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0202"/>
    <a:srgbClr val="EC0202"/>
    <a:srgbClr val="FD1313"/>
    <a:srgbClr val="FD4141"/>
    <a:srgbClr val="0017C0"/>
    <a:srgbClr val="0014A4"/>
    <a:srgbClr val="FE6A6A"/>
    <a:srgbClr val="5D70FF"/>
    <a:srgbClr val="1D38FF"/>
    <a:srgbClr val="000E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3000" y="7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C8013-1301-4B13-B7AC-3D2B942310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39A92A-28A4-4D02-A8C6-FB43D3953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8E49D9-AA56-46E2-9526-DB8CD4628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385B8-2659-4AF1-9915-57F5EAAB5A26}" type="datetimeFigureOut">
              <a:rPr lang="en-US" smtClean="0"/>
              <a:t>24-Mar-22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D71EFE-EE22-442E-A6A6-ABAF7A577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0227D-26D3-410B-AE6D-16A53A435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BCB0B-39CA-4D57-B752-B75DF5016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136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EABF7-13F7-4675-8436-98BC01213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96F658-9C16-4B77-ABC3-EAA2780453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6D09C7-192C-4904-9899-97D10493F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385B8-2659-4AF1-9915-57F5EAAB5A26}" type="datetimeFigureOut">
              <a:rPr lang="en-US" smtClean="0"/>
              <a:t>24-Mar-22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27DC57-46E4-4D1E-90E4-7469B47F3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018925-9834-4326-B5EF-A8D5887E6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BCB0B-39CA-4D57-B752-B75DF5016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11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F67215-8CB0-420D-9CC4-78CFBA2A28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E52E57-989F-4217-B361-AD69184F58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CADED-699F-437B-A72C-04C693F22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385B8-2659-4AF1-9915-57F5EAAB5A26}" type="datetimeFigureOut">
              <a:rPr lang="en-US" smtClean="0"/>
              <a:t>24-Mar-22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9012D6-42F8-4BE9-B266-D94C4B75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05A853-11FC-4D1B-801E-D9F730B75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BCB0B-39CA-4D57-B752-B75DF5016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276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FADDE-D249-4C5C-8056-610DE307B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5FE2EA-F3B9-4A9D-80F7-82859D7E52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DDF9D6-9D7E-4987-9187-0855A8B66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385B8-2659-4AF1-9915-57F5EAAB5A26}" type="datetimeFigureOut">
              <a:rPr lang="en-US" smtClean="0"/>
              <a:t>24-Mar-22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5187BA-E52E-438C-B7CA-606AA8283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3D56ED-DBEA-4F86-8DBE-B46A8EF66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BCB0B-39CA-4D57-B752-B75DF5016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056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9DF3E-4084-492B-8CB4-AF11218C0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C7ACA1-A76B-460D-862D-5AA344FA11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AF541-3150-44FD-9B83-24D606943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385B8-2659-4AF1-9915-57F5EAAB5A26}" type="datetimeFigureOut">
              <a:rPr lang="en-US" smtClean="0"/>
              <a:t>24-Mar-22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E6AB84-912F-44E8-8638-7A645A124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677A8C-A2D2-44F6-B9A6-09921AF40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BCB0B-39CA-4D57-B752-B75DF5016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414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F3C05-577A-4DF3-9F4A-36278C822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8B272C-4D41-44B7-ACF7-82A8040EA7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C2FA07-ED41-4039-AB54-1A63BAE3E7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D6A141-3152-49AC-B76F-555B2728F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385B8-2659-4AF1-9915-57F5EAAB5A26}" type="datetimeFigureOut">
              <a:rPr lang="en-US" smtClean="0"/>
              <a:t>24-Mar-22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B64A72-854A-4205-A35B-D90FF7CBD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07027B-9382-4E73-8079-EA629ECD6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BCB0B-39CA-4D57-B752-B75DF5016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431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37006-B1B0-45CE-B27D-7AB5A45D8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434E1E-8FF4-49A2-AC6D-DD49A4369C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1A0FAE-1E19-476E-B5F6-1E3359B27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80274A-B15A-4513-8E40-A8393EE5CA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37F4C3-11B6-4950-9CFE-660482705A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05B33C-9512-463D-91FB-21539A1F9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385B8-2659-4AF1-9915-57F5EAAB5A26}" type="datetimeFigureOut">
              <a:rPr lang="en-US" smtClean="0"/>
              <a:t>24-Mar-22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CA56C1-F368-49D8-A2CB-3078EEF79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521057-BD3D-4101-8633-D67AF259C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BCB0B-39CA-4D57-B752-B75DF5016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395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1B9F5-1BF6-4AD1-BFCC-A9B6172B3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078BB0-F312-47E1-AA59-406782793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385B8-2659-4AF1-9915-57F5EAAB5A26}" type="datetimeFigureOut">
              <a:rPr lang="en-US" smtClean="0"/>
              <a:t>24-Mar-22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13EFA8-DA05-4007-AAEA-5569D7A6E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E812AC-F771-4A76-9C09-52F955AF5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BCB0B-39CA-4D57-B752-B75DF5016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838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5FD3EAE-8BC5-4900-8858-B3CBED71C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385B8-2659-4AF1-9915-57F5EAAB5A26}" type="datetimeFigureOut">
              <a:rPr lang="en-US" smtClean="0"/>
              <a:t>24-Mar-22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E53F80-E58B-4E48-9D10-848FA7B15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9E7EE4-5DAC-49E7-A480-00C0CB561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BCB0B-39CA-4D57-B752-B75DF5016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001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80514-D750-4AD0-AAD4-6FDB2F815B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C4517-CD75-45B6-9421-6EE78B8C8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156C2E-C18F-441F-A6FA-3F56D7867F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36A2DE-D002-4143-A44D-BEF9036A6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385B8-2659-4AF1-9915-57F5EAAB5A26}" type="datetimeFigureOut">
              <a:rPr lang="en-US" smtClean="0"/>
              <a:t>24-Mar-22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3A86AA-7592-4472-BD36-6E563E0F2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99AF39-E8EE-43A3-8601-3A577AC77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BCB0B-39CA-4D57-B752-B75DF5016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343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9D8BA0-DFAD-4C8D-96DF-B192FEA5A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24DA4C1-B4EE-4533-85DB-F56A5A2016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57CB2B-6506-4A24-9E2F-0D314D1036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059817-2326-4FC2-9467-C271FC66D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385B8-2659-4AF1-9915-57F5EAAB5A26}" type="datetimeFigureOut">
              <a:rPr lang="en-US" smtClean="0"/>
              <a:t>24-Mar-22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AE2929-9266-402E-B4CA-7E5227FB9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F7534F-D23B-426F-8545-6A52DFC03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BCB0B-39CA-4D57-B752-B75DF5016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231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329151-A52D-469C-BFB1-D1BFCE7452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1450AB-934E-4AB0-84F8-85E8EE2E8F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FDA0A1-1E60-4FC9-A67A-840A49138D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385B8-2659-4AF1-9915-57F5EAAB5A26}" type="datetimeFigureOut">
              <a:rPr lang="en-US" smtClean="0"/>
              <a:t>24-Mar-22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63FD0D-1BB6-4016-9E6E-D13684EB0B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B84156-F703-4830-BEE5-06C12CE83F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BCB0B-39CA-4D57-B752-B75DF5016C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012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7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-">
            <a:extLst>
              <a:ext uri="{FF2B5EF4-FFF2-40B4-BE49-F238E27FC236}">
                <a16:creationId xmlns:a16="http://schemas.microsoft.com/office/drawing/2014/main" id="{B4BA9ABC-2B4E-4194-896A-683DBF748981}"/>
              </a:ext>
            </a:extLst>
          </p:cNvPr>
          <p:cNvSpPr/>
          <p:nvPr/>
        </p:nvSpPr>
        <p:spPr>
          <a:xfrm>
            <a:off x="-7669682" y="-2377"/>
            <a:ext cx="13957413" cy="9116879"/>
          </a:xfrm>
          <a:custGeom>
            <a:avLst/>
            <a:gdLst>
              <a:gd name="connsiteX0" fmla="*/ 10295963 w 10502838"/>
              <a:gd name="connsiteY0" fmla="*/ 6642140 h 6860376"/>
              <a:gd name="connsiteX1" fmla="*/ 10275634 w 10502838"/>
              <a:gd name="connsiteY1" fmla="*/ 6662469 h 6860376"/>
              <a:gd name="connsiteX2" fmla="*/ 10351568 w 10502838"/>
              <a:gd name="connsiteY2" fmla="*/ 6738403 h 6860376"/>
              <a:gd name="connsiteX3" fmla="*/ 10275634 w 10502838"/>
              <a:gd name="connsiteY3" fmla="*/ 6814337 h 6860376"/>
              <a:gd name="connsiteX4" fmla="*/ 10295963 w 10502838"/>
              <a:gd name="connsiteY4" fmla="*/ 6834666 h 6860376"/>
              <a:gd name="connsiteX5" fmla="*/ 10371897 w 10502838"/>
              <a:gd name="connsiteY5" fmla="*/ 6758732 h 6860376"/>
              <a:gd name="connsiteX6" fmla="*/ 10447831 w 10502838"/>
              <a:gd name="connsiteY6" fmla="*/ 6834666 h 6860376"/>
              <a:gd name="connsiteX7" fmla="*/ 10468160 w 10502838"/>
              <a:gd name="connsiteY7" fmla="*/ 6814337 h 6860376"/>
              <a:gd name="connsiteX8" fmla="*/ 10392226 w 10502838"/>
              <a:gd name="connsiteY8" fmla="*/ 6738403 h 6860376"/>
              <a:gd name="connsiteX9" fmla="*/ 10468160 w 10502838"/>
              <a:gd name="connsiteY9" fmla="*/ 6662469 h 6860376"/>
              <a:gd name="connsiteX10" fmla="*/ 10447831 w 10502838"/>
              <a:gd name="connsiteY10" fmla="*/ 6642140 h 6860376"/>
              <a:gd name="connsiteX11" fmla="*/ 10371897 w 10502838"/>
              <a:gd name="connsiteY11" fmla="*/ 6718074 h 6860376"/>
              <a:gd name="connsiteX12" fmla="*/ 9693870 w 10502838"/>
              <a:gd name="connsiteY12" fmla="*/ 6642140 h 6860376"/>
              <a:gd name="connsiteX13" fmla="*/ 9673541 w 10502838"/>
              <a:gd name="connsiteY13" fmla="*/ 6662469 h 6860376"/>
              <a:gd name="connsiteX14" fmla="*/ 9749475 w 10502838"/>
              <a:gd name="connsiteY14" fmla="*/ 6738403 h 6860376"/>
              <a:gd name="connsiteX15" fmla="*/ 9673541 w 10502838"/>
              <a:gd name="connsiteY15" fmla="*/ 6814337 h 6860376"/>
              <a:gd name="connsiteX16" fmla="*/ 9693870 w 10502838"/>
              <a:gd name="connsiteY16" fmla="*/ 6834666 h 6860376"/>
              <a:gd name="connsiteX17" fmla="*/ 9769804 w 10502838"/>
              <a:gd name="connsiteY17" fmla="*/ 6758732 h 6860376"/>
              <a:gd name="connsiteX18" fmla="*/ 9845738 w 10502838"/>
              <a:gd name="connsiteY18" fmla="*/ 6834666 h 6860376"/>
              <a:gd name="connsiteX19" fmla="*/ 9866067 w 10502838"/>
              <a:gd name="connsiteY19" fmla="*/ 6814337 h 6860376"/>
              <a:gd name="connsiteX20" fmla="*/ 9790133 w 10502838"/>
              <a:gd name="connsiteY20" fmla="*/ 6738403 h 6860376"/>
              <a:gd name="connsiteX21" fmla="*/ 9866067 w 10502838"/>
              <a:gd name="connsiteY21" fmla="*/ 6662469 h 6860376"/>
              <a:gd name="connsiteX22" fmla="*/ 9845738 w 10502838"/>
              <a:gd name="connsiteY22" fmla="*/ 6642140 h 6860376"/>
              <a:gd name="connsiteX23" fmla="*/ 9769804 w 10502838"/>
              <a:gd name="connsiteY23" fmla="*/ 6718074 h 6860376"/>
              <a:gd name="connsiteX24" fmla="*/ 9091179 w 10502838"/>
              <a:gd name="connsiteY24" fmla="*/ 6642140 h 6860376"/>
              <a:gd name="connsiteX25" fmla="*/ 9070850 w 10502838"/>
              <a:gd name="connsiteY25" fmla="*/ 6662469 h 6860376"/>
              <a:gd name="connsiteX26" fmla="*/ 9146785 w 10502838"/>
              <a:gd name="connsiteY26" fmla="*/ 6738403 h 6860376"/>
              <a:gd name="connsiteX27" fmla="*/ 9070850 w 10502838"/>
              <a:gd name="connsiteY27" fmla="*/ 6814337 h 6860376"/>
              <a:gd name="connsiteX28" fmla="*/ 9091179 w 10502838"/>
              <a:gd name="connsiteY28" fmla="*/ 6834666 h 6860376"/>
              <a:gd name="connsiteX29" fmla="*/ 9167113 w 10502838"/>
              <a:gd name="connsiteY29" fmla="*/ 6758732 h 6860376"/>
              <a:gd name="connsiteX30" fmla="*/ 9243048 w 10502838"/>
              <a:gd name="connsiteY30" fmla="*/ 6834666 h 6860376"/>
              <a:gd name="connsiteX31" fmla="*/ 9263377 w 10502838"/>
              <a:gd name="connsiteY31" fmla="*/ 6814337 h 6860376"/>
              <a:gd name="connsiteX32" fmla="*/ 9187442 w 10502838"/>
              <a:gd name="connsiteY32" fmla="*/ 6738403 h 6860376"/>
              <a:gd name="connsiteX33" fmla="*/ 9263377 w 10502838"/>
              <a:gd name="connsiteY33" fmla="*/ 6662469 h 6860376"/>
              <a:gd name="connsiteX34" fmla="*/ 9243048 w 10502838"/>
              <a:gd name="connsiteY34" fmla="*/ 6642140 h 6860376"/>
              <a:gd name="connsiteX35" fmla="*/ 9167113 w 10502838"/>
              <a:gd name="connsiteY35" fmla="*/ 6718074 h 6860376"/>
              <a:gd name="connsiteX36" fmla="*/ 7886396 w 10502838"/>
              <a:gd name="connsiteY36" fmla="*/ 6642140 h 6860376"/>
              <a:gd name="connsiteX37" fmla="*/ 7866067 w 10502838"/>
              <a:gd name="connsiteY37" fmla="*/ 6662469 h 6860376"/>
              <a:gd name="connsiteX38" fmla="*/ 7942001 w 10502838"/>
              <a:gd name="connsiteY38" fmla="*/ 6738403 h 6860376"/>
              <a:gd name="connsiteX39" fmla="*/ 7866067 w 10502838"/>
              <a:gd name="connsiteY39" fmla="*/ 6814337 h 6860376"/>
              <a:gd name="connsiteX40" fmla="*/ 7886396 w 10502838"/>
              <a:gd name="connsiteY40" fmla="*/ 6834666 h 6860376"/>
              <a:gd name="connsiteX41" fmla="*/ 7962330 w 10502838"/>
              <a:gd name="connsiteY41" fmla="*/ 6758732 h 6860376"/>
              <a:gd name="connsiteX42" fmla="*/ 8038264 w 10502838"/>
              <a:gd name="connsiteY42" fmla="*/ 6834666 h 6860376"/>
              <a:gd name="connsiteX43" fmla="*/ 8058593 w 10502838"/>
              <a:gd name="connsiteY43" fmla="*/ 6814337 h 6860376"/>
              <a:gd name="connsiteX44" fmla="*/ 7982659 w 10502838"/>
              <a:gd name="connsiteY44" fmla="*/ 6738403 h 6860376"/>
              <a:gd name="connsiteX45" fmla="*/ 8058593 w 10502838"/>
              <a:gd name="connsiteY45" fmla="*/ 6662469 h 6860376"/>
              <a:gd name="connsiteX46" fmla="*/ 8038264 w 10502838"/>
              <a:gd name="connsiteY46" fmla="*/ 6642140 h 6860376"/>
              <a:gd name="connsiteX47" fmla="*/ 7962330 w 10502838"/>
              <a:gd name="connsiteY47" fmla="*/ 6718074 h 6860376"/>
              <a:gd name="connsiteX48" fmla="*/ 7283705 w 10502838"/>
              <a:gd name="connsiteY48" fmla="*/ 6642140 h 6860376"/>
              <a:gd name="connsiteX49" fmla="*/ 7263376 w 10502838"/>
              <a:gd name="connsiteY49" fmla="*/ 6662469 h 6860376"/>
              <a:gd name="connsiteX50" fmla="*/ 7339310 w 10502838"/>
              <a:gd name="connsiteY50" fmla="*/ 6738403 h 6860376"/>
              <a:gd name="connsiteX51" fmla="*/ 7263376 w 10502838"/>
              <a:gd name="connsiteY51" fmla="*/ 6814337 h 6860376"/>
              <a:gd name="connsiteX52" fmla="*/ 7283705 w 10502838"/>
              <a:gd name="connsiteY52" fmla="*/ 6834666 h 6860376"/>
              <a:gd name="connsiteX53" fmla="*/ 7359639 w 10502838"/>
              <a:gd name="connsiteY53" fmla="*/ 6758732 h 6860376"/>
              <a:gd name="connsiteX54" fmla="*/ 7435573 w 10502838"/>
              <a:gd name="connsiteY54" fmla="*/ 6834666 h 6860376"/>
              <a:gd name="connsiteX55" fmla="*/ 7455902 w 10502838"/>
              <a:gd name="connsiteY55" fmla="*/ 6814337 h 6860376"/>
              <a:gd name="connsiteX56" fmla="*/ 7379968 w 10502838"/>
              <a:gd name="connsiteY56" fmla="*/ 6738403 h 6860376"/>
              <a:gd name="connsiteX57" fmla="*/ 7455902 w 10502838"/>
              <a:gd name="connsiteY57" fmla="*/ 6662469 h 6860376"/>
              <a:gd name="connsiteX58" fmla="*/ 7435573 w 10502838"/>
              <a:gd name="connsiteY58" fmla="*/ 6642140 h 6860376"/>
              <a:gd name="connsiteX59" fmla="*/ 7359639 w 10502838"/>
              <a:gd name="connsiteY59" fmla="*/ 6718074 h 6860376"/>
              <a:gd name="connsiteX60" fmla="*/ 6681612 w 10502838"/>
              <a:gd name="connsiteY60" fmla="*/ 6642140 h 6860376"/>
              <a:gd name="connsiteX61" fmla="*/ 6661283 w 10502838"/>
              <a:gd name="connsiteY61" fmla="*/ 6662469 h 6860376"/>
              <a:gd name="connsiteX62" fmla="*/ 6737217 w 10502838"/>
              <a:gd name="connsiteY62" fmla="*/ 6738403 h 6860376"/>
              <a:gd name="connsiteX63" fmla="*/ 6661283 w 10502838"/>
              <a:gd name="connsiteY63" fmla="*/ 6814337 h 6860376"/>
              <a:gd name="connsiteX64" fmla="*/ 6681612 w 10502838"/>
              <a:gd name="connsiteY64" fmla="*/ 6834666 h 6860376"/>
              <a:gd name="connsiteX65" fmla="*/ 6757546 w 10502838"/>
              <a:gd name="connsiteY65" fmla="*/ 6758732 h 6860376"/>
              <a:gd name="connsiteX66" fmla="*/ 6833480 w 10502838"/>
              <a:gd name="connsiteY66" fmla="*/ 6834666 h 6860376"/>
              <a:gd name="connsiteX67" fmla="*/ 6853809 w 10502838"/>
              <a:gd name="connsiteY67" fmla="*/ 6814337 h 6860376"/>
              <a:gd name="connsiteX68" fmla="*/ 6777875 w 10502838"/>
              <a:gd name="connsiteY68" fmla="*/ 6738403 h 6860376"/>
              <a:gd name="connsiteX69" fmla="*/ 6853809 w 10502838"/>
              <a:gd name="connsiteY69" fmla="*/ 6662469 h 6860376"/>
              <a:gd name="connsiteX70" fmla="*/ 6833480 w 10502838"/>
              <a:gd name="connsiteY70" fmla="*/ 6642140 h 6860376"/>
              <a:gd name="connsiteX71" fmla="*/ 6757546 w 10502838"/>
              <a:gd name="connsiteY71" fmla="*/ 6718074 h 6860376"/>
              <a:gd name="connsiteX72" fmla="*/ 5476828 w 10502838"/>
              <a:gd name="connsiteY72" fmla="*/ 6642140 h 6860376"/>
              <a:gd name="connsiteX73" fmla="*/ 5456499 w 10502838"/>
              <a:gd name="connsiteY73" fmla="*/ 6662469 h 6860376"/>
              <a:gd name="connsiteX74" fmla="*/ 5532433 w 10502838"/>
              <a:gd name="connsiteY74" fmla="*/ 6738403 h 6860376"/>
              <a:gd name="connsiteX75" fmla="*/ 5456499 w 10502838"/>
              <a:gd name="connsiteY75" fmla="*/ 6814337 h 6860376"/>
              <a:gd name="connsiteX76" fmla="*/ 5476828 w 10502838"/>
              <a:gd name="connsiteY76" fmla="*/ 6834666 h 6860376"/>
              <a:gd name="connsiteX77" fmla="*/ 5552762 w 10502838"/>
              <a:gd name="connsiteY77" fmla="*/ 6758732 h 6860376"/>
              <a:gd name="connsiteX78" fmla="*/ 5628696 w 10502838"/>
              <a:gd name="connsiteY78" fmla="*/ 6834666 h 6860376"/>
              <a:gd name="connsiteX79" fmla="*/ 5649025 w 10502838"/>
              <a:gd name="connsiteY79" fmla="*/ 6814337 h 6860376"/>
              <a:gd name="connsiteX80" fmla="*/ 5573091 w 10502838"/>
              <a:gd name="connsiteY80" fmla="*/ 6738403 h 6860376"/>
              <a:gd name="connsiteX81" fmla="*/ 5649025 w 10502838"/>
              <a:gd name="connsiteY81" fmla="*/ 6662469 h 6860376"/>
              <a:gd name="connsiteX82" fmla="*/ 5628696 w 10502838"/>
              <a:gd name="connsiteY82" fmla="*/ 6642140 h 6860376"/>
              <a:gd name="connsiteX83" fmla="*/ 5552762 w 10502838"/>
              <a:gd name="connsiteY83" fmla="*/ 6718074 h 6860376"/>
              <a:gd name="connsiteX84" fmla="*/ 4874137 w 10502838"/>
              <a:gd name="connsiteY84" fmla="*/ 6642140 h 6860376"/>
              <a:gd name="connsiteX85" fmla="*/ 4853808 w 10502838"/>
              <a:gd name="connsiteY85" fmla="*/ 6662469 h 6860376"/>
              <a:gd name="connsiteX86" fmla="*/ 4929742 w 10502838"/>
              <a:gd name="connsiteY86" fmla="*/ 6738403 h 6860376"/>
              <a:gd name="connsiteX87" fmla="*/ 4853808 w 10502838"/>
              <a:gd name="connsiteY87" fmla="*/ 6814337 h 6860376"/>
              <a:gd name="connsiteX88" fmla="*/ 4874137 w 10502838"/>
              <a:gd name="connsiteY88" fmla="*/ 6834666 h 6860376"/>
              <a:gd name="connsiteX89" fmla="*/ 4950071 w 10502838"/>
              <a:gd name="connsiteY89" fmla="*/ 6758732 h 6860376"/>
              <a:gd name="connsiteX90" fmla="*/ 5026005 w 10502838"/>
              <a:gd name="connsiteY90" fmla="*/ 6834666 h 6860376"/>
              <a:gd name="connsiteX91" fmla="*/ 5046334 w 10502838"/>
              <a:gd name="connsiteY91" fmla="*/ 6814337 h 6860376"/>
              <a:gd name="connsiteX92" fmla="*/ 4970400 w 10502838"/>
              <a:gd name="connsiteY92" fmla="*/ 6738403 h 6860376"/>
              <a:gd name="connsiteX93" fmla="*/ 5046334 w 10502838"/>
              <a:gd name="connsiteY93" fmla="*/ 6662469 h 6860376"/>
              <a:gd name="connsiteX94" fmla="*/ 5026005 w 10502838"/>
              <a:gd name="connsiteY94" fmla="*/ 6642140 h 6860376"/>
              <a:gd name="connsiteX95" fmla="*/ 4950071 w 10502838"/>
              <a:gd name="connsiteY95" fmla="*/ 6718074 h 6860376"/>
              <a:gd name="connsiteX96" fmla="*/ 4271446 w 10502838"/>
              <a:gd name="connsiteY96" fmla="*/ 6642140 h 6860376"/>
              <a:gd name="connsiteX97" fmla="*/ 4251117 w 10502838"/>
              <a:gd name="connsiteY97" fmla="*/ 6662469 h 6860376"/>
              <a:gd name="connsiteX98" fmla="*/ 4327052 w 10502838"/>
              <a:gd name="connsiteY98" fmla="*/ 6738403 h 6860376"/>
              <a:gd name="connsiteX99" fmla="*/ 4251117 w 10502838"/>
              <a:gd name="connsiteY99" fmla="*/ 6814337 h 6860376"/>
              <a:gd name="connsiteX100" fmla="*/ 4271446 w 10502838"/>
              <a:gd name="connsiteY100" fmla="*/ 6834666 h 6860376"/>
              <a:gd name="connsiteX101" fmla="*/ 4347380 w 10502838"/>
              <a:gd name="connsiteY101" fmla="*/ 6758732 h 6860376"/>
              <a:gd name="connsiteX102" fmla="*/ 4423315 w 10502838"/>
              <a:gd name="connsiteY102" fmla="*/ 6834666 h 6860376"/>
              <a:gd name="connsiteX103" fmla="*/ 4443644 w 10502838"/>
              <a:gd name="connsiteY103" fmla="*/ 6814337 h 6860376"/>
              <a:gd name="connsiteX104" fmla="*/ 4367709 w 10502838"/>
              <a:gd name="connsiteY104" fmla="*/ 6738403 h 6860376"/>
              <a:gd name="connsiteX105" fmla="*/ 4443644 w 10502838"/>
              <a:gd name="connsiteY105" fmla="*/ 6662469 h 6860376"/>
              <a:gd name="connsiteX106" fmla="*/ 4423315 w 10502838"/>
              <a:gd name="connsiteY106" fmla="*/ 6642140 h 6860376"/>
              <a:gd name="connsiteX107" fmla="*/ 4347380 w 10502838"/>
              <a:gd name="connsiteY107" fmla="*/ 6718074 h 6860376"/>
              <a:gd name="connsiteX108" fmla="*/ 3066665 w 10502838"/>
              <a:gd name="connsiteY108" fmla="*/ 6642140 h 6860376"/>
              <a:gd name="connsiteX109" fmla="*/ 3046335 w 10502838"/>
              <a:gd name="connsiteY109" fmla="*/ 6662469 h 6860376"/>
              <a:gd name="connsiteX110" fmla="*/ 3122269 w 10502838"/>
              <a:gd name="connsiteY110" fmla="*/ 6738403 h 6860376"/>
              <a:gd name="connsiteX111" fmla="*/ 3046335 w 10502838"/>
              <a:gd name="connsiteY111" fmla="*/ 6814337 h 6860376"/>
              <a:gd name="connsiteX112" fmla="*/ 3066665 w 10502838"/>
              <a:gd name="connsiteY112" fmla="*/ 6834666 h 6860376"/>
              <a:gd name="connsiteX113" fmla="*/ 3142598 w 10502838"/>
              <a:gd name="connsiteY113" fmla="*/ 6758732 h 6860376"/>
              <a:gd name="connsiteX114" fmla="*/ 3218532 w 10502838"/>
              <a:gd name="connsiteY114" fmla="*/ 6834666 h 6860376"/>
              <a:gd name="connsiteX115" fmla="*/ 3238861 w 10502838"/>
              <a:gd name="connsiteY115" fmla="*/ 6814337 h 6860376"/>
              <a:gd name="connsiteX116" fmla="*/ 3162927 w 10502838"/>
              <a:gd name="connsiteY116" fmla="*/ 6738403 h 6860376"/>
              <a:gd name="connsiteX117" fmla="*/ 3238861 w 10502838"/>
              <a:gd name="connsiteY117" fmla="*/ 6662469 h 6860376"/>
              <a:gd name="connsiteX118" fmla="*/ 3218532 w 10502838"/>
              <a:gd name="connsiteY118" fmla="*/ 6642140 h 6860376"/>
              <a:gd name="connsiteX119" fmla="*/ 3142598 w 10502838"/>
              <a:gd name="connsiteY119" fmla="*/ 6718074 h 6860376"/>
              <a:gd name="connsiteX120" fmla="*/ 2464571 w 10502838"/>
              <a:gd name="connsiteY120" fmla="*/ 6642140 h 6860376"/>
              <a:gd name="connsiteX121" fmla="*/ 2444242 w 10502838"/>
              <a:gd name="connsiteY121" fmla="*/ 6662469 h 6860376"/>
              <a:gd name="connsiteX122" fmla="*/ 2520176 w 10502838"/>
              <a:gd name="connsiteY122" fmla="*/ 6738403 h 6860376"/>
              <a:gd name="connsiteX123" fmla="*/ 2444242 w 10502838"/>
              <a:gd name="connsiteY123" fmla="*/ 6814337 h 6860376"/>
              <a:gd name="connsiteX124" fmla="*/ 2464571 w 10502838"/>
              <a:gd name="connsiteY124" fmla="*/ 6834666 h 6860376"/>
              <a:gd name="connsiteX125" fmla="*/ 2540505 w 10502838"/>
              <a:gd name="connsiteY125" fmla="*/ 6758732 h 6860376"/>
              <a:gd name="connsiteX126" fmla="*/ 2616439 w 10502838"/>
              <a:gd name="connsiteY126" fmla="*/ 6834666 h 6860376"/>
              <a:gd name="connsiteX127" fmla="*/ 2636768 w 10502838"/>
              <a:gd name="connsiteY127" fmla="*/ 6814337 h 6860376"/>
              <a:gd name="connsiteX128" fmla="*/ 2560834 w 10502838"/>
              <a:gd name="connsiteY128" fmla="*/ 6738403 h 6860376"/>
              <a:gd name="connsiteX129" fmla="*/ 2636768 w 10502838"/>
              <a:gd name="connsiteY129" fmla="*/ 6662469 h 6860376"/>
              <a:gd name="connsiteX130" fmla="*/ 2616439 w 10502838"/>
              <a:gd name="connsiteY130" fmla="*/ 6642140 h 6860376"/>
              <a:gd name="connsiteX131" fmla="*/ 2540505 w 10502838"/>
              <a:gd name="connsiteY131" fmla="*/ 6718074 h 6860376"/>
              <a:gd name="connsiteX132" fmla="*/ 1259787 w 10502838"/>
              <a:gd name="connsiteY132" fmla="*/ 6642140 h 6860376"/>
              <a:gd name="connsiteX133" fmla="*/ 1239458 w 10502838"/>
              <a:gd name="connsiteY133" fmla="*/ 6662469 h 6860376"/>
              <a:gd name="connsiteX134" fmla="*/ 1315391 w 10502838"/>
              <a:gd name="connsiteY134" fmla="*/ 6738403 h 6860376"/>
              <a:gd name="connsiteX135" fmla="*/ 1239458 w 10502838"/>
              <a:gd name="connsiteY135" fmla="*/ 6814337 h 6860376"/>
              <a:gd name="connsiteX136" fmla="*/ 1259787 w 10502838"/>
              <a:gd name="connsiteY136" fmla="*/ 6834666 h 6860376"/>
              <a:gd name="connsiteX137" fmla="*/ 1335720 w 10502838"/>
              <a:gd name="connsiteY137" fmla="*/ 6758732 h 6860376"/>
              <a:gd name="connsiteX138" fmla="*/ 1411655 w 10502838"/>
              <a:gd name="connsiteY138" fmla="*/ 6834666 h 6860376"/>
              <a:gd name="connsiteX139" fmla="*/ 1431984 w 10502838"/>
              <a:gd name="connsiteY139" fmla="*/ 6814337 h 6860376"/>
              <a:gd name="connsiteX140" fmla="*/ 1356049 w 10502838"/>
              <a:gd name="connsiteY140" fmla="*/ 6738403 h 6860376"/>
              <a:gd name="connsiteX141" fmla="*/ 1431984 w 10502838"/>
              <a:gd name="connsiteY141" fmla="*/ 6662469 h 6860376"/>
              <a:gd name="connsiteX142" fmla="*/ 1411655 w 10502838"/>
              <a:gd name="connsiteY142" fmla="*/ 6642140 h 6860376"/>
              <a:gd name="connsiteX143" fmla="*/ 1335720 w 10502838"/>
              <a:gd name="connsiteY143" fmla="*/ 6718074 h 6860376"/>
              <a:gd name="connsiteX144" fmla="*/ 657095 w 10502838"/>
              <a:gd name="connsiteY144" fmla="*/ 6642140 h 6860376"/>
              <a:gd name="connsiteX145" fmla="*/ 636766 w 10502838"/>
              <a:gd name="connsiteY145" fmla="*/ 6662469 h 6860376"/>
              <a:gd name="connsiteX146" fmla="*/ 712700 w 10502838"/>
              <a:gd name="connsiteY146" fmla="*/ 6738403 h 6860376"/>
              <a:gd name="connsiteX147" fmla="*/ 636766 w 10502838"/>
              <a:gd name="connsiteY147" fmla="*/ 6813739 h 6860376"/>
              <a:gd name="connsiteX148" fmla="*/ 657095 w 10502838"/>
              <a:gd name="connsiteY148" fmla="*/ 6834068 h 6860376"/>
              <a:gd name="connsiteX149" fmla="*/ 733029 w 10502838"/>
              <a:gd name="connsiteY149" fmla="*/ 6758134 h 6860376"/>
              <a:gd name="connsiteX150" fmla="*/ 808963 w 10502838"/>
              <a:gd name="connsiteY150" fmla="*/ 6834068 h 6860376"/>
              <a:gd name="connsiteX151" fmla="*/ 829292 w 10502838"/>
              <a:gd name="connsiteY151" fmla="*/ 6813739 h 6860376"/>
              <a:gd name="connsiteX152" fmla="*/ 753358 w 10502838"/>
              <a:gd name="connsiteY152" fmla="*/ 6738403 h 6860376"/>
              <a:gd name="connsiteX153" fmla="*/ 829292 w 10502838"/>
              <a:gd name="connsiteY153" fmla="*/ 6662469 h 6860376"/>
              <a:gd name="connsiteX154" fmla="*/ 808963 w 10502838"/>
              <a:gd name="connsiteY154" fmla="*/ 6642140 h 6860376"/>
              <a:gd name="connsiteX155" fmla="*/ 733029 w 10502838"/>
              <a:gd name="connsiteY155" fmla="*/ 6718074 h 6860376"/>
              <a:gd name="connsiteX156" fmla="*/ 55002 w 10502838"/>
              <a:gd name="connsiteY156" fmla="*/ 6642140 h 6860376"/>
              <a:gd name="connsiteX157" fmla="*/ 34673 w 10502838"/>
              <a:gd name="connsiteY157" fmla="*/ 6662469 h 6860376"/>
              <a:gd name="connsiteX158" fmla="*/ 110607 w 10502838"/>
              <a:gd name="connsiteY158" fmla="*/ 6738403 h 6860376"/>
              <a:gd name="connsiteX159" fmla="*/ 34673 w 10502838"/>
              <a:gd name="connsiteY159" fmla="*/ 6814337 h 6860376"/>
              <a:gd name="connsiteX160" fmla="*/ 55002 w 10502838"/>
              <a:gd name="connsiteY160" fmla="*/ 6834666 h 6860376"/>
              <a:gd name="connsiteX161" fmla="*/ 130338 w 10502838"/>
              <a:gd name="connsiteY161" fmla="*/ 6758732 h 6860376"/>
              <a:gd name="connsiteX162" fmla="*/ 206273 w 10502838"/>
              <a:gd name="connsiteY162" fmla="*/ 6834666 h 6860376"/>
              <a:gd name="connsiteX163" fmla="*/ 226601 w 10502838"/>
              <a:gd name="connsiteY163" fmla="*/ 6814337 h 6860376"/>
              <a:gd name="connsiteX164" fmla="*/ 151265 w 10502838"/>
              <a:gd name="connsiteY164" fmla="*/ 6738403 h 6860376"/>
              <a:gd name="connsiteX165" fmla="*/ 227199 w 10502838"/>
              <a:gd name="connsiteY165" fmla="*/ 6662469 h 6860376"/>
              <a:gd name="connsiteX166" fmla="*/ 206870 w 10502838"/>
              <a:gd name="connsiteY166" fmla="*/ 6642140 h 6860376"/>
              <a:gd name="connsiteX167" fmla="*/ 130936 w 10502838"/>
              <a:gd name="connsiteY167" fmla="*/ 6718074 h 6860376"/>
              <a:gd name="connsiteX168" fmla="*/ 8489086 w 10502838"/>
              <a:gd name="connsiteY168" fmla="*/ 6641542 h 6860376"/>
              <a:gd name="connsiteX169" fmla="*/ 8468757 w 10502838"/>
              <a:gd name="connsiteY169" fmla="*/ 6661871 h 6860376"/>
              <a:gd name="connsiteX170" fmla="*/ 8544691 w 10502838"/>
              <a:gd name="connsiteY170" fmla="*/ 6737805 h 6860376"/>
              <a:gd name="connsiteX171" fmla="*/ 8468757 w 10502838"/>
              <a:gd name="connsiteY171" fmla="*/ 6813739 h 6860376"/>
              <a:gd name="connsiteX172" fmla="*/ 8489086 w 10502838"/>
              <a:gd name="connsiteY172" fmla="*/ 6834068 h 6860376"/>
              <a:gd name="connsiteX173" fmla="*/ 8565020 w 10502838"/>
              <a:gd name="connsiteY173" fmla="*/ 6758134 h 6860376"/>
              <a:gd name="connsiteX174" fmla="*/ 8640954 w 10502838"/>
              <a:gd name="connsiteY174" fmla="*/ 6834068 h 6860376"/>
              <a:gd name="connsiteX175" fmla="*/ 8661283 w 10502838"/>
              <a:gd name="connsiteY175" fmla="*/ 6813739 h 6860376"/>
              <a:gd name="connsiteX176" fmla="*/ 8585349 w 10502838"/>
              <a:gd name="connsiteY176" fmla="*/ 6737805 h 6860376"/>
              <a:gd name="connsiteX177" fmla="*/ 8661283 w 10502838"/>
              <a:gd name="connsiteY177" fmla="*/ 6661871 h 6860376"/>
              <a:gd name="connsiteX178" fmla="*/ 8640954 w 10502838"/>
              <a:gd name="connsiteY178" fmla="*/ 6641542 h 6860376"/>
              <a:gd name="connsiteX179" fmla="*/ 8565020 w 10502838"/>
              <a:gd name="connsiteY179" fmla="*/ 6717476 h 6860376"/>
              <a:gd name="connsiteX180" fmla="*/ 6078921 w 10502838"/>
              <a:gd name="connsiteY180" fmla="*/ 6641542 h 6860376"/>
              <a:gd name="connsiteX181" fmla="*/ 6058592 w 10502838"/>
              <a:gd name="connsiteY181" fmla="*/ 6661871 h 6860376"/>
              <a:gd name="connsiteX182" fmla="*/ 6134526 w 10502838"/>
              <a:gd name="connsiteY182" fmla="*/ 6737805 h 6860376"/>
              <a:gd name="connsiteX183" fmla="*/ 6058592 w 10502838"/>
              <a:gd name="connsiteY183" fmla="*/ 6813739 h 6860376"/>
              <a:gd name="connsiteX184" fmla="*/ 6078921 w 10502838"/>
              <a:gd name="connsiteY184" fmla="*/ 6834068 h 6860376"/>
              <a:gd name="connsiteX185" fmla="*/ 6154855 w 10502838"/>
              <a:gd name="connsiteY185" fmla="*/ 6758134 h 6860376"/>
              <a:gd name="connsiteX186" fmla="*/ 6230789 w 10502838"/>
              <a:gd name="connsiteY186" fmla="*/ 6834068 h 6860376"/>
              <a:gd name="connsiteX187" fmla="*/ 6251118 w 10502838"/>
              <a:gd name="connsiteY187" fmla="*/ 6813739 h 6860376"/>
              <a:gd name="connsiteX188" fmla="*/ 6175184 w 10502838"/>
              <a:gd name="connsiteY188" fmla="*/ 6737805 h 6860376"/>
              <a:gd name="connsiteX189" fmla="*/ 6251118 w 10502838"/>
              <a:gd name="connsiteY189" fmla="*/ 6661871 h 6860376"/>
              <a:gd name="connsiteX190" fmla="*/ 6230789 w 10502838"/>
              <a:gd name="connsiteY190" fmla="*/ 6641542 h 6860376"/>
              <a:gd name="connsiteX191" fmla="*/ 6154855 w 10502838"/>
              <a:gd name="connsiteY191" fmla="*/ 6717476 h 6860376"/>
              <a:gd name="connsiteX192" fmla="*/ 3669354 w 10502838"/>
              <a:gd name="connsiteY192" fmla="*/ 6641542 h 6860376"/>
              <a:gd name="connsiteX193" fmla="*/ 3649025 w 10502838"/>
              <a:gd name="connsiteY193" fmla="*/ 6661871 h 6860376"/>
              <a:gd name="connsiteX194" fmla="*/ 3724959 w 10502838"/>
              <a:gd name="connsiteY194" fmla="*/ 6738403 h 6860376"/>
              <a:gd name="connsiteX195" fmla="*/ 3649025 w 10502838"/>
              <a:gd name="connsiteY195" fmla="*/ 6813739 h 6860376"/>
              <a:gd name="connsiteX196" fmla="*/ 3669354 w 10502838"/>
              <a:gd name="connsiteY196" fmla="*/ 6834068 h 6860376"/>
              <a:gd name="connsiteX197" fmla="*/ 3745288 w 10502838"/>
              <a:gd name="connsiteY197" fmla="*/ 6758134 h 6860376"/>
              <a:gd name="connsiteX198" fmla="*/ 3821222 w 10502838"/>
              <a:gd name="connsiteY198" fmla="*/ 6834068 h 6860376"/>
              <a:gd name="connsiteX199" fmla="*/ 3841551 w 10502838"/>
              <a:gd name="connsiteY199" fmla="*/ 6813739 h 6860376"/>
              <a:gd name="connsiteX200" fmla="*/ 3765617 w 10502838"/>
              <a:gd name="connsiteY200" fmla="*/ 6737805 h 6860376"/>
              <a:gd name="connsiteX201" fmla="*/ 3841551 w 10502838"/>
              <a:gd name="connsiteY201" fmla="*/ 6661871 h 6860376"/>
              <a:gd name="connsiteX202" fmla="*/ 3821222 w 10502838"/>
              <a:gd name="connsiteY202" fmla="*/ 6641542 h 6860376"/>
              <a:gd name="connsiteX203" fmla="*/ 3745288 w 10502838"/>
              <a:gd name="connsiteY203" fmla="*/ 6717476 h 6860376"/>
              <a:gd name="connsiteX204" fmla="*/ 1861880 w 10502838"/>
              <a:gd name="connsiteY204" fmla="*/ 6641542 h 6860376"/>
              <a:gd name="connsiteX205" fmla="*/ 1841551 w 10502838"/>
              <a:gd name="connsiteY205" fmla="*/ 6661871 h 6860376"/>
              <a:gd name="connsiteX206" fmla="*/ 1917485 w 10502838"/>
              <a:gd name="connsiteY206" fmla="*/ 6737805 h 6860376"/>
              <a:gd name="connsiteX207" fmla="*/ 1841551 w 10502838"/>
              <a:gd name="connsiteY207" fmla="*/ 6813739 h 6860376"/>
              <a:gd name="connsiteX208" fmla="*/ 1861880 w 10502838"/>
              <a:gd name="connsiteY208" fmla="*/ 6834068 h 6860376"/>
              <a:gd name="connsiteX209" fmla="*/ 1937814 w 10502838"/>
              <a:gd name="connsiteY209" fmla="*/ 6758134 h 6860376"/>
              <a:gd name="connsiteX210" fmla="*/ 2013748 w 10502838"/>
              <a:gd name="connsiteY210" fmla="*/ 6834068 h 6860376"/>
              <a:gd name="connsiteX211" fmla="*/ 2034077 w 10502838"/>
              <a:gd name="connsiteY211" fmla="*/ 6813739 h 6860376"/>
              <a:gd name="connsiteX212" fmla="*/ 1958143 w 10502838"/>
              <a:gd name="connsiteY212" fmla="*/ 6737805 h 6860376"/>
              <a:gd name="connsiteX213" fmla="*/ 2034077 w 10502838"/>
              <a:gd name="connsiteY213" fmla="*/ 6661871 h 6860376"/>
              <a:gd name="connsiteX214" fmla="*/ 2013748 w 10502838"/>
              <a:gd name="connsiteY214" fmla="*/ 6641542 h 6860376"/>
              <a:gd name="connsiteX215" fmla="*/ 1937814 w 10502838"/>
              <a:gd name="connsiteY215" fmla="*/ 6717476 h 6860376"/>
              <a:gd name="connsiteX216" fmla="*/ 5476828 w 10502838"/>
              <a:gd name="connsiteY216" fmla="*/ 6616430 h 6860376"/>
              <a:gd name="connsiteX217" fmla="*/ 5552762 w 10502838"/>
              <a:gd name="connsiteY217" fmla="*/ 6692365 h 6860376"/>
              <a:gd name="connsiteX218" fmla="*/ 5628696 w 10502838"/>
              <a:gd name="connsiteY218" fmla="*/ 6616430 h 6860376"/>
              <a:gd name="connsiteX219" fmla="*/ 5674735 w 10502838"/>
              <a:gd name="connsiteY219" fmla="*/ 6662469 h 6860376"/>
              <a:gd name="connsiteX220" fmla="*/ 5598801 w 10502838"/>
              <a:gd name="connsiteY220" fmla="*/ 6738403 h 6860376"/>
              <a:gd name="connsiteX221" fmla="*/ 5674735 w 10502838"/>
              <a:gd name="connsiteY221" fmla="*/ 6814337 h 6860376"/>
              <a:gd name="connsiteX222" fmla="*/ 5628098 w 10502838"/>
              <a:gd name="connsiteY222" fmla="*/ 6859779 h 6860376"/>
              <a:gd name="connsiteX223" fmla="*/ 5552164 w 10502838"/>
              <a:gd name="connsiteY223" fmla="*/ 6783844 h 6860376"/>
              <a:gd name="connsiteX224" fmla="*/ 5476230 w 10502838"/>
              <a:gd name="connsiteY224" fmla="*/ 6859779 h 6860376"/>
              <a:gd name="connsiteX225" fmla="*/ 5430191 w 10502838"/>
              <a:gd name="connsiteY225" fmla="*/ 6813740 h 6860376"/>
              <a:gd name="connsiteX226" fmla="*/ 5506723 w 10502838"/>
              <a:gd name="connsiteY226" fmla="*/ 6738403 h 6860376"/>
              <a:gd name="connsiteX227" fmla="*/ 5430789 w 10502838"/>
              <a:gd name="connsiteY227" fmla="*/ 6662469 h 6860376"/>
              <a:gd name="connsiteX228" fmla="*/ 3067263 w 10502838"/>
              <a:gd name="connsiteY228" fmla="*/ 6616430 h 6860376"/>
              <a:gd name="connsiteX229" fmla="*/ 3143196 w 10502838"/>
              <a:gd name="connsiteY229" fmla="*/ 6692365 h 6860376"/>
              <a:gd name="connsiteX230" fmla="*/ 3219130 w 10502838"/>
              <a:gd name="connsiteY230" fmla="*/ 6616430 h 6860376"/>
              <a:gd name="connsiteX231" fmla="*/ 3265170 w 10502838"/>
              <a:gd name="connsiteY231" fmla="*/ 6662469 h 6860376"/>
              <a:gd name="connsiteX232" fmla="*/ 3189235 w 10502838"/>
              <a:gd name="connsiteY232" fmla="*/ 6738403 h 6860376"/>
              <a:gd name="connsiteX233" fmla="*/ 3265170 w 10502838"/>
              <a:gd name="connsiteY233" fmla="*/ 6814337 h 6860376"/>
              <a:gd name="connsiteX234" fmla="*/ 3218532 w 10502838"/>
              <a:gd name="connsiteY234" fmla="*/ 6859779 h 6860376"/>
              <a:gd name="connsiteX235" fmla="*/ 3142598 w 10502838"/>
              <a:gd name="connsiteY235" fmla="*/ 6783844 h 6860376"/>
              <a:gd name="connsiteX236" fmla="*/ 3066665 w 10502838"/>
              <a:gd name="connsiteY236" fmla="*/ 6859779 h 6860376"/>
              <a:gd name="connsiteX237" fmla="*/ 3020625 w 10502838"/>
              <a:gd name="connsiteY237" fmla="*/ 6813740 h 6860376"/>
              <a:gd name="connsiteX238" fmla="*/ 3097157 w 10502838"/>
              <a:gd name="connsiteY238" fmla="*/ 6738403 h 6860376"/>
              <a:gd name="connsiteX239" fmla="*/ 3021223 w 10502838"/>
              <a:gd name="connsiteY239" fmla="*/ 6662469 h 6860376"/>
              <a:gd name="connsiteX240" fmla="*/ 10295963 w 10502838"/>
              <a:gd name="connsiteY240" fmla="*/ 6615832 h 6860376"/>
              <a:gd name="connsiteX241" fmla="*/ 10371897 w 10502838"/>
              <a:gd name="connsiteY241" fmla="*/ 6691766 h 6860376"/>
              <a:gd name="connsiteX242" fmla="*/ 10447831 w 10502838"/>
              <a:gd name="connsiteY242" fmla="*/ 6615832 h 6860376"/>
              <a:gd name="connsiteX243" fmla="*/ 10493870 w 10502838"/>
              <a:gd name="connsiteY243" fmla="*/ 6661871 h 6860376"/>
              <a:gd name="connsiteX244" fmla="*/ 10417936 w 10502838"/>
              <a:gd name="connsiteY244" fmla="*/ 6737805 h 6860376"/>
              <a:gd name="connsiteX245" fmla="*/ 10493870 w 10502838"/>
              <a:gd name="connsiteY245" fmla="*/ 6813739 h 6860376"/>
              <a:gd name="connsiteX246" fmla="*/ 10447831 w 10502838"/>
              <a:gd name="connsiteY246" fmla="*/ 6859779 h 6860376"/>
              <a:gd name="connsiteX247" fmla="*/ 10371897 w 10502838"/>
              <a:gd name="connsiteY247" fmla="*/ 6783844 h 6860376"/>
              <a:gd name="connsiteX248" fmla="*/ 10295963 w 10502838"/>
              <a:gd name="connsiteY248" fmla="*/ 6859779 h 6860376"/>
              <a:gd name="connsiteX249" fmla="*/ 10249924 w 10502838"/>
              <a:gd name="connsiteY249" fmla="*/ 6813739 h 6860376"/>
              <a:gd name="connsiteX250" fmla="*/ 10325858 w 10502838"/>
              <a:gd name="connsiteY250" fmla="*/ 6737805 h 6860376"/>
              <a:gd name="connsiteX251" fmla="*/ 10249924 w 10502838"/>
              <a:gd name="connsiteY251" fmla="*/ 6661871 h 6860376"/>
              <a:gd name="connsiteX252" fmla="*/ 9693272 w 10502838"/>
              <a:gd name="connsiteY252" fmla="*/ 6615832 h 6860376"/>
              <a:gd name="connsiteX253" fmla="*/ 9769206 w 10502838"/>
              <a:gd name="connsiteY253" fmla="*/ 6691766 h 6860376"/>
              <a:gd name="connsiteX254" fmla="*/ 9845140 w 10502838"/>
              <a:gd name="connsiteY254" fmla="*/ 6615832 h 6860376"/>
              <a:gd name="connsiteX255" fmla="*/ 9891180 w 10502838"/>
              <a:gd name="connsiteY255" fmla="*/ 6661871 h 6860376"/>
              <a:gd name="connsiteX256" fmla="*/ 9815245 w 10502838"/>
              <a:gd name="connsiteY256" fmla="*/ 6737805 h 6860376"/>
              <a:gd name="connsiteX257" fmla="*/ 9891180 w 10502838"/>
              <a:gd name="connsiteY257" fmla="*/ 6813739 h 6860376"/>
              <a:gd name="connsiteX258" fmla="*/ 9845140 w 10502838"/>
              <a:gd name="connsiteY258" fmla="*/ 6859779 h 6860376"/>
              <a:gd name="connsiteX259" fmla="*/ 9769206 w 10502838"/>
              <a:gd name="connsiteY259" fmla="*/ 6783844 h 6860376"/>
              <a:gd name="connsiteX260" fmla="*/ 9693272 w 10502838"/>
              <a:gd name="connsiteY260" fmla="*/ 6859779 h 6860376"/>
              <a:gd name="connsiteX261" fmla="*/ 9647233 w 10502838"/>
              <a:gd name="connsiteY261" fmla="*/ 6813739 h 6860376"/>
              <a:gd name="connsiteX262" fmla="*/ 9723167 w 10502838"/>
              <a:gd name="connsiteY262" fmla="*/ 6737805 h 6860376"/>
              <a:gd name="connsiteX263" fmla="*/ 9647233 w 10502838"/>
              <a:gd name="connsiteY263" fmla="*/ 6661871 h 6860376"/>
              <a:gd name="connsiteX264" fmla="*/ 9091777 w 10502838"/>
              <a:gd name="connsiteY264" fmla="*/ 6615832 h 6860376"/>
              <a:gd name="connsiteX265" fmla="*/ 9167711 w 10502838"/>
              <a:gd name="connsiteY265" fmla="*/ 6691766 h 6860376"/>
              <a:gd name="connsiteX266" fmla="*/ 9243645 w 10502838"/>
              <a:gd name="connsiteY266" fmla="*/ 6615832 h 6860376"/>
              <a:gd name="connsiteX267" fmla="*/ 9289684 w 10502838"/>
              <a:gd name="connsiteY267" fmla="*/ 6661871 h 6860376"/>
              <a:gd name="connsiteX268" fmla="*/ 9213750 w 10502838"/>
              <a:gd name="connsiteY268" fmla="*/ 6737805 h 6860376"/>
              <a:gd name="connsiteX269" fmla="*/ 9289684 w 10502838"/>
              <a:gd name="connsiteY269" fmla="*/ 6813739 h 6860376"/>
              <a:gd name="connsiteX270" fmla="*/ 9243645 w 10502838"/>
              <a:gd name="connsiteY270" fmla="*/ 6859779 h 6860376"/>
              <a:gd name="connsiteX271" fmla="*/ 9167711 w 10502838"/>
              <a:gd name="connsiteY271" fmla="*/ 6783844 h 6860376"/>
              <a:gd name="connsiteX272" fmla="*/ 9091777 w 10502838"/>
              <a:gd name="connsiteY272" fmla="*/ 6859779 h 6860376"/>
              <a:gd name="connsiteX273" fmla="*/ 9045738 w 10502838"/>
              <a:gd name="connsiteY273" fmla="*/ 6813739 h 6860376"/>
              <a:gd name="connsiteX274" fmla="*/ 9121672 w 10502838"/>
              <a:gd name="connsiteY274" fmla="*/ 6737805 h 6860376"/>
              <a:gd name="connsiteX275" fmla="*/ 9045738 w 10502838"/>
              <a:gd name="connsiteY275" fmla="*/ 6661871 h 6860376"/>
              <a:gd name="connsiteX276" fmla="*/ 8488488 w 10502838"/>
              <a:gd name="connsiteY276" fmla="*/ 6615832 h 6860376"/>
              <a:gd name="connsiteX277" fmla="*/ 8564422 w 10502838"/>
              <a:gd name="connsiteY277" fmla="*/ 6691766 h 6860376"/>
              <a:gd name="connsiteX278" fmla="*/ 8640356 w 10502838"/>
              <a:gd name="connsiteY278" fmla="*/ 6615832 h 6860376"/>
              <a:gd name="connsiteX279" fmla="*/ 8686396 w 10502838"/>
              <a:gd name="connsiteY279" fmla="*/ 6661871 h 6860376"/>
              <a:gd name="connsiteX280" fmla="*/ 8610461 w 10502838"/>
              <a:gd name="connsiteY280" fmla="*/ 6737805 h 6860376"/>
              <a:gd name="connsiteX281" fmla="*/ 8686396 w 10502838"/>
              <a:gd name="connsiteY281" fmla="*/ 6813739 h 6860376"/>
              <a:gd name="connsiteX282" fmla="*/ 8640356 w 10502838"/>
              <a:gd name="connsiteY282" fmla="*/ 6859779 h 6860376"/>
              <a:gd name="connsiteX283" fmla="*/ 8564422 w 10502838"/>
              <a:gd name="connsiteY283" fmla="*/ 6783844 h 6860376"/>
              <a:gd name="connsiteX284" fmla="*/ 8488488 w 10502838"/>
              <a:gd name="connsiteY284" fmla="*/ 6859779 h 6860376"/>
              <a:gd name="connsiteX285" fmla="*/ 8442449 w 10502838"/>
              <a:gd name="connsiteY285" fmla="*/ 6813739 h 6860376"/>
              <a:gd name="connsiteX286" fmla="*/ 8518383 w 10502838"/>
              <a:gd name="connsiteY286" fmla="*/ 6737805 h 6860376"/>
              <a:gd name="connsiteX287" fmla="*/ 8442449 w 10502838"/>
              <a:gd name="connsiteY287" fmla="*/ 6661871 h 6860376"/>
              <a:gd name="connsiteX288" fmla="*/ 7886396 w 10502838"/>
              <a:gd name="connsiteY288" fmla="*/ 6615832 h 6860376"/>
              <a:gd name="connsiteX289" fmla="*/ 7962330 w 10502838"/>
              <a:gd name="connsiteY289" fmla="*/ 6691766 h 6860376"/>
              <a:gd name="connsiteX290" fmla="*/ 8038264 w 10502838"/>
              <a:gd name="connsiteY290" fmla="*/ 6615832 h 6860376"/>
              <a:gd name="connsiteX291" fmla="*/ 8084303 w 10502838"/>
              <a:gd name="connsiteY291" fmla="*/ 6661871 h 6860376"/>
              <a:gd name="connsiteX292" fmla="*/ 8008369 w 10502838"/>
              <a:gd name="connsiteY292" fmla="*/ 6737805 h 6860376"/>
              <a:gd name="connsiteX293" fmla="*/ 8084303 w 10502838"/>
              <a:gd name="connsiteY293" fmla="*/ 6813739 h 6860376"/>
              <a:gd name="connsiteX294" fmla="*/ 8038264 w 10502838"/>
              <a:gd name="connsiteY294" fmla="*/ 6859779 h 6860376"/>
              <a:gd name="connsiteX295" fmla="*/ 7962330 w 10502838"/>
              <a:gd name="connsiteY295" fmla="*/ 6783844 h 6860376"/>
              <a:gd name="connsiteX296" fmla="*/ 7886396 w 10502838"/>
              <a:gd name="connsiteY296" fmla="*/ 6859779 h 6860376"/>
              <a:gd name="connsiteX297" fmla="*/ 7840357 w 10502838"/>
              <a:gd name="connsiteY297" fmla="*/ 6813739 h 6860376"/>
              <a:gd name="connsiteX298" fmla="*/ 7916291 w 10502838"/>
              <a:gd name="connsiteY298" fmla="*/ 6737805 h 6860376"/>
              <a:gd name="connsiteX299" fmla="*/ 7840357 w 10502838"/>
              <a:gd name="connsiteY299" fmla="*/ 6661871 h 6860376"/>
              <a:gd name="connsiteX300" fmla="*/ 7283705 w 10502838"/>
              <a:gd name="connsiteY300" fmla="*/ 6615832 h 6860376"/>
              <a:gd name="connsiteX301" fmla="*/ 7359639 w 10502838"/>
              <a:gd name="connsiteY301" fmla="*/ 6691766 h 6860376"/>
              <a:gd name="connsiteX302" fmla="*/ 7435573 w 10502838"/>
              <a:gd name="connsiteY302" fmla="*/ 6615832 h 6860376"/>
              <a:gd name="connsiteX303" fmla="*/ 7481613 w 10502838"/>
              <a:gd name="connsiteY303" fmla="*/ 6661871 h 6860376"/>
              <a:gd name="connsiteX304" fmla="*/ 7405678 w 10502838"/>
              <a:gd name="connsiteY304" fmla="*/ 6737805 h 6860376"/>
              <a:gd name="connsiteX305" fmla="*/ 7481613 w 10502838"/>
              <a:gd name="connsiteY305" fmla="*/ 6813739 h 6860376"/>
              <a:gd name="connsiteX306" fmla="*/ 7435573 w 10502838"/>
              <a:gd name="connsiteY306" fmla="*/ 6859779 h 6860376"/>
              <a:gd name="connsiteX307" fmla="*/ 7359639 w 10502838"/>
              <a:gd name="connsiteY307" fmla="*/ 6783844 h 6860376"/>
              <a:gd name="connsiteX308" fmla="*/ 7283705 w 10502838"/>
              <a:gd name="connsiteY308" fmla="*/ 6859779 h 6860376"/>
              <a:gd name="connsiteX309" fmla="*/ 7237666 w 10502838"/>
              <a:gd name="connsiteY309" fmla="*/ 6813739 h 6860376"/>
              <a:gd name="connsiteX310" fmla="*/ 7313600 w 10502838"/>
              <a:gd name="connsiteY310" fmla="*/ 6737805 h 6860376"/>
              <a:gd name="connsiteX311" fmla="*/ 7237666 w 10502838"/>
              <a:gd name="connsiteY311" fmla="*/ 6661871 h 6860376"/>
              <a:gd name="connsiteX312" fmla="*/ 6681612 w 10502838"/>
              <a:gd name="connsiteY312" fmla="*/ 6615832 h 6860376"/>
              <a:gd name="connsiteX313" fmla="*/ 6757546 w 10502838"/>
              <a:gd name="connsiteY313" fmla="*/ 6691766 h 6860376"/>
              <a:gd name="connsiteX314" fmla="*/ 6833480 w 10502838"/>
              <a:gd name="connsiteY314" fmla="*/ 6615832 h 6860376"/>
              <a:gd name="connsiteX315" fmla="*/ 6879519 w 10502838"/>
              <a:gd name="connsiteY315" fmla="*/ 6661871 h 6860376"/>
              <a:gd name="connsiteX316" fmla="*/ 6803585 w 10502838"/>
              <a:gd name="connsiteY316" fmla="*/ 6737805 h 6860376"/>
              <a:gd name="connsiteX317" fmla="*/ 6879519 w 10502838"/>
              <a:gd name="connsiteY317" fmla="*/ 6813739 h 6860376"/>
              <a:gd name="connsiteX318" fmla="*/ 6833480 w 10502838"/>
              <a:gd name="connsiteY318" fmla="*/ 6859779 h 6860376"/>
              <a:gd name="connsiteX319" fmla="*/ 6757546 w 10502838"/>
              <a:gd name="connsiteY319" fmla="*/ 6783844 h 6860376"/>
              <a:gd name="connsiteX320" fmla="*/ 6681612 w 10502838"/>
              <a:gd name="connsiteY320" fmla="*/ 6859779 h 6860376"/>
              <a:gd name="connsiteX321" fmla="*/ 6635573 w 10502838"/>
              <a:gd name="connsiteY321" fmla="*/ 6813739 h 6860376"/>
              <a:gd name="connsiteX322" fmla="*/ 6711507 w 10502838"/>
              <a:gd name="connsiteY322" fmla="*/ 6737805 h 6860376"/>
              <a:gd name="connsiteX323" fmla="*/ 6635573 w 10502838"/>
              <a:gd name="connsiteY323" fmla="*/ 6661871 h 6860376"/>
              <a:gd name="connsiteX324" fmla="*/ 6078921 w 10502838"/>
              <a:gd name="connsiteY324" fmla="*/ 6615832 h 6860376"/>
              <a:gd name="connsiteX325" fmla="*/ 6154855 w 10502838"/>
              <a:gd name="connsiteY325" fmla="*/ 6691766 h 6860376"/>
              <a:gd name="connsiteX326" fmla="*/ 6230789 w 10502838"/>
              <a:gd name="connsiteY326" fmla="*/ 6615832 h 6860376"/>
              <a:gd name="connsiteX327" fmla="*/ 6276829 w 10502838"/>
              <a:gd name="connsiteY327" fmla="*/ 6661871 h 6860376"/>
              <a:gd name="connsiteX328" fmla="*/ 6200894 w 10502838"/>
              <a:gd name="connsiteY328" fmla="*/ 6737805 h 6860376"/>
              <a:gd name="connsiteX329" fmla="*/ 6276829 w 10502838"/>
              <a:gd name="connsiteY329" fmla="*/ 6813739 h 6860376"/>
              <a:gd name="connsiteX330" fmla="*/ 6230789 w 10502838"/>
              <a:gd name="connsiteY330" fmla="*/ 6859779 h 6860376"/>
              <a:gd name="connsiteX331" fmla="*/ 6154855 w 10502838"/>
              <a:gd name="connsiteY331" fmla="*/ 6783844 h 6860376"/>
              <a:gd name="connsiteX332" fmla="*/ 6078921 w 10502838"/>
              <a:gd name="connsiteY332" fmla="*/ 6859779 h 6860376"/>
              <a:gd name="connsiteX333" fmla="*/ 6032882 w 10502838"/>
              <a:gd name="connsiteY333" fmla="*/ 6813739 h 6860376"/>
              <a:gd name="connsiteX334" fmla="*/ 6108816 w 10502838"/>
              <a:gd name="connsiteY334" fmla="*/ 6737805 h 6860376"/>
              <a:gd name="connsiteX335" fmla="*/ 6032882 w 10502838"/>
              <a:gd name="connsiteY335" fmla="*/ 6661871 h 6860376"/>
              <a:gd name="connsiteX336" fmla="*/ 4874137 w 10502838"/>
              <a:gd name="connsiteY336" fmla="*/ 6615832 h 6860376"/>
              <a:gd name="connsiteX337" fmla="*/ 4950071 w 10502838"/>
              <a:gd name="connsiteY337" fmla="*/ 6691766 h 6860376"/>
              <a:gd name="connsiteX338" fmla="*/ 5026005 w 10502838"/>
              <a:gd name="connsiteY338" fmla="*/ 6615832 h 6860376"/>
              <a:gd name="connsiteX339" fmla="*/ 5072044 w 10502838"/>
              <a:gd name="connsiteY339" fmla="*/ 6661871 h 6860376"/>
              <a:gd name="connsiteX340" fmla="*/ 4996110 w 10502838"/>
              <a:gd name="connsiteY340" fmla="*/ 6737805 h 6860376"/>
              <a:gd name="connsiteX341" fmla="*/ 5072044 w 10502838"/>
              <a:gd name="connsiteY341" fmla="*/ 6813739 h 6860376"/>
              <a:gd name="connsiteX342" fmla="*/ 5026005 w 10502838"/>
              <a:gd name="connsiteY342" fmla="*/ 6859779 h 6860376"/>
              <a:gd name="connsiteX343" fmla="*/ 4950071 w 10502838"/>
              <a:gd name="connsiteY343" fmla="*/ 6783844 h 6860376"/>
              <a:gd name="connsiteX344" fmla="*/ 4874137 w 10502838"/>
              <a:gd name="connsiteY344" fmla="*/ 6859779 h 6860376"/>
              <a:gd name="connsiteX345" fmla="*/ 4828098 w 10502838"/>
              <a:gd name="connsiteY345" fmla="*/ 6813739 h 6860376"/>
              <a:gd name="connsiteX346" fmla="*/ 4904032 w 10502838"/>
              <a:gd name="connsiteY346" fmla="*/ 6737805 h 6860376"/>
              <a:gd name="connsiteX347" fmla="*/ 4828098 w 10502838"/>
              <a:gd name="connsiteY347" fmla="*/ 6661871 h 6860376"/>
              <a:gd name="connsiteX348" fmla="*/ 4272044 w 10502838"/>
              <a:gd name="connsiteY348" fmla="*/ 6615832 h 6860376"/>
              <a:gd name="connsiteX349" fmla="*/ 4347978 w 10502838"/>
              <a:gd name="connsiteY349" fmla="*/ 6691766 h 6860376"/>
              <a:gd name="connsiteX350" fmla="*/ 4423913 w 10502838"/>
              <a:gd name="connsiteY350" fmla="*/ 6615832 h 6860376"/>
              <a:gd name="connsiteX351" fmla="*/ 4469951 w 10502838"/>
              <a:gd name="connsiteY351" fmla="*/ 6661871 h 6860376"/>
              <a:gd name="connsiteX352" fmla="*/ 4394017 w 10502838"/>
              <a:gd name="connsiteY352" fmla="*/ 6737805 h 6860376"/>
              <a:gd name="connsiteX353" fmla="*/ 4469951 w 10502838"/>
              <a:gd name="connsiteY353" fmla="*/ 6813739 h 6860376"/>
              <a:gd name="connsiteX354" fmla="*/ 4423913 w 10502838"/>
              <a:gd name="connsiteY354" fmla="*/ 6859779 h 6860376"/>
              <a:gd name="connsiteX355" fmla="*/ 4347978 w 10502838"/>
              <a:gd name="connsiteY355" fmla="*/ 6783844 h 6860376"/>
              <a:gd name="connsiteX356" fmla="*/ 4272044 w 10502838"/>
              <a:gd name="connsiteY356" fmla="*/ 6859779 h 6860376"/>
              <a:gd name="connsiteX357" fmla="*/ 4226005 w 10502838"/>
              <a:gd name="connsiteY357" fmla="*/ 6813739 h 6860376"/>
              <a:gd name="connsiteX358" fmla="*/ 4301939 w 10502838"/>
              <a:gd name="connsiteY358" fmla="*/ 6737805 h 6860376"/>
              <a:gd name="connsiteX359" fmla="*/ 4226005 w 10502838"/>
              <a:gd name="connsiteY359" fmla="*/ 6661871 h 6860376"/>
              <a:gd name="connsiteX360" fmla="*/ 3668756 w 10502838"/>
              <a:gd name="connsiteY360" fmla="*/ 6615832 h 6860376"/>
              <a:gd name="connsiteX361" fmla="*/ 3744690 w 10502838"/>
              <a:gd name="connsiteY361" fmla="*/ 6691766 h 6860376"/>
              <a:gd name="connsiteX362" fmla="*/ 3820624 w 10502838"/>
              <a:gd name="connsiteY362" fmla="*/ 6615832 h 6860376"/>
              <a:gd name="connsiteX363" fmla="*/ 3866663 w 10502838"/>
              <a:gd name="connsiteY363" fmla="*/ 6661871 h 6860376"/>
              <a:gd name="connsiteX364" fmla="*/ 3790729 w 10502838"/>
              <a:gd name="connsiteY364" fmla="*/ 6737805 h 6860376"/>
              <a:gd name="connsiteX365" fmla="*/ 3866663 w 10502838"/>
              <a:gd name="connsiteY365" fmla="*/ 6813739 h 6860376"/>
              <a:gd name="connsiteX366" fmla="*/ 3820624 w 10502838"/>
              <a:gd name="connsiteY366" fmla="*/ 6859779 h 6860376"/>
              <a:gd name="connsiteX367" fmla="*/ 3744690 w 10502838"/>
              <a:gd name="connsiteY367" fmla="*/ 6783844 h 6860376"/>
              <a:gd name="connsiteX368" fmla="*/ 3668756 w 10502838"/>
              <a:gd name="connsiteY368" fmla="*/ 6859779 h 6860376"/>
              <a:gd name="connsiteX369" fmla="*/ 3622717 w 10502838"/>
              <a:gd name="connsiteY369" fmla="*/ 6813739 h 6860376"/>
              <a:gd name="connsiteX370" fmla="*/ 3698651 w 10502838"/>
              <a:gd name="connsiteY370" fmla="*/ 6737805 h 6860376"/>
              <a:gd name="connsiteX371" fmla="*/ 3622717 w 10502838"/>
              <a:gd name="connsiteY371" fmla="*/ 6661871 h 6860376"/>
              <a:gd name="connsiteX372" fmla="*/ 2464571 w 10502838"/>
              <a:gd name="connsiteY372" fmla="*/ 6615832 h 6860376"/>
              <a:gd name="connsiteX373" fmla="*/ 2540505 w 10502838"/>
              <a:gd name="connsiteY373" fmla="*/ 6691766 h 6860376"/>
              <a:gd name="connsiteX374" fmla="*/ 2616439 w 10502838"/>
              <a:gd name="connsiteY374" fmla="*/ 6615832 h 6860376"/>
              <a:gd name="connsiteX375" fmla="*/ 2662478 w 10502838"/>
              <a:gd name="connsiteY375" fmla="*/ 6661871 h 6860376"/>
              <a:gd name="connsiteX376" fmla="*/ 2586544 w 10502838"/>
              <a:gd name="connsiteY376" fmla="*/ 6737805 h 6860376"/>
              <a:gd name="connsiteX377" fmla="*/ 2662478 w 10502838"/>
              <a:gd name="connsiteY377" fmla="*/ 6813739 h 6860376"/>
              <a:gd name="connsiteX378" fmla="*/ 2616439 w 10502838"/>
              <a:gd name="connsiteY378" fmla="*/ 6859779 h 6860376"/>
              <a:gd name="connsiteX379" fmla="*/ 2540505 w 10502838"/>
              <a:gd name="connsiteY379" fmla="*/ 6783844 h 6860376"/>
              <a:gd name="connsiteX380" fmla="*/ 2464571 w 10502838"/>
              <a:gd name="connsiteY380" fmla="*/ 6859779 h 6860376"/>
              <a:gd name="connsiteX381" fmla="*/ 2418532 w 10502838"/>
              <a:gd name="connsiteY381" fmla="*/ 6813739 h 6860376"/>
              <a:gd name="connsiteX382" fmla="*/ 2494466 w 10502838"/>
              <a:gd name="connsiteY382" fmla="*/ 6737805 h 6860376"/>
              <a:gd name="connsiteX383" fmla="*/ 2418532 w 10502838"/>
              <a:gd name="connsiteY383" fmla="*/ 6661871 h 6860376"/>
              <a:gd name="connsiteX384" fmla="*/ 1861880 w 10502838"/>
              <a:gd name="connsiteY384" fmla="*/ 6615832 h 6860376"/>
              <a:gd name="connsiteX385" fmla="*/ 1937814 w 10502838"/>
              <a:gd name="connsiteY385" fmla="*/ 6691766 h 6860376"/>
              <a:gd name="connsiteX386" fmla="*/ 2013748 w 10502838"/>
              <a:gd name="connsiteY386" fmla="*/ 6615832 h 6860376"/>
              <a:gd name="connsiteX387" fmla="*/ 2059787 w 10502838"/>
              <a:gd name="connsiteY387" fmla="*/ 6661871 h 6860376"/>
              <a:gd name="connsiteX388" fmla="*/ 1983853 w 10502838"/>
              <a:gd name="connsiteY388" fmla="*/ 6737805 h 6860376"/>
              <a:gd name="connsiteX389" fmla="*/ 2059787 w 10502838"/>
              <a:gd name="connsiteY389" fmla="*/ 6813739 h 6860376"/>
              <a:gd name="connsiteX390" fmla="*/ 2013748 w 10502838"/>
              <a:gd name="connsiteY390" fmla="*/ 6859779 h 6860376"/>
              <a:gd name="connsiteX391" fmla="*/ 1937814 w 10502838"/>
              <a:gd name="connsiteY391" fmla="*/ 6783844 h 6860376"/>
              <a:gd name="connsiteX392" fmla="*/ 1861880 w 10502838"/>
              <a:gd name="connsiteY392" fmla="*/ 6859779 h 6860376"/>
              <a:gd name="connsiteX393" fmla="*/ 1815841 w 10502838"/>
              <a:gd name="connsiteY393" fmla="*/ 6813739 h 6860376"/>
              <a:gd name="connsiteX394" fmla="*/ 1891775 w 10502838"/>
              <a:gd name="connsiteY394" fmla="*/ 6737805 h 6860376"/>
              <a:gd name="connsiteX395" fmla="*/ 1815841 w 10502838"/>
              <a:gd name="connsiteY395" fmla="*/ 6661871 h 6860376"/>
              <a:gd name="connsiteX396" fmla="*/ 1259787 w 10502838"/>
              <a:gd name="connsiteY396" fmla="*/ 6615832 h 6860376"/>
              <a:gd name="connsiteX397" fmla="*/ 1335720 w 10502838"/>
              <a:gd name="connsiteY397" fmla="*/ 6691766 h 6860376"/>
              <a:gd name="connsiteX398" fmla="*/ 1411655 w 10502838"/>
              <a:gd name="connsiteY398" fmla="*/ 6615832 h 6860376"/>
              <a:gd name="connsiteX399" fmla="*/ 1457694 w 10502838"/>
              <a:gd name="connsiteY399" fmla="*/ 6661871 h 6860376"/>
              <a:gd name="connsiteX400" fmla="*/ 1381162 w 10502838"/>
              <a:gd name="connsiteY400" fmla="*/ 6738403 h 6860376"/>
              <a:gd name="connsiteX401" fmla="*/ 1457096 w 10502838"/>
              <a:gd name="connsiteY401" fmla="*/ 6814337 h 6860376"/>
              <a:gd name="connsiteX402" fmla="*/ 1411058 w 10502838"/>
              <a:gd name="connsiteY402" fmla="*/ 6860376 h 6860376"/>
              <a:gd name="connsiteX403" fmla="*/ 1335122 w 10502838"/>
              <a:gd name="connsiteY403" fmla="*/ 6784442 h 6860376"/>
              <a:gd name="connsiteX404" fmla="*/ 1259787 w 10502838"/>
              <a:gd name="connsiteY404" fmla="*/ 6859779 h 6860376"/>
              <a:gd name="connsiteX405" fmla="*/ 1213747 w 10502838"/>
              <a:gd name="connsiteY405" fmla="*/ 6813739 h 6860376"/>
              <a:gd name="connsiteX406" fmla="*/ 1289682 w 10502838"/>
              <a:gd name="connsiteY406" fmla="*/ 6737805 h 6860376"/>
              <a:gd name="connsiteX407" fmla="*/ 1213747 w 10502838"/>
              <a:gd name="connsiteY407" fmla="*/ 6661871 h 6860376"/>
              <a:gd name="connsiteX408" fmla="*/ 657095 w 10502838"/>
              <a:gd name="connsiteY408" fmla="*/ 6615832 h 6860376"/>
              <a:gd name="connsiteX409" fmla="*/ 733029 w 10502838"/>
              <a:gd name="connsiteY409" fmla="*/ 6691766 h 6860376"/>
              <a:gd name="connsiteX410" fmla="*/ 808963 w 10502838"/>
              <a:gd name="connsiteY410" fmla="*/ 6615832 h 6860376"/>
              <a:gd name="connsiteX411" fmla="*/ 855002 w 10502838"/>
              <a:gd name="connsiteY411" fmla="*/ 6661871 h 6860376"/>
              <a:gd name="connsiteX412" fmla="*/ 779068 w 10502838"/>
              <a:gd name="connsiteY412" fmla="*/ 6737805 h 6860376"/>
              <a:gd name="connsiteX413" fmla="*/ 855002 w 10502838"/>
              <a:gd name="connsiteY413" fmla="*/ 6813739 h 6860376"/>
              <a:gd name="connsiteX414" fmla="*/ 808963 w 10502838"/>
              <a:gd name="connsiteY414" fmla="*/ 6859779 h 6860376"/>
              <a:gd name="connsiteX415" fmla="*/ 733029 w 10502838"/>
              <a:gd name="connsiteY415" fmla="*/ 6783844 h 6860376"/>
              <a:gd name="connsiteX416" fmla="*/ 657095 w 10502838"/>
              <a:gd name="connsiteY416" fmla="*/ 6859779 h 6860376"/>
              <a:gd name="connsiteX417" fmla="*/ 611056 w 10502838"/>
              <a:gd name="connsiteY417" fmla="*/ 6813739 h 6860376"/>
              <a:gd name="connsiteX418" fmla="*/ 686990 w 10502838"/>
              <a:gd name="connsiteY418" fmla="*/ 6737805 h 6860376"/>
              <a:gd name="connsiteX419" fmla="*/ 611056 w 10502838"/>
              <a:gd name="connsiteY419" fmla="*/ 6661871 h 6860376"/>
              <a:gd name="connsiteX420" fmla="*/ 55002 w 10502838"/>
              <a:gd name="connsiteY420" fmla="*/ 6615832 h 6860376"/>
              <a:gd name="connsiteX421" fmla="*/ 130936 w 10502838"/>
              <a:gd name="connsiteY421" fmla="*/ 6691766 h 6860376"/>
              <a:gd name="connsiteX422" fmla="*/ 206870 w 10502838"/>
              <a:gd name="connsiteY422" fmla="*/ 6615832 h 6860376"/>
              <a:gd name="connsiteX423" fmla="*/ 252909 w 10502838"/>
              <a:gd name="connsiteY423" fmla="*/ 6661871 h 6860376"/>
              <a:gd name="connsiteX424" fmla="*/ 176377 w 10502838"/>
              <a:gd name="connsiteY424" fmla="*/ 6738403 h 6860376"/>
              <a:gd name="connsiteX425" fmla="*/ 252311 w 10502838"/>
              <a:gd name="connsiteY425" fmla="*/ 6814337 h 6860376"/>
              <a:gd name="connsiteX426" fmla="*/ 206273 w 10502838"/>
              <a:gd name="connsiteY426" fmla="*/ 6860376 h 6860376"/>
              <a:gd name="connsiteX427" fmla="*/ 130338 w 10502838"/>
              <a:gd name="connsiteY427" fmla="*/ 6784442 h 6860376"/>
              <a:gd name="connsiteX428" fmla="*/ 55002 w 10502838"/>
              <a:gd name="connsiteY428" fmla="*/ 6859779 h 6860376"/>
              <a:gd name="connsiteX429" fmla="*/ 8963 w 10502838"/>
              <a:gd name="connsiteY429" fmla="*/ 6813739 h 6860376"/>
              <a:gd name="connsiteX430" fmla="*/ 84897 w 10502838"/>
              <a:gd name="connsiteY430" fmla="*/ 6737805 h 6860376"/>
              <a:gd name="connsiteX431" fmla="*/ 8963 w 10502838"/>
              <a:gd name="connsiteY431" fmla="*/ 6661871 h 6860376"/>
              <a:gd name="connsiteX432" fmla="*/ 10348579 w 10502838"/>
              <a:gd name="connsiteY432" fmla="*/ 6167401 h 6860376"/>
              <a:gd name="connsiteX433" fmla="*/ 10395813 w 10502838"/>
              <a:gd name="connsiteY433" fmla="*/ 6167401 h 6860376"/>
              <a:gd name="connsiteX434" fmla="*/ 10395813 w 10502838"/>
              <a:gd name="connsiteY434" fmla="*/ 6274427 h 6860376"/>
              <a:gd name="connsiteX435" fmla="*/ 10502838 w 10502838"/>
              <a:gd name="connsiteY435" fmla="*/ 6274427 h 6860376"/>
              <a:gd name="connsiteX436" fmla="*/ 10502838 w 10502838"/>
              <a:gd name="connsiteY436" fmla="*/ 6321063 h 6860376"/>
              <a:gd name="connsiteX437" fmla="*/ 10395813 w 10502838"/>
              <a:gd name="connsiteY437" fmla="*/ 6321063 h 6860376"/>
              <a:gd name="connsiteX438" fmla="*/ 10395813 w 10502838"/>
              <a:gd name="connsiteY438" fmla="*/ 6428089 h 6860376"/>
              <a:gd name="connsiteX439" fmla="*/ 10348579 w 10502838"/>
              <a:gd name="connsiteY439" fmla="*/ 6428089 h 6860376"/>
              <a:gd name="connsiteX440" fmla="*/ 10348579 w 10502838"/>
              <a:gd name="connsiteY440" fmla="*/ 6321063 h 6860376"/>
              <a:gd name="connsiteX441" fmla="*/ 10241553 w 10502838"/>
              <a:gd name="connsiteY441" fmla="*/ 6321063 h 6860376"/>
              <a:gd name="connsiteX442" fmla="*/ 10241553 w 10502838"/>
              <a:gd name="connsiteY442" fmla="*/ 6274427 h 6860376"/>
              <a:gd name="connsiteX443" fmla="*/ 10348579 w 10502838"/>
              <a:gd name="connsiteY443" fmla="*/ 6274427 h 6860376"/>
              <a:gd name="connsiteX444" fmla="*/ 9746486 w 10502838"/>
              <a:gd name="connsiteY444" fmla="*/ 6167401 h 6860376"/>
              <a:gd name="connsiteX445" fmla="*/ 9793123 w 10502838"/>
              <a:gd name="connsiteY445" fmla="*/ 6167401 h 6860376"/>
              <a:gd name="connsiteX446" fmla="*/ 9793123 w 10502838"/>
              <a:gd name="connsiteY446" fmla="*/ 6274427 h 6860376"/>
              <a:gd name="connsiteX447" fmla="*/ 9900148 w 10502838"/>
              <a:gd name="connsiteY447" fmla="*/ 6274427 h 6860376"/>
              <a:gd name="connsiteX448" fmla="*/ 9900148 w 10502838"/>
              <a:gd name="connsiteY448" fmla="*/ 6321063 h 6860376"/>
              <a:gd name="connsiteX449" fmla="*/ 9793123 w 10502838"/>
              <a:gd name="connsiteY449" fmla="*/ 6321063 h 6860376"/>
              <a:gd name="connsiteX450" fmla="*/ 9793123 w 10502838"/>
              <a:gd name="connsiteY450" fmla="*/ 6428089 h 6860376"/>
              <a:gd name="connsiteX451" fmla="*/ 9746486 w 10502838"/>
              <a:gd name="connsiteY451" fmla="*/ 6428089 h 6860376"/>
              <a:gd name="connsiteX452" fmla="*/ 9746486 w 10502838"/>
              <a:gd name="connsiteY452" fmla="*/ 6321063 h 6860376"/>
              <a:gd name="connsiteX453" fmla="*/ 9639460 w 10502838"/>
              <a:gd name="connsiteY453" fmla="*/ 6321063 h 6860376"/>
              <a:gd name="connsiteX454" fmla="*/ 9639460 w 10502838"/>
              <a:gd name="connsiteY454" fmla="*/ 6274427 h 6860376"/>
              <a:gd name="connsiteX455" fmla="*/ 9746486 w 10502838"/>
              <a:gd name="connsiteY455" fmla="*/ 6274427 h 6860376"/>
              <a:gd name="connsiteX456" fmla="*/ 9143796 w 10502838"/>
              <a:gd name="connsiteY456" fmla="*/ 6167401 h 6860376"/>
              <a:gd name="connsiteX457" fmla="*/ 9191030 w 10502838"/>
              <a:gd name="connsiteY457" fmla="*/ 6167401 h 6860376"/>
              <a:gd name="connsiteX458" fmla="*/ 9191030 w 10502838"/>
              <a:gd name="connsiteY458" fmla="*/ 6274427 h 6860376"/>
              <a:gd name="connsiteX459" fmla="*/ 9298055 w 10502838"/>
              <a:gd name="connsiteY459" fmla="*/ 6274427 h 6860376"/>
              <a:gd name="connsiteX460" fmla="*/ 9298055 w 10502838"/>
              <a:gd name="connsiteY460" fmla="*/ 6321063 h 6860376"/>
              <a:gd name="connsiteX461" fmla="*/ 9191030 w 10502838"/>
              <a:gd name="connsiteY461" fmla="*/ 6321063 h 6860376"/>
              <a:gd name="connsiteX462" fmla="*/ 9191030 w 10502838"/>
              <a:gd name="connsiteY462" fmla="*/ 6428089 h 6860376"/>
              <a:gd name="connsiteX463" fmla="*/ 9143796 w 10502838"/>
              <a:gd name="connsiteY463" fmla="*/ 6428089 h 6860376"/>
              <a:gd name="connsiteX464" fmla="*/ 9143796 w 10502838"/>
              <a:gd name="connsiteY464" fmla="*/ 6321063 h 6860376"/>
              <a:gd name="connsiteX465" fmla="*/ 9036770 w 10502838"/>
              <a:gd name="connsiteY465" fmla="*/ 6321063 h 6860376"/>
              <a:gd name="connsiteX466" fmla="*/ 9036770 w 10502838"/>
              <a:gd name="connsiteY466" fmla="*/ 6274427 h 6860376"/>
              <a:gd name="connsiteX467" fmla="*/ 9143796 w 10502838"/>
              <a:gd name="connsiteY467" fmla="*/ 6274427 h 6860376"/>
              <a:gd name="connsiteX468" fmla="*/ 8541105 w 10502838"/>
              <a:gd name="connsiteY468" fmla="*/ 6167401 h 6860376"/>
              <a:gd name="connsiteX469" fmla="*/ 8588339 w 10502838"/>
              <a:gd name="connsiteY469" fmla="*/ 6167401 h 6860376"/>
              <a:gd name="connsiteX470" fmla="*/ 8588339 w 10502838"/>
              <a:gd name="connsiteY470" fmla="*/ 6274427 h 6860376"/>
              <a:gd name="connsiteX471" fmla="*/ 8695365 w 10502838"/>
              <a:gd name="connsiteY471" fmla="*/ 6274427 h 6860376"/>
              <a:gd name="connsiteX472" fmla="*/ 8695365 w 10502838"/>
              <a:gd name="connsiteY472" fmla="*/ 6321063 h 6860376"/>
              <a:gd name="connsiteX473" fmla="*/ 8588339 w 10502838"/>
              <a:gd name="connsiteY473" fmla="*/ 6321063 h 6860376"/>
              <a:gd name="connsiteX474" fmla="*/ 8588339 w 10502838"/>
              <a:gd name="connsiteY474" fmla="*/ 6428089 h 6860376"/>
              <a:gd name="connsiteX475" fmla="*/ 8541105 w 10502838"/>
              <a:gd name="connsiteY475" fmla="*/ 6428089 h 6860376"/>
              <a:gd name="connsiteX476" fmla="*/ 8541105 w 10502838"/>
              <a:gd name="connsiteY476" fmla="*/ 6321063 h 6860376"/>
              <a:gd name="connsiteX477" fmla="*/ 8434079 w 10502838"/>
              <a:gd name="connsiteY477" fmla="*/ 6321063 h 6860376"/>
              <a:gd name="connsiteX478" fmla="*/ 8434079 w 10502838"/>
              <a:gd name="connsiteY478" fmla="*/ 6274427 h 6860376"/>
              <a:gd name="connsiteX479" fmla="*/ 8541105 w 10502838"/>
              <a:gd name="connsiteY479" fmla="*/ 6274427 h 6860376"/>
              <a:gd name="connsiteX480" fmla="*/ 7939012 w 10502838"/>
              <a:gd name="connsiteY480" fmla="*/ 6167401 h 6860376"/>
              <a:gd name="connsiteX481" fmla="*/ 7985648 w 10502838"/>
              <a:gd name="connsiteY481" fmla="*/ 6167401 h 6860376"/>
              <a:gd name="connsiteX482" fmla="*/ 7985648 w 10502838"/>
              <a:gd name="connsiteY482" fmla="*/ 6274427 h 6860376"/>
              <a:gd name="connsiteX483" fmla="*/ 8092674 w 10502838"/>
              <a:gd name="connsiteY483" fmla="*/ 6274427 h 6860376"/>
              <a:gd name="connsiteX484" fmla="*/ 8092674 w 10502838"/>
              <a:gd name="connsiteY484" fmla="*/ 6321063 h 6860376"/>
              <a:gd name="connsiteX485" fmla="*/ 7985648 w 10502838"/>
              <a:gd name="connsiteY485" fmla="*/ 6321063 h 6860376"/>
              <a:gd name="connsiteX486" fmla="*/ 7985648 w 10502838"/>
              <a:gd name="connsiteY486" fmla="*/ 6428089 h 6860376"/>
              <a:gd name="connsiteX487" fmla="*/ 7939012 w 10502838"/>
              <a:gd name="connsiteY487" fmla="*/ 6428089 h 6860376"/>
              <a:gd name="connsiteX488" fmla="*/ 7939012 w 10502838"/>
              <a:gd name="connsiteY488" fmla="*/ 6321063 h 6860376"/>
              <a:gd name="connsiteX489" fmla="*/ 7831986 w 10502838"/>
              <a:gd name="connsiteY489" fmla="*/ 6321063 h 6860376"/>
              <a:gd name="connsiteX490" fmla="*/ 7831986 w 10502838"/>
              <a:gd name="connsiteY490" fmla="*/ 6274427 h 6860376"/>
              <a:gd name="connsiteX491" fmla="*/ 7939012 w 10502838"/>
              <a:gd name="connsiteY491" fmla="*/ 6274427 h 6860376"/>
              <a:gd name="connsiteX492" fmla="*/ 7336321 w 10502838"/>
              <a:gd name="connsiteY492" fmla="*/ 6167401 h 6860376"/>
              <a:gd name="connsiteX493" fmla="*/ 7383555 w 10502838"/>
              <a:gd name="connsiteY493" fmla="*/ 6167401 h 6860376"/>
              <a:gd name="connsiteX494" fmla="*/ 7383555 w 10502838"/>
              <a:gd name="connsiteY494" fmla="*/ 6274427 h 6860376"/>
              <a:gd name="connsiteX495" fmla="*/ 7490581 w 10502838"/>
              <a:gd name="connsiteY495" fmla="*/ 6274427 h 6860376"/>
              <a:gd name="connsiteX496" fmla="*/ 7490581 w 10502838"/>
              <a:gd name="connsiteY496" fmla="*/ 6321063 h 6860376"/>
              <a:gd name="connsiteX497" fmla="*/ 7383555 w 10502838"/>
              <a:gd name="connsiteY497" fmla="*/ 6321063 h 6860376"/>
              <a:gd name="connsiteX498" fmla="*/ 7383555 w 10502838"/>
              <a:gd name="connsiteY498" fmla="*/ 6428089 h 6860376"/>
              <a:gd name="connsiteX499" fmla="*/ 7336321 w 10502838"/>
              <a:gd name="connsiteY499" fmla="*/ 6428089 h 6860376"/>
              <a:gd name="connsiteX500" fmla="*/ 7336321 w 10502838"/>
              <a:gd name="connsiteY500" fmla="*/ 6321063 h 6860376"/>
              <a:gd name="connsiteX501" fmla="*/ 7229295 w 10502838"/>
              <a:gd name="connsiteY501" fmla="*/ 6321063 h 6860376"/>
              <a:gd name="connsiteX502" fmla="*/ 7229295 w 10502838"/>
              <a:gd name="connsiteY502" fmla="*/ 6274427 h 6860376"/>
              <a:gd name="connsiteX503" fmla="*/ 7336321 w 10502838"/>
              <a:gd name="connsiteY503" fmla="*/ 6274427 h 6860376"/>
              <a:gd name="connsiteX504" fmla="*/ 6734228 w 10502838"/>
              <a:gd name="connsiteY504" fmla="*/ 6167401 h 6860376"/>
              <a:gd name="connsiteX505" fmla="*/ 6780864 w 10502838"/>
              <a:gd name="connsiteY505" fmla="*/ 6167401 h 6860376"/>
              <a:gd name="connsiteX506" fmla="*/ 6780864 w 10502838"/>
              <a:gd name="connsiteY506" fmla="*/ 6274427 h 6860376"/>
              <a:gd name="connsiteX507" fmla="*/ 6887890 w 10502838"/>
              <a:gd name="connsiteY507" fmla="*/ 6274427 h 6860376"/>
              <a:gd name="connsiteX508" fmla="*/ 6887890 w 10502838"/>
              <a:gd name="connsiteY508" fmla="*/ 6321063 h 6860376"/>
              <a:gd name="connsiteX509" fmla="*/ 6780864 w 10502838"/>
              <a:gd name="connsiteY509" fmla="*/ 6321063 h 6860376"/>
              <a:gd name="connsiteX510" fmla="*/ 6780864 w 10502838"/>
              <a:gd name="connsiteY510" fmla="*/ 6428089 h 6860376"/>
              <a:gd name="connsiteX511" fmla="*/ 6734228 w 10502838"/>
              <a:gd name="connsiteY511" fmla="*/ 6428089 h 6860376"/>
              <a:gd name="connsiteX512" fmla="*/ 6734228 w 10502838"/>
              <a:gd name="connsiteY512" fmla="*/ 6321063 h 6860376"/>
              <a:gd name="connsiteX513" fmla="*/ 6627202 w 10502838"/>
              <a:gd name="connsiteY513" fmla="*/ 6321063 h 6860376"/>
              <a:gd name="connsiteX514" fmla="*/ 6627202 w 10502838"/>
              <a:gd name="connsiteY514" fmla="*/ 6274427 h 6860376"/>
              <a:gd name="connsiteX515" fmla="*/ 6734228 w 10502838"/>
              <a:gd name="connsiteY515" fmla="*/ 6274427 h 6860376"/>
              <a:gd name="connsiteX516" fmla="*/ 6131537 w 10502838"/>
              <a:gd name="connsiteY516" fmla="*/ 6167401 h 6860376"/>
              <a:gd name="connsiteX517" fmla="*/ 6178771 w 10502838"/>
              <a:gd name="connsiteY517" fmla="*/ 6167401 h 6860376"/>
              <a:gd name="connsiteX518" fmla="*/ 6178771 w 10502838"/>
              <a:gd name="connsiteY518" fmla="*/ 6274427 h 6860376"/>
              <a:gd name="connsiteX519" fmla="*/ 6285797 w 10502838"/>
              <a:gd name="connsiteY519" fmla="*/ 6274427 h 6860376"/>
              <a:gd name="connsiteX520" fmla="*/ 6285797 w 10502838"/>
              <a:gd name="connsiteY520" fmla="*/ 6321063 h 6860376"/>
              <a:gd name="connsiteX521" fmla="*/ 6178771 w 10502838"/>
              <a:gd name="connsiteY521" fmla="*/ 6321063 h 6860376"/>
              <a:gd name="connsiteX522" fmla="*/ 6178771 w 10502838"/>
              <a:gd name="connsiteY522" fmla="*/ 6428089 h 6860376"/>
              <a:gd name="connsiteX523" fmla="*/ 6131537 w 10502838"/>
              <a:gd name="connsiteY523" fmla="*/ 6428089 h 6860376"/>
              <a:gd name="connsiteX524" fmla="*/ 6131537 w 10502838"/>
              <a:gd name="connsiteY524" fmla="*/ 6321063 h 6860376"/>
              <a:gd name="connsiteX525" fmla="*/ 6024511 w 10502838"/>
              <a:gd name="connsiteY525" fmla="*/ 6321063 h 6860376"/>
              <a:gd name="connsiteX526" fmla="*/ 6024511 w 10502838"/>
              <a:gd name="connsiteY526" fmla="*/ 6274427 h 6860376"/>
              <a:gd name="connsiteX527" fmla="*/ 6131537 w 10502838"/>
              <a:gd name="connsiteY527" fmla="*/ 6274427 h 6860376"/>
              <a:gd name="connsiteX528" fmla="*/ 5528846 w 10502838"/>
              <a:gd name="connsiteY528" fmla="*/ 6167401 h 6860376"/>
              <a:gd name="connsiteX529" fmla="*/ 5576080 w 10502838"/>
              <a:gd name="connsiteY529" fmla="*/ 6167401 h 6860376"/>
              <a:gd name="connsiteX530" fmla="*/ 5576080 w 10502838"/>
              <a:gd name="connsiteY530" fmla="*/ 6274427 h 6860376"/>
              <a:gd name="connsiteX531" fmla="*/ 5683106 w 10502838"/>
              <a:gd name="connsiteY531" fmla="*/ 6274427 h 6860376"/>
              <a:gd name="connsiteX532" fmla="*/ 5683106 w 10502838"/>
              <a:gd name="connsiteY532" fmla="*/ 6321063 h 6860376"/>
              <a:gd name="connsiteX533" fmla="*/ 5576080 w 10502838"/>
              <a:gd name="connsiteY533" fmla="*/ 6321063 h 6860376"/>
              <a:gd name="connsiteX534" fmla="*/ 5576080 w 10502838"/>
              <a:gd name="connsiteY534" fmla="*/ 6428089 h 6860376"/>
              <a:gd name="connsiteX535" fmla="*/ 5528846 w 10502838"/>
              <a:gd name="connsiteY535" fmla="*/ 6428089 h 6860376"/>
              <a:gd name="connsiteX536" fmla="*/ 5528846 w 10502838"/>
              <a:gd name="connsiteY536" fmla="*/ 6321063 h 6860376"/>
              <a:gd name="connsiteX537" fmla="*/ 5421820 w 10502838"/>
              <a:gd name="connsiteY537" fmla="*/ 6321063 h 6860376"/>
              <a:gd name="connsiteX538" fmla="*/ 5421820 w 10502838"/>
              <a:gd name="connsiteY538" fmla="*/ 6274427 h 6860376"/>
              <a:gd name="connsiteX539" fmla="*/ 5528846 w 10502838"/>
              <a:gd name="connsiteY539" fmla="*/ 6274427 h 6860376"/>
              <a:gd name="connsiteX540" fmla="*/ 4926753 w 10502838"/>
              <a:gd name="connsiteY540" fmla="*/ 6167401 h 6860376"/>
              <a:gd name="connsiteX541" fmla="*/ 4973389 w 10502838"/>
              <a:gd name="connsiteY541" fmla="*/ 6167401 h 6860376"/>
              <a:gd name="connsiteX542" fmla="*/ 4973389 w 10502838"/>
              <a:gd name="connsiteY542" fmla="*/ 6274427 h 6860376"/>
              <a:gd name="connsiteX543" fmla="*/ 5080415 w 10502838"/>
              <a:gd name="connsiteY543" fmla="*/ 6274427 h 6860376"/>
              <a:gd name="connsiteX544" fmla="*/ 5080415 w 10502838"/>
              <a:gd name="connsiteY544" fmla="*/ 6321063 h 6860376"/>
              <a:gd name="connsiteX545" fmla="*/ 4973389 w 10502838"/>
              <a:gd name="connsiteY545" fmla="*/ 6321063 h 6860376"/>
              <a:gd name="connsiteX546" fmla="*/ 4973389 w 10502838"/>
              <a:gd name="connsiteY546" fmla="*/ 6428089 h 6860376"/>
              <a:gd name="connsiteX547" fmla="*/ 4926753 w 10502838"/>
              <a:gd name="connsiteY547" fmla="*/ 6428089 h 6860376"/>
              <a:gd name="connsiteX548" fmla="*/ 4926753 w 10502838"/>
              <a:gd name="connsiteY548" fmla="*/ 6321063 h 6860376"/>
              <a:gd name="connsiteX549" fmla="*/ 4819727 w 10502838"/>
              <a:gd name="connsiteY549" fmla="*/ 6321063 h 6860376"/>
              <a:gd name="connsiteX550" fmla="*/ 4819727 w 10502838"/>
              <a:gd name="connsiteY550" fmla="*/ 6274427 h 6860376"/>
              <a:gd name="connsiteX551" fmla="*/ 4926753 w 10502838"/>
              <a:gd name="connsiteY551" fmla="*/ 6274427 h 6860376"/>
              <a:gd name="connsiteX552" fmla="*/ 4324063 w 10502838"/>
              <a:gd name="connsiteY552" fmla="*/ 6167401 h 6860376"/>
              <a:gd name="connsiteX553" fmla="*/ 4371297 w 10502838"/>
              <a:gd name="connsiteY553" fmla="*/ 6167401 h 6860376"/>
              <a:gd name="connsiteX554" fmla="*/ 4371297 w 10502838"/>
              <a:gd name="connsiteY554" fmla="*/ 6274427 h 6860376"/>
              <a:gd name="connsiteX555" fmla="*/ 4478323 w 10502838"/>
              <a:gd name="connsiteY555" fmla="*/ 6274427 h 6860376"/>
              <a:gd name="connsiteX556" fmla="*/ 4478323 w 10502838"/>
              <a:gd name="connsiteY556" fmla="*/ 6321063 h 6860376"/>
              <a:gd name="connsiteX557" fmla="*/ 4371297 w 10502838"/>
              <a:gd name="connsiteY557" fmla="*/ 6321063 h 6860376"/>
              <a:gd name="connsiteX558" fmla="*/ 4371297 w 10502838"/>
              <a:gd name="connsiteY558" fmla="*/ 6428089 h 6860376"/>
              <a:gd name="connsiteX559" fmla="*/ 4324063 w 10502838"/>
              <a:gd name="connsiteY559" fmla="*/ 6428089 h 6860376"/>
              <a:gd name="connsiteX560" fmla="*/ 4324063 w 10502838"/>
              <a:gd name="connsiteY560" fmla="*/ 6321063 h 6860376"/>
              <a:gd name="connsiteX561" fmla="*/ 4217037 w 10502838"/>
              <a:gd name="connsiteY561" fmla="*/ 6321063 h 6860376"/>
              <a:gd name="connsiteX562" fmla="*/ 4217037 w 10502838"/>
              <a:gd name="connsiteY562" fmla="*/ 6274427 h 6860376"/>
              <a:gd name="connsiteX563" fmla="*/ 4324063 w 10502838"/>
              <a:gd name="connsiteY563" fmla="*/ 6274427 h 6860376"/>
              <a:gd name="connsiteX564" fmla="*/ 3721970 w 10502838"/>
              <a:gd name="connsiteY564" fmla="*/ 6167401 h 6860376"/>
              <a:gd name="connsiteX565" fmla="*/ 3768606 w 10502838"/>
              <a:gd name="connsiteY565" fmla="*/ 6167401 h 6860376"/>
              <a:gd name="connsiteX566" fmla="*/ 3768606 w 10502838"/>
              <a:gd name="connsiteY566" fmla="*/ 6274427 h 6860376"/>
              <a:gd name="connsiteX567" fmla="*/ 3875632 w 10502838"/>
              <a:gd name="connsiteY567" fmla="*/ 6274427 h 6860376"/>
              <a:gd name="connsiteX568" fmla="*/ 3875632 w 10502838"/>
              <a:gd name="connsiteY568" fmla="*/ 6321063 h 6860376"/>
              <a:gd name="connsiteX569" fmla="*/ 3768606 w 10502838"/>
              <a:gd name="connsiteY569" fmla="*/ 6321063 h 6860376"/>
              <a:gd name="connsiteX570" fmla="*/ 3768606 w 10502838"/>
              <a:gd name="connsiteY570" fmla="*/ 6428089 h 6860376"/>
              <a:gd name="connsiteX571" fmla="*/ 3721970 w 10502838"/>
              <a:gd name="connsiteY571" fmla="*/ 6428089 h 6860376"/>
              <a:gd name="connsiteX572" fmla="*/ 3721970 w 10502838"/>
              <a:gd name="connsiteY572" fmla="*/ 6321063 h 6860376"/>
              <a:gd name="connsiteX573" fmla="*/ 3614944 w 10502838"/>
              <a:gd name="connsiteY573" fmla="*/ 6321063 h 6860376"/>
              <a:gd name="connsiteX574" fmla="*/ 3614944 w 10502838"/>
              <a:gd name="connsiteY574" fmla="*/ 6274427 h 6860376"/>
              <a:gd name="connsiteX575" fmla="*/ 3721970 w 10502838"/>
              <a:gd name="connsiteY575" fmla="*/ 6274427 h 6860376"/>
              <a:gd name="connsiteX576" fmla="*/ 3119286 w 10502838"/>
              <a:gd name="connsiteY576" fmla="*/ 6167401 h 6860376"/>
              <a:gd name="connsiteX577" fmla="*/ 3166520 w 10502838"/>
              <a:gd name="connsiteY577" fmla="*/ 6167401 h 6860376"/>
              <a:gd name="connsiteX578" fmla="*/ 3166520 w 10502838"/>
              <a:gd name="connsiteY578" fmla="*/ 6274427 h 6860376"/>
              <a:gd name="connsiteX579" fmla="*/ 3273546 w 10502838"/>
              <a:gd name="connsiteY579" fmla="*/ 6274427 h 6860376"/>
              <a:gd name="connsiteX580" fmla="*/ 3273546 w 10502838"/>
              <a:gd name="connsiteY580" fmla="*/ 6321063 h 6860376"/>
              <a:gd name="connsiteX581" fmla="*/ 3166520 w 10502838"/>
              <a:gd name="connsiteY581" fmla="*/ 6321063 h 6860376"/>
              <a:gd name="connsiteX582" fmla="*/ 3166520 w 10502838"/>
              <a:gd name="connsiteY582" fmla="*/ 6428089 h 6860376"/>
              <a:gd name="connsiteX583" fmla="*/ 3119286 w 10502838"/>
              <a:gd name="connsiteY583" fmla="*/ 6428089 h 6860376"/>
              <a:gd name="connsiteX584" fmla="*/ 3119286 w 10502838"/>
              <a:gd name="connsiteY584" fmla="*/ 6321063 h 6860376"/>
              <a:gd name="connsiteX585" fmla="*/ 3012260 w 10502838"/>
              <a:gd name="connsiteY585" fmla="*/ 6321063 h 6860376"/>
              <a:gd name="connsiteX586" fmla="*/ 3012260 w 10502838"/>
              <a:gd name="connsiteY586" fmla="*/ 6274427 h 6860376"/>
              <a:gd name="connsiteX587" fmla="*/ 3119286 w 10502838"/>
              <a:gd name="connsiteY587" fmla="*/ 6274427 h 6860376"/>
              <a:gd name="connsiteX588" fmla="*/ 2516593 w 10502838"/>
              <a:gd name="connsiteY588" fmla="*/ 6167401 h 6860376"/>
              <a:gd name="connsiteX589" fmla="*/ 2563828 w 10502838"/>
              <a:gd name="connsiteY589" fmla="*/ 6167401 h 6860376"/>
              <a:gd name="connsiteX590" fmla="*/ 2563828 w 10502838"/>
              <a:gd name="connsiteY590" fmla="*/ 6274427 h 6860376"/>
              <a:gd name="connsiteX591" fmla="*/ 2670855 w 10502838"/>
              <a:gd name="connsiteY591" fmla="*/ 6274427 h 6860376"/>
              <a:gd name="connsiteX592" fmla="*/ 2670855 w 10502838"/>
              <a:gd name="connsiteY592" fmla="*/ 6321063 h 6860376"/>
              <a:gd name="connsiteX593" fmla="*/ 2563828 w 10502838"/>
              <a:gd name="connsiteY593" fmla="*/ 6321063 h 6860376"/>
              <a:gd name="connsiteX594" fmla="*/ 2563828 w 10502838"/>
              <a:gd name="connsiteY594" fmla="*/ 6428089 h 6860376"/>
              <a:gd name="connsiteX595" fmla="*/ 2516593 w 10502838"/>
              <a:gd name="connsiteY595" fmla="*/ 6428089 h 6860376"/>
              <a:gd name="connsiteX596" fmla="*/ 2516593 w 10502838"/>
              <a:gd name="connsiteY596" fmla="*/ 6321063 h 6860376"/>
              <a:gd name="connsiteX597" fmla="*/ 2409568 w 10502838"/>
              <a:gd name="connsiteY597" fmla="*/ 6321063 h 6860376"/>
              <a:gd name="connsiteX598" fmla="*/ 2409568 w 10502838"/>
              <a:gd name="connsiteY598" fmla="*/ 6274427 h 6860376"/>
              <a:gd name="connsiteX599" fmla="*/ 2516593 w 10502838"/>
              <a:gd name="connsiteY599" fmla="*/ 6274427 h 6860376"/>
              <a:gd name="connsiteX600" fmla="*/ 1914500 w 10502838"/>
              <a:gd name="connsiteY600" fmla="*/ 6167401 h 6860376"/>
              <a:gd name="connsiteX601" fmla="*/ 1961136 w 10502838"/>
              <a:gd name="connsiteY601" fmla="*/ 6167401 h 6860376"/>
              <a:gd name="connsiteX602" fmla="*/ 1961136 w 10502838"/>
              <a:gd name="connsiteY602" fmla="*/ 6274427 h 6860376"/>
              <a:gd name="connsiteX603" fmla="*/ 2068163 w 10502838"/>
              <a:gd name="connsiteY603" fmla="*/ 6274427 h 6860376"/>
              <a:gd name="connsiteX604" fmla="*/ 2068163 w 10502838"/>
              <a:gd name="connsiteY604" fmla="*/ 6321063 h 6860376"/>
              <a:gd name="connsiteX605" fmla="*/ 1961136 w 10502838"/>
              <a:gd name="connsiteY605" fmla="*/ 6321063 h 6860376"/>
              <a:gd name="connsiteX606" fmla="*/ 1961136 w 10502838"/>
              <a:gd name="connsiteY606" fmla="*/ 6428089 h 6860376"/>
              <a:gd name="connsiteX607" fmla="*/ 1914500 w 10502838"/>
              <a:gd name="connsiteY607" fmla="*/ 6428089 h 6860376"/>
              <a:gd name="connsiteX608" fmla="*/ 1914500 w 10502838"/>
              <a:gd name="connsiteY608" fmla="*/ 6321063 h 6860376"/>
              <a:gd name="connsiteX609" fmla="*/ 1807474 w 10502838"/>
              <a:gd name="connsiteY609" fmla="*/ 6321063 h 6860376"/>
              <a:gd name="connsiteX610" fmla="*/ 1807474 w 10502838"/>
              <a:gd name="connsiteY610" fmla="*/ 6274427 h 6860376"/>
              <a:gd name="connsiteX611" fmla="*/ 1914500 w 10502838"/>
              <a:gd name="connsiteY611" fmla="*/ 6274427 h 6860376"/>
              <a:gd name="connsiteX612" fmla="*/ 1311807 w 10502838"/>
              <a:gd name="connsiteY612" fmla="*/ 6167401 h 6860376"/>
              <a:gd name="connsiteX613" fmla="*/ 1359042 w 10502838"/>
              <a:gd name="connsiteY613" fmla="*/ 6167401 h 6860376"/>
              <a:gd name="connsiteX614" fmla="*/ 1359042 w 10502838"/>
              <a:gd name="connsiteY614" fmla="*/ 6274427 h 6860376"/>
              <a:gd name="connsiteX615" fmla="*/ 1466069 w 10502838"/>
              <a:gd name="connsiteY615" fmla="*/ 6274427 h 6860376"/>
              <a:gd name="connsiteX616" fmla="*/ 1466069 w 10502838"/>
              <a:gd name="connsiteY616" fmla="*/ 6321063 h 6860376"/>
              <a:gd name="connsiteX617" fmla="*/ 1359042 w 10502838"/>
              <a:gd name="connsiteY617" fmla="*/ 6321063 h 6860376"/>
              <a:gd name="connsiteX618" fmla="*/ 1359042 w 10502838"/>
              <a:gd name="connsiteY618" fmla="*/ 6428089 h 6860376"/>
              <a:gd name="connsiteX619" fmla="*/ 1311807 w 10502838"/>
              <a:gd name="connsiteY619" fmla="*/ 6428089 h 6860376"/>
              <a:gd name="connsiteX620" fmla="*/ 1311807 w 10502838"/>
              <a:gd name="connsiteY620" fmla="*/ 6321063 h 6860376"/>
              <a:gd name="connsiteX621" fmla="*/ 1204783 w 10502838"/>
              <a:gd name="connsiteY621" fmla="*/ 6321063 h 6860376"/>
              <a:gd name="connsiteX622" fmla="*/ 1204783 w 10502838"/>
              <a:gd name="connsiteY622" fmla="*/ 6274427 h 6860376"/>
              <a:gd name="connsiteX623" fmla="*/ 1311807 w 10502838"/>
              <a:gd name="connsiteY623" fmla="*/ 6274427 h 6860376"/>
              <a:gd name="connsiteX624" fmla="*/ 709715 w 10502838"/>
              <a:gd name="connsiteY624" fmla="*/ 6167401 h 6860376"/>
              <a:gd name="connsiteX625" fmla="*/ 756352 w 10502838"/>
              <a:gd name="connsiteY625" fmla="*/ 6167401 h 6860376"/>
              <a:gd name="connsiteX626" fmla="*/ 756352 w 10502838"/>
              <a:gd name="connsiteY626" fmla="*/ 6274427 h 6860376"/>
              <a:gd name="connsiteX627" fmla="*/ 863378 w 10502838"/>
              <a:gd name="connsiteY627" fmla="*/ 6274427 h 6860376"/>
              <a:gd name="connsiteX628" fmla="*/ 863378 w 10502838"/>
              <a:gd name="connsiteY628" fmla="*/ 6321063 h 6860376"/>
              <a:gd name="connsiteX629" fmla="*/ 756352 w 10502838"/>
              <a:gd name="connsiteY629" fmla="*/ 6321063 h 6860376"/>
              <a:gd name="connsiteX630" fmla="*/ 756352 w 10502838"/>
              <a:gd name="connsiteY630" fmla="*/ 6428089 h 6860376"/>
              <a:gd name="connsiteX631" fmla="*/ 709715 w 10502838"/>
              <a:gd name="connsiteY631" fmla="*/ 6428089 h 6860376"/>
              <a:gd name="connsiteX632" fmla="*/ 709715 w 10502838"/>
              <a:gd name="connsiteY632" fmla="*/ 6321063 h 6860376"/>
              <a:gd name="connsiteX633" fmla="*/ 602690 w 10502838"/>
              <a:gd name="connsiteY633" fmla="*/ 6321063 h 6860376"/>
              <a:gd name="connsiteX634" fmla="*/ 602690 w 10502838"/>
              <a:gd name="connsiteY634" fmla="*/ 6274427 h 6860376"/>
              <a:gd name="connsiteX635" fmla="*/ 709715 w 10502838"/>
              <a:gd name="connsiteY635" fmla="*/ 6274427 h 6860376"/>
              <a:gd name="connsiteX636" fmla="*/ 107025 w 10502838"/>
              <a:gd name="connsiteY636" fmla="*/ 6167401 h 6860376"/>
              <a:gd name="connsiteX637" fmla="*/ 154260 w 10502838"/>
              <a:gd name="connsiteY637" fmla="*/ 6167401 h 6860376"/>
              <a:gd name="connsiteX638" fmla="*/ 154260 w 10502838"/>
              <a:gd name="connsiteY638" fmla="*/ 6274427 h 6860376"/>
              <a:gd name="connsiteX639" fmla="*/ 261286 w 10502838"/>
              <a:gd name="connsiteY639" fmla="*/ 6274427 h 6860376"/>
              <a:gd name="connsiteX640" fmla="*/ 261286 w 10502838"/>
              <a:gd name="connsiteY640" fmla="*/ 6321063 h 6860376"/>
              <a:gd name="connsiteX641" fmla="*/ 154260 w 10502838"/>
              <a:gd name="connsiteY641" fmla="*/ 6321063 h 6860376"/>
              <a:gd name="connsiteX642" fmla="*/ 154260 w 10502838"/>
              <a:gd name="connsiteY642" fmla="*/ 6428089 h 6860376"/>
              <a:gd name="connsiteX643" fmla="*/ 107025 w 10502838"/>
              <a:gd name="connsiteY643" fmla="*/ 6428089 h 6860376"/>
              <a:gd name="connsiteX644" fmla="*/ 107025 w 10502838"/>
              <a:gd name="connsiteY644" fmla="*/ 6321063 h 6860376"/>
              <a:gd name="connsiteX645" fmla="*/ 0 w 10502838"/>
              <a:gd name="connsiteY645" fmla="*/ 6321063 h 6860376"/>
              <a:gd name="connsiteX646" fmla="*/ 0 w 10502838"/>
              <a:gd name="connsiteY646" fmla="*/ 6274427 h 6860376"/>
              <a:gd name="connsiteX647" fmla="*/ 107025 w 10502838"/>
              <a:gd name="connsiteY647" fmla="*/ 6274427 h 6860376"/>
              <a:gd name="connsiteX648" fmla="*/ 7283705 w 10502838"/>
              <a:gd name="connsiteY648" fmla="*/ 5761422 h 6860376"/>
              <a:gd name="connsiteX649" fmla="*/ 7263376 w 10502838"/>
              <a:gd name="connsiteY649" fmla="*/ 5781751 h 6860376"/>
              <a:gd name="connsiteX650" fmla="*/ 7339310 w 10502838"/>
              <a:gd name="connsiteY650" fmla="*/ 5857685 h 6860376"/>
              <a:gd name="connsiteX651" fmla="*/ 7263376 w 10502838"/>
              <a:gd name="connsiteY651" fmla="*/ 5933620 h 6860376"/>
              <a:gd name="connsiteX652" fmla="*/ 7283705 w 10502838"/>
              <a:gd name="connsiteY652" fmla="*/ 5953948 h 6860376"/>
              <a:gd name="connsiteX653" fmla="*/ 7359639 w 10502838"/>
              <a:gd name="connsiteY653" fmla="*/ 5877416 h 6860376"/>
              <a:gd name="connsiteX654" fmla="*/ 7435573 w 10502838"/>
              <a:gd name="connsiteY654" fmla="*/ 5953350 h 6860376"/>
              <a:gd name="connsiteX655" fmla="*/ 7455902 w 10502838"/>
              <a:gd name="connsiteY655" fmla="*/ 5933021 h 6860376"/>
              <a:gd name="connsiteX656" fmla="*/ 7379968 w 10502838"/>
              <a:gd name="connsiteY656" fmla="*/ 5857087 h 6860376"/>
              <a:gd name="connsiteX657" fmla="*/ 7455902 w 10502838"/>
              <a:gd name="connsiteY657" fmla="*/ 5781751 h 6860376"/>
              <a:gd name="connsiteX658" fmla="*/ 7435573 w 10502838"/>
              <a:gd name="connsiteY658" fmla="*/ 5761422 h 6860376"/>
              <a:gd name="connsiteX659" fmla="*/ 7359639 w 10502838"/>
              <a:gd name="connsiteY659" fmla="*/ 5837356 h 6860376"/>
              <a:gd name="connsiteX660" fmla="*/ 4874137 w 10502838"/>
              <a:gd name="connsiteY660" fmla="*/ 5761422 h 6860376"/>
              <a:gd name="connsiteX661" fmla="*/ 4853808 w 10502838"/>
              <a:gd name="connsiteY661" fmla="*/ 5781751 h 6860376"/>
              <a:gd name="connsiteX662" fmla="*/ 4929742 w 10502838"/>
              <a:gd name="connsiteY662" fmla="*/ 5857685 h 6860376"/>
              <a:gd name="connsiteX663" fmla="*/ 4853808 w 10502838"/>
              <a:gd name="connsiteY663" fmla="*/ 5933620 h 6860376"/>
              <a:gd name="connsiteX664" fmla="*/ 4874137 w 10502838"/>
              <a:gd name="connsiteY664" fmla="*/ 5953948 h 6860376"/>
              <a:gd name="connsiteX665" fmla="*/ 4950071 w 10502838"/>
              <a:gd name="connsiteY665" fmla="*/ 5877416 h 6860376"/>
              <a:gd name="connsiteX666" fmla="*/ 5026005 w 10502838"/>
              <a:gd name="connsiteY666" fmla="*/ 5953351 h 6860376"/>
              <a:gd name="connsiteX667" fmla="*/ 5046334 w 10502838"/>
              <a:gd name="connsiteY667" fmla="*/ 5933022 h 6860376"/>
              <a:gd name="connsiteX668" fmla="*/ 4970400 w 10502838"/>
              <a:gd name="connsiteY668" fmla="*/ 5857087 h 6860376"/>
              <a:gd name="connsiteX669" fmla="*/ 5046334 w 10502838"/>
              <a:gd name="connsiteY669" fmla="*/ 5781751 h 6860376"/>
              <a:gd name="connsiteX670" fmla="*/ 5026005 w 10502838"/>
              <a:gd name="connsiteY670" fmla="*/ 5761422 h 6860376"/>
              <a:gd name="connsiteX671" fmla="*/ 4950071 w 10502838"/>
              <a:gd name="connsiteY671" fmla="*/ 5837356 h 6860376"/>
              <a:gd name="connsiteX672" fmla="*/ 2464577 w 10502838"/>
              <a:gd name="connsiteY672" fmla="*/ 5761422 h 6860376"/>
              <a:gd name="connsiteX673" fmla="*/ 2444248 w 10502838"/>
              <a:gd name="connsiteY673" fmla="*/ 5781751 h 6860376"/>
              <a:gd name="connsiteX674" fmla="*/ 2520183 w 10502838"/>
              <a:gd name="connsiteY674" fmla="*/ 5857685 h 6860376"/>
              <a:gd name="connsiteX675" fmla="*/ 2444248 w 10502838"/>
              <a:gd name="connsiteY675" fmla="*/ 5933620 h 6860376"/>
              <a:gd name="connsiteX676" fmla="*/ 2464577 w 10502838"/>
              <a:gd name="connsiteY676" fmla="*/ 5953948 h 6860376"/>
              <a:gd name="connsiteX677" fmla="*/ 2540512 w 10502838"/>
              <a:gd name="connsiteY677" fmla="*/ 5877416 h 6860376"/>
              <a:gd name="connsiteX678" fmla="*/ 2616446 w 10502838"/>
              <a:gd name="connsiteY678" fmla="*/ 5953351 h 6860376"/>
              <a:gd name="connsiteX679" fmla="*/ 2636775 w 10502838"/>
              <a:gd name="connsiteY679" fmla="*/ 5933022 h 6860376"/>
              <a:gd name="connsiteX680" fmla="*/ 2560841 w 10502838"/>
              <a:gd name="connsiteY680" fmla="*/ 5857087 h 6860376"/>
              <a:gd name="connsiteX681" fmla="*/ 2636775 w 10502838"/>
              <a:gd name="connsiteY681" fmla="*/ 5781751 h 6860376"/>
              <a:gd name="connsiteX682" fmla="*/ 2616446 w 10502838"/>
              <a:gd name="connsiteY682" fmla="*/ 5761422 h 6860376"/>
              <a:gd name="connsiteX683" fmla="*/ 2540512 w 10502838"/>
              <a:gd name="connsiteY683" fmla="*/ 5837356 h 6860376"/>
              <a:gd name="connsiteX684" fmla="*/ 10295963 w 10502838"/>
              <a:gd name="connsiteY684" fmla="*/ 5760824 h 6860376"/>
              <a:gd name="connsiteX685" fmla="*/ 10275634 w 10502838"/>
              <a:gd name="connsiteY685" fmla="*/ 5781153 h 6860376"/>
              <a:gd name="connsiteX686" fmla="*/ 10351568 w 10502838"/>
              <a:gd name="connsiteY686" fmla="*/ 5857087 h 6860376"/>
              <a:gd name="connsiteX687" fmla="*/ 10275634 w 10502838"/>
              <a:gd name="connsiteY687" fmla="*/ 5933021 h 6860376"/>
              <a:gd name="connsiteX688" fmla="*/ 10295963 w 10502838"/>
              <a:gd name="connsiteY688" fmla="*/ 5953350 h 6860376"/>
              <a:gd name="connsiteX689" fmla="*/ 10371897 w 10502838"/>
              <a:gd name="connsiteY689" fmla="*/ 5877416 h 6860376"/>
              <a:gd name="connsiteX690" fmla="*/ 10447831 w 10502838"/>
              <a:gd name="connsiteY690" fmla="*/ 5953350 h 6860376"/>
              <a:gd name="connsiteX691" fmla="*/ 10468160 w 10502838"/>
              <a:gd name="connsiteY691" fmla="*/ 5933021 h 6860376"/>
              <a:gd name="connsiteX692" fmla="*/ 10392226 w 10502838"/>
              <a:gd name="connsiteY692" fmla="*/ 5857087 h 6860376"/>
              <a:gd name="connsiteX693" fmla="*/ 10468160 w 10502838"/>
              <a:gd name="connsiteY693" fmla="*/ 5781153 h 6860376"/>
              <a:gd name="connsiteX694" fmla="*/ 10447831 w 10502838"/>
              <a:gd name="connsiteY694" fmla="*/ 5760824 h 6860376"/>
              <a:gd name="connsiteX695" fmla="*/ 10371897 w 10502838"/>
              <a:gd name="connsiteY695" fmla="*/ 5836758 h 6860376"/>
              <a:gd name="connsiteX696" fmla="*/ 9693870 w 10502838"/>
              <a:gd name="connsiteY696" fmla="*/ 5760824 h 6860376"/>
              <a:gd name="connsiteX697" fmla="*/ 9673541 w 10502838"/>
              <a:gd name="connsiteY697" fmla="*/ 5781153 h 6860376"/>
              <a:gd name="connsiteX698" fmla="*/ 9749475 w 10502838"/>
              <a:gd name="connsiteY698" fmla="*/ 5857087 h 6860376"/>
              <a:gd name="connsiteX699" fmla="*/ 9673541 w 10502838"/>
              <a:gd name="connsiteY699" fmla="*/ 5933021 h 6860376"/>
              <a:gd name="connsiteX700" fmla="*/ 9693870 w 10502838"/>
              <a:gd name="connsiteY700" fmla="*/ 5953350 h 6860376"/>
              <a:gd name="connsiteX701" fmla="*/ 9769804 w 10502838"/>
              <a:gd name="connsiteY701" fmla="*/ 5877416 h 6860376"/>
              <a:gd name="connsiteX702" fmla="*/ 9845738 w 10502838"/>
              <a:gd name="connsiteY702" fmla="*/ 5953350 h 6860376"/>
              <a:gd name="connsiteX703" fmla="*/ 9866067 w 10502838"/>
              <a:gd name="connsiteY703" fmla="*/ 5933021 h 6860376"/>
              <a:gd name="connsiteX704" fmla="*/ 9790133 w 10502838"/>
              <a:gd name="connsiteY704" fmla="*/ 5857087 h 6860376"/>
              <a:gd name="connsiteX705" fmla="*/ 9866067 w 10502838"/>
              <a:gd name="connsiteY705" fmla="*/ 5781153 h 6860376"/>
              <a:gd name="connsiteX706" fmla="*/ 9845738 w 10502838"/>
              <a:gd name="connsiteY706" fmla="*/ 5760824 h 6860376"/>
              <a:gd name="connsiteX707" fmla="*/ 9769804 w 10502838"/>
              <a:gd name="connsiteY707" fmla="*/ 5836758 h 6860376"/>
              <a:gd name="connsiteX708" fmla="*/ 9091179 w 10502838"/>
              <a:gd name="connsiteY708" fmla="*/ 5760824 h 6860376"/>
              <a:gd name="connsiteX709" fmla="*/ 9070850 w 10502838"/>
              <a:gd name="connsiteY709" fmla="*/ 5781153 h 6860376"/>
              <a:gd name="connsiteX710" fmla="*/ 9146785 w 10502838"/>
              <a:gd name="connsiteY710" fmla="*/ 5857087 h 6860376"/>
              <a:gd name="connsiteX711" fmla="*/ 9070850 w 10502838"/>
              <a:gd name="connsiteY711" fmla="*/ 5933021 h 6860376"/>
              <a:gd name="connsiteX712" fmla="*/ 9091179 w 10502838"/>
              <a:gd name="connsiteY712" fmla="*/ 5953350 h 6860376"/>
              <a:gd name="connsiteX713" fmla="*/ 9167113 w 10502838"/>
              <a:gd name="connsiteY713" fmla="*/ 5877416 h 6860376"/>
              <a:gd name="connsiteX714" fmla="*/ 9243048 w 10502838"/>
              <a:gd name="connsiteY714" fmla="*/ 5953350 h 6860376"/>
              <a:gd name="connsiteX715" fmla="*/ 9263377 w 10502838"/>
              <a:gd name="connsiteY715" fmla="*/ 5933021 h 6860376"/>
              <a:gd name="connsiteX716" fmla="*/ 9187442 w 10502838"/>
              <a:gd name="connsiteY716" fmla="*/ 5857087 h 6860376"/>
              <a:gd name="connsiteX717" fmla="*/ 9263377 w 10502838"/>
              <a:gd name="connsiteY717" fmla="*/ 5781153 h 6860376"/>
              <a:gd name="connsiteX718" fmla="*/ 9243048 w 10502838"/>
              <a:gd name="connsiteY718" fmla="*/ 5760824 h 6860376"/>
              <a:gd name="connsiteX719" fmla="*/ 9167113 w 10502838"/>
              <a:gd name="connsiteY719" fmla="*/ 5836758 h 6860376"/>
              <a:gd name="connsiteX720" fmla="*/ 8489086 w 10502838"/>
              <a:gd name="connsiteY720" fmla="*/ 5760824 h 6860376"/>
              <a:gd name="connsiteX721" fmla="*/ 8468757 w 10502838"/>
              <a:gd name="connsiteY721" fmla="*/ 5781153 h 6860376"/>
              <a:gd name="connsiteX722" fmla="*/ 8544691 w 10502838"/>
              <a:gd name="connsiteY722" fmla="*/ 5857087 h 6860376"/>
              <a:gd name="connsiteX723" fmla="*/ 8468757 w 10502838"/>
              <a:gd name="connsiteY723" fmla="*/ 5933021 h 6860376"/>
              <a:gd name="connsiteX724" fmla="*/ 8489086 w 10502838"/>
              <a:gd name="connsiteY724" fmla="*/ 5953350 h 6860376"/>
              <a:gd name="connsiteX725" fmla="*/ 8565020 w 10502838"/>
              <a:gd name="connsiteY725" fmla="*/ 5877416 h 6860376"/>
              <a:gd name="connsiteX726" fmla="*/ 8640954 w 10502838"/>
              <a:gd name="connsiteY726" fmla="*/ 5953350 h 6860376"/>
              <a:gd name="connsiteX727" fmla="*/ 8661283 w 10502838"/>
              <a:gd name="connsiteY727" fmla="*/ 5933021 h 6860376"/>
              <a:gd name="connsiteX728" fmla="*/ 8585349 w 10502838"/>
              <a:gd name="connsiteY728" fmla="*/ 5857087 h 6860376"/>
              <a:gd name="connsiteX729" fmla="*/ 8661283 w 10502838"/>
              <a:gd name="connsiteY729" fmla="*/ 5781153 h 6860376"/>
              <a:gd name="connsiteX730" fmla="*/ 8640954 w 10502838"/>
              <a:gd name="connsiteY730" fmla="*/ 5760824 h 6860376"/>
              <a:gd name="connsiteX731" fmla="*/ 8565020 w 10502838"/>
              <a:gd name="connsiteY731" fmla="*/ 5836758 h 6860376"/>
              <a:gd name="connsiteX732" fmla="*/ 7886396 w 10502838"/>
              <a:gd name="connsiteY732" fmla="*/ 5760824 h 6860376"/>
              <a:gd name="connsiteX733" fmla="*/ 7866067 w 10502838"/>
              <a:gd name="connsiteY733" fmla="*/ 5781153 h 6860376"/>
              <a:gd name="connsiteX734" fmla="*/ 7942001 w 10502838"/>
              <a:gd name="connsiteY734" fmla="*/ 5857087 h 6860376"/>
              <a:gd name="connsiteX735" fmla="*/ 7866067 w 10502838"/>
              <a:gd name="connsiteY735" fmla="*/ 5933021 h 6860376"/>
              <a:gd name="connsiteX736" fmla="*/ 7886396 w 10502838"/>
              <a:gd name="connsiteY736" fmla="*/ 5953350 h 6860376"/>
              <a:gd name="connsiteX737" fmla="*/ 7962330 w 10502838"/>
              <a:gd name="connsiteY737" fmla="*/ 5877416 h 6860376"/>
              <a:gd name="connsiteX738" fmla="*/ 8038264 w 10502838"/>
              <a:gd name="connsiteY738" fmla="*/ 5953350 h 6860376"/>
              <a:gd name="connsiteX739" fmla="*/ 8058593 w 10502838"/>
              <a:gd name="connsiteY739" fmla="*/ 5933021 h 6860376"/>
              <a:gd name="connsiteX740" fmla="*/ 7982659 w 10502838"/>
              <a:gd name="connsiteY740" fmla="*/ 5857087 h 6860376"/>
              <a:gd name="connsiteX741" fmla="*/ 8058593 w 10502838"/>
              <a:gd name="connsiteY741" fmla="*/ 5781153 h 6860376"/>
              <a:gd name="connsiteX742" fmla="*/ 8038264 w 10502838"/>
              <a:gd name="connsiteY742" fmla="*/ 5760824 h 6860376"/>
              <a:gd name="connsiteX743" fmla="*/ 7962330 w 10502838"/>
              <a:gd name="connsiteY743" fmla="*/ 5836758 h 6860376"/>
              <a:gd name="connsiteX744" fmla="*/ 6681612 w 10502838"/>
              <a:gd name="connsiteY744" fmla="*/ 5760824 h 6860376"/>
              <a:gd name="connsiteX745" fmla="*/ 6661283 w 10502838"/>
              <a:gd name="connsiteY745" fmla="*/ 5781153 h 6860376"/>
              <a:gd name="connsiteX746" fmla="*/ 6737217 w 10502838"/>
              <a:gd name="connsiteY746" fmla="*/ 5857087 h 6860376"/>
              <a:gd name="connsiteX747" fmla="*/ 6661283 w 10502838"/>
              <a:gd name="connsiteY747" fmla="*/ 5933021 h 6860376"/>
              <a:gd name="connsiteX748" fmla="*/ 6681612 w 10502838"/>
              <a:gd name="connsiteY748" fmla="*/ 5953350 h 6860376"/>
              <a:gd name="connsiteX749" fmla="*/ 6757546 w 10502838"/>
              <a:gd name="connsiteY749" fmla="*/ 5877416 h 6860376"/>
              <a:gd name="connsiteX750" fmla="*/ 6833480 w 10502838"/>
              <a:gd name="connsiteY750" fmla="*/ 5953350 h 6860376"/>
              <a:gd name="connsiteX751" fmla="*/ 6853809 w 10502838"/>
              <a:gd name="connsiteY751" fmla="*/ 5933021 h 6860376"/>
              <a:gd name="connsiteX752" fmla="*/ 6777875 w 10502838"/>
              <a:gd name="connsiteY752" fmla="*/ 5857087 h 6860376"/>
              <a:gd name="connsiteX753" fmla="*/ 6853809 w 10502838"/>
              <a:gd name="connsiteY753" fmla="*/ 5781153 h 6860376"/>
              <a:gd name="connsiteX754" fmla="*/ 6833480 w 10502838"/>
              <a:gd name="connsiteY754" fmla="*/ 5760824 h 6860376"/>
              <a:gd name="connsiteX755" fmla="*/ 6757546 w 10502838"/>
              <a:gd name="connsiteY755" fmla="*/ 5836758 h 6860376"/>
              <a:gd name="connsiteX756" fmla="*/ 6078921 w 10502838"/>
              <a:gd name="connsiteY756" fmla="*/ 5760824 h 6860376"/>
              <a:gd name="connsiteX757" fmla="*/ 6058592 w 10502838"/>
              <a:gd name="connsiteY757" fmla="*/ 5781153 h 6860376"/>
              <a:gd name="connsiteX758" fmla="*/ 6134526 w 10502838"/>
              <a:gd name="connsiteY758" fmla="*/ 5857087 h 6860376"/>
              <a:gd name="connsiteX759" fmla="*/ 6058592 w 10502838"/>
              <a:gd name="connsiteY759" fmla="*/ 5933021 h 6860376"/>
              <a:gd name="connsiteX760" fmla="*/ 6078921 w 10502838"/>
              <a:gd name="connsiteY760" fmla="*/ 5953350 h 6860376"/>
              <a:gd name="connsiteX761" fmla="*/ 6154855 w 10502838"/>
              <a:gd name="connsiteY761" fmla="*/ 5877416 h 6860376"/>
              <a:gd name="connsiteX762" fmla="*/ 6230789 w 10502838"/>
              <a:gd name="connsiteY762" fmla="*/ 5953350 h 6860376"/>
              <a:gd name="connsiteX763" fmla="*/ 6251118 w 10502838"/>
              <a:gd name="connsiteY763" fmla="*/ 5933021 h 6860376"/>
              <a:gd name="connsiteX764" fmla="*/ 6175184 w 10502838"/>
              <a:gd name="connsiteY764" fmla="*/ 5857087 h 6860376"/>
              <a:gd name="connsiteX765" fmla="*/ 6251118 w 10502838"/>
              <a:gd name="connsiteY765" fmla="*/ 5781153 h 6860376"/>
              <a:gd name="connsiteX766" fmla="*/ 6230789 w 10502838"/>
              <a:gd name="connsiteY766" fmla="*/ 5760824 h 6860376"/>
              <a:gd name="connsiteX767" fmla="*/ 6154855 w 10502838"/>
              <a:gd name="connsiteY767" fmla="*/ 5836758 h 6860376"/>
              <a:gd name="connsiteX768" fmla="*/ 5476828 w 10502838"/>
              <a:gd name="connsiteY768" fmla="*/ 5760824 h 6860376"/>
              <a:gd name="connsiteX769" fmla="*/ 5456499 w 10502838"/>
              <a:gd name="connsiteY769" fmla="*/ 5781153 h 6860376"/>
              <a:gd name="connsiteX770" fmla="*/ 5532433 w 10502838"/>
              <a:gd name="connsiteY770" fmla="*/ 5857087 h 6860376"/>
              <a:gd name="connsiteX771" fmla="*/ 5456499 w 10502838"/>
              <a:gd name="connsiteY771" fmla="*/ 5933022 h 6860376"/>
              <a:gd name="connsiteX772" fmla="*/ 5476828 w 10502838"/>
              <a:gd name="connsiteY772" fmla="*/ 5953351 h 6860376"/>
              <a:gd name="connsiteX773" fmla="*/ 5552762 w 10502838"/>
              <a:gd name="connsiteY773" fmla="*/ 5877416 h 6860376"/>
              <a:gd name="connsiteX774" fmla="*/ 5628697 w 10502838"/>
              <a:gd name="connsiteY774" fmla="*/ 5953351 h 6860376"/>
              <a:gd name="connsiteX775" fmla="*/ 5649025 w 10502838"/>
              <a:gd name="connsiteY775" fmla="*/ 5933022 h 6860376"/>
              <a:gd name="connsiteX776" fmla="*/ 5573091 w 10502838"/>
              <a:gd name="connsiteY776" fmla="*/ 5857087 h 6860376"/>
              <a:gd name="connsiteX777" fmla="*/ 5649025 w 10502838"/>
              <a:gd name="connsiteY777" fmla="*/ 5781153 h 6860376"/>
              <a:gd name="connsiteX778" fmla="*/ 5628697 w 10502838"/>
              <a:gd name="connsiteY778" fmla="*/ 5760824 h 6860376"/>
              <a:gd name="connsiteX779" fmla="*/ 5552762 w 10502838"/>
              <a:gd name="connsiteY779" fmla="*/ 5836759 h 6860376"/>
              <a:gd name="connsiteX780" fmla="*/ 4271446 w 10502838"/>
              <a:gd name="connsiteY780" fmla="*/ 5760824 h 6860376"/>
              <a:gd name="connsiteX781" fmla="*/ 4251117 w 10502838"/>
              <a:gd name="connsiteY781" fmla="*/ 5781153 h 6860376"/>
              <a:gd name="connsiteX782" fmla="*/ 4327052 w 10502838"/>
              <a:gd name="connsiteY782" fmla="*/ 5857087 h 6860376"/>
              <a:gd name="connsiteX783" fmla="*/ 4251117 w 10502838"/>
              <a:gd name="connsiteY783" fmla="*/ 5933022 h 6860376"/>
              <a:gd name="connsiteX784" fmla="*/ 4271446 w 10502838"/>
              <a:gd name="connsiteY784" fmla="*/ 5953351 h 6860376"/>
              <a:gd name="connsiteX785" fmla="*/ 4347380 w 10502838"/>
              <a:gd name="connsiteY785" fmla="*/ 5877416 h 6860376"/>
              <a:gd name="connsiteX786" fmla="*/ 4423315 w 10502838"/>
              <a:gd name="connsiteY786" fmla="*/ 5953351 h 6860376"/>
              <a:gd name="connsiteX787" fmla="*/ 4443644 w 10502838"/>
              <a:gd name="connsiteY787" fmla="*/ 5933022 h 6860376"/>
              <a:gd name="connsiteX788" fmla="*/ 4367709 w 10502838"/>
              <a:gd name="connsiteY788" fmla="*/ 5857087 h 6860376"/>
              <a:gd name="connsiteX789" fmla="*/ 4443644 w 10502838"/>
              <a:gd name="connsiteY789" fmla="*/ 5781153 h 6860376"/>
              <a:gd name="connsiteX790" fmla="*/ 4423315 w 10502838"/>
              <a:gd name="connsiteY790" fmla="*/ 5760824 h 6860376"/>
              <a:gd name="connsiteX791" fmla="*/ 4347380 w 10502838"/>
              <a:gd name="connsiteY791" fmla="*/ 5836759 h 6860376"/>
              <a:gd name="connsiteX792" fmla="*/ 3669354 w 10502838"/>
              <a:gd name="connsiteY792" fmla="*/ 5760824 h 6860376"/>
              <a:gd name="connsiteX793" fmla="*/ 3649025 w 10502838"/>
              <a:gd name="connsiteY793" fmla="*/ 5781153 h 6860376"/>
              <a:gd name="connsiteX794" fmla="*/ 3724959 w 10502838"/>
              <a:gd name="connsiteY794" fmla="*/ 5857087 h 6860376"/>
              <a:gd name="connsiteX795" fmla="*/ 3649025 w 10502838"/>
              <a:gd name="connsiteY795" fmla="*/ 5933022 h 6860376"/>
              <a:gd name="connsiteX796" fmla="*/ 3669354 w 10502838"/>
              <a:gd name="connsiteY796" fmla="*/ 5953351 h 6860376"/>
              <a:gd name="connsiteX797" fmla="*/ 3745288 w 10502838"/>
              <a:gd name="connsiteY797" fmla="*/ 5877416 h 6860376"/>
              <a:gd name="connsiteX798" fmla="*/ 3821222 w 10502838"/>
              <a:gd name="connsiteY798" fmla="*/ 5953351 h 6860376"/>
              <a:gd name="connsiteX799" fmla="*/ 3841551 w 10502838"/>
              <a:gd name="connsiteY799" fmla="*/ 5933022 h 6860376"/>
              <a:gd name="connsiteX800" fmla="*/ 3765617 w 10502838"/>
              <a:gd name="connsiteY800" fmla="*/ 5857087 h 6860376"/>
              <a:gd name="connsiteX801" fmla="*/ 3841551 w 10502838"/>
              <a:gd name="connsiteY801" fmla="*/ 5781153 h 6860376"/>
              <a:gd name="connsiteX802" fmla="*/ 3821222 w 10502838"/>
              <a:gd name="connsiteY802" fmla="*/ 5760824 h 6860376"/>
              <a:gd name="connsiteX803" fmla="*/ 3745288 w 10502838"/>
              <a:gd name="connsiteY803" fmla="*/ 5836759 h 6860376"/>
              <a:gd name="connsiteX804" fmla="*/ 3067269 w 10502838"/>
              <a:gd name="connsiteY804" fmla="*/ 5760824 h 6860376"/>
              <a:gd name="connsiteX805" fmla="*/ 3046940 w 10502838"/>
              <a:gd name="connsiteY805" fmla="*/ 5781153 h 6860376"/>
              <a:gd name="connsiteX806" fmla="*/ 3122874 w 10502838"/>
              <a:gd name="connsiteY806" fmla="*/ 5857087 h 6860376"/>
              <a:gd name="connsiteX807" fmla="*/ 3046940 w 10502838"/>
              <a:gd name="connsiteY807" fmla="*/ 5933022 h 6860376"/>
              <a:gd name="connsiteX808" fmla="*/ 3067269 w 10502838"/>
              <a:gd name="connsiteY808" fmla="*/ 5953351 h 6860376"/>
              <a:gd name="connsiteX809" fmla="*/ 3142606 w 10502838"/>
              <a:gd name="connsiteY809" fmla="*/ 5877416 h 6860376"/>
              <a:gd name="connsiteX810" fmla="*/ 3218540 w 10502838"/>
              <a:gd name="connsiteY810" fmla="*/ 5953351 h 6860376"/>
              <a:gd name="connsiteX811" fmla="*/ 3238869 w 10502838"/>
              <a:gd name="connsiteY811" fmla="*/ 5933022 h 6860376"/>
              <a:gd name="connsiteX812" fmla="*/ 3162935 w 10502838"/>
              <a:gd name="connsiteY812" fmla="*/ 5857087 h 6860376"/>
              <a:gd name="connsiteX813" fmla="*/ 3238869 w 10502838"/>
              <a:gd name="connsiteY813" fmla="*/ 5781153 h 6860376"/>
              <a:gd name="connsiteX814" fmla="*/ 3218540 w 10502838"/>
              <a:gd name="connsiteY814" fmla="*/ 5760824 h 6860376"/>
              <a:gd name="connsiteX815" fmla="*/ 3142606 w 10502838"/>
              <a:gd name="connsiteY815" fmla="*/ 5836759 h 6860376"/>
              <a:gd name="connsiteX816" fmla="*/ 1861885 w 10502838"/>
              <a:gd name="connsiteY816" fmla="*/ 5760824 h 6860376"/>
              <a:gd name="connsiteX817" fmla="*/ 1841556 w 10502838"/>
              <a:gd name="connsiteY817" fmla="*/ 5781751 h 6860376"/>
              <a:gd name="connsiteX818" fmla="*/ 1917490 w 10502838"/>
              <a:gd name="connsiteY818" fmla="*/ 5857685 h 6860376"/>
              <a:gd name="connsiteX819" fmla="*/ 1841556 w 10502838"/>
              <a:gd name="connsiteY819" fmla="*/ 5933022 h 6860376"/>
              <a:gd name="connsiteX820" fmla="*/ 1861885 w 10502838"/>
              <a:gd name="connsiteY820" fmla="*/ 5953351 h 6860376"/>
              <a:gd name="connsiteX821" fmla="*/ 1937819 w 10502838"/>
              <a:gd name="connsiteY821" fmla="*/ 5877416 h 6860376"/>
              <a:gd name="connsiteX822" fmla="*/ 2013753 w 10502838"/>
              <a:gd name="connsiteY822" fmla="*/ 5953351 h 6860376"/>
              <a:gd name="connsiteX823" fmla="*/ 2034082 w 10502838"/>
              <a:gd name="connsiteY823" fmla="*/ 5933022 h 6860376"/>
              <a:gd name="connsiteX824" fmla="*/ 1958148 w 10502838"/>
              <a:gd name="connsiteY824" fmla="*/ 5857087 h 6860376"/>
              <a:gd name="connsiteX825" fmla="*/ 2034082 w 10502838"/>
              <a:gd name="connsiteY825" fmla="*/ 5781153 h 6860376"/>
              <a:gd name="connsiteX826" fmla="*/ 2013753 w 10502838"/>
              <a:gd name="connsiteY826" fmla="*/ 5760824 h 6860376"/>
              <a:gd name="connsiteX827" fmla="*/ 1937819 w 10502838"/>
              <a:gd name="connsiteY827" fmla="*/ 5836759 h 6860376"/>
              <a:gd name="connsiteX828" fmla="*/ 1259791 w 10502838"/>
              <a:gd name="connsiteY828" fmla="*/ 5760824 h 6860376"/>
              <a:gd name="connsiteX829" fmla="*/ 1239462 w 10502838"/>
              <a:gd name="connsiteY829" fmla="*/ 5781153 h 6860376"/>
              <a:gd name="connsiteX830" fmla="*/ 1315396 w 10502838"/>
              <a:gd name="connsiteY830" fmla="*/ 5857087 h 6860376"/>
              <a:gd name="connsiteX831" fmla="*/ 1239462 w 10502838"/>
              <a:gd name="connsiteY831" fmla="*/ 5933022 h 6860376"/>
              <a:gd name="connsiteX832" fmla="*/ 1259791 w 10502838"/>
              <a:gd name="connsiteY832" fmla="*/ 5953351 h 6860376"/>
              <a:gd name="connsiteX833" fmla="*/ 1335725 w 10502838"/>
              <a:gd name="connsiteY833" fmla="*/ 5877416 h 6860376"/>
              <a:gd name="connsiteX834" fmla="*/ 1411659 w 10502838"/>
              <a:gd name="connsiteY834" fmla="*/ 5953351 h 6860376"/>
              <a:gd name="connsiteX835" fmla="*/ 1431988 w 10502838"/>
              <a:gd name="connsiteY835" fmla="*/ 5933022 h 6860376"/>
              <a:gd name="connsiteX836" fmla="*/ 1356054 w 10502838"/>
              <a:gd name="connsiteY836" fmla="*/ 5857087 h 6860376"/>
              <a:gd name="connsiteX837" fmla="*/ 1431988 w 10502838"/>
              <a:gd name="connsiteY837" fmla="*/ 5781153 h 6860376"/>
              <a:gd name="connsiteX838" fmla="*/ 1411659 w 10502838"/>
              <a:gd name="connsiteY838" fmla="*/ 5760824 h 6860376"/>
              <a:gd name="connsiteX839" fmla="*/ 1335725 w 10502838"/>
              <a:gd name="connsiteY839" fmla="*/ 5836759 h 6860376"/>
              <a:gd name="connsiteX840" fmla="*/ 657101 w 10502838"/>
              <a:gd name="connsiteY840" fmla="*/ 5760824 h 6860376"/>
              <a:gd name="connsiteX841" fmla="*/ 636772 w 10502838"/>
              <a:gd name="connsiteY841" fmla="*/ 5781153 h 6860376"/>
              <a:gd name="connsiteX842" fmla="*/ 712706 w 10502838"/>
              <a:gd name="connsiteY842" fmla="*/ 5857087 h 6860376"/>
              <a:gd name="connsiteX843" fmla="*/ 636772 w 10502838"/>
              <a:gd name="connsiteY843" fmla="*/ 5933022 h 6860376"/>
              <a:gd name="connsiteX844" fmla="*/ 657101 w 10502838"/>
              <a:gd name="connsiteY844" fmla="*/ 5953351 h 6860376"/>
              <a:gd name="connsiteX845" fmla="*/ 733035 w 10502838"/>
              <a:gd name="connsiteY845" fmla="*/ 5877416 h 6860376"/>
              <a:gd name="connsiteX846" fmla="*/ 808968 w 10502838"/>
              <a:gd name="connsiteY846" fmla="*/ 5953351 h 6860376"/>
              <a:gd name="connsiteX847" fmla="*/ 829298 w 10502838"/>
              <a:gd name="connsiteY847" fmla="*/ 5933022 h 6860376"/>
              <a:gd name="connsiteX848" fmla="*/ 753363 w 10502838"/>
              <a:gd name="connsiteY848" fmla="*/ 5857087 h 6860376"/>
              <a:gd name="connsiteX849" fmla="*/ 829298 w 10502838"/>
              <a:gd name="connsiteY849" fmla="*/ 5781153 h 6860376"/>
              <a:gd name="connsiteX850" fmla="*/ 808968 w 10502838"/>
              <a:gd name="connsiteY850" fmla="*/ 5760824 h 6860376"/>
              <a:gd name="connsiteX851" fmla="*/ 733035 w 10502838"/>
              <a:gd name="connsiteY851" fmla="*/ 5836759 h 6860376"/>
              <a:gd name="connsiteX852" fmla="*/ 55007 w 10502838"/>
              <a:gd name="connsiteY852" fmla="*/ 5760824 h 6860376"/>
              <a:gd name="connsiteX853" fmla="*/ 34080 w 10502838"/>
              <a:gd name="connsiteY853" fmla="*/ 5781751 h 6860376"/>
              <a:gd name="connsiteX854" fmla="*/ 110014 w 10502838"/>
              <a:gd name="connsiteY854" fmla="*/ 5857685 h 6860376"/>
              <a:gd name="connsiteX855" fmla="*/ 34080 w 10502838"/>
              <a:gd name="connsiteY855" fmla="*/ 5933022 h 6860376"/>
              <a:gd name="connsiteX856" fmla="*/ 54409 w 10502838"/>
              <a:gd name="connsiteY856" fmla="*/ 5953351 h 6860376"/>
              <a:gd name="connsiteX857" fmla="*/ 130343 w 10502838"/>
              <a:gd name="connsiteY857" fmla="*/ 5877416 h 6860376"/>
              <a:gd name="connsiteX858" fmla="*/ 206279 w 10502838"/>
              <a:gd name="connsiteY858" fmla="*/ 5953351 h 6860376"/>
              <a:gd name="connsiteX859" fmla="*/ 226606 w 10502838"/>
              <a:gd name="connsiteY859" fmla="*/ 5933022 h 6860376"/>
              <a:gd name="connsiteX860" fmla="*/ 150672 w 10502838"/>
              <a:gd name="connsiteY860" fmla="*/ 5857087 h 6860376"/>
              <a:gd name="connsiteX861" fmla="*/ 226606 w 10502838"/>
              <a:gd name="connsiteY861" fmla="*/ 5781751 h 6860376"/>
              <a:gd name="connsiteX862" fmla="*/ 206279 w 10502838"/>
              <a:gd name="connsiteY862" fmla="*/ 5761422 h 6860376"/>
              <a:gd name="connsiteX863" fmla="*/ 130343 w 10502838"/>
              <a:gd name="connsiteY863" fmla="*/ 5837356 h 6860376"/>
              <a:gd name="connsiteX864" fmla="*/ 5476828 w 10502838"/>
              <a:gd name="connsiteY864" fmla="*/ 5735712 h 6860376"/>
              <a:gd name="connsiteX865" fmla="*/ 5552762 w 10502838"/>
              <a:gd name="connsiteY865" fmla="*/ 5811646 h 6860376"/>
              <a:gd name="connsiteX866" fmla="*/ 5628697 w 10502838"/>
              <a:gd name="connsiteY866" fmla="*/ 5735712 h 6860376"/>
              <a:gd name="connsiteX867" fmla="*/ 5674735 w 10502838"/>
              <a:gd name="connsiteY867" fmla="*/ 5781751 h 6860376"/>
              <a:gd name="connsiteX868" fmla="*/ 5598801 w 10502838"/>
              <a:gd name="connsiteY868" fmla="*/ 5857685 h 6860376"/>
              <a:gd name="connsiteX869" fmla="*/ 5674735 w 10502838"/>
              <a:gd name="connsiteY869" fmla="*/ 5933620 h 6860376"/>
              <a:gd name="connsiteX870" fmla="*/ 5628099 w 10502838"/>
              <a:gd name="connsiteY870" fmla="*/ 5978463 h 6860376"/>
              <a:gd name="connsiteX871" fmla="*/ 5552164 w 10502838"/>
              <a:gd name="connsiteY871" fmla="*/ 5902528 h 6860376"/>
              <a:gd name="connsiteX872" fmla="*/ 5476828 w 10502838"/>
              <a:gd name="connsiteY872" fmla="*/ 5978463 h 6860376"/>
              <a:gd name="connsiteX873" fmla="*/ 5430789 w 10502838"/>
              <a:gd name="connsiteY873" fmla="*/ 5932424 h 6860376"/>
              <a:gd name="connsiteX874" fmla="*/ 5506723 w 10502838"/>
              <a:gd name="connsiteY874" fmla="*/ 5856489 h 6860376"/>
              <a:gd name="connsiteX875" fmla="*/ 5430789 w 10502838"/>
              <a:gd name="connsiteY875" fmla="*/ 5781751 h 6860376"/>
              <a:gd name="connsiteX876" fmla="*/ 4874735 w 10502838"/>
              <a:gd name="connsiteY876" fmla="*/ 5735712 h 6860376"/>
              <a:gd name="connsiteX877" fmla="*/ 4950669 w 10502838"/>
              <a:gd name="connsiteY877" fmla="*/ 5811646 h 6860376"/>
              <a:gd name="connsiteX878" fmla="*/ 5026603 w 10502838"/>
              <a:gd name="connsiteY878" fmla="*/ 5735712 h 6860376"/>
              <a:gd name="connsiteX879" fmla="*/ 5072642 w 10502838"/>
              <a:gd name="connsiteY879" fmla="*/ 5781751 h 6860376"/>
              <a:gd name="connsiteX880" fmla="*/ 4996708 w 10502838"/>
              <a:gd name="connsiteY880" fmla="*/ 5857685 h 6860376"/>
              <a:gd name="connsiteX881" fmla="*/ 5072642 w 10502838"/>
              <a:gd name="connsiteY881" fmla="*/ 5933620 h 6860376"/>
              <a:gd name="connsiteX882" fmla="*/ 5026005 w 10502838"/>
              <a:gd name="connsiteY882" fmla="*/ 5978463 h 6860376"/>
              <a:gd name="connsiteX883" fmla="*/ 4950071 w 10502838"/>
              <a:gd name="connsiteY883" fmla="*/ 5902528 h 6860376"/>
              <a:gd name="connsiteX884" fmla="*/ 4874137 w 10502838"/>
              <a:gd name="connsiteY884" fmla="*/ 5978463 h 6860376"/>
              <a:gd name="connsiteX885" fmla="*/ 4828098 w 10502838"/>
              <a:gd name="connsiteY885" fmla="*/ 5932424 h 6860376"/>
              <a:gd name="connsiteX886" fmla="*/ 4904032 w 10502838"/>
              <a:gd name="connsiteY886" fmla="*/ 5856489 h 6860376"/>
              <a:gd name="connsiteX887" fmla="*/ 4828696 w 10502838"/>
              <a:gd name="connsiteY887" fmla="*/ 5781751 h 6860376"/>
              <a:gd name="connsiteX888" fmla="*/ 4272044 w 10502838"/>
              <a:gd name="connsiteY888" fmla="*/ 5735712 h 6860376"/>
              <a:gd name="connsiteX889" fmla="*/ 4347978 w 10502838"/>
              <a:gd name="connsiteY889" fmla="*/ 5811646 h 6860376"/>
              <a:gd name="connsiteX890" fmla="*/ 4423913 w 10502838"/>
              <a:gd name="connsiteY890" fmla="*/ 5735712 h 6860376"/>
              <a:gd name="connsiteX891" fmla="*/ 4469951 w 10502838"/>
              <a:gd name="connsiteY891" fmla="*/ 5781751 h 6860376"/>
              <a:gd name="connsiteX892" fmla="*/ 4394017 w 10502838"/>
              <a:gd name="connsiteY892" fmla="*/ 5857685 h 6860376"/>
              <a:gd name="connsiteX893" fmla="*/ 4469951 w 10502838"/>
              <a:gd name="connsiteY893" fmla="*/ 5933620 h 6860376"/>
              <a:gd name="connsiteX894" fmla="*/ 4423913 w 10502838"/>
              <a:gd name="connsiteY894" fmla="*/ 5979658 h 6860376"/>
              <a:gd name="connsiteX895" fmla="*/ 4347978 w 10502838"/>
              <a:gd name="connsiteY895" fmla="*/ 5903724 h 6860376"/>
              <a:gd name="connsiteX896" fmla="*/ 4272044 w 10502838"/>
              <a:gd name="connsiteY896" fmla="*/ 5978463 h 6860376"/>
              <a:gd name="connsiteX897" fmla="*/ 4226005 w 10502838"/>
              <a:gd name="connsiteY897" fmla="*/ 5932424 h 6860376"/>
              <a:gd name="connsiteX898" fmla="*/ 4301939 w 10502838"/>
              <a:gd name="connsiteY898" fmla="*/ 5856489 h 6860376"/>
              <a:gd name="connsiteX899" fmla="*/ 4226005 w 10502838"/>
              <a:gd name="connsiteY899" fmla="*/ 5781751 h 6860376"/>
              <a:gd name="connsiteX900" fmla="*/ 3669951 w 10502838"/>
              <a:gd name="connsiteY900" fmla="*/ 5735712 h 6860376"/>
              <a:gd name="connsiteX901" fmla="*/ 3745886 w 10502838"/>
              <a:gd name="connsiteY901" fmla="*/ 5811646 h 6860376"/>
              <a:gd name="connsiteX902" fmla="*/ 3821820 w 10502838"/>
              <a:gd name="connsiteY902" fmla="*/ 5735712 h 6860376"/>
              <a:gd name="connsiteX903" fmla="*/ 3867859 w 10502838"/>
              <a:gd name="connsiteY903" fmla="*/ 5781751 h 6860376"/>
              <a:gd name="connsiteX904" fmla="*/ 3791925 w 10502838"/>
              <a:gd name="connsiteY904" fmla="*/ 5857685 h 6860376"/>
              <a:gd name="connsiteX905" fmla="*/ 3867859 w 10502838"/>
              <a:gd name="connsiteY905" fmla="*/ 5933620 h 6860376"/>
              <a:gd name="connsiteX906" fmla="*/ 3820624 w 10502838"/>
              <a:gd name="connsiteY906" fmla="*/ 5978463 h 6860376"/>
              <a:gd name="connsiteX907" fmla="*/ 3744690 w 10502838"/>
              <a:gd name="connsiteY907" fmla="*/ 5902528 h 6860376"/>
              <a:gd name="connsiteX908" fmla="*/ 3668756 w 10502838"/>
              <a:gd name="connsiteY908" fmla="*/ 5978463 h 6860376"/>
              <a:gd name="connsiteX909" fmla="*/ 3622717 w 10502838"/>
              <a:gd name="connsiteY909" fmla="*/ 5932424 h 6860376"/>
              <a:gd name="connsiteX910" fmla="*/ 3698651 w 10502838"/>
              <a:gd name="connsiteY910" fmla="*/ 5856489 h 6860376"/>
              <a:gd name="connsiteX911" fmla="*/ 3623913 w 10502838"/>
              <a:gd name="connsiteY911" fmla="*/ 5781751 h 6860376"/>
              <a:gd name="connsiteX912" fmla="*/ 3067269 w 10502838"/>
              <a:gd name="connsiteY912" fmla="*/ 5735712 h 6860376"/>
              <a:gd name="connsiteX913" fmla="*/ 3143203 w 10502838"/>
              <a:gd name="connsiteY913" fmla="*/ 5811646 h 6860376"/>
              <a:gd name="connsiteX914" fmla="*/ 3219138 w 10502838"/>
              <a:gd name="connsiteY914" fmla="*/ 5735712 h 6860376"/>
              <a:gd name="connsiteX915" fmla="*/ 3265176 w 10502838"/>
              <a:gd name="connsiteY915" fmla="*/ 5781751 h 6860376"/>
              <a:gd name="connsiteX916" fmla="*/ 3189242 w 10502838"/>
              <a:gd name="connsiteY916" fmla="*/ 5857685 h 6860376"/>
              <a:gd name="connsiteX917" fmla="*/ 3265176 w 10502838"/>
              <a:gd name="connsiteY917" fmla="*/ 5933620 h 6860376"/>
              <a:gd name="connsiteX918" fmla="*/ 3218540 w 10502838"/>
              <a:gd name="connsiteY918" fmla="*/ 5978463 h 6860376"/>
              <a:gd name="connsiteX919" fmla="*/ 3142606 w 10502838"/>
              <a:gd name="connsiteY919" fmla="*/ 5902528 h 6860376"/>
              <a:gd name="connsiteX920" fmla="*/ 3067269 w 10502838"/>
              <a:gd name="connsiteY920" fmla="*/ 5978463 h 6860376"/>
              <a:gd name="connsiteX921" fmla="*/ 3021230 w 10502838"/>
              <a:gd name="connsiteY921" fmla="*/ 5932424 h 6860376"/>
              <a:gd name="connsiteX922" fmla="*/ 3097164 w 10502838"/>
              <a:gd name="connsiteY922" fmla="*/ 5856489 h 6860376"/>
              <a:gd name="connsiteX923" fmla="*/ 3021230 w 10502838"/>
              <a:gd name="connsiteY923" fmla="*/ 5781751 h 6860376"/>
              <a:gd name="connsiteX924" fmla="*/ 2464577 w 10502838"/>
              <a:gd name="connsiteY924" fmla="*/ 5735712 h 6860376"/>
              <a:gd name="connsiteX925" fmla="*/ 2540512 w 10502838"/>
              <a:gd name="connsiteY925" fmla="*/ 5811646 h 6860376"/>
              <a:gd name="connsiteX926" fmla="*/ 2616446 w 10502838"/>
              <a:gd name="connsiteY926" fmla="*/ 5735712 h 6860376"/>
              <a:gd name="connsiteX927" fmla="*/ 2662485 w 10502838"/>
              <a:gd name="connsiteY927" fmla="*/ 5781751 h 6860376"/>
              <a:gd name="connsiteX928" fmla="*/ 2586551 w 10502838"/>
              <a:gd name="connsiteY928" fmla="*/ 5857685 h 6860376"/>
              <a:gd name="connsiteX929" fmla="*/ 2662485 w 10502838"/>
              <a:gd name="connsiteY929" fmla="*/ 5933620 h 6860376"/>
              <a:gd name="connsiteX930" fmla="*/ 2616446 w 10502838"/>
              <a:gd name="connsiteY930" fmla="*/ 5979658 h 6860376"/>
              <a:gd name="connsiteX931" fmla="*/ 2540512 w 10502838"/>
              <a:gd name="connsiteY931" fmla="*/ 5903724 h 6860376"/>
              <a:gd name="connsiteX932" fmla="*/ 2464577 w 10502838"/>
              <a:gd name="connsiteY932" fmla="*/ 5978463 h 6860376"/>
              <a:gd name="connsiteX933" fmla="*/ 2418538 w 10502838"/>
              <a:gd name="connsiteY933" fmla="*/ 5932424 h 6860376"/>
              <a:gd name="connsiteX934" fmla="*/ 2494472 w 10502838"/>
              <a:gd name="connsiteY934" fmla="*/ 5856489 h 6860376"/>
              <a:gd name="connsiteX935" fmla="*/ 2418538 w 10502838"/>
              <a:gd name="connsiteY935" fmla="*/ 5781751 h 6860376"/>
              <a:gd name="connsiteX936" fmla="*/ 1862483 w 10502838"/>
              <a:gd name="connsiteY936" fmla="*/ 5735712 h 6860376"/>
              <a:gd name="connsiteX937" fmla="*/ 1938417 w 10502838"/>
              <a:gd name="connsiteY937" fmla="*/ 5811646 h 6860376"/>
              <a:gd name="connsiteX938" fmla="*/ 2014351 w 10502838"/>
              <a:gd name="connsiteY938" fmla="*/ 5735712 h 6860376"/>
              <a:gd name="connsiteX939" fmla="*/ 2060391 w 10502838"/>
              <a:gd name="connsiteY939" fmla="*/ 5781751 h 6860376"/>
              <a:gd name="connsiteX940" fmla="*/ 1984456 w 10502838"/>
              <a:gd name="connsiteY940" fmla="*/ 5857685 h 6860376"/>
              <a:gd name="connsiteX941" fmla="*/ 2060391 w 10502838"/>
              <a:gd name="connsiteY941" fmla="*/ 5933620 h 6860376"/>
              <a:gd name="connsiteX942" fmla="*/ 2013753 w 10502838"/>
              <a:gd name="connsiteY942" fmla="*/ 5978463 h 6860376"/>
              <a:gd name="connsiteX943" fmla="*/ 1937819 w 10502838"/>
              <a:gd name="connsiteY943" fmla="*/ 5902528 h 6860376"/>
              <a:gd name="connsiteX944" fmla="*/ 1861885 w 10502838"/>
              <a:gd name="connsiteY944" fmla="*/ 5978463 h 6860376"/>
              <a:gd name="connsiteX945" fmla="*/ 1815846 w 10502838"/>
              <a:gd name="connsiteY945" fmla="*/ 5932424 h 6860376"/>
              <a:gd name="connsiteX946" fmla="*/ 1891781 w 10502838"/>
              <a:gd name="connsiteY946" fmla="*/ 5856489 h 6860376"/>
              <a:gd name="connsiteX947" fmla="*/ 1816444 w 10502838"/>
              <a:gd name="connsiteY947" fmla="*/ 5781751 h 6860376"/>
              <a:gd name="connsiteX948" fmla="*/ 1259791 w 10502838"/>
              <a:gd name="connsiteY948" fmla="*/ 5735712 h 6860376"/>
              <a:gd name="connsiteX949" fmla="*/ 1335725 w 10502838"/>
              <a:gd name="connsiteY949" fmla="*/ 5811646 h 6860376"/>
              <a:gd name="connsiteX950" fmla="*/ 1411659 w 10502838"/>
              <a:gd name="connsiteY950" fmla="*/ 5735712 h 6860376"/>
              <a:gd name="connsiteX951" fmla="*/ 1457698 w 10502838"/>
              <a:gd name="connsiteY951" fmla="*/ 5781751 h 6860376"/>
              <a:gd name="connsiteX952" fmla="*/ 1381166 w 10502838"/>
              <a:gd name="connsiteY952" fmla="*/ 5857087 h 6860376"/>
              <a:gd name="connsiteX953" fmla="*/ 1457100 w 10502838"/>
              <a:gd name="connsiteY953" fmla="*/ 5933022 h 6860376"/>
              <a:gd name="connsiteX954" fmla="*/ 1411062 w 10502838"/>
              <a:gd name="connsiteY954" fmla="*/ 5979060 h 6860376"/>
              <a:gd name="connsiteX955" fmla="*/ 1335127 w 10502838"/>
              <a:gd name="connsiteY955" fmla="*/ 5903126 h 6860376"/>
              <a:gd name="connsiteX956" fmla="*/ 1259791 w 10502838"/>
              <a:gd name="connsiteY956" fmla="*/ 5978463 h 6860376"/>
              <a:gd name="connsiteX957" fmla="*/ 1213752 w 10502838"/>
              <a:gd name="connsiteY957" fmla="*/ 5932424 h 6860376"/>
              <a:gd name="connsiteX958" fmla="*/ 1289686 w 10502838"/>
              <a:gd name="connsiteY958" fmla="*/ 5856489 h 6860376"/>
              <a:gd name="connsiteX959" fmla="*/ 1213752 w 10502838"/>
              <a:gd name="connsiteY959" fmla="*/ 5781751 h 6860376"/>
              <a:gd name="connsiteX960" fmla="*/ 657699 w 10502838"/>
              <a:gd name="connsiteY960" fmla="*/ 5735712 h 6860376"/>
              <a:gd name="connsiteX961" fmla="*/ 733632 w 10502838"/>
              <a:gd name="connsiteY961" fmla="*/ 5811646 h 6860376"/>
              <a:gd name="connsiteX962" fmla="*/ 809566 w 10502838"/>
              <a:gd name="connsiteY962" fmla="*/ 5735712 h 6860376"/>
              <a:gd name="connsiteX963" fmla="*/ 855605 w 10502838"/>
              <a:gd name="connsiteY963" fmla="*/ 5781751 h 6860376"/>
              <a:gd name="connsiteX964" fmla="*/ 779671 w 10502838"/>
              <a:gd name="connsiteY964" fmla="*/ 5857685 h 6860376"/>
              <a:gd name="connsiteX965" fmla="*/ 855605 w 10502838"/>
              <a:gd name="connsiteY965" fmla="*/ 5933620 h 6860376"/>
              <a:gd name="connsiteX966" fmla="*/ 808968 w 10502838"/>
              <a:gd name="connsiteY966" fmla="*/ 5978463 h 6860376"/>
              <a:gd name="connsiteX967" fmla="*/ 733035 w 10502838"/>
              <a:gd name="connsiteY967" fmla="*/ 5902528 h 6860376"/>
              <a:gd name="connsiteX968" fmla="*/ 657101 w 10502838"/>
              <a:gd name="connsiteY968" fmla="*/ 5978463 h 6860376"/>
              <a:gd name="connsiteX969" fmla="*/ 611061 w 10502838"/>
              <a:gd name="connsiteY969" fmla="*/ 5932424 h 6860376"/>
              <a:gd name="connsiteX970" fmla="*/ 686995 w 10502838"/>
              <a:gd name="connsiteY970" fmla="*/ 5856489 h 6860376"/>
              <a:gd name="connsiteX971" fmla="*/ 611659 w 10502838"/>
              <a:gd name="connsiteY971" fmla="*/ 5781751 h 6860376"/>
              <a:gd name="connsiteX972" fmla="*/ 55007 w 10502838"/>
              <a:gd name="connsiteY972" fmla="*/ 5735712 h 6860376"/>
              <a:gd name="connsiteX973" fmla="*/ 130941 w 10502838"/>
              <a:gd name="connsiteY973" fmla="*/ 5811646 h 6860376"/>
              <a:gd name="connsiteX974" fmla="*/ 206875 w 10502838"/>
              <a:gd name="connsiteY974" fmla="*/ 5735712 h 6860376"/>
              <a:gd name="connsiteX975" fmla="*/ 252915 w 10502838"/>
              <a:gd name="connsiteY975" fmla="*/ 5781751 h 6860376"/>
              <a:gd name="connsiteX976" fmla="*/ 176980 w 10502838"/>
              <a:gd name="connsiteY976" fmla="*/ 5857685 h 6860376"/>
              <a:gd name="connsiteX977" fmla="*/ 252915 w 10502838"/>
              <a:gd name="connsiteY977" fmla="*/ 5933620 h 6860376"/>
              <a:gd name="connsiteX978" fmla="*/ 206875 w 10502838"/>
              <a:gd name="connsiteY978" fmla="*/ 5979658 h 6860376"/>
              <a:gd name="connsiteX979" fmla="*/ 130941 w 10502838"/>
              <a:gd name="connsiteY979" fmla="*/ 5903724 h 6860376"/>
              <a:gd name="connsiteX980" fmla="*/ 55007 w 10502838"/>
              <a:gd name="connsiteY980" fmla="*/ 5978463 h 6860376"/>
              <a:gd name="connsiteX981" fmla="*/ 8969 w 10502838"/>
              <a:gd name="connsiteY981" fmla="*/ 5932424 h 6860376"/>
              <a:gd name="connsiteX982" fmla="*/ 84902 w 10502838"/>
              <a:gd name="connsiteY982" fmla="*/ 5856489 h 6860376"/>
              <a:gd name="connsiteX983" fmla="*/ 8969 w 10502838"/>
              <a:gd name="connsiteY983" fmla="*/ 5781751 h 6860376"/>
              <a:gd name="connsiteX984" fmla="*/ 10295963 w 10502838"/>
              <a:gd name="connsiteY984" fmla="*/ 5734516 h 6860376"/>
              <a:gd name="connsiteX985" fmla="*/ 10371897 w 10502838"/>
              <a:gd name="connsiteY985" fmla="*/ 5810450 h 6860376"/>
              <a:gd name="connsiteX986" fmla="*/ 10447831 w 10502838"/>
              <a:gd name="connsiteY986" fmla="*/ 5734516 h 6860376"/>
              <a:gd name="connsiteX987" fmla="*/ 10493870 w 10502838"/>
              <a:gd name="connsiteY987" fmla="*/ 5780555 h 6860376"/>
              <a:gd name="connsiteX988" fmla="*/ 10417936 w 10502838"/>
              <a:gd name="connsiteY988" fmla="*/ 5856489 h 6860376"/>
              <a:gd name="connsiteX989" fmla="*/ 10493870 w 10502838"/>
              <a:gd name="connsiteY989" fmla="*/ 5932424 h 6860376"/>
              <a:gd name="connsiteX990" fmla="*/ 10447831 w 10502838"/>
              <a:gd name="connsiteY990" fmla="*/ 5978463 h 6860376"/>
              <a:gd name="connsiteX991" fmla="*/ 10371897 w 10502838"/>
              <a:gd name="connsiteY991" fmla="*/ 5902528 h 6860376"/>
              <a:gd name="connsiteX992" fmla="*/ 10295963 w 10502838"/>
              <a:gd name="connsiteY992" fmla="*/ 5978463 h 6860376"/>
              <a:gd name="connsiteX993" fmla="*/ 10249924 w 10502838"/>
              <a:gd name="connsiteY993" fmla="*/ 5932424 h 6860376"/>
              <a:gd name="connsiteX994" fmla="*/ 10325858 w 10502838"/>
              <a:gd name="connsiteY994" fmla="*/ 5856489 h 6860376"/>
              <a:gd name="connsiteX995" fmla="*/ 10249924 w 10502838"/>
              <a:gd name="connsiteY995" fmla="*/ 5780555 h 6860376"/>
              <a:gd name="connsiteX996" fmla="*/ 9693272 w 10502838"/>
              <a:gd name="connsiteY996" fmla="*/ 5734516 h 6860376"/>
              <a:gd name="connsiteX997" fmla="*/ 9769206 w 10502838"/>
              <a:gd name="connsiteY997" fmla="*/ 5810450 h 6860376"/>
              <a:gd name="connsiteX998" fmla="*/ 9845140 w 10502838"/>
              <a:gd name="connsiteY998" fmla="*/ 5734516 h 6860376"/>
              <a:gd name="connsiteX999" fmla="*/ 9891180 w 10502838"/>
              <a:gd name="connsiteY999" fmla="*/ 5780555 h 6860376"/>
              <a:gd name="connsiteX1000" fmla="*/ 9815245 w 10502838"/>
              <a:gd name="connsiteY1000" fmla="*/ 5856489 h 6860376"/>
              <a:gd name="connsiteX1001" fmla="*/ 9891180 w 10502838"/>
              <a:gd name="connsiteY1001" fmla="*/ 5932424 h 6860376"/>
              <a:gd name="connsiteX1002" fmla="*/ 9845140 w 10502838"/>
              <a:gd name="connsiteY1002" fmla="*/ 5978463 h 6860376"/>
              <a:gd name="connsiteX1003" fmla="*/ 9769206 w 10502838"/>
              <a:gd name="connsiteY1003" fmla="*/ 5902528 h 6860376"/>
              <a:gd name="connsiteX1004" fmla="*/ 9693272 w 10502838"/>
              <a:gd name="connsiteY1004" fmla="*/ 5978463 h 6860376"/>
              <a:gd name="connsiteX1005" fmla="*/ 9647233 w 10502838"/>
              <a:gd name="connsiteY1005" fmla="*/ 5932424 h 6860376"/>
              <a:gd name="connsiteX1006" fmla="*/ 9723167 w 10502838"/>
              <a:gd name="connsiteY1006" fmla="*/ 5856489 h 6860376"/>
              <a:gd name="connsiteX1007" fmla="*/ 9647233 w 10502838"/>
              <a:gd name="connsiteY1007" fmla="*/ 5780555 h 6860376"/>
              <a:gd name="connsiteX1008" fmla="*/ 9091777 w 10502838"/>
              <a:gd name="connsiteY1008" fmla="*/ 5734516 h 6860376"/>
              <a:gd name="connsiteX1009" fmla="*/ 9167711 w 10502838"/>
              <a:gd name="connsiteY1009" fmla="*/ 5810450 h 6860376"/>
              <a:gd name="connsiteX1010" fmla="*/ 9243645 w 10502838"/>
              <a:gd name="connsiteY1010" fmla="*/ 5734516 h 6860376"/>
              <a:gd name="connsiteX1011" fmla="*/ 9289684 w 10502838"/>
              <a:gd name="connsiteY1011" fmla="*/ 5780555 h 6860376"/>
              <a:gd name="connsiteX1012" fmla="*/ 9213750 w 10502838"/>
              <a:gd name="connsiteY1012" fmla="*/ 5856489 h 6860376"/>
              <a:gd name="connsiteX1013" fmla="*/ 9289684 w 10502838"/>
              <a:gd name="connsiteY1013" fmla="*/ 5932424 h 6860376"/>
              <a:gd name="connsiteX1014" fmla="*/ 9243645 w 10502838"/>
              <a:gd name="connsiteY1014" fmla="*/ 5978463 h 6860376"/>
              <a:gd name="connsiteX1015" fmla="*/ 9167711 w 10502838"/>
              <a:gd name="connsiteY1015" fmla="*/ 5902528 h 6860376"/>
              <a:gd name="connsiteX1016" fmla="*/ 9091777 w 10502838"/>
              <a:gd name="connsiteY1016" fmla="*/ 5978463 h 6860376"/>
              <a:gd name="connsiteX1017" fmla="*/ 9045738 w 10502838"/>
              <a:gd name="connsiteY1017" fmla="*/ 5932424 h 6860376"/>
              <a:gd name="connsiteX1018" fmla="*/ 9121672 w 10502838"/>
              <a:gd name="connsiteY1018" fmla="*/ 5856489 h 6860376"/>
              <a:gd name="connsiteX1019" fmla="*/ 9045738 w 10502838"/>
              <a:gd name="connsiteY1019" fmla="*/ 5780555 h 6860376"/>
              <a:gd name="connsiteX1020" fmla="*/ 8488488 w 10502838"/>
              <a:gd name="connsiteY1020" fmla="*/ 5734516 h 6860376"/>
              <a:gd name="connsiteX1021" fmla="*/ 8564422 w 10502838"/>
              <a:gd name="connsiteY1021" fmla="*/ 5810450 h 6860376"/>
              <a:gd name="connsiteX1022" fmla="*/ 8640356 w 10502838"/>
              <a:gd name="connsiteY1022" fmla="*/ 5734516 h 6860376"/>
              <a:gd name="connsiteX1023" fmla="*/ 8686396 w 10502838"/>
              <a:gd name="connsiteY1023" fmla="*/ 5780555 h 6860376"/>
              <a:gd name="connsiteX1024" fmla="*/ 8610461 w 10502838"/>
              <a:gd name="connsiteY1024" fmla="*/ 5856489 h 6860376"/>
              <a:gd name="connsiteX1025" fmla="*/ 8686396 w 10502838"/>
              <a:gd name="connsiteY1025" fmla="*/ 5932424 h 6860376"/>
              <a:gd name="connsiteX1026" fmla="*/ 8640356 w 10502838"/>
              <a:gd name="connsiteY1026" fmla="*/ 5978463 h 6860376"/>
              <a:gd name="connsiteX1027" fmla="*/ 8564422 w 10502838"/>
              <a:gd name="connsiteY1027" fmla="*/ 5902528 h 6860376"/>
              <a:gd name="connsiteX1028" fmla="*/ 8488488 w 10502838"/>
              <a:gd name="connsiteY1028" fmla="*/ 5978463 h 6860376"/>
              <a:gd name="connsiteX1029" fmla="*/ 8442449 w 10502838"/>
              <a:gd name="connsiteY1029" fmla="*/ 5932424 h 6860376"/>
              <a:gd name="connsiteX1030" fmla="*/ 8518383 w 10502838"/>
              <a:gd name="connsiteY1030" fmla="*/ 5856489 h 6860376"/>
              <a:gd name="connsiteX1031" fmla="*/ 8442449 w 10502838"/>
              <a:gd name="connsiteY1031" fmla="*/ 5780555 h 6860376"/>
              <a:gd name="connsiteX1032" fmla="*/ 7886396 w 10502838"/>
              <a:gd name="connsiteY1032" fmla="*/ 5734516 h 6860376"/>
              <a:gd name="connsiteX1033" fmla="*/ 7962330 w 10502838"/>
              <a:gd name="connsiteY1033" fmla="*/ 5810450 h 6860376"/>
              <a:gd name="connsiteX1034" fmla="*/ 8038264 w 10502838"/>
              <a:gd name="connsiteY1034" fmla="*/ 5734516 h 6860376"/>
              <a:gd name="connsiteX1035" fmla="*/ 8084303 w 10502838"/>
              <a:gd name="connsiteY1035" fmla="*/ 5780555 h 6860376"/>
              <a:gd name="connsiteX1036" fmla="*/ 8008369 w 10502838"/>
              <a:gd name="connsiteY1036" fmla="*/ 5856489 h 6860376"/>
              <a:gd name="connsiteX1037" fmla="*/ 8084303 w 10502838"/>
              <a:gd name="connsiteY1037" fmla="*/ 5932424 h 6860376"/>
              <a:gd name="connsiteX1038" fmla="*/ 8038264 w 10502838"/>
              <a:gd name="connsiteY1038" fmla="*/ 5978463 h 6860376"/>
              <a:gd name="connsiteX1039" fmla="*/ 7962330 w 10502838"/>
              <a:gd name="connsiteY1039" fmla="*/ 5902528 h 6860376"/>
              <a:gd name="connsiteX1040" fmla="*/ 7886396 w 10502838"/>
              <a:gd name="connsiteY1040" fmla="*/ 5978463 h 6860376"/>
              <a:gd name="connsiteX1041" fmla="*/ 7840357 w 10502838"/>
              <a:gd name="connsiteY1041" fmla="*/ 5932424 h 6860376"/>
              <a:gd name="connsiteX1042" fmla="*/ 7916291 w 10502838"/>
              <a:gd name="connsiteY1042" fmla="*/ 5856489 h 6860376"/>
              <a:gd name="connsiteX1043" fmla="*/ 7840357 w 10502838"/>
              <a:gd name="connsiteY1043" fmla="*/ 5780555 h 6860376"/>
              <a:gd name="connsiteX1044" fmla="*/ 7283705 w 10502838"/>
              <a:gd name="connsiteY1044" fmla="*/ 5734516 h 6860376"/>
              <a:gd name="connsiteX1045" fmla="*/ 7359639 w 10502838"/>
              <a:gd name="connsiteY1045" fmla="*/ 5810450 h 6860376"/>
              <a:gd name="connsiteX1046" fmla="*/ 7435573 w 10502838"/>
              <a:gd name="connsiteY1046" fmla="*/ 5734516 h 6860376"/>
              <a:gd name="connsiteX1047" fmla="*/ 7481613 w 10502838"/>
              <a:gd name="connsiteY1047" fmla="*/ 5780555 h 6860376"/>
              <a:gd name="connsiteX1048" fmla="*/ 7405678 w 10502838"/>
              <a:gd name="connsiteY1048" fmla="*/ 5856489 h 6860376"/>
              <a:gd name="connsiteX1049" fmla="*/ 7481613 w 10502838"/>
              <a:gd name="connsiteY1049" fmla="*/ 5932424 h 6860376"/>
              <a:gd name="connsiteX1050" fmla="*/ 7435573 w 10502838"/>
              <a:gd name="connsiteY1050" fmla="*/ 5978463 h 6860376"/>
              <a:gd name="connsiteX1051" fmla="*/ 7359639 w 10502838"/>
              <a:gd name="connsiteY1051" fmla="*/ 5902528 h 6860376"/>
              <a:gd name="connsiteX1052" fmla="*/ 7283705 w 10502838"/>
              <a:gd name="connsiteY1052" fmla="*/ 5978463 h 6860376"/>
              <a:gd name="connsiteX1053" fmla="*/ 7237666 w 10502838"/>
              <a:gd name="connsiteY1053" fmla="*/ 5932424 h 6860376"/>
              <a:gd name="connsiteX1054" fmla="*/ 7313600 w 10502838"/>
              <a:gd name="connsiteY1054" fmla="*/ 5856489 h 6860376"/>
              <a:gd name="connsiteX1055" fmla="*/ 7237666 w 10502838"/>
              <a:gd name="connsiteY1055" fmla="*/ 5780555 h 6860376"/>
              <a:gd name="connsiteX1056" fmla="*/ 6681612 w 10502838"/>
              <a:gd name="connsiteY1056" fmla="*/ 5734516 h 6860376"/>
              <a:gd name="connsiteX1057" fmla="*/ 6757546 w 10502838"/>
              <a:gd name="connsiteY1057" fmla="*/ 5810450 h 6860376"/>
              <a:gd name="connsiteX1058" fmla="*/ 6833480 w 10502838"/>
              <a:gd name="connsiteY1058" fmla="*/ 5734516 h 6860376"/>
              <a:gd name="connsiteX1059" fmla="*/ 6879519 w 10502838"/>
              <a:gd name="connsiteY1059" fmla="*/ 5780555 h 6860376"/>
              <a:gd name="connsiteX1060" fmla="*/ 6803585 w 10502838"/>
              <a:gd name="connsiteY1060" fmla="*/ 5856489 h 6860376"/>
              <a:gd name="connsiteX1061" fmla="*/ 6879519 w 10502838"/>
              <a:gd name="connsiteY1061" fmla="*/ 5932424 h 6860376"/>
              <a:gd name="connsiteX1062" fmla="*/ 6833480 w 10502838"/>
              <a:gd name="connsiteY1062" fmla="*/ 5978463 h 6860376"/>
              <a:gd name="connsiteX1063" fmla="*/ 6757546 w 10502838"/>
              <a:gd name="connsiteY1063" fmla="*/ 5902528 h 6860376"/>
              <a:gd name="connsiteX1064" fmla="*/ 6681612 w 10502838"/>
              <a:gd name="connsiteY1064" fmla="*/ 5978463 h 6860376"/>
              <a:gd name="connsiteX1065" fmla="*/ 6635573 w 10502838"/>
              <a:gd name="connsiteY1065" fmla="*/ 5932424 h 6860376"/>
              <a:gd name="connsiteX1066" fmla="*/ 6711507 w 10502838"/>
              <a:gd name="connsiteY1066" fmla="*/ 5856489 h 6860376"/>
              <a:gd name="connsiteX1067" fmla="*/ 6635573 w 10502838"/>
              <a:gd name="connsiteY1067" fmla="*/ 5780555 h 6860376"/>
              <a:gd name="connsiteX1068" fmla="*/ 6078921 w 10502838"/>
              <a:gd name="connsiteY1068" fmla="*/ 5734516 h 6860376"/>
              <a:gd name="connsiteX1069" fmla="*/ 6154855 w 10502838"/>
              <a:gd name="connsiteY1069" fmla="*/ 5810450 h 6860376"/>
              <a:gd name="connsiteX1070" fmla="*/ 6230789 w 10502838"/>
              <a:gd name="connsiteY1070" fmla="*/ 5734516 h 6860376"/>
              <a:gd name="connsiteX1071" fmla="*/ 6276829 w 10502838"/>
              <a:gd name="connsiteY1071" fmla="*/ 5780555 h 6860376"/>
              <a:gd name="connsiteX1072" fmla="*/ 6200894 w 10502838"/>
              <a:gd name="connsiteY1072" fmla="*/ 5856489 h 6860376"/>
              <a:gd name="connsiteX1073" fmla="*/ 6276829 w 10502838"/>
              <a:gd name="connsiteY1073" fmla="*/ 5932424 h 6860376"/>
              <a:gd name="connsiteX1074" fmla="*/ 6230789 w 10502838"/>
              <a:gd name="connsiteY1074" fmla="*/ 5978463 h 6860376"/>
              <a:gd name="connsiteX1075" fmla="*/ 6154855 w 10502838"/>
              <a:gd name="connsiteY1075" fmla="*/ 5902528 h 6860376"/>
              <a:gd name="connsiteX1076" fmla="*/ 6078921 w 10502838"/>
              <a:gd name="connsiteY1076" fmla="*/ 5978463 h 6860376"/>
              <a:gd name="connsiteX1077" fmla="*/ 6032882 w 10502838"/>
              <a:gd name="connsiteY1077" fmla="*/ 5932424 h 6860376"/>
              <a:gd name="connsiteX1078" fmla="*/ 6108816 w 10502838"/>
              <a:gd name="connsiteY1078" fmla="*/ 5856489 h 6860376"/>
              <a:gd name="connsiteX1079" fmla="*/ 6032882 w 10502838"/>
              <a:gd name="connsiteY1079" fmla="*/ 5780555 h 6860376"/>
              <a:gd name="connsiteX1080" fmla="*/ 10348579 w 10502838"/>
              <a:gd name="connsiteY1080" fmla="*/ 5286085 h 6860376"/>
              <a:gd name="connsiteX1081" fmla="*/ 10395813 w 10502838"/>
              <a:gd name="connsiteY1081" fmla="*/ 5286085 h 6860376"/>
              <a:gd name="connsiteX1082" fmla="*/ 10395813 w 10502838"/>
              <a:gd name="connsiteY1082" fmla="*/ 5393111 h 6860376"/>
              <a:gd name="connsiteX1083" fmla="*/ 10502838 w 10502838"/>
              <a:gd name="connsiteY1083" fmla="*/ 5393111 h 6860376"/>
              <a:gd name="connsiteX1084" fmla="*/ 10502838 w 10502838"/>
              <a:gd name="connsiteY1084" fmla="*/ 5440345 h 6860376"/>
              <a:gd name="connsiteX1085" fmla="*/ 10395813 w 10502838"/>
              <a:gd name="connsiteY1085" fmla="*/ 5440345 h 6860376"/>
              <a:gd name="connsiteX1086" fmla="*/ 10395813 w 10502838"/>
              <a:gd name="connsiteY1086" fmla="*/ 5547371 h 6860376"/>
              <a:gd name="connsiteX1087" fmla="*/ 10348579 w 10502838"/>
              <a:gd name="connsiteY1087" fmla="*/ 5547371 h 6860376"/>
              <a:gd name="connsiteX1088" fmla="*/ 10348579 w 10502838"/>
              <a:gd name="connsiteY1088" fmla="*/ 5440345 h 6860376"/>
              <a:gd name="connsiteX1089" fmla="*/ 10241553 w 10502838"/>
              <a:gd name="connsiteY1089" fmla="*/ 5440345 h 6860376"/>
              <a:gd name="connsiteX1090" fmla="*/ 10241553 w 10502838"/>
              <a:gd name="connsiteY1090" fmla="*/ 5393111 h 6860376"/>
              <a:gd name="connsiteX1091" fmla="*/ 10348579 w 10502838"/>
              <a:gd name="connsiteY1091" fmla="*/ 5393111 h 6860376"/>
              <a:gd name="connsiteX1092" fmla="*/ 9746486 w 10502838"/>
              <a:gd name="connsiteY1092" fmla="*/ 5286085 h 6860376"/>
              <a:gd name="connsiteX1093" fmla="*/ 9793123 w 10502838"/>
              <a:gd name="connsiteY1093" fmla="*/ 5286085 h 6860376"/>
              <a:gd name="connsiteX1094" fmla="*/ 9793123 w 10502838"/>
              <a:gd name="connsiteY1094" fmla="*/ 5393111 h 6860376"/>
              <a:gd name="connsiteX1095" fmla="*/ 9900148 w 10502838"/>
              <a:gd name="connsiteY1095" fmla="*/ 5393111 h 6860376"/>
              <a:gd name="connsiteX1096" fmla="*/ 9900148 w 10502838"/>
              <a:gd name="connsiteY1096" fmla="*/ 5440345 h 6860376"/>
              <a:gd name="connsiteX1097" fmla="*/ 9793123 w 10502838"/>
              <a:gd name="connsiteY1097" fmla="*/ 5440345 h 6860376"/>
              <a:gd name="connsiteX1098" fmla="*/ 9793123 w 10502838"/>
              <a:gd name="connsiteY1098" fmla="*/ 5547371 h 6860376"/>
              <a:gd name="connsiteX1099" fmla="*/ 9746486 w 10502838"/>
              <a:gd name="connsiteY1099" fmla="*/ 5547371 h 6860376"/>
              <a:gd name="connsiteX1100" fmla="*/ 9746486 w 10502838"/>
              <a:gd name="connsiteY1100" fmla="*/ 5440345 h 6860376"/>
              <a:gd name="connsiteX1101" fmla="*/ 9639460 w 10502838"/>
              <a:gd name="connsiteY1101" fmla="*/ 5440345 h 6860376"/>
              <a:gd name="connsiteX1102" fmla="*/ 9639460 w 10502838"/>
              <a:gd name="connsiteY1102" fmla="*/ 5393111 h 6860376"/>
              <a:gd name="connsiteX1103" fmla="*/ 9746486 w 10502838"/>
              <a:gd name="connsiteY1103" fmla="*/ 5393111 h 6860376"/>
              <a:gd name="connsiteX1104" fmla="*/ 9143796 w 10502838"/>
              <a:gd name="connsiteY1104" fmla="*/ 5286085 h 6860376"/>
              <a:gd name="connsiteX1105" fmla="*/ 9191030 w 10502838"/>
              <a:gd name="connsiteY1105" fmla="*/ 5286085 h 6860376"/>
              <a:gd name="connsiteX1106" fmla="*/ 9191030 w 10502838"/>
              <a:gd name="connsiteY1106" fmla="*/ 5393111 h 6860376"/>
              <a:gd name="connsiteX1107" fmla="*/ 9298055 w 10502838"/>
              <a:gd name="connsiteY1107" fmla="*/ 5393111 h 6860376"/>
              <a:gd name="connsiteX1108" fmla="*/ 9298055 w 10502838"/>
              <a:gd name="connsiteY1108" fmla="*/ 5440345 h 6860376"/>
              <a:gd name="connsiteX1109" fmla="*/ 9191030 w 10502838"/>
              <a:gd name="connsiteY1109" fmla="*/ 5440345 h 6860376"/>
              <a:gd name="connsiteX1110" fmla="*/ 9191030 w 10502838"/>
              <a:gd name="connsiteY1110" fmla="*/ 5547371 h 6860376"/>
              <a:gd name="connsiteX1111" fmla="*/ 9143796 w 10502838"/>
              <a:gd name="connsiteY1111" fmla="*/ 5547371 h 6860376"/>
              <a:gd name="connsiteX1112" fmla="*/ 9143796 w 10502838"/>
              <a:gd name="connsiteY1112" fmla="*/ 5440345 h 6860376"/>
              <a:gd name="connsiteX1113" fmla="*/ 9036770 w 10502838"/>
              <a:gd name="connsiteY1113" fmla="*/ 5440345 h 6860376"/>
              <a:gd name="connsiteX1114" fmla="*/ 9036770 w 10502838"/>
              <a:gd name="connsiteY1114" fmla="*/ 5393111 h 6860376"/>
              <a:gd name="connsiteX1115" fmla="*/ 9143796 w 10502838"/>
              <a:gd name="connsiteY1115" fmla="*/ 5393111 h 6860376"/>
              <a:gd name="connsiteX1116" fmla="*/ 8541105 w 10502838"/>
              <a:gd name="connsiteY1116" fmla="*/ 5286085 h 6860376"/>
              <a:gd name="connsiteX1117" fmla="*/ 8588339 w 10502838"/>
              <a:gd name="connsiteY1117" fmla="*/ 5286085 h 6860376"/>
              <a:gd name="connsiteX1118" fmla="*/ 8588339 w 10502838"/>
              <a:gd name="connsiteY1118" fmla="*/ 5393111 h 6860376"/>
              <a:gd name="connsiteX1119" fmla="*/ 8695365 w 10502838"/>
              <a:gd name="connsiteY1119" fmla="*/ 5393111 h 6860376"/>
              <a:gd name="connsiteX1120" fmla="*/ 8695365 w 10502838"/>
              <a:gd name="connsiteY1120" fmla="*/ 5440345 h 6860376"/>
              <a:gd name="connsiteX1121" fmla="*/ 8588339 w 10502838"/>
              <a:gd name="connsiteY1121" fmla="*/ 5440345 h 6860376"/>
              <a:gd name="connsiteX1122" fmla="*/ 8588339 w 10502838"/>
              <a:gd name="connsiteY1122" fmla="*/ 5547371 h 6860376"/>
              <a:gd name="connsiteX1123" fmla="*/ 8541105 w 10502838"/>
              <a:gd name="connsiteY1123" fmla="*/ 5547371 h 6860376"/>
              <a:gd name="connsiteX1124" fmla="*/ 8541105 w 10502838"/>
              <a:gd name="connsiteY1124" fmla="*/ 5440345 h 6860376"/>
              <a:gd name="connsiteX1125" fmla="*/ 8434079 w 10502838"/>
              <a:gd name="connsiteY1125" fmla="*/ 5440345 h 6860376"/>
              <a:gd name="connsiteX1126" fmla="*/ 8434079 w 10502838"/>
              <a:gd name="connsiteY1126" fmla="*/ 5393111 h 6860376"/>
              <a:gd name="connsiteX1127" fmla="*/ 8541105 w 10502838"/>
              <a:gd name="connsiteY1127" fmla="*/ 5393111 h 6860376"/>
              <a:gd name="connsiteX1128" fmla="*/ 7939012 w 10502838"/>
              <a:gd name="connsiteY1128" fmla="*/ 5286085 h 6860376"/>
              <a:gd name="connsiteX1129" fmla="*/ 7985648 w 10502838"/>
              <a:gd name="connsiteY1129" fmla="*/ 5286085 h 6860376"/>
              <a:gd name="connsiteX1130" fmla="*/ 7985648 w 10502838"/>
              <a:gd name="connsiteY1130" fmla="*/ 5393111 h 6860376"/>
              <a:gd name="connsiteX1131" fmla="*/ 8092674 w 10502838"/>
              <a:gd name="connsiteY1131" fmla="*/ 5393111 h 6860376"/>
              <a:gd name="connsiteX1132" fmla="*/ 8092674 w 10502838"/>
              <a:gd name="connsiteY1132" fmla="*/ 5440345 h 6860376"/>
              <a:gd name="connsiteX1133" fmla="*/ 7985648 w 10502838"/>
              <a:gd name="connsiteY1133" fmla="*/ 5440345 h 6860376"/>
              <a:gd name="connsiteX1134" fmla="*/ 7985648 w 10502838"/>
              <a:gd name="connsiteY1134" fmla="*/ 5547371 h 6860376"/>
              <a:gd name="connsiteX1135" fmla="*/ 7939012 w 10502838"/>
              <a:gd name="connsiteY1135" fmla="*/ 5547371 h 6860376"/>
              <a:gd name="connsiteX1136" fmla="*/ 7939012 w 10502838"/>
              <a:gd name="connsiteY1136" fmla="*/ 5440345 h 6860376"/>
              <a:gd name="connsiteX1137" fmla="*/ 7831986 w 10502838"/>
              <a:gd name="connsiteY1137" fmla="*/ 5440345 h 6860376"/>
              <a:gd name="connsiteX1138" fmla="*/ 7831986 w 10502838"/>
              <a:gd name="connsiteY1138" fmla="*/ 5393111 h 6860376"/>
              <a:gd name="connsiteX1139" fmla="*/ 7939012 w 10502838"/>
              <a:gd name="connsiteY1139" fmla="*/ 5393111 h 6860376"/>
              <a:gd name="connsiteX1140" fmla="*/ 7336321 w 10502838"/>
              <a:gd name="connsiteY1140" fmla="*/ 5286085 h 6860376"/>
              <a:gd name="connsiteX1141" fmla="*/ 7383555 w 10502838"/>
              <a:gd name="connsiteY1141" fmla="*/ 5286085 h 6860376"/>
              <a:gd name="connsiteX1142" fmla="*/ 7383555 w 10502838"/>
              <a:gd name="connsiteY1142" fmla="*/ 5393111 h 6860376"/>
              <a:gd name="connsiteX1143" fmla="*/ 7490581 w 10502838"/>
              <a:gd name="connsiteY1143" fmla="*/ 5393111 h 6860376"/>
              <a:gd name="connsiteX1144" fmla="*/ 7490581 w 10502838"/>
              <a:gd name="connsiteY1144" fmla="*/ 5440345 h 6860376"/>
              <a:gd name="connsiteX1145" fmla="*/ 7383555 w 10502838"/>
              <a:gd name="connsiteY1145" fmla="*/ 5440345 h 6860376"/>
              <a:gd name="connsiteX1146" fmla="*/ 7383555 w 10502838"/>
              <a:gd name="connsiteY1146" fmla="*/ 5547371 h 6860376"/>
              <a:gd name="connsiteX1147" fmla="*/ 7336321 w 10502838"/>
              <a:gd name="connsiteY1147" fmla="*/ 5547371 h 6860376"/>
              <a:gd name="connsiteX1148" fmla="*/ 7336321 w 10502838"/>
              <a:gd name="connsiteY1148" fmla="*/ 5440345 h 6860376"/>
              <a:gd name="connsiteX1149" fmla="*/ 7229295 w 10502838"/>
              <a:gd name="connsiteY1149" fmla="*/ 5440345 h 6860376"/>
              <a:gd name="connsiteX1150" fmla="*/ 7229295 w 10502838"/>
              <a:gd name="connsiteY1150" fmla="*/ 5393111 h 6860376"/>
              <a:gd name="connsiteX1151" fmla="*/ 7336321 w 10502838"/>
              <a:gd name="connsiteY1151" fmla="*/ 5393111 h 6860376"/>
              <a:gd name="connsiteX1152" fmla="*/ 6734228 w 10502838"/>
              <a:gd name="connsiteY1152" fmla="*/ 5286085 h 6860376"/>
              <a:gd name="connsiteX1153" fmla="*/ 6780864 w 10502838"/>
              <a:gd name="connsiteY1153" fmla="*/ 5286085 h 6860376"/>
              <a:gd name="connsiteX1154" fmla="*/ 6780864 w 10502838"/>
              <a:gd name="connsiteY1154" fmla="*/ 5393111 h 6860376"/>
              <a:gd name="connsiteX1155" fmla="*/ 6887890 w 10502838"/>
              <a:gd name="connsiteY1155" fmla="*/ 5393111 h 6860376"/>
              <a:gd name="connsiteX1156" fmla="*/ 6887890 w 10502838"/>
              <a:gd name="connsiteY1156" fmla="*/ 5440345 h 6860376"/>
              <a:gd name="connsiteX1157" fmla="*/ 6780864 w 10502838"/>
              <a:gd name="connsiteY1157" fmla="*/ 5440345 h 6860376"/>
              <a:gd name="connsiteX1158" fmla="*/ 6780864 w 10502838"/>
              <a:gd name="connsiteY1158" fmla="*/ 5547371 h 6860376"/>
              <a:gd name="connsiteX1159" fmla="*/ 6734228 w 10502838"/>
              <a:gd name="connsiteY1159" fmla="*/ 5547371 h 6860376"/>
              <a:gd name="connsiteX1160" fmla="*/ 6734228 w 10502838"/>
              <a:gd name="connsiteY1160" fmla="*/ 5440345 h 6860376"/>
              <a:gd name="connsiteX1161" fmla="*/ 6627202 w 10502838"/>
              <a:gd name="connsiteY1161" fmla="*/ 5440345 h 6860376"/>
              <a:gd name="connsiteX1162" fmla="*/ 6627202 w 10502838"/>
              <a:gd name="connsiteY1162" fmla="*/ 5393111 h 6860376"/>
              <a:gd name="connsiteX1163" fmla="*/ 6734228 w 10502838"/>
              <a:gd name="connsiteY1163" fmla="*/ 5393111 h 6860376"/>
              <a:gd name="connsiteX1164" fmla="*/ 6131537 w 10502838"/>
              <a:gd name="connsiteY1164" fmla="*/ 5286085 h 6860376"/>
              <a:gd name="connsiteX1165" fmla="*/ 6178771 w 10502838"/>
              <a:gd name="connsiteY1165" fmla="*/ 5286085 h 6860376"/>
              <a:gd name="connsiteX1166" fmla="*/ 6178771 w 10502838"/>
              <a:gd name="connsiteY1166" fmla="*/ 5393111 h 6860376"/>
              <a:gd name="connsiteX1167" fmla="*/ 6285797 w 10502838"/>
              <a:gd name="connsiteY1167" fmla="*/ 5393111 h 6860376"/>
              <a:gd name="connsiteX1168" fmla="*/ 6285797 w 10502838"/>
              <a:gd name="connsiteY1168" fmla="*/ 5440345 h 6860376"/>
              <a:gd name="connsiteX1169" fmla="*/ 6178771 w 10502838"/>
              <a:gd name="connsiteY1169" fmla="*/ 5440345 h 6860376"/>
              <a:gd name="connsiteX1170" fmla="*/ 6178771 w 10502838"/>
              <a:gd name="connsiteY1170" fmla="*/ 5547371 h 6860376"/>
              <a:gd name="connsiteX1171" fmla="*/ 6131537 w 10502838"/>
              <a:gd name="connsiteY1171" fmla="*/ 5547371 h 6860376"/>
              <a:gd name="connsiteX1172" fmla="*/ 6131537 w 10502838"/>
              <a:gd name="connsiteY1172" fmla="*/ 5440345 h 6860376"/>
              <a:gd name="connsiteX1173" fmla="*/ 6024511 w 10502838"/>
              <a:gd name="connsiteY1173" fmla="*/ 5440345 h 6860376"/>
              <a:gd name="connsiteX1174" fmla="*/ 6024511 w 10502838"/>
              <a:gd name="connsiteY1174" fmla="*/ 5393111 h 6860376"/>
              <a:gd name="connsiteX1175" fmla="*/ 6131537 w 10502838"/>
              <a:gd name="connsiteY1175" fmla="*/ 5393111 h 6860376"/>
              <a:gd name="connsiteX1176" fmla="*/ 5528846 w 10502838"/>
              <a:gd name="connsiteY1176" fmla="*/ 5286085 h 6860376"/>
              <a:gd name="connsiteX1177" fmla="*/ 5576080 w 10502838"/>
              <a:gd name="connsiteY1177" fmla="*/ 5286085 h 6860376"/>
              <a:gd name="connsiteX1178" fmla="*/ 5576080 w 10502838"/>
              <a:gd name="connsiteY1178" fmla="*/ 5393111 h 6860376"/>
              <a:gd name="connsiteX1179" fmla="*/ 5683106 w 10502838"/>
              <a:gd name="connsiteY1179" fmla="*/ 5393111 h 6860376"/>
              <a:gd name="connsiteX1180" fmla="*/ 5683106 w 10502838"/>
              <a:gd name="connsiteY1180" fmla="*/ 5440345 h 6860376"/>
              <a:gd name="connsiteX1181" fmla="*/ 5576080 w 10502838"/>
              <a:gd name="connsiteY1181" fmla="*/ 5440345 h 6860376"/>
              <a:gd name="connsiteX1182" fmla="*/ 5576080 w 10502838"/>
              <a:gd name="connsiteY1182" fmla="*/ 5547371 h 6860376"/>
              <a:gd name="connsiteX1183" fmla="*/ 5528846 w 10502838"/>
              <a:gd name="connsiteY1183" fmla="*/ 5547371 h 6860376"/>
              <a:gd name="connsiteX1184" fmla="*/ 5528846 w 10502838"/>
              <a:gd name="connsiteY1184" fmla="*/ 5440345 h 6860376"/>
              <a:gd name="connsiteX1185" fmla="*/ 5421820 w 10502838"/>
              <a:gd name="connsiteY1185" fmla="*/ 5440345 h 6860376"/>
              <a:gd name="connsiteX1186" fmla="*/ 5421820 w 10502838"/>
              <a:gd name="connsiteY1186" fmla="*/ 5393111 h 6860376"/>
              <a:gd name="connsiteX1187" fmla="*/ 5528846 w 10502838"/>
              <a:gd name="connsiteY1187" fmla="*/ 5393111 h 6860376"/>
              <a:gd name="connsiteX1188" fmla="*/ 4926753 w 10502838"/>
              <a:gd name="connsiteY1188" fmla="*/ 5286085 h 6860376"/>
              <a:gd name="connsiteX1189" fmla="*/ 4973389 w 10502838"/>
              <a:gd name="connsiteY1189" fmla="*/ 5286085 h 6860376"/>
              <a:gd name="connsiteX1190" fmla="*/ 4973389 w 10502838"/>
              <a:gd name="connsiteY1190" fmla="*/ 5393111 h 6860376"/>
              <a:gd name="connsiteX1191" fmla="*/ 5080415 w 10502838"/>
              <a:gd name="connsiteY1191" fmla="*/ 5393111 h 6860376"/>
              <a:gd name="connsiteX1192" fmla="*/ 5080415 w 10502838"/>
              <a:gd name="connsiteY1192" fmla="*/ 5440345 h 6860376"/>
              <a:gd name="connsiteX1193" fmla="*/ 4973389 w 10502838"/>
              <a:gd name="connsiteY1193" fmla="*/ 5440345 h 6860376"/>
              <a:gd name="connsiteX1194" fmla="*/ 4973389 w 10502838"/>
              <a:gd name="connsiteY1194" fmla="*/ 5547371 h 6860376"/>
              <a:gd name="connsiteX1195" fmla="*/ 4926753 w 10502838"/>
              <a:gd name="connsiteY1195" fmla="*/ 5547371 h 6860376"/>
              <a:gd name="connsiteX1196" fmla="*/ 4926753 w 10502838"/>
              <a:gd name="connsiteY1196" fmla="*/ 5440345 h 6860376"/>
              <a:gd name="connsiteX1197" fmla="*/ 4819727 w 10502838"/>
              <a:gd name="connsiteY1197" fmla="*/ 5440345 h 6860376"/>
              <a:gd name="connsiteX1198" fmla="*/ 4819727 w 10502838"/>
              <a:gd name="connsiteY1198" fmla="*/ 5393111 h 6860376"/>
              <a:gd name="connsiteX1199" fmla="*/ 4926753 w 10502838"/>
              <a:gd name="connsiteY1199" fmla="*/ 5393111 h 6860376"/>
              <a:gd name="connsiteX1200" fmla="*/ 4324063 w 10502838"/>
              <a:gd name="connsiteY1200" fmla="*/ 5286085 h 6860376"/>
              <a:gd name="connsiteX1201" fmla="*/ 4371297 w 10502838"/>
              <a:gd name="connsiteY1201" fmla="*/ 5286085 h 6860376"/>
              <a:gd name="connsiteX1202" fmla="*/ 4371297 w 10502838"/>
              <a:gd name="connsiteY1202" fmla="*/ 5393111 h 6860376"/>
              <a:gd name="connsiteX1203" fmla="*/ 4478323 w 10502838"/>
              <a:gd name="connsiteY1203" fmla="*/ 5393111 h 6860376"/>
              <a:gd name="connsiteX1204" fmla="*/ 4478323 w 10502838"/>
              <a:gd name="connsiteY1204" fmla="*/ 5440345 h 6860376"/>
              <a:gd name="connsiteX1205" fmla="*/ 4371297 w 10502838"/>
              <a:gd name="connsiteY1205" fmla="*/ 5440345 h 6860376"/>
              <a:gd name="connsiteX1206" fmla="*/ 4371297 w 10502838"/>
              <a:gd name="connsiteY1206" fmla="*/ 5547371 h 6860376"/>
              <a:gd name="connsiteX1207" fmla="*/ 4324063 w 10502838"/>
              <a:gd name="connsiteY1207" fmla="*/ 5547371 h 6860376"/>
              <a:gd name="connsiteX1208" fmla="*/ 4324063 w 10502838"/>
              <a:gd name="connsiteY1208" fmla="*/ 5440345 h 6860376"/>
              <a:gd name="connsiteX1209" fmla="*/ 4217037 w 10502838"/>
              <a:gd name="connsiteY1209" fmla="*/ 5440345 h 6860376"/>
              <a:gd name="connsiteX1210" fmla="*/ 4217037 w 10502838"/>
              <a:gd name="connsiteY1210" fmla="*/ 5393111 h 6860376"/>
              <a:gd name="connsiteX1211" fmla="*/ 4324063 w 10502838"/>
              <a:gd name="connsiteY1211" fmla="*/ 5393111 h 6860376"/>
              <a:gd name="connsiteX1212" fmla="*/ 3721970 w 10502838"/>
              <a:gd name="connsiteY1212" fmla="*/ 5286085 h 6860376"/>
              <a:gd name="connsiteX1213" fmla="*/ 3768606 w 10502838"/>
              <a:gd name="connsiteY1213" fmla="*/ 5286085 h 6860376"/>
              <a:gd name="connsiteX1214" fmla="*/ 3768606 w 10502838"/>
              <a:gd name="connsiteY1214" fmla="*/ 5393111 h 6860376"/>
              <a:gd name="connsiteX1215" fmla="*/ 3875632 w 10502838"/>
              <a:gd name="connsiteY1215" fmla="*/ 5393111 h 6860376"/>
              <a:gd name="connsiteX1216" fmla="*/ 3875632 w 10502838"/>
              <a:gd name="connsiteY1216" fmla="*/ 5440345 h 6860376"/>
              <a:gd name="connsiteX1217" fmla="*/ 3768606 w 10502838"/>
              <a:gd name="connsiteY1217" fmla="*/ 5440345 h 6860376"/>
              <a:gd name="connsiteX1218" fmla="*/ 3768606 w 10502838"/>
              <a:gd name="connsiteY1218" fmla="*/ 5547371 h 6860376"/>
              <a:gd name="connsiteX1219" fmla="*/ 3721970 w 10502838"/>
              <a:gd name="connsiteY1219" fmla="*/ 5547371 h 6860376"/>
              <a:gd name="connsiteX1220" fmla="*/ 3721970 w 10502838"/>
              <a:gd name="connsiteY1220" fmla="*/ 5440345 h 6860376"/>
              <a:gd name="connsiteX1221" fmla="*/ 3614944 w 10502838"/>
              <a:gd name="connsiteY1221" fmla="*/ 5440345 h 6860376"/>
              <a:gd name="connsiteX1222" fmla="*/ 3614944 w 10502838"/>
              <a:gd name="connsiteY1222" fmla="*/ 5393111 h 6860376"/>
              <a:gd name="connsiteX1223" fmla="*/ 3721970 w 10502838"/>
              <a:gd name="connsiteY1223" fmla="*/ 5393111 h 6860376"/>
              <a:gd name="connsiteX1224" fmla="*/ 3119294 w 10502838"/>
              <a:gd name="connsiteY1224" fmla="*/ 5286085 h 6860376"/>
              <a:gd name="connsiteX1225" fmla="*/ 3166528 w 10502838"/>
              <a:gd name="connsiteY1225" fmla="*/ 5286085 h 6860376"/>
              <a:gd name="connsiteX1226" fmla="*/ 3166528 w 10502838"/>
              <a:gd name="connsiteY1226" fmla="*/ 5393111 h 6860376"/>
              <a:gd name="connsiteX1227" fmla="*/ 3273554 w 10502838"/>
              <a:gd name="connsiteY1227" fmla="*/ 5393111 h 6860376"/>
              <a:gd name="connsiteX1228" fmla="*/ 3273554 w 10502838"/>
              <a:gd name="connsiteY1228" fmla="*/ 5440345 h 6860376"/>
              <a:gd name="connsiteX1229" fmla="*/ 3166528 w 10502838"/>
              <a:gd name="connsiteY1229" fmla="*/ 5440345 h 6860376"/>
              <a:gd name="connsiteX1230" fmla="*/ 3166528 w 10502838"/>
              <a:gd name="connsiteY1230" fmla="*/ 5547371 h 6860376"/>
              <a:gd name="connsiteX1231" fmla="*/ 3119294 w 10502838"/>
              <a:gd name="connsiteY1231" fmla="*/ 5547371 h 6860376"/>
              <a:gd name="connsiteX1232" fmla="*/ 3119294 w 10502838"/>
              <a:gd name="connsiteY1232" fmla="*/ 5440345 h 6860376"/>
              <a:gd name="connsiteX1233" fmla="*/ 3012267 w 10502838"/>
              <a:gd name="connsiteY1233" fmla="*/ 5440345 h 6860376"/>
              <a:gd name="connsiteX1234" fmla="*/ 3012267 w 10502838"/>
              <a:gd name="connsiteY1234" fmla="*/ 5393111 h 6860376"/>
              <a:gd name="connsiteX1235" fmla="*/ 3119294 w 10502838"/>
              <a:gd name="connsiteY1235" fmla="*/ 5393111 h 6860376"/>
              <a:gd name="connsiteX1236" fmla="*/ 2516600 w 10502838"/>
              <a:gd name="connsiteY1236" fmla="*/ 5286085 h 6860376"/>
              <a:gd name="connsiteX1237" fmla="*/ 2563835 w 10502838"/>
              <a:gd name="connsiteY1237" fmla="*/ 5286085 h 6860376"/>
              <a:gd name="connsiteX1238" fmla="*/ 2563835 w 10502838"/>
              <a:gd name="connsiteY1238" fmla="*/ 5393111 h 6860376"/>
              <a:gd name="connsiteX1239" fmla="*/ 2670861 w 10502838"/>
              <a:gd name="connsiteY1239" fmla="*/ 5393111 h 6860376"/>
              <a:gd name="connsiteX1240" fmla="*/ 2670861 w 10502838"/>
              <a:gd name="connsiteY1240" fmla="*/ 5440345 h 6860376"/>
              <a:gd name="connsiteX1241" fmla="*/ 2563835 w 10502838"/>
              <a:gd name="connsiteY1241" fmla="*/ 5440345 h 6860376"/>
              <a:gd name="connsiteX1242" fmla="*/ 2563835 w 10502838"/>
              <a:gd name="connsiteY1242" fmla="*/ 5547371 h 6860376"/>
              <a:gd name="connsiteX1243" fmla="*/ 2516600 w 10502838"/>
              <a:gd name="connsiteY1243" fmla="*/ 5547371 h 6860376"/>
              <a:gd name="connsiteX1244" fmla="*/ 2516600 w 10502838"/>
              <a:gd name="connsiteY1244" fmla="*/ 5440345 h 6860376"/>
              <a:gd name="connsiteX1245" fmla="*/ 2409574 w 10502838"/>
              <a:gd name="connsiteY1245" fmla="*/ 5440345 h 6860376"/>
              <a:gd name="connsiteX1246" fmla="*/ 2409574 w 10502838"/>
              <a:gd name="connsiteY1246" fmla="*/ 5393111 h 6860376"/>
              <a:gd name="connsiteX1247" fmla="*/ 2516600 w 10502838"/>
              <a:gd name="connsiteY1247" fmla="*/ 5393111 h 6860376"/>
              <a:gd name="connsiteX1248" fmla="*/ 1914506 w 10502838"/>
              <a:gd name="connsiteY1248" fmla="*/ 5286085 h 6860376"/>
              <a:gd name="connsiteX1249" fmla="*/ 1961142 w 10502838"/>
              <a:gd name="connsiteY1249" fmla="*/ 5286085 h 6860376"/>
              <a:gd name="connsiteX1250" fmla="*/ 1961142 w 10502838"/>
              <a:gd name="connsiteY1250" fmla="*/ 5393111 h 6860376"/>
              <a:gd name="connsiteX1251" fmla="*/ 2068168 w 10502838"/>
              <a:gd name="connsiteY1251" fmla="*/ 5393111 h 6860376"/>
              <a:gd name="connsiteX1252" fmla="*/ 2068168 w 10502838"/>
              <a:gd name="connsiteY1252" fmla="*/ 5440345 h 6860376"/>
              <a:gd name="connsiteX1253" fmla="*/ 1961142 w 10502838"/>
              <a:gd name="connsiteY1253" fmla="*/ 5440345 h 6860376"/>
              <a:gd name="connsiteX1254" fmla="*/ 1961142 w 10502838"/>
              <a:gd name="connsiteY1254" fmla="*/ 5547371 h 6860376"/>
              <a:gd name="connsiteX1255" fmla="*/ 1914506 w 10502838"/>
              <a:gd name="connsiteY1255" fmla="*/ 5547371 h 6860376"/>
              <a:gd name="connsiteX1256" fmla="*/ 1914506 w 10502838"/>
              <a:gd name="connsiteY1256" fmla="*/ 5440345 h 6860376"/>
              <a:gd name="connsiteX1257" fmla="*/ 1807479 w 10502838"/>
              <a:gd name="connsiteY1257" fmla="*/ 5440345 h 6860376"/>
              <a:gd name="connsiteX1258" fmla="*/ 1807479 w 10502838"/>
              <a:gd name="connsiteY1258" fmla="*/ 5393111 h 6860376"/>
              <a:gd name="connsiteX1259" fmla="*/ 1914506 w 10502838"/>
              <a:gd name="connsiteY1259" fmla="*/ 5393111 h 6860376"/>
              <a:gd name="connsiteX1260" fmla="*/ 1311811 w 10502838"/>
              <a:gd name="connsiteY1260" fmla="*/ 5286085 h 6860376"/>
              <a:gd name="connsiteX1261" fmla="*/ 1359047 w 10502838"/>
              <a:gd name="connsiteY1261" fmla="*/ 5286085 h 6860376"/>
              <a:gd name="connsiteX1262" fmla="*/ 1359047 w 10502838"/>
              <a:gd name="connsiteY1262" fmla="*/ 5393111 h 6860376"/>
              <a:gd name="connsiteX1263" fmla="*/ 1466074 w 10502838"/>
              <a:gd name="connsiteY1263" fmla="*/ 5393111 h 6860376"/>
              <a:gd name="connsiteX1264" fmla="*/ 1466074 w 10502838"/>
              <a:gd name="connsiteY1264" fmla="*/ 5440345 h 6860376"/>
              <a:gd name="connsiteX1265" fmla="*/ 1359047 w 10502838"/>
              <a:gd name="connsiteY1265" fmla="*/ 5440345 h 6860376"/>
              <a:gd name="connsiteX1266" fmla="*/ 1359047 w 10502838"/>
              <a:gd name="connsiteY1266" fmla="*/ 5547371 h 6860376"/>
              <a:gd name="connsiteX1267" fmla="*/ 1311811 w 10502838"/>
              <a:gd name="connsiteY1267" fmla="*/ 5547371 h 6860376"/>
              <a:gd name="connsiteX1268" fmla="*/ 1311811 w 10502838"/>
              <a:gd name="connsiteY1268" fmla="*/ 5440345 h 6860376"/>
              <a:gd name="connsiteX1269" fmla="*/ 1204788 w 10502838"/>
              <a:gd name="connsiteY1269" fmla="*/ 5440345 h 6860376"/>
              <a:gd name="connsiteX1270" fmla="*/ 1204788 w 10502838"/>
              <a:gd name="connsiteY1270" fmla="*/ 5393111 h 6860376"/>
              <a:gd name="connsiteX1271" fmla="*/ 1311811 w 10502838"/>
              <a:gd name="connsiteY1271" fmla="*/ 5393111 h 6860376"/>
              <a:gd name="connsiteX1272" fmla="*/ 709721 w 10502838"/>
              <a:gd name="connsiteY1272" fmla="*/ 5286085 h 6860376"/>
              <a:gd name="connsiteX1273" fmla="*/ 756357 w 10502838"/>
              <a:gd name="connsiteY1273" fmla="*/ 5286085 h 6860376"/>
              <a:gd name="connsiteX1274" fmla="*/ 756357 w 10502838"/>
              <a:gd name="connsiteY1274" fmla="*/ 5393111 h 6860376"/>
              <a:gd name="connsiteX1275" fmla="*/ 863383 w 10502838"/>
              <a:gd name="connsiteY1275" fmla="*/ 5393111 h 6860376"/>
              <a:gd name="connsiteX1276" fmla="*/ 863383 w 10502838"/>
              <a:gd name="connsiteY1276" fmla="*/ 5440345 h 6860376"/>
              <a:gd name="connsiteX1277" fmla="*/ 756357 w 10502838"/>
              <a:gd name="connsiteY1277" fmla="*/ 5440345 h 6860376"/>
              <a:gd name="connsiteX1278" fmla="*/ 756357 w 10502838"/>
              <a:gd name="connsiteY1278" fmla="*/ 5547371 h 6860376"/>
              <a:gd name="connsiteX1279" fmla="*/ 709721 w 10502838"/>
              <a:gd name="connsiteY1279" fmla="*/ 5547371 h 6860376"/>
              <a:gd name="connsiteX1280" fmla="*/ 709721 w 10502838"/>
              <a:gd name="connsiteY1280" fmla="*/ 5440345 h 6860376"/>
              <a:gd name="connsiteX1281" fmla="*/ 602695 w 10502838"/>
              <a:gd name="connsiteY1281" fmla="*/ 5440345 h 6860376"/>
              <a:gd name="connsiteX1282" fmla="*/ 602695 w 10502838"/>
              <a:gd name="connsiteY1282" fmla="*/ 5393111 h 6860376"/>
              <a:gd name="connsiteX1283" fmla="*/ 709721 w 10502838"/>
              <a:gd name="connsiteY1283" fmla="*/ 5393111 h 6860376"/>
              <a:gd name="connsiteX1284" fmla="*/ 107030 w 10502838"/>
              <a:gd name="connsiteY1284" fmla="*/ 5286085 h 6860376"/>
              <a:gd name="connsiteX1285" fmla="*/ 154265 w 10502838"/>
              <a:gd name="connsiteY1285" fmla="*/ 5286085 h 6860376"/>
              <a:gd name="connsiteX1286" fmla="*/ 154265 w 10502838"/>
              <a:gd name="connsiteY1286" fmla="*/ 5393111 h 6860376"/>
              <a:gd name="connsiteX1287" fmla="*/ 261291 w 10502838"/>
              <a:gd name="connsiteY1287" fmla="*/ 5393111 h 6860376"/>
              <a:gd name="connsiteX1288" fmla="*/ 261291 w 10502838"/>
              <a:gd name="connsiteY1288" fmla="*/ 5440345 h 6860376"/>
              <a:gd name="connsiteX1289" fmla="*/ 154265 w 10502838"/>
              <a:gd name="connsiteY1289" fmla="*/ 5440345 h 6860376"/>
              <a:gd name="connsiteX1290" fmla="*/ 154265 w 10502838"/>
              <a:gd name="connsiteY1290" fmla="*/ 5547371 h 6860376"/>
              <a:gd name="connsiteX1291" fmla="*/ 107030 w 10502838"/>
              <a:gd name="connsiteY1291" fmla="*/ 5547371 h 6860376"/>
              <a:gd name="connsiteX1292" fmla="*/ 107030 w 10502838"/>
              <a:gd name="connsiteY1292" fmla="*/ 5440345 h 6860376"/>
              <a:gd name="connsiteX1293" fmla="*/ 6 w 10502838"/>
              <a:gd name="connsiteY1293" fmla="*/ 5440345 h 6860376"/>
              <a:gd name="connsiteX1294" fmla="*/ 6 w 10502838"/>
              <a:gd name="connsiteY1294" fmla="*/ 5393111 h 6860376"/>
              <a:gd name="connsiteX1295" fmla="*/ 107030 w 10502838"/>
              <a:gd name="connsiteY1295" fmla="*/ 5393111 h 6860376"/>
              <a:gd name="connsiteX1296" fmla="*/ 10295963 w 10502838"/>
              <a:gd name="connsiteY1296" fmla="*/ 4880106 h 6860376"/>
              <a:gd name="connsiteX1297" fmla="*/ 10275634 w 10502838"/>
              <a:gd name="connsiteY1297" fmla="*/ 4900435 h 6860376"/>
              <a:gd name="connsiteX1298" fmla="*/ 10351568 w 10502838"/>
              <a:gd name="connsiteY1298" fmla="*/ 4976369 h 6860376"/>
              <a:gd name="connsiteX1299" fmla="*/ 10275634 w 10502838"/>
              <a:gd name="connsiteY1299" fmla="*/ 5052303 h 6860376"/>
              <a:gd name="connsiteX1300" fmla="*/ 10295963 w 10502838"/>
              <a:gd name="connsiteY1300" fmla="*/ 5072632 h 6860376"/>
              <a:gd name="connsiteX1301" fmla="*/ 10371897 w 10502838"/>
              <a:gd name="connsiteY1301" fmla="*/ 4996698 h 6860376"/>
              <a:gd name="connsiteX1302" fmla="*/ 10447831 w 10502838"/>
              <a:gd name="connsiteY1302" fmla="*/ 5072632 h 6860376"/>
              <a:gd name="connsiteX1303" fmla="*/ 10468160 w 10502838"/>
              <a:gd name="connsiteY1303" fmla="*/ 5052303 h 6860376"/>
              <a:gd name="connsiteX1304" fmla="*/ 10392226 w 10502838"/>
              <a:gd name="connsiteY1304" fmla="*/ 4976369 h 6860376"/>
              <a:gd name="connsiteX1305" fmla="*/ 10468160 w 10502838"/>
              <a:gd name="connsiteY1305" fmla="*/ 4900435 h 6860376"/>
              <a:gd name="connsiteX1306" fmla="*/ 10447831 w 10502838"/>
              <a:gd name="connsiteY1306" fmla="*/ 4880106 h 6860376"/>
              <a:gd name="connsiteX1307" fmla="*/ 10371897 w 10502838"/>
              <a:gd name="connsiteY1307" fmla="*/ 4956040 h 6860376"/>
              <a:gd name="connsiteX1308" fmla="*/ 9693870 w 10502838"/>
              <a:gd name="connsiteY1308" fmla="*/ 4880106 h 6860376"/>
              <a:gd name="connsiteX1309" fmla="*/ 9673541 w 10502838"/>
              <a:gd name="connsiteY1309" fmla="*/ 4900435 h 6860376"/>
              <a:gd name="connsiteX1310" fmla="*/ 9749475 w 10502838"/>
              <a:gd name="connsiteY1310" fmla="*/ 4976369 h 6860376"/>
              <a:gd name="connsiteX1311" fmla="*/ 9673541 w 10502838"/>
              <a:gd name="connsiteY1311" fmla="*/ 5052303 h 6860376"/>
              <a:gd name="connsiteX1312" fmla="*/ 9693870 w 10502838"/>
              <a:gd name="connsiteY1312" fmla="*/ 5072632 h 6860376"/>
              <a:gd name="connsiteX1313" fmla="*/ 9769804 w 10502838"/>
              <a:gd name="connsiteY1313" fmla="*/ 4996698 h 6860376"/>
              <a:gd name="connsiteX1314" fmla="*/ 9845738 w 10502838"/>
              <a:gd name="connsiteY1314" fmla="*/ 5072632 h 6860376"/>
              <a:gd name="connsiteX1315" fmla="*/ 9866067 w 10502838"/>
              <a:gd name="connsiteY1315" fmla="*/ 5052303 h 6860376"/>
              <a:gd name="connsiteX1316" fmla="*/ 9790133 w 10502838"/>
              <a:gd name="connsiteY1316" fmla="*/ 4976369 h 6860376"/>
              <a:gd name="connsiteX1317" fmla="*/ 9866067 w 10502838"/>
              <a:gd name="connsiteY1317" fmla="*/ 4900435 h 6860376"/>
              <a:gd name="connsiteX1318" fmla="*/ 9845738 w 10502838"/>
              <a:gd name="connsiteY1318" fmla="*/ 4880106 h 6860376"/>
              <a:gd name="connsiteX1319" fmla="*/ 9769804 w 10502838"/>
              <a:gd name="connsiteY1319" fmla="*/ 4956040 h 6860376"/>
              <a:gd name="connsiteX1320" fmla="*/ 9091179 w 10502838"/>
              <a:gd name="connsiteY1320" fmla="*/ 4880106 h 6860376"/>
              <a:gd name="connsiteX1321" fmla="*/ 9070850 w 10502838"/>
              <a:gd name="connsiteY1321" fmla="*/ 4900435 h 6860376"/>
              <a:gd name="connsiteX1322" fmla="*/ 9146785 w 10502838"/>
              <a:gd name="connsiteY1322" fmla="*/ 4976369 h 6860376"/>
              <a:gd name="connsiteX1323" fmla="*/ 9070850 w 10502838"/>
              <a:gd name="connsiteY1323" fmla="*/ 5052303 h 6860376"/>
              <a:gd name="connsiteX1324" fmla="*/ 9091179 w 10502838"/>
              <a:gd name="connsiteY1324" fmla="*/ 5072632 h 6860376"/>
              <a:gd name="connsiteX1325" fmla="*/ 9167113 w 10502838"/>
              <a:gd name="connsiteY1325" fmla="*/ 4996698 h 6860376"/>
              <a:gd name="connsiteX1326" fmla="*/ 9243048 w 10502838"/>
              <a:gd name="connsiteY1326" fmla="*/ 5072632 h 6860376"/>
              <a:gd name="connsiteX1327" fmla="*/ 9263377 w 10502838"/>
              <a:gd name="connsiteY1327" fmla="*/ 5052303 h 6860376"/>
              <a:gd name="connsiteX1328" fmla="*/ 9187442 w 10502838"/>
              <a:gd name="connsiteY1328" fmla="*/ 4976369 h 6860376"/>
              <a:gd name="connsiteX1329" fmla="*/ 9263377 w 10502838"/>
              <a:gd name="connsiteY1329" fmla="*/ 4900435 h 6860376"/>
              <a:gd name="connsiteX1330" fmla="*/ 9243048 w 10502838"/>
              <a:gd name="connsiteY1330" fmla="*/ 4880106 h 6860376"/>
              <a:gd name="connsiteX1331" fmla="*/ 9167113 w 10502838"/>
              <a:gd name="connsiteY1331" fmla="*/ 4956040 h 6860376"/>
              <a:gd name="connsiteX1332" fmla="*/ 7886396 w 10502838"/>
              <a:gd name="connsiteY1332" fmla="*/ 4880106 h 6860376"/>
              <a:gd name="connsiteX1333" fmla="*/ 7866067 w 10502838"/>
              <a:gd name="connsiteY1333" fmla="*/ 4900435 h 6860376"/>
              <a:gd name="connsiteX1334" fmla="*/ 7942001 w 10502838"/>
              <a:gd name="connsiteY1334" fmla="*/ 4976369 h 6860376"/>
              <a:gd name="connsiteX1335" fmla="*/ 7866067 w 10502838"/>
              <a:gd name="connsiteY1335" fmla="*/ 5052303 h 6860376"/>
              <a:gd name="connsiteX1336" fmla="*/ 7886396 w 10502838"/>
              <a:gd name="connsiteY1336" fmla="*/ 5072632 h 6860376"/>
              <a:gd name="connsiteX1337" fmla="*/ 7962330 w 10502838"/>
              <a:gd name="connsiteY1337" fmla="*/ 4996698 h 6860376"/>
              <a:gd name="connsiteX1338" fmla="*/ 8038264 w 10502838"/>
              <a:gd name="connsiteY1338" fmla="*/ 5072632 h 6860376"/>
              <a:gd name="connsiteX1339" fmla="*/ 8058593 w 10502838"/>
              <a:gd name="connsiteY1339" fmla="*/ 5052303 h 6860376"/>
              <a:gd name="connsiteX1340" fmla="*/ 7982659 w 10502838"/>
              <a:gd name="connsiteY1340" fmla="*/ 4976369 h 6860376"/>
              <a:gd name="connsiteX1341" fmla="*/ 8058593 w 10502838"/>
              <a:gd name="connsiteY1341" fmla="*/ 4900435 h 6860376"/>
              <a:gd name="connsiteX1342" fmla="*/ 8038264 w 10502838"/>
              <a:gd name="connsiteY1342" fmla="*/ 4880106 h 6860376"/>
              <a:gd name="connsiteX1343" fmla="*/ 7962330 w 10502838"/>
              <a:gd name="connsiteY1343" fmla="*/ 4956040 h 6860376"/>
              <a:gd name="connsiteX1344" fmla="*/ 7283705 w 10502838"/>
              <a:gd name="connsiteY1344" fmla="*/ 4880106 h 6860376"/>
              <a:gd name="connsiteX1345" fmla="*/ 7263376 w 10502838"/>
              <a:gd name="connsiteY1345" fmla="*/ 4900435 h 6860376"/>
              <a:gd name="connsiteX1346" fmla="*/ 7339310 w 10502838"/>
              <a:gd name="connsiteY1346" fmla="*/ 4976369 h 6860376"/>
              <a:gd name="connsiteX1347" fmla="*/ 7263376 w 10502838"/>
              <a:gd name="connsiteY1347" fmla="*/ 5052303 h 6860376"/>
              <a:gd name="connsiteX1348" fmla="*/ 7283705 w 10502838"/>
              <a:gd name="connsiteY1348" fmla="*/ 5072632 h 6860376"/>
              <a:gd name="connsiteX1349" fmla="*/ 7359639 w 10502838"/>
              <a:gd name="connsiteY1349" fmla="*/ 4996698 h 6860376"/>
              <a:gd name="connsiteX1350" fmla="*/ 7435573 w 10502838"/>
              <a:gd name="connsiteY1350" fmla="*/ 5072632 h 6860376"/>
              <a:gd name="connsiteX1351" fmla="*/ 7455902 w 10502838"/>
              <a:gd name="connsiteY1351" fmla="*/ 5052303 h 6860376"/>
              <a:gd name="connsiteX1352" fmla="*/ 7379968 w 10502838"/>
              <a:gd name="connsiteY1352" fmla="*/ 4976369 h 6860376"/>
              <a:gd name="connsiteX1353" fmla="*/ 7455902 w 10502838"/>
              <a:gd name="connsiteY1353" fmla="*/ 4900435 h 6860376"/>
              <a:gd name="connsiteX1354" fmla="*/ 7435573 w 10502838"/>
              <a:gd name="connsiteY1354" fmla="*/ 4880106 h 6860376"/>
              <a:gd name="connsiteX1355" fmla="*/ 7359639 w 10502838"/>
              <a:gd name="connsiteY1355" fmla="*/ 4956040 h 6860376"/>
              <a:gd name="connsiteX1356" fmla="*/ 6681612 w 10502838"/>
              <a:gd name="connsiteY1356" fmla="*/ 4880106 h 6860376"/>
              <a:gd name="connsiteX1357" fmla="*/ 6661283 w 10502838"/>
              <a:gd name="connsiteY1357" fmla="*/ 4900435 h 6860376"/>
              <a:gd name="connsiteX1358" fmla="*/ 6737217 w 10502838"/>
              <a:gd name="connsiteY1358" fmla="*/ 4976369 h 6860376"/>
              <a:gd name="connsiteX1359" fmla="*/ 6661283 w 10502838"/>
              <a:gd name="connsiteY1359" fmla="*/ 5052303 h 6860376"/>
              <a:gd name="connsiteX1360" fmla="*/ 6681612 w 10502838"/>
              <a:gd name="connsiteY1360" fmla="*/ 5072632 h 6860376"/>
              <a:gd name="connsiteX1361" fmla="*/ 6757546 w 10502838"/>
              <a:gd name="connsiteY1361" fmla="*/ 4996698 h 6860376"/>
              <a:gd name="connsiteX1362" fmla="*/ 6833480 w 10502838"/>
              <a:gd name="connsiteY1362" fmla="*/ 5072632 h 6860376"/>
              <a:gd name="connsiteX1363" fmla="*/ 6853809 w 10502838"/>
              <a:gd name="connsiteY1363" fmla="*/ 5052303 h 6860376"/>
              <a:gd name="connsiteX1364" fmla="*/ 6777875 w 10502838"/>
              <a:gd name="connsiteY1364" fmla="*/ 4976369 h 6860376"/>
              <a:gd name="connsiteX1365" fmla="*/ 6853809 w 10502838"/>
              <a:gd name="connsiteY1365" fmla="*/ 4900435 h 6860376"/>
              <a:gd name="connsiteX1366" fmla="*/ 6833480 w 10502838"/>
              <a:gd name="connsiteY1366" fmla="*/ 4880106 h 6860376"/>
              <a:gd name="connsiteX1367" fmla="*/ 6757546 w 10502838"/>
              <a:gd name="connsiteY1367" fmla="*/ 4956040 h 6860376"/>
              <a:gd name="connsiteX1368" fmla="*/ 5476828 w 10502838"/>
              <a:gd name="connsiteY1368" fmla="*/ 4880106 h 6860376"/>
              <a:gd name="connsiteX1369" fmla="*/ 5456499 w 10502838"/>
              <a:gd name="connsiteY1369" fmla="*/ 4900435 h 6860376"/>
              <a:gd name="connsiteX1370" fmla="*/ 5532433 w 10502838"/>
              <a:gd name="connsiteY1370" fmla="*/ 4976369 h 6860376"/>
              <a:gd name="connsiteX1371" fmla="*/ 5456499 w 10502838"/>
              <a:gd name="connsiteY1371" fmla="*/ 5052303 h 6860376"/>
              <a:gd name="connsiteX1372" fmla="*/ 5476828 w 10502838"/>
              <a:gd name="connsiteY1372" fmla="*/ 5072632 h 6860376"/>
              <a:gd name="connsiteX1373" fmla="*/ 5552762 w 10502838"/>
              <a:gd name="connsiteY1373" fmla="*/ 4996698 h 6860376"/>
              <a:gd name="connsiteX1374" fmla="*/ 5628697 w 10502838"/>
              <a:gd name="connsiteY1374" fmla="*/ 5072632 h 6860376"/>
              <a:gd name="connsiteX1375" fmla="*/ 5649025 w 10502838"/>
              <a:gd name="connsiteY1375" fmla="*/ 5052303 h 6860376"/>
              <a:gd name="connsiteX1376" fmla="*/ 5573091 w 10502838"/>
              <a:gd name="connsiteY1376" fmla="*/ 4976369 h 6860376"/>
              <a:gd name="connsiteX1377" fmla="*/ 5649025 w 10502838"/>
              <a:gd name="connsiteY1377" fmla="*/ 4900435 h 6860376"/>
              <a:gd name="connsiteX1378" fmla="*/ 5628697 w 10502838"/>
              <a:gd name="connsiteY1378" fmla="*/ 4880106 h 6860376"/>
              <a:gd name="connsiteX1379" fmla="*/ 5552762 w 10502838"/>
              <a:gd name="connsiteY1379" fmla="*/ 4956040 h 6860376"/>
              <a:gd name="connsiteX1380" fmla="*/ 4874137 w 10502838"/>
              <a:gd name="connsiteY1380" fmla="*/ 4880106 h 6860376"/>
              <a:gd name="connsiteX1381" fmla="*/ 4853808 w 10502838"/>
              <a:gd name="connsiteY1381" fmla="*/ 4900435 h 6860376"/>
              <a:gd name="connsiteX1382" fmla="*/ 4929742 w 10502838"/>
              <a:gd name="connsiteY1382" fmla="*/ 4976369 h 6860376"/>
              <a:gd name="connsiteX1383" fmla="*/ 4853808 w 10502838"/>
              <a:gd name="connsiteY1383" fmla="*/ 5052303 h 6860376"/>
              <a:gd name="connsiteX1384" fmla="*/ 4874137 w 10502838"/>
              <a:gd name="connsiteY1384" fmla="*/ 5072632 h 6860376"/>
              <a:gd name="connsiteX1385" fmla="*/ 4950071 w 10502838"/>
              <a:gd name="connsiteY1385" fmla="*/ 4996698 h 6860376"/>
              <a:gd name="connsiteX1386" fmla="*/ 5026005 w 10502838"/>
              <a:gd name="connsiteY1386" fmla="*/ 5072632 h 6860376"/>
              <a:gd name="connsiteX1387" fmla="*/ 5046334 w 10502838"/>
              <a:gd name="connsiteY1387" fmla="*/ 5052303 h 6860376"/>
              <a:gd name="connsiteX1388" fmla="*/ 4970400 w 10502838"/>
              <a:gd name="connsiteY1388" fmla="*/ 4976369 h 6860376"/>
              <a:gd name="connsiteX1389" fmla="*/ 5046334 w 10502838"/>
              <a:gd name="connsiteY1389" fmla="*/ 4900435 h 6860376"/>
              <a:gd name="connsiteX1390" fmla="*/ 5026005 w 10502838"/>
              <a:gd name="connsiteY1390" fmla="*/ 4880106 h 6860376"/>
              <a:gd name="connsiteX1391" fmla="*/ 4950071 w 10502838"/>
              <a:gd name="connsiteY1391" fmla="*/ 4956040 h 6860376"/>
              <a:gd name="connsiteX1392" fmla="*/ 4271446 w 10502838"/>
              <a:gd name="connsiteY1392" fmla="*/ 4880106 h 6860376"/>
              <a:gd name="connsiteX1393" fmla="*/ 4251117 w 10502838"/>
              <a:gd name="connsiteY1393" fmla="*/ 4900435 h 6860376"/>
              <a:gd name="connsiteX1394" fmla="*/ 4327052 w 10502838"/>
              <a:gd name="connsiteY1394" fmla="*/ 4976369 h 6860376"/>
              <a:gd name="connsiteX1395" fmla="*/ 4251117 w 10502838"/>
              <a:gd name="connsiteY1395" fmla="*/ 5052303 h 6860376"/>
              <a:gd name="connsiteX1396" fmla="*/ 4271446 w 10502838"/>
              <a:gd name="connsiteY1396" fmla="*/ 5072632 h 6860376"/>
              <a:gd name="connsiteX1397" fmla="*/ 4347380 w 10502838"/>
              <a:gd name="connsiteY1397" fmla="*/ 4996698 h 6860376"/>
              <a:gd name="connsiteX1398" fmla="*/ 4423315 w 10502838"/>
              <a:gd name="connsiteY1398" fmla="*/ 5072632 h 6860376"/>
              <a:gd name="connsiteX1399" fmla="*/ 4443644 w 10502838"/>
              <a:gd name="connsiteY1399" fmla="*/ 5052303 h 6860376"/>
              <a:gd name="connsiteX1400" fmla="*/ 4367709 w 10502838"/>
              <a:gd name="connsiteY1400" fmla="*/ 4976369 h 6860376"/>
              <a:gd name="connsiteX1401" fmla="*/ 4443644 w 10502838"/>
              <a:gd name="connsiteY1401" fmla="*/ 4900435 h 6860376"/>
              <a:gd name="connsiteX1402" fmla="*/ 4423315 w 10502838"/>
              <a:gd name="connsiteY1402" fmla="*/ 4880106 h 6860376"/>
              <a:gd name="connsiteX1403" fmla="*/ 4347380 w 10502838"/>
              <a:gd name="connsiteY1403" fmla="*/ 4956040 h 6860376"/>
              <a:gd name="connsiteX1404" fmla="*/ 3067276 w 10502838"/>
              <a:gd name="connsiteY1404" fmla="*/ 4880106 h 6860376"/>
              <a:gd name="connsiteX1405" fmla="*/ 3046947 w 10502838"/>
              <a:gd name="connsiteY1405" fmla="*/ 4900435 h 6860376"/>
              <a:gd name="connsiteX1406" fmla="*/ 3122881 w 10502838"/>
              <a:gd name="connsiteY1406" fmla="*/ 4976369 h 6860376"/>
              <a:gd name="connsiteX1407" fmla="*/ 3046947 w 10502838"/>
              <a:gd name="connsiteY1407" fmla="*/ 5052303 h 6860376"/>
              <a:gd name="connsiteX1408" fmla="*/ 3067276 w 10502838"/>
              <a:gd name="connsiteY1408" fmla="*/ 5072632 h 6860376"/>
              <a:gd name="connsiteX1409" fmla="*/ 3142614 w 10502838"/>
              <a:gd name="connsiteY1409" fmla="*/ 4996698 h 6860376"/>
              <a:gd name="connsiteX1410" fmla="*/ 3218549 w 10502838"/>
              <a:gd name="connsiteY1410" fmla="*/ 5072632 h 6860376"/>
              <a:gd name="connsiteX1411" fmla="*/ 3238878 w 10502838"/>
              <a:gd name="connsiteY1411" fmla="*/ 5052303 h 6860376"/>
              <a:gd name="connsiteX1412" fmla="*/ 3162943 w 10502838"/>
              <a:gd name="connsiteY1412" fmla="*/ 4976369 h 6860376"/>
              <a:gd name="connsiteX1413" fmla="*/ 3238878 w 10502838"/>
              <a:gd name="connsiteY1413" fmla="*/ 4900435 h 6860376"/>
              <a:gd name="connsiteX1414" fmla="*/ 3218549 w 10502838"/>
              <a:gd name="connsiteY1414" fmla="*/ 4880106 h 6860376"/>
              <a:gd name="connsiteX1415" fmla="*/ 3142614 w 10502838"/>
              <a:gd name="connsiteY1415" fmla="*/ 4956040 h 6860376"/>
              <a:gd name="connsiteX1416" fmla="*/ 2464584 w 10502838"/>
              <a:gd name="connsiteY1416" fmla="*/ 4880106 h 6860376"/>
              <a:gd name="connsiteX1417" fmla="*/ 2444255 w 10502838"/>
              <a:gd name="connsiteY1417" fmla="*/ 4900435 h 6860376"/>
              <a:gd name="connsiteX1418" fmla="*/ 2520189 w 10502838"/>
              <a:gd name="connsiteY1418" fmla="*/ 4976369 h 6860376"/>
              <a:gd name="connsiteX1419" fmla="*/ 2444255 w 10502838"/>
              <a:gd name="connsiteY1419" fmla="*/ 5052303 h 6860376"/>
              <a:gd name="connsiteX1420" fmla="*/ 2464584 w 10502838"/>
              <a:gd name="connsiteY1420" fmla="*/ 5072632 h 6860376"/>
              <a:gd name="connsiteX1421" fmla="*/ 2540519 w 10502838"/>
              <a:gd name="connsiteY1421" fmla="*/ 4996698 h 6860376"/>
              <a:gd name="connsiteX1422" fmla="*/ 2616453 w 10502838"/>
              <a:gd name="connsiteY1422" fmla="*/ 5072632 h 6860376"/>
              <a:gd name="connsiteX1423" fmla="*/ 2636782 w 10502838"/>
              <a:gd name="connsiteY1423" fmla="*/ 5052303 h 6860376"/>
              <a:gd name="connsiteX1424" fmla="*/ 2560848 w 10502838"/>
              <a:gd name="connsiteY1424" fmla="*/ 4976369 h 6860376"/>
              <a:gd name="connsiteX1425" fmla="*/ 2636782 w 10502838"/>
              <a:gd name="connsiteY1425" fmla="*/ 4900435 h 6860376"/>
              <a:gd name="connsiteX1426" fmla="*/ 2616453 w 10502838"/>
              <a:gd name="connsiteY1426" fmla="*/ 4880106 h 6860376"/>
              <a:gd name="connsiteX1427" fmla="*/ 2540519 w 10502838"/>
              <a:gd name="connsiteY1427" fmla="*/ 4956040 h 6860376"/>
              <a:gd name="connsiteX1428" fmla="*/ 1259795 w 10502838"/>
              <a:gd name="connsiteY1428" fmla="*/ 4880106 h 6860376"/>
              <a:gd name="connsiteX1429" fmla="*/ 1239467 w 10502838"/>
              <a:gd name="connsiteY1429" fmla="*/ 4900435 h 6860376"/>
              <a:gd name="connsiteX1430" fmla="*/ 1315400 w 10502838"/>
              <a:gd name="connsiteY1430" fmla="*/ 4976369 h 6860376"/>
              <a:gd name="connsiteX1431" fmla="*/ 1239467 w 10502838"/>
              <a:gd name="connsiteY1431" fmla="*/ 5052303 h 6860376"/>
              <a:gd name="connsiteX1432" fmla="*/ 1259795 w 10502838"/>
              <a:gd name="connsiteY1432" fmla="*/ 5072632 h 6860376"/>
              <a:gd name="connsiteX1433" fmla="*/ 1335729 w 10502838"/>
              <a:gd name="connsiteY1433" fmla="*/ 4996698 h 6860376"/>
              <a:gd name="connsiteX1434" fmla="*/ 1411664 w 10502838"/>
              <a:gd name="connsiteY1434" fmla="*/ 5072632 h 6860376"/>
              <a:gd name="connsiteX1435" fmla="*/ 1431992 w 10502838"/>
              <a:gd name="connsiteY1435" fmla="*/ 5052303 h 6860376"/>
              <a:gd name="connsiteX1436" fmla="*/ 1356058 w 10502838"/>
              <a:gd name="connsiteY1436" fmla="*/ 4976369 h 6860376"/>
              <a:gd name="connsiteX1437" fmla="*/ 1431992 w 10502838"/>
              <a:gd name="connsiteY1437" fmla="*/ 4900435 h 6860376"/>
              <a:gd name="connsiteX1438" fmla="*/ 1411664 w 10502838"/>
              <a:gd name="connsiteY1438" fmla="*/ 4880106 h 6860376"/>
              <a:gd name="connsiteX1439" fmla="*/ 1335729 w 10502838"/>
              <a:gd name="connsiteY1439" fmla="*/ 4956040 h 6860376"/>
              <a:gd name="connsiteX1440" fmla="*/ 657106 w 10502838"/>
              <a:gd name="connsiteY1440" fmla="*/ 4880106 h 6860376"/>
              <a:gd name="connsiteX1441" fmla="*/ 636777 w 10502838"/>
              <a:gd name="connsiteY1441" fmla="*/ 4900435 h 6860376"/>
              <a:gd name="connsiteX1442" fmla="*/ 712711 w 10502838"/>
              <a:gd name="connsiteY1442" fmla="*/ 4976369 h 6860376"/>
              <a:gd name="connsiteX1443" fmla="*/ 636777 w 10502838"/>
              <a:gd name="connsiteY1443" fmla="*/ 5051706 h 6860376"/>
              <a:gd name="connsiteX1444" fmla="*/ 657106 w 10502838"/>
              <a:gd name="connsiteY1444" fmla="*/ 5072034 h 6860376"/>
              <a:gd name="connsiteX1445" fmla="*/ 733040 w 10502838"/>
              <a:gd name="connsiteY1445" fmla="*/ 4996100 h 6860376"/>
              <a:gd name="connsiteX1446" fmla="*/ 808974 w 10502838"/>
              <a:gd name="connsiteY1446" fmla="*/ 5072034 h 6860376"/>
              <a:gd name="connsiteX1447" fmla="*/ 829303 w 10502838"/>
              <a:gd name="connsiteY1447" fmla="*/ 5051706 h 6860376"/>
              <a:gd name="connsiteX1448" fmla="*/ 753368 w 10502838"/>
              <a:gd name="connsiteY1448" fmla="*/ 4976369 h 6860376"/>
              <a:gd name="connsiteX1449" fmla="*/ 829303 w 10502838"/>
              <a:gd name="connsiteY1449" fmla="*/ 4900435 h 6860376"/>
              <a:gd name="connsiteX1450" fmla="*/ 808974 w 10502838"/>
              <a:gd name="connsiteY1450" fmla="*/ 4880106 h 6860376"/>
              <a:gd name="connsiteX1451" fmla="*/ 733040 w 10502838"/>
              <a:gd name="connsiteY1451" fmla="*/ 4956040 h 6860376"/>
              <a:gd name="connsiteX1452" fmla="*/ 55012 w 10502838"/>
              <a:gd name="connsiteY1452" fmla="*/ 4880106 h 6860376"/>
              <a:gd name="connsiteX1453" fmla="*/ 34683 w 10502838"/>
              <a:gd name="connsiteY1453" fmla="*/ 4900435 h 6860376"/>
              <a:gd name="connsiteX1454" fmla="*/ 110618 w 10502838"/>
              <a:gd name="connsiteY1454" fmla="*/ 4976369 h 6860376"/>
              <a:gd name="connsiteX1455" fmla="*/ 34086 w 10502838"/>
              <a:gd name="connsiteY1455" fmla="*/ 5051706 h 6860376"/>
              <a:gd name="connsiteX1456" fmla="*/ 54414 w 10502838"/>
              <a:gd name="connsiteY1456" fmla="*/ 5072034 h 6860376"/>
              <a:gd name="connsiteX1457" fmla="*/ 130349 w 10502838"/>
              <a:gd name="connsiteY1457" fmla="*/ 4996698 h 6860376"/>
              <a:gd name="connsiteX1458" fmla="*/ 206284 w 10502838"/>
              <a:gd name="connsiteY1458" fmla="*/ 5072632 h 6860376"/>
              <a:gd name="connsiteX1459" fmla="*/ 226612 w 10502838"/>
              <a:gd name="connsiteY1459" fmla="*/ 5052303 h 6860376"/>
              <a:gd name="connsiteX1460" fmla="*/ 150678 w 10502838"/>
              <a:gd name="connsiteY1460" fmla="*/ 4976369 h 6860376"/>
              <a:gd name="connsiteX1461" fmla="*/ 226612 w 10502838"/>
              <a:gd name="connsiteY1461" fmla="*/ 4900435 h 6860376"/>
              <a:gd name="connsiteX1462" fmla="*/ 206284 w 10502838"/>
              <a:gd name="connsiteY1462" fmla="*/ 4880106 h 6860376"/>
              <a:gd name="connsiteX1463" fmla="*/ 130349 w 10502838"/>
              <a:gd name="connsiteY1463" fmla="*/ 4956040 h 6860376"/>
              <a:gd name="connsiteX1464" fmla="*/ 8489086 w 10502838"/>
              <a:gd name="connsiteY1464" fmla="*/ 4879508 h 6860376"/>
              <a:gd name="connsiteX1465" fmla="*/ 8468757 w 10502838"/>
              <a:gd name="connsiteY1465" fmla="*/ 4899837 h 6860376"/>
              <a:gd name="connsiteX1466" fmla="*/ 8544691 w 10502838"/>
              <a:gd name="connsiteY1466" fmla="*/ 4975771 h 6860376"/>
              <a:gd name="connsiteX1467" fmla="*/ 8468757 w 10502838"/>
              <a:gd name="connsiteY1467" fmla="*/ 5051706 h 6860376"/>
              <a:gd name="connsiteX1468" fmla="*/ 8489086 w 10502838"/>
              <a:gd name="connsiteY1468" fmla="*/ 5072034 h 6860376"/>
              <a:gd name="connsiteX1469" fmla="*/ 8565020 w 10502838"/>
              <a:gd name="connsiteY1469" fmla="*/ 4996100 h 6860376"/>
              <a:gd name="connsiteX1470" fmla="*/ 8640954 w 10502838"/>
              <a:gd name="connsiteY1470" fmla="*/ 5072034 h 6860376"/>
              <a:gd name="connsiteX1471" fmla="*/ 8661283 w 10502838"/>
              <a:gd name="connsiteY1471" fmla="*/ 5051706 h 6860376"/>
              <a:gd name="connsiteX1472" fmla="*/ 8585349 w 10502838"/>
              <a:gd name="connsiteY1472" fmla="*/ 4975771 h 6860376"/>
              <a:gd name="connsiteX1473" fmla="*/ 8661283 w 10502838"/>
              <a:gd name="connsiteY1473" fmla="*/ 4899837 h 6860376"/>
              <a:gd name="connsiteX1474" fmla="*/ 8640954 w 10502838"/>
              <a:gd name="connsiteY1474" fmla="*/ 4879508 h 6860376"/>
              <a:gd name="connsiteX1475" fmla="*/ 8565020 w 10502838"/>
              <a:gd name="connsiteY1475" fmla="*/ 4955442 h 6860376"/>
              <a:gd name="connsiteX1476" fmla="*/ 6078921 w 10502838"/>
              <a:gd name="connsiteY1476" fmla="*/ 4879508 h 6860376"/>
              <a:gd name="connsiteX1477" fmla="*/ 6058592 w 10502838"/>
              <a:gd name="connsiteY1477" fmla="*/ 4899837 h 6860376"/>
              <a:gd name="connsiteX1478" fmla="*/ 6134526 w 10502838"/>
              <a:gd name="connsiteY1478" fmla="*/ 4975771 h 6860376"/>
              <a:gd name="connsiteX1479" fmla="*/ 6058592 w 10502838"/>
              <a:gd name="connsiteY1479" fmla="*/ 5051706 h 6860376"/>
              <a:gd name="connsiteX1480" fmla="*/ 6078921 w 10502838"/>
              <a:gd name="connsiteY1480" fmla="*/ 5072034 h 6860376"/>
              <a:gd name="connsiteX1481" fmla="*/ 6154855 w 10502838"/>
              <a:gd name="connsiteY1481" fmla="*/ 4996100 h 6860376"/>
              <a:gd name="connsiteX1482" fmla="*/ 6230789 w 10502838"/>
              <a:gd name="connsiteY1482" fmla="*/ 5072034 h 6860376"/>
              <a:gd name="connsiteX1483" fmla="*/ 6251118 w 10502838"/>
              <a:gd name="connsiteY1483" fmla="*/ 5051706 h 6860376"/>
              <a:gd name="connsiteX1484" fmla="*/ 6175184 w 10502838"/>
              <a:gd name="connsiteY1484" fmla="*/ 4975771 h 6860376"/>
              <a:gd name="connsiteX1485" fmla="*/ 6251118 w 10502838"/>
              <a:gd name="connsiteY1485" fmla="*/ 4899837 h 6860376"/>
              <a:gd name="connsiteX1486" fmla="*/ 6230789 w 10502838"/>
              <a:gd name="connsiteY1486" fmla="*/ 4879508 h 6860376"/>
              <a:gd name="connsiteX1487" fmla="*/ 6154855 w 10502838"/>
              <a:gd name="connsiteY1487" fmla="*/ 4955442 h 6860376"/>
              <a:gd name="connsiteX1488" fmla="*/ 3669354 w 10502838"/>
              <a:gd name="connsiteY1488" fmla="*/ 4879508 h 6860376"/>
              <a:gd name="connsiteX1489" fmla="*/ 3649025 w 10502838"/>
              <a:gd name="connsiteY1489" fmla="*/ 4899837 h 6860376"/>
              <a:gd name="connsiteX1490" fmla="*/ 3724959 w 10502838"/>
              <a:gd name="connsiteY1490" fmla="*/ 4975771 h 6860376"/>
              <a:gd name="connsiteX1491" fmla="*/ 3649025 w 10502838"/>
              <a:gd name="connsiteY1491" fmla="*/ 5051706 h 6860376"/>
              <a:gd name="connsiteX1492" fmla="*/ 3669354 w 10502838"/>
              <a:gd name="connsiteY1492" fmla="*/ 5072034 h 6860376"/>
              <a:gd name="connsiteX1493" fmla="*/ 3745288 w 10502838"/>
              <a:gd name="connsiteY1493" fmla="*/ 4996100 h 6860376"/>
              <a:gd name="connsiteX1494" fmla="*/ 3821222 w 10502838"/>
              <a:gd name="connsiteY1494" fmla="*/ 5072034 h 6860376"/>
              <a:gd name="connsiteX1495" fmla="*/ 3841551 w 10502838"/>
              <a:gd name="connsiteY1495" fmla="*/ 5051706 h 6860376"/>
              <a:gd name="connsiteX1496" fmla="*/ 3765617 w 10502838"/>
              <a:gd name="connsiteY1496" fmla="*/ 4975771 h 6860376"/>
              <a:gd name="connsiteX1497" fmla="*/ 3841551 w 10502838"/>
              <a:gd name="connsiteY1497" fmla="*/ 4899837 h 6860376"/>
              <a:gd name="connsiteX1498" fmla="*/ 3821222 w 10502838"/>
              <a:gd name="connsiteY1498" fmla="*/ 4879508 h 6860376"/>
              <a:gd name="connsiteX1499" fmla="*/ 3745288 w 10502838"/>
              <a:gd name="connsiteY1499" fmla="*/ 4955442 h 6860376"/>
              <a:gd name="connsiteX1500" fmla="*/ 1861891 w 10502838"/>
              <a:gd name="connsiteY1500" fmla="*/ 4879508 h 6860376"/>
              <a:gd name="connsiteX1501" fmla="*/ 1841561 w 10502838"/>
              <a:gd name="connsiteY1501" fmla="*/ 4899837 h 6860376"/>
              <a:gd name="connsiteX1502" fmla="*/ 1917496 w 10502838"/>
              <a:gd name="connsiteY1502" fmla="*/ 4975771 h 6860376"/>
              <a:gd name="connsiteX1503" fmla="*/ 1841561 w 10502838"/>
              <a:gd name="connsiteY1503" fmla="*/ 5051706 h 6860376"/>
              <a:gd name="connsiteX1504" fmla="*/ 1861891 w 10502838"/>
              <a:gd name="connsiteY1504" fmla="*/ 5072034 h 6860376"/>
              <a:gd name="connsiteX1505" fmla="*/ 1937825 w 10502838"/>
              <a:gd name="connsiteY1505" fmla="*/ 4996100 h 6860376"/>
              <a:gd name="connsiteX1506" fmla="*/ 2013759 w 10502838"/>
              <a:gd name="connsiteY1506" fmla="*/ 5072034 h 6860376"/>
              <a:gd name="connsiteX1507" fmla="*/ 2034088 w 10502838"/>
              <a:gd name="connsiteY1507" fmla="*/ 5051706 h 6860376"/>
              <a:gd name="connsiteX1508" fmla="*/ 1958154 w 10502838"/>
              <a:gd name="connsiteY1508" fmla="*/ 4975771 h 6860376"/>
              <a:gd name="connsiteX1509" fmla="*/ 2034088 w 10502838"/>
              <a:gd name="connsiteY1509" fmla="*/ 4899837 h 6860376"/>
              <a:gd name="connsiteX1510" fmla="*/ 2013759 w 10502838"/>
              <a:gd name="connsiteY1510" fmla="*/ 4879508 h 6860376"/>
              <a:gd name="connsiteX1511" fmla="*/ 1937825 w 10502838"/>
              <a:gd name="connsiteY1511" fmla="*/ 4955442 h 6860376"/>
              <a:gd name="connsiteX1512" fmla="*/ 1259795 w 10502838"/>
              <a:gd name="connsiteY1512" fmla="*/ 4854396 h 6860376"/>
              <a:gd name="connsiteX1513" fmla="*/ 1335729 w 10502838"/>
              <a:gd name="connsiteY1513" fmla="*/ 4930330 h 6860376"/>
              <a:gd name="connsiteX1514" fmla="*/ 1411664 w 10502838"/>
              <a:gd name="connsiteY1514" fmla="*/ 4854396 h 6860376"/>
              <a:gd name="connsiteX1515" fmla="*/ 1457703 w 10502838"/>
              <a:gd name="connsiteY1515" fmla="*/ 4900435 h 6860376"/>
              <a:gd name="connsiteX1516" fmla="*/ 1381170 w 10502838"/>
              <a:gd name="connsiteY1516" fmla="*/ 4976369 h 6860376"/>
              <a:gd name="connsiteX1517" fmla="*/ 1457105 w 10502838"/>
              <a:gd name="connsiteY1517" fmla="*/ 5052303 h 6860376"/>
              <a:gd name="connsiteX1518" fmla="*/ 1411067 w 10502838"/>
              <a:gd name="connsiteY1518" fmla="*/ 5098342 h 6860376"/>
              <a:gd name="connsiteX1519" fmla="*/ 1335131 w 10502838"/>
              <a:gd name="connsiteY1519" fmla="*/ 5022408 h 6860376"/>
              <a:gd name="connsiteX1520" fmla="*/ 1259795 w 10502838"/>
              <a:gd name="connsiteY1520" fmla="*/ 5097744 h 6860376"/>
              <a:gd name="connsiteX1521" fmla="*/ 1213757 w 10502838"/>
              <a:gd name="connsiteY1521" fmla="*/ 5051706 h 6860376"/>
              <a:gd name="connsiteX1522" fmla="*/ 1289690 w 10502838"/>
              <a:gd name="connsiteY1522" fmla="*/ 4975771 h 6860376"/>
              <a:gd name="connsiteX1523" fmla="*/ 1213757 w 10502838"/>
              <a:gd name="connsiteY1523" fmla="*/ 4900435 h 6860376"/>
              <a:gd name="connsiteX1524" fmla="*/ 55012 w 10502838"/>
              <a:gd name="connsiteY1524" fmla="*/ 4854396 h 6860376"/>
              <a:gd name="connsiteX1525" fmla="*/ 130947 w 10502838"/>
              <a:gd name="connsiteY1525" fmla="*/ 4930330 h 6860376"/>
              <a:gd name="connsiteX1526" fmla="*/ 206881 w 10502838"/>
              <a:gd name="connsiteY1526" fmla="*/ 4854396 h 6860376"/>
              <a:gd name="connsiteX1527" fmla="*/ 252920 w 10502838"/>
              <a:gd name="connsiteY1527" fmla="*/ 4900435 h 6860376"/>
              <a:gd name="connsiteX1528" fmla="*/ 176985 w 10502838"/>
              <a:gd name="connsiteY1528" fmla="*/ 4976369 h 6860376"/>
              <a:gd name="connsiteX1529" fmla="*/ 252920 w 10502838"/>
              <a:gd name="connsiteY1529" fmla="*/ 5052303 h 6860376"/>
              <a:gd name="connsiteX1530" fmla="*/ 206881 w 10502838"/>
              <a:gd name="connsiteY1530" fmla="*/ 5098342 h 6860376"/>
              <a:gd name="connsiteX1531" fmla="*/ 130947 w 10502838"/>
              <a:gd name="connsiteY1531" fmla="*/ 5022408 h 6860376"/>
              <a:gd name="connsiteX1532" fmla="*/ 55012 w 10502838"/>
              <a:gd name="connsiteY1532" fmla="*/ 5097744 h 6860376"/>
              <a:gd name="connsiteX1533" fmla="*/ 8974 w 10502838"/>
              <a:gd name="connsiteY1533" fmla="*/ 5051706 h 6860376"/>
              <a:gd name="connsiteX1534" fmla="*/ 84907 w 10502838"/>
              <a:gd name="connsiteY1534" fmla="*/ 4975771 h 6860376"/>
              <a:gd name="connsiteX1535" fmla="*/ 8974 w 10502838"/>
              <a:gd name="connsiteY1535" fmla="*/ 4900435 h 6860376"/>
              <a:gd name="connsiteX1536" fmla="*/ 10295963 w 10502838"/>
              <a:gd name="connsiteY1536" fmla="*/ 4853798 h 6860376"/>
              <a:gd name="connsiteX1537" fmla="*/ 10371897 w 10502838"/>
              <a:gd name="connsiteY1537" fmla="*/ 4929732 h 6860376"/>
              <a:gd name="connsiteX1538" fmla="*/ 10447831 w 10502838"/>
              <a:gd name="connsiteY1538" fmla="*/ 4853798 h 6860376"/>
              <a:gd name="connsiteX1539" fmla="*/ 10493870 w 10502838"/>
              <a:gd name="connsiteY1539" fmla="*/ 4899837 h 6860376"/>
              <a:gd name="connsiteX1540" fmla="*/ 10417936 w 10502838"/>
              <a:gd name="connsiteY1540" fmla="*/ 4975771 h 6860376"/>
              <a:gd name="connsiteX1541" fmla="*/ 10493870 w 10502838"/>
              <a:gd name="connsiteY1541" fmla="*/ 5051706 h 6860376"/>
              <a:gd name="connsiteX1542" fmla="*/ 10447831 w 10502838"/>
              <a:gd name="connsiteY1542" fmla="*/ 5097744 h 6860376"/>
              <a:gd name="connsiteX1543" fmla="*/ 10371897 w 10502838"/>
              <a:gd name="connsiteY1543" fmla="*/ 5021810 h 6860376"/>
              <a:gd name="connsiteX1544" fmla="*/ 10295963 w 10502838"/>
              <a:gd name="connsiteY1544" fmla="*/ 5097744 h 6860376"/>
              <a:gd name="connsiteX1545" fmla="*/ 10249924 w 10502838"/>
              <a:gd name="connsiteY1545" fmla="*/ 5051706 h 6860376"/>
              <a:gd name="connsiteX1546" fmla="*/ 10325858 w 10502838"/>
              <a:gd name="connsiteY1546" fmla="*/ 4975771 h 6860376"/>
              <a:gd name="connsiteX1547" fmla="*/ 10249924 w 10502838"/>
              <a:gd name="connsiteY1547" fmla="*/ 4899837 h 6860376"/>
              <a:gd name="connsiteX1548" fmla="*/ 9693272 w 10502838"/>
              <a:gd name="connsiteY1548" fmla="*/ 4853798 h 6860376"/>
              <a:gd name="connsiteX1549" fmla="*/ 9769206 w 10502838"/>
              <a:gd name="connsiteY1549" fmla="*/ 4929732 h 6860376"/>
              <a:gd name="connsiteX1550" fmla="*/ 9845140 w 10502838"/>
              <a:gd name="connsiteY1550" fmla="*/ 4853798 h 6860376"/>
              <a:gd name="connsiteX1551" fmla="*/ 9891180 w 10502838"/>
              <a:gd name="connsiteY1551" fmla="*/ 4899837 h 6860376"/>
              <a:gd name="connsiteX1552" fmla="*/ 9815245 w 10502838"/>
              <a:gd name="connsiteY1552" fmla="*/ 4975771 h 6860376"/>
              <a:gd name="connsiteX1553" fmla="*/ 9891180 w 10502838"/>
              <a:gd name="connsiteY1553" fmla="*/ 5051706 h 6860376"/>
              <a:gd name="connsiteX1554" fmla="*/ 9845140 w 10502838"/>
              <a:gd name="connsiteY1554" fmla="*/ 5097744 h 6860376"/>
              <a:gd name="connsiteX1555" fmla="*/ 9769206 w 10502838"/>
              <a:gd name="connsiteY1555" fmla="*/ 5021810 h 6860376"/>
              <a:gd name="connsiteX1556" fmla="*/ 9693272 w 10502838"/>
              <a:gd name="connsiteY1556" fmla="*/ 5097744 h 6860376"/>
              <a:gd name="connsiteX1557" fmla="*/ 9647233 w 10502838"/>
              <a:gd name="connsiteY1557" fmla="*/ 5051706 h 6860376"/>
              <a:gd name="connsiteX1558" fmla="*/ 9723167 w 10502838"/>
              <a:gd name="connsiteY1558" fmla="*/ 4975771 h 6860376"/>
              <a:gd name="connsiteX1559" fmla="*/ 9647233 w 10502838"/>
              <a:gd name="connsiteY1559" fmla="*/ 4899837 h 6860376"/>
              <a:gd name="connsiteX1560" fmla="*/ 9091777 w 10502838"/>
              <a:gd name="connsiteY1560" fmla="*/ 4853798 h 6860376"/>
              <a:gd name="connsiteX1561" fmla="*/ 9167711 w 10502838"/>
              <a:gd name="connsiteY1561" fmla="*/ 4929732 h 6860376"/>
              <a:gd name="connsiteX1562" fmla="*/ 9243645 w 10502838"/>
              <a:gd name="connsiteY1562" fmla="*/ 4853798 h 6860376"/>
              <a:gd name="connsiteX1563" fmla="*/ 9289684 w 10502838"/>
              <a:gd name="connsiteY1563" fmla="*/ 4899837 h 6860376"/>
              <a:gd name="connsiteX1564" fmla="*/ 9213750 w 10502838"/>
              <a:gd name="connsiteY1564" fmla="*/ 4975771 h 6860376"/>
              <a:gd name="connsiteX1565" fmla="*/ 9289684 w 10502838"/>
              <a:gd name="connsiteY1565" fmla="*/ 5051706 h 6860376"/>
              <a:gd name="connsiteX1566" fmla="*/ 9243645 w 10502838"/>
              <a:gd name="connsiteY1566" fmla="*/ 5097744 h 6860376"/>
              <a:gd name="connsiteX1567" fmla="*/ 9167711 w 10502838"/>
              <a:gd name="connsiteY1567" fmla="*/ 5021810 h 6860376"/>
              <a:gd name="connsiteX1568" fmla="*/ 9091777 w 10502838"/>
              <a:gd name="connsiteY1568" fmla="*/ 5097744 h 6860376"/>
              <a:gd name="connsiteX1569" fmla="*/ 9045738 w 10502838"/>
              <a:gd name="connsiteY1569" fmla="*/ 5051706 h 6860376"/>
              <a:gd name="connsiteX1570" fmla="*/ 9121672 w 10502838"/>
              <a:gd name="connsiteY1570" fmla="*/ 4975771 h 6860376"/>
              <a:gd name="connsiteX1571" fmla="*/ 9045738 w 10502838"/>
              <a:gd name="connsiteY1571" fmla="*/ 4899837 h 6860376"/>
              <a:gd name="connsiteX1572" fmla="*/ 8488488 w 10502838"/>
              <a:gd name="connsiteY1572" fmla="*/ 4853798 h 6860376"/>
              <a:gd name="connsiteX1573" fmla="*/ 8564422 w 10502838"/>
              <a:gd name="connsiteY1573" fmla="*/ 4929732 h 6860376"/>
              <a:gd name="connsiteX1574" fmla="*/ 8640356 w 10502838"/>
              <a:gd name="connsiteY1574" fmla="*/ 4853798 h 6860376"/>
              <a:gd name="connsiteX1575" fmla="*/ 8686396 w 10502838"/>
              <a:gd name="connsiteY1575" fmla="*/ 4899837 h 6860376"/>
              <a:gd name="connsiteX1576" fmla="*/ 8610461 w 10502838"/>
              <a:gd name="connsiteY1576" fmla="*/ 4975771 h 6860376"/>
              <a:gd name="connsiteX1577" fmla="*/ 8686396 w 10502838"/>
              <a:gd name="connsiteY1577" fmla="*/ 5051706 h 6860376"/>
              <a:gd name="connsiteX1578" fmla="*/ 8640356 w 10502838"/>
              <a:gd name="connsiteY1578" fmla="*/ 5097744 h 6860376"/>
              <a:gd name="connsiteX1579" fmla="*/ 8564422 w 10502838"/>
              <a:gd name="connsiteY1579" fmla="*/ 5021810 h 6860376"/>
              <a:gd name="connsiteX1580" fmla="*/ 8488488 w 10502838"/>
              <a:gd name="connsiteY1580" fmla="*/ 5097744 h 6860376"/>
              <a:gd name="connsiteX1581" fmla="*/ 8442449 w 10502838"/>
              <a:gd name="connsiteY1581" fmla="*/ 5051706 h 6860376"/>
              <a:gd name="connsiteX1582" fmla="*/ 8518383 w 10502838"/>
              <a:gd name="connsiteY1582" fmla="*/ 4975771 h 6860376"/>
              <a:gd name="connsiteX1583" fmla="*/ 8442449 w 10502838"/>
              <a:gd name="connsiteY1583" fmla="*/ 4899837 h 6860376"/>
              <a:gd name="connsiteX1584" fmla="*/ 7886396 w 10502838"/>
              <a:gd name="connsiteY1584" fmla="*/ 4853798 h 6860376"/>
              <a:gd name="connsiteX1585" fmla="*/ 7962330 w 10502838"/>
              <a:gd name="connsiteY1585" fmla="*/ 4929732 h 6860376"/>
              <a:gd name="connsiteX1586" fmla="*/ 8038264 w 10502838"/>
              <a:gd name="connsiteY1586" fmla="*/ 4853798 h 6860376"/>
              <a:gd name="connsiteX1587" fmla="*/ 8084303 w 10502838"/>
              <a:gd name="connsiteY1587" fmla="*/ 4899837 h 6860376"/>
              <a:gd name="connsiteX1588" fmla="*/ 8008369 w 10502838"/>
              <a:gd name="connsiteY1588" fmla="*/ 4975771 h 6860376"/>
              <a:gd name="connsiteX1589" fmla="*/ 8084303 w 10502838"/>
              <a:gd name="connsiteY1589" fmla="*/ 5051706 h 6860376"/>
              <a:gd name="connsiteX1590" fmla="*/ 8038264 w 10502838"/>
              <a:gd name="connsiteY1590" fmla="*/ 5097744 h 6860376"/>
              <a:gd name="connsiteX1591" fmla="*/ 7962330 w 10502838"/>
              <a:gd name="connsiteY1591" fmla="*/ 5021810 h 6860376"/>
              <a:gd name="connsiteX1592" fmla="*/ 7886396 w 10502838"/>
              <a:gd name="connsiteY1592" fmla="*/ 5097744 h 6860376"/>
              <a:gd name="connsiteX1593" fmla="*/ 7840357 w 10502838"/>
              <a:gd name="connsiteY1593" fmla="*/ 5051706 h 6860376"/>
              <a:gd name="connsiteX1594" fmla="*/ 7916291 w 10502838"/>
              <a:gd name="connsiteY1594" fmla="*/ 4975771 h 6860376"/>
              <a:gd name="connsiteX1595" fmla="*/ 7840357 w 10502838"/>
              <a:gd name="connsiteY1595" fmla="*/ 4899837 h 6860376"/>
              <a:gd name="connsiteX1596" fmla="*/ 7283705 w 10502838"/>
              <a:gd name="connsiteY1596" fmla="*/ 4853798 h 6860376"/>
              <a:gd name="connsiteX1597" fmla="*/ 7359639 w 10502838"/>
              <a:gd name="connsiteY1597" fmla="*/ 4929732 h 6860376"/>
              <a:gd name="connsiteX1598" fmla="*/ 7435573 w 10502838"/>
              <a:gd name="connsiteY1598" fmla="*/ 4853798 h 6860376"/>
              <a:gd name="connsiteX1599" fmla="*/ 7481613 w 10502838"/>
              <a:gd name="connsiteY1599" fmla="*/ 4899837 h 6860376"/>
              <a:gd name="connsiteX1600" fmla="*/ 7405678 w 10502838"/>
              <a:gd name="connsiteY1600" fmla="*/ 4975771 h 6860376"/>
              <a:gd name="connsiteX1601" fmla="*/ 7481613 w 10502838"/>
              <a:gd name="connsiteY1601" fmla="*/ 5051706 h 6860376"/>
              <a:gd name="connsiteX1602" fmla="*/ 7435573 w 10502838"/>
              <a:gd name="connsiteY1602" fmla="*/ 5097744 h 6860376"/>
              <a:gd name="connsiteX1603" fmla="*/ 7359639 w 10502838"/>
              <a:gd name="connsiteY1603" fmla="*/ 5021810 h 6860376"/>
              <a:gd name="connsiteX1604" fmla="*/ 7283705 w 10502838"/>
              <a:gd name="connsiteY1604" fmla="*/ 5097744 h 6860376"/>
              <a:gd name="connsiteX1605" fmla="*/ 7237666 w 10502838"/>
              <a:gd name="connsiteY1605" fmla="*/ 5051706 h 6860376"/>
              <a:gd name="connsiteX1606" fmla="*/ 7313600 w 10502838"/>
              <a:gd name="connsiteY1606" fmla="*/ 4975771 h 6860376"/>
              <a:gd name="connsiteX1607" fmla="*/ 7237666 w 10502838"/>
              <a:gd name="connsiteY1607" fmla="*/ 4899837 h 6860376"/>
              <a:gd name="connsiteX1608" fmla="*/ 6681612 w 10502838"/>
              <a:gd name="connsiteY1608" fmla="*/ 4853798 h 6860376"/>
              <a:gd name="connsiteX1609" fmla="*/ 6757546 w 10502838"/>
              <a:gd name="connsiteY1609" fmla="*/ 4929732 h 6860376"/>
              <a:gd name="connsiteX1610" fmla="*/ 6833480 w 10502838"/>
              <a:gd name="connsiteY1610" fmla="*/ 4853798 h 6860376"/>
              <a:gd name="connsiteX1611" fmla="*/ 6879519 w 10502838"/>
              <a:gd name="connsiteY1611" fmla="*/ 4899837 h 6860376"/>
              <a:gd name="connsiteX1612" fmla="*/ 6803585 w 10502838"/>
              <a:gd name="connsiteY1612" fmla="*/ 4975771 h 6860376"/>
              <a:gd name="connsiteX1613" fmla="*/ 6879519 w 10502838"/>
              <a:gd name="connsiteY1613" fmla="*/ 5051706 h 6860376"/>
              <a:gd name="connsiteX1614" fmla="*/ 6833480 w 10502838"/>
              <a:gd name="connsiteY1614" fmla="*/ 5097744 h 6860376"/>
              <a:gd name="connsiteX1615" fmla="*/ 6757546 w 10502838"/>
              <a:gd name="connsiteY1615" fmla="*/ 5021810 h 6860376"/>
              <a:gd name="connsiteX1616" fmla="*/ 6681612 w 10502838"/>
              <a:gd name="connsiteY1616" fmla="*/ 5097744 h 6860376"/>
              <a:gd name="connsiteX1617" fmla="*/ 6635573 w 10502838"/>
              <a:gd name="connsiteY1617" fmla="*/ 5051706 h 6860376"/>
              <a:gd name="connsiteX1618" fmla="*/ 6711507 w 10502838"/>
              <a:gd name="connsiteY1618" fmla="*/ 4975771 h 6860376"/>
              <a:gd name="connsiteX1619" fmla="*/ 6635573 w 10502838"/>
              <a:gd name="connsiteY1619" fmla="*/ 4899837 h 6860376"/>
              <a:gd name="connsiteX1620" fmla="*/ 6078921 w 10502838"/>
              <a:gd name="connsiteY1620" fmla="*/ 4853798 h 6860376"/>
              <a:gd name="connsiteX1621" fmla="*/ 6154855 w 10502838"/>
              <a:gd name="connsiteY1621" fmla="*/ 4929732 h 6860376"/>
              <a:gd name="connsiteX1622" fmla="*/ 6230789 w 10502838"/>
              <a:gd name="connsiteY1622" fmla="*/ 4853798 h 6860376"/>
              <a:gd name="connsiteX1623" fmla="*/ 6276829 w 10502838"/>
              <a:gd name="connsiteY1623" fmla="*/ 4899837 h 6860376"/>
              <a:gd name="connsiteX1624" fmla="*/ 6200894 w 10502838"/>
              <a:gd name="connsiteY1624" fmla="*/ 4975771 h 6860376"/>
              <a:gd name="connsiteX1625" fmla="*/ 6276829 w 10502838"/>
              <a:gd name="connsiteY1625" fmla="*/ 5051706 h 6860376"/>
              <a:gd name="connsiteX1626" fmla="*/ 6230789 w 10502838"/>
              <a:gd name="connsiteY1626" fmla="*/ 5097744 h 6860376"/>
              <a:gd name="connsiteX1627" fmla="*/ 6154855 w 10502838"/>
              <a:gd name="connsiteY1627" fmla="*/ 5021810 h 6860376"/>
              <a:gd name="connsiteX1628" fmla="*/ 6078921 w 10502838"/>
              <a:gd name="connsiteY1628" fmla="*/ 5097744 h 6860376"/>
              <a:gd name="connsiteX1629" fmla="*/ 6032882 w 10502838"/>
              <a:gd name="connsiteY1629" fmla="*/ 5051706 h 6860376"/>
              <a:gd name="connsiteX1630" fmla="*/ 6108816 w 10502838"/>
              <a:gd name="connsiteY1630" fmla="*/ 4975771 h 6860376"/>
              <a:gd name="connsiteX1631" fmla="*/ 6032882 w 10502838"/>
              <a:gd name="connsiteY1631" fmla="*/ 4899837 h 6860376"/>
              <a:gd name="connsiteX1632" fmla="*/ 5476828 w 10502838"/>
              <a:gd name="connsiteY1632" fmla="*/ 4853798 h 6860376"/>
              <a:gd name="connsiteX1633" fmla="*/ 5552762 w 10502838"/>
              <a:gd name="connsiteY1633" fmla="*/ 4929732 h 6860376"/>
              <a:gd name="connsiteX1634" fmla="*/ 5628697 w 10502838"/>
              <a:gd name="connsiteY1634" fmla="*/ 4853798 h 6860376"/>
              <a:gd name="connsiteX1635" fmla="*/ 5674735 w 10502838"/>
              <a:gd name="connsiteY1635" fmla="*/ 4899837 h 6860376"/>
              <a:gd name="connsiteX1636" fmla="*/ 5598801 w 10502838"/>
              <a:gd name="connsiteY1636" fmla="*/ 4975771 h 6860376"/>
              <a:gd name="connsiteX1637" fmla="*/ 5674735 w 10502838"/>
              <a:gd name="connsiteY1637" fmla="*/ 5051706 h 6860376"/>
              <a:gd name="connsiteX1638" fmla="*/ 5628099 w 10502838"/>
              <a:gd name="connsiteY1638" fmla="*/ 5097744 h 6860376"/>
              <a:gd name="connsiteX1639" fmla="*/ 5552164 w 10502838"/>
              <a:gd name="connsiteY1639" fmla="*/ 5021810 h 6860376"/>
              <a:gd name="connsiteX1640" fmla="*/ 5476828 w 10502838"/>
              <a:gd name="connsiteY1640" fmla="*/ 5097744 h 6860376"/>
              <a:gd name="connsiteX1641" fmla="*/ 5430789 w 10502838"/>
              <a:gd name="connsiteY1641" fmla="*/ 5051706 h 6860376"/>
              <a:gd name="connsiteX1642" fmla="*/ 5506723 w 10502838"/>
              <a:gd name="connsiteY1642" fmla="*/ 4975771 h 6860376"/>
              <a:gd name="connsiteX1643" fmla="*/ 5430789 w 10502838"/>
              <a:gd name="connsiteY1643" fmla="*/ 4899837 h 6860376"/>
              <a:gd name="connsiteX1644" fmla="*/ 4874137 w 10502838"/>
              <a:gd name="connsiteY1644" fmla="*/ 4853798 h 6860376"/>
              <a:gd name="connsiteX1645" fmla="*/ 4950071 w 10502838"/>
              <a:gd name="connsiteY1645" fmla="*/ 4929732 h 6860376"/>
              <a:gd name="connsiteX1646" fmla="*/ 5026005 w 10502838"/>
              <a:gd name="connsiteY1646" fmla="*/ 4853798 h 6860376"/>
              <a:gd name="connsiteX1647" fmla="*/ 5072044 w 10502838"/>
              <a:gd name="connsiteY1647" fmla="*/ 4899837 h 6860376"/>
              <a:gd name="connsiteX1648" fmla="*/ 4996110 w 10502838"/>
              <a:gd name="connsiteY1648" fmla="*/ 4975771 h 6860376"/>
              <a:gd name="connsiteX1649" fmla="*/ 5072044 w 10502838"/>
              <a:gd name="connsiteY1649" fmla="*/ 5051706 h 6860376"/>
              <a:gd name="connsiteX1650" fmla="*/ 5026005 w 10502838"/>
              <a:gd name="connsiteY1650" fmla="*/ 5097744 h 6860376"/>
              <a:gd name="connsiteX1651" fmla="*/ 4950071 w 10502838"/>
              <a:gd name="connsiteY1651" fmla="*/ 5021810 h 6860376"/>
              <a:gd name="connsiteX1652" fmla="*/ 4874137 w 10502838"/>
              <a:gd name="connsiteY1652" fmla="*/ 5097744 h 6860376"/>
              <a:gd name="connsiteX1653" fmla="*/ 4828098 w 10502838"/>
              <a:gd name="connsiteY1653" fmla="*/ 5051706 h 6860376"/>
              <a:gd name="connsiteX1654" fmla="*/ 4904032 w 10502838"/>
              <a:gd name="connsiteY1654" fmla="*/ 4975771 h 6860376"/>
              <a:gd name="connsiteX1655" fmla="*/ 4828098 w 10502838"/>
              <a:gd name="connsiteY1655" fmla="*/ 4899837 h 6860376"/>
              <a:gd name="connsiteX1656" fmla="*/ 4272044 w 10502838"/>
              <a:gd name="connsiteY1656" fmla="*/ 4853798 h 6860376"/>
              <a:gd name="connsiteX1657" fmla="*/ 4347978 w 10502838"/>
              <a:gd name="connsiteY1657" fmla="*/ 4929732 h 6860376"/>
              <a:gd name="connsiteX1658" fmla="*/ 4423913 w 10502838"/>
              <a:gd name="connsiteY1658" fmla="*/ 4853798 h 6860376"/>
              <a:gd name="connsiteX1659" fmla="*/ 4469951 w 10502838"/>
              <a:gd name="connsiteY1659" fmla="*/ 4899837 h 6860376"/>
              <a:gd name="connsiteX1660" fmla="*/ 4394017 w 10502838"/>
              <a:gd name="connsiteY1660" fmla="*/ 4975771 h 6860376"/>
              <a:gd name="connsiteX1661" fmla="*/ 4469951 w 10502838"/>
              <a:gd name="connsiteY1661" fmla="*/ 5051706 h 6860376"/>
              <a:gd name="connsiteX1662" fmla="*/ 4423913 w 10502838"/>
              <a:gd name="connsiteY1662" fmla="*/ 5097744 h 6860376"/>
              <a:gd name="connsiteX1663" fmla="*/ 4347978 w 10502838"/>
              <a:gd name="connsiteY1663" fmla="*/ 5021810 h 6860376"/>
              <a:gd name="connsiteX1664" fmla="*/ 4272044 w 10502838"/>
              <a:gd name="connsiteY1664" fmla="*/ 5097744 h 6860376"/>
              <a:gd name="connsiteX1665" fmla="*/ 4226005 w 10502838"/>
              <a:gd name="connsiteY1665" fmla="*/ 5051706 h 6860376"/>
              <a:gd name="connsiteX1666" fmla="*/ 4301939 w 10502838"/>
              <a:gd name="connsiteY1666" fmla="*/ 4975771 h 6860376"/>
              <a:gd name="connsiteX1667" fmla="*/ 4226005 w 10502838"/>
              <a:gd name="connsiteY1667" fmla="*/ 4899837 h 6860376"/>
              <a:gd name="connsiteX1668" fmla="*/ 3668756 w 10502838"/>
              <a:gd name="connsiteY1668" fmla="*/ 4853798 h 6860376"/>
              <a:gd name="connsiteX1669" fmla="*/ 3744690 w 10502838"/>
              <a:gd name="connsiteY1669" fmla="*/ 4929732 h 6860376"/>
              <a:gd name="connsiteX1670" fmla="*/ 3820624 w 10502838"/>
              <a:gd name="connsiteY1670" fmla="*/ 4853798 h 6860376"/>
              <a:gd name="connsiteX1671" fmla="*/ 3866663 w 10502838"/>
              <a:gd name="connsiteY1671" fmla="*/ 4899837 h 6860376"/>
              <a:gd name="connsiteX1672" fmla="*/ 3790729 w 10502838"/>
              <a:gd name="connsiteY1672" fmla="*/ 4975771 h 6860376"/>
              <a:gd name="connsiteX1673" fmla="*/ 3866663 w 10502838"/>
              <a:gd name="connsiteY1673" fmla="*/ 5051706 h 6860376"/>
              <a:gd name="connsiteX1674" fmla="*/ 3820624 w 10502838"/>
              <a:gd name="connsiteY1674" fmla="*/ 5097744 h 6860376"/>
              <a:gd name="connsiteX1675" fmla="*/ 3744690 w 10502838"/>
              <a:gd name="connsiteY1675" fmla="*/ 5021810 h 6860376"/>
              <a:gd name="connsiteX1676" fmla="*/ 3668756 w 10502838"/>
              <a:gd name="connsiteY1676" fmla="*/ 5097744 h 6860376"/>
              <a:gd name="connsiteX1677" fmla="*/ 3622717 w 10502838"/>
              <a:gd name="connsiteY1677" fmla="*/ 5051706 h 6860376"/>
              <a:gd name="connsiteX1678" fmla="*/ 3698651 w 10502838"/>
              <a:gd name="connsiteY1678" fmla="*/ 4975771 h 6860376"/>
              <a:gd name="connsiteX1679" fmla="*/ 3622717 w 10502838"/>
              <a:gd name="connsiteY1679" fmla="*/ 4899837 h 6860376"/>
              <a:gd name="connsiteX1680" fmla="*/ 3067276 w 10502838"/>
              <a:gd name="connsiteY1680" fmla="*/ 4853798 h 6860376"/>
              <a:gd name="connsiteX1681" fmla="*/ 3143210 w 10502838"/>
              <a:gd name="connsiteY1681" fmla="*/ 4929732 h 6860376"/>
              <a:gd name="connsiteX1682" fmla="*/ 3219146 w 10502838"/>
              <a:gd name="connsiteY1682" fmla="*/ 4853798 h 6860376"/>
              <a:gd name="connsiteX1683" fmla="*/ 3265185 w 10502838"/>
              <a:gd name="connsiteY1683" fmla="*/ 4899837 h 6860376"/>
              <a:gd name="connsiteX1684" fmla="*/ 3189250 w 10502838"/>
              <a:gd name="connsiteY1684" fmla="*/ 4975771 h 6860376"/>
              <a:gd name="connsiteX1685" fmla="*/ 3265185 w 10502838"/>
              <a:gd name="connsiteY1685" fmla="*/ 5051706 h 6860376"/>
              <a:gd name="connsiteX1686" fmla="*/ 3218549 w 10502838"/>
              <a:gd name="connsiteY1686" fmla="*/ 5097744 h 6860376"/>
              <a:gd name="connsiteX1687" fmla="*/ 3142614 w 10502838"/>
              <a:gd name="connsiteY1687" fmla="*/ 5021810 h 6860376"/>
              <a:gd name="connsiteX1688" fmla="*/ 3067276 w 10502838"/>
              <a:gd name="connsiteY1688" fmla="*/ 5097744 h 6860376"/>
              <a:gd name="connsiteX1689" fmla="*/ 3021237 w 10502838"/>
              <a:gd name="connsiteY1689" fmla="*/ 5051706 h 6860376"/>
              <a:gd name="connsiteX1690" fmla="*/ 3097171 w 10502838"/>
              <a:gd name="connsiteY1690" fmla="*/ 4975771 h 6860376"/>
              <a:gd name="connsiteX1691" fmla="*/ 3021237 w 10502838"/>
              <a:gd name="connsiteY1691" fmla="*/ 4899837 h 6860376"/>
              <a:gd name="connsiteX1692" fmla="*/ 2464584 w 10502838"/>
              <a:gd name="connsiteY1692" fmla="*/ 4853798 h 6860376"/>
              <a:gd name="connsiteX1693" fmla="*/ 2540519 w 10502838"/>
              <a:gd name="connsiteY1693" fmla="*/ 4929732 h 6860376"/>
              <a:gd name="connsiteX1694" fmla="*/ 2616453 w 10502838"/>
              <a:gd name="connsiteY1694" fmla="*/ 4853798 h 6860376"/>
              <a:gd name="connsiteX1695" fmla="*/ 2662492 w 10502838"/>
              <a:gd name="connsiteY1695" fmla="*/ 4899837 h 6860376"/>
              <a:gd name="connsiteX1696" fmla="*/ 2586558 w 10502838"/>
              <a:gd name="connsiteY1696" fmla="*/ 4975771 h 6860376"/>
              <a:gd name="connsiteX1697" fmla="*/ 2662492 w 10502838"/>
              <a:gd name="connsiteY1697" fmla="*/ 5051706 h 6860376"/>
              <a:gd name="connsiteX1698" fmla="*/ 2616453 w 10502838"/>
              <a:gd name="connsiteY1698" fmla="*/ 5097744 h 6860376"/>
              <a:gd name="connsiteX1699" fmla="*/ 2540519 w 10502838"/>
              <a:gd name="connsiteY1699" fmla="*/ 5021810 h 6860376"/>
              <a:gd name="connsiteX1700" fmla="*/ 2464584 w 10502838"/>
              <a:gd name="connsiteY1700" fmla="*/ 5097744 h 6860376"/>
              <a:gd name="connsiteX1701" fmla="*/ 2418544 w 10502838"/>
              <a:gd name="connsiteY1701" fmla="*/ 5051706 h 6860376"/>
              <a:gd name="connsiteX1702" fmla="*/ 2494479 w 10502838"/>
              <a:gd name="connsiteY1702" fmla="*/ 4975771 h 6860376"/>
              <a:gd name="connsiteX1703" fmla="*/ 2418544 w 10502838"/>
              <a:gd name="connsiteY1703" fmla="*/ 4899837 h 6860376"/>
              <a:gd name="connsiteX1704" fmla="*/ 1861891 w 10502838"/>
              <a:gd name="connsiteY1704" fmla="*/ 4853798 h 6860376"/>
              <a:gd name="connsiteX1705" fmla="*/ 1937825 w 10502838"/>
              <a:gd name="connsiteY1705" fmla="*/ 4929732 h 6860376"/>
              <a:gd name="connsiteX1706" fmla="*/ 2013759 w 10502838"/>
              <a:gd name="connsiteY1706" fmla="*/ 4853798 h 6860376"/>
              <a:gd name="connsiteX1707" fmla="*/ 2059798 w 10502838"/>
              <a:gd name="connsiteY1707" fmla="*/ 4899837 h 6860376"/>
              <a:gd name="connsiteX1708" fmla="*/ 1983864 w 10502838"/>
              <a:gd name="connsiteY1708" fmla="*/ 4975771 h 6860376"/>
              <a:gd name="connsiteX1709" fmla="*/ 2059798 w 10502838"/>
              <a:gd name="connsiteY1709" fmla="*/ 5051706 h 6860376"/>
              <a:gd name="connsiteX1710" fmla="*/ 2013759 w 10502838"/>
              <a:gd name="connsiteY1710" fmla="*/ 5097744 h 6860376"/>
              <a:gd name="connsiteX1711" fmla="*/ 1937825 w 10502838"/>
              <a:gd name="connsiteY1711" fmla="*/ 5021810 h 6860376"/>
              <a:gd name="connsiteX1712" fmla="*/ 1861891 w 10502838"/>
              <a:gd name="connsiteY1712" fmla="*/ 5097744 h 6860376"/>
              <a:gd name="connsiteX1713" fmla="*/ 1815851 w 10502838"/>
              <a:gd name="connsiteY1713" fmla="*/ 5051706 h 6860376"/>
              <a:gd name="connsiteX1714" fmla="*/ 1891786 w 10502838"/>
              <a:gd name="connsiteY1714" fmla="*/ 4975771 h 6860376"/>
              <a:gd name="connsiteX1715" fmla="*/ 1815851 w 10502838"/>
              <a:gd name="connsiteY1715" fmla="*/ 4899837 h 6860376"/>
              <a:gd name="connsiteX1716" fmla="*/ 657106 w 10502838"/>
              <a:gd name="connsiteY1716" fmla="*/ 4853798 h 6860376"/>
              <a:gd name="connsiteX1717" fmla="*/ 733040 w 10502838"/>
              <a:gd name="connsiteY1717" fmla="*/ 4929732 h 6860376"/>
              <a:gd name="connsiteX1718" fmla="*/ 808974 w 10502838"/>
              <a:gd name="connsiteY1718" fmla="*/ 4853798 h 6860376"/>
              <a:gd name="connsiteX1719" fmla="*/ 855013 w 10502838"/>
              <a:gd name="connsiteY1719" fmla="*/ 4899837 h 6860376"/>
              <a:gd name="connsiteX1720" fmla="*/ 779079 w 10502838"/>
              <a:gd name="connsiteY1720" fmla="*/ 4975771 h 6860376"/>
              <a:gd name="connsiteX1721" fmla="*/ 855013 w 10502838"/>
              <a:gd name="connsiteY1721" fmla="*/ 5051706 h 6860376"/>
              <a:gd name="connsiteX1722" fmla="*/ 808974 w 10502838"/>
              <a:gd name="connsiteY1722" fmla="*/ 5097744 h 6860376"/>
              <a:gd name="connsiteX1723" fmla="*/ 733040 w 10502838"/>
              <a:gd name="connsiteY1723" fmla="*/ 5021810 h 6860376"/>
              <a:gd name="connsiteX1724" fmla="*/ 657106 w 10502838"/>
              <a:gd name="connsiteY1724" fmla="*/ 5097744 h 6860376"/>
              <a:gd name="connsiteX1725" fmla="*/ 611066 w 10502838"/>
              <a:gd name="connsiteY1725" fmla="*/ 5051706 h 6860376"/>
              <a:gd name="connsiteX1726" fmla="*/ 687000 w 10502838"/>
              <a:gd name="connsiteY1726" fmla="*/ 4975771 h 6860376"/>
              <a:gd name="connsiteX1727" fmla="*/ 611066 w 10502838"/>
              <a:gd name="connsiteY1727" fmla="*/ 4899837 h 6860376"/>
              <a:gd name="connsiteX1728" fmla="*/ 10348579 w 10502838"/>
              <a:gd name="connsiteY1728" fmla="*/ 4405368 h 6860376"/>
              <a:gd name="connsiteX1729" fmla="*/ 10395813 w 10502838"/>
              <a:gd name="connsiteY1729" fmla="*/ 4405368 h 6860376"/>
              <a:gd name="connsiteX1730" fmla="*/ 10395813 w 10502838"/>
              <a:gd name="connsiteY1730" fmla="*/ 4512394 h 6860376"/>
              <a:gd name="connsiteX1731" fmla="*/ 10502838 w 10502838"/>
              <a:gd name="connsiteY1731" fmla="*/ 4512394 h 6860376"/>
              <a:gd name="connsiteX1732" fmla="*/ 10502838 w 10502838"/>
              <a:gd name="connsiteY1732" fmla="*/ 4559030 h 6860376"/>
              <a:gd name="connsiteX1733" fmla="*/ 10395813 w 10502838"/>
              <a:gd name="connsiteY1733" fmla="*/ 4559030 h 6860376"/>
              <a:gd name="connsiteX1734" fmla="*/ 10395813 w 10502838"/>
              <a:gd name="connsiteY1734" fmla="*/ 4666056 h 6860376"/>
              <a:gd name="connsiteX1735" fmla="*/ 10348579 w 10502838"/>
              <a:gd name="connsiteY1735" fmla="*/ 4666056 h 6860376"/>
              <a:gd name="connsiteX1736" fmla="*/ 10348579 w 10502838"/>
              <a:gd name="connsiteY1736" fmla="*/ 4559030 h 6860376"/>
              <a:gd name="connsiteX1737" fmla="*/ 10241553 w 10502838"/>
              <a:gd name="connsiteY1737" fmla="*/ 4559030 h 6860376"/>
              <a:gd name="connsiteX1738" fmla="*/ 10241553 w 10502838"/>
              <a:gd name="connsiteY1738" fmla="*/ 4512394 h 6860376"/>
              <a:gd name="connsiteX1739" fmla="*/ 10348579 w 10502838"/>
              <a:gd name="connsiteY1739" fmla="*/ 4512394 h 6860376"/>
              <a:gd name="connsiteX1740" fmla="*/ 9746486 w 10502838"/>
              <a:gd name="connsiteY1740" fmla="*/ 4405368 h 6860376"/>
              <a:gd name="connsiteX1741" fmla="*/ 9793123 w 10502838"/>
              <a:gd name="connsiteY1741" fmla="*/ 4405368 h 6860376"/>
              <a:gd name="connsiteX1742" fmla="*/ 9793123 w 10502838"/>
              <a:gd name="connsiteY1742" fmla="*/ 4512394 h 6860376"/>
              <a:gd name="connsiteX1743" fmla="*/ 9900148 w 10502838"/>
              <a:gd name="connsiteY1743" fmla="*/ 4512394 h 6860376"/>
              <a:gd name="connsiteX1744" fmla="*/ 9900148 w 10502838"/>
              <a:gd name="connsiteY1744" fmla="*/ 4559030 h 6860376"/>
              <a:gd name="connsiteX1745" fmla="*/ 9793123 w 10502838"/>
              <a:gd name="connsiteY1745" fmla="*/ 4559030 h 6860376"/>
              <a:gd name="connsiteX1746" fmla="*/ 9793123 w 10502838"/>
              <a:gd name="connsiteY1746" fmla="*/ 4666056 h 6860376"/>
              <a:gd name="connsiteX1747" fmla="*/ 9746486 w 10502838"/>
              <a:gd name="connsiteY1747" fmla="*/ 4666056 h 6860376"/>
              <a:gd name="connsiteX1748" fmla="*/ 9746486 w 10502838"/>
              <a:gd name="connsiteY1748" fmla="*/ 4559030 h 6860376"/>
              <a:gd name="connsiteX1749" fmla="*/ 9639460 w 10502838"/>
              <a:gd name="connsiteY1749" fmla="*/ 4559030 h 6860376"/>
              <a:gd name="connsiteX1750" fmla="*/ 9639460 w 10502838"/>
              <a:gd name="connsiteY1750" fmla="*/ 4512394 h 6860376"/>
              <a:gd name="connsiteX1751" fmla="*/ 9746486 w 10502838"/>
              <a:gd name="connsiteY1751" fmla="*/ 4512394 h 6860376"/>
              <a:gd name="connsiteX1752" fmla="*/ 9143796 w 10502838"/>
              <a:gd name="connsiteY1752" fmla="*/ 4405368 h 6860376"/>
              <a:gd name="connsiteX1753" fmla="*/ 9191030 w 10502838"/>
              <a:gd name="connsiteY1753" fmla="*/ 4405368 h 6860376"/>
              <a:gd name="connsiteX1754" fmla="*/ 9191030 w 10502838"/>
              <a:gd name="connsiteY1754" fmla="*/ 4512394 h 6860376"/>
              <a:gd name="connsiteX1755" fmla="*/ 9298055 w 10502838"/>
              <a:gd name="connsiteY1755" fmla="*/ 4512394 h 6860376"/>
              <a:gd name="connsiteX1756" fmla="*/ 9298055 w 10502838"/>
              <a:gd name="connsiteY1756" fmla="*/ 4559030 h 6860376"/>
              <a:gd name="connsiteX1757" fmla="*/ 9191030 w 10502838"/>
              <a:gd name="connsiteY1757" fmla="*/ 4559030 h 6860376"/>
              <a:gd name="connsiteX1758" fmla="*/ 9191030 w 10502838"/>
              <a:gd name="connsiteY1758" fmla="*/ 4666056 h 6860376"/>
              <a:gd name="connsiteX1759" fmla="*/ 9143796 w 10502838"/>
              <a:gd name="connsiteY1759" fmla="*/ 4666056 h 6860376"/>
              <a:gd name="connsiteX1760" fmla="*/ 9143796 w 10502838"/>
              <a:gd name="connsiteY1760" fmla="*/ 4559030 h 6860376"/>
              <a:gd name="connsiteX1761" fmla="*/ 9036770 w 10502838"/>
              <a:gd name="connsiteY1761" fmla="*/ 4559030 h 6860376"/>
              <a:gd name="connsiteX1762" fmla="*/ 9036770 w 10502838"/>
              <a:gd name="connsiteY1762" fmla="*/ 4512394 h 6860376"/>
              <a:gd name="connsiteX1763" fmla="*/ 9143796 w 10502838"/>
              <a:gd name="connsiteY1763" fmla="*/ 4512394 h 6860376"/>
              <a:gd name="connsiteX1764" fmla="*/ 8541105 w 10502838"/>
              <a:gd name="connsiteY1764" fmla="*/ 4405368 h 6860376"/>
              <a:gd name="connsiteX1765" fmla="*/ 8588339 w 10502838"/>
              <a:gd name="connsiteY1765" fmla="*/ 4405368 h 6860376"/>
              <a:gd name="connsiteX1766" fmla="*/ 8588339 w 10502838"/>
              <a:gd name="connsiteY1766" fmla="*/ 4512394 h 6860376"/>
              <a:gd name="connsiteX1767" fmla="*/ 8695365 w 10502838"/>
              <a:gd name="connsiteY1767" fmla="*/ 4512394 h 6860376"/>
              <a:gd name="connsiteX1768" fmla="*/ 8695365 w 10502838"/>
              <a:gd name="connsiteY1768" fmla="*/ 4559030 h 6860376"/>
              <a:gd name="connsiteX1769" fmla="*/ 8588339 w 10502838"/>
              <a:gd name="connsiteY1769" fmla="*/ 4559030 h 6860376"/>
              <a:gd name="connsiteX1770" fmla="*/ 8588339 w 10502838"/>
              <a:gd name="connsiteY1770" fmla="*/ 4666056 h 6860376"/>
              <a:gd name="connsiteX1771" fmla="*/ 8541105 w 10502838"/>
              <a:gd name="connsiteY1771" fmla="*/ 4666056 h 6860376"/>
              <a:gd name="connsiteX1772" fmla="*/ 8541105 w 10502838"/>
              <a:gd name="connsiteY1772" fmla="*/ 4559030 h 6860376"/>
              <a:gd name="connsiteX1773" fmla="*/ 8434079 w 10502838"/>
              <a:gd name="connsiteY1773" fmla="*/ 4559030 h 6860376"/>
              <a:gd name="connsiteX1774" fmla="*/ 8434079 w 10502838"/>
              <a:gd name="connsiteY1774" fmla="*/ 4512394 h 6860376"/>
              <a:gd name="connsiteX1775" fmla="*/ 8541105 w 10502838"/>
              <a:gd name="connsiteY1775" fmla="*/ 4512394 h 6860376"/>
              <a:gd name="connsiteX1776" fmla="*/ 7939012 w 10502838"/>
              <a:gd name="connsiteY1776" fmla="*/ 4405368 h 6860376"/>
              <a:gd name="connsiteX1777" fmla="*/ 7985648 w 10502838"/>
              <a:gd name="connsiteY1777" fmla="*/ 4405368 h 6860376"/>
              <a:gd name="connsiteX1778" fmla="*/ 7985648 w 10502838"/>
              <a:gd name="connsiteY1778" fmla="*/ 4512394 h 6860376"/>
              <a:gd name="connsiteX1779" fmla="*/ 8092674 w 10502838"/>
              <a:gd name="connsiteY1779" fmla="*/ 4512394 h 6860376"/>
              <a:gd name="connsiteX1780" fmla="*/ 8092674 w 10502838"/>
              <a:gd name="connsiteY1780" fmla="*/ 4559030 h 6860376"/>
              <a:gd name="connsiteX1781" fmla="*/ 7985648 w 10502838"/>
              <a:gd name="connsiteY1781" fmla="*/ 4559030 h 6860376"/>
              <a:gd name="connsiteX1782" fmla="*/ 7985648 w 10502838"/>
              <a:gd name="connsiteY1782" fmla="*/ 4666056 h 6860376"/>
              <a:gd name="connsiteX1783" fmla="*/ 7939012 w 10502838"/>
              <a:gd name="connsiteY1783" fmla="*/ 4666056 h 6860376"/>
              <a:gd name="connsiteX1784" fmla="*/ 7939012 w 10502838"/>
              <a:gd name="connsiteY1784" fmla="*/ 4559030 h 6860376"/>
              <a:gd name="connsiteX1785" fmla="*/ 7831986 w 10502838"/>
              <a:gd name="connsiteY1785" fmla="*/ 4559030 h 6860376"/>
              <a:gd name="connsiteX1786" fmla="*/ 7831986 w 10502838"/>
              <a:gd name="connsiteY1786" fmla="*/ 4512394 h 6860376"/>
              <a:gd name="connsiteX1787" fmla="*/ 7939012 w 10502838"/>
              <a:gd name="connsiteY1787" fmla="*/ 4512394 h 6860376"/>
              <a:gd name="connsiteX1788" fmla="*/ 7336321 w 10502838"/>
              <a:gd name="connsiteY1788" fmla="*/ 4405368 h 6860376"/>
              <a:gd name="connsiteX1789" fmla="*/ 7383555 w 10502838"/>
              <a:gd name="connsiteY1789" fmla="*/ 4405368 h 6860376"/>
              <a:gd name="connsiteX1790" fmla="*/ 7383555 w 10502838"/>
              <a:gd name="connsiteY1790" fmla="*/ 4512394 h 6860376"/>
              <a:gd name="connsiteX1791" fmla="*/ 7490581 w 10502838"/>
              <a:gd name="connsiteY1791" fmla="*/ 4512394 h 6860376"/>
              <a:gd name="connsiteX1792" fmla="*/ 7490581 w 10502838"/>
              <a:gd name="connsiteY1792" fmla="*/ 4559030 h 6860376"/>
              <a:gd name="connsiteX1793" fmla="*/ 7383555 w 10502838"/>
              <a:gd name="connsiteY1793" fmla="*/ 4559030 h 6860376"/>
              <a:gd name="connsiteX1794" fmla="*/ 7383555 w 10502838"/>
              <a:gd name="connsiteY1794" fmla="*/ 4666056 h 6860376"/>
              <a:gd name="connsiteX1795" fmla="*/ 7336321 w 10502838"/>
              <a:gd name="connsiteY1795" fmla="*/ 4666056 h 6860376"/>
              <a:gd name="connsiteX1796" fmla="*/ 7336321 w 10502838"/>
              <a:gd name="connsiteY1796" fmla="*/ 4559030 h 6860376"/>
              <a:gd name="connsiteX1797" fmla="*/ 7229295 w 10502838"/>
              <a:gd name="connsiteY1797" fmla="*/ 4559030 h 6860376"/>
              <a:gd name="connsiteX1798" fmla="*/ 7229295 w 10502838"/>
              <a:gd name="connsiteY1798" fmla="*/ 4512394 h 6860376"/>
              <a:gd name="connsiteX1799" fmla="*/ 7336321 w 10502838"/>
              <a:gd name="connsiteY1799" fmla="*/ 4512394 h 6860376"/>
              <a:gd name="connsiteX1800" fmla="*/ 6734228 w 10502838"/>
              <a:gd name="connsiteY1800" fmla="*/ 4405368 h 6860376"/>
              <a:gd name="connsiteX1801" fmla="*/ 6780864 w 10502838"/>
              <a:gd name="connsiteY1801" fmla="*/ 4405368 h 6860376"/>
              <a:gd name="connsiteX1802" fmla="*/ 6780864 w 10502838"/>
              <a:gd name="connsiteY1802" fmla="*/ 4512394 h 6860376"/>
              <a:gd name="connsiteX1803" fmla="*/ 6887890 w 10502838"/>
              <a:gd name="connsiteY1803" fmla="*/ 4512394 h 6860376"/>
              <a:gd name="connsiteX1804" fmla="*/ 6887890 w 10502838"/>
              <a:gd name="connsiteY1804" fmla="*/ 4559030 h 6860376"/>
              <a:gd name="connsiteX1805" fmla="*/ 6780864 w 10502838"/>
              <a:gd name="connsiteY1805" fmla="*/ 4559030 h 6860376"/>
              <a:gd name="connsiteX1806" fmla="*/ 6780864 w 10502838"/>
              <a:gd name="connsiteY1806" fmla="*/ 4666056 h 6860376"/>
              <a:gd name="connsiteX1807" fmla="*/ 6734228 w 10502838"/>
              <a:gd name="connsiteY1807" fmla="*/ 4666056 h 6860376"/>
              <a:gd name="connsiteX1808" fmla="*/ 6734228 w 10502838"/>
              <a:gd name="connsiteY1808" fmla="*/ 4559030 h 6860376"/>
              <a:gd name="connsiteX1809" fmla="*/ 6627202 w 10502838"/>
              <a:gd name="connsiteY1809" fmla="*/ 4559030 h 6860376"/>
              <a:gd name="connsiteX1810" fmla="*/ 6627202 w 10502838"/>
              <a:gd name="connsiteY1810" fmla="*/ 4512394 h 6860376"/>
              <a:gd name="connsiteX1811" fmla="*/ 6734228 w 10502838"/>
              <a:gd name="connsiteY1811" fmla="*/ 4512394 h 6860376"/>
              <a:gd name="connsiteX1812" fmla="*/ 6131537 w 10502838"/>
              <a:gd name="connsiteY1812" fmla="*/ 4405368 h 6860376"/>
              <a:gd name="connsiteX1813" fmla="*/ 6178771 w 10502838"/>
              <a:gd name="connsiteY1813" fmla="*/ 4405368 h 6860376"/>
              <a:gd name="connsiteX1814" fmla="*/ 6178771 w 10502838"/>
              <a:gd name="connsiteY1814" fmla="*/ 4512394 h 6860376"/>
              <a:gd name="connsiteX1815" fmla="*/ 6285797 w 10502838"/>
              <a:gd name="connsiteY1815" fmla="*/ 4512394 h 6860376"/>
              <a:gd name="connsiteX1816" fmla="*/ 6285797 w 10502838"/>
              <a:gd name="connsiteY1816" fmla="*/ 4559030 h 6860376"/>
              <a:gd name="connsiteX1817" fmla="*/ 6178771 w 10502838"/>
              <a:gd name="connsiteY1817" fmla="*/ 4559030 h 6860376"/>
              <a:gd name="connsiteX1818" fmla="*/ 6178771 w 10502838"/>
              <a:gd name="connsiteY1818" fmla="*/ 4666056 h 6860376"/>
              <a:gd name="connsiteX1819" fmla="*/ 6131537 w 10502838"/>
              <a:gd name="connsiteY1819" fmla="*/ 4666056 h 6860376"/>
              <a:gd name="connsiteX1820" fmla="*/ 6131537 w 10502838"/>
              <a:gd name="connsiteY1820" fmla="*/ 4559030 h 6860376"/>
              <a:gd name="connsiteX1821" fmla="*/ 6024511 w 10502838"/>
              <a:gd name="connsiteY1821" fmla="*/ 4559030 h 6860376"/>
              <a:gd name="connsiteX1822" fmla="*/ 6024511 w 10502838"/>
              <a:gd name="connsiteY1822" fmla="*/ 4512394 h 6860376"/>
              <a:gd name="connsiteX1823" fmla="*/ 6131537 w 10502838"/>
              <a:gd name="connsiteY1823" fmla="*/ 4512394 h 6860376"/>
              <a:gd name="connsiteX1824" fmla="*/ 5528846 w 10502838"/>
              <a:gd name="connsiteY1824" fmla="*/ 4405368 h 6860376"/>
              <a:gd name="connsiteX1825" fmla="*/ 5576080 w 10502838"/>
              <a:gd name="connsiteY1825" fmla="*/ 4405368 h 6860376"/>
              <a:gd name="connsiteX1826" fmla="*/ 5576080 w 10502838"/>
              <a:gd name="connsiteY1826" fmla="*/ 4512394 h 6860376"/>
              <a:gd name="connsiteX1827" fmla="*/ 5683106 w 10502838"/>
              <a:gd name="connsiteY1827" fmla="*/ 4512394 h 6860376"/>
              <a:gd name="connsiteX1828" fmla="*/ 5683106 w 10502838"/>
              <a:gd name="connsiteY1828" fmla="*/ 4559030 h 6860376"/>
              <a:gd name="connsiteX1829" fmla="*/ 5576080 w 10502838"/>
              <a:gd name="connsiteY1829" fmla="*/ 4559030 h 6860376"/>
              <a:gd name="connsiteX1830" fmla="*/ 5576080 w 10502838"/>
              <a:gd name="connsiteY1830" fmla="*/ 4666056 h 6860376"/>
              <a:gd name="connsiteX1831" fmla="*/ 5528846 w 10502838"/>
              <a:gd name="connsiteY1831" fmla="*/ 4666056 h 6860376"/>
              <a:gd name="connsiteX1832" fmla="*/ 5528846 w 10502838"/>
              <a:gd name="connsiteY1832" fmla="*/ 4559030 h 6860376"/>
              <a:gd name="connsiteX1833" fmla="*/ 5421820 w 10502838"/>
              <a:gd name="connsiteY1833" fmla="*/ 4559030 h 6860376"/>
              <a:gd name="connsiteX1834" fmla="*/ 5421820 w 10502838"/>
              <a:gd name="connsiteY1834" fmla="*/ 4512394 h 6860376"/>
              <a:gd name="connsiteX1835" fmla="*/ 5528846 w 10502838"/>
              <a:gd name="connsiteY1835" fmla="*/ 4512394 h 6860376"/>
              <a:gd name="connsiteX1836" fmla="*/ 4926753 w 10502838"/>
              <a:gd name="connsiteY1836" fmla="*/ 4405368 h 6860376"/>
              <a:gd name="connsiteX1837" fmla="*/ 4973389 w 10502838"/>
              <a:gd name="connsiteY1837" fmla="*/ 4405368 h 6860376"/>
              <a:gd name="connsiteX1838" fmla="*/ 4973389 w 10502838"/>
              <a:gd name="connsiteY1838" fmla="*/ 4512394 h 6860376"/>
              <a:gd name="connsiteX1839" fmla="*/ 5080415 w 10502838"/>
              <a:gd name="connsiteY1839" fmla="*/ 4512394 h 6860376"/>
              <a:gd name="connsiteX1840" fmla="*/ 5080415 w 10502838"/>
              <a:gd name="connsiteY1840" fmla="*/ 4559030 h 6860376"/>
              <a:gd name="connsiteX1841" fmla="*/ 4973389 w 10502838"/>
              <a:gd name="connsiteY1841" fmla="*/ 4559030 h 6860376"/>
              <a:gd name="connsiteX1842" fmla="*/ 4973389 w 10502838"/>
              <a:gd name="connsiteY1842" fmla="*/ 4666056 h 6860376"/>
              <a:gd name="connsiteX1843" fmla="*/ 4926753 w 10502838"/>
              <a:gd name="connsiteY1843" fmla="*/ 4666056 h 6860376"/>
              <a:gd name="connsiteX1844" fmla="*/ 4926753 w 10502838"/>
              <a:gd name="connsiteY1844" fmla="*/ 4559030 h 6860376"/>
              <a:gd name="connsiteX1845" fmla="*/ 4819727 w 10502838"/>
              <a:gd name="connsiteY1845" fmla="*/ 4559030 h 6860376"/>
              <a:gd name="connsiteX1846" fmla="*/ 4819727 w 10502838"/>
              <a:gd name="connsiteY1846" fmla="*/ 4512394 h 6860376"/>
              <a:gd name="connsiteX1847" fmla="*/ 4926753 w 10502838"/>
              <a:gd name="connsiteY1847" fmla="*/ 4512394 h 6860376"/>
              <a:gd name="connsiteX1848" fmla="*/ 4324063 w 10502838"/>
              <a:gd name="connsiteY1848" fmla="*/ 4405368 h 6860376"/>
              <a:gd name="connsiteX1849" fmla="*/ 4371297 w 10502838"/>
              <a:gd name="connsiteY1849" fmla="*/ 4405368 h 6860376"/>
              <a:gd name="connsiteX1850" fmla="*/ 4371297 w 10502838"/>
              <a:gd name="connsiteY1850" fmla="*/ 4512394 h 6860376"/>
              <a:gd name="connsiteX1851" fmla="*/ 4478323 w 10502838"/>
              <a:gd name="connsiteY1851" fmla="*/ 4512394 h 6860376"/>
              <a:gd name="connsiteX1852" fmla="*/ 4478323 w 10502838"/>
              <a:gd name="connsiteY1852" fmla="*/ 4559030 h 6860376"/>
              <a:gd name="connsiteX1853" fmla="*/ 4371297 w 10502838"/>
              <a:gd name="connsiteY1853" fmla="*/ 4559030 h 6860376"/>
              <a:gd name="connsiteX1854" fmla="*/ 4371297 w 10502838"/>
              <a:gd name="connsiteY1854" fmla="*/ 4666056 h 6860376"/>
              <a:gd name="connsiteX1855" fmla="*/ 4324063 w 10502838"/>
              <a:gd name="connsiteY1855" fmla="*/ 4666056 h 6860376"/>
              <a:gd name="connsiteX1856" fmla="*/ 4324063 w 10502838"/>
              <a:gd name="connsiteY1856" fmla="*/ 4559030 h 6860376"/>
              <a:gd name="connsiteX1857" fmla="*/ 4217037 w 10502838"/>
              <a:gd name="connsiteY1857" fmla="*/ 4559030 h 6860376"/>
              <a:gd name="connsiteX1858" fmla="*/ 4217037 w 10502838"/>
              <a:gd name="connsiteY1858" fmla="*/ 4512394 h 6860376"/>
              <a:gd name="connsiteX1859" fmla="*/ 4324063 w 10502838"/>
              <a:gd name="connsiteY1859" fmla="*/ 4512394 h 6860376"/>
              <a:gd name="connsiteX1860" fmla="*/ 3721970 w 10502838"/>
              <a:gd name="connsiteY1860" fmla="*/ 4405368 h 6860376"/>
              <a:gd name="connsiteX1861" fmla="*/ 3768606 w 10502838"/>
              <a:gd name="connsiteY1861" fmla="*/ 4405368 h 6860376"/>
              <a:gd name="connsiteX1862" fmla="*/ 3768606 w 10502838"/>
              <a:gd name="connsiteY1862" fmla="*/ 4512394 h 6860376"/>
              <a:gd name="connsiteX1863" fmla="*/ 3875632 w 10502838"/>
              <a:gd name="connsiteY1863" fmla="*/ 4512394 h 6860376"/>
              <a:gd name="connsiteX1864" fmla="*/ 3875632 w 10502838"/>
              <a:gd name="connsiteY1864" fmla="*/ 4559030 h 6860376"/>
              <a:gd name="connsiteX1865" fmla="*/ 3768606 w 10502838"/>
              <a:gd name="connsiteY1865" fmla="*/ 4559030 h 6860376"/>
              <a:gd name="connsiteX1866" fmla="*/ 3768606 w 10502838"/>
              <a:gd name="connsiteY1866" fmla="*/ 4666056 h 6860376"/>
              <a:gd name="connsiteX1867" fmla="*/ 3721970 w 10502838"/>
              <a:gd name="connsiteY1867" fmla="*/ 4666056 h 6860376"/>
              <a:gd name="connsiteX1868" fmla="*/ 3721970 w 10502838"/>
              <a:gd name="connsiteY1868" fmla="*/ 4559030 h 6860376"/>
              <a:gd name="connsiteX1869" fmla="*/ 3614944 w 10502838"/>
              <a:gd name="connsiteY1869" fmla="*/ 4559030 h 6860376"/>
              <a:gd name="connsiteX1870" fmla="*/ 3614944 w 10502838"/>
              <a:gd name="connsiteY1870" fmla="*/ 4512394 h 6860376"/>
              <a:gd name="connsiteX1871" fmla="*/ 3721970 w 10502838"/>
              <a:gd name="connsiteY1871" fmla="*/ 4512394 h 6860376"/>
              <a:gd name="connsiteX1872" fmla="*/ 3119302 w 10502838"/>
              <a:gd name="connsiteY1872" fmla="*/ 4405368 h 6860376"/>
              <a:gd name="connsiteX1873" fmla="*/ 3166536 w 10502838"/>
              <a:gd name="connsiteY1873" fmla="*/ 4405368 h 6860376"/>
              <a:gd name="connsiteX1874" fmla="*/ 3166536 w 10502838"/>
              <a:gd name="connsiteY1874" fmla="*/ 4512394 h 6860376"/>
              <a:gd name="connsiteX1875" fmla="*/ 3273562 w 10502838"/>
              <a:gd name="connsiteY1875" fmla="*/ 4512394 h 6860376"/>
              <a:gd name="connsiteX1876" fmla="*/ 3273562 w 10502838"/>
              <a:gd name="connsiteY1876" fmla="*/ 4559030 h 6860376"/>
              <a:gd name="connsiteX1877" fmla="*/ 3166536 w 10502838"/>
              <a:gd name="connsiteY1877" fmla="*/ 4559030 h 6860376"/>
              <a:gd name="connsiteX1878" fmla="*/ 3166536 w 10502838"/>
              <a:gd name="connsiteY1878" fmla="*/ 4666056 h 6860376"/>
              <a:gd name="connsiteX1879" fmla="*/ 3119302 w 10502838"/>
              <a:gd name="connsiteY1879" fmla="*/ 4666056 h 6860376"/>
              <a:gd name="connsiteX1880" fmla="*/ 3119302 w 10502838"/>
              <a:gd name="connsiteY1880" fmla="*/ 4559030 h 6860376"/>
              <a:gd name="connsiteX1881" fmla="*/ 3012275 w 10502838"/>
              <a:gd name="connsiteY1881" fmla="*/ 4559030 h 6860376"/>
              <a:gd name="connsiteX1882" fmla="*/ 3012275 w 10502838"/>
              <a:gd name="connsiteY1882" fmla="*/ 4512394 h 6860376"/>
              <a:gd name="connsiteX1883" fmla="*/ 3119302 w 10502838"/>
              <a:gd name="connsiteY1883" fmla="*/ 4512394 h 6860376"/>
              <a:gd name="connsiteX1884" fmla="*/ 2516606 w 10502838"/>
              <a:gd name="connsiteY1884" fmla="*/ 4405368 h 6860376"/>
              <a:gd name="connsiteX1885" fmla="*/ 2563842 w 10502838"/>
              <a:gd name="connsiteY1885" fmla="*/ 4405368 h 6860376"/>
              <a:gd name="connsiteX1886" fmla="*/ 2563842 w 10502838"/>
              <a:gd name="connsiteY1886" fmla="*/ 4512394 h 6860376"/>
              <a:gd name="connsiteX1887" fmla="*/ 2670868 w 10502838"/>
              <a:gd name="connsiteY1887" fmla="*/ 4512394 h 6860376"/>
              <a:gd name="connsiteX1888" fmla="*/ 2670868 w 10502838"/>
              <a:gd name="connsiteY1888" fmla="*/ 4559030 h 6860376"/>
              <a:gd name="connsiteX1889" fmla="*/ 2563842 w 10502838"/>
              <a:gd name="connsiteY1889" fmla="*/ 4559030 h 6860376"/>
              <a:gd name="connsiteX1890" fmla="*/ 2563842 w 10502838"/>
              <a:gd name="connsiteY1890" fmla="*/ 4666056 h 6860376"/>
              <a:gd name="connsiteX1891" fmla="*/ 2516606 w 10502838"/>
              <a:gd name="connsiteY1891" fmla="*/ 4666056 h 6860376"/>
              <a:gd name="connsiteX1892" fmla="*/ 2516606 w 10502838"/>
              <a:gd name="connsiteY1892" fmla="*/ 4559030 h 6860376"/>
              <a:gd name="connsiteX1893" fmla="*/ 2409580 w 10502838"/>
              <a:gd name="connsiteY1893" fmla="*/ 4559030 h 6860376"/>
              <a:gd name="connsiteX1894" fmla="*/ 2409580 w 10502838"/>
              <a:gd name="connsiteY1894" fmla="*/ 4512394 h 6860376"/>
              <a:gd name="connsiteX1895" fmla="*/ 2516606 w 10502838"/>
              <a:gd name="connsiteY1895" fmla="*/ 4512394 h 6860376"/>
              <a:gd name="connsiteX1896" fmla="*/ 1914511 w 10502838"/>
              <a:gd name="connsiteY1896" fmla="*/ 4405368 h 6860376"/>
              <a:gd name="connsiteX1897" fmla="*/ 1961147 w 10502838"/>
              <a:gd name="connsiteY1897" fmla="*/ 4405368 h 6860376"/>
              <a:gd name="connsiteX1898" fmla="*/ 1961147 w 10502838"/>
              <a:gd name="connsiteY1898" fmla="*/ 4512394 h 6860376"/>
              <a:gd name="connsiteX1899" fmla="*/ 2068174 w 10502838"/>
              <a:gd name="connsiteY1899" fmla="*/ 4512394 h 6860376"/>
              <a:gd name="connsiteX1900" fmla="*/ 2068174 w 10502838"/>
              <a:gd name="connsiteY1900" fmla="*/ 4559030 h 6860376"/>
              <a:gd name="connsiteX1901" fmla="*/ 1961147 w 10502838"/>
              <a:gd name="connsiteY1901" fmla="*/ 4559030 h 6860376"/>
              <a:gd name="connsiteX1902" fmla="*/ 1961147 w 10502838"/>
              <a:gd name="connsiteY1902" fmla="*/ 4666056 h 6860376"/>
              <a:gd name="connsiteX1903" fmla="*/ 1914511 w 10502838"/>
              <a:gd name="connsiteY1903" fmla="*/ 4666056 h 6860376"/>
              <a:gd name="connsiteX1904" fmla="*/ 1914511 w 10502838"/>
              <a:gd name="connsiteY1904" fmla="*/ 4559030 h 6860376"/>
              <a:gd name="connsiteX1905" fmla="*/ 1807484 w 10502838"/>
              <a:gd name="connsiteY1905" fmla="*/ 4559030 h 6860376"/>
              <a:gd name="connsiteX1906" fmla="*/ 1807484 w 10502838"/>
              <a:gd name="connsiteY1906" fmla="*/ 4512394 h 6860376"/>
              <a:gd name="connsiteX1907" fmla="*/ 1914511 w 10502838"/>
              <a:gd name="connsiteY1907" fmla="*/ 4512394 h 6860376"/>
              <a:gd name="connsiteX1908" fmla="*/ 1311816 w 10502838"/>
              <a:gd name="connsiteY1908" fmla="*/ 4405368 h 6860376"/>
              <a:gd name="connsiteX1909" fmla="*/ 1359051 w 10502838"/>
              <a:gd name="connsiteY1909" fmla="*/ 4405368 h 6860376"/>
              <a:gd name="connsiteX1910" fmla="*/ 1359051 w 10502838"/>
              <a:gd name="connsiteY1910" fmla="*/ 4512394 h 6860376"/>
              <a:gd name="connsiteX1911" fmla="*/ 1466078 w 10502838"/>
              <a:gd name="connsiteY1911" fmla="*/ 4512394 h 6860376"/>
              <a:gd name="connsiteX1912" fmla="*/ 1466078 w 10502838"/>
              <a:gd name="connsiteY1912" fmla="*/ 4559030 h 6860376"/>
              <a:gd name="connsiteX1913" fmla="*/ 1359051 w 10502838"/>
              <a:gd name="connsiteY1913" fmla="*/ 4559030 h 6860376"/>
              <a:gd name="connsiteX1914" fmla="*/ 1359051 w 10502838"/>
              <a:gd name="connsiteY1914" fmla="*/ 4666056 h 6860376"/>
              <a:gd name="connsiteX1915" fmla="*/ 1311816 w 10502838"/>
              <a:gd name="connsiteY1915" fmla="*/ 4666056 h 6860376"/>
              <a:gd name="connsiteX1916" fmla="*/ 1311816 w 10502838"/>
              <a:gd name="connsiteY1916" fmla="*/ 4559030 h 6860376"/>
              <a:gd name="connsiteX1917" fmla="*/ 1204793 w 10502838"/>
              <a:gd name="connsiteY1917" fmla="*/ 4559030 h 6860376"/>
              <a:gd name="connsiteX1918" fmla="*/ 1204793 w 10502838"/>
              <a:gd name="connsiteY1918" fmla="*/ 4512394 h 6860376"/>
              <a:gd name="connsiteX1919" fmla="*/ 1311816 w 10502838"/>
              <a:gd name="connsiteY1919" fmla="*/ 4512394 h 6860376"/>
              <a:gd name="connsiteX1920" fmla="*/ 709726 w 10502838"/>
              <a:gd name="connsiteY1920" fmla="*/ 4405368 h 6860376"/>
              <a:gd name="connsiteX1921" fmla="*/ 756362 w 10502838"/>
              <a:gd name="connsiteY1921" fmla="*/ 4405368 h 6860376"/>
              <a:gd name="connsiteX1922" fmla="*/ 756362 w 10502838"/>
              <a:gd name="connsiteY1922" fmla="*/ 4512394 h 6860376"/>
              <a:gd name="connsiteX1923" fmla="*/ 863388 w 10502838"/>
              <a:gd name="connsiteY1923" fmla="*/ 4512394 h 6860376"/>
              <a:gd name="connsiteX1924" fmla="*/ 863388 w 10502838"/>
              <a:gd name="connsiteY1924" fmla="*/ 4559030 h 6860376"/>
              <a:gd name="connsiteX1925" fmla="*/ 756362 w 10502838"/>
              <a:gd name="connsiteY1925" fmla="*/ 4559030 h 6860376"/>
              <a:gd name="connsiteX1926" fmla="*/ 756362 w 10502838"/>
              <a:gd name="connsiteY1926" fmla="*/ 4666056 h 6860376"/>
              <a:gd name="connsiteX1927" fmla="*/ 709726 w 10502838"/>
              <a:gd name="connsiteY1927" fmla="*/ 4666056 h 6860376"/>
              <a:gd name="connsiteX1928" fmla="*/ 709726 w 10502838"/>
              <a:gd name="connsiteY1928" fmla="*/ 4559030 h 6860376"/>
              <a:gd name="connsiteX1929" fmla="*/ 602701 w 10502838"/>
              <a:gd name="connsiteY1929" fmla="*/ 4559030 h 6860376"/>
              <a:gd name="connsiteX1930" fmla="*/ 602701 w 10502838"/>
              <a:gd name="connsiteY1930" fmla="*/ 4512394 h 6860376"/>
              <a:gd name="connsiteX1931" fmla="*/ 709726 w 10502838"/>
              <a:gd name="connsiteY1931" fmla="*/ 4512394 h 6860376"/>
              <a:gd name="connsiteX1932" fmla="*/ 107035 w 10502838"/>
              <a:gd name="connsiteY1932" fmla="*/ 4405368 h 6860376"/>
              <a:gd name="connsiteX1933" fmla="*/ 154271 w 10502838"/>
              <a:gd name="connsiteY1933" fmla="*/ 4405368 h 6860376"/>
              <a:gd name="connsiteX1934" fmla="*/ 154271 w 10502838"/>
              <a:gd name="connsiteY1934" fmla="*/ 4512394 h 6860376"/>
              <a:gd name="connsiteX1935" fmla="*/ 261297 w 10502838"/>
              <a:gd name="connsiteY1935" fmla="*/ 4512394 h 6860376"/>
              <a:gd name="connsiteX1936" fmla="*/ 261297 w 10502838"/>
              <a:gd name="connsiteY1936" fmla="*/ 4559030 h 6860376"/>
              <a:gd name="connsiteX1937" fmla="*/ 154271 w 10502838"/>
              <a:gd name="connsiteY1937" fmla="*/ 4559030 h 6860376"/>
              <a:gd name="connsiteX1938" fmla="*/ 154271 w 10502838"/>
              <a:gd name="connsiteY1938" fmla="*/ 4666056 h 6860376"/>
              <a:gd name="connsiteX1939" fmla="*/ 107035 w 10502838"/>
              <a:gd name="connsiteY1939" fmla="*/ 4666056 h 6860376"/>
              <a:gd name="connsiteX1940" fmla="*/ 107035 w 10502838"/>
              <a:gd name="connsiteY1940" fmla="*/ 4559030 h 6860376"/>
              <a:gd name="connsiteX1941" fmla="*/ 11 w 10502838"/>
              <a:gd name="connsiteY1941" fmla="*/ 4559030 h 6860376"/>
              <a:gd name="connsiteX1942" fmla="*/ 11 w 10502838"/>
              <a:gd name="connsiteY1942" fmla="*/ 4512394 h 6860376"/>
              <a:gd name="connsiteX1943" fmla="*/ 107035 w 10502838"/>
              <a:gd name="connsiteY1943" fmla="*/ 4512394 h 6860376"/>
              <a:gd name="connsiteX1944" fmla="*/ 10295963 w 10502838"/>
              <a:gd name="connsiteY1944" fmla="*/ 3998791 h 6860376"/>
              <a:gd name="connsiteX1945" fmla="*/ 10275634 w 10502838"/>
              <a:gd name="connsiteY1945" fmla="*/ 4019120 h 6860376"/>
              <a:gd name="connsiteX1946" fmla="*/ 10351568 w 10502838"/>
              <a:gd name="connsiteY1946" fmla="*/ 4095054 h 6860376"/>
              <a:gd name="connsiteX1947" fmla="*/ 10275634 w 10502838"/>
              <a:gd name="connsiteY1947" fmla="*/ 4170988 h 6860376"/>
              <a:gd name="connsiteX1948" fmla="*/ 10295963 w 10502838"/>
              <a:gd name="connsiteY1948" fmla="*/ 4191317 h 6860376"/>
              <a:gd name="connsiteX1949" fmla="*/ 10371897 w 10502838"/>
              <a:gd name="connsiteY1949" fmla="*/ 4115383 h 6860376"/>
              <a:gd name="connsiteX1950" fmla="*/ 10447831 w 10502838"/>
              <a:gd name="connsiteY1950" fmla="*/ 4191317 h 6860376"/>
              <a:gd name="connsiteX1951" fmla="*/ 10468160 w 10502838"/>
              <a:gd name="connsiteY1951" fmla="*/ 4170988 h 6860376"/>
              <a:gd name="connsiteX1952" fmla="*/ 10392226 w 10502838"/>
              <a:gd name="connsiteY1952" fmla="*/ 4095054 h 6860376"/>
              <a:gd name="connsiteX1953" fmla="*/ 10468160 w 10502838"/>
              <a:gd name="connsiteY1953" fmla="*/ 4019120 h 6860376"/>
              <a:gd name="connsiteX1954" fmla="*/ 10447831 w 10502838"/>
              <a:gd name="connsiteY1954" fmla="*/ 3998791 h 6860376"/>
              <a:gd name="connsiteX1955" fmla="*/ 10371897 w 10502838"/>
              <a:gd name="connsiteY1955" fmla="*/ 4074725 h 6860376"/>
              <a:gd name="connsiteX1956" fmla="*/ 9693870 w 10502838"/>
              <a:gd name="connsiteY1956" fmla="*/ 3998791 h 6860376"/>
              <a:gd name="connsiteX1957" fmla="*/ 9673541 w 10502838"/>
              <a:gd name="connsiteY1957" fmla="*/ 4019120 h 6860376"/>
              <a:gd name="connsiteX1958" fmla="*/ 9749475 w 10502838"/>
              <a:gd name="connsiteY1958" fmla="*/ 4095054 h 6860376"/>
              <a:gd name="connsiteX1959" fmla="*/ 9673541 w 10502838"/>
              <a:gd name="connsiteY1959" fmla="*/ 4170988 h 6860376"/>
              <a:gd name="connsiteX1960" fmla="*/ 9693870 w 10502838"/>
              <a:gd name="connsiteY1960" fmla="*/ 4191317 h 6860376"/>
              <a:gd name="connsiteX1961" fmla="*/ 9769804 w 10502838"/>
              <a:gd name="connsiteY1961" fmla="*/ 4115383 h 6860376"/>
              <a:gd name="connsiteX1962" fmla="*/ 9845738 w 10502838"/>
              <a:gd name="connsiteY1962" fmla="*/ 4191317 h 6860376"/>
              <a:gd name="connsiteX1963" fmla="*/ 9866067 w 10502838"/>
              <a:gd name="connsiteY1963" fmla="*/ 4170988 h 6860376"/>
              <a:gd name="connsiteX1964" fmla="*/ 9790133 w 10502838"/>
              <a:gd name="connsiteY1964" fmla="*/ 4095054 h 6860376"/>
              <a:gd name="connsiteX1965" fmla="*/ 9866067 w 10502838"/>
              <a:gd name="connsiteY1965" fmla="*/ 4019120 h 6860376"/>
              <a:gd name="connsiteX1966" fmla="*/ 9845738 w 10502838"/>
              <a:gd name="connsiteY1966" fmla="*/ 3998791 h 6860376"/>
              <a:gd name="connsiteX1967" fmla="*/ 9769804 w 10502838"/>
              <a:gd name="connsiteY1967" fmla="*/ 4074725 h 6860376"/>
              <a:gd name="connsiteX1968" fmla="*/ 9091179 w 10502838"/>
              <a:gd name="connsiteY1968" fmla="*/ 3998791 h 6860376"/>
              <a:gd name="connsiteX1969" fmla="*/ 9070850 w 10502838"/>
              <a:gd name="connsiteY1969" fmla="*/ 4019120 h 6860376"/>
              <a:gd name="connsiteX1970" fmla="*/ 9146785 w 10502838"/>
              <a:gd name="connsiteY1970" fmla="*/ 4095054 h 6860376"/>
              <a:gd name="connsiteX1971" fmla="*/ 9070850 w 10502838"/>
              <a:gd name="connsiteY1971" fmla="*/ 4170988 h 6860376"/>
              <a:gd name="connsiteX1972" fmla="*/ 9091179 w 10502838"/>
              <a:gd name="connsiteY1972" fmla="*/ 4191317 h 6860376"/>
              <a:gd name="connsiteX1973" fmla="*/ 9167113 w 10502838"/>
              <a:gd name="connsiteY1973" fmla="*/ 4115383 h 6860376"/>
              <a:gd name="connsiteX1974" fmla="*/ 9243048 w 10502838"/>
              <a:gd name="connsiteY1974" fmla="*/ 4191317 h 6860376"/>
              <a:gd name="connsiteX1975" fmla="*/ 9263377 w 10502838"/>
              <a:gd name="connsiteY1975" fmla="*/ 4170988 h 6860376"/>
              <a:gd name="connsiteX1976" fmla="*/ 9187442 w 10502838"/>
              <a:gd name="connsiteY1976" fmla="*/ 4095054 h 6860376"/>
              <a:gd name="connsiteX1977" fmla="*/ 9263377 w 10502838"/>
              <a:gd name="connsiteY1977" fmla="*/ 4019120 h 6860376"/>
              <a:gd name="connsiteX1978" fmla="*/ 9243048 w 10502838"/>
              <a:gd name="connsiteY1978" fmla="*/ 3998791 h 6860376"/>
              <a:gd name="connsiteX1979" fmla="*/ 9167113 w 10502838"/>
              <a:gd name="connsiteY1979" fmla="*/ 4074725 h 6860376"/>
              <a:gd name="connsiteX1980" fmla="*/ 8489086 w 10502838"/>
              <a:gd name="connsiteY1980" fmla="*/ 3998791 h 6860376"/>
              <a:gd name="connsiteX1981" fmla="*/ 8468757 w 10502838"/>
              <a:gd name="connsiteY1981" fmla="*/ 4019120 h 6860376"/>
              <a:gd name="connsiteX1982" fmla="*/ 8544691 w 10502838"/>
              <a:gd name="connsiteY1982" fmla="*/ 4095054 h 6860376"/>
              <a:gd name="connsiteX1983" fmla="*/ 8468757 w 10502838"/>
              <a:gd name="connsiteY1983" fmla="*/ 4170988 h 6860376"/>
              <a:gd name="connsiteX1984" fmla="*/ 8489086 w 10502838"/>
              <a:gd name="connsiteY1984" fmla="*/ 4191317 h 6860376"/>
              <a:gd name="connsiteX1985" fmla="*/ 8565020 w 10502838"/>
              <a:gd name="connsiteY1985" fmla="*/ 4115383 h 6860376"/>
              <a:gd name="connsiteX1986" fmla="*/ 8640954 w 10502838"/>
              <a:gd name="connsiteY1986" fmla="*/ 4191317 h 6860376"/>
              <a:gd name="connsiteX1987" fmla="*/ 8661283 w 10502838"/>
              <a:gd name="connsiteY1987" fmla="*/ 4170988 h 6860376"/>
              <a:gd name="connsiteX1988" fmla="*/ 8585349 w 10502838"/>
              <a:gd name="connsiteY1988" fmla="*/ 4095054 h 6860376"/>
              <a:gd name="connsiteX1989" fmla="*/ 8661283 w 10502838"/>
              <a:gd name="connsiteY1989" fmla="*/ 4019120 h 6860376"/>
              <a:gd name="connsiteX1990" fmla="*/ 8640954 w 10502838"/>
              <a:gd name="connsiteY1990" fmla="*/ 3998791 h 6860376"/>
              <a:gd name="connsiteX1991" fmla="*/ 8565020 w 10502838"/>
              <a:gd name="connsiteY1991" fmla="*/ 4074725 h 6860376"/>
              <a:gd name="connsiteX1992" fmla="*/ 7886396 w 10502838"/>
              <a:gd name="connsiteY1992" fmla="*/ 3998791 h 6860376"/>
              <a:gd name="connsiteX1993" fmla="*/ 7866067 w 10502838"/>
              <a:gd name="connsiteY1993" fmla="*/ 4019120 h 6860376"/>
              <a:gd name="connsiteX1994" fmla="*/ 7942001 w 10502838"/>
              <a:gd name="connsiteY1994" fmla="*/ 4095054 h 6860376"/>
              <a:gd name="connsiteX1995" fmla="*/ 7866067 w 10502838"/>
              <a:gd name="connsiteY1995" fmla="*/ 4170988 h 6860376"/>
              <a:gd name="connsiteX1996" fmla="*/ 7886396 w 10502838"/>
              <a:gd name="connsiteY1996" fmla="*/ 4191317 h 6860376"/>
              <a:gd name="connsiteX1997" fmla="*/ 7962330 w 10502838"/>
              <a:gd name="connsiteY1997" fmla="*/ 4115383 h 6860376"/>
              <a:gd name="connsiteX1998" fmla="*/ 8038264 w 10502838"/>
              <a:gd name="connsiteY1998" fmla="*/ 4191317 h 6860376"/>
              <a:gd name="connsiteX1999" fmla="*/ 8058593 w 10502838"/>
              <a:gd name="connsiteY1999" fmla="*/ 4170988 h 6860376"/>
              <a:gd name="connsiteX2000" fmla="*/ 7982659 w 10502838"/>
              <a:gd name="connsiteY2000" fmla="*/ 4095054 h 6860376"/>
              <a:gd name="connsiteX2001" fmla="*/ 8058593 w 10502838"/>
              <a:gd name="connsiteY2001" fmla="*/ 4019120 h 6860376"/>
              <a:gd name="connsiteX2002" fmla="*/ 8038264 w 10502838"/>
              <a:gd name="connsiteY2002" fmla="*/ 3998791 h 6860376"/>
              <a:gd name="connsiteX2003" fmla="*/ 7962330 w 10502838"/>
              <a:gd name="connsiteY2003" fmla="*/ 4074725 h 6860376"/>
              <a:gd name="connsiteX2004" fmla="*/ 7283705 w 10502838"/>
              <a:gd name="connsiteY2004" fmla="*/ 3998791 h 6860376"/>
              <a:gd name="connsiteX2005" fmla="*/ 7263376 w 10502838"/>
              <a:gd name="connsiteY2005" fmla="*/ 4019120 h 6860376"/>
              <a:gd name="connsiteX2006" fmla="*/ 7339310 w 10502838"/>
              <a:gd name="connsiteY2006" fmla="*/ 4095054 h 6860376"/>
              <a:gd name="connsiteX2007" fmla="*/ 7263376 w 10502838"/>
              <a:gd name="connsiteY2007" fmla="*/ 4170988 h 6860376"/>
              <a:gd name="connsiteX2008" fmla="*/ 7283705 w 10502838"/>
              <a:gd name="connsiteY2008" fmla="*/ 4191317 h 6860376"/>
              <a:gd name="connsiteX2009" fmla="*/ 7359639 w 10502838"/>
              <a:gd name="connsiteY2009" fmla="*/ 4115383 h 6860376"/>
              <a:gd name="connsiteX2010" fmla="*/ 7435573 w 10502838"/>
              <a:gd name="connsiteY2010" fmla="*/ 4191317 h 6860376"/>
              <a:gd name="connsiteX2011" fmla="*/ 7455902 w 10502838"/>
              <a:gd name="connsiteY2011" fmla="*/ 4170988 h 6860376"/>
              <a:gd name="connsiteX2012" fmla="*/ 7379968 w 10502838"/>
              <a:gd name="connsiteY2012" fmla="*/ 4095054 h 6860376"/>
              <a:gd name="connsiteX2013" fmla="*/ 7455902 w 10502838"/>
              <a:gd name="connsiteY2013" fmla="*/ 4019120 h 6860376"/>
              <a:gd name="connsiteX2014" fmla="*/ 7435573 w 10502838"/>
              <a:gd name="connsiteY2014" fmla="*/ 3998791 h 6860376"/>
              <a:gd name="connsiteX2015" fmla="*/ 7359639 w 10502838"/>
              <a:gd name="connsiteY2015" fmla="*/ 4074725 h 6860376"/>
              <a:gd name="connsiteX2016" fmla="*/ 6681612 w 10502838"/>
              <a:gd name="connsiteY2016" fmla="*/ 3998791 h 6860376"/>
              <a:gd name="connsiteX2017" fmla="*/ 6661283 w 10502838"/>
              <a:gd name="connsiteY2017" fmla="*/ 4019120 h 6860376"/>
              <a:gd name="connsiteX2018" fmla="*/ 6737217 w 10502838"/>
              <a:gd name="connsiteY2018" fmla="*/ 4095054 h 6860376"/>
              <a:gd name="connsiteX2019" fmla="*/ 6661283 w 10502838"/>
              <a:gd name="connsiteY2019" fmla="*/ 4170988 h 6860376"/>
              <a:gd name="connsiteX2020" fmla="*/ 6681612 w 10502838"/>
              <a:gd name="connsiteY2020" fmla="*/ 4191317 h 6860376"/>
              <a:gd name="connsiteX2021" fmla="*/ 6757546 w 10502838"/>
              <a:gd name="connsiteY2021" fmla="*/ 4115383 h 6860376"/>
              <a:gd name="connsiteX2022" fmla="*/ 6833480 w 10502838"/>
              <a:gd name="connsiteY2022" fmla="*/ 4191317 h 6860376"/>
              <a:gd name="connsiteX2023" fmla="*/ 6853809 w 10502838"/>
              <a:gd name="connsiteY2023" fmla="*/ 4170988 h 6860376"/>
              <a:gd name="connsiteX2024" fmla="*/ 6777875 w 10502838"/>
              <a:gd name="connsiteY2024" fmla="*/ 4095054 h 6860376"/>
              <a:gd name="connsiteX2025" fmla="*/ 6853809 w 10502838"/>
              <a:gd name="connsiteY2025" fmla="*/ 4019120 h 6860376"/>
              <a:gd name="connsiteX2026" fmla="*/ 6833480 w 10502838"/>
              <a:gd name="connsiteY2026" fmla="*/ 3998791 h 6860376"/>
              <a:gd name="connsiteX2027" fmla="*/ 6757546 w 10502838"/>
              <a:gd name="connsiteY2027" fmla="*/ 4074725 h 6860376"/>
              <a:gd name="connsiteX2028" fmla="*/ 6078921 w 10502838"/>
              <a:gd name="connsiteY2028" fmla="*/ 3998791 h 6860376"/>
              <a:gd name="connsiteX2029" fmla="*/ 6058592 w 10502838"/>
              <a:gd name="connsiteY2029" fmla="*/ 4019120 h 6860376"/>
              <a:gd name="connsiteX2030" fmla="*/ 6134526 w 10502838"/>
              <a:gd name="connsiteY2030" fmla="*/ 4095054 h 6860376"/>
              <a:gd name="connsiteX2031" fmla="*/ 6058592 w 10502838"/>
              <a:gd name="connsiteY2031" fmla="*/ 4170988 h 6860376"/>
              <a:gd name="connsiteX2032" fmla="*/ 6078921 w 10502838"/>
              <a:gd name="connsiteY2032" fmla="*/ 4191317 h 6860376"/>
              <a:gd name="connsiteX2033" fmla="*/ 6154855 w 10502838"/>
              <a:gd name="connsiteY2033" fmla="*/ 4115383 h 6860376"/>
              <a:gd name="connsiteX2034" fmla="*/ 6230789 w 10502838"/>
              <a:gd name="connsiteY2034" fmla="*/ 4191317 h 6860376"/>
              <a:gd name="connsiteX2035" fmla="*/ 6251118 w 10502838"/>
              <a:gd name="connsiteY2035" fmla="*/ 4170988 h 6860376"/>
              <a:gd name="connsiteX2036" fmla="*/ 6175184 w 10502838"/>
              <a:gd name="connsiteY2036" fmla="*/ 4095054 h 6860376"/>
              <a:gd name="connsiteX2037" fmla="*/ 6251118 w 10502838"/>
              <a:gd name="connsiteY2037" fmla="*/ 4019120 h 6860376"/>
              <a:gd name="connsiteX2038" fmla="*/ 6230789 w 10502838"/>
              <a:gd name="connsiteY2038" fmla="*/ 3998791 h 6860376"/>
              <a:gd name="connsiteX2039" fmla="*/ 6154855 w 10502838"/>
              <a:gd name="connsiteY2039" fmla="*/ 4074725 h 6860376"/>
              <a:gd name="connsiteX2040" fmla="*/ 5476828 w 10502838"/>
              <a:gd name="connsiteY2040" fmla="*/ 3998791 h 6860376"/>
              <a:gd name="connsiteX2041" fmla="*/ 5456499 w 10502838"/>
              <a:gd name="connsiteY2041" fmla="*/ 4019120 h 6860376"/>
              <a:gd name="connsiteX2042" fmla="*/ 5532433 w 10502838"/>
              <a:gd name="connsiteY2042" fmla="*/ 4095054 h 6860376"/>
              <a:gd name="connsiteX2043" fmla="*/ 5456499 w 10502838"/>
              <a:gd name="connsiteY2043" fmla="*/ 4170988 h 6860376"/>
              <a:gd name="connsiteX2044" fmla="*/ 5476828 w 10502838"/>
              <a:gd name="connsiteY2044" fmla="*/ 4191317 h 6860376"/>
              <a:gd name="connsiteX2045" fmla="*/ 5552762 w 10502838"/>
              <a:gd name="connsiteY2045" fmla="*/ 4115383 h 6860376"/>
              <a:gd name="connsiteX2046" fmla="*/ 5628697 w 10502838"/>
              <a:gd name="connsiteY2046" fmla="*/ 4191317 h 6860376"/>
              <a:gd name="connsiteX2047" fmla="*/ 5649025 w 10502838"/>
              <a:gd name="connsiteY2047" fmla="*/ 4170988 h 6860376"/>
              <a:gd name="connsiteX2048" fmla="*/ 5573091 w 10502838"/>
              <a:gd name="connsiteY2048" fmla="*/ 4095054 h 6860376"/>
              <a:gd name="connsiteX2049" fmla="*/ 5649025 w 10502838"/>
              <a:gd name="connsiteY2049" fmla="*/ 4019120 h 6860376"/>
              <a:gd name="connsiteX2050" fmla="*/ 5628697 w 10502838"/>
              <a:gd name="connsiteY2050" fmla="*/ 3998791 h 6860376"/>
              <a:gd name="connsiteX2051" fmla="*/ 5552762 w 10502838"/>
              <a:gd name="connsiteY2051" fmla="*/ 4074725 h 6860376"/>
              <a:gd name="connsiteX2052" fmla="*/ 4874137 w 10502838"/>
              <a:gd name="connsiteY2052" fmla="*/ 3998791 h 6860376"/>
              <a:gd name="connsiteX2053" fmla="*/ 4853808 w 10502838"/>
              <a:gd name="connsiteY2053" fmla="*/ 4019120 h 6860376"/>
              <a:gd name="connsiteX2054" fmla="*/ 4929742 w 10502838"/>
              <a:gd name="connsiteY2054" fmla="*/ 4095054 h 6860376"/>
              <a:gd name="connsiteX2055" fmla="*/ 4853808 w 10502838"/>
              <a:gd name="connsiteY2055" fmla="*/ 4170988 h 6860376"/>
              <a:gd name="connsiteX2056" fmla="*/ 4874137 w 10502838"/>
              <a:gd name="connsiteY2056" fmla="*/ 4191317 h 6860376"/>
              <a:gd name="connsiteX2057" fmla="*/ 4950071 w 10502838"/>
              <a:gd name="connsiteY2057" fmla="*/ 4115383 h 6860376"/>
              <a:gd name="connsiteX2058" fmla="*/ 5026005 w 10502838"/>
              <a:gd name="connsiteY2058" fmla="*/ 4191317 h 6860376"/>
              <a:gd name="connsiteX2059" fmla="*/ 5046334 w 10502838"/>
              <a:gd name="connsiteY2059" fmla="*/ 4170988 h 6860376"/>
              <a:gd name="connsiteX2060" fmla="*/ 4970400 w 10502838"/>
              <a:gd name="connsiteY2060" fmla="*/ 4095054 h 6860376"/>
              <a:gd name="connsiteX2061" fmla="*/ 5046334 w 10502838"/>
              <a:gd name="connsiteY2061" fmla="*/ 4019120 h 6860376"/>
              <a:gd name="connsiteX2062" fmla="*/ 5026005 w 10502838"/>
              <a:gd name="connsiteY2062" fmla="*/ 3998791 h 6860376"/>
              <a:gd name="connsiteX2063" fmla="*/ 4950071 w 10502838"/>
              <a:gd name="connsiteY2063" fmla="*/ 4074725 h 6860376"/>
              <a:gd name="connsiteX2064" fmla="*/ 4271446 w 10502838"/>
              <a:gd name="connsiteY2064" fmla="*/ 3998791 h 6860376"/>
              <a:gd name="connsiteX2065" fmla="*/ 4251117 w 10502838"/>
              <a:gd name="connsiteY2065" fmla="*/ 4019120 h 6860376"/>
              <a:gd name="connsiteX2066" fmla="*/ 4327052 w 10502838"/>
              <a:gd name="connsiteY2066" fmla="*/ 4095054 h 6860376"/>
              <a:gd name="connsiteX2067" fmla="*/ 4251117 w 10502838"/>
              <a:gd name="connsiteY2067" fmla="*/ 4170988 h 6860376"/>
              <a:gd name="connsiteX2068" fmla="*/ 4271446 w 10502838"/>
              <a:gd name="connsiteY2068" fmla="*/ 4191317 h 6860376"/>
              <a:gd name="connsiteX2069" fmla="*/ 4347380 w 10502838"/>
              <a:gd name="connsiteY2069" fmla="*/ 4115383 h 6860376"/>
              <a:gd name="connsiteX2070" fmla="*/ 4423315 w 10502838"/>
              <a:gd name="connsiteY2070" fmla="*/ 4191317 h 6860376"/>
              <a:gd name="connsiteX2071" fmla="*/ 4443644 w 10502838"/>
              <a:gd name="connsiteY2071" fmla="*/ 4170988 h 6860376"/>
              <a:gd name="connsiteX2072" fmla="*/ 4367709 w 10502838"/>
              <a:gd name="connsiteY2072" fmla="*/ 4095054 h 6860376"/>
              <a:gd name="connsiteX2073" fmla="*/ 4443644 w 10502838"/>
              <a:gd name="connsiteY2073" fmla="*/ 4019120 h 6860376"/>
              <a:gd name="connsiteX2074" fmla="*/ 4423315 w 10502838"/>
              <a:gd name="connsiteY2074" fmla="*/ 3998791 h 6860376"/>
              <a:gd name="connsiteX2075" fmla="*/ 4347380 w 10502838"/>
              <a:gd name="connsiteY2075" fmla="*/ 4074725 h 6860376"/>
              <a:gd name="connsiteX2076" fmla="*/ 3668756 w 10502838"/>
              <a:gd name="connsiteY2076" fmla="*/ 3998791 h 6860376"/>
              <a:gd name="connsiteX2077" fmla="*/ 3648427 w 10502838"/>
              <a:gd name="connsiteY2077" fmla="*/ 4019120 h 6860376"/>
              <a:gd name="connsiteX2078" fmla="*/ 3724361 w 10502838"/>
              <a:gd name="connsiteY2078" fmla="*/ 4095054 h 6860376"/>
              <a:gd name="connsiteX2079" fmla="*/ 3649025 w 10502838"/>
              <a:gd name="connsiteY2079" fmla="*/ 4170988 h 6860376"/>
              <a:gd name="connsiteX2080" fmla="*/ 3669354 w 10502838"/>
              <a:gd name="connsiteY2080" fmla="*/ 4191317 h 6860376"/>
              <a:gd name="connsiteX2081" fmla="*/ 3745288 w 10502838"/>
              <a:gd name="connsiteY2081" fmla="*/ 4115383 h 6860376"/>
              <a:gd name="connsiteX2082" fmla="*/ 3820624 w 10502838"/>
              <a:gd name="connsiteY2082" fmla="*/ 4191317 h 6860376"/>
              <a:gd name="connsiteX2083" fmla="*/ 3840953 w 10502838"/>
              <a:gd name="connsiteY2083" fmla="*/ 4170988 h 6860376"/>
              <a:gd name="connsiteX2084" fmla="*/ 3765019 w 10502838"/>
              <a:gd name="connsiteY2084" fmla="*/ 4095054 h 6860376"/>
              <a:gd name="connsiteX2085" fmla="*/ 3840953 w 10502838"/>
              <a:gd name="connsiteY2085" fmla="*/ 4019120 h 6860376"/>
              <a:gd name="connsiteX2086" fmla="*/ 3820624 w 10502838"/>
              <a:gd name="connsiteY2086" fmla="*/ 3998791 h 6860376"/>
              <a:gd name="connsiteX2087" fmla="*/ 3744690 w 10502838"/>
              <a:gd name="connsiteY2087" fmla="*/ 4074725 h 6860376"/>
              <a:gd name="connsiteX2088" fmla="*/ 3067284 w 10502838"/>
              <a:gd name="connsiteY2088" fmla="*/ 3998791 h 6860376"/>
              <a:gd name="connsiteX2089" fmla="*/ 3046955 w 10502838"/>
              <a:gd name="connsiteY2089" fmla="*/ 4019120 h 6860376"/>
              <a:gd name="connsiteX2090" fmla="*/ 3122889 w 10502838"/>
              <a:gd name="connsiteY2090" fmla="*/ 4095054 h 6860376"/>
              <a:gd name="connsiteX2091" fmla="*/ 3046955 w 10502838"/>
              <a:gd name="connsiteY2091" fmla="*/ 4170988 h 6860376"/>
              <a:gd name="connsiteX2092" fmla="*/ 3067284 w 10502838"/>
              <a:gd name="connsiteY2092" fmla="*/ 4191317 h 6860376"/>
              <a:gd name="connsiteX2093" fmla="*/ 3142621 w 10502838"/>
              <a:gd name="connsiteY2093" fmla="*/ 4115383 h 6860376"/>
              <a:gd name="connsiteX2094" fmla="*/ 3218557 w 10502838"/>
              <a:gd name="connsiteY2094" fmla="*/ 4191317 h 6860376"/>
              <a:gd name="connsiteX2095" fmla="*/ 3238886 w 10502838"/>
              <a:gd name="connsiteY2095" fmla="*/ 4170988 h 6860376"/>
              <a:gd name="connsiteX2096" fmla="*/ 3162950 w 10502838"/>
              <a:gd name="connsiteY2096" fmla="*/ 4095054 h 6860376"/>
              <a:gd name="connsiteX2097" fmla="*/ 3238886 w 10502838"/>
              <a:gd name="connsiteY2097" fmla="*/ 4019120 h 6860376"/>
              <a:gd name="connsiteX2098" fmla="*/ 3218557 w 10502838"/>
              <a:gd name="connsiteY2098" fmla="*/ 3998791 h 6860376"/>
              <a:gd name="connsiteX2099" fmla="*/ 3142621 w 10502838"/>
              <a:gd name="connsiteY2099" fmla="*/ 4074725 h 6860376"/>
              <a:gd name="connsiteX2100" fmla="*/ 2464590 w 10502838"/>
              <a:gd name="connsiteY2100" fmla="*/ 3998791 h 6860376"/>
              <a:gd name="connsiteX2101" fmla="*/ 2444261 w 10502838"/>
              <a:gd name="connsiteY2101" fmla="*/ 4019120 h 6860376"/>
              <a:gd name="connsiteX2102" fmla="*/ 2520196 w 10502838"/>
              <a:gd name="connsiteY2102" fmla="*/ 4095054 h 6860376"/>
              <a:gd name="connsiteX2103" fmla="*/ 2444261 w 10502838"/>
              <a:gd name="connsiteY2103" fmla="*/ 4170988 h 6860376"/>
              <a:gd name="connsiteX2104" fmla="*/ 2464590 w 10502838"/>
              <a:gd name="connsiteY2104" fmla="*/ 4191317 h 6860376"/>
              <a:gd name="connsiteX2105" fmla="*/ 2540525 w 10502838"/>
              <a:gd name="connsiteY2105" fmla="*/ 4115383 h 6860376"/>
              <a:gd name="connsiteX2106" fmla="*/ 2616460 w 10502838"/>
              <a:gd name="connsiteY2106" fmla="*/ 4191317 h 6860376"/>
              <a:gd name="connsiteX2107" fmla="*/ 2636789 w 10502838"/>
              <a:gd name="connsiteY2107" fmla="*/ 4170988 h 6860376"/>
              <a:gd name="connsiteX2108" fmla="*/ 2560854 w 10502838"/>
              <a:gd name="connsiteY2108" fmla="*/ 4095054 h 6860376"/>
              <a:gd name="connsiteX2109" fmla="*/ 2636789 w 10502838"/>
              <a:gd name="connsiteY2109" fmla="*/ 4019120 h 6860376"/>
              <a:gd name="connsiteX2110" fmla="*/ 2616460 w 10502838"/>
              <a:gd name="connsiteY2110" fmla="*/ 3998791 h 6860376"/>
              <a:gd name="connsiteX2111" fmla="*/ 2540525 w 10502838"/>
              <a:gd name="connsiteY2111" fmla="*/ 4074725 h 6860376"/>
              <a:gd name="connsiteX2112" fmla="*/ 1861896 w 10502838"/>
              <a:gd name="connsiteY2112" fmla="*/ 3998791 h 6860376"/>
              <a:gd name="connsiteX2113" fmla="*/ 1841566 w 10502838"/>
              <a:gd name="connsiteY2113" fmla="*/ 4019120 h 6860376"/>
              <a:gd name="connsiteX2114" fmla="*/ 1917501 w 10502838"/>
              <a:gd name="connsiteY2114" fmla="*/ 4095054 h 6860376"/>
              <a:gd name="connsiteX2115" fmla="*/ 1841566 w 10502838"/>
              <a:gd name="connsiteY2115" fmla="*/ 4170988 h 6860376"/>
              <a:gd name="connsiteX2116" fmla="*/ 1861896 w 10502838"/>
              <a:gd name="connsiteY2116" fmla="*/ 4191317 h 6860376"/>
              <a:gd name="connsiteX2117" fmla="*/ 1937830 w 10502838"/>
              <a:gd name="connsiteY2117" fmla="*/ 4115383 h 6860376"/>
              <a:gd name="connsiteX2118" fmla="*/ 2013765 w 10502838"/>
              <a:gd name="connsiteY2118" fmla="*/ 4191317 h 6860376"/>
              <a:gd name="connsiteX2119" fmla="*/ 2034094 w 10502838"/>
              <a:gd name="connsiteY2119" fmla="*/ 4170988 h 6860376"/>
              <a:gd name="connsiteX2120" fmla="*/ 1958159 w 10502838"/>
              <a:gd name="connsiteY2120" fmla="*/ 4095054 h 6860376"/>
              <a:gd name="connsiteX2121" fmla="*/ 2034094 w 10502838"/>
              <a:gd name="connsiteY2121" fmla="*/ 4019120 h 6860376"/>
              <a:gd name="connsiteX2122" fmla="*/ 2013765 w 10502838"/>
              <a:gd name="connsiteY2122" fmla="*/ 3998791 h 6860376"/>
              <a:gd name="connsiteX2123" fmla="*/ 1937830 w 10502838"/>
              <a:gd name="connsiteY2123" fmla="*/ 4074725 h 6860376"/>
              <a:gd name="connsiteX2124" fmla="*/ 657111 w 10502838"/>
              <a:gd name="connsiteY2124" fmla="*/ 3998791 h 6860376"/>
              <a:gd name="connsiteX2125" fmla="*/ 636782 w 10502838"/>
              <a:gd name="connsiteY2125" fmla="*/ 4019120 h 6860376"/>
              <a:gd name="connsiteX2126" fmla="*/ 712716 w 10502838"/>
              <a:gd name="connsiteY2126" fmla="*/ 4095054 h 6860376"/>
              <a:gd name="connsiteX2127" fmla="*/ 636782 w 10502838"/>
              <a:gd name="connsiteY2127" fmla="*/ 4170988 h 6860376"/>
              <a:gd name="connsiteX2128" fmla="*/ 657111 w 10502838"/>
              <a:gd name="connsiteY2128" fmla="*/ 4191317 h 6860376"/>
              <a:gd name="connsiteX2129" fmla="*/ 733045 w 10502838"/>
              <a:gd name="connsiteY2129" fmla="*/ 4115383 h 6860376"/>
              <a:gd name="connsiteX2130" fmla="*/ 808979 w 10502838"/>
              <a:gd name="connsiteY2130" fmla="*/ 4191317 h 6860376"/>
              <a:gd name="connsiteX2131" fmla="*/ 829308 w 10502838"/>
              <a:gd name="connsiteY2131" fmla="*/ 4170988 h 6860376"/>
              <a:gd name="connsiteX2132" fmla="*/ 753374 w 10502838"/>
              <a:gd name="connsiteY2132" fmla="*/ 4095054 h 6860376"/>
              <a:gd name="connsiteX2133" fmla="*/ 829308 w 10502838"/>
              <a:gd name="connsiteY2133" fmla="*/ 4019120 h 6860376"/>
              <a:gd name="connsiteX2134" fmla="*/ 808979 w 10502838"/>
              <a:gd name="connsiteY2134" fmla="*/ 3998791 h 6860376"/>
              <a:gd name="connsiteX2135" fmla="*/ 733045 w 10502838"/>
              <a:gd name="connsiteY2135" fmla="*/ 4074725 h 6860376"/>
              <a:gd name="connsiteX2136" fmla="*/ 1259202 w 10502838"/>
              <a:gd name="connsiteY2136" fmla="*/ 3998790 h 6860376"/>
              <a:gd name="connsiteX2137" fmla="*/ 1238874 w 10502838"/>
              <a:gd name="connsiteY2137" fmla="*/ 4019119 h 6860376"/>
              <a:gd name="connsiteX2138" fmla="*/ 1314806 w 10502838"/>
              <a:gd name="connsiteY2138" fmla="*/ 4095054 h 6860376"/>
              <a:gd name="connsiteX2139" fmla="*/ 1238874 w 10502838"/>
              <a:gd name="connsiteY2139" fmla="*/ 4170988 h 6860376"/>
              <a:gd name="connsiteX2140" fmla="*/ 1259202 w 10502838"/>
              <a:gd name="connsiteY2140" fmla="*/ 4191317 h 6860376"/>
              <a:gd name="connsiteX2141" fmla="*/ 1335734 w 10502838"/>
              <a:gd name="connsiteY2141" fmla="*/ 4115382 h 6860376"/>
              <a:gd name="connsiteX2142" fmla="*/ 1411071 w 10502838"/>
              <a:gd name="connsiteY2142" fmla="*/ 4191317 h 6860376"/>
              <a:gd name="connsiteX2143" fmla="*/ 1431399 w 10502838"/>
              <a:gd name="connsiteY2143" fmla="*/ 4170988 h 6860376"/>
              <a:gd name="connsiteX2144" fmla="*/ 1355465 w 10502838"/>
              <a:gd name="connsiteY2144" fmla="*/ 4095054 h 6860376"/>
              <a:gd name="connsiteX2145" fmla="*/ 1431399 w 10502838"/>
              <a:gd name="connsiteY2145" fmla="*/ 4019119 h 6860376"/>
              <a:gd name="connsiteX2146" fmla="*/ 1411071 w 10502838"/>
              <a:gd name="connsiteY2146" fmla="*/ 3998790 h 6860376"/>
              <a:gd name="connsiteX2147" fmla="*/ 1335135 w 10502838"/>
              <a:gd name="connsiteY2147" fmla="*/ 4074725 h 6860376"/>
              <a:gd name="connsiteX2148" fmla="*/ 55018 w 10502838"/>
              <a:gd name="connsiteY2148" fmla="*/ 3998790 h 6860376"/>
              <a:gd name="connsiteX2149" fmla="*/ 34689 w 10502838"/>
              <a:gd name="connsiteY2149" fmla="*/ 4019119 h 6860376"/>
              <a:gd name="connsiteX2150" fmla="*/ 110623 w 10502838"/>
              <a:gd name="connsiteY2150" fmla="*/ 4095054 h 6860376"/>
              <a:gd name="connsiteX2151" fmla="*/ 34091 w 10502838"/>
              <a:gd name="connsiteY2151" fmla="*/ 4170988 h 6860376"/>
              <a:gd name="connsiteX2152" fmla="*/ 54420 w 10502838"/>
              <a:gd name="connsiteY2152" fmla="*/ 4191317 h 6860376"/>
              <a:gd name="connsiteX2153" fmla="*/ 130354 w 10502838"/>
              <a:gd name="connsiteY2153" fmla="*/ 4115382 h 6860376"/>
              <a:gd name="connsiteX2154" fmla="*/ 206289 w 10502838"/>
              <a:gd name="connsiteY2154" fmla="*/ 4191317 h 6860376"/>
              <a:gd name="connsiteX2155" fmla="*/ 226617 w 10502838"/>
              <a:gd name="connsiteY2155" fmla="*/ 4170988 h 6860376"/>
              <a:gd name="connsiteX2156" fmla="*/ 150683 w 10502838"/>
              <a:gd name="connsiteY2156" fmla="*/ 4095054 h 6860376"/>
              <a:gd name="connsiteX2157" fmla="*/ 226617 w 10502838"/>
              <a:gd name="connsiteY2157" fmla="*/ 4019119 h 6860376"/>
              <a:gd name="connsiteX2158" fmla="*/ 206289 w 10502838"/>
              <a:gd name="connsiteY2158" fmla="*/ 3998790 h 6860376"/>
              <a:gd name="connsiteX2159" fmla="*/ 130354 w 10502838"/>
              <a:gd name="connsiteY2159" fmla="*/ 4074725 h 6860376"/>
              <a:gd name="connsiteX2160" fmla="*/ 1259800 w 10502838"/>
              <a:gd name="connsiteY2160" fmla="*/ 3973678 h 6860376"/>
              <a:gd name="connsiteX2161" fmla="*/ 1335734 w 10502838"/>
              <a:gd name="connsiteY2161" fmla="*/ 4049612 h 6860376"/>
              <a:gd name="connsiteX2162" fmla="*/ 1411668 w 10502838"/>
              <a:gd name="connsiteY2162" fmla="*/ 3973678 h 6860376"/>
              <a:gd name="connsiteX2163" fmla="*/ 1457707 w 10502838"/>
              <a:gd name="connsiteY2163" fmla="*/ 4019717 h 6860376"/>
              <a:gd name="connsiteX2164" fmla="*/ 1381175 w 10502838"/>
              <a:gd name="connsiteY2164" fmla="*/ 4095054 h 6860376"/>
              <a:gd name="connsiteX2165" fmla="*/ 1457109 w 10502838"/>
              <a:gd name="connsiteY2165" fmla="*/ 4170988 h 6860376"/>
              <a:gd name="connsiteX2166" fmla="*/ 1411071 w 10502838"/>
              <a:gd name="connsiteY2166" fmla="*/ 4217026 h 6860376"/>
              <a:gd name="connsiteX2167" fmla="*/ 1335135 w 10502838"/>
              <a:gd name="connsiteY2167" fmla="*/ 4141092 h 6860376"/>
              <a:gd name="connsiteX2168" fmla="*/ 1259800 w 10502838"/>
              <a:gd name="connsiteY2168" fmla="*/ 4216429 h 6860376"/>
              <a:gd name="connsiteX2169" fmla="*/ 1213762 w 10502838"/>
              <a:gd name="connsiteY2169" fmla="*/ 4170390 h 6860376"/>
              <a:gd name="connsiteX2170" fmla="*/ 1289695 w 10502838"/>
              <a:gd name="connsiteY2170" fmla="*/ 4094455 h 6860376"/>
              <a:gd name="connsiteX2171" fmla="*/ 1213762 w 10502838"/>
              <a:gd name="connsiteY2171" fmla="*/ 4019717 h 6860376"/>
              <a:gd name="connsiteX2172" fmla="*/ 55018 w 10502838"/>
              <a:gd name="connsiteY2172" fmla="*/ 3973678 h 6860376"/>
              <a:gd name="connsiteX2173" fmla="*/ 130952 w 10502838"/>
              <a:gd name="connsiteY2173" fmla="*/ 4049612 h 6860376"/>
              <a:gd name="connsiteX2174" fmla="*/ 206886 w 10502838"/>
              <a:gd name="connsiteY2174" fmla="*/ 3973678 h 6860376"/>
              <a:gd name="connsiteX2175" fmla="*/ 252925 w 10502838"/>
              <a:gd name="connsiteY2175" fmla="*/ 4019717 h 6860376"/>
              <a:gd name="connsiteX2176" fmla="*/ 176991 w 10502838"/>
              <a:gd name="connsiteY2176" fmla="*/ 4095651 h 6860376"/>
              <a:gd name="connsiteX2177" fmla="*/ 252925 w 10502838"/>
              <a:gd name="connsiteY2177" fmla="*/ 4171586 h 6860376"/>
              <a:gd name="connsiteX2178" fmla="*/ 206886 w 10502838"/>
              <a:gd name="connsiteY2178" fmla="*/ 4217625 h 6860376"/>
              <a:gd name="connsiteX2179" fmla="*/ 130952 w 10502838"/>
              <a:gd name="connsiteY2179" fmla="*/ 4141690 h 6860376"/>
              <a:gd name="connsiteX2180" fmla="*/ 55018 w 10502838"/>
              <a:gd name="connsiteY2180" fmla="*/ 4216429 h 6860376"/>
              <a:gd name="connsiteX2181" fmla="*/ 8979 w 10502838"/>
              <a:gd name="connsiteY2181" fmla="*/ 4170390 h 6860376"/>
              <a:gd name="connsiteX2182" fmla="*/ 84913 w 10502838"/>
              <a:gd name="connsiteY2182" fmla="*/ 4094455 h 6860376"/>
              <a:gd name="connsiteX2183" fmla="*/ 8979 w 10502838"/>
              <a:gd name="connsiteY2183" fmla="*/ 4019717 h 6860376"/>
              <a:gd name="connsiteX2184" fmla="*/ 10295963 w 10502838"/>
              <a:gd name="connsiteY2184" fmla="*/ 3972483 h 6860376"/>
              <a:gd name="connsiteX2185" fmla="*/ 10371897 w 10502838"/>
              <a:gd name="connsiteY2185" fmla="*/ 4048417 h 6860376"/>
              <a:gd name="connsiteX2186" fmla="*/ 10447831 w 10502838"/>
              <a:gd name="connsiteY2186" fmla="*/ 3972483 h 6860376"/>
              <a:gd name="connsiteX2187" fmla="*/ 10493870 w 10502838"/>
              <a:gd name="connsiteY2187" fmla="*/ 4018522 h 6860376"/>
              <a:gd name="connsiteX2188" fmla="*/ 10417936 w 10502838"/>
              <a:gd name="connsiteY2188" fmla="*/ 4094456 h 6860376"/>
              <a:gd name="connsiteX2189" fmla="*/ 10493870 w 10502838"/>
              <a:gd name="connsiteY2189" fmla="*/ 4170390 h 6860376"/>
              <a:gd name="connsiteX2190" fmla="*/ 10447831 w 10502838"/>
              <a:gd name="connsiteY2190" fmla="*/ 4216429 h 6860376"/>
              <a:gd name="connsiteX2191" fmla="*/ 10371897 w 10502838"/>
              <a:gd name="connsiteY2191" fmla="*/ 4140495 h 6860376"/>
              <a:gd name="connsiteX2192" fmla="*/ 10295963 w 10502838"/>
              <a:gd name="connsiteY2192" fmla="*/ 4216429 h 6860376"/>
              <a:gd name="connsiteX2193" fmla="*/ 10249924 w 10502838"/>
              <a:gd name="connsiteY2193" fmla="*/ 4170390 h 6860376"/>
              <a:gd name="connsiteX2194" fmla="*/ 10325858 w 10502838"/>
              <a:gd name="connsiteY2194" fmla="*/ 4094456 h 6860376"/>
              <a:gd name="connsiteX2195" fmla="*/ 10249924 w 10502838"/>
              <a:gd name="connsiteY2195" fmla="*/ 4018522 h 6860376"/>
              <a:gd name="connsiteX2196" fmla="*/ 9693272 w 10502838"/>
              <a:gd name="connsiteY2196" fmla="*/ 3972483 h 6860376"/>
              <a:gd name="connsiteX2197" fmla="*/ 9769206 w 10502838"/>
              <a:gd name="connsiteY2197" fmla="*/ 4048417 h 6860376"/>
              <a:gd name="connsiteX2198" fmla="*/ 9845140 w 10502838"/>
              <a:gd name="connsiteY2198" fmla="*/ 3972483 h 6860376"/>
              <a:gd name="connsiteX2199" fmla="*/ 9891180 w 10502838"/>
              <a:gd name="connsiteY2199" fmla="*/ 4018522 h 6860376"/>
              <a:gd name="connsiteX2200" fmla="*/ 9815245 w 10502838"/>
              <a:gd name="connsiteY2200" fmla="*/ 4094456 h 6860376"/>
              <a:gd name="connsiteX2201" fmla="*/ 9891180 w 10502838"/>
              <a:gd name="connsiteY2201" fmla="*/ 4170390 h 6860376"/>
              <a:gd name="connsiteX2202" fmla="*/ 9845140 w 10502838"/>
              <a:gd name="connsiteY2202" fmla="*/ 4216429 h 6860376"/>
              <a:gd name="connsiteX2203" fmla="*/ 9769206 w 10502838"/>
              <a:gd name="connsiteY2203" fmla="*/ 4140495 h 6860376"/>
              <a:gd name="connsiteX2204" fmla="*/ 9693272 w 10502838"/>
              <a:gd name="connsiteY2204" fmla="*/ 4216429 h 6860376"/>
              <a:gd name="connsiteX2205" fmla="*/ 9647233 w 10502838"/>
              <a:gd name="connsiteY2205" fmla="*/ 4170390 h 6860376"/>
              <a:gd name="connsiteX2206" fmla="*/ 9723167 w 10502838"/>
              <a:gd name="connsiteY2206" fmla="*/ 4094456 h 6860376"/>
              <a:gd name="connsiteX2207" fmla="*/ 9647233 w 10502838"/>
              <a:gd name="connsiteY2207" fmla="*/ 4018522 h 6860376"/>
              <a:gd name="connsiteX2208" fmla="*/ 9091777 w 10502838"/>
              <a:gd name="connsiteY2208" fmla="*/ 3972483 h 6860376"/>
              <a:gd name="connsiteX2209" fmla="*/ 9167711 w 10502838"/>
              <a:gd name="connsiteY2209" fmla="*/ 4048417 h 6860376"/>
              <a:gd name="connsiteX2210" fmla="*/ 9243645 w 10502838"/>
              <a:gd name="connsiteY2210" fmla="*/ 3972483 h 6860376"/>
              <a:gd name="connsiteX2211" fmla="*/ 9289684 w 10502838"/>
              <a:gd name="connsiteY2211" fmla="*/ 4018522 h 6860376"/>
              <a:gd name="connsiteX2212" fmla="*/ 9213750 w 10502838"/>
              <a:gd name="connsiteY2212" fmla="*/ 4094456 h 6860376"/>
              <a:gd name="connsiteX2213" fmla="*/ 9289684 w 10502838"/>
              <a:gd name="connsiteY2213" fmla="*/ 4170390 h 6860376"/>
              <a:gd name="connsiteX2214" fmla="*/ 9243645 w 10502838"/>
              <a:gd name="connsiteY2214" fmla="*/ 4216429 h 6860376"/>
              <a:gd name="connsiteX2215" fmla="*/ 9167711 w 10502838"/>
              <a:gd name="connsiteY2215" fmla="*/ 4140495 h 6860376"/>
              <a:gd name="connsiteX2216" fmla="*/ 9091777 w 10502838"/>
              <a:gd name="connsiteY2216" fmla="*/ 4216429 h 6860376"/>
              <a:gd name="connsiteX2217" fmla="*/ 9045738 w 10502838"/>
              <a:gd name="connsiteY2217" fmla="*/ 4170390 h 6860376"/>
              <a:gd name="connsiteX2218" fmla="*/ 9121672 w 10502838"/>
              <a:gd name="connsiteY2218" fmla="*/ 4094456 h 6860376"/>
              <a:gd name="connsiteX2219" fmla="*/ 9045738 w 10502838"/>
              <a:gd name="connsiteY2219" fmla="*/ 4018522 h 6860376"/>
              <a:gd name="connsiteX2220" fmla="*/ 8488488 w 10502838"/>
              <a:gd name="connsiteY2220" fmla="*/ 3972483 h 6860376"/>
              <a:gd name="connsiteX2221" fmla="*/ 8564422 w 10502838"/>
              <a:gd name="connsiteY2221" fmla="*/ 4048417 h 6860376"/>
              <a:gd name="connsiteX2222" fmla="*/ 8640356 w 10502838"/>
              <a:gd name="connsiteY2222" fmla="*/ 3972483 h 6860376"/>
              <a:gd name="connsiteX2223" fmla="*/ 8686396 w 10502838"/>
              <a:gd name="connsiteY2223" fmla="*/ 4018522 h 6860376"/>
              <a:gd name="connsiteX2224" fmla="*/ 8610461 w 10502838"/>
              <a:gd name="connsiteY2224" fmla="*/ 4094456 h 6860376"/>
              <a:gd name="connsiteX2225" fmla="*/ 8686396 w 10502838"/>
              <a:gd name="connsiteY2225" fmla="*/ 4170390 h 6860376"/>
              <a:gd name="connsiteX2226" fmla="*/ 8640356 w 10502838"/>
              <a:gd name="connsiteY2226" fmla="*/ 4216429 h 6860376"/>
              <a:gd name="connsiteX2227" fmla="*/ 8564422 w 10502838"/>
              <a:gd name="connsiteY2227" fmla="*/ 4140495 h 6860376"/>
              <a:gd name="connsiteX2228" fmla="*/ 8488488 w 10502838"/>
              <a:gd name="connsiteY2228" fmla="*/ 4216429 h 6860376"/>
              <a:gd name="connsiteX2229" fmla="*/ 8442449 w 10502838"/>
              <a:gd name="connsiteY2229" fmla="*/ 4170390 h 6860376"/>
              <a:gd name="connsiteX2230" fmla="*/ 8518383 w 10502838"/>
              <a:gd name="connsiteY2230" fmla="*/ 4094456 h 6860376"/>
              <a:gd name="connsiteX2231" fmla="*/ 8442449 w 10502838"/>
              <a:gd name="connsiteY2231" fmla="*/ 4018522 h 6860376"/>
              <a:gd name="connsiteX2232" fmla="*/ 7886396 w 10502838"/>
              <a:gd name="connsiteY2232" fmla="*/ 3972483 h 6860376"/>
              <a:gd name="connsiteX2233" fmla="*/ 7962330 w 10502838"/>
              <a:gd name="connsiteY2233" fmla="*/ 4048417 h 6860376"/>
              <a:gd name="connsiteX2234" fmla="*/ 8038264 w 10502838"/>
              <a:gd name="connsiteY2234" fmla="*/ 3972483 h 6860376"/>
              <a:gd name="connsiteX2235" fmla="*/ 8084303 w 10502838"/>
              <a:gd name="connsiteY2235" fmla="*/ 4018522 h 6860376"/>
              <a:gd name="connsiteX2236" fmla="*/ 8008369 w 10502838"/>
              <a:gd name="connsiteY2236" fmla="*/ 4094456 h 6860376"/>
              <a:gd name="connsiteX2237" fmla="*/ 8084303 w 10502838"/>
              <a:gd name="connsiteY2237" fmla="*/ 4170390 h 6860376"/>
              <a:gd name="connsiteX2238" fmla="*/ 8038264 w 10502838"/>
              <a:gd name="connsiteY2238" fmla="*/ 4216429 h 6860376"/>
              <a:gd name="connsiteX2239" fmla="*/ 7962330 w 10502838"/>
              <a:gd name="connsiteY2239" fmla="*/ 4140495 h 6860376"/>
              <a:gd name="connsiteX2240" fmla="*/ 7886396 w 10502838"/>
              <a:gd name="connsiteY2240" fmla="*/ 4216429 h 6860376"/>
              <a:gd name="connsiteX2241" fmla="*/ 7840357 w 10502838"/>
              <a:gd name="connsiteY2241" fmla="*/ 4170390 h 6860376"/>
              <a:gd name="connsiteX2242" fmla="*/ 7916291 w 10502838"/>
              <a:gd name="connsiteY2242" fmla="*/ 4094456 h 6860376"/>
              <a:gd name="connsiteX2243" fmla="*/ 7840357 w 10502838"/>
              <a:gd name="connsiteY2243" fmla="*/ 4018522 h 6860376"/>
              <a:gd name="connsiteX2244" fmla="*/ 7283705 w 10502838"/>
              <a:gd name="connsiteY2244" fmla="*/ 3972483 h 6860376"/>
              <a:gd name="connsiteX2245" fmla="*/ 7359639 w 10502838"/>
              <a:gd name="connsiteY2245" fmla="*/ 4048417 h 6860376"/>
              <a:gd name="connsiteX2246" fmla="*/ 7435573 w 10502838"/>
              <a:gd name="connsiteY2246" fmla="*/ 3972483 h 6860376"/>
              <a:gd name="connsiteX2247" fmla="*/ 7481613 w 10502838"/>
              <a:gd name="connsiteY2247" fmla="*/ 4018522 h 6860376"/>
              <a:gd name="connsiteX2248" fmla="*/ 7405678 w 10502838"/>
              <a:gd name="connsiteY2248" fmla="*/ 4094456 h 6860376"/>
              <a:gd name="connsiteX2249" fmla="*/ 7481613 w 10502838"/>
              <a:gd name="connsiteY2249" fmla="*/ 4170390 h 6860376"/>
              <a:gd name="connsiteX2250" fmla="*/ 7435573 w 10502838"/>
              <a:gd name="connsiteY2250" fmla="*/ 4216429 h 6860376"/>
              <a:gd name="connsiteX2251" fmla="*/ 7359639 w 10502838"/>
              <a:gd name="connsiteY2251" fmla="*/ 4140495 h 6860376"/>
              <a:gd name="connsiteX2252" fmla="*/ 7283705 w 10502838"/>
              <a:gd name="connsiteY2252" fmla="*/ 4216429 h 6860376"/>
              <a:gd name="connsiteX2253" fmla="*/ 7237666 w 10502838"/>
              <a:gd name="connsiteY2253" fmla="*/ 4170390 h 6860376"/>
              <a:gd name="connsiteX2254" fmla="*/ 7313600 w 10502838"/>
              <a:gd name="connsiteY2254" fmla="*/ 4094456 h 6860376"/>
              <a:gd name="connsiteX2255" fmla="*/ 7237666 w 10502838"/>
              <a:gd name="connsiteY2255" fmla="*/ 4018522 h 6860376"/>
              <a:gd name="connsiteX2256" fmla="*/ 6681612 w 10502838"/>
              <a:gd name="connsiteY2256" fmla="*/ 3972483 h 6860376"/>
              <a:gd name="connsiteX2257" fmla="*/ 6757546 w 10502838"/>
              <a:gd name="connsiteY2257" fmla="*/ 4048417 h 6860376"/>
              <a:gd name="connsiteX2258" fmla="*/ 6833480 w 10502838"/>
              <a:gd name="connsiteY2258" fmla="*/ 3972483 h 6860376"/>
              <a:gd name="connsiteX2259" fmla="*/ 6879519 w 10502838"/>
              <a:gd name="connsiteY2259" fmla="*/ 4018522 h 6860376"/>
              <a:gd name="connsiteX2260" fmla="*/ 6803585 w 10502838"/>
              <a:gd name="connsiteY2260" fmla="*/ 4094456 h 6860376"/>
              <a:gd name="connsiteX2261" fmla="*/ 6879519 w 10502838"/>
              <a:gd name="connsiteY2261" fmla="*/ 4170390 h 6860376"/>
              <a:gd name="connsiteX2262" fmla="*/ 6833480 w 10502838"/>
              <a:gd name="connsiteY2262" fmla="*/ 4216429 h 6860376"/>
              <a:gd name="connsiteX2263" fmla="*/ 6757546 w 10502838"/>
              <a:gd name="connsiteY2263" fmla="*/ 4140495 h 6860376"/>
              <a:gd name="connsiteX2264" fmla="*/ 6681612 w 10502838"/>
              <a:gd name="connsiteY2264" fmla="*/ 4216429 h 6860376"/>
              <a:gd name="connsiteX2265" fmla="*/ 6635573 w 10502838"/>
              <a:gd name="connsiteY2265" fmla="*/ 4170390 h 6860376"/>
              <a:gd name="connsiteX2266" fmla="*/ 6711507 w 10502838"/>
              <a:gd name="connsiteY2266" fmla="*/ 4094456 h 6860376"/>
              <a:gd name="connsiteX2267" fmla="*/ 6635573 w 10502838"/>
              <a:gd name="connsiteY2267" fmla="*/ 4018522 h 6860376"/>
              <a:gd name="connsiteX2268" fmla="*/ 6078921 w 10502838"/>
              <a:gd name="connsiteY2268" fmla="*/ 3972483 h 6860376"/>
              <a:gd name="connsiteX2269" fmla="*/ 6154855 w 10502838"/>
              <a:gd name="connsiteY2269" fmla="*/ 4048417 h 6860376"/>
              <a:gd name="connsiteX2270" fmla="*/ 6230789 w 10502838"/>
              <a:gd name="connsiteY2270" fmla="*/ 3972483 h 6860376"/>
              <a:gd name="connsiteX2271" fmla="*/ 6276829 w 10502838"/>
              <a:gd name="connsiteY2271" fmla="*/ 4018522 h 6860376"/>
              <a:gd name="connsiteX2272" fmla="*/ 6200894 w 10502838"/>
              <a:gd name="connsiteY2272" fmla="*/ 4094456 h 6860376"/>
              <a:gd name="connsiteX2273" fmla="*/ 6276829 w 10502838"/>
              <a:gd name="connsiteY2273" fmla="*/ 4170390 h 6860376"/>
              <a:gd name="connsiteX2274" fmla="*/ 6230789 w 10502838"/>
              <a:gd name="connsiteY2274" fmla="*/ 4216429 h 6860376"/>
              <a:gd name="connsiteX2275" fmla="*/ 6154855 w 10502838"/>
              <a:gd name="connsiteY2275" fmla="*/ 4140495 h 6860376"/>
              <a:gd name="connsiteX2276" fmla="*/ 6078921 w 10502838"/>
              <a:gd name="connsiteY2276" fmla="*/ 4216429 h 6860376"/>
              <a:gd name="connsiteX2277" fmla="*/ 6032882 w 10502838"/>
              <a:gd name="connsiteY2277" fmla="*/ 4170390 h 6860376"/>
              <a:gd name="connsiteX2278" fmla="*/ 6108816 w 10502838"/>
              <a:gd name="connsiteY2278" fmla="*/ 4094456 h 6860376"/>
              <a:gd name="connsiteX2279" fmla="*/ 6032882 w 10502838"/>
              <a:gd name="connsiteY2279" fmla="*/ 4018522 h 6860376"/>
              <a:gd name="connsiteX2280" fmla="*/ 5476828 w 10502838"/>
              <a:gd name="connsiteY2280" fmla="*/ 3972483 h 6860376"/>
              <a:gd name="connsiteX2281" fmla="*/ 5552762 w 10502838"/>
              <a:gd name="connsiteY2281" fmla="*/ 4048417 h 6860376"/>
              <a:gd name="connsiteX2282" fmla="*/ 5628697 w 10502838"/>
              <a:gd name="connsiteY2282" fmla="*/ 3972483 h 6860376"/>
              <a:gd name="connsiteX2283" fmla="*/ 5674735 w 10502838"/>
              <a:gd name="connsiteY2283" fmla="*/ 4018522 h 6860376"/>
              <a:gd name="connsiteX2284" fmla="*/ 5598801 w 10502838"/>
              <a:gd name="connsiteY2284" fmla="*/ 4094456 h 6860376"/>
              <a:gd name="connsiteX2285" fmla="*/ 5674735 w 10502838"/>
              <a:gd name="connsiteY2285" fmla="*/ 4170390 h 6860376"/>
              <a:gd name="connsiteX2286" fmla="*/ 5628099 w 10502838"/>
              <a:gd name="connsiteY2286" fmla="*/ 4216429 h 6860376"/>
              <a:gd name="connsiteX2287" fmla="*/ 5552164 w 10502838"/>
              <a:gd name="connsiteY2287" fmla="*/ 4140495 h 6860376"/>
              <a:gd name="connsiteX2288" fmla="*/ 5476828 w 10502838"/>
              <a:gd name="connsiteY2288" fmla="*/ 4216429 h 6860376"/>
              <a:gd name="connsiteX2289" fmla="*/ 5430789 w 10502838"/>
              <a:gd name="connsiteY2289" fmla="*/ 4170390 h 6860376"/>
              <a:gd name="connsiteX2290" fmla="*/ 5506723 w 10502838"/>
              <a:gd name="connsiteY2290" fmla="*/ 4094456 h 6860376"/>
              <a:gd name="connsiteX2291" fmla="*/ 5430789 w 10502838"/>
              <a:gd name="connsiteY2291" fmla="*/ 4018522 h 6860376"/>
              <a:gd name="connsiteX2292" fmla="*/ 4874137 w 10502838"/>
              <a:gd name="connsiteY2292" fmla="*/ 3972483 h 6860376"/>
              <a:gd name="connsiteX2293" fmla="*/ 4950071 w 10502838"/>
              <a:gd name="connsiteY2293" fmla="*/ 4048417 h 6860376"/>
              <a:gd name="connsiteX2294" fmla="*/ 5026005 w 10502838"/>
              <a:gd name="connsiteY2294" fmla="*/ 3972483 h 6860376"/>
              <a:gd name="connsiteX2295" fmla="*/ 5072044 w 10502838"/>
              <a:gd name="connsiteY2295" fmla="*/ 4018522 h 6860376"/>
              <a:gd name="connsiteX2296" fmla="*/ 4996110 w 10502838"/>
              <a:gd name="connsiteY2296" fmla="*/ 4094456 h 6860376"/>
              <a:gd name="connsiteX2297" fmla="*/ 5072044 w 10502838"/>
              <a:gd name="connsiteY2297" fmla="*/ 4170390 h 6860376"/>
              <a:gd name="connsiteX2298" fmla="*/ 5026005 w 10502838"/>
              <a:gd name="connsiteY2298" fmla="*/ 4216429 h 6860376"/>
              <a:gd name="connsiteX2299" fmla="*/ 4950071 w 10502838"/>
              <a:gd name="connsiteY2299" fmla="*/ 4140495 h 6860376"/>
              <a:gd name="connsiteX2300" fmla="*/ 4874137 w 10502838"/>
              <a:gd name="connsiteY2300" fmla="*/ 4216429 h 6860376"/>
              <a:gd name="connsiteX2301" fmla="*/ 4828098 w 10502838"/>
              <a:gd name="connsiteY2301" fmla="*/ 4170390 h 6860376"/>
              <a:gd name="connsiteX2302" fmla="*/ 4904032 w 10502838"/>
              <a:gd name="connsiteY2302" fmla="*/ 4094456 h 6860376"/>
              <a:gd name="connsiteX2303" fmla="*/ 4828098 w 10502838"/>
              <a:gd name="connsiteY2303" fmla="*/ 4018522 h 6860376"/>
              <a:gd name="connsiteX2304" fmla="*/ 4272044 w 10502838"/>
              <a:gd name="connsiteY2304" fmla="*/ 3972483 h 6860376"/>
              <a:gd name="connsiteX2305" fmla="*/ 4347978 w 10502838"/>
              <a:gd name="connsiteY2305" fmla="*/ 4048417 h 6860376"/>
              <a:gd name="connsiteX2306" fmla="*/ 4423913 w 10502838"/>
              <a:gd name="connsiteY2306" fmla="*/ 3972483 h 6860376"/>
              <a:gd name="connsiteX2307" fmla="*/ 4469951 w 10502838"/>
              <a:gd name="connsiteY2307" fmla="*/ 4018522 h 6860376"/>
              <a:gd name="connsiteX2308" fmla="*/ 4394017 w 10502838"/>
              <a:gd name="connsiteY2308" fmla="*/ 4094456 h 6860376"/>
              <a:gd name="connsiteX2309" fmla="*/ 4469951 w 10502838"/>
              <a:gd name="connsiteY2309" fmla="*/ 4170390 h 6860376"/>
              <a:gd name="connsiteX2310" fmla="*/ 4423913 w 10502838"/>
              <a:gd name="connsiteY2310" fmla="*/ 4216429 h 6860376"/>
              <a:gd name="connsiteX2311" fmla="*/ 4347978 w 10502838"/>
              <a:gd name="connsiteY2311" fmla="*/ 4140495 h 6860376"/>
              <a:gd name="connsiteX2312" fmla="*/ 4272044 w 10502838"/>
              <a:gd name="connsiteY2312" fmla="*/ 4216429 h 6860376"/>
              <a:gd name="connsiteX2313" fmla="*/ 4226005 w 10502838"/>
              <a:gd name="connsiteY2313" fmla="*/ 4170390 h 6860376"/>
              <a:gd name="connsiteX2314" fmla="*/ 4301939 w 10502838"/>
              <a:gd name="connsiteY2314" fmla="*/ 4094456 h 6860376"/>
              <a:gd name="connsiteX2315" fmla="*/ 4226005 w 10502838"/>
              <a:gd name="connsiteY2315" fmla="*/ 4018522 h 6860376"/>
              <a:gd name="connsiteX2316" fmla="*/ 3668756 w 10502838"/>
              <a:gd name="connsiteY2316" fmla="*/ 3972483 h 6860376"/>
              <a:gd name="connsiteX2317" fmla="*/ 3744690 w 10502838"/>
              <a:gd name="connsiteY2317" fmla="*/ 4048417 h 6860376"/>
              <a:gd name="connsiteX2318" fmla="*/ 3820624 w 10502838"/>
              <a:gd name="connsiteY2318" fmla="*/ 3972483 h 6860376"/>
              <a:gd name="connsiteX2319" fmla="*/ 3866663 w 10502838"/>
              <a:gd name="connsiteY2319" fmla="*/ 4018522 h 6860376"/>
              <a:gd name="connsiteX2320" fmla="*/ 3790729 w 10502838"/>
              <a:gd name="connsiteY2320" fmla="*/ 4094456 h 6860376"/>
              <a:gd name="connsiteX2321" fmla="*/ 3866663 w 10502838"/>
              <a:gd name="connsiteY2321" fmla="*/ 4170390 h 6860376"/>
              <a:gd name="connsiteX2322" fmla="*/ 3820624 w 10502838"/>
              <a:gd name="connsiteY2322" fmla="*/ 4216429 h 6860376"/>
              <a:gd name="connsiteX2323" fmla="*/ 3744690 w 10502838"/>
              <a:gd name="connsiteY2323" fmla="*/ 4140495 h 6860376"/>
              <a:gd name="connsiteX2324" fmla="*/ 3668756 w 10502838"/>
              <a:gd name="connsiteY2324" fmla="*/ 4216429 h 6860376"/>
              <a:gd name="connsiteX2325" fmla="*/ 3622717 w 10502838"/>
              <a:gd name="connsiteY2325" fmla="*/ 4170390 h 6860376"/>
              <a:gd name="connsiteX2326" fmla="*/ 3698651 w 10502838"/>
              <a:gd name="connsiteY2326" fmla="*/ 4094456 h 6860376"/>
              <a:gd name="connsiteX2327" fmla="*/ 3622717 w 10502838"/>
              <a:gd name="connsiteY2327" fmla="*/ 4018522 h 6860376"/>
              <a:gd name="connsiteX2328" fmla="*/ 3067284 w 10502838"/>
              <a:gd name="connsiteY2328" fmla="*/ 3972483 h 6860376"/>
              <a:gd name="connsiteX2329" fmla="*/ 3143218 w 10502838"/>
              <a:gd name="connsiteY2329" fmla="*/ 4048417 h 6860376"/>
              <a:gd name="connsiteX2330" fmla="*/ 3219155 w 10502838"/>
              <a:gd name="connsiteY2330" fmla="*/ 3972483 h 6860376"/>
              <a:gd name="connsiteX2331" fmla="*/ 3265193 w 10502838"/>
              <a:gd name="connsiteY2331" fmla="*/ 4018522 h 6860376"/>
              <a:gd name="connsiteX2332" fmla="*/ 3189258 w 10502838"/>
              <a:gd name="connsiteY2332" fmla="*/ 4094456 h 6860376"/>
              <a:gd name="connsiteX2333" fmla="*/ 3265193 w 10502838"/>
              <a:gd name="connsiteY2333" fmla="*/ 4170390 h 6860376"/>
              <a:gd name="connsiteX2334" fmla="*/ 3218557 w 10502838"/>
              <a:gd name="connsiteY2334" fmla="*/ 4216429 h 6860376"/>
              <a:gd name="connsiteX2335" fmla="*/ 3142621 w 10502838"/>
              <a:gd name="connsiteY2335" fmla="*/ 4140495 h 6860376"/>
              <a:gd name="connsiteX2336" fmla="*/ 3067284 w 10502838"/>
              <a:gd name="connsiteY2336" fmla="*/ 4216429 h 6860376"/>
              <a:gd name="connsiteX2337" fmla="*/ 3021245 w 10502838"/>
              <a:gd name="connsiteY2337" fmla="*/ 4170390 h 6860376"/>
              <a:gd name="connsiteX2338" fmla="*/ 3097179 w 10502838"/>
              <a:gd name="connsiteY2338" fmla="*/ 4094456 h 6860376"/>
              <a:gd name="connsiteX2339" fmla="*/ 3021245 w 10502838"/>
              <a:gd name="connsiteY2339" fmla="*/ 4018522 h 6860376"/>
              <a:gd name="connsiteX2340" fmla="*/ 2464590 w 10502838"/>
              <a:gd name="connsiteY2340" fmla="*/ 3972483 h 6860376"/>
              <a:gd name="connsiteX2341" fmla="*/ 2540525 w 10502838"/>
              <a:gd name="connsiteY2341" fmla="*/ 4048417 h 6860376"/>
              <a:gd name="connsiteX2342" fmla="*/ 2616460 w 10502838"/>
              <a:gd name="connsiteY2342" fmla="*/ 3972483 h 6860376"/>
              <a:gd name="connsiteX2343" fmla="*/ 2662499 w 10502838"/>
              <a:gd name="connsiteY2343" fmla="*/ 4018522 h 6860376"/>
              <a:gd name="connsiteX2344" fmla="*/ 2586565 w 10502838"/>
              <a:gd name="connsiteY2344" fmla="*/ 4094456 h 6860376"/>
              <a:gd name="connsiteX2345" fmla="*/ 2662499 w 10502838"/>
              <a:gd name="connsiteY2345" fmla="*/ 4170390 h 6860376"/>
              <a:gd name="connsiteX2346" fmla="*/ 2616460 w 10502838"/>
              <a:gd name="connsiteY2346" fmla="*/ 4216429 h 6860376"/>
              <a:gd name="connsiteX2347" fmla="*/ 2540525 w 10502838"/>
              <a:gd name="connsiteY2347" fmla="*/ 4140495 h 6860376"/>
              <a:gd name="connsiteX2348" fmla="*/ 2464590 w 10502838"/>
              <a:gd name="connsiteY2348" fmla="*/ 4216429 h 6860376"/>
              <a:gd name="connsiteX2349" fmla="*/ 2418551 w 10502838"/>
              <a:gd name="connsiteY2349" fmla="*/ 4170390 h 6860376"/>
              <a:gd name="connsiteX2350" fmla="*/ 2494485 w 10502838"/>
              <a:gd name="connsiteY2350" fmla="*/ 4094456 h 6860376"/>
              <a:gd name="connsiteX2351" fmla="*/ 2418551 w 10502838"/>
              <a:gd name="connsiteY2351" fmla="*/ 4018522 h 6860376"/>
              <a:gd name="connsiteX2352" fmla="*/ 1861896 w 10502838"/>
              <a:gd name="connsiteY2352" fmla="*/ 3972483 h 6860376"/>
              <a:gd name="connsiteX2353" fmla="*/ 1937830 w 10502838"/>
              <a:gd name="connsiteY2353" fmla="*/ 4048417 h 6860376"/>
              <a:gd name="connsiteX2354" fmla="*/ 2013765 w 10502838"/>
              <a:gd name="connsiteY2354" fmla="*/ 3972483 h 6860376"/>
              <a:gd name="connsiteX2355" fmla="*/ 2059804 w 10502838"/>
              <a:gd name="connsiteY2355" fmla="*/ 4018522 h 6860376"/>
              <a:gd name="connsiteX2356" fmla="*/ 1983870 w 10502838"/>
              <a:gd name="connsiteY2356" fmla="*/ 4094456 h 6860376"/>
              <a:gd name="connsiteX2357" fmla="*/ 2059804 w 10502838"/>
              <a:gd name="connsiteY2357" fmla="*/ 4170390 h 6860376"/>
              <a:gd name="connsiteX2358" fmla="*/ 2013765 w 10502838"/>
              <a:gd name="connsiteY2358" fmla="*/ 4216429 h 6860376"/>
              <a:gd name="connsiteX2359" fmla="*/ 1937830 w 10502838"/>
              <a:gd name="connsiteY2359" fmla="*/ 4140495 h 6860376"/>
              <a:gd name="connsiteX2360" fmla="*/ 1861896 w 10502838"/>
              <a:gd name="connsiteY2360" fmla="*/ 4216429 h 6860376"/>
              <a:gd name="connsiteX2361" fmla="*/ 1815856 w 10502838"/>
              <a:gd name="connsiteY2361" fmla="*/ 4170390 h 6860376"/>
              <a:gd name="connsiteX2362" fmla="*/ 1891792 w 10502838"/>
              <a:gd name="connsiteY2362" fmla="*/ 4094456 h 6860376"/>
              <a:gd name="connsiteX2363" fmla="*/ 1815856 w 10502838"/>
              <a:gd name="connsiteY2363" fmla="*/ 4018522 h 6860376"/>
              <a:gd name="connsiteX2364" fmla="*/ 657111 w 10502838"/>
              <a:gd name="connsiteY2364" fmla="*/ 3972483 h 6860376"/>
              <a:gd name="connsiteX2365" fmla="*/ 733045 w 10502838"/>
              <a:gd name="connsiteY2365" fmla="*/ 4048417 h 6860376"/>
              <a:gd name="connsiteX2366" fmla="*/ 808979 w 10502838"/>
              <a:gd name="connsiteY2366" fmla="*/ 3972483 h 6860376"/>
              <a:gd name="connsiteX2367" fmla="*/ 855018 w 10502838"/>
              <a:gd name="connsiteY2367" fmla="*/ 4018522 h 6860376"/>
              <a:gd name="connsiteX2368" fmla="*/ 779084 w 10502838"/>
              <a:gd name="connsiteY2368" fmla="*/ 4094456 h 6860376"/>
              <a:gd name="connsiteX2369" fmla="*/ 855018 w 10502838"/>
              <a:gd name="connsiteY2369" fmla="*/ 4170390 h 6860376"/>
              <a:gd name="connsiteX2370" fmla="*/ 808979 w 10502838"/>
              <a:gd name="connsiteY2370" fmla="*/ 4216429 h 6860376"/>
              <a:gd name="connsiteX2371" fmla="*/ 733045 w 10502838"/>
              <a:gd name="connsiteY2371" fmla="*/ 4140495 h 6860376"/>
              <a:gd name="connsiteX2372" fmla="*/ 657111 w 10502838"/>
              <a:gd name="connsiteY2372" fmla="*/ 4216429 h 6860376"/>
              <a:gd name="connsiteX2373" fmla="*/ 611072 w 10502838"/>
              <a:gd name="connsiteY2373" fmla="*/ 4170390 h 6860376"/>
              <a:gd name="connsiteX2374" fmla="*/ 687006 w 10502838"/>
              <a:gd name="connsiteY2374" fmla="*/ 4094456 h 6860376"/>
              <a:gd name="connsiteX2375" fmla="*/ 611072 w 10502838"/>
              <a:gd name="connsiteY2375" fmla="*/ 4018522 h 6860376"/>
              <a:gd name="connsiteX2376" fmla="*/ 10348579 w 10502838"/>
              <a:gd name="connsiteY2376" fmla="*/ 3524052 h 6860376"/>
              <a:gd name="connsiteX2377" fmla="*/ 10395813 w 10502838"/>
              <a:gd name="connsiteY2377" fmla="*/ 3524052 h 6860376"/>
              <a:gd name="connsiteX2378" fmla="*/ 10395813 w 10502838"/>
              <a:gd name="connsiteY2378" fmla="*/ 3631077 h 6860376"/>
              <a:gd name="connsiteX2379" fmla="*/ 10502838 w 10502838"/>
              <a:gd name="connsiteY2379" fmla="*/ 3631077 h 6860376"/>
              <a:gd name="connsiteX2380" fmla="*/ 10502838 w 10502838"/>
              <a:gd name="connsiteY2380" fmla="*/ 3678312 h 6860376"/>
              <a:gd name="connsiteX2381" fmla="*/ 10395813 w 10502838"/>
              <a:gd name="connsiteY2381" fmla="*/ 3678312 h 6860376"/>
              <a:gd name="connsiteX2382" fmla="*/ 10395813 w 10502838"/>
              <a:gd name="connsiteY2382" fmla="*/ 3785337 h 6860376"/>
              <a:gd name="connsiteX2383" fmla="*/ 10348579 w 10502838"/>
              <a:gd name="connsiteY2383" fmla="*/ 3785337 h 6860376"/>
              <a:gd name="connsiteX2384" fmla="*/ 10348579 w 10502838"/>
              <a:gd name="connsiteY2384" fmla="*/ 3678312 h 6860376"/>
              <a:gd name="connsiteX2385" fmla="*/ 10241553 w 10502838"/>
              <a:gd name="connsiteY2385" fmla="*/ 3678312 h 6860376"/>
              <a:gd name="connsiteX2386" fmla="*/ 10241553 w 10502838"/>
              <a:gd name="connsiteY2386" fmla="*/ 3631077 h 6860376"/>
              <a:gd name="connsiteX2387" fmla="*/ 10348579 w 10502838"/>
              <a:gd name="connsiteY2387" fmla="*/ 3631077 h 6860376"/>
              <a:gd name="connsiteX2388" fmla="*/ 9746486 w 10502838"/>
              <a:gd name="connsiteY2388" fmla="*/ 3524052 h 6860376"/>
              <a:gd name="connsiteX2389" fmla="*/ 9793123 w 10502838"/>
              <a:gd name="connsiteY2389" fmla="*/ 3524052 h 6860376"/>
              <a:gd name="connsiteX2390" fmla="*/ 9793123 w 10502838"/>
              <a:gd name="connsiteY2390" fmla="*/ 3631077 h 6860376"/>
              <a:gd name="connsiteX2391" fmla="*/ 9900148 w 10502838"/>
              <a:gd name="connsiteY2391" fmla="*/ 3631077 h 6860376"/>
              <a:gd name="connsiteX2392" fmla="*/ 9900148 w 10502838"/>
              <a:gd name="connsiteY2392" fmla="*/ 3678312 h 6860376"/>
              <a:gd name="connsiteX2393" fmla="*/ 9793123 w 10502838"/>
              <a:gd name="connsiteY2393" fmla="*/ 3678312 h 6860376"/>
              <a:gd name="connsiteX2394" fmla="*/ 9793123 w 10502838"/>
              <a:gd name="connsiteY2394" fmla="*/ 3785337 h 6860376"/>
              <a:gd name="connsiteX2395" fmla="*/ 9746486 w 10502838"/>
              <a:gd name="connsiteY2395" fmla="*/ 3785337 h 6860376"/>
              <a:gd name="connsiteX2396" fmla="*/ 9746486 w 10502838"/>
              <a:gd name="connsiteY2396" fmla="*/ 3678312 h 6860376"/>
              <a:gd name="connsiteX2397" fmla="*/ 9639460 w 10502838"/>
              <a:gd name="connsiteY2397" fmla="*/ 3678312 h 6860376"/>
              <a:gd name="connsiteX2398" fmla="*/ 9639460 w 10502838"/>
              <a:gd name="connsiteY2398" fmla="*/ 3631077 h 6860376"/>
              <a:gd name="connsiteX2399" fmla="*/ 9746486 w 10502838"/>
              <a:gd name="connsiteY2399" fmla="*/ 3631077 h 6860376"/>
              <a:gd name="connsiteX2400" fmla="*/ 9143796 w 10502838"/>
              <a:gd name="connsiteY2400" fmla="*/ 3524052 h 6860376"/>
              <a:gd name="connsiteX2401" fmla="*/ 9191030 w 10502838"/>
              <a:gd name="connsiteY2401" fmla="*/ 3524052 h 6860376"/>
              <a:gd name="connsiteX2402" fmla="*/ 9191030 w 10502838"/>
              <a:gd name="connsiteY2402" fmla="*/ 3631077 h 6860376"/>
              <a:gd name="connsiteX2403" fmla="*/ 9298055 w 10502838"/>
              <a:gd name="connsiteY2403" fmla="*/ 3631077 h 6860376"/>
              <a:gd name="connsiteX2404" fmla="*/ 9298055 w 10502838"/>
              <a:gd name="connsiteY2404" fmla="*/ 3678312 h 6860376"/>
              <a:gd name="connsiteX2405" fmla="*/ 9191030 w 10502838"/>
              <a:gd name="connsiteY2405" fmla="*/ 3678312 h 6860376"/>
              <a:gd name="connsiteX2406" fmla="*/ 9191030 w 10502838"/>
              <a:gd name="connsiteY2406" fmla="*/ 3785337 h 6860376"/>
              <a:gd name="connsiteX2407" fmla="*/ 9143796 w 10502838"/>
              <a:gd name="connsiteY2407" fmla="*/ 3785337 h 6860376"/>
              <a:gd name="connsiteX2408" fmla="*/ 9143796 w 10502838"/>
              <a:gd name="connsiteY2408" fmla="*/ 3678312 h 6860376"/>
              <a:gd name="connsiteX2409" fmla="*/ 9036770 w 10502838"/>
              <a:gd name="connsiteY2409" fmla="*/ 3678312 h 6860376"/>
              <a:gd name="connsiteX2410" fmla="*/ 9036770 w 10502838"/>
              <a:gd name="connsiteY2410" fmla="*/ 3631077 h 6860376"/>
              <a:gd name="connsiteX2411" fmla="*/ 9143796 w 10502838"/>
              <a:gd name="connsiteY2411" fmla="*/ 3631077 h 6860376"/>
              <a:gd name="connsiteX2412" fmla="*/ 8541105 w 10502838"/>
              <a:gd name="connsiteY2412" fmla="*/ 3524052 h 6860376"/>
              <a:gd name="connsiteX2413" fmla="*/ 8588339 w 10502838"/>
              <a:gd name="connsiteY2413" fmla="*/ 3524052 h 6860376"/>
              <a:gd name="connsiteX2414" fmla="*/ 8588339 w 10502838"/>
              <a:gd name="connsiteY2414" fmla="*/ 3631077 h 6860376"/>
              <a:gd name="connsiteX2415" fmla="*/ 8695365 w 10502838"/>
              <a:gd name="connsiteY2415" fmla="*/ 3631077 h 6860376"/>
              <a:gd name="connsiteX2416" fmla="*/ 8695365 w 10502838"/>
              <a:gd name="connsiteY2416" fmla="*/ 3678312 h 6860376"/>
              <a:gd name="connsiteX2417" fmla="*/ 8588339 w 10502838"/>
              <a:gd name="connsiteY2417" fmla="*/ 3678312 h 6860376"/>
              <a:gd name="connsiteX2418" fmla="*/ 8588339 w 10502838"/>
              <a:gd name="connsiteY2418" fmla="*/ 3785337 h 6860376"/>
              <a:gd name="connsiteX2419" fmla="*/ 8541105 w 10502838"/>
              <a:gd name="connsiteY2419" fmla="*/ 3785337 h 6860376"/>
              <a:gd name="connsiteX2420" fmla="*/ 8541105 w 10502838"/>
              <a:gd name="connsiteY2420" fmla="*/ 3678312 h 6860376"/>
              <a:gd name="connsiteX2421" fmla="*/ 8434079 w 10502838"/>
              <a:gd name="connsiteY2421" fmla="*/ 3678312 h 6860376"/>
              <a:gd name="connsiteX2422" fmla="*/ 8434079 w 10502838"/>
              <a:gd name="connsiteY2422" fmla="*/ 3631077 h 6860376"/>
              <a:gd name="connsiteX2423" fmla="*/ 8541105 w 10502838"/>
              <a:gd name="connsiteY2423" fmla="*/ 3631077 h 6860376"/>
              <a:gd name="connsiteX2424" fmla="*/ 7939012 w 10502838"/>
              <a:gd name="connsiteY2424" fmla="*/ 3524052 h 6860376"/>
              <a:gd name="connsiteX2425" fmla="*/ 7985648 w 10502838"/>
              <a:gd name="connsiteY2425" fmla="*/ 3524052 h 6860376"/>
              <a:gd name="connsiteX2426" fmla="*/ 7985648 w 10502838"/>
              <a:gd name="connsiteY2426" fmla="*/ 3631077 h 6860376"/>
              <a:gd name="connsiteX2427" fmla="*/ 8092674 w 10502838"/>
              <a:gd name="connsiteY2427" fmla="*/ 3631077 h 6860376"/>
              <a:gd name="connsiteX2428" fmla="*/ 8092674 w 10502838"/>
              <a:gd name="connsiteY2428" fmla="*/ 3678312 h 6860376"/>
              <a:gd name="connsiteX2429" fmla="*/ 7985648 w 10502838"/>
              <a:gd name="connsiteY2429" fmla="*/ 3678312 h 6860376"/>
              <a:gd name="connsiteX2430" fmla="*/ 7985648 w 10502838"/>
              <a:gd name="connsiteY2430" fmla="*/ 3785337 h 6860376"/>
              <a:gd name="connsiteX2431" fmla="*/ 7939012 w 10502838"/>
              <a:gd name="connsiteY2431" fmla="*/ 3785337 h 6860376"/>
              <a:gd name="connsiteX2432" fmla="*/ 7939012 w 10502838"/>
              <a:gd name="connsiteY2432" fmla="*/ 3678312 h 6860376"/>
              <a:gd name="connsiteX2433" fmla="*/ 7831986 w 10502838"/>
              <a:gd name="connsiteY2433" fmla="*/ 3678312 h 6860376"/>
              <a:gd name="connsiteX2434" fmla="*/ 7831986 w 10502838"/>
              <a:gd name="connsiteY2434" fmla="*/ 3631077 h 6860376"/>
              <a:gd name="connsiteX2435" fmla="*/ 7939012 w 10502838"/>
              <a:gd name="connsiteY2435" fmla="*/ 3631077 h 6860376"/>
              <a:gd name="connsiteX2436" fmla="*/ 7336321 w 10502838"/>
              <a:gd name="connsiteY2436" fmla="*/ 3524052 h 6860376"/>
              <a:gd name="connsiteX2437" fmla="*/ 7383555 w 10502838"/>
              <a:gd name="connsiteY2437" fmla="*/ 3524052 h 6860376"/>
              <a:gd name="connsiteX2438" fmla="*/ 7383555 w 10502838"/>
              <a:gd name="connsiteY2438" fmla="*/ 3631077 h 6860376"/>
              <a:gd name="connsiteX2439" fmla="*/ 7490581 w 10502838"/>
              <a:gd name="connsiteY2439" fmla="*/ 3631077 h 6860376"/>
              <a:gd name="connsiteX2440" fmla="*/ 7490581 w 10502838"/>
              <a:gd name="connsiteY2440" fmla="*/ 3678312 h 6860376"/>
              <a:gd name="connsiteX2441" fmla="*/ 7383555 w 10502838"/>
              <a:gd name="connsiteY2441" fmla="*/ 3678312 h 6860376"/>
              <a:gd name="connsiteX2442" fmla="*/ 7383555 w 10502838"/>
              <a:gd name="connsiteY2442" fmla="*/ 3785337 h 6860376"/>
              <a:gd name="connsiteX2443" fmla="*/ 7336321 w 10502838"/>
              <a:gd name="connsiteY2443" fmla="*/ 3785337 h 6860376"/>
              <a:gd name="connsiteX2444" fmla="*/ 7336321 w 10502838"/>
              <a:gd name="connsiteY2444" fmla="*/ 3678312 h 6860376"/>
              <a:gd name="connsiteX2445" fmla="*/ 7229295 w 10502838"/>
              <a:gd name="connsiteY2445" fmla="*/ 3678312 h 6860376"/>
              <a:gd name="connsiteX2446" fmla="*/ 7229295 w 10502838"/>
              <a:gd name="connsiteY2446" fmla="*/ 3631077 h 6860376"/>
              <a:gd name="connsiteX2447" fmla="*/ 7336321 w 10502838"/>
              <a:gd name="connsiteY2447" fmla="*/ 3631077 h 6860376"/>
              <a:gd name="connsiteX2448" fmla="*/ 6734228 w 10502838"/>
              <a:gd name="connsiteY2448" fmla="*/ 3524052 h 6860376"/>
              <a:gd name="connsiteX2449" fmla="*/ 6780864 w 10502838"/>
              <a:gd name="connsiteY2449" fmla="*/ 3524052 h 6860376"/>
              <a:gd name="connsiteX2450" fmla="*/ 6780864 w 10502838"/>
              <a:gd name="connsiteY2450" fmla="*/ 3631077 h 6860376"/>
              <a:gd name="connsiteX2451" fmla="*/ 6887890 w 10502838"/>
              <a:gd name="connsiteY2451" fmla="*/ 3631077 h 6860376"/>
              <a:gd name="connsiteX2452" fmla="*/ 6887890 w 10502838"/>
              <a:gd name="connsiteY2452" fmla="*/ 3678312 h 6860376"/>
              <a:gd name="connsiteX2453" fmla="*/ 6780864 w 10502838"/>
              <a:gd name="connsiteY2453" fmla="*/ 3678312 h 6860376"/>
              <a:gd name="connsiteX2454" fmla="*/ 6780864 w 10502838"/>
              <a:gd name="connsiteY2454" fmla="*/ 3785337 h 6860376"/>
              <a:gd name="connsiteX2455" fmla="*/ 6734228 w 10502838"/>
              <a:gd name="connsiteY2455" fmla="*/ 3785337 h 6860376"/>
              <a:gd name="connsiteX2456" fmla="*/ 6734228 w 10502838"/>
              <a:gd name="connsiteY2456" fmla="*/ 3678312 h 6860376"/>
              <a:gd name="connsiteX2457" fmla="*/ 6627202 w 10502838"/>
              <a:gd name="connsiteY2457" fmla="*/ 3678312 h 6860376"/>
              <a:gd name="connsiteX2458" fmla="*/ 6627202 w 10502838"/>
              <a:gd name="connsiteY2458" fmla="*/ 3631077 h 6860376"/>
              <a:gd name="connsiteX2459" fmla="*/ 6734228 w 10502838"/>
              <a:gd name="connsiteY2459" fmla="*/ 3631077 h 6860376"/>
              <a:gd name="connsiteX2460" fmla="*/ 6131537 w 10502838"/>
              <a:gd name="connsiteY2460" fmla="*/ 3524052 h 6860376"/>
              <a:gd name="connsiteX2461" fmla="*/ 6178771 w 10502838"/>
              <a:gd name="connsiteY2461" fmla="*/ 3524052 h 6860376"/>
              <a:gd name="connsiteX2462" fmla="*/ 6178771 w 10502838"/>
              <a:gd name="connsiteY2462" fmla="*/ 3631077 h 6860376"/>
              <a:gd name="connsiteX2463" fmla="*/ 6285797 w 10502838"/>
              <a:gd name="connsiteY2463" fmla="*/ 3631077 h 6860376"/>
              <a:gd name="connsiteX2464" fmla="*/ 6285797 w 10502838"/>
              <a:gd name="connsiteY2464" fmla="*/ 3678312 h 6860376"/>
              <a:gd name="connsiteX2465" fmla="*/ 6178771 w 10502838"/>
              <a:gd name="connsiteY2465" fmla="*/ 3678312 h 6860376"/>
              <a:gd name="connsiteX2466" fmla="*/ 6178771 w 10502838"/>
              <a:gd name="connsiteY2466" fmla="*/ 3785337 h 6860376"/>
              <a:gd name="connsiteX2467" fmla="*/ 6131537 w 10502838"/>
              <a:gd name="connsiteY2467" fmla="*/ 3785337 h 6860376"/>
              <a:gd name="connsiteX2468" fmla="*/ 6131537 w 10502838"/>
              <a:gd name="connsiteY2468" fmla="*/ 3678312 h 6860376"/>
              <a:gd name="connsiteX2469" fmla="*/ 6024511 w 10502838"/>
              <a:gd name="connsiteY2469" fmla="*/ 3678312 h 6860376"/>
              <a:gd name="connsiteX2470" fmla="*/ 6024511 w 10502838"/>
              <a:gd name="connsiteY2470" fmla="*/ 3631077 h 6860376"/>
              <a:gd name="connsiteX2471" fmla="*/ 6131537 w 10502838"/>
              <a:gd name="connsiteY2471" fmla="*/ 3631077 h 6860376"/>
              <a:gd name="connsiteX2472" fmla="*/ 5528846 w 10502838"/>
              <a:gd name="connsiteY2472" fmla="*/ 3524052 h 6860376"/>
              <a:gd name="connsiteX2473" fmla="*/ 5576080 w 10502838"/>
              <a:gd name="connsiteY2473" fmla="*/ 3524052 h 6860376"/>
              <a:gd name="connsiteX2474" fmla="*/ 5576080 w 10502838"/>
              <a:gd name="connsiteY2474" fmla="*/ 3631077 h 6860376"/>
              <a:gd name="connsiteX2475" fmla="*/ 5683106 w 10502838"/>
              <a:gd name="connsiteY2475" fmla="*/ 3631077 h 6860376"/>
              <a:gd name="connsiteX2476" fmla="*/ 5683106 w 10502838"/>
              <a:gd name="connsiteY2476" fmla="*/ 3678312 h 6860376"/>
              <a:gd name="connsiteX2477" fmla="*/ 5576080 w 10502838"/>
              <a:gd name="connsiteY2477" fmla="*/ 3678312 h 6860376"/>
              <a:gd name="connsiteX2478" fmla="*/ 5576080 w 10502838"/>
              <a:gd name="connsiteY2478" fmla="*/ 3785337 h 6860376"/>
              <a:gd name="connsiteX2479" fmla="*/ 5528846 w 10502838"/>
              <a:gd name="connsiteY2479" fmla="*/ 3785337 h 6860376"/>
              <a:gd name="connsiteX2480" fmla="*/ 5528846 w 10502838"/>
              <a:gd name="connsiteY2480" fmla="*/ 3678312 h 6860376"/>
              <a:gd name="connsiteX2481" fmla="*/ 5421820 w 10502838"/>
              <a:gd name="connsiteY2481" fmla="*/ 3678312 h 6860376"/>
              <a:gd name="connsiteX2482" fmla="*/ 5421820 w 10502838"/>
              <a:gd name="connsiteY2482" fmla="*/ 3631077 h 6860376"/>
              <a:gd name="connsiteX2483" fmla="*/ 5528846 w 10502838"/>
              <a:gd name="connsiteY2483" fmla="*/ 3631077 h 6860376"/>
              <a:gd name="connsiteX2484" fmla="*/ 4926753 w 10502838"/>
              <a:gd name="connsiteY2484" fmla="*/ 3524052 h 6860376"/>
              <a:gd name="connsiteX2485" fmla="*/ 4973389 w 10502838"/>
              <a:gd name="connsiteY2485" fmla="*/ 3524052 h 6860376"/>
              <a:gd name="connsiteX2486" fmla="*/ 4973389 w 10502838"/>
              <a:gd name="connsiteY2486" fmla="*/ 3631077 h 6860376"/>
              <a:gd name="connsiteX2487" fmla="*/ 5080415 w 10502838"/>
              <a:gd name="connsiteY2487" fmla="*/ 3631077 h 6860376"/>
              <a:gd name="connsiteX2488" fmla="*/ 5080415 w 10502838"/>
              <a:gd name="connsiteY2488" fmla="*/ 3678312 h 6860376"/>
              <a:gd name="connsiteX2489" fmla="*/ 4973389 w 10502838"/>
              <a:gd name="connsiteY2489" fmla="*/ 3678312 h 6860376"/>
              <a:gd name="connsiteX2490" fmla="*/ 4973389 w 10502838"/>
              <a:gd name="connsiteY2490" fmla="*/ 3785337 h 6860376"/>
              <a:gd name="connsiteX2491" fmla="*/ 4926753 w 10502838"/>
              <a:gd name="connsiteY2491" fmla="*/ 3785337 h 6860376"/>
              <a:gd name="connsiteX2492" fmla="*/ 4926753 w 10502838"/>
              <a:gd name="connsiteY2492" fmla="*/ 3678312 h 6860376"/>
              <a:gd name="connsiteX2493" fmla="*/ 4819727 w 10502838"/>
              <a:gd name="connsiteY2493" fmla="*/ 3678312 h 6860376"/>
              <a:gd name="connsiteX2494" fmla="*/ 4819727 w 10502838"/>
              <a:gd name="connsiteY2494" fmla="*/ 3631077 h 6860376"/>
              <a:gd name="connsiteX2495" fmla="*/ 4926753 w 10502838"/>
              <a:gd name="connsiteY2495" fmla="*/ 3631077 h 6860376"/>
              <a:gd name="connsiteX2496" fmla="*/ 4324063 w 10502838"/>
              <a:gd name="connsiteY2496" fmla="*/ 3524052 h 6860376"/>
              <a:gd name="connsiteX2497" fmla="*/ 4371297 w 10502838"/>
              <a:gd name="connsiteY2497" fmla="*/ 3524052 h 6860376"/>
              <a:gd name="connsiteX2498" fmla="*/ 4371297 w 10502838"/>
              <a:gd name="connsiteY2498" fmla="*/ 3631077 h 6860376"/>
              <a:gd name="connsiteX2499" fmla="*/ 4478323 w 10502838"/>
              <a:gd name="connsiteY2499" fmla="*/ 3631077 h 6860376"/>
              <a:gd name="connsiteX2500" fmla="*/ 4478323 w 10502838"/>
              <a:gd name="connsiteY2500" fmla="*/ 3678312 h 6860376"/>
              <a:gd name="connsiteX2501" fmla="*/ 4371297 w 10502838"/>
              <a:gd name="connsiteY2501" fmla="*/ 3678312 h 6860376"/>
              <a:gd name="connsiteX2502" fmla="*/ 4371297 w 10502838"/>
              <a:gd name="connsiteY2502" fmla="*/ 3785337 h 6860376"/>
              <a:gd name="connsiteX2503" fmla="*/ 4324063 w 10502838"/>
              <a:gd name="connsiteY2503" fmla="*/ 3785337 h 6860376"/>
              <a:gd name="connsiteX2504" fmla="*/ 4324063 w 10502838"/>
              <a:gd name="connsiteY2504" fmla="*/ 3678312 h 6860376"/>
              <a:gd name="connsiteX2505" fmla="*/ 4217037 w 10502838"/>
              <a:gd name="connsiteY2505" fmla="*/ 3678312 h 6860376"/>
              <a:gd name="connsiteX2506" fmla="*/ 4217037 w 10502838"/>
              <a:gd name="connsiteY2506" fmla="*/ 3631077 h 6860376"/>
              <a:gd name="connsiteX2507" fmla="*/ 4324063 w 10502838"/>
              <a:gd name="connsiteY2507" fmla="*/ 3631077 h 6860376"/>
              <a:gd name="connsiteX2508" fmla="*/ 3721970 w 10502838"/>
              <a:gd name="connsiteY2508" fmla="*/ 3524052 h 6860376"/>
              <a:gd name="connsiteX2509" fmla="*/ 3768606 w 10502838"/>
              <a:gd name="connsiteY2509" fmla="*/ 3524052 h 6860376"/>
              <a:gd name="connsiteX2510" fmla="*/ 3768606 w 10502838"/>
              <a:gd name="connsiteY2510" fmla="*/ 3631077 h 6860376"/>
              <a:gd name="connsiteX2511" fmla="*/ 3875632 w 10502838"/>
              <a:gd name="connsiteY2511" fmla="*/ 3631077 h 6860376"/>
              <a:gd name="connsiteX2512" fmla="*/ 3875632 w 10502838"/>
              <a:gd name="connsiteY2512" fmla="*/ 3678312 h 6860376"/>
              <a:gd name="connsiteX2513" fmla="*/ 3768606 w 10502838"/>
              <a:gd name="connsiteY2513" fmla="*/ 3678312 h 6860376"/>
              <a:gd name="connsiteX2514" fmla="*/ 3768606 w 10502838"/>
              <a:gd name="connsiteY2514" fmla="*/ 3785337 h 6860376"/>
              <a:gd name="connsiteX2515" fmla="*/ 3721970 w 10502838"/>
              <a:gd name="connsiteY2515" fmla="*/ 3785337 h 6860376"/>
              <a:gd name="connsiteX2516" fmla="*/ 3721970 w 10502838"/>
              <a:gd name="connsiteY2516" fmla="*/ 3678312 h 6860376"/>
              <a:gd name="connsiteX2517" fmla="*/ 3614944 w 10502838"/>
              <a:gd name="connsiteY2517" fmla="*/ 3678312 h 6860376"/>
              <a:gd name="connsiteX2518" fmla="*/ 3614944 w 10502838"/>
              <a:gd name="connsiteY2518" fmla="*/ 3631077 h 6860376"/>
              <a:gd name="connsiteX2519" fmla="*/ 3721970 w 10502838"/>
              <a:gd name="connsiteY2519" fmla="*/ 3631077 h 6860376"/>
              <a:gd name="connsiteX2520" fmla="*/ 3119310 w 10502838"/>
              <a:gd name="connsiteY2520" fmla="*/ 3524052 h 6860376"/>
              <a:gd name="connsiteX2521" fmla="*/ 3166544 w 10502838"/>
              <a:gd name="connsiteY2521" fmla="*/ 3524052 h 6860376"/>
              <a:gd name="connsiteX2522" fmla="*/ 3166544 w 10502838"/>
              <a:gd name="connsiteY2522" fmla="*/ 3631077 h 6860376"/>
              <a:gd name="connsiteX2523" fmla="*/ 3273570 w 10502838"/>
              <a:gd name="connsiteY2523" fmla="*/ 3631077 h 6860376"/>
              <a:gd name="connsiteX2524" fmla="*/ 3273570 w 10502838"/>
              <a:gd name="connsiteY2524" fmla="*/ 3678312 h 6860376"/>
              <a:gd name="connsiteX2525" fmla="*/ 3166544 w 10502838"/>
              <a:gd name="connsiteY2525" fmla="*/ 3678312 h 6860376"/>
              <a:gd name="connsiteX2526" fmla="*/ 3166544 w 10502838"/>
              <a:gd name="connsiteY2526" fmla="*/ 3785337 h 6860376"/>
              <a:gd name="connsiteX2527" fmla="*/ 3119310 w 10502838"/>
              <a:gd name="connsiteY2527" fmla="*/ 3785337 h 6860376"/>
              <a:gd name="connsiteX2528" fmla="*/ 3119310 w 10502838"/>
              <a:gd name="connsiteY2528" fmla="*/ 3678312 h 6860376"/>
              <a:gd name="connsiteX2529" fmla="*/ 3012282 w 10502838"/>
              <a:gd name="connsiteY2529" fmla="*/ 3678312 h 6860376"/>
              <a:gd name="connsiteX2530" fmla="*/ 3012282 w 10502838"/>
              <a:gd name="connsiteY2530" fmla="*/ 3631077 h 6860376"/>
              <a:gd name="connsiteX2531" fmla="*/ 3119310 w 10502838"/>
              <a:gd name="connsiteY2531" fmla="*/ 3631077 h 6860376"/>
              <a:gd name="connsiteX2532" fmla="*/ 2516613 w 10502838"/>
              <a:gd name="connsiteY2532" fmla="*/ 3524052 h 6860376"/>
              <a:gd name="connsiteX2533" fmla="*/ 2563849 w 10502838"/>
              <a:gd name="connsiteY2533" fmla="*/ 3524052 h 6860376"/>
              <a:gd name="connsiteX2534" fmla="*/ 2563849 w 10502838"/>
              <a:gd name="connsiteY2534" fmla="*/ 3631077 h 6860376"/>
              <a:gd name="connsiteX2535" fmla="*/ 2670875 w 10502838"/>
              <a:gd name="connsiteY2535" fmla="*/ 3631077 h 6860376"/>
              <a:gd name="connsiteX2536" fmla="*/ 2670875 w 10502838"/>
              <a:gd name="connsiteY2536" fmla="*/ 3678312 h 6860376"/>
              <a:gd name="connsiteX2537" fmla="*/ 2563849 w 10502838"/>
              <a:gd name="connsiteY2537" fmla="*/ 3678312 h 6860376"/>
              <a:gd name="connsiteX2538" fmla="*/ 2563849 w 10502838"/>
              <a:gd name="connsiteY2538" fmla="*/ 3785337 h 6860376"/>
              <a:gd name="connsiteX2539" fmla="*/ 2516613 w 10502838"/>
              <a:gd name="connsiteY2539" fmla="*/ 3785337 h 6860376"/>
              <a:gd name="connsiteX2540" fmla="*/ 2516613 w 10502838"/>
              <a:gd name="connsiteY2540" fmla="*/ 3678312 h 6860376"/>
              <a:gd name="connsiteX2541" fmla="*/ 2409586 w 10502838"/>
              <a:gd name="connsiteY2541" fmla="*/ 3678312 h 6860376"/>
              <a:gd name="connsiteX2542" fmla="*/ 2409586 w 10502838"/>
              <a:gd name="connsiteY2542" fmla="*/ 3631077 h 6860376"/>
              <a:gd name="connsiteX2543" fmla="*/ 2516613 w 10502838"/>
              <a:gd name="connsiteY2543" fmla="*/ 3631077 h 6860376"/>
              <a:gd name="connsiteX2544" fmla="*/ 1914517 w 10502838"/>
              <a:gd name="connsiteY2544" fmla="*/ 3524052 h 6860376"/>
              <a:gd name="connsiteX2545" fmla="*/ 1961153 w 10502838"/>
              <a:gd name="connsiteY2545" fmla="*/ 3524052 h 6860376"/>
              <a:gd name="connsiteX2546" fmla="*/ 1961153 w 10502838"/>
              <a:gd name="connsiteY2546" fmla="*/ 3631077 h 6860376"/>
              <a:gd name="connsiteX2547" fmla="*/ 2068179 w 10502838"/>
              <a:gd name="connsiteY2547" fmla="*/ 3631077 h 6860376"/>
              <a:gd name="connsiteX2548" fmla="*/ 2068179 w 10502838"/>
              <a:gd name="connsiteY2548" fmla="*/ 3678312 h 6860376"/>
              <a:gd name="connsiteX2549" fmla="*/ 1961153 w 10502838"/>
              <a:gd name="connsiteY2549" fmla="*/ 3678312 h 6860376"/>
              <a:gd name="connsiteX2550" fmla="*/ 1961153 w 10502838"/>
              <a:gd name="connsiteY2550" fmla="*/ 3785337 h 6860376"/>
              <a:gd name="connsiteX2551" fmla="*/ 1914517 w 10502838"/>
              <a:gd name="connsiteY2551" fmla="*/ 3785337 h 6860376"/>
              <a:gd name="connsiteX2552" fmla="*/ 1914517 w 10502838"/>
              <a:gd name="connsiteY2552" fmla="*/ 3678312 h 6860376"/>
              <a:gd name="connsiteX2553" fmla="*/ 1807489 w 10502838"/>
              <a:gd name="connsiteY2553" fmla="*/ 3678312 h 6860376"/>
              <a:gd name="connsiteX2554" fmla="*/ 1807489 w 10502838"/>
              <a:gd name="connsiteY2554" fmla="*/ 3631077 h 6860376"/>
              <a:gd name="connsiteX2555" fmla="*/ 1914517 w 10502838"/>
              <a:gd name="connsiteY2555" fmla="*/ 3631077 h 6860376"/>
              <a:gd name="connsiteX2556" fmla="*/ 1311820 w 10502838"/>
              <a:gd name="connsiteY2556" fmla="*/ 3524052 h 6860376"/>
              <a:gd name="connsiteX2557" fmla="*/ 1359055 w 10502838"/>
              <a:gd name="connsiteY2557" fmla="*/ 3524052 h 6860376"/>
              <a:gd name="connsiteX2558" fmla="*/ 1359055 w 10502838"/>
              <a:gd name="connsiteY2558" fmla="*/ 3631077 h 6860376"/>
              <a:gd name="connsiteX2559" fmla="*/ 1466082 w 10502838"/>
              <a:gd name="connsiteY2559" fmla="*/ 3631077 h 6860376"/>
              <a:gd name="connsiteX2560" fmla="*/ 1466082 w 10502838"/>
              <a:gd name="connsiteY2560" fmla="*/ 3678312 h 6860376"/>
              <a:gd name="connsiteX2561" fmla="*/ 1359055 w 10502838"/>
              <a:gd name="connsiteY2561" fmla="*/ 3678312 h 6860376"/>
              <a:gd name="connsiteX2562" fmla="*/ 1359055 w 10502838"/>
              <a:gd name="connsiteY2562" fmla="*/ 3785337 h 6860376"/>
              <a:gd name="connsiteX2563" fmla="*/ 1311820 w 10502838"/>
              <a:gd name="connsiteY2563" fmla="*/ 3785337 h 6860376"/>
              <a:gd name="connsiteX2564" fmla="*/ 1311820 w 10502838"/>
              <a:gd name="connsiteY2564" fmla="*/ 3678312 h 6860376"/>
              <a:gd name="connsiteX2565" fmla="*/ 1204798 w 10502838"/>
              <a:gd name="connsiteY2565" fmla="*/ 3678312 h 6860376"/>
              <a:gd name="connsiteX2566" fmla="*/ 1204798 w 10502838"/>
              <a:gd name="connsiteY2566" fmla="*/ 3631077 h 6860376"/>
              <a:gd name="connsiteX2567" fmla="*/ 1311820 w 10502838"/>
              <a:gd name="connsiteY2567" fmla="*/ 3631077 h 6860376"/>
              <a:gd name="connsiteX2568" fmla="*/ 709731 w 10502838"/>
              <a:gd name="connsiteY2568" fmla="*/ 3524052 h 6860376"/>
              <a:gd name="connsiteX2569" fmla="*/ 756367 w 10502838"/>
              <a:gd name="connsiteY2569" fmla="*/ 3524052 h 6860376"/>
              <a:gd name="connsiteX2570" fmla="*/ 756367 w 10502838"/>
              <a:gd name="connsiteY2570" fmla="*/ 3631077 h 6860376"/>
              <a:gd name="connsiteX2571" fmla="*/ 863393 w 10502838"/>
              <a:gd name="connsiteY2571" fmla="*/ 3631077 h 6860376"/>
              <a:gd name="connsiteX2572" fmla="*/ 863393 w 10502838"/>
              <a:gd name="connsiteY2572" fmla="*/ 3678312 h 6860376"/>
              <a:gd name="connsiteX2573" fmla="*/ 756367 w 10502838"/>
              <a:gd name="connsiteY2573" fmla="*/ 3678312 h 6860376"/>
              <a:gd name="connsiteX2574" fmla="*/ 756367 w 10502838"/>
              <a:gd name="connsiteY2574" fmla="*/ 3785337 h 6860376"/>
              <a:gd name="connsiteX2575" fmla="*/ 709731 w 10502838"/>
              <a:gd name="connsiteY2575" fmla="*/ 3785337 h 6860376"/>
              <a:gd name="connsiteX2576" fmla="*/ 709731 w 10502838"/>
              <a:gd name="connsiteY2576" fmla="*/ 3678312 h 6860376"/>
              <a:gd name="connsiteX2577" fmla="*/ 602706 w 10502838"/>
              <a:gd name="connsiteY2577" fmla="*/ 3678312 h 6860376"/>
              <a:gd name="connsiteX2578" fmla="*/ 602706 w 10502838"/>
              <a:gd name="connsiteY2578" fmla="*/ 3631077 h 6860376"/>
              <a:gd name="connsiteX2579" fmla="*/ 709731 w 10502838"/>
              <a:gd name="connsiteY2579" fmla="*/ 3631077 h 6860376"/>
              <a:gd name="connsiteX2580" fmla="*/ 107041 w 10502838"/>
              <a:gd name="connsiteY2580" fmla="*/ 3524052 h 6860376"/>
              <a:gd name="connsiteX2581" fmla="*/ 154276 w 10502838"/>
              <a:gd name="connsiteY2581" fmla="*/ 3524052 h 6860376"/>
              <a:gd name="connsiteX2582" fmla="*/ 154276 w 10502838"/>
              <a:gd name="connsiteY2582" fmla="*/ 3631077 h 6860376"/>
              <a:gd name="connsiteX2583" fmla="*/ 261302 w 10502838"/>
              <a:gd name="connsiteY2583" fmla="*/ 3631077 h 6860376"/>
              <a:gd name="connsiteX2584" fmla="*/ 261302 w 10502838"/>
              <a:gd name="connsiteY2584" fmla="*/ 3678312 h 6860376"/>
              <a:gd name="connsiteX2585" fmla="*/ 154276 w 10502838"/>
              <a:gd name="connsiteY2585" fmla="*/ 3678312 h 6860376"/>
              <a:gd name="connsiteX2586" fmla="*/ 154276 w 10502838"/>
              <a:gd name="connsiteY2586" fmla="*/ 3785337 h 6860376"/>
              <a:gd name="connsiteX2587" fmla="*/ 107041 w 10502838"/>
              <a:gd name="connsiteY2587" fmla="*/ 3785337 h 6860376"/>
              <a:gd name="connsiteX2588" fmla="*/ 107041 w 10502838"/>
              <a:gd name="connsiteY2588" fmla="*/ 3678312 h 6860376"/>
              <a:gd name="connsiteX2589" fmla="*/ 16 w 10502838"/>
              <a:gd name="connsiteY2589" fmla="*/ 3678312 h 6860376"/>
              <a:gd name="connsiteX2590" fmla="*/ 16 w 10502838"/>
              <a:gd name="connsiteY2590" fmla="*/ 3631077 h 6860376"/>
              <a:gd name="connsiteX2591" fmla="*/ 107041 w 10502838"/>
              <a:gd name="connsiteY2591" fmla="*/ 3631077 h 6860376"/>
              <a:gd name="connsiteX2592" fmla="*/ 1259804 w 10502838"/>
              <a:gd name="connsiteY2592" fmla="*/ 3118076 h 6860376"/>
              <a:gd name="connsiteX2593" fmla="*/ 1239476 w 10502838"/>
              <a:gd name="connsiteY2593" fmla="*/ 3138404 h 6860376"/>
              <a:gd name="connsiteX2594" fmla="*/ 1315409 w 10502838"/>
              <a:gd name="connsiteY2594" fmla="*/ 3214338 h 6860376"/>
              <a:gd name="connsiteX2595" fmla="*/ 1239476 w 10502838"/>
              <a:gd name="connsiteY2595" fmla="*/ 3290272 h 6860376"/>
              <a:gd name="connsiteX2596" fmla="*/ 1259804 w 10502838"/>
              <a:gd name="connsiteY2596" fmla="*/ 3310600 h 6860376"/>
              <a:gd name="connsiteX2597" fmla="*/ 1335738 w 10502838"/>
              <a:gd name="connsiteY2597" fmla="*/ 3234667 h 6860376"/>
              <a:gd name="connsiteX2598" fmla="*/ 1411673 w 10502838"/>
              <a:gd name="connsiteY2598" fmla="*/ 3310600 h 6860376"/>
              <a:gd name="connsiteX2599" fmla="*/ 1432001 w 10502838"/>
              <a:gd name="connsiteY2599" fmla="*/ 3290272 h 6860376"/>
              <a:gd name="connsiteX2600" fmla="*/ 1356067 w 10502838"/>
              <a:gd name="connsiteY2600" fmla="*/ 3214338 h 6860376"/>
              <a:gd name="connsiteX2601" fmla="*/ 1432001 w 10502838"/>
              <a:gd name="connsiteY2601" fmla="*/ 3138404 h 6860376"/>
              <a:gd name="connsiteX2602" fmla="*/ 1411673 w 10502838"/>
              <a:gd name="connsiteY2602" fmla="*/ 3118076 h 6860376"/>
              <a:gd name="connsiteX2603" fmla="*/ 1335738 w 10502838"/>
              <a:gd name="connsiteY2603" fmla="*/ 3194009 h 6860376"/>
              <a:gd name="connsiteX2604" fmla="*/ 55023 w 10502838"/>
              <a:gd name="connsiteY2604" fmla="*/ 3118076 h 6860376"/>
              <a:gd name="connsiteX2605" fmla="*/ 34694 w 10502838"/>
              <a:gd name="connsiteY2605" fmla="*/ 3138404 h 6860376"/>
              <a:gd name="connsiteX2606" fmla="*/ 110628 w 10502838"/>
              <a:gd name="connsiteY2606" fmla="*/ 3214338 h 6860376"/>
              <a:gd name="connsiteX2607" fmla="*/ 34096 w 10502838"/>
              <a:gd name="connsiteY2607" fmla="*/ 3289674 h 6860376"/>
              <a:gd name="connsiteX2608" fmla="*/ 54425 w 10502838"/>
              <a:gd name="connsiteY2608" fmla="*/ 3310002 h 6860376"/>
              <a:gd name="connsiteX2609" fmla="*/ 130359 w 10502838"/>
              <a:gd name="connsiteY2609" fmla="*/ 3234667 h 6860376"/>
              <a:gd name="connsiteX2610" fmla="*/ 206294 w 10502838"/>
              <a:gd name="connsiteY2610" fmla="*/ 3310600 h 6860376"/>
              <a:gd name="connsiteX2611" fmla="*/ 226622 w 10502838"/>
              <a:gd name="connsiteY2611" fmla="*/ 3290272 h 6860376"/>
              <a:gd name="connsiteX2612" fmla="*/ 150688 w 10502838"/>
              <a:gd name="connsiteY2612" fmla="*/ 3214338 h 6860376"/>
              <a:gd name="connsiteX2613" fmla="*/ 226622 w 10502838"/>
              <a:gd name="connsiteY2613" fmla="*/ 3138404 h 6860376"/>
              <a:gd name="connsiteX2614" fmla="*/ 206294 w 10502838"/>
              <a:gd name="connsiteY2614" fmla="*/ 3118076 h 6860376"/>
              <a:gd name="connsiteX2615" fmla="*/ 130359 w 10502838"/>
              <a:gd name="connsiteY2615" fmla="*/ 3194009 h 6860376"/>
              <a:gd name="connsiteX2616" fmla="*/ 10295963 w 10502838"/>
              <a:gd name="connsiteY2616" fmla="*/ 3118074 h 6860376"/>
              <a:gd name="connsiteX2617" fmla="*/ 10275634 w 10502838"/>
              <a:gd name="connsiteY2617" fmla="*/ 3138404 h 6860376"/>
              <a:gd name="connsiteX2618" fmla="*/ 10351568 w 10502838"/>
              <a:gd name="connsiteY2618" fmla="*/ 3214337 h 6860376"/>
              <a:gd name="connsiteX2619" fmla="*/ 10275634 w 10502838"/>
              <a:gd name="connsiteY2619" fmla="*/ 3290270 h 6860376"/>
              <a:gd name="connsiteX2620" fmla="*/ 10295963 w 10502838"/>
              <a:gd name="connsiteY2620" fmla="*/ 3310598 h 6860376"/>
              <a:gd name="connsiteX2621" fmla="*/ 10371897 w 10502838"/>
              <a:gd name="connsiteY2621" fmla="*/ 3234665 h 6860376"/>
              <a:gd name="connsiteX2622" fmla="*/ 10447831 w 10502838"/>
              <a:gd name="connsiteY2622" fmla="*/ 3310598 h 6860376"/>
              <a:gd name="connsiteX2623" fmla="*/ 10468160 w 10502838"/>
              <a:gd name="connsiteY2623" fmla="*/ 3290270 h 6860376"/>
              <a:gd name="connsiteX2624" fmla="*/ 10392226 w 10502838"/>
              <a:gd name="connsiteY2624" fmla="*/ 3214337 h 6860376"/>
              <a:gd name="connsiteX2625" fmla="*/ 10468160 w 10502838"/>
              <a:gd name="connsiteY2625" fmla="*/ 3138404 h 6860376"/>
              <a:gd name="connsiteX2626" fmla="*/ 10447831 w 10502838"/>
              <a:gd name="connsiteY2626" fmla="*/ 3118074 h 6860376"/>
              <a:gd name="connsiteX2627" fmla="*/ 10371897 w 10502838"/>
              <a:gd name="connsiteY2627" fmla="*/ 3194008 h 6860376"/>
              <a:gd name="connsiteX2628" fmla="*/ 9693870 w 10502838"/>
              <a:gd name="connsiteY2628" fmla="*/ 3118074 h 6860376"/>
              <a:gd name="connsiteX2629" fmla="*/ 9673541 w 10502838"/>
              <a:gd name="connsiteY2629" fmla="*/ 3138404 h 6860376"/>
              <a:gd name="connsiteX2630" fmla="*/ 9749475 w 10502838"/>
              <a:gd name="connsiteY2630" fmla="*/ 3214337 h 6860376"/>
              <a:gd name="connsiteX2631" fmla="*/ 9673541 w 10502838"/>
              <a:gd name="connsiteY2631" fmla="*/ 3290270 h 6860376"/>
              <a:gd name="connsiteX2632" fmla="*/ 9693870 w 10502838"/>
              <a:gd name="connsiteY2632" fmla="*/ 3310598 h 6860376"/>
              <a:gd name="connsiteX2633" fmla="*/ 9769804 w 10502838"/>
              <a:gd name="connsiteY2633" fmla="*/ 3234665 h 6860376"/>
              <a:gd name="connsiteX2634" fmla="*/ 9845738 w 10502838"/>
              <a:gd name="connsiteY2634" fmla="*/ 3310598 h 6860376"/>
              <a:gd name="connsiteX2635" fmla="*/ 9866067 w 10502838"/>
              <a:gd name="connsiteY2635" fmla="*/ 3290270 h 6860376"/>
              <a:gd name="connsiteX2636" fmla="*/ 9790133 w 10502838"/>
              <a:gd name="connsiteY2636" fmla="*/ 3214337 h 6860376"/>
              <a:gd name="connsiteX2637" fmla="*/ 9866067 w 10502838"/>
              <a:gd name="connsiteY2637" fmla="*/ 3138404 h 6860376"/>
              <a:gd name="connsiteX2638" fmla="*/ 9845738 w 10502838"/>
              <a:gd name="connsiteY2638" fmla="*/ 3118074 h 6860376"/>
              <a:gd name="connsiteX2639" fmla="*/ 9769804 w 10502838"/>
              <a:gd name="connsiteY2639" fmla="*/ 3194008 h 6860376"/>
              <a:gd name="connsiteX2640" fmla="*/ 9091179 w 10502838"/>
              <a:gd name="connsiteY2640" fmla="*/ 3118074 h 6860376"/>
              <a:gd name="connsiteX2641" fmla="*/ 9070850 w 10502838"/>
              <a:gd name="connsiteY2641" fmla="*/ 3138404 h 6860376"/>
              <a:gd name="connsiteX2642" fmla="*/ 9146785 w 10502838"/>
              <a:gd name="connsiteY2642" fmla="*/ 3214337 h 6860376"/>
              <a:gd name="connsiteX2643" fmla="*/ 9070850 w 10502838"/>
              <a:gd name="connsiteY2643" fmla="*/ 3290270 h 6860376"/>
              <a:gd name="connsiteX2644" fmla="*/ 9091179 w 10502838"/>
              <a:gd name="connsiteY2644" fmla="*/ 3310598 h 6860376"/>
              <a:gd name="connsiteX2645" fmla="*/ 9167113 w 10502838"/>
              <a:gd name="connsiteY2645" fmla="*/ 3234665 h 6860376"/>
              <a:gd name="connsiteX2646" fmla="*/ 9243048 w 10502838"/>
              <a:gd name="connsiteY2646" fmla="*/ 3310598 h 6860376"/>
              <a:gd name="connsiteX2647" fmla="*/ 9263377 w 10502838"/>
              <a:gd name="connsiteY2647" fmla="*/ 3290270 h 6860376"/>
              <a:gd name="connsiteX2648" fmla="*/ 9187442 w 10502838"/>
              <a:gd name="connsiteY2648" fmla="*/ 3214337 h 6860376"/>
              <a:gd name="connsiteX2649" fmla="*/ 9263377 w 10502838"/>
              <a:gd name="connsiteY2649" fmla="*/ 3138404 h 6860376"/>
              <a:gd name="connsiteX2650" fmla="*/ 9243048 w 10502838"/>
              <a:gd name="connsiteY2650" fmla="*/ 3118074 h 6860376"/>
              <a:gd name="connsiteX2651" fmla="*/ 9167113 w 10502838"/>
              <a:gd name="connsiteY2651" fmla="*/ 3194008 h 6860376"/>
              <a:gd name="connsiteX2652" fmla="*/ 7886396 w 10502838"/>
              <a:gd name="connsiteY2652" fmla="*/ 3118074 h 6860376"/>
              <a:gd name="connsiteX2653" fmla="*/ 7866067 w 10502838"/>
              <a:gd name="connsiteY2653" fmla="*/ 3138404 h 6860376"/>
              <a:gd name="connsiteX2654" fmla="*/ 7942001 w 10502838"/>
              <a:gd name="connsiteY2654" fmla="*/ 3214337 h 6860376"/>
              <a:gd name="connsiteX2655" fmla="*/ 7866067 w 10502838"/>
              <a:gd name="connsiteY2655" fmla="*/ 3290270 h 6860376"/>
              <a:gd name="connsiteX2656" fmla="*/ 7886396 w 10502838"/>
              <a:gd name="connsiteY2656" fmla="*/ 3310598 h 6860376"/>
              <a:gd name="connsiteX2657" fmla="*/ 7962330 w 10502838"/>
              <a:gd name="connsiteY2657" fmla="*/ 3234665 h 6860376"/>
              <a:gd name="connsiteX2658" fmla="*/ 8038264 w 10502838"/>
              <a:gd name="connsiteY2658" fmla="*/ 3310598 h 6860376"/>
              <a:gd name="connsiteX2659" fmla="*/ 8058593 w 10502838"/>
              <a:gd name="connsiteY2659" fmla="*/ 3290270 h 6860376"/>
              <a:gd name="connsiteX2660" fmla="*/ 7982659 w 10502838"/>
              <a:gd name="connsiteY2660" fmla="*/ 3214337 h 6860376"/>
              <a:gd name="connsiteX2661" fmla="*/ 8058593 w 10502838"/>
              <a:gd name="connsiteY2661" fmla="*/ 3138404 h 6860376"/>
              <a:gd name="connsiteX2662" fmla="*/ 8038264 w 10502838"/>
              <a:gd name="connsiteY2662" fmla="*/ 3118074 h 6860376"/>
              <a:gd name="connsiteX2663" fmla="*/ 7962330 w 10502838"/>
              <a:gd name="connsiteY2663" fmla="*/ 3194008 h 6860376"/>
              <a:gd name="connsiteX2664" fmla="*/ 7283705 w 10502838"/>
              <a:gd name="connsiteY2664" fmla="*/ 3118074 h 6860376"/>
              <a:gd name="connsiteX2665" fmla="*/ 7263376 w 10502838"/>
              <a:gd name="connsiteY2665" fmla="*/ 3138404 h 6860376"/>
              <a:gd name="connsiteX2666" fmla="*/ 7339310 w 10502838"/>
              <a:gd name="connsiteY2666" fmla="*/ 3214337 h 6860376"/>
              <a:gd name="connsiteX2667" fmla="*/ 7263376 w 10502838"/>
              <a:gd name="connsiteY2667" fmla="*/ 3290270 h 6860376"/>
              <a:gd name="connsiteX2668" fmla="*/ 7283705 w 10502838"/>
              <a:gd name="connsiteY2668" fmla="*/ 3310598 h 6860376"/>
              <a:gd name="connsiteX2669" fmla="*/ 7359639 w 10502838"/>
              <a:gd name="connsiteY2669" fmla="*/ 3234665 h 6860376"/>
              <a:gd name="connsiteX2670" fmla="*/ 7435573 w 10502838"/>
              <a:gd name="connsiteY2670" fmla="*/ 3310598 h 6860376"/>
              <a:gd name="connsiteX2671" fmla="*/ 7455902 w 10502838"/>
              <a:gd name="connsiteY2671" fmla="*/ 3290270 h 6860376"/>
              <a:gd name="connsiteX2672" fmla="*/ 7379968 w 10502838"/>
              <a:gd name="connsiteY2672" fmla="*/ 3214337 h 6860376"/>
              <a:gd name="connsiteX2673" fmla="*/ 7455902 w 10502838"/>
              <a:gd name="connsiteY2673" fmla="*/ 3138404 h 6860376"/>
              <a:gd name="connsiteX2674" fmla="*/ 7435573 w 10502838"/>
              <a:gd name="connsiteY2674" fmla="*/ 3118074 h 6860376"/>
              <a:gd name="connsiteX2675" fmla="*/ 7359639 w 10502838"/>
              <a:gd name="connsiteY2675" fmla="*/ 3194008 h 6860376"/>
              <a:gd name="connsiteX2676" fmla="*/ 6681612 w 10502838"/>
              <a:gd name="connsiteY2676" fmla="*/ 3118074 h 6860376"/>
              <a:gd name="connsiteX2677" fmla="*/ 6661283 w 10502838"/>
              <a:gd name="connsiteY2677" fmla="*/ 3138404 h 6860376"/>
              <a:gd name="connsiteX2678" fmla="*/ 6737217 w 10502838"/>
              <a:gd name="connsiteY2678" fmla="*/ 3214337 h 6860376"/>
              <a:gd name="connsiteX2679" fmla="*/ 6661283 w 10502838"/>
              <a:gd name="connsiteY2679" fmla="*/ 3290270 h 6860376"/>
              <a:gd name="connsiteX2680" fmla="*/ 6681612 w 10502838"/>
              <a:gd name="connsiteY2680" fmla="*/ 3310598 h 6860376"/>
              <a:gd name="connsiteX2681" fmla="*/ 6757546 w 10502838"/>
              <a:gd name="connsiteY2681" fmla="*/ 3234665 h 6860376"/>
              <a:gd name="connsiteX2682" fmla="*/ 6833480 w 10502838"/>
              <a:gd name="connsiteY2682" fmla="*/ 3310598 h 6860376"/>
              <a:gd name="connsiteX2683" fmla="*/ 6853809 w 10502838"/>
              <a:gd name="connsiteY2683" fmla="*/ 3290270 h 6860376"/>
              <a:gd name="connsiteX2684" fmla="*/ 6777875 w 10502838"/>
              <a:gd name="connsiteY2684" fmla="*/ 3214337 h 6860376"/>
              <a:gd name="connsiteX2685" fmla="*/ 6853809 w 10502838"/>
              <a:gd name="connsiteY2685" fmla="*/ 3138404 h 6860376"/>
              <a:gd name="connsiteX2686" fmla="*/ 6833480 w 10502838"/>
              <a:gd name="connsiteY2686" fmla="*/ 3118074 h 6860376"/>
              <a:gd name="connsiteX2687" fmla="*/ 6757546 w 10502838"/>
              <a:gd name="connsiteY2687" fmla="*/ 3194008 h 6860376"/>
              <a:gd name="connsiteX2688" fmla="*/ 5476828 w 10502838"/>
              <a:gd name="connsiteY2688" fmla="*/ 3118074 h 6860376"/>
              <a:gd name="connsiteX2689" fmla="*/ 5456499 w 10502838"/>
              <a:gd name="connsiteY2689" fmla="*/ 3138404 h 6860376"/>
              <a:gd name="connsiteX2690" fmla="*/ 5532433 w 10502838"/>
              <a:gd name="connsiteY2690" fmla="*/ 3214337 h 6860376"/>
              <a:gd name="connsiteX2691" fmla="*/ 5456499 w 10502838"/>
              <a:gd name="connsiteY2691" fmla="*/ 3290270 h 6860376"/>
              <a:gd name="connsiteX2692" fmla="*/ 5476828 w 10502838"/>
              <a:gd name="connsiteY2692" fmla="*/ 3310598 h 6860376"/>
              <a:gd name="connsiteX2693" fmla="*/ 5552762 w 10502838"/>
              <a:gd name="connsiteY2693" fmla="*/ 3234665 h 6860376"/>
              <a:gd name="connsiteX2694" fmla="*/ 5628697 w 10502838"/>
              <a:gd name="connsiteY2694" fmla="*/ 3310598 h 6860376"/>
              <a:gd name="connsiteX2695" fmla="*/ 5649025 w 10502838"/>
              <a:gd name="connsiteY2695" fmla="*/ 3290270 h 6860376"/>
              <a:gd name="connsiteX2696" fmla="*/ 5573091 w 10502838"/>
              <a:gd name="connsiteY2696" fmla="*/ 3214337 h 6860376"/>
              <a:gd name="connsiteX2697" fmla="*/ 5649025 w 10502838"/>
              <a:gd name="connsiteY2697" fmla="*/ 3138404 h 6860376"/>
              <a:gd name="connsiteX2698" fmla="*/ 5628697 w 10502838"/>
              <a:gd name="connsiteY2698" fmla="*/ 3118074 h 6860376"/>
              <a:gd name="connsiteX2699" fmla="*/ 5552762 w 10502838"/>
              <a:gd name="connsiteY2699" fmla="*/ 3194008 h 6860376"/>
              <a:gd name="connsiteX2700" fmla="*/ 4874137 w 10502838"/>
              <a:gd name="connsiteY2700" fmla="*/ 3118074 h 6860376"/>
              <a:gd name="connsiteX2701" fmla="*/ 4853808 w 10502838"/>
              <a:gd name="connsiteY2701" fmla="*/ 3138404 h 6860376"/>
              <a:gd name="connsiteX2702" fmla="*/ 4929742 w 10502838"/>
              <a:gd name="connsiteY2702" fmla="*/ 3214337 h 6860376"/>
              <a:gd name="connsiteX2703" fmla="*/ 4853808 w 10502838"/>
              <a:gd name="connsiteY2703" fmla="*/ 3290270 h 6860376"/>
              <a:gd name="connsiteX2704" fmla="*/ 4874137 w 10502838"/>
              <a:gd name="connsiteY2704" fmla="*/ 3310598 h 6860376"/>
              <a:gd name="connsiteX2705" fmla="*/ 4950071 w 10502838"/>
              <a:gd name="connsiteY2705" fmla="*/ 3234665 h 6860376"/>
              <a:gd name="connsiteX2706" fmla="*/ 5026005 w 10502838"/>
              <a:gd name="connsiteY2706" fmla="*/ 3310598 h 6860376"/>
              <a:gd name="connsiteX2707" fmla="*/ 5046334 w 10502838"/>
              <a:gd name="connsiteY2707" fmla="*/ 3290270 h 6860376"/>
              <a:gd name="connsiteX2708" fmla="*/ 4970400 w 10502838"/>
              <a:gd name="connsiteY2708" fmla="*/ 3214337 h 6860376"/>
              <a:gd name="connsiteX2709" fmla="*/ 5046334 w 10502838"/>
              <a:gd name="connsiteY2709" fmla="*/ 3138404 h 6860376"/>
              <a:gd name="connsiteX2710" fmla="*/ 5026005 w 10502838"/>
              <a:gd name="connsiteY2710" fmla="*/ 3118074 h 6860376"/>
              <a:gd name="connsiteX2711" fmla="*/ 4950071 w 10502838"/>
              <a:gd name="connsiteY2711" fmla="*/ 3194008 h 6860376"/>
              <a:gd name="connsiteX2712" fmla="*/ 4271446 w 10502838"/>
              <a:gd name="connsiteY2712" fmla="*/ 3118074 h 6860376"/>
              <a:gd name="connsiteX2713" fmla="*/ 4251117 w 10502838"/>
              <a:gd name="connsiteY2713" fmla="*/ 3138404 h 6860376"/>
              <a:gd name="connsiteX2714" fmla="*/ 4327052 w 10502838"/>
              <a:gd name="connsiteY2714" fmla="*/ 3214337 h 6860376"/>
              <a:gd name="connsiteX2715" fmla="*/ 4251117 w 10502838"/>
              <a:gd name="connsiteY2715" fmla="*/ 3290270 h 6860376"/>
              <a:gd name="connsiteX2716" fmla="*/ 4271446 w 10502838"/>
              <a:gd name="connsiteY2716" fmla="*/ 3310598 h 6860376"/>
              <a:gd name="connsiteX2717" fmla="*/ 4347380 w 10502838"/>
              <a:gd name="connsiteY2717" fmla="*/ 3234665 h 6860376"/>
              <a:gd name="connsiteX2718" fmla="*/ 4423315 w 10502838"/>
              <a:gd name="connsiteY2718" fmla="*/ 3310598 h 6860376"/>
              <a:gd name="connsiteX2719" fmla="*/ 4443644 w 10502838"/>
              <a:gd name="connsiteY2719" fmla="*/ 3290270 h 6860376"/>
              <a:gd name="connsiteX2720" fmla="*/ 4367709 w 10502838"/>
              <a:gd name="connsiteY2720" fmla="*/ 3214337 h 6860376"/>
              <a:gd name="connsiteX2721" fmla="*/ 4443644 w 10502838"/>
              <a:gd name="connsiteY2721" fmla="*/ 3138404 h 6860376"/>
              <a:gd name="connsiteX2722" fmla="*/ 4423315 w 10502838"/>
              <a:gd name="connsiteY2722" fmla="*/ 3118074 h 6860376"/>
              <a:gd name="connsiteX2723" fmla="*/ 4347380 w 10502838"/>
              <a:gd name="connsiteY2723" fmla="*/ 3194008 h 6860376"/>
              <a:gd name="connsiteX2724" fmla="*/ 3067291 w 10502838"/>
              <a:gd name="connsiteY2724" fmla="*/ 3118074 h 6860376"/>
              <a:gd name="connsiteX2725" fmla="*/ 3046962 w 10502838"/>
              <a:gd name="connsiteY2725" fmla="*/ 3138404 h 6860376"/>
              <a:gd name="connsiteX2726" fmla="*/ 3122897 w 10502838"/>
              <a:gd name="connsiteY2726" fmla="*/ 3214337 h 6860376"/>
              <a:gd name="connsiteX2727" fmla="*/ 3046962 w 10502838"/>
              <a:gd name="connsiteY2727" fmla="*/ 3290270 h 6860376"/>
              <a:gd name="connsiteX2728" fmla="*/ 3067291 w 10502838"/>
              <a:gd name="connsiteY2728" fmla="*/ 3310598 h 6860376"/>
              <a:gd name="connsiteX2729" fmla="*/ 3142629 w 10502838"/>
              <a:gd name="connsiteY2729" fmla="*/ 3234665 h 6860376"/>
              <a:gd name="connsiteX2730" fmla="*/ 3218565 w 10502838"/>
              <a:gd name="connsiteY2730" fmla="*/ 3310598 h 6860376"/>
              <a:gd name="connsiteX2731" fmla="*/ 3238894 w 10502838"/>
              <a:gd name="connsiteY2731" fmla="*/ 3290270 h 6860376"/>
              <a:gd name="connsiteX2732" fmla="*/ 3162958 w 10502838"/>
              <a:gd name="connsiteY2732" fmla="*/ 3214337 h 6860376"/>
              <a:gd name="connsiteX2733" fmla="*/ 3238894 w 10502838"/>
              <a:gd name="connsiteY2733" fmla="*/ 3138404 h 6860376"/>
              <a:gd name="connsiteX2734" fmla="*/ 3218565 w 10502838"/>
              <a:gd name="connsiteY2734" fmla="*/ 3118074 h 6860376"/>
              <a:gd name="connsiteX2735" fmla="*/ 3142629 w 10502838"/>
              <a:gd name="connsiteY2735" fmla="*/ 3194008 h 6860376"/>
              <a:gd name="connsiteX2736" fmla="*/ 2464596 w 10502838"/>
              <a:gd name="connsiteY2736" fmla="*/ 3118074 h 6860376"/>
              <a:gd name="connsiteX2737" fmla="*/ 2444267 w 10502838"/>
              <a:gd name="connsiteY2737" fmla="*/ 3138404 h 6860376"/>
              <a:gd name="connsiteX2738" fmla="*/ 2520203 w 10502838"/>
              <a:gd name="connsiteY2738" fmla="*/ 3214337 h 6860376"/>
              <a:gd name="connsiteX2739" fmla="*/ 2444267 w 10502838"/>
              <a:gd name="connsiteY2739" fmla="*/ 3290270 h 6860376"/>
              <a:gd name="connsiteX2740" fmla="*/ 2464596 w 10502838"/>
              <a:gd name="connsiteY2740" fmla="*/ 3310598 h 6860376"/>
              <a:gd name="connsiteX2741" fmla="*/ 2540532 w 10502838"/>
              <a:gd name="connsiteY2741" fmla="*/ 3234665 h 6860376"/>
              <a:gd name="connsiteX2742" fmla="*/ 2616466 w 10502838"/>
              <a:gd name="connsiteY2742" fmla="*/ 3310598 h 6860376"/>
              <a:gd name="connsiteX2743" fmla="*/ 2636795 w 10502838"/>
              <a:gd name="connsiteY2743" fmla="*/ 3290270 h 6860376"/>
              <a:gd name="connsiteX2744" fmla="*/ 2560861 w 10502838"/>
              <a:gd name="connsiteY2744" fmla="*/ 3214337 h 6860376"/>
              <a:gd name="connsiteX2745" fmla="*/ 2636795 w 10502838"/>
              <a:gd name="connsiteY2745" fmla="*/ 3138404 h 6860376"/>
              <a:gd name="connsiteX2746" fmla="*/ 2616466 w 10502838"/>
              <a:gd name="connsiteY2746" fmla="*/ 3118074 h 6860376"/>
              <a:gd name="connsiteX2747" fmla="*/ 2540532 w 10502838"/>
              <a:gd name="connsiteY2747" fmla="*/ 3194008 h 6860376"/>
              <a:gd name="connsiteX2748" fmla="*/ 657116 w 10502838"/>
              <a:gd name="connsiteY2748" fmla="*/ 3118074 h 6860376"/>
              <a:gd name="connsiteX2749" fmla="*/ 636787 w 10502838"/>
              <a:gd name="connsiteY2749" fmla="*/ 3138404 h 6860376"/>
              <a:gd name="connsiteX2750" fmla="*/ 712721 w 10502838"/>
              <a:gd name="connsiteY2750" fmla="*/ 3214337 h 6860376"/>
              <a:gd name="connsiteX2751" fmla="*/ 636787 w 10502838"/>
              <a:gd name="connsiteY2751" fmla="*/ 3289673 h 6860376"/>
              <a:gd name="connsiteX2752" fmla="*/ 657116 w 10502838"/>
              <a:gd name="connsiteY2752" fmla="*/ 3310001 h 6860376"/>
              <a:gd name="connsiteX2753" fmla="*/ 733050 w 10502838"/>
              <a:gd name="connsiteY2753" fmla="*/ 3234068 h 6860376"/>
              <a:gd name="connsiteX2754" fmla="*/ 808984 w 10502838"/>
              <a:gd name="connsiteY2754" fmla="*/ 3310001 h 6860376"/>
              <a:gd name="connsiteX2755" fmla="*/ 829313 w 10502838"/>
              <a:gd name="connsiteY2755" fmla="*/ 3289673 h 6860376"/>
              <a:gd name="connsiteX2756" fmla="*/ 753379 w 10502838"/>
              <a:gd name="connsiteY2756" fmla="*/ 3214337 h 6860376"/>
              <a:gd name="connsiteX2757" fmla="*/ 829313 w 10502838"/>
              <a:gd name="connsiteY2757" fmla="*/ 3138404 h 6860376"/>
              <a:gd name="connsiteX2758" fmla="*/ 808984 w 10502838"/>
              <a:gd name="connsiteY2758" fmla="*/ 3118074 h 6860376"/>
              <a:gd name="connsiteX2759" fmla="*/ 733050 w 10502838"/>
              <a:gd name="connsiteY2759" fmla="*/ 3194008 h 6860376"/>
              <a:gd name="connsiteX2760" fmla="*/ 8489086 w 10502838"/>
              <a:gd name="connsiteY2760" fmla="*/ 3117477 h 6860376"/>
              <a:gd name="connsiteX2761" fmla="*/ 8468757 w 10502838"/>
              <a:gd name="connsiteY2761" fmla="*/ 3137805 h 6860376"/>
              <a:gd name="connsiteX2762" fmla="*/ 8544691 w 10502838"/>
              <a:gd name="connsiteY2762" fmla="*/ 3213739 h 6860376"/>
              <a:gd name="connsiteX2763" fmla="*/ 8468757 w 10502838"/>
              <a:gd name="connsiteY2763" fmla="*/ 3289673 h 6860376"/>
              <a:gd name="connsiteX2764" fmla="*/ 8489086 w 10502838"/>
              <a:gd name="connsiteY2764" fmla="*/ 3310001 h 6860376"/>
              <a:gd name="connsiteX2765" fmla="*/ 8565020 w 10502838"/>
              <a:gd name="connsiteY2765" fmla="*/ 3234068 h 6860376"/>
              <a:gd name="connsiteX2766" fmla="*/ 8640954 w 10502838"/>
              <a:gd name="connsiteY2766" fmla="*/ 3310001 h 6860376"/>
              <a:gd name="connsiteX2767" fmla="*/ 8661283 w 10502838"/>
              <a:gd name="connsiteY2767" fmla="*/ 3289673 h 6860376"/>
              <a:gd name="connsiteX2768" fmla="*/ 8585349 w 10502838"/>
              <a:gd name="connsiteY2768" fmla="*/ 3213739 h 6860376"/>
              <a:gd name="connsiteX2769" fmla="*/ 8661283 w 10502838"/>
              <a:gd name="connsiteY2769" fmla="*/ 3137805 h 6860376"/>
              <a:gd name="connsiteX2770" fmla="*/ 8640954 w 10502838"/>
              <a:gd name="connsiteY2770" fmla="*/ 3117477 h 6860376"/>
              <a:gd name="connsiteX2771" fmla="*/ 8565020 w 10502838"/>
              <a:gd name="connsiteY2771" fmla="*/ 3193410 h 6860376"/>
              <a:gd name="connsiteX2772" fmla="*/ 6078921 w 10502838"/>
              <a:gd name="connsiteY2772" fmla="*/ 3117477 h 6860376"/>
              <a:gd name="connsiteX2773" fmla="*/ 6058592 w 10502838"/>
              <a:gd name="connsiteY2773" fmla="*/ 3137805 h 6860376"/>
              <a:gd name="connsiteX2774" fmla="*/ 6134526 w 10502838"/>
              <a:gd name="connsiteY2774" fmla="*/ 3213739 h 6860376"/>
              <a:gd name="connsiteX2775" fmla="*/ 6058592 w 10502838"/>
              <a:gd name="connsiteY2775" fmla="*/ 3289673 h 6860376"/>
              <a:gd name="connsiteX2776" fmla="*/ 6078921 w 10502838"/>
              <a:gd name="connsiteY2776" fmla="*/ 3310001 h 6860376"/>
              <a:gd name="connsiteX2777" fmla="*/ 6154855 w 10502838"/>
              <a:gd name="connsiteY2777" fmla="*/ 3234068 h 6860376"/>
              <a:gd name="connsiteX2778" fmla="*/ 6230789 w 10502838"/>
              <a:gd name="connsiteY2778" fmla="*/ 3310001 h 6860376"/>
              <a:gd name="connsiteX2779" fmla="*/ 6251118 w 10502838"/>
              <a:gd name="connsiteY2779" fmla="*/ 3289673 h 6860376"/>
              <a:gd name="connsiteX2780" fmla="*/ 6175184 w 10502838"/>
              <a:gd name="connsiteY2780" fmla="*/ 3213739 h 6860376"/>
              <a:gd name="connsiteX2781" fmla="*/ 6251118 w 10502838"/>
              <a:gd name="connsiteY2781" fmla="*/ 3137805 h 6860376"/>
              <a:gd name="connsiteX2782" fmla="*/ 6230789 w 10502838"/>
              <a:gd name="connsiteY2782" fmla="*/ 3117477 h 6860376"/>
              <a:gd name="connsiteX2783" fmla="*/ 6154855 w 10502838"/>
              <a:gd name="connsiteY2783" fmla="*/ 3193410 h 6860376"/>
              <a:gd name="connsiteX2784" fmla="*/ 3669354 w 10502838"/>
              <a:gd name="connsiteY2784" fmla="*/ 3117477 h 6860376"/>
              <a:gd name="connsiteX2785" fmla="*/ 3649025 w 10502838"/>
              <a:gd name="connsiteY2785" fmla="*/ 3137805 h 6860376"/>
              <a:gd name="connsiteX2786" fmla="*/ 3724959 w 10502838"/>
              <a:gd name="connsiteY2786" fmla="*/ 3213739 h 6860376"/>
              <a:gd name="connsiteX2787" fmla="*/ 3649025 w 10502838"/>
              <a:gd name="connsiteY2787" fmla="*/ 3289673 h 6860376"/>
              <a:gd name="connsiteX2788" fmla="*/ 3669354 w 10502838"/>
              <a:gd name="connsiteY2788" fmla="*/ 3310001 h 6860376"/>
              <a:gd name="connsiteX2789" fmla="*/ 3745288 w 10502838"/>
              <a:gd name="connsiteY2789" fmla="*/ 3234068 h 6860376"/>
              <a:gd name="connsiteX2790" fmla="*/ 3821222 w 10502838"/>
              <a:gd name="connsiteY2790" fmla="*/ 3310001 h 6860376"/>
              <a:gd name="connsiteX2791" fmla="*/ 3841551 w 10502838"/>
              <a:gd name="connsiteY2791" fmla="*/ 3289673 h 6860376"/>
              <a:gd name="connsiteX2792" fmla="*/ 3765617 w 10502838"/>
              <a:gd name="connsiteY2792" fmla="*/ 3213739 h 6860376"/>
              <a:gd name="connsiteX2793" fmla="*/ 3841551 w 10502838"/>
              <a:gd name="connsiteY2793" fmla="*/ 3137805 h 6860376"/>
              <a:gd name="connsiteX2794" fmla="*/ 3821222 w 10502838"/>
              <a:gd name="connsiteY2794" fmla="*/ 3117477 h 6860376"/>
              <a:gd name="connsiteX2795" fmla="*/ 3745288 w 10502838"/>
              <a:gd name="connsiteY2795" fmla="*/ 3193410 h 6860376"/>
              <a:gd name="connsiteX2796" fmla="*/ 1861902 w 10502838"/>
              <a:gd name="connsiteY2796" fmla="*/ 3117477 h 6860376"/>
              <a:gd name="connsiteX2797" fmla="*/ 1841571 w 10502838"/>
              <a:gd name="connsiteY2797" fmla="*/ 3137805 h 6860376"/>
              <a:gd name="connsiteX2798" fmla="*/ 1917507 w 10502838"/>
              <a:gd name="connsiteY2798" fmla="*/ 3213739 h 6860376"/>
              <a:gd name="connsiteX2799" fmla="*/ 1841571 w 10502838"/>
              <a:gd name="connsiteY2799" fmla="*/ 3289673 h 6860376"/>
              <a:gd name="connsiteX2800" fmla="*/ 1861902 w 10502838"/>
              <a:gd name="connsiteY2800" fmla="*/ 3310001 h 6860376"/>
              <a:gd name="connsiteX2801" fmla="*/ 1937836 w 10502838"/>
              <a:gd name="connsiteY2801" fmla="*/ 3234068 h 6860376"/>
              <a:gd name="connsiteX2802" fmla="*/ 2013770 w 10502838"/>
              <a:gd name="connsiteY2802" fmla="*/ 3310001 h 6860376"/>
              <a:gd name="connsiteX2803" fmla="*/ 2034099 w 10502838"/>
              <a:gd name="connsiteY2803" fmla="*/ 3289673 h 6860376"/>
              <a:gd name="connsiteX2804" fmla="*/ 1958165 w 10502838"/>
              <a:gd name="connsiteY2804" fmla="*/ 3213739 h 6860376"/>
              <a:gd name="connsiteX2805" fmla="*/ 2034099 w 10502838"/>
              <a:gd name="connsiteY2805" fmla="*/ 3137805 h 6860376"/>
              <a:gd name="connsiteX2806" fmla="*/ 2013770 w 10502838"/>
              <a:gd name="connsiteY2806" fmla="*/ 3117477 h 6860376"/>
              <a:gd name="connsiteX2807" fmla="*/ 1937836 w 10502838"/>
              <a:gd name="connsiteY2807" fmla="*/ 3193410 h 6860376"/>
              <a:gd name="connsiteX2808" fmla="*/ 1259804 w 10502838"/>
              <a:gd name="connsiteY2808" fmla="*/ 3092365 h 6860376"/>
              <a:gd name="connsiteX2809" fmla="*/ 1335738 w 10502838"/>
              <a:gd name="connsiteY2809" fmla="*/ 3168298 h 6860376"/>
              <a:gd name="connsiteX2810" fmla="*/ 1411673 w 10502838"/>
              <a:gd name="connsiteY2810" fmla="*/ 3092365 h 6860376"/>
              <a:gd name="connsiteX2811" fmla="*/ 1457711 w 10502838"/>
              <a:gd name="connsiteY2811" fmla="*/ 3138404 h 6860376"/>
              <a:gd name="connsiteX2812" fmla="*/ 1381179 w 10502838"/>
              <a:gd name="connsiteY2812" fmla="*/ 3214338 h 6860376"/>
              <a:gd name="connsiteX2813" fmla="*/ 1457113 w 10502838"/>
              <a:gd name="connsiteY2813" fmla="*/ 3290272 h 6860376"/>
              <a:gd name="connsiteX2814" fmla="*/ 1411076 w 10502838"/>
              <a:gd name="connsiteY2814" fmla="*/ 3336311 h 6860376"/>
              <a:gd name="connsiteX2815" fmla="*/ 1335140 w 10502838"/>
              <a:gd name="connsiteY2815" fmla="*/ 3260376 h 6860376"/>
              <a:gd name="connsiteX2816" fmla="*/ 1259804 w 10502838"/>
              <a:gd name="connsiteY2816" fmla="*/ 3335712 h 6860376"/>
              <a:gd name="connsiteX2817" fmla="*/ 1213767 w 10502838"/>
              <a:gd name="connsiteY2817" fmla="*/ 3289674 h 6860376"/>
              <a:gd name="connsiteX2818" fmla="*/ 1289699 w 10502838"/>
              <a:gd name="connsiteY2818" fmla="*/ 3213739 h 6860376"/>
              <a:gd name="connsiteX2819" fmla="*/ 1213767 w 10502838"/>
              <a:gd name="connsiteY2819" fmla="*/ 3138404 h 6860376"/>
              <a:gd name="connsiteX2820" fmla="*/ 55023 w 10502838"/>
              <a:gd name="connsiteY2820" fmla="*/ 3092365 h 6860376"/>
              <a:gd name="connsiteX2821" fmla="*/ 130957 w 10502838"/>
              <a:gd name="connsiteY2821" fmla="*/ 3168298 h 6860376"/>
              <a:gd name="connsiteX2822" fmla="*/ 206891 w 10502838"/>
              <a:gd name="connsiteY2822" fmla="*/ 3092365 h 6860376"/>
              <a:gd name="connsiteX2823" fmla="*/ 252930 w 10502838"/>
              <a:gd name="connsiteY2823" fmla="*/ 3138404 h 6860376"/>
              <a:gd name="connsiteX2824" fmla="*/ 176996 w 10502838"/>
              <a:gd name="connsiteY2824" fmla="*/ 3214338 h 6860376"/>
              <a:gd name="connsiteX2825" fmla="*/ 252930 w 10502838"/>
              <a:gd name="connsiteY2825" fmla="*/ 3290272 h 6860376"/>
              <a:gd name="connsiteX2826" fmla="*/ 206891 w 10502838"/>
              <a:gd name="connsiteY2826" fmla="*/ 3336311 h 6860376"/>
              <a:gd name="connsiteX2827" fmla="*/ 130957 w 10502838"/>
              <a:gd name="connsiteY2827" fmla="*/ 3260376 h 6860376"/>
              <a:gd name="connsiteX2828" fmla="*/ 55023 w 10502838"/>
              <a:gd name="connsiteY2828" fmla="*/ 3335712 h 6860376"/>
              <a:gd name="connsiteX2829" fmla="*/ 8984 w 10502838"/>
              <a:gd name="connsiteY2829" fmla="*/ 3289674 h 6860376"/>
              <a:gd name="connsiteX2830" fmla="*/ 84918 w 10502838"/>
              <a:gd name="connsiteY2830" fmla="*/ 3213739 h 6860376"/>
              <a:gd name="connsiteX2831" fmla="*/ 8984 w 10502838"/>
              <a:gd name="connsiteY2831" fmla="*/ 3138404 h 6860376"/>
              <a:gd name="connsiteX2832" fmla="*/ 10295963 w 10502838"/>
              <a:gd name="connsiteY2832" fmla="*/ 3091766 h 6860376"/>
              <a:gd name="connsiteX2833" fmla="*/ 10371897 w 10502838"/>
              <a:gd name="connsiteY2833" fmla="*/ 3167699 h 6860376"/>
              <a:gd name="connsiteX2834" fmla="*/ 10447831 w 10502838"/>
              <a:gd name="connsiteY2834" fmla="*/ 3091766 h 6860376"/>
              <a:gd name="connsiteX2835" fmla="*/ 10493870 w 10502838"/>
              <a:gd name="connsiteY2835" fmla="*/ 3137805 h 6860376"/>
              <a:gd name="connsiteX2836" fmla="*/ 10417936 w 10502838"/>
              <a:gd name="connsiteY2836" fmla="*/ 3213739 h 6860376"/>
              <a:gd name="connsiteX2837" fmla="*/ 10493870 w 10502838"/>
              <a:gd name="connsiteY2837" fmla="*/ 3289673 h 6860376"/>
              <a:gd name="connsiteX2838" fmla="*/ 10447831 w 10502838"/>
              <a:gd name="connsiteY2838" fmla="*/ 3335712 h 6860376"/>
              <a:gd name="connsiteX2839" fmla="*/ 10371897 w 10502838"/>
              <a:gd name="connsiteY2839" fmla="*/ 3259778 h 6860376"/>
              <a:gd name="connsiteX2840" fmla="*/ 10295963 w 10502838"/>
              <a:gd name="connsiteY2840" fmla="*/ 3335712 h 6860376"/>
              <a:gd name="connsiteX2841" fmla="*/ 10249924 w 10502838"/>
              <a:gd name="connsiteY2841" fmla="*/ 3289673 h 6860376"/>
              <a:gd name="connsiteX2842" fmla="*/ 10325858 w 10502838"/>
              <a:gd name="connsiteY2842" fmla="*/ 3213739 h 6860376"/>
              <a:gd name="connsiteX2843" fmla="*/ 10249924 w 10502838"/>
              <a:gd name="connsiteY2843" fmla="*/ 3137805 h 6860376"/>
              <a:gd name="connsiteX2844" fmla="*/ 9693272 w 10502838"/>
              <a:gd name="connsiteY2844" fmla="*/ 3091766 h 6860376"/>
              <a:gd name="connsiteX2845" fmla="*/ 9769206 w 10502838"/>
              <a:gd name="connsiteY2845" fmla="*/ 3167699 h 6860376"/>
              <a:gd name="connsiteX2846" fmla="*/ 9845140 w 10502838"/>
              <a:gd name="connsiteY2846" fmla="*/ 3091766 h 6860376"/>
              <a:gd name="connsiteX2847" fmla="*/ 9891180 w 10502838"/>
              <a:gd name="connsiteY2847" fmla="*/ 3137805 h 6860376"/>
              <a:gd name="connsiteX2848" fmla="*/ 9815245 w 10502838"/>
              <a:gd name="connsiteY2848" fmla="*/ 3213739 h 6860376"/>
              <a:gd name="connsiteX2849" fmla="*/ 9891180 w 10502838"/>
              <a:gd name="connsiteY2849" fmla="*/ 3289673 h 6860376"/>
              <a:gd name="connsiteX2850" fmla="*/ 9845140 w 10502838"/>
              <a:gd name="connsiteY2850" fmla="*/ 3335712 h 6860376"/>
              <a:gd name="connsiteX2851" fmla="*/ 9769206 w 10502838"/>
              <a:gd name="connsiteY2851" fmla="*/ 3259778 h 6860376"/>
              <a:gd name="connsiteX2852" fmla="*/ 9693272 w 10502838"/>
              <a:gd name="connsiteY2852" fmla="*/ 3335712 h 6860376"/>
              <a:gd name="connsiteX2853" fmla="*/ 9647233 w 10502838"/>
              <a:gd name="connsiteY2853" fmla="*/ 3289673 h 6860376"/>
              <a:gd name="connsiteX2854" fmla="*/ 9723167 w 10502838"/>
              <a:gd name="connsiteY2854" fmla="*/ 3213739 h 6860376"/>
              <a:gd name="connsiteX2855" fmla="*/ 9647233 w 10502838"/>
              <a:gd name="connsiteY2855" fmla="*/ 3137805 h 6860376"/>
              <a:gd name="connsiteX2856" fmla="*/ 9091777 w 10502838"/>
              <a:gd name="connsiteY2856" fmla="*/ 3091766 h 6860376"/>
              <a:gd name="connsiteX2857" fmla="*/ 9167711 w 10502838"/>
              <a:gd name="connsiteY2857" fmla="*/ 3167699 h 6860376"/>
              <a:gd name="connsiteX2858" fmla="*/ 9243645 w 10502838"/>
              <a:gd name="connsiteY2858" fmla="*/ 3091766 h 6860376"/>
              <a:gd name="connsiteX2859" fmla="*/ 9289684 w 10502838"/>
              <a:gd name="connsiteY2859" fmla="*/ 3137805 h 6860376"/>
              <a:gd name="connsiteX2860" fmla="*/ 9213750 w 10502838"/>
              <a:gd name="connsiteY2860" fmla="*/ 3213739 h 6860376"/>
              <a:gd name="connsiteX2861" fmla="*/ 9289684 w 10502838"/>
              <a:gd name="connsiteY2861" fmla="*/ 3289673 h 6860376"/>
              <a:gd name="connsiteX2862" fmla="*/ 9243645 w 10502838"/>
              <a:gd name="connsiteY2862" fmla="*/ 3335712 h 6860376"/>
              <a:gd name="connsiteX2863" fmla="*/ 9167711 w 10502838"/>
              <a:gd name="connsiteY2863" fmla="*/ 3259778 h 6860376"/>
              <a:gd name="connsiteX2864" fmla="*/ 9091777 w 10502838"/>
              <a:gd name="connsiteY2864" fmla="*/ 3335712 h 6860376"/>
              <a:gd name="connsiteX2865" fmla="*/ 9045738 w 10502838"/>
              <a:gd name="connsiteY2865" fmla="*/ 3289673 h 6860376"/>
              <a:gd name="connsiteX2866" fmla="*/ 9121672 w 10502838"/>
              <a:gd name="connsiteY2866" fmla="*/ 3213739 h 6860376"/>
              <a:gd name="connsiteX2867" fmla="*/ 9045738 w 10502838"/>
              <a:gd name="connsiteY2867" fmla="*/ 3137805 h 6860376"/>
              <a:gd name="connsiteX2868" fmla="*/ 8488488 w 10502838"/>
              <a:gd name="connsiteY2868" fmla="*/ 3091766 h 6860376"/>
              <a:gd name="connsiteX2869" fmla="*/ 8564422 w 10502838"/>
              <a:gd name="connsiteY2869" fmla="*/ 3167699 h 6860376"/>
              <a:gd name="connsiteX2870" fmla="*/ 8640356 w 10502838"/>
              <a:gd name="connsiteY2870" fmla="*/ 3091766 h 6860376"/>
              <a:gd name="connsiteX2871" fmla="*/ 8686396 w 10502838"/>
              <a:gd name="connsiteY2871" fmla="*/ 3137805 h 6860376"/>
              <a:gd name="connsiteX2872" fmla="*/ 8610461 w 10502838"/>
              <a:gd name="connsiteY2872" fmla="*/ 3213739 h 6860376"/>
              <a:gd name="connsiteX2873" fmla="*/ 8686396 w 10502838"/>
              <a:gd name="connsiteY2873" fmla="*/ 3289673 h 6860376"/>
              <a:gd name="connsiteX2874" fmla="*/ 8640356 w 10502838"/>
              <a:gd name="connsiteY2874" fmla="*/ 3335712 h 6860376"/>
              <a:gd name="connsiteX2875" fmla="*/ 8564422 w 10502838"/>
              <a:gd name="connsiteY2875" fmla="*/ 3259778 h 6860376"/>
              <a:gd name="connsiteX2876" fmla="*/ 8488488 w 10502838"/>
              <a:gd name="connsiteY2876" fmla="*/ 3335712 h 6860376"/>
              <a:gd name="connsiteX2877" fmla="*/ 8442449 w 10502838"/>
              <a:gd name="connsiteY2877" fmla="*/ 3289673 h 6860376"/>
              <a:gd name="connsiteX2878" fmla="*/ 8518383 w 10502838"/>
              <a:gd name="connsiteY2878" fmla="*/ 3213739 h 6860376"/>
              <a:gd name="connsiteX2879" fmla="*/ 8442449 w 10502838"/>
              <a:gd name="connsiteY2879" fmla="*/ 3137805 h 6860376"/>
              <a:gd name="connsiteX2880" fmla="*/ 7886396 w 10502838"/>
              <a:gd name="connsiteY2880" fmla="*/ 3091766 h 6860376"/>
              <a:gd name="connsiteX2881" fmla="*/ 7962330 w 10502838"/>
              <a:gd name="connsiteY2881" fmla="*/ 3167699 h 6860376"/>
              <a:gd name="connsiteX2882" fmla="*/ 8038264 w 10502838"/>
              <a:gd name="connsiteY2882" fmla="*/ 3091766 h 6860376"/>
              <a:gd name="connsiteX2883" fmla="*/ 8084303 w 10502838"/>
              <a:gd name="connsiteY2883" fmla="*/ 3137805 h 6860376"/>
              <a:gd name="connsiteX2884" fmla="*/ 8008369 w 10502838"/>
              <a:gd name="connsiteY2884" fmla="*/ 3213739 h 6860376"/>
              <a:gd name="connsiteX2885" fmla="*/ 8084303 w 10502838"/>
              <a:gd name="connsiteY2885" fmla="*/ 3289673 h 6860376"/>
              <a:gd name="connsiteX2886" fmla="*/ 8038264 w 10502838"/>
              <a:gd name="connsiteY2886" fmla="*/ 3335712 h 6860376"/>
              <a:gd name="connsiteX2887" fmla="*/ 7962330 w 10502838"/>
              <a:gd name="connsiteY2887" fmla="*/ 3259778 h 6860376"/>
              <a:gd name="connsiteX2888" fmla="*/ 7886396 w 10502838"/>
              <a:gd name="connsiteY2888" fmla="*/ 3335712 h 6860376"/>
              <a:gd name="connsiteX2889" fmla="*/ 7840357 w 10502838"/>
              <a:gd name="connsiteY2889" fmla="*/ 3289673 h 6860376"/>
              <a:gd name="connsiteX2890" fmla="*/ 7916291 w 10502838"/>
              <a:gd name="connsiteY2890" fmla="*/ 3213739 h 6860376"/>
              <a:gd name="connsiteX2891" fmla="*/ 7840357 w 10502838"/>
              <a:gd name="connsiteY2891" fmla="*/ 3137805 h 6860376"/>
              <a:gd name="connsiteX2892" fmla="*/ 7283705 w 10502838"/>
              <a:gd name="connsiteY2892" fmla="*/ 3091766 h 6860376"/>
              <a:gd name="connsiteX2893" fmla="*/ 7359639 w 10502838"/>
              <a:gd name="connsiteY2893" fmla="*/ 3167699 h 6860376"/>
              <a:gd name="connsiteX2894" fmla="*/ 7435573 w 10502838"/>
              <a:gd name="connsiteY2894" fmla="*/ 3091766 h 6860376"/>
              <a:gd name="connsiteX2895" fmla="*/ 7481613 w 10502838"/>
              <a:gd name="connsiteY2895" fmla="*/ 3137805 h 6860376"/>
              <a:gd name="connsiteX2896" fmla="*/ 7405678 w 10502838"/>
              <a:gd name="connsiteY2896" fmla="*/ 3213739 h 6860376"/>
              <a:gd name="connsiteX2897" fmla="*/ 7481613 w 10502838"/>
              <a:gd name="connsiteY2897" fmla="*/ 3289673 h 6860376"/>
              <a:gd name="connsiteX2898" fmla="*/ 7435573 w 10502838"/>
              <a:gd name="connsiteY2898" fmla="*/ 3335712 h 6860376"/>
              <a:gd name="connsiteX2899" fmla="*/ 7359639 w 10502838"/>
              <a:gd name="connsiteY2899" fmla="*/ 3259778 h 6860376"/>
              <a:gd name="connsiteX2900" fmla="*/ 7283705 w 10502838"/>
              <a:gd name="connsiteY2900" fmla="*/ 3335712 h 6860376"/>
              <a:gd name="connsiteX2901" fmla="*/ 7237666 w 10502838"/>
              <a:gd name="connsiteY2901" fmla="*/ 3289673 h 6860376"/>
              <a:gd name="connsiteX2902" fmla="*/ 7313600 w 10502838"/>
              <a:gd name="connsiteY2902" fmla="*/ 3213739 h 6860376"/>
              <a:gd name="connsiteX2903" fmla="*/ 7237666 w 10502838"/>
              <a:gd name="connsiteY2903" fmla="*/ 3137805 h 6860376"/>
              <a:gd name="connsiteX2904" fmla="*/ 6681612 w 10502838"/>
              <a:gd name="connsiteY2904" fmla="*/ 3091766 h 6860376"/>
              <a:gd name="connsiteX2905" fmla="*/ 6757546 w 10502838"/>
              <a:gd name="connsiteY2905" fmla="*/ 3167699 h 6860376"/>
              <a:gd name="connsiteX2906" fmla="*/ 6833480 w 10502838"/>
              <a:gd name="connsiteY2906" fmla="*/ 3091766 h 6860376"/>
              <a:gd name="connsiteX2907" fmla="*/ 6879519 w 10502838"/>
              <a:gd name="connsiteY2907" fmla="*/ 3137805 h 6860376"/>
              <a:gd name="connsiteX2908" fmla="*/ 6803585 w 10502838"/>
              <a:gd name="connsiteY2908" fmla="*/ 3213739 h 6860376"/>
              <a:gd name="connsiteX2909" fmla="*/ 6879519 w 10502838"/>
              <a:gd name="connsiteY2909" fmla="*/ 3289673 h 6860376"/>
              <a:gd name="connsiteX2910" fmla="*/ 6833480 w 10502838"/>
              <a:gd name="connsiteY2910" fmla="*/ 3335712 h 6860376"/>
              <a:gd name="connsiteX2911" fmla="*/ 6757546 w 10502838"/>
              <a:gd name="connsiteY2911" fmla="*/ 3259778 h 6860376"/>
              <a:gd name="connsiteX2912" fmla="*/ 6681612 w 10502838"/>
              <a:gd name="connsiteY2912" fmla="*/ 3335712 h 6860376"/>
              <a:gd name="connsiteX2913" fmla="*/ 6635573 w 10502838"/>
              <a:gd name="connsiteY2913" fmla="*/ 3289673 h 6860376"/>
              <a:gd name="connsiteX2914" fmla="*/ 6711507 w 10502838"/>
              <a:gd name="connsiteY2914" fmla="*/ 3213739 h 6860376"/>
              <a:gd name="connsiteX2915" fmla="*/ 6635573 w 10502838"/>
              <a:gd name="connsiteY2915" fmla="*/ 3137805 h 6860376"/>
              <a:gd name="connsiteX2916" fmla="*/ 6078921 w 10502838"/>
              <a:gd name="connsiteY2916" fmla="*/ 3091766 h 6860376"/>
              <a:gd name="connsiteX2917" fmla="*/ 6154855 w 10502838"/>
              <a:gd name="connsiteY2917" fmla="*/ 3167699 h 6860376"/>
              <a:gd name="connsiteX2918" fmla="*/ 6230789 w 10502838"/>
              <a:gd name="connsiteY2918" fmla="*/ 3091766 h 6860376"/>
              <a:gd name="connsiteX2919" fmla="*/ 6276829 w 10502838"/>
              <a:gd name="connsiteY2919" fmla="*/ 3137805 h 6860376"/>
              <a:gd name="connsiteX2920" fmla="*/ 6200894 w 10502838"/>
              <a:gd name="connsiteY2920" fmla="*/ 3213739 h 6860376"/>
              <a:gd name="connsiteX2921" fmla="*/ 6276829 w 10502838"/>
              <a:gd name="connsiteY2921" fmla="*/ 3289673 h 6860376"/>
              <a:gd name="connsiteX2922" fmla="*/ 6230789 w 10502838"/>
              <a:gd name="connsiteY2922" fmla="*/ 3335712 h 6860376"/>
              <a:gd name="connsiteX2923" fmla="*/ 6154855 w 10502838"/>
              <a:gd name="connsiteY2923" fmla="*/ 3259778 h 6860376"/>
              <a:gd name="connsiteX2924" fmla="*/ 6078921 w 10502838"/>
              <a:gd name="connsiteY2924" fmla="*/ 3335712 h 6860376"/>
              <a:gd name="connsiteX2925" fmla="*/ 6032882 w 10502838"/>
              <a:gd name="connsiteY2925" fmla="*/ 3289673 h 6860376"/>
              <a:gd name="connsiteX2926" fmla="*/ 6108816 w 10502838"/>
              <a:gd name="connsiteY2926" fmla="*/ 3213739 h 6860376"/>
              <a:gd name="connsiteX2927" fmla="*/ 6032882 w 10502838"/>
              <a:gd name="connsiteY2927" fmla="*/ 3137805 h 6860376"/>
              <a:gd name="connsiteX2928" fmla="*/ 5476828 w 10502838"/>
              <a:gd name="connsiteY2928" fmla="*/ 3091766 h 6860376"/>
              <a:gd name="connsiteX2929" fmla="*/ 5552762 w 10502838"/>
              <a:gd name="connsiteY2929" fmla="*/ 3167699 h 6860376"/>
              <a:gd name="connsiteX2930" fmla="*/ 5628697 w 10502838"/>
              <a:gd name="connsiteY2930" fmla="*/ 3091766 h 6860376"/>
              <a:gd name="connsiteX2931" fmla="*/ 5674735 w 10502838"/>
              <a:gd name="connsiteY2931" fmla="*/ 3137805 h 6860376"/>
              <a:gd name="connsiteX2932" fmla="*/ 5598801 w 10502838"/>
              <a:gd name="connsiteY2932" fmla="*/ 3213739 h 6860376"/>
              <a:gd name="connsiteX2933" fmla="*/ 5674735 w 10502838"/>
              <a:gd name="connsiteY2933" fmla="*/ 3289673 h 6860376"/>
              <a:gd name="connsiteX2934" fmla="*/ 5628099 w 10502838"/>
              <a:gd name="connsiteY2934" fmla="*/ 3335712 h 6860376"/>
              <a:gd name="connsiteX2935" fmla="*/ 5552164 w 10502838"/>
              <a:gd name="connsiteY2935" fmla="*/ 3259778 h 6860376"/>
              <a:gd name="connsiteX2936" fmla="*/ 5476828 w 10502838"/>
              <a:gd name="connsiteY2936" fmla="*/ 3335712 h 6860376"/>
              <a:gd name="connsiteX2937" fmla="*/ 5430789 w 10502838"/>
              <a:gd name="connsiteY2937" fmla="*/ 3289673 h 6860376"/>
              <a:gd name="connsiteX2938" fmla="*/ 5506723 w 10502838"/>
              <a:gd name="connsiteY2938" fmla="*/ 3213739 h 6860376"/>
              <a:gd name="connsiteX2939" fmla="*/ 5430789 w 10502838"/>
              <a:gd name="connsiteY2939" fmla="*/ 3137805 h 6860376"/>
              <a:gd name="connsiteX2940" fmla="*/ 4874137 w 10502838"/>
              <a:gd name="connsiteY2940" fmla="*/ 3091766 h 6860376"/>
              <a:gd name="connsiteX2941" fmla="*/ 4950071 w 10502838"/>
              <a:gd name="connsiteY2941" fmla="*/ 3167699 h 6860376"/>
              <a:gd name="connsiteX2942" fmla="*/ 5026005 w 10502838"/>
              <a:gd name="connsiteY2942" fmla="*/ 3091766 h 6860376"/>
              <a:gd name="connsiteX2943" fmla="*/ 5072044 w 10502838"/>
              <a:gd name="connsiteY2943" fmla="*/ 3137805 h 6860376"/>
              <a:gd name="connsiteX2944" fmla="*/ 4996110 w 10502838"/>
              <a:gd name="connsiteY2944" fmla="*/ 3213739 h 6860376"/>
              <a:gd name="connsiteX2945" fmla="*/ 5072044 w 10502838"/>
              <a:gd name="connsiteY2945" fmla="*/ 3289673 h 6860376"/>
              <a:gd name="connsiteX2946" fmla="*/ 5026005 w 10502838"/>
              <a:gd name="connsiteY2946" fmla="*/ 3335712 h 6860376"/>
              <a:gd name="connsiteX2947" fmla="*/ 4950071 w 10502838"/>
              <a:gd name="connsiteY2947" fmla="*/ 3259778 h 6860376"/>
              <a:gd name="connsiteX2948" fmla="*/ 4874137 w 10502838"/>
              <a:gd name="connsiteY2948" fmla="*/ 3335712 h 6860376"/>
              <a:gd name="connsiteX2949" fmla="*/ 4828098 w 10502838"/>
              <a:gd name="connsiteY2949" fmla="*/ 3289673 h 6860376"/>
              <a:gd name="connsiteX2950" fmla="*/ 4904032 w 10502838"/>
              <a:gd name="connsiteY2950" fmla="*/ 3213739 h 6860376"/>
              <a:gd name="connsiteX2951" fmla="*/ 4828098 w 10502838"/>
              <a:gd name="connsiteY2951" fmla="*/ 3137805 h 6860376"/>
              <a:gd name="connsiteX2952" fmla="*/ 4272044 w 10502838"/>
              <a:gd name="connsiteY2952" fmla="*/ 3091766 h 6860376"/>
              <a:gd name="connsiteX2953" fmla="*/ 4347978 w 10502838"/>
              <a:gd name="connsiteY2953" fmla="*/ 3167699 h 6860376"/>
              <a:gd name="connsiteX2954" fmla="*/ 4423913 w 10502838"/>
              <a:gd name="connsiteY2954" fmla="*/ 3091766 h 6860376"/>
              <a:gd name="connsiteX2955" fmla="*/ 4469951 w 10502838"/>
              <a:gd name="connsiteY2955" fmla="*/ 3137805 h 6860376"/>
              <a:gd name="connsiteX2956" fmla="*/ 4394017 w 10502838"/>
              <a:gd name="connsiteY2956" fmla="*/ 3213739 h 6860376"/>
              <a:gd name="connsiteX2957" fmla="*/ 4469951 w 10502838"/>
              <a:gd name="connsiteY2957" fmla="*/ 3289673 h 6860376"/>
              <a:gd name="connsiteX2958" fmla="*/ 4423913 w 10502838"/>
              <a:gd name="connsiteY2958" fmla="*/ 3335712 h 6860376"/>
              <a:gd name="connsiteX2959" fmla="*/ 4347978 w 10502838"/>
              <a:gd name="connsiteY2959" fmla="*/ 3259778 h 6860376"/>
              <a:gd name="connsiteX2960" fmla="*/ 4272044 w 10502838"/>
              <a:gd name="connsiteY2960" fmla="*/ 3335712 h 6860376"/>
              <a:gd name="connsiteX2961" fmla="*/ 4226005 w 10502838"/>
              <a:gd name="connsiteY2961" fmla="*/ 3289673 h 6860376"/>
              <a:gd name="connsiteX2962" fmla="*/ 4301939 w 10502838"/>
              <a:gd name="connsiteY2962" fmla="*/ 3213739 h 6860376"/>
              <a:gd name="connsiteX2963" fmla="*/ 4226005 w 10502838"/>
              <a:gd name="connsiteY2963" fmla="*/ 3137805 h 6860376"/>
              <a:gd name="connsiteX2964" fmla="*/ 3668756 w 10502838"/>
              <a:gd name="connsiteY2964" fmla="*/ 3091766 h 6860376"/>
              <a:gd name="connsiteX2965" fmla="*/ 3744690 w 10502838"/>
              <a:gd name="connsiteY2965" fmla="*/ 3167699 h 6860376"/>
              <a:gd name="connsiteX2966" fmla="*/ 3820624 w 10502838"/>
              <a:gd name="connsiteY2966" fmla="*/ 3091766 h 6860376"/>
              <a:gd name="connsiteX2967" fmla="*/ 3866663 w 10502838"/>
              <a:gd name="connsiteY2967" fmla="*/ 3137805 h 6860376"/>
              <a:gd name="connsiteX2968" fmla="*/ 3790729 w 10502838"/>
              <a:gd name="connsiteY2968" fmla="*/ 3213739 h 6860376"/>
              <a:gd name="connsiteX2969" fmla="*/ 3866663 w 10502838"/>
              <a:gd name="connsiteY2969" fmla="*/ 3289673 h 6860376"/>
              <a:gd name="connsiteX2970" fmla="*/ 3820624 w 10502838"/>
              <a:gd name="connsiteY2970" fmla="*/ 3335712 h 6860376"/>
              <a:gd name="connsiteX2971" fmla="*/ 3744690 w 10502838"/>
              <a:gd name="connsiteY2971" fmla="*/ 3259778 h 6860376"/>
              <a:gd name="connsiteX2972" fmla="*/ 3668756 w 10502838"/>
              <a:gd name="connsiteY2972" fmla="*/ 3335712 h 6860376"/>
              <a:gd name="connsiteX2973" fmla="*/ 3622717 w 10502838"/>
              <a:gd name="connsiteY2973" fmla="*/ 3289673 h 6860376"/>
              <a:gd name="connsiteX2974" fmla="*/ 3698651 w 10502838"/>
              <a:gd name="connsiteY2974" fmla="*/ 3213739 h 6860376"/>
              <a:gd name="connsiteX2975" fmla="*/ 3622717 w 10502838"/>
              <a:gd name="connsiteY2975" fmla="*/ 3137805 h 6860376"/>
              <a:gd name="connsiteX2976" fmla="*/ 3067291 w 10502838"/>
              <a:gd name="connsiteY2976" fmla="*/ 3091766 h 6860376"/>
              <a:gd name="connsiteX2977" fmla="*/ 3143226 w 10502838"/>
              <a:gd name="connsiteY2977" fmla="*/ 3167699 h 6860376"/>
              <a:gd name="connsiteX2978" fmla="*/ 3219163 w 10502838"/>
              <a:gd name="connsiteY2978" fmla="*/ 3091766 h 6860376"/>
              <a:gd name="connsiteX2979" fmla="*/ 3265201 w 10502838"/>
              <a:gd name="connsiteY2979" fmla="*/ 3137805 h 6860376"/>
              <a:gd name="connsiteX2980" fmla="*/ 3189266 w 10502838"/>
              <a:gd name="connsiteY2980" fmla="*/ 3213739 h 6860376"/>
              <a:gd name="connsiteX2981" fmla="*/ 3265201 w 10502838"/>
              <a:gd name="connsiteY2981" fmla="*/ 3289673 h 6860376"/>
              <a:gd name="connsiteX2982" fmla="*/ 3218565 w 10502838"/>
              <a:gd name="connsiteY2982" fmla="*/ 3335712 h 6860376"/>
              <a:gd name="connsiteX2983" fmla="*/ 3142629 w 10502838"/>
              <a:gd name="connsiteY2983" fmla="*/ 3259778 h 6860376"/>
              <a:gd name="connsiteX2984" fmla="*/ 3067291 w 10502838"/>
              <a:gd name="connsiteY2984" fmla="*/ 3335712 h 6860376"/>
              <a:gd name="connsiteX2985" fmla="*/ 3021252 w 10502838"/>
              <a:gd name="connsiteY2985" fmla="*/ 3289673 h 6860376"/>
              <a:gd name="connsiteX2986" fmla="*/ 3097187 w 10502838"/>
              <a:gd name="connsiteY2986" fmla="*/ 3213739 h 6860376"/>
              <a:gd name="connsiteX2987" fmla="*/ 3021252 w 10502838"/>
              <a:gd name="connsiteY2987" fmla="*/ 3137805 h 6860376"/>
              <a:gd name="connsiteX2988" fmla="*/ 2464596 w 10502838"/>
              <a:gd name="connsiteY2988" fmla="*/ 3091766 h 6860376"/>
              <a:gd name="connsiteX2989" fmla="*/ 2540532 w 10502838"/>
              <a:gd name="connsiteY2989" fmla="*/ 3167699 h 6860376"/>
              <a:gd name="connsiteX2990" fmla="*/ 2616466 w 10502838"/>
              <a:gd name="connsiteY2990" fmla="*/ 3091766 h 6860376"/>
              <a:gd name="connsiteX2991" fmla="*/ 2662506 w 10502838"/>
              <a:gd name="connsiteY2991" fmla="*/ 3137805 h 6860376"/>
              <a:gd name="connsiteX2992" fmla="*/ 2586571 w 10502838"/>
              <a:gd name="connsiteY2992" fmla="*/ 3213739 h 6860376"/>
              <a:gd name="connsiteX2993" fmla="*/ 2662506 w 10502838"/>
              <a:gd name="connsiteY2993" fmla="*/ 3289673 h 6860376"/>
              <a:gd name="connsiteX2994" fmla="*/ 2616466 w 10502838"/>
              <a:gd name="connsiteY2994" fmla="*/ 3335712 h 6860376"/>
              <a:gd name="connsiteX2995" fmla="*/ 2540532 w 10502838"/>
              <a:gd name="connsiteY2995" fmla="*/ 3259778 h 6860376"/>
              <a:gd name="connsiteX2996" fmla="*/ 2464596 w 10502838"/>
              <a:gd name="connsiteY2996" fmla="*/ 3335712 h 6860376"/>
              <a:gd name="connsiteX2997" fmla="*/ 2418557 w 10502838"/>
              <a:gd name="connsiteY2997" fmla="*/ 3289673 h 6860376"/>
              <a:gd name="connsiteX2998" fmla="*/ 2494492 w 10502838"/>
              <a:gd name="connsiteY2998" fmla="*/ 3213739 h 6860376"/>
              <a:gd name="connsiteX2999" fmla="*/ 2418557 w 10502838"/>
              <a:gd name="connsiteY2999" fmla="*/ 3137805 h 6860376"/>
              <a:gd name="connsiteX3000" fmla="*/ 1861902 w 10502838"/>
              <a:gd name="connsiteY3000" fmla="*/ 3091766 h 6860376"/>
              <a:gd name="connsiteX3001" fmla="*/ 1937836 w 10502838"/>
              <a:gd name="connsiteY3001" fmla="*/ 3167699 h 6860376"/>
              <a:gd name="connsiteX3002" fmla="*/ 2013770 w 10502838"/>
              <a:gd name="connsiteY3002" fmla="*/ 3091766 h 6860376"/>
              <a:gd name="connsiteX3003" fmla="*/ 2059809 w 10502838"/>
              <a:gd name="connsiteY3003" fmla="*/ 3137805 h 6860376"/>
              <a:gd name="connsiteX3004" fmla="*/ 1983875 w 10502838"/>
              <a:gd name="connsiteY3004" fmla="*/ 3213739 h 6860376"/>
              <a:gd name="connsiteX3005" fmla="*/ 2059809 w 10502838"/>
              <a:gd name="connsiteY3005" fmla="*/ 3289673 h 6860376"/>
              <a:gd name="connsiteX3006" fmla="*/ 2013770 w 10502838"/>
              <a:gd name="connsiteY3006" fmla="*/ 3335712 h 6860376"/>
              <a:gd name="connsiteX3007" fmla="*/ 1937836 w 10502838"/>
              <a:gd name="connsiteY3007" fmla="*/ 3259778 h 6860376"/>
              <a:gd name="connsiteX3008" fmla="*/ 1861902 w 10502838"/>
              <a:gd name="connsiteY3008" fmla="*/ 3335712 h 6860376"/>
              <a:gd name="connsiteX3009" fmla="*/ 1815861 w 10502838"/>
              <a:gd name="connsiteY3009" fmla="*/ 3289673 h 6860376"/>
              <a:gd name="connsiteX3010" fmla="*/ 1891797 w 10502838"/>
              <a:gd name="connsiteY3010" fmla="*/ 3213739 h 6860376"/>
              <a:gd name="connsiteX3011" fmla="*/ 1815861 w 10502838"/>
              <a:gd name="connsiteY3011" fmla="*/ 3137805 h 6860376"/>
              <a:gd name="connsiteX3012" fmla="*/ 657116 w 10502838"/>
              <a:gd name="connsiteY3012" fmla="*/ 3091766 h 6860376"/>
              <a:gd name="connsiteX3013" fmla="*/ 733050 w 10502838"/>
              <a:gd name="connsiteY3013" fmla="*/ 3167699 h 6860376"/>
              <a:gd name="connsiteX3014" fmla="*/ 808984 w 10502838"/>
              <a:gd name="connsiteY3014" fmla="*/ 3091766 h 6860376"/>
              <a:gd name="connsiteX3015" fmla="*/ 855023 w 10502838"/>
              <a:gd name="connsiteY3015" fmla="*/ 3137805 h 6860376"/>
              <a:gd name="connsiteX3016" fmla="*/ 779089 w 10502838"/>
              <a:gd name="connsiteY3016" fmla="*/ 3213739 h 6860376"/>
              <a:gd name="connsiteX3017" fmla="*/ 855023 w 10502838"/>
              <a:gd name="connsiteY3017" fmla="*/ 3289673 h 6860376"/>
              <a:gd name="connsiteX3018" fmla="*/ 808984 w 10502838"/>
              <a:gd name="connsiteY3018" fmla="*/ 3335712 h 6860376"/>
              <a:gd name="connsiteX3019" fmla="*/ 733050 w 10502838"/>
              <a:gd name="connsiteY3019" fmla="*/ 3259778 h 6860376"/>
              <a:gd name="connsiteX3020" fmla="*/ 657116 w 10502838"/>
              <a:gd name="connsiteY3020" fmla="*/ 3335712 h 6860376"/>
              <a:gd name="connsiteX3021" fmla="*/ 611077 w 10502838"/>
              <a:gd name="connsiteY3021" fmla="*/ 3289673 h 6860376"/>
              <a:gd name="connsiteX3022" fmla="*/ 687011 w 10502838"/>
              <a:gd name="connsiteY3022" fmla="*/ 3213739 h 6860376"/>
              <a:gd name="connsiteX3023" fmla="*/ 611077 w 10502838"/>
              <a:gd name="connsiteY3023" fmla="*/ 3137805 h 6860376"/>
              <a:gd name="connsiteX3024" fmla="*/ 10348579 w 10502838"/>
              <a:gd name="connsiteY3024" fmla="*/ 2643340 h 6860376"/>
              <a:gd name="connsiteX3025" fmla="*/ 10395813 w 10502838"/>
              <a:gd name="connsiteY3025" fmla="*/ 2643340 h 6860376"/>
              <a:gd name="connsiteX3026" fmla="*/ 10395813 w 10502838"/>
              <a:gd name="connsiteY3026" fmla="*/ 2750364 h 6860376"/>
              <a:gd name="connsiteX3027" fmla="*/ 10502838 w 10502838"/>
              <a:gd name="connsiteY3027" fmla="*/ 2750364 h 6860376"/>
              <a:gd name="connsiteX3028" fmla="*/ 10502838 w 10502838"/>
              <a:gd name="connsiteY3028" fmla="*/ 2797000 h 6860376"/>
              <a:gd name="connsiteX3029" fmla="*/ 10395813 w 10502838"/>
              <a:gd name="connsiteY3029" fmla="*/ 2797000 h 6860376"/>
              <a:gd name="connsiteX3030" fmla="*/ 10395813 w 10502838"/>
              <a:gd name="connsiteY3030" fmla="*/ 2904026 h 6860376"/>
              <a:gd name="connsiteX3031" fmla="*/ 10348579 w 10502838"/>
              <a:gd name="connsiteY3031" fmla="*/ 2904026 h 6860376"/>
              <a:gd name="connsiteX3032" fmla="*/ 10348579 w 10502838"/>
              <a:gd name="connsiteY3032" fmla="*/ 2797000 h 6860376"/>
              <a:gd name="connsiteX3033" fmla="*/ 10241553 w 10502838"/>
              <a:gd name="connsiteY3033" fmla="*/ 2797000 h 6860376"/>
              <a:gd name="connsiteX3034" fmla="*/ 10241553 w 10502838"/>
              <a:gd name="connsiteY3034" fmla="*/ 2750364 h 6860376"/>
              <a:gd name="connsiteX3035" fmla="*/ 10348579 w 10502838"/>
              <a:gd name="connsiteY3035" fmla="*/ 2750364 h 6860376"/>
              <a:gd name="connsiteX3036" fmla="*/ 9746486 w 10502838"/>
              <a:gd name="connsiteY3036" fmla="*/ 2643340 h 6860376"/>
              <a:gd name="connsiteX3037" fmla="*/ 9793123 w 10502838"/>
              <a:gd name="connsiteY3037" fmla="*/ 2643340 h 6860376"/>
              <a:gd name="connsiteX3038" fmla="*/ 9793123 w 10502838"/>
              <a:gd name="connsiteY3038" fmla="*/ 2750364 h 6860376"/>
              <a:gd name="connsiteX3039" fmla="*/ 9900148 w 10502838"/>
              <a:gd name="connsiteY3039" fmla="*/ 2750364 h 6860376"/>
              <a:gd name="connsiteX3040" fmla="*/ 9900148 w 10502838"/>
              <a:gd name="connsiteY3040" fmla="*/ 2797000 h 6860376"/>
              <a:gd name="connsiteX3041" fmla="*/ 9793123 w 10502838"/>
              <a:gd name="connsiteY3041" fmla="*/ 2797000 h 6860376"/>
              <a:gd name="connsiteX3042" fmla="*/ 9793123 w 10502838"/>
              <a:gd name="connsiteY3042" fmla="*/ 2904026 h 6860376"/>
              <a:gd name="connsiteX3043" fmla="*/ 9746486 w 10502838"/>
              <a:gd name="connsiteY3043" fmla="*/ 2904026 h 6860376"/>
              <a:gd name="connsiteX3044" fmla="*/ 9746486 w 10502838"/>
              <a:gd name="connsiteY3044" fmla="*/ 2797000 h 6860376"/>
              <a:gd name="connsiteX3045" fmla="*/ 9639460 w 10502838"/>
              <a:gd name="connsiteY3045" fmla="*/ 2797000 h 6860376"/>
              <a:gd name="connsiteX3046" fmla="*/ 9639460 w 10502838"/>
              <a:gd name="connsiteY3046" fmla="*/ 2750364 h 6860376"/>
              <a:gd name="connsiteX3047" fmla="*/ 9746486 w 10502838"/>
              <a:gd name="connsiteY3047" fmla="*/ 2750364 h 6860376"/>
              <a:gd name="connsiteX3048" fmla="*/ 9143796 w 10502838"/>
              <a:gd name="connsiteY3048" fmla="*/ 2643340 h 6860376"/>
              <a:gd name="connsiteX3049" fmla="*/ 9191030 w 10502838"/>
              <a:gd name="connsiteY3049" fmla="*/ 2643340 h 6860376"/>
              <a:gd name="connsiteX3050" fmla="*/ 9191030 w 10502838"/>
              <a:gd name="connsiteY3050" fmla="*/ 2750364 h 6860376"/>
              <a:gd name="connsiteX3051" fmla="*/ 9298055 w 10502838"/>
              <a:gd name="connsiteY3051" fmla="*/ 2750364 h 6860376"/>
              <a:gd name="connsiteX3052" fmla="*/ 9298055 w 10502838"/>
              <a:gd name="connsiteY3052" fmla="*/ 2797000 h 6860376"/>
              <a:gd name="connsiteX3053" fmla="*/ 9191030 w 10502838"/>
              <a:gd name="connsiteY3053" fmla="*/ 2797000 h 6860376"/>
              <a:gd name="connsiteX3054" fmla="*/ 9191030 w 10502838"/>
              <a:gd name="connsiteY3054" fmla="*/ 2904026 h 6860376"/>
              <a:gd name="connsiteX3055" fmla="*/ 9143796 w 10502838"/>
              <a:gd name="connsiteY3055" fmla="*/ 2904026 h 6860376"/>
              <a:gd name="connsiteX3056" fmla="*/ 9143796 w 10502838"/>
              <a:gd name="connsiteY3056" fmla="*/ 2797000 h 6860376"/>
              <a:gd name="connsiteX3057" fmla="*/ 9036770 w 10502838"/>
              <a:gd name="connsiteY3057" fmla="*/ 2797000 h 6860376"/>
              <a:gd name="connsiteX3058" fmla="*/ 9036770 w 10502838"/>
              <a:gd name="connsiteY3058" fmla="*/ 2750364 h 6860376"/>
              <a:gd name="connsiteX3059" fmla="*/ 9143796 w 10502838"/>
              <a:gd name="connsiteY3059" fmla="*/ 2750364 h 6860376"/>
              <a:gd name="connsiteX3060" fmla="*/ 8541105 w 10502838"/>
              <a:gd name="connsiteY3060" fmla="*/ 2643340 h 6860376"/>
              <a:gd name="connsiteX3061" fmla="*/ 8588339 w 10502838"/>
              <a:gd name="connsiteY3061" fmla="*/ 2643340 h 6860376"/>
              <a:gd name="connsiteX3062" fmla="*/ 8588339 w 10502838"/>
              <a:gd name="connsiteY3062" fmla="*/ 2750364 h 6860376"/>
              <a:gd name="connsiteX3063" fmla="*/ 8695365 w 10502838"/>
              <a:gd name="connsiteY3063" fmla="*/ 2750364 h 6860376"/>
              <a:gd name="connsiteX3064" fmla="*/ 8695365 w 10502838"/>
              <a:gd name="connsiteY3064" fmla="*/ 2797000 h 6860376"/>
              <a:gd name="connsiteX3065" fmla="*/ 8588339 w 10502838"/>
              <a:gd name="connsiteY3065" fmla="*/ 2797000 h 6860376"/>
              <a:gd name="connsiteX3066" fmla="*/ 8588339 w 10502838"/>
              <a:gd name="connsiteY3066" fmla="*/ 2904026 h 6860376"/>
              <a:gd name="connsiteX3067" fmla="*/ 8541105 w 10502838"/>
              <a:gd name="connsiteY3067" fmla="*/ 2904026 h 6860376"/>
              <a:gd name="connsiteX3068" fmla="*/ 8541105 w 10502838"/>
              <a:gd name="connsiteY3068" fmla="*/ 2797000 h 6860376"/>
              <a:gd name="connsiteX3069" fmla="*/ 8434079 w 10502838"/>
              <a:gd name="connsiteY3069" fmla="*/ 2797000 h 6860376"/>
              <a:gd name="connsiteX3070" fmla="*/ 8434079 w 10502838"/>
              <a:gd name="connsiteY3070" fmla="*/ 2750364 h 6860376"/>
              <a:gd name="connsiteX3071" fmla="*/ 8541105 w 10502838"/>
              <a:gd name="connsiteY3071" fmla="*/ 2750364 h 6860376"/>
              <a:gd name="connsiteX3072" fmla="*/ 7939012 w 10502838"/>
              <a:gd name="connsiteY3072" fmla="*/ 2643340 h 6860376"/>
              <a:gd name="connsiteX3073" fmla="*/ 7985648 w 10502838"/>
              <a:gd name="connsiteY3073" fmla="*/ 2643340 h 6860376"/>
              <a:gd name="connsiteX3074" fmla="*/ 7985648 w 10502838"/>
              <a:gd name="connsiteY3074" fmla="*/ 2750364 h 6860376"/>
              <a:gd name="connsiteX3075" fmla="*/ 8092674 w 10502838"/>
              <a:gd name="connsiteY3075" fmla="*/ 2750364 h 6860376"/>
              <a:gd name="connsiteX3076" fmla="*/ 8092674 w 10502838"/>
              <a:gd name="connsiteY3076" fmla="*/ 2797000 h 6860376"/>
              <a:gd name="connsiteX3077" fmla="*/ 7985648 w 10502838"/>
              <a:gd name="connsiteY3077" fmla="*/ 2797000 h 6860376"/>
              <a:gd name="connsiteX3078" fmla="*/ 7985648 w 10502838"/>
              <a:gd name="connsiteY3078" fmla="*/ 2904026 h 6860376"/>
              <a:gd name="connsiteX3079" fmla="*/ 7939012 w 10502838"/>
              <a:gd name="connsiteY3079" fmla="*/ 2904026 h 6860376"/>
              <a:gd name="connsiteX3080" fmla="*/ 7939012 w 10502838"/>
              <a:gd name="connsiteY3080" fmla="*/ 2797000 h 6860376"/>
              <a:gd name="connsiteX3081" fmla="*/ 7831986 w 10502838"/>
              <a:gd name="connsiteY3081" fmla="*/ 2797000 h 6860376"/>
              <a:gd name="connsiteX3082" fmla="*/ 7831986 w 10502838"/>
              <a:gd name="connsiteY3082" fmla="*/ 2750364 h 6860376"/>
              <a:gd name="connsiteX3083" fmla="*/ 7939012 w 10502838"/>
              <a:gd name="connsiteY3083" fmla="*/ 2750364 h 6860376"/>
              <a:gd name="connsiteX3084" fmla="*/ 7336321 w 10502838"/>
              <a:gd name="connsiteY3084" fmla="*/ 2643340 h 6860376"/>
              <a:gd name="connsiteX3085" fmla="*/ 7383555 w 10502838"/>
              <a:gd name="connsiteY3085" fmla="*/ 2643340 h 6860376"/>
              <a:gd name="connsiteX3086" fmla="*/ 7383555 w 10502838"/>
              <a:gd name="connsiteY3086" fmla="*/ 2750364 h 6860376"/>
              <a:gd name="connsiteX3087" fmla="*/ 7490581 w 10502838"/>
              <a:gd name="connsiteY3087" fmla="*/ 2750364 h 6860376"/>
              <a:gd name="connsiteX3088" fmla="*/ 7490581 w 10502838"/>
              <a:gd name="connsiteY3088" fmla="*/ 2797000 h 6860376"/>
              <a:gd name="connsiteX3089" fmla="*/ 7383555 w 10502838"/>
              <a:gd name="connsiteY3089" fmla="*/ 2797000 h 6860376"/>
              <a:gd name="connsiteX3090" fmla="*/ 7383555 w 10502838"/>
              <a:gd name="connsiteY3090" fmla="*/ 2904026 h 6860376"/>
              <a:gd name="connsiteX3091" fmla="*/ 7336321 w 10502838"/>
              <a:gd name="connsiteY3091" fmla="*/ 2904026 h 6860376"/>
              <a:gd name="connsiteX3092" fmla="*/ 7336321 w 10502838"/>
              <a:gd name="connsiteY3092" fmla="*/ 2797000 h 6860376"/>
              <a:gd name="connsiteX3093" fmla="*/ 7229295 w 10502838"/>
              <a:gd name="connsiteY3093" fmla="*/ 2797000 h 6860376"/>
              <a:gd name="connsiteX3094" fmla="*/ 7229295 w 10502838"/>
              <a:gd name="connsiteY3094" fmla="*/ 2750364 h 6860376"/>
              <a:gd name="connsiteX3095" fmla="*/ 7336321 w 10502838"/>
              <a:gd name="connsiteY3095" fmla="*/ 2750364 h 6860376"/>
              <a:gd name="connsiteX3096" fmla="*/ 6734228 w 10502838"/>
              <a:gd name="connsiteY3096" fmla="*/ 2643340 h 6860376"/>
              <a:gd name="connsiteX3097" fmla="*/ 6780864 w 10502838"/>
              <a:gd name="connsiteY3097" fmla="*/ 2643340 h 6860376"/>
              <a:gd name="connsiteX3098" fmla="*/ 6780864 w 10502838"/>
              <a:gd name="connsiteY3098" fmla="*/ 2750364 h 6860376"/>
              <a:gd name="connsiteX3099" fmla="*/ 6887890 w 10502838"/>
              <a:gd name="connsiteY3099" fmla="*/ 2750364 h 6860376"/>
              <a:gd name="connsiteX3100" fmla="*/ 6887890 w 10502838"/>
              <a:gd name="connsiteY3100" fmla="*/ 2797000 h 6860376"/>
              <a:gd name="connsiteX3101" fmla="*/ 6780864 w 10502838"/>
              <a:gd name="connsiteY3101" fmla="*/ 2797000 h 6860376"/>
              <a:gd name="connsiteX3102" fmla="*/ 6780864 w 10502838"/>
              <a:gd name="connsiteY3102" fmla="*/ 2904026 h 6860376"/>
              <a:gd name="connsiteX3103" fmla="*/ 6734228 w 10502838"/>
              <a:gd name="connsiteY3103" fmla="*/ 2904026 h 6860376"/>
              <a:gd name="connsiteX3104" fmla="*/ 6734228 w 10502838"/>
              <a:gd name="connsiteY3104" fmla="*/ 2797000 h 6860376"/>
              <a:gd name="connsiteX3105" fmla="*/ 6627202 w 10502838"/>
              <a:gd name="connsiteY3105" fmla="*/ 2797000 h 6860376"/>
              <a:gd name="connsiteX3106" fmla="*/ 6627202 w 10502838"/>
              <a:gd name="connsiteY3106" fmla="*/ 2750364 h 6860376"/>
              <a:gd name="connsiteX3107" fmla="*/ 6734228 w 10502838"/>
              <a:gd name="connsiteY3107" fmla="*/ 2750364 h 6860376"/>
              <a:gd name="connsiteX3108" fmla="*/ 6131537 w 10502838"/>
              <a:gd name="connsiteY3108" fmla="*/ 2643340 h 6860376"/>
              <a:gd name="connsiteX3109" fmla="*/ 6178771 w 10502838"/>
              <a:gd name="connsiteY3109" fmla="*/ 2643340 h 6860376"/>
              <a:gd name="connsiteX3110" fmla="*/ 6178771 w 10502838"/>
              <a:gd name="connsiteY3110" fmla="*/ 2750364 h 6860376"/>
              <a:gd name="connsiteX3111" fmla="*/ 6285797 w 10502838"/>
              <a:gd name="connsiteY3111" fmla="*/ 2750364 h 6860376"/>
              <a:gd name="connsiteX3112" fmla="*/ 6285797 w 10502838"/>
              <a:gd name="connsiteY3112" fmla="*/ 2797000 h 6860376"/>
              <a:gd name="connsiteX3113" fmla="*/ 6178771 w 10502838"/>
              <a:gd name="connsiteY3113" fmla="*/ 2797000 h 6860376"/>
              <a:gd name="connsiteX3114" fmla="*/ 6178771 w 10502838"/>
              <a:gd name="connsiteY3114" fmla="*/ 2904026 h 6860376"/>
              <a:gd name="connsiteX3115" fmla="*/ 6131537 w 10502838"/>
              <a:gd name="connsiteY3115" fmla="*/ 2904026 h 6860376"/>
              <a:gd name="connsiteX3116" fmla="*/ 6131537 w 10502838"/>
              <a:gd name="connsiteY3116" fmla="*/ 2797000 h 6860376"/>
              <a:gd name="connsiteX3117" fmla="*/ 6024511 w 10502838"/>
              <a:gd name="connsiteY3117" fmla="*/ 2797000 h 6860376"/>
              <a:gd name="connsiteX3118" fmla="*/ 6024511 w 10502838"/>
              <a:gd name="connsiteY3118" fmla="*/ 2750364 h 6860376"/>
              <a:gd name="connsiteX3119" fmla="*/ 6131537 w 10502838"/>
              <a:gd name="connsiteY3119" fmla="*/ 2750364 h 6860376"/>
              <a:gd name="connsiteX3120" fmla="*/ 5528846 w 10502838"/>
              <a:gd name="connsiteY3120" fmla="*/ 2643340 h 6860376"/>
              <a:gd name="connsiteX3121" fmla="*/ 5576080 w 10502838"/>
              <a:gd name="connsiteY3121" fmla="*/ 2643340 h 6860376"/>
              <a:gd name="connsiteX3122" fmla="*/ 5576080 w 10502838"/>
              <a:gd name="connsiteY3122" fmla="*/ 2750364 h 6860376"/>
              <a:gd name="connsiteX3123" fmla="*/ 5683106 w 10502838"/>
              <a:gd name="connsiteY3123" fmla="*/ 2750364 h 6860376"/>
              <a:gd name="connsiteX3124" fmla="*/ 5683106 w 10502838"/>
              <a:gd name="connsiteY3124" fmla="*/ 2797000 h 6860376"/>
              <a:gd name="connsiteX3125" fmla="*/ 5576080 w 10502838"/>
              <a:gd name="connsiteY3125" fmla="*/ 2797000 h 6860376"/>
              <a:gd name="connsiteX3126" fmla="*/ 5576080 w 10502838"/>
              <a:gd name="connsiteY3126" fmla="*/ 2904026 h 6860376"/>
              <a:gd name="connsiteX3127" fmla="*/ 5528846 w 10502838"/>
              <a:gd name="connsiteY3127" fmla="*/ 2904026 h 6860376"/>
              <a:gd name="connsiteX3128" fmla="*/ 5528846 w 10502838"/>
              <a:gd name="connsiteY3128" fmla="*/ 2797000 h 6860376"/>
              <a:gd name="connsiteX3129" fmla="*/ 5421820 w 10502838"/>
              <a:gd name="connsiteY3129" fmla="*/ 2797000 h 6860376"/>
              <a:gd name="connsiteX3130" fmla="*/ 5421820 w 10502838"/>
              <a:gd name="connsiteY3130" fmla="*/ 2750364 h 6860376"/>
              <a:gd name="connsiteX3131" fmla="*/ 5528846 w 10502838"/>
              <a:gd name="connsiteY3131" fmla="*/ 2750364 h 6860376"/>
              <a:gd name="connsiteX3132" fmla="*/ 4926753 w 10502838"/>
              <a:gd name="connsiteY3132" fmla="*/ 2643340 h 6860376"/>
              <a:gd name="connsiteX3133" fmla="*/ 4973389 w 10502838"/>
              <a:gd name="connsiteY3133" fmla="*/ 2643340 h 6860376"/>
              <a:gd name="connsiteX3134" fmla="*/ 4973389 w 10502838"/>
              <a:gd name="connsiteY3134" fmla="*/ 2750364 h 6860376"/>
              <a:gd name="connsiteX3135" fmla="*/ 5080415 w 10502838"/>
              <a:gd name="connsiteY3135" fmla="*/ 2750364 h 6860376"/>
              <a:gd name="connsiteX3136" fmla="*/ 5080415 w 10502838"/>
              <a:gd name="connsiteY3136" fmla="*/ 2797000 h 6860376"/>
              <a:gd name="connsiteX3137" fmla="*/ 4973389 w 10502838"/>
              <a:gd name="connsiteY3137" fmla="*/ 2797000 h 6860376"/>
              <a:gd name="connsiteX3138" fmla="*/ 4973389 w 10502838"/>
              <a:gd name="connsiteY3138" fmla="*/ 2904026 h 6860376"/>
              <a:gd name="connsiteX3139" fmla="*/ 4926753 w 10502838"/>
              <a:gd name="connsiteY3139" fmla="*/ 2904026 h 6860376"/>
              <a:gd name="connsiteX3140" fmla="*/ 4926753 w 10502838"/>
              <a:gd name="connsiteY3140" fmla="*/ 2797000 h 6860376"/>
              <a:gd name="connsiteX3141" fmla="*/ 4819727 w 10502838"/>
              <a:gd name="connsiteY3141" fmla="*/ 2797000 h 6860376"/>
              <a:gd name="connsiteX3142" fmla="*/ 4819727 w 10502838"/>
              <a:gd name="connsiteY3142" fmla="*/ 2750364 h 6860376"/>
              <a:gd name="connsiteX3143" fmla="*/ 4926753 w 10502838"/>
              <a:gd name="connsiteY3143" fmla="*/ 2750364 h 6860376"/>
              <a:gd name="connsiteX3144" fmla="*/ 4324063 w 10502838"/>
              <a:gd name="connsiteY3144" fmla="*/ 2643340 h 6860376"/>
              <a:gd name="connsiteX3145" fmla="*/ 4371297 w 10502838"/>
              <a:gd name="connsiteY3145" fmla="*/ 2643340 h 6860376"/>
              <a:gd name="connsiteX3146" fmla="*/ 4371297 w 10502838"/>
              <a:gd name="connsiteY3146" fmla="*/ 2750364 h 6860376"/>
              <a:gd name="connsiteX3147" fmla="*/ 4478323 w 10502838"/>
              <a:gd name="connsiteY3147" fmla="*/ 2750364 h 6860376"/>
              <a:gd name="connsiteX3148" fmla="*/ 4478323 w 10502838"/>
              <a:gd name="connsiteY3148" fmla="*/ 2797000 h 6860376"/>
              <a:gd name="connsiteX3149" fmla="*/ 4371297 w 10502838"/>
              <a:gd name="connsiteY3149" fmla="*/ 2797000 h 6860376"/>
              <a:gd name="connsiteX3150" fmla="*/ 4371297 w 10502838"/>
              <a:gd name="connsiteY3150" fmla="*/ 2904026 h 6860376"/>
              <a:gd name="connsiteX3151" fmla="*/ 4324063 w 10502838"/>
              <a:gd name="connsiteY3151" fmla="*/ 2904026 h 6860376"/>
              <a:gd name="connsiteX3152" fmla="*/ 4324063 w 10502838"/>
              <a:gd name="connsiteY3152" fmla="*/ 2797000 h 6860376"/>
              <a:gd name="connsiteX3153" fmla="*/ 4217037 w 10502838"/>
              <a:gd name="connsiteY3153" fmla="*/ 2797000 h 6860376"/>
              <a:gd name="connsiteX3154" fmla="*/ 4217037 w 10502838"/>
              <a:gd name="connsiteY3154" fmla="*/ 2750364 h 6860376"/>
              <a:gd name="connsiteX3155" fmla="*/ 4324063 w 10502838"/>
              <a:gd name="connsiteY3155" fmla="*/ 2750364 h 6860376"/>
              <a:gd name="connsiteX3156" fmla="*/ 3721970 w 10502838"/>
              <a:gd name="connsiteY3156" fmla="*/ 2643340 h 6860376"/>
              <a:gd name="connsiteX3157" fmla="*/ 3768606 w 10502838"/>
              <a:gd name="connsiteY3157" fmla="*/ 2643340 h 6860376"/>
              <a:gd name="connsiteX3158" fmla="*/ 3768606 w 10502838"/>
              <a:gd name="connsiteY3158" fmla="*/ 2750364 h 6860376"/>
              <a:gd name="connsiteX3159" fmla="*/ 3875632 w 10502838"/>
              <a:gd name="connsiteY3159" fmla="*/ 2750364 h 6860376"/>
              <a:gd name="connsiteX3160" fmla="*/ 3875632 w 10502838"/>
              <a:gd name="connsiteY3160" fmla="*/ 2797000 h 6860376"/>
              <a:gd name="connsiteX3161" fmla="*/ 3768606 w 10502838"/>
              <a:gd name="connsiteY3161" fmla="*/ 2797000 h 6860376"/>
              <a:gd name="connsiteX3162" fmla="*/ 3768606 w 10502838"/>
              <a:gd name="connsiteY3162" fmla="*/ 2904026 h 6860376"/>
              <a:gd name="connsiteX3163" fmla="*/ 3721970 w 10502838"/>
              <a:gd name="connsiteY3163" fmla="*/ 2904026 h 6860376"/>
              <a:gd name="connsiteX3164" fmla="*/ 3721970 w 10502838"/>
              <a:gd name="connsiteY3164" fmla="*/ 2797000 h 6860376"/>
              <a:gd name="connsiteX3165" fmla="*/ 3614944 w 10502838"/>
              <a:gd name="connsiteY3165" fmla="*/ 2797000 h 6860376"/>
              <a:gd name="connsiteX3166" fmla="*/ 3614944 w 10502838"/>
              <a:gd name="connsiteY3166" fmla="*/ 2750364 h 6860376"/>
              <a:gd name="connsiteX3167" fmla="*/ 3721970 w 10502838"/>
              <a:gd name="connsiteY3167" fmla="*/ 2750364 h 6860376"/>
              <a:gd name="connsiteX3168" fmla="*/ 3119317 w 10502838"/>
              <a:gd name="connsiteY3168" fmla="*/ 2643340 h 6860376"/>
              <a:gd name="connsiteX3169" fmla="*/ 3166552 w 10502838"/>
              <a:gd name="connsiteY3169" fmla="*/ 2643340 h 6860376"/>
              <a:gd name="connsiteX3170" fmla="*/ 3166552 w 10502838"/>
              <a:gd name="connsiteY3170" fmla="*/ 2750364 h 6860376"/>
              <a:gd name="connsiteX3171" fmla="*/ 3273578 w 10502838"/>
              <a:gd name="connsiteY3171" fmla="*/ 2750364 h 6860376"/>
              <a:gd name="connsiteX3172" fmla="*/ 3273578 w 10502838"/>
              <a:gd name="connsiteY3172" fmla="*/ 2797000 h 6860376"/>
              <a:gd name="connsiteX3173" fmla="*/ 3166552 w 10502838"/>
              <a:gd name="connsiteY3173" fmla="*/ 2797000 h 6860376"/>
              <a:gd name="connsiteX3174" fmla="*/ 3166552 w 10502838"/>
              <a:gd name="connsiteY3174" fmla="*/ 2904026 h 6860376"/>
              <a:gd name="connsiteX3175" fmla="*/ 3119317 w 10502838"/>
              <a:gd name="connsiteY3175" fmla="*/ 2904026 h 6860376"/>
              <a:gd name="connsiteX3176" fmla="*/ 3119317 w 10502838"/>
              <a:gd name="connsiteY3176" fmla="*/ 2797000 h 6860376"/>
              <a:gd name="connsiteX3177" fmla="*/ 3012289 w 10502838"/>
              <a:gd name="connsiteY3177" fmla="*/ 2797000 h 6860376"/>
              <a:gd name="connsiteX3178" fmla="*/ 3012289 w 10502838"/>
              <a:gd name="connsiteY3178" fmla="*/ 2750364 h 6860376"/>
              <a:gd name="connsiteX3179" fmla="*/ 3119317 w 10502838"/>
              <a:gd name="connsiteY3179" fmla="*/ 2750364 h 6860376"/>
              <a:gd name="connsiteX3180" fmla="*/ 2516620 w 10502838"/>
              <a:gd name="connsiteY3180" fmla="*/ 2643340 h 6860376"/>
              <a:gd name="connsiteX3181" fmla="*/ 2563855 w 10502838"/>
              <a:gd name="connsiteY3181" fmla="*/ 2643340 h 6860376"/>
              <a:gd name="connsiteX3182" fmla="*/ 2563855 w 10502838"/>
              <a:gd name="connsiteY3182" fmla="*/ 2750364 h 6860376"/>
              <a:gd name="connsiteX3183" fmla="*/ 2670882 w 10502838"/>
              <a:gd name="connsiteY3183" fmla="*/ 2750364 h 6860376"/>
              <a:gd name="connsiteX3184" fmla="*/ 2670882 w 10502838"/>
              <a:gd name="connsiteY3184" fmla="*/ 2797000 h 6860376"/>
              <a:gd name="connsiteX3185" fmla="*/ 2563855 w 10502838"/>
              <a:gd name="connsiteY3185" fmla="*/ 2797000 h 6860376"/>
              <a:gd name="connsiteX3186" fmla="*/ 2563855 w 10502838"/>
              <a:gd name="connsiteY3186" fmla="*/ 2904026 h 6860376"/>
              <a:gd name="connsiteX3187" fmla="*/ 2516620 w 10502838"/>
              <a:gd name="connsiteY3187" fmla="*/ 2904026 h 6860376"/>
              <a:gd name="connsiteX3188" fmla="*/ 2516620 w 10502838"/>
              <a:gd name="connsiteY3188" fmla="*/ 2797000 h 6860376"/>
              <a:gd name="connsiteX3189" fmla="*/ 2409593 w 10502838"/>
              <a:gd name="connsiteY3189" fmla="*/ 2797000 h 6860376"/>
              <a:gd name="connsiteX3190" fmla="*/ 2409593 w 10502838"/>
              <a:gd name="connsiteY3190" fmla="*/ 2750364 h 6860376"/>
              <a:gd name="connsiteX3191" fmla="*/ 2516620 w 10502838"/>
              <a:gd name="connsiteY3191" fmla="*/ 2750364 h 6860376"/>
              <a:gd name="connsiteX3192" fmla="*/ 1914523 w 10502838"/>
              <a:gd name="connsiteY3192" fmla="*/ 2643340 h 6860376"/>
              <a:gd name="connsiteX3193" fmla="*/ 1961159 w 10502838"/>
              <a:gd name="connsiteY3193" fmla="*/ 2643340 h 6860376"/>
              <a:gd name="connsiteX3194" fmla="*/ 1961159 w 10502838"/>
              <a:gd name="connsiteY3194" fmla="*/ 2750364 h 6860376"/>
              <a:gd name="connsiteX3195" fmla="*/ 2068185 w 10502838"/>
              <a:gd name="connsiteY3195" fmla="*/ 2750364 h 6860376"/>
              <a:gd name="connsiteX3196" fmla="*/ 2068185 w 10502838"/>
              <a:gd name="connsiteY3196" fmla="*/ 2797000 h 6860376"/>
              <a:gd name="connsiteX3197" fmla="*/ 1961159 w 10502838"/>
              <a:gd name="connsiteY3197" fmla="*/ 2797000 h 6860376"/>
              <a:gd name="connsiteX3198" fmla="*/ 1961159 w 10502838"/>
              <a:gd name="connsiteY3198" fmla="*/ 2904026 h 6860376"/>
              <a:gd name="connsiteX3199" fmla="*/ 1914523 w 10502838"/>
              <a:gd name="connsiteY3199" fmla="*/ 2904026 h 6860376"/>
              <a:gd name="connsiteX3200" fmla="*/ 1914523 w 10502838"/>
              <a:gd name="connsiteY3200" fmla="*/ 2797000 h 6860376"/>
              <a:gd name="connsiteX3201" fmla="*/ 1807494 w 10502838"/>
              <a:gd name="connsiteY3201" fmla="*/ 2797000 h 6860376"/>
              <a:gd name="connsiteX3202" fmla="*/ 1807494 w 10502838"/>
              <a:gd name="connsiteY3202" fmla="*/ 2750364 h 6860376"/>
              <a:gd name="connsiteX3203" fmla="*/ 1914523 w 10502838"/>
              <a:gd name="connsiteY3203" fmla="*/ 2750364 h 6860376"/>
              <a:gd name="connsiteX3204" fmla="*/ 1311825 w 10502838"/>
              <a:gd name="connsiteY3204" fmla="*/ 2643340 h 6860376"/>
              <a:gd name="connsiteX3205" fmla="*/ 1359060 w 10502838"/>
              <a:gd name="connsiteY3205" fmla="*/ 2643340 h 6860376"/>
              <a:gd name="connsiteX3206" fmla="*/ 1359060 w 10502838"/>
              <a:gd name="connsiteY3206" fmla="*/ 2750364 h 6860376"/>
              <a:gd name="connsiteX3207" fmla="*/ 1466087 w 10502838"/>
              <a:gd name="connsiteY3207" fmla="*/ 2750364 h 6860376"/>
              <a:gd name="connsiteX3208" fmla="*/ 1466087 w 10502838"/>
              <a:gd name="connsiteY3208" fmla="*/ 2797000 h 6860376"/>
              <a:gd name="connsiteX3209" fmla="*/ 1359060 w 10502838"/>
              <a:gd name="connsiteY3209" fmla="*/ 2797000 h 6860376"/>
              <a:gd name="connsiteX3210" fmla="*/ 1359060 w 10502838"/>
              <a:gd name="connsiteY3210" fmla="*/ 2904026 h 6860376"/>
              <a:gd name="connsiteX3211" fmla="*/ 1311825 w 10502838"/>
              <a:gd name="connsiteY3211" fmla="*/ 2904026 h 6860376"/>
              <a:gd name="connsiteX3212" fmla="*/ 1311825 w 10502838"/>
              <a:gd name="connsiteY3212" fmla="*/ 2797000 h 6860376"/>
              <a:gd name="connsiteX3213" fmla="*/ 1204803 w 10502838"/>
              <a:gd name="connsiteY3213" fmla="*/ 2797000 h 6860376"/>
              <a:gd name="connsiteX3214" fmla="*/ 1204803 w 10502838"/>
              <a:gd name="connsiteY3214" fmla="*/ 2750364 h 6860376"/>
              <a:gd name="connsiteX3215" fmla="*/ 1311825 w 10502838"/>
              <a:gd name="connsiteY3215" fmla="*/ 2750364 h 6860376"/>
              <a:gd name="connsiteX3216" fmla="*/ 709736 w 10502838"/>
              <a:gd name="connsiteY3216" fmla="*/ 2643340 h 6860376"/>
              <a:gd name="connsiteX3217" fmla="*/ 756373 w 10502838"/>
              <a:gd name="connsiteY3217" fmla="*/ 2643340 h 6860376"/>
              <a:gd name="connsiteX3218" fmla="*/ 756373 w 10502838"/>
              <a:gd name="connsiteY3218" fmla="*/ 2750364 h 6860376"/>
              <a:gd name="connsiteX3219" fmla="*/ 863398 w 10502838"/>
              <a:gd name="connsiteY3219" fmla="*/ 2750364 h 6860376"/>
              <a:gd name="connsiteX3220" fmla="*/ 863398 w 10502838"/>
              <a:gd name="connsiteY3220" fmla="*/ 2797000 h 6860376"/>
              <a:gd name="connsiteX3221" fmla="*/ 756373 w 10502838"/>
              <a:gd name="connsiteY3221" fmla="*/ 2797000 h 6860376"/>
              <a:gd name="connsiteX3222" fmla="*/ 756373 w 10502838"/>
              <a:gd name="connsiteY3222" fmla="*/ 2904026 h 6860376"/>
              <a:gd name="connsiteX3223" fmla="*/ 709736 w 10502838"/>
              <a:gd name="connsiteY3223" fmla="*/ 2904026 h 6860376"/>
              <a:gd name="connsiteX3224" fmla="*/ 709736 w 10502838"/>
              <a:gd name="connsiteY3224" fmla="*/ 2797000 h 6860376"/>
              <a:gd name="connsiteX3225" fmla="*/ 602711 w 10502838"/>
              <a:gd name="connsiteY3225" fmla="*/ 2797000 h 6860376"/>
              <a:gd name="connsiteX3226" fmla="*/ 602711 w 10502838"/>
              <a:gd name="connsiteY3226" fmla="*/ 2750364 h 6860376"/>
              <a:gd name="connsiteX3227" fmla="*/ 709736 w 10502838"/>
              <a:gd name="connsiteY3227" fmla="*/ 2750364 h 6860376"/>
              <a:gd name="connsiteX3228" fmla="*/ 107046 w 10502838"/>
              <a:gd name="connsiteY3228" fmla="*/ 2643340 h 6860376"/>
              <a:gd name="connsiteX3229" fmla="*/ 154281 w 10502838"/>
              <a:gd name="connsiteY3229" fmla="*/ 2643340 h 6860376"/>
              <a:gd name="connsiteX3230" fmla="*/ 154281 w 10502838"/>
              <a:gd name="connsiteY3230" fmla="*/ 2750364 h 6860376"/>
              <a:gd name="connsiteX3231" fmla="*/ 261307 w 10502838"/>
              <a:gd name="connsiteY3231" fmla="*/ 2750364 h 6860376"/>
              <a:gd name="connsiteX3232" fmla="*/ 261307 w 10502838"/>
              <a:gd name="connsiteY3232" fmla="*/ 2797000 h 6860376"/>
              <a:gd name="connsiteX3233" fmla="*/ 154281 w 10502838"/>
              <a:gd name="connsiteY3233" fmla="*/ 2797000 h 6860376"/>
              <a:gd name="connsiteX3234" fmla="*/ 154281 w 10502838"/>
              <a:gd name="connsiteY3234" fmla="*/ 2904026 h 6860376"/>
              <a:gd name="connsiteX3235" fmla="*/ 107046 w 10502838"/>
              <a:gd name="connsiteY3235" fmla="*/ 2904026 h 6860376"/>
              <a:gd name="connsiteX3236" fmla="*/ 107046 w 10502838"/>
              <a:gd name="connsiteY3236" fmla="*/ 2797000 h 6860376"/>
              <a:gd name="connsiteX3237" fmla="*/ 21 w 10502838"/>
              <a:gd name="connsiteY3237" fmla="*/ 2797000 h 6860376"/>
              <a:gd name="connsiteX3238" fmla="*/ 21 w 10502838"/>
              <a:gd name="connsiteY3238" fmla="*/ 2750364 h 6860376"/>
              <a:gd name="connsiteX3239" fmla="*/ 107046 w 10502838"/>
              <a:gd name="connsiteY3239" fmla="*/ 2750364 h 6860376"/>
              <a:gd name="connsiteX3240" fmla="*/ 10295963 w 10502838"/>
              <a:gd name="connsiteY3240" fmla="*/ 2236761 h 6860376"/>
              <a:gd name="connsiteX3241" fmla="*/ 10275634 w 10502838"/>
              <a:gd name="connsiteY3241" fmla="*/ 2257090 h 6860376"/>
              <a:gd name="connsiteX3242" fmla="*/ 10351568 w 10502838"/>
              <a:gd name="connsiteY3242" fmla="*/ 2333025 h 6860376"/>
              <a:gd name="connsiteX3243" fmla="*/ 10275634 w 10502838"/>
              <a:gd name="connsiteY3243" fmla="*/ 2408960 h 6860376"/>
              <a:gd name="connsiteX3244" fmla="*/ 10295963 w 10502838"/>
              <a:gd name="connsiteY3244" fmla="*/ 2429290 h 6860376"/>
              <a:gd name="connsiteX3245" fmla="*/ 10371897 w 10502838"/>
              <a:gd name="connsiteY3245" fmla="*/ 2353353 h 6860376"/>
              <a:gd name="connsiteX3246" fmla="*/ 10447831 w 10502838"/>
              <a:gd name="connsiteY3246" fmla="*/ 2429290 h 6860376"/>
              <a:gd name="connsiteX3247" fmla="*/ 10468160 w 10502838"/>
              <a:gd name="connsiteY3247" fmla="*/ 2408960 h 6860376"/>
              <a:gd name="connsiteX3248" fmla="*/ 10392226 w 10502838"/>
              <a:gd name="connsiteY3248" fmla="*/ 2333025 h 6860376"/>
              <a:gd name="connsiteX3249" fmla="*/ 10468160 w 10502838"/>
              <a:gd name="connsiteY3249" fmla="*/ 2257090 h 6860376"/>
              <a:gd name="connsiteX3250" fmla="*/ 10447831 w 10502838"/>
              <a:gd name="connsiteY3250" fmla="*/ 2236761 h 6860376"/>
              <a:gd name="connsiteX3251" fmla="*/ 10371897 w 10502838"/>
              <a:gd name="connsiteY3251" fmla="*/ 2312696 h 6860376"/>
              <a:gd name="connsiteX3252" fmla="*/ 9693870 w 10502838"/>
              <a:gd name="connsiteY3252" fmla="*/ 2236761 h 6860376"/>
              <a:gd name="connsiteX3253" fmla="*/ 9673541 w 10502838"/>
              <a:gd name="connsiteY3253" fmla="*/ 2257090 h 6860376"/>
              <a:gd name="connsiteX3254" fmla="*/ 9749475 w 10502838"/>
              <a:gd name="connsiteY3254" fmla="*/ 2333025 h 6860376"/>
              <a:gd name="connsiteX3255" fmla="*/ 9673541 w 10502838"/>
              <a:gd name="connsiteY3255" fmla="*/ 2408960 h 6860376"/>
              <a:gd name="connsiteX3256" fmla="*/ 9693870 w 10502838"/>
              <a:gd name="connsiteY3256" fmla="*/ 2429290 h 6860376"/>
              <a:gd name="connsiteX3257" fmla="*/ 9769804 w 10502838"/>
              <a:gd name="connsiteY3257" fmla="*/ 2353353 h 6860376"/>
              <a:gd name="connsiteX3258" fmla="*/ 9845738 w 10502838"/>
              <a:gd name="connsiteY3258" fmla="*/ 2429290 h 6860376"/>
              <a:gd name="connsiteX3259" fmla="*/ 9866067 w 10502838"/>
              <a:gd name="connsiteY3259" fmla="*/ 2408960 h 6860376"/>
              <a:gd name="connsiteX3260" fmla="*/ 9790133 w 10502838"/>
              <a:gd name="connsiteY3260" fmla="*/ 2333025 h 6860376"/>
              <a:gd name="connsiteX3261" fmla="*/ 9866067 w 10502838"/>
              <a:gd name="connsiteY3261" fmla="*/ 2257090 h 6860376"/>
              <a:gd name="connsiteX3262" fmla="*/ 9845738 w 10502838"/>
              <a:gd name="connsiteY3262" fmla="*/ 2236761 h 6860376"/>
              <a:gd name="connsiteX3263" fmla="*/ 9769804 w 10502838"/>
              <a:gd name="connsiteY3263" fmla="*/ 2312696 h 6860376"/>
              <a:gd name="connsiteX3264" fmla="*/ 9091179 w 10502838"/>
              <a:gd name="connsiteY3264" fmla="*/ 2236761 h 6860376"/>
              <a:gd name="connsiteX3265" fmla="*/ 9070850 w 10502838"/>
              <a:gd name="connsiteY3265" fmla="*/ 2257090 h 6860376"/>
              <a:gd name="connsiteX3266" fmla="*/ 9146785 w 10502838"/>
              <a:gd name="connsiteY3266" fmla="*/ 2333025 h 6860376"/>
              <a:gd name="connsiteX3267" fmla="*/ 9070850 w 10502838"/>
              <a:gd name="connsiteY3267" fmla="*/ 2408960 h 6860376"/>
              <a:gd name="connsiteX3268" fmla="*/ 9091179 w 10502838"/>
              <a:gd name="connsiteY3268" fmla="*/ 2429290 h 6860376"/>
              <a:gd name="connsiteX3269" fmla="*/ 9167113 w 10502838"/>
              <a:gd name="connsiteY3269" fmla="*/ 2353353 h 6860376"/>
              <a:gd name="connsiteX3270" fmla="*/ 9243048 w 10502838"/>
              <a:gd name="connsiteY3270" fmla="*/ 2429290 h 6860376"/>
              <a:gd name="connsiteX3271" fmla="*/ 9263377 w 10502838"/>
              <a:gd name="connsiteY3271" fmla="*/ 2408960 h 6860376"/>
              <a:gd name="connsiteX3272" fmla="*/ 9187442 w 10502838"/>
              <a:gd name="connsiteY3272" fmla="*/ 2333025 h 6860376"/>
              <a:gd name="connsiteX3273" fmla="*/ 9263377 w 10502838"/>
              <a:gd name="connsiteY3273" fmla="*/ 2257090 h 6860376"/>
              <a:gd name="connsiteX3274" fmla="*/ 9243048 w 10502838"/>
              <a:gd name="connsiteY3274" fmla="*/ 2236761 h 6860376"/>
              <a:gd name="connsiteX3275" fmla="*/ 9167113 w 10502838"/>
              <a:gd name="connsiteY3275" fmla="*/ 2312696 h 6860376"/>
              <a:gd name="connsiteX3276" fmla="*/ 8489086 w 10502838"/>
              <a:gd name="connsiteY3276" fmla="*/ 2236761 h 6860376"/>
              <a:gd name="connsiteX3277" fmla="*/ 8468757 w 10502838"/>
              <a:gd name="connsiteY3277" fmla="*/ 2257090 h 6860376"/>
              <a:gd name="connsiteX3278" fmla="*/ 8544691 w 10502838"/>
              <a:gd name="connsiteY3278" fmla="*/ 2333025 h 6860376"/>
              <a:gd name="connsiteX3279" fmla="*/ 8468757 w 10502838"/>
              <a:gd name="connsiteY3279" fmla="*/ 2408960 h 6860376"/>
              <a:gd name="connsiteX3280" fmla="*/ 8489086 w 10502838"/>
              <a:gd name="connsiteY3280" fmla="*/ 2429290 h 6860376"/>
              <a:gd name="connsiteX3281" fmla="*/ 8565020 w 10502838"/>
              <a:gd name="connsiteY3281" fmla="*/ 2353353 h 6860376"/>
              <a:gd name="connsiteX3282" fmla="*/ 8640954 w 10502838"/>
              <a:gd name="connsiteY3282" fmla="*/ 2429290 h 6860376"/>
              <a:gd name="connsiteX3283" fmla="*/ 8661283 w 10502838"/>
              <a:gd name="connsiteY3283" fmla="*/ 2408960 h 6860376"/>
              <a:gd name="connsiteX3284" fmla="*/ 8585349 w 10502838"/>
              <a:gd name="connsiteY3284" fmla="*/ 2333025 h 6860376"/>
              <a:gd name="connsiteX3285" fmla="*/ 8661283 w 10502838"/>
              <a:gd name="connsiteY3285" fmla="*/ 2257090 h 6860376"/>
              <a:gd name="connsiteX3286" fmla="*/ 8640954 w 10502838"/>
              <a:gd name="connsiteY3286" fmla="*/ 2236761 h 6860376"/>
              <a:gd name="connsiteX3287" fmla="*/ 8565020 w 10502838"/>
              <a:gd name="connsiteY3287" fmla="*/ 2312696 h 6860376"/>
              <a:gd name="connsiteX3288" fmla="*/ 7886396 w 10502838"/>
              <a:gd name="connsiteY3288" fmla="*/ 2236761 h 6860376"/>
              <a:gd name="connsiteX3289" fmla="*/ 7866067 w 10502838"/>
              <a:gd name="connsiteY3289" fmla="*/ 2257090 h 6860376"/>
              <a:gd name="connsiteX3290" fmla="*/ 7942001 w 10502838"/>
              <a:gd name="connsiteY3290" fmla="*/ 2333025 h 6860376"/>
              <a:gd name="connsiteX3291" fmla="*/ 7866067 w 10502838"/>
              <a:gd name="connsiteY3291" fmla="*/ 2408960 h 6860376"/>
              <a:gd name="connsiteX3292" fmla="*/ 7886396 w 10502838"/>
              <a:gd name="connsiteY3292" fmla="*/ 2429290 h 6860376"/>
              <a:gd name="connsiteX3293" fmla="*/ 7962330 w 10502838"/>
              <a:gd name="connsiteY3293" fmla="*/ 2353353 h 6860376"/>
              <a:gd name="connsiteX3294" fmla="*/ 8038264 w 10502838"/>
              <a:gd name="connsiteY3294" fmla="*/ 2429290 h 6860376"/>
              <a:gd name="connsiteX3295" fmla="*/ 8058593 w 10502838"/>
              <a:gd name="connsiteY3295" fmla="*/ 2408960 h 6860376"/>
              <a:gd name="connsiteX3296" fmla="*/ 7982659 w 10502838"/>
              <a:gd name="connsiteY3296" fmla="*/ 2333025 h 6860376"/>
              <a:gd name="connsiteX3297" fmla="*/ 8058593 w 10502838"/>
              <a:gd name="connsiteY3297" fmla="*/ 2257090 h 6860376"/>
              <a:gd name="connsiteX3298" fmla="*/ 8038264 w 10502838"/>
              <a:gd name="connsiteY3298" fmla="*/ 2236761 h 6860376"/>
              <a:gd name="connsiteX3299" fmla="*/ 7962330 w 10502838"/>
              <a:gd name="connsiteY3299" fmla="*/ 2312696 h 6860376"/>
              <a:gd name="connsiteX3300" fmla="*/ 7283705 w 10502838"/>
              <a:gd name="connsiteY3300" fmla="*/ 2236761 h 6860376"/>
              <a:gd name="connsiteX3301" fmla="*/ 7263376 w 10502838"/>
              <a:gd name="connsiteY3301" fmla="*/ 2257090 h 6860376"/>
              <a:gd name="connsiteX3302" fmla="*/ 7339310 w 10502838"/>
              <a:gd name="connsiteY3302" fmla="*/ 2333025 h 6860376"/>
              <a:gd name="connsiteX3303" fmla="*/ 7263376 w 10502838"/>
              <a:gd name="connsiteY3303" fmla="*/ 2408960 h 6860376"/>
              <a:gd name="connsiteX3304" fmla="*/ 7283705 w 10502838"/>
              <a:gd name="connsiteY3304" fmla="*/ 2429290 h 6860376"/>
              <a:gd name="connsiteX3305" fmla="*/ 7359639 w 10502838"/>
              <a:gd name="connsiteY3305" fmla="*/ 2353353 h 6860376"/>
              <a:gd name="connsiteX3306" fmla="*/ 7435573 w 10502838"/>
              <a:gd name="connsiteY3306" fmla="*/ 2429290 h 6860376"/>
              <a:gd name="connsiteX3307" fmla="*/ 7455902 w 10502838"/>
              <a:gd name="connsiteY3307" fmla="*/ 2408960 h 6860376"/>
              <a:gd name="connsiteX3308" fmla="*/ 7379968 w 10502838"/>
              <a:gd name="connsiteY3308" fmla="*/ 2333025 h 6860376"/>
              <a:gd name="connsiteX3309" fmla="*/ 7455902 w 10502838"/>
              <a:gd name="connsiteY3309" fmla="*/ 2257090 h 6860376"/>
              <a:gd name="connsiteX3310" fmla="*/ 7435573 w 10502838"/>
              <a:gd name="connsiteY3310" fmla="*/ 2236761 h 6860376"/>
              <a:gd name="connsiteX3311" fmla="*/ 7359639 w 10502838"/>
              <a:gd name="connsiteY3311" fmla="*/ 2312696 h 6860376"/>
              <a:gd name="connsiteX3312" fmla="*/ 6681612 w 10502838"/>
              <a:gd name="connsiteY3312" fmla="*/ 2236761 h 6860376"/>
              <a:gd name="connsiteX3313" fmla="*/ 6661283 w 10502838"/>
              <a:gd name="connsiteY3313" fmla="*/ 2257090 h 6860376"/>
              <a:gd name="connsiteX3314" fmla="*/ 6737217 w 10502838"/>
              <a:gd name="connsiteY3314" fmla="*/ 2333025 h 6860376"/>
              <a:gd name="connsiteX3315" fmla="*/ 6661283 w 10502838"/>
              <a:gd name="connsiteY3315" fmla="*/ 2408960 h 6860376"/>
              <a:gd name="connsiteX3316" fmla="*/ 6681612 w 10502838"/>
              <a:gd name="connsiteY3316" fmla="*/ 2429290 h 6860376"/>
              <a:gd name="connsiteX3317" fmla="*/ 6757546 w 10502838"/>
              <a:gd name="connsiteY3317" fmla="*/ 2353353 h 6860376"/>
              <a:gd name="connsiteX3318" fmla="*/ 6833480 w 10502838"/>
              <a:gd name="connsiteY3318" fmla="*/ 2429290 h 6860376"/>
              <a:gd name="connsiteX3319" fmla="*/ 6853809 w 10502838"/>
              <a:gd name="connsiteY3319" fmla="*/ 2408960 h 6860376"/>
              <a:gd name="connsiteX3320" fmla="*/ 6777875 w 10502838"/>
              <a:gd name="connsiteY3320" fmla="*/ 2333025 h 6860376"/>
              <a:gd name="connsiteX3321" fmla="*/ 6853809 w 10502838"/>
              <a:gd name="connsiteY3321" fmla="*/ 2257090 h 6860376"/>
              <a:gd name="connsiteX3322" fmla="*/ 6833480 w 10502838"/>
              <a:gd name="connsiteY3322" fmla="*/ 2236761 h 6860376"/>
              <a:gd name="connsiteX3323" fmla="*/ 6757546 w 10502838"/>
              <a:gd name="connsiteY3323" fmla="*/ 2312696 h 6860376"/>
              <a:gd name="connsiteX3324" fmla="*/ 6078921 w 10502838"/>
              <a:gd name="connsiteY3324" fmla="*/ 2236761 h 6860376"/>
              <a:gd name="connsiteX3325" fmla="*/ 6058592 w 10502838"/>
              <a:gd name="connsiteY3325" fmla="*/ 2257090 h 6860376"/>
              <a:gd name="connsiteX3326" fmla="*/ 6134526 w 10502838"/>
              <a:gd name="connsiteY3326" fmla="*/ 2333025 h 6860376"/>
              <a:gd name="connsiteX3327" fmla="*/ 6058592 w 10502838"/>
              <a:gd name="connsiteY3327" fmla="*/ 2408960 h 6860376"/>
              <a:gd name="connsiteX3328" fmla="*/ 6078921 w 10502838"/>
              <a:gd name="connsiteY3328" fmla="*/ 2429290 h 6860376"/>
              <a:gd name="connsiteX3329" fmla="*/ 6154855 w 10502838"/>
              <a:gd name="connsiteY3329" fmla="*/ 2353353 h 6860376"/>
              <a:gd name="connsiteX3330" fmla="*/ 6230789 w 10502838"/>
              <a:gd name="connsiteY3330" fmla="*/ 2429290 h 6860376"/>
              <a:gd name="connsiteX3331" fmla="*/ 6251118 w 10502838"/>
              <a:gd name="connsiteY3331" fmla="*/ 2408960 h 6860376"/>
              <a:gd name="connsiteX3332" fmla="*/ 6175184 w 10502838"/>
              <a:gd name="connsiteY3332" fmla="*/ 2333025 h 6860376"/>
              <a:gd name="connsiteX3333" fmla="*/ 6251118 w 10502838"/>
              <a:gd name="connsiteY3333" fmla="*/ 2257090 h 6860376"/>
              <a:gd name="connsiteX3334" fmla="*/ 6230789 w 10502838"/>
              <a:gd name="connsiteY3334" fmla="*/ 2236761 h 6860376"/>
              <a:gd name="connsiteX3335" fmla="*/ 6154855 w 10502838"/>
              <a:gd name="connsiteY3335" fmla="*/ 2312696 h 6860376"/>
              <a:gd name="connsiteX3336" fmla="*/ 5476828 w 10502838"/>
              <a:gd name="connsiteY3336" fmla="*/ 2236761 h 6860376"/>
              <a:gd name="connsiteX3337" fmla="*/ 5456499 w 10502838"/>
              <a:gd name="connsiteY3337" fmla="*/ 2257090 h 6860376"/>
              <a:gd name="connsiteX3338" fmla="*/ 5532433 w 10502838"/>
              <a:gd name="connsiteY3338" fmla="*/ 2333025 h 6860376"/>
              <a:gd name="connsiteX3339" fmla="*/ 5456499 w 10502838"/>
              <a:gd name="connsiteY3339" fmla="*/ 2408960 h 6860376"/>
              <a:gd name="connsiteX3340" fmla="*/ 5476828 w 10502838"/>
              <a:gd name="connsiteY3340" fmla="*/ 2429290 h 6860376"/>
              <a:gd name="connsiteX3341" fmla="*/ 5552762 w 10502838"/>
              <a:gd name="connsiteY3341" fmla="*/ 2353353 h 6860376"/>
              <a:gd name="connsiteX3342" fmla="*/ 5628697 w 10502838"/>
              <a:gd name="connsiteY3342" fmla="*/ 2429290 h 6860376"/>
              <a:gd name="connsiteX3343" fmla="*/ 5649025 w 10502838"/>
              <a:gd name="connsiteY3343" fmla="*/ 2408960 h 6860376"/>
              <a:gd name="connsiteX3344" fmla="*/ 5573091 w 10502838"/>
              <a:gd name="connsiteY3344" fmla="*/ 2333025 h 6860376"/>
              <a:gd name="connsiteX3345" fmla="*/ 5649025 w 10502838"/>
              <a:gd name="connsiteY3345" fmla="*/ 2257090 h 6860376"/>
              <a:gd name="connsiteX3346" fmla="*/ 5628697 w 10502838"/>
              <a:gd name="connsiteY3346" fmla="*/ 2236761 h 6860376"/>
              <a:gd name="connsiteX3347" fmla="*/ 5552762 w 10502838"/>
              <a:gd name="connsiteY3347" fmla="*/ 2312696 h 6860376"/>
              <a:gd name="connsiteX3348" fmla="*/ 4874137 w 10502838"/>
              <a:gd name="connsiteY3348" fmla="*/ 2236761 h 6860376"/>
              <a:gd name="connsiteX3349" fmla="*/ 4853808 w 10502838"/>
              <a:gd name="connsiteY3349" fmla="*/ 2257090 h 6860376"/>
              <a:gd name="connsiteX3350" fmla="*/ 4929742 w 10502838"/>
              <a:gd name="connsiteY3350" fmla="*/ 2333025 h 6860376"/>
              <a:gd name="connsiteX3351" fmla="*/ 4853808 w 10502838"/>
              <a:gd name="connsiteY3351" fmla="*/ 2408960 h 6860376"/>
              <a:gd name="connsiteX3352" fmla="*/ 4874137 w 10502838"/>
              <a:gd name="connsiteY3352" fmla="*/ 2429290 h 6860376"/>
              <a:gd name="connsiteX3353" fmla="*/ 4950071 w 10502838"/>
              <a:gd name="connsiteY3353" fmla="*/ 2353353 h 6860376"/>
              <a:gd name="connsiteX3354" fmla="*/ 5026005 w 10502838"/>
              <a:gd name="connsiteY3354" fmla="*/ 2429290 h 6860376"/>
              <a:gd name="connsiteX3355" fmla="*/ 5046334 w 10502838"/>
              <a:gd name="connsiteY3355" fmla="*/ 2408960 h 6860376"/>
              <a:gd name="connsiteX3356" fmla="*/ 4970400 w 10502838"/>
              <a:gd name="connsiteY3356" fmla="*/ 2333025 h 6860376"/>
              <a:gd name="connsiteX3357" fmla="*/ 5046334 w 10502838"/>
              <a:gd name="connsiteY3357" fmla="*/ 2257090 h 6860376"/>
              <a:gd name="connsiteX3358" fmla="*/ 5026005 w 10502838"/>
              <a:gd name="connsiteY3358" fmla="*/ 2236761 h 6860376"/>
              <a:gd name="connsiteX3359" fmla="*/ 4950071 w 10502838"/>
              <a:gd name="connsiteY3359" fmla="*/ 2312696 h 6860376"/>
              <a:gd name="connsiteX3360" fmla="*/ 4271446 w 10502838"/>
              <a:gd name="connsiteY3360" fmla="*/ 2236761 h 6860376"/>
              <a:gd name="connsiteX3361" fmla="*/ 4251117 w 10502838"/>
              <a:gd name="connsiteY3361" fmla="*/ 2257090 h 6860376"/>
              <a:gd name="connsiteX3362" fmla="*/ 4327052 w 10502838"/>
              <a:gd name="connsiteY3362" fmla="*/ 2333025 h 6860376"/>
              <a:gd name="connsiteX3363" fmla="*/ 4251117 w 10502838"/>
              <a:gd name="connsiteY3363" fmla="*/ 2408960 h 6860376"/>
              <a:gd name="connsiteX3364" fmla="*/ 4271446 w 10502838"/>
              <a:gd name="connsiteY3364" fmla="*/ 2429290 h 6860376"/>
              <a:gd name="connsiteX3365" fmla="*/ 4347380 w 10502838"/>
              <a:gd name="connsiteY3365" fmla="*/ 2353353 h 6860376"/>
              <a:gd name="connsiteX3366" fmla="*/ 4423315 w 10502838"/>
              <a:gd name="connsiteY3366" fmla="*/ 2429290 h 6860376"/>
              <a:gd name="connsiteX3367" fmla="*/ 4443644 w 10502838"/>
              <a:gd name="connsiteY3367" fmla="*/ 2408960 h 6860376"/>
              <a:gd name="connsiteX3368" fmla="*/ 4367709 w 10502838"/>
              <a:gd name="connsiteY3368" fmla="*/ 2333025 h 6860376"/>
              <a:gd name="connsiteX3369" fmla="*/ 4443644 w 10502838"/>
              <a:gd name="connsiteY3369" fmla="*/ 2257090 h 6860376"/>
              <a:gd name="connsiteX3370" fmla="*/ 4423315 w 10502838"/>
              <a:gd name="connsiteY3370" fmla="*/ 2236761 h 6860376"/>
              <a:gd name="connsiteX3371" fmla="*/ 4347380 w 10502838"/>
              <a:gd name="connsiteY3371" fmla="*/ 2312696 h 6860376"/>
              <a:gd name="connsiteX3372" fmla="*/ 3669354 w 10502838"/>
              <a:gd name="connsiteY3372" fmla="*/ 2236761 h 6860376"/>
              <a:gd name="connsiteX3373" fmla="*/ 3649025 w 10502838"/>
              <a:gd name="connsiteY3373" fmla="*/ 2257090 h 6860376"/>
              <a:gd name="connsiteX3374" fmla="*/ 3724959 w 10502838"/>
              <a:gd name="connsiteY3374" fmla="*/ 2333025 h 6860376"/>
              <a:gd name="connsiteX3375" fmla="*/ 3649025 w 10502838"/>
              <a:gd name="connsiteY3375" fmla="*/ 2408960 h 6860376"/>
              <a:gd name="connsiteX3376" fmla="*/ 3669354 w 10502838"/>
              <a:gd name="connsiteY3376" fmla="*/ 2429290 h 6860376"/>
              <a:gd name="connsiteX3377" fmla="*/ 3745288 w 10502838"/>
              <a:gd name="connsiteY3377" fmla="*/ 2353353 h 6860376"/>
              <a:gd name="connsiteX3378" fmla="*/ 3821222 w 10502838"/>
              <a:gd name="connsiteY3378" fmla="*/ 2429290 h 6860376"/>
              <a:gd name="connsiteX3379" fmla="*/ 3841551 w 10502838"/>
              <a:gd name="connsiteY3379" fmla="*/ 2408960 h 6860376"/>
              <a:gd name="connsiteX3380" fmla="*/ 3765617 w 10502838"/>
              <a:gd name="connsiteY3380" fmla="*/ 2333025 h 6860376"/>
              <a:gd name="connsiteX3381" fmla="*/ 3841551 w 10502838"/>
              <a:gd name="connsiteY3381" fmla="*/ 2257090 h 6860376"/>
              <a:gd name="connsiteX3382" fmla="*/ 3821222 w 10502838"/>
              <a:gd name="connsiteY3382" fmla="*/ 2236761 h 6860376"/>
              <a:gd name="connsiteX3383" fmla="*/ 3745288 w 10502838"/>
              <a:gd name="connsiteY3383" fmla="*/ 2312696 h 6860376"/>
              <a:gd name="connsiteX3384" fmla="*/ 3067299 w 10502838"/>
              <a:gd name="connsiteY3384" fmla="*/ 2236761 h 6860376"/>
              <a:gd name="connsiteX3385" fmla="*/ 3046969 w 10502838"/>
              <a:gd name="connsiteY3385" fmla="*/ 2257090 h 6860376"/>
              <a:gd name="connsiteX3386" fmla="*/ 3122904 w 10502838"/>
              <a:gd name="connsiteY3386" fmla="*/ 2333025 h 6860376"/>
              <a:gd name="connsiteX3387" fmla="*/ 3046969 w 10502838"/>
              <a:gd name="connsiteY3387" fmla="*/ 2408960 h 6860376"/>
              <a:gd name="connsiteX3388" fmla="*/ 3067299 w 10502838"/>
              <a:gd name="connsiteY3388" fmla="*/ 2429290 h 6860376"/>
              <a:gd name="connsiteX3389" fmla="*/ 3142637 w 10502838"/>
              <a:gd name="connsiteY3389" fmla="*/ 2353353 h 6860376"/>
              <a:gd name="connsiteX3390" fmla="*/ 3218573 w 10502838"/>
              <a:gd name="connsiteY3390" fmla="*/ 2429290 h 6860376"/>
              <a:gd name="connsiteX3391" fmla="*/ 3238902 w 10502838"/>
              <a:gd name="connsiteY3391" fmla="*/ 2408960 h 6860376"/>
              <a:gd name="connsiteX3392" fmla="*/ 3162966 w 10502838"/>
              <a:gd name="connsiteY3392" fmla="*/ 2333025 h 6860376"/>
              <a:gd name="connsiteX3393" fmla="*/ 3238902 w 10502838"/>
              <a:gd name="connsiteY3393" fmla="*/ 2257090 h 6860376"/>
              <a:gd name="connsiteX3394" fmla="*/ 3218573 w 10502838"/>
              <a:gd name="connsiteY3394" fmla="*/ 2236761 h 6860376"/>
              <a:gd name="connsiteX3395" fmla="*/ 3142637 w 10502838"/>
              <a:gd name="connsiteY3395" fmla="*/ 2312696 h 6860376"/>
              <a:gd name="connsiteX3396" fmla="*/ 2464603 w 10502838"/>
              <a:gd name="connsiteY3396" fmla="*/ 2236761 h 6860376"/>
              <a:gd name="connsiteX3397" fmla="*/ 2444274 w 10502838"/>
              <a:gd name="connsiteY3397" fmla="*/ 2257090 h 6860376"/>
              <a:gd name="connsiteX3398" fmla="*/ 2520209 w 10502838"/>
              <a:gd name="connsiteY3398" fmla="*/ 2333025 h 6860376"/>
              <a:gd name="connsiteX3399" fmla="*/ 2444274 w 10502838"/>
              <a:gd name="connsiteY3399" fmla="*/ 2408960 h 6860376"/>
              <a:gd name="connsiteX3400" fmla="*/ 2464603 w 10502838"/>
              <a:gd name="connsiteY3400" fmla="*/ 2429290 h 6860376"/>
              <a:gd name="connsiteX3401" fmla="*/ 2540539 w 10502838"/>
              <a:gd name="connsiteY3401" fmla="*/ 2353353 h 6860376"/>
              <a:gd name="connsiteX3402" fmla="*/ 2616473 w 10502838"/>
              <a:gd name="connsiteY3402" fmla="*/ 2429290 h 6860376"/>
              <a:gd name="connsiteX3403" fmla="*/ 2636802 w 10502838"/>
              <a:gd name="connsiteY3403" fmla="*/ 2408960 h 6860376"/>
              <a:gd name="connsiteX3404" fmla="*/ 2560868 w 10502838"/>
              <a:gd name="connsiteY3404" fmla="*/ 2333025 h 6860376"/>
              <a:gd name="connsiteX3405" fmla="*/ 2636802 w 10502838"/>
              <a:gd name="connsiteY3405" fmla="*/ 2257090 h 6860376"/>
              <a:gd name="connsiteX3406" fmla="*/ 2616473 w 10502838"/>
              <a:gd name="connsiteY3406" fmla="*/ 2236761 h 6860376"/>
              <a:gd name="connsiteX3407" fmla="*/ 2540539 w 10502838"/>
              <a:gd name="connsiteY3407" fmla="*/ 2312696 h 6860376"/>
              <a:gd name="connsiteX3408" fmla="*/ 1861907 w 10502838"/>
              <a:gd name="connsiteY3408" fmla="*/ 2236761 h 6860376"/>
              <a:gd name="connsiteX3409" fmla="*/ 1841576 w 10502838"/>
              <a:gd name="connsiteY3409" fmla="*/ 2257090 h 6860376"/>
              <a:gd name="connsiteX3410" fmla="*/ 1917513 w 10502838"/>
              <a:gd name="connsiteY3410" fmla="*/ 2333025 h 6860376"/>
              <a:gd name="connsiteX3411" fmla="*/ 1841576 w 10502838"/>
              <a:gd name="connsiteY3411" fmla="*/ 2408960 h 6860376"/>
              <a:gd name="connsiteX3412" fmla="*/ 1861907 w 10502838"/>
              <a:gd name="connsiteY3412" fmla="*/ 2429290 h 6860376"/>
              <a:gd name="connsiteX3413" fmla="*/ 1937842 w 10502838"/>
              <a:gd name="connsiteY3413" fmla="*/ 2353353 h 6860376"/>
              <a:gd name="connsiteX3414" fmla="*/ 2013776 w 10502838"/>
              <a:gd name="connsiteY3414" fmla="*/ 2429290 h 6860376"/>
              <a:gd name="connsiteX3415" fmla="*/ 2034105 w 10502838"/>
              <a:gd name="connsiteY3415" fmla="*/ 2408960 h 6860376"/>
              <a:gd name="connsiteX3416" fmla="*/ 1958171 w 10502838"/>
              <a:gd name="connsiteY3416" fmla="*/ 2333025 h 6860376"/>
              <a:gd name="connsiteX3417" fmla="*/ 2034105 w 10502838"/>
              <a:gd name="connsiteY3417" fmla="*/ 2257090 h 6860376"/>
              <a:gd name="connsiteX3418" fmla="*/ 2013776 w 10502838"/>
              <a:gd name="connsiteY3418" fmla="*/ 2236761 h 6860376"/>
              <a:gd name="connsiteX3419" fmla="*/ 1937842 w 10502838"/>
              <a:gd name="connsiteY3419" fmla="*/ 2312696 h 6860376"/>
              <a:gd name="connsiteX3420" fmla="*/ 1259808 w 10502838"/>
              <a:gd name="connsiteY3420" fmla="*/ 2236761 h 6860376"/>
              <a:gd name="connsiteX3421" fmla="*/ 1239481 w 10502838"/>
              <a:gd name="connsiteY3421" fmla="*/ 2257090 h 6860376"/>
              <a:gd name="connsiteX3422" fmla="*/ 1315413 w 10502838"/>
              <a:gd name="connsiteY3422" fmla="*/ 2333025 h 6860376"/>
              <a:gd name="connsiteX3423" fmla="*/ 1239481 w 10502838"/>
              <a:gd name="connsiteY3423" fmla="*/ 2408960 h 6860376"/>
              <a:gd name="connsiteX3424" fmla="*/ 1259808 w 10502838"/>
              <a:gd name="connsiteY3424" fmla="*/ 2429290 h 6860376"/>
              <a:gd name="connsiteX3425" fmla="*/ 1335743 w 10502838"/>
              <a:gd name="connsiteY3425" fmla="*/ 2353353 h 6860376"/>
              <a:gd name="connsiteX3426" fmla="*/ 1411677 w 10502838"/>
              <a:gd name="connsiteY3426" fmla="*/ 2429290 h 6860376"/>
              <a:gd name="connsiteX3427" fmla="*/ 1432005 w 10502838"/>
              <a:gd name="connsiteY3427" fmla="*/ 2408960 h 6860376"/>
              <a:gd name="connsiteX3428" fmla="*/ 1356071 w 10502838"/>
              <a:gd name="connsiteY3428" fmla="*/ 2333025 h 6860376"/>
              <a:gd name="connsiteX3429" fmla="*/ 1432005 w 10502838"/>
              <a:gd name="connsiteY3429" fmla="*/ 2257090 h 6860376"/>
              <a:gd name="connsiteX3430" fmla="*/ 1411677 w 10502838"/>
              <a:gd name="connsiteY3430" fmla="*/ 2236761 h 6860376"/>
              <a:gd name="connsiteX3431" fmla="*/ 1335743 w 10502838"/>
              <a:gd name="connsiteY3431" fmla="*/ 2312696 h 6860376"/>
              <a:gd name="connsiteX3432" fmla="*/ 657121 w 10502838"/>
              <a:gd name="connsiteY3432" fmla="*/ 2236761 h 6860376"/>
              <a:gd name="connsiteX3433" fmla="*/ 636793 w 10502838"/>
              <a:gd name="connsiteY3433" fmla="*/ 2257090 h 6860376"/>
              <a:gd name="connsiteX3434" fmla="*/ 712726 w 10502838"/>
              <a:gd name="connsiteY3434" fmla="*/ 2333025 h 6860376"/>
              <a:gd name="connsiteX3435" fmla="*/ 636793 w 10502838"/>
              <a:gd name="connsiteY3435" fmla="*/ 2408960 h 6860376"/>
              <a:gd name="connsiteX3436" fmla="*/ 657121 w 10502838"/>
              <a:gd name="connsiteY3436" fmla="*/ 2429290 h 6860376"/>
              <a:gd name="connsiteX3437" fmla="*/ 733055 w 10502838"/>
              <a:gd name="connsiteY3437" fmla="*/ 2353353 h 6860376"/>
              <a:gd name="connsiteX3438" fmla="*/ 808989 w 10502838"/>
              <a:gd name="connsiteY3438" fmla="*/ 2429290 h 6860376"/>
              <a:gd name="connsiteX3439" fmla="*/ 829318 w 10502838"/>
              <a:gd name="connsiteY3439" fmla="*/ 2408960 h 6860376"/>
              <a:gd name="connsiteX3440" fmla="*/ 753384 w 10502838"/>
              <a:gd name="connsiteY3440" fmla="*/ 2333025 h 6860376"/>
              <a:gd name="connsiteX3441" fmla="*/ 829318 w 10502838"/>
              <a:gd name="connsiteY3441" fmla="*/ 2257090 h 6860376"/>
              <a:gd name="connsiteX3442" fmla="*/ 808989 w 10502838"/>
              <a:gd name="connsiteY3442" fmla="*/ 2236761 h 6860376"/>
              <a:gd name="connsiteX3443" fmla="*/ 733055 w 10502838"/>
              <a:gd name="connsiteY3443" fmla="*/ 2312696 h 6860376"/>
              <a:gd name="connsiteX3444" fmla="*/ 55028 w 10502838"/>
              <a:gd name="connsiteY3444" fmla="*/ 2236761 h 6860376"/>
              <a:gd name="connsiteX3445" fmla="*/ 34699 w 10502838"/>
              <a:gd name="connsiteY3445" fmla="*/ 2257090 h 6860376"/>
              <a:gd name="connsiteX3446" fmla="*/ 110633 w 10502838"/>
              <a:gd name="connsiteY3446" fmla="*/ 2333025 h 6860376"/>
              <a:gd name="connsiteX3447" fmla="*/ 34101 w 10502838"/>
              <a:gd name="connsiteY3447" fmla="*/ 2408960 h 6860376"/>
              <a:gd name="connsiteX3448" fmla="*/ 54430 w 10502838"/>
              <a:gd name="connsiteY3448" fmla="*/ 2429290 h 6860376"/>
              <a:gd name="connsiteX3449" fmla="*/ 130364 w 10502838"/>
              <a:gd name="connsiteY3449" fmla="*/ 2353353 h 6860376"/>
              <a:gd name="connsiteX3450" fmla="*/ 206299 w 10502838"/>
              <a:gd name="connsiteY3450" fmla="*/ 2429290 h 6860376"/>
              <a:gd name="connsiteX3451" fmla="*/ 226627 w 10502838"/>
              <a:gd name="connsiteY3451" fmla="*/ 2408960 h 6860376"/>
              <a:gd name="connsiteX3452" fmla="*/ 150693 w 10502838"/>
              <a:gd name="connsiteY3452" fmla="*/ 2333025 h 6860376"/>
              <a:gd name="connsiteX3453" fmla="*/ 226627 w 10502838"/>
              <a:gd name="connsiteY3453" fmla="*/ 2257090 h 6860376"/>
              <a:gd name="connsiteX3454" fmla="*/ 206299 w 10502838"/>
              <a:gd name="connsiteY3454" fmla="*/ 2236761 h 6860376"/>
              <a:gd name="connsiteX3455" fmla="*/ 130364 w 10502838"/>
              <a:gd name="connsiteY3455" fmla="*/ 2312696 h 6860376"/>
              <a:gd name="connsiteX3456" fmla="*/ 1259808 w 10502838"/>
              <a:gd name="connsiteY3456" fmla="*/ 2211051 h 6860376"/>
              <a:gd name="connsiteX3457" fmla="*/ 1335743 w 10502838"/>
              <a:gd name="connsiteY3457" fmla="*/ 2286986 h 6860376"/>
              <a:gd name="connsiteX3458" fmla="*/ 1411677 w 10502838"/>
              <a:gd name="connsiteY3458" fmla="*/ 2211051 h 6860376"/>
              <a:gd name="connsiteX3459" fmla="*/ 1457716 w 10502838"/>
              <a:gd name="connsiteY3459" fmla="*/ 2257090 h 6860376"/>
              <a:gd name="connsiteX3460" fmla="*/ 1381183 w 10502838"/>
              <a:gd name="connsiteY3460" fmla="*/ 2333025 h 6860376"/>
              <a:gd name="connsiteX3461" fmla="*/ 1457118 w 10502838"/>
              <a:gd name="connsiteY3461" fmla="*/ 2408960 h 6860376"/>
              <a:gd name="connsiteX3462" fmla="*/ 1411080 w 10502838"/>
              <a:gd name="connsiteY3462" fmla="*/ 2454999 h 6860376"/>
              <a:gd name="connsiteX3463" fmla="*/ 1335144 w 10502838"/>
              <a:gd name="connsiteY3463" fmla="*/ 2379063 h 6860376"/>
              <a:gd name="connsiteX3464" fmla="*/ 1259808 w 10502838"/>
              <a:gd name="connsiteY3464" fmla="*/ 2454400 h 6860376"/>
              <a:gd name="connsiteX3465" fmla="*/ 1213772 w 10502838"/>
              <a:gd name="connsiteY3465" fmla="*/ 2408363 h 6860376"/>
              <a:gd name="connsiteX3466" fmla="*/ 1289703 w 10502838"/>
              <a:gd name="connsiteY3466" fmla="*/ 2332426 h 6860376"/>
              <a:gd name="connsiteX3467" fmla="*/ 1213772 w 10502838"/>
              <a:gd name="connsiteY3467" fmla="*/ 2257090 h 6860376"/>
              <a:gd name="connsiteX3468" fmla="*/ 55028 w 10502838"/>
              <a:gd name="connsiteY3468" fmla="*/ 2211051 h 6860376"/>
              <a:gd name="connsiteX3469" fmla="*/ 130962 w 10502838"/>
              <a:gd name="connsiteY3469" fmla="*/ 2286986 h 6860376"/>
              <a:gd name="connsiteX3470" fmla="*/ 206896 w 10502838"/>
              <a:gd name="connsiteY3470" fmla="*/ 2211051 h 6860376"/>
              <a:gd name="connsiteX3471" fmla="*/ 252935 w 10502838"/>
              <a:gd name="connsiteY3471" fmla="*/ 2257090 h 6860376"/>
              <a:gd name="connsiteX3472" fmla="*/ 177001 w 10502838"/>
              <a:gd name="connsiteY3472" fmla="*/ 2333025 h 6860376"/>
              <a:gd name="connsiteX3473" fmla="*/ 252935 w 10502838"/>
              <a:gd name="connsiteY3473" fmla="*/ 2408960 h 6860376"/>
              <a:gd name="connsiteX3474" fmla="*/ 206896 w 10502838"/>
              <a:gd name="connsiteY3474" fmla="*/ 2454999 h 6860376"/>
              <a:gd name="connsiteX3475" fmla="*/ 130962 w 10502838"/>
              <a:gd name="connsiteY3475" fmla="*/ 2379063 h 6860376"/>
              <a:gd name="connsiteX3476" fmla="*/ 55028 w 10502838"/>
              <a:gd name="connsiteY3476" fmla="*/ 2454400 h 6860376"/>
              <a:gd name="connsiteX3477" fmla="*/ 8989 w 10502838"/>
              <a:gd name="connsiteY3477" fmla="*/ 2408363 h 6860376"/>
              <a:gd name="connsiteX3478" fmla="*/ 84923 w 10502838"/>
              <a:gd name="connsiteY3478" fmla="*/ 2332426 h 6860376"/>
              <a:gd name="connsiteX3479" fmla="*/ 8989 w 10502838"/>
              <a:gd name="connsiteY3479" fmla="*/ 2257090 h 6860376"/>
              <a:gd name="connsiteX3480" fmla="*/ 10295963 w 10502838"/>
              <a:gd name="connsiteY3480" fmla="*/ 2210453 h 6860376"/>
              <a:gd name="connsiteX3481" fmla="*/ 10371897 w 10502838"/>
              <a:gd name="connsiteY3481" fmla="*/ 2286389 h 6860376"/>
              <a:gd name="connsiteX3482" fmla="*/ 10447831 w 10502838"/>
              <a:gd name="connsiteY3482" fmla="*/ 2210453 h 6860376"/>
              <a:gd name="connsiteX3483" fmla="*/ 10493870 w 10502838"/>
              <a:gd name="connsiteY3483" fmla="*/ 2256492 h 6860376"/>
              <a:gd name="connsiteX3484" fmla="*/ 10417936 w 10502838"/>
              <a:gd name="connsiteY3484" fmla="*/ 2332426 h 6860376"/>
              <a:gd name="connsiteX3485" fmla="*/ 10493870 w 10502838"/>
              <a:gd name="connsiteY3485" fmla="*/ 2408361 h 6860376"/>
              <a:gd name="connsiteX3486" fmla="*/ 10447831 w 10502838"/>
              <a:gd name="connsiteY3486" fmla="*/ 2454400 h 6860376"/>
              <a:gd name="connsiteX3487" fmla="*/ 10371897 w 10502838"/>
              <a:gd name="connsiteY3487" fmla="*/ 2378465 h 6860376"/>
              <a:gd name="connsiteX3488" fmla="*/ 10295963 w 10502838"/>
              <a:gd name="connsiteY3488" fmla="*/ 2454400 h 6860376"/>
              <a:gd name="connsiteX3489" fmla="*/ 10249924 w 10502838"/>
              <a:gd name="connsiteY3489" fmla="*/ 2408361 h 6860376"/>
              <a:gd name="connsiteX3490" fmla="*/ 10325858 w 10502838"/>
              <a:gd name="connsiteY3490" fmla="*/ 2332426 h 6860376"/>
              <a:gd name="connsiteX3491" fmla="*/ 10249924 w 10502838"/>
              <a:gd name="connsiteY3491" fmla="*/ 2256492 h 6860376"/>
              <a:gd name="connsiteX3492" fmla="*/ 9693272 w 10502838"/>
              <a:gd name="connsiteY3492" fmla="*/ 2210453 h 6860376"/>
              <a:gd name="connsiteX3493" fmla="*/ 9769206 w 10502838"/>
              <a:gd name="connsiteY3493" fmla="*/ 2286389 h 6860376"/>
              <a:gd name="connsiteX3494" fmla="*/ 9845140 w 10502838"/>
              <a:gd name="connsiteY3494" fmla="*/ 2210453 h 6860376"/>
              <a:gd name="connsiteX3495" fmla="*/ 9891180 w 10502838"/>
              <a:gd name="connsiteY3495" fmla="*/ 2256492 h 6860376"/>
              <a:gd name="connsiteX3496" fmla="*/ 9815245 w 10502838"/>
              <a:gd name="connsiteY3496" fmla="*/ 2332426 h 6860376"/>
              <a:gd name="connsiteX3497" fmla="*/ 9891180 w 10502838"/>
              <a:gd name="connsiteY3497" fmla="*/ 2408361 h 6860376"/>
              <a:gd name="connsiteX3498" fmla="*/ 9845140 w 10502838"/>
              <a:gd name="connsiteY3498" fmla="*/ 2454400 h 6860376"/>
              <a:gd name="connsiteX3499" fmla="*/ 9769206 w 10502838"/>
              <a:gd name="connsiteY3499" fmla="*/ 2378465 h 6860376"/>
              <a:gd name="connsiteX3500" fmla="*/ 9693272 w 10502838"/>
              <a:gd name="connsiteY3500" fmla="*/ 2454400 h 6860376"/>
              <a:gd name="connsiteX3501" fmla="*/ 9647233 w 10502838"/>
              <a:gd name="connsiteY3501" fmla="*/ 2408361 h 6860376"/>
              <a:gd name="connsiteX3502" fmla="*/ 9723167 w 10502838"/>
              <a:gd name="connsiteY3502" fmla="*/ 2332426 h 6860376"/>
              <a:gd name="connsiteX3503" fmla="*/ 9647233 w 10502838"/>
              <a:gd name="connsiteY3503" fmla="*/ 2256492 h 6860376"/>
              <a:gd name="connsiteX3504" fmla="*/ 9091777 w 10502838"/>
              <a:gd name="connsiteY3504" fmla="*/ 2210453 h 6860376"/>
              <a:gd name="connsiteX3505" fmla="*/ 9167711 w 10502838"/>
              <a:gd name="connsiteY3505" fmla="*/ 2286389 h 6860376"/>
              <a:gd name="connsiteX3506" fmla="*/ 9243645 w 10502838"/>
              <a:gd name="connsiteY3506" fmla="*/ 2210453 h 6860376"/>
              <a:gd name="connsiteX3507" fmla="*/ 9289684 w 10502838"/>
              <a:gd name="connsiteY3507" fmla="*/ 2256492 h 6860376"/>
              <a:gd name="connsiteX3508" fmla="*/ 9213750 w 10502838"/>
              <a:gd name="connsiteY3508" fmla="*/ 2332426 h 6860376"/>
              <a:gd name="connsiteX3509" fmla="*/ 9289684 w 10502838"/>
              <a:gd name="connsiteY3509" fmla="*/ 2408361 h 6860376"/>
              <a:gd name="connsiteX3510" fmla="*/ 9243645 w 10502838"/>
              <a:gd name="connsiteY3510" fmla="*/ 2454400 h 6860376"/>
              <a:gd name="connsiteX3511" fmla="*/ 9167711 w 10502838"/>
              <a:gd name="connsiteY3511" fmla="*/ 2378465 h 6860376"/>
              <a:gd name="connsiteX3512" fmla="*/ 9091777 w 10502838"/>
              <a:gd name="connsiteY3512" fmla="*/ 2454400 h 6860376"/>
              <a:gd name="connsiteX3513" fmla="*/ 9045738 w 10502838"/>
              <a:gd name="connsiteY3513" fmla="*/ 2408361 h 6860376"/>
              <a:gd name="connsiteX3514" fmla="*/ 9121672 w 10502838"/>
              <a:gd name="connsiteY3514" fmla="*/ 2332426 h 6860376"/>
              <a:gd name="connsiteX3515" fmla="*/ 9045738 w 10502838"/>
              <a:gd name="connsiteY3515" fmla="*/ 2256492 h 6860376"/>
              <a:gd name="connsiteX3516" fmla="*/ 8488488 w 10502838"/>
              <a:gd name="connsiteY3516" fmla="*/ 2210453 h 6860376"/>
              <a:gd name="connsiteX3517" fmla="*/ 8564422 w 10502838"/>
              <a:gd name="connsiteY3517" fmla="*/ 2286389 h 6860376"/>
              <a:gd name="connsiteX3518" fmla="*/ 8640356 w 10502838"/>
              <a:gd name="connsiteY3518" fmla="*/ 2210453 h 6860376"/>
              <a:gd name="connsiteX3519" fmla="*/ 8686396 w 10502838"/>
              <a:gd name="connsiteY3519" fmla="*/ 2256492 h 6860376"/>
              <a:gd name="connsiteX3520" fmla="*/ 8610461 w 10502838"/>
              <a:gd name="connsiteY3520" fmla="*/ 2332426 h 6860376"/>
              <a:gd name="connsiteX3521" fmla="*/ 8686396 w 10502838"/>
              <a:gd name="connsiteY3521" fmla="*/ 2408361 h 6860376"/>
              <a:gd name="connsiteX3522" fmla="*/ 8640356 w 10502838"/>
              <a:gd name="connsiteY3522" fmla="*/ 2454400 h 6860376"/>
              <a:gd name="connsiteX3523" fmla="*/ 8564422 w 10502838"/>
              <a:gd name="connsiteY3523" fmla="*/ 2378465 h 6860376"/>
              <a:gd name="connsiteX3524" fmla="*/ 8488488 w 10502838"/>
              <a:gd name="connsiteY3524" fmla="*/ 2454400 h 6860376"/>
              <a:gd name="connsiteX3525" fmla="*/ 8442449 w 10502838"/>
              <a:gd name="connsiteY3525" fmla="*/ 2408361 h 6860376"/>
              <a:gd name="connsiteX3526" fmla="*/ 8518383 w 10502838"/>
              <a:gd name="connsiteY3526" fmla="*/ 2332426 h 6860376"/>
              <a:gd name="connsiteX3527" fmla="*/ 8442449 w 10502838"/>
              <a:gd name="connsiteY3527" fmla="*/ 2256492 h 6860376"/>
              <a:gd name="connsiteX3528" fmla="*/ 7886396 w 10502838"/>
              <a:gd name="connsiteY3528" fmla="*/ 2210453 h 6860376"/>
              <a:gd name="connsiteX3529" fmla="*/ 7962330 w 10502838"/>
              <a:gd name="connsiteY3529" fmla="*/ 2286389 h 6860376"/>
              <a:gd name="connsiteX3530" fmla="*/ 8038264 w 10502838"/>
              <a:gd name="connsiteY3530" fmla="*/ 2210453 h 6860376"/>
              <a:gd name="connsiteX3531" fmla="*/ 8084303 w 10502838"/>
              <a:gd name="connsiteY3531" fmla="*/ 2256492 h 6860376"/>
              <a:gd name="connsiteX3532" fmla="*/ 8008369 w 10502838"/>
              <a:gd name="connsiteY3532" fmla="*/ 2332426 h 6860376"/>
              <a:gd name="connsiteX3533" fmla="*/ 8084303 w 10502838"/>
              <a:gd name="connsiteY3533" fmla="*/ 2408361 h 6860376"/>
              <a:gd name="connsiteX3534" fmla="*/ 8038264 w 10502838"/>
              <a:gd name="connsiteY3534" fmla="*/ 2454400 h 6860376"/>
              <a:gd name="connsiteX3535" fmla="*/ 7962330 w 10502838"/>
              <a:gd name="connsiteY3535" fmla="*/ 2378465 h 6860376"/>
              <a:gd name="connsiteX3536" fmla="*/ 7886396 w 10502838"/>
              <a:gd name="connsiteY3536" fmla="*/ 2454400 h 6860376"/>
              <a:gd name="connsiteX3537" fmla="*/ 7840357 w 10502838"/>
              <a:gd name="connsiteY3537" fmla="*/ 2408361 h 6860376"/>
              <a:gd name="connsiteX3538" fmla="*/ 7916291 w 10502838"/>
              <a:gd name="connsiteY3538" fmla="*/ 2332426 h 6860376"/>
              <a:gd name="connsiteX3539" fmla="*/ 7840357 w 10502838"/>
              <a:gd name="connsiteY3539" fmla="*/ 2256492 h 6860376"/>
              <a:gd name="connsiteX3540" fmla="*/ 7283705 w 10502838"/>
              <a:gd name="connsiteY3540" fmla="*/ 2210453 h 6860376"/>
              <a:gd name="connsiteX3541" fmla="*/ 7359639 w 10502838"/>
              <a:gd name="connsiteY3541" fmla="*/ 2286389 h 6860376"/>
              <a:gd name="connsiteX3542" fmla="*/ 7435573 w 10502838"/>
              <a:gd name="connsiteY3542" fmla="*/ 2210453 h 6860376"/>
              <a:gd name="connsiteX3543" fmla="*/ 7481613 w 10502838"/>
              <a:gd name="connsiteY3543" fmla="*/ 2256492 h 6860376"/>
              <a:gd name="connsiteX3544" fmla="*/ 7405678 w 10502838"/>
              <a:gd name="connsiteY3544" fmla="*/ 2332426 h 6860376"/>
              <a:gd name="connsiteX3545" fmla="*/ 7481613 w 10502838"/>
              <a:gd name="connsiteY3545" fmla="*/ 2408361 h 6860376"/>
              <a:gd name="connsiteX3546" fmla="*/ 7435573 w 10502838"/>
              <a:gd name="connsiteY3546" fmla="*/ 2454400 h 6860376"/>
              <a:gd name="connsiteX3547" fmla="*/ 7359639 w 10502838"/>
              <a:gd name="connsiteY3547" fmla="*/ 2378465 h 6860376"/>
              <a:gd name="connsiteX3548" fmla="*/ 7283705 w 10502838"/>
              <a:gd name="connsiteY3548" fmla="*/ 2454400 h 6860376"/>
              <a:gd name="connsiteX3549" fmla="*/ 7237666 w 10502838"/>
              <a:gd name="connsiteY3549" fmla="*/ 2408361 h 6860376"/>
              <a:gd name="connsiteX3550" fmla="*/ 7313600 w 10502838"/>
              <a:gd name="connsiteY3550" fmla="*/ 2332426 h 6860376"/>
              <a:gd name="connsiteX3551" fmla="*/ 7237666 w 10502838"/>
              <a:gd name="connsiteY3551" fmla="*/ 2256492 h 6860376"/>
              <a:gd name="connsiteX3552" fmla="*/ 6681612 w 10502838"/>
              <a:gd name="connsiteY3552" fmla="*/ 2210453 h 6860376"/>
              <a:gd name="connsiteX3553" fmla="*/ 6757546 w 10502838"/>
              <a:gd name="connsiteY3553" fmla="*/ 2286389 h 6860376"/>
              <a:gd name="connsiteX3554" fmla="*/ 6833480 w 10502838"/>
              <a:gd name="connsiteY3554" fmla="*/ 2210453 h 6860376"/>
              <a:gd name="connsiteX3555" fmla="*/ 6879519 w 10502838"/>
              <a:gd name="connsiteY3555" fmla="*/ 2256492 h 6860376"/>
              <a:gd name="connsiteX3556" fmla="*/ 6803585 w 10502838"/>
              <a:gd name="connsiteY3556" fmla="*/ 2332426 h 6860376"/>
              <a:gd name="connsiteX3557" fmla="*/ 6879519 w 10502838"/>
              <a:gd name="connsiteY3557" fmla="*/ 2408361 h 6860376"/>
              <a:gd name="connsiteX3558" fmla="*/ 6833480 w 10502838"/>
              <a:gd name="connsiteY3558" fmla="*/ 2454400 h 6860376"/>
              <a:gd name="connsiteX3559" fmla="*/ 6757546 w 10502838"/>
              <a:gd name="connsiteY3559" fmla="*/ 2378465 h 6860376"/>
              <a:gd name="connsiteX3560" fmla="*/ 6681612 w 10502838"/>
              <a:gd name="connsiteY3560" fmla="*/ 2454400 h 6860376"/>
              <a:gd name="connsiteX3561" fmla="*/ 6635573 w 10502838"/>
              <a:gd name="connsiteY3561" fmla="*/ 2408361 h 6860376"/>
              <a:gd name="connsiteX3562" fmla="*/ 6711507 w 10502838"/>
              <a:gd name="connsiteY3562" fmla="*/ 2332426 h 6860376"/>
              <a:gd name="connsiteX3563" fmla="*/ 6635573 w 10502838"/>
              <a:gd name="connsiteY3563" fmla="*/ 2256492 h 6860376"/>
              <a:gd name="connsiteX3564" fmla="*/ 6078921 w 10502838"/>
              <a:gd name="connsiteY3564" fmla="*/ 2210453 h 6860376"/>
              <a:gd name="connsiteX3565" fmla="*/ 6154855 w 10502838"/>
              <a:gd name="connsiteY3565" fmla="*/ 2286389 h 6860376"/>
              <a:gd name="connsiteX3566" fmla="*/ 6230789 w 10502838"/>
              <a:gd name="connsiteY3566" fmla="*/ 2210453 h 6860376"/>
              <a:gd name="connsiteX3567" fmla="*/ 6276829 w 10502838"/>
              <a:gd name="connsiteY3567" fmla="*/ 2256492 h 6860376"/>
              <a:gd name="connsiteX3568" fmla="*/ 6200894 w 10502838"/>
              <a:gd name="connsiteY3568" fmla="*/ 2332426 h 6860376"/>
              <a:gd name="connsiteX3569" fmla="*/ 6276829 w 10502838"/>
              <a:gd name="connsiteY3569" fmla="*/ 2408361 h 6860376"/>
              <a:gd name="connsiteX3570" fmla="*/ 6230789 w 10502838"/>
              <a:gd name="connsiteY3570" fmla="*/ 2454400 h 6860376"/>
              <a:gd name="connsiteX3571" fmla="*/ 6154855 w 10502838"/>
              <a:gd name="connsiteY3571" fmla="*/ 2378465 h 6860376"/>
              <a:gd name="connsiteX3572" fmla="*/ 6078921 w 10502838"/>
              <a:gd name="connsiteY3572" fmla="*/ 2454400 h 6860376"/>
              <a:gd name="connsiteX3573" fmla="*/ 6032882 w 10502838"/>
              <a:gd name="connsiteY3573" fmla="*/ 2408361 h 6860376"/>
              <a:gd name="connsiteX3574" fmla="*/ 6108816 w 10502838"/>
              <a:gd name="connsiteY3574" fmla="*/ 2332426 h 6860376"/>
              <a:gd name="connsiteX3575" fmla="*/ 6032882 w 10502838"/>
              <a:gd name="connsiteY3575" fmla="*/ 2256492 h 6860376"/>
              <a:gd name="connsiteX3576" fmla="*/ 5476828 w 10502838"/>
              <a:gd name="connsiteY3576" fmla="*/ 2210453 h 6860376"/>
              <a:gd name="connsiteX3577" fmla="*/ 5552762 w 10502838"/>
              <a:gd name="connsiteY3577" fmla="*/ 2286389 h 6860376"/>
              <a:gd name="connsiteX3578" fmla="*/ 5628697 w 10502838"/>
              <a:gd name="connsiteY3578" fmla="*/ 2210453 h 6860376"/>
              <a:gd name="connsiteX3579" fmla="*/ 5674735 w 10502838"/>
              <a:gd name="connsiteY3579" fmla="*/ 2256492 h 6860376"/>
              <a:gd name="connsiteX3580" fmla="*/ 5598801 w 10502838"/>
              <a:gd name="connsiteY3580" fmla="*/ 2332426 h 6860376"/>
              <a:gd name="connsiteX3581" fmla="*/ 5674735 w 10502838"/>
              <a:gd name="connsiteY3581" fmla="*/ 2408361 h 6860376"/>
              <a:gd name="connsiteX3582" fmla="*/ 5628099 w 10502838"/>
              <a:gd name="connsiteY3582" fmla="*/ 2454400 h 6860376"/>
              <a:gd name="connsiteX3583" fmla="*/ 5552164 w 10502838"/>
              <a:gd name="connsiteY3583" fmla="*/ 2378465 h 6860376"/>
              <a:gd name="connsiteX3584" fmla="*/ 5476828 w 10502838"/>
              <a:gd name="connsiteY3584" fmla="*/ 2454400 h 6860376"/>
              <a:gd name="connsiteX3585" fmla="*/ 5430789 w 10502838"/>
              <a:gd name="connsiteY3585" fmla="*/ 2408361 h 6860376"/>
              <a:gd name="connsiteX3586" fmla="*/ 5506723 w 10502838"/>
              <a:gd name="connsiteY3586" fmla="*/ 2332426 h 6860376"/>
              <a:gd name="connsiteX3587" fmla="*/ 5430789 w 10502838"/>
              <a:gd name="connsiteY3587" fmla="*/ 2256492 h 6860376"/>
              <a:gd name="connsiteX3588" fmla="*/ 4874137 w 10502838"/>
              <a:gd name="connsiteY3588" fmla="*/ 2210453 h 6860376"/>
              <a:gd name="connsiteX3589" fmla="*/ 4950071 w 10502838"/>
              <a:gd name="connsiteY3589" fmla="*/ 2286389 h 6860376"/>
              <a:gd name="connsiteX3590" fmla="*/ 5026005 w 10502838"/>
              <a:gd name="connsiteY3590" fmla="*/ 2210453 h 6860376"/>
              <a:gd name="connsiteX3591" fmla="*/ 5072044 w 10502838"/>
              <a:gd name="connsiteY3591" fmla="*/ 2256492 h 6860376"/>
              <a:gd name="connsiteX3592" fmla="*/ 4996110 w 10502838"/>
              <a:gd name="connsiteY3592" fmla="*/ 2332426 h 6860376"/>
              <a:gd name="connsiteX3593" fmla="*/ 5072044 w 10502838"/>
              <a:gd name="connsiteY3593" fmla="*/ 2408361 h 6860376"/>
              <a:gd name="connsiteX3594" fmla="*/ 5026005 w 10502838"/>
              <a:gd name="connsiteY3594" fmla="*/ 2454400 h 6860376"/>
              <a:gd name="connsiteX3595" fmla="*/ 4950071 w 10502838"/>
              <a:gd name="connsiteY3595" fmla="*/ 2378465 h 6860376"/>
              <a:gd name="connsiteX3596" fmla="*/ 4874137 w 10502838"/>
              <a:gd name="connsiteY3596" fmla="*/ 2454400 h 6860376"/>
              <a:gd name="connsiteX3597" fmla="*/ 4828098 w 10502838"/>
              <a:gd name="connsiteY3597" fmla="*/ 2408361 h 6860376"/>
              <a:gd name="connsiteX3598" fmla="*/ 4904032 w 10502838"/>
              <a:gd name="connsiteY3598" fmla="*/ 2332426 h 6860376"/>
              <a:gd name="connsiteX3599" fmla="*/ 4828098 w 10502838"/>
              <a:gd name="connsiteY3599" fmla="*/ 2256492 h 6860376"/>
              <a:gd name="connsiteX3600" fmla="*/ 4272044 w 10502838"/>
              <a:gd name="connsiteY3600" fmla="*/ 2210453 h 6860376"/>
              <a:gd name="connsiteX3601" fmla="*/ 4347978 w 10502838"/>
              <a:gd name="connsiteY3601" fmla="*/ 2286389 h 6860376"/>
              <a:gd name="connsiteX3602" fmla="*/ 4423913 w 10502838"/>
              <a:gd name="connsiteY3602" fmla="*/ 2210453 h 6860376"/>
              <a:gd name="connsiteX3603" fmla="*/ 4469951 w 10502838"/>
              <a:gd name="connsiteY3603" fmla="*/ 2256492 h 6860376"/>
              <a:gd name="connsiteX3604" fmla="*/ 4394017 w 10502838"/>
              <a:gd name="connsiteY3604" fmla="*/ 2332426 h 6860376"/>
              <a:gd name="connsiteX3605" fmla="*/ 4469951 w 10502838"/>
              <a:gd name="connsiteY3605" fmla="*/ 2408361 h 6860376"/>
              <a:gd name="connsiteX3606" fmla="*/ 4423913 w 10502838"/>
              <a:gd name="connsiteY3606" fmla="*/ 2454400 h 6860376"/>
              <a:gd name="connsiteX3607" fmla="*/ 4347978 w 10502838"/>
              <a:gd name="connsiteY3607" fmla="*/ 2378465 h 6860376"/>
              <a:gd name="connsiteX3608" fmla="*/ 4272044 w 10502838"/>
              <a:gd name="connsiteY3608" fmla="*/ 2454400 h 6860376"/>
              <a:gd name="connsiteX3609" fmla="*/ 4226005 w 10502838"/>
              <a:gd name="connsiteY3609" fmla="*/ 2408361 h 6860376"/>
              <a:gd name="connsiteX3610" fmla="*/ 4301939 w 10502838"/>
              <a:gd name="connsiteY3610" fmla="*/ 2332426 h 6860376"/>
              <a:gd name="connsiteX3611" fmla="*/ 4226005 w 10502838"/>
              <a:gd name="connsiteY3611" fmla="*/ 2256492 h 6860376"/>
              <a:gd name="connsiteX3612" fmla="*/ 3668756 w 10502838"/>
              <a:gd name="connsiteY3612" fmla="*/ 2210453 h 6860376"/>
              <a:gd name="connsiteX3613" fmla="*/ 3744690 w 10502838"/>
              <a:gd name="connsiteY3613" fmla="*/ 2286389 h 6860376"/>
              <a:gd name="connsiteX3614" fmla="*/ 3820624 w 10502838"/>
              <a:gd name="connsiteY3614" fmla="*/ 2210453 h 6860376"/>
              <a:gd name="connsiteX3615" fmla="*/ 3866663 w 10502838"/>
              <a:gd name="connsiteY3615" fmla="*/ 2256492 h 6860376"/>
              <a:gd name="connsiteX3616" fmla="*/ 3790729 w 10502838"/>
              <a:gd name="connsiteY3616" fmla="*/ 2332426 h 6860376"/>
              <a:gd name="connsiteX3617" fmla="*/ 3866663 w 10502838"/>
              <a:gd name="connsiteY3617" fmla="*/ 2408361 h 6860376"/>
              <a:gd name="connsiteX3618" fmla="*/ 3820624 w 10502838"/>
              <a:gd name="connsiteY3618" fmla="*/ 2454400 h 6860376"/>
              <a:gd name="connsiteX3619" fmla="*/ 3744690 w 10502838"/>
              <a:gd name="connsiteY3619" fmla="*/ 2378465 h 6860376"/>
              <a:gd name="connsiteX3620" fmla="*/ 3668756 w 10502838"/>
              <a:gd name="connsiteY3620" fmla="*/ 2454400 h 6860376"/>
              <a:gd name="connsiteX3621" fmla="*/ 3622717 w 10502838"/>
              <a:gd name="connsiteY3621" fmla="*/ 2408361 h 6860376"/>
              <a:gd name="connsiteX3622" fmla="*/ 3698651 w 10502838"/>
              <a:gd name="connsiteY3622" fmla="*/ 2332426 h 6860376"/>
              <a:gd name="connsiteX3623" fmla="*/ 3622717 w 10502838"/>
              <a:gd name="connsiteY3623" fmla="*/ 2256492 h 6860376"/>
              <a:gd name="connsiteX3624" fmla="*/ 3067299 w 10502838"/>
              <a:gd name="connsiteY3624" fmla="*/ 2210453 h 6860376"/>
              <a:gd name="connsiteX3625" fmla="*/ 3143233 w 10502838"/>
              <a:gd name="connsiteY3625" fmla="*/ 2286389 h 6860376"/>
              <a:gd name="connsiteX3626" fmla="*/ 3219171 w 10502838"/>
              <a:gd name="connsiteY3626" fmla="*/ 2210453 h 6860376"/>
              <a:gd name="connsiteX3627" fmla="*/ 3265209 w 10502838"/>
              <a:gd name="connsiteY3627" fmla="*/ 2256492 h 6860376"/>
              <a:gd name="connsiteX3628" fmla="*/ 3189275 w 10502838"/>
              <a:gd name="connsiteY3628" fmla="*/ 2332426 h 6860376"/>
              <a:gd name="connsiteX3629" fmla="*/ 3265209 w 10502838"/>
              <a:gd name="connsiteY3629" fmla="*/ 2408361 h 6860376"/>
              <a:gd name="connsiteX3630" fmla="*/ 3218573 w 10502838"/>
              <a:gd name="connsiteY3630" fmla="*/ 2454400 h 6860376"/>
              <a:gd name="connsiteX3631" fmla="*/ 3142637 w 10502838"/>
              <a:gd name="connsiteY3631" fmla="*/ 2378465 h 6860376"/>
              <a:gd name="connsiteX3632" fmla="*/ 3067299 w 10502838"/>
              <a:gd name="connsiteY3632" fmla="*/ 2454400 h 6860376"/>
              <a:gd name="connsiteX3633" fmla="*/ 3021260 w 10502838"/>
              <a:gd name="connsiteY3633" fmla="*/ 2408361 h 6860376"/>
              <a:gd name="connsiteX3634" fmla="*/ 3097194 w 10502838"/>
              <a:gd name="connsiteY3634" fmla="*/ 2332426 h 6860376"/>
              <a:gd name="connsiteX3635" fmla="*/ 3021260 w 10502838"/>
              <a:gd name="connsiteY3635" fmla="*/ 2256492 h 6860376"/>
              <a:gd name="connsiteX3636" fmla="*/ 2464603 w 10502838"/>
              <a:gd name="connsiteY3636" fmla="*/ 2210453 h 6860376"/>
              <a:gd name="connsiteX3637" fmla="*/ 2540539 w 10502838"/>
              <a:gd name="connsiteY3637" fmla="*/ 2286389 h 6860376"/>
              <a:gd name="connsiteX3638" fmla="*/ 2616473 w 10502838"/>
              <a:gd name="connsiteY3638" fmla="*/ 2210453 h 6860376"/>
              <a:gd name="connsiteX3639" fmla="*/ 2662513 w 10502838"/>
              <a:gd name="connsiteY3639" fmla="*/ 2256492 h 6860376"/>
              <a:gd name="connsiteX3640" fmla="*/ 2586578 w 10502838"/>
              <a:gd name="connsiteY3640" fmla="*/ 2332426 h 6860376"/>
              <a:gd name="connsiteX3641" fmla="*/ 2662513 w 10502838"/>
              <a:gd name="connsiteY3641" fmla="*/ 2408361 h 6860376"/>
              <a:gd name="connsiteX3642" fmla="*/ 2616473 w 10502838"/>
              <a:gd name="connsiteY3642" fmla="*/ 2454400 h 6860376"/>
              <a:gd name="connsiteX3643" fmla="*/ 2540539 w 10502838"/>
              <a:gd name="connsiteY3643" fmla="*/ 2378465 h 6860376"/>
              <a:gd name="connsiteX3644" fmla="*/ 2464603 w 10502838"/>
              <a:gd name="connsiteY3644" fmla="*/ 2454400 h 6860376"/>
              <a:gd name="connsiteX3645" fmla="*/ 2418563 w 10502838"/>
              <a:gd name="connsiteY3645" fmla="*/ 2408361 h 6860376"/>
              <a:gd name="connsiteX3646" fmla="*/ 2494498 w 10502838"/>
              <a:gd name="connsiteY3646" fmla="*/ 2332426 h 6860376"/>
              <a:gd name="connsiteX3647" fmla="*/ 2418563 w 10502838"/>
              <a:gd name="connsiteY3647" fmla="*/ 2256492 h 6860376"/>
              <a:gd name="connsiteX3648" fmla="*/ 1861907 w 10502838"/>
              <a:gd name="connsiteY3648" fmla="*/ 2210453 h 6860376"/>
              <a:gd name="connsiteX3649" fmla="*/ 1937842 w 10502838"/>
              <a:gd name="connsiteY3649" fmla="*/ 2286389 h 6860376"/>
              <a:gd name="connsiteX3650" fmla="*/ 2013776 w 10502838"/>
              <a:gd name="connsiteY3650" fmla="*/ 2210453 h 6860376"/>
              <a:gd name="connsiteX3651" fmla="*/ 2059815 w 10502838"/>
              <a:gd name="connsiteY3651" fmla="*/ 2256492 h 6860376"/>
              <a:gd name="connsiteX3652" fmla="*/ 1983881 w 10502838"/>
              <a:gd name="connsiteY3652" fmla="*/ 2332426 h 6860376"/>
              <a:gd name="connsiteX3653" fmla="*/ 2059815 w 10502838"/>
              <a:gd name="connsiteY3653" fmla="*/ 2408361 h 6860376"/>
              <a:gd name="connsiteX3654" fmla="*/ 2013776 w 10502838"/>
              <a:gd name="connsiteY3654" fmla="*/ 2454400 h 6860376"/>
              <a:gd name="connsiteX3655" fmla="*/ 1937842 w 10502838"/>
              <a:gd name="connsiteY3655" fmla="*/ 2378465 h 6860376"/>
              <a:gd name="connsiteX3656" fmla="*/ 1861907 w 10502838"/>
              <a:gd name="connsiteY3656" fmla="*/ 2454400 h 6860376"/>
              <a:gd name="connsiteX3657" fmla="*/ 1815866 w 10502838"/>
              <a:gd name="connsiteY3657" fmla="*/ 2408361 h 6860376"/>
              <a:gd name="connsiteX3658" fmla="*/ 1891803 w 10502838"/>
              <a:gd name="connsiteY3658" fmla="*/ 2332426 h 6860376"/>
              <a:gd name="connsiteX3659" fmla="*/ 1815866 w 10502838"/>
              <a:gd name="connsiteY3659" fmla="*/ 2256492 h 6860376"/>
              <a:gd name="connsiteX3660" fmla="*/ 657121 w 10502838"/>
              <a:gd name="connsiteY3660" fmla="*/ 2210453 h 6860376"/>
              <a:gd name="connsiteX3661" fmla="*/ 733055 w 10502838"/>
              <a:gd name="connsiteY3661" fmla="*/ 2286389 h 6860376"/>
              <a:gd name="connsiteX3662" fmla="*/ 808989 w 10502838"/>
              <a:gd name="connsiteY3662" fmla="*/ 2210453 h 6860376"/>
              <a:gd name="connsiteX3663" fmla="*/ 855028 w 10502838"/>
              <a:gd name="connsiteY3663" fmla="*/ 2256492 h 6860376"/>
              <a:gd name="connsiteX3664" fmla="*/ 779095 w 10502838"/>
              <a:gd name="connsiteY3664" fmla="*/ 2332426 h 6860376"/>
              <a:gd name="connsiteX3665" fmla="*/ 855028 w 10502838"/>
              <a:gd name="connsiteY3665" fmla="*/ 2408361 h 6860376"/>
              <a:gd name="connsiteX3666" fmla="*/ 808989 w 10502838"/>
              <a:gd name="connsiteY3666" fmla="*/ 2454400 h 6860376"/>
              <a:gd name="connsiteX3667" fmla="*/ 733055 w 10502838"/>
              <a:gd name="connsiteY3667" fmla="*/ 2378465 h 6860376"/>
              <a:gd name="connsiteX3668" fmla="*/ 657121 w 10502838"/>
              <a:gd name="connsiteY3668" fmla="*/ 2454400 h 6860376"/>
              <a:gd name="connsiteX3669" fmla="*/ 611082 w 10502838"/>
              <a:gd name="connsiteY3669" fmla="*/ 2408361 h 6860376"/>
              <a:gd name="connsiteX3670" fmla="*/ 687016 w 10502838"/>
              <a:gd name="connsiteY3670" fmla="*/ 2332426 h 6860376"/>
              <a:gd name="connsiteX3671" fmla="*/ 611082 w 10502838"/>
              <a:gd name="connsiteY3671" fmla="*/ 2256492 h 6860376"/>
              <a:gd name="connsiteX3672" fmla="*/ 10348579 w 10502838"/>
              <a:gd name="connsiteY3672" fmla="*/ 1762030 h 6860376"/>
              <a:gd name="connsiteX3673" fmla="*/ 10395813 w 10502838"/>
              <a:gd name="connsiteY3673" fmla="*/ 1762030 h 6860376"/>
              <a:gd name="connsiteX3674" fmla="*/ 10395813 w 10502838"/>
              <a:gd name="connsiteY3674" fmla="*/ 1869056 h 6860376"/>
              <a:gd name="connsiteX3675" fmla="*/ 10502838 w 10502838"/>
              <a:gd name="connsiteY3675" fmla="*/ 1869056 h 6860376"/>
              <a:gd name="connsiteX3676" fmla="*/ 10502838 w 10502838"/>
              <a:gd name="connsiteY3676" fmla="*/ 1916291 h 6860376"/>
              <a:gd name="connsiteX3677" fmla="*/ 10395813 w 10502838"/>
              <a:gd name="connsiteY3677" fmla="*/ 1916291 h 6860376"/>
              <a:gd name="connsiteX3678" fmla="*/ 10395813 w 10502838"/>
              <a:gd name="connsiteY3678" fmla="*/ 2023316 h 6860376"/>
              <a:gd name="connsiteX3679" fmla="*/ 10348579 w 10502838"/>
              <a:gd name="connsiteY3679" fmla="*/ 2023316 h 6860376"/>
              <a:gd name="connsiteX3680" fmla="*/ 10348579 w 10502838"/>
              <a:gd name="connsiteY3680" fmla="*/ 1916291 h 6860376"/>
              <a:gd name="connsiteX3681" fmla="*/ 10241553 w 10502838"/>
              <a:gd name="connsiteY3681" fmla="*/ 1916291 h 6860376"/>
              <a:gd name="connsiteX3682" fmla="*/ 10241553 w 10502838"/>
              <a:gd name="connsiteY3682" fmla="*/ 1869056 h 6860376"/>
              <a:gd name="connsiteX3683" fmla="*/ 10348579 w 10502838"/>
              <a:gd name="connsiteY3683" fmla="*/ 1869056 h 6860376"/>
              <a:gd name="connsiteX3684" fmla="*/ 9746486 w 10502838"/>
              <a:gd name="connsiteY3684" fmla="*/ 1762030 h 6860376"/>
              <a:gd name="connsiteX3685" fmla="*/ 9793123 w 10502838"/>
              <a:gd name="connsiteY3685" fmla="*/ 1762030 h 6860376"/>
              <a:gd name="connsiteX3686" fmla="*/ 9793123 w 10502838"/>
              <a:gd name="connsiteY3686" fmla="*/ 1869056 h 6860376"/>
              <a:gd name="connsiteX3687" fmla="*/ 9900148 w 10502838"/>
              <a:gd name="connsiteY3687" fmla="*/ 1869056 h 6860376"/>
              <a:gd name="connsiteX3688" fmla="*/ 9900148 w 10502838"/>
              <a:gd name="connsiteY3688" fmla="*/ 1916291 h 6860376"/>
              <a:gd name="connsiteX3689" fmla="*/ 9793123 w 10502838"/>
              <a:gd name="connsiteY3689" fmla="*/ 1916291 h 6860376"/>
              <a:gd name="connsiteX3690" fmla="*/ 9793123 w 10502838"/>
              <a:gd name="connsiteY3690" fmla="*/ 2023316 h 6860376"/>
              <a:gd name="connsiteX3691" fmla="*/ 9746486 w 10502838"/>
              <a:gd name="connsiteY3691" fmla="*/ 2023316 h 6860376"/>
              <a:gd name="connsiteX3692" fmla="*/ 9746486 w 10502838"/>
              <a:gd name="connsiteY3692" fmla="*/ 1916291 h 6860376"/>
              <a:gd name="connsiteX3693" fmla="*/ 9639460 w 10502838"/>
              <a:gd name="connsiteY3693" fmla="*/ 1916291 h 6860376"/>
              <a:gd name="connsiteX3694" fmla="*/ 9639460 w 10502838"/>
              <a:gd name="connsiteY3694" fmla="*/ 1869056 h 6860376"/>
              <a:gd name="connsiteX3695" fmla="*/ 9746486 w 10502838"/>
              <a:gd name="connsiteY3695" fmla="*/ 1869056 h 6860376"/>
              <a:gd name="connsiteX3696" fmla="*/ 9143796 w 10502838"/>
              <a:gd name="connsiteY3696" fmla="*/ 1762030 h 6860376"/>
              <a:gd name="connsiteX3697" fmla="*/ 9191030 w 10502838"/>
              <a:gd name="connsiteY3697" fmla="*/ 1762030 h 6860376"/>
              <a:gd name="connsiteX3698" fmla="*/ 9191030 w 10502838"/>
              <a:gd name="connsiteY3698" fmla="*/ 1869056 h 6860376"/>
              <a:gd name="connsiteX3699" fmla="*/ 9298055 w 10502838"/>
              <a:gd name="connsiteY3699" fmla="*/ 1869056 h 6860376"/>
              <a:gd name="connsiteX3700" fmla="*/ 9298055 w 10502838"/>
              <a:gd name="connsiteY3700" fmla="*/ 1916291 h 6860376"/>
              <a:gd name="connsiteX3701" fmla="*/ 9191030 w 10502838"/>
              <a:gd name="connsiteY3701" fmla="*/ 1916291 h 6860376"/>
              <a:gd name="connsiteX3702" fmla="*/ 9191030 w 10502838"/>
              <a:gd name="connsiteY3702" fmla="*/ 2023316 h 6860376"/>
              <a:gd name="connsiteX3703" fmla="*/ 9143796 w 10502838"/>
              <a:gd name="connsiteY3703" fmla="*/ 2023316 h 6860376"/>
              <a:gd name="connsiteX3704" fmla="*/ 9143796 w 10502838"/>
              <a:gd name="connsiteY3704" fmla="*/ 1916291 h 6860376"/>
              <a:gd name="connsiteX3705" fmla="*/ 9036770 w 10502838"/>
              <a:gd name="connsiteY3705" fmla="*/ 1916291 h 6860376"/>
              <a:gd name="connsiteX3706" fmla="*/ 9036770 w 10502838"/>
              <a:gd name="connsiteY3706" fmla="*/ 1869056 h 6860376"/>
              <a:gd name="connsiteX3707" fmla="*/ 9143796 w 10502838"/>
              <a:gd name="connsiteY3707" fmla="*/ 1869056 h 6860376"/>
              <a:gd name="connsiteX3708" fmla="*/ 8541105 w 10502838"/>
              <a:gd name="connsiteY3708" fmla="*/ 1762030 h 6860376"/>
              <a:gd name="connsiteX3709" fmla="*/ 8588339 w 10502838"/>
              <a:gd name="connsiteY3709" fmla="*/ 1762030 h 6860376"/>
              <a:gd name="connsiteX3710" fmla="*/ 8588339 w 10502838"/>
              <a:gd name="connsiteY3710" fmla="*/ 1869056 h 6860376"/>
              <a:gd name="connsiteX3711" fmla="*/ 8695365 w 10502838"/>
              <a:gd name="connsiteY3711" fmla="*/ 1869056 h 6860376"/>
              <a:gd name="connsiteX3712" fmla="*/ 8695365 w 10502838"/>
              <a:gd name="connsiteY3712" fmla="*/ 1916291 h 6860376"/>
              <a:gd name="connsiteX3713" fmla="*/ 8588339 w 10502838"/>
              <a:gd name="connsiteY3713" fmla="*/ 1916291 h 6860376"/>
              <a:gd name="connsiteX3714" fmla="*/ 8588339 w 10502838"/>
              <a:gd name="connsiteY3714" fmla="*/ 2023316 h 6860376"/>
              <a:gd name="connsiteX3715" fmla="*/ 8541105 w 10502838"/>
              <a:gd name="connsiteY3715" fmla="*/ 2023316 h 6860376"/>
              <a:gd name="connsiteX3716" fmla="*/ 8541105 w 10502838"/>
              <a:gd name="connsiteY3716" fmla="*/ 1916291 h 6860376"/>
              <a:gd name="connsiteX3717" fmla="*/ 8434079 w 10502838"/>
              <a:gd name="connsiteY3717" fmla="*/ 1916291 h 6860376"/>
              <a:gd name="connsiteX3718" fmla="*/ 8434079 w 10502838"/>
              <a:gd name="connsiteY3718" fmla="*/ 1869056 h 6860376"/>
              <a:gd name="connsiteX3719" fmla="*/ 8541105 w 10502838"/>
              <a:gd name="connsiteY3719" fmla="*/ 1869056 h 6860376"/>
              <a:gd name="connsiteX3720" fmla="*/ 7939012 w 10502838"/>
              <a:gd name="connsiteY3720" fmla="*/ 1762030 h 6860376"/>
              <a:gd name="connsiteX3721" fmla="*/ 7985648 w 10502838"/>
              <a:gd name="connsiteY3721" fmla="*/ 1762030 h 6860376"/>
              <a:gd name="connsiteX3722" fmla="*/ 7985648 w 10502838"/>
              <a:gd name="connsiteY3722" fmla="*/ 1869056 h 6860376"/>
              <a:gd name="connsiteX3723" fmla="*/ 8092674 w 10502838"/>
              <a:gd name="connsiteY3723" fmla="*/ 1869056 h 6860376"/>
              <a:gd name="connsiteX3724" fmla="*/ 8092674 w 10502838"/>
              <a:gd name="connsiteY3724" fmla="*/ 1916291 h 6860376"/>
              <a:gd name="connsiteX3725" fmla="*/ 7985648 w 10502838"/>
              <a:gd name="connsiteY3725" fmla="*/ 1916291 h 6860376"/>
              <a:gd name="connsiteX3726" fmla="*/ 7985648 w 10502838"/>
              <a:gd name="connsiteY3726" fmla="*/ 2023316 h 6860376"/>
              <a:gd name="connsiteX3727" fmla="*/ 7939012 w 10502838"/>
              <a:gd name="connsiteY3727" fmla="*/ 2023316 h 6860376"/>
              <a:gd name="connsiteX3728" fmla="*/ 7939012 w 10502838"/>
              <a:gd name="connsiteY3728" fmla="*/ 1916291 h 6860376"/>
              <a:gd name="connsiteX3729" fmla="*/ 7831986 w 10502838"/>
              <a:gd name="connsiteY3729" fmla="*/ 1916291 h 6860376"/>
              <a:gd name="connsiteX3730" fmla="*/ 7831986 w 10502838"/>
              <a:gd name="connsiteY3730" fmla="*/ 1869056 h 6860376"/>
              <a:gd name="connsiteX3731" fmla="*/ 7939012 w 10502838"/>
              <a:gd name="connsiteY3731" fmla="*/ 1869056 h 6860376"/>
              <a:gd name="connsiteX3732" fmla="*/ 7336321 w 10502838"/>
              <a:gd name="connsiteY3732" fmla="*/ 1762030 h 6860376"/>
              <a:gd name="connsiteX3733" fmla="*/ 7383555 w 10502838"/>
              <a:gd name="connsiteY3733" fmla="*/ 1762030 h 6860376"/>
              <a:gd name="connsiteX3734" fmla="*/ 7383555 w 10502838"/>
              <a:gd name="connsiteY3734" fmla="*/ 1869056 h 6860376"/>
              <a:gd name="connsiteX3735" fmla="*/ 7490581 w 10502838"/>
              <a:gd name="connsiteY3735" fmla="*/ 1869056 h 6860376"/>
              <a:gd name="connsiteX3736" fmla="*/ 7490581 w 10502838"/>
              <a:gd name="connsiteY3736" fmla="*/ 1916291 h 6860376"/>
              <a:gd name="connsiteX3737" fmla="*/ 7383555 w 10502838"/>
              <a:gd name="connsiteY3737" fmla="*/ 1916291 h 6860376"/>
              <a:gd name="connsiteX3738" fmla="*/ 7383555 w 10502838"/>
              <a:gd name="connsiteY3738" fmla="*/ 2023316 h 6860376"/>
              <a:gd name="connsiteX3739" fmla="*/ 7336321 w 10502838"/>
              <a:gd name="connsiteY3739" fmla="*/ 2023316 h 6860376"/>
              <a:gd name="connsiteX3740" fmla="*/ 7336321 w 10502838"/>
              <a:gd name="connsiteY3740" fmla="*/ 1916291 h 6860376"/>
              <a:gd name="connsiteX3741" fmla="*/ 7229295 w 10502838"/>
              <a:gd name="connsiteY3741" fmla="*/ 1916291 h 6860376"/>
              <a:gd name="connsiteX3742" fmla="*/ 7229295 w 10502838"/>
              <a:gd name="connsiteY3742" fmla="*/ 1869056 h 6860376"/>
              <a:gd name="connsiteX3743" fmla="*/ 7336321 w 10502838"/>
              <a:gd name="connsiteY3743" fmla="*/ 1869056 h 6860376"/>
              <a:gd name="connsiteX3744" fmla="*/ 6734228 w 10502838"/>
              <a:gd name="connsiteY3744" fmla="*/ 1762030 h 6860376"/>
              <a:gd name="connsiteX3745" fmla="*/ 6780864 w 10502838"/>
              <a:gd name="connsiteY3745" fmla="*/ 1762030 h 6860376"/>
              <a:gd name="connsiteX3746" fmla="*/ 6780864 w 10502838"/>
              <a:gd name="connsiteY3746" fmla="*/ 1869056 h 6860376"/>
              <a:gd name="connsiteX3747" fmla="*/ 6887890 w 10502838"/>
              <a:gd name="connsiteY3747" fmla="*/ 1869056 h 6860376"/>
              <a:gd name="connsiteX3748" fmla="*/ 6887890 w 10502838"/>
              <a:gd name="connsiteY3748" fmla="*/ 1916291 h 6860376"/>
              <a:gd name="connsiteX3749" fmla="*/ 6780864 w 10502838"/>
              <a:gd name="connsiteY3749" fmla="*/ 1916291 h 6860376"/>
              <a:gd name="connsiteX3750" fmla="*/ 6780864 w 10502838"/>
              <a:gd name="connsiteY3750" fmla="*/ 2023316 h 6860376"/>
              <a:gd name="connsiteX3751" fmla="*/ 6734228 w 10502838"/>
              <a:gd name="connsiteY3751" fmla="*/ 2023316 h 6860376"/>
              <a:gd name="connsiteX3752" fmla="*/ 6734228 w 10502838"/>
              <a:gd name="connsiteY3752" fmla="*/ 1916291 h 6860376"/>
              <a:gd name="connsiteX3753" fmla="*/ 6627202 w 10502838"/>
              <a:gd name="connsiteY3753" fmla="*/ 1916291 h 6860376"/>
              <a:gd name="connsiteX3754" fmla="*/ 6627202 w 10502838"/>
              <a:gd name="connsiteY3754" fmla="*/ 1869056 h 6860376"/>
              <a:gd name="connsiteX3755" fmla="*/ 6734228 w 10502838"/>
              <a:gd name="connsiteY3755" fmla="*/ 1869056 h 6860376"/>
              <a:gd name="connsiteX3756" fmla="*/ 6131537 w 10502838"/>
              <a:gd name="connsiteY3756" fmla="*/ 1762030 h 6860376"/>
              <a:gd name="connsiteX3757" fmla="*/ 6178771 w 10502838"/>
              <a:gd name="connsiteY3757" fmla="*/ 1762030 h 6860376"/>
              <a:gd name="connsiteX3758" fmla="*/ 6178771 w 10502838"/>
              <a:gd name="connsiteY3758" fmla="*/ 1869056 h 6860376"/>
              <a:gd name="connsiteX3759" fmla="*/ 6285797 w 10502838"/>
              <a:gd name="connsiteY3759" fmla="*/ 1869056 h 6860376"/>
              <a:gd name="connsiteX3760" fmla="*/ 6285797 w 10502838"/>
              <a:gd name="connsiteY3760" fmla="*/ 1916291 h 6860376"/>
              <a:gd name="connsiteX3761" fmla="*/ 6178771 w 10502838"/>
              <a:gd name="connsiteY3761" fmla="*/ 1916291 h 6860376"/>
              <a:gd name="connsiteX3762" fmla="*/ 6178771 w 10502838"/>
              <a:gd name="connsiteY3762" fmla="*/ 2023316 h 6860376"/>
              <a:gd name="connsiteX3763" fmla="*/ 6131537 w 10502838"/>
              <a:gd name="connsiteY3763" fmla="*/ 2023316 h 6860376"/>
              <a:gd name="connsiteX3764" fmla="*/ 6131537 w 10502838"/>
              <a:gd name="connsiteY3764" fmla="*/ 1916291 h 6860376"/>
              <a:gd name="connsiteX3765" fmla="*/ 6024511 w 10502838"/>
              <a:gd name="connsiteY3765" fmla="*/ 1916291 h 6860376"/>
              <a:gd name="connsiteX3766" fmla="*/ 6024511 w 10502838"/>
              <a:gd name="connsiteY3766" fmla="*/ 1869056 h 6860376"/>
              <a:gd name="connsiteX3767" fmla="*/ 6131537 w 10502838"/>
              <a:gd name="connsiteY3767" fmla="*/ 1869056 h 6860376"/>
              <a:gd name="connsiteX3768" fmla="*/ 5528846 w 10502838"/>
              <a:gd name="connsiteY3768" fmla="*/ 1762030 h 6860376"/>
              <a:gd name="connsiteX3769" fmla="*/ 5576080 w 10502838"/>
              <a:gd name="connsiteY3769" fmla="*/ 1762030 h 6860376"/>
              <a:gd name="connsiteX3770" fmla="*/ 5576080 w 10502838"/>
              <a:gd name="connsiteY3770" fmla="*/ 1869056 h 6860376"/>
              <a:gd name="connsiteX3771" fmla="*/ 5683106 w 10502838"/>
              <a:gd name="connsiteY3771" fmla="*/ 1869056 h 6860376"/>
              <a:gd name="connsiteX3772" fmla="*/ 5683106 w 10502838"/>
              <a:gd name="connsiteY3772" fmla="*/ 1916291 h 6860376"/>
              <a:gd name="connsiteX3773" fmla="*/ 5576080 w 10502838"/>
              <a:gd name="connsiteY3773" fmla="*/ 1916291 h 6860376"/>
              <a:gd name="connsiteX3774" fmla="*/ 5576080 w 10502838"/>
              <a:gd name="connsiteY3774" fmla="*/ 2023316 h 6860376"/>
              <a:gd name="connsiteX3775" fmla="*/ 5528846 w 10502838"/>
              <a:gd name="connsiteY3775" fmla="*/ 2023316 h 6860376"/>
              <a:gd name="connsiteX3776" fmla="*/ 5528846 w 10502838"/>
              <a:gd name="connsiteY3776" fmla="*/ 1916291 h 6860376"/>
              <a:gd name="connsiteX3777" fmla="*/ 5421820 w 10502838"/>
              <a:gd name="connsiteY3777" fmla="*/ 1916291 h 6860376"/>
              <a:gd name="connsiteX3778" fmla="*/ 5421820 w 10502838"/>
              <a:gd name="connsiteY3778" fmla="*/ 1869056 h 6860376"/>
              <a:gd name="connsiteX3779" fmla="*/ 5528846 w 10502838"/>
              <a:gd name="connsiteY3779" fmla="*/ 1869056 h 6860376"/>
              <a:gd name="connsiteX3780" fmla="*/ 4926753 w 10502838"/>
              <a:gd name="connsiteY3780" fmla="*/ 1762030 h 6860376"/>
              <a:gd name="connsiteX3781" fmla="*/ 4973389 w 10502838"/>
              <a:gd name="connsiteY3781" fmla="*/ 1762030 h 6860376"/>
              <a:gd name="connsiteX3782" fmla="*/ 4973389 w 10502838"/>
              <a:gd name="connsiteY3782" fmla="*/ 1869056 h 6860376"/>
              <a:gd name="connsiteX3783" fmla="*/ 5080415 w 10502838"/>
              <a:gd name="connsiteY3783" fmla="*/ 1869056 h 6860376"/>
              <a:gd name="connsiteX3784" fmla="*/ 5080415 w 10502838"/>
              <a:gd name="connsiteY3784" fmla="*/ 1916291 h 6860376"/>
              <a:gd name="connsiteX3785" fmla="*/ 4973389 w 10502838"/>
              <a:gd name="connsiteY3785" fmla="*/ 1916291 h 6860376"/>
              <a:gd name="connsiteX3786" fmla="*/ 4973389 w 10502838"/>
              <a:gd name="connsiteY3786" fmla="*/ 2023316 h 6860376"/>
              <a:gd name="connsiteX3787" fmla="*/ 4926753 w 10502838"/>
              <a:gd name="connsiteY3787" fmla="*/ 2023316 h 6860376"/>
              <a:gd name="connsiteX3788" fmla="*/ 4926753 w 10502838"/>
              <a:gd name="connsiteY3788" fmla="*/ 1916291 h 6860376"/>
              <a:gd name="connsiteX3789" fmla="*/ 4819727 w 10502838"/>
              <a:gd name="connsiteY3789" fmla="*/ 1916291 h 6860376"/>
              <a:gd name="connsiteX3790" fmla="*/ 4819727 w 10502838"/>
              <a:gd name="connsiteY3790" fmla="*/ 1869056 h 6860376"/>
              <a:gd name="connsiteX3791" fmla="*/ 4926753 w 10502838"/>
              <a:gd name="connsiteY3791" fmla="*/ 1869056 h 6860376"/>
              <a:gd name="connsiteX3792" fmla="*/ 4324063 w 10502838"/>
              <a:gd name="connsiteY3792" fmla="*/ 1762030 h 6860376"/>
              <a:gd name="connsiteX3793" fmla="*/ 4371297 w 10502838"/>
              <a:gd name="connsiteY3793" fmla="*/ 1762030 h 6860376"/>
              <a:gd name="connsiteX3794" fmla="*/ 4371297 w 10502838"/>
              <a:gd name="connsiteY3794" fmla="*/ 1869056 h 6860376"/>
              <a:gd name="connsiteX3795" fmla="*/ 4478323 w 10502838"/>
              <a:gd name="connsiteY3795" fmla="*/ 1869056 h 6860376"/>
              <a:gd name="connsiteX3796" fmla="*/ 4478323 w 10502838"/>
              <a:gd name="connsiteY3796" fmla="*/ 1916291 h 6860376"/>
              <a:gd name="connsiteX3797" fmla="*/ 4371297 w 10502838"/>
              <a:gd name="connsiteY3797" fmla="*/ 1916291 h 6860376"/>
              <a:gd name="connsiteX3798" fmla="*/ 4371297 w 10502838"/>
              <a:gd name="connsiteY3798" fmla="*/ 2023316 h 6860376"/>
              <a:gd name="connsiteX3799" fmla="*/ 4324063 w 10502838"/>
              <a:gd name="connsiteY3799" fmla="*/ 2023316 h 6860376"/>
              <a:gd name="connsiteX3800" fmla="*/ 4324063 w 10502838"/>
              <a:gd name="connsiteY3800" fmla="*/ 1916291 h 6860376"/>
              <a:gd name="connsiteX3801" fmla="*/ 4217037 w 10502838"/>
              <a:gd name="connsiteY3801" fmla="*/ 1916291 h 6860376"/>
              <a:gd name="connsiteX3802" fmla="*/ 4217037 w 10502838"/>
              <a:gd name="connsiteY3802" fmla="*/ 1869056 h 6860376"/>
              <a:gd name="connsiteX3803" fmla="*/ 4324063 w 10502838"/>
              <a:gd name="connsiteY3803" fmla="*/ 1869056 h 6860376"/>
              <a:gd name="connsiteX3804" fmla="*/ 3721970 w 10502838"/>
              <a:gd name="connsiteY3804" fmla="*/ 1762030 h 6860376"/>
              <a:gd name="connsiteX3805" fmla="*/ 3768606 w 10502838"/>
              <a:gd name="connsiteY3805" fmla="*/ 1762030 h 6860376"/>
              <a:gd name="connsiteX3806" fmla="*/ 3768606 w 10502838"/>
              <a:gd name="connsiteY3806" fmla="*/ 1869056 h 6860376"/>
              <a:gd name="connsiteX3807" fmla="*/ 3875632 w 10502838"/>
              <a:gd name="connsiteY3807" fmla="*/ 1869056 h 6860376"/>
              <a:gd name="connsiteX3808" fmla="*/ 3875632 w 10502838"/>
              <a:gd name="connsiteY3808" fmla="*/ 1916291 h 6860376"/>
              <a:gd name="connsiteX3809" fmla="*/ 3768606 w 10502838"/>
              <a:gd name="connsiteY3809" fmla="*/ 1916291 h 6860376"/>
              <a:gd name="connsiteX3810" fmla="*/ 3768606 w 10502838"/>
              <a:gd name="connsiteY3810" fmla="*/ 2023316 h 6860376"/>
              <a:gd name="connsiteX3811" fmla="*/ 3721970 w 10502838"/>
              <a:gd name="connsiteY3811" fmla="*/ 2023316 h 6860376"/>
              <a:gd name="connsiteX3812" fmla="*/ 3721970 w 10502838"/>
              <a:gd name="connsiteY3812" fmla="*/ 1916291 h 6860376"/>
              <a:gd name="connsiteX3813" fmla="*/ 3614944 w 10502838"/>
              <a:gd name="connsiteY3813" fmla="*/ 1916291 h 6860376"/>
              <a:gd name="connsiteX3814" fmla="*/ 3614944 w 10502838"/>
              <a:gd name="connsiteY3814" fmla="*/ 1869056 h 6860376"/>
              <a:gd name="connsiteX3815" fmla="*/ 3721970 w 10502838"/>
              <a:gd name="connsiteY3815" fmla="*/ 1869056 h 6860376"/>
              <a:gd name="connsiteX3816" fmla="*/ 3119325 w 10502838"/>
              <a:gd name="connsiteY3816" fmla="*/ 1762030 h 6860376"/>
              <a:gd name="connsiteX3817" fmla="*/ 3166560 w 10502838"/>
              <a:gd name="connsiteY3817" fmla="*/ 1762030 h 6860376"/>
              <a:gd name="connsiteX3818" fmla="*/ 3166560 w 10502838"/>
              <a:gd name="connsiteY3818" fmla="*/ 1869056 h 6860376"/>
              <a:gd name="connsiteX3819" fmla="*/ 3273586 w 10502838"/>
              <a:gd name="connsiteY3819" fmla="*/ 1869056 h 6860376"/>
              <a:gd name="connsiteX3820" fmla="*/ 3273586 w 10502838"/>
              <a:gd name="connsiteY3820" fmla="*/ 1916291 h 6860376"/>
              <a:gd name="connsiteX3821" fmla="*/ 3166560 w 10502838"/>
              <a:gd name="connsiteY3821" fmla="*/ 1916291 h 6860376"/>
              <a:gd name="connsiteX3822" fmla="*/ 3166560 w 10502838"/>
              <a:gd name="connsiteY3822" fmla="*/ 2023316 h 6860376"/>
              <a:gd name="connsiteX3823" fmla="*/ 3119325 w 10502838"/>
              <a:gd name="connsiteY3823" fmla="*/ 2023316 h 6860376"/>
              <a:gd name="connsiteX3824" fmla="*/ 3119325 w 10502838"/>
              <a:gd name="connsiteY3824" fmla="*/ 1916291 h 6860376"/>
              <a:gd name="connsiteX3825" fmla="*/ 3012297 w 10502838"/>
              <a:gd name="connsiteY3825" fmla="*/ 1916291 h 6860376"/>
              <a:gd name="connsiteX3826" fmla="*/ 3012297 w 10502838"/>
              <a:gd name="connsiteY3826" fmla="*/ 1869056 h 6860376"/>
              <a:gd name="connsiteX3827" fmla="*/ 3119325 w 10502838"/>
              <a:gd name="connsiteY3827" fmla="*/ 1869056 h 6860376"/>
              <a:gd name="connsiteX3828" fmla="*/ 2516626 w 10502838"/>
              <a:gd name="connsiteY3828" fmla="*/ 1762030 h 6860376"/>
              <a:gd name="connsiteX3829" fmla="*/ 2563862 w 10502838"/>
              <a:gd name="connsiteY3829" fmla="*/ 1762030 h 6860376"/>
              <a:gd name="connsiteX3830" fmla="*/ 2563862 w 10502838"/>
              <a:gd name="connsiteY3830" fmla="*/ 1869056 h 6860376"/>
              <a:gd name="connsiteX3831" fmla="*/ 2670889 w 10502838"/>
              <a:gd name="connsiteY3831" fmla="*/ 1869056 h 6860376"/>
              <a:gd name="connsiteX3832" fmla="*/ 2670889 w 10502838"/>
              <a:gd name="connsiteY3832" fmla="*/ 1916291 h 6860376"/>
              <a:gd name="connsiteX3833" fmla="*/ 2563862 w 10502838"/>
              <a:gd name="connsiteY3833" fmla="*/ 1916291 h 6860376"/>
              <a:gd name="connsiteX3834" fmla="*/ 2563862 w 10502838"/>
              <a:gd name="connsiteY3834" fmla="*/ 2023316 h 6860376"/>
              <a:gd name="connsiteX3835" fmla="*/ 2516626 w 10502838"/>
              <a:gd name="connsiteY3835" fmla="*/ 2023316 h 6860376"/>
              <a:gd name="connsiteX3836" fmla="*/ 2516626 w 10502838"/>
              <a:gd name="connsiteY3836" fmla="*/ 1916291 h 6860376"/>
              <a:gd name="connsiteX3837" fmla="*/ 2409599 w 10502838"/>
              <a:gd name="connsiteY3837" fmla="*/ 1916291 h 6860376"/>
              <a:gd name="connsiteX3838" fmla="*/ 2409599 w 10502838"/>
              <a:gd name="connsiteY3838" fmla="*/ 1869056 h 6860376"/>
              <a:gd name="connsiteX3839" fmla="*/ 2516626 w 10502838"/>
              <a:gd name="connsiteY3839" fmla="*/ 1869056 h 6860376"/>
              <a:gd name="connsiteX3840" fmla="*/ 1914528 w 10502838"/>
              <a:gd name="connsiteY3840" fmla="*/ 1762030 h 6860376"/>
              <a:gd name="connsiteX3841" fmla="*/ 1961164 w 10502838"/>
              <a:gd name="connsiteY3841" fmla="*/ 1762030 h 6860376"/>
              <a:gd name="connsiteX3842" fmla="*/ 1961164 w 10502838"/>
              <a:gd name="connsiteY3842" fmla="*/ 1869056 h 6860376"/>
              <a:gd name="connsiteX3843" fmla="*/ 2068191 w 10502838"/>
              <a:gd name="connsiteY3843" fmla="*/ 1869056 h 6860376"/>
              <a:gd name="connsiteX3844" fmla="*/ 2068191 w 10502838"/>
              <a:gd name="connsiteY3844" fmla="*/ 1916291 h 6860376"/>
              <a:gd name="connsiteX3845" fmla="*/ 1961164 w 10502838"/>
              <a:gd name="connsiteY3845" fmla="*/ 1916291 h 6860376"/>
              <a:gd name="connsiteX3846" fmla="*/ 1961164 w 10502838"/>
              <a:gd name="connsiteY3846" fmla="*/ 2023316 h 6860376"/>
              <a:gd name="connsiteX3847" fmla="*/ 1914528 w 10502838"/>
              <a:gd name="connsiteY3847" fmla="*/ 2023316 h 6860376"/>
              <a:gd name="connsiteX3848" fmla="*/ 1914528 w 10502838"/>
              <a:gd name="connsiteY3848" fmla="*/ 1916291 h 6860376"/>
              <a:gd name="connsiteX3849" fmla="*/ 1807500 w 10502838"/>
              <a:gd name="connsiteY3849" fmla="*/ 1916291 h 6860376"/>
              <a:gd name="connsiteX3850" fmla="*/ 1807500 w 10502838"/>
              <a:gd name="connsiteY3850" fmla="*/ 1869056 h 6860376"/>
              <a:gd name="connsiteX3851" fmla="*/ 1914528 w 10502838"/>
              <a:gd name="connsiteY3851" fmla="*/ 1869056 h 6860376"/>
              <a:gd name="connsiteX3852" fmla="*/ 1311829 w 10502838"/>
              <a:gd name="connsiteY3852" fmla="*/ 1762030 h 6860376"/>
              <a:gd name="connsiteX3853" fmla="*/ 1359064 w 10502838"/>
              <a:gd name="connsiteY3853" fmla="*/ 1762030 h 6860376"/>
              <a:gd name="connsiteX3854" fmla="*/ 1359064 w 10502838"/>
              <a:gd name="connsiteY3854" fmla="*/ 1869056 h 6860376"/>
              <a:gd name="connsiteX3855" fmla="*/ 1466092 w 10502838"/>
              <a:gd name="connsiteY3855" fmla="*/ 1869056 h 6860376"/>
              <a:gd name="connsiteX3856" fmla="*/ 1466092 w 10502838"/>
              <a:gd name="connsiteY3856" fmla="*/ 1916291 h 6860376"/>
              <a:gd name="connsiteX3857" fmla="*/ 1359064 w 10502838"/>
              <a:gd name="connsiteY3857" fmla="*/ 1916291 h 6860376"/>
              <a:gd name="connsiteX3858" fmla="*/ 1359064 w 10502838"/>
              <a:gd name="connsiteY3858" fmla="*/ 2023316 h 6860376"/>
              <a:gd name="connsiteX3859" fmla="*/ 1311829 w 10502838"/>
              <a:gd name="connsiteY3859" fmla="*/ 2023316 h 6860376"/>
              <a:gd name="connsiteX3860" fmla="*/ 1311829 w 10502838"/>
              <a:gd name="connsiteY3860" fmla="*/ 1916291 h 6860376"/>
              <a:gd name="connsiteX3861" fmla="*/ 1204808 w 10502838"/>
              <a:gd name="connsiteY3861" fmla="*/ 1916291 h 6860376"/>
              <a:gd name="connsiteX3862" fmla="*/ 1204808 w 10502838"/>
              <a:gd name="connsiteY3862" fmla="*/ 1869056 h 6860376"/>
              <a:gd name="connsiteX3863" fmla="*/ 1311829 w 10502838"/>
              <a:gd name="connsiteY3863" fmla="*/ 1869056 h 6860376"/>
              <a:gd name="connsiteX3864" fmla="*/ 709741 w 10502838"/>
              <a:gd name="connsiteY3864" fmla="*/ 1762030 h 6860376"/>
              <a:gd name="connsiteX3865" fmla="*/ 756378 w 10502838"/>
              <a:gd name="connsiteY3865" fmla="*/ 1762030 h 6860376"/>
              <a:gd name="connsiteX3866" fmla="*/ 756378 w 10502838"/>
              <a:gd name="connsiteY3866" fmla="*/ 1869056 h 6860376"/>
              <a:gd name="connsiteX3867" fmla="*/ 863403 w 10502838"/>
              <a:gd name="connsiteY3867" fmla="*/ 1869056 h 6860376"/>
              <a:gd name="connsiteX3868" fmla="*/ 863403 w 10502838"/>
              <a:gd name="connsiteY3868" fmla="*/ 1916291 h 6860376"/>
              <a:gd name="connsiteX3869" fmla="*/ 756378 w 10502838"/>
              <a:gd name="connsiteY3869" fmla="*/ 1916291 h 6860376"/>
              <a:gd name="connsiteX3870" fmla="*/ 756378 w 10502838"/>
              <a:gd name="connsiteY3870" fmla="*/ 2023316 h 6860376"/>
              <a:gd name="connsiteX3871" fmla="*/ 709741 w 10502838"/>
              <a:gd name="connsiteY3871" fmla="*/ 2023316 h 6860376"/>
              <a:gd name="connsiteX3872" fmla="*/ 709741 w 10502838"/>
              <a:gd name="connsiteY3872" fmla="*/ 1916291 h 6860376"/>
              <a:gd name="connsiteX3873" fmla="*/ 602716 w 10502838"/>
              <a:gd name="connsiteY3873" fmla="*/ 1916291 h 6860376"/>
              <a:gd name="connsiteX3874" fmla="*/ 602716 w 10502838"/>
              <a:gd name="connsiteY3874" fmla="*/ 1869056 h 6860376"/>
              <a:gd name="connsiteX3875" fmla="*/ 709741 w 10502838"/>
              <a:gd name="connsiteY3875" fmla="*/ 1869056 h 6860376"/>
              <a:gd name="connsiteX3876" fmla="*/ 107051 w 10502838"/>
              <a:gd name="connsiteY3876" fmla="*/ 1762030 h 6860376"/>
              <a:gd name="connsiteX3877" fmla="*/ 154286 w 10502838"/>
              <a:gd name="connsiteY3877" fmla="*/ 1762030 h 6860376"/>
              <a:gd name="connsiteX3878" fmla="*/ 154286 w 10502838"/>
              <a:gd name="connsiteY3878" fmla="*/ 1869056 h 6860376"/>
              <a:gd name="connsiteX3879" fmla="*/ 261312 w 10502838"/>
              <a:gd name="connsiteY3879" fmla="*/ 1869056 h 6860376"/>
              <a:gd name="connsiteX3880" fmla="*/ 261312 w 10502838"/>
              <a:gd name="connsiteY3880" fmla="*/ 1916291 h 6860376"/>
              <a:gd name="connsiteX3881" fmla="*/ 154286 w 10502838"/>
              <a:gd name="connsiteY3881" fmla="*/ 1916291 h 6860376"/>
              <a:gd name="connsiteX3882" fmla="*/ 154286 w 10502838"/>
              <a:gd name="connsiteY3882" fmla="*/ 2023316 h 6860376"/>
              <a:gd name="connsiteX3883" fmla="*/ 107051 w 10502838"/>
              <a:gd name="connsiteY3883" fmla="*/ 2023316 h 6860376"/>
              <a:gd name="connsiteX3884" fmla="*/ 107051 w 10502838"/>
              <a:gd name="connsiteY3884" fmla="*/ 1916291 h 6860376"/>
              <a:gd name="connsiteX3885" fmla="*/ 27 w 10502838"/>
              <a:gd name="connsiteY3885" fmla="*/ 1916291 h 6860376"/>
              <a:gd name="connsiteX3886" fmla="*/ 27 w 10502838"/>
              <a:gd name="connsiteY3886" fmla="*/ 1869056 h 6860376"/>
              <a:gd name="connsiteX3887" fmla="*/ 107051 w 10502838"/>
              <a:gd name="connsiteY3887" fmla="*/ 1869056 h 6860376"/>
              <a:gd name="connsiteX3888" fmla="*/ 10295963 w 10502838"/>
              <a:gd name="connsiteY3888" fmla="*/ 1356053 h 6860376"/>
              <a:gd name="connsiteX3889" fmla="*/ 10275634 w 10502838"/>
              <a:gd name="connsiteY3889" fmla="*/ 1376382 h 6860376"/>
              <a:gd name="connsiteX3890" fmla="*/ 10351568 w 10502838"/>
              <a:gd name="connsiteY3890" fmla="*/ 1452316 h 6860376"/>
              <a:gd name="connsiteX3891" fmla="*/ 10275634 w 10502838"/>
              <a:gd name="connsiteY3891" fmla="*/ 1528250 h 6860376"/>
              <a:gd name="connsiteX3892" fmla="*/ 10295963 w 10502838"/>
              <a:gd name="connsiteY3892" fmla="*/ 1548579 h 6860376"/>
              <a:gd name="connsiteX3893" fmla="*/ 10371897 w 10502838"/>
              <a:gd name="connsiteY3893" fmla="*/ 1472646 h 6860376"/>
              <a:gd name="connsiteX3894" fmla="*/ 10447831 w 10502838"/>
              <a:gd name="connsiteY3894" fmla="*/ 1548579 h 6860376"/>
              <a:gd name="connsiteX3895" fmla="*/ 10468160 w 10502838"/>
              <a:gd name="connsiteY3895" fmla="*/ 1528250 h 6860376"/>
              <a:gd name="connsiteX3896" fmla="*/ 10392226 w 10502838"/>
              <a:gd name="connsiteY3896" fmla="*/ 1452316 h 6860376"/>
              <a:gd name="connsiteX3897" fmla="*/ 10468160 w 10502838"/>
              <a:gd name="connsiteY3897" fmla="*/ 1376382 h 6860376"/>
              <a:gd name="connsiteX3898" fmla="*/ 10447831 w 10502838"/>
              <a:gd name="connsiteY3898" fmla="*/ 1356053 h 6860376"/>
              <a:gd name="connsiteX3899" fmla="*/ 10371897 w 10502838"/>
              <a:gd name="connsiteY3899" fmla="*/ 1431986 h 6860376"/>
              <a:gd name="connsiteX3900" fmla="*/ 9693870 w 10502838"/>
              <a:gd name="connsiteY3900" fmla="*/ 1356053 h 6860376"/>
              <a:gd name="connsiteX3901" fmla="*/ 9673541 w 10502838"/>
              <a:gd name="connsiteY3901" fmla="*/ 1376382 h 6860376"/>
              <a:gd name="connsiteX3902" fmla="*/ 9749475 w 10502838"/>
              <a:gd name="connsiteY3902" fmla="*/ 1452316 h 6860376"/>
              <a:gd name="connsiteX3903" fmla="*/ 9673541 w 10502838"/>
              <a:gd name="connsiteY3903" fmla="*/ 1528250 h 6860376"/>
              <a:gd name="connsiteX3904" fmla="*/ 9693870 w 10502838"/>
              <a:gd name="connsiteY3904" fmla="*/ 1548579 h 6860376"/>
              <a:gd name="connsiteX3905" fmla="*/ 9769804 w 10502838"/>
              <a:gd name="connsiteY3905" fmla="*/ 1472646 h 6860376"/>
              <a:gd name="connsiteX3906" fmla="*/ 9845738 w 10502838"/>
              <a:gd name="connsiteY3906" fmla="*/ 1548579 h 6860376"/>
              <a:gd name="connsiteX3907" fmla="*/ 9866067 w 10502838"/>
              <a:gd name="connsiteY3907" fmla="*/ 1528250 h 6860376"/>
              <a:gd name="connsiteX3908" fmla="*/ 9790133 w 10502838"/>
              <a:gd name="connsiteY3908" fmla="*/ 1452316 h 6860376"/>
              <a:gd name="connsiteX3909" fmla="*/ 9866067 w 10502838"/>
              <a:gd name="connsiteY3909" fmla="*/ 1376382 h 6860376"/>
              <a:gd name="connsiteX3910" fmla="*/ 9845738 w 10502838"/>
              <a:gd name="connsiteY3910" fmla="*/ 1356053 h 6860376"/>
              <a:gd name="connsiteX3911" fmla="*/ 9769804 w 10502838"/>
              <a:gd name="connsiteY3911" fmla="*/ 1431986 h 6860376"/>
              <a:gd name="connsiteX3912" fmla="*/ 9091179 w 10502838"/>
              <a:gd name="connsiteY3912" fmla="*/ 1356053 h 6860376"/>
              <a:gd name="connsiteX3913" fmla="*/ 9070850 w 10502838"/>
              <a:gd name="connsiteY3913" fmla="*/ 1376382 h 6860376"/>
              <a:gd name="connsiteX3914" fmla="*/ 9146785 w 10502838"/>
              <a:gd name="connsiteY3914" fmla="*/ 1452316 h 6860376"/>
              <a:gd name="connsiteX3915" fmla="*/ 9070850 w 10502838"/>
              <a:gd name="connsiteY3915" fmla="*/ 1528250 h 6860376"/>
              <a:gd name="connsiteX3916" fmla="*/ 9091179 w 10502838"/>
              <a:gd name="connsiteY3916" fmla="*/ 1548579 h 6860376"/>
              <a:gd name="connsiteX3917" fmla="*/ 9167113 w 10502838"/>
              <a:gd name="connsiteY3917" fmla="*/ 1472646 h 6860376"/>
              <a:gd name="connsiteX3918" fmla="*/ 9243048 w 10502838"/>
              <a:gd name="connsiteY3918" fmla="*/ 1548579 h 6860376"/>
              <a:gd name="connsiteX3919" fmla="*/ 9263377 w 10502838"/>
              <a:gd name="connsiteY3919" fmla="*/ 1528250 h 6860376"/>
              <a:gd name="connsiteX3920" fmla="*/ 9187442 w 10502838"/>
              <a:gd name="connsiteY3920" fmla="*/ 1452316 h 6860376"/>
              <a:gd name="connsiteX3921" fmla="*/ 9263377 w 10502838"/>
              <a:gd name="connsiteY3921" fmla="*/ 1376382 h 6860376"/>
              <a:gd name="connsiteX3922" fmla="*/ 9243048 w 10502838"/>
              <a:gd name="connsiteY3922" fmla="*/ 1356053 h 6860376"/>
              <a:gd name="connsiteX3923" fmla="*/ 9167113 w 10502838"/>
              <a:gd name="connsiteY3923" fmla="*/ 1431986 h 6860376"/>
              <a:gd name="connsiteX3924" fmla="*/ 7886396 w 10502838"/>
              <a:gd name="connsiteY3924" fmla="*/ 1356053 h 6860376"/>
              <a:gd name="connsiteX3925" fmla="*/ 7866067 w 10502838"/>
              <a:gd name="connsiteY3925" fmla="*/ 1376382 h 6860376"/>
              <a:gd name="connsiteX3926" fmla="*/ 7942001 w 10502838"/>
              <a:gd name="connsiteY3926" fmla="*/ 1452316 h 6860376"/>
              <a:gd name="connsiteX3927" fmla="*/ 7866067 w 10502838"/>
              <a:gd name="connsiteY3927" fmla="*/ 1528250 h 6860376"/>
              <a:gd name="connsiteX3928" fmla="*/ 7886396 w 10502838"/>
              <a:gd name="connsiteY3928" fmla="*/ 1548579 h 6860376"/>
              <a:gd name="connsiteX3929" fmla="*/ 7962330 w 10502838"/>
              <a:gd name="connsiteY3929" fmla="*/ 1472646 h 6860376"/>
              <a:gd name="connsiteX3930" fmla="*/ 8038264 w 10502838"/>
              <a:gd name="connsiteY3930" fmla="*/ 1548579 h 6860376"/>
              <a:gd name="connsiteX3931" fmla="*/ 8058593 w 10502838"/>
              <a:gd name="connsiteY3931" fmla="*/ 1528250 h 6860376"/>
              <a:gd name="connsiteX3932" fmla="*/ 7982659 w 10502838"/>
              <a:gd name="connsiteY3932" fmla="*/ 1452316 h 6860376"/>
              <a:gd name="connsiteX3933" fmla="*/ 8058593 w 10502838"/>
              <a:gd name="connsiteY3933" fmla="*/ 1376382 h 6860376"/>
              <a:gd name="connsiteX3934" fmla="*/ 8038264 w 10502838"/>
              <a:gd name="connsiteY3934" fmla="*/ 1356053 h 6860376"/>
              <a:gd name="connsiteX3935" fmla="*/ 7962330 w 10502838"/>
              <a:gd name="connsiteY3935" fmla="*/ 1431986 h 6860376"/>
              <a:gd name="connsiteX3936" fmla="*/ 7283705 w 10502838"/>
              <a:gd name="connsiteY3936" fmla="*/ 1356053 h 6860376"/>
              <a:gd name="connsiteX3937" fmla="*/ 7263376 w 10502838"/>
              <a:gd name="connsiteY3937" fmla="*/ 1376382 h 6860376"/>
              <a:gd name="connsiteX3938" fmla="*/ 7339310 w 10502838"/>
              <a:gd name="connsiteY3938" fmla="*/ 1452316 h 6860376"/>
              <a:gd name="connsiteX3939" fmla="*/ 7263376 w 10502838"/>
              <a:gd name="connsiteY3939" fmla="*/ 1528250 h 6860376"/>
              <a:gd name="connsiteX3940" fmla="*/ 7283705 w 10502838"/>
              <a:gd name="connsiteY3940" fmla="*/ 1548579 h 6860376"/>
              <a:gd name="connsiteX3941" fmla="*/ 7359639 w 10502838"/>
              <a:gd name="connsiteY3941" fmla="*/ 1472646 h 6860376"/>
              <a:gd name="connsiteX3942" fmla="*/ 7435573 w 10502838"/>
              <a:gd name="connsiteY3942" fmla="*/ 1548579 h 6860376"/>
              <a:gd name="connsiteX3943" fmla="*/ 7455902 w 10502838"/>
              <a:gd name="connsiteY3943" fmla="*/ 1528250 h 6860376"/>
              <a:gd name="connsiteX3944" fmla="*/ 7379968 w 10502838"/>
              <a:gd name="connsiteY3944" fmla="*/ 1452316 h 6860376"/>
              <a:gd name="connsiteX3945" fmla="*/ 7455902 w 10502838"/>
              <a:gd name="connsiteY3945" fmla="*/ 1376382 h 6860376"/>
              <a:gd name="connsiteX3946" fmla="*/ 7435573 w 10502838"/>
              <a:gd name="connsiteY3946" fmla="*/ 1356053 h 6860376"/>
              <a:gd name="connsiteX3947" fmla="*/ 7359639 w 10502838"/>
              <a:gd name="connsiteY3947" fmla="*/ 1431986 h 6860376"/>
              <a:gd name="connsiteX3948" fmla="*/ 6681612 w 10502838"/>
              <a:gd name="connsiteY3948" fmla="*/ 1356053 h 6860376"/>
              <a:gd name="connsiteX3949" fmla="*/ 6661283 w 10502838"/>
              <a:gd name="connsiteY3949" fmla="*/ 1376382 h 6860376"/>
              <a:gd name="connsiteX3950" fmla="*/ 6737217 w 10502838"/>
              <a:gd name="connsiteY3950" fmla="*/ 1452316 h 6860376"/>
              <a:gd name="connsiteX3951" fmla="*/ 6661283 w 10502838"/>
              <a:gd name="connsiteY3951" fmla="*/ 1528250 h 6860376"/>
              <a:gd name="connsiteX3952" fmla="*/ 6681612 w 10502838"/>
              <a:gd name="connsiteY3952" fmla="*/ 1548579 h 6860376"/>
              <a:gd name="connsiteX3953" fmla="*/ 6757546 w 10502838"/>
              <a:gd name="connsiteY3953" fmla="*/ 1472646 h 6860376"/>
              <a:gd name="connsiteX3954" fmla="*/ 6833480 w 10502838"/>
              <a:gd name="connsiteY3954" fmla="*/ 1548579 h 6860376"/>
              <a:gd name="connsiteX3955" fmla="*/ 6853809 w 10502838"/>
              <a:gd name="connsiteY3955" fmla="*/ 1528250 h 6860376"/>
              <a:gd name="connsiteX3956" fmla="*/ 6777875 w 10502838"/>
              <a:gd name="connsiteY3956" fmla="*/ 1452316 h 6860376"/>
              <a:gd name="connsiteX3957" fmla="*/ 6853809 w 10502838"/>
              <a:gd name="connsiteY3957" fmla="*/ 1376382 h 6860376"/>
              <a:gd name="connsiteX3958" fmla="*/ 6833480 w 10502838"/>
              <a:gd name="connsiteY3958" fmla="*/ 1356053 h 6860376"/>
              <a:gd name="connsiteX3959" fmla="*/ 6757546 w 10502838"/>
              <a:gd name="connsiteY3959" fmla="*/ 1431986 h 6860376"/>
              <a:gd name="connsiteX3960" fmla="*/ 5476828 w 10502838"/>
              <a:gd name="connsiteY3960" fmla="*/ 1356053 h 6860376"/>
              <a:gd name="connsiteX3961" fmla="*/ 5456499 w 10502838"/>
              <a:gd name="connsiteY3961" fmla="*/ 1376382 h 6860376"/>
              <a:gd name="connsiteX3962" fmla="*/ 5532433 w 10502838"/>
              <a:gd name="connsiteY3962" fmla="*/ 1452316 h 6860376"/>
              <a:gd name="connsiteX3963" fmla="*/ 5456499 w 10502838"/>
              <a:gd name="connsiteY3963" fmla="*/ 1528250 h 6860376"/>
              <a:gd name="connsiteX3964" fmla="*/ 5476828 w 10502838"/>
              <a:gd name="connsiteY3964" fmla="*/ 1548579 h 6860376"/>
              <a:gd name="connsiteX3965" fmla="*/ 5552762 w 10502838"/>
              <a:gd name="connsiteY3965" fmla="*/ 1472646 h 6860376"/>
              <a:gd name="connsiteX3966" fmla="*/ 5628697 w 10502838"/>
              <a:gd name="connsiteY3966" fmla="*/ 1548579 h 6860376"/>
              <a:gd name="connsiteX3967" fmla="*/ 5649025 w 10502838"/>
              <a:gd name="connsiteY3967" fmla="*/ 1528250 h 6860376"/>
              <a:gd name="connsiteX3968" fmla="*/ 5573091 w 10502838"/>
              <a:gd name="connsiteY3968" fmla="*/ 1452316 h 6860376"/>
              <a:gd name="connsiteX3969" fmla="*/ 5649025 w 10502838"/>
              <a:gd name="connsiteY3969" fmla="*/ 1376382 h 6860376"/>
              <a:gd name="connsiteX3970" fmla="*/ 5628697 w 10502838"/>
              <a:gd name="connsiteY3970" fmla="*/ 1356053 h 6860376"/>
              <a:gd name="connsiteX3971" fmla="*/ 5552762 w 10502838"/>
              <a:gd name="connsiteY3971" fmla="*/ 1431986 h 6860376"/>
              <a:gd name="connsiteX3972" fmla="*/ 4874137 w 10502838"/>
              <a:gd name="connsiteY3972" fmla="*/ 1356053 h 6860376"/>
              <a:gd name="connsiteX3973" fmla="*/ 4853808 w 10502838"/>
              <a:gd name="connsiteY3973" fmla="*/ 1376382 h 6860376"/>
              <a:gd name="connsiteX3974" fmla="*/ 4929742 w 10502838"/>
              <a:gd name="connsiteY3974" fmla="*/ 1452316 h 6860376"/>
              <a:gd name="connsiteX3975" fmla="*/ 4853808 w 10502838"/>
              <a:gd name="connsiteY3975" fmla="*/ 1528250 h 6860376"/>
              <a:gd name="connsiteX3976" fmla="*/ 4874137 w 10502838"/>
              <a:gd name="connsiteY3976" fmla="*/ 1548579 h 6860376"/>
              <a:gd name="connsiteX3977" fmla="*/ 4950071 w 10502838"/>
              <a:gd name="connsiteY3977" fmla="*/ 1472646 h 6860376"/>
              <a:gd name="connsiteX3978" fmla="*/ 5026005 w 10502838"/>
              <a:gd name="connsiteY3978" fmla="*/ 1548579 h 6860376"/>
              <a:gd name="connsiteX3979" fmla="*/ 5046334 w 10502838"/>
              <a:gd name="connsiteY3979" fmla="*/ 1528250 h 6860376"/>
              <a:gd name="connsiteX3980" fmla="*/ 4970400 w 10502838"/>
              <a:gd name="connsiteY3980" fmla="*/ 1452316 h 6860376"/>
              <a:gd name="connsiteX3981" fmla="*/ 5046334 w 10502838"/>
              <a:gd name="connsiteY3981" fmla="*/ 1376382 h 6860376"/>
              <a:gd name="connsiteX3982" fmla="*/ 5026005 w 10502838"/>
              <a:gd name="connsiteY3982" fmla="*/ 1356053 h 6860376"/>
              <a:gd name="connsiteX3983" fmla="*/ 4950071 w 10502838"/>
              <a:gd name="connsiteY3983" fmla="*/ 1431986 h 6860376"/>
              <a:gd name="connsiteX3984" fmla="*/ 4271446 w 10502838"/>
              <a:gd name="connsiteY3984" fmla="*/ 1356053 h 6860376"/>
              <a:gd name="connsiteX3985" fmla="*/ 4251117 w 10502838"/>
              <a:gd name="connsiteY3985" fmla="*/ 1376382 h 6860376"/>
              <a:gd name="connsiteX3986" fmla="*/ 4327052 w 10502838"/>
              <a:gd name="connsiteY3986" fmla="*/ 1452316 h 6860376"/>
              <a:gd name="connsiteX3987" fmla="*/ 4251117 w 10502838"/>
              <a:gd name="connsiteY3987" fmla="*/ 1528250 h 6860376"/>
              <a:gd name="connsiteX3988" fmla="*/ 4271446 w 10502838"/>
              <a:gd name="connsiteY3988" fmla="*/ 1548579 h 6860376"/>
              <a:gd name="connsiteX3989" fmla="*/ 4347380 w 10502838"/>
              <a:gd name="connsiteY3989" fmla="*/ 1472646 h 6860376"/>
              <a:gd name="connsiteX3990" fmla="*/ 4423315 w 10502838"/>
              <a:gd name="connsiteY3990" fmla="*/ 1548579 h 6860376"/>
              <a:gd name="connsiteX3991" fmla="*/ 4443644 w 10502838"/>
              <a:gd name="connsiteY3991" fmla="*/ 1528250 h 6860376"/>
              <a:gd name="connsiteX3992" fmla="*/ 4367709 w 10502838"/>
              <a:gd name="connsiteY3992" fmla="*/ 1452316 h 6860376"/>
              <a:gd name="connsiteX3993" fmla="*/ 4443644 w 10502838"/>
              <a:gd name="connsiteY3993" fmla="*/ 1376382 h 6860376"/>
              <a:gd name="connsiteX3994" fmla="*/ 4423315 w 10502838"/>
              <a:gd name="connsiteY3994" fmla="*/ 1356053 h 6860376"/>
              <a:gd name="connsiteX3995" fmla="*/ 4347380 w 10502838"/>
              <a:gd name="connsiteY3995" fmla="*/ 1431986 h 6860376"/>
              <a:gd name="connsiteX3996" fmla="*/ 3668756 w 10502838"/>
              <a:gd name="connsiteY3996" fmla="*/ 1356053 h 6860376"/>
              <a:gd name="connsiteX3997" fmla="*/ 3648427 w 10502838"/>
              <a:gd name="connsiteY3997" fmla="*/ 1376382 h 6860376"/>
              <a:gd name="connsiteX3998" fmla="*/ 3724361 w 10502838"/>
              <a:gd name="connsiteY3998" fmla="*/ 1452316 h 6860376"/>
              <a:gd name="connsiteX3999" fmla="*/ 3649025 w 10502838"/>
              <a:gd name="connsiteY3999" fmla="*/ 1527652 h 6860376"/>
              <a:gd name="connsiteX4000" fmla="*/ 3669354 w 10502838"/>
              <a:gd name="connsiteY4000" fmla="*/ 1547981 h 6860376"/>
              <a:gd name="connsiteX4001" fmla="*/ 3745288 w 10502838"/>
              <a:gd name="connsiteY4001" fmla="*/ 1472047 h 6860376"/>
              <a:gd name="connsiteX4002" fmla="*/ 3820624 w 10502838"/>
              <a:gd name="connsiteY4002" fmla="*/ 1548579 h 6860376"/>
              <a:gd name="connsiteX4003" fmla="*/ 3840953 w 10502838"/>
              <a:gd name="connsiteY4003" fmla="*/ 1528250 h 6860376"/>
              <a:gd name="connsiteX4004" fmla="*/ 3765019 w 10502838"/>
              <a:gd name="connsiteY4004" fmla="*/ 1452316 h 6860376"/>
              <a:gd name="connsiteX4005" fmla="*/ 3840953 w 10502838"/>
              <a:gd name="connsiteY4005" fmla="*/ 1376382 h 6860376"/>
              <a:gd name="connsiteX4006" fmla="*/ 3820624 w 10502838"/>
              <a:gd name="connsiteY4006" fmla="*/ 1356053 h 6860376"/>
              <a:gd name="connsiteX4007" fmla="*/ 3744690 w 10502838"/>
              <a:gd name="connsiteY4007" fmla="*/ 1431986 h 6860376"/>
              <a:gd name="connsiteX4008" fmla="*/ 3067306 w 10502838"/>
              <a:gd name="connsiteY4008" fmla="*/ 1356053 h 6860376"/>
              <a:gd name="connsiteX4009" fmla="*/ 3046977 w 10502838"/>
              <a:gd name="connsiteY4009" fmla="*/ 1376382 h 6860376"/>
              <a:gd name="connsiteX4010" fmla="*/ 3122912 w 10502838"/>
              <a:gd name="connsiteY4010" fmla="*/ 1452316 h 6860376"/>
              <a:gd name="connsiteX4011" fmla="*/ 3046977 w 10502838"/>
              <a:gd name="connsiteY4011" fmla="*/ 1528250 h 6860376"/>
              <a:gd name="connsiteX4012" fmla="*/ 3067306 w 10502838"/>
              <a:gd name="connsiteY4012" fmla="*/ 1548579 h 6860376"/>
              <a:gd name="connsiteX4013" fmla="*/ 3142645 w 10502838"/>
              <a:gd name="connsiteY4013" fmla="*/ 1472646 h 6860376"/>
              <a:gd name="connsiteX4014" fmla="*/ 3218581 w 10502838"/>
              <a:gd name="connsiteY4014" fmla="*/ 1548579 h 6860376"/>
              <a:gd name="connsiteX4015" fmla="*/ 3238910 w 10502838"/>
              <a:gd name="connsiteY4015" fmla="*/ 1528250 h 6860376"/>
              <a:gd name="connsiteX4016" fmla="*/ 3162974 w 10502838"/>
              <a:gd name="connsiteY4016" fmla="*/ 1452316 h 6860376"/>
              <a:gd name="connsiteX4017" fmla="*/ 3238910 w 10502838"/>
              <a:gd name="connsiteY4017" fmla="*/ 1376382 h 6860376"/>
              <a:gd name="connsiteX4018" fmla="*/ 3218581 w 10502838"/>
              <a:gd name="connsiteY4018" fmla="*/ 1356053 h 6860376"/>
              <a:gd name="connsiteX4019" fmla="*/ 3142645 w 10502838"/>
              <a:gd name="connsiteY4019" fmla="*/ 1431986 h 6860376"/>
              <a:gd name="connsiteX4020" fmla="*/ 2464609 w 10502838"/>
              <a:gd name="connsiteY4020" fmla="*/ 1356053 h 6860376"/>
              <a:gd name="connsiteX4021" fmla="*/ 2444280 w 10502838"/>
              <a:gd name="connsiteY4021" fmla="*/ 1376382 h 6860376"/>
              <a:gd name="connsiteX4022" fmla="*/ 2520216 w 10502838"/>
              <a:gd name="connsiteY4022" fmla="*/ 1452316 h 6860376"/>
              <a:gd name="connsiteX4023" fmla="*/ 2444280 w 10502838"/>
              <a:gd name="connsiteY4023" fmla="*/ 1528250 h 6860376"/>
              <a:gd name="connsiteX4024" fmla="*/ 2464609 w 10502838"/>
              <a:gd name="connsiteY4024" fmla="*/ 1548579 h 6860376"/>
              <a:gd name="connsiteX4025" fmla="*/ 2540546 w 10502838"/>
              <a:gd name="connsiteY4025" fmla="*/ 1472646 h 6860376"/>
              <a:gd name="connsiteX4026" fmla="*/ 2616480 w 10502838"/>
              <a:gd name="connsiteY4026" fmla="*/ 1548579 h 6860376"/>
              <a:gd name="connsiteX4027" fmla="*/ 2636809 w 10502838"/>
              <a:gd name="connsiteY4027" fmla="*/ 1528250 h 6860376"/>
              <a:gd name="connsiteX4028" fmla="*/ 2560875 w 10502838"/>
              <a:gd name="connsiteY4028" fmla="*/ 1452316 h 6860376"/>
              <a:gd name="connsiteX4029" fmla="*/ 2636809 w 10502838"/>
              <a:gd name="connsiteY4029" fmla="*/ 1376382 h 6860376"/>
              <a:gd name="connsiteX4030" fmla="*/ 2616480 w 10502838"/>
              <a:gd name="connsiteY4030" fmla="*/ 1356053 h 6860376"/>
              <a:gd name="connsiteX4031" fmla="*/ 2540546 w 10502838"/>
              <a:gd name="connsiteY4031" fmla="*/ 1431986 h 6860376"/>
              <a:gd name="connsiteX4032" fmla="*/ 1259215 w 10502838"/>
              <a:gd name="connsiteY4032" fmla="*/ 1356053 h 6860376"/>
              <a:gd name="connsiteX4033" fmla="*/ 1238888 w 10502838"/>
              <a:gd name="connsiteY4033" fmla="*/ 1376382 h 6860376"/>
              <a:gd name="connsiteX4034" fmla="*/ 1314819 w 10502838"/>
              <a:gd name="connsiteY4034" fmla="*/ 1452316 h 6860376"/>
              <a:gd name="connsiteX4035" fmla="*/ 1238888 w 10502838"/>
              <a:gd name="connsiteY4035" fmla="*/ 1528250 h 6860376"/>
              <a:gd name="connsiteX4036" fmla="*/ 1259215 w 10502838"/>
              <a:gd name="connsiteY4036" fmla="*/ 1548579 h 6860376"/>
              <a:gd name="connsiteX4037" fmla="*/ 1335747 w 10502838"/>
              <a:gd name="connsiteY4037" fmla="*/ 1472646 h 6860376"/>
              <a:gd name="connsiteX4038" fmla="*/ 1411085 w 10502838"/>
              <a:gd name="connsiteY4038" fmla="*/ 1548579 h 6860376"/>
              <a:gd name="connsiteX4039" fmla="*/ 1431412 w 10502838"/>
              <a:gd name="connsiteY4039" fmla="*/ 1528250 h 6860376"/>
              <a:gd name="connsiteX4040" fmla="*/ 1355478 w 10502838"/>
              <a:gd name="connsiteY4040" fmla="*/ 1452316 h 6860376"/>
              <a:gd name="connsiteX4041" fmla="*/ 1431412 w 10502838"/>
              <a:gd name="connsiteY4041" fmla="*/ 1376382 h 6860376"/>
              <a:gd name="connsiteX4042" fmla="*/ 1411085 w 10502838"/>
              <a:gd name="connsiteY4042" fmla="*/ 1356053 h 6860376"/>
              <a:gd name="connsiteX4043" fmla="*/ 1335148 w 10502838"/>
              <a:gd name="connsiteY4043" fmla="*/ 1431986 h 6860376"/>
              <a:gd name="connsiteX4044" fmla="*/ 657126 w 10502838"/>
              <a:gd name="connsiteY4044" fmla="*/ 1356053 h 6860376"/>
              <a:gd name="connsiteX4045" fmla="*/ 636798 w 10502838"/>
              <a:gd name="connsiteY4045" fmla="*/ 1376382 h 6860376"/>
              <a:gd name="connsiteX4046" fmla="*/ 712731 w 10502838"/>
              <a:gd name="connsiteY4046" fmla="*/ 1452316 h 6860376"/>
              <a:gd name="connsiteX4047" fmla="*/ 636798 w 10502838"/>
              <a:gd name="connsiteY4047" fmla="*/ 1527652 h 6860376"/>
              <a:gd name="connsiteX4048" fmla="*/ 657126 w 10502838"/>
              <a:gd name="connsiteY4048" fmla="*/ 1547981 h 6860376"/>
              <a:gd name="connsiteX4049" fmla="*/ 733060 w 10502838"/>
              <a:gd name="connsiteY4049" fmla="*/ 1472047 h 6860376"/>
              <a:gd name="connsiteX4050" fmla="*/ 808994 w 10502838"/>
              <a:gd name="connsiteY4050" fmla="*/ 1547981 h 6860376"/>
              <a:gd name="connsiteX4051" fmla="*/ 829323 w 10502838"/>
              <a:gd name="connsiteY4051" fmla="*/ 1527652 h 6860376"/>
              <a:gd name="connsiteX4052" fmla="*/ 753389 w 10502838"/>
              <a:gd name="connsiteY4052" fmla="*/ 1452316 h 6860376"/>
              <a:gd name="connsiteX4053" fmla="*/ 829323 w 10502838"/>
              <a:gd name="connsiteY4053" fmla="*/ 1376382 h 6860376"/>
              <a:gd name="connsiteX4054" fmla="*/ 808994 w 10502838"/>
              <a:gd name="connsiteY4054" fmla="*/ 1356053 h 6860376"/>
              <a:gd name="connsiteX4055" fmla="*/ 733060 w 10502838"/>
              <a:gd name="connsiteY4055" fmla="*/ 1431986 h 6860376"/>
              <a:gd name="connsiteX4056" fmla="*/ 55033 w 10502838"/>
              <a:gd name="connsiteY4056" fmla="*/ 1356053 h 6860376"/>
              <a:gd name="connsiteX4057" fmla="*/ 34704 w 10502838"/>
              <a:gd name="connsiteY4057" fmla="*/ 1376382 h 6860376"/>
              <a:gd name="connsiteX4058" fmla="*/ 110638 w 10502838"/>
              <a:gd name="connsiteY4058" fmla="*/ 1452316 h 6860376"/>
              <a:gd name="connsiteX4059" fmla="*/ 34106 w 10502838"/>
              <a:gd name="connsiteY4059" fmla="*/ 1527653 h 6860376"/>
              <a:gd name="connsiteX4060" fmla="*/ 54435 w 10502838"/>
              <a:gd name="connsiteY4060" fmla="*/ 1547981 h 6860376"/>
              <a:gd name="connsiteX4061" fmla="*/ 130369 w 10502838"/>
              <a:gd name="connsiteY4061" fmla="*/ 1472646 h 6860376"/>
              <a:gd name="connsiteX4062" fmla="*/ 206305 w 10502838"/>
              <a:gd name="connsiteY4062" fmla="*/ 1548579 h 6860376"/>
              <a:gd name="connsiteX4063" fmla="*/ 226632 w 10502838"/>
              <a:gd name="connsiteY4063" fmla="*/ 1528250 h 6860376"/>
              <a:gd name="connsiteX4064" fmla="*/ 150698 w 10502838"/>
              <a:gd name="connsiteY4064" fmla="*/ 1452316 h 6860376"/>
              <a:gd name="connsiteX4065" fmla="*/ 226632 w 10502838"/>
              <a:gd name="connsiteY4065" fmla="*/ 1376382 h 6860376"/>
              <a:gd name="connsiteX4066" fmla="*/ 206305 w 10502838"/>
              <a:gd name="connsiteY4066" fmla="*/ 1356053 h 6860376"/>
              <a:gd name="connsiteX4067" fmla="*/ 130369 w 10502838"/>
              <a:gd name="connsiteY4067" fmla="*/ 1431986 h 6860376"/>
              <a:gd name="connsiteX4068" fmla="*/ 8489086 w 10502838"/>
              <a:gd name="connsiteY4068" fmla="*/ 1355455 h 6860376"/>
              <a:gd name="connsiteX4069" fmla="*/ 8468757 w 10502838"/>
              <a:gd name="connsiteY4069" fmla="*/ 1375783 h 6860376"/>
              <a:gd name="connsiteX4070" fmla="*/ 8544691 w 10502838"/>
              <a:gd name="connsiteY4070" fmla="*/ 1451717 h 6860376"/>
              <a:gd name="connsiteX4071" fmla="*/ 8468757 w 10502838"/>
              <a:gd name="connsiteY4071" fmla="*/ 1527652 h 6860376"/>
              <a:gd name="connsiteX4072" fmla="*/ 8489086 w 10502838"/>
              <a:gd name="connsiteY4072" fmla="*/ 1547981 h 6860376"/>
              <a:gd name="connsiteX4073" fmla="*/ 8565020 w 10502838"/>
              <a:gd name="connsiteY4073" fmla="*/ 1472047 h 6860376"/>
              <a:gd name="connsiteX4074" fmla="*/ 8640954 w 10502838"/>
              <a:gd name="connsiteY4074" fmla="*/ 1547981 h 6860376"/>
              <a:gd name="connsiteX4075" fmla="*/ 8661283 w 10502838"/>
              <a:gd name="connsiteY4075" fmla="*/ 1527652 h 6860376"/>
              <a:gd name="connsiteX4076" fmla="*/ 8585349 w 10502838"/>
              <a:gd name="connsiteY4076" fmla="*/ 1451717 h 6860376"/>
              <a:gd name="connsiteX4077" fmla="*/ 8661283 w 10502838"/>
              <a:gd name="connsiteY4077" fmla="*/ 1375783 h 6860376"/>
              <a:gd name="connsiteX4078" fmla="*/ 8640954 w 10502838"/>
              <a:gd name="connsiteY4078" fmla="*/ 1355455 h 6860376"/>
              <a:gd name="connsiteX4079" fmla="*/ 8565020 w 10502838"/>
              <a:gd name="connsiteY4079" fmla="*/ 1431389 h 6860376"/>
              <a:gd name="connsiteX4080" fmla="*/ 6078921 w 10502838"/>
              <a:gd name="connsiteY4080" fmla="*/ 1355455 h 6860376"/>
              <a:gd name="connsiteX4081" fmla="*/ 6058592 w 10502838"/>
              <a:gd name="connsiteY4081" fmla="*/ 1375783 h 6860376"/>
              <a:gd name="connsiteX4082" fmla="*/ 6134526 w 10502838"/>
              <a:gd name="connsiteY4082" fmla="*/ 1451717 h 6860376"/>
              <a:gd name="connsiteX4083" fmla="*/ 6058592 w 10502838"/>
              <a:gd name="connsiteY4083" fmla="*/ 1527652 h 6860376"/>
              <a:gd name="connsiteX4084" fmla="*/ 6078921 w 10502838"/>
              <a:gd name="connsiteY4084" fmla="*/ 1547981 h 6860376"/>
              <a:gd name="connsiteX4085" fmla="*/ 6154855 w 10502838"/>
              <a:gd name="connsiteY4085" fmla="*/ 1472047 h 6860376"/>
              <a:gd name="connsiteX4086" fmla="*/ 6230789 w 10502838"/>
              <a:gd name="connsiteY4086" fmla="*/ 1547981 h 6860376"/>
              <a:gd name="connsiteX4087" fmla="*/ 6251118 w 10502838"/>
              <a:gd name="connsiteY4087" fmla="*/ 1527652 h 6860376"/>
              <a:gd name="connsiteX4088" fmla="*/ 6175184 w 10502838"/>
              <a:gd name="connsiteY4088" fmla="*/ 1451717 h 6860376"/>
              <a:gd name="connsiteX4089" fmla="*/ 6251118 w 10502838"/>
              <a:gd name="connsiteY4089" fmla="*/ 1375783 h 6860376"/>
              <a:gd name="connsiteX4090" fmla="*/ 6230789 w 10502838"/>
              <a:gd name="connsiteY4090" fmla="*/ 1355455 h 6860376"/>
              <a:gd name="connsiteX4091" fmla="*/ 6154855 w 10502838"/>
              <a:gd name="connsiteY4091" fmla="*/ 1431389 h 6860376"/>
              <a:gd name="connsiteX4092" fmla="*/ 1861912 w 10502838"/>
              <a:gd name="connsiteY4092" fmla="*/ 1355455 h 6860376"/>
              <a:gd name="connsiteX4093" fmla="*/ 1841582 w 10502838"/>
              <a:gd name="connsiteY4093" fmla="*/ 1375783 h 6860376"/>
              <a:gd name="connsiteX4094" fmla="*/ 1917518 w 10502838"/>
              <a:gd name="connsiteY4094" fmla="*/ 1451717 h 6860376"/>
              <a:gd name="connsiteX4095" fmla="*/ 1841582 w 10502838"/>
              <a:gd name="connsiteY4095" fmla="*/ 1527652 h 6860376"/>
              <a:gd name="connsiteX4096" fmla="*/ 1861912 w 10502838"/>
              <a:gd name="connsiteY4096" fmla="*/ 1547981 h 6860376"/>
              <a:gd name="connsiteX4097" fmla="*/ 1937847 w 10502838"/>
              <a:gd name="connsiteY4097" fmla="*/ 1472047 h 6860376"/>
              <a:gd name="connsiteX4098" fmla="*/ 2013781 w 10502838"/>
              <a:gd name="connsiteY4098" fmla="*/ 1547981 h 6860376"/>
              <a:gd name="connsiteX4099" fmla="*/ 2034110 w 10502838"/>
              <a:gd name="connsiteY4099" fmla="*/ 1527652 h 6860376"/>
              <a:gd name="connsiteX4100" fmla="*/ 1958176 w 10502838"/>
              <a:gd name="connsiteY4100" fmla="*/ 1451717 h 6860376"/>
              <a:gd name="connsiteX4101" fmla="*/ 2034110 w 10502838"/>
              <a:gd name="connsiteY4101" fmla="*/ 1375783 h 6860376"/>
              <a:gd name="connsiteX4102" fmla="*/ 2013781 w 10502838"/>
              <a:gd name="connsiteY4102" fmla="*/ 1355455 h 6860376"/>
              <a:gd name="connsiteX4103" fmla="*/ 1937847 w 10502838"/>
              <a:gd name="connsiteY4103" fmla="*/ 1431389 h 6860376"/>
              <a:gd name="connsiteX4104" fmla="*/ 1259813 w 10502838"/>
              <a:gd name="connsiteY4104" fmla="*/ 1330343 h 6860376"/>
              <a:gd name="connsiteX4105" fmla="*/ 1335747 w 10502838"/>
              <a:gd name="connsiteY4105" fmla="*/ 1406277 h 6860376"/>
              <a:gd name="connsiteX4106" fmla="*/ 1411682 w 10502838"/>
              <a:gd name="connsiteY4106" fmla="*/ 1330343 h 6860376"/>
              <a:gd name="connsiteX4107" fmla="*/ 1457721 w 10502838"/>
              <a:gd name="connsiteY4107" fmla="*/ 1376382 h 6860376"/>
              <a:gd name="connsiteX4108" fmla="*/ 1381188 w 10502838"/>
              <a:gd name="connsiteY4108" fmla="*/ 1452316 h 6860376"/>
              <a:gd name="connsiteX4109" fmla="*/ 1457123 w 10502838"/>
              <a:gd name="connsiteY4109" fmla="*/ 1528250 h 6860376"/>
              <a:gd name="connsiteX4110" fmla="*/ 1411085 w 10502838"/>
              <a:gd name="connsiteY4110" fmla="*/ 1574290 h 6860376"/>
              <a:gd name="connsiteX4111" fmla="*/ 1335148 w 10502838"/>
              <a:gd name="connsiteY4111" fmla="*/ 1498355 h 6860376"/>
              <a:gd name="connsiteX4112" fmla="*/ 1259813 w 10502838"/>
              <a:gd name="connsiteY4112" fmla="*/ 1573691 h 6860376"/>
              <a:gd name="connsiteX4113" fmla="*/ 1213777 w 10502838"/>
              <a:gd name="connsiteY4113" fmla="*/ 1527653 h 6860376"/>
              <a:gd name="connsiteX4114" fmla="*/ 1289708 w 10502838"/>
              <a:gd name="connsiteY4114" fmla="*/ 1451717 h 6860376"/>
              <a:gd name="connsiteX4115" fmla="*/ 1213777 w 10502838"/>
              <a:gd name="connsiteY4115" fmla="*/ 1376382 h 6860376"/>
              <a:gd name="connsiteX4116" fmla="*/ 55033 w 10502838"/>
              <a:gd name="connsiteY4116" fmla="*/ 1330343 h 6860376"/>
              <a:gd name="connsiteX4117" fmla="*/ 130967 w 10502838"/>
              <a:gd name="connsiteY4117" fmla="*/ 1406277 h 6860376"/>
              <a:gd name="connsiteX4118" fmla="*/ 206901 w 10502838"/>
              <a:gd name="connsiteY4118" fmla="*/ 1330343 h 6860376"/>
              <a:gd name="connsiteX4119" fmla="*/ 252940 w 10502838"/>
              <a:gd name="connsiteY4119" fmla="*/ 1376382 h 6860376"/>
              <a:gd name="connsiteX4120" fmla="*/ 177006 w 10502838"/>
              <a:gd name="connsiteY4120" fmla="*/ 1452316 h 6860376"/>
              <a:gd name="connsiteX4121" fmla="*/ 252940 w 10502838"/>
              <a:gd name="connsiteY4121" fmla="*/ 1528250 h 6860376"/>
              <a:gd name="connsiteX4122" fmla="*/ 206901 w 10502838"/>
              <a:gd name="connsiteY4122" fmla="*/ 1574290 h 6860376"/>
              <a:gd name="connsiteX4123" fmla="*/ 130967 w 10502838"/>
              <a:gd name="connsiteY4123" fmla="*/ 1498355 h 6860376"/>
              <a:gd name="connsiteX4124" fmla="*/ 55033 w 10502838"/>
              <a:gd name="connsiteY4124" fmla="*/ 1573691 h 6860376"/>
              <a:gd name="connsiteX4125" fmla="*/ 8995 w 10502838"/>
              <a:gd name="connsiteY4125" fmla="*/ 1527653 h 6860376"/>
              <a:gd name="connsiteX4126" fmla="*/ 84928 w 10502838"/>
              <a:gd name="connsiteY4126" fmla="*/ 1451717 h 6860376"/>
              <a:gd name="connsiteX4127" fmla="*/ 8995 w 10502838"/>
              <a:gd name="connsiteY4127" fmla="*/ 1376382 h 6860376"/>
              <a:gd name="connsiteX4128" fmla="*/ 10295963 w 10502838"/>
              <a:gd name="connsiteY4128" fmla="*/ 1329744 h 6860376"/>
              <a:gd name="connsiteX4129" fmla="*/ 10371897 w 10502838"/>
              <a:gd name="connsiteY4129" fmla="*/ 1405679 h 6860376"/>
              <a:gd name="connsiteX4130" fmla="*/ 10447831 w 10502838"/>
              <a:gd name="connsiteY4130" fmla="*/ 1329744 h 6860376"/>
              <a:gd name="connsiteX4131" fmla="*/ 10493870 w 10502838"/>
              <a:gd name="connsiteY4131" fmla="*/ 1375783 h 6860376"/>
              <a:gd name="connsiteX4132" fmla="*/ 10417936 w 10502838"/>
              <a:gd name="connsiteY4132" fmla="*/ 1451717 h 6860376"/>
              <a:gd name="connsiteX4133" fmla="*/ 10493870 w 10502838"/>
              <a:gd name="connsiteY4133" fmla="*/ 1527652 h 6860376"/>
              <a:gd name="connsiteX4134" fmla="*/ 10447831 w 10502838"/>
              <a:gd name="connsiteY4134" fmla="*/ 1573691 h 6860376"/>
              <a:gd name="connsiteX4135" fmla="*/ 10371897 w 10502838"/>
              <a:gd name="connsiteY4135" fmla="*/ 1497757 h 6860376"/>
              <a:gd name="connsiteX4136" fmla="*/ 10295963 w 10502838"/>
              <a:gd name="connsiteY4136" fmla="*/ 1573691 h 6860376"/>
              <a:gd name="connsiteX4137" fmla="*/ 10249924 w 10502838"/>
              <a:gd name="connsiteY4137" fmla="*/ 1527652 h 6860376"/>
              <a:gd name="connsiteX4138" fmla="*/ 10325858 w 10502838"/>
              <a:gd name="connsiteY4138" fmla="*/ 1451717 h 6860376"/>
              <a:gd name="connsiteX4139" fmla="*/ 10249924 w 10502838"/>
              <a:gd name="connsiteY4139" fmla="*/ 1375783 h 6860376"/>
              <a:gd name="connsiteX4140" fmla="*/ 9693272 w 10502838"/>
              <a:gd name="connsiteY4140" fmla="*/ 1329744 h 6860376"/>
              <a:gd name="connsiteX4141" fmla="*/ 9769206 w 10502838"/>
              <a:gd name="connsiteY4141" fmla="*/ 1405679 h 6860376"/>
              <a:gd name="connsiteX4142" fmla="*/ 9845140 w 10502838"/>
              <a:gd name="connsiteY4142" fmla="*/ 1329744 h 6860376"/>
              <a:gd name="connsiteX4143" fmla="*/ 9891180 w 10502838"/>
              <a:gd name="connsiteY4143" fmla="*/ 1375783 h 6860376"/>
              <a:gd name="connsiteX4144" fmla="*/ 9815245 w 10502838"/>
              <a:gd name="connsiteY4144" fmla="*/ 1451717 h 6860376"/>
              <a:gd name="connsiteX4145" fmla="*/ 9891180 w 10502838"/>
              <a:gd name="connsiteY4145" fmla="*/ 1527652 h 6860376"/>
              <a:gd name="connsiteX4146" fmla="*/ 9845140 w 10502838"/>
              <a:gd name="connsiteY4146" fmla="*/ 1573691 h 6860376"/>
              <a:gd name="connsiteX4147" fmla="*/ 9769206 w 10502838"/>
              <a:gd name="connsiteY4147" fmla="*/ 1497757 h 6860376"/>
              <a:gd name="connsiteX4148" fmla="*/ 9693272 w 10502838"/>
              <a:gd name="connsiteY4148" fmla="*/ 1573691 h 6860376"/>
              <a:gd name="connsiteX4149" fmla="*/ 9647233 w 10502838"/>
              <a:gd name="connsiteY4149" fmla="*/ 1527652 h 6860376"/>
              <a:gd name="connsiteX4150" fmla="*/ 9723167 w 10502838"/>
              <a:gd name="connsiteY4150" fmla="*/ 1451717 h 6860376"/>
              <a:gd name="connsiteX4151" fmla="*/ 9647233 w 10502838"/>
              <a:gd name="connsiteY4151" fmla="*/ 1375783 h 6860376"/>
              <a:gd name="connsiteX4152" fmla="*/ 9091777 w 10502838"/>
              <a:gd name="connsiteY4152" fmla="*/ 1329744 h 6860376"/>
              <a:gd name="connsiteX4153" fmla="*/ 9167711 w 10502838"/>
              <a:gd name="connsiteY4153" fmla="*/ 1405679 h 6860376"/>
              <a:gd name="connsiteX4154" fmla="*/ 9243645 w 10502838"/>
              <a:gd name="connsiteY4154" fmla="*/ 1329744 h 6860376"/>
              <a:gd name="connsiteX4155" fmla="*/ 9289684 w 10502838"/>
              <a:gd name="connsiteY4155" fmla="*/ 1375783 h 6860376"/>
              <a:gd name="connsiteX4156" fmla="*/ 9213750 w 10502838"/>
              <a:gd name="connsiteY4156" fmla="*/ 1451717 h 6860376"/>
              <a:gd name="connsiteX4157" fmla="*/ 9289684 w 10502838"/>
              <a:gd name="connsiteY4157" fmla="*/ 1527652 h 6860376"/>
              <a:gd name="connsiteX4158" fmla="*/ 9243645 w 10502838"/>
              <a:gd name="connsiteY4158" fmla="*/ 1573691 h 6860376"/>
              <a:gd name="connsiteX4159" fmla="*/ 9167711 w 10502838"/>
              <a:gd name="connsiteY4159" fmla="*/ 1497757 h 6860376"/>
              <a:gd name="connsiteX4160" fmla="*/ 9091777 w 10502838"/>
              <a:gd name="connsiteY4160" fmla="*/ 1573691 h 6860376"/>
              <a:gd name="connsiteX4161" fmla="*/ 9045738 w 10502838"/>
              <a:gd name="connsiteY4161" fmla="*/ 1527652 h 6860376"/>
              <a:gd name="connsiteX4162" fmla="*/ 9121672 w 10502838"/>
              <a:gd name="connsiteY4162" fmla="*/ 1451717 h 6860376"/>
              <a:gd name="connsiteX4163" fmla="*/ 9045738 w 10502838"/>
              <a:gd name="connsiteY4163" fmla="*/ 1375783 h 6860376"/>
              <a:gd name="connsiteX4164" fmla="*/ 8488488 w 10502838"/>
              <a:gd name="connsiteY4164" fmla="*/ 1329744 h 6860376"/>
              <a:gd name="connsiteX4165" fmla="*/ 8564422 w 10502838"/>
              <a:gd name="connsiteY4165" fmla="*/ 1405679 h 6860376"/>
              <a:gd name="connsiteX4166" fmla="*/ 8640356 w 10502838"/>
              <a:gd name="connsiteY4166" fmla="*/ 1329744 h 6860376"/>
              <a:gd name="connsiteX4167" fmla="*/ 8686396 w 10502838"/>
              <a:gd name="connsiteY4167" fmla="*/ 1375783 h 6860376"/>
              <a:gd name="connsiteX4168" fmla="*/ 8610461 w 10502838"/>
              <a:gd name="connsiteY4168" fmla="*/ 1451717 h 6860376"/>
              <a:gd name="connsiteX4169" fmla="*/ 8686396 w 10502838"/>
              <a:gd name="connsiteY4169" fmla="*/ 1527652 h 6860376"/>
              <a:gd name="connsiteX4170" fmla="*/ 8640356 w 10502838"/>
              <a:gd name="connsiteY4170" fmla="*/ 1573691 h 6860376"/>
              <a:gd name="connsiteX4171" fmla="*/ 8564422 w 10502838"/>
              <a:gd name="connsiteY4171" fmla="*/ 1497757 h 6860376"/>
              <a:gd name="connsiteX4172" fmla="*/ 8488488 w 10502838"/>
              <a:gd name="connsiteY4172" fmla="*/ 1573691 h 6860376"/>
              <a:gd name="connsiteX4173" fmla="*/ 8442449 w 10502838"/>
              <a:gd name="connsiteY4173" fmla="*/ 1527652 h 6860376"/>
              <a:gd name="connsiteX4174" fmla="*/ 8518383 w 10502838"/>
              <a:gd name="connsiteY4174" fmla="*/ 1451717 h 6860376"/>
              <a:gd name="connsiteX4175" fmla="*/ 8442449 w 10502838"/>
              <a:gd name="connsiteY4175" fmla="*/ 1375783 h 6860376"/>
              <a:gd name="connsiteX4176" fmla="*/ 7886396 w 10502838"/>
              <a:gd name="connsiteY4176" fmla="*/ 1329744 h 6860376"/>
              <a:gd name="connsiteX4177" fmla="*/ 7962330 w 10502838"/>
              <a:gd name="connsiteY4177" fmla="*/ 1405679 h 6860376"/>
              <a:gd name="connsiteX4178" fmla="*/ 8038264 w 10502838"/>
              <a:gd name="connsiteY4178" fmla="*/ 1329744 h 6860376"/>
              <a:gd name="connsiteX4179" fmla="*/ 8084303 w 10502838"/>
              <a:gd name="connsiteY4179" fmla="*/ 1375783 h 6860376"/>
              <a:gd name="connsiteX4180" fmla="*/ 8008369 w 10502838"/>
              <a:gd name="connsiteY4180" fmla="*/ 1451717 h 6860376"/>
              <a:gd name="connsiteX4181" fmla="*/ 8084303 w 10502838"/>
              <a:gd name="connsiteY4181" fmla="*/ 1527652 h 6860376"/>
              <a:gd name="connsiteX4182" fmla="*/ 8038264 w 10502838"/>
              <a:gd name="connsiteY4182" fmla="*/ 1573691 h 6860376"/>
              <a:gd name="connsiteX4183" fmla="*/ 7962330 w 10502838"/>
              <a:gd name="connsiteY4183" fmla="*/ 1497757 h 6860376"/>
              <a:gd name="connsiteX4184" fmla="*/ 7886396 w 10502838"/>
              <a:gd name="connsiteY4184" fmla="*/ 1573691 h 6860376"/>
              <a:gd name="connsiteX4185" fmla="*/ 7840357 w 10502838"/>
              <a:gd name="connsiteY4185" fmla="*/ 1527652 h 6860376"/>
              <a:gd name="connsiteX4186" fmla="*/ 7916291 w 10502838"/>
              <a:gd name="connsiteY4186" fmla="*/ 1451717 h 6860376"/>
              <a:gd name="connsiteX4187" fmla="*/ 7840357 w 10502838"/>
              <a:gd name="connsiteY4187" fmla="*/ 1375783 h 6860376"/>
              <a:gd name="connsiteX4188" fmla="*/ 7283705 w 10502838"/>
              <a:gd name="connsiteY4188" fmla="*/ 1329744 h 6860376"/>
              <a:gd name="connsiteX4189" fmla="*/ 7359639 w 10502838"/>
              <a:gd name="connsiteY4189" fmla="*/ 1405679 h 6860376"/>
              <a:gd name="connsiteX4190" fmla="*/ 7435573 w 10502838"/>
              <a:gd name="connsiteY4190" fmla="*/ 1329744 h 6860376"/>
              <a:gd name="connsiteX4191" fmla="*/ 7481613 w 10502838"/>
              <a:gd name="connsiteY4191" fmla="*/ 1375783 h 6860376"/>
              <a:gd name="connsiteX4192" fmla="*/ 7405678 w 10502838"/>
              <a:gd name="connsiteY4192" fmla="*/ 1451717 h 6860376"/>
              <a:gd name="connsiteX4193" fmla="*/ 7481613 w 10502838"/>
              <a:gd name="connsiteY4193" fmla="*/ 1527652 h 6860376"/>
              <a:gd name="connsiteX4194" fmla="*/ 7435573 w 10502838"/>
              <a:gd name="connsiteY4194" fmla="*/ 1573691 h 6860376"/>
              <a:gd name="connsiteX4195" fmla="*/ 7359639 w 10502838"/>
              <a:gd name="connsiteY4195" fmla="*/ 1497757 h 6860376"/>
              <a:gd name="connsiteX4196" fmla="*/ 7283705 w 10502838"/>
              <a:gd name="connsiteY4196" fmla="*/ 1573691 h 6860376"/>
              <a:gd name="connsiteX4197" fmla="*/ 7237666 w 10502838"/>
              <a:gd name="connsiteY4197" fmla="*/ 1527652 h 6860376"/>
              <a:gd name="connsiteX4198" fmla="*/ 7313600 w 10502838"/>
              <a:gd name="connsiteY4198" fmla="*/ 1451717 h 6860376"/>
              <a:gd name="connsiteX4199" fmla="*/ 7237666 w 10502838"/>
              <a:gd name="connsiteY4199" fmla="*/ 1375783 h 6860376"/>
              <a:gd name="connsiteX4200" fmla="*/ 6681612 w 10502838"/>
              <a:gd name="connsiteY4200" fmla="*/ 1329744 h 6860376"/>
              <a:gd name="connsiteX4201" fmla="*/ 6757546 w 10502838"/>
              <a:gd name="connsiteY4201" fmla="*/ 1405679 h 6860376"/>
              <a:gd name="connsiteX4202" fmla="*/ 6833480 w 10502838"/>
              <a:gd name="connsiteY4202" fmla="*/ 1329744 h 6860376"/>
              <a:gd name="connsiteX4203" fmla="*/ 6879519 w 10502838"/>
              <a:gd name="connsiteY4203" fmla="*/ 1375783 h 6860376"/>
              <a:gd name="connsiteX4204" fmla="*/ 6803585 w 10502838"/>
              <a:gd name="connsiteY4204" fmla="*/ 1451717 h 6860376"/>
              <a:gd name="connsiteX4205" fmla="*/ 6879519 w 10502838"/>
              <a:gd name="connsiteY4205" fmla="*/ 1527652 h 6860376"/>
              <a:gd name="connsiteX4206" fmla="*/ 6833480 w 10502838"/>
              <a:gd name="connsiteY4206" fmla="*/ 1573691 h 6860376"/>
              <a:gd name="connsiteX4207" fmla="*/ 6757546 w 10502838"/>
              <a:gd name="connsiteY4207" fmla="*/ 1497757 h 6860376"/>
              <a:gd name="connsiteX4208" fmla="*/ 6681612 w 10502838"/>
              <a:gd name="connsiteY4208" fmla="*/ 1573691 h 6860376"/>
              <a:gd name="connsiteX4209" fmla="*/ 6635573 w 10502838"/>
              <a:gd name="connsiteY4209" fmla="*/ 1527652 h 6860376"/>
              <a:gd name="connsiteX4210" fmla="*/ 6711507 w 10502838"/>
              <a:gd name="connsiteY4210" fmla="*/ 1451717 h 6860376"/>
              <a:gd name="connsiteX4211" fmla="*/ 6635573 w 10502838"/>
              <a:gd name="connsiteY4211" fmla="*/ 1375783 h 6860376"/>
              <a:gd name="connsiteX4212" fmla="*/ 6078921 w 10502838"/>
              <a:gd name="connsiteY4212" fmla="*/ 1329744 h 6860376"/>
              <a:gd name="connsiteX4213" fmla="*/ 6154855 w 10502838"/>
              <a:gd name="connsiteY4213" fmla="*/ 1405679 h 6860376"/>
              <a:gd name="connsiteX4214" fmla="*/ 6230789 w 10502838"/>
              <a:gd name="connsiteY4214" fmla="*/ 1329744 h 6860376"/>
              <a:gd name="connsiteX4215" fmla="*/ 6276829 w 10502838"/>
              <a:gd name="connsiteY4215" fmla="*/ 1375783 h 6860376"/>
              <a:gd name="connsiteX4216" fmla="*/ 6200894 w 10502838"/>
              <a:gd name="connsiteY4216" fmla="*/ 1451717 h 6860376"/>
              <a:gd name="connsiteX4217" fmla="*/ 6276829 w 10502838"/>
              <a:gd name="connsiteY4217" fmla="*/ 1527652 h 6860376"/>
              <a:gd name="connsiteX4218" fmla="*/ 6230789 w 10502838"/>
              <a:gd name="connsiteY4218" fmla="*/ 1573691 h 6860376"/>
              <a:gd name="connsiteX4219" fmla="*/ 6154855 w 10502838"/>
              <a:gd name="connsiteY4219" fmla="*/ 1497757 h 6860376"/>
              <a:gd name="connsiteX4220" fmla="*/ 6078921 w 10502838"/>
              <a:gd name="connsiteY4220" fmla="*/ 1573691 h 6860376"/>
              <a:gd name="connsiteX4221" fmla="*/ 6032882 w 10502838"/>
              <a:gd name="connsiteY4221" fmla="*/ 1527652 h 6860376"/>
              <a:gd name="connsiteX4222" fmla="*/ 6108816 w 10502838"/>
              <a:gd name="connsiteY4222" fmla="*/ 1451717 h 6860376"/>
              <a:gd name="connsiteX4223" fmla="*/ 6032882 w 10502838"/>
              <a:gd name="connsiteY4223" fmla="*/ 1375783 h 6860376"/>
              <a:gd name="connsiteX4224" fmla="*/ 5476828 w 10502838"/>
              <a:gd name="connsiteY4224" fmla="*/ 1329744 h 6860376"/>
              <a:gd name="connsiteX4225" fmla="*/ 5552762 w 10502838"/>
              <a:gd name="connsiteY4225" fmla="*/ 1405679 h 6860376"/>
              <a:gd name="connsiteX4226" fmla="*/ 5628697 w 10502838"/>
              <a:gd name="connsiteY4226" fmla="*/ 1329744 h 6860376"/>
              <a:gd name="connsiteX4227" fmla="*/ 5674735 w 10502838"/>
              <a:gd name="connsiteY4227" fmla="*/ 1375783 h 6860376"/>
              <a:gd name="connsiteX4228" fmla="*/ 5598801 w 10502838"/>
              <a:gd name="connsiteY4228" fmla="*/ 1451717 h 6860376"/>
              <a:gd name="connsiteX4229" fmla="*/ 5674735 w 10502838"/>
              <a:gd name="connsiteY4229" fmla="*/ 1527652 h 6860376"/>
              <a:gd name="connsiteX4230" fmla="*/ 5628099 w 10502838"/>
              <a:gd name="connsiteY4230" fmla="*/ 1573691 h 6860376"/>
              <a:gd name="connsiteX4231" fmla="*/ 5552164 w 10502838"/>
              <a:gd name="connsiteY4231" fmla="*/ 1497757 h 6860376"/>
              <a:gd name="connsiteX4232" fmla="*/ 5476828 w 10502838"/>
              <a:gd name="connsiteY4232" fmla="*/ 1573691 h 6860376"/>
              <a:gd name="connsiteX4233" fmla="*/ 5430789 w 10502838"/>
              <a:gd name="connsiteY4233" fmla="*/ 1527652 h 6860376"/>
              <a:gd name="connsiteX4234" fmla="*/ 5506723 w 10502838"/>
              <a:gd name="connsiteY4234" fmla="*/ 1451717 h 6860376"/>
              <a:gd name="connsiteX4235" fmla="*/ 5430789 w 10502838"/>
              <a:gd name="connsiteY4235" fmla="*/ 1375783 h 6860376"/>
              <a:gd name="connsiteX4236" fmla="*/ 4874137 w 10502838"/>
              <a:gd name="connsiteY4236" fmla="*/ 1329744 h 6860376"/>
              <a:gd name="connsiteX4237" fmla="*/ 4950071 w 10502838"/>
              <a:gd name="connsiteY4237" fmla="*/ 1405679 h 6860376"/>
              <a:gd name="connsiteX4238" fmla="*/ 5026005 w 10502838"/>
              <a:gd name="connsiteY4238" fmla="*/ 1329744 h 6860376"/>
              <a:gd name="connsiteX4239" fmla="*/ 5072044 w 10502838"/>
              <a:gd name="connsiteY4239" fmla="*/ 1375783 h 6860376"/>
              <a:gd name="connsiteX4240" fmla="*/ 4996110 w 10502838"/>
              <a:gd name="connsiteY4240" fmla="*/ 1451717 h 6860376"/>
              <a:gd name="connsiteX4241" fmla="*/ 5072044 w 10502838"/>
              <a:gd name="connsiteY4241" fmla="*/ 1527652 h 6860376"/>
              <a:gd name="connsiteX4242" fmla="*/ 5026005 w 10502838"/>
              <a:gd name="connsiteY4242" fmla="*/ 1573691 h 6860376"/>
              <a:gd name="connsiteX4243" fmla="*/ 4950071 w 10502838"/>
              <a:gd name="connsiteY4243" fmla="*/ 1497757 h 6860376"/>
              <a:gd name="connsiteX4244" fmla="*/ 4874137 w 10502838"/>
              <a:gd name="connsiteY4244" fmla="*/ 1573691 h 6860376"/>
              <a:gd name="connsiteX4245" fmla="*/ 4828098 w 10502838"/>
              <a:gd name="connsiteY4245" fmla="*/ 1527652 h 6860376"/>
              <a:gd name="connsiteX4246" fmla="*/ 4904032 w 10502838"/>
              <a:gd name="connsiteY4246" fmla="*/ 1451717 h 6860376"/>
              <a:gd name="connsiteX4247" fmla="*/ 4828098 w 10502838"/>
              <a:gd name="connsiteY4247" fmla="*/ 1375783 h 6860376"/>
              <a:gd name="connsiteX4248" fmla="*/ 4272044 w 10502838"/>
              <a:gd name="connsiteY4248" fmla="*/ 1329744 h 6860376"/>
              <a:gd name="connsiteX4249" fmla="*/ 4347978 w 10502838"/>
              <a:gd name="connsiteY4249" fmla="*/ 1405679 h 6860376"/>
              <a:gd name="connsiteX4250" fmla="*/ 4423913 w 10502838"/>
              <a:gd name="connsiteY4250" fmla="*/ 1329744 h 6860376"/>
              <a:gd name="connsiteX4251" fmla="*/ 4469951 w 10502838"/>
              <a:gd name="connsiteY4251" fmla="*/ 1375783 h 6860376"/>
              <a:gd name="connsiteX4252" fmla="*/ 4394017 w 10502838"/>
              <a:gd name="connsiteY4252" fmla="*/ 1451717 h 6860376"/>
              <a:gd name="connsiteX4253" fmla="*/ 4469951 w 10502838"/>
              <a:gd name="connsiteY4253" fmla="*/ 1527652 h 6860376"/>
              <a:gd name="connsiteX4254" fmla="*/ 4423913 w 10502838"/>
              <a:gd name="connsiteY4254" fmla="*/ 1573691 h 6860376"/>
              <a:gd name="connsiteX4255" fmla="*/ 4347978 w 10502838"/>
              <a:gd name="connsiteY4255" fmla="*/ 1497757 h 6860376"/>
              <a:gd name="connsiteX4256" fmla="*/ 4272044 w 10502838"/>
              <a:gd name="connsiteY4256" fmla="*/ 1573691 h 6860376"/>
              <a:gd name="connsiteX4257" fmla="*/ 4226005 w 10502838"/>
              <a:gd name="connsiteY4257" fmla="*/ 1527652 h 6860376"/>
              <a:gd name="connsiteX4258" fmla="*/ 4301939 w 10502838"/>
              <a:gd name="connsiteY4258" fmla="*/ 1451717 h 6860376"/>
              <a:gd name="connsiteX4259" fmla="*/ 4226005 w 10502838"/>
              <a:gd name="connsiteY4259" fmla="*/ 1375783 h 6860376"/>
              <a:gd name="connsiteX4260" fmla="*/ 3668756 w 10502838"/>
              <a:gd name="connsiteY4260" fmla="*/ 1329744 h 6860376"/>
              <a:gd name="connsiteX4261" fmla="*/ 3744690 w 10502838"/>
              <a:gd name="connsiteY4261" fmla="*/ 1405679 h 6860376"/>
              <a:gd name="connsiteX4262" fmla="*/ 3820624 w 10502838"/>
              <a:gd name="connsiteY4262" fmla="*/ 1329744 h 6860376"/>
              <a:gd name="connsiteX4263" fmla="*/ 3866663 w 10502838"/>
              <a:gd name="connsiteY4263" fmla="*/ 1375783 h 6860376"/>
              <a:gd name="connsiteX4264" fmla="*/ 3790729 w 10502838"/>
              <a:gd name="connsiteY4264" fmla="*/ 1451717 h 6860376"/>
              <a:gd name="connsiteX4265" fmla="*/ 3866663 w 10502838"/>
              <a:gd name="connsiteY4265" fmla="*/ 1527652 h 6860376"/>
              <a:gd name="connsiteX4266" fmla="*/ 3820624 w 10502838"/>
              <a:gd name="connsiteY4266" fmla="*/ 1573691 h 6860376"/>
              <a:gd name="connsiteX4267" fmla="*/ 3744690 w 10502838"/>
              <a:gd name="connsiteY4267" fmla="*/ 1497757 h 6860376"/>
              <a:gd name="connsiteX4268" fmla="*/ 3668756 w 10502838"/>
              <a:gd name="connsiteY4268" fmla="*/ 1573691 h 6860376"/>
              <a:gd name="connsiteX4269" fmla="*/ 3622717 w 10502838"/>
              <a:gd name="connsiteY4269" fmla="*/ 1527652 h 6860376"/>
              <a:gd name="connsiteX4270" fmla="*/ 3698651 w 10502838"/>
              <a:gd name="connsiteY4270" fmla="*/ 1451717 h 6860376"/>
              <a:gd name="connsiteX4271" fmla="*/ 3622717 w 10502838"/>
              <a:gd name="connsiteY4271" fmla="*/ 1375783 h 6860376"/>
              <a:gd name="connsiteX4272" fmla="*/ 3067306 w 10502838"/>
              <a:gd name="connsiteY4272" fmla="*/ 1329744 h 6860376"/>
              <a:gd name="connsiteX4273" fmla="*/ 3143241 w 10502838"/>
              <a:gd name="connsiteY4273" fmla="*/ 1405679 h 6860376"/>
              <a:gd name="connsiteX4274" fmla="*/ 3219179 w 10502838"/>
              <a:gd name="connsiteY4274" fmla="*/ 1329744 h 6860376"/>
              <a:gd name="connsiteX4275" fmla="*/ 3265217 w 10502838"/>
              <a:gd name="connsiteY4275" fmla="*/ 1375783 h 6860376"/>
              <a:gd name="connsiteX4276" fmla="*/ 3189283 w 10502838"/>
              <a:gd name="connsiteY4276" fmla="*/ 1451717 h 6860376"/>
              <a:gd name="connsiteX4277" fmla="*/ 3265217 w 10502838"/>
              <a:gd name="connsiteY4277" fmla="*/ 1527652 h 6860376"/>
              <a:gd name="connsiteX4278" fmla="*/ 3218581 w 10502838"/>
              <a:gd name="connsiteY4278" fmla="*/ 1573691 h 6860376"/>
              <a:gd name="connsiteX4279" fmla="*/ 3142645 w 10502838"/>
              <a:gd name="connsiteY4279" fmla="*/ 1497757 h 6860376"/>
              <a:gd name="connsiteX4280" fmla="*/ 3067306 w 10502838"/>
              <a:gd name="connsiteY4280" fmla="*/ 1573691 h 6860376"/>
              <a:gd name="connsiteX4281" fmla="*/ 3021267 w 10502838"/>
              <a:gd name="connsiteY4281" fmla="*/ 1527652 h 6860376"/>
              <a:gd name="connsiteX4282" fmla="*/ 3097202 w 10502838"/>
              <a:gd name="connsiteY4282" fmla="*/ 1451717 h 6860376"/>
              <a:gd name="connsiteX4283" fmla="*/ 3021267 w 10502838"/>
              <a:gd name="connsiteY4283" fmla="*/ 1375783 h 6860376"/>
              <a:gd name="connsiteX4284" fmla="*/ 2464609 w 10502838"/>
              <a:gd name="connsiteY4284" fmla="*/ 1329744 h 6860376"/>
              <a:gd name="connsiteX4285" fmla="*/ 2540546 w 10502838"/>
              <a:gd name="connsiteY4285" fmla="*/ 1405679 h 6860376"/>
              <a:gd name="connsiteX4286" fmla="*/ 2616480 w 10502838"/>
              <a:gd name="connsiteY4286" fmla="*/ 1329744 h 6860376"/>
              <a:gd name="connsiteX4287" fmla="*/ 2662519 w 10502838"/>
              <a:gd name="connsiteY4287" fmla="*/ 1375783 h 6860376"/>
              <a:gd name="connsiteX4288" fmla="*/ 2586585 w 10502838"/>
              <a:gd name="connsiteY4288" fmla="*/ 1451717 h 6860376"/>
              <a:gd name="connsiteX4289" fmla="*/ 2662519 w 10502838"/>
              <a:gd name="connsiteY4289" fmla="*/ 1527652 h 6860376"/>
              <a:gd name="connsiteX4290" fmla="*/ 2616480 w 10502838"/>
              <a:gd name="connsiteY4290" fmla="*/ 1573691 h 6860376"/>
              <a:gd name="connsiteX4291" fmla="*/ 2540546 w 10502838"/>
              <a:gd name="connsiteY4291" fmla="*/ 1497757 h 6860376"/>
              <a:gd name="connsiteX4292" fmla="*/ 2464609 w 10502838"/>
              <a:gd name="connsiteY4292" fmla="*/ 1573691 h 6860376"/>
              <a:gd name="connsiteX4293" fmla="*/ 2418569 w 10502838"/>
              <a:gd name="connsiteY4293" fmla="*/ 1527652 h 6860376"/>
              <a:gd name="connsiteX4294" fmla="*/ 2494505 w 10502838"/>
              <a:gd name="connsiteY4294" fmla="*/ 1451717 h 6860376"/>
              <a:gd name="connsiteX4295" fmla="*/ 2418569 w 10502838"/>
              <a:gd name="connsiteY4295" fmla="*/ 1375783 h 6860376"/>
              <a:gd name="connsiteX4296" fmla="*/ 1861912 w 10502838"/>
              <a:gd name="connsiteY4296" fmla="*/ 1329744 h 6860376"/>
              <a:gd name="connsiteX4297" fmla="*/ 1937847 w 10502838"/>
              <a:gd name="connsiteY4297" fmla="*/ 1405679 h 6860376"/>
              <a:gd name="connsiteX4298" fmla="*/ 2013781 w 10502838"/>
              <a:gd name="connsiteY4298" fmla="*/ 1329744 h 6860376"/>
              <a:gd name="connsiteX4299" fmla="*/ 2059821 w 10502838"/>
              <a:gd name="connsiteY4299" fmla="*/ 1375783 h 6860376"/>
              <a:gd name="connsiteX4300" fmla="*/ 1983886 w 10502838"/>
              <a:gd name="connsiteY4300" fmla="*/ 1451717 h 6860376"/>
              <a:gd name="connsiteX4301" fmla="*/ 2059821 w 10502838"/>
              <a:gd name="connsiteY4301" fmla="*/ 1527652 h 6860376"/>
              <a:gd name="connsiteX4302" fmla="*/ 2013781 w 10502838"/>
              <a:gd name="connsiteY4302" fmla="*/ 1573691 h 6860376"/>
              <a:gd name="connsiteX4303" fmla="*/ 1937847 w 10502838"/>
              <a:gd name="connsiteY4303" fmla="*/ 1497757 h 6860376"/>
              <a:gd name="connsiteX4304" fmla="*/ 1861912 w 10502838"/>
              <a:gd name="connsiteY4304" fmla="*/ 1573691 h 6860376"/>
              <a:gd name="connsiteX4305" fmla="*/ 1815871 w 10502838"/>
              <a:gd name="connsiteY4305" fmla="*/ 1527652 h 6860376"/>
              <a:gd name="connsiteX4306" fmla="*/ 1891808 w 10502838"/>
              <a:gd name="connsiteY4306" fmla="*/ 1451717 h 6860376"/>
              <a:gd name="connsiteX4307" fmla="*/ 1815871 w 10502838"/>
              <a:gd name="connsiteY4307" fmla="*/ 1375783 h 6860376"/>
              <a:gd name="connsiteX4308" fmla="*/ 657126 w 10502838"/>
              <a:gd name="connsiteY4308" fmla="*/ 1329744 h 6860376"/>
              <a:gd name="connsiteX4309" fmla="*/ 733060 w 10502838"/>
              <a:gd name="connsiteY4309" fmla="*/ 1405679 h 6860376"/>
              <a:gd name="connsiteX4310" fmla="*/ 808994 w 10502838"/>
              <a:gd name="connsiteY4310" fmla="*/ 1329744 h 6860376"/>
              <a:gd name="connsiteX4311" fmla="*/ 855033 w 10502838"/>
              <a:gd name="connsiteY4311" fmla="*/ 1375783 h 6860376"/>
              <a:gd name="connsiteX4312" fmla="*/ 779100 w 10502838"/>
              <a:gd name="connsiteY4312" fmla="*/ 1451717 h 6860376"/>
              <a:gd name="connsiteX4313" fmla="*/ 855033 w 10502838"/>
              <a:gd name="connsiteY4313" fmla="*/ 1527652 h 6860376"/>
              <a:gd name="connsiteX4314" fmla="*/ 808994 w 10502838"/>
              <a:gd name="connsiteY4314" fmla="*/ 1573691 h 6860376"/>
              <a:gd name="connsiteX4315" fmla="*/ 733060 w 10502838"/>
              <a:gd name="connsiteY4315" fmla="*/ 1497757 h 6860376"/>
              <a:gd name="connsiteX4316" fmla="*/ 657126 w 10502838"/>
              <a:gd name="connsiteY4316" fmla="*/ 1573691 h 6860376"/>
              <a:gd name="connsiteX4317" fmla="*/ 611087 w 10502838"/>
              <a:gd name="connsiteY4317" fmla="*/ 1527652 h 6860376"/>
              <a:gd name="connsiteX4318" fmla="*/ 687021 w 10502838"/>
              <a:gd name="connsiteY4318" fmla="*/ 1451717 h 6860376"/>
              <a:gd name="connsiteX4319" fmla="*/ 611087 w 10502838"/>
              <a:gd name="connsiteY4319" fmla="*/ 1375783 h 6860376"/>
              <a:gd name="connsiteX4320" fmla="*/ 10348579 w 10502838"/>
              <a:gd name="connsiteY4320" fmla="*/ 881314 h 6860376"/>
              <a:gd name="connsiteX4321" fmla="*/ 10395813 w 10502838"/>
              <a:gd name="connsiteY4321" fmla="*/ 881314 h 6860376"/>
              <a:gd name="connsiteX4322" fmla="*/ 10395813 w 10502838"/>
              <a:gd name="connsiteY4322" fmla="*/ 988340 h 6860376"/>
              <a:gd name="connsiteX4323" fmla="*/ 10502838 w 10502838"/>
              <a:gd name="connsiteY4323" fmla="*/ 988340 h 6860376"/>
              <a:gd name="connsiteX4324" fmla="*/ 10502838 w 10502838"/>
              <a:gd name="connsiteY4324" fmla="*/ 1034975 h 6860376"/>
              <a:gd name="connsiteX4325" fmla="*/ 10395813 w 10502838"/>
              <a:gd name="connsiteY4325" fmla="*/ 1034975 h 6860376"/>
              <a:gd name="connsiteX4326" fmla="*/ 10395813 w 10502838"/>
              <a:gd name="connsiteY4326" fmla="*/ 1142002 h 6860376"/>
              <a:gd name="connsiteX4327" fmla="*/ 10348579 w 10502838"/>
              <a:gd name="connsiteY4327" fmla="*/ 1142002 h 6860376"/>
              <a:gd name="connsiteX4328" fmla="*/ 10348579 w 10502838"/>
              <a:gd name="connsiteY4328" fmla="*/ 1034975 h 6860376"/>
              <a:gd name="connsiteX4329" fmla="*/ 10241553 w 10502838"/>
              <a:gd name="connsiteY4329" fmla="*/ 1034975 h 6860376"/>
              <a:gd name="connsiteX4330" fmla="*/ 10241553 w 10502838"/>
              <a:gd name="connsiteY4330" fmla="*/ 988340 h 6860376"/>
              <a:gd name="connsiteX4331" fmla="*/ 10348579 w 10502838"/>
              <a:gd name="connsiteY4331" fmla="*/ 988340 h 6860376"/>
              <a:gd name="connsiteX4332" fmla="*/ 9746486 w 10502838"/>
              <a:gd name="connsiteY4332" fmla="*/ 881314 h 6860376"/>
              <a:gd name="connsiteX4333" fmla="*/ 9793123 w 10502838"/>
              <a:gd name="connsiteY4333" fmla="*/ 881314 h 6860376"/>
              <a:gd name="connsiteX4334" fmla="*/ 9793123 w 10502838"/>
              <a:gd name="connsiteY4334" fmla="*/ 988340 h 6860376"/>
              <a:gd name="connsiteX4335" fmla="*/ 9900148 w 10502838"/>
              <a:gd name="connsiteY4335" fmla="*/ 988340 h 6860376"/>
              <a:gd name="connsiteX4336" fmla="*/ 9900148 w 10502838"/>
              <a:gd name="connsiteY4336" fmla="*/ 1034975 h 6860376"/>
              <a:gd name="connsiteX4337" fmla="*/ 9793123 w 10502838"/>
              <a:gd name="connsiteY4337" fmla="*/ 1034975 h 6860376"/>
              <a:gd name="connsiteX4338" fmla="*/ 9793123 w 10502838"/>
              <a:gd name="connsiteY4338" fmla="*/ 1142002 h 6860376"/>
              <a:gd name="connsiteX4339" fmla="*/ 9746486 w 10502838"/>
              <a:gd name="connsiteY4339" fmla="*/ 1142002 h 6860376"/>
              <a:gd name="connsiteX4340" fmla="*/ 9746486 w 10502838"/>
              <a:gd name="connsiteY4340" fmla="*/ 1034975 h 6860376"/>
              <a:gd name="connsiteX4341" fmla="*/ 9639460 w 10502838"/>
              <a:gd name="connsiteY4341" fmla="*/ 1034975 h 6860376"/>
              <a:gd name="connsiteX4342" fmla="*/ 9639460 w 10502838"/>
              <a:gd name="connsiteY4342" fmla="*/ 988340 h 6860376"/>
              <a:gd name="connsiteX4343" fmla="*/ 9746486 w 10502838"/>
              <a:gd name="connsiteY4343" fmla="*/ 988340 h 6860376"/>
              <a:gd name="connsiteX4344" fmla="*/ 9143796 w 10502838"/>
              <a:gd name="connsiteY4344" fmla="*/ 881314 h 6860376"/>
              <a:gd name="connsiteX4345" fmla="*/ 9191030 w 10502838"/>
              <a:gd name="connsiteY4345" fmla="*/ 881314 h 6860376"/>
              <a:gd name="connsiteX4346" fmla="*/ 9191030 w 10502838"/>
              <a:gd name="connsiteY4346" fmla="*/ 988340 h 6860376"/>
              <a:gd name="connsiteX4347" fmla="*/ 9298055 w 10502838"/>
              <a:gd name="connsiteY4347" fmla="*/ 988340 h 6860376"/>
              <a:gd name="connsiteX4348" fmla="*/ 9298055 w 10502838"/>
              <a:gd name="connsiteY4348" fmla="*/ 1034975 h 6860376"/>
              <a:gd name="connsiteX4349" fmla="*/ 9191030 w 10502838"/>
              <a:gd name="connsiteY4349" fmla="*/ 1034975 h 6860376"/>
              <a:gd name="connsiteX4350" fmla="*/ 9191030 w 10502838"/>
              <a:gd name="connsiteY4350" fmla="*/ 1142002 h 6860376"/>
              <a:gd name="connsiteX4351" fmla="*/ 9143796 w 10502838"/>
              <a:gd name="connsiteY4351" fmla="*/ 1142002 h 6860376"/>
              <a:gd name="connsiteX4352" fmla="*/ 9143796 w 10502838"/>
              <a:gd name="connsiteY4352" fmla="*/ 1034975 h 6860376"/>
              <a:gd name="connsiteX4353" fmla="*/ 9036770 w 10502838"/>
              <a:gd name="connsiteY4353" fmla="*/ 1034975 h 6860376"/>
              <a:gd name="connsiteX4354" fmla="*/ 9036770 w 10502838"/>
              <a:gd name="connsiteY4354" fmla="*/ 988340 h 6860376"/>
              <a:gd name="connsiteX4355" fmla="*/ 9143796 w 10502838"/>
              <a:gd name="connsiteY4355" fmla="*/ 988340 h 6860376"/>
              <a:gd name="connsiteX4356" fmla="*/ 8541105 w 10502838"/>
              <a:gd name="connsiteY4356" fmla="*/ 881314 h 6860376"/>
              <a:gd name="connsiteX4357" fmla="*/ 8588339 w 10502838"/>
              <a:gd name="connsiteY4357" fmla="*/ 881314 h 6860376"/>
              <a:gd name="connsiteX4358" fmla="*/ 8588339 w 10502838"/>
              <a:gd name="connsiteY4358" fmla="*/ 988340 h 6860376"/>
              <a:gd name="connsiteX4359" fmla="*/ 8695365 w 10502838"/>
              <a:gd name="connsiteY4359" fmla="*/ 988340 h 6860376"/>
              <a:gd name="connsiteX4360" fmla="*/ 8695365 w 10502838"/>
              <a:gd name="connsiteY4360" fmla="*/ 1034975 h 6860376"/>
              <a:gd name="connsiteX4361" fmla="*/ 8588339 w 10502838"/>
              <a:gd name="connsiteY4361" fmla="*/ 1034975 h 6860376"/>
              <a:gd name="connsiteX4362" fmla="*/ 8588339 w 10502838"/>
              <a:gd name="connsiteY4362" fmla="*/ 1142002 h 6860376"/>
              <a:gd name="connsiteX4363" fmla="*/ 8541105 w 10502838"/>
              <a:gd name="connsiteY4363" fmla="*/ 1142002 h 6860376"/>
              <a:gd name="connsiteX4364" fmla="*/ 8541105 w 10502838"/>
              <a:gd name="connsiteY4364" fmla="*/ 1034975 h 6860376"/>
              <a:gd name="connsiteX4365" fmla="*/ 8434079 w 10502838"/>
              <a:gd name="connsiteY4365" fmla="*/ 1034975 h 6860376"/>
              <a:gd name="connsiteX4366" fmla="*/ 8434079 w 10502838"/>
              <a:gd name="connsiteY4366" fmla="*/ 988340 h 6860376"/>
              <a:gd name="connsiteX4367" fmla="*/ 8541105 w 10502838"/>
              <a:gd name="connsiteY4367" fmla="*/ 988340 h 6860376"/>
              <a:gd name="connsiteX4368" fmla="*/ 7939012 w 10502838"/>
              <a:gd name="connsiteY4368" fmla="*/ 881314 h 6860376"/>
              <a:gd name="connsiteX4369" fmla="*/ 7985648 w 10502838"/>
              <a:gd name="connsiteY4369" fmla="*/ 881314 h 6860376"/>
              <a:gd name="connsiteX4370" fmla="*/ 7985648 w 10502838"/>
              <a:gd name="connsiteY4370" fmla="*/ 988340 h 6860376"/>
              <a:gd name="connsiteX4371" fmla="*/ 8092674 w 10502838"/>
              <a:gd name="connsiteY4371" fmla="*/ 988340 h 6860376"/>
              <a:gd name="connsiteX4372" fmla="*/ 8092674 w 10502838"/>
              <a:gd name="connsiteY4372" fmla="*/ 1034975 h 6860376"/>
              <a:gd name="connsiteX4373" fmla="*/ 7985648 w 10502838"/>
              <a:gd name="connsiteY4373" fmla="*/ 1034975 h 6860376"/>
              <a:gd name="connsiteX4374" fmla="*/ 7985648 w 10502838"/>
              <a:gd name="connsiteY4374" fmla="*/ 1142002 h 6860376"/>
              <a:gd name="connsiteX4375" fmla="*/ 7939012 w 10502838"/>
              <a:gd name="connsiteY4375" fmla="*/ 1142002 h 6860376"/>
              <a:gd name="connsiteX4376" fmla="*/ 7939012 w 10502838"/>
              <a:gd name="connsiteY4376" fmla="*/ 1034975 h 6860376"/>
              <a:gd name="connsiteX4377" fmla="*/ 7831986 w 10502838"/>
              <a:gd name="connsiteY4377" fmla="*/ 1034975 h 6860376"/>
              <a:gd name="connsiteX4378" fmla="*/ 7831986 w 10502838"/>
              <a:gd name="connsiteY4378" fmla="*/ 988340 h 6860376"/>
              <a:gd name="connsiteX4379" fmla="*/ 7939012 w 10502838"/>
              <a:gd name="connsiteY4379" fmla="*/ 988340 h 6860376"/>
              <a:gd name="connsiteX4380" fmla="*/ 7336321 w 10502838"/>
              <a:gd name="connsiteY4380" fmla="*/ 881314 h 6860376"/>
              <a:gd name="connsiteX4381" fmla="*/ 7383555 w 10502838"/>
              <a:gd name="connsiteY4381" fmla="*/ 881314 h 6860376"/>
              <a:gd name="connsiteX4382" fmla="*/ 7383555 w 10502838"/>
              <a:gd name="connsiteY4382" fmla="*/ 988340 h 6860376"/>
              <a:gd name="connsiteX4383" fmla="*/ 7490581 w 10502838"/>
              <a:gd name="connsiteY4383" fmla="*/ 988340 h 6860376"/>
              <a:gd name="connsiteX4384" fmla="*/ 7490581 w 10502838"/>
              <a:gd name="connsiteY4384" fmla="*/ 1034975 h 6860376"/>
              <a:gd name="connsiteX4385" fmla="*/ 7383555 w 10502838"/>
              <a:gd name="connsiteY4385" fmla="*/ 1034975 h 6860376"/>
              <a:gd name="connsiteX4386" fmla="*/ 7383555 w 10502838"/>
              <a:gd name="connsiteY4386" fmla="*/ 1142002 h 6860376"/>
              <a:gd name="connsiteX4387" fmla="*/ 7336321 w 10502838"/>
              <a:gd name="connsiteY4387" fmla="*/ 1142002 h 6860376"/>
              <a:gd name="connsiteX4388" fmla="*/ 7336321 w 10502838"/>
              <a:gd name="connsiteY4388" fmla="*/ 1034975 h 6860376"/>
              <a:gd name="connsiteX4389" fmla="*/ 7229295 w 10502838"/>
              <a:gd name="connsiteY4389" fmla="*/ 1034975 h 6860376"/>
              <a:gd name="connsiteX4390" fmla="*/ 7229295 w 10502838"/>
              <a:gd name="connsiteY4390" fmla="*/ 988340 h 6860376"/>
              <a:gd name="connsiteX4391" fmla="*/ 7336321 w 10502838"/>
              <a:gd name="connsiteY4391" fmla="*/ 988340 h 6860376"/>
              <a:gd name="connsiteX4392" fmla="*/ 6734228 w 10502838"/>
              <a:gd name="connsiteY4392" fmla="*/ 881314 h 6860376"/>
              <a:gd name="connsiteX4393" fmla="*/ 6780864 w 10502838"/>
              <a:gd name="connsiteY4393" fmla="*/ 881314 h 6860376"/>
              <a:gd name="connsiteX4394" fmla="*/ 6780864 w 10502838"/>
              <a:gd name="connsiteY4394" fmla="*/ 988340 h 6860376"/>
              <a:gd name="connsiteX4395" fmla="*/ 6887890 w 10502838"/>
              <a:gd name="connsiteY4395" fmla="*/ 988340 h 6860376"/>
              <a:gd name="connsiteX4396" fmla="*/ 6887890 w 10502838"/>
              <a:gd name="connsiteY4396" fmla="*/ 1034975 h 6860376"/>
              <a:gd name="connsiteX4397" fmla="*/ 6780864 w 10502838"/>
              <a:gd name="connsiteY4397" fmla="*/ 1034975 h 6860376"/>
              <a:gd name="connsiteX4398" fmla="*/ 6780864 w 10502838"/>
              <a:gd name="connsiteY4398" fmla="*/ 1142002 h 6860376"/>
              <a:gd name="connsiteX4399" fmla="*/ 6734228 w 10502838"/>
              <a:gd name="connsiteY4399" fmla="*/ 1142002 h 6860376"/>
              <a:gd name="connsiteX4400" fmla="*/ 6734228 w 10502838"/>
              <a:gd name="connsiteY4400" fmla="*/ 1034975 h 6860376"/>
              <a:gd name="connsiteX4401" fmla="*/ 6627202 w 10502838"/>
              <a:gd name="connsiteY4401" fmla="*/ 1034975 h 6860376"/>
              <a:gd name="connsiteX4402" fmla="*/ 6627202 w 10502838"/>
              <a:gd name="connsiteY4402" fmla="*/ 988340 h 6860376"/>
              <a:gd name="connsiteX4403" fmla="*/ 6734228 w 10502838"/>
              <a:gd name="connsiteY4403" fmla="*/ 988340 h 6860376"/>
              <a:gd name="connsiteX4404" fmla="*/ 6131537 w 10502838"/>
              <a:gd name="connsiteY4404" fmla="*/ 881314 h 6860376"/>
              <a:gd name="connsiteX4405" fmla="*/ 6178771 w 10502838"/>
              <a:gd name="connsiteY4405" fmla="*/ 881314 h 6860376"/>
              <a:gd name="connsiteX4406" fmla="*/ 6178771 w 10502838"/>
              <a:gd name="connsiteY4406" fmla="*/ 988340 h 6860376"/>
              <a:gd name="connsiteX4407" fmla="*/ 6285797 w 10502838"/>
              <a:gd name="connsiteY4407" fmla="*/ 988340 h 6860376"/>
              <a:gd name="connsiteX4408" fmla="*/ 6285797 w 10502838"/>
              <a:gd name="connsiteY4408" fmla="*/ 1034975 h 6860376"/>
              <a:gd name="connsiteX4409" fmla="*/ 6178771 w 10502838"/>
              <a:gd name="connsiteY4409" fmla="*/ 1034975 h 6860376"/>
              <a:gd name="connsiteX4410" fmla="*/ 6178771 w 10502838"/>
              <a:gd name="connsiteY4410" fmla="*/ 1142002 h 6860376"/>
              <a:gd name="connsiteX4411" fmla="*/ 6131537 w 10502838"/>
              <a:gd name="connsiteY4411" fmla="*/ 1142002 h 6860376"/>
              <a:gd name="connsiteX4412" fmla="*/ 6131537 w 10502838"/>
              <a:gd name="connsiteY4412" fmla="*/ 1034975 h 6860376"/>
              <a:gd name="connsiteX4413" fmla="*/ 6024511 w 10502838"/>
              <a:gd name="connsiteY4413" fmla="*/ 1034975 h 6860376"/>
              <a:gd name="connsiteX4414" fmla="*/ 6024511 w 10502838"/>
              <a:gd name="connsiteY4414" fmla="*/ 988340 h 6860376"/>
              <a:gd name="connsiteX4415" fmla="*/ 6131537 w 10502838"/>
              <a:gd name="connsiteY4415" fmla="*/ 988340 h 6860376"/>
              <a:gd name="connsiteX4416" fmla="*/ 5528846 w 10502838"/>
              <a:gd name="connsiteY4416" fmla="*/ 881314 h 6860376"/>
              <a:gd name="connsiteX4417" fmla="*/ 5576080 w 10502838"/>
              <a:gd name="connsiteY4417" fmla="*/ 881314 h 6860376"/>
              <a:gd name="connsiteX4418" fmla="*/ 5576080 w 10502838"/>
              <a:gd name="connsiteY4418" fmla="*/ 988340 h 6860376"/>
              <a:gd name="connsiteX4419" fmla="*/ 5683106 w 10502838"/>
              <a:gd name="connsiteY4419" fmla="*/ 988340 h 6860376"/>
              <a:gd name="connsiteX4420" fmla="*/ 5683106 w 10502838"/>
              <a:gd name="connsiteY4420" fmla="*/ 1034975 h 6860376"/>
              <a:gd name="connsiteX4421" fmla="*/ 5576080 w 10502838"/>
              <a:gd name="connsiteY4421" fmla="*/ 1034975 h 6860376"/>
              <a:gd name="connsiteX4422" fmla="*/ 5576080 w 10502838"/>
              <a:gd name="connsiteY4422" fmla="*/ 1142002 h 6860376"/>
              <a:gd name="connsiteX4423" fmla="*/ 5528846 w 10502838"/>
              <a:gd name="connsiteY4423" fmla="*/ 1142002 h 6860376"/>
              <a:gd name="connsiteX4424" fmla="*/ 5528846 w 10502838"/>
              <a:gd name="connsiteY4424" fmla="*/ 1034975 h 6860376"/>
              <a:gd name="connsiteX4425" fmla="*/ 5421820 w 10502838"/>
              <a:gd name="connsiteY4425" fmla="*/ 1034975 h 6860376"/>
              <a:gd name="connsiteX4426" fmla="*/ 5421820 w 10502838"/>
              <a:gd name="connsiteY4426" fmla="*/ 988340 h 6860376"/>
              <a:gd name="connsiteX4427" fmla="*/ 5528846 w 10502838"/>
              <a:gd name="connsiteY4427" fmla="*/ 988340 h 6860376"/>
              <a:gd name="connsiteX4428" fmla="*/ 4926753 w 10502838"/>
              <a:gd name="connsiteY4428" fmla="*/ 881314 h 6860376"/>
              <a:gd name="connsiteX4429" fmla="*/ 4973389 w 10502838"/>
              <a:gd name="connsiteY4429" fmla="*/ 881314 h 6860376"/>
              <a:gd name="connsiteX4430" fmla="*/ 4973389 w 10502838"/>
              <a:gd name="connsiteY4430" fmla="*/ 988340 h 6860376"/>
              <a:gd name="connsiteX4431" fmla="*/ 5080415 w 10502838"/>
              <a:gd name="connsiteY4431" fmla="*/ 988340 h 6860376"/>
              <a:gd name="connsiteX4432" fmla="*/ 5080415 w 10502838"/>
              <a:gd name="connsiteY4432" fmla="*/ 1034975 h 6860376"/>
              <a:gd name="connsiteX4433" fmla="*/ 4973389 w 10502838"/>
              <a:gd name="connsiteY4433" fmla="*/ 1034975 h 6860376"/>
              <a:gd name="connsiteX4434" fmla="*/ 4973389 w 10502838"/>
              <a:gd name="connsiteY4434" fmla="*/ 1142002 h 6860376"/>
              <a:gd name="connsiteX4435" fmla="*/ 4926753 w 10502838"/>
              <a:gd name="connsiteY4435" fmla="*/ 1142002 h 6860376"/>
              <a:gd name="connsiteX4436" fmla="*/ 4926753 w 10502838"/>
              <a:gd name="connsiteY4436" fmla="*/ 1034975 h 6860376"/>
              <a:gd name="connsiteX4437" fmla="*/ 4819727 w 10502838"/>
              <a:gd name="connsiteY4437" fmla="*/ 1034975 h 6860376"/>
              <a:gd name="connsiteX4438" fmla="*/ 4819727 w 10502838"/>
              <a:gd name="connsiteY4438" fmla="*/ 988340 h 6860376"/>
              <a:gd name="connsiteX4439" fmla="*/ 4926753 w 10502838"/>
              <a:gd name="connsiteY4439" fmla="*/ 988340 h 6860376"/>
              <a:gd name="connsiteX4440" fmla="*/ 4324063 w 10502838"/>
              <a:gd name="connsiteY4440" fmla="*/ 881314 h 6860376"/>
              <a:gd name="connsiteX4441" fmla="*/ 4371297 w 10502838"/>
              <a:gd name="connsiteY4441" fmla="*/ 881314 h 6860376"/>
              <a:gd name="connsiteX4442" fmla="*/ 4371297 w 10502838"/>
              <a:gd name="connsiteY4442" fmla="*/ 988340 h 6860376"/>
              <a:gd name="connsiteX4443" fmla="*/ 4478323 w 10502838"/>
              <a:gd name="connsiteY4443" fmla="*/ 988340 h 6860376"/>
              <a:gd name="connsiteX4444" fmla="*/ 4478323 w 10502838"/>
              <a:gd name="connsiteY4444" fmla="*/ 1034975 h 6860376"/>
              <a:gd name="connsiteX4445" fmla="*/ 4371297 w 10502838"/>
              <a:gd name="connsiteY4445" fmla="*/ 1034975 h 6860376"/>
              <a:gd name="connsiteX4446" fmla="*/ 4371297 w 10502838"/>
              <a:gd name="connsiteY4446" fmla="*/ 1142002 h 6860376"/>
              <a:gd name="connsiteX4447" fmla="*/ 4324063 w 10502838"/>
              <a:gd name="connsiteY4447" fmla="*/ 1142002 h 6860376"/>
              <a:gd name="connsiteX4448" fmla="*/ 4324063 w 10502838"/>
              <a:gd name="connsiteY4448" fmla="*/ 1034975 h 6860376"/>
              <a:gd name="connsiteX4449" fmla="*/ 4217037 w 10502838"/>
              <a:gd name="connsiteY4449" fmla="*/ 1034975 h 6860376"/>
              <a:gd name="connsiteX4450" fmla="*/ 4217037 w 10502838"/>
              <a:gd name="connsiteY4450" fmla="*/ 988340 h 6860376"/>
              <a:gd name="connsiteX4451" fmla="*/ 4324063 w 10502838"/>
              <a:gd name="connsiteY4451" fmla="*/ 988340 h 6860376"/>
              <a:gd name="connsiteX4452" fmla="*/ 3721970 w 10502838"/>
              <a:gd name="connsiteY4452" fmla="*/ 881314 h 6860376"/>
              <a:gd name="connsiteX4453" fmla="*/ 3768606 w 10502838"/>
              <a:gd name="connsiteY4453" fmla="*/ 881314 h 6860376"/>
              <a:gd name="connsiteX4454" fmla="*/ 3768606 w 10502838"/>
              <a:gd name="connsiteY4454" fmla="*/ 988340 h 6860376"/>
              <a:gd name="connsiteX4455" fmla="*/ 3875632 w 10502838"/>
              <a:gd name="connsiteY4455" fmla="*/ 988340 h 6860376"/>
              <a:gd name="connsiteX4456" fmla="*/ 3875632 w 10502838"/>
              <a:gd name="connsiteY4456" fmla="*/ 1034975 h 6860376"/>
              <a:gd name="connsiteX4457" fmla="*/ 3768606 w 10502838"/>
              <a:gd name="connsiteY4457" fmla="*/ 1034975 h 6860376"/>
              <a:gd name="connsiteX4458" fmla="*/ 3768606 w 10502838"/>
              <a:gd name="connsiteY4458" fmla="*/ 1142002 h 6860376"/>
              <a:gd name="connsiteX4459" fmla="*/ 3721970 w 10502838"/>
              <a:gd name="connsiteY4459" fmla="*/ 1142002 h 6860376"/>
              <a:gd name="connsiteX4460" fmla="*/ 3721970 w 10502838"/>
              <a:gd name="connsiteY4460" fmla="*/ 1034975 h 6860376"/>
              <a:gd name="connsiteX4461" fmla="*/ 3614944 w 10502838"/>
              <a:gd name="connsiteY4461" fmla="*/ 1034975 h 6860376"/>
              <a:gd name="connsiteX4462" fmla="*/ 3614944 w 10502838"/>
              <a:gd name="connsiteY4462" fmla="*/ 988340 h 6860376"/>
              <a:gd name="connsiteX4463" fmla="*/ 3721970 w 10502838"/>
              <a:gd name="connsiteY4463" fmla="*/ 988340 h 6860376"/>
              <a:gd name="connsiteX4464" fmla="*/ 3119333 w 10502838"/>
              <a:gd name="connsiteY4464" fmla="*/ 881314 h 6860376"/>
              <a:gd name="connsiteX4465" fmla="*/ 3166568 w 10502838"/>
              <a:gd name="connsiteY4465" fmla="*/ 881314 h 6860376"/>
              <a:gd name="connsiteX4466" fmla="*/ 3166568 w 10502838"/>
              <a:gd name="connsiteY4466" fmla="*/ 988340 h 6860376"/>
              <a:gd name="connsiteX4467" fmla="*/ 3273594 w 10502838"/>
              <a:gd name="connsiteY4467" fmla="*/ 988340 h 6860376"/>
              <a:gd name="connsiteX4468" fmla="*/ 3273594 w 10502838"/>
              <a:gd name="connsiteY4468" fmla="*/ 1034975 h 6860376"/>
              <a:gd name="connsiteX4469" fmla="*/ 3166568 w 10502838"/>
              <a:gd name="connsiteY4469" fmla="*/ 1034975 h 6860376"/>
              <a:gd name="connsiteX4470" fmla="*/ 3166568 w 10502838"/>
              <a:gd name="connsiteY4470" fmla="*/ 1142002 h 6860376"/>
              <a:gd name="connsiteX4471" fmla="*/ 3119333 w 10502838"/>
              <a:gd name="connsiteY4471" fmla="*/ 1142002 h 6860376"/>
              <a:gd name="connsiteX4472" fmla="*/ 3119333 w 10502838"/>
              <a:gd name="connsiteY4472" fmla="*/ 1034975 h 6860376"/>
              <a:gd name="connsiteX4473" fmla="*/ 3012304 w 10502838"/>
              <a:gd name="connsiteY4473" fmla="*/ 1034975 h 6860376"/>
              <a:gd name="connsiteX4474" fmla="*/ 3012304 w 10502838"/>
              <a:gd name="connsiteY4474" fmla="*/ 988340 h 6860376"/>
              <a:gd name="connsiteX4475" fmla="*/ 3119333 w 10502838"/>
              <a:gd name="connsiteY4475" fmla="*/ 988340 h 6860376"/>
              <a:gd name="connsiteX4476" fmla="*/ 2516633 w 10502838"/>
              <a:gd name="connsiteY4476" fmla="*/ 881314 h 6860376"/>
              <a:gd name="connsiteX4477" fmla="*/ 2563869 w 10502838"/>
              <a:gd name="connsiteY4477" fmla="*/ 881314 h 6860376"/>
              <a:gd name="connsiteX4478" fmla="*/ 2563869 w 10502838"/>
              <a:gd name="connsiteY4478" fmla="*/ 988340 h 6860376"/>
              <a:gd name="connsiteX4479" fmla="*/ 2670896 w 10502838"/>
              <a:gd name="connsiteY4479" fmla="*/ 988340 h 6860376"/>
              <a:gd name="connsiteX4480" fmla="*/ 2670896 w 10502838"/>
              <a:gd name="connsiteY4480" fmla="*/ 1034975 h 6860376"/>
              <a:gd name="connsiteX4481" fmla="*/ 2563869 w 10502838"/>
              <a:gd name="connsiteY4481" fmla="*/ 1034975 h 6860376"/>
              <a:gd name="connsiteX4482" fmla="*/ 2563869 w 10502838"/>
              <a:gd name="connsiteY4482" fmla="*/ 1142002 h 6860376"/>
              <a:gd name="connsiteX4483" fmla="*/ 2516633 w 10502838"/>
              <a:gd name="connsiteY4483" fmla="*/ 1142002 h 6860376"/>
              <a:gd name="connsiteX4484" fmla="*/ 2516633 w 10502838"/>
              <a:gd name="connsiteY4484" fmla="*/ 1034975 h 6860376"/>
              <a:gd name="connsiteX4485" fmla="*/ 2409605 w 10502838"/>
              <a:gd name="connsiteY4485" fmla="*/ 1034975 h 6860376"/>
              <a:gd name="connsiteX4486" fmla="*/ 2409605 w 10502838"/>
              <a:gd name="connsiteY4486" fmla="*/ 988340 h 6860376"/>
              <a:gd name="connsiteX4487" fmla="*/ 2516633 w 10502838"/>
              <a:gd name="connsiteY4487" fmla="*/ 988340 h 6860376"/>
              <a:gd name="connsiteX4488" fmla="*/ 1914534 w 10502838"/>
              <a:gd name="connsiteY4488" fmla="*/ 881314 h 6860376"/>
              <a:gd name="connsiteX4489" fmla="*/ 1961170 w 10502838"/>
              <a:gd name="connsiteY4489" fmla="*/ 881314 h 6860376"/>
              <a:gd name="connsiteX4490" fmla="*/ 1961170 w 10502838"/>
              <a:gd name="connsiteY4490" fmla="*/ 988340 h 6860376"/>
              <a:gd name="connsiteX4491" fmla="*/ 2068196 w 10502838"/>
              <a:gd name="connsiteY4491" fmla="*/ 988340 h 6860376"/>
              <a:gd name="connsiteX4492" fmla="*/ 2068196 w 10502838"/>
              <a:gd name="connsiteY4492" fmla="*/ 1034975 h 6860376"/>
              <a:gd name="connsiteX4493" fmla="*/ 1961170 w 10502838"/>
              <a:gd name="connsiteY4493" fmla="*/ 1034975 h 6860376"/>
              <a:gd name="connsiteX4494" fmla="*/ 1961170 w 10502838"/>
              <a:gd name="connsiteY4494" fmla="*/ 1142002 h 6860376"/>
              <a:gd name="connsiteX4495" fmla="*/ 1914534 w 10502838"/>
              <a:gd name="connsiteY4495" fmla="*/ 1142002 h 6860376"/>
              <a:gd name="connsiteX4496" fmla="*/ 1914534 w 10502838"/>
              <a:gd name="connsiteY4496" fmla="*/ 1034975 h 6860376"/>
              <a:gd name="connsiteX4497" fmla="*/ 1807505 w 10502838"/>
              <a:gd name="connsiteY4497" fmla="*/ 1034975 h 6860376"/>
              <a:gd name="connsiteX4498" fmla="*/ 1807505 w 10502838"/>
              <a:gd name="connsiteY4498" fmla="*/ 988340 h 6860376"/>
              <a:gd name="connsiteX4499" fmla="*/ 1914534 w 10502838"/>
              <a:gd name="connsiteY4499" fmla="*/ 988340 h 6860376"/>
              <a:gd name="connsiteX4500" fmla="*/ 1311833 w 10502838"/>
              <a:gd name="connsiteY4500" fmla="*/ 881314 h 6860376"/>
              <a:gd name="connsiteX4501" fmla="*/ 1359068 w 10502838"/>
              <a:gd name="connsiteY4501" fmla="*/ 881314 h 6860376"/>
              <a:gd name="connsiteX4502" fmla="*/ 1359068 w 10502838"/>
              <a:gd name="connsiteY4502" fmla="*/ 988340 h 6860376"/>
              <a:gd name="connsiteX4503" fmla="*/ 1466097 w 10502838"/>
              <a:gd name="connsiteY4503" fmla="*/ 988340 h 6860376"/>
              <a:gd name="connsiteX4504" fmla="*/ 1466097 w 10502838"/>
              <a:gd name="connsiteY4504" fmla="*/ 1034975 h 6860376"/>
              <a:gd name="connsiteX4505" fmla="*/ 1359068 w 10502838"/>
              <a:gd name="connsiteY4505" fmla="*/ 1034975 h 6860376"/>
              <a:gd name="connsiteX4506" fmla="*/ 1359068 w 10502838"/>
              <a:gd name="connsiteY4506" fmla="*/ 1142002 h 6860376"/>
              <a:gd name="connsiteX4507" fmla="*/ 1311833 w 10502838"/>
              <a:gd name="connsiteY4507" fmla="*/ 1142002 h 6860376"/>
              <a:gd name="connsiteX4508" fmla="*/ 1311833 w 10502838"/>
              <a:gd name="connsiteY4508" fmla="*/ 1034975 h 6860376"/>
              <a:gd name="connsiteX4509" fmla="*/ 1204812 w 10502838"/>
              <a:gd name="connsiteY4509" fmla="*/ 1034975 h 6860376"/>
              <a:gd name="connsiteX4510" fmla="*/ 1204812 w 10502838"/>
              <a:gd name="connsiteY4510" fmla="*/ 988340 h 6860376"/>
              <a:gd name="connsiteX4511" fmla="*/ 1311833 w 10502838"/>
              <a:gd name="connsiteY4511" fmla="*/ 988340 h 6860376"/>
              <a:gd name="connsiteX4512" fmla="*/ 709746 w 10502838"/>
              <a:gd name="connsiteY4512" fmla="*/ 881314 h 6860376"/>
              <a:gd name="connsiteX4513" fmla="*/ 756383 w 10502838"/>
              <a:gd name="connsiteY4513" fmla="*/ 881314 h 6860376"/>
              <a:gd name="connsiteX4514" fmla="*/ 756383 w 10502838"/>
              <a:gd name="connsiteY4514" fmla="*/ 988340 h 6860376"/>
              <a:gd name="connsiteX4515" fmla="*/ 863408 w 10502838"/>
              <a:gd name="connsiteY4515" fmla="*/ 988340 h 6860376"/>
              <a:gd name="connsiteX4516" fmla="*/ 863408 w 10502838"/>
              <a:gd name="connsiteY4516" fmla="*/ 1034975 h 6860376"/>
              <a:gd name="connsiteX4517" fmla="*/ 756383 w 10502838"/>
              <a:gd name="connsiteY4517" fmla="*/ 1034975 h 6860376"/>
              <a:gd name="connsiteX4518" fmla="*/ 756383 w 10502838"/>
              <a:gd name="connsiteY4518" fmla="*/ 1142002 h 6860376"/>
              <a:gd name="connsiteX4519" fmla="*/ 709746 w 10502838"/>
              <a:gd name="connsiteY4519" fmla="*/ 1142002 h 6860376"/>
              <a:gd name="connsiteX4520" fmla="*/ 709746 w 10502838"/>
              <a:gd name="connsiteY4520" fmla="*/ 1034975 h 6860376"/>
              <a:gd name="connsiteX4521" fmla="*/ 602721 w 10502838"/>
              <a:gd name="connsiteY4521" fmla="*/ 1034975 h 6860376"/>
              <a:gd name="connsiteX4522" fmla="*/ 602721 w 10502838"/>
              <a:gd name="connsiteY4522" fmla="*/ 988340 h 6860376"/>
              <a:gd name="connsiteX4523" fmla="*/ 709746 w 10502838"/>
              <a:gd name="connsiteY4523" fmla="*/ 988340 h 6860376"/>
              <a:gd name="connsiteX4524" fmla="*/ 107056 w 10502838"/>
              <a:gd name="connsiteY4524" fmla="*/ 881314 h 6860376"/>
              <a:gd name="connsiteX4525" fmla="*/ 154291 w 10502838"/>
              <a:gd name="connsiteY4525" fmla="*/ 881314 h 6860376"/>
              <a:gd name="connsiteX4526" fmla="*/ 154291 w 10502838"/>
              <a:gd name="connsiteY4526" fmla="*/ 988340 h 6860376"/>
              <a:gd name="connsiteX4527" fmla="*/ 261317 w 10502838"/>
              <a:gd name="connsiteY4527" fmla="*/ 988340 h 6860376"/>
              <a:gd name="connsiteX4528" fmla="*/ 261317 w 10502838"/>
              <a:gd name="connsiteY4528" fmla="*/ 1034975 h 6860376"/>
              <a:gd name="connsiteX4529" fmla="*/ 154291 w 10502838"/>
              <a:gd name="connsiteY4529" fmla="*/ 1034975 h 6860376"/>
              <a:gd name="connsiteX4530" fmla="*/ 154291 w 10502838"/>
              <a:gd name="connsiteY4530" fmla="*/ 1142002 h 6860376"/>
              <a:gd name="connsiteX4531" fmla="*/ 107056 w 10502838"/>
              <a:gd name="connsiteY4531" fmla="*/ 1142002 h 6860376"/>
              <a:gd name="connsiteX4532" fmla="*/ 107056 w 10502838"/>
              <a:gd name="connsiteY4532" fmla="*/ 1034975 h 6860376"/>
              <a:gd name="connsiteX4533" fmla="*/ 32 w 10502838"/>
              <a:gd name="connsiteY4533" fmla="*/ 1034975 h 6860376"/>
              <a:gd name="connsiteX4534" fmla="*/ 32 w 10502838"/>
              <a:gd name="connsiteY4534" fmla="*/ 988340 h 6860376"/>
              <a:gd name="connsiteX4535" fmla="*/ 107056 w 10502838"/>
              <a:gd name="connsiteY4535" fmla="*/ 988340 h 6860376"/>
              <a:gd name="connsiteX4536" fmla="*/ 10295963 w 10502838"/>
              <a:gd name="connsiteY4536" fmla="*/ 474737 h 6860376"/>
              <a:gd name="connsiteX4537" fmla="*/ 10275634 w 10502838"/>
              <a:gd name="connsiteY4537" fmla="*/ 495066 h 6860376"/>
              <a:gd name="connsiteX4538" fmla="*/ 10351568 w 10502838"/>
              <a:gd name="connsiteY4538" fmla="*/ 571001 h 6860376"/>
              <a:gd name="connsiteX4539" fmla="*/ 10275634 w 10502838"/>
              <a:gd name="connsiteY4539" fmla="*/ 646935 h 6860376"/>
              <a:gd name="connsiteX4540" fmla="*/ 10295963 w 10502838"/>
              <a:gd name="connsiteY4540" fmla="*/ 667264 h 6860376"/>
              <a:gd name="connsiteX4541" fmla="*/ 10371897 w 10502838"/>
              <a:gd name="connsiteY4541" fmla="*/ 591329 h 6860376"/>
              <a:gd name="connsiteX4542" fmla="*/ 10447831 w 10502838"/>
              <a:gd name="connsiteY4542" fmla="*/ 667264 h 6860376"/>
              <a:gd name="connsiteX4543" fmla="*/ 10468160 w 10502838"/>
              <a:gd name="connsiteY4543" fmla="*/ 646935 h 6860376"/>
              <a:gd name="connsiteX4544" fmla="*/ 10392226 w 10502838"/>
              <a:gd name="connsiteY4544" fmla="*/ 571001 h 6860376"/>
              <a:gd name="connsiteX4545" fmla="*/ 10468160 w 10502838"/>
              <a:gd name="connsiteY4545" fmla="*/ 495066 h 6860376"/>
              <a:gd name="connsiteX4546" fmla="*/ 10447831 w 10502838"/>
              <a:gd name="connsiteY4546" fmla="*/ 474737 h 6860376"/>
              <a:gd name="connsiteX4547" fmla="*/ 10371897 w 10502838"/>
              <a:gd name="connsiteY4547" fmla="*/ 550671 h 6860376"/>
              <a:gd name="connsiteX4548" fmla="*/ 9693870 w 10502838"/>
              <a:gd name="connsiteY4548" fmla="*/ 474737 h 6860376"/>
              <a:gd name="connsiteX4549" fmla="*/ 9673541 w 10502838"/>
              <a:gd name="connsiteY4549" fmla="*/ 495066 h 6860376"/>
              <a:gd name="connsiteX4550" fmla="*/ 9749475 w 10502838"/>
              <a:gd name="connsiteY4550" fmla="*/ 571001 h 6860376"/>
              <a:gd name="connsiteX4551" fmla="*/ 9673541 w 10502838"/>
              <a:gd name="connsiteY4551" fmla="*/ 646935 h 6860376"/>
              <a:gd name="connsiteX4552" fmla="*/ 9693870 w 10502838"/>
              <a:gd name="connsiteY4552" fmla="*/ 667264 h 6860376"/>
              <a:gd name="connsiteX4553" fmla="*/ 9769804 w 10502838"/>
              <a:gd name="connsiteY4553" fmla="*/ 591329 h 6860376"/>
              <a:gd name="connsiteX4554" fmla="*/ 9845738 w 10502838"/>
              <a:gd name="connsiteY4554" fmla="*/ 667264 h 6860376"/>
              <a:gd name="connsiteX4555" fmla="*/ 9866067 w 10502838"/>
              <a:gd name="connsiteY4555" fmla="*/ 646935 h 6860376"/>
              <a:gd name="connsiteX4556" fmla="*/ 9790133 w 10502838"/>
              <a:gd name="connsiteY4556" fmla="*/ 571001 h 6860376"/>
              <a:gd name="connsiteX4557" fmla="*/ 9866067 w 10502838"/>
              <a:gd name="connsiteY4557" fmla="*/ 495066 h 6860376"/>
              <a:gd name="connsiteX4558" fmla="*/ 9845738 w 10502838"/>
              <a:gd name="connsiteY4558" fmla="*/ 474737 h 6860376"/>
              <a:gd name="connsiteX4559" fmla="*/ 9769804 w 10502838"/>
              <a:gd name="connsiteY4559" fmla="*/ 550671 h 6860376"/>
              <a:gd name="connsiteX4560" fmla="*/ 9091179 w 10502838"/>
              <a:gd name="connsiteY4560" fmla="*/ 474737 h 6860376"/>
              <a:gd name="connsiteX4561" fmla="*/ 9070850 w 10502838"/>
              <a:gd name="connsiteY4561" fmla="*/ 495066 h 6860376"/>
              <a:gd name="connsiteX4562" fmla="*/ 9146785 w 10502838"/>
              <a:gd name="connsiteY4562" fmla="*/ 571001 h 6860376"/>
              <a:gd name="connsiteX4563" fmla="*/ 9070850 w 10502838"/>
              <a:gd name="connsiteY4563" fmla="*/ 646935 h 6860376"/>
              <a:gd name="connsiteX4564" fmla="*/ 9091179 w 10502838"/>
              <a:gd name="connsiteY4564" fmla="*/ 667264 h 6860376"/>
              <a:gd name="connsiteX4565" fmla="*/ 9167113 w 10502838"/>
              <a:gd name="connsiteY4565" fmla="*/ 591329 h 6860376"/>
              <a:gd name="connsiteX4566" fmla="*/ 9243048 w 10502838"/>
              <a:gd name="connsiteY4566" fmla="*/ 667264 h 6860376"/>
              <a:gd name="connsiteX4567" fmla="*/ 9263377 w 10502838"/>
              <a:gd name="connsiteY4567" fmla="*/ 646935 h 6860376"/>
              <a:gd name="connsiteX4568" fmla="*/ 9187442 w 10502838"/>
              <a:gd name="connsiteY4568" fmla="*/ 571001 h 6860376"/>
              <a:gd name="connsiteX4569" fmla="*/ 9263377 w 10502838"/>
              <a:gd name="connsiteY4569" fmla="*/ 495066 h 6860376"/>
              <a:gd name="connsiteX4570" fmla="*/ 9243048 w 10502838"/>
              <a:gd name="connsiteY4570" fmla="*/ 474737 h 6860376"/>
              <a:gd name="connsiteX4571" fmla="*/ 9167113 w 10502838"/>
              <a:gd name="connsiteY4571" fmla="*/ 550671 h 6860376"/>
              <a:gd name="connsiteX4572" fmla="*/ 8489086 w 10502838"/>
              <a:gd name="connsiteY4572" fmla="*/ 474737 h 6860376"/>
              <a:gd name="connsiteX4573" fmla="*/ 8468757 w 10502838"/>
              <a:gd name="connsiteY4573" fmla="*/ 495066 h 6860376"/>
              <a:gd name="connsiteX4574" fmla="*/ 8544691 w 10502838"/>
              <a:gd name="connsiteY4574" fmla="*/ 571001 h 6860376"/>
              <a:gd name="connsiteX4575" fmla="*/ 8468757 w 10502838"/>
              <a:gd name="connsiteY4575" fmla="*/ 646935 h 6860376"/>
              <a:gd name="connsiteX4576" fmla="*/ 8489086 w 10502838"/>
              <a:gd name="connsiteY4576" fmla="*/ 667264 h 6860376"/>
              <a:gd name="connsiteX4577" fmla="*/ 8565020 w 10502838"/>
              <a:gd name="connsiteY4577" fmla="*/ 591329 h 6860376"/>
              <a:gd name="connsiteX4578" fmla="*/ 8640954 w 10502838"/>
              <a:gd name="connsiteY4578" fmla="*/ 667264 h 6860376"/>
              <a:gd name="connsiteX4579" fmla="*/ 8661283 w 10502838"/>
              <a:gd name="connsiteY4579" fmla="*/ 646935 h 6860376"/>
              <a:gd name="connsiteX4580" fmla="*/ 8585349 w 10502838"/>
              <a:gd name="connsiteY4580" fmla="*/ 571001 h 6860376"/>
              <a:gd name="connsiteX4581" fmla="*/ 8661283 w 10502838"/>
              <a:gd name="connsiteY4581" fmla="*/ 495066 h 6860376"/>
              <a:gd name="connsiteX4582" fmla="*/ 8640954 w 10502838"/>
              <a:gd name="connsiteY4582" fmla="*/ 474737 h 6860376"/>
              <a:gd name="connsiteX4583" fmla="*/ 8565020 w 10502838"/>
              <a:gd name="connsiteY4583" fmla="*/ 550671 h 6860376"/>
              <a:gd name="connsiteX4584" fmla="*/ 7886396 w 10502838"/>
              <a:gd name="connsiteY4584" fmla="*/ 474737 h 6860376"/>
              <a:gd name="connsiteX4585" fmla="*/ 7866067 w 10502838"/>
              <a:gd name="connsiteY4585" fmla="*/ 495066 h 6860376"/>
              <a:gd name="connsiteX4586" fmla="*/ 7942001 w 10502838"/>
              <a:gd name="connsiteY4586" fmla="*/ 571001 h 6860376"/>
              <a:gd name="connsiteX4587" fmla="*/ 7866067 w 10502838"/>
              <a:gd name="connsiteY4587" fmla="*/ 646935 h 6860376"/>
              <a:gd name="connsiteX4588" fmla="*/ 7886396 w 10502838"/>
              <a:gd name="connsiteY4588" fmla="*/ 667264 h 6860376"/>
              <a:gd name="connsiteX4589" fmla="*/ 7962330 w 10502838"/>
              <a:gd name="connsiteY4589" fmla="*/ 591329 h 6860376"/>
              <a:gd name="connsiteX4590" fmla="*/ 8038264 w 10502838"/>
              <a:gd name="connsiteY4590" fmla="*/ 667264 h 6860376"/>
              <a:gd name="connsiteX4591" fmla="*/ 8058593 w 10502838"/>
              <a:gd name="connsiteY4591" fmla="*/ 646935 h 6860376"/>
              <a:gd name="connsiteX4592" fmla="*/ 7982659 w 10502838"/>
              <a:gd name="connsiteY4592" fmla="*/ 571001 h 6860376"/>
              <a:gd name="connsiteX4593" fmla="*/ 8058593 w 10502838"/>
              <a:gd name="connsiteY4593" fmla="*/ 495066 h 6860376"/>
              <a:gd name="connsiteX4594" fmla="*/ 8038264 w 10502838"/>
              <a:gd name="connsiteY4594" fmla="*/ 474737 h 6860376"/>
              <a:gd name="connsiteX4595" fmla="*/ 7962330 w 10502838"/>
              <a:gd name="connsiteY4595" fmla="*/ 550671 h 6860376"/>
              <a:gd name="connsiteX4596" fmla="*/ 7283705 w 10502838"/>
              <a:gd name="connsiteY4596" fmla="*/ 474737 h 6860376"/>
              <a:gd name="connsiteX4597" fmla="*/ 7263376 w 10502838"/>
              <a:gd name="connsiteY4597" fmla="*/ 495066 h 6860376"/>
              <a:gd name="connsiteX4598" fmla="*/ 7339310 w 10502838"/>
              <a:gd name="connsiteY4598" fmla="*/ 571001 h 6860376"/>
              <a:gd name="connsiteX4599" fmla="*/ 7263376 w 10502838"/>
              <a:gd name="connsiteY4599" fmla="*/ 646935 h 6860376"/>
              <a:gd name="connsiteX4600" fmla="*/ 7283705 w 10502838"/>
              <a:gd name="connsiteY4600" fmla="*/ 667264 h 6860376"/>
              <a:gd name="connsiteX4601" fmla="*/ 7359639 w 10502838"/>
              <a:gd name="connsiteY4601" fmla="*/ 591329 h 6860376"/>
              <a:gd name="connsiteX4602" fmla="*/ 7435573 w 10502838"/>
              <a:gd name="connsiteY4602" fmla="*/ 667264 h 6860376"/>
              <a:gd name="connsiteX4603" fmla="*/ 7455902 w 10502838"/>
              <a:gd name="connsiteY4603" fmla="*/ 646935 h 6860376"/>
              <a:gd name="connsiteX4604" fmla="*/ 7379968 w 10502838"/>
              <a:gd name="connsiteY4604" fmla="*/ 571001 h 6860376"/>
              <a:gd name="connsiteX4605" fmla="*/ 7455902 w 10502838"/>
              <a:gd name="connsiteY4605" fmla="*/ 495066 h 6860376"/>
              <a:gd name="connsiteX4606" fmla="*/ 7435573 w 10502838"/>
              <a:gd name="connsiteY4606" fmla="*/ 474737 h 6860376"/>
              <a:gd name="connsiteX4607" fmla="*/ 7359639 w 10502838"/>
              <a:gd name="connsiteY4607" fmla="*/ 550671 h 6860376"/>
              <a:gd name="connsiteX4608" fmla="*/ 6681612 w 10502838"/>
              <a:gd name="connsiteY4608" fmla="*/ 474737 h 6860376"/>
              <a:gd name="connsiteX4609" fmla="*/ 6661283 w 10502838"/>
              <a:gd name="connsiteY4609" fmla="*/ 495066 h 6860376"/>
              <a:gd name="connsiteX4610" fmla="*/ 6737217 w 10502838"/>
              <a:gd name="connsiteY4610" fmla="*/ 571001 h 6860376"/>
              <a:gd name="connsiteX4611" fmla="*/ 6661283 w 10502838"/>
              <a:gd name="connsiteY4611" fmla="*/ 646935 h 6860376"/>
              <a:gd name="connsiteX4612" fmla="*/ 6681612 w 10502838"/>
              <a:gd name="connsiteY4612" fmla="*/ 667264 h 6860376"/>
              <a:gd name="connsiteX4613" fmla="*/ 6757546 w 10502838"/>
              <a:gd name="connsiteY4613" fmla="*/ 591329 h 6860376"/>
              <a:gd name="connsiteX4614" fmla="*/ 6833480 w 10502838"/>
              <a:gd name="connsiteY4614" fmla="*/ 667264 h 6860376"/>
              <a:gd name="connsiteX4615" fmla="*/ 6853809 w 10502838"/>
              <a:gd name="connsiteY4615" fmla="*/ 646935 h 6860376"/>
              <a:gd name="connsiteX4616" fmla="*/ 6777875 w 10502838"/>
              <a:gd name="connsiteY4616" fmla="*/ 571001 h 6860376"/>
              <a:gd name="connsiteX4617" fmla="*/ 6853809 w 10502838"/>
              <a:gd name="connsiteY4617" fmla="*/ 495066 h 6860376"/>
              <a:gd name="connsiteX4618" fmla="*/ 6833480 w 10502838"/>
              <a:gd name="connsiteY4618" fmla="*/ 474737 h 6860376"/>
              <a:gd name="connsiteX4619" fmla="*/ 6757546 w 10502838"/>
              <a:gd name="connsiteY4619" fmla="*/ 550671 h 6860376"/>
              <a:gd name="connsiteX4620" fmla="*/ 6078921 w 10502838"/>
              <a:gd name="connsiteY4620" fmla="*/ 474737 h 6860376"/>
              <a:gd name="connsiteX4621" fmla="*/ 6058592 w 10502838"/>
              <a:gd name="connsiteY4621" fmla="*/ 495066 h 6860376"/>
              <a:gd name="connsiteX4622" fmla="*/ 6134526 w 10502838"/>
              <a:gd name="connsiteY4622" fmla="*/ 571001 h 6860376"/>
              <a:gd name="connsiteX4623" fmla="*/ 6058592 w 10502838"/>
              <a:gd name="connsiteY4623" fmla="*/ 646935 h 6860376"/>
              <a:gd name="connsiteX4624" fmla="*/ 6078921 w 10502838"/>
              <a:gd name="connsiteY4624" fmla="*/ 667264 h 6860376"/>
              <a:gd name="connsiteX4625" fmla="*/ 6154855 w 10502838"/>
              <a:gd name="connsiteY4625" fmla="*/ 591329 h 6860376"/>
              <a:gd name="connsiteX4626" fmla="*/ 6230789 w 10502838"/>
              <a:gd name="connsiteY4626" fmla="*/ 667264 h 6860376"/>
              <a:gd name="connsiteX4627" fmla="*/ 6251118 w 10502838"/>
              <a:gd name="connsiteY4627" fmla="*/ 646935 h 6860376"/>
              <a:gd name="connsiteX4628" fmla="*/ 6175184 w 10502838"/>
              <a:gd name="connsiteY4628" fmla="*/ 571001 h 6860376"/>
              <a:gd name="connsiteX4629" fmla="*/ 6251118 w 10502838"/>
              <a:gd name="connsiteY4629" fmla="*/ 495066 h 6860376"/>
              <a:gd name="connsiteX4630" fmla="*/ 6230789 w 10502838"/>
              <a:gd name="connsiteY4630" fmla="*/ 474737 h 6860376"/>
              <a:gd name="connsiteX4631" fmla="*/ 6154855 w 10502838"/>
              <a:gd name="connsiteY4631" fmla="*/ 550671 h 6860376"/>
              <a:gd name="connsiteX4632" fmla="*/ 5476828 w 10502838"/>
              <a:gd name="connsiteY4632" fmla="*/ 474737 h 6860376"/>
              <a:gd name="connsiteX4633" fmla="*/ 5456499 w 10502838"/>
              <a:gd name="connsiteY4633" fmla="*/ 495066 h 6860376"/>
              <a:gd name="connsiteX4634" fmla="*/ 5532433 w 10502838"/>
              <a:gd name="connsiteY4634" fmla="*/ 571001 h 6860376"/>
              <a:gd name="connsiteX4635" fmla="*/ 5456499 w 10502838"/>
              <a:gd name="connsiteY4635" fmla="*/ 646935 h 6860376"/>
              <a:gd name="connsiteX4636" fmla="*/ 5476828 w 10502838"/>
              <a:gd name="connsiteY4636" fmla="*/ 667264 h 6860376"/>
              <a:gd name="connsiteX4637" fmla="*/ 5552762 w 10502838"/>
              <a:gd name="connsiteY4637" fmla="*/ 591329 h 6860376"/>
              <a:gd name="connsiteX4638" fmla="*/ 5628697 w 10502838"/>
              <a:gd name="connsiteY4638" fmla="*/ 667264 h 6860376"/>
              <a:gd name="connsiteX4639" fmla="*/ 5649025 w 10502838"/>
              <a:gd name="connsiteY4639" fmla="*/ 646935 h 6860376"/>
              <a:gd name="connsiteX4640" fmla="*/ 5573091 w 10502838"/>
              <a:gd name="connsiteY4640" fmla="*/ 571001 h 6860376"/>
              <a:gd name="connsiteX4641" fmla="*/ 5649025 w 10502838"/>
              <a:gd name="connsiteY4641" fmla="*/ 495066 h 6860376"/>
              <a:gd name="connsiteX4642" fmla="*/ 5628697 w 10502838"/>
              <a:gd name="connsiteY4642" fmla="*/ 474737 h 6860376"/>
              <a:gd name="connsiteX4643" fmla="*/ 5552762 w 10502838"/>
              <a:gd name="connsiteY4643" fmla="*/ 550671 h 6860376"/>
              <a:gd name="connsiteX4644" fmla="*/ 4874137 w 10502838"/>
              <a:gd name="connsiteY4644" fmla="*/ 474737 h 6860376"/>
              <a:gd name="connsiteX4645" fmla="*/ 4853808 w 10502838"/>
              <a:gd name="connsiteY4645" fmla="*/ 495066 h 6860376"/>
              <a:gd name="connsiteX4646" fmla="*/ 4929742 w 10502838"/>
              <a:gd name="connsiteY4646" fmla="*/ 571001 h 6860376"/>
              <a:gd name="connsiteX4647" fmla="*/ 4853808 w 10502838"/>
              <a:gd name="connsiteY4647" fmla="*/ 646935 h 6860376"/>
              <a:gd name="connsiteX4648" fmla="*/ 4874137 w 10502838"/>
              <a:gd name="connsiteY4648" fmla="*/ 667264 h 6860376"/>
              <a:gd name="connsiteX4649" fmla="*/ 4950071 w 10502838"/>
              <a:gd name="connsiteY4649" fmla="*/ 591329 h 6860376"/>
              <a:gd name="connsiteX4650" fmla="*/ 5026005 w 10502838"/>
              <a:gd name="connsiteY4650" fmla="*/ 667264 h 6860376"/>
              <a:gd name="connsiteX4651" fmla="*/ 5046334 w 10502838"/>
              <a:gd name="connsiteY4651" fmla="*/ 646935 h 6860376"/>
              <a:gd name="connsiteX4652" fmla="*/ 4970400 w 10502838"/>
              <a:gd name="connsiteY4652" fmla="*/ 571001 h 6860376"/>
              <a:gd name="connsiteX4653" fmla="*/ 5046334 w 10502838"/>
              <a:gd name="connsiteY4653" fmla="*/ 495066 h 6860376"/>
              <a:gd name="connsiteX4654" fmla="*/ 5026005 w 10502838"/>
              <a:gd name="connsiteY4654" fmla="*/ 474737 h 6860376"/>
              <a:gd name="connsiteX4655" fmla="*/ 4950071 w 10502838"/>
              <a:gd name="connsiteY4655" fmla="*/ 550671 h 6860376"/>
              <a:gd name="connsiteX4656" fmla="*/ 4271446 w 10502838"/>
              <a:gd name="connsiteY4656" fmla="*/ 474737 h 6860376"/>
              <a:gd name="connsiteX4657" fmla="*/ 4251117 w 10502838"/>
              <a:gd name="connsiteY4657" fmla="*/ 495066 h 6860376"/>
              <a:gd name="connsiteX4658" fmla="*/ 4327052 w 10502838"/>
              <a:gd name="connsiteY4658" fmla="*/ 571001 h 6860376"/>
              <a:gd name="connsiteX4659" fmla="*/ 4251117 w 10502838"/>
              <a:gd name="connsiteY4659" fmla="*/ 646935 h 6860376"/>
              <a:gd name="connsiteX4660" fmla="*/ 4271446 w 10502838"/>
              <a:gd name="connsiteY4660" fmla="*/ 667264 h 6860376"/>
              <a:gd name="connsiteX4661" fmla="*/ 4347380 w 10502838"/>
              <a:gd name="connsiteY4661" fmla="*/ 591329 h 6860376"/>
              <a:gd name="connsiteX4662" fmla="*/ 4423315 w 10502838"/>
              <a:gd name="connsiteY4662" fmla="*/ 667264 h 6860376"/>
              <a:gd name="connsiteX4663" fmla="*/ 4443644 w 10502838"/>
              <a:gd name="connsiteY4663" fmla="*/ 646935 h 6860376"/>
              <a:gd name="connsiteX4664" fmla="*/ 4367709 w 10502838"/>
              <a:gd name="connsiteY4664" fmla="*/ 571001 h 6860376"/>
              <a:gd name="connsiteX4665" fmla="*/ 4443644 w 10502838"/>
              <a:gd name="connsiteY4665" fmla="*/ 495066 h 6860376"/>
              <a:gd name="connsiteX4666" fmla="*/ 4423315 w 10502838"/>
              <a:gd name="connsiteY4666" fmla="*/ 474737 h 6860376"/>
              <a:gd name="connsiteX4667" fmla="*/ 4347380 w 10502838"/>
              <a:gd name="connsiteY4667" fmla="*/ 550671 h 6860376"/>
              <a:gd name="connsiteX4668" fmla="*/ 3669354 w 10502838"/>
              <a:gd name="connsiteY4668" fmla="*/ 474737 h 6860376"/>
              <a:gd name="connsiteX4669" fmla="*/ 3649025 w 10502838"/>
              <a:gd name="connsiteY4669" fmla="*/ 495066 h 6860376"/>
              <a:gd name="connsiteX4670" fmla="*/ 3724959 w 10502838"/>
              <a:gd name="connsiteY4670" fmla="*/ 571001 h 6860376"/>
              <a:gd name="connsiteX4671" fmla="*/ 3649025 w 10502838"/>
              <a:gd name="connsiteY4671" fmla="*/ 646935 h 6860376"/>
              <a:gd name="connsiteX4672" fmla="*/ 3669354 w 10502838"/>
              <a:gd name="connsiteY4672" fmla="*/ 667264 h 6860376"/>
              <a:gd name="connsiteX4673" fmla="*/ 3745288 w 10502838"/>
              <a:gd name="connsiteY4673" fmla="*/ 591329 h 6860376"/>
              <a:gd name="connsiteX4674" fmla="*/ 3821222 w 10502838"/>
              <a:gd name="connsiteY4674" fmla="*/ 667264 h 6860376"/>
              <a:gd name="connsiteX4675" fmla="*/ 3841551 w 10502838"/>
              <a:gd name="connsiteY4675" fmla="*/ 646935 h 6860376"/>
              <a:gd name="connsiteX4676" fmla="*/ 3765617 w 10502838"/>
              <a:gd name="connsiteY4676" fmla="*/ 571001 h 6860376"/>
              <a:gd name="connsiteX4677" fmla="*/ 3841551 w 10502838"/>
              <a:gd name="connsiteY4677" fmla="*/ 495066 h 6860376"/>
              <a:gd name="connsiteX4678" fmla="*/ 3821222 w 10502838"/>
              <a:gd name="connsiteY4678" fmla="*/ 474737 h 6860376"/>
              <a:gd name="connsiteX4679" fmla="*/ 3745288 w 10502838"/>
              <a:gd name="connsiteY4679" fmla="*/ 550671 h 6860376"/>
              <a:gd name="connsiteX4680" fmla="*/ 3067314 w 10502838"/>
              <a:gd name="connsiteY4680" fmla="*/ 474737 h 6860376"/>
              <a:gd name="connsiteX4681" fmla="*/ 3046985 w 10502838"/>
              <a:gd name="connsiteY4681" fmla="*/ 495066 h 6860376"/>
              <a:gd name="connsiteX4682" fmla="*/ 3122920 w 10502838"/>
              <a:gd name="connsiteY4682" fmla="*/ 571001 h 6860376"/>
              <a:gd name="connsiteX4683" fmla="*/ 3046985 w 10502838"/>
              <a:gd name="connsiteY4683" fmla="*/ 646935 h 6860376"/>
              <a:gd name="connsiteX4684" fmla="*/ 3067314 w 10502838"/>
              <a:gd name="connsiteY4684" fmla="*/ 667264 h 6860376"/>
              <a:gd name="connsiteX4685" fmla="*/ 3142651 w 10502838"/>
              <a:gd name="connsiteY4685" fmla="*/ 591329 h 6860376"/>
              <a:gd name="connsiteX4686" fmla="*/ 3218589 w 10502838"/>
              <a:gd name="connsiteY4686" fmla="*/ 667264 h 6860376"/>
              <a:gd name="connsiteX4687" fmla="*/ 3238918 w 10502838"/>
              <a:gd name="connsiteY4687" fmla="*/ 646935 h 6860376"/>
              <a:gd name="connsiteX4688" fmla="*/ 3162980 w 10502838"/>
              <a:gd name="connsiteY4688" fmla="*/ 571001 h 6860376"/>
              <a:gd name="connsiteX4689" fmla="*/ 3238918 w 10502838"/>
              <a:gd name="connsiteY4689" fmla="*/ 495066 h 6860376"/>
              <a:gd name="connsiteX4690" fmla="*/ 3218589 w 10502838"/>
              <a:gd name="connsiteY4690" fmla="*/ 474737 h 6860376"/>
              <a:gd name="connsiteX4691" fmla="*/ 3142651 w 10502838"/>
              <a:gd name="connsiteY4691" fmla="*/ 550671 h 6860376"/>
              <a:gd name="connsiteX4692" fmla="*/ 2464615 w 10502838"/>
              <a:gd name="connsiteY4692" fmla="*/ 474737 h 6860376"/>
              <a:gd name="connsiteX4693" fmla="*/ 2444286 w 10502838"/>
              <a:gd name="connsiteY4693" fmla="*/ 495066 h 6860376"/>
              <a:gd name="connsiteX4694" fmla="*/ 2520223 w 10502838"/>
              <a:gd name="connsiteY4694" fmla="*/ 571001 h 6860376"/>
              <a:gd name="connsiteX4695" fmla="*/ 2444286 w 10502838"/>
              <a:gd name="connsiteY4695" fmla="*/ 646935 h 6860376"/>
              <a:gd name="connsiteX4696" fmla="*/ 2464615 w 10502838"/>
              <a:gd name="connsiteY4696" fmla="*/ 667264 h 6860376"/>
              <a:gd name="connsiteX4697" fmla="*/ 2540553 w 10502838"/>
              <a:gd name="connsiteY4697" fmla="*/ 591329 h 6860376"/>
              <a:gd name="connsiteX4698" fmla="*/ 2616487 w 10502838"/>
              <a:gd name="connsiteY4698" fmla="*/ 667264 h 6860376"/>
              <a:gd name="connsiteX4699" fmla="*/ 2636816 w 10502838"/>
              <a:gd name="connsiteY4699" fmla="*/ 646935 h 6860376"/>
              <a:gd name="connsiteX4700" fmla="*/ 2560882 w 10502838"/>
              <a:gd name="connsiteY4700" fmla="*/ 571001 h 6860376"/>
              <a:gd name="connsiteX4701" fmla="*/ 2636816 w 10502838"/>
              <a:gd name="connsiteY4701" fmla="*/ 495066 h 6860376"/>
              <a:gd name="connsiteX4702" fmla="*/ 2616487 w 10502838"/>
              <a:gd name="connsiteY4702" fmla="*/ 474737 h 6860376"/>
              <a:gd name="connsiteX4703" fmla="*/ 2540553 w 10502838"/>
              <a:gd name="connsiteY4703" fmla="*/ 550671 h 6860376"/>
              <a:gd name="connsiteX4704" fmla="*/ 1861918 w 10502838"/>
              <a:gd name="connsiteY4704" fmla="*/ 474737 h 6860376"/>
              <a:gd name="connsiteX4705" fmla="*/ 1841588 w 10502838"/>
              <a:gd name="connsiteY4705" fmla="*/ 495066 h 6860376"/>
              <a:gd name="connsiteX4706" fmla="*/ 1917524 w 10502838"/>
              <a:gd name="connsiteY4706" fmla="*/ 571001 h 6860376"/>
              <a:gd name="connsiteX4707" fmla="*/ 1841588 w 10502838"/>
              <a:gd name="connsiteY4707" fmla="*/ 646935 h 6860376"/>
              <a:gd name="connsiteX4708" fmla="*/ 1861918 w 10502838"/>
              <a:gd name="connsiteY4708" fmla="*/ 667264 h 6860376"/>
              <a:gd name="connsiteX4709" fmla="*/ 1937853 w 10502838"/>
              <a:gd name="connsiteY4709" fmla="*/ 591329 h 6860376"/>
              <a:gd name="connsiteX4710" fmla="*/ 2013788 w 10502838"/>
              <a:gd name="connsiteY4710" fmla="*/ 667264 h 6860376"/>
              <a:gd name="connsiteX4711" fmla="*/ 2034117 w 10502838"/>
              <a:gd name="connsiteY4711" fmla="*/ 646935 h 6860376"/>
              <a:gd name="connsiteX4712" fmla="*/ 1958182 w 10502838"/>
              <a:gd name="connsiteY4712" fmla="*/ 571001 h 6860376"/>
              <a:gd name="connsiteX4713" fmla="*/ 2034117 w 10502838"/>
              <a:gd name="connsiteY4713" fmla="*/ 495066 h 6860376"/>
              <a:gd name="connsiteX4714" fmla="*/ 2013788 w 10502838"/>
              <a:gd name="connsiteY4714" fmla="*/ 474737 h 6860376"/>
              <a:gd name="connsiteX4715" fmla="*/ 1937853 w 10502838"/>
              <a:gd name="connsiteY4715" fmla="*/ 550671 h 6860376"/>
              <a:gd name="connsiteX4716" fmla="*/ 1259817 w 10502838"/>
              <a:gd name="connsiteY4716" fmla="*/ 474737 h 6860376"/>
              <a:gd name="connsiteX4717" fmla="*/ 1239491 w 10502838"/>
              <a:gd name="connsiteY4717" fmla="*/ 495066 h 6860376"/>
              <a:gd name="connsiteX4718" fmla="*/ 1315422 w 10502838"/>
              <a:gd name="connsiteY4718" fmla="*/ 571001 h 6860376"/>
              <a:gd name="connsiteX4719" fmla="*/ 1239491 w 10502838"/>
              <a:gd name="connsiteY4719" fmla="*/ 646935 h 6860376"/>
              <a:gd name="connsiteX4720" fmla="*/ 1259817 w 10502838"/>
              <a:gd name="connsiteY4720" fmla="*/ 667264 h 6860376"/>
              <a:gd name="connsiteX4721" fmla="*/ 1335752 w 10502838"/>
              <a:gd name="connsiteY4721" fmla="*/ 591329 h 6860376"/>
              <a:gd name="connsiteX4722" fmla="*/ 1411686 w 10502838"/>
              <a:gd name="connsiteY4722" fmla="*/ 667264 h 6860376"/>
              <a:gd name="connsiteX4723" fmla="*/ 1432014 w 10502838"/>
              <a:gd name="connsiteY4723" fmla="*/ 646935 h 6860376"/>
              <a:gd name="connsiteX4724" fmla="*/ 1356081 w 10502838"/>
              <a:gd name="connsiteY4724" fmla="*/ 571001 h 6860376"/>
              <a:gd name="connsiteX4725" fmla="*/ 1432014 w 10502838"/>
              <a:gd name="connsiteY4725" fmla="*/ 495066 h 6860376"/>
              <a:gd name="connsiteX4726" fmla="*/ 1411686 w 10502838"/>
              <a:gd name="connsiteY4726" fmla="*/ 474737 h 6860376"/>
              <a:gd name="connsiteX4727" fmla="*/ 1335752 w 10502838"/>
              <a:gd name="connsiteY4727" fmla="*/ 550671 h 6860376"/>
              <a:gd name="connsiteX4728" fmla="*/ 657131 w 10502838"/>
              <a:gd name="connsiteY4728" fmla="*/ 474737 h 6860376"/>
              <a:gd name="connsiteX4729" fmla="*/ 636803 w 10502838"/>
              <a:gd name="connsiteY4729" fmla="*/ 495066 h 6860376"/>
              <a:gd name="connsiteX4730" fmla="*/ 712737 w 10502838"/>
              <a:gd name="connsiteY4730" fmla="*/ 571001 h 6860376"/>
              <a:gd name="connsiteX4731" fmla="*/ 636803 w 10502838"/>
              <a:gd name="connsiteY4731" fmla="*/ 646935 h 6860376"/>
              <a:gd name="connsiteX4732" fmla="*/ 657131 w 10502838"/>
              <a:gd name="connsiteY4732" fmla="*/ 667264 h 6860376"/>
              <a:gd name="connsiteX4733" fmla="*/ 733066 w 10502838"/>
              <a:gd name="connsiteY4733" fmla="*/ 591329 h 6860376"/>
              <a:gd name="connsiteX4734" fmla="*/ 809000 w 10502838"/>
              <a:gd name="connsiteY4734" fmla="*/ 667264 h 6860376"/>
              <a:gd name="connsiteX4735" fmla="*/ 829329 w 10502838"/>
              <a:gd name="connsiteY4735" fmla="*/ 646935 h 6860376"/>
              <a:gd name="connsiteX4736" fmla="*/ 753395 w 10502838"/>
              <a:gd name="connsiteY4736" fmla="*/ 571001 h 6860376"/>
              <a:gd name="connsiteX4737" fmla="*/ 829329 w 10502838"/>
              <a:gd name="connsiteY4737" fmla="*/ 495066 h 6860376"/>
              <a:gd name="connsiteX4738" fmla="*/ 809000 w 10502838"/>
              <a:gd name="connsiteY4738" fmla="*/ 474737 h 6860376"/>
              <a:gd name="connsiteX4739" fmla="*/ 733066 w 10502838"/>
              <a:gd name="connsiteY4739" fmla="*/ 550671 h 6860376"/>
              <a:gd name="connsiteX4740" fmla="*/ 55038 w 10502838"/>
              <a:gd name="connsiteY4740" fmla="*/ 474737 h 6860376"/>
              <a:gd name="connsiteX4741" fmla="*/ 34709 w 10502838"/>
              <a:gd name="connsiteY4741" fmla="*/ 495066 h 6860376"/>
              <a:gd name="connsiteX4742" fmla="*/ 110643 w 10502838"/>
              <a:gd name="connsiteY4742" fmla="*/ 571001 h 6860376"/>
              <a:gd name="connsiteX4743" fmla="*/ 34111 w 10502838"/>
              <a:gd name="connsiteY4743" fmla="*/ 646935 h 6860376"/>
              <a:gd name="connsiteX4744" fmla="*/ 54440 w 10502838"/>
              <a:gd name="connsiteY4744" fmla="*/ 667264 h 6860376"/>
              <a:gd name="connsiteX4745" fmla="*/ 130374 w 10502838"/>
              <a:gd name="connsiteY4745" fmla="*/ 591329 h 6860376"/>
              <a:gd name="connsiteX4746" fmla="*/ 206309 w 10502838"/>
              <a:gd name="connsiteY4746" fmla="*/ 667264 h 6860376"/>
              <a:gd name="connsiteX4747" fmla="*/ 226637 w 10502838"/>
              <a:gd name="connsiteY4747" fmla="*/ 646935 h 6860376"/>
              <a:gd name="connsiteX4748" fmla="*/ 151301 w 10502838"/>
              <a:gd name="connsiteY4748" fmla="*/ 571001 h 6860376"/>
              <a:gd name="connsiteX4749" fmla="*/ 227236 w 10502838"/>
              <a:gd name="connsiteY4749" fmla="*/ 495066 h 6860376"/>
              <a:gd name="connsiteX4750" fmla="*/ 206907 w 10502838"/>
              <a:gd name="connsiteY4750" fmla="*/ 474737 h 6860376"/>
              <a:gd name="connsiteX4751" fmla="*/ 130374 w 10502838"/>
              <a:gd name="connsiteY4751" fmla="*/ 550671 h 6860376"/>
              <a:gd name="connsiteX4752" fmla="*/ 5476828 w 10502838"/>
              <a:gd name="connsiteY4752" fmla="*/ 449027 h 6860376"/>
              <a:gd name="connsiteX4753" fmla="*/ 5552762 w 10502838"/>
              <a:gd name="connsiteY4753" fmla="*/ 524961 h 6860376"/>
              <a:gd name="connsiteX4754" fmla="*/ 5628697 w 10502838"/>
              <a:gd name="connsiteY4754" fmla="*/ 449027 h 6860376"/>
              <a:gd name="connsiteX4755" fmla="*/ 5674735 w 10502838"/>
              <a:gd name="connsiteY4755" fmla="*/ 495066 h 6860376"/>
              <a:gd name="connsiteX4756" fmla="*/ 5598801 w 10502838"/>
              <a:gd name="connsiteY4756" fmla="*/ 571001 h 6860376"/>
              <a:gd name="connsiteX4757" fmla="*/ 5674735 w 10502838"/>
              <a:gd name="connsiteY4757" fmla="*/ 646935 h 6860376"/>
              <a:gd name="connsiteX4758" fmla="*/ 5628099 w 10502838"/>
              <a:gd name="connsiteY4758" fmla="*/ 692376 h 6860376"/>
              <a:gd name="connsiteX4759" fmla="*/ 5552164 w 10502838"/>
              <a:gd name="connsiteY4759" fmla="*/ 616442 h 6860376"/>
              <a:gd name="connsiteX4760" fmla="*/ 5476828 w 10502838"/>
              <a:gd name="connsiteY4760" fmla="*/ 692376 h 6860376"/>
              <a:gd name="connsiteX4761" fmla="*/ 5430789 w 10502838"/>
              <a:gd name="connsiteY4761" fmla="*/ 646337 h 6860376"/>
              <a:gd name="connsiteX4762" fmla="*/ 5506723 w 10502838"/>
              <a:gd name="connsiteY4762" fmla="*/ 571001 h 6860376"/>
              <a:gd name="connsiteX4763" fmla="*/ 5430789 w 10502838"/>
              <a:gd name="connsiteY4763" fmla="*/ 495066 h 6860376"/>
              <a:gd name="connsiteX4764" fmla="*/ 3067314 w 10502838"/>
              <a:gd name="connsiteY4764" fmla="*/ 449027 h 6860376"/>
              <a:gd name="connsiteX4765" fmla="*/ 3143249 w 10502838"/>
              <a:gd name="connsiteY4765" fmla="*/ 524961 h 6860376"/>
              <a:gd name="connsiteX4766" fmla="*/ 3219187 w 10502838"/>
              <a:gd name="connsiteY4766" fmla="*/ 449027 h 6860376"/>
              <a:gd name="connsiteX4767" fmla="*/ 3265225 w 10502838"/>
              <a:gd name="connsiteY4767" fmla="*/ 495066 h 6860376"/>
              <a:gd name="connsiteX4768" fmla="*/ 3189291 w 10502838"/>
              <a:gd name="connsiteY4768" fmla="*/ 571001 h 6860376"/>
              <a:gd name="connsiteX4769" fmla="*/ 3265225 w 10502838"/>
              <a:gd name="connsiteY4769" fmla="*/ 646935 h 6860376"/>
              <a:gd name="connsiteX4770" fmla="*/ 3218589 w 10502838"/>
              <a:gd name="connsiteY4770" fmla="*/ 692376 h 6860376"/>
              <a:gd name="connsiteX4771" fmla="*/ 3142651 w 10502838"/>
              <a:gd name="connsiteY4771" fmla="*/ 616442 h 6860376"/>
              <a:gd name="connsiteX4772" fmla="*/ 3067314 w 10502838"/>
              <a:gd name="connsiteY4772" fmla="*/ 692376 h 6860376"/>
              <a:gd name="connsiteX4773" fmla="*/ 3021275 w 10502838"/>
              <a:gd name="connsiteY4773" fmla="*/ 646337 h 6860376"/>
              <a:gd name="connsiteX4774" fmla="*/ 3097211 w 10502838"/>
              <a:gd name="connsiteY4774" fmla="*/ 571001 h 6860376"/>
              <a:gd name="connsiteX4775" fmla="*/ 3021275 w 10502838"/>
              <a:gd name="connsiteY4775" fmla="*/ 495066 h 6860376"/>
              <a:gd name="connsiteX4776" fmla="*/ 1259817 w 10502838"/>
              <a:gd name="connsiteY4776" fmla="*/ 449027 h 6860376"/>
              <a:gd name="connsiteX4777" fmla="*/ 1335752 w 10502838"/>
              <a:gd name="connsiteY4777" fmla="*/ 524961 h 6860376"/>
              <a:gd name="connsiteX4778" fmla="*/ 1411089 w 10502838"/>
              <a:gd name="connsiteY4778" fmla="*/ 449625 h 6860376"/>
              <a:gd name="connsiteX4779" fmla="*/ 1457127 w 10502838"/>
              <a:gd name="connsiteY4779" fmla="*/ 495664 h 6860376"/>
              <a:gd name="connsiteX4780" fmla="*/ 1381192 w 10502838"/>
              <a:gd name="connsiteY4780" fmla="*/ 571001 h 6860376"/>
              <a:gd name="connsiteX4781" fmla="*/ 1457127 w 10502838"/>
              <a:gd name="connsiteY4781" fmla="*/ 646935 h 6860376"/>
              <a:gd name="connsiteX4782" fmla="*/ 1411089 w 10502838"/>
              <a:gd name="connsiteY4782" fmla="*/ 692974 h 6860376"/>
              <a:gd name="connsiteX4783" fmla="*/ 1335153 w 10502838"/>
              <a:gd name="connsiteY4783" fmla="*/ 617040 h 6860376"/>
              <a:gd name="connsiteX4784" fmla="*/ 1259817 w 10502838"/>
              <a:gd name="connsiteY4784" fmla="*/ 692376 h 6860376"/>
              <a:gd name="connsiteX4785" fmla="*/ 1213782 w 10502838"/>
              <a:gd name="connsiteY4785" fmla="*/ 646337 h 6860376"/>
              <a:gd name="connsiteX4786" fmla="*/ 1289711 w 10502838"/>
              <a:gd name="connsiteY4786" fmla="*/ 570403 h 6860376"/>
              <a:gd name="connsiteX4787" fmla="*/ 1213782 w 10502838"/>
              <a:gd name="connsiteY4787" fmla="*/ 495066 h 6860376"/>
              <a:gd name="connsiteX4788" fmla="*/ 55038 w 10502838"/>
              <a:gd name="connsiteY4788" fmla="*/ 449027 h 6860376"/>
              <a:gd name="connsiteX4789" fmla="*/ 130972 w 10502838"/>
              <a:gd name="connsiteY4789" fmla="*/ 524961 h 6860376"/>
              <a:gd name="connsiteX4790" fmla="*/ 206907 w 10502838"/>
              <a:gd name="connsiteY4790" fmla="*/ 449027 h 6860376"/>
              <a:gd name="connsiteX4791" fmla="*/ 252945 w 10502838"/>
              <a:gd name="connsiteY4791" fmla="*/ 495066 h 6860376"/>
              <a:gd name="connsiteX4792" fmla="*/ 176413 w 10502838"/>
              <a:gd name="connsiteY4792" fmla="*/ 571001 h 6860376"/>
              <a:gd name="connsiteX4793" fmla="*/ 252347 w 10502838"/>
              <a:gd name="connsiteY4793" fmla="*/ 646935 h 6860376"/>
              <a:gd name="connsiteX4794" fmla="*/ 206309 w 10502838"/>
              <a:gd name="connsiteY4794" fmla="*/ 692974 h 6860376"/>
              <a:gd name="connsiteX4795" fmla="*/ 130374 w 10502838"/>
              <a:gd name="connsiteY4795" fmla="*/ 617040 h 6860376"/>
              <a:gd name="connsiteX4796" fmla="*/ 55038 w 10502838"/>
              <a:gd name="connsiteY4796" fmla="*/ 692376 h 6860376"/>
              <a:gd name="connsiteX4797" fmla="*/ 9000 w 10502838"/>
              <a:gd name="connsiteY4797" fmla="*/ 646337 h 6860376"/>
              <a:gd name="connsiteX4798" fmla="*/ 84933 w 10502838"/>
              <a:gd name="connsiteY4798" fmla="*/ 570403 h 6860376"/>
              <a:gd name="connsiteX4799" fmla="*/ 9000 w 10502838"/>
              <a:gd name="connsiteY4799" fmla="*/ 495066 h 6860376"/>
              <a:gd name="connsiteX4800" fmla="*/ 10295963 w 10502838"/>
              <a:gd name="connsiteY4800" fmla="*/ 448429 h 6860376"/>
              <a:gd name="connsiteX4801" fmla="*/ 10371897 w 10502838"/>
              <a:gd name="connsiteY4801" fmla="*/ 524363 h 6860376"/>
              <a:gd name="connsiteX4802" fmla="*/ 10447831 w 10502838"/>
              <a:gd name="connsiteY4802" fmla="*/ 448429 h 6860376"/>
              <a:gd name="connsiteX4803" fmla="*/ 10493870 w 10502838"/>
              <a:gd name="connsiteY4803" fmla="*/ 494468 h 6860376"/>
              <a:gd name="connsiteX4804" fmla="*/ 10417936 w 10502838"/>
              <a:gd name="connsiteY4804" fmla="*/ 570403 h 6860376"/>
              <a:gd name="connsiteX4805" fmla="*/ 10493870 w 10502838"/>
              <a:gd name="connsiteY4805" fmla="*/ 646337 h 6860376"/>
              <a:gd name="connsiteX4806" fmla="*/ 10447831 w 10502838"/>
              <a:gd name="connsiteY4806" fmla="*/ 692376 h 6860376"/>
              <a:gd name="connsiteX4807" fmla="*/ 10371897 w 10502838"/>
              <a:gd name="connsiteY4807" fmla="*/ 616442 h 6860376"/>
              <a:gd name="connsiteX4808" fmla="*/ 10295963 w 10502838"/>
              <a:gd name="connsiteY4808" fmla="*/ 692376 h 6860376"/>
              <a:gd name="connsiteX4809" fmla="*/ 10249924 w 10502838"/>
              <a:gd name="connsiteY4809" fmla="*/ 646337 h 6860376"/>
              <a:gd name="connsiteX4810" fmla="*/ 10325858 w 10502838"/>
              <a:gd name="connsiteY4810" fmla="*/ 570403 h 6860376"/>
              <a:gd name="connsiteX4811" fmla="*/ 10249924 w 10502838"/>
              <a:gd name="connsiteY4811" fmla="*/ 494468 h 6860376"/>
              <a:gd name="connsiteX4812" fmla="*/ 9693272 w 10502838"/>
              <a:gd name="connsiteY4812" fmla="*/ 448429 h 6860376"/>
              <a:gd name="connsiteX4813" fmla="*/ 9769206 w 10502838"/>
              <a:gd name="connsiteY4813" fmla="*/ 524363 h 6860376"/>
              <a:gd name="connsiteX4814" fmla="*/ 9845140 w 10502838"/>
              <a:gd name="connsiteY4814" fmla="*/ 448429 h 6860376"/>
              <a:gd name="connsiteX4815" fmla="*/ 9891180 w 10502838"/>
              <a:gd name="connsiteY4815" fmla="*/ 494468 h 6860376"/>
              <a:gd name="connsiteX4816" fmla="*/ 9815245 w 10502838"/>
              <a:gd name="connsiteY4816" fmla="*/ 570403 h 6860376"/>
              <a:gd name="connsiteX4817" fmla="*/ 9891180 w 10502838"/>
              <a:gd name="connsiteY4817" fmla="*/ 646337 h 6860376"/>
              <a:gd name="connsiteX4818" fmla="*/ 9845140 w 10502838"/>
              <a:gd name="connsiteY4818" fmla="*/ 692376 h 6860376"/>
              <a:gd name="connsiteX4819" fmla="*/ 9769206 w 10502838"/>
              <a:gd name="connsiteY4819" fmla="*/ 616442 h 6860376"/>
              <a:gd name="connsiteX4820" fmla="*/ 9693272 w 10502838"/>
              <a:gd name="connsiteY4820" fmla="*/ 692376 h 6860376"/>
              <a:gd name="connsiteX4821" fmla="*/ 9647233 w 10502838"/>
              <a:gd name="connsiteY4821" fmla="*/ 646337 h 6860376"/>
              <a:gd name="connsiteX4822" fmla="*/ 9723167 w 10502838"/>
              <a:gd name="connsiteY4822" fmla="*/ 570403 h 6860376"/>
              <a:gd name="connsiteX4823" fmla="*/ 9647233 w 10502838"/>
              <a:gd name="connsiteY4823" fmla="*/ 494468 h 6860376"/>
              <a:gd name="connsiteX4824" fmla="*/ 9091777 w 10502838"/>
              <a:gd name="connsiteY4824" fmla="*/ 448429 h 6860376"/>
              <a:gd name="connsiteX4825" fmla="*/ 9167711 w 10502838"/>
              <a:gd name="connsiteY4825" fmla="*/ 524363 h 6860376"/>
              <a:gd name="connsiteX4826" fmla="*/ 9243645 w 10502838"/>
              <a:gd name="connsiteY4826" fmla="*/ 448429 h 6860376"/>
              <a:gd name="connsiteX4827" fmla="*/ 9289684 w 10502838"/>
              <a:gd name="connsiteY4827" fmla="*/ 494468 h 6860376"/>
              <a:gd name="connsiteX4828" fmla="*/ 9213750 w 10502838"/>
              <a:gd name="connsiteY4828" fmla="*/ 570403 h 6860376"/>
              <a:gd name="connsiteX4829" fmla="*/ 9289684 w 10502838"/>
              <a:gd name="connsiteY4829" fmla="*/ 646337 h 6860376"/>
              <a:gd name="connsiteX4830" fmla="*/ 9243645 w 10502838"/>
              <a:gd name="connsiteY4830" fmla="*/ 692376 h 6860376"/>
              <a:gd name="connsiteX4831" fmla="*/ 9167711 w 10502838"/>
              <a:gd name="connsiteY4831" fmla="*/ 616442 h 6860376"/>
              <a:gd name="connsiteX4832" fmla="*/ 9091777 w 10502838"/>
              <a:gd name="connsiteY4832" fmla="*/ 692376 h 6860376"/>
              <a:gd name="connsiteX4833" fmla="*/ 9045738 w 10502838"/>
              <a:gd name="connsiteY4833" fmla="*/ 646337 h 6860376"/>
              <a:gd name="connsiteX4834" fmla="*/ 9121672 w 10502838"/>
              <a:gd name="connsiteY4834" fmla="*/ 570403 h 6860376"/>
              <a:gd name="connsiteX4835" fmla="*/ 9045738 w 10502838"/>
              <a:gd name="connsiteY4835" fmla="*/ 494468 h 6860376"/>
              <a:gd name="connsiteX4836" fmla="*/ 8488488 w 10502838"/>
              <a:gd name="connsiteY4836" fmla="*/ 448429 h 6860376"/>
              <a:gd name="connsiteX4837" fmla="*/ 8564422 w 10502838"/>
              <a:gd name="connsiteY4837" fmla="*/ 524363 h 6860376"/>
              <a:gd name="connsiteX4838" fmla="*/ 8640356 w 10502838"/>
              <a:gd name="connsiteY4838" fmla="*/ 448429 h 6860376"/>
              <a:gd name="connsiteX4839" fmla="*/ 8686396 w 10502838"/>
              <a:gd name="connsiteY4839" fmla="*/ 494468 h 6860376"/>
              <a:gd name="connsiteX4840" fmla="*/ 8610461 w 10502838"/>
              <a:gd name="connsiteY4840" fmla="*/ 570403 h 6860376"/>
              <a:gd name="connsiteX4841" fmla="*/ 8686396 w 10502838"/>
              <a:gd name="connsiteY4841" fmla="*/ 646337 h 6860376"/>
              <a:gd name="connsiteX4842" fmla="*/ 8640356 w 10502838"/>
              <a:gd name="connsiteY4842" fmla="*/ 692376 h 6860376"/>
              <a:gd name="connsiteX4843" fmla="*/ 8564422 w 10502838"/>
              <a:gd name="connsiteY4843" fmla="*/ 616442 h 6860376"/>
              <a:gd name="connsiteX4844" fmla="*/ 8488488 w 10502838"/>
              <a:gd name="connsiteY4844" fmla="*/ 692376 h 6860376"/>
              <a:gd name="connsiteX4845" fmla="*/ 8442449 w 10502838"/>
              <a:gd name="connsiteY4845" fmla="*/ 646337 h 6860376"/>
              <a:gd name="connsiteX4846" fmla="*/ 8518383 w 10502838"/>
              <a:gd name="connsiteY4846" fmla="*/ 570403 h 6860376"/>
              <a:gd name="connsiteX4847" fmla="*/ 8442449 w 10502838"/>
              <a:gd name="connsiteY4847" fmla="*/ 494468 h 6860376"/>
              <a:gd name="connsiteX4848" fmla="*/ 7886396 w 10502838"/>
              <a:gd name="connsiteY4848" fmla="*/ 448429 h 6860376"/>
              <a:gd name="connsiteX4849" fmla="*/ 7962330 w 10502838"/>
              <a:gd name="connsiteY4849" fmla="*/ 524363 h 6860376"/>
              <a:gd name="connsiteX4850" fmla="*/ 8038264 w 10502838"/>
              <a:gd name="connsiteY4850" fmla="*/ 448429 h 6860376"/>
              <a:gd name="connsiteX4851" fmla="*/ 8084303 w 10502838"/>
              <a:gd name="connsiteY4851" fmla="*/ 494468 h 6860376"/>
              <a:gd name="connsiteX4852" fmla="*/ 8008369 w 10502838"/>
              <a:gd name="connsiteY4852" fmla="*/ 570403 h 6860376"/>
              <a:gd name="connsiteX4853" fmla="*/ 8084303 w 10502838"/>
              <a:gd name="connsiteY4853" fmla="*/ 646337 h 6860376"/>
              <a:gd name="connsiteX4854" fmla="*/ 8038264 w 10502838"/>
              <a:gd name="connsiteY4854" fmla="*/ 692376 h 6860376"/>
              <a:gd name="connsiteX4855" fmla="*/ 7962330 w 10502838"/>
              <a:gd name="connsiteY4855" fmla="*/ 616442 h 6860376"/>
              <a:gd name="connsiteX4856" fmla="*/ 7886396 w 10502838"/>
              <a:gd name="connsiteY4856" fmla="*/ 692376 h 6860376"/>
              <a:gd name="connsiteX4857" fmla="*/ 7840357 w 10502838"/>
              <a:gd name="connsiteY4857" fmla="*/ 646337 h 6860376"/>
              <a:gd name="connsiteX4858" fmla="*/ 7916291 w 10502838"/>
              <a:gd name="connsiteY4858" fmla="*/ 570403 h 6860376"/>
              <a:gd name="connsiteX4859" fmla="*/ 7840357 w 10502838"/>
              <a:gd name="connsiteY4859" fmla="*/ 494468 h 6860376"/>
              <a:gd name="connsiteX4860" fmla="*/ 7283705 w 10502838"/>
              <a:gd name="connsiteY4860" fmla="*/ 448429 h 6860376"/>
              <a:gd name="connsiteX4861" fmla="*/ 7359639 w 10502838"/>
              <a:gd name="connsiteY4861" fmla="*/ 524363 h 6860376"/>
              <a:gd name="connsiteX4862" fmla="*/ 7435573 w 10502838"/>
              <a:gd name="connsiteY4862" fmla="*/ 448429 h 6860376"/>
              <a:gd name="connsiteX4863" fmla="*/ 7481613 w 10502838"/>
              <a:gd name="connsiteY4863" fmla="*/ 494468 h 6860376"/>
              <a:gd name="connsiteX4864" fmla="*/ 7405678 w 10502838"/>
              <a:gd name="connsiteY4864" fmla="*/ 570403 h 6860376"/>
              <a:gd name="connsiteX4865" fmla="*/ 7481613 w 10502838"/>
              <a:gd name="connsiteY4865" fmla="*/ 646337 h 6860376"/>
              <a:gd name="connsiteX4866" fmla="*/ 7435573 w 10502838"/>
              <a:gd name="connsiteY4866" fmla="*/ 692376 h 6860376"/>
              <a:gd name="connsiteX4867" fmla="*/ 7359639 w 10502838"/>
              <a:gd name="connsiteY4867" fmla="*/ 616442 h 6860376"/>
              <a:gd name="connsiteX4868" fmla="*/ 7283705 w 10502838"/>
              <a:gd name="connsiteY4868" fmla="*/ 692376 h 6860376"/>
              <a:gd name="connsiteX4869" fmla="*/ 7237666 w 10502838"/>
              <a:gd name="connsiteY4869" fmla="*/ 646337 h 6860376"/>
              <a:gd name="connsiteX4870" fmla="*/ 7313600 w 10502838"/>
              <a:gd name="connsiteY4870" fmla="*/ 570403 h 6860376"/>
              <a:gd name="connsiteX4871" fmla="*/ 7237666 w 10502838"/>
              <a:gd name="connsiteY4871" fmla="*/ 494468 h 6860376"/>
              <a:gd name="connsiteX4872" fmla="*/ 6681612 w 10502838"/>
              <a:gd name="connsiteY4872" fmla="*/ 448429 h 6860376"/>
              <a:gd name="connsiteX4873" fmla="*/ 6757546 w 10502838"/>
              <a:gd name="connsiteY4873" fmla="*/ 524363 h 6860376"/>
              <a:gd name="connsiteX4874" fmla="*/ 6833480 w 10502838"/>
              <a:gd name="connsiteY4874" fmla="*/ 448429 h 6860376"/>
              <a:gd name="connsiteX4875" fmla="*/ 6879519 w 10502838"/>
              <a:gd name="connsiteY4875" fmla="*/ 494468 h 6860376"/>
              <a:gd name="connsiteX4876" fmla="*/ 6803585 w 10502838"/>
              <a:gd name="connsiteY4876" fmla="*/ 570403 h 6860376"/>
              <a:gd name="connsiteX4877" fmla="*/ 6879519 w 10502838"/>
              <a:gd name="connsiteY4877" fmla="*/ 646337 h 6860376"/>
              <a:gd name="connsiteX4878" fmla="*/ 6833480 w 10502838"/>
              <a:gd name="connsiteY4878" fmla="*/ 692376 h 6860376"/>
              <a:gd name="connsiteX4879" fmla="*/ 6757546 w 10502838"/>
              <a:gd name="connsiteY4879" fmla="*/ 616442 h 6860376"/>
              <a:gd name="connsiteX4880" fmla="*/ 6681612 w 10502838"/>
              <a:gd name="connsiteY4880" fmla="*/ 692376 h 6860376"/>
              <a:gd name="connsiteX4881" fmla="*/ 6635573 w 10502838"/>
              <a:gd name="connsiteY4881" fmla="*/ 646337 h 6860376"/>
              <a:gd name="connsiteX4882" fmla="*/ 6711507 w 10502838"/>
              <a:gd name="connsiteY4882" fmla="*/ 570403 h 6860376"/>
              <a:gd name="connsiteX4883" fmla="*/ 6635573 w 10502838"/>
              <a:gd name="connsiteY4883" fmla="*/ 494468 h 6860376"/>
              <a:gd name="connsiteX4884" fmla="*/ 6078921 w 10502838"/>
              <a:gd name="connsiteY4884" fmla="*/ 448429 h 6860376"/>
              <a:gd name="connsiteX4885" fmla="*/ 6154855 w 10502838"/>
              <a:gd name="connsiteY4885" fmla="*/ 524363 h 6860376"/>
              <a:gd name="connsiteX4886" fmla="*/ 6230789 w 10502838"/>
              <a:gd name="connsiteY4886" fmla="*/ 448429 h 6860376"/>
              <a:gd name="connsiteX4887" fmla="*/ 6276829 w 10502838"/>
              <a:gd name="connsiteY4887" fmla="*/ 494468 h 6860376"/>
              <a:gd name="connsiteX4888" fmla="*/ 6200894 w 10502838"/>
              <a:gd name="connsiteY4888" fmla="*/ 570403 h 6860376"/>
              <a:gd name="connsiteX4889" fmla="*/ 6276829 w 10502838"/>
              <a:gd name="connsiteY4889" fmla="*/ 646337 h 6860376"/>
              <a:gd name="connsiteX4890" fmla="*/ 6230789 w 10502838"/>
              <a:gd name="connsiteY4890" fmla="*/ 692376 h 6860376"/>
              <a:gd name="connsiteX4891" fmla="*/ 6154855 w 10502838"/>
              <a:gd name="connsiteY4891" fmla="*/ 616442 h 6860376"/>
              <a:gd name="connsiteX4892" fmla="*/ 6078921 w 10502838"/>
              <a:gd name="connsiteY4892" fmla="*/ 692376 h 6860376"/>
              <a:gd name="connsiteX4893" fmla="*/ 6032882 w 10502838"/>
              <a:gd name="connsiteY4893" fmla="*/ 646337 h 6860376"/>
              <a:gd name="connsiteX4894" fmla="*/ 6108816 w 10502838"/>
              <a:gd name="connsiteY4894" fmla="*/ 570403 h 6860376"/>
              <a:gd name="connsiteX4895" fmla="*/ 6032882 w 10502838"/>
              <a:gd name="connsiteY4895" fmla="*/ 494468 h 6860376"/>
              <a:gd name="connsiteX4896" fmla="*/ 4874137 w 10502838"/>
              <a:gd name="connsiteY4896" fmla="*/ 448429 h 6860376"/>
              <a:gd name="connsiteX4897" fmla="*/ 4950071 w 10502838"/>
              <a:gd name="connsiteY4897" fmla="*/ 524363 h 6860376"/>
              <a:gd name="connsiteX4898" fmla="*/ 5026005 w 10502838"/>
              <a:gd name="connsiteY4898" fmla="*/ 448429 h 6860376"/>
              <a:gd name="connsiteX4899" fmla="*/ 5072044 w 10502838"/>
              <a:gd name="connsiteY4899" fmla="*/ 494468 h 6860376"/>
              <a:gd name="connsiteX4900" fmla="*/ 4996110 w 10502838"/>
              <a:gd name="connsiteY4900" fmla="*/ 570403 h 6860376"/>
              <a:gd name="connsiteX4901" fmla="*/ 5072044 w 10502838"/>
              <a:gd name="connsiteY4901" fmla="*/ 646337 h 6860376"/>
              <a:gd name="connsiteX4902" fmla="*/ 5026005 w 10502838"/>
              <a:gd name="connsiteY4902" fmla="*/ 692376 h 6860376"/>
              <a:gd name="connsiteX4903" fmla="*/ 4950071 w 10502838"/>
              <a:gd name="connsiteY4903" fmla="*/ 616442 h 6860376"/>
              <a:gd name="connsiteX4904" fmla="*/ 4874137 w 10502838"/>
              <a:gd name="connsiteY4904" fmla="*/ 692376 h 6860376"/>
              <a:gd name="connsiteX4905" fmla="*/ 4828098 w 10502838"/>
              <a:gd name="connsiteY4905" fmla="*/ 646337 h 6860376"/>
              <a:gd name="connsiteX4906" fmla="*/ 4904032 w 10502838"/>
              <a:gd name="connsiteY4906" fmla="*/ 570403 h 6860376"/>
              <a:gd name="connsiteX4907" fmla="*/ 4828098 w 10502838"/>
              <a:gd name="connsiteY4907" fmla="*/ 494468 h 6860376"/>
              <a:gd name="connsiteX4908" fmla="*/ 4272044 w 10502838"/>
              <a:gd name="connsiteY4908" fmla="*/ 448429 h 6860376"/>
              <a:gd name="connsiteX4909" fmla="*/ 4347978 w 10502838"/>
              <a:gd name="connsiteY4909" fmla="*/ 524363 h 6860376"/>
              <a:gd name="connsiteX4910" fmla="*/ 4423913 w 10502838"/>
              <a:gd name="connsiteY4910" fmla="*/ 448429 h 6860376"/>
              <a:gd name="connsiteX4911" fmla="*/ 4469951 w 10502838"/>
              <a:gd name="connsiteY4911" fmla="*/ 494468 h 6860376"/>
              <a:gd name="connsiteX4912" fmla="*/ 4394017 w 10502838"/>
              <a:gd name="connsiteY4912" fmla="*/ 570403 h 6860376"/>
              <a:gd name="connsiteX4913" fmla="*/ 4469951 w 10502838"/>
              <a:gd name="connsiteY4913" fmla="*/ 646337 h 6860376"/>
              <a:gd name="connsiteX4914" fmla="*/ 4423913 w 10502838"/>
              <a:gd name="connsiteY4914" fmla="*/ 692376 h 6860376"/>
              <a:gd name="connsiteX4915" fmla="*/ 4347978 w 10502838"/>
              <a:gd name="connsiteY4915" fmla="*/ 616442 h 6860376"/>
              <a:gd name="connsiteX4916" fmla="*/ 4272044 w 10502838"/>
              <a:gd name="connsiteY4916" fmla="*/ 692376 h 6860376"/>
              <a:gd name="connsiteX4917" fmla="*/ 4226005 w 10502838"/>
              <a:gd name="connsiteY4917" fmla="*/ 646337 h 6860376"/>
              <a:gd name="connsiteX4918" fmla="*/ 4301939 w 10502838"/>
              <a:gd name="connsiteY4918" fmla="*/ 570403 h 6860376"/>
              <a:gd name="connsiteX4919" fmla="*/ 4226005 w 10502838"/>
              <a:gd name="connsiteY4919" fmla="*/ 494468 h 6860376"/>
              <a:gd name="connsiteX4920" fmla="*/ 3668756 w 10502838"/>
              <a:gd name="connsiteY4920" fmla="*/ 448429 h 6860376"/>
              <a:gd name="connsiteX4921" fmla="*/ 3744690 w 10502838"/>
              <a:gd name="connsiteY4921" fmla="*/ 524363 h 6860376"/>
              <a:gd name="connsiteX4922" fmla="*/ 3820624 w 10502838"/>
              <a:gd name="connsiteY4922" fmla="*/ 449625 h 6860376"/>
              <a:gd name="connsiteX4923" fmla="*/ 3866663 w 10502838"/>
              <a:gd name="connsiteY4923" fmla="*/ 495664 h 6860376"/>
              <a:gd name="connsiteX4924" fmla="*/ 3790729 w 10502838"/>
              <a:gd name="connsiteY4924" fmla="*/ 571598 h 6860376"/>
              <a:gd name="connsiteX4925" fmla="*/ 3866663 w 10502838"/>
              <a:gd name="connsiteY4925" fmla="*/ 647533 h 6860376"/>
              <a:gd name="connsiteX4926" fmla="*/ 3820624 w 10502838"/>
              <a:gd name="connsiteY4926" fmla="*/ 692376 h 6860376"/>
              <a:gd name="connsiteX4927" fmla="*/ 3744690 w 10502838"/>
              <a:gd name="connsiteY4927" fmla="*/ 616442 h 6860376"/>
              <a:gd name="connsiteX4928" fmla="*/ 3668756 w 10502838"/>
              <a:gd name="connsiteY4928" fmla="*/ 692376 h 6860376"/>
              <a:gd name="connsiteX4929" fmla="*/ 3622717 w 10502838"/>
              <a:gd name="connsiteY4929" fmla="*/ 646337 h 6860376"/>
              <a:gd name="connsiteX4930" fmla="*/ 3698651 w 10502838"/>
              <a:gd name="connsiteY4930" fmla="*/ 570403 h 6860376"/>
              <a:gd name="connsiteX4931" fmla="*/ 3622717 w 10502838"/>
              <a:gd name="connsiteY4931" fmla="*/ 494468 h 6860376"/>
              <a:gd name="connsiteX4932" fmla="*/ 2464615 w 10502838"/>
              <a:gd name="connsiteY4932" fmla="*/ 448429 h 6860376"/>
              <a:gd name="connsiteX4933" fmla="*/ 2540553 w 10502838"/>
              <a:gd name="connsiteY4933" fmla="*/ 524363 h 6860376"/>
              <a:gd name="connsiteX4934" fmla="*/ 2616487 w 10502838"/>
              <a:gd name="connsiteY4934" fmla="*/ 448429 h 6860376"/>
              <a:gd name="connsiteX4935" fmla="*/ 2662526 w 10502838"/>
              <a:gd name="connsiteY4935" fmla="*/ 494468 h 6860376"/>
              <a:gd name="connsiteX4936" fmla="*/ 2586592 w 10502838"/>
              <a:gd name="connsiteY4936" fmla="*/ 570403 h 6860376"/>
              <a:gd name="connsiteX4937" fmla="*/ 2662526 w 10502838"/>
              <a:gd name="connsiteY4937" fmla="*/ 646337 h 6860376"/>
              <a:gd name="connsiteX4938" fmla="*/ 2616487 w 10502838"/>
              <a:gd name="connsiteY4938" fmla="*/ 692376 h 6860376"/>
              <a:gd name="connsiteX4939" fmla="*/ 2540553 w 10502838"/>
              <a:gd name="connsiteY4939" fmla="*/ 616442 h 6860376"/>
              <a:gd name="connsiteX4940" fmla="*/ 2464615 w 10502838"/>
              <a:gd name="connsiteY4940" fmla="*/ 692376 h 6860376"/>
              <a:gd name="connsiteX4941" fmla="*/ 2418575 w 10502838"/>
              <a:gd name="connsiteY4941" fmla="*/ 646337 h 6860376"/>
              <a:gd name="connsiteX4942" fmla="*/ 2494511 w 10502838"/>
              <a:gd name="connsiteY4942" fmla="*/ 570403 h 6860376"/>
              <a:gd name="connsiteX4943" fmla="*/ 2418575 w 10502838"/>
              <a:gd name="connsiteY4943" fmla="*/ 494468 h 6860376"/>
              <a:gd name="connsiteX4944" fmla="*/ 1861918 w 10502838"/>
              <a:gd name="connsiteY4944" fmla="*/ 448429 h 6860376"/>
              <a:gd name="connsiteX4945" fmla="*/ 1937853 w 10502838"/>
              <a:gd name="connsiteY4945" fmla="*/ 524363 h 6860376"/>
              <a:gd name="connsiteX4946" fmla="*/ 2013788 w 10502838"/>
              <a:gd name="connsiteY4946" fmla="*/ 448429 h 6860376"/>
              <a:gd name="connsiteX4947" fmla="*/ 2059826 w 10502838"/>
              <a:gd name="connsiteY4947" fmla="*/ 494468 h 6860376"/>
              <a:gd name="connsiteX4948" fmla="*/ 1983892 w 10502838"/>
              <a:gd name="connsiteY4948" fmla="*/ 570403 h 6860376"/>
              <a:gd name="connsiteX4949" fmla="*/ 2059826 w 10502838"/>
              <a:gd name="connsiteY4949" fmla="*/ 646337 h 6860376"/>
              <a:gd name="connsiteX4950" fmla="*/ 2013788 w 10502838"/>
              <a:gd name="connsiteY4950" fmla="*/ 692376 h 6860376"/>
              <a:gd name="connsiteX4951" fmla="*/ 1937853 w 10502838"/>
              <a:gd name="connsiteY4951" fmla="*/ 616442 h 6860376"/>
              <a:gd name="connsiteX4952" fmla="*/ 1861918 w 10502838"/>
              <a:gd name="connsiteY4952" fmla="*/ 692376 h 6860376"/>
              <a:gd name="connsiteX4953" fmla="*/ 1815878 w 10502838"/>
              <a:gd name="connsiteY4953" fmla="*/ 646337 h 6860376"/>
              <a:gd name="connsiteX4954" fmla="*/ 1891814 w 10502838"/>
              <a:gd name="connsiteY4954" fmla="*/ 570403 h 6860376"/>
              <a:gd name="connsiteX4955" fmla="*/ 1815878 w 10502838"/>
              <a:gd name="connsiteY4955" fmla="*/ 494468 h 6860376"/>
              <a:gd name="connsiteX4956" fmla="*/ 657131 w 10502838"/>
              <a:gd name="connsiteY4956" fmla="*/ 448429 h 6860376"/>
              <a:gd name="connsiteX4957" fmla="*/ 733066 w 10502838"/>
              <a:gd name="connsiteY4957" fmla="*/ 524363 h 6860376"/>
              <a:gd name="connsiteX4958" fmla="*/ 809000 w 10502838"/>
              <a:gd name="connsiteY4958" fmla="*/ 448429 h 6860376"/>
              <a:gd name="connsiteX4959" fmla="*/ 855038 w 10502838"/>
              <a:gd name="connsiteY4959" fmla="*/ 494468 h 6860376"/>
              <a:gd name="connsiteX4960" fmla="*/ 779105 w 10502838"/>
              <a:gd name="connsiteY4960" fmla="*/ 570403 h 6860376"/>
              <a:gd name="connsiteX4961" fmla="*/ 855038 w 10502838"/>
              <a:gd name="connsiteY4961" fmla="*/ 646337 h 6860376"/>
              <a:gd name="connsiteX4962" fmla="*/ 809000 w 10502838"/>
              <a:gd name="connsiteY4962" fmla="*/ 692376 h 6860376"/>
              <a:gd name="connsiteX4963" fmla="*/ 733066 w 10502838"/>
              <a:gd name="connsiteY4963" fmla="*/ 616442 h 6860376"/>
              <a:gd name="connsiteX4964" fmla="*/ 657131 w 10502838"/>
              <a:gd name="connsiteY4964" fmla="*/ 692376 h 6860376"/>
              <a:gd name="connsiteX4965" fmla="*/ 611092 w 10502838"/>
              <a:gd name="connsiteY4965" fmla="*/ 646337 h 6860376"/>
              <a:gd name="connsiteX4966" fmla="*/ 687026 w 10502838"/>
              <a:gd name="connsiteY4966" fmla="*/ 570403 h 6860376"/>
              <a:gd name="connsiteX4967" fmla="*/ 611092 w 10502838"/>
              <a:gd name="connsiteY4967" fmla="*/ 494468 h 6860376"/>
              <a:gd name="connsiteX4968" fmla="*/ 1914537 w 10502838"/>
              <a:gd name="connsiteY4968" fmla="*/ 0 h 6860376"/>
              <a:gd name="connsiteX4969" fmla="*/ 1961174 w 10502838"/>
              <a:gd name="connsiteY4969" fmla="*/ 0 h 6860376"/>
              <a:gd name="connsiteX4970" fmla="*/ 1961174 w 10502838"/>
              <a:gd name="connsiteY4970" fmla="*/ 107025 h 6860376"/>
              <a:gd name="connsiteX4971" fmla="*/ 2068200 w 10502838"/>
              <a:gd name="connsiteY4971" fmla="*/ 107025 h 6860376"/>
              <a:gd name="connsiteX4972" fmla="*/ 2068200 w 10502838"/>
              <a:gd name="connsiteY4972" fmla="*/ 154260 h 6860376"/>
              <a:gd name="connsiteX4973" fmla="*/ 1961174 w 10502838"/>
              <a:gd name="connsiteY4973" fmla="*/ 154260 h 6860376"/>
              <a:gd name="connsiteX4974" fmla="*/ 1961174 w 10502838"/>
              <a:gd name="connsiteY4974" fmla="*/ 261286 h 6860376"/>
              <a:gd name="connsiteX4975" fmla="*/ 1914537 w 10502838"/>
              <a:gd name="connsiteY4975" fmla="*/ 261286 h 6860376"/>
              <a:gd name="connsiteX4976" fmla="*/ 1914537 w 10502838"/>
              <a:gd name="connsiteY4976" fmla="*/ 154260 h 6860376"/>
              <a:gd name="connsiteX4977" fmla="*/ 1807509 w 10502838"/>
              <a:gd name="connsiteY4977" fmla="*/ 154260 h 6860376"/>
              <a:gd name="connsiteX4978" fmla="*/ 1807509 w 10502838"/>
              <a:gd name="connsiteY4978" fmla="*/ 107025 h 6860376"/>
              <a:gd name="connsiteX4979" fmla="*/ 1914537 w 10502838"/>
              <a:gd name="connsiteY4979" fmla="*/ 107025 h 6860376"/>
              <a:gd name="connsiteX4980" fmla="*/ 1311837 w 10502838"/>
              <a:gd name="connsiteY4980" fmla="*/ 0 h 6860376"/>
              <a:gd name="connsiteX4981" fmla="*/ 1359072 w 10502838"/>
              <a:gd name="connsiteY4981" fmla="*/ 0 h 6860376"/>
              <a:gd name="connsiteX4982" fmla="*/ 1359072 w 10502838"/>
              <a:gd name="connsiteY4982" fmla="*/ 107025 h 6860376"/>
              <a:gd name="connsiteX4983" fmla="*/ 1466101 w 10502838"/>
              <a:gd name="connsiteY4983" fmla="*/ 107025 h 6860376"/>
              <a:gd name="connsiteX4984" fmla="*/ 1466101 w 10502838"/>
              <a:gd name="connsiteY4984" fmla="*/ 154260 h 6860376"/>
              <a:gd name="connsiteX4985" fmla="*/ 1359072 w 10502838"/>
              <a:gd name="connsiteY4985" fmla="*/ 154260 h 6860376"/>
              <a:gd name="connsiteX4986" fmla="*/ 1359072 w 10502838"/>
              <a:gd name="connsiteY4986" fmla="*/ 261286 h 6860376"/>
              <a:gd name="connsiteX4987" fmla="*/ 1311837 w 10502838"/>
              <a:gd name="connsiteY4987" fmla="*/ 261286 h 6860376"/>
              <a:gd name="connsiteX4988" fmla="*/ 1311837 w 10502838"/>
              <a:gd name="connsiteY4988" fmla="*/ 154260 h 6860376"/>
              <a:gd name="connsiteX4989" fmla="*/ 1204817 w 10502838"/>
              <a:gd name="connsiteY4989" fmla="*/ 154260 h 6860376"/>
              <a:gd name="connsiteX4990" fmla="*/ 1204817 w 10502838"/>
              <a:gd name="connsiteY4990" fmla="*/ 107025 h 6860376"/>
              <a:gd name="connsiteX4991" fmla="*/ 1311837 w 10502838"/>
              <a:gd name="connsiteY4991" fmla="*/ 107025 h 6860376"/>
              <a:gd name="connsiteX4992" fmla="*/ 709751 w 10502838"/>
              <a:gd name="connsiteY4992" fmla="*/ 0 h 6860376"/>
              <a:gd name="connsiteX4993" fmla="*/ 756387 w 10502838"/>
              <a:gd name="connsiteY4993" fmla="*/ 0 h 6860376"/>
              <a:gd name="connsiteX4994" fmla="*/ 756387 w 10502838"/>
              <a:gd name="connsiteY4994" fmla="*/ 107025 h 6860376"/>
              <a:gd name="connsiteX4995" fmla="*/ 863412 w 10502838"/>
              <a:gd name="connsiteY4995" fmla="*/ 107025 h 6860376"/>
              <a:gd name="connsiteX4996" fmla="*/ 863412 w 10502838"/>
              <a:gd name="connsiteY4996" fmla="*/ 154260 h 6860376"/>
              <a:gd name="connsiteX4997" fmla="*/ 756387 w 10502838"/>
              <a:gd name="connsiteY4997" fmla="*/ 154260 h 6860376"/>
              <a:gd name="connsiteX4998" fmla="*/ 756387 w 10502838"/>
              <a:gd name="connsiteY4998" fmla="*/ 261286 h 6860376"/>
              <a:gd name="connsiteX4999" fmla="*/ 709751 w 10502838"/>
              <a:gd name="connsiteY4999" fmla="*/ 261286 h 6860376"/>
              <a:gd name="connsiteX5000" fmla="*/ 709751 w 10502838"/>
              <a:gd name="connsiteY5000" fmla="*/ 154260 h 6860376"/>
              <a:gd name="connsiteX5001" fmla="*/ 602725 w 10502838"/>
              <a:gd name="connsiteY5001" fmla="*/ 154260 h 6860376"/>
              <a:gd name="connsiteX5002" fmla="*/ 602725 w 10502838"/>
              <a:gd name="connsiteY5002" fmla="*/ 107025 h 6860376"/>
              <a:gd name="connsiteX5003" fmla="*/ 709751 w 10502838"/>
              <a:gd name="connsiteY5003" fmla="*/ 107025 h 6860376"/>
              <a:gd name="connsiteX5004" fmla="*/ 107060 w 10502838"/>
              <a:gd name="connsiteY5004" fmla="*/ 0 h 6860376"/>
              <a:gd name="connsiteX5005" fmla="*/ 154295 w 10502838"/>
              <a:gd name="connsiteY5005" fmla="*/ 0 h 6860376"/>
              <a:gd name="connsiteX5006" fmla="*/ 154295 w 10502838"/>
              <a:gd name="connsiteY5006" fmla="*/ 107025 h 6860376"/>
              <a:gd name="connsiteX5007" fmla="*/ 261321 w 10502838"/>
              <a:gd name="connsiteY5007" fmla="*/ 107025 h 6860376"/>
              <a:gd name="connsiteX5008" fmla="*/ 261321 w 10502838"/>
              <a:gd name="connsiteY5008" fmla="*/ 154260 h 6860376"/>
              <a:gd name="connsiteX5009" fmla="*/ 154295 w 10502838"/>
              <a:gd name="connsiteY5009" fmla="*/ 154260 h 6860376"/>
              <a:gd name="connsiteX5010" fmla="*/ 154295 w 10502838"/>
              <a:gd name="connsiteY5010" fmla="*/ 261286 h 6860376"/>
              <a:gd name="connsiteX5011" fmla="*/ 107060 w 10502838"/>
              <a:gd name="connsiteY5011" fmla="*/ 261286 h 6860376"/>
              <a:gd name="connsiteX5012" fmla="*/ 107060 w 10502838"/>
              <a:gd name="connsiteY5012" fmla="*/ 154260 h 6860376"/>
              <a:gd name="connsiteX5013" fmla="*/ 36 w 10502838"/>
              <a:gd name="connsiteY5013" fmla="*/ 154260 h 6860376"/>
              <a:gd name="connsiteX5014" fmla="*/ 36 w 10502838"/>
              <a:gd name="connsiteY5014" fmla="*/ 107025 h 6860376"/>
              <a:gd name="connsiteX5015" fmla="*/ 107060 w 10502838"/>
              <a:gd name="connsiteY5015" fmla="*/ 107025 h 6860376"/>
              <a:gd name="connsiteX5016" fmla="*/ 3721970 w 10502838"/>
              <a:gd name="connsiteY5016" fmla="*/ 0 h 6860376"/>
              <a:gd name="connsiteX5017" fmla="*/ 3768606 w 10502838"/>
              <a:gd name="connsiteY5017" fmla="*/ 0 h 6860376"/>
              <a:gd name="connsiteX5018" fmla="*/ 3768606 w 10502838"/>
              <a:gd name="connsiteY5018" fmla="*/ 107025 h 6860376"/>
              <a:gd name="connsiteX5019" fmla="*/ 3875632 w 10502838"/>
              <a:gd name="connsiteY5019" fmla="*/ 107025 h 6860376"/>
              <a:gd name="connsiteX5020" fmla="*/ 3875632 w 10502838"/>
              <a:gd name="connsiteY5020" fmla="*/ 154260 h 6860376"/>
              <a:gd name="connsiteX5021" fmla="*/ 3768606 w 10502838"/>
              <a:gd name="connsiteY5021" fmla="*/ 154260 h 6860376"/>
              <a:gd name="connsiteX5022" fmla="*/ 3768606 w 10502838"/>
              <a:gd name="connsiteY5022" fmla="*/ 261286 h 6860376"/>
              <a:gd name="connsiteX5023" fmla="*/ 3721970 w 10502838"/>
              <a:gd name="connsiteY5023" fmla="*/ 261286 h 6860376"/>
              <a:gd name="connsiteX5024" fmla="*/ 3721970 w 10502838"/>
              <a:gd name="connsiteY5024" fmla="*/ 154260 h 6860376"/>
              <a:gd name="connsiteX5025" fmla="*/ 3614944 w 10502838"/>
              <a:gd name="connsiteY5025" fmla="*/ 154260 h 6860376"/>
              <a:gd name="connsiteX5026" fmla="*/ 3614944 w 10502838"/>
              <a:gd name="connsiteY5026" fmla="*/ 107025 h 6860376"/>
              <a:gd name="connsiteX5027" fmla="*/ 3721970 w 10502838"/>
              <a:gd name="connsiteY5027" fmla="*/ 107025 h 6860376"/>
              <a:gd name="connsiteX5028" fmla="*/ 3119338 w 10502838"/>
              <a:gd name="connsiteY5028" fmla="*/ 0 h 6860376"/>
              <a:gd name="connsiteX5029" fmla="*/ 3166572 w 10502838"/>
              <a:gd name="connsiteY5029" fmla="*/ 0 h 6860376"/>
              <a:gd name="connsiteX5030" fmla="*/ 3166572 w 10502838"/>
              <a:gd name="connsiteY5030" fmla="*/ 107025 h 6860376"/>
              <a:gd name="connsiteX5031" fmla="*/ 3273600 w 10502838"/>
              <a:gd name="connsiteY5031" fmla="*/ 107025 h 6860376"/>
              <a:gd name="connsiteX5032" fmla="*/ 3273600 w 10502838"/>
              <a:gd name="connsiteY5032" fmla="*/ 154260 h 6860376"/>
              <a:gd name="connsiteX5033" fmla="*/ 3166572 w 10502838"/>
              <a:gd name="connsiteY5033" fmla="*/ 154260 h 6860376"/>
              <a:gd name="connsiteX5034" fmla="*/ 3166572 w 10502838"/>
              <a:gd name="connsiteY5034" fmla="*/ 261286 h 6860376"/>
              <a:gd name="connsiteX5035" fmla="*/ 3119338 w 10502838"/>
              <a:gd name="connsiteY5035" fmla="*/ 261286 h 6860376"/>
              <a:gd name="connsiteX5036" fmla="*/ 3119338 w 10502838"/>
              <a:gd name="connsiteY5036" fmla="*/ 154260 h 6860376"/>
              <a:gd name="connsiteX5037" fmla="*/ 3012311 w 10502838"/>
              <a:gd name="connsiteY5037" fmla="*/ 154260 h 6860376"/>
              <a:gd name="connsiteX5038" fmla="*/ 3012311 w 10502838"/>
              <a:gd name="connsiteY5038" fmla="*/ 107025 h 6860376"/>
              <a:gd name="connsiteX5039" fmla="*/ 3119338 w 10502838"/>
              <a:gd name="connsiteY5039" fmla="*/ 107025 h 6860376"/>
              <a:gd name="connsiteX5040" fmla="*/ 2516638 w 10502838"/>
              <a:gd name="connsiteY5040" fmla="*/ 0 h 6860376"/>
              <a:gd name="connsiteX5041" fmla="*/ 2563874 w 10502838"/>
              <a:gd name="connsiteY5041" fmla="*/ 0 h 6860376"/>
              <a:gd name="connsiteX5042" fmla="*/ 2563874 w 10502838"/>
              <a:gd name="connsiteY5042" fmla="*/ 107025 h 6860376"/>
              <a:gd name="connsiteX5043" fmla="*/ 2670900 w 10502838"/>
              <a:gd name="connsiteY5043" fmla="*/ 107025 h 6860376"/>
              <a:gd name="connsiteX5044" fmla="*/ 2670900 w 10502838"/>
              <a:gd name="connsiteY5044" fmla="*/ 154260 h 6860376"/>
              <a:gd name="connsiteX5045" fmla="*/ 2563874 w 10502838"/>
              <a:gd name="connsiteY5045" fmla="*/ 154260 h 6860376"/>
              <a:gd name="connsiteX5046" fmla="*/ 2563874 w 10502838"/>
              <a:gd name="connsiteY5046" fmla="*/ 261286 h 6860376"/>
              <a:gd name="connsiteX5047" fmla="*/ 2516638 w 10502838"/>
              <a:gd name="connsiteY5047" fmla="*/ 261286 h 6860376"/>
              <a:gd name="connsiteX5048" fmla="*/ 2516638 w 10502838"/>
              <a:gd name="connsiteY5048" fmla="*/ 154260 h 6860376"/>
              <a:gd name="connsiteX5049" fmla="*/ 2409610 w 10502838"/>
              <a:gd name="connsiteY5049" fmla="*/ 154260 h 6860376"/>
              <a:gd name="connsiteX5050" fmla="*/ 2409610 w 10502838"/>
              <a:gd name="connsiteY5050" fmla="*/ 107025 h 6860376"/>
              <a:gd name="connsiteX5051" fmla="*/ 2516638 w 10502838"/>
              <a:gd name="connsiteY5051" fmla="*/ 107025 h 6860376"/>
              <a:gd name="connsiteX5052" fmla="*/ 10348579 w 10502838"/>
              <a:gd name="connsiteY5052" fmla="*/ 0 h 6860376"/>
              <a:gd name="connsiteX5053" fmla="*/ 10395813 w 10502838"/>
              <a:gd name="connsiteY5053" fmla="*/ 0 h 6860376"/>
              <a:gd name="connsiteX5054" fmla="*/ 10395813 w 10502838"/>
              <a:gd name="connsiteY5054" fmla="*/ 107025 h 6860376"/>
              <a:gd name="connsiteX5055" fmla="*/ 10502838 w 10502838"/>
              <a:gd name="connsiteY5055" fmla="*/ 107025 h 6860376"/>
              <a:gd name="connsiteX5056" fmla="*/ 10502838 w 10502838"/>
              <a:gd name="connsiteY5056" fmla="*/ 154260 h 6860376"/>
              <a:gd name="connsiteX5057" fmla="*/ 10395813 w 10502838"/>
              <a:gd name="connsiteY5057" fmla="*/ 154260 h 6860376"/>
              <a:gd name="connsiteX5058" fmla="*/ 10395813 w 10502838"/>
              <a:gd name="connsiteY5058" fmla="*/ 261286 h 6860376"/>
              <a:gd name="connsiteX5059" fmla="*/ 10348579 w 10502838"/>
              <a:gd name="connsiteY5059" fmla="*/ 261286 h 6860376"/>
              <a:gd name="connsiteX5060" fmla="*/ 10348579 w 10502838"/>
              <a:gd name="connsiteY5060" fmla="*/ 154260 h 6860376"/>
              <a:gd name="connsiteX5061" fmla="*/ 10241553 w 10502838"/>
              <a:gd name="connsiteY5061" fmla="*/ 154260 h 6860376"/>
              <a:gd name="connsiteX5062" fmla="*/ 10241553 w 10502838"/>
              <a:gd name="connsiteY5062" fmla="*/ 107025 h 6860376"/>
              <a:gd name="connsiteX5063" fmla="*/ 10348579 w 10502838"/>
              <a:gd name="connsiteY5063" fmla="*/ 107025 h 6860376"/>
              <a:gd name="connsiteX5064" fmla="*/ 9746486 w 10502838"/>
              <a:gd name="connsiteY5064" fmla="*/ 0 h 6860376"/>
              <a:gd name="connsiteX5065" fmla="*/ 9793123 w 10502838"/>
              <a:gd name="connsiteY5065" fmla="*/ 0 h 6860376"/>
              <a:gd name="connsiteX5066" fmla="*/ 9793123 w 10502838"/>
              <a:gd name="connsiteY5066" fmla="*/ 107025 h 6860376"/>
              <a:gd name="connsiteX5067" fmla="*/ 9900148 w 10502838"/>
              <a:gd name="connsiteY5067" fmla="*/ 107025 h 6860376"/>
              <a:gd name="connsiteX5068" fmla="*/ 9900148 w 10502838"/>
              <a:gd name="connsiteY5068" fmla="*/ 154260 h 6860376"/>
              <a:gd name="connsiteX5069" fmla="*/ 9793123 w 10502838"/>
              <a:gd name="connsiteY5069" fmla="*/ 154260 h 6860376"/>
              <a:gd name="connsiteX5070" fmla="*/ 9793123 w 10502838"/>
              <a:gd name="connsiteY5070" fmla="*/ 261286 h 6860376"/>
              <a:gd name="connsiteX5071" fmla="*/ 9746486 w 10502838"/>
              <a:gd name="connsiteY5071" fmla="*/ 261286 h 6860376"/>
              <a:gd name="connsiteX5072" fmla="*/ 9746486 w 10502838"/>
              <a:gd name="connsiteY5072" fmla="*/ 154260 h 6860376"/>
              <a:gd name="connsiteX5073" fmla="*/ 9639460 w 10502838"/>
              <a:gd name="connsiteY5073" fmla="*/ 154260 h 6860376"/>
              <a:gd name="connsiteX5074" fmla="*/ 9639460 w 10502838"/>
              <a:gd name="connsiteY5074" fmla="*/ 107025 h 6860376"/>
              <a:gd name="connsiteX5075" fmla="*/ 9746486 w 10502838"/>
              <a:gd name="connsiteY5075" fmla="*/ 107025 h 6860376"/>
              <a:gd name="connsiteX5076" fmla="*/ 9143796 w 10502838"/>
              <a:gd name="connsiteY5076" fmla="*/ 0 h 6860376"/>
              <a:gd name="connsiteX5077" fmla="*/ 9191030 w 10502838"/>
              <a:gd name="connsiteY5077" fmla="*/ 0 h 6860376"/>
              <a:gd name="connsiteX5078" fmla="*/ 9191030 w 10502838"/>
              <a:gd name="connsiteY5078" fmla="*/ 107025 h 6860376"/>
              <a:gd name="connsiteX5079" fmla="*/ 9298055 w 10502838"/>
              <a:gd name="connsiteY5079" fmla="*/ 107025 h 6860376"/>
              <a:gd name="connsiteX5080" fmla="*/ 9298055 w 10502838"/>
              <a:gd name="connsiteY5080" fmla="*/ 154260 h 6860376"/>
              <a:gd name="connsiteX5081" fmla="*/ 9191030 w 10502838"/>
              <a:gd name="connsiteY5081" fmla="*/ 154260 h 6860376"/>
              <a:gd name="connsiteX5082" fmla="*/ 9191030 w 10502838"/>
              <a:gd name="connsiteY5082" fmla="*/ 261286 h 6860376"/>
              <a:gd name="connsiteX5083" fmla="*/ 9143796 w 10502838"/>
              <a:gd name="connsiteY5083" fmla="*/ 261286 h 6860376"/>
              <a:gd name="connsiteX5084" fmla="*/ 9143796 w 10502838"/>
              <a:gd name="connsiteY5084" fmla="*/ 154260 h 6860376"/>
              <a:gd name="connsiteX5085" fmla="*/ 9036770 w 10502838"/>
              <a:gd name="connsiteY5085" fmla="*/ 154260 h 6860376"/>
              <a:gd name="connsiteX5086" fmla="*/ 9036770 w 10502838"/>
              <a:gd name="connsiteY5086" fmla="*/ 107025 h 6860376"/>
              <a:gd name="connsiteX5087" fmla="*/ 9143796 w 10502838"/>
              <a:gd name="connsiteY5087" fmla="*/ 107025 h 6860376"/>
              <a:gd name="connsiteX5088" fmla="*/ 8541105 w 10502838"/>
              <a:gd name="connsiteY5088" fmla="*/ 0 h 6860376"/>
              <a:gd name="connsiteX5089" fmla="*/ 8588339 w 10502838"/>
              <a:gd name="connsiteY5089" fmla="*/ 0 h 6860376"/>
              <a:gd name="connsiteX5090" fmla="*/ 8588339 w 10502838"/>
              <a:gd name="connsiteY5090" fmla="*/ 107025 h 6860376"/>
              <a:gd name="connsiteX5091" fmla="*/ 8695365 w 10502838"/>
              <a:gd name="connsiteY5091" fmla="*/ 107025 h 6860376"/>
              <a:gd name="connsiteX5092" fmla="*/ 8695365 w 10502838"/>
              <a:gd name="connsiteY5092" fmla="*/ 154260 h 6860376"/>
              <a:gd name="connsiteX5093" fmla="*/ 8588339 w 10502838"/>
              <a:gd name="connsiteY5093" fmla="*/ 154260 h 6860376"/>
              <a:gd name="connsiteX5094" fmla="*/ 8588339 w 10502838"/>
              <a:gd name="connsiteY5094" fmla="*/ 261286 h 6860376"/>
              <a:gd name="connsiteX5095" fmla="*/ 8541105 w 10502838"/>
              <a:gd name="connsiteY5095" fmla="*/ 261286 h 6860376"/>
              <a:gd name="connsiteX5096" fmla="*/ 8541105 w 10502838"/>
              <a:gd name="connsiteY5096" fmla="*/ 154260 h 6860376"/>
              <a:gd name="connsiteX5097" fmla="*/ 8434079 w 10502838"/>
              <a:gd name="connsiteY5097" fmla="*/ 154260 h 6860376"/>
              <a:gd name="connsiteX5098" fmla="*/ 8434079 w 10502838"/>
              <a:gd name="connsiteY5098" fmla="*/ 107025 h 6860376"/>
              <a:gd name="connsiteX5099" fmla="*/ 8541105 w 10502838"/>
              <a:gd name="connsiteY5099" fmla="*/ 107025 h 6860376"/>
              <a:gd name="connsiteX5100" fmla="*/ 7939012 w 10502838"/>
              <a:gd name="connsiteY5100" fmla="*/ 0 h 6860376"/>
              <a:gd name="connsiteX5101" fmla="*/ 7985648 w 10502838"/>
              <a:gd name="connsiteY5101" fmla="*/ 0 h 6860376"/>
              <a:gd name="connsiteX5102" fmla="*/ 7985648 w 10502838"/>
              <a:gd name="connsiteY5102" fmla="*/ 107025 h 6860376"/>
              <a:gd name="connsiteX5103" fmla="*/ 8092674 w 10502838"/>
              <a:gd name="connsiteY5103" fmla="*/ 107025 h 6860376"/>
              <a:gd name="connsiteX5104" fmla="*/ 8092674 w 10502838"/>
              <a:gd name="connsiteY5104" fmla="*/ 154260 h 6860376"/>
              <a:gd name="connsiteX5105" fmla="*/ 7985648 w 10502838"/>
              <a:gd name="connsiteY5105" fmla="*/ 154260 h 6860376"/>
              <a:gd name="connsiteX5106" fmla="*/ 7985648 w 10502838"/>
              <a:gd name="connsiteY5106" fmla="*/ 261286 h 6860376"/>
              <a:gd name="connsiteX5107" fmla="*/ 7939012 w 10502838"/>
              <a:gd name="connsiteY5107" fmla="*/ 261286 h 6860376"/>
              <a:gd name="connsiteX5108" fmla="*/ 7939012 w 10502838"/>
              <a:gd name="connsiteY5108" fmla="*/ 154260 h 6860376"/>
              <a:gd name="connsiteX5109" fmla="*/ 7831986 w 10502838"/>
              <a:gd name="connsiteY5109" fmla="*/ 154260 h 6860376"/>
              <a:gd name="connsiteX5110" fmla="*/ 7831986 w 10502838"/>
              <a:gd name="connsiteY5110" fmla="*/ 107025 h 6860376"/>
              <a:gd name="connsiteX5111" fmla="*/ 7939012 w 10502838"/>
              <a:gd name="connsiteY5111" fmla="*/ 107025 h 6860376"/>
              <a:gd name="connsiteX5112" fmla="*/ 7336321 w 10502838"/>
              <a:gd name="connsiteY5112" fmla="*/ 0 h 6860376"/>
              <a:gd name="connsiteX5113" fmla="*/ 7383555 w 10502838"/>
              <a:gd name="connsiteY5113" fmla="*/ 0 h 6860376"/>
              <a:gd name="connsiteX5114" fmla="*/ 7383555 w 10502838"/>
              <a:gd name="connsiteY5114" fmla="*/ 107025 h 6860376"/>
              <a:gd name="connsiteX5115" fmla="*/ 7490581 w 10502838"/>
              <a:gd name="connsiteY5115" fmla="*/ 107025 h 6860376"/>
              <a:gd name="connsiteX5116" fmla="*/ 7490581 w 10502838"/>
              <a:gd name="connsiteY5116" fmla="*/ 154260 h 6860376"/>
              <a:gd name="connsiteX5117" fmla="*/ 7383555 w 10502838"/>
              <a:gd name="connsiteY5117" fmla="*/ 154260 h 6860376"/>
              <a:gd name="connsiteX5118" fmla="*/ 7383555 w 10502838"/>
              <a:gd name="connsiteY5118" fmla="*/ 261286 h 6860376"/>
              <a:gd name="connsiteX5119" fmla="*/ 7336321 w 10502838"/>
              <a:gd name="connsiteY5119" fmla="*/ 261286 h 6860376"/>
              <a:gd name="connsiteX5120" fmla="*/ 7336321 w 10502838"/>
              <a:gd name="connsiteY5120" fmla="*/ 154260 h 6860376"/>
              <a:gd name="connsiteX5121" fmla="*/ 7229295 w 10502838"/>
              <a:gd name="connsiteY5121" fmla="*/ 154260 h 6860376"/>
              <a:gd name="connsiteX5122" fmla="*/ 7229295 w 10502838"/>
              <a:gd name="connsiteY5122" fmla="*/ 107025 h 6860376"/>
              <a:gd name="connsiteX5123" fmla="*/ 7336321 w 10502838"/>
              <a:gd name="connsiteY5123" fmla="*/ 107025 h 6860376"/>
              <a:gd name="connsiteX5124" fmla="*/ 6734228 w 10502838"/>
              <a:gd name="connsiteY5124" fmla="*/ 0 h 6860376"/>
              <a:gd name="connsiteX5125" fmla="*/ 6780864 w 10502838"/>
              <a:gd name="connsiteY5125" fmla="*/ 0 h 6860376"/>
              <a:gd name="connsiteX5126" fmla="*/ 6780864 w 10502838"/>
              <a:gd name="connsiteY5126" fmla="*/ 107025 h 6860376"/>
              <a:gd name="connsiteX5127" fmla="*/ 6887890 w 10502838"/>
              <a:gd name="connsiteY5127" fmla="*/ 107025 h 6860376"/>
              <a:gd name="connsiteX5128" fmla="*/ 6887890 w 10502838"/>
              <a:gd name="connsiteY5128" fmla="*/ 154260 h 6860376"/>
              <a:gd name="connsiteX5129" fmla="*/ 6780864 w 10502838"/>
              <a:gd name="connsiteY5129" fmla="*/ 154260 h 6860376"/>
              <a:gd name="connsiteX5130" fmla="*/ 6780864 w 10502838"/>
              <a:gd name="connsiteY5130" fmla="*/ 261286 h 6860376"/>
              <a:gd name="connsiteX5131" fmla="*/ 6734228 w 10502838"/>
              <a:gd name="connsiteY5131" fmla="*/ 261286 h 6860376"/>
              <a:gd name="connsiteX5132" fmla="*/ 6734228 w 10502838"/>
              <a:gd name="connsiteY5132" fmla="*/ 154260 h 6860376"/>
              <a:gd name="connsiteX5133" fmla="*/ 6627202 w 10502838"/>
              <a:gd name="connsiteY5133" fmla="*/ 154260 h 6860376"/>
              <a:gd name="connsiteX5134" fmla="*/ 6627202 w 10502838"/>
              <a:gd name="connsiteY5134" fmla="*/ 107025 h 6860376"/>
              <a:gd name="connsiteX5135" fmla="*/ 6734228 w 10502838"/>
              <a:gd name="connsiteY5135" fmla="*/ 107025 h 6860376"/>
              <a:gd name="connsiteX5136" fmla="*/ 6131537 w 10502838"/>
              <a:gd name="connsiteY5136" fmla="*/ 0 h 6860376"/>
              <a:gd name="connsiteX5137" fmla="*/ 6178771 w 10502838"/>
              <a:gd name="connsiteY5137" fmla="*/ 0 h 6860376"/>
              <a:gd name="connsiteX5138" fmla="*/ 6178771 w 10502838"/>
              <a:gd name="connsiteY5138" fmla="*/ 107025 h 6860376"/>
              <a:gd name="connsiteX5139" fmla="*/ 6285797 w 10502838"/>
              <a:gd name="connsiteY5139" fmla="*/ 107025 h 6860376"/>
              <a:gd name="connsiteX5140" fmla="*/ 6285797 w 10502838"/>
              <a:gd name="connsiteY5140" fmla="*/ 154260 h 6860376"/>
              <a:gd name="connsiteX5141" fmla="*/ 6178771 w 10502838"/>
              <a:gd name="connsiteY5141" fmla="*/ 154260 h 6860376"/>
              <a:gd name="connsiteX5142" fmla="*/ 6178771 w 10502838"/>
              <a:gd name="connsiteY5142" fmla="*/ 261286 h 6860376"/>
              <a:gd name="connsiteX5143" fmla="*/ 6131537 w 10502838"/>
              <a:gd name="connsiteY5143" fmla="*/ 261286 h 6860376"/>
              <a:gd name="connsiteX5144" fmla="*/ 6131537 w 10502838"/>
              <a:gd name="connsiteY5144" fmla="*/ 154260 h 6860376"/>
              <a:gd name="connsiteX5145" fmla="*/ 6024511 w 10502838"/>
              <a:gd name="connsiteY5145" fmla="*/ 154260 h 6860376"/>
              <a:gd name="connsiteX5146" fmla="*/ 6024511 w 10502838"/>
              <a:gd name="connsiteY5146" fmla="*/ 107025 h 6860376"/>
              <a:gd name="connsiteX5147" fmla="*/ 6131537 w 10502838"/>
              <a:gd name="connsiteY5147" fmla="*/ 107025 h 6860376"/>
              <a:gd name="connsiteX5148" fmla="*/ 5528846 w 10502838"/>
              <a:gd name="connsiteY5148" fmla="*/ 0 h 6860376"/>
              <a:gd name="connsiteX5149" fmla="*/ 5576080 w 10502838"/>
              <a:gd name="connsiteY5149" fmla="*/ 0 h 6860376"/>
              <a:gd name="connsiteX5150" fmla="*/ 5576080 w 10502838"/>
              <a:gd name="connsiteY5150" fmla="*/ 107025 h 6860376"/>
              <a:gd name="connsiteX5151" fmla="*/ 5683106 w 10502838"/>
              <a:gd name="connsiteY5151" fmla="*/ 107025 h 6860376"/>
              <a:gd name="connsiteX5152" fmla="*/ 5683106 w 10502838"/>
              <a:gd name="connsiteY5152" fmla="*/ 154260 h 6860376"/>
              <a:gd name="connsiteX5153" fmla="*/ 5576080 w 10502838"/>
              <a:gd name="connsiteY5153" fmla="*/ 154260 h 6860376"/>
              <a:gd name="connsiteX5154" fmla="*/ 5576080 w 10502838"/>
              <a:gd name="connsiteY5154" fmla="*/ 261286 h 6860376"/>
              <a:gd name="connsiteX5155" fmla="*/ 5528846 w 10502838"/>
              <a:gd name="connsiteY5155" fmla="*/ 261286 h 6860376"/>
              <a:gd name="connsiteX5156" fmla="*/ 5528846 w 10502838"/>
              <a:gd name="connsiteY5156" fmla="*/ 154260 h 6860376"/>
              <a:gd name="connsiteX5157" fmla="*/ 5421820 w 10502838"/>
              <a:gd name="connsiteY5157" fmla="*/ 154260 h 6860376"/>
              <a:gd name="connsiteX5158" fmla="*/ 5421820 w 10502838"/>
              <a:gd name="connsiteY5158" fmla="*/ 107025 h 6860376"/>
              <a:gd name="connsiteX5159" fmla="*/ 5528846 w 10502838"/>
              <a:gd name="connsiteY5159" fmla="*/ 107025 h 6860376"/>
              <a:gd name="connsiteX5160" fmla="*/ 4926753 w 10502838"/>
              <a:gd name="connsiteY5160" fmla="*/ 0 h 6860376"/>
              <a:gd name="connsiteX5161" fmla="*/ 4973389 w 10502838"/>
              <a:gd name="connsiteY5161" fmla="*/ 0 h 6860376"/>
              <a:gd name="connsiteX5162" fmla="*/ 4973389 w 10502838"/>
              <a:gd name="connsiteY5162" fmla="*/ 107025 h 6860376"/>
              <a:gd name="connsiteX5163" fmla="*/ 5080415 w 10502838"/>
              <a:gd name="connsiteY5163" fmla="*/ 107025 h 6860376"/>
              <a:gd name="connsiteX5164" fmla="*/ 5080415 w 10502838"/>
              <a:gd name="connsiteY5164" fmla="*/ 154260 h 6860376"/>
              <a:gd name="connsiteX5165" fmla="*/ 4973389 w 10502838"/>
              <a:gd name="connsiteY5165" fmla="*/ 154260 h 6860376"/>
              <a:gd name="connsiteX5166" fmla="*/ 4973389 w 10502838"/>
              <a:gd name="connsiteY5166" fmla="*/ 261286 h 6860376"/>
              <a:gd name="connsiteX5167" fmla="*/ 4926753 w 10502838"/>
              <a:gd name="connsiteY5167" fmla="*/ 261286 h 6860376"/>
              <a:gd name="connsiteX5168" fmla="*/ 4926753 w 10502838"/>
              <a:gd name="connsiteY5168" fmla="*/ 154260 h 6860376"/>
              <a:gd name="connsiteX5169" fmla="*/ 4819727 w 10502838"/>
              <a:gd name="connsiteY5169" fmla="*/ 154260 h 6860376"/>
              <a:gd name="connsiteX5170" fmla="*/ 4819727 w 10502838"/>
              <a:gd name="connsiteY5170" fmla="*/ 107025 h 6860376"/>
              <a:gd name="connsiteX5171" fmla="*/ 4926753 w 10502838"/>
              <a:gd name="connsiteY5171" fmla="*/ 107025 h 6860376"/>
              <a:gd name="connsiteX5172" fmla="*/ 4324063 w 10502838"/>
              <a:gd name="connsiteY5172" fmla="*/ 0 h 6860376"/>
              <a:gd name="connsiteX5173" fmla="*/ 4371297 w 10502838"/>
              <a:gd name="connsiteY5173" fmla="*/ 0 h 6860376"/>
              <a:gd name="connsiteX5174" fmla="*/ 4371297 w 10502838"/>
              <a:gd name="connsiteY5174" fmla="*/ 107025 h 6860376"/>
              <a:gd name="connsiteX5175" fmla="*/ 4478323 w 10502838"/>
              <a:gd name="connsiteY5175" fmla="*/ 107025 h 6860376"/>
              <a:gd name="connsiteX5176" fmla="*/ 4478323 w 10502838"/>
              <a:gd name="connsiteY5176" fmla="*/ 154260 h 6860376"/>
              <a:gd name="connsiteX5177" fmla="*/ 4371297 w 10502838"/>
              <a:gd name="connsiteY5177" fmla="*/ 154260 h 6860376"/>
              <a:gd name="connsiteX5178" fmla="*/ 4371297 w 10502838"/>
              <a:gd name="connsiteY5178" fmla="*/ 261286 h 6860376"/>
              <a:gd name="connsiteX5179" fmla="*/ 4324063 w 10502838"/>
              <a:gd name="connsiteY5179" fmla="*/ 261286 h 6860376"/>
              <a:gd name="connsiteX5180" fmla="*/ 4324063 w 10502838"/>
              <a:gd name="connsiteY5180" fmla="*/ 154260 h 6860376"/>
              <a:gd name="connsiteX5181" fmla="*/ 4217037 w 10502838"/>
              <a:gd name="connsiteY5181" fmla="*/ 154260 h 6860376"/>
              <a:gd name="connsiteX5182" fmla="*/ 4217037 w 10502838"/>
              <a:gd name="connsiteY5182" fmla="*/ 107025 h 6860376"/>
              <a:gd name="connsiteX5183" fmla="*/ 4324063 w 10502838"/>
              <a:gd name="connsiteY5183" fmla="*/ 107025 h 6860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</a:cxnLst>
            <a:rect l="l" t="t" r="r" b="b"/>
            <a:pathLst>
              <a:path w="10502838" h="6860376">
                <a:moveTo>
                  <a:pt x="10295963" y="6642140"/>
                </a:moveTo>
                <a:lnTo>
                  <a:pt x="10275634" y="6662469"/>
                </a:lnTo>
                <a:lnTo>
                  <a:pt x="10351568" y="6738403"/>
                </a:lnTo>
                <a:lnTo>
                  <a:pt x="10275634" y="6814337"/>
                </a:lnTo>
                <a:lnTo>
                  <a:pt x="10295963" y="6834666"/>
                </a:lnTo>
                <a:lnTo>
                  <a:pt x="10371897" y="6758732"/>
                </a:lnTo>
                <a:lnTo>
                  <a:pt x="10447831" y="6834666"/>
                </a:lnTo>
                <a:lnTo>
                  <a:pt x="10468160" y="6814337"/>
                </a:lnTo>
                <a:lnTo>
                  <a:pt x="10392226" y="6738403"/>
                </a:lnTo>
                <a:lnTo>
                  <a:pt x="10468160" y="6662469"/>
                </a:lnTo>
                <a:lnTo>
                  <a:pt x="10447831" y="6642140"/>
                </a:lnTo>
                <a:lnTo>
                  <a:pt x="10371897" y="6718074"/>
                </a:lnTo>
                <a:close/>
                <a:moveTo>
                  <a:pt x="9693870" y="6642140"/>
                </a:moveTo>
                <a:lnTo>
                  <a:pt x="9673541" y="6662469"/>
                </a:lnTo>
                <a:lnTo>
                  <a:pt x="9749475" y="6738403"/>
                </a:lnTo>
                <a:lnTo>
                  <a:pt x="9673541" y="6814337"/>
                </a:lnTo>
                <a:lnTo>
                  <a:pt x="9693870" y="6834666"/>
                </a:lnTo>
                <a:lnTo>
                  <a:pt x="9769804" y="6758732"/>
                </a:lnTo>
                <a:lnTo>
                  <a:pt x="9845738" y="6834666"/>
                </a:lnTo>
                <a:lnTo>
                  <a:pt x="9866067" y="6814337"/>
                </a:lnTo>
                <a:lnTo>
                  <a:pt x="9790133" y="6738403"/>
                </a:lnTo>
                <a:lnTo>
                  <a:pt x="9866067" y="6662469"/>
                </a:lnTo>
                <a:lnTo>
                  <a:pt x="9845738" y="6642140"/>
                </a:lnTo>
                <a:lnTo>
                  <a:pt x="9769804" y="6718074"/>
                </a:lnTo>
                <a:close/>
                <a:moveTo>
                  <a:pt x="9091179" y="6642140"/>
                </a:moveTo>
                <a:lnTo>
                  <a:pt x="9070850" y="6662469"/>
                </a:lnTo>
                <a:lnTo>
                  <a:pt x="9146785" y="6738403"/>
                </a:lnTo>
                <a:lnTo>
                  <a:pt x="9070850" y="6814337"/>
                </a:lnTo>
                <a:lnTo>
                  <a:pt x="9091179" y="6834666"/>
                </a:lnTo>
                <a:lnTo>
                  <a:pt x="9167113" y="6758732"/>
                </a:lnTo>
                <a:lnTo>
                  <a:pt x="9243048" y="6834666"/>
                </a:lnTo>
                <a:lnTo>
                  <a:pt x="9263377" y="6814337"/>
                </a:lnTo>
                <a:lnTo>
                  <a:pt x="9187442" y="6738403"/>
                </a:lnTo>
                <a:lnTo>
                  <a:pt x="9263377" y="6662469"/>
                </a:lnTo>
                <a:lnTo>
                  <a:pt x="9243048" y="6642140"/>
                </a:lnTo>
                <a:lnTo>
                  <a:pt x="9167113" y="6718074"/>
                </a:lnTo>
                <a:close/>
                <a:moveTo>
                  <a:pt x="7886396" y="6642140"/>
                </a:moveTo>
                <a:lnTo>
                  <a:pt x="7866067" y="6662469"/>
                </a:lnTo>
                <a:lnTo>
                  <a:pt x="7942001" y="6738403"/>
                </a:lnTo>
                <a:lnTo>
                  <a:pt x="7866067" y="6814337"/>
                </a:lnTo>
                <a:lnTo>
                  <a:pt x="7886396" y="6834666"/>
                </a:lnTo>
                <a:lnTo>
                  <a:pt x="7962330" y="6758732"/>
                </a:lnTo>
                <a:lnTo>
                  <a:pt x="8038264" y="6834666"/>
                </a:lnTo>
                <a:lnTo>
                  <a:pt x="8058593" y="6814337"/>
                </a:lnTo>
                <a:lnTo>
                  <a:pt x="7982659" y="6738403"/>
                </a:lnTo>
                <a:lnTo>
                  <a:pt x="8058593" y="6662469"/>
                </a:lnTo>
                <a:lnTo>
                  <a:pt x="8038264" y="6642140"/>
                </a:lnTo>
                <a:lnTo>
                  <a:pt x="7962330" y="6718074"/>
                </a:lnTo>
                <a:close/>
                <a:moveTo>
                  <a:pt x="7283705" y="6642140"/>
                </a:moveTo>
                <a:lnTo>
                  <a:pt x="7263376" y="6662469"/>
                </a:lnTo>
                <a:lnTo>
                  <a:pt x="7339310" y="6738403"/>
                </a:lnTo>
                <a:lnTo>
                  <a:pt x="7263376" y="6814337"/>
                </a:lnTo>
                <a:lnTo>
                  <a:pt x="7283705" y="6834666"/>
                </a:lnTo>
                <a:lnTo>
                  <a:pt x="7359639" y="6758732"/>
                </a:lnTo>
                <a:lnTo>
                  <a:pt x="7435573" y="6834666"/>
                </a:lnTo>
                <a:lnTo>
                  <a:pt x="7455902" y="6814337"/>
                </a:lnTo>
                <a:lnTo>
                  <a:pt x="7379968" y="6738403"/>
                </a:lnTo>
                <a:lnTo>
                  <a:pt x="7455902" y="6662469"/>
                </a:lnTo>
                <a:lnTo>
                  <a:pt x="7435573" y="6642140"/>
                </a:lnTo>
                <a:lnTo>
                  <a:pt x="7359639" y="6718074"/>
                </a:lnTo>
                <a:close/>
                <a:moveTo>
                  <a:pt x="6681612" y="6642140"/>
                </a:moveTo>
                <a:lnTo>
                  <a:pt x="6661283" y="6662469"/>
                </a:lnTo>
                <a:lnTo>
                  <a:pt x="6737217" y="6738403"/>
                </a:lnTo>
                <a:lnTo>
                  <a:pt x="6661283" y="6814337"/>
                </a:lnTo>
                <a:lnTo>
                  <a:pt x="6681612" y="6834666"/>
                </a:lnTo>
                <a:lnTo>
                  <a:pt x="6757546" y="6758732"/>
                </a:lnTo>
                <a:lnTo>
                  <a:pt x="6833480" y="6834666"/>
                </a:lnTo>
                <a:lnTo>
                  <a:pt x="6853809" y="6814337"/>
                </a:lnTo>
                <a:lnTo>
                  <a:pt x="6777875" y="6738403"/>
                </a:lnTo>
                <a:lnTo>
                  <a:pt x="6853809" y="6662469"/>
                </a:lnTo>
                <a:lnTo>
                  <a:pt x="6833480" y="6642140"/>
                </a:lnTo>
                <a:lnTo>
                  <a:pt x="6757546" y="6718074"/>
                </a:lnTo>
                <a:close/>
                <a:moveTo>
                  <a:pt x="5476828" y="6642140"/>
                </a:moveTo>
                <a:lnTo>
                  <a:pt x="5456499" y="6662469"/>
                </a:lnTo>
                <a:lnTo>
                  <a:pt x="5532433" y="6738403"/>
                </a:lnTo>
                <a:lnTo>
                  <a:pt x="5456499" y="6814337"/>
                </a:lnTo>
                <a:lnTo>
                  <a:pt x="5476828" y="6834666"/>
                </a:lnTo>
                <a:lnTo>
                  <a:pt x="5552762" y="6758732"/>
                </a:lnTo>
                <a:lnTo>
                  <a:pt x="5628696" y="6834666"/>
                </a:lnTo>
                <a:lnTo>
                  <a:pt x="5649025" y="6814337"/>
                </a:lnTo>
                <a:lnTo>
                  <a:pt x="5573091" y="6738403"/>
                </a:lnTo>
                <a:lnTo>
                  <a:pt x="5649025" y="6662469"/>
                </a:lnTo>
                <a:lnTo>
                  <a:pt x="5628696" y="6642140"/>
                </a:lnTo>
                <a:lnTo>
                  <a:pt x="5552762" y="6718074"/>
                </a:lnTo>
                <a:close/>
                <a:moveTo>
                  <a:pt x="4874137" y="6642140"/>
                </a:moveTo>
                <a:lnTo>
                  <a:pt x="4853808" y="6662469"/>
                </a:lnTo>
                <a:lnTo>
                  <a:pt x="4929742" y="6738403"/>
                </a:lnTo>
                <a:lnTo>
                  <a:pt x="4853808" y="6814337"/>
                </a:lnTo>
                <a:lnTo>
                  <a:pt x="4874137" y="6834666"/>
                </a:lnTo>
                <a:lnTo>
                  <a:pt x="4950071" y="6758732"/>
                </a:lnTo>
                <a:lnTo>
                  <a:pt x="5026005" y="6834666"/>
                </a:lnTo>
                <a:lnTo>
                  <a:pt x="5046334" y="6814337"/>
                </a:lnTo>
                <a:lnTo>
                  <a:pt x="4970400" y="6738403"/>
                </a:lnTo>
                <a:lnTo>
                  <a:pt x="5046334" y="6662469"/>
                </a:lnTo>
                <a:lnTo>
                  <a:pt x="5026005" y="6642140"/>
                </a:lnTo>
                <a:lnTo>
                  <a:pt x="4950071" y="6718074"/>
                </a:lnTo>
                <a:close/>
                <a:moveTo>
                  <a:pt x="4271446" y="6642140"/>
                </a:moveTo>
                <a:lnTo>
                  <a:pt x="4251117" y="6662469"/>
                </a:lnTo>
                <a:lnTo>
                  <a:pt x="4327052" y="6738403"/>
                </a:lnTo>
                <a:lnTo>
                  <a:pt x="4251117" y="6814337"/>
                </a:lnTo>
                <a:lnTo>
                  <a:pt x="4271446" y="6834666"/>
                </a:lnTo>
                <a:lnTo>
                  <a:pt x="4347380" y="6758732"/>
                </a:lnTo>
                <a:lnTo>
                  <a:pt x="4423315" y="6834666"/>
                </a:lnTo>
                <a:lnTo>
                  <a:pt x="4443644" y="6814337"/>
                </a:lnTo>
                <a:lnTo>
                  <a:pt x="4367709" y="6738403"/>
                </a:lnTo>
                <a:lnTo>
                  <a:pt x="4443644" y="6662469"/>
                </a:lnTo>
                <a:lnTo>
                  <a:pt x="4423315" y="6642140"/>
                </a:lnTo>
                <a:lnTo>
                  <a:pt x="4347380" y="6718074"/>
                </a:lnTo>
                <a:close/>
                <a:moveTo>
                  <a:pt x="3066665" y="6642140"/>
                </a:moveTo>
                <a:lnTo>
                  <a:pt x="3046335" y="6662469"/>
                </a:lnTo>
                <a:lnTo>
                  <a:pt x="3122269" y="6738403"/>
                </a:lnTo>
                <a:lnTo>
                  <a:pt x="3046335" y="6814337"/>
                </a:lnTo>
                <a:lnTo>
                  <a:pt x="3066665" y="6834666"/>
                </a:lnTo>
                <a:lnTo>
                  <a:pt x="3142598" y="6758732"/>
                </a:lnTo>
                <a:lnTo>
                  <a:pt x="3218532" y="6834666"/>
                </a:lnTo>
                <a:lnTo>
                  <a:pt x="3238861" y="6814337"/>
                </a:lnTo>
                <a:lnTo>
                  <a:pt x="3162927" y="6738403"/>
                </a:lnTo>
                <a:lnTo>
                  <a:pt x="3238861" y="6662469"/>
                </a:lnTo>
                <a:lnTo>
                  <a:pt x="3218532" y="6642140"/>
                </a:lnTo>
                <a:lnTo>
                  <a:pt x="3142598" y="6718074"/>
                </a:lnTo>
                <a:close/>
                <a:moveTo>
                  <a:pt x="2464571" y="6642140"/>
                </a:moveTo>
                <a:lnTo>
                  <a:pt x="2444242" y="6662469"/>
                </a:lnTo>
                <a:lnTo>
                  <a:pt x="2520176" y="6738403"/>
                </a:lnTo>
                <a:lnTo>
                  <a:pt x="2444242" y="6814337"/>
                </a:lnTo>
                <a:lnTo>
                  <a:pt x="2464571" y="6834666"/>
                </a:lnTo>
                <a:lnTo>
                  <a:pt x="2540505" y="6758732"/>
                </a:lnTo>
                <a:lnTo>
                  <a:pt x="2616439" y="6834666"/>
                </a:lnTo>
                <a:lnTo>
                  <a:pt x="2636768" y="6814337"/>
                </a:lnTo>
                <a:lnTo>
                  <a:pt x="2560834" y="6738403"/>
                </a:lnTo>
                <a:lnTo>
                  <a:pt x="2636768" y="6662469"/>
                </a:lnTo>
                <a:lnTo>
                  <a:pt x="2616439" y="6642140"/>
                </a:lnTo>
                <a:lnTo>
                  <a:pt x="2540505" y="6718074"/>
                </a:lnTo>
                <a:close/>
                <a:moveTo>
                  <a:pt x="1259787" y="6642140"/>
                </a:moveTo>
                <a:lnTo>
                  <a:pt x="1239458" y="6662469"/>
                </a:lnTo>
                <a:lnTo>
                  <a:pt x="1315391" y="6738403"/>
                </a:lnTo>
                <a:lnTo>
                  <a:pt x="1239458" y="6814337"/>
                </a:lnTo>
                <a:lnTo>
                  <a:pt x="1259787" y="6834666"/>
                </a:lnTo>
                <a:lnTo>
                  <a:pt x="1335720" y="6758732"/>
                </a:lnTo>
                <a:lnTo>
                  <a:pt x="1411655" y="6834666"/>
                </a:lnTo>
                <a:lnTo>
                  <a:pt x="1431984" y="6814337"/>
                </a:lnTo>
                <a:lnTo>
                  <a:pt x="1356049" y="6738403"/>
                </a:lnTo>
                <a:lnTo>
                  <a:pt x="1431984" y="6662469"/>
                </a:lnTo>
                <a:lnTo>
                  <a:pt x="1411655" y="6642140"/>
                </a:lnTo>
                <a:lnTo>
                  <a:pt x="1335720" y="6718074"/>
                </a:lnTo>
                <a:close/>
                <a:moveTo>
                  <a:pt x="657095" y="6642140"/>
                </a:moveTo>
                <a:lnTo>
                  <a:pt x="636766" y="6662469"/>
                </a:lnTo>
                <a:lnTo>
                  <a:pt x="712700" y="6738403"/>
                </a:lnTo>
                <a:lnTo>
                  <a:pt x="636766" y="6813739"/>
                </a:lnTo>
                <a:lnTo>
                  <a:pt x="657095" y="6834068"/>
                </a:lnTo>
                <a:lnTo>
                  <a:pt x="733029" y="6758134"/>
                </a:lnTo>
                <a:lnTo>
                  <a:pt x="808963" y="6834068"/>
                </a:lnTo>
                <a:lnTo>
                  <a:pt x="829292" y="6813739"/>
                </a:lnTo>
                <a:lnTo>
                  <a:pt x="753358" y="6738403"/>
                </a:lnTo>
                <a:lnTo>
                  <a:pt x="829292" y="6662469"/>
                </a:lnTo>
                <a:lnTo>
                  <a:pt x="808963" y="6642140"/>
                </a:lnTo>
                <a:lnTo>
                  <a:pt x="733029" y="6718074"/>
                </a:lnTo>
                <a:close/>
                <a:moveTo>
                  <a:pt x="55002" y="6642140"/>
                </a:moveTo>
                <a:lnTo>
                  <a:pt x="34673" y="6662469"/>
                </a:lnTo>
                <a:lnTo>
                  <a:pt x="110607" y="6738403"/>
                </a:lnTo>
                <a:lnTo>
                  <a:pt x="34673" y="6814337"/>
                </a:lnTo>
                <a:lnTo>
                  <a:pt x="55002" y="6834666"/>
                </a:lnTo>
                <a:lnTo>
                  <a:pt x="130338" y="6758732"/>
                </a:lnTo>
                <a:lnTo>
                  <a:pt x="206273" y="6834666"/>
                </a:lnTo>
                <a:lnTo>
                  <a:pt x="226601" y="6814337"/>
                </a:lnTo>
                <a:lnTo>
                  <a:pt x="151265" y="6738403"/>
                </a:lnTo>
                <a:lnTo>
                  <a:pt x="227199" y="6662469"/>
                </a:lnTo>
                <a:lnTo>
                  <a:pt x="206870" y="6642140"/>
                </a:lnTo>
                <a:lnTo>
                  <a:pt x="130936" y="6718074"/>
                </a:lnTo>
                <a:close/>
                <a:moveTo>
                  <a:pt x="8489086" y="6641542"/>
                </a:moveTo>
                <a:lnTo>
                  <a:pt x="8468757" y="6661871"/>
                </a:lnTo>
                <a:lnTo>
                  <a:pt x="8544691" y="6737805"/>
                </a:lnTo>
                <a:lnTo>
                  <a:pt x="8468757" y="6813739"/>
                </a:lnTo>
                <a:lnTo>
                  <a:pt x="8489086" y="6834068"/>
                </a:lnTo>
                <a:lnTo>
                  <a:pt x="8565020" y="6758134"/>
                </a:lnTo>
                <a:lnTo>
                  <a:pt x="8640954" y="6834068"/>
                </a:lnTo>
                <a:lnTo>
                  <a:pt x="8661283" y="6813739"/>
                </a:lnTo>
                <a:lnTo>
                  <a:pt x="8585349" y="6737805"/>
                </a:lnTo>
                <a:lnTo>
                  <a:pt x="8661283" y="6661871"/>
                </a:lnTo>
                <a:lnTo>
                  <a:pt x="8640954" y="6641542"/>
                </a:lnTo>
                <a:lnTo>
                  <a:pt x="8565020" y="6717476"/>
                </a:lnTo>
                <a:close/>
                <a:moveTo>
                  <a:pt x="6078921" y="6641542"/>
                </a:moveTo>
                <a:lnTo>
                  <a:pt x="6058592" y="6661871"/>
                </a:lnTo>
                <a:lnTo>
                  <a:pt x="6134526" y="6737805"/>
                </a:lnTo>
                <a:lnTo>
                  <a:pt x="6058592" y="6813739"/>
                </a:lnTo>
                <a:lnTo>
                  <a:pt x="6078921" y="6834068"/>
                </a:lnTo>
                <a:lnTo>
                  <a:pt x="6154855" y="6758134"/>
                </a:lnTo>
                <a:lnTo>
                  <a:pt x="6230789" y="6834068"/>
                </a:lnTo>
                <a:lnTo>
                  <a:pt x="6251118" y="6813739"/>
                </a:lnTo>
                <a:lnTo>
                  <a:pt x="6175184" y="6737805"/>
                </a:lnTo>
                <a:lnTo>
                  <a:pt x="6251118" y="6661871"/>
                </a:lnTo>
                <a:lnTo>
                  <a:pt x="6230789" y="6641542"/>
                </a:lnTo>
                <a:lnTo>
                  <a:pt x="6154855" y="6717476"/>
                </a:lnTo>
                <a:close/>
                <a:moveTo>
                  <a:pt x="3669354" y="6641542"/>
                </a:moveTo>
                <a:lnTo>
                  <a:pt x="3649025" y="6661871"/>
                </a:lnTo>
                <a:lnTo>
                  <a:pt x="3724959" y="6738403"/>
                </a:lnTo>
                <a:lnTo>
                  <a:pt x="3649025" y="6813739"/>
                </a:lnTo>
                <a:lnTo>
                  <a:pt x="3669354" y="6834068"/>
                </a:lnTo>
                <a:lnTo>
                  <a:pt x="3745288" y="6758134"/>
                </a:lnTo>
                <a:lnTo>
                  <a:pt x="3821222" y="6834068"/>
                </a:lnTo>
                <a:lnTo>
                  <a:pt x="3841551" y="6813739"/>
                </a:lnTo>
                <a:lnTo>
                  <a:pt x="3765617" y="6737805"/>
                </a:lnTo>
                <a:lnTo>
                  <a:pt x="3841551" y="6661871"/>
                </a:lnTo>
                <a:lnTo>
                  <a:pt x="3821222" y="6641542"/>
                </a:lnTo>
                <a:lnTo>
                  <a:pt x="3745288" y="6717476"/>
                </a:lnTo>
                <a:close/>
                <a:moveTo>
                  <a:pt x="1861880" y="6641542"/>
                </a:moveTo>
                <a:lnTo>
                  <a:pt x="1841551" y="6661871"/>
                </a:lnTo>
                <a:lnTo>
                  <a:pt x="1917485" y="6737805"/>
                </a:lnTo>
                <a:lnTo>
                  <a:pt x="1841551" y="6813739"/>
                </a:lnTo>
                <a:lnTo>
                  <a:pt x="1861880" y="6834068"/>
                </a:lnTo>
                <a:lnTo>
                  <a:pt x="1937814" y="6758134"/>
                </a:lnTo>
                <a:lnTo>
                  <a:pt x="2013748" y="6834068"/>
                </a:lnTo>
                <a:lnTo>
                  <a:pt x="2034077" y="6813739"/>
                </a:lnTo>
                <a:lnTo>
                  <a:pt x="1958143" y="6737805"/>
                </a:lnTo>
                <a:lnTo>
                  <a:pt x="2034077" y="6661871"/>
                </a:lnTo>
                <a:lnTo>
                  <a:pt x="2013748" y="6641542"/>
                </a:lnTo>
                <a:lnTo>
                  <a:pt x="1937814" y="6717476"/>
                </a:lnTo>
                <a:close/>
                <a:moveTo>
                  <a:pt x="5476828" y="6616430"/>
                </a:moveTo>
                <a:lnTo>
                  <a:pt x="5552762" y="6692365"/>
                </a:lnTo>
                <a:lnTo>
                  <a:pt x="5628696" y="6616430"/>
                </a:lnTo>
                <a:lnTo>
                  <a:pt x="5674735" y="6662469"/>
                </a:lnTo>
                <a:lnTo>
                  <a:pt x="5598801" y="6738403"/>
                </a:lnTo>
                <a:lnTo>
                  <a:pt x="5674735" y="6814337"/>
                </a:lnTo>
                <a:lnTo>
                  <a:pt x="5628098" y="6859779"/>
                </a:lnTo>
                <a:lnTo>
                  <a:pt x="5552164" y="6783844"/>
                </a:lnTo>
                <a:lnTo>
                  <a:pt x="5476230" y="6859779"/>
                </a:lnTo>
                <a:lnTo>
                  <a:pt x="5430191" y="6813740"/>
                </a:lnTo>
                <a:lnTo>
                  <a:pt x="5506723" y="6738403"/>
                </a:lnTo>
                <a:lnTo>
                  <a:pt x="5430789" y="6662469"/>
                </a:lnTo>
                <a:close/>
                <a:moveTo>
                  <a:pt x="3067263" y="6616430"/>
                </a:moveTo>
                <a:lnTo>
                  <a:pt x="3143196" y="6692365"/>
                </a:lnTo>
                <a:lnTo>
                  <a:pt x="3219130" y="6616430"/>
                </a:lnTo>
                <a:lnTo>
                  <a:pt x="3265170" y="6662469"/>
                </a:lnTo>
                <a:lnTo>
                  <a:pt x="3189235" y="6738403"/>
                </a:lnTo>
                <a:lnTo>
                  <a:pt x="3265170" y="6814337"/>
                </a:lnTo>
                <a:lnTo>
                  <a:pt x="3218532" y="6859779"/>
                </a:lnTo>
                <a:lnTo>
                  <a:pt x="3142598" y="6783844"/>
                </a:lnTo>
                <a:lnTo>
                  <a:pt x="3066665" y="6859779"/>
                </a:lnTo>
                <a:lnTo>
                  <a:pt x="3020625" y="6813740"/>
                </a:lnTo>
                <a:lnTo>
                  <a:pt x="3097157" y="6738403"/>
                </a:lnTo>
                <a:lnTo>
                  <a:pt x="3021223" y="6662469"/>
                </a:lnTo>
                <a:close/>
                <a:moveTo>
                  <a:pt x="10295963" y="6615832"/>
                </a:moveTo>
                <a:lnTo>
                  <a:pt x="10371897" y="6691766"/>
                </a:lnTo>
                <a:lnTo>
                  <a:pt x="10447831" y="6615832"/>
                </a:lnTo>
                <a:lnTo>
                  <a:pt x="10493870" y="6661871"/>
                </a:lnTo>
                <a:lnTo>
                  <a:pt x="10417936" y="6737805"/>
                </a:lnTo>
                <a:lnTo>
                  <a:pt x="10493870" y="6813739"/>
                </a:lnTo>
                <a:lnTo>
                  <a:pt x="10447831" y="6859779"/>
                </a:lnTo>
                <a:lnTo>
                  <a:pt x="10371897" y="6783844"/>
                </a:lnTo>
                <a:lnTo>
                  <a:pt x="10295963" y="6859779"/>
                </a:lnTo>
                <a:lnTo>
                  <a:pt x="10249924" y="6813739"/>
                </a:lnTo>
                <a:lnTo>
                  <a:pt x="10325858" y="6737805"/>
                </a:lnTo>
                <a:lnTo>
                  <a:pt x="10249924" y="6661871"/>
                </a:lnTo>
                <a:close/>
                <a:moveTo>
                  <a:pt x="9693272" y="6615832"/>
                </a:moveTo>
                <a:lnTo>
                  <a:pt x="9769206" y="6691766"/>
                </a:lnTo>
                <a:lnTo>
                  <a:pt x="9845140" y="6615832"/>
                </a:lnTo>
                <a:lnTo>
                  <a:pt x="9891180" y="6661871"/>
                </a:lnTo>
                <a:lnTo>
                  <a:pt x="9815245" y="6737805"/>
                </a:lnTo>
                <a:lnTo>
                  <a:pt x="9891180" y="6813739"/>
                </a:lnTo>
                <a:lnTo>
                  <a:pt x="9845140" y="6859779"/>
                </a:lnTo>
                <a:lnTo>
                  <a:pt x="9769206" y="6783844"/>
                </a:lnTo>
                <a:lnTo>
                  <a:pt x="9693272" y="6859779"/>
                </a:lnTo>
                <a:lnTo>
                  <a:pt x="9647233" y="6813739"/>
                </a:lnTo>
                <a:lnTo>
                  <a:pt x="9723167" y="6737805"/>
                </a:lnTo>
                <a:lnTo>
                  <a:pt x="9647233" y="6661871"/>
                </a:lnTo>
                <a:close/>
                <a:moveTo>
                  <a:pt x="9091777" y="6615832"/>
                </a:moveTo>
                <a:lnTo>
                  <a:pt x="9167711" y="6691766"/>
                </a:lnTo>
                <a:lnTo>
                  <a:pt x="9243645" y="6615832"/>
                </a:lnTo>
                <a:lnTo>
                  <a:pt x="9289684" y="6661871"/>
                </a:lnTo>
                <a:lnTo>
                  <a:pt x="9213750" y="6737805"/>
                </a:lnTo>
                <a:lnTo>
                  <a:pt x="9289684" y="6813739"/>
                </a:lnTo>
                <a:lnTo>
                  <a:pt x="9243645" y="6859779"/>
                </a:lnTo>
                <a:lnTo>
                  <a:pt x="9167711" y="6783844"/>
                </a:lnTo>
                <a:lnTo>
                  <a:pt x="9091777" y="6859779"/>
                </a:lnTo>
                <a:lnTo>
                  <a:pt x="9045738" y="6813739"/>
                </a:lnTo>
                <a:lnTo>
                  <a:pt x="9121672" y="6737805"/>
                </a:lnTo>
                <a:lnTo>
                  <a:pt x="9045738" y="6661871"/>
                </a:lnTo>
                <a:close/>
                <a:moveTo>
                  <a:pt x="8488488" y="6615832"/>
                </a:moveTo>
                <a:lnTo>
                  <a:pt x="8564422" y="6691766"/>
                </a:lnTo>
                <a:lnTo>
                  <a:pt x="8640356" y="6615832"/>
                </a:lnTo>
                <a:lnTo>
                  <a:pt x="8686396" y="6661871"/>
                </a:lnTo>
                <a:lnTo>
                  <a:pt x="8610461" y="6737805"/>
                </a:lnTo>
                <a:lnTo>
                  <a:pt x="8686396" y="6813739"/>
                </a:lnTo>
                <a:lnTo>
                  <a:pt x="8640356" y="6859779"/>
                </a:lnTo>
                <a:lnTo>
                  <a:pt x="8564422" y="6783844"/>
                </a:lnTo>
                <a:lnTo>
                  <a:pt x="8488488" y="6859779"/>
                </a:lnTo>
                <a:lnTo>
                  <a:pt x="8442449" y="6813739"/>
                </a:lnTo>
                <a:lnTo>
                  <a:pt x="8518383" y="6737805"/>
                </a:lnTo>
                <a:lnTo>
                  <a:pt x="8442449" y="6661871"/>
                </a:lnTo>
                <a:close/>
                <a:moveTo>
                  <a:pt x="7886396" y="6615832"/>
                </a:moveTo>
                <a:lnTo>
                  <a:pt x="7962330" y="6691766"/>
                </a:lnTo>
                <a:lnTo>
                  <a:pt x="8038264" y="6615832"/>
                </a:lnTo>
                <a:lnTo>
                  <a:pt x="8084303" y="6661871"/>
                </a:lnTo>
                <a:lnTo>
                  <a:pt x="8008369" y="6737805"/>
                </a:lnTo>
                <a:lnTo>
                  <a:pt x="8084303" y="6813739"/>
                </a:lnTo>
                <a:lnTo>
                  <a:pt x="8038264" y="6859779"/>
                </a:lnTo>
                <a:lnTo>
                  <a:pt x="7962330" y="6783844"/>
                </a:lnTo>
                <a:lnTo>
                  <a:pt x="7886396" y="6859779"/>
                </a:lnTo>
                <a:lnTo>
                  <a:pt x="7840357" y="6813739"/>
                </a:lnTo>
                <a:lnTo>
                  <a:pt x="7916291" y="6737805"/>
                </a:lnTo>
                <a:lnTo>
                  <a:pt x="7840357" y="6661871"/>
                </a:lnTo>
                <a:close/>
                <a:moveTo>
                  <a:pt x="7283705" y="6615832"/>
                </a:moveTo>
                <a:lnTo>
                  <a:pt x="7359639" y="6691766"/>
                </a:lnTo>
                <a:lnTo>
                  <a:pt x="7435573" y="6615832"/>
                </a:lnTo>
                <a:lnTo>
                  <a:pt x="7481613" y="6661871"/>
                </a:lnTo>
                <a:lnTo>
                  <a:pt x="7405678" y="6737805"/>
                </a:lnTo>
                <a:lnTo>
                  <a:pt x="7481613" y="6813739"/>
                </a:lnTo>
                <a:lnTo>
                  <a:pt x="7435573" y="6859779"/>
                </a:lnTo>
                <a:lnTo>
                  <a:pt x="7359639" y="6783844"/>
                </a:lnTo>
                <a:lnTo>
                  <a:pt x="7283705" y="6859779"/>
                </a:lnTo>
                <a:lnTo>
                  <a:pt x="7237666" y="6813739"/>
                </a:lnTo>
                <a:lnTo>
                  <a:pt x="7313600" y="6737805"/>
                </a:lnTo>
                <a:lnTo>
                  <a:pt x="7237666" y="6661871"/>
                </a:lnTo>
                <a:close/>
                <a:moveTo>
                  <a:pt x="6681612" y="6615832"/>
                </a:moveTo>
                <a:lnTo>
                  <a:pt x="6757546" y="6691766"/>
                </a:lnTo>
                <a:lnTo>
                  <a:pt x="6833480" y="6615832"/>
                </a:lnTo>
                <a:lnTo>
                  <a:pt x="6879519" y="6661871"/>
                </a:lnTo>
                <a:lnTo>
                  <a:pt x="6803585" y="6737805"/>
                </a:lnTo>
                <a:lnTo>
                  <a:pt x="6879519" y="6813739"/>
                </a:lnTo>
                <a:lnTo>
                  <a:pt x="6833480" y="6859779"/>
                </a:lnTo>
                <a:lnTo>
                  <a:pt x="6757546" y="6783844"/>
                </a:lnTo>
                <a:lnTo>
                  <a:pt x="6681612" y="6859779"/>
                </a:lnTo>
                <a:lnTo>
                  <a:pt x="6635573" y="6813739"/>
                </a:lnTo>
                <a:lnTo>
                  <a:pt x="6711507" y="6737805"/>
                </a:lnTo>
                <a:lnTo>
                  <a:pt x="6635573" y="6661871"/>
                </a:lnTo>
                <a:close/>
                <a:moveTo>
                  <a:pt x="6078921" y="6615832"/>
                </a:moveTo>
                <a:lnTo>
                  <a:pt x="6154855" y="6691766"/>
                </a:lnTo>
                <a:lnTo>
                  <a:pt x="6230789" y="6615832"/>
                </a:lnTo>
                <a:lnTo>
                  <a:pt x="6276829" y="6661871"/>
                </a:lnTo>
                <a:lnTo>
                  <a:pt x="6200894" y="6737805"/>
                </a:lnTo>
                <a:lnTo>
                  <a:pt x="6276829" y="6813739"/>
                </a:lnTo>
                <a:lnTo>
                  <a:pt x="6230789" y="6859779"/>
                </a:lnTo>
                <a:lnTo>
                  <a:pt x="6154855" y="6783844"/>
                </a:lnTo>
                <a:lnTo>
                  <a:pt x="6078921" y="6859779"/>
                </a:lnTo>
                <a:lnTo>
                  <a:pt x="6032882" y="6813739"/>
                </a:lnTo>
                <a:lnTo>
                  <a:pt x="6108816" y="6737805"/>
                </a:lnTo>
                <a:lnTo>
                  <a:pt x="6032882" y="6661871"/>
                </a:lnTo>
                <a:close/>
                <a:moveTo>
                  <a:pt x="4874137" y="6615832"/>
                </a:moveTo>
                <a:lnTo>
                  <a:pt x="4950071" y="6691766"/>
                </a:lnTo>
                <a:lnTo>
                  <a:pt x="5026005" y="6615832"/>
                </a:lnTo>
                <a:lnTo>
                  <a:pt x="5072044" y="6661871"/>
                </a:lnTo>
                <a:lnTo>
                  <a:pt x="4996110" y="6737805"/>
                </a:lnTo>
                <a:lnTo>
                  <a:pt x="5072044" y="6813739"/>
                </a:lnTo>
                <a:lnTo>
                  <a:pt x="5026005" y="6859779"/>
                </a:lnTo>
                <a:lnTo>
                  <a:pt x="4950071" y="6783844"/>
                </a:lnTo>
                <a:lnTo>
                  <a:pt x="4874137" y="6859779"/>
                </a:lnTo>
                <a:lnTo>
                  <a:pt x="4828098" y="6813739"/>
                </a:lnTo>
                <a:lnTo>
                  <a:pt x="4904032" y="6737805"/>
                </a:lnTo>
                <a:lnTo>
                  <a:pt x="4828098" y="6661871"/>
                </a:lnTo>
                <a:close/>
                <a:moveTo>
                  <a:pt x="4272044" y="6615832"/>
                </a:moveTo>
                <a:lnTo>
                  <a:pt x="4347978" y="6691766"/>
                </a:lnTo>
                <a:lnTo>
                  <a:pt x="4423913" y="6615832"/>
                </a:lnTo>
                <a:lnTo>
                  <a:pt x="4469951" y="6661871"/>
                </a:lnTo>
                <a:lnTo>
                  <a:pt x="4394017" y="6737805"/>
                </a:lnTo>
                <a:lnTo>
                  <a:pt x="4469951" y="6813739"/>
                </a:lnTo>
                <a:lnTo>
                  <a:pt x="4423913" y="6859779"/>
                </a:lnTo>
                <a:lnTo>
                  <a:pt x="4347978" y="6783844"/>
                </a:lnTo>
                <a:lnTo>
                  <a:pt x="4272044" y="6859779"/>
                </a:lnTo>
                <a:lnTo>
                  <a:pt x="4226005" y="6813739"/>
                </a:lnTo>
                <a:lnTo>
                  <a:pt x="4301939" y="6737805"/>
                </a:lnTo>
                <a:lnTo>
                  <a:pt x="4226005" y="6661871"/>
                </a:lnTo>
                <a:close/>
                <a:moveTo>
                  <a:pt x="3668756" y="6615832"/>
                </a:moveTo>
                <a:lnTo>
                  <a:pt x="3744690" y="6691766"/>
                </a:lnTo>
                <a:lnTo>
                  <a:pt x="3820624" y="6615832"/>
                </a:lnTo>
                <a:lnTo>
                  <a:pt x="3866663" y="6661871"/>
                </a:lnTo>
                <a:lnTo>
                  <a:pt x="3790729" y="6737805"/>
                </a:lnTo>
                <a:lnTo>
                  <a:pt x="3866663" y="6813739"/>
                </a:lnTo>
                <a:lnTo>
                  <a:pt x="3820624" y="6859779"/>
                </a:lnTo>
                <a:lnTo>
                  <a:pt x="3744690" y="6783844"/>
                </a:lnTo>
                <a:lnTo>
                  <a:pt x="3668756" y="6859779"/>
                </a:lnTo>
                <a:lnTo>
                  <a:pt x="3622717" y="6813739"/>
                </a:lnTo>
                <a:lnTo>
                  <a:pt x="3698651" y="6737805"/>
                </a:lnTo>
                <a:lnTo>
                  <a:pt x="3622717" y="6661871"/>
                </a:lnTo>
                <a:close/>
                <a:moveTo>
                  <a:pt x="2464571" y="6615832"/>
                </a:moveTo>
                <a:lnTo>
                  <a:pt x="2540505" y="6691766"/>
                </a:lnTo>
                <a:lnTo>
                  <a:pt x="2616439" y="6615832"/>
                </a:lnTo>
                <a:lnTo>
                  <a:pt x="2662478" y="6661871"/>
                </a:lnTo>
                <a:lnTo>
                  <a:pt x="2586544" y="6737805"/>
                </a:lnTo>
                <a:lnTo>
                  <a:pt x="2662478" y="6813739"/>
                </a:lnTo>
                <a:lnTo>
                  <a:pt x="2616439" y="6859779"/>
                </a:lnTo>
                <a:lnTo>
                  <a:pt x="2540505" y="6783844"/>
                </a:lnTo>
                <a:lnTo>
                  <a:pt x="2464571" y="6859779"/>
                </a:lnTo>
                <a:lnTo>
                  <a:pt x="2418532" y="6813739"/>
                </a:lnTo>
                <a:lnTo>
                  <a:pt x="2494466" y="6737805"/>
                </a:lnTo>
                <a:lnTo>
                  <a:pt x="2418532" y="6661871"/>
                </a:lnTo>
                <a:close/>
                <a:moveTo>
                  <a:pt x="1861880" y="6615832"/>
                </a:moveTo>
                <a:lnTo>
                  <a:pt x="1937814" y="6691766"/>
                </a:lnTo>
                <a:lnTo>
                  <a:pt x="2013748" y="6615832"/>
                </a:lnTo>
                <a:lnTo>
                  <a:pt x="2059787" y="6661871"/>
                </a:lnTo>
                <a:lnTo>
                  <a:pt x="1983853" y="6737805"/>
                </a:lnTo>
                <a:lnTo>
                  <a:pt x="2059787" y="6813739"/>
                </a:lnTo>
                <a:lnTo>
                  <a:pt x="2013748" y="6859779"/>
                </a:lnTo>
                <a:lnTo>
                  <a:pt x="1937814" y="6783844"/>
                </a:lnTo>
                <a:lnTo>
                  <a:pt x="1861880" y="6859779"/>
                </a:lnTo>
                <a:lnTo>
                  <a:pt x="1815841" y="6813739"/>
                </a:lnTo>
                <a:lnTo>
                  <a:pt x="1891775" y="6737805"/>
                </a:lnTo>
                <a:lnTo>
                  <a:pt x="1815841" y="6661871"/>
                </a:lnTo>
                <a:close/>
                <a:moveTo>
                  <a:pt x="1259787" y="6615832"/>
                </a:moveTo>
                <a:lnTo>
                  <a:pt x="1335720" y="6691766"/>
                </a:lnTo>
                <a:lnTo>
                  <a:pt x="1411655" y="6615832"/>
                </a:lnTo>
                <a:lnTo>
                  <a:pt x="1457694" y="6661871"/>
                </a:lnTo>
                <a:lnTo>
                  <a:pt x="1381162" y="6738403"/>
                </a:lnTo>
                <a:lnTo>
                  <a:pt x="1457096" y="6814337"/>
                </a:lnTo>
                <a:lnTo>
                  <a:pt x="1411058" y="6860376"/>
                </a:lnTo>
                <a:lnTo>
                  <a:pt x="1335122" y="6784442"/>
                </a:lnTo>
                <a:lnTo>
                  <a:pt x="1259787" y="6859779"/>
                </a:lnTo>
                <a:lnTo>
                  <a:pt x="1213747" y="6813739"/>
                </a:lnTo>
                <a:lnTo>
                  <a:pt x="1289682" y="6737805"/>
                </a:lnTo>
                <a:lnTo>
                  <a:pt x="1213747" y="6661871"/>
                </a:lnTo>
                <a:close/>
                <a:moveTo>
                  <a:pt x="657095" y="6615832"/>
                </a:moveTo>
                <a:lnTo>
                  <a:pt x="733029" y="6691766"/>
                </a:lnTo>
                <a:lnTo>
                  <a:pt x="808963" y="6615832"/>
                </a:lnTo>
                <a:lnTo>
                  <a:pt x="855002" y="6661871"/>
                </a:lnTo>
                <a:lnTo>
                  <a:pt x="779068" y="6737805"/>
                </a:lnTo>
                <a:lnTo>
                  <a:pt x="855002" y="6813739"/>
                </a:lnTo>
                <a:lnTo>
                  <a:pt x="808963" y="6859779"/>
                </a:lnTo>
                <a:lnTo>
                  <a:pt x="733029" y="6783844"/>
                </a:lnTo>
                <a:lnTo>
                  <a:pt x="657095" y="6859779"/>
                </a:lnTo>
                <a:lnTo>
                  <a:pt x="611056" y="6813739"/>
                </a:lnTo>
                <a:lnTo>
                  <a:pt x="686990" y="6737805"/>
                </a:lnTo>
                <a:lnTo>
                  <a:pt x="611056" y="6661871"/>
                </a:lnTo>
                <a:close/>
                <a:moveTo>
                  <a:pt x="55002" y="6615832"/>
                </a:moveTo>
                <a:lnTo>
                  <a:pt x="130936" y="6691766"/>
                </a:lnTo>
                <a:lnTo>
                  <a:pt x="206870" y="6615832"/>
                </a:lnTo>
                <a:lnTo>
                  <a:pt x="252909" y="6661871"/>
                </a:lnTo>
                <a:lnTo>
                  <a:pt x="176377" y="6738403"/>
                </a:lnTo>
                <a:lnTo>
                  <a:pt x="252311" y="6814337"/>
                </a:lnTo>
                <a:lnTo>
                  <a:pt x="206273" y="6860376"/>
                </a:lnTo>
                <a:lnTo>
                  <a:pt x="130338" y="6784442"/>
                </a:lnTo>
                <a:lnTo>
                  <a:pt x="55002" y="6859779"/>
                </a:lnTo>
                <a:lnTo>
                  <a:pt x="8963" y="6813739"/>
                </a:lnTo>
                <a:lnTo>
                  <a:pt x="84897" y="6737805"/>
                </a:lnTo>
                <a:lnTo>
                  <a:pt x="8963" y="6661871"/>
                </a:lnTo>
                <a:close/>
                <a:moveTo>
                  <a:pt x="10348579" y="6167401"/>
                </a:moveTo>
                <a:lnTo>
                  <a:pt x="10395813" y="6167401"/>
                </a:lnTo>
                <a:lnTo>
                  <a:pt x="10395813" y="6274427"/>
                </a:lnTo>
                <a:lnTo>
                  <a:pt x="10502838" y="6274427"/>
                </a:lnTo>
                <a:lnTo>
                  <a:pt x="10502838" y="6321063"/>
                </a:lnTo>
                <a:lnTo>
                  <a:pt x="10395813" y="6321063"/>
                </a:lnTo>
                <a:lnTo>
                  <a:pt x="10395813" y="6428089"/>
                </a:lnTo>
                <a:lnTo>
                  <a:pt x="10348579" y="6428089"/>
                </a:lnTo>
                <a:lnTo>
                  <a:pt x="10348579" y="6321063"/>
                </a:lnTo>
                <a:lnTo>
                  <a:pt x="10241553" y="6321063"/>
                </a:lnTo>
                <a:lnTo>
                  <a:pt x="10241553" y="6274427"/>
                </a:lnTo>
                <a:lnTo>
                  <a:pt x="10348579" y="6274427"/>
                </a:lnTo>
                <a:close/>
                <a:moveTo>
                  <a:pt x="9746486" y="6167401"/>
                </a:moveTo>
                <a:lnTo>
                  <a:pt x="9793123" y="6167401"/>
                </a:lnTo>
                <a:lnTo>
                  <a:pt x="9793123" y="6274427"/>
                </a:lnTo>
                <a:lnTo>
                  <a:pt x="9900148" y="6274427"/>
                </a:lnTo>
                <a:lnTo>
                  <a:pt x="9900148" y="6321063"/>
                </a:lnTo>
                <a:lnTo>
                  <a:pt x="9793123" y="6321063"/>
                </a:lnTo>
                <a:lnTo>
                  <a:pt x="9793123" y="6428089"/>
                </a:lnTo>
                <a:lnTo>
                  <a:pt x="9746486" y="6428089"/>
                </a:lnTo>
                <a:lnTo>
                  <a:pt x="9746486" y="6321063"/>
                </a:lnTo>
                <a:lnTo>
                  <a:pt x="9639460" y="6321063"/>
                </a:lnTo>
                <a:lnTo>
                  <a:pt x="9639460" y="6274427"/>
                </a:lnTo>
                <a:lnTo>
                  <a:pt x="9746486" y="6274427"/>
                </a:lnTo>
                <a:close/>
                <a:moveTo>
                  <a:pt x="9143796" y="6167401"/>
                </a:moveTo>
                <a:lnTo>
                  <a:pt x="9191030" y="6167401"/>
                </a:lnTo>
                <a:lnTo>
                  <a:pt x="9191030" y="6274427"/>
                </a:lnTo>
                <a:lnTo>
                  <a:pt x="9298055" y="6274427"/>
                </a:lnTo>
                <a:lnTo>
                  <a:pt x="9298055" y="6321063"/>
                </a:lnTo>
                <a:lnTo>
                  <a:pt x="9191030" y="6321063"/>
                </a:lnTo>
                <a:lnTo>
                  <a:pt x="9191030" y="6428089"/>
                </a:lnTo>
                <a:lnTo>
                  <a:pt x="9143796" y="6428089"/>
                </a:lnTo>
                <a:lnTo>
                  <a:pt x="9143796" y="6321063"/>
                </a:lnTo>
                <a:lnTo>
                  <a:pt x="9036770" y="6321063"/>
                </a:lnTo>
                <a:lnTo>
                  <a:pt x="9036770" y="6274427"/>
                </a:lnTo>
                <a:lnTo>
                  <a:pt x="9143796" y="6274427"/>
                </a:lnTo>
                <a:close/>
                <a:moveTo>
                  <a:pt x="8541105" y="6167401"/>
                </a:moveTo>
                <a:lnTo>
                  <a:pt x="8588339" y="6167401"/>
                </a:lnTo>
                <a:lnTo>
                  <a:pt x="8588339" y="6274427"/>
                </a:lnTo>
                <a:lnTo>
                  <a:pt x="8695365" y="6274427"/>
                </a:lnTo>
                <a:lnTo>
                  <a:pt x="8695365" y="6321063"/>
                </a:lnTo>
                <a:lnTo>
                  <a:pt x="8588339" y="6321063"/>
                </a:lnTo>
                <a:lnTo>
                  <a:pt x="8588339" y="6428089"/>
                </a:lnTo>
                <a:lnTo>
                  <a:pt x="8541105" y="6428089"/>
                </a:lnTo>
                <a:lnTo>
                  <a:pt x="8541105" y="6321063"/>
                </a:lnTo>
                <a:lnTo>
                  <a:pt x="8434079" y="6321063"/>
                </a:lnTo>
                <a:lnTo>
                  <a:pt x="8434079" y="6274427"/>
                </a:lnTo>
                <a:lnTo>
                  <a:pt x="8541105" y="6274427"/>
                </a:lnTo>
                <a:close/>
                <a:moveTo>
                  <a:pt x="7939012" y="6167401"/>
                </a:moveTo>
                <a:lnTo>
                  <a:pt x="7985648" y="6167401"/>
                </a:lnTo>
                <a:lnTo>
                  <a:pt x="7985648" y="6274427"/>
                </a:lnTo>
                <a:lnTo>
                  <a:pt x="8092674" y="6274427"/>
                </a:lnTo>
                <a:lnTo>
                  <a:pt x="8092674" y="6321063"/>
                </a:lnTo>
                <a:lnTo>
                  <a:pt x="7985648" y="6321063"/>
                </a:lnTo>
                <a:lnTo>
                  <a:pt x="7985648" y="6428089"/>
                </a:lnTo>
                <a:lnTo>
                  <a:pt x="7939012" y="6428089"/>
                </a:lnTo>
                <a:lnTo>
                  <a:pt x="7939012" y="6321063"/>
                </a:lnTo>
                <a:lnTo>
                  <a:pt x="7831986" y="6321063"/>
                </a:lnTo>
                <a:lnTo>
                  <a:pt x="7831986" y="6274427"/>
                </a:lnTo>
                <a:lnTo>
                  <a:pt x="7939012" y="6274427"/>
                </a:lnTo>
                <a:close/>
                <a:moveTo>
                  <a:pt x="7336321" y="6167401"/>
                </a:moveTo>
                <a:lnTo>
                  <a:pt x="7383555" y="6167401"/>
                </a:lnTo>
                <a:lnTo>
                  <a:pt x="7383555" y="6274427"/>
                </a:lnTo>
                <a:lnTo>
                  <a:pt x="7490581" y="6274427"/>
                </a:lnTo>
                <a:lnTo>
                  <a:pt x="7490581" y="6321063"/>
                </a:lnTo>
                <a:lnTo>
                  <a:pt x="7383555" y="6321063"/>
                </a:lnTo>
                <a:lnTo>
                  <a:pt x="7383555" y="6428089"/>
                </a:lnTo>
                <a:lnTo>
                  <a:pt x="7336321" y="6428089"/>
                </a:lnTo>
                <a:lnTo>
                  <a:pt x="7336321" y="6321063"/>
                </a:lnTo>
                <a:lnTo>
                  <a:pt x="7229295" y="6321063"/>
                </a:lnTo>
                <a:lnTo>
                  <a:pt x="7229295" y="6274427"/>
                </a:lnTo>
                <a:lnTo>
                  <a:pt x="7336321" y="6274427"/>
                </a:lnTo>
                <a:close/>
                <a:moveTo>
                  <a:pt x="6734228" y="6167401"/>
                </a:moveTo>
                <a:lnTo>
                  <a:pt x="6780864" y="6167401"/>
                </a:lnTo>
                <a:lnTo>
                  <a:pt x="6780864" y="6274427"/>
                </a:lnTo>
                <a:lnTo>
                  <a:pt x="6887890" y="6274427"/>
                </a:lnTo>
                <a:lnTo>
                  <a:pt x="6887890" y="6321063"/>
                </a:lnTo>
                <a:lnTo>
                  <a:pt x="6780864" y="6321063"/>
                </a:lnTo>
                <a:lnTo>
                  <a:pt x="6780864" y="6428089"/>
                </a:lnTo>
                <a:lnTo>
                  <a:pt x="6734228" y="6428089"/>
                </a:lnTo>
                <a:lnTo>
                  <a:pt x="6734228" y="6321063"/>
                </a:lnTo>
                <a:lnTo>
                  <a:pt x="6627202" y="6321063"/>
                </a:lnTo>
                <a:lnTo>
                  <a:pt x="6627202" y="6274427"/>
                </a:lnTo>
                <a:lnTo>
                  <a:pt x="6734228" y="6274427"/>
                </a:lnTo>
                <a:close/>
                <a:moveTo>
                  <a:pt x="6131537" y="6167401"/>
                </a:moveTo>
                <a:lnTo>
                  <a:pt x="6178771" y="6167401"/>
                </a:lnTo>
                <a:lnTo>
                  <a:pt x="6178771" y="6274427"/>
                </a:lnTo>
                <a:lnTo>
                  <a:pt x="6285797" y="6274427"/>
                </a:lnTo>
                <a:lnTo>
                  <a:pt x="6285797" y="6321063"/>
                </a:lnTo>
                <a:lnTo>
                  <a:pt x="6178771" y="6321063"/>
                </a:lnTo>
                <a:lnTo>
                  <a:pt x="6178771" y="6428089"/>
                </a:lnTo>
                <a:lnTo>
                  <a:pt x="6131537" y="6428089"/>
                </a:lnTo>
                <a:lnTo>
                  <a:pt x="6131537" y="6321063"/>
                </a:lnTo>
                <a:lnTo>
                  <a:pt x="6024511" y="6321063"/>
                </a:lnTo>
                <a:lnTo>
                  <a:pt x="6024511" y="6274427"/>
                </a:lnTo>
                <a:lnTo>
                  <a:pt x="6131537" y="6274427"/>
                </a:lnTo>
                <a:close/>
                <a:moveTo>
                  <a:pt x="5528846" y="6167401"/>
                </a:moveTo>
                <a:lnTo>
                  <a:pt x="5576080" y="6167401"/>
                </a:lnTo>
                <a:lnTo>
                  <a:pt x="5576080" y="6274427"/>
                </a:lnTo>
                <a:lnTo>
                  <a:pt x="5683106" y="6274427"/>
                </a:lnTo>
                <a:lnTo>
                  <a:pt x="5683106" y="6321063"/>
                </a:lnTo>
                <a:lnTo>
                  <a:pt x="5576080" y="6321063"/>
                </a:lnTo>
                <a:lnTo>
                  <a:pt x="5576080" y="6428089"/>
                </a:lnTo>
                <a:lnTo>
                  <a:pt x="5528846" y="6428089"/>
                </a:lnTo>
                <a:lnTo>
                  <a:pt x="5528846" y="6321063"/>
                </a:lnTo>
                <a:lnTo>
                  <a:pt x="5421820" y="6321063"/>
                </a:lnTo>
                <a:lnTo>
                  <a:pt x="5421820" y="6274427"/>
                </a:lnTo>
                <a:lnTo>
                  <a:pt x="5528846" y="6274427"/>
                </a:lnTo>
                <a:close/>
                <a:moveTo>
                  <a:pt x="4926753" y="6167401"/>
                </a:moveTo>
                <a:lnTo>
                  <a:pt x="4973389" y="6167401"/>
                </a:lnTo>
                <a:lnTo>
                  <a:pt x="4973389" y="6274427"/>
                </a:lnTo>
                <a:lnTo>
                  <a:pt x="5080415" y="6274427"/>
                </a:lnTo>
                <a:lnTo>
                  <a:pt x="5080415" y="6321063"/>
                </a:lnTo>
                <a:lnTo>
                  <a:pt x="4973389" y="6321063"/>
                </a:lnTo>
                <a:lnTo>
                  <a:pt x="4973389" y="6428089"/>
                </a:lnTo>
                <a:lnTo>
                  <a:pt x="4926753" y="6428089"/>
                </a:lnTo>
                <a:lnTo>
                  <a:pt x="4926753" y="6321063"/>
                </a:lnTo>
                <a:lnTo>
                  <a:pt x="4819727" y="6321063"/>
                </a:lnTo>
                <a:lnTo>
                  <a:pt x="4819727" y="6274427"/>
                </a:lnTo>
                <a:lnTo>
                  <a:pt x="4926753" y="6274427"/>
                </a:lnTo>
                <a:close/>
                <a:moveTo>
                  <a:pt x="4324063" y="6167401"/>
                </a:moveTo>
                <a:lnTo>
                  <a:pt x="4371297" y="6167401"/>
                </a:lnTo>
                <a:lnTo>
                  <a:pt x="4371297" y="6274427"/>
                </a:lnTo>
                <a:lnTo>
                  <a:pt x="4478323" y="6274427"/>
                </a:lnTo>
                <a:lnTo>
                  <a:pt x="4478323" y="6321063"/>
                </a:lnTo>
                <a:lnTo>
                  <a:pt x="4371297" y="6321063"/>
                </a:lnTo>
                <a:lnTo>
                  <a:pt x="4371297" y="6428089"/>
                </a:lnTo>
                <a:lnTo>
                  <a:pt x="4324063" y="6428089"/>
                </a:lnTo>
                <a:lnTo>
                  <a:pt x="4324063" y="6321063"/>
                </a:lnTo>
                <a:lnTo>
                  <a:pt x="4217037" y="6321063"/>
                </a:lnTo>
                <a:lnTo>
                  <a:pt x="4217037" y="6274427"/>
                </a:lnTo>
                <a:lnTo>
                  <a:pt x="4324063" y="6274427"/>
                </a:lnTo>
                <a:close/>
                <a:moveTo>
                  <a:pt x="3721970" y="6167401"/>
                </a:moveTo>
                <a:lnTo>
                  <a:pt x="3768606" y="6167401"/>
                </a:lnTo>
                <a:lnTo>
                  <a:pt x="3768606" y="6274427"/>
                </a:lnTo>
                <a:lnTo>
                  <a:pt x="3875632" y="6274427"/>
                </a:lnTo>
                <a:lnTo>
                  <a:pt x="3875632" y="6321063"/>
                </a:lnTo>
                <a:lnTo>
                  <a:pt x="3768606" y="6321063"/>
                </a:lnTo>
                <a:lnTo>
                  <a:pt x="3768606" y="6428089"/>
                </a:lnTo>
                <a:lnTo>
                  <a:pt x="3721970" y="6428089"/>
                </a:lnTo>
                <a:lnTo>
                  <a:pt x="3721970" y="6321063"/>
                </a:lnTo>
                <a:lnTo>
                  <a:pt x="3614944" y="6321063"/>
                </a:lnTo>
                <a:lnTo>
                  <a:pt x="3614944" y="6274427"/>
                </a:lnTo>
                <a:lnTo>
                  <a:pt x="3721970" y="6274427"/>
                </a:lnTo>
                <a:close/>
                <a:moveTo>
                  <a:pt x="3119286" y="6167401"/>
                </a:moveTo>
                <a:lnTo>
                  <a:pt x="3166520" y="6167401"/>
                </a:lnTo>
                <a:lnTo>
                  <a:pt x="3166520" y="6274427"/>
                </a:lnTo>
                <a:lnTo>
                  <a:pt x="3273546" y="6274427"/>
                </a:lnTo>
                <a:lnTo>
                  <a:pt x="3273546" y="6321063"/>
                </a:lnTo>
                <a:lnTo>
                  <a:pt x="3166520" y="6321063"/>
                </a:lnTo>
                <a:lnTo>
                  <a:pt x="3166520" y="6428089"/>
                </a:lnTo>
                <a:lnTo>
                  <a:pt x="3119286" y="6428089"/>
                </a:lnTo>
                <a:lnTo>
                  <a:pt x="3119286" y="6321063"/>
                </a:lnTo>
                <a:lnTo>
                  <a:pt x="3012260" y="6321063"/>
                </a:lnTo>
                <a:lnTo>
                  <a:pt x="3012260" y="6274427"/>
                </a:lnTo>
                <a:lnTo>
                  <a:pt x="3119286" y="6274427"/>
                </a:lnTo>
                <a:close/>
                <a:moveTo>
                  <a:pt x="2516593" y="6167401"/>
                </a:moveTo>
                <a:lnTo>
                  <a:pt x="2563828" y="6167401"/>
                </a:lnTo>
                <a:lnTo>
                  <a:pt x="2563828" y="6274427"/>
                </a:lnTo>
                <a:lnTo>
                  <a:pt x="2670855" y="6274427"/>
                </a:lnTo>
                <a:lnTo>
                  <a:pt x="2670855" y="6321063"/>
                </a:lnTo>
                <a:lnTo>
                  <a:pt x="2563828" y="6321063"/>
                </a:lnTo>
                <a:lnTo>
                  <a:pt x="2563828" y="6428089"/>
                </a:lnTo>
                <a:lnTo>
                  <a:pt x="2516593" y="6428089"/>
                </a:lnTo>
                <a:lnTo>
                  <a:pt x="2516593" y="6321063"/>
                </a:lnTo>
                <a:lnTo>
                  <a:pt x="2409568" y="6321063"/>
                </a:lnTo>
                <a:lnTo>
                  <a:pt x="2409568" y="6274427"/>
                </a:lnTo>
                <a:lnTo>
                  <a:pt x="2516593" y="6274427"/>
                </a:lnTo>
                <a:close/>
                <a:moveTo>
                  <a:pt x="1914500" y="6167401"/>
                </a:moveTo>
                <a:lnTo>
                  <a:pt x="1961136" y="6167401"/>
                </a:lnTo>
                <a:lnTo>
                  <a:pt x="1961136" y="6274427"/>
                </a:lnTo>
                <a:lnTo>
                  <a:pt x="2068163" y="6274427"/>
                </a:lnTo>
                <a:lnTo>
                  <a:pt x="2068163" y="6321063"/>
                </a:lnTo>
                <a:lnTo>
                  <a:pt x="1961136" y="6321063"/>
                </a:lnTo>
                <a:lnTo>
                  <a:pt x="1961136" y="6428089"/>
                </a:lnTo>
                <a:lnTo>
                  <a:pt x="1914500" y="6428089"/>
                </a:lnTo>
                <a:lnTo>
                  <a:pt x="1914500" y="6321063"/>
                </a:lnTo>
                <a:lnTo>
                  <a:pt x="1807474" y="6321063"/>
                </a:lnTo>
                <a:lnTo>
                  <a:pt x="1807474" y="6274427"/>
                </a:lnTo>
                <a:lnTo>
                  <a:pt x="1914500" y="6274427"/>
                </a:lnTo>
                <a:close/>
                <a:moveTo>
                  <a:pt x="1311807" y="6167401"/>
                </a:moveTo>
                <a:lnTo>
                  <a:pt x="1359042" y="6167401"/>
                </a:lnTo>
                <a:lnTo>
                  <a:pt x="1359042" y="6274427"/>
                </a:lnTo>
                <a:lnTo>
                  <a:pt x="1466069" y="6274427"/>
                </a:lnTo>
                <a:lnTo>
                  <a:pt x="1466069" y="6321063"/>
                </a:lnTo>
                <a:lnTo>
                  <a:pt x="1359042" y="6321063"/>
                </a:lnTo>
                <a:lnTo>
                  <a:pt x="1359042" y="6428089"/>
                </a:lnTo>
                <a:lnTo>
                  <a:pt x="1311807" y="6428089"/>
                </a:lnTo>
                <a:lnTo>
                  <a:pt x="1311807" y="6321063"/>
                </a:lnTo>
                <a:lnTo>
                  <a:pt x="1204783" y="6321063"/>
                </a:lnTo>
                <a:lnTo>
                  <a:pt x="1204783" y="6274427"/>
                </a:lnTo>
                <a:lnTo>
                  <a:pt x="1311807" y="6274427"/>
                </a:lnTo>
                <a:close/>
                <a:moveTo>
                  <a:pt x="709715" y="6167401"/>
                </a:moveTo>
                <a:lnTo>
                  <a:pt x="756352" y="6167401"/>
                </a:lnTo>
                <a:lnTo>
                  <a:pt x="756352" y="6274427"/>
                </a:lnTo>
                <a:lnTo>
                  <a:pt x="863378" y="6274427"/>
                </a:lnTo>
                <a:lnTo>
                  <a:pt x="863378" y="6321063"/>
                </a:lnTo>
                <a:lnTo>
                  <a:pt x="756352" y="6321063"/>
                </a:lnTo>
                <a:lnTo>
                  <a:pt x="756352" y="6428089"/>
                </a:lnTo>
                <a:lnTo>
                  <a:pt x="709715" y="6428089"/>
                </a:lnTo>
                <a:lnTo>
                  <a:pt x="709715" y="6321063"/>
                </a:lnTo>
                <a:lnTo>
                  <a:pt x="602690" y="6321063"/>
                </a:lnTo>
                <a:lnTo>
                  <a:pt x="602690" y="6274427"/>
                </a:lnTo>
                <a:lnTo>
                  <a:pt x="709715" y="6274427"/>
                </a:lnTo>
                <a:close/>
                <a:moveTo>
                  <a:pt x="107025" y="6167401"/>
                </a:moveTo>
                <a:lnTo>
                  <a:pt x="154260" y="6167401"/>
                </a:lnTo>
                <a:lnTo>
                  <a:pt x="154260" y="6274427"/>
                </a:lnTo>
                <a:lnTo>
                  <a:pt x="261286" y="6274427"/>
                </a:lnTo>
                <a:lnTo>
                  <a:pt x="261286" y="6321063"/>
                </a:lnTo>
                <a:lnTo>
                  <a:pt x="154260" y="6321063"/>
                </a:lnTo>
                <a:lnTo>
                  <a:pt x="154260" y="6428089"/>
                </a:lnTo>
                <a:lnTo>
                  <a:pt x="107025" y="6428089"/>
                </a:lnTo>
                <a:lnTo>
                  <a:pt x="107025" y="6321063"/>
                </a:lnTo>
                <a:lnTo>
                  <a:pt x="0" y="6321063"/>
                </a:lnTo>
                <a:lnTo>
                  <a:pt x="0" y="6274427"/>
                </a:lnTo>
                <a:lnTo>
                  <a:pt x="107025" y="6274427"/>
                </a:lnTo>
                <a:close/>
                <a:moveTo>
                  <a:pt x="7283705" y="5761422"/>
                </a:moveTo>
                <a:lnTo>
                  <a:pt x="7263376" y="5781751"/>
                </a:lnTo>
                <a:lnTo>
                  <a:pt x="7339310" y="5857685"/>
                </a:lnTo>
                <a:lnTo>
                  <a:pt x="7263376" y="5933620"/>
                </a:lnTo>
                <a:lnTo>
                  <a:pt x="7283705" y="5953948"/>
                </a:lnTo>
                <a:lnTo>
                  <a:pt x="7359639" y="5877416"/>
                </a:lnTo>
                <a:lnTo>
                  <a:pt x="7435573" y="5953350"/>
                </a:lnTo>
                <a:lnTo>
                  <a:pt x="7455902" y="5933021"/>
                </a:lnTo>
                <a:lnTo>
                  <a:pt x="7379968" y="5857087"/>
                </a:lnTo>
                <a:lnTo>
                  <a:pt x="7455902" y="5781751"/>
                </a:lnTo>
                <a:lnTo>
                  <a:pt x="7435573" y="5761422"/>
                </a:lnTo>
                <a:lnTo>
                  <a:pt x="7359639" y="5837356"/>
                </a:lnTo>
                <a:close/>
                <a:moveTo>
                  <a:pt x="4874137" y="5761422"/>
                </a:moveTo>
                <a:lnTo>
                  <a:pt x="4853808" y="5781751"/>
                </a:lnTo>
                <a:lnTo>
                  <a:pt x="4929742" y="5857685"/>
                </a:lnTo>
                <a:lnTo>
                  <a:pt x="4853808" y="5933620"/>
                </a:lnTo>
                <a:lnTo>
                  <a:pt x="4874137" y="5953948"/>
                </a:lnTo>
                <a:lnTo>
                  <a:pt x="4950071" y="5877416"/>
                </a:lnTo>
                <a:lnTo>
                  <a:pt x="5026005" y="5953351"/>
                </a:lnTo>
                <a:lnTo>
                  <a:pt x="5046334" y="5933022"/>
                </a:lnTo>
                <a:lnTo>
                  <a:pt x="4970400" y="5857087"/>
                </a:lnTo>
                <a:lnTo>
                  <a:pt x="5046334" y="5781751"/>
                </a:lnTo>
                <a:lnTo>
                  <a:pt x="5026005" y="5761422"/>
                </a:lnTo>
                <a:lnTo>
                  <a:pt x="4950071" y="5837356"/>
                </a:lnTo>
                <a:close/>
                <a:moveTo>
                  <a:pt x="2464577" y="5761422"/>
                </a:moveTo>
                <a:lnTo>
                  <a:pt x="2444248" y="5781751"/>
                </a:lnTo>
                <a:lnTo>
                  <a:pt x="2520183" y="5857685"/>
                </a:lnTo>
                <a:lnTo>
                  <a:pt x="2444248" y="5933620"/>
                </a:lnTo>
                <a:lnTo>
                  <a:pt x="2464577" y="5953948"/>
                </a:lnTo>
                <a:lnTo>
                  <a:pt x="2540512" y="5877416"/>
                </a:lnTo>
                <a:lnTo>
                  <a:pt x="2616446" y="5953351"/>
                </a:lnTo>
                <a:lnTo>
                  <a:pt x="2636775" y="5933022"/>
                </a:lnTo>
                <a:lnTo>
                  <a:pt x="2560841" y="5857087"/>
                </a:lnTo>
                <a:lnTo>
                  <a:pt x="2636775" y="5781751"/>
                </a:lnTo>
                <a:lnTo>
                  <a:pt x="2616446" y="5761422"/>
                </a:lnTo>
                <a:lnTo>
                  <a:pt x="2540512" y="5837356"/>
                </a:lnTo>
                <a:close/>
                <a:moveTo>
                  <a:pt x="10295963" y="5760824"/>
                </a:moveTo>
                <a:lnTo>
                  <a:pt x="10275634" y="5781153"/>
                </a:lnTo>
                <a:lnTo>
                  <a:pt x="10351568" y="5857087"/>
                </a:lnTo>
                <a:lnTo>
                  <a:pt x="10275634" y="5933021"/>
                </a:lnTo>
                <a:lnTo>
                  <a:pt x="10295963" y="5953350"/>
                </a:lnTo>
                <a:lnTo>
                  <a:pt x="10371897" y="5877416"/>
                </a:lnTo>
                <a:lnTo>
                  <a:pt x="10447831" y="5953350"/>
                </a:lnTo>
                <a:lnTo>
                  <a:pt x="10468160" y="5933021"/>
                </a:lnTo>
                <a:lnTo>
                  <a:pt x="10392226" y="5857087"/>
                </a:lnTo>
                <a:lnTo>
                  <a:pt x="10468160" y="5781153"/>
                </a:lnTo>
                <a:lnTo>
                  <a:pt x="10447831" y="5760824"/>
                </a:lnTo>
                <a:lnTo>
                  <a:pt x="10371897" y="5836758"/>
                </a:lnTo>
                <a:close/>
                <a:moveTo>
                  <a:pt x="9693870" y="5760824"/>
                </a:moveTo>
                <a:lnTo>
                  <a:pt x="9673541" y="5781153"/>
                </a:lnTo>
                <a:lnTo>
                  <a:pt x="9749475" y="5857087"/>
                </a:lnTo>
                <a:lnTo>
                  <a:pt x="9673541" y="5933021"/>
                </a:lnTo>
                <a:lnTo>
                  <a:pt x="9693870" y="5953350"/>
                </a:lnTo>
                <a:lnTo>
                  <a:pt x="9769804" y="5877416"/>
                </a:lnTo>
                <a:lnTo>
                  <a:pt x="9845738" y="5953350"/>
                </a:lnTo>
                <a:lnTo>
                  <a:pt x="9866067" y="5933021"/>
                </a:lnTo>
                <a:lnTo>
                  <a:pt x="9790133" y="5857087"/>
                </a:lnTo>
                <a:lnTo>
                  <a:pt x="9866067" y="5781153"/>
                </a:lnTo>
                <a:lnTo>
                  <a:pt x="9845738" y="5760824"/>
                </a:lnTo>
                <a:lnTo>
                  <a:pt x="9769804" y="5836758"/>
                </a:lnTo>
                <a:close/>
                <a:moveTo>
                  <a:pt x="9091179" y="5760824"/>
                </a:moveTo>
                <a:lnTo>
                  <a:pt x="9070850" y="5781153"/>
                </a:lnTo>
                <a:lnTo>
                  <a:pt x="9146785" y="5857087"/>
                </a:lnTo>
                <a:lnTo>
                  <a:pt x="9070850" y="5933021"/>
                </a:lnTo>
                <a:lnTo>
                  <a:pt x="9091179" y="5953350"/>
                </a:lnTo>
                <a:lnTo>
                  <a:pt x="9167113" y="5877416"/>
                </a:lnTo>
                <a:lnTo>
                  <a:pt x="9243048" y="5953350"/>
                </a:lnTo>
                <a:lnTo>
                  <a:pt x="9263377" y="5933021"/>
                </a:lnTo>
                <a:lnTo>
                  <a:pt x="9187442" y="5857087"/>
                </a:lnTo>
                <a:lnTo>
                  <a:pt x="9263377" y="5781153"/>
                </a:lnTo>
                <a:lnTo>
                  <a:pt x="9243048" y="5760824"/>
                </a:lnTo>
                <a:lnTo>
                  <a:pt x="9167113" y="5836758"/>
                </a:lnTo>
                <a:close/>
                <a:moveTo>
                  <a:pt x="8489086" y="5760824"/>
                </a:moveTo>
                <a:lnTo>
                  <a:pt x="8468757" y="5781153"/>
                </a:lnTo>
                <a:lnTo>
                  <a:pt x="8544691" y="5857087"/>
                </a:lnTo>
                <a:lnTo>
                  <a:pt x="8468757" y="5933021"/>
                </a:lnTo>
                <a:lnTo>
                  <a:pt x="8489086" y="5953350"/>
                </a:lnTo>
                <a:lnTo>
                  <a:pt x="8565020" y="5877416"/>
                </a:lnTo>
                <a:lnTo>
                  <a:pt x="8640954" y="5953350"/>
                </a:lnTo>
                <a:lnTo>
                  <a:pt x="8661283" y="5933021"/>
                </a:lnTo>
                <a:lnTo>
                  <a:pt x="8585349" y="5857087"/>
                </a:lnTo>
                <a:lnTo>
                  <a:pt x="8661283" y="5781153"/>
                </a:lnTo>
                <a:lnTo>
                  <a:pt x="8640954" y="5760824"/>
                </a:lnTo>
                <a:lnTo>
                  <a:pt x="8565020" y="5836758"/>
                </a:lnTo>
                <a:close/>
                <a:moveTo>
                  <a:pt x="7886396" y="5760824"/>
                </a:moveTo>
                <a:lnTo>
                  <a:pt x="7866067" y="5781153"/>
                </a:lnTo>
                <a:lnTo>
                  <a:pt x="7942001" y="5857087"/>
                </a:lnTo>
                <a:lnTo>
                  <a:pt x="7866067" y="5933021"/>
                </a:lnTo>
                <a:lnTo>
                  <a:pt x="7886396" y="5953350"/>
                </a:lnTo>
                <a:lnTo>
                  <a:pt x="7962330" y="5877416"/>
                </a:lnTo>
                <a:lnTo>
                  <a:pt x="8038264" y="5953350"/>
                </a:lnTo>
                <a:lnTo>
                  <a:pt x="8058593" y="5933021"/>
                </a:lnTo>
                <a:lnTo>
                  <a:pt x="7982659" y="5857087"/>
                </a:lnTo>
                <a:lnTo>
                  <a:pt x="8058593" y="5781153"/>
                </a:lnTo>
                <a:lnTo>
                  <a:pt x="8038264" y="5760824"/>
                </a:lnTo>
                <a:lnTo>
                  <a:pt x="7962330" y="5836758"/>
                </a:lnTo>
                <a:close/>
                <a:moveTo>
                  <a:pt x="6681612" y="5760824"/>
                </a:moveTo>
                <a:lnTo>
                  <a:pt x="6661283" y="5781153"/>
                </a:lnTo>
                <a:lnTo>
                  <a:pt x="6737217" y="5857087"/>
                </a:lnTo>
                <a:lnTo>
                  <a:pt x="6661283" y="5933021"/>
                </a:lnTo>
                <a:lnTo>
                  <a:pt x="6681612" y="5953350"/>
                </a:lnTo>
                <a:lnTo>
                  <a:pt x="6757546" y="5877416"/>
                </a:lnTo>
                <a:lnTo>
                  <a:pt x="6833480" y="5953350"/>
                </a:lnTo>
                <a:lnTo>
                  <a:pt x="6853809" y="5933021"/>
                </a:lnTo>
                <a:lnTo>
                  <a:pt x="6777875" y="5857087"/>
                </a:lnTo>
                <a:lnTo>
                  <a:pt x="6853809" y="5781153"/>
                </a:lnTo>
                <a:lnTo>
                  <a:pt x="6833480" y="5760824"/>
                </a:lnTo>
                <a:lnTo>
                  <a:pt x="6757546" y="5836758"/>
                </a:lnTo>
                <a:close/>
                <a:moveTo>
                  <a:pt x="6078921" y="5760824"/>
                </a:moveTo>
                <a:lnTo>
                  <a:pt x="6058592" y="5781153"/>
                </a:lnTo>
                <a:lnTo>
                  <a:pt x="6134526" y="5857087"/>
                </a:lnTo>
                <a:lnTo>
                  <a:pt x="6058592" y="5933021"/>
                </a:lnTo>
                <a:lnTo>
                  <a:pt x="6078921" y="5953350"/>
                </a:lnTo>
                <a:lnTo>
                  <a:pt x="6154855" y="5877416"/>
                </a:lnTo>
                <a:lnTo>
                  <a:pt x="6230789" y="5953350"/>
                </a:lnTo>
                <a:lnTo>
                  <a:pt x="6251118" y="5933021"/>
                </a:lnTo>
                <a:lnTo>
                  <a:pt x="6175184" y="5857087"/>
                </a:lnTo>
                <a:lnTo>
                  <a:pt x="6251118" y="5781153"/>
                </a:lnTo>
                <a:lnTo>
                  <a:pt x="6230789" y="5760824"/>
                </a:lnTo>
                <a:lnTo>
                  <a:pt x="6154855" y="5836758"/>
                </a:lnTo>
                <a:close/>
                <a:moveTo>
                  <a:pt x="5476828" y="5760824"/>
                </a:moveTo>
                <a:lnTo>
                  <a:pt x="5456499" y="5781153"/>
                </a:lnTo>
                <a:lnTo>
                  <a:pt x="5532433" y="5857087"/>
                </a:lnTo>
                <a:lnTo>
                  <a:pt x="5456499" y="5933022"/>
                </a:lnTo>
                <a:lnTo>
                  <a:pt x="5476828" y="5953351"/>
                </a:lnTo>
                <a:lnTo>
                  <a:pt x="5552762" y="5877416"/>
                </a:lnTo>
                <a:lnTo>
                  <a:pt x="5628697" y="5953351"/>
                </a:lnTo>
                <a:lnTo>
                  <a:pt x="5649025" y="5933022"/>
                </a:lnTo>
                <a:lnTo>
                  <a:pt x="5573091" y="5857087"/>
                </a:lnTo>
                <a:lnTo>
                  <a:pt x="5649025" y="5781153"/>
                </a:lnTo>
                <a:lnTo>
                  <a:pt x="5628697" y="5760824"/>
                </a:lnTo>
                <a:lnTo>
                  <a:pt x="5552762" y="5836759"/>
                </a:lnTo>
                <a:close/>
                <a:moveTo>
                  <a:pt x="4271446" y="5760824"/>
                </a:moveTo>
                <a:lnTo>
                  <a:pt x="4251117" y="5781153"/>
                </a:lnTo>
                <a:lnTo>
                  <a:pt x="4327052" y="5857087"/>
                </a:lnTo>
                <a:lnTo>
                  <a:pt x="4251117" y="5933022"/>
                </a:lnTo>
                <a:lnTo>
                  <a:pt x="4271446" y="5953351"/>
                </a:lnTo>
                <a:lnTo>
                  <a:pt x="4347380" y="5877416"/>
                </a:lnTo>
                <a:lnTo>
                  <a:pt x="4423315" y="5953351"/>
                </a:lnTo>
                <a:lnTo>
                  <a:pt x="4443644" y="5933022"/>
                </a:lnTo>
                <a:lnTo>
                  <a:pt x="4367709" y="5857087"/>
                </a:lnTo>
                <a:lnTo>
                  <a:pt x="4443644" y="5781153"/>
                </a:lnTo>
                <a:lnTo>
                  <a:pt x="4423315" y="5760824"/>
                </a:lnTo>
                <a:lnTo>
                  <a:pt x="4347380" y="5836759"/>
                </a:lnTo>
                <a:close/>
                <a:moveTo>
                  <a:pt x="3669354" y="5760824"/>
                </a:moveTo>
                <a:lnTo>
                  <a:pt x="3649025" y="5781153"/>
                </a:lnTo>
                <a:lnTo>
                  <a:pt x="3724959" y="5857087"/>
                </a:lnTo>
                <a:lnTo>
                  <a:pt x="3649025" y="5933022"/>
                </a:lnTo>
                <a:lnTo>
                  <a:pt x="3669354" y="5953351"/>
                </a:lnTo>
                <a:lnTo>
                  <a:pt x="3745288" y="5877416"/>
                </a:lnTo>
                <a:lnTo>
                  <a:pt x="3821222" y="5953351"/>
                </a:lnTo>
                <a:lnTo>
                  <a:pt x="3841551" y="5933022"/>
                </a:lnTo>
                <a:lnTo>
                  <a:pt x="3765617" y="5857087"/>
                </a:lnTo>
                <a:lnTo>
                  <a:pt x="3841551" y="5781153"/>
                </a:lnTo>
                <a:lnTo>
                  <a:pt x="3821222" y="5760824"/>
                </a:lnTo>
                <a:lnTo>
                  <a:pt x="3745288" y="5836759"/>
                </a:lnTo>
                <a:close/>
                <a:moveTo>
                  <a:pt x="3067269" y="5760824"/>
                </a:moveTo>
                <a:lnTo>
                  <a:pt x="3046940" y="5781153"/>
                </a:lnTo>
                <a:lnTo>
                  <a:pt x="3122874" y="5857087"/>
                </a:lnTo>
                <a:lnTo>
                  <a:pt x="3046940" y="5933022"/>
                </a:lnTo>
                <a:lnTo>
                  <a:pt x="3067269" y="5953351"/>
                </a:lnTo>
                <a:lnTo>
                  <a:pt x="3142606" y="5877416"/>
                </a:lnTo>
                <a:lnTo>
                  <a:pt x="3218540" y="5953351"/>
                </a:lnTo>
                <a:lnTo>
                  <a:pt x="3238869" y="5933022"/>
                </a:lnTo>
                <a:lnTo>
                  <a:pt x="3162935" y="5857087"/>
                </a:lnTo>
                <a:lnTo>
                  <a:pt x="3238869" y="5781153"/>
                </a:lnTo>
                <a:lnTo>
                  <a:pt x="3218540" y="5760824"/>
                </a:lnTo>
                <a:lnTo>
                  <a:pt x="3142606" y="5836759"/>
                </a:lnTo>
                <a:close/>
                <a:moveTo>
                  <a:pt x="1861885" y="5760824"/>
                </a:moveTo>
                <a:lnTo>
                  <a:pt x="1841556" y="5781751"/>
                </a:lnTo>
                <a:lnTo>
                  <a:pt x="1917490" y="5857685"/>
                </a:lnTo>
                <a:lnTo>
                  <a:pt x="1841556" y="5933022"/>
                </a:lnTo>
                <a:lnTo>
                  <a:pt x="1861885" y="5953351"/>
                </a:lnTo>
                <a:lnTo>
                  <a:pt x="1937819" y="5877416"/>
                </a:lnTo>
                <a:lnTo>
                  <a:pt x="2013753" y="5953351"/>
                </a:lnTo>
                <a:lnTo>
                  <a:pt x="2034082" y="5933022"/>
                </a:lnTo>
                <a:lnTo>
                  <a:pt x="1958148" y="5857087"/>
                </a:lnTo>
                <a:lnTo>
                  <a:pt x="2034082" y="5781153"/>
                </a:lnTo>
                <a:lnTo>
                  <a:pt x="2013753" y="5760824"/>
                </a:lnTo>
                <a:lnTo>
                  <a:pt x="1937819" y="5836759"/>
                </a:lnTo>
                <a:close/>
                <a:moveTo>
                  <a:pt x="1259791" y="5760824"/>
                </a:moveTo>
                <a:lnTo>
                  <a:pt x="1239462" y="5781153"/>
                </a:lnTo>
                <a:lnTo>
                  <a:pt x="1315396" y="5857087"/>
                </a:lnTo>
                <a:lnTo>
                  <a:pt x="1239462" y="5933022"/>
                </a:lnTo>
                <a:lnTo>
                  <a:pt x="1259791" y="5953351"/>
                </a:lnTo>
                <a:lnTo>
                  <a:pt x="1335725" y="5877416"/>
                </a:lnTo>
                <a:lnTo>
                  <a:pt x="1411659" y="5953351"/>
                </a:lnTo>
                <a:lnTo>
                  <a:pt x="1431988" y="5933022"/>
                </a:lnTo>
                <a:lnTo>
                  <a:pt x="1356054" y="5857087"/>
                </a:lnTo>
                <a:lnTo>
                  <a:pt x="1431988" y="5781153"/>
                </a:lnTo>
                <a:lnTo>
                  <a:pt x="1411659" y="5760824"/>
                </a:lnTo>
                <a:lnTo>
                  <a:pt x="1335725" y="5836759"/>
                </a:lnTo>
                <a:close/>
                <a:moveTo>
                  <a:pt x="657101" y="5760824"/>
                </a:moveTo>
                <a:lnTo>
                  <a:pt x="636772" y="5781153"/>
                </a:lnTo>
                <a:lnTo>
                  <a:pt x="712706" y="5857087"/>
                </a:lnTo>
                <a:lnTo>
                  <a:pt x="636772" y="5933022"/>
                </a:lnTo>
                <a:lnTo>
                  <a:pt x="657101" y="5953351"/>
                </a:lnTo>
                <a:lnTo>
                  <a:pt x="733035" y="5877416"/>
                </a:lnTo>
                <a:lnTo>
                  <a:pt x="808968" y="5953351"/>
                </a:lnTo>
                <a:lnTo>
                  <a:pt x="829298" y="5933022"/>
                </a:lnTo>
                <a:lnTo>
                  <a:pt x="753363" y="5857087"/>
                </a:lnTo>
                <a:lnTo>
                  <a:pt x="829298" y="5781153"/>
                </a:lnTo>
                <a:lnTo>
                  <a:pt x="808968" y="5760824"/>
                </a:lnTo>
                <a:lnTo>
                  <a:pt x="733035" y="5836759"/>
                </a:lnTo>
                <a:close/>
                <a:moveTo>
                  <a:pt x="55007" y="5760824"/>
                </a:moveTo>
                <a:lnTo>
                  <a:pt x="34080" y="5781751"/>
                </a:lnTo>
                <a:lnTo>
                  <a:pt x="110014" y="5857685"/>
                </a:lnTo>
                <a:lnTo>
                  <a:pt x="34080" y="5933022"/>
                </a:lnTo>
                <a:lnTo>
                  <a:pt x="54409" y="5953351"/>
                </a:lnTo>
                <a:lnTo>
                  <a:pt x="130343" y="5877416"/>
                </a:lnTo>
                <a:lnTo>
                  <a:pt x="206279" y="5953351"/>
                </a:lnTo>
                <a:lnTo>
                  <a:pt x="226606" y="5933022"/>
                </a:lnTo>
                <a:lnTo>
                  <a:pt x="150672" y="5857087"/>
                </a:lnTo>
                <a:lnTo>
                  <a:pt x="226606" y="5781751"/>
                </a:lnTo>
                <a:lnTo>
                  <a:pt x="206279" y="5761422"/>
                </a:lnTo>
                <a:lnTo>
                  <a:pt x="130343" y="5837356"/>
                </a:lnTo>
                <a:close/>
                <a:moveTo>
                  <a:pt x="5476828" y="5735712"/>
                </a:moveTo>
                <a:lnTo>
                  <a:pt x="5552762" y="5811646"/>
                </a:lnTo>
                <a:lnTo>
                  <a:pt x="5628697" y="5735712"/>
                </a:lnTo>
                <a:lnTo>
                  <a:pt x="5674735" y="5781751"/>
                </a:lnTo>
                <a:lnTo>
                  <a:pt x="5598801" y="5857685"/>
                </a:lnTo>
                <a:lnTo>
                  <a:pt x="5674735" y="5933620"/>
                </a:lnTo>
                <a:lnTo>
                  <a:pt x="5628099" y="5978463"/>
                </a:lnTo>
                <a:lnTo>
                  <a:pt x="5552164" y="5902528"/>
                </a:lnTo>
                <a:lnTo>
                  <a:pt x="5476828" y="5978463"/>
                </a:lnTo>
                <a:lnTo>
                  <a:pt x="5430789" y="5932424"/>
                </a:lnTo>
                <a:lnTo>
                  <a:pt x="5506723" y="5856489"/>
                </a:lnTo>
                <a:lnTo>
                  <a:pt x="5430789" y="5781751"/>
                </a:lnTo>
                <a:close/>
                <a:moveTo>
                  <a:pt x="4874735" y="5735712"/>
                </a:moveTo>
                <a:lnTo>
                  <a:pt x="4950669" y="5811646"/>
                </a:lnTo>
                <a:lnTo>
                  <a:pt x="5026603" y="5735712"/>
                </a:lnTo>
                <a:lnTo>
                  <a:pt x="5072642" y="5781751"/>
                </a:lnTo>
                <a:lnTo>
                  <a:pt x="4996708" y="5857685"/>
                </a:lnTo>
                <a:lnTo>
                  <a:pt x="5072642" y="5933620"/>
                </a:lnTo>
                <a:lnTo>
                  <a:pt x="5026005" y="5978463"/>
                </a:lnTo>
                <a:lnTo>
                  <a:pt x="4950071" y="5902528"/>
                </a:lnTo>
                <a:lnTo>
                  <a:pt x="4874137" y="5978463"/>
                </a:lnTo>
                <a:lnTo>
                  <a:pt x="4828098" y="5932424"/>
                </a:lnTo>
                <a:lnTo>
                  <a:pt x="4904032" y="5856489"/>
                </a:lnTo>
                <a:lnTo>
                  <a:pt x="4828696" y="5781751"/>
                </a:lnTo>
                <a:close/>
                <a:moveTo>
                  <a:pt x="4272044" y="5735712"/>
                </a:moveTo>
                <a:lnTo>
                  <a:pt x="4347978" y="5811646"/>
                </a:lnTo>
                <a:lnTo>
                  <a:pt x="4423913" y="5735712"/>
                </a:lnTo>
                <a:lnTo>
                  <a:pt x="4469951" y="5781751"/>
                </a:lnTo>
                <a:lnTo>
                  <a:pt x="4394017" y="5857685"/>
                </a:lnTo>
                <a:lnTo>
                  <a:pt x="4469951" y="5933620"/>
                </a:lnTo>
                <a:lnTo>
                  <a:pt x="4423913" y="5979658"/>
                </a:lnTo>
                <a:lnTo>
                  <a:pt x="4347978" y="5903724"/>
                </a:lnTo>
                <a:lnTo>
                  <a:pt x="4272044" y="5978463"/>
                </a:lnTo>
                <a:lnTo>
                  <a:pt x="4226005" y="5932424"/>
                </a:lnTo>
                <a:lnTo>
                  <a:pt x="4301939" y="5856489"/>
                </a:lnTo>
                <a:lnTo>
                  <a:pt x="4226005" y="5781751"/>
                </a:lnTo>
                <a:close/>
                <a:moveTo>
                  <a:pt x="3669951" y="5735712"/>
                </a:moveTo>
                <a:lnTo>
                  <a:pt x="3745886" y="5811646"/>
                </a:lnTo>
                <a:lnTo>
                  <a:pt x="3821820" y="5735712"/>
                </a:lnTo>
                <a:lnTo>
                  <a:pt x="3867859" y="5781751"/>
                </a:lnTo>
                <a:lnTo>
                  <a:pt x="3791925" y="5857685"/>
                </a:lnTo>
                <a:lnTo>
                  <a:pt x="3867859" y="5933620"/>
                </a:lnTo>
                <a:lnTo>
                  <a:pt x="3820624" y="5978463"/>
                </a:lnTo>
                <a:lnTo>
                  <a:pt x="3744690" y="5902528"/>
                </a:lnTo>
                <a:lnTo>
                  <a:pt x="3668756" y="5978463"/>
                </a:lnTo>
                <a:lnTo>
                  <a:pt x="3622717" y="5932424"/>
                </a:lnTo>
                <a:lnTo>
                  <a:pt x="3698651" y="5856489"/>
                </a:lnTo>
                <a:lnTo>
                  <a:pt x="3623913" y="5781751"/>
                </a:lnTo>
                <a:close/>
                <a:moveTo>
                  <a:pt x="3067269" y="5735712"/>
                </a:moveTo>
                <a:lnTo>
                  <a:pt x="3143203" y="5811646"/>
                </a:lnTo>
                <a:lnTo>
                  <a:pt x="3219138" y="5735712"/>
                </a:lnTo>
                <a:lnTo>
                  <a:pt x="3265176" y="5781751"/>
                </a:lnTo>
                <a:lnTo>
                  <a:pt x="3189242" y="5857685"/>
                </a:lnTo>
                <a:lnTo>
                  <a:pt x="3265176" y="5933620"/>
                </a:lnTo>
                <a:lnTo>
                  <a:pt x="3218540" y="5978463"/>
                </a:lnTo>
                <a:lnTo>
                  <a:pt x="3142606" y="5902528"/>
                </a:lnTo>
                <a:lnTo>
                  <a:pt x="3067269" y="5978463"/>
                </a:lnTo>
                <a:lnTo>
                  <a:pt x="3021230" y="5932424"/>
                </a:lnTo>
                <a:lnTo>
                  <a:pt x="3097164" y="5856489"/>
                </a:lnTo>
                <a:lnTo>
                  <a:pt x="3021230" y="5781751"/>
                </a:lnTo>
                <a:close/>
                <a:moveTo>
                  <a:pt x="2464577" y="5735712"/>
                </a:moveTo>
                <a:lnTo>
                  <a:pt x="2540512" y="5811646"/>
                </a:lnTo>
                <a:lnTo>
                  <a:pt x="2616446" y="5735712"/>
                </a:lnTo>
                <a:lnTo>
                  <a:pt x="2662485" y="5781751"/>
                </a:lnTo>
                <a:lnTo>
                  <a:pt x="2586551" y="5857685"/>
                </a:lnTo>
                <a:lnTo>
                  <a:pt x="2662485" y="5933620"/>
                </a:lnTo>
                <a:lnTo>
                  <a:pt x="2616446" y="5979658"/>
                </a:lnTo>
                <a:lnTo>
                  <a:pt x="2540512" y="5903724"/>
                </a:lnTo>
                <a:lnTo>
                  <a:pt x="2464577" y="5978463"/>
                </a:lnTo>
                <a:lnTo>
                  <a:pt x="2418538" y="5932424"/>
                </a:lnTo>
                <a:lnTo>
                  <a:pt x="2494472" y="5856489"/>
                </a:lnTo>
                <a:lnTo>
                  <a:pt x="2418538" y="5781751"/>
                </a:lnTo>
                <a:close/>
                <a:moveTo>
                  <a:pt x="1862483" y="5735712"/>
                </a:moveTo>
                <a:lnTo>
                  <a:pt x="1938417" y="5811646"/>
                </a:lnTo>
                <a:lnTo>
                  <a:pt x="2014351" y="5735712"/>
                </a:lnTo>
                <a:lnTo>
                  <a:pt x="2060391" y="5781751"/>
                </a:lnTo>
                <a:lnTo>
                  <a:pt x="1984456" y="5857685"/>
                </a:lnTo>
                <a:lnTo>
                  <a:pt x="2060391" y="5933620"/>
                </a:lnTo>
                <a:lnTo>
                  <a:pt x="2013753" y="5978463"/>
                </a:lnTo>
                <a:lnTo>
                  <a:pt x="1937819" y="5902528"/>
                </a:lnTo>
                <a:lnTo>
                  <a:pt x="1861885" y="5978463"/>
                </a:lnTo>
                <a:lnTo>
                  <a:pt x="1815846" y="5932424"/>
                </a:lnTo>
                <a:lnTo>
                  <a:pt x="1891781" y="5856489"/>
                </a:lnTo>
                <a:lnTo>
                  <a:pt x="1816444" y="5781751"/>
                </a:lnTo>
                <a:close/>
                <a:moveTo>
                  <a:pt x="1259791" y="5735712"/>
                </a:moveTo>
                <a:lnTo>
                  <a:pt x="1335725" y="5811646"/>
                </a:lnTo>
                <a:lnTo>
                  <a:pt x="1411659" y="5735712"/>
                </a:lnTo>
                <a:lnTo>
                  <a:pt x="1457698" y="5781751"/>
                </a:lnTo>
                <a:lnTo>
                  <a:pt x="1381166" y="5857087"/>
                </a:lnTo>
                <a:lnTo>
                  <a:pt x="1457100" y="5933022"/>
                </a:lnTo>
                <a:lnTo>
                  <a:pt x="1411062" y="5979060"/>
                </a:lnTo>
                <a:lnTo>
                  <a:pt x="1335127" y="5903126"/>
                </a:lnTo>
                <a:lnTo>
                  <a:pt x="1259791" y="5978463"/>
                </a:lnTo>
                <a:lnTo>
                  <a:pt x="1213752" y="5932424"/>
                </a:lnTo>
                <a:lnTo>
                  <a:pt x="1289686" y="5856489"/>
                </a:lnTo>
                <a:lnTo>
                  <a:pt x="1213752" y="5781751"/>
                </a:lnTo>
                <a:close/>
                <a:moveTo>
                  <a:pt x="657699" y="5735712"/>
                </a:moveTo>
                <a:lnTo>
                  <a:pt x="733632" y="5811646"/>
                </a:lnTo>
                <a:lnTo>
                  <a:pt x="809566" y="5735712"/>
                </a:lnTo>
                <a:lnTo>
                  <a:pt x="855605" y="5781751"/>
                </a:lnTo>
                <a:lnTo>
                  <a:pt x="779671" y="5857685"/>
                </a:lnTo>
                <a:lnTo>
                  <a:pt x="855605" y="5933620"/>
                </a:lnTo>
                <a:lnTo>
                  <a:pt x="808968" y="5978463"/>
                </a:lnTo>
                <a:lnTo>
                  <a:pt x="733035" y="5902528"/>
                </a:lnTo>
                <a:lnTo>
                  <a:pt x="657101" y="5978463"/>
                </a:lnTo>
                <a:lnTo>
                  <a:pt x="611061" y="5932424"/>
                </a:lnTo>
                <a:lnTo>
                  <a:pt x="686995" y="5856489"/>
                </a:lnTo>
                <a:lnTo>
                  <a:pt x="611659" y="5781751"/>
                </a:lnTo>
                <a:close/>
                <a:moveTo>
                  <a:pt x="55007" y="5735712"/>
                </a:moveTo>
                <a:lnTo>
                  <a:pt x="130941" y="5811646"/>
                </a:lnTo>
                <a:lnTo>
                  <a:pt x="206875" y="5735712"/>
                </a:lnTo>
                <a:lnTo>
                  <a:pt x="252915" y="5781751"/>
                </a:lnTo>
                <a:lnTo>
                  <a:pt x="176980" y="5857685"/>
                </a:lnTo>
                <a:lnTo>
                  <a:pt x="252915" y="5933620"/>
                </a:lnTo>
                <a:lnTo>
                  <a:pt x="206875" y="5979658"/>
                </a:lnTo>
                <a:lnTo>
                  <a:pt x="130941" y="5903724"/>
                </a:lnTo>
                <a:lnTo>
                  <a:pt x="55007" y="5978463"/>
                </a:lnTo>
                <a:lnTo>
                  <a:pt x="8969" y="5932424"/>
                </a:lnTo>
                <a:lnTo>
                  <a:pt x="84902" y="5856489"/>
                </a:lnTo>
                <a:lnTo>
                  <a:pt x="8969" y="5781751"/>
                </a:lnTo>
                <a:close/>
                <a:moveTo>
                  <a:pt x="10295963" y="5734516"/>
                </a:moveTo>
                <a:lnTo>
                  <a:pt x="10371897" y="5810450"/>
                </a:lnTo>
                <a:lnTo>
                  <a:pt x="10447831" y="5734516"/>
                </a:lnTo>
                <a:lnTo>
                  <a:pt x="10493870" y="5780555"/>
                </a:lnTo>
                <a:lnTo>
                  <a:pt x="10417936" y="5856489"/>
                </a:lnTo>
                <a:lnTo>
                  <a:pt x="10493870" y="5932424"/>
                </a:lnTo>
                <a:lnTo>
                  <a:pt x="10447831" y="5978463"/>
                </a:lnTo>
                <a:lnTo>
                  <a:pt x="10371897" y="5902528"/>
                </a:lnTo>
                <a:lnTo>
                  <a:pt x="10295963" y="5978463"/>
                </a:lnTo>
                <a:lnTo>
                  <a:pt x="10249924" y="5932424"/>
                </a:lnTo>
                <a:lnTo>
                  <a:pt x="10325858" y="5856489"/>
                </a:lnTo>
                <a:lnTo>
                  <a:pt x="10249924" y="5780555"/>
                </a:lnTo>
                <a:close/>
                <a:moveTo>
                  <a:pt x="9693272" y="5734516"/>
                </a:moveTo>
                <a:lnTo>
                  <a:pt x="9769206" y="5810450"/>
                </a:lnTo>
                <a:lnTo>
                  <a:pt x="9845140" y="5734516"/>
                </a:lnTo>
                <a:lnTo>
                  <a:pt x="9891180" y="5780555"/>
                </a:lnTo>
                <a:lnTo>
                  <a:pt x="9815245" y="5856489"/>
                </a:lnTo>
                <a:lnTo>
                  <a:pt x="9891180" y="5932424"/>
                </a:lnTo>
                <a:lnTo>
                  <a:pt x="9845140" y="5978463"/>
                </a:lnTo>
                <a:lnTo>
                  <a:pt x="9769206" y="5902528"/>
                </a:lnTo>
                <a:lnTo>
                  <a:pt x="9693272" y="5978463"/>
                </a:lnTo>
                <a:lnTo>
                  <a:pt x="9647233" y="5932424"/>
                </a:lnTo>
                <a:lnTo>
                  <a:pt x="9723167" y="5856489"/>
                </a:lnTo>
                <a:lnTo>
                  <a:pt x="9647233" y="5780555"/>
                </a:lnTo>
                <a:close/>
                <a:moveTo>
                  <a:pt x="9091777" y="5734516"/>
                </a:moveTo>
                <a:lnTo>
                  <a:pt x="9167711" y="5810450"/>
                </a:lnTo>
                <a:lnTo>
                  <a:pt x="9243645" y="5734516"/>
                </a:lnTo>
                <a:lnTo>
                  <a:pt x="9289684" y="5780555"/>
                </a:lnTo>
                <a:lnTo>
                  <a:pt x="9213750" y="5856489"/>
                </a:lnTo>
                <a:lnTo>
                  <a:pt x="9289684" y="5932424"/>
                </a:lnTo>
                <a:lnTo>
                  <a:pt x="9243645" y="5978463"/>
                </a:lnTo>
                <a:lnTo>
                  <a:pt x="9167711" y="5902528"/>
                </a:lnTo>
                <a:lnTo>
                  <a:pt x="9091777" y="5978463"/>
                </a:lnTo>
                <a:lnTo>
                  <a:pt x="9045738" y="5932424"/>
                </a:lnTo>
                <a:lnTo>
                  <a:pt x="9121672" y="5856489"/>
                </a:lnTo>
                <a:lnTo>
                  <a:pt x="9045738" y="5780555"/>
                </a:lnTo>
                <a:close/>
                <a:moveTo>
                  <a:pt x="8488488" y="5734516"/>
                </a:moveTo>
                <a:lnTo>
                  <a:pt x="8564422" y="5810450"/>
                </a:lnTo>
                <a:lnTo>
                  <a:pt x="8640356" y="5734516"/>
                </a:lnTo>
                <a:lnTo>
                  <a:pt x="8686396" y="5780555"/>
                </a:lnTo>
                <a:lnTo>
                  <a:pt x="8610461" y="5856489"/>
                </a:lnTo>
                <a:lnTo>
                  <a:pt x="8686396" y="5932424"/>
                </a:lnTo>
                <a:lnTo>
                  <a:pt x="8640356" y="5978463"/>
                </a:lnTo>
                <a:lnTo>
                  <a:pt x="8564422" y="5902528"/>
                </a:lnTo>
                <a:lnTo>
                  <a:pt x="8488488" y="5978463"/>
                </a:lnTo>
                <a:lnTo>
                  <a:pt x="8442449" y="5932424"/>
                </a:lnTo>
                <a:lnTo>
                  <a:pt x="8518383" y="5856489"/>
                </a:lnTo>
                <a:lnTo>
                  <a:pt x="8442449" y="5780555"/>
                </a:lnTo>
                <a:close/>
                <a:moveTo>
                  <a:pt x="7886396" y="5734516"/>
                </a:moveTo>
                <a:lnTo>
                  <a:pt x="7962330" y="5810450"/>
                </a:lnTo>
                <a:lnTo>
                  <a:pt x="8038264" y="5734516"/>
                </a:lnTo>
                <a:lnTo>
                  <a:pt x="8084303" y="5780555"/>
                </a:lnTo>
                <a:lnTo>
                  <a:pt x="8008369" y="5856489"/>
                </a:lnTo>
                <a:lnTo>
                  <a:pt x="8084303" y="5932424"/>
                </a:lnTo>
                <a:lnTo>
                  <a:pt x="8038264" y="5978463"/>
                </a:lnTo>
                <a:lnTo>
                  <a:pt x="7962330" y="5902528"/>
                </a:lnTo>
                <a:lnTo>
                  <a:pt x="7886396" y="5978463"/>
                </a:lnTo>
                <a:lnTo>
                  <a:pt x="7840357" y="5932424"/>
                </a:lnTo>
                <a:lnTo>
                  <a:pt x="7916291" y="5856489"/>
                </a:lnTo>
                <a:lnTo>
                  <a:pt x="7840357" y="5780555"/>
                </a:lnTo>
                <a:close/>
                <a:moveTo>
                  <a:pt x="7283705" y="5734516"/>
                </a:moveTo>
                <a:lnTo>
                  <a:pt x="7359639" y="5810450"/>
                </a:lnTo>
                <a:lnTo>
                  <a:pt x="7435573" y="5734516"/>
                </a:lnTo>
                <a:lnTo>
                  <a:pt x="7481613" y="5780555"/>
                </a:lnTo>
                <a:lnTo>
                  <a:pt x="7405678" y="5856489"/>
                </a:lnTo>
                <a:lnTo>
                  <a:pt x="7481613" y="5932424"/>
                </a:lnTo>
                <a:lnTo>
                  <a:pt x="7435573" y="5978463"/>
                </a:lnTo>
                <a:lnTo>
                  <a:pt x="7359639" y="5902528"/>
                </a:lnTo>
                <a:lnTo>
                  <a:pt x="7283705" y="5978463"/>
                </a:lnTo>
                <a:lnTo>
                  <a:pt x="7237666" y="5932424"/>
                </a:lnTo>
                <a:lnTo>
                  <a:pt x="7313600" y="5856489"/>
                </a:lnTo>
                <a:lnTo>
                  <a:pt x="7237666" y="5780555"/>
                </a:lnTo>
                <a:close/>
                <a:moveTo>
                  <a:pt x="6681612" y="5734516"/>
                </a:moveTo>
                <a:lnTo>
                  <a:pt x="6757546" y="5810450"/>
                </a:lnTo>
                <a:lnTo>
                  <a:pt x="6833480" y="5734516"/>
                </a:lnTo>
                <a:lnTo>
                  <a:pt x="6879519" y="5780555"/>
                </a:lnTo>
                <a:lnTo>
                  <a:pt x="6803585" y="5856489"/>
                </a:lnTo>
                <a:lnTo>
                  <a:pt x="6879519" y="5932424"/>
                </a:lnTo>
                <a:lnTo>
                  <a:pt x="6833480" y="5978463"/>
                </a:lnTo>
                <a:lnTo>
                  <a:pt x="6757546" y="5902528"/>
                </a:lnTo>
                <a:lnTo>
                  <a:pt x="6681612" y="5978463"/>
                </a:lnTo>
                <a:lnTo>
                  <a:pt x="6635573" y="5932424"/>
                </a:lnTo>
                <a:lnTo>
                  <a:pt x="6711507" y="5856489"/>
                </a:lnTo>
                <a:lnTo>
                  <a:pt x="6635573" y="5780555"/>
                </a:lnTo>
                <a:close/>
                <a:moveTo>
                  <a:pt x="6078921" y="5734516"/>
                </a:moveTo>
                <a:lnTo>
                  <a:pt x="6154855" y="5810450"/>
                </a:lnTo>
                <a:lnTo>
                  <a:pt x="6230789" y="5734516"/>
                </a:lnTo>
                <a:lnTo>
                  <a:pt x="6276829" y="5780555"/>
                </a:lnTo>
                <a:lnTo>
                  <a:pt x="6200894" y="5856489"/>
                </a:lnTo>
                <a:lnTo>
                  <a:pt x="6276829" y="5932424"/>
                </a:lnTo>
                <a:lnTo>
                  <a:pt x="6230789" y="5978463"/>
                </a:lnTo>
                <a:lnTo>
                  <a:pt x="6154855" y="5902528"/>
                </a:lnTo>
                <a:lnTo>
                  <a:pt x="6078921" y="5978463"/>
                </a:lnTo>
                <a:lnTo>
                  <a:pt x="6032882" y="5932424"/>
                </a:lnTo>
                <a:lnTo>
                  <a:pt x="6108816" y="5856489"/>
                </a:lnTo>
                <a:lnTo>
                  <a:pt x="6032882" y="5780555"/>
                </a:lnTo>
                <a:close/>
                <a:moveTo>
                  <a:pt x="10348579" y="5286085"/>
                </a:moveTo>
                <a:lnTo>
                  <a:pt x="10395813" y="5286085"/>
                </a:lnTo>
                <a:lnTo>
                  <a:pt x="10395813" y="5393111"/>
                </a:lnTo>
                <a:lnTo>
                  <a:pt x="10502838" y="5393111"/>
                </a:lnTo>
                <a:lnTo>
                  <a:pt x="10502838" y="5440345"/>
                </a:lnTo>
                <a:lnTo>
                  <a:pt x="10395813" y="5440345"/>
                </a:lnTo>
                <a:lnTo>
                  <a:pt x="10395813" y="5547371"/>
                </a:lnTo>
                <a:lnTo>
                  <a:pt x="10348579" y="5547371"/>
                </a:lnTo>
                <a:lnTo>
                  <a:pt x="10348579" y="5440345"/>
                </a:lnTo>
                <a:lnTo>
                  <a:pt x="10241553" y="5440345"/>
                </a:lnTo>
                <a:lnTo>
                  <a:pt x="10241553" y="5393111"/>
                </a:lnTo>
                <a:lnTo>
                  <a:pt x="10348579" y="5393111"/>
                </a:lnTo>
                <a:close/>
                <a:moveTo>
                  <a:pt x="9746486" y="5286085"/>
                </a:moveTo>
                <a:lnTo>
                  <a:pt x="9793123" y="5286085"/>
                </a:lnTo>
                <a:lnTo>
                  <a:pt x="9793123" y="5393111"/>
                </a:lnTo>
                <a:lnTo>
                  <a:pt x="9900148" y="5393111"/>
                </a:lnTo>
                <a:lnTo>
                  <a:pt x="9900148" y="5440345"/>
                </a:lnTo>
                <a:lnTo>
                  <a:pt x="9793123" y="5440345"/>
                </a:lnTo>
                <a:lnTo>
                  <a:pt x="9793123" y="5547371"/>
                </a:lnTo>
                <a:lnTo>
                  <a:pt x="9746486" y="5547371"/>
                </a:lnTo>
                <a:lnTo>
                  <a:pt x="9746486" y="5440345"/>
                </a:lnTo>
                <a:lnTo>
                  <a:pt x="9639460" y="5440345"/>
                </a:lnTo>
                <a:lnTo>
                  <a:pt x="9639460" y="5393111"/>
                </a:lnTo>
                <a:lnTo>
                  <a:pt x="9746486" y="5393111"/>
                </a:lnTo>
                <a:close/>
                <a:moveTo>
                  <a:pt x="9143796" y="5286085"/>
                </a:moveTo>
                <a:lnTo>
                  <a:pt x="9191030" y="5286085"/>
                </a:lnTo>
                <a:lnTo>
                  <a:pt x="9191030" y="5393111"/>
                </a:lnTo>
                <a:lnTo>
                  <a:pt x="9298055" y="5393111"/>
                </a:lnTo>
                <a:lnTo>
                  <a:pt x="9298055" y="5440345"/>
                </a:lnTo>
                <a:lnTo>
                  <a:pt x="9191030" y="5440345"/>
                </a:lnTo>
                <a:lnTo>
                  <a:pt x="9191030" y="5547371"/>
                </a:lnTo>
                <a:lnTo>
                  <a:pt x="9143796" y="5547371"/>
                </a:lnTo>
                <a:lnTo>
                  <a:pt x="9143796" y="5440345"/>
                </a:lnTo>
                <a:lnTo>
                  <a:pt x="9036770" y="5440345"/>
                </a:lnTo>
                <a:lnTo>
                  <a:pt x="9036770" y="5393111"/>
                </a:lnTo>
                <a:lnTo>
                  <a:pt x="9143796" y="5393111"/>
                </a:lnTo>
                <a:close/>
                <a:moveTo>
                  <a:pt x="8541105" y="5286085"/>
                </a:moveTo>
                <a:lnTo>
                  <a:pt x="8588339" y="5286085"/>
                </a:lnTo>
                <a:lnTo>
                  <a:pt x="8588339" y="5393111"/>
                </a:lnTo>
                <a:lnTo>
                  <a:pt x="8695365" y="5393111"/>
                </a:lnTo>
                <a:lnTo>
                  <a:pt x="8695365" y="5440345"/>
                </a:lnTo>
                <a:lnTo>
                  <a:pt x="8588339" y="5440345"/>
                </a:lnTo>
                <a:lnTo>
                  <a:pt x="8588339" y="5547371"/>
                </a:lnTo>
                <a:lnTo>
                  <a:pt x="8541105" y="5547371"/>
                </a:lnTo>
                <a:lnTo>
                  <a:pt x="8541105" y="5440345"/>
                </a:lnTo>
                <a:lnTo>
                  <a:pt x="8434079" y="5440345"/>
                </a:lnTo>
                <a:lnTo>
                  <a:pt x="8434079" y="5393111"/>
                </a:lnTo>
                <a:lnTo>
                  <a:pt x="8541105" y="5393111"/>
                </a:lnTo>
                <a:close/>
                <a:moveTo>
                  <a:pt x="7939012" y="5286085"/>
                </a:moveTo>
                <a:lnTo>
                  <a:pt x="7985648" y="5286085"/>
                </a:lnTo>
                <a:lnTo>
                  <a:pt x="7985648" y="5393111"/>
                </a:lnTo>
                <a:lnTo>
                  <a:pt x="8092674" y="5393111"/>
                </a:lnTo>
                <a:lnTo>
                  <a:pt x="8092674" y="5440345"/>
                </a:lnTo>
                <a:lnTo>
                  <a:pt x="7985648" y="5440345"/>
                </a:lnTo>
                <a:lnTo>
                  <a:pt x="7985648" y="5547371"/>
                </a:lnTo>
                <a:lnTo>
                  <a:pt x="7939012" y="5547371"/>
                </a:lnTo>
                <a:lnTo>
                  <a:pt x="7939012" y="5440345"/>
                </a:lnTo>
                <a:lnTo>
                  <a:pt x="7831986" y="5440345"/>
                </a:lnTo>
                <a:lnTo>
                  <a:pt x="7831986" y="5393111"/>
                </a:lnTo>
                <a:lnTo>
                  <a:pt x="7939012" y="5393111"/>
                </a:lnTo>
                <a:close/>
                <a:moveTo>
                  <a:pt x="7336321" y="5286085"/>
                </a:moveTo>
                <a:lnTo>
                  <a:pt x="7383555" y="5286085"/>
                </a:lnTo>
                <a:lnTo>
                  <a:pt x="7383555" y="5393111"/>
                </a:lnTo>
                <a:lnTo>
                  <a:pt x="7490581" y="5393111"/>
                </a:lnTo>
                <a:lnTo>
                  <a:pt x="7490581" y="5440345"/>
                </a:lnTo>
                <a:lnTo>
                  <a:pt x="7383555" y="5440345"/>
                </a:lnTo>
                <a:lnTo>
                  <a:pt x="7383555" y="5547371"/>
                </a:lnTo>
                <a:lnTo>
                  <a:pt x="7336321" y="5547371"/>
                </a:lnTo>
                <a:lnTo>
                  <a:pt x="7336321" y="5440345"/>
                </a:lnTo>
                <a:lnTo>
                  <a:pt x="7229295" y="5440345"/>
                </a:lnTo>
                <a:lnTo>
                  <a:pt x="7229295" y="5393111"/>
                </a:lnTo>
                <a:lnTo>
                  <a:pt x="7336321" y="5393111"/>
                </a:lnTo>
                <a:close/>
                <a:moveTo>
                  <a:pt x="6734228" y="5286085"/>
                </a:moveTo>
                <a:lnTo>
                  <a:pt x="6780864" y="5286085"/>
                </a:lnTo>
                <a:lnTo>
                  <a:pt x="6780864" y="5393111"/>
                </a:lnTo>
                <a:lnTo>
                  <a:pt x="6887890" y="5393111"/>
                </a:lnTo>
                <a:lnTo>
                  <a:pt x="6887890" y="5440345"/>
                </a:lnTo>
                <a:lnTo>
                  <a:pt x="6780864" y="5440345"/>
                </a:lnTo>
                <a:lnTo>
                  <a:pt x="6780864" y="5547371"/>
                </a:lnTo>
                <a:lnTo>
                  <a:pt x="6734228" y="5547371"/>
                </a:lnTo>
                <a:lnTo>
                  <a:pt x="6734228" y="5440345"/>
                </a:lnTo>
                <a:lnTo>
                  <a:pt x="6627202" y="5440345"/>
                </a:lnTo>
                <a:lnTo>
                  <a:pt x="6627202" y="5393111"/>
                </a:lnTo>
                <a:lnTo>
                  <a:pt x="6734228" y="5393111"/>
                </a:lnTo>
                <a:close/>
                <a:moveTo>
                  <a:pt x="6131537" y="5286085"/>
                </a:moveTo>
                <a:lnTo>
                  <a:pt x="6178771" y="5286085"/>
                </a:lnTo>
                <a:lnTo>
                  <a:pt x="6178771" y="5393111"/>
                </a:lnTo>
                <a:lnTo>
                  <a:pt x="6285797" y="5393111"/>
                </a:lnTo>
                <a:lnTo>
                  <a:pt x="6285797" y="5440345"/>
                </a:lnTo>
                <a:lnTo>
                  <a:pt x="6178771" y="5440345"/>
                </a:lnTo>
                <a:lnTo>
                  <a:pt x="6178771" y="5547371"/>
                </a:lnTo>
                <a:lnTo>
                  <a:pt x="6131537" y="5547371"/>
                </a:lnTo>
                <a:lnTo>
                  <a:pt x="6131537" y="5440345"/>
                </a:lnTo>
                <a:lnTo>
                  <a:pt x="6024511" y="5440345"/>
                </a:lnTo>
                <a:lnTo>
                  <a:pt x="6024511" y="5393111"/>
                </a:lnTo>
                <a:lnTo>
                  <a:pt x="6131537" y="5393111"/>
                </a:lnTo>
                <a:close/>
                <a:moveTo>
                  <a:pt x="5528846" y="5286085"/>
                </a:moveTo>
                <a:lnTo>
                  <a:pt x="5576080" y="5286085"/>
                </a:lnTo>
                <a:lnTo>
                  <a:pt x="5576080" y="5393111"/>
                </a:lnTo>
                <a:lnTo>
                  <a:pt x="5683106" y="5393111"/>
                </a:lnTo>
                <a:lnTo>
                  <a:pt x="5683106" y="5440345"/>
                </a:lnTo>
                <a:lnTo>
                  <a:pt x="5576080" y="5440345"/>
                </a:lnTo>
                <a:lnTo>
                  <a:pt x="5576080" y="5547371"/>
                </a:lnTo>
                <a:lnTo>
                  <a:pt x="5528846" y="5547371"/>
                </a:lnTo>
                <a:lnTo>
                  <a:pt x="5528846" y="5440345"/>
                </a:lnTo>
                <a:lnTo>
                  <a:pt x="5421820" y="5440345"/>
                </a:lnTo>
                <a:lnTo>
                  <a:pt x="5421820" y="5393111"/>
                </a:lnTo>
                <a:lnTo>
                  <a:pt x="5528846" y="5393111"/>
                </a:lnTo>
                <a:close/>
                <a:moveTo>
                  <a:pt x="4926753" y="5286085"/>
                </a:moveTo>
                <a:lnTo>
                  <a:pt x="4973389" y="5286085"/>
                </a:lnTo>
                <a:lnTo>
                  <a:pt x="4973389" y="5393111"/>
                </a:lnTo>
                <a:lnTo>
                  <a:pt x="5080415" y="5393111"/>
                </a:lnTo>
                <a:lnTo>
                  <a:pt x="5080415" y="5440345"/>
                </a:lnTo>
                <a:lnTo>
                  <a:pt x="4973389" y="5440345"/>
                </a:lnTo>
                <a:lnTo>
                  <a:pt x="4973389" y="5547371"/>
                </a:lnTo>
                <a:lnTo>
                  <a:pt x="4926753" y="5547371"/>
                </a:lnTo>
                <a:lnTo>
                  <a:pt x="4926753" y="5440345"/>
                </a:lnTo>
                <a:lnTo>
                  <a:pt x="4819727" y="5440345"/>
                </a:lnTo>
                <a:lnTo>
                  <a:pt x="4819727" y="5393111"/>
                </a:lnTo>
                <a:lnTo>
                  <a:pt x="4926753" y="5393111"/>
                </a:lnTo>
                <a:close/>
                <a:moveTo>
                  <a:pt x="4324063" y="5286085"/>
                </a:moveTo>
                <a:lnTo>
                  <a:pt x="4371297" y="5286085"/>
                </a:lnTo>
                <a:lnTo>
                  <a:pt x="4371297" y="5393111"/>
                </a:lnTo>
                <a:lnTo>
                  <a:pt x="4478323" y="5393111"/>
                </a:lnTo>
                <a:lnTo>
                  <a:pt x="4478323" y="5440345"/>
                </a:lnTo>
                <a:lnTo>
                  <a:pt x="4371297" y="5440345"/>
                </a:lnTo>
                <a:lnTo>
                  <a:pt x="4371297" y="5547371"/>
                </a:lnTo>
                <a:lnTo>
                  <a:pt x="4324063" y="5547371"/>
                </a:lnTo>
                <a:lnTo>
                  <a:pt x="4324063" y="5440345"/>
                </a:lnTo>
                <a:lnTo>
                  <a:pt x="4217037" y="5440345"/>
                </a:lnTo>
                <a:lnTo>
                  <a:pt x="4217037" y="5393111"/>
                </a:lnTo>
                <a:lnTo>
                  <a:pt x="4324063" y="5393111"/>
                </a:lnTo>
                <a:close/>
                <a:moveTo>
                  <a:pt x="3721970" y="5286085"/>
                </a:moveTo>
                <a:lnTo>
                  <a:pt x="3768606" y="5286085"/>
                </a:lnTo>
                <a:lnTo>
                  <a:pt x="3768606" y="5393111"/>
                </a:lnTo>
                <a:lnTo>
                  <a:pt x="3875632" y="5393111"/>
                </a:lnTo>
                <a:lnTo>
                  <a:pt x="3875632" y="5440345"/>
                </a:lnTo>
                <a:lnTo>
                  <a:pt x="3768606" y="5440345"/>
                </a:lnTo>
                <a:lnTo>
                  <a:pt x="3768606" y="5547371"/>
                </a:lnTo>
                <a:lnTo>
                  <a:pt x="3721970" y="5547371"/>
                </a:lnTo>
                <a:lnTo>
                  <a:pt x="3721970" y="5440345"/>
                </a:lnTo>
                <a:lnTo>
                  <a:pt x="3614944" y="5440345"/>
                </a:lnTo>
                <a:lnTo>
                  <a:pt x="3614944" y="5393111"/>
                </a:lnTo>
                <a:lnTo>
                  <a:pt x="3721970" y="5393111"/>
                </a:lnTo>
                <a:close/>
                <a:moveTo>
                  <a:pt x="3119294" y="5286085"/>
                </a:moveTo>
                <a:lnTo>
                  <a:pt x="3166528" y="5286085"/>
                </a:lnTo>
                <a:lnTo>
                  <a:pt x="3166528" y="5393111"/>
                </a:lnTo>
                <a:lnTo>
                  <a:pt x="3273554" y="5393111"/>
                </a:lnTo>
                <a:lnTo>
                  <a:pt x="3273554" y="5440345"/>
                </a:lnTo>
                <a:lnTo>
                  <a:pt x="3166528" y="5440345"/>
                </a:lnTo>
                <a:lnTo>
                  <a:pt x="3166528" y="5547371"/>
                </a:lnTo>
                <a:lnTo>
                  <a:pt x="3119294" y="5547371"/>
                </a:lnTo>
                <a:lnTo>
                  <a:pt x="3119294" y="5440345"/>
                </a:lnTo>
                <a:lnTo>
                  <a:pt x="3012267" y="5440345"/>
                </a:lnTo>
                <a:lnTo>
                  <a:pt x="3012267" y="5393111"/>
                </a:lnTo>
                <a:lnTo>
                  <a:pt x="3119294" y="5393111"/>
                </a:lnTo>
                <a:close/>
                <a:moveTo>
                  <a:pt x="2516600" y="5286085"/>
                </a:moveTo>
                <a:lnTo>
                  <a:pt x="2563835" y="5286085"/>
                </a:lnTo>
                <a:lnTo>
                  <a:pt x="2563835" y="5393111"/>
                </a:lnTo>
                <a:lnTo>
                  <a:pt x="2670861" y="5393111"/>
                </a:lnTo>
                <a:lnTo>
                  <a:pt x="2670861" y="5440345"/>
                </a:lnTo>
                <a:lnTo>
                  <a:pt x="2563835" y="5440345"/>
                </a:lnTo>
                <a:lnTo>
                  <a:pt x="2563835" y="5547371"/>
                </a:lnTo>
                <a:lnTo>
                  <a:pt x="2516600" y="5547371"/>
                </a:lnTo>
                <a:lnTo>
                  <a:pt x="2516600" y="5440345"/>
                </a:lnTo>
                <a:lnTo>
                  <a:pt x="2409574" y="5440345"/>
                </a:lnTo>
                <a:lnTo>
                  <a:pt x="2409574" y="5393111"/>
                </a:lnTo>
                <a:lnTo>
                  <a:pt x="2516600" y="5393111"/>
                </a:lnTo>
                <a:close/>
                <a:moveTo>
                  <a:pt x="1914506" y="5286085"/>
                </a:moveTo>
                <a:lnTo>
                  <a:pt x="1961142" y="5286085"/>
                </a:lnTo>
                <a:lnTo>
                  <a:pt x="1961142" y="5393111"/>
                </a:lnTo>
                <a:lnTo>
                  <a:pt x="2068168" y="5393111"/>
                </a:lnTo>
                <a:lnTo>
                  <a:pt x="2068168" y="5440345"/>
                </a:lnTo>
                <a:lnTo>
                  <a:pt x="1961142" y="5440345"/>
                </a:lnTo>
                <a:lnTo>
                  <a:pt x="1961142" y="5547371"/>
                </a:lnTo>
                <a:lnTo>
                  <a:pt x="1914506" y="5547371"/>
                </a:lnTo>
                <a:lnTo>
                  <a:pt x="1914506" y="5440345"/>
                </a:lnTo>
                <a:lnTo>
                  <a:pt x="1807479" y="5440345"/>
                </a:lnTo>
                <a:lnTo>
                  <a:pt x="1807479" y="5393111"/>
                </a:lnTo>
                <a:lnTo>
                  <a:pt x="1914506" y="5393111"/>
                </a:lnTo>
                <a:close/>
                <a:moveTo>
                  <a:pt x="1311811" y="5286085"/>
                </a:moveTo>
                <a:lnTo>
                  <a:pt x="1359047" y="5286085"/>
                </a:lnTo>
                <a:lnTo>
                  <a:pt x="1359047" y="5393111"/>
                </a:lnTo>
                <a:lnTo>
                  <a:pt x="1466074" y="5393111"/>
                </a:lnTo>
                <a:lnTo>
                  <a:pt x="1466074" y="5440345"/>
                </a:lnTo>
                <a:lnTo>
                  <a:pt x="1359047" y="5440345"/>
                </a:lnTo>
                <a:lnTo>
                  <a:pt x="1359047" y="5547371"/>
                </a:lnTo>
                <a:lnTo>
                  <a:pt x="1311811" y="5547371"/>
                </a:lnTo>
                <a:lnTo>
                  <a:pt x="1311811" y="5440345"/>
                </a:lnTo>
                <a:lnTo>
                  <a:pt x="1204788" y="5440345"/>
                </a:lnTo>
                <a:lnTo>
                  <a:pt x="1204788" y="5393111"/>
                </a:lnTo>
                <a:lnTo>
                  <a:pt x="1311811" y="5393111"/>
                </a:lnTo>
                <a:close/>
                <a:moveTo>
                  <a:pt x="709721" y="5286085"/>
                </a:moveTo>
                <a:lnTo>
                  <a:pt x="756357" y="5286085"/>
                </a:lnTo>
                <a:lnTo>
                  <a:pt x="756357" y="5393111"/>
                </a:lnTo>
                <a:lnTo>
                  <a:pt x="863383" y="5393111"/>
                </a:lnTo>
                <a:lnTo>
                  <a:pt x="863383" y="5440345"/>
                </a:lnTo>
                <a:lnTo>
                  <a:pt x="756357" y="5440345"/>
                </a:lnTo>
                <a:lnTo>
                  <a:pt x="756357" y="5547371"/>
                </a:lnTo>
                <a:lnTo>
                  <a:pt x="709721" y="5547371"/>
                </a:lnTo>
                <a:lnTo>
                  <a:pt x="709721" y="5440345"/>
                </a:lnTo>
                <a:lnTo>
                  <a:pt x="602695" y="5440345"/>
                </a:lnTo>
                <a:lnTo>
                  <a:pt x="602695" y="5393111"/>
                </a:lnTo>
                <a:lnTo>
                  <a:pt x="709721" y="5393111"/>
                </a:lnTo>
                <a:close/>
                <a:moveTo>
                  <a:pt x="107030" y="5286085"/>
                </a:moveTo>
                <a:lnTo>
                  <a:pt x="154265" y="5286085"/>
                </a:lnTo>
                <a:lnTo>
                  <a:pt x="154265" y="5393111"/>
                </a:lnTo>
                <a:lnTo>
                  <a:pt x="261291" y="5393111"/>
                </a:lnTo>
                <a:lnTo>
                  <a:pt x="261291" y="5440345"/>
                </a:lnTo>
                <a:lnTo>
                  <a:pt x="154265" y="5440345"/>
                </a:lnTo>
                <a:lnTo>
                  <a:pt x="154265" y="5547371"/>
                </a:lnTo>
                <a:lnTo>
                  <a:pt x="107030" y="5547371"/>
                </a:lnTo>
                <a:lnTo>
                  <a:pt x="107030" y="5440345"/>
                </a:lnTo>
                <a:lnTo>
                  <a:pt x="6" y="5440345"/>
                </a:lnTo>
                <a:lnTo>
                  <a:pt x="6" y="5393111"/>
                </a:lnTo>
                <a:lnTo>
                  <a:pt x="107030" y="5393111"/>
                </a:lnTo>
                <a:close/>
                <a:moveTo>
                  <a:pt x="10295963" y="4880106"/>
                </a:moveTo>
                <a:lnTo>
                  <a:pt x="10275634" y="4900435"/>
                </a:lnTo>
                <a:lnTo>
                  <a:pt x="10351568" y="4976369"/>
                </a:lnTo>
                <a:lnTo>
                  <a:pt x="10275634" y="5052303"/>
                </a:lnTo>
                <a:lnTo>
                  <a:pt x="10295963" y="5072632"/>
                </a:lnTo>
                <a:lnTo>
                  <a:pt x="10371897" y="4996698"/>
                </a:lnTo>
                <a:lnTo>
                  <a:pt x="10447831" y="5072632"/>
                </a:lnTo>
                <a:lnTo>
                  <a:pt x="10468160" y="5052303"/>
                </a:lnTo>
                <a:lnTo>
                  <a:pt x="10392226" y="4976369"/>
                </a:lnTo>
                <a:lnTo>
                  <a:pt x="10468160" y="4900435"/>
                </a:lnTo>
                <a:lnTo>
                  <a:pt x="10447831" y="4880106"/>
                </a:lnTo>
                <a:lnTo>
                  <a:pt x="10371897" y="4956040"/>
                </a:lnTo>
                <a:close/>
                <a:moveTo>
                  <a:pt x="9693870" y="4880106"/>
                </a:moveTo>
                <a:lnTo>
                  <a:pt x="9673541" y="4900435"/>
                </a:lnTo>
                <a:lnTo>
                  <a:pt x="9749475" y="4976369"/>
                </a:lnTo>
                <a:lnTo>
                  <a:pt x="9673541" y="5052303"/>
                </a:lnTo>
                <a:lnTo>
                  <a:pt x="9693870" y="5072632"/>
                </a:lnTo>
                <a:lnTo>
                  <a:pt x="9769804" y="4996698"/>
                </a:lnTo>
                <a:lnTo>
                  <a:pt x="9845738" y="5072632"/>
                </a:lnTo>
                <a:lnTo>
                  <a:pt x="9866067" y="5052303"/>
                </a:lnTo>
                <a:lnTo>
                  <a:pt x="9790133" y="4976369"/>
                </a:lnTo>
                <a:lnTo>
                  <a:pt x="9866067" y="4900435"/>
                </a:lnTo>
                <a:lnTo>
                  <a:pt x="9845738" y="4880106"/>
                </a:lnTo>
                <a:lnTo>
                  <a:pt x="9769804" y="4956040"/>
                </a:lnTo>
                <a:close/>
                <a:moveTo>
                  <a:pt x="9091179" y="4880106"/>
                </a:moveTo>
                <a:lnTo>
                  <a:pt x="9070850" y="4900435"/>
                </a:lnTo>
                <a:lnTo>
                  <a:pt x="9146785" y="4976369"/>
                </a:lnTo>
                <a:lnTo>
                  <a:pt x="9070850" y="5052303"/>
                </a:lnTo>
                <a:lnTo>
                  <a:pt x="9091179" y="5072632"/>
                </a:lnTo>
                <a:lnTo>
                  <a:pt x="9167113" y="4996698"/>
                </a:lnTo>
                <a:lnTo>
                  <a:pt x="9243048" y="5072632"/>
                </a:lnTo>
                <a:lnTo>
                  <a:pt x="9263377" y="5052303"/>
                </a:lnTo>
                <a:lnTo>
                  <a:pt x="9187442" y="4976369"/>
                </a:lnTo>
                <a:lnTo>
                  <a:pt x="9263377" y="4900435"/>
                </a:lnTo>
                <a:lnTo>
                  <a:pt x="9243048" y="4880106"/>
                </a:lnTo>
                <a:lnTo>
                  <a:pt x="9167113" y="4956040"/>
                </a:lnTo>
                <a:close/>
                <a:moveTo>
                  <a:pt x="7886396" y="4880106"/>
                </a:moveTo>
                <a:lnTo>
                  <a:pt x="7866067" y="4900435"/>
                </a:lnTo>
                <a:lnTo>
                  <a:pt x="7942001" y="4976369"/>
                </a:lnTo>
                <a:lnTo>
                  <a:pt x="7866067" y="5052303"/>
                </a:lnTo>
                <a:lnTo>
                  <a:pt x="7886396" y="5072632"/>
                </a:lnTo>
                <a:lnTo>
                  <a:pt x="7962330" y="4996698"/>
                </a:lnTo>
                <a:lnTo>
                  <a:pt x="8038264" y="5072632"/>
                </a:lnTo>
                <a:lnTo>
                  <a:pt x="8058593" y="5052303"/>
                </a:lnTo>
                <a:lnTo>
                  <a:pt x="7982659" y="4976369"/>
                </a:lnTo>
                <a:lnTo>
                  <a:pt x="8058593" y="4900435"/>
                </a:lnTo>
                <a:lnTo>
                  <a:pt x="8038264" y="4880106"/>
                </a:lnTo>
                <a:lnTo>
                  <a:pt x="7962330" y="4956040"/>
                </a:lnTo>
                <a:close/>
                <a:moveTo>
                  <a:pt x="7283705" y="4880106"/>
                </a:moveTo>
                <a:lnTo>
                  <a:pt x="7263376" y="4900435"/>
                </a:lnTo>
                <a:lnTo>
                  <a:pt x="7339310" y="4976369"/>
                </a:lnTo>
                <a:lnTo>
                  <a:pt x="7263376" y="5052303"/>
                </a:lnTo>
                <a:lnTo>
                  <a:pt x="7283705" y="5072632"/>
                </a:lnTo>
                <a:lnTo>
                  <a:pt x="7359639" y="4996698"/>
                </a:lnTo>
                <a:lnTo>
                  <a:pt x="7435573" y="5072632"/>
                </a:lnTo>
                <a:lnTo>
                  <a:pt x="7455902" y="5052303"/>
                </a:lnTo>
                <a:lnTo>
                  <a:pt x="7379968" y="4976369"/>
                </a:lnTo>
                <a:lnTo>
                  <a:pt x="7455902" y="4900435"/>
                </a:lnTo>
                <a:lnTo>
                  <a:pt x="7435573" y="4880106"/>
                </a:lnTo>
                <a:lnTo>
                  <a:pt x="7359639" y="4956040"/>
                </a:lnTo>
                <a:close/>
                <a:moveTo>
                  <a:pt x="6681612" y="4880106"/>
                </a:moveTo>
                <a:lnTo>
                  <a:pt x="6661283" y="4900435"/>
                </a:lnTo>
                <a:lnTo>
                  <a:pt x="6737217" y="4976369"/>
                </a:lnTo>
                <a:lnTo>
                  <a:pt x="6661283" y="5052303"/>
                </a:lnTo>
                <a:lnTo>
                  <a:pt x="6681612" y="5072632"/>
                </a:lnTo>
                <a:lnTo>
                  <a:pt x="6757546" y="4996698"/>
                </a:lnTo>
                <a:lnTo>
                  <a:pt x="6833480" y="5072632"/>
                </a:lnTo>
                <a:lnTo>
                  <a:pt x="6853809" y="5052303"/>
                </a:lnTo>
                <a:lnTo>
                  <a:pt x="6777875" y="4976369"/>
                </a:lnTo>
                <a:lnTo>
                  <a:pt x="6853809" y="4900435"/>
                </a:lnTo>
                <a:lnTo>
                  <a:pt x="6833480" y="4880106"/>
                </a:lnTo>
                <a:lnTo>
                  <a:pt x="6757546" y="4956040"/>
                </a:lnTo>
                <a:close/>
                <a:moveTo>
                  <a:pt x="5476828" y="4880106"/>
                </a:moveTo>
                <a:lnTo>
                  <a:pt x="5456499" y="4900435"/>
                </a:lnTo>
                <a:lnTo>
                  <a:pt x="5532433" y="4976369"/>
                </a:lnTo>
                <a:lnTo>
                  <a:pt x="5456499" y="5052303"/>
                </a:lnTo>
                <a:lnTo>
                  <a:pt x="5476828" y="5072632"/>
                </a:lnTo>
                <a:lnTo>
                  <a:pt x="5552762" y="4996698"/>
                </a:lnTo>
                <a:lnTo>
                  <a:pt x="5628697" y="5072632"/>
                </a:lnTo>
                <a:lnTo>
                  <a:pt x="5649025" y="5052303"/>
                </a:lnTo>
                <a:lnTo>
                  <a:pt x="5573091" y="4976369"/>
                </a:lnTo>
                <a:lnTo>
                  <a:pt x="5649025" y="4900435"/>
                </a:lnTo>
                <a:lnTo>
                  <a:pt x="5628697" y="4880106"/>
                </a:lnTo>
                <a:lnTo>
                  <a:pt x="5552762" y="4956040"/>
                </a:lnTo>
                <a:close/>
                <a:moveTo>
                  <a:pt x="4874137" y="4880106"/>
                </a:moveTo>
                <a:lnTo>
                  <a:pt x="4853808" y="4900435"/>
                </a:lnTo>
                <a:lnTo>
                  <a:pt x="4929742" y="4976369"/>
                </a:lnTo>
                <a:lnTo>
                  <a:pt x="4853808" y="5052303"/>
                </a:lnTo>
                <a:lnTo>
                  <a:pt x="4874137" y="5072632"/>
                </a:lnTo>
                <a:lnTo>
                  <a:pt x="4950071" y="4996698"/>
                </a:lnTo>
                <a:lnTo>
                  <a:pt x="5026005" y="5072632"/>
                </a:lnTo>
                <a:lnTo>
                  <a:pt x="5046334" y="5052303"/>
                </a:lnTo>
                <a:lnTo>
                  <a:pt x="4970400" y="4976369"/>
                </a:lnTo>
                <a:lnTo>
                  <a:pt x="5046334" y="4900435"/>
                </a:lnTo>
                <a:lnTo>
                  <a:pt x="5026005" y="4880106"/>
                </a:lnTo>
                <a:lnTo>
                  <a:pt x="4950071" y="4956040"/>
                </a:lnTo>
                <a:close/>
                <a:moveTo>
                  <a:pt x="4271446" y="4880106"/>
                </a:moveTo>
                <a:lnTo>
                  <a:pt x="4251117" y="4900435"/>
                </a:lnTo>
                <a:lnTo>
                  <a:pt x="4327052" y="4976369"/>
                </a:lnTo>
                <a:lnTo>
                  <a:pt x="4251117" y="5052303"/>
                </a:lnTo>
                <a:lnTo>
                  <a:pt x="4271446" y="5072632"/>
                </a:lnTo>
                <a:lnTo>
                  <a:pt x="4347380" y="4996698"/>
                </a:lnTo>
                <a:lnTo>
                  <a:pt x="4423315" y="5072632"/>
                </a:lnTo>
                <a:lnTo>
                  <a:pt x="4443644" y="5052303"/>
                </a:lnTo>
                <a:lnTo>
                  <a:pt x="4367709" y="4976369"/>
                </a:lnTo>
                <a:lnTo>
                  <a:pt x="4443644" y="4900435"/>
                </a:lnTo>
                <a:lnTo>
                  <a:pt x="4423315" y="4880106"/>
                </a:lnTo>
                <a:lnTo>
                  <a:pt x="4347380" y="4956040"/>
                </a:lnTo>
                <a:close/>
                <a:moveTo>
                  <a:pt x="3067276" y="4880106"/>
                </a:moveTo>
                <a:lnTo>
                  <a:pt x="3046947" y="4900435"/>
                </a:lnTo>
                <a:lnTo>
                  <a:pt x="3122881" y="4976369"/>
                </a:lnTo>
                <a:lnTo>
                  <a:pt x="3046947" y="5052303"/>
                </a:lnTo>
                <a:lnTo>
                  <a:pt x="3067276" y="5072632"/>
                </a:lnTo>
                <a:lnTo>
                  <a:pt x="3142614" y="4996698"/>
                </a:lnTo>
                <a:lnTo>
                  <a:pt x="3218549" y="5072632"/>
                </a:lnTo>
                <a:lnTo>
                  <a:pt x="3238878" y="5052303"/>
                </a:lnTo>
                <a:lnTo>
                  <a:pt x="3162943" y="4976369"/>
                </a:lnTo>
                <a:lnTo>
                  <a:pt x="3238878" y="4900435"/>
                </a:lnTo>
                <a:lnTo>
                  <a:pt x="3218549" y="4880106"/>
                </a:lnTo>
                <a:lnTo>
                  <a:pt x="3142614" y="4956040"/>
                </a:lnTo>
                <a:close/>
                <a:moveTo>
                  <a:pt x="2464584" y="4880106"/>
                </a:moveTo>
                <a:lnTo>
                  <a:pt x="2444255" y="4900435"/>
                </a:lnTo>
                <a:lnTo>
                  <a:pt x="2520189" y="4976369"/>
                </a:lnTo>
                <a:lnTo>
                  <a:pt x="2444255" y="5052303"/>
                </a:lnTo>
                <a:lnTo>
                  <a:pt x="2464584" y="5072632"/>
                </a:lnTo>
                <a:lnTo>
                  <a:pt x="2540519" y="4996698"/>
                </a:lnTo>
                <a:lnTo>
                  <a:pt x="2616453" y="5072632"/>
                </a:lnTo>
                <a:lnTo>
                  <a:pt x="2636782" y="5052303"/>
                </a:lnTo>
                <a:lnTo>
                  <a:pt x="2560848" y="4976369"/>
                </a:lnTo>
                <a:lnTo>
                  <a:pt x="2636782" y="4900435"/>
                </a:lnTo>
                <a:lnTo>
                  <a:pt x="2616453" y="4880106"/>
                </a:lnTo>
                <a:lnTo>
                  <a:pt x="2540519" y="4956040"/>
                </a:lnTo>
                <a:close/>
                <a:moveTo>
                  <a:pt x="1259795" y="4880106"/>
                </a:moveTo>
                <a:lnTo>
                  <a:pt x="1239467" y="4900435"/>
                </a:lnTo>
                <a:lnTo>
                  <a:pt x="1315400" y="4976369"/>
                </a:lnTo>
                <a:lnTo>
                  <a:pt x="1239467" y="5052303"/>
                </a:lnTo>
                <a:lnTo>
                  <a:pt x="1259795" y="5072632"/>
                </a:lnTo>
                <a:lnTo>
                  <a:pt x="1335729" y="4996698"/>
                </a:lnTo>
                <a:lnTo>
                  <a:pt x="1411664" y="5072632"/>
                </a:lnTo>
                <a:lnTo>
                  <a:pt x="1431992" y="5052303"/>
                </a:lnTo>
                <a:lnTo>
                  <a:pt x="1356058" y="4976369"/>
                </a:lnTo>
                <a:lnTo>
                  <a:pt x="1431992" y="4900435"/>
                </a:lnTo>
                <a:lnTo>
                  <a:pt x="1411664" y="4880106"/>
                </a:lnTo>
                <a:lnTo>
                  <a:pt x="1335729" y="4956040"/>
                </a:lnTo>
                <a:close/>
                <a:moveTo>
                  <a:pt x="657106" y="4880106"/>
                </a:moveTo>
                <a:lnTo>
                  <a:pt x="636777" y="4900435"/>
                </a:lnTo>
                <a:lnTo>
                  <a:pt x="712711" y="4976369"/>
                </a:lnTo>
                <a:lnTo>
                  <a:pt x="636777" y="5051706"/>
                </a:lnTo>
                <a:lnTo>
                  <a:pt x="657106" y="5072034"/>
                </a:lnTo>
                <a:lnTo>
                  <a:pt x="733040" y="4996100"/>
                </a:lnTo>
                <a:lnTo>
                  <a:pt x="808974" y="5072034"/>
                </a:lnTo>
                <a:lnTo>
                  <a:pt x="829303" y="5051706"/>
                </a:lnTo>
                <a:lnTo>
                  <a:pt x="753368" y="4976369"/>
                </a:lnTo>
                <a:lnTo>
                  <a:pt x="829303" y="4900435"/>
                </a:lnTo>
                <a:lnTo>
                  <a:pt x="808974" y="4880106"/>
                </a:lnTo>
                <a:lnTo>
                  <a:pt x="733040" y="4956040"/>
                </a:lnTo>
                <a:close/>
                <a:moveTo>
                  <a:pt x="55012" y="4880106"/>
                </a:moveTo>
                <a:lnTo>
                  <a:pt x="34683" y="4900435"/>
                </a:lnTo>
                <a:lnTo>
                  <a:pt x="110618" y="4976369"/>
                </a:lnTo>
                <a:lnTo>
                  <a:pt x="34086" y="5051706"/>
                </a:lnTo>
                <a:lnTo>
                  <a:pt x="54414" y="5072034"/>
                </a:lnTo>
                <a:lnTo>
                  <a:pt x="130349" y="4996698"/>
                </a:lnTo>
                <a:lnTo>
                  <a:pt x="206284" y="5072632"/>
                </a:lnTo>
                <a:lnTo>
                  <a:pt x="226612" y="5052303"/>
                </a:lnTo>
                <a:lnTo>
                  <a:pt x="150678" y="4976369"/>
                </a:lnTo>
                <a:lnTo>
                  <a:pt x="226612" y="4900435"/>
                </a:lnTo>
                <a:lnTo>
                  <a:pt x="206284" y="4880106"/>
                </a:lnTo>
                <a:lnTo>
                  <a:pt x="130349" y="4956040"/>
                </a:lnTo>
                <a:close/>
                <a:moveTo>
                  <a:pt x="8489086" y="4879508"/>
                </a:moveTo>
                <a:lnTo>
                  <a:pt x="8468757" y="4899837"/>
                </a:lnTo>
                <a:lnTo>
                  <a:pt x="8544691" y="4975771"/>
                </a:lnTo>
                <a:lnTo>
                  <a:pt x="8468757" y="5051706"/>
                </a:lnTo>
                <a:lnTo>
                  <a:pt x="8489086" y="5072034"/>
                </a:lnTo>
                <a:lnTo>
                  <a:pt x="8565020" y="4996100"/>
                </a:lnTo>
                <a:lnTo>
                  <a:pt x="8640954" y="5072034"/>
                </a:lnTo>
                <a:lnTo>
                  <a:pt x="8661283" y="5051706"/>
                </a:lnTo>
                <a:lnTo>
                  <a:pt x="8585349" y="4975771"/>
                </a:lnTo>
                <a:lnTo>
                  <a:pt x="8661283" y="4899837"/>
                </a:lnTo>
                <a:lnTo>
                  <a:pt x="8640954" y="4879508"/>
                </a:lnTo>
                <a:lnTo>
                  <a:pt x="8565020" y="4955442"/>
                </a:lnTo>
                <a:close/>
                <a:moveTo>
                  <a:pt x="6078921" y="4879508"/>
                </a:moveTo>
                <a:lnTo>
                  <a:pt x="6058592" y="4899837"/>
                </a:lnTo>
                <a:lnTo>
                  <a:pt x="6134526" y="4975771"/>
                </a:lnTo>
                <a:lnTo>
                  <a:pt x="6058592" y="5051706"/>
                </a:lnTo>
                <a:lnTo>
                  <a:pt x="6078921" y="5072034"/>
                </a:lnTo>
                <a:lnTo>
                  <a:pt x="6154855" y="4996100"/>
                </a:lnTo>
                <a:lnTo>
                  <a:pt x="6230789" y="5072034"/>
                </a:lnTo>
                <a:lnTo>
                  <a:pt x="6251118" y="5051706"/>
                </a:lnTo>
                <a:lnTo>
                  <a:pt x="6175184" y="4975771"/>
                </a:lnTo>
                <a:lnTo>
                  <a:pt x="6251118" y="4899837"/>
                </a:lnTo>
                <a:lnTo>
                  <a:pt x="6230789" y="4879508"/>
                </a:lnTo>
                <a:lnTo>
                  <a:pt x="6154855" y="4955442"/>
                </a:lnTo>
                <a:close/>
                <a:moveTo>
                  <a:pt x="3669354" y="4879508"/>
                </a:moveTo>
                <a:lnTo>
                  <a:pt x="3649025" y="4899837"/>
                </a:lnTo>
                <a:lnTo>
                  <a:pt x="3724959" y="4975771"/>
                </a:lnTo>
                <a:lnTo>
                  <a:pt x="3649025" y="5051706"/>
                </a:lnTo>
                <a:lnTo>
                  <a:pt x="3669354" y="5072034"/>
                </a:lnTo>
                <a:lnTo>
                  <a:pt x="3745288" y="4996100"/>
                </a:lnTo>
                <a:lnTo>
                  <a:pt x="3821222" y="5072034"/>
                </a:lnTo>
                <a:lnTo>
                  <a:pt x="3841551" y="5051706"/>
                </a:lnTo>
                <a:lnTo>
                  <a:pt x="3765617" y="4975771"/>
                </a:lnTo>
                <a:lnTo>
                  <a:pt x="3841551" y="4899837"/>
                </a:lnTo>
                <a:lnTo>
                  <a:pt x="3821222" y="4879508"/>
                </a:lnTo>
                <a:lnTo>
                  <a:pt x="3745288" y="4955442"/>
                </a:lnTo>
                <a:close/>
                <a:moveTo>
                  <a:pt x="1861891" y="4879508"/>
                </a:moveTo>
                <a:lnTo>
                  <a:pt x="1841561" y="4899837"/>
                </a:lnTo>
                <a:lnTo>
                  <a:pt x="1917496" y="4975771"/>
                </a:lnTo>
                <a:lnTo>
                  <a:pt x="1841561" y="5051706"/>
                </a:lnTo>
                <a:lnTo>
                  <a:pt x="1861891" y="5072034"/>
                </a:lnTo>
                <a:lnTo>
                  <a:pt x="1937825" y="4996100"/>
                </a:lnTo>
                <a:lnTo>
                  <a:pt x="2013759" y="5072034"/>
                </a:lnTo>
                <a:lnTo>
                  <a:pt x="2034088" y="5051706"/>
                </a:lnTo>
                <a:lnTo>
                  <a:pt x="1958154" y="4975771"/>
                </a:lnTo>
                <a:lnTo>
                  <a:pt x="2034088" y="4899837"/>
                </a:lnTo>
                <a:lnTo>
                  <a:pt x="2013759" y="4879508"/>
                </a:lnTo>
                <a:lnTo>
                  <a:pt x="1937825" y="4955442"/>
                </a:lnTo>
                <a:close/>
                <a:moveTo>
                  <a:pt x="1259795" y="4854396"/>
                </a:moveTo>
                <a:lnTo>
                  <a:pt x="1335729" y="4930330"/>
                </a:lnTo>
                <a:lnTo>
                  <a:pt x="1411664" y="4854396"/>
                </a:lnTo>
                <a:lnTo>
                  <a:pt x="1457703" y="4900435"/>
                </a:lnTo>
                <a:lnTo>
                  <a:pt x="1381170" y="4976369"/>
                </a:lnTo>
                <a:lnTo>
                  <a:pt x="1457105" y="5052303"/>
                </a:lnTo>
                <a:lnTo>
                  <a:pt x="1411067" y="5098342"/>
                </a:lnTo>
                <a:lnTo>
                  <a:pt x="1335131" y="5022408"/>
                </a:lnTo>
                <a:lnTo>
                  <a:pt x="1259795" y="5097744"/>
                </a:lnTo>
                <a:lnTo>
                  <a:pt x="1213757" y="5051706"/>
                </a:lnTo>
                <a:lnTo>
                  <a:pt x="1289690" y="4975771"/>
                </a:lnTo>
                <a:lnTo>
                  <a:pt x="1213757" y="4900435"/>
                </a:lnTo>
                <a:close/>
                <a:moveTo>
                  <a:pt x="55012" y="4854396"/>
                </a:moveTo>
                <a:lnTo>
                  <a:pt x="130947" y="4930330"/>
                </a:lnTo>
                <a:lnTo>
                  <a:pt x="206881" y="4854396"/>
                </a:lnTo>
                <a:lnTo>
                  <a:pt x="252920" y="4900435"/>
                </a:lnTo>
                <a:lnTo>
                  <a:pt x="176985" y="4976369"/>
                </a:lnTo>
                <a:lnTo>
                  <a:pt x="252920" y="5052303"/>
                </a:lnTo>
                <a:lnTo>
                  <a:pt x="206881" y="5098342"/>
                </a:lnTo>
                <a:lnTo>
                  <a:pt x="130947" y="5022408"/>
                </a:lnTo>
                <a:lnTo>
                  <a:pt x="55012" y="5097744"/>
                </a:lnTo>
                <a:lnTo>
                  <a:pt x="8974" y="5051706"/>
                </a:lnTo>
                <a:lnTo>
                  <a:pt x="84907" y="4975771"/>
                </a:lnTo>
                <a:lnTo>
                  <a:pt x="8974" y="4900435"/>
                </a:lnTo>
                <a:close/>
                <a:moveTo>
                  <a:pt x="10295963" y="4853798"/>
                </a:moveTo>
                <a:lnTo>
                  <a:pt x="10371897" y="4929732"/>
                </a:lnTo>
                <a:lnTo>
                  <a:pt x="10447831" y="4853798"/>
                </a:lnTo>
                <a:lnTo>
                  <a:pt x="10493870" y="4899837"/>
                </a:lnTo>
                <a:lnTo>
                  <a:pt x="10417936" y="4975771"/>
                </a:lnTo>
                <a:lnTo>
                  <a:pt x="10493870" y="5051706"/>
                </a:lnTo>
                <a:lnTo>
                  <a:pt x="10447831" y="5097744"/>
                </a:lnTo>
                <a:lnTo>
                  <a:pt x="10371897" y="5021810"/>
                </a:lnTo>
                <a:lnTo>
                  <a:pt x="10295963" y="5097744"/>
                </a:lnTo>
                <a:lnTo>
                  <a:pt x="10249924" y="5051706"/>
                </a:lnTo>
                <a:lnTo>
                  <a:pt x="10325858" y="4975771"/>
                </a:lnTo>
                <a:lnTo>
                  <a:pt x="10249924" y="4899837"/>
                </a:lnTo>
                <a:close/>
                <a:moveTo>
                  <a:pt x="9693272" y="4853798"/>
                </a:moveTo>
                <a:lnTo>
                  <a:pt x="9769206" y="4929732"/>
                </a:lnTo>
                <a:lnTo>
                  <a:pt x="9845140" y="4853798"/>
                </a:lnTo>
                <a:lnTo>
                  <a:pt x="9891180" y="4899837"/>
                </a:lnTo>
                <a:lnTo>
                  <a:pt x="9815245" y="4975771"/>
                </a:lnTo>
                <a:lnTo>
                  <a:pt x="9891180" y="5051706"/>
                </a:lnTo>
                <a:lnTo>
                  <a:pt x="9845140" y="5097744"/>
                </a:lnTo>
                <a:lnTo>
                  <a:pt x="9769206" y="5021810"/>
                </a:lnTo>
                <a:lnTo>
                  <a:pt x="9693272" y="5097744"/>
                </a:lnTo>
                <a:lnTo>
                  <a:pt x="9647233" y="5051706"/>
                </a:lnTo>
                <a:lnTo>
                  <a:pt x="9723167" y="4975771"/>
                </a:lnTo>
                <a:lnTo>
                  <a:pt x="9647233" y="4899837"/>
                </a:lnTo>
                <a:close/>
                <a:moveTo>
                  <a:pt x="9091777" y="4853798"/>
                </a:moveTo>
                <a:lnTo>
                  <a:pt x="9167711" y="4929732"/>
                </a:lnTo>
                <a:lnTo>
                  <a:pt x="9243645" y="4853798"/>
                </a:lnTo>
                <a:lnTo>
                  <a:pt x="9289684" y="4899837"/>
                </a:lnTo>
                <a:lnTo>
                  <a:pt x="9213750" y="4975771"/>
                </a:lnTo>
                <a:lnTo>
                  <a:pt x="9289684" y="5051706"/>
                </a:lnTo>
                <a:lnTo>
                  <a:pt x="9243645" y="5097744"/>
                </a:lnTo>
                <a:lnTo>
                  <a:pt x="9167711" y="5021810"/>
                </a:lnTo>
                <a:lnTo>
                  <a:pt x="9091777" y="5097744"/>
                </a:lnTo>
                <a:lnTo>
                  <a:pt x="9045738" y="5051706"/>
                </a:lnTo>
                <a:lnTo>
                  <a:pt x="9121672" y="4975771"/>
                </a:lnTo>
                <a:lnTo>
                  <a:pt x="9045738" y="4899837"/>
                </a:lnTo>
                <a:close/>
                <a:moveTo>
                  <a:pt x="8488488" y="4853798"/>
                </a:moveTo>
                <a:lnTo>
                  <a:pt x="8564422" y="4929732"/>
                </a:lnTo>
                <a:lnTo>
                  <a:pt x="8640356" y="4853798"/>
                </a:lnTo>
                <a:lnTo>
                  <a:pt x="8686396" y="4899837"/>
                </a:lnTo>
                <a:lnTo>
                  <a:pt x="8610461" y="4975771"/>
                </a:lnTo>
                <a:lnTo>
                  <a:pt x="8686396" y="5051706"/>
                </a:lnTo>
                <a:lnTo>
                  <a:pt x="8640356" y="5097744"/>
                </a:lnTo>
                <a:lnTo>
                  <a:pt x="8564422" y="5021810"/>
                </a:lnTo>
                <a:lnTo>
                  <a:pt x="8488488" y="5097744"/>
                </a:lnTo>
                <a:lnTo>
                  <a:pt x="8442449" y="5051706"/>
                </a:lnTo>
                <a:lnTo>
                  <a:pt x="8518383" y="4975771"/>
                </a:lnTo>
                <a:lnTo>
                  <a:pt x="8442449" y="4899837"/>
                </a:lnTo>
                <a:close/>
                <a:moveTo>
                  <a:pt x="7886396" y="4853798"/>
                </a:moveTo>
                <a:lnTo>
                  <a:pt x="7962330" y="4929732"/>
                </a:lnTo>
                <a:lnTo>
                  <a:pt x="8038264" y="4853798"/>
                </a:lnTo>
                <a:lnTo>
                  <a:pt x="8084303" y="4899837"/>
                </a:lnTo>
                <a:lnTo>
                  <a:pt x="8008369" y="4975771"/>
                </a:lnTo>
                <a:lnTo>
                  <a:pt x="8084303" y="5051706"/>
                </a:lnTo>
                <a:lnTo>
                  <a:pt x="8038264" y="5097744"/>
                </a:lnTo>
                <a:lnTo>
                  <a:pt x="7962330" y="5021810"/>
                </a:lnTo>
                <a:lnTo>
                  <a:pt x="7886396" y="5097744"/>
                </a:lnTo>
                <a:lnTo>
                  <a:pt x="7840357" y="5051706"/>
                </a:lnTo>
                <a:lnTo>
                  <a:pt x="7916291" y="4975771"/>
                </a:lnTo>
                <a:lnTo>
                  <a:pt x="7840357" y="4899837"/>
                </a:lnTo>
                <a:close/>
                <a:moveTo>
                  <a:pt x="7283705" y="4853798"/>
                </a:moveTo>
                <a:lnTo>
                  <a:pt x="7359639" y="4929732"/>
                </a:lnTo>
                <a:lnTo>
                  <a:pt x="7435573" y="4853798"/>
                </a:lnTo>
                <a:lnTo>
                  <a:pt x="7481613" y="4899837"/>
                </a:lnTo>
                <a:lnTo>
                  <a:pt x="7405678" y="4975771"/>
                </a:lnTo>
                <a:lnTo>
                  <a:pt x="7481613" y="5051706"/>
                </a:lnTo>
                <a:lnTo>
                  <a:pt x="7435573" y="5097744"/>
                </a:lnTo>
                <a:lnTo>
                  <a:pt x="7359639" y="5021810"/>
                </a:lnTo>
                <a:lnTo>
                  <a:pt x="7283705" y="5097744"/>
                </a:lnTo>
                <a:lnTo>
                  <a:pt x="7237666" y="5051706"/>
                </a:lnTo>
                <a:lnTo>
                  <a:pt x="7313600" y="4975771"/>
                </a:lnTo>
                <a:lnTo>
                  <a:pt x="7237666" y="4899837"/>
                </a:lnTo>
                <a:close/>
                <a:moveTo>
                  <a:pt x="6681612" y="4853798"/>
                </a:moveTo>
                <a:lnTo>
                  <a:pt x="6757546" y="4929732"/>
                </a:lnTo>
                <a:lnTo>
                  <a:pt x="6833480" y="4853798"/>
                </a:lnTo>
                <a:lnTo>
                  <a:pt x="6879519" y="4899837"/>
                </a:lnTo>
                <a:lnTo>
                  <a:pt x="6803585" y="4975771"/>
                </a:lnTo>
                <a:lnTo>
                  <a:pt x="6879519" y="5051706"/>
                </a:lnTo>
                <a:lnTo>
                  <a:pt x="6833480" y="5097744"/>
                </a:lnTo>
                <a:lnTo>
                  <a:pt x="6757546" y="5021810"/>
                </a:lnTo>
                <a:lnTo>
                  <a:pt x="6681612" y="5097744"/>
                </a:lnTo>
                <a:lnTo>
                  <a:pt x="6635573" y="5051706"/>
                </a:lnTo>
                <a:lnTo>
                  <a:pt x="6711507" y="4975771"/>
                </a:lnTo>
                <a:lnTo>
                  <a:pt x="6635573" y="4899837"/>
                </a:lnTo>
                <a:close/>
                <a:moveTo>
                  <a:pt x="6078921" y="4853798"/>
                </a:moveTo>
                <a:lnTo>
                  <a:pt x="6154855" y="4929732"/>
                </a:lnTo>
                <a:lnTo>
                  <a:pt x="6230789" y="4853798"/>
                </a:lnTo>
                <a:lnTo>
                  <a:pt x="6276829" y="4899837"/>
                </a:lnTo>
                <a:lnTo>
                  <a:pt x="6200894" y="4975771"/>
                </a:lnTo>
                <a:lnTo>
                  <a:pt x="6276829" y="5051706"/>
                </a:lnTo>
                <a:lnTo>
                  <a:pt x="6230789" y="5097744"/>
                </a:lnTo>
                <a:lnTo>
                  <a:pt x="6154855" y="5021810"/>
                </a:lnTo>
                <a:lnTo>
                  <a:pt x="6078921" y="5097744"/>
                </a:lnTo>
                <a:lnTo>
                  <a:pt x="6032882" y="5051706"/>
                </a:lnTo>
                <a:lnTo>
                  <a:pt x="6108816" y="4975771"/>
                </a:lnTo>
                <a:lnTo>
                  <a:pt x="6032882" y="4899837"/>
                </a:lnTo>
                <a:close/>
                <a:moveTo>
                  <a:pt x="5476828" y="4853798"/>
                </a:moveTo>
                <a:lnTo>
                  <a:pt x="5552762" y="4929732"/>
                </a:lnTo>
                <a:lnTo>
                  <a:pt x="5628697" y="4853798"/>
                </a:lnTo>
                <a:lnTo>
                  <a:pt x="5674735" y="4899837"/>
                </a:lnTo>
                <a:lnTo>
                  <a:pt x="5598801" y="4975771"/>
                </a:lnTo>
                <a:lnTo>
                  <a:pt x="5674735" y="5051706"/>
                </a:lnTo>
                <a:lnTo>
                  <a:pt x="5628099" y="5097744"/>
                </a:lnTo>
                <a:lnTo>
                  <a:pt x="5552164" y="5021810"/>
                </a:lnTo>
                <a:lnTo>
                  <a:pt x="5476828" y="5097744"/>
                </a:lnTo>
                <a:lnTo>
                  <a:pt x="5430789" y="5051706"/>
                </a:lnTo>
                <a:lnTo>
                  <a:pt x="5506723" y="4975771"/>
                </a:lnTo>
                <a:lnTo>
                  <a:pt x="5430789" y="4899837"/>
                </a:lnTo>
                <a:close/>
                <a:moveTo>
                  <a:pt x="4874137" y="4853798"/>
                </a:moveTo>
                <a:lnTo>
                  <a:pt x="4950071" y="4929732"/>
                </a:lnTo>
                <a:lnTo>
                  <a:pt x="5026005" y="4853798"/>
                </a:lnTo>
                <a:lnTo>
                  <a:pt x="5072044" y="4899837"/>
                </a:lnTo>
                <a:lnTo>
                  <a:pt x="4996110" y="4975771"/>
                </a:lnTo>
                <a:lnTo>
                  <a:pt x="5072044" y="5051706"/>
                </a:lnTo>
                <a:lnTo>
                  <a:pt x="5026005" y="5097744"/>
                </a:lnTo>
                <a:lnTo>
                  <a:pt x="4950071" y="5021810"/>
                </a:lnTo>
                <a:lnTo>
                  <a:pt x="4874137" y="5097744"/>
                </a:lnTo>
                <a:lnTo>
                  <a:pt x="4828098" y="5051706"/>
                </a:lnTo>
                <a:lnTo>
                  <a:pt x="4904032" y="4975771"/>
                </a:lnTo>
                <a:lnTo>
                  <a:pt x="4828098" y="4899837"/>
                </a:lnTo>
                <a:close/>
                <a:moveTo>
                  <a:pt x="4272044" y="4853798"/>
                </a:moveTo>
                <a:lnTo>
                  <a:pt x="4347978" y="4929732"/>
                </a:lnTo>
                <a:lnTo>
                  <a:pt x="4423913" y="4853798"/>
                </a:lnTo>
                <a:lnTo>
                  <a:pt x="4469951" y="4899837"/>
                </a:lnTo>
                <a:lnTo>
                  <a:pt x="4394017" y="4975771"/>
                </a:lnTo>
                <a:lnTo>
                  <a:pt x="4469951" y="5051706"/>
                </a:lnTo>
                <a:lnTo>
                  <a:pt x="4423913" y="5097744"/>
                </a:lnTo>
                <a:lnTo>
                  <a:pt x="4347978" y="5021810"/>
                </a:lnTo>
                <a:lnTo>
                  <a:pt x="4272044" y="5097744"/>
                </a:lnTo>
                <a:lnTo>
                  <a:pt x="4226005" y="5051706"/>
                </a:lnTo>
                <a:lnTo>
                  <a:pt x="4301939" y="4975771"/>
                </a:lnTo>
                <a:lnTo>
                  <a:pt x="4226005" y="4899837"/>
                </a:lnTo>
                <a:close/>
                <a:moveTo>
                  <a:pt x="3668756" y="4853798"/>
                </a:moveTo>
                <a:lnTo>
                  <a:pt x="3744690" y="4929732"/>
                </a:lnTo>
                <a:lnTo>
                  <a:pt x="3820624" y="4853798"/>
                </a:lnTo>
                <a:lnTo>
                  <a:pt x="3866663" y="4899837"/>
                </a:lnTo>
                <a:lnTo>
                  <a:pt x="3790729" y="4975771"/>
                </a:lnTo>
                <a:lnTo>
                  <a:pt x="3866663" y="5051706"/>
                </a:lnTo>
                <a:lnTo>
                  <a:pt x="3820624" y="5097744"/>
                </a:lnTo>
                <a:lnTo>
                  <a:pt x="3744690" y="5021810"/>
                </a:lnTo>
                <a:lnTo>
                  <a:pt x="3668756" y="5097744"/>
                </a:lnTo>
                <a:lnTo>
                  <a:pt x="3622717" y="5051706"/>
                </a:lnTo>
                <a:lnTo>
                  <a:pt x="3698651" y="4975771"/>
                </a:lnTo>
                <a:lnTo>
                  <a:pt x="3622717" y="4899837"/>
                </a:lnTo>
                <a:close/>
                <a:moveTo>
                  <a:pt x="3067276" y="4853798"/>
                </a:moveTo>
                <a:lnTo>
                  <a:pt x="3143210" y="4929732"/>
                </a:lnTo>
                <a:lnTo>
                  <a:pt x="3219146" y="4853798"/>
                </a:lnTo>
                <a:lnTo>
                  <a:pt x="3265185" y="4899837"/>
                </a:lnTo>
                <a:lnTo>
                  <a:pt x="3189250" y="4975771"/>
                </a:lnTo>
                <a:lnTo>
                  <a:pt x="3265185" y="5051706"/>
                </a:lnTo>
                <a:lnTo>
                  <a:pt x="3218549" y="5097744"/>
                </a:lnTo>
                <a:lnTo>
                  <a:pt x="3142614" y="5021810"/>
                </a:lnTo>
                <a:lnTo>
                  <a:pt x="3067276" y="5097744"/>
                </a:lnTo>
                <a:lnTo>
                  <a:pt x="3021237" y="5051706"/>
                </a:lnTo>
                <a:lnTo>
                  <a:pt x="3097171" y="4975771"/>
                </a:lnTo>
                <a:lnTo>
                  <a:pt x="3021237" y="4899837"/>
                </a:lnTo>
                <a:close/>
                <a:moveTo>
                  <a:pt x="2464584" y="4853798"/>
                </a:moveTo>
                <a:lnTo>
                  <a:pt x="2540519" y="4929732"/>
                </a:lnTo>
                <a:lnTo>
                  <a:pt x="2616453" y="4853798"/>
                </a:lnTo>
                <a:lnTo>
                  <a:pt x="2662492" y="4899837"/>
                </a:lnTo>
                <a:lnTo>
                  <a:pt x="2586558" y="4975771"/>
                </a:lnTo>
                <a:lnTo>
                  <a:pt x="2662492" y="5051706"/>
                </a:lnTo>
                <a:lnTo>
                  <a:pt x="2616453" y="5097744"/>
                </a:lnTo>
                <a:lnTo>
                  <a:pt x="2540519" y="5021810"/>
                </a:lnTo>
                <a:lnTo>
                  <a:pt x="2464584" y="5097744"/>
                </a:lnTo>
                <a:lnTo>
                  <a:pt x="2418544" y="5051706"/>
                </a:lnTo>
                <a:lnTo>
                  <a:pt x="2494479" y="4975771"/>
                </a:lnTo>
                <a:lnTo>
                  <a:pt x="2418544" y="4899837"/>
                </a:lnTo>
                <a:close/>
                <a:moveTo>
                  <a:pt x="1861891" y="4853798"/>
                </a:moveTo>
                <a:lnTo>
                  <a:pt x="1937825" y="4929732"/>
                </a:lnTo>
                <a:lnTo>
                  <a:pt x="2013759" y="4853798"/>
                </a:lnTo>
                <a:lnTo>
                  <a:pt x="2059798" y="4899837"/>
                </a:lnTo>
                <a:lnTo>
                  <a:pt x="1983864" y="4975771"/>
                </a:lnTo>
                <a:lnTo>
                  <a:pt x="2059798" y="5051706"/>
                </a:lnTo>
                <a:lnTo>
                  <a:pt x="2013759" y="5097744"/>
                </a:lnTo>
                <a:lnTo>
                  <a:pt x="1937825" y="5021810"/>
                </a:lnTo>
                <a:lnTo>
                  <a:pt x="1861891" y="5097744"/>
                </a:lnTo>
                <a:lnTo>
                  <a:pt x="1815851" y="5051706"/>
                </a:lnTo>
                <a:lnTo>
                  <a:pt x="1891786" y="4975771"/>
                </a:lnTo>
                <a:lnTo>
                  <a:pt x="1815851" y="4899837"/>
                </a:lnTo>
                <a:close/>
                <a:moveTo>
                  <a:pt x="657106" y="4853798"/>
                </a:moveTo>
                <a:lnTo>
                  <a:pt x="733040" y="4929732"/>
                </a:lnTo>
                <a:lnTo>
                  <a:pt x="808974" y="4853798"/>
                </a:lnTo>
                <a:lnTo>
                  <a:pt x="855013" y="4899837"/>
                </a:lnTo>
                <a:lnTo>
                  <a:pt x="779079" y="4975771"/>
                </a:lnTo>
                <a:lnTo>
                  <a:pt x="855013" y="5051706"/>
                </a:lnTo>
                <a:lnTo>
                  <a:pt x="808974" y="5097744"/>
                </a:lnTo>
                <a:lnTo>
                  <a:pt x="733040" y="5021810"/>
                </a:lnTo>
                <a:lnTo>
                  <a:pt x="657106" y="5097744"/>
                </a:lnTo>
                <a:lnTo>
                  <a:pt x="611066" y="5051706"/>
                </a:lnTo>
                <a:lnTo>
                  <a:pt x="687000" y="4975771"/>
                </a:lnTo>
                <a:lnTo>
                  <a:pt x="611066" y="4899837"/>
                </a:lnTo>
                <a:close/>
                <a:moveTo>
                  <a:pt x="10348579" y="4405368"/>
                </a:moveTo>
                <a:lnTo>
                  <a:pt x="10395813" y="4405368"/>
                </a:lnTo>
                <a:lnTo>
                  <a:pt x="10395813" y="4512394"/>
                </a:lnTo>
                <a:lnTo>
                  <a:pt x="10502838" y="4512394"/>
                </a:lnTo>
                <a:lnTo>
                  <a:pt x="10502838" y="4559030"/>
                </a:lnTo>
                <a:lnTo>
                  <a:pt x="10395813" y="4559030"/>
                </a:lnTo>
                <a:lnTo>
                  <a:pt x="10395813" y="4666056"/>
                </a:lnTo>
                <a:lnTo>
                  <a:pt x="10348579" y="4666056"/>
                </a:lnTo>
                <a:lnTo>
                  <a:pt x="10348579" y="4559030"/>
                </a:lnTo>
                <a:lnTo>
                  <a:pt x="10241553" y="4559030"/>
                </a:lnTo>
                <a:lnTo>
                  <a:pt x="10241553" y="4512394"/>
                </a:lnTo>
                <a:lnTo>
                  <a:pt x="10348579" y="4512394"/>
                </a:lnTo>
                <a:close/>
                <a:moveTo>
                  <a:pt x="9746486" y="4405368"/>
                </a:moveTo>
                <a:lnTo>
                  <a:pt x="9793123" y="4405368"/>
                </a:lnTo>
                <a:lnTo>
                  <a:pt x="9793123" y="4512394"/>
                </a:lnTo>
                <a:lnTo>
                  <a:pt x="9900148" y="4512394"/>
                </a:lnTo>
                <a:lnTo>
                  <a:pt x="9900148" y="4559030"/>
                </a:lnTo>
                <a:lnTo>
                  <a:pt x="9793123" y="4559030"/>
                </a:lnTo>
                <a:lnTo>
                  <a:pt x="9793123" y="4666056"/>
                </a:lnTo>
                <a:lnTo>
                  <a:pt x="9746486" y="4666056"/>
                </a:lnTo>
                <a:lnTo>
                  <a:pt x="9746486" y="4559030"/>
                </a:lnTo>
                <a:lnTo>
                  <a:pt x="9639460" y="4559030"/>
                </a:lnTo>
                <a:lnTo>
                  <a:pt x="9639460" y="4512394"/>
                </a:lnTo>
                <a:lnTo>
                  <a:pt x="9746486" y="4512394"/>
                </a:lnTo>
                <a:close/>
                <a:moveTo>
                  <a:pt x="9143796" y="4405368"/>
                </a:moveTo>
                <a:lnTo>
                  <a:pt x="9191030" y="4405368"/>
                </a:lnTo>
                <a:lnTo>
                  <a:pt x="9191030" y="4512394"/>
                </a:lnTo>
                <a:lnTo>
                  <a:pt x="9298055" y="4512394"/>
                </a:lnTo>
                <a:lnTo>
                  <a:pt x="9298055" y="4559030"/>
                </a:lnTo>
                <a:lnTo>
                  <a:pt x="9191030" y="4559030"/>
                </a:lnTo>
                <a:lnTo>
                  <a:pt x="9191030" y="4666056"/>
                </a:lnTo>
                <a:lnTo>
                  <a:pt x="9143796" y="4666056"/>
                </a:lnTo>
                <a:lnTo>
                  <a:pt x="9143796" y="4559030"/>
                </a:lnTo>
                <a:lnTo>
                  <a:pt x="9036770" y="4559030"/>
                </a:lnTo>
                <a:lnTo>
                  <a:pt x="9036770" y="4512394"/>
                </a:lnTo>
                <a:lnTo>
                  <a:pt x="9143796" y="4512394"/>
                </a:lnTo>
                <a:close/>
                <a:moveTo>
                  <a:pt x="8541105" y="4405368"/>
                </a:moveTo>
                <a:lnTo>
                  <a:pt x="8588339" y="4405368"/>
                </a:lnTo>
                <a:lnTo>
                  <a:pt x="8588339" y="4512394"/>
                </a:lnTo>
                <a:lnTo>
                  <a:pt x="8695365" y="4512394"/>
                </a:lnTo>
                <a:lnTo>
                  <a:pt x="8695365" y="4559030"/>
                </a:lnTo>
                <a:lnTo>
                  <a:pt x="8588339" y="4559030"/>
                </a:lnTo>
                <a:lnTo>
                  <a:pt x="8588339" y="4666056"/>
                </a:lnTo>
                <a:lnTo>
                  <a:pt x="8541105" y="4666056"/>
                </a:lnTo>
                <a:lnTo>
                  <a:pt x="8541105" y="4559030"/>
                </a:lnTo>
                <a:lnTo>
                  <a:pt x="8434079" y="4559030"/>
                </a:lnTo>
                <a:lnTo>
                  <a:pt x="8434079" y="4512394"/>
                </a:lnTo>
                <a:lnTo>
                  <a:pt x="8541105" y="4512394"/>
                </a:lnTo>
                <a:close/>
                <a:moveTo>
                  <a:pt x="7939012" y="4405368"/>
                </a:moveTo>
                <a:lnTo>
                  <a:pt x="7985648" y="4405368"/>
                </a:lnTo>
                <a:lnTo>
                  <a:pt x="7985648" y="4512394"/>
                </a:lnTo>
                <a:lnTo>
                  <a:pt x="8092674" y="4512394"/>
                </a:lnTo>
                <a:lnTo>
                  <a:pt x="8092674" y="4559030"/>
                </a:lnTo>
                <a:lnTo>
                  <a:pt x="7985648" y="4559030"/>
                </a:lnTo>
                <a:lnTo>
                  <a:pt x="7985648" y="4666056"/>
                </a:lnTo>
                <a:lnTo>
                  <a:pt x="7939012" y="4666056"/>
                </a:lnTo>
                <a:lnTo>
                  <a:pt x="7939012" y="4559030"/>
                </a:lnTo>
                <a:lnTo>
                  <a:pt x="7831986" y="4559030"/>
                </a:lnTo>
                <a:lnTo>
                  <a:pt x="7831986" y="4512394"/>
                </a:lnTo>
                <a:lnTo>
                  <a:pt x="7939012" y="4512394"/>
                </a:lnTo>
                <a:close/>
                <a:moveTo>
                  <a:pt x="7336321" y="4405368"/>
                </a:moveTo>
                <a:lnTo>
                  <a:pt x="7383555" y="4405368"/>
                </a:lnTo>
                <a:lnTo>
                  <a:pt x="7383555" y="4512394"/>
                </a:lnTo>
                <a:lnTo>
                  <a:pt x="7490581" y="4512394"/>
                </a:lnTo>
                <a:lnTo>
                  <a:pt x="7490581" y="4559030"/>
                </a:lnTo>
                <a:lnTo>
                  <a:pt x="7383555" y="4559030"/>
                </a:lnTo>
                <a:lnTo>
                  <a:pt x="7383555" y="4666056"/>
                </a:lnTo>
                <a:lnTo>
                  <a:pt x="7336321" y="4666056"/>
                </a:lnTo>
                <a:lnTo>
                  <a:pt x="7336321" y="4559030"/>
                </a:lnTo>
                <a:lnTo>
                  <a:pt x="7229295" y="4559030"/>
                </a:lnTo>
                <a:lnTo>
                  <a:pt x="7229295" y="4512394"/>
                </a:lnTo>
                <a:lnTo>
                  <a:pt x="7336321" y="4512394"/>
                </a:lnTo>
                <a:close/>
                <a:moveTo>
                  <a:pt x="6734228" y="4405368"/>
                </a:moveTo>
                <a:lnTo>
                  <a:pt x="6780864" y="4405368"/>
                </a:lnTo>
                <a:lnTo>
                  <a:pt x="6780864" y="4512394"/>
                </a:lnTo>
                <a:lnTo>
                  <a:pt x="6887890" y="4512394"/>
                </a:lnTo>
                <a:lnTo>
                  <a:pt x="6887890" y="4559030"/>
                </a:lnTo>
                <a:lnTo>
                  <a:pt x="6780864" y="4559030"/>
                </a:lnTo>
                <a:lnTo>
                  <a:pt x="6780864" y="4666056"/>
                </a:lnTo>
                <a:lnTo>
                  <a:pt x="6734228" y="4666056"/>
                </a:lnTo>
                <a:lnTo>
                  <a:pt x="6734228" y="4559030"/>
                </a:lnTo>
                <a:lnTo>
                  <a:pt x="6627202" y="4559030"/>
                </a:lnTo>
                <a:lnTo>
                  <a:pt x="6627202" y="4512394"/>
                </a:lnTo>
                <a:lnTo>
                  <a:pt x="6734228" y="4512394"/>
                </a:lnTo>
                <a:close/>
                <a:moveTo>
                  <a:pt x="6131537" y="4405368"/>
                </a:moveTo>
                <a:lnTo>
                  <a:pt x="6178771" y="4405368"/>
                </a:lnTo>
                <a:lnTo>
                  <a:pt x="6178771" y="4512394"/>
                </a:lnTo>
                <a:lnTo>
                  <a:pt x="6285797" y="4512394"/>
                </a:lnTo>
                <a:lnTo>
                  <a:pt x="6285797" y="4559030"/>
                </a:lnTo>
                <a:lnTo>
                  <a:pt x="6178771" y="4559030"/>
                </a:lnTo>
                <a:lnTo>
                  <a:pt x="6178771" y="4666056"/>
                </a:lnTo>
                <a:lnTo>
                  <a:pt x="6131537" y="4666056"/>
                </a:lnTo>
                <a:lnTo>
                  <a:pt x="6131537" y="4559030"/>
                </a:lnTo>
                <a:lnTo>
                  <a:pt x="6024511" y="4559030"/>
                </a:lnTo>
                <a:lnTo>
                  <a:pt x="6024511" y="4512394"/>
                </a:lnTo>
                <a:lnTo>
                  <a:pt x="6131537" y="4512394"/>
                </a:lnTo>
                <a:close/>
                <a:moveTo>
                  <a:pt x="5528846" y="4405368"/>
                </a:moveTo>
                <a:lnTo>
                  <a:pt x="5576080" y="4405368"/>
                </a:lnTo>
                <a:lnTo>
                  <a:pt x="5576080" y="4512394"/>
                </a:lnTo>
                <a:lnTo>
                  <a:pt x="5683106" y="4512394"/>
                </a:lnTo>
                <a:lnTo>
                  <a:pt x="5683106" y="4559030"/>
                </a:lnTo>
                <a:lnTo>
                  <a:pt x="5576080" y="4559030"/>
                </a:lnTo>
                <a:lnTo>
                  <a:pt x="5576080" y="4666056"/>
                </a:lnTo>
                <a:lnTo>
                  <a:pt x="5528846" y="4666056"/>
                </a:lnTo>
                <a:lnTo>
                  <a:pt x="5528846" y="4559030"/>
                </a:lnTo>
                <a:lnTo>
                  <a:pt x="5421820" y="4559030"/>
                </a:lnTo>
                <a:lnTo>
                  <a:pt x="5421820" y="4512394"/>
                </a:lnTo>
                <a:lnTo>
                  <a:pt x="5528846" y="4512394"/>
                </a:lnTo>
                <a:close/>
                <a:moveTo>
                  <a:pt x="4926753" y="4405368"/>
                </a:moveTo>
                <a:lnTo>
                  <a:pt x="4973389" y="4405368"/>
                </a:lnTo>
                <a:lnTo>
                  <a:pt x="4973389" y="4512394"/>
                </a:lnTo>
                <a:lnTo>
                  <a:pt x="5080415" y="4512394"/>
                </a:lnTo>
                <a:lnTo>
                  <a:pt x="5080415" y="4559030"/>
                </a:lnTo>
                <a:lnTo>
                  <a:pt x="4973389" y="4559030"/>
                </a:lnTo>
                <a:lnTo>
                  <a:pt x="4973389" y="4666056"/>
                </a:lnTo>
                <a:lnTo>
                  <a:pt x="4926753" y="4666056"/>
                </a:lnTo>
                <a:lnTo>
                  <a:pt x="4926753" y="4559030"/>
                </a:lnTo>
                <a:lnTo>
                  <a:pt x="4819727" y="4559030"/>
                </a:lnTo>
                <a:lnTo>
                  <a:pt x="4819727" y="4512394"/>
                </a:lnTo>
                <a:lnTo>
                  <a:pt x="4926753" y="4512394"/>
                </a:lnTo>
                <a:close/>
                <a:moveTo>
                  <a:pt x="4324063" y="4405368"/>
                </a:moveTo>
                <a:lnTo>
                  <a:pt x="4371297" y="4405368"/>
                </a:lnTo>
                <a:lnTo>
                  <a:pt x="4371297" y="4512394"/>
                </a:lnTo>
                <a:lnTo>
                  <a:pt x="4478323" y="4512394"/>
                </a:lnTo>
                <a:lnTo>
                  <a:pt x="4478323" y="4559030"/>
                </a:lnTo>
                <a:lnTo>
                  <a:pt x="4371297" y="4559030"/>
                </a:lnTo>
                <a:lnTo>
                  <a:pt x="4371297" y="4666056"/>
                </a:lnTo>
                <a:lnTo>
                  <a:pt x="4324063" y="4666056"/>
                </a:lnTo>
                <a:lnTo>
                  <a:pt x="4324063" y="4559030"/>
                </a:lnTo>
                <a:lnTo>
                  <a:pt x="4217037" y="4559030"/>
                </a:lnTo>
                <a:lnTo>
                  <a:pt x="4217037" y="4512394"/>
                </a:lnTo>
                <a:lnTo>
                  <a:pt x="4324063" y="4512394"/>
                </a:lnTo>
                <a:close/>
                <a:moveTo>
                  <a:pt x="3721970" y="4405368"/>
                </a:moveTo>
                <a:lnTo>
                  <a:pt x="3768606" y="4405368"/>
                </a:lnTo>
                <a:lnTo>
                  <a:pt x="3768606" y="4512394"/>
                </a:lnTo>
                <a:lnTo>
                  <a:pt x="3875632" y="4512394"/>
                </a:lnTo>
                <a:lnTo>
                  <a:pt x="3875632" y="4559030"/>
                </a:lnTo>
                <a:lnTo>
                  <a:pt x="3768606" y="4559030"/>
                </a:lnTo>
                <a:lnTo>
                  <a:pt x="3768606" y="4666056"/>
                </a:lnTo>
                <a:lnTo>
                  <a:pt x="3721970" y="4666056"/>
                </a:lnTo>
                <a:lnTo>
                  <a:pt x="3721970" y="4559030"/>
                </a:lnTo>
                <a:lnTo>
                  <a:pt x="3614944" y="4559030"/>
                </a:lnTo>
                <a:lnTo>
                  <a:pt x="3614944" y="4512394"/>
                </a:lnTo>
                <a:lnTo>
                  <a:pt x="3721970" y="4512394"/>
                </a:lnTo>
                <a:close/>
                <a:moveTo>
                  <a:pt x="3119302" y="4405368"/>
                </a:moveTo>
                <a:lnTo>
                  <a:pt x="3166536" y="4405368"/>
                </a:lnTo>
                <a:lnTo>
                  <a:pt x="3166536" y="4512394"/>
                </a:lnTo>
                <a:lnTo>
                  <a:pt x="3273562" y="4512394"/>
                </a:lnTo>
                <a:lnTo>
                  <a:pt x="3273562" y="4559030"/>
                </a:lnTo>
                <a:lnTo>
                  <a:pt x="3166536" y="4559030"/>
                </a:lnTo>
                <a:lnTo>
                  <a:pt x="3166536" y="4666056"/>
                </a:lnTo>
                <a:lnTo>
                  <a:pt x="3119302" y="4666056"/>
                </a:lnTo>
                <a:lnTo>
                  <a:pt x="3119302" y="4559030"/>
                </a:lnTo>
                <a:lnTo>
                  <a:pt x="3012275" y="4559030"/>
                </a:lnTo>
                <a:lnTo>
                  <a:pt x="3012275" y="4512394"/>
                </a:lnTo>
                <a:lnTo>
                  <a:pt x="3119302" y="4512394"/>
                </a:lnTo>
                <a:close/>
                <a:moveTo>
                  <a:pt x="2516606" y="4405368"/>
                </a:moveTo>
                <a:lnTo>
                  <a:pt x="2563842" y="4405368"/>
                </a:lnTo>
                <a:lnTo>
                  <a:pt x="2563842" y="4512394"/>
                </a:lnTo>
                <a:lnTo>
                  <a:pt x="2670868" y="4512394"/>
                </a:lnTo>
                <a:lnTo>
                  <a:pt x="2670868" y="4559030"/>
                </a:lnTo>
                <a:lnTo>
                  <a:pt x="2563842" y="4559030"/>
                </a:lnTo>
                <a:lnTo>
                  <a:pt x="2563842" y="4666056"/>
                </a:lnTo>
                <a:lnTo>
                  <a:pt x="2516606" y="4666056"/>
                </a:lnTo>
                <a:lnTo>
                  <a:pt x="2516606" y="4559030"/>
                </a:lnTo>
                <a:lnTo>
                  <a:pt x="2409580" y="4559030"/>
                </a:lnTo>
                <a:lnTo>
                  <a:pt x="2409580" y="4512394"/>
                </a:lnTo>
                <a:lnTo>
                  <a:pt x="2516606" y="4512394"/>
                </a:lnTo>
                <a:close/>
                <a:moveTo>
                  <a:pt x="1914511" y="4405368"/>
                </a:moveTo>
                <a:lnTo>
                  <a:pt x="1961147" y="4405368"/>
                </a:lnTo>
                <a:lnTo>
                  <a:pt x="1961147" y="4512394"/>
                </a:lnTo>
                <a:lnTo>
                  <a:pt x="2068174" y="4512394"/>
                </a:lnTo>
                <a:lnTo>
                  <a:pt x="2068174" y="4559030"/>
                </a:lnTo>
                <a:lnTo>
                  <a:pt x="1961147" y="4559030"/>
                </a:lnTo>
                <a:lnTo>
                  <a:pt x="1961147" y="4666056"/>
                </a:lnTo>
                <a:lnTo>
                  <a:pt x="1914511" y="4666056"/>
                </a:lnTo>
                <a:lnTo>
                  <a:pt x="1914511" y="4559030"/>
                </a:lnTo>
                <a:lnTo>
                  <a:pt x="1807484" y="4559030"/>
                </a:lnTo>
                <a:lnTo>
                  <a:pt x="1807484" y="4512394"/>
                </a:lnTo>
                <a:lnTo>
                  <a:pt x="1914511" y="4512394"/>
                </a:lnTo>
                <a:close/>
                <a:moveTo>
                  <a:pt x="1311816" y="4405368"/>
                </a:moveTo>
                <a:lnTo>
                  <a:pt x="1359051" y="4405368"/>
                </a:lnTo>
                <a:lnTo>
                  <a:pt x="1359051" y="4512394"/>
                </a:lnTo>
                <a:lnTo>
                  <a:pt x="1466078" y="4512394"/>
                </a:lnTo>
                <a:lnTo>
                  <a:pt x="1466078" y="4559030"/>
                </a:lnTo>
                <a:lnTo>
                  <a:pt x="1359051" y="4559030"/>
                </a:lnTo>
                <a:lnTo>
                  <a:pt x="1359051" y="4666056"/>
                </a:lnTo>
                <a:lnTo>
                  <a:pt x="1311816" y="4666056"/>
                </a:lnTo>
                <a:lnTo>
                  <a:pt x="1311816" y="4559030"/>
                </a:lnTo>
                <a:lnTo>
                  <a:pt x="1204793" y="4559030"/>
                </a:lnTo>
                <a:lnTo>
                  <a:pt x="1204793" y="4512394"/>
                </a:lnTo>
                <a:lnTo>
                  <a:pt x="1311816" y="4512394"/>
                </a:lnTo>
                <a:close/>
                <a:moveTo>
                  <a:pt x="709726" y="4405368"/>
                </a:moveTo>
                <a:lnTo>
                  <a:pt x="756362" y="4405368"/>
                </a:lnTo>
                <a:lnTo>
                  <a:pt x="756362" y="4512394"/>
                </a:lnTo>
                <a:lnTo>
                  <a:pt x="863388" y="4512394"/>
                </a:lnTo>
                <a:lnTo>
                  <a:pt x="863388" y="4559030"/>
                </a:lnTo>
                <a:lnTo>
                  <a:pt x="756362" y="4559030"/>
                </a:lnTo>
                <a:lnTo>
                  <a:pt x="756362" y="4666056"/>
                </a:lnTo>
                <a:lnTo>
                  <a:pt x="709726" y="4666056"/>
                </a:lnTo>
                <a:lnTo>
                  <a:pt x="709726" y="4559030"/>
                </a:lnTo>
                <a:lnTo>
                  <a:pt x="602701" y="4559030"/>
                </a:lnTo>
                <a:lnTo>
                  <a:pt x="602701" y="4512394"/>
                </a:lnTo>
                <a:lnTo>
                  <a:pt x="709726" y="4512394"/>
                </a:lnTo>
                <a:close/>
                <a:moveTo>
                  <a:pt x="107035" y="4405368"/>
                </a:moveTo>
                <a:lnTo>
                  <a:pt x="154271" y="4405368"/>
                </a:lnTo>
                <a:lnTo>
                  <a:pt x="154271" y="4512394"/>
                </a:lnTo>
                <a:lnTo>
                  <a:pt x="261297" y="4512394"/>
                </a:lnTo>
                <a:lnTo>
                  <a:pt x="261297" y="4559030"/>
                </a:lnTo>
                <a:lnTo>
                  <a:pt x="154271" y="4559030"/>
                </a:lnTo>
                <a:lnTo>
                  <a:pt x="154271" y="4666056"/>
                </a:lnTo>
                <a:lnTo>
                  <a:pt x="107035" y="4666056"/>
                </a:lnTo>
                <a:lnTo>
                  <a:pt x="107035" y="4559030"/>
                </a:lnTo>
                <a:lnTo>
                  <a:pt x="11" y="4559030"/>
                </a:lnTo>
                <a:lnTo>
                  <a:pt x="11" y="4512394"/>
                </a:lnTo>
                <a:lnTo>
                  <a:pt x="107035" y="4512394"/>
                </a:lnTo>
                <a:close/>
                <a:moveTo>
                  <a:pt x="10295963" y="3998791"/>
                </a:moveTo>
                <a:lnTo>
                  <a:pt x="10275634" y="4019120"/>
                </a:lnTo>
                <a:lnTo>
                  <a:pt x="10351568" y="4095054"/>
                </a:lnTo>
                <a:lnTo>
                  <a:pt x="10275634" y="4170988"/>
                </a:lnTo>
                <a:lnTo>
                  <a:pt x="10295963" y="4191317"/>
                </a:lnTo>
                <a:lnTo>
                  <a:pt x="10371897" y="4115383"/>
                </a:lnTo>
                <a:lnTo>
                  <a:pt x="10447831" y="4191317"/>
                </a:lnTo>
                <a:lnTo>
                  <a:pt x="10468160" y="4170988"/>
                </a:lnTo>
                <a:lnTo>
                  <a:pt x="10392226" y="4095054"/>
                </a:lnTo>
                <a:lnTo>
                  <a:pt x="10468160" y="4019120"/>
                </a:lnTo>
                <a:lnTo>
                  <a:pt x="10447831" y="3998791"/>
                </a:lnTo>
                <a:lnTo>
                  <a:pt x="10371897" y="4074725"/>
                </a:lnTo>
                <a:close/>
                <a:moveTo>
                  <a:pt x="9693870" y="3998791"/>
                </a:moveTo>
                <a:lnTo>
                  <a:pt x="9673541" y="4019120"/>
                </a:lnTo>
                <a:lnTo>
                  <a:pt x="9749475" y="4095054"/>
                </a:lnTo>
                <a:lnTo>
                  <a:pt x="9673541" y="4170988"/>
                </a:lnTo>
                <a:lnTo>
                  <a:pt x="9693870" y="4191317"/>
                </a:lnTo>
                <a:lnTo>
                  <a:pt x="9769804" y="4115383"/>
                </a:lnTo>
                <a:lnTo>
                  <a:pt x="9845738" y="4191317"/>
                </a:lnTo>
                <a:lnTo>
                  <a:pt x="9866067" y="4170988"/>
                </a:lnTo>
                <a:lnTo>
                  <a:pt x="9790133" y="4095054"/>
                </a:lnTo>
                <a:lnTo>
                  <a:pt x="9866067" y="4019120"/>
                </a:lnTo>
                <a:lnTo>
                  <a:pt x="9845738" y="3998791"/>
                </a:lnTo>
                <a:lnTo>
                  <a:pt x="9769804" y="4074725"/>
                </a:lnTo>
                <a:close/>
                <a:moveTo>
                  <a:pt x="9091179" y="3998791"/>
                </a:moveTo>
                <a:lnTo>
                  <a:pt x="9070850" y="4019120"/>
                </a:lnTo>
                <a:lnTo>
                  <a:pt x="9146785" y="4095054"/>
                </a:lnTo>
                <a:lnTo>
                  <a:pt x="9070850" y="4170988"/>
                </a:lnTo>
                <a:lnTo>
                  <a:pt x="9091179" y="4191317"/>
                </a:lnTo>
                <a:lnTo>
                  <a:pt x="9167113" y="4115383"/>
                </a:lnTo>
                <a:lnTo>
                  <a:pt x="9243048" y="4191317"/>
                </a:lnTo>
                <a:lnTo>
                  <a:pt x="9263377" y="4170988"/>
                </a:lnTo>
                <a:lnTo>
                  <a:pt x="9187442" y="4095054"/>
                </a:lnTo>
                <a:lnTo>
                  <a:pt x="9263377" y="4019120"/>
                </a:lnTo>
                <a:lnTo>
                  <a:pt x="9243048" y="3998791"/>
                </a:lnTo>
                <a:lnTo>
                  <a:pt x="9167113" y="4074725"/>
                </a:lnTo>
                <a:close/>
                <a:moveTo>
                  <a:pt x="8489086" y="3998791"/>
                </a:moveTo>
                <a:lnTo>
                  <a:pt x="8468757" y="4019120"/>
                </a:lnTo>
                <a:lnTo>
                  <a:pt x="8544691" y="4095054"/>
                </a:lnTo>
                <a:lnTo>
                  <a:pt x="8468757" y="4170988"/>
                </a:lnTo>
                <a:lnTo>
                  <a:pt x="8489086" y="4191317"/>
                </a:lnTo>
                <a:lnTo>
                  <a:pt x="8565020" y="4115383"/>
                </a:lnTo>
                <a:lnTo>
                  <a:pt x="8640954" y="4191317"/>
                </a:lnTo>
                <a:lnTo>
                  <a:pt x="8661283" y="4170988"/>
                </a:lnTo>
                <a:lnTo>
                  <a:pt x="8585349" y="4095054"/>
                </a:lnTo>
                <a:lnTo>
                  <a:pt x="8661283" y="4019120"/>
                </a:lnTo>
                <a:lnTo>
                  <a:pt x="8640954" y="3998791"/>
                </a:lnTo>
                <a:lnTo>
                  <a:pt x="8565020" y="4074725"/>
                </a:lnTo>
                <a:close/>
                <a:moveTo>
                  <a:pt x="7886396" y="3998791"/>
                </a:moveTo>
                <a:lnTo>
                  <a:pt x="7866067" y="4019120"/>
                </a:lnTo>
                <a:lnTo>
                  <a:pt x="7942001" y="4095054"/>
                </a:lnTo>
                <a:lnTo>
                  <a:pt x="7866067" y="4170988"/>
                </a:lnTo>
                <a:lnTo>
                  <a:pt x="7886396" y="4191317"/>
                </a:lnTo>
                <a:lnTo>
                  <a:pt x="7962330" y="4115383"/>
                </a:lnTo>
                <a:lnTo>
                  <a:pt x="8038264" y="4191317"/>
                </a:lnTo>
                <a:lnTo>
                  <a:pt x="8058593" y="4170988"/>
                </a:lnTo>
                <a:lnTo>
                  <a:pt x="7982659" y="4095054"/>
                </a:lnTo>
                <a:lnTo>
                  <a:pt x="8058593" y="4019120"/>
                </a:lnTo>
                <a:lnTo>
                  <a:pt x="8038264" y="3998791"/>
                </a:lnTo>
                <a:lnTo>
                  <a:pt x="7962330" y="4074725"/>
                </a:lnTo>
                <a:close/>
                <a:moveTo>
                  <a:pt x="7283705" y="3998791"/>
                </a:moveTo>
                <a:lnTo>
                  <a:pt x="7263376" y="4019120"/>
                </a:lnTo>
                <a:lnTo>
                  <a:pt x="7339310" y="4095054"/>
                </a:lnTo>
                <a:lnTo>
                  <a:pt x="7263376" y="4170988"/>
                </a:lnTo>
                <a:lnTo>
                  <a:pt x="7283705" y="4191317"/>
                </a:lnTo>
                <a:lnTo>
                  <a:pt x="7359639" y="4115383"/>
                </a:lnTo>
                <a:lnTo>
                  <a:pt x="7435573" y="4191317"/>
                </a:lnTo>
                <a:lnTo>
                  <a:pt x="7455902" y="4170988"/>
                </a:lnTo>
                <a:lnTo>
                  <a:pt x="7379968" y="4095054"/>
                </a:lnTo>
                <a:lnTo>
                  <a:pt x="7455902" y="4019120"/>
                </a:lnTo>
                <a:lnTo>
                  <a:pt x="7435573" y="3998791"/>
                </a:lnTo>
                <a:lnTo>
                  <a:pt x="7359639" y="4074725"/>
                </a:lnTo>
                <a:close/>
                <a:moveTo>
                  <a:pt x="6681612" y="3998791"/>
                </a:moveTo>
                <a:lnTo>
                  <a:pt x="6661283" y="4019120"/>
                </a:lnTo>
                <a:lnTo>
                  <a:pt x="6737217" y="4095054"/>
                </a:lnTo>
                <a:lnTo>
                  <a:pt x="6661283" y="4170988"/>
                </a:lnTo>
                <a:lnTo>
                  <a:pt x="6681612" y="4191317"/>
                </a:lnTo>
                <a:lnTo>
                  <a:pt x="6757546" y="4115383"/>
                </a:lnTo>
                <a:lnTo>
                  <a:pt x="6833480" y="4191317"/>
                </a:lnTo>
                <a:lnTo>
                  <a:pt x="6853809" y="4170988"/>
                </a:lnTo>
                <a:lnTo>
                  <a:pt x="6777875" y="4095054"/>
                </a:lnTo>
                <a:lnTo>
                  <a:pt x="6853809" y="4019120"/>
                </a:lnTo>
                <a:lnTo>
                  <a:pt x="6833480" y="3998791"/>
                </a:lnTo>
                <a:lnTo>
                  <a:pt x="6757546" y="4074725"/>
                </a:lnTo>
                <a:close/>
                <a:moveTo>
                  <a:pt x="6078921" y="3998791"/>
                </a:moveTo>
                <a:lnTo>
                  <a:pt x="6058592" y="4019120"/>
                </a:lnTo>
                <a:lnTo>
                  <a:pt x="6134526" y="4095054"/>
                </a:lnTo>
                <a:lnTo>
                  <a:pt x="6058592" y="4170988"/>
                </a:lnTo>
                <a:lnTo>
                  <a:pt x="6078921" y="4191317"/>
                </a:lnTo>
                <a:lnTo>
                  <a:pt x="6154855" y="4115383"/>
                </a:lnTo>
                <a:lnTo>
                  <a:pt x="6230789" y="4191317"/>
                </a:lnTo>
                <a:lnTo>
                  <a:pt x="6251118" y="4170988"/>
                </a:lnTo>
                <a:lnTo>
                  <a:pt x="6175184" y="4095054"/>
                </a:lnTo>
                <a:lnTo>
                  <a:pt x="6251118" y="4019120"/>
                </a:lnTo>
                <a:lnTo>
                  <a:pt x="6230789" y="3998791"/>
                </a:lnTo>
                <a:lnTo>
                  <a:pt x="6154855" y="4074725"/>
                </a:lnTo>
                <a:close/>
                <a:moveTo>
                  <a:pt x="5476828" y="3998791"/>
                </a:moveTo>
                <a:lnTo>
                  <a:pt x="5456499" y="4019120"/>
                </a:lnTo>
                <a:lnTo>
                  <a:pt x="5532433" y="4095054"/>
                </a:lnTo>
                <a:lnTo>
                  <a:pt x="5456499" y="4170988"/>
                </a:lnTo>
                <a:lnTo>
                  <a:pt x="5476828" y="4191317"/>
                </a:lnTo>
                <a:lnTo>
                  <a:pt x="5552762" y="4115383"/>
                </a:lnTo>
                <a:lnTo>
                  <a:pt x="5628697" y="4191317"/>
                </a:lnTo>
                <a:lnTo>
                  <a:pt x="5649025" y="4170988"/>
                </a:lnTo>
                <a:lnTo>
                  <a:pt x="5573091" y="4095054"/>
                </a:lnTo>
                <a:lnTo>
                  <a:pt x="5649025" y="4019120"/>
                </a:lnTo>
                <a:lnTo>
                  <a:pt x="5628697" y="3998791"/>
                </a:lnTo>
                <a:lnTo>
                  <a:pt x="5552762" y="4074725"/>
                </a:lnTo>
                <a:close/>
                <a:moveTo>
                  <a:pt x="4874137" y="3998791"/>
                </a:moveTo>
                <a:lnTo>
                  <a:pt x="4853808" y="4019120"/>
                </a:lnTo>
                <a:lnTo>
                  <a:pt x="4929742" y="4095054"/>
                </a:lnTo>
                <a:lnTo>
                  <a:pt x="4853808" y="4170988"/>
                </a:lnTo>
                <a:lnTo>
                  <a:pt x="4874137" y="4191317"/>
                </a:lnTo>
                <a:lnTo>
                  <a:pt x="4950071" y="4115383"/>
                </a:lnTo>
                <a:lnTo>
                  <a:pt x="5026005" y="4191317"/>
                </a:lnTo>
                <a:lnTo>
                  <a:pt x="5046334" y="4170988"/>
                </a:lnTo>
                <a:lnTo>
                  <a:pt x="4970400" y="4095054"/>
                </a:lnTo>
                <a:lnTo>
                  <a:pt x="5046334" y="4019120"/>
                </a:lnTo>
                <a:lnTo>
                  <a:pt x="5026005" y="3998791"/>
                </a:lnTo>
                <a:lnTo>
                  <a:pt x="4950071" y="4074725"/>
                </a:lnTo>
                <a:close/>
                <a:moveTo>
                  <a:pt x="4271446" y="3998791"/>
                </a:moveTo>
                <a:lnTo>
                  <a:pt x="4251117" y="4019120"/>
                </a:lnTo>
                <a:lnTo>
                  <a:pt x="4327052" y="4095054"/>
                </a:lnTo>
                <a:lnTo>
                  <a:pt x="4251117" y="4170988"/>
                </a:lnTo>
                <a:lnTo>
                  <a:pt x="4271446" y="4191317"/>
                </a:lnTo>
                <a:lnTo>
                  <a:pt x="4347380" y="4115383"/>
                </a:lnTo>
                <a:lnTo>
                  <a:pt x="4423315" y="4191317"/>
                </a:lnTo>
                <a:lnTo>
                  <a:pt x="4443644" y="4170988"/>
                </a:lnTo>
                <a:lnTo>
                  <a:pt x="4367709" y="4095054"/>
                </a:lnTo>
                <a:lnTo>
                  <a:pt x="4443644" y="4019120"/>
                </a:lnTo>
                <a:lnTo>
                  <a:pt x="4423315" y="3998791"/>
                </a:lnTo>
                <a:lnTo>
                  <a:pt x="4347380" y="4074725"/>
                </a:lnTo>
                <a:close/>
                <a:moveTo>
                  <a:pt x="3668756" y="3998791"/>
                </a:moveTo>
                <a:lnTo>
                  <a:pt x="3648427" y="4019120"/>
                </a:lnTo>
                <a:lnTo>
                  <a:pt x="3724361" y="4095054"/>
                </a:lnTo>
                <a:lnTo>
                  <a:pt x="3649025" y="4170988"/>
                </a:lnTo>
                <a:lnTo>
                  <a:pt x="3669354" y="4191317"/>
                </a:lnTo>
                <a:lnTo>
                  <a:pt x="3745288" y="4115383"/>
                </a:lnTo>
                <a:lnTo>
                  <a:pt x="3820624" y="4191317"/>
                </a:lnTo>
                <a:lnTo>
                  <a:pt x="3840953" y="4170988"/>
                </a:lnTo>
                <a:lnTo>
                  <a:pt x="3765019" y="4095054"/>
                </a:lnTo>
                <a:lnTo>
                  <a:pt x="3840953" y="4019120"/>
                </a:lnTo>
                <a:lnTo>
                  <a:pt x="3820624" y="3998791"/>
                </a:lnTo>
                <a:lnTo>
                  <a:pt x="3744690" y="4074725"/>
                </a:lnTo>
                <a:close/>
                <a:moveTo>
                  <a:pt x="3067284" y="3998791"/>
                </a:moveTo>
                <a:lnTo>
                  <a:pt x="3046955" y="4019120"/>
                </a:lnTo>
                <a:lnTo>
                  <a:pt x="3122889" y="4095054"/>
                </a:lnTo>
                <a:lnTo>
                  <a:pt x="3046955" y="4170988"/>
                </a:lnTo>
                <a:lnTo>
                  <a:pt x="3067284" y="4191317"/>
                </a:lnTo>
                <a:lnTo>
                  <a:pt x="3142621" y="4115383"/>
                </a:lnTo>
                <a:lnTo>
                  <a:pt x="3218557" y="4191317"/>
                </a:lnTo>
                <a:lnTo>
                  <a:pt x="3238886" y="4170988"/>
                </a:lnTo>
                <a:lnTo>
                  <a:pt x="3162950" y="4095054"/>
                </a:lnTo>
                <a:lnTo>
                  <a:pt x="3238886" y="4019120"/>
                </a:lnTo>
                <a:lnTo>
                  <a:pt x="3218557" y="3998791"/>
                </a:lnTo>
                <a:lnTo>
                  <a:pt x="3142621" y="4074725"/>
                </a:lnTo>
                <a:close/>
                <a:moveTo>
                  <a:pt x="2464590" y="3998791"/>
                </a:moveTo>
                <a:lnTo>
                  <a:pt x="2444261" y="4019120"/>
                </a:lnTo>
                <a:lnTo>
                  <a:pt x="2520196" y="4095054"/>
                </a:lnTo>
                <a:lnTo>
                  <a:pt x="2444261" y="4170988"/>
                </a:lnTo>
                <a:lnTo>
                  <a:pt x="2464590" y="4191317"/>
                </a:lnTo>
                <a:lnTo>
                  <a:pt x="2540525" y="4115383"/>
                </a:lnTo>
                <a:lnTo>
                  <a:pt x="2616460" y="4191317"/>
                </a:lnTo>
                <a:lnTo>
                  <a:pt x="2636789" y="4170988"/>
                </a:lnTo>
                <a:lnTo>
                  <a:pt x="2560854" y="4095054"/>
                </a:lnTo>
                <a:lnTo>
                  <a:pt x="2636789" y="4019120"/>
                </a:lnTo>
                <a:lnTo>
                  <a:pt x="2616460" y="3998791"/>
                </a:lnTo>
                <a:lnTo>
                  <a:pt x="2540525" y="4074725"/>
                </a:lnTo>
                <a:close/>
                <a:moveTo>
                  <a:pt x="1861896" y="3998791"/>
                </a:moveTo>
                <a:lnTo>
                  <a:pt x="1841566" y="4019120"/>
                </a:lnTo>
                <a:lnTo>
                  <a:pt x="1917501" y="4095054"/>
                </a:lnTo>
                <a:lnTo>
                  <a:pt x="1841566" y="4170988"/>
                </a:lnTo>
                <a:lnTo>
                  <a:pt x="1861896" y="4191317"/>
                </a:lnTo>
                <a:lnTo>
                  <a:pt x="1937830" y="4115383"/>
                </a:lnTo>
                <a:lnTo>
                  <a:pt x="2013765" y="4191317"/>
                </a:lnTo>
                <a:lnTo>
                  <a:pt x="2034094" y="4170988"/>
                </a:lnTo>
                <a:lnTo>
                  <a:pt x="1958159" y="4095054"/>
                </a:lnTo>
                <a:lnTo>
                  <a:pt x="2034094" y="4019120"/>
                </a:lnTo>
                <a:lnTo>
                  <a:pt x="2013765" y="3998791"/>
                </a:lnTo>
                <a:lnTo>
                  <a:pt x="1937830" y="4074725"/>
                </a:lnTo>
                <a:close/>
                <a:moveTo>
                  <a:pt x="657111" y="3998791"/>
                </a:moveTo>
                <a:lnTo>
                  <a:pt x="636782" y="4019120"/>
                </a:lnTo>
                <a:lnTo>
                  <a:pt x="712716" y="4095054"/>
                </a:lnTo>
                <a:lnTo>
                  <a:pt x="636782" y="4170988"/>
                </a:lnTo>
                <a:lnTo>
                  <a:pt x="657111" y="4191317"/>
                </a:lnTo>
                <a:lnTo>
                  <a:pt x="733045" y="4115383"/>
                </a:lnTo>
                <a:lnTo>
                  <a:pt x="808979" y="4191317"/>
                </a:lnTo>
                <a:lnTo>
                  <a:pt x="829308" y="4170988"/>
                </a:lnTo>
                <a:lnTo>
                  <a:pt x="753374" y="4095054"/>
                </a:lnTo>
                <a:lnTo>
                  <a:pt x="829308" y="4019120"/>
                </a:lnTo>
                <a:lnTo>
                  <a:pt x="808979" y="3998791"/>
                </a:lnTo>
                <a:lnTo>
                  <a:pt x="733045" y="4074725"/>
                </a:lnTo>
                <a:close/>
                <a:moveTo>
                  <a:pt x="1259202" y="3998790"/>
                </a:moveTo>
                <a:lnTo>
                  <a:pt x="1238874" y="4019119"/>
                </a:lnTo>
                <a:lnTo>
                  <a:pt x="1314806" y="4095054"/>
                </a:lnTo>
                <a:lnTo>
                  <a:pt x="1238874" y="4170988"/>
                </a:lnTo>
                <a:lnTo>
                  <a:pt x="1259202" y="4191317"/>
                </a:lnTo>
                <a:lnTo>
                  <a:pt x="1335734" y="4115382"/>
                </a:lnTo>
                <a:lnTo>
                  <a:pt x="1411071" y="4191317"/>
                </a:lnTo>
                <a:lnTo>
                  <a:pt x="1431399" y="4170988"/>
                </a:lnTo>
                <a:lnTo>
                  <a:pt x="1355465" y="4095054"/>
                </a:lnTo>
                <a:lnTo>
                  <a:pt x="1431399" y="4019119"/>
                </a:lnTo>
                <a:lnTo>
                  <a:pt x="1411071" y="3998790"/>
                </a:lnTo>
                <a:lnTo>
                  <a:pt x="1335135" y="4074725"/>
                </a:lnTo>
                <a:close/>
                <a:moveTo>
                  <a:pt x="55018" y="3998790"/>
                </a:moveTo>
                <a:lnTo>
                  <a:pt x="34689" y="4019119"/>
                </a:lnTo>
                <a:lnTo>
                  <a:pt x="110623" y="4095054"/>
                </a:lnTo>
                <a:lnTo>
                  <a:pt x="34091" y="4170988"/>
                </a:lnTo>
                <a:lnTo>
                  <a:pt x="54420" y="4191317"/>
                </a:lnTo>
                <a:lnTo>
                  <a:pt x="130354" y="4115382"/>
                </a:lnTo>
                <a:lnTo>
                  <a:pt x="206289" y="4191317"/>
                </a:lnTo>
                <a:lnTo>
                  <a:pt x="226617" y="4170988"/>
                </a:lnTo>
                <a:lnTo>
                  <a:pt x="150683" y="4095054"/>
                </a:lnTo>
                <a:lnTo>
                  <a:pt x="226617" y="4019119"/>
                </a:lnTo>
                <a:lnTo>
                  <a:pt x="206289" y="3998790"/>
                </a:lnTo>
                <a:lnTo>
                  <a:pt x="130354" y="4074725"/>
                </a:lnTo>
                <a:close/>
                <a:moveTo>
                  <a:pt x="1259800" y="3973678"/>
                </a:moveTo>
                <a:lnTo>
                  <a:pt x="1335734" y="4049612"/>
                </a:lnTo>
                <a:lnTo>
                  <a:pt x="1411668" y="3973678"/>
                </a:lnTo>
                <a:lnTo>
                  <a:pt x="1457707" y="4019717"/>
                </a:lnTo>
                <a:lnTo>
                  <a:pt x="1381175" y="4095054"/>
                </a:lnTo>
                <a:lnTo>
                  <a:pt x="1457109" y="4170988"/>
                </a:lnTo>
                <a:lnTo>
                  <a:pt x="1411071" y="4217026"/>
                </a:lnTo>
                <a:lnTo>
                  <a:pt x="1335135" y="4141092"/>
                </a:lnTo>
                <a:lnTo>
                  <a:pt x="1259800" y="4216429"/>
                </a:lnTo>
                <a:lnTo>
                  <a:pt x="1213762" y="4170390"/>
                </a:lnTo>
                <a:lnTo>
                  <a:pt x="1289695" y="4094455"/>
                </a:lnTo>
                <a:lnTo>
                  <a:pt x="1213762" y="4019717"/>
                </a:lnTo>
                <a:close/>
                <a:moveTo>
                  <a:pt x="55018" y="3973678"/>
                </a:moveTo>
                <a:lnTo>
                  <a:pt x="130952" y="4049612"/>
                </a:lnTo>
                <a:lnTo>
                  <a:pt x="206886" y="3973678"/>
                </a:lnTo>
                <a:lnTo>
                  <a:pt x="252925" y="4019717"/>
                </a:lnTo>
                <a:lnTo>
                  <a:pt x="176991" y="4095651"/>
                </a:lnTo>
                <a:lnTo>
                  <a:pt x="252925" y="4171586"/>
                </a:lnTo>
                <a:lnTo>
                  <a:pt x="206886" y="4217625"/>
                </a:lnTo>
                <a:lnTo>
                  <a:pt x="130952" y="4141690"/>
                </a:lnTo>
                <a:lnTo>
                  <a:pt x="55018" y="4216429"/>
                </a:lnTo>
                <a:lnTo>
                  <a:pt x="8979" y="4170390"/>
                </a:lnTo>
                <a:lnTo>
                  <a:pt x="84913" y="4094455"/>
                </a:lnTo>
                <a:lnTo>
                  <a:pt x="8979" y="4019717"/>
                </a:lnTo>
                <a:close/>
                <a:moveTo>
                  <a:pt x="10295963" y="3972483"/>
                </a:moveTo>
                <a:lnTo>
                  <a:pt x="10371897" y="4048417"/>
                </a:lnTo>
                <a:lnTo>
                  <a:pt x="10447831" y="3972483"/>
                </a:lnTo>
                <a:lnTo>
                  <a:pt x="10493870" y="4018522"/>
                </a:lnTo>
                <a:lnTo>
                  <a:pt x="10417936" y="4094456"/>
                </a:lnTo>
                <a:lnTo>
                  <a:pt x="10493870" y="4170390"/>
                </a:lnTo>
                <a:lnTo>
                  <a:pt x="10447831" y="4216429"/>
                </a:lnTo>
                <a:lnTo>
                  <a:pt x="10371897" y="4140495"/>
                </a:lnTo>
                <a:lnTo>
                  <a:pt x="10295963" y="4216429"/>
                </a:lnTo>
                <a:lnTo>
                  <a:pt x="10249924" y="4170390"/>
                </a:lnTo>
                <a:lnTo>
                  <a:pt x="10325858" y="4094456"/>
                </a:lnTo>
                <a:lnTo>
                  <a:pt x="10249924" y="4018522"/>
                </a:lnTo>
                <a:close/>
                <a:moveTo>
                  <a:pt x="9693272" y="3972483"/>
                </a:moveTo>
                <a:lnTo>
                  <a:pt x="9769206" y="4048417"/>
                </a:lnTo>
                <a:lnTo>
                  <a:pt x="9845140" y="3972483"/>
                </a:lnTo>
                <a:lnTo>
                  <a:pt x="9891180" y="4018522"/>
                </a:lnTo>
                <a:lnTo>
                  <a:pt x="9815245" y="4094456"/>
                </a:lnTo>
                <a:lnTo>
                  <a:pt x="9891180" y="4170390"/>
                </a:lnTo>
                <a:lnTo>
                  <a:pt x="9845140" y="4216429"/>
                </a:lnTo>
                <a:lnTo>
                  <a:pt x="9769206" y="4140495"/>
                </a:lnTo>
                <a:lnTo>
                  <a:pt x="9693272" y="4216429"/>
                </a:lnTo>
                <a:lnTo>
                  <a:pt x="9647233" y="4170390"/>
                </a:lnTo>
                <a:lnTo>
                  <a:pt x="9723167" y="4094456"/>
                </a:lnTo>
                <a:lnTo>
                  <a:pt x="9647233" y="4018522"/>
                </a:lnTo>
                <a:close/>
                <a:moveTo>
                  <a:pt x="9091777" y="3972483"/>
                </a:moveTo>
                <a:lnTo>
                  <a:pt x="9167711" y="4048417"/>
                </a:lnTo>
                <a:lnTo>
                  <a:pt x="9243645" y="3972483"/>
                </a:lnTo>
                <a:lnTo>
                  <a:pt x="9289684" y="4018522"/>
                </a:lnTo>
                <a:lnTo>
                  <a:pt x="9213750" y="4094456"/>
                </a:lnTo>
                <a:lnTo>
                  <a:pt x="9289684" y="4170390"/>
                </a:lnTo>
                <a:lnTo>
                  <a:pt x="9243645" y="4216429"/>
                </a:lnTo>
                <a:lnTo>
                  <a:pt x="9167711" y="4140495"/>
                </a:lnTo>
                <a:lnTo>
                  <a:pt x="9091777" y="4216429"/>
                </a:lnTo>
                <a:lnTo>
                  <a:pt x="9045738" y="4170390"/>
                </a:lnTo>
                <a:lnTo>
                  <a:pt x="9121672" y="4094456"/>
                </a:lnTo>
                <a:lnTo>
                  <a:pt x="9045738" y="4018522"/>
                </a:lnTo>
                <a:close/>
                <a:moveTo>
                  <a:pt x="8488488" y="3972483"/>
                </a:moveTo>
                <a:lnTo>
                  <a:pt x="8564422" y="4048417"/>
                </a:lnTo>
                <a:lnTo>
                  <a:pt x="8640356" y="3972483"/>
                </a:lnTo>
                <a:lnTo>
                  <a:pt x="8686396" y="4018522"/>
                </a:lnTo>
                <a:lnTo>
                  <a:pt x="8610461" y="4094456"/>
                </a:lnTo>
                <a:lnTo>
                  <a:pt x="8686396" y="4170390"/>
                </a:lnTo>
                <a:lnTo>
                  <a:pt x="8640356" y="4216429"/>
                </a:lnTo>
                <a:lnTo>
                  <a:pt x="8564422" y="4140495"/>
                </a:lnTo>
                <a:lnTo>
                  <a:pt x="8488488" y="4216429"/>
                </a:lnTo>
                <a:lnTo>
                  <a:pt x="8442449" y="4170390"/>
                </a:lnTo>
                <a:lnTo>
                  <a:pt x="8518383" y="4094456"/>
                </a:lnTo>
                <a:lnTo>
                  <a:pt x="8442449" y="4018522"/>
                </a:lnTo>
                <a:close/>
                <a:moveTo>
                  <a:pt x="7886396" y="3972483"/>
                </a:moveTo>
                <a:lnTo>
                  <a:pt x="7962330" y="4048417"/>
                </a:lnTo>
                <a:lnTo>
                  <a:pt x="8038264" y="3972483"/>
                </a:lnTo>
                <a:lnTo>
                  <a:pt x="8084303" y="4018522"/>
                </a:lnTo>
                <a:lnTo>
                  <a:pt x="8008369" y="4094456"/>
                </a:lnTo>
                <a:lnTo>
                  <a:pt x="8084303" y="4170390"/>
                </a:lnTo>
                <a:lnTo>
                  <a:pt x="8038264" y="4216429"/>
                </a:lnTo>
                <a:lnTo>
                  <a:pt x="7962330" y="4140495"/>
                </a:lnTo>
                <a:lnTo>
                  <a:pt x="7886396" y="4216429"/>
                </a:lnTo>
                <a:lnTo>
                  <a:pt x="7840357" y="4170390"/>
                </a:lnTo>
                <a:lnTo>
                  <a:pt x="7916291" y="4094456"/>
                </a:lnTo>
                <a:lnTo>
                  <a:pt x="7840357" y="4018522"/>
                </a:lnTo>
                <a:close/>
                <a:moveTo>
                  <a:pt x="7283705" y="3972483"/>
                </a:moveTo>
                <a:lnTo>
                  <a:pt x="7359639" y="4048417"/>
                </a:lnTo>
                <a:lnTo>
                  <a:pt x="7435573" y="3972483"/>
                </a:lnTo>
                <a:lnTo>
                  <a:pt x="7481613" y="4018522"/>
                </a:lnTo>
                <a:lnTo>
                  <a:pt x="7405678" y="4094456"/>
                </a:lnTo>
                <a:lnTo>
                  <a:pt x="7481613" y="4170390"/>
                </a:lnTo>
                <a:lnTo>
                  <a:pt x="7435573" y="4216429"/>
                </a:lnTo>
                <a:lnTo>
                  <a:pt x="7359639" y="4140495"/>
                </a:lnTo>
                <a:lnTo>
                  <a:pt x="7283705" y="4216429"/>
                </a:lnTo>
                <a:lnTo>
                  <a:pt x="7237666" y="4170390"/>
                </a:lnTo>
                <a:lnTo>
                  <a:pt x="7313600" y="4094456"/>
                </a:lnTo>
                <a:lnTo>
                  <a:pt x="7237666" y="4018522"/>
                </a:lnTo>
                <a:close/>
                <a:moveTo>
                  <a:pt x="6681612" y="3972483"/>
                </a:moveTo>
                <a:lnTo>
                  <a:pt x="6757546" y="4048417"/>
                </a:lnTo>
                <a:lnTo>
                  <a:pt x="6833480" y="3972483"/>
                </a:lnTo>
                <a:lnTo>
                  <a:pt x="6879519" y="4018522"/>
                </a:lnTo>
                <a:lnTo>
                  <a:pt x="6803585" y="4094456"/>
                </a:lnTo>
                <a:lnTo>
                  <a:pt x="6879519" y="4170390"/>
                </a:lnTo>
                <a:lnTo>
                  <a:pt x="6833480" y="4216429"/>
                </a:lnTo>
                <a:lnTo>
                  <a:pt x="6757546" y="4140495"/>
                </a:lnTo>
                <a:lnTo>
                  <a:pt x="6681612" y="4216429"/>
                </a:lnTo>
                <a:lnTo>
                  <a:pt x="6635573" y="4170390"/>
                </a:lnTo>
                <a:lnTo>
                  <a:pt x="6711507" y="4094456"/>
                </a:lnTo>
                <a:lnTo>
                  <a:pt x="6635573" y="4018522"/>
                </a:lnTo>
                <a:close/>
                <a:moveTo>
                  <a:pt x="6078921" y="3972483"/>
                </a:moveTo>
                <a:lnTo>
                  <a:pt x="6154855" y="4048417"/>
                </a:lnTo>
                <a:lnTo>
                  <a:pt x="6230789" y="3972483"/>
                </a:lnTo>
                <a:lnTo>
                  <a:pt x="6276829" y="4018522"/>
                </a:lnTo>
                <a:lnTo>
                  <a:pt x="6200894" y="4094456"/>
                </a:lnTo>
                <a:lnTo>
                  <a:pt x="6276829" y="4170390"/>
                </a:lnTo>
                <a:lnTo>
                  <a:pt x="6230789" y="4216429"/>
                </a:lnTo>
                <a:lnTo>
                  <a:pt x="6154855" y="4140495"/>
                </a:lnTo>
                <a:lnTo>
                  <a:pt x="6078921" y="4216429"/>
                </a:lnTo>
                <a:lnTo>
                  <a:pt x="6032882" y="4170390"/>
                </a:lnTo>
                <a:lnTo>
                  <a:pt x="6108816" y="4094456"/>
                </a:lnTo>
                <a:lnTo>
                  <a:pt x="6032882" y="4018522"/>
                </a:lnTo>
                <a:close/>
                <a:moveTo>
                  <a:pt x="5476828" y="3972483"/>
                </a:moveTo>
                <a:lnTo>
                  <a:pt x="5552762" y="4048417"/>
                </a:lnTo>
                <a:lnTo>
                  <a:pt x="5628697" y="3972483"/>
                </a:lnTo>
                <a:lnTo>
                  <a:pt x="5674735" y="4018522"/>
                </a:lnTo>
                <a:lnTo>
                  <a:pt x="5598801" y="4094456"/>
                </a:lnTo>
                <a:lnTo>
                  <a:pt x="5674735" y="4170390"/>
                </a:lnTo>
                <a:lnTo>
                  <a:pt x="5628099" y="4216429"/>
                </a:lnTo>
                <a:lnTo>
                  <a:pt x="5552164" y="4140495"/>
                </a:lnTo>
                <a:lnTo>
                  <a:pt x="5476828" y="4216429"/>
                </a:lnTo>
                <a:lnTo>
                  <a:pt x="5430789" y="4170390"/>
                </a:lnTo>
                <a:lnTo>
                  <a:pt x="5506723" y="4094456"/>
                </a:lnTo>
                <a:lnTo>
                  <a:pt x="5430789" y="4018522"/>
                </a:lnTo>
                <a:close/>
                <a:moveTo>
                  <a:pt x="4874137" y="3972483"/>
                </a:moveTo>
                <a:lnTo>
                  <a:pt x="4950071" y="4048417"/>
                </a:lnTo>
                <a:lnTo>
                  <a:pt x="5026005" y="3972483"/>
                </a:lnTo>
                <a:lnTo>
                  <a:pt x="5072044" y="4018522"/>
                </a:lnTo>
                <a:lnTo>
                  <a:pt x="4996110" y="4094456"/>
                </a:lnTo>
                <a:lnTo>
                  <a:pt x="5072044" y="4170390"/>
                </a:lnTo>
                <a:lnTo>
                  <a:pt x="5026005" y="4216429"/>
                </a:lnTo>
                <a:lnTo>
                  <a:pt x="4950071" y="4140495"/>
                </a:lnTo>
                <a:lnTo>
                  <a:pt x="4874137" y="4216429"/>
                </a:lnTo>
                <a:lnTo>
                  <a:pt x="4828098" y="4170390"/>
                </a:lnTo>
                <a:lnTo>
                  <a:pt x="4904032" y="4094456"/>
                </a:lnTo>
                <a:lnTo>
                  <a:pt x="4828098" y="4018522"/>
                </a:lnTo>
                <a:close/>
                <a:moveTo>
                  <a:pt x="4272044" y="3972483"/>
                </a:moveTo>
                <a:lnTo>
                  <a:pt x="4347978" y="4048417"/>
                </a:lnTo>
                <a:lnTo>
                  <a:pt x="4423913" y="3972483"/>
                </a:lnTo>
                <a:lnTo>
                  <a:pt x="4469951" y="4018522"/>
                </a:lnTo>
                <a:lnTo>
                  <a:pt x="4394017" y="4094456"/>
                </a:lnTo>
                <a:lnTo>
                  <a:pt x="4469951" y="4170390"/>
                </a:lnTo>
                <a:lnTo>
                  <a:pt x="4423913" y="4216429"/>
                </a:lnTo>
                <a:lnTo>
                  <a:pt x="4347978" y="4140495"/>
                </a:lnTo>
                <a:lnTo>
                  <a:pt x="4272044" y="4216429"/>
                </a:lnTo>
                <a:lnTo>
                  <a:pt x="4226005" y="4170390"/>
                </a:lnTo>
                <a:lnTo>
                  <a:pt x="4301939" y="4094456"/>
                </a:lnTo>
                <a:lnTo>
                  <a:pt x="4226005" y="4018522"/>
                </a:lnTo>
                <a:close/>
                <a:moveTo>
                  <a:pt x="3668756" y="3972483"/>
                </a:moveTo>
                <a:lnTo>
                  <a:pt x="3744690" y="4048417"/>
                </a:lnTo>
                <a:lnTo>
                  <a:pt x="3820624" y="3972483"/>
                </a:lnTo>
                <a:lnTo>
                  <a:pt x="3866663" y="4018522"/>
                </a:lnTo>
                <a:lnTo>
                  <a:pt x="3790729" y="4094456"/>
                </a:lnTo>
                <a:lnTo>
                  <a:pt x="3866663" y="4170390"/>
                </a:lnTo>
                <a:lnTo>
                  <a:pt x="3820624" y="4216429"/>
                </a:lnTo>
                <a:lnTo>
                  <a:pt x="3744690" y="4140495"/>
                </a:lnTo>
                <a:lnTo>
                  <a:pt x="3668756" y="4216429"/>
                </a:lnTo>
                <a:lnTo>
                  <a:pt x="3622717" y="4170390"/>
                </a:lnTo>
                <a:lnTo>
                  <a:pt x="3698651" y="4094456"/>
                </a:lnTo>
                <a:lnTo>
                  <a:pt x="3622717" y="4018522"/>
                </a:lnTo>
                <a:close/>
                <a:moveTo>
                  <a:pt x="3067284" y="3972483"/>
                </a:moveTo>
                <a:lnTo>
                  <a:pt x="3143218" y="4048417"/>
                </a:lnTo>
                <a:lnTo>
                  <a:pt x="3219155" y="3972483"/>
                </a:lnTo>
                <a:lnTo>
                  <a:pt x="3265193" y="4018522"/>
                </a:lnTo>
                <a:lnTo>
                  <a:pt x="3189258" y="4094456"/>
                </a:lnTo>
                <a:lnTo>
                  <a:pt x="3265193" y="4170390"/>
                </a:lnTo>
                <a:lnTo>
                  <a:pt x="3218557" y="4216429"/>
                </a:lnTo>
                <a:lnTo>
                  <a:pt x="3142621" y="4140495"/>
                </a:lnTo>
                <a:lnTo>
                  <a:pt x="3067284" y="4216429"/>
                </a:lnTo>
                <a:lnTo>
                  <a:pt x="3021245" y="4170390"/>
                </a:lnTo>
                <a:lnTo>
                  <a:pt x="3097179" y="4094456"/>
                </a:lnTo>
                <a:lnTo>
                  <a:pt x="3021245" y="4018522"/>
                </a:lnTo>
                <a:close/>
                <a:moveTo>
                  <a:pt x="2464590" y="3972483"/>
                </a:moveTo>
                <a:lnTo>
                  <a:pt x="2540525" y="4048417"/>
                </a:lnTo>
                <a:lnTo>
                  <a:pt x="2616460" y="3972483"/>
                </a:lnTo>
                <a:lnTo>
                  <a:pt x="2662499" y="4018522"/>
                </a:lnTo>
                <a:lnTo>
                  <a:pt x="2586565" y="4094456"/>
                </a:lnTo>
                <a:lnTo>
                  <a:pt x="2662499" y="4170390"/>
                </a:lnTo>
                <a:lnTo>
                  <a:pt x="2616460" y="4216429"/>
                </a:lnTo>
                <a:lnTo>
                  <a:pt x="2540525" y="4140495"/>
                </a:lnTo>
                <a:lnTo>
                  <a:pt x="2464590" y="4216429"/>
                </a:lnTo>
                <a:lnTo>
                  <a:pt x="2418551" y="4170390"/>
                </a:lnTo>
                <a:lnTo>
                  <a:pt x="2494485" y="4094456"/>
                </a:lnTo>
                <a:lnTo>
                  <a:pt x="2418551" y="4018522"/>
                </a:lnTo>
                <a:close/>
                <a:moveTo>
                  <a:pt x="1861896" y="3972483"/>
                </a:moveTo>
                <a:lnTo>
                  <a:pt x="1937830" y="4048417"/>
                </a:lnTo>
                <a:lnTo>
                  <a:pt x="2013765" y="3972483"/>
                </a:lnTo>
                <a:lnTo>
                  <a:pt x="2059804" y="4018522"/>
                </a:lnTo>
                <a:lnTo>
                  <a:pt x="1983870" y="4094456"/>
                </a:lnTo>
                <a:lnTo>
                  <a:pt x="2059804" y="4170390"/>
                </a:lnTo>
                <a:lnTo>
                  <a:pt x="2013765" y="4216429"/>
                </a:lnTo>
                <a:lnTo>
                  <a:pt x="1937830" y="4140495"/>
                </a:lnTo>
                <a:lnTo>
                  <a:pt x="1861896" y="4216429"/>
                </a:lnTo>
                <a:lnTo>
                  <a:pt x="1815856" y="4170390"/>
                </a:lnTo>
                <a:lnTo>
                  <a:pt x="1891792" y="4094456"/>
                </a:lnTo>
                <a:lnTo>
                  <a:pt x="1815856" y="4018522"/>
                </a:lnTo>
                <a:close/>
                <a:moveTo>
                  <a:pt x="657111" y="3972483"/>
                </a:moveTo>
                <a:lnTo>
                  <a:pt x="733045" y="4048417"/>
                </a:lnTo>
                <a:lnTo>
                  <a:pt x="808979" y="3972483"/>
                </a:lnTo>
                <a:lnTo>
                  <a:pt x="855018" y="4018522"/>
                </a:lnTo>
                <a:lnTo>
                  <a:pt x="779084" y="4094456"/>
                </a:lnTo>
                <a:lnTo>
                  <a:pt x="855018" y="4170390"/>
                </a:lnTo>
                <a:lnTo>
                  <a:pt x="808979" y="4216429"/>
                </a:lnTo>
                <a:lnTo>
                  <a:pt x="733045" y="4140495"/>
                </a:lnTo>
                <a:lnTo>
                  <a:pt x="657111" y="4216429"/>
                </a:lnTo>
                <a:lnTo>
                  <a:pt x="611072" y="4170390"/>
                </a:lnTo>
                <a:lnTo>
                  <a:pt x="687006" y="4094456"/>
                </a:lnTo>
                <a:lnTo>
                  <a:pt x="611072" y="4018522"/>
                </a:lnTo>
                <a:close/>
                <a:moveTo>
                  <a:pt x="10348579" y="3524052"/>
                </a:moveTo>
                <a:lnTo>
                  <a:pt x="10395813" y="3524052"/>
                </a:lnTo>
                <a:lnTo>
                  <a:pt x="10395813" y="3631077"/>
                </a:lnTo>
                <a:lnTo>
                  <a:pt x="10502838" y="3631077"/>
                </a:lnTo>
                <a:lnTo>
                  <a:pt x="10502838" y="3678312"/>
                </a:lnTo>
                <a:lnTo>
                  <a:pt x="10395813" y="3678312"/>
                </a:lnTo>
                <a:lnTo>
                  <a:pt x="10395813" y="3785337"/>
                </a:lnTo>
                <a:lnTo>
                  <a:pt x="10348579" y="3785337"/>
                </a:lnTo>
                <a:lnTo>
                  <a:pt x="10348579" y="3678312"/>
                </a:lnTo>
                <a:lnTo>
                  <a:pt x="10241553" y="3678312"/>
                </a:lnTo>
                <a:lnTo>
                  <a:pt x="10241553" y="3631077"/>
                </a:lnTo>
                <a:lnTo>
                  <a:pt x="10348579" y="3631077"/>
                </a:lnTo>
                <a:close/>
                <a:moveTo>
                  <a:pt x="9746486" y="3524052"/>
                </a:moveTo>
                <a:lnTo>
                  <a:pt x="9793123" y="3524052"/>
                </a:lnTo>
                <a:lnTo>
                  <a:pt x="9793123" y="3631077"/>
                </a:lnTo>
                <a:lnTo>
                  <a:pt x="9900148" y="3631077"/>
                </a:lnTo>
                <a:lnTo>
                  <a:pt x="9900148" y="3678312"/>
                </a:lnTo>
                <a:lnTo>
                  <a:pt x="9793123" y="3678312"/>
                </a:lnTo>
                <a:lnTo>
                  <a:pt x="9793123" y="3785337"/>
                </a:lnTo>
                <a:lnTo>
                  <a:pt x="9746486" y="3785337"/>
                </a:lnTo>
                <a:lnTo>
                  <a:pt x="9746486" y="3678312"/>
                </a:lnTo>
                <a:lnTo>
                  <a:pt x="9639460" y="3678312"/>
                </a:lnTo>
                <a:lnTo>
                  <a:pt x="9639460" y="3631077"/>
                </a:lnTo>
                <a:lnTo>
                  <a:pt x="9746486" y="3631077"/>
                </a:lnTo>
                <a:close/>
                <a:moveTo>
                  <a:pt x="9143796" y="3524052"/>
                </a:moveTo>
                <a:lnTo>
                  <a:pt x="9191030" y="3524052"/>
                </a:lnTo>
                <a:lnTo>
                  <a:pt x="9191030" y="3631077"/>
                </a:lnTo>
                <a:lnTo>
                  <a:pt x="9298055" y="3631077"/>
                </a:lnTo>
                <a:lnTo>
                  <a:pt x="9298055" y="3678312"/>
                </a:lnTo>
                <a:lnTo>
                  <a:pt x="9191030" y="3678312"/>
                </a:lnTo>
                <a:lnTo>
                  <a:pt x="9191030" y="3785337"/>
                </a:lnTo>
                <a:lnTo>
                  <a:pt x="9143796" y="3785337"/>
                </a:lnTo>
                <a:lnTo>
                  <a:pt x="9143796" y="3678312"/>
                </a:lnTo>
                <a:lnTo>
                  <a:pt x="9036770" y="3678312"/>
                </a:lnTo>
                <a:lnTo>
                  <a:pt x="9036770" y="3631077"/>
                </a:lnTo>
                <a:lnTo>
                  <a:pt x="9143796" y="3631077"/>
                </a:lnTo>
                <a:close/>
                <a:moveTo>
                  <a:pt x="8541105" y="3524052"/>
                </a:moveTo>
                <a:lnTo>
                  <a:pt x="8588339" y="3524052"/>
                </a:lnTo>
                <a:lnTo>
                  <a:pt x="8588339" y="3631077"/>
                </a:lnTo>
                <a:lnTo>
                  <a:pt x="8695365" y="3631077"/>
                </a:lnTo>
                <a:lnTo>
                  <a:pt x="8695365" y="3678312"/>
                </a:lnTo>
                <a:lnTo>
                  <a:pt x="8588339" y="3678312"/>
                </a:lnTo>
                <a:lnTo>
                  <a:pt x="8588339" y="3785337"/>
                </a:lnTo>
                <a:lnTo>
                  <a:pt x="8541105" y="3785337"/>
                </a:lnTo>
                <a:lnTo>
                  <a:pt x="8541105" y="3678312"/>
                </a:lnTo>
                <a:lnTo>
                  <a:pt x="8434079" y="3678312"/>
                </a:lnTo>
                <a:lnTo>
                  <a:pt x="8434079" y="3631077"/>
                </a:lnTo>
                <a:lnTo>
                  <a:pt x="8541105" y="3631077"/>
                </a:lnTo>
                <a:close/>
                <a:moveTo>
                  <a:pt x="7939012" y="3524052"/>
                </a:moveTo>
                <a:lnTo>
                  <a:pt x="7985648" y="3524052"/>
                </a:lnTo>
                <a:lnTo>
                  <a:pt x="7985648" y="3631077"/>
                </a:lnTo>
                <a:lnTo>
                  <a:pt x="8092674" y="3631077"/>
                </a:lnTo>
                <a:lnTo>
                  <a:pt x="8092674" y="3678312"/>
                </a:lnTo>
                <a:lnTo>
                  <a:pt x="7985648" y="3678312"/>
                </a:lnTo>
                <a:lnTo>
                  <a:pt x="7985648" y="3785337"/>
                </a:lnTo>
                <a:lnTo>
                  <a:pt x="7939012" y="3785337"/>
                </a:lnTo>
                <a:lnTo>
                  <a:pt x="7939012" y="3678312"/>
                </a:lnTo>
                <a:lnTo>
                  <a:pt x="7831986" y="3678312"/>
                </a:lnTo>
                <a:lnTo>
                  <a:pt x="7831986" y="3631077"/>
                </a:lnTo>
                <a:lnTo>
                  <a:pt x="7939012" y="3631077"/>
                </a:lnTo>
                <a:close/>
                <a:moveTo>
                  <a:pt x="7336321" y="3524052"/>
                </a:moveTo>
                <a:lnTo>
                  <a:pt x="7383555" y="3524052"/>
                </a:lnTo>
                <a:lnTo>
                  <a:pt x="7383555" y="3631077"/>
                </a:lnTo>
                <a:lnTo>
                  <a:pt x="7490581" y="3631077"/>
                </a:lnTo>
                <a:lnTo>
                  <a:pt x="7490581" y="3678312"/>
                </a:lnTo>
                <a:lnTo>
                  <a:pt x="7383555" y="3678312"/>
                </a:lnTo>
                <a:lnTo>
                  <a:pt x="7383555" y="3785337"/>
                </a:lnTo>
                <a:lnTo>
                  <a:pt x="7336321" y="3785337"/>
                </a:lnTo>
                <a:lnTo>
                  <a:pt x="7336321" y="3678312"/>
                </a:lnTo>
                <a:lnTo>
                  <a:pt x="7229295" y="3678312"/>
                </a:lnTo>
                <a:lnTo>
                  <a:pt x="7229295" y="3631077"/>
                </a:lnTo>
                <a:lnTo>
                  <a:pt x="7336321" y="3631077"/>
                </a:lnTo>
                <a:close/>
                <a:moveTo>
                  <a:pt x="6734228" y="3524052"/>
                </a:moveTo>
                <a:lnTo>
                  <a:pt x="6780864" y="3524052"/>
                </a:lnTo>
                <a:lnTo>
                  <a:pt x="6780864" y="3631077"/>
                </a:lnTo>
                <a:lnTo>
                  <a:pt x="6887890" y="3631077"/>
                </a:lnTo>
                <a:lnTo>
                  <a:pt x="6887890" y="3678312"/>
                </a:lnTo>
                <a:lnTo>
                  <a:pt x="6780864" y="3678312"/>
                </a:lnTo>
                <a:lnTo>
                  <a:pt x="6780864" y="3785337"/>
                </a:lnTo>
                <a:lnTo>
                  <a:pt x="6734228" y="3785337"/>
                </a:lnTo>
                <a:lnTo>
                  <a:pt x="6734228" y="3678312"/>
                </a:lnTo>
                <a:lnTo>
                  <a:pt x="6627202" y="3678312"/>
                </a:lnTo>
                <a:lnTo>
                  <a:pt x="6627202" y="3631077"/>
                </a:lnTo>
                <a:lnTo>
                  <a:pt x="6734228" y="3631077"/>
                </a:lnTo>
                <a:close/>
                <a:moveTo>
                  <a:pt x="6131537" y="3524052"/>
                </a:moveTo>
                <a:lnTo>
                  <a:pt x="6178771" y="3524052"/>
                </a:lnTo>
                <a:lnTo>
                  <a:pt x="6178771" y="3631077"/>
                </a:lnTo>
                <a:lnTo>
                  <a:pt x="6285797" y="3631077"/>
                </a:lnTo>
                <a:lnTo>
                  <a:pt x="6285797" y="3678312"/>
                </a:lnTo>
                <a:lnTo>
                  <a:pt x="6178771" y="3678312"/>
                </a:lnTo>
                <a:lnTo>
                  <a:pt x="6178771" y="3785337"/>
                </a:lnTo>
                <a:lnTo>
                  <a:pt x="6131537" y="3785337"/>
                </a:lnTo>
                <a:lnTo>
                  <a:pt x="6131537" y="3678312"/>
                </a:lnTo>
                <a:lnTo>
                  <a:pt x="6024511" y="3678312"/>
                </a:lnTo>
                <a:lnTo>
                  <a:pt x="6024511" y="3631077"/>
                </a:lnTo>
                <a:lnTo>
                  <a:pt x="6131537" y="3631077"/>
                </a:lnTo>
                <a:close/>
                <a:moveTo>
                  <a:pt x="5528846" y="3524052"/>
                </a:moveTo>
                <a:lnTo>
                  <a:pt x="5576080" y="3524052"/>
                </a:lnTo>
                <a:lnTo>
                  <a:pt x="5576080" y="3631077"/>
                </a:lnTo>
                <a:lnTo>
                  <a:pt x="5683106" y="3631077"/>
                </a:lnTo>
                <a:lnTo>
                  <a:pt x="5683106" y="3678312"/>
                </a:lnTo>
                <a:lnTo>
                  <a:pt x="5576080" y="3678312"/>
                </a:lnTo>
                <a:lnTo>
                  <a:pt x="5576080" y="3785337"/>
                </a:lnTo>
                <a:lnTo>
                  <a:pt x="5528846" y="3785337"/>
                </a:lnTo>
                <a:lnTo>
                  <a:pt x="5528846" y="3678312"/>
                </a:lnTo>
                <a:lnTo>
                  <a:pt x="5421820" y="3678312"/>
                </a:lnTo>
                <a:lnTo>
                  <a:pt x="5421820" y="3631077"/>
                </a:lnTo>
                <a:lnTo>
                  <a:pt x="5528846" y="3631077"/>
                </a:lnTo>
                <a:close/>
                <a:moveTo>
                  <a:pt x="4926753" y="3524052"/>
                </a:moveTo>
                <a:lnTo>
                  <a:pt x="4973389" y="3524052"/>
                </a:lnTo>
                <a:lnTo>
                  <a:pt x="4973389" y="3631077"/>
                </a:lnTo>
                <a:lnTo>
                  <a:pt x="5080415" y="3631077"/>
                </a:lnTo>
                <a:lnTo>
                  <a:pt x="5080415" y="3678312"/>
                </a:lnTo>
                <a:lnTo>
                  <a:pt x="4973389" y="3678312"/>
                </a:lnTo>
                <a:lnTo>
                  <a:pt x="4973389" y="3785337"/>
                </a:lnTo>
                <a:lnTo>
                  <a:pt x="4926753" y="3785337"/>
                </a:lnTo>
                <a:lnTo>
                  <a:pt x="4926753" y="3678312"/>
                </a:lnTo>
                <a:lnTo>
                  <a:pt x="4819727" y="3678312"/>
                </a:lnTo>
                <a:lnTo>
                  <a:pt x="4819727" y="3631077"/>
                </a:lnTo>
                <a:lnTo>
                  <a:pt x="4926753" y="3631077"/>
                </a:lnTo>
                <a:close/>
                <a:moveTo>
                  <a:pt x="4324063" y="3524052"/>
                </a:moveTo>
                <a:lnTo>
                  <a:pt x="4371297" y="3524052"/>
                </a:lnTo>
                <a:lnTo>
                  <a:pt x="4371297" y="3631077"/>
                </a:lnTo>
                <a:lnTo>
                  <a:pt x="4478323" y="3631077"/>
                </a:lnTo>
                <a:lnTo>
                  <a:pt x="4478323" y="3678312"/>
                </a:lnTo>
                <a:lnTo>
                  <a:pt x="4371297" y="3678312"/>
                </a:lnTo>
                <a:lnTo>
                  <a:pt x="4371297" y="3785337"/>
                </a:lnTo>
                <a:lnTo>
                  <a:pt x="4324063" y="3785337"/>
                </a:lnTo>
                <a:lnTo>
                  <a:pt x="4324063" y="3678312"/>
                </a:lnTo>
                <a:lnTo>
                  <a:pt x="4217037" y="3678312"/>
                </a:lnTo>
                <a:lnTo>
                  <a:pt x="4217037" y="3631077"/>
                </a:lnTo>
                <a:lnTo>
                  <a:pt x="4324063" y="3631077"/>
                </a:lnTo>
                <a:close/>
                <a:moveTo>
                  <a:pt x="3721970" y="3524052"/>
                </a:moveTo>
                <a:lnTo>
                  <a:pt x="3768606" y="3524052"/>
                </a:lnTo>
                <a:lnTo>
                  <a:pt x="3768606" y="3631077"/>
                </a:lnTo>
                <a:lnTo>
                  <a:pt x="3875632" y="3631077"/>
                </a:lnTo>
                <a:lnTo>
                  <a:pt x="3875632" y="3678312"/>
                </a:lnTo>
                <a:lnTo>
                  <a:pt x="3768606" y="3678312"/>
                </a:lnTo>
                <a:lnTo>
                  <a:pt x="3768606" y="3785337"/>
                </a:lnTo>
                <a:lnTo>
                  <a:pt x="3721970" y="3785337"/>
                </a:lnTo>
                <a:lnTo>
                  <a:pt x="3721970" y="3678312"/>
                </a:lnTo>
                <a:lnTo>
                  <a:pt x="3614944" y="3678312"/>
                </a:lnTo>
                <a:lnTo>
                  <a:pt x="3614944" y="3631077"/>
                </a:lnTo>
                <a:lnTo>
                  <a:pt x="3721970" y="3631077"/>
                </a:lnTo>
                <a:close/>
                <a:moveTo>
                  <a:pt x="3119310" y="3524052"/>
                </a:moveTo>
                <a:lnTo>
                  <a:pt x="3166544" y="3524052"/>
                </a:lnTo>
                <a:lnTo>
                  <a:pt x="3166544" y="3631077"/>
                </a:lnTo>
                <a:lnTo>
                  <a:pt x="3273570" y="3631077"/>
                </a:lnTo>
                <a:lnTo>
                  <a:pt x="3273570" y="3678312"/>
                </a:lnTo>
                <a:lnTo>
                  <a:pt x="3166544" y="3678312"/>
                </a:lnTo>
                <a:lnTo>
                  <a:pt x="3166544" y="3785337"/>
                </a:lnTo>
                <a:lnTo>
                  <a:pt x="3119310" y="3785337"/>
                </a:lnTo>
                <a:lnTo>
                  <a:pt x="3119310" y="3678312"/>
                </a:lnTo>
                <a:lnTo>
                  <a:pt x="3012282" y="3678312"/>
                </a:lnTo>
                <a:lnTo>
                  <a:pt x="3012282" y="3631077"/>
                </a:lnTo>
                <a:lnTo>
                  <a:pt x="3119310" y="3631077"/>
                </a:lnTo>
                <a:close/>
                <a:moveTo>
                  <a:pt x="2516613" y="3524052"/>
                </a:moveTo>
                <a:lnTo>
                  <a:pt x="2563849" y="3524052"/>
                </a:lnTo>
                <a:lnTo>
                  <a:pt x="2563849" y="3631077"/>
                </a:lnTo>
                <a:lnTo>
                  <a:pt x="2670875" y="3631077"/>
                </a:lnTo>
                <a:lnTo>
                  <a:pt x="2670875" y="3678312"/>
                </a:lnTo>
                <a:lnTo>
                  <a:pt x="2563849" y="3678312"/>
                </a:lnTo>
                <a:lnTo>
                  <a:pt x="2563849" y="3785337"/>
                </a:lnTo>
                <a:lnTo>
                  <a:pt x="2516613" y="3785337"/>
                </a:lnTo>
                <a:lnTo>
                  <a:pt x="2516613" y="3678312"/>
                </a:lnTo>
                <a:lnTo>
                  <a:pt x="2409586" y="3678312"/>
                </a:lnTo>
                <a:lnTo>
                  <a:pt x="2409586" y="3631077"/>
                </a:lnTo>
                <a:lnTo>
                  <a:pt x="2516613" y="3631077"/>
                </a:lnTo>
                <a:close/>
                <a:moveTo>
                  <a:pt x="1914517" y="3524052"/>
                </a:moveTo>
                <a:lnTo>
                  <a:pt x="1961153" y="3524052"/>
                </a:lnTo>
                <a:lnTo>
                  <a:pt x="1961153" y="3631077"/>
                </a:lnTo>
                <a:lnTo>
                  <a:pt x="2068179" y="3631077"/>
                </a:lnTo>
                <a:lnTo>
                  <a:pt x="2068179" y="3678312"/>
                </a:lnTo>
                <a:lnTo>
                  <a:pt x="1961153" y="3678312"/>
                </a:lnTo>
                <a:lnTo>
                  <a:pt x="1961153" y="3785337"/>
                </a:lnTo>
                <a:lnTo>
                  <a:pt x="1914517" y="3785337"/>
                </a:lnTo>
                <a:lnTo>
                  <a:pt x="1914517" y="3678312"/>
                </a:lnTo>
                <a:lnTo>
                  <a:pt x="1807489" y="3678312"/>
                </a:lnTo>
                <a:lnTo>
                  <a:pt x="1807489" y="3631077"/>
                </a:lnTo>
                <a:lnTo>
                  <a:pt x="1914517" y="3631077"/>
                </a:lnTo>
                <a:close/>
                <a:moveTo>
                  <a:pt x="1311820" y="3524052"/>
                </a:moveTo>
                <a:lnTo>
                  <a:pt x="1359055" y="3524052"/>
                </a:lnTo>
                <a:lnTo>
                  <a:pt x="1359055" y="3631077"/>
                </a:lnTo>
                <a:lnTo>
                  <a:pt x="1466082" y="3631077"/>
                </a:lnTo>
                <a:lnTo>
                  <a:pt x="1466082" y="3678312"/>
                </a:lnTo>
                <a:lnTo>
                  <a:pt x="1359055" y="3678312"/>
                </a:lnTo>
                <a:lnTo>
                  <a:pt x="1359055" y="3785337"/>
                </a:lnTo>
                <a:lnTo>
                  <a:pt x="1311820" y="3785337"/>
                </a:lnTo>
                <a:lnTo>
                  <a:pt x="1311820" y="3678312"/>
                </a:lnTo>
                <a:lnTo>
                  <a:pt x="1204798" y="3678312"/>
                </a:lnTo>
                <a:lnTo>
                  <a:pt x="1204798" y="3631077"/>
                </a:lnTo>
                <a:lnTo>
                  <a:pt x="1311820" y="3631077"/>
                </a:lnTo>
                <a:close/>
                <a:moveTo>
                  <a:pt x="709731" y="3524052"/>
                </a:moveTo>
                <a:lnTo>
                  <a:pt x="756367" y="3524052"/>
                </a:lnTo>
                <a:lnTo>
                  <a:pt x="756367" y="3631077"/>
                </a:lnTo>
                <a:lnTo>
                  <a:pt x="863393" y="3631077"/>
                </a:lnTo>
                <a:lnTo>
                  <a:pt x="863393" y="3678312"/>
                </a:lnTo>
                <a:lnTo>
                  <a:pt x="756367" y="3678312"/>
                </a:lnTo>
                <a:lnTo>
                  <a:pt x="756367" y="3785337"/>
                </a:lnTo>
                <a:lnTo>
                  <a:pt x="709731" y="3785337"/>
                </a:lnTo>
                <a:lnTo>
                  <a:pt x="709731" y="3678312"/>
                </a:lnTo>
                <a:lnTo>
                  <a:pt x="602706" y="3678312"/>
                </a:lnTo>
                <a:lnTo>
                  <a:pt x="602706" y="3631077"/>
                </a:lnTo>
                <a:lnTo>
                  <a:pt x="709731" y="3631077"/>
                </a:lnTo>
                <a:close/>
                <a:moveTo>
                  <a:pt x="107041" y="3524052"/>
                </a:moveTo>
                <a:lnTo>
                  <a:pt x="154276" y="3524052"/>
                </a:lnTo>
                <a:lnTo>
                  <a:pt x="154276" y="3631077"/>
                </a:lnTo>
                <a:lnTo>
                  <a:pt x="261302" y="3631077"/>
                </a:lnTo>
                <a:lnTo>
                  <a:pt x="261302" y="3678312"/>
                </a:lnTo>
                <a:lnTo>
                  <a:pt x="154276" y="3678312"/>
                </a:lnTo>
                <a:lnTo>
                  <a:pt x="154276" y="3785337"/>
                </a:lnTo>
                <a:lnTo>
                  <a:pt x="107041" y="3785337"/>
                </a:lnTo>
                <a:lnTo>
                  <a:pt x="107041" y="3678312"/>
                </a:lnTo>
                <a:lnTo>
                  <a:pt x="16" y="3678312"/>
                </a:lnTo>
                <a:lnTo>
                  <a:pt x="16" y="3631077"/>
                </a:lnTo>
                <a:lnTo>
                  <a:pt x="107041" y="3631077"/>
                </a:lnTo>
                <a:close/>
                <a:moveTo>
                  <a:pt x="1259804" y="3118076"/>
                </a:moveTo>
                <a:lnTo>
                  <a:pt x="1239476" y="3138404"/>
                </a:lnTo>
                <a:lnTo>
                  <a:pt x="1315409" y="3214338"/>
                </a:lnTo>
                <a:lnTo>
                  <a:pt x="1239476" y="3290272"/>
                </a:lnTo>
                <a:lnTo>
                  <a:pt x="1259804" y="3310600"/>
                </a:lnTo>
                <a:lnTo>
                  <a:pt x="1335738" y="3234667"/>
                </a:lnTo>
                <a:lnTo>
                  <a:pt x="1411673" y="3310600"/>
                </a:lnTo>
                <a:lnTo>
                  <a:pt x="1432001" y="3290272"/>
                </a:lnTo>
                <a:lnTo>
                  <a:pt x="1356067" y="3214338"/>
                </a:lnTo>
                <a:lnTo>
                  <a:pt x="1432001" y="3138404"/>
                </a:lnTo>
                <a:lnTo>
                  <a:pt x="1411673" y="3118076"/>
                </a:lnTo>
                <a:lnTo>
                  <a:pt x="1335738" y="3194009"/>
                </a:lnTo>
                <a:close/>
                <a:moveTo>
                  <a:pt x="55023" y="3118076"/>
                </a:moveTo>
                <a:lnTo>
                  <a:pt x="34694" y="3138404"/>
                </a:lnTo>
                <a:lnTo>
                  <a:pt x="110628" y="3214338"/>
                </a:lnTo>
                <a:lnTo>
                  <a:pt x="34096" y="3289674"/>
                </a:lnTo>
                <a:lnTo>
                  <a:pt x="54425" y="3310002"/>
                </a:lnTo>
                <a:lnTo>
                  <a:pt x="130359" y="3234667"/>
                </a:lnTo>
                <a:lnTo>
                  <a:pt x="206294" y="3310600"/>
                </a:lnTo>
                <a:lnTo>
                  <a:pt x="226622" y="3290272"/>
                </a:lnTo>
                <a:lnTo>
                  <a:pt x="150688" y="3214338"/>
                </a:lnTo>
                <a:lnTo>
                  <a:pt x="226622" y="3138404"/>
                </a:lnTo>
                <a:lnTo>
                  <a:pt x="206294" y="3118076"/>
                </a:lnTo>
                <a:lnTo>
                  <a:pt x="130359" y="3194009"/>
                </a:lnTo>
                <a:close/>
                <a:moveTo>
                  <a:pt x="10295963" y="3118074"/>
                </a:moveTo>
                <a:lnTo>
                  <a:pt x="10275634" y="3138404"/>
                </a:lnTo>
                <a:lnTo>
                  <a:pt x="10351568" y="3214337"/>
                </a:lnTo>
                <a:lnTo>
                  <a:pt x="10275634" y="3290270"/>
                </a:lnTo>
                <a:lnTo>
                  <a:pt x="10295963" y="3310598"/>
                </a:lnTo>
                <a:lnTo>
                  <a:pt x="10371897" y="3234665"/>
                </a:lnTo>
                <a:lnTo>
                  <a:pt x="10447831" y="3310598"/>
                </a:lnTo>
                <a:lnTo>
                  <a:pt x="10468160" y="3290270"/>
                </a:lnTo>
                <a:lnTo>
                  <a:pt x="10392226" y="3214337"/>
                </a:lnTo>
                <a:lnTo>
                  <a:pt x="10468160" y="3138404"/>
                </a:lnTo>
                <a:lnTo>
                  <a:pt x="10447831" y="3118074"/>
                </a:lnTo>
                <a:lnTo>
                  <a:pt x="10371897" y="3194008"/>
                </a:lnTo>
                <a:close/>
                <a:moveTo>
                  <a:pt x="9693870" y="3118074"/>
                </a:moveTo>
                <a:lnTo>
                  <a:pt x="9673541" y="3138404"/>
                </a:lnTo>
                <a:lnTo>
                  <a:pt x="9749475" y="3214337"/>
                </a:lnTo>
                <a:lnTo>
                  <a:pt x="9673541" y="3290270"/>
                </a:lnTo>
                <a:lnTo>
                  <a:pt x="9693870" y="3310598"/>
                </a:lnTo>
                <a:lnTo>
                  <a:pt x="9769804" y="3234665"/>
                </a:lnTo>
                <a:lnTo>
                  <a:pt x="9845738" y="3310598"/>
                </a:lnTo>
                <a:lnTo>
                  <a:pt x="9866067" y="3290270"/>
                </a:lnTo>
                <a:lnTo>
                  <a:pt x="9790133" y="3214337"/>
                </a:lnTo>
                <a:lnTo>
                  <a:pt x="9866067" y="3138404"/>
                </a:lnTo>
                <a:lnTo>
                  <a:pt x="9845738" y="3118074"/>
                </a:lnTo>
                <a:lnTo>
                  <a:pt x="9769804" y="3194008"/>
                </a:lnTo>
                <a:close/>
                <a:moveTo>
                  <a:pt x="9091179" y="3118074"/>
                </a:moveTo>
                <a:lnTo>
                  <a:pt x="9070850" y="3138404"/>
                </a:lnTo>
                <a:lnTo>
                  <a:pt x="9146785" y="3214337"/>
                </a:lnTo>
                <a:lnTo>
                  <a:pt x="9070850" y="3290270"/>
                </a:lnTo>
                <a:lnTo>
                  <a:pt x="9091179" y="3310598"/>
                </a:lnTo>
                <a:lnTo>
                  <a:pt x="9167113" y="3234665"/>
                </a:lnTo>
                <a:lnTo>
                  <a:pt x="9243048" y="3310598"/>
                </a:lnTo>
                <a:lnTo>
                  <a:pt x="9263377" y="3290270"/>
                </a:lnTo>
                <a:lnTo>
                  <a:pt x="9187442" y="3214337"/>
                </a:lnTo>
                <a:lnTo>
                  <a:pt x="9263377" y="3138404"/>
                </a:lnTo>
                <a:lnTo>
                  <a:pt x="9243048" y="3118074"/>
                </a:lnTo>
                <a:lnTo>
                  <a:pt x="9167113" y="3194008"/>
                </a:lnTo>
                <a:close/>
                <a:moveTo>
                  <a:pt x="7886396" y="3118074"/>
                </a:moveTo>
                <a:lnTo>
                  <a:pt x="7866067" y="3138404"/>
                </a:lnTo>
                <a:lnTo>
                  <a:pt x="7942001" y="3214337"/>
                </a:lnTo>
                <a:lnTo>
                  <a:pt x="7866067" y="3290270"/>
                </a:lnTo>
                <a:lnTo>
                  <a:pt x="7886396" y="3310598"/>
                </a:lnTo>
                <a:lnTo>
                  <a:pt x="7962330" y="3234665"/>
                </a:lnTo>
                <a:lnTo>
                  <a:pt x="8038264" y="3310598"/>
                </a:lnTo>
                <a:lnTo>
                  <a:pt x="8058593" y="3290270"/>
                </a:lnTo>
                <a:lnTo>
                  <a:pt x="7982659" y="3214337"/>
                </a:lnTo>
                <a:lnTo>
                  <a:pt x="8058593" y="3138404"/>
                </a:lnTo>
                <a:lnTo>
                  <a:pt x="8038264" y="3118074"/>
                </a:lnTo>
                <a:lnTo>
                  <a:pt x="7962330" y="3194008"/>
                </a:lnTo>
                <a:close/>
                <a:moveTo>
                  <a:pt x="7283705" y="3118074"/>
                </a:moveTo>
                <a:lnTo>
                  <a:pt x="7263376" y="3138404"/>
                </a:lnTo>
                <a:lnTo>
                  <a:pt x="7339310" y="3214337"/>
                </a:lnTo>
                <a:lnTo>
                  <a:pt x="7263376" y="3290270"/>
                </a:lnTo>
                <a:lnTo>
                  <a:pt x="7283705" y="3310598"/>
                </a:lnTo>
                <a:lnTo>
                  <a:pt x="7359639" y="3234665"/>
                </a:lnTo>
                <a:lnTo>
                  <a:pt x="7435573" y="3310598"/>
                </a:lnTo>
                <a:lnTo>
                  <a:pt x="7455902" y="3290270"/>
                </a:lnTo>
                <a:lnTo>
                  <a:pt x="7379968" y="3214337"/>
                </a:lnTo>
                <a:lnTo>
                  <a:pt x="7455902" y="3138404"/>
                </a:lnTo>
                <a:lnTo>
                  <a:pt x="7435573" y="3118074"/>
                </a:lnTo>
                <a:lnTo>
                  <a:pt x="7359639" y="3194008"/>
                </a:lnTo>
                <a:close/>
                <a:moveTo>
                  <a:pt x="6681612" y="3118074"/>
                </a:moveTo>
                <a:lnTo>
                  <a:pt x="6661283" y="3138404"/>
                </a:lnTo>
                <a:lnTo>
                  <a:pt x="6737217" y="3214337"/>
                </a:lnTo>
                <a:lnTo>
                  <a:pt x="6661283" y="3290270"/>
                </a:lnTo>
                <a:lnTo>
                  <a:pt x="6681612" y="3310598"/>
                </a:lnTo>
                <a:lnTo>
                  <a:pt x="6757546" y="3234665"/>
                </a:lnTo>
                <a:lnTo>
                  <a:pt x="6833480" y="3310598"/>
                </a:lnTo>
                <a:lnTo>
                  <a:pt x="6853809" y="3290270"/>
                </a:lnTo>
                <a:lnTo>
                  <a:pt x="6777875" y="3214337"/>
                </a:lnTo>
                <a:lnTo>
                  <a:pt x="6853809" y="3138404"/>
                </a:lnTo>
                <a:lnTo>
                  <a:pt x="6833480" y="3118074"/>
                </a:lnTo>
                <a:lnTo>
                  <a:pt x="6757546" y="3194008"/>
                </a:lnTo>
                <a:close/>
                <a:moveTo>
                  <a:pt x="5476828" y="3118074"/>
                </a:moveTo>
                <a:lnTo>
                  <a:pt x="5456499" y="3138404"/>
                </a:lnTo>
                <a:lnTo>
                  <a:pt x="5532433" y="3214337"/>
                </a:lnTo>
                <a:lnTo>
                  <a:pt x="5456499" y="3290270"/>
                </a:lnTo>
                <a:lnTo>
                  <a:pt x="5476828" y="3310598"/>
                </a:lnTo>
                <a:lnTo>
                  <a:pt x="5552762" y="3234665"/>
                </a:lnTo>
                <a:lnTo>
                  <a:pt x="5628697" y="3310598"/>
                </a:lnTo>
                <a:lnTo>
                  <a:pt x="5649025" y="3290270"/>
                </a:lnTo>
                <a:lnTo>
                  <a:pt x="5573091" y="3214337"/>
                </a:lnTo>
                <a:lnTo>
                  <a:pt x="5649025" y="3138404"/>
                </a:lnTo>
                <a:lnTo>
                  <a:pt x="5628697" y="3118074"/>
                </a:lnTo>
                <a:lnTo>
                  <a:pt x="5552762" y="3194008"/>
                </a:lnTo>
                <a:close/>
                <a:moveTo>
                  <a:pt x="4874137" y="3118074"/>
                </a:moveTo>
                <a:lnTo>
                  <a:pt x="4853808" y="3138404"/>
                </a:lnTo>
                <a:lnTo>
                  <a:pt x="4929742" y="3214337"/>
                </a:lnTo>
                <a:lnTo>
                  <a:pt x="4853808" y="3290270"/>
                </a:lnTo>
                <a:lnTo>
                  <a:pt x="4874137" y="3310598"/>
                </a:lnTo>
                <a:lnTo>
                  <a:pt x="4950071" y="3234665"/>
                </a:lnTo>
                <a:lnTo>
                  <a:pt x="5026005" y="3310598"/>
                </a:lnTo>
                <a:lnTo>
                  <a:pt x="5046334" y="3290270"/>
                </a:lnTo>
                <a:lnTo>
                  <a:pt x="4970400" y="3214337"/>
                </a:lnTo>
                <a:lnTo>
                  <a:pt x="5046334" y="3138404"/>
                </a:lnTo>
                <a:lnTo>
                  <a:pt x="5026005" y="3118074"/>
                </a:lnTo>
                <a:lnTo>
                  <a:pt x="4950071" y="3194008"/>
                </a:lnTo>
                <a:close/>
                <a:moveTo>
                  <a:pt x="4271446" y="3118074"/>
                </a:moveTo>
                <a:lnTo>
                  <a:pt x="4251117" y="3138404"/>
                </a:lnTo>
                <a:lnTo>
                  <a:pt x="4327052" y="3214337"/>
                </a:lnTo>
                <a:lnTo>
                  <a:pt x="4251117" y="3290270"/>
                </a:lnTo>
                <a:lnTo>
                  <a:pt x="4271446" y="3310598"/>
                </a:lnTo>
                <a:lnTo>
                  <a:pt x="4347380" y="3234665"/>
                </a:lnTo>
                <a:lnTo>
                  <a:pt x="4423315" y="3310598"/>
                </a:lnTo>
                <a:lnTo>
                  <a:pt x="4443644" y="3290270"/>
                </a:lnTo>
                <a:lnTo>
                  <a:pt x="4367709" y="3214337"/>
                </a:lnTo>
                <a:lnTo>
                  <a:pt x="4443644" y="3138404"/>
                </a:lnTo>
                <a:lnTo>
                  <a:pt x="4423315" y="3118074"/>
                </a:lnTo>
                <a:lnTo>
                  <a:pt x="4347380" y="3194008"/>
                </a:lnTo>
                <a:close/>
                <a:moveTo>
                  <a:pt x="3067291" y="3118074"/>
                </a:moveTo>
                <a:lnTo>
                  <a:pt x="3046962" y="3138404"/>
                </a:lnTo>
                <a:lnTo>
                  <a:pt x="3122897" y="3214337"/>
                </a:lnTo>
                <a:lnTo>
                  <a:pt x="3046962" y="3290270"/>
                </a:lnTo>
                <a:lnTo>
                  <a:pt x="3067291" y="3310598"/>
                </a:lnTo>
                <a:lnTo>
                  <a:pt x="3142629" y="3234665"/>
                </a:lnTo>
                <a:lnTo>
                  <a:pt x="3218565" y="3310598"/>
                </a:lnTo>
                <a:lnTo>
                  <a:pt x="3238894" y="3290270"/>
                </a:lnTo>
                <a:lnTo>
                  <a:pt x="3162958" y="3214337"/>
                </a:lnTo>
                <a:lnTo>
                  <a:pt x="3238894" y="3138404"/>
                </a:lnTo>
                <a:lnTo>
                  <a:pt x="3218565" y="3118074"/>
                </a:lnTo>
                <a:lnTo>
                  <a:pt x="3142629" y="3194008"/>
                </a:lnTo>
                <a:close/>
                <a:moveTo>
                  <a:pt x="2464596" y="3118074"/>
                </a:moveTo>
                <a:lnTo>
                  <a:pt x="2444267" y="3138404"/>
                </a:lnTo>
                <a:lnTo>
                  <a:pt x="2520203" y="3214337"/>
                </a:lnTo>
                <a:lnTo>
                  <a:pt x="2444267" y="3290270"/>
                </a:lnTo>
                <a:lnTo>
                  <a:pt x="2464596" y="3310598"/>
                </a:lnTo>
                <a:lnTo>
                  <a:pt x="2540532" y="3234665"/>
                </a:lnTo>
                <a:lnTo>
                  <a:pt x="2616466" y="3310598"/>
                </a:lnTo>
                <a:lnTo>
                  <a:pt x="2636795" y="3290270"/>
                </a:lnTo>
                <a:lnTo>
                  <a:pt x="2560861" y="3214337"/>
                </a:lnTo>
                <a:lnTo>
                  <a:pt x="2636795" y="3138404"/>
                </a:lnTo>
                <a:lnTo>
                  <a:pt x="2616466" y="3118074"/>
                </a:lnTo>
                <a:lnTo>
                  <a:pt x="2540532" y="3194008"/>
                </a:lnTo>
                <a:close/>
                <a:moveTo>
                  <a:pt x="657116" y="3118074"/>
                </a:moveTo>
                <a:lnTo>
                  <a:pt x="636787" y="3138404"/>
                </a:lnTo>
                <a:lnTo>
                  <a:pt x="712721" y="3214337"/>
                </a:lnTo>
                <a:lnTo>
                  <a:pt x="636787" y="3289673"/>
                </a:lnTo>
                <a:lnTo>
                  <a:pt x="657116" y="3310001"/>
                </a:lnTo>
                <a:lnTo>
                  <a:pt x="733050" y="3234068"/>
                </a:lnTo>
                <a:lnTo>
                  <a:pt x="808984" y="3310001"/>
                </a:lnTo>
                <a:lnTo>
                  <a:pt x="829313" y="3289673"/>
                </a:lnTo>
                <a:lnTo>
                  <a:pt x="753379" y="3214337"/>
                </a:lnTo>
                <a:lnTo>
                  <a:pt x="829313" y="3138404"/>
                </a:lnTo>
                <a:lnTo>
                  <a:pt x="808984" y="3118074"/>
                </a:lnTo>
                <a:lnTo>
                  <a:pt x="733050" y="3194008"/>
                </a:lnTo>
                <a:close/>
                <a:moveTo>
                  <a:pt x="8489086" y="3117477"/>
                </a:moveTo>
                <a:lnTo>
                  <a:pt x="8468757" y="3137805"/>
                </a:lnTo>
                <a:lnTo>
                  <a:pt x="8544691" y="3213739"/>
                </a:lnTo>
                <a:lnTo>
                  <a:pt x="8468757" y="3289673"/>
                </a:lnTo>
                <a:lnTo>
                  <a:pt x="8489086" y="3310001"/>
                </a:lnTo>
                <a:lnTo>
                  <a:pt x="8565020" y="3234068"/>
                </a:lnTo>
                <a:lnTo>
                  <a:pt x="8640954" y="3310001"/>
                </a:lnTo>
                <a:lnTo>
                  <a:pt x="8661283" y="3289673"/>
                </a:lnTo>
                <a:lnTo>
                  <a:pt x="8585349" y="3213739"/>
                </a:lnTo>
                <a:lnTo>
                  <a:pt x="8661283" y="3137805"/>
                </a:lnTo>
                <a:lnTo>
                  <a:pt x="8640954" y="3117477"/>
                </a:lnTo>
                <a:lnTo>
                  <a:pt x="8565020" y="3193410"/>
                </a:lnTo>
                <a:close/>
                <a:moveTo>
                  <a:pt x="6078921" y="3117477"/>
                </a:moveTo>
                <a:lnTo>
                  <a:pt x="6058592" y="3137805"/>
                </a:lnTo>
                <a:lnTo>
                  <a:pt x="6134526" y="3213739"/>
                </a:lnTo>
                <a:lnTo>
                  <a:pt x="6058592" y="3289673"/>
                </a:lnTo>
                <a:lnTo>
                  <a:pt x="6078921" y="3310001"/>
                </a:lnTo>
                <a:lnTo>
                  <a:pt x="6154855" y="3234068"/>
                </a:lnTo>
                <a:lnTo>
                  <a:pt x="6230789" y="3310001"/>
                </a:lnTo>
                <a:lnTo>
                  <a:pt x="6251118" y="3289673"/>
                </a:lnTo>
                <a:lnTo>
                  <a:pt x="6175184" y="3213739"/>
                </a:lnTo>
                <a:lnTo>
                  <a:pt x="6251118" y="3137805"/>
                </a:lnTo>
                <a:lnTo>
                  <a:pt x="6230789" y="3117477"/>
                </a:lnTo>
                <a:lnTo>
                  <a:pt x="6154855" y="3193410"/>
                </a:lnTo>
                <a:close/>
                <a:moveTo>
                  <a:pt x="3669354" y="3117477"/>
                </a:moveTo>
                <a:lnTo>
                  <a:pt x="3649025" y="3137805"/>
                </a:lnTo>
                <a:lnTo>
                  <a:pt x="3724959" y="3213739"/>
                </a:lnTo>
                <a:lnTo>
                  <a:pt x="3649025" y="3289673"/>
                </a:lnTo>
                <a:lnTo>
                  <a:pt x="3669354" y="3310001"/>
                </a:lnTo>
                <a:lnTo>
                  <a:pt x="3745288" y="3234068"/>
                </a:lnTo>
                <a:lnTo>
                  <a:pt x="3821222" y="3310001"/>
                </a:lnTo>
                <a:lnTo>
                  <a:pt x="3841551" y="3289673"/>
                </a:lnTo>
                <a:lnTo>
                  <a:pt x="3765617" y="3213739"/>
                </a:lnTo>
                <a:lnTo>
                  <a:pt x="3841551" y="3137805"/>
                </a:lnTo>
                <a:lnTo>
                  <a:pt x="3821222" y="3117477"/>
                </a:lnTo>
                <a:lnTo>
                  <a:pt x="3745288" y="3193410"/>
                </a:lnTo>
                <a:close/>
                <a:moveTo>
                  <a:pt x="1861902" y="3117477"/>
                </a:moveTo>
                <a:lnTo>
                  <a:pt x="1841571" y="3137805"/>
                </a:lnTo>
                <a:lnTo>
                  <a:pt x="1917507" y="3213739"/>
                </a:lnTo>
                <a:lnTo>
                  <a:pt x="1841571" y="3289673"/>
                </a:lnTo>
                <a:lnTo>
                  <a:pt x="1861902" y="3310001"/>
                </a:lnTo>
                <a:lnTo>
                  <a:pt x="1937836" y="3234068"/>
                </a:lnTo>
                <a:lnTo>
                  <a:pt x="2013770" y="3310001"/>
                </a:lnTo>
                <a:lnTo>
                  <a:pt x="2034099" y="3289673"/>
                </a:lnTo>
                <a:lnTo>
                  <a:pt x="1958165" y="3213739"/>
                </a:lnTo>
                <a:lnTo>
                  <a:pt x="2034099" y="3137805"/>
                </a:lnTo>
                <a:lnTo>
                  <a:pt x="2013770" y="3117477"/>
                </a:lnTo>
                <a:lnTo>
                  <a:pt x="1937836" y="3193410"/>
                </a:lnTo>
                <a:close/>
                <a:moveTo>
                  <a:pt x="1259804" y="3092365"/>
                </a:moveTo>
                <a:lnTo>
                  <a:pt x="1335738" y="3168298"/>
                </a:lnTo>
                <a:lnTo>
                  <a:pt x="1411673" y="3092365"/>
                </a:lnTo>
                <a:lnTo>
                  <a:pt x="1457711" y="3138404"/>
                </a:lnTo>
                <a:lnTo>
                  <a:pt x="1381179" y="3214338"/>
                </a:lnTo>
                <a:lnTo>
                  <a:pt x="1457113" y="3290272"/>
                </a:lnTo>
                <a:lnTo>
                  <a:pt x="1411076" y="3336311"/>
                </a:lnTo>
                <a:lnTo>
                  <a:pt x="1335140" y="3260376"/>
                </a:lnTo>
                <a:lnTo>
                  <a:pt x="1259804" y="3335712"/>
                </a:lnTo>
                <a:lnTo>
                  <a:pt x="1213767" y="3289674"/>
                </a:lnTo>
                <a:lnTo>
                  <a:pt x="1289699" y="3213739"/>
                </a:lnTo>
                <a:lnTo>
                  <a:pt x="1213767" y="3138404"/>
                </a:lnTo>
                <a:close/>
                <a:moveTo>
                  <a:pt x="55023" y="3092365"/>
                </a:moveTo>
                <a:lnTo>
                  <a:pt x="130957" y="3168298"/>
                </a:lnTo>
                <a:lnTo>
                  <a:pt x="206891" y="3092365"/>
                </a:lnTo>
                <a:lnTo>
                  <a:pt x="252930" y="3138404"/>
                </a:lnTo>
                <a:lnTo>
                  <a:pt x="176996" y="3214338"/>
                </a:lnTo>
                <a:lnTo>
                  <a:pt x="252930" y="3290272"/>
                </a:lnTo>
                <a:lnTo>
                  <a:pt x="206891" y="3336311"/>
                </a:lnTo>
                <a:lnTo>
                  <a:pt x="130957" y="3260376"/>
                </a:lnTo>
                <a:lnTo>
                  <a:pt x="55023" y="3335712"/>
                </a:lnTo>
                <a:lnTo>
                  <a:pt x="8984" y="3289674"/>
                </a:lnTo>
                <a:lnTo>
                  <a:pt x="84918" y="3213739"/>
                </a:lnTo>
                <a:lnTo>
                  <a:pt x="8984" y="3138404"/>
                </a:lnTo>
                <a:close/>
                <a:moveTo>
                  <a:pt x="10295963" y="3091766"/>
                </a:moveTo>
                <a:lnTo>
                  <a:pt x="10371897" y="3167699"/>
                </a:lnTo>
                <a:lnTo>
                  <a:pt x="10447831" y="3091766"/>
                </a:lnTo>
                <a:lnTo>
                  <a:pt x="10493870" y="3137805"/>
                </a:lnTo>
                <a:lnTo>
                  <a:pt x="10417936" y="3213739"/>
                </a:lnTo>
                <a:lnTo>
                  <a:pt x="10493870" y="3289673"/>
                </a:lnTo>
                <a:lnTo>
                  <a:pt x="10447831" y="3335712"/>
                </a:lnTo>
                <a:lnTo>
                  <a:pt x="10371897" y="3259778"/>
                </a:lnTo>
                <a:lnTo>
                  <a:pt x="10295963" y="3335712"/>
                </a:lnTo>
                <a:lnTo>
                  <a:pt x="10249924" y="3289673"/>
                </a:lnTo>
                <a:lnTo>
                  <a:pt x="10325858" y="3213739"/>
                </a:lnTo>
                <a:lnTo>
                  <a:pt x="10249924" y="3137805"/>
                </a:lnTo>
                <a:close/>
                <a:moveTo>
                  <a:pt x="9693272" y="3091766"/>
                </a:moveTo>
                <a:lnTo>
                  <a:pt x="9769206" y="3167699"/>
                </a:lnTo>
                <a:lnTo>
                  <a:pt x="9845140" y="3091766"/>
                </a:lnTo>
                <a:lnTo>
                  <a:pt x="9891180" y="3137805"/>
                </a:lnTo>
                <a:lnTo>
                  <a:pt x="9815245" y="3213739"/>
                </a:lnTo>
                <a:lnTo>
                  <a:pt x="9891180" y="3289673"/>
                </a:lnTo>
                <a:lnTo>
                  <a:pt x="9845140" y="3335712"/>
                </a:lnTo>
                <a:lnTo>
                  <a:pt x="9769206" y="3259778"/>
                </a:lnTo>
                <a:lnTo>
                  <a:pt x="9693272" y="3335712"/>
                </a:lnTo>
                <a:lnTo>
                  <a:pt x="9647233" y="3289673"/>
                </a:lnTo>
                <a:lnTo>
                  <a:pt x="9723167" y="3213739"/>
                </a:lnTo>
                <a:lnTo>
                  <a:pt x="9647233" y="3137805"/>
                </a:lnTo>
                <a:close/>
                <a:moveTo>
                  <a:pt x="9091777" y="3091766"/>
                </a:moveTo>
                <a:lnTo>
                  <a:pt x="9167711" y="3167699"/>
                </a:lnTo>
                <a:lnTo>
                  <a:pt x="9243645" y="3091766"/>
                </a:lnTo>
                <a:lnTo>
                  <a:pt x="9289684" y="3137805"/>
                </a:lnTo>
                <a:lnTo>
                  <a:pt x="9213750" y="3213739"/>
                </a:lnTo>
                <a:lnTo>
                  <a:pt x="9289684" y="3289673"/>
                </a:lnTo>
                <a:lnTo>
                  <a:pt x="9243645" y="3335712"/>
                </a:lnTo>
                <a:lnTo>
                  <a:pt x="9167711" y="3259778"/>
                </a:lnTo>
                <a:lnTo>
                  <a:pt x="9091777" y="3335712"/>
                </a:lnTo>
                <a:lnTo>
                  <a:pt x="9045738" y="3289673"/>
                </a:lnTo>
                <a:lnTo>
                  <a:pt x="9121672" y="3213739"/>
                </a:lnTo>
                <a:lnTo>
                  <a:pt x="9045738" y="3137805"/>
                </a:lnTo>
                <a:close/>
                <a:moveTo>
                  <a:pt x="8488488" y="3091766"/>
                </a:moveTo>
                <a:lnTo>
                  <a:pt x="8564422" y="3167699"/>
                </a:lnTo>
                <a:lnTo>
                  <a:pt x="8640356" y="3091766"/>
                </a:lnTo>
                <a:lnTo>
                  <a:pt x="8686396" y="3137805"/>
                </a:lnTo>
                <a:lnTo>
                  <a:pt x="8610461" y="3213739"/>
                </a:lnTo>
                <a:lnTo>
                  <a:pt x="8686396" y="3289673"/>
                </a:lnTo>
                <a:lnTo>
                  <a:pt x="8640356" y="3335712"/>
                </a:lnTo>
                <a:lnTo>
                  <a:pt x="8564422" y="3259778"/>
                </a:lnTo>
                <a:lnTo>
                  <a:pt x="8488488" y="3335712"/>
                </a:lnTo>
                <a:lnTo>
                  <a:pt x="8442449" y="3289673"/>
                </a:lnTo>
                <a:lnTo>
                  <a:pt x="8518383" y="3213739"/>
                </a:lnTo>
                <a:lnTo>
                  <a:pt x="8442449" y="3137805"/>
                </a:lnTo>
                <a:close/>
                <a:moveTo>
                  <a:pt x="7886396" y="3091766"/>
                </a:moveTo>
                <a:lnTo>
                  <a:pt x="7962330" y="3167699"/>
                </a:lnTo>
                <a:lnTo>
                  <a:pt x="8038264" y="3091766"/>
                </a:lnTo>
                <a:lnTo>
                  <a:pt x="8084303" y="3137805"/>
                </a:lnTo>
                <a:lnTo>
                  <a:pt x="8008369" y="3213739"/>
                </a:lnTo>
                <a:lnTo>
                  <a:pt x="8084303" y="3289673"/>
                </a:lnTo>
                <a:lnTo>
                  <a:pt x="8038264" y="3335712"/>
                </a:lnTo>
                <a:lnTo>
                  <a:pt x="7962330" y="3259778"/>
                </a:lnTo>
                <a:lnTo>
                  <a:pt x="7886396" y="3335712"/>
                </a:lnTo>
                <a:lnTo>
                  <a:pt x="7840357" y="3289673"/>
                </a:lnTo>
                <a:lnTo>
                  <a:pt x="7916291" y="3213739"/>
                </a:lnTo>
                <a:lnTo>
                  <a:pt x="7840357" y="3137805"/>
                </a:lnTo>
                <a:close/>
                <a:moveTo>
                  <a:pt x="7283705" y="3091766"/>
                </a:moveTo>
                <a:lnTo>
                  <a:pt x="7359639" y="3167699"/>
                </a:lnTo>
                <a:lnTo>
                  <a:pt x="7435573" y="3091766"/>
                </a:lnTo>
                <a:lnTo>
                  <a:pt x="7481613" y="3137805"/>
                </a:lnTo>
                <a:lnTo>
                  <a:pt x="7405678" y="3213739"/>
                </a:lnTo>
                <a:lnTo>
                  <a:pt x="7481613" y="3289673"/>
                </a:lnTo>
                <a:lnTo>
                  <a:pt x="7435573" y="3335712"/>
                </a:lnTo>
                <a:lnTo>
                  <a:pt x="7359639" y="3259778"/>
                </a:lnTo>
                <a:lnTo>
                  <a:pt x="7283705" y="3335712"/>
                </a:lnTo>
                <a:lnTo>
                  <a:pt x="7237666" y="3289673"/>
                </a:lnTo>
                <a:lnTo>
                  <a:pt x="7313600" y="3213739"/>
                </a:lnTo>
                <a:lnTo>
                  <a:pt x="7237666" y="3137805"/>
                </a:lnTo>
                <a:close/>
                <a:moveTo>
                  <a:pt x="6681612" y="3091766"/>
                </a:moveTo>
                <a:lnTo>
                  <a:pt x="6757546" y="3167699"/>
                </a:lnTo>
                <a:lnTo>
                  <a:pt x="6833480" y="3091766"/>
                </a:lnTo>
                <a:lnTo>
                  <a:pt x="6879519" y="3137805"/>
                </a:lnTo>
                <a:lnTo>
                  <a:pt x="6803585" y="3213739"/>
                </a:lnTo>
                <a:lnTo>
                  <a:pt x="6879519" y="3289673"/>
                </a:lnTo>
                <a:lnTo>
                  <a:pt x="6833480" y="3335712"/>
                </a:lnTo>
                <a:lnTo>
                  <a:pt x="6757546" y="3259778"/>
                </a:lnTo>
                <a:lnTo>
                  <a:pt x="6681612" y="3335712"/>
                </a:lnTo>
                <a:lnTo>
                  <a:pt x="6635573" y="3289673"/>
                </a:lnTo>
                <a:lnTo>
                  <a:pt x="6711507" y="3213739"/>
                </a:lnTo>
                <a:lnTo>
                  <a:pt x="6635573" y="3137805"/>
                </a:lnTo>
                <a:close/>
                <a:moveTo>
                  <a:pt x="6078921" y="3091766"/>
                </a:moveTo>
                <a:lnTo>
                  <a:pt x="6154855" y="3167699"/>
                </a:lnTo>
                <a:lnTo>
                  <a:pt x="6230789" y="3091766"/>
                </a:lnTo>
                <a:lnTo>
                  <a:pt x="6276829" y="3137805"/>
                </a:lnTo>
                <a:lnTo>
                  <a:pt x="6200894" y="3213739"/>
                </a:lnTo>
                <a:lnTo>
                  <a:pt x="6276829" y="3289673"/>
                </a:lnTo>
                <a:lnTo>
                  <a:pt x="6230789" y="3335712"/>
                </a:lnTo>
                <a:lnTo>
                  <a:pt x="6154855" y="3259778"/>
                </a:lnTo>
                <a:lnTo>
                  <a:pt x="6078921" y="3335712"/>
                </a:lnTo>
                <a:lnTo>
                  <a:pt x="6032882" y="3289673"/>
                </a:lnTo>
                <a:lnTo>
                  <a:pt x="6108816" y="3213739"/>
                </a:lnTo>
                <a:lnTo>
                  <a:pt x="6032882" y="3137805"/>
                </a:lnTo>
                <a:close/>
                <a:moveTo>
                  <a:pt x="5476828" y="3091766"/>
                </a:moveTo>
                <a:lnTo>
                  <a:pt x="5552762" y="3167699"/>
                </a:lnTo>
                <a:lnTo>
                  <a:pt x="5628697" y="3091766"/>
                </a:lnTo>
                <a:lnTo>
                  <a:pt x="5674735" y="3137805"/>
                </a:lnTo>
                <a:lnTo>
                  <a:pt x="5598801" y="3213739"/>
                </a:lnTo>
                <a:lnTo>
                  <a:pt x="5674735" y="3289673"/>
                </a:lnTo>
                <a:lnTo>
                  <a:pt x="5628099" y="3335712"/>
                </a:lnTo>
                <a:lnTo>
                  <a:pt x="5552164" y="3259778"/>
                </a:lnTo>
                <a:lnTo>
                  <a:pt x="5476828" y="3335712"/>
                </a:lnTo>
                <a:lnTo>
                  <a:pt x="5430789" y="3289673"/>
                </a:lnTo>
                <a:lnTo>
                  <a:pt x="5506723" y="3213739"/>
                </a:lnTo>
                <a:lnTo>
                  <a:pt x="5430789" y="3137805"/>
                </a:lnTo>
                <a:close/>
                <a:moveTo>
                  <a:pt x="4874137" y="3091766"/>
                </a:moveTo>
                <a:lnTo>
                  <a:pt x="4950071" y="3167699"/>
                </a:lnTo>
                <a:lnTo>
                  <a:pt x="5026005" y="3091766"/>
                </a:lnTo>
                <a:lnTo>
                  <a:pt x="5072044" y="3137805"/>
                </a:lnTo>
                <a:lnTo>
                  <a:pt x="4996110" y="3213739"/>
                </a:lnTo>
                <a:lnTo>
                  <a:pt x="5072044" y="3289673"/>
                </a:lnTo>
                <a:lnTo>
                  <a:pt x="5026005" y="3335712"/>
                </a:lnTo>
                <a:lnTo>
                  <a:pt x="4950071" y="3259778"/>
                </a:lnTo>
                <a:lnTo>
                  <a:pt x="4874137" y="3335712"/>
                </a:lnTo>
                <a:lnTo>
                  <a:pt x="4828098" y="3289673"/>
                </a:lnTo>
                <a:lnTo>
                  <a:pt x="4904032" y="3213739"/>
                </a:lnTo>
                <a:lnTo>
                  <a:pt x="4828098" y="3137805"/>
                </a:lnTo>
                <a:close/>
                <a:moveTo>
                  <a:pt x="4272044" y="3091766"/>
                </a:moveTo>
                <a:lnTo>
                  <a:pt x="4347978" y="3167699"/>
                </a:lnTo>
                <a:lnTo>
                  <a:pt x="4423913" y="3091766"/>
                </a:lnTo>
                <a:lnTo>
                  <a:pt x="4469951" y="3137805"/>
                </a:lnTo>
                <a:lnTo>
                  <a:pt x="4394017" y="3213739"/>
                </a:lnTo>
                <a:lnTo>
                  <a:pt x="4469951" y="3289673"/>
                </a:lnTo>
                <a:lnTo>
                  <a:pt x="4423913" y="3335712"/>
                </a:lnTo>
                <a:lnTo>
                  <a:pt x="4347978" y="3259778"/>
                </a:lnTo>
                <a:lnTo>
                  <a:pt x="4272044" y="3335712"/>
                </a:lnTo>
                <a:lnTo>
                  <a:pt x="4226005" y="3289673"/>
                </a:lnTo>
                <a:lnTo>
                  <a:pt x="4301939" y="3213739"/>
                </a:lnTo>
                <a:lnTo>
                  <a:pt x="4226005" y="3137805"/>
                </a:lnTo>
                <a:close/>
                <a:moveTo>
                  <a:pt x="3668756" y="3091766"/>
                </a:moveTo>
                <a:lnTo>
                  <a:pt x="3744690" y="3167699"/>
                </a:lnTo>
                <a:lnTo>
                  <a:pt x="3820624" y="3091766"/>
                </a:lnTo>
                <a:lnTo>
                  <a:pt x="3866663" y="3137805"/>
                </a:lnTo>
                <a:lnTo>
                  <a:pt x="3790729" y="3213739"/>
                </a:lnTo>
                <a:lnTo>
                  <a:pt x="3866663" y="3289673"/>
                </a:lnTo>
                <a:lnTo>
                  <a:pt x="3820624" y="3335712"/>
                </a:lnTo>
                <a:lnTo>
                  <a:pt x="3744690" y="3259778"/>
                </a:lnTo>
                <a:lnTo>
                  <a:pt x="3668756" y="3335712"/>
                </a:lnTo>
                <a:lnTo>
                  <a:pt x="3622717" y="3289673"/>
                </a:lnTo>
                <a:lnTo>
                  <a:pt x="3698651" y="3213739"/>
                </a:lnTo>
                <a:lnTo>
                  <a:pt x="3622717" y="3137805"/>
                </a:lnTo>
                <a:close/>
                <a:moveTo>
                  <a:pt x="3067291" y="3091766"/>
                </a:moveTo>
                <a:lnTo>
                  <a:pt x="3143226" y="3167699"/>
                </a:lnTo>
                <a:lnTo>
                  <a:pt x="3219163" y="3091766"/>
                </a:lnTo>
                <a:lnTo>
                  <a:pt x="3265201" y="3137805"/>
                </a:lnTo>
                <a:lnTo>
                  <a:pt x="3189266" y="3213739"/>
                </a:lnTo>
                <a:lnTo>
                  <a:pt x="3265201" y="3289673"/>
                </a:lnTo>
                <a:lnTo>
                  <a:pt x="3218565" y="3335712"/>
                </a:lnTo>
                <a:lnTo>
                  <a:pt x="3142629" y="3259778"/>
                </a:lnTo>
                <a:lnTo>
                  <a:pt x="3067291" y="3335712"/>
                </a:lnTo>
                <a:lnTo>
                  <a:pt x="3021252" y="3289673"/>
                </a:lnTo>
                <a:lnTo>
                  <a:pt x="3097187" y="3213739"/>
                </a:lnTo>
                <a:lnTo>
                  <a:pt x="3021252" y="3137805"/>
                </a:lnTo>
                <a:close/>
                <a:moveTo>
                  <a:pt x="2464596" y="3091766"/>
                </a:moveTo>
                <a:lnTo>
                  <a:pt x="2540532" y="3167699"/>
                </a:lnTo>
                <a:lnTo>
                  <a:pt x="2616466" y="3091766"/>
                </a:lnTo>
                <a:lnTo>
                  <a:pt x="2662506" y="3137805"/>
                </a:lnTo>
                <a:lnTo>
                  <a:pt x="2586571" y="3213739"/>
                </a:lnTo>
                <a:lnTo>
                  <a:pt x="2662506" y="3289673"/>
                </a:lnTo>
                <a:lnTo>
                  <a:pt x="2616466" y="3335712"/>
                </a:lnTo>
                <a:lnTo>
                  <a:pt x="2540532" y="3259778"/>
                </a:lnTo>
                <a:lnTo>
                  <a:pt x="2464596" y="3335712"/>
                </a:lnTo>
                <a:lnTo>
                  <a:pt x="2418557" y="3289673"/>
                </a:lnTo>
                <a:lnTo>
                  <a:pt x="2494492" y="3213739"/>
                </a:lnTo>
                <a:lnTo>
                  <a:pt x="2418557" y="3137805"/>
                </a:lnTo>
                <a:close/>
                <a:moveTo>
                  <a:pt x="1861902" y="3091766"/>
                </a:moveTo>
                <a:lnTo>
                  <a:pt x="1937836" y="3167699"/>
                </a:lnTo>
                <a:lnTo>
                  <a:pt x="2013770" y="3091766"/>
                </a:lnTo>
                <a:lnTo>
                  <a:pt x="2059809" y="3137805"/>
                </a:lnTo>
                <a:lnTo>
                  <a:pt x="1983875" y="3213739"/>
                </a:lnTo>
                <a:lnTo>
                  <a:pt x="2059809" y="3289673"/>
                </a:lnTo>
                <a:lnTo>
                  <a:pt x="2013770" y="3335712"/>
                </a:lnTo>
                <a:lnTo>
                  <a:pt x="1937836" y="3259778"/>
                </a:lnTo>
                <a:lnTo>
                  <a:pt x="1861902" y="3335712"/>
                </a:lnTo>
                <a:lnTo>
                  <a:pt x="1815861" y="3289673"/>
                </a:lnTo>
                <a:lnTo>
                  <a:pt x="1891797" y="3213739"/>
                </a:lnTo>
                <a:lnTo>
                  <a:pt x="1815861" y="3137805"/>
                </a:lnTo>
                <a:close/>
                <a:moveTo>
                  <a:pt x="657116" y="3091766"/>
                </a:moveTo>
                <a:lnTo>
                  <a:pt x="733050" y="3167699"/>
                </a:lnTo>
                <a:lnTo>
                  <a:pt x="808984" y="3091766"/>
                </a:lnTo>
                <a:lnTo>
                  <a:pt x="855023" y="3137805"/>
                </a:lnTo>
                <a:lnTo>
                  <a:pt x="779089" y="3213739"/>
                </a:lnTo>
                <a:lnTo>
                  <a:pt x="855023" y="3289673"/>
                </a:lnTo>
                <a:lnTo>
                  <a:pt x="808984" y="3335712"/>
                </a:lnTo>
                <a:lnTo>
                  <a:pt x="733050" y="3259778"/>
                </a:lnTo>
                <a:lnTo>
                  <a:pt x="657116" y="3335712"/>
                </a:lnTo>
                <a:lnTo>
                  <a:pt x="611077" y="3289673"/>
                </a:lnTo>
                <a:lnTo>
                  <a:pt x="687011" y="3213739"/>
                </a:lnTo>
                <a:lnTo>
                  <a:pt x="611077" y="3137805"/>
                </a:lnTo>
                <a:close/>
                <a:moveTo>
                  <a:pt x="10348579" y="2643340"/>
                </a:moveTo>
                <a:lnTo>
                  <a:pt x="10395813" y="2643340"/>
                </a:lnTo>
                <a:lnTo>
                  <a:pt x="10395813" y="2750364"/>
                </a:lnTo>
                <a:lnTo>
                  <a:pt x="10502838" y="2750364"/>
                </a:lnTo>
                <a:lnTo>
                  <a:pt x="10502838" y="2797000"/>
                </a:lnTo>
                <a:lnTo>
                  <a:pt x="10395813" y="2797000"/>
                </a:lnTo>
                <a:lnTo>
                  <a:pt x="10395813" y="2904026"/>
                </a:lnTo>
                <a:lnTo>
                  <a:pt x="10348579" y="2904026"/>
                </a:lnTo>
                <a:lnTo>
                  <a:pt x="10348579" y="2797000"/>
                </a:lnTo>
                <a:lnTo>
                  <a:pt x="10241553" y="2797000"/>
                </a:lnTo>
                <a:lnTo>
                  <a:pt x="10241553" y="2750364"/>
                </a:lnTo>
                <a:lnTo>
                  <a:pt x="10348579" y="2750364"/>
                </a:lnTo>
                <a:close/>
                <a:moveTo>
                  <a:pt x="9746486" y="2643340"/>
                </a:moveTo>
                <a:lnTo>
                  <a:pt x="9793123" y="2643340"/>
                </a:lnTo>
                <a:lnTo>
                  <a:pt x="9793123" y="2750364"/>
                </a:lnTo>
                <a:lnTo>
                  <a:pt x="9900148" y="2750364"/>
                </a:lnTo>
                <a:lnTo>
                  <a:pt x="9900148" y="2797000"/>
                </a:lnTo>
                <a:lnTo>
                  <a:pt x="9793123" y="2797000"/>
                </a:lnTo>
                <a:lnTo>
                  <a:pt x="9793123" y="2904026"/>
                </a:lnTo>
                <a:lnTo>
                  <a:pt x="9746486" y="2904026"/>
                </a:lnTo>
                <a:lnTo>
                  <a:pt x="9746486" y="2797000"/>
                </a:lnTo>
                <a:lnTo>
                  <a:pt x="9639460" y="2797000"/>
                </a:lnTo>
                <a:lnTo>
                  <a:pt x="9639460" y="2750364"/>
                </a:lnTo>
                <a:lnTo>
                  <a:pt x="9746486" y="2750364"/>
                </a:lnTo>
                <a:close/>
                <a:moveTo>
                  <a:pt x="9143796" y="2643340"/>
                </a:moveTo>
                <a:lnTo>
                  <a:pt x="9191030" y="2643340"/>
                </a:lnTo>
                <a:lnTo>
                  <a:pt x="9191030" y="2750364"/>
                </a:lnTo>
                <a:lnTo>
                  <a:pt x="9298055" y="2750364"/>
                </a:lnTo>
                <a:lnTo>
                  <a:pt x="9298055" y="2797000"/>
                </a:lnTo>
                <a:lnTo>
                  <a:pt x="9191030" y="2797000"/>
                </a:lnTo>
                <a:lnTo>
                  <a:pt x="9191030" y="2904026"/>
                </a:lnTo>
                <a:lnTo>
                  <a:pt x="9143796" y="2904026"/>
                </a:lnTo>
                <a:lnTo>
                  <a:pt x="9143796" y="2797000"/>
                </a:lnTo>
                <a:lnTo>
                  <a:pt x="9036770" y="2797000"/>
                </a:lnTo>
                <a:lnTo>
                  <a:pt x="9036770" y="2750364"/>
                </a:lnTo>
                <a:lnTo>
                  <a:pt x="9143796" y="2750364"/>
                </a:lnTo>
                <a:close/>
                <a:moveTo>
                  <a:pt x="8541105" y="2643340"/>
                </a:moveTo>
                <a:lnTo>
                  <a:pt x="8588339" y="2643340"/>
                </a:lnTo>
                <a:lnTo>
                  <a:pt x="8588339" y="2750364"/>
                </a:lnTo>
                <a:lnTo>
                  <a:pt x="8695365" y="2750364"/>
                </a:lnTo>
                <a:lnTo>
                  <a:pt x="8695365" y="2797000"/>
                </a:lnTo>
                <a:lnTo>
                  <a:pt x="8588339" y="2797000"/>
                </a:lnTo>
                <a:lnTo>
                  <a:pt x="8588339" y="2904026"/>
                </a:lnTo>
                <a:lnTo>
                  <a:pt x="8541105" y="2904026"/>
                </a:lnTo>
                <a:lnTo>
                  <a:pt x="8541105" y="2797000"/>
                </a:lnTo>
                <a:lnTo>
                  <a:pt x="8434079" y="2797000"/>
                </a:lnTo>
                <a:lnTo>
                  <a:pt x="8434079" y="2750364"/>
                </a:lnTo>
                <a:lnTo>
                  <a:pt x="8541105" y="2750364"/>
                </a:lnTo>
                <a:close/>
                <a:moveTo>
                  <a:pt x="7939012" y="2643340"/>
                </a:moveTo>
                <a:lnTo>
                  <a:pt x="7985648" y="2643340"/>
                </a:lnTo>
                <a:lnTo>
                  <a:pt x="7985648" y="2750364"/>
                </a:lnTo>
                <a:lnTo>
                  <a:pt x="8092674" y="2750364"/>
                </a:lnTo>
                <a:lnTo>
                  <a:pt x="8092674" y="2797000"/>
                </a:lnTo>
                <a:lnTo>
                  <a:pt x="7985648" y="2797000"/>
                </a:lnTo>
                <a:lnTo>
                  <a:pt x="7985648" y="2904026"/>
                </a:lnTo>
                <a:lnTo>
                  <a:pt x="7939012" y="2904026"/>
                </a:lnTo>
                <a:lnTo>
                  <a:pt x="7939012" y="2797000"/>
                </a:lnTo>
                <a:lnTo>
                  <a:pt x="7831986" y="2797000"/>
                </a:lnTo>
                <a:lnTo>
                  <a:pt x="7831986" y="2750364"/>
                </a:lnTo>
                <a:lnTo>
                  <a:pt x="7939012" y="2750364"/>
                </a:lnTo>
                <a:close/>
                <a:moveTo>
                  <a:pt x="7336321" y="2643340"/>
                </a:moveTo>
                <a:lnTo>
                  <a:pt x="7383555" y="2643340"/>
                </a:lnTo>
                <a:lnTo>
                  <a:pt x="7383555" y="2750364"/>
                </a:lnTo>
                <a:lnTo>
                  <a:pt x="7490581" y="2750364"/>
                </a:lnTo>
                <a:lnTo>
                  <a:pt x="7490581" y="2797000"/>
                </a:lnTo>
                <a:lnTo>
                  <a:pt x="7383555" y="2797000"/>
                </a:lnTo>
                <a:lnTo>
                  <a:pt x="7383555" y="2904026"/>
                </a:lnTo>
                <a:lnTo>
                  <a:pt x="7336321" y="2904026"/>
                </a:lnTo>
                <a:lnTo>
                  <a:pt x="7336321" y="2797000"/>
                </a:lnTo>
                <a:lnTo>
                  <a:pt x="7229295" y="2797000"/>
                </a:lnTo>
                <a:lnTo>
                  <a:pt x="7229295" y="2750364"/>
                </a:lnTo>
                <a:lnTo>
                  <a:pt x="7336321" y="2750364"/>
                </a:lnTo>
                <a:close/>
                <a:moveTo>
                  <a:pt x="6734228" y="2643340"/>
                </a:moveTo>
                <a:lnTo>
                  <a:pt x="6780864" y="2643340"/>
                </a:lnTo>
                <a:lnTo>
                  <a:pt x="6780864" y="2750364"/>
                </a:lnTo>
                <a:lnTo>
                  <a:pt x="6887890" y="2750364"/>
                </a:lnTo>
                <a:lnTo>
                  <a:pt x="6887890" y="2797000"/>
                </a:lnTo>
                <a:lnTo>
                  <a:pt x="6780864" y="2797000"/>
                </a:lnTo>
                <a:lnTo>
                  <a:pt x="6780864" y="2904026"/>
                </a:lnTo>
                <a:lnTo>
                  <a:pt x="6734228" y="2904026"/>
                </a:lnTo>
                <a:lnTo>
                  <a:pt x="6734228" y="2797000"/>
                </a:lnTo>
                <a:lnTo>
                  <a:pt x="6627202" y="2797000"/>
                </a:lnTo>
                <a:lnTo>
                  <a:pt x="6627202" y="2750364"/>
                </a:lnTo>
                <a:lnTo>
                  <a:pt x="6734228" y="2750364"/>
                </a:lnTo>
                <a:close/>
                <a:moveTo>
                  <a:pt x="6131537" y="2643340"/>
                </a:moveTo>
                <a:lnTo>
                  <a:pt x="6178771" y="2643340"/>
                </a:lnTo>
                <a:lnTo>
                  <a:pt x="6178771" y="2750364"/>
                </a:lnTo>
                <a:lnTo>
                  <a:pt x="6285797" y="2750364"/>
                </a:lnTo>
                <a:lnTo>
                  <a:pt x="6285797" y="2797000"/>
                </a:lnTo>
                <a:lnTo>
                  <a:pt x="6178771" y="2797000"/>
                </a:lnTo>
                <a:lnTo>
                  <a:pt x="6178771" y="2904026"/>
                </a:lnTo>
                <a:lnTo>
                  <a:pt x="6131537" y="2904026"/>
                </a:lnTo>
                <a:lnTo>
                  <a:pt x="6131537" y="2797000"/>
                </a:lnTo>
                <a:lnTo>
                  <a:pt x="6024511" y="2797000"/>
                </a:lnTo>
                <a:lnTo>
                  <a:pt x="6024511" y="2750364"/>
                </a:lnTo>
                <a:lnTo>
                  <a:pt x="6131537" y="2750364"/>
                </a:lnTo>
                <a:close/>
                <a:moveTo>
                  <a:pt x="5528846" y="2643340"/>
                </a:moveTo>
                <a:lnTo>
                  <a:pt x="5576080" y="2643340"/>
                </a:lnTo>
                <a:lnTo>
                  <a:pt x="5576080" y="2750364"/>
                </a:lnTo>
                <a:lnTo>
                  <a:pt x="5683106" y="2750364"/>
                </a:lnTo>
                <a:lnTo>
                  <a:pt x="5683106" y="2797000"/>
                </a:lnTo>
                <a:lnTo>
                  <a:pt x="5576080" y="2797000"/>
                </a:lnTo>
                <a:lnTo>
                  <a:pt x="5576080" y="2904026"/>
                </a:lnTo>
                <a:lnTo>
                  <a:pt x="5528846" y="2904026"/>
                </a:lnTo>
                <a:lnTo>
                  <a:pt x="5528846" y="2797000"/>
                </a:lnTo>
                <a:lnTo>
                  <a:pt x="5421820" y="2797000"/>
                </a:lnTo>
                <a:lnTo>
                  <a:pt x="5421820" y="2750364"/>
                </a:lnTo>
                <a:lnTo>
                  <a:pt x="5528846" y="2750364"/>
                </a:lnTo>
                <a:close/>
                <a:moveTo>
                  <a:pt x="4926753" y="2643340"/>
                </a:moveTo>
                <a:lnTo>
                  <a:pt x="4973389" y="2643340"/>
                </a:lnTo>
                <a:lnTo>
                  <a:pt x="4973389" y="2750364"/>
                </a:lnTo>
                <a:lnTo>
                  <a:pt x="5080415" y="2750364"/>
                </a:lnTo>
                <a:lnTo>
                  <a:pt x="5080415" y="2797000"/>
                </a:lnTo>
                <a:lnTo>
                  <a:pt x="4973389" y="2797000"/>
                </a:lnTo>
                <a:lnTo>
                  <a:pt x="4973389" y="2904026"/>
                </a:lnTo>
                <a:lnTo>
                  <a:pt x="4926753" y="2904026"/>
                </a:lnTo>
                <a:lnTo>
                  <a:pt x="4926753" y="2797000"/>
                </a:lnTo>
                <a:lnTo>
                  <a:pt x="4819727" y="2797000"/>
                </a:lnTo>
                <a:lnTo>
                  <a:pt x="4819727" y="2750364"/>
                </a:lnTo>
                <a:lnTo>
                  <a:pt x="4926753" y="2750364"/>
                </a:lnTo>
                <a:close/>
                <a:moveTo>
                  <a:pt x="4324063" y="2643340"/>
                </a:moveTo>
                <a:lnTo>
                  <a:pt x="4371297" y="2643340"/>
                </a:lnTo>
                <a:lnTo>
                  <a:pt x="4371297" y="2750364"/>
                </a:lnTo>
                <a:lnTo>
                  <a:pt x="4478323" y="2750364"/>
                </a:lnTo>
                <a:lnTo>
                  <a:pt x="4478323" y="2797000"/>
                </a:lnTo>
                <a:lnTo>
                  <a:pt x="4371297" y="2797000"/>
                </a:lnTo>
                <a:lnTo>
                  <a:pt x="4371297" y="2904026"/>
                </a:lnTo>
                <a:lnTo>
                  <a:pt x="4324063" y="2904026"/>
                </a:lnTo>
                <a:lnTo>
                  <a:pt x="4324063" y="2797000"/>
                </a:lnTo>
                <a:lnTo>
                  <a:pt x="4217037" y="2797000"/>
                </a:lnTo>
                <a:lnTo>
                  <a:pt x="4217037" y="2750364"/>
                </a:lnTo>
                <a:lnTo>
                  <a:pt x="4324063" y="2750364"/>
                </a:lnTo>
                <a:close/>
                <a:moveTo>
                  <a:pt x="3721970" y="2643340"/>
                </a:moveTo>
                <a:lnTo>
                  <a:pt x="3768606" y="2643340"/>
                </a:lnTo>
                <a:lnTo>
                  <a:pt x="3768606" y="2750364"/>
                </a:lnTo>
                <a:lnTo>
                  <a:pt x="3875632" y="2750364"/>
                </a:lnTo>
                <a:lnTo>
                  <a:pt x="3875632" y="2797000"/>
                </a:lnTo>
                <a:lnTo>
                  <a:pt x="3768606" y="2797000"/>
                </a:lnTo>
                <a:lnTo>
                  <a:pt x="3768606" y="2904026"/>
                </a:lnTo>
                <a:lnTo>
                  <a:pt x="3721970" y="2904026"/>
                </a:lnTo>
                <a:lnTo>
                  <a:pt x="3721970" y="2797000"/>
                </a:lnTo>
                <a:lnTo>
                  <a:pt x="3614944" y="2797000"/>
                </a:lnTo>
                <a:lnTo>
                  <a:pt x="3614944" y="2750364"/>
                </a:lnTo>
                <a:lnTo>
                  <a:pt x="3721970" y="2750364"/>
                </a:lnTo>
                <a:close/>
                <a:moveTo>
                  <a:pt x="3119317" y="2643340"/>
                </a:moveTo>
                <a:lnTo>
                  <a:pt x="3166552" y="2643340"/>
                </a:lnTo>
                <a:lnTo>
                  <a:pt x="3166552" y="2750364"/>
                </a:lnTo>
                <a:lnTo>
                  <a:pt x="3273578" y="2750364"/>
                </a:lnTo>
                <a:lnTo>
                  <a:pt x="3273578" y="2797000"/>
                </a:lnTo>
                <a:lnTo>
                  <a:pt x="3166552" y="2797000"/>
                </a:lnTo>
                <a:lnTo>
                  <a:pt x="3166552" y="2904026"/>
                </a:lnTo>
                <a:lnTo>
                  <a:pt x="3119317" y="2904026"/>
                </a:lnTo>
                <a:lnTo>
                  <a:pt x="3119317" y="2797000"/>
                </a:lnTo>
                <a:lnTo>
                  <a:pt x="3012289" y="2797000"/>
                </a:lnTo>
                <a:lnTo>
                  <a:pt x="3012289" y="2750364"/>
                </a:lnTo>
                <a:lnTo>
                  <a:pt x="3119317" y="2750364"/>
                </a:lnTo>
                <a:close/>
                <a:moveTo>
                  <a:pt x="2516620" y="2643340"/>
                </a:moveTo>
                <a:lnTo>
                  <a:pt x="2563855" y="2643340"/>
                </a:lnTo>
                <a:lnTo>
                  <a:pt x="2563855" y="2750364"/>
                </a:lnTo>
                <a:lnTo>
                  <a:pt x="2670882" y="2750364"/>
                </a:lnTo>
                <a:lnTo>
                  <a:pt x="2670882" y="2797000"/>
                </a:lnTo>
                <a:lnTo>
                  <a:pt x="2563855" y="2797000"/>
                </a:lnTo>
                <a:lnTo>
                  <a:pt x="2563855" y="2904026"/>
                </a:lnTo>
                <a:lnTo>
                  <a:pt x="2516620" y="2904026"/>
                </a:lnTo>
                <a:lnTo>
                  <a:pt x="2516620" y="2797000"/>
                </a:lnTo>
                <a:lnTo>
                  <a:pt x="2409593" y="2797000"/>
                </a:lnTo>
                <a:lnTo>
                  <a:pt x="2409593" y="2750364"/>
                </a:lnTo>
                <a:lnTo>
                  <a:pt x="2516620" y="2750364"/>
                </a:lnTo>
                <a:close/>
                <a:moveTo>
                  <a:pt x="1914523" y="2643340"/>
                </a:moveTo>
                <a:lnTo>
                  <a:pt x="1961159" y="2643340"/>
                </a:lnTo>
                <a:lnTo>
                  <a:pt x="1961159" y="2750364"/>
                </a:lnTo>
                <a:lnTo>
                  <a:pt x="2068185" y="2750364"/>
                </a:lnTo>
                <a:lnTo>
                  <a:pt x="2068185" y="2797000"/>
                </a:lnTo>
                <a:lnTo>
                  <a:pt x="1961159" y="2797000"/>
                </a:lnTo>
                <a:lnTo>
                  <a:pt x="1961159" y="2904026"/>
                </a:lnTo>
                <a:lnTo>
                  <a:pt x="1914523" y="2904026"/>
                </a:lnTo>
                <a:lnTo>
                  <a:pt x="1914523" y="2797000"/>
                </a:lnTo>
                <a:lnTo>
                  <a:pt x="1807494" y="2797000"/>
                </a:lnTo>
                <a:lnTo>
                  <a:pt x="1807494" y="2750364"/>
                </a:lnTo>
                <a:lnTo>
                  <a:pt x="1914523" y="2750364"/>
                </a:lnTo>
                <a:close/>
                <a:moveTo>
                  <a:pt x="1311825" y="2643340"/>
                </a:moveTo>
                <a:lnTo>
                  <a:pt x="1359060" y="2643340"/>
                </a:lnTo>
                <a:lnTo>
                  <a:pt x="1359060" y="2750364"/>
                </a:lnTo>
                <a:lnTo>
                  <a:pt x="1466087" y="2750364"/>
                </a:lnTo>
                <a:lnTo>
                  <a:pt x="1466087" y="2797000"/>
                </a:lnTo>
                <a:lnTo>
                  <a:pt x="1359060" y="2797000"/>
                </a:lnTo>
                <a:lnTo>
                  <a:pt x="1359060" y="2904026"/>
                </a:lnTo>
                <a:lnTo>
                  <a:pt x="1311825" y="2904026"/>
                </a:lnTo>
                <a:lnTo>
                  <a:pt x="1311825" y="2797000"/>
                </a:lnTo>
                <a:lnTo>
                  <a:pt x="1204803" y="2797000"/>
                </a:lnTo>
                <a:lnTo>
                  <a:pt x="1204803" y="2750364"/>
                </a:lnTo>
                <a:lnTo>
                  <a:pt x="1311825" y="2750364"/>
                </a:lnTo>
                <a:close/>
                <a:moveTo>
                  <a:pt x="709736" y="2643340"/>
                </a:moveTo>
                <a:lnTo>
                  <a:pt x="756373" y="2643340"/>
                </a:lnTo>
                <a:lnTo>
                  <a:pt x="756373" y="2750364"/>
                </a:lnTo>
                <a:lnTo>
                  <a:pt x="863398" y="2750364"/>
                </a:lnTo>
                <a:lnTo>
                  <a:pt x="863398" y="2797000"/>
                </a:lnTo>
                <a:lnTo>
                  <a:pt x="756373" y="2797000"/>
                </a:lnTo>
                <a:lnTo>
                  <a:pt x="756373" y="2904026"/>
                </a:lnTo>
                <a:lnTo>
                  <a:pt x="709736" y="2904026"/>
                </a:lnTo>
                <a:lnTo>
                  <a:pt x="709736" y="2797000"/>
                </a:lnTo>
                <a:lnTo>
                  <a:pt x="602711" y="2797000"/>
                </a:lnTo>
                <a:lnTo>
                  <a:pt x="602711" y="2750364"/>
                </a:lnTo>
                <a:lnTo>
                  <a:pt x="709736" y="2750364"/>
                </a:lnTo>
                <a:close/>
                <a:moveTo>
                  <a:pt x="107046" y="2643340"/>
                </a:moveTo>
                <a:lnTo>
                  <a:pt x="154281" y="2643340"/>
                </a:lnTo>
                <a:lnTo>
                  <a:pt x="154281" y="2750364"/>
                </a:lnTo>
                <a:lnTo>
                  <a:pt x="261307" y="2750364"/>
                </a:lnTo>
                <a:lnTo>
                  <a:pt x="261307" y="2797000"/>
                </a:lnTo>
                <a:lnTo>
                  <a:pt x="154281" y="2797000"/>
                </a:lnTo>
                <a:lnTo>
                  <a:pt x="154281" y="2904026"/>
                </a:lnTo>
                <a:lnTo>
                  <a:pt x="107046" y="2904026"/>
                </a:lnTo>
                <a:lnTo>
                  <a:pt x="107046" y="2797000"/>
                </a:lnTo>
                <a:lnTo>
                  <a:pt x="21" y="2797000"/>
                </a:lnTo>
                <a:lnTo>
                  <a:pt x="21" y="2750364"/>
                </a:lnTo>
                <a:lnTo>
                  <a:pt x="107046" y="2750364"/>
                </a:lnTo>
                <a:close/>
                <a:moveTo>
                  <a:pt x="10295963" y="2236761"/>
                </a:moveTo>
                <a:lnTo>
                  <a:pt x="10275634" y="2257090"/>
                </a:lnTo>
                <a:lnTo>
                  <a:pt x="10351568" y="2333025"/>
                </a:lnTo>
                <a:lnTo>
                  <a:pt x="10275634" y="2408960"/>
                </a:lnTo>
                <a:lnTo>
                  <a:pt x="10295963" y="2429290"/>
                </a:lnTo>
                <a:lnTo>
                  <a:pt x="10371897" y="2353353"/>
                </a:lnTo>
                <a:lnTo>
                  <a:pt x="10447831" y="2429290"/>
                </a:lnTo>
                <a:lnTo>
                  <a:pt x="10468160" y="2408960"/>
                </a:lnTo>
                <a:lnTo>
                  <a:pt x="10392226" y="2333025"/>
                </a:lnTo>
                <a:lnTo>
                  <a:pt x="10468160" y="2257090"/>
                </a:lnTo>
                <a:lnTo>
                  <a:pt x="10447831" y="2236761"/>
                </a:lnTo>
                <a:lnTo>
                  <a:pt x="10371897" y="2312696"/>
                </a:lnTo>
                <a:close/>
                <a:moveTo>
                  <a:pt x="9693870" y="2236761"/>
                </a:moveTo>
                <a:lnTo>
                  <a:pt x="9673541" y="2257090"/>
                </a:lnTo>
                <a:lnTo>
                  <a:pt x="9749475" y="2333025"/>
                </a:lnTo>
                <a:lnTo>
                  <a:pt x="9673541" y="2408960"/>
                </a:lnTo>
                <a:lnTo>
                  <a:pt x="9693870" y="2429290"/>
                </a:lnTo>
                <a:lnTo>
                  <a:pt x="9769804" y="2353353"/>
                </a:lnTo>
                <a:lnTo>
                  <a:pt x="9845738" y="2429290"/>
                </a:lnTo>
                <a:lnTo>
                  <a:pt x="9866067" y="2408960"/>
                </a:lnTo>
                <a:lnTo>
                  <a:pt x="9790133" y="2333025"/>
                </a:lnTo>
                <a:lnTo>
                  <a:pt x="9866067" y="2257090"/>
                </a:lnTo>
                <a:lnTo>
                  <a:pt x="9845738" y="2236761"/>
                </a:lnTo>
                <a:lnTo>
                  <a:pt x="9769804" y="2312696"/>
                </a:lnTo>
                <a:close/>
                <a:moveTo>
                  <a:pt x="9091179" y="2236761"/>
                </a:moveTo>
                <a:lnTo>
                  <a:pt x="9070850" y="2257090"/>
                </a:lnTo>
                <a:lnTo>
                  <a:pt x="9146785" y="2333025"/>
                </a:lnTo>
                <a:lnTo>
                  <a:pt x="9070850" y="2408960"/>
                </a:lnTo>
                <a:lnTo>
                  <a:pt x="9091179" y="2429290"/>
                </a:lnTo>
                <a:lnTo>
                  <a:pt x="9167113" y="2353353"/>
                </a:lnTo>
                <a:lnTo>
                  <a:pt x="9243048" y="2429290"/>
                </a:lnTo>
                <a:lnTo>
                  <a:pt x="9263377" y="2408960"/>
                </a:lnTo>
                <a:lnTo>
                  <a:pt x="9187442" y="2333025"/>
                </a:lnTo>
                <a:lnTo>
                  <a:pt x="9263377" y="2257090"/>
                </a:lnTo>
                <a:lnTo>
                  <a:pt x="9243048" y="2236761"/>
                </a:lnTo>
                <a:lnTo>
                  <a:pt x="9167113" y="2312696"/>
                </a:lnTo>
                <a:close/>
                <a:moveTo>
                  <a:pt x="8489086" y="2236761"/>
                </a:moveTo>
                <a:lnTo>
                  <a:pt x="8468757" y="2257090"/>
                </a:lnTo>
                <a:lnTo>
                  <a:pt x="8544691" y="2333025"/>
                </a:lnTo>
                <a:lnTo>
                  <a:pt x="8468757" y="2408960"/>
                </a:lnTo>
                <a:lnTo>
                  <a:pt x="8489086" y="2429290"/>
                </a:lnTo>
                <a:lnTo>
                  <a:pt x="8565020" y="2353353"/>
                </a:lnTo>
                <a:lnTo>
                  <a:pt x="8640954" y="2429290"/>
                </a:lnTo>
                <a:lnTo>
                  <a:pt x="8661283" y="2408960"/>
                </a:lnTo>
                <a:lnTo>
                  <a:pt x="8585349" y="2333025"/>
                </a:lnTo>
                <a:lnTo>
                  <a:pt x="8661283" y="2257090"/>
                </a:lnTo>
                <a:lnTo>
                  <a:pt x="8640954" y="2236761"/>
                </a:lnTo>
                <a:lnTo>
                  <a:pt x="8565020" y="2312696"/>
                </a:lnTo>
                <a:close/>
                <a:moveTo>
                  <a:pt x="7886396" y="2236761"/>
                </a:moveTo>
                <a:lnTo>
                  <a:pt x="7866067" y="2257090"/>
                </a:lnTo>
                <a:lnTo>
                  <a:pt x="7942001" y="2333025"/>
                </a:lnTo>
                <a:lnTo>
                  <a:pt x="7866067" y="2408960"/>
                </a:lnTo>
                <a:lnTo>
                  <a:pt x="7886396" y="2429290"/>
                </a:lnTo>
                <a:lnTo>
                  <a:pt x="7962330" y="2353353"/>
                </a:lnTo>
                <a:lnTo>
                  <a:pt x="8038264" y="2429290"/>
                </a:lnTo>
                <a:lnTo>
                  <a:pt x="8058593" y="2408960"/>
                </a:lnTo>
                <a:lnTo>
                  <a:pt x="7982659" y="2333025"/>
                </a:lnTo>
                <a:lnTo>
                  <a:pt x="8058593" y="2257090"/>
                </a:lnTo>
                <a:lnTo>
                  <a:pt x="8038264" y="2236761"/>
                </a:lnTo>
                <a:lnTo>
                  <a:pt x="7962330" y="2312696"/>
                </a:lnTo>
                <a:close/>
                <a:moveTo>
                  <a:pt x="7283705" y="2236761"/>
                </a:moveTo>
                <a:lnTo>
                  <a:pt x="7263376" y="2257090"/>
                </a:lnTo>
                <a:lnTo>
                  <a:pt x="7339310" y="2333025"/>
                </a:lnTo>
                <a:lnTo>
                  <a:pt x="7263376" y="2408960"/>
                </a:lnTo>
                <a:lnTo>
                  <a:pt x="7283705" y="2429290"/>
                </a:lnTo>
                <a:lnTo>
                  <a:pt x="7359639" y="2353353"/>
                </a:lnTo>
                <a:lnTo>
                  <a:pt x="7435573" y="2429290"/>
                </a:lnTo>
                <a:lnTo>
                  <a:pt x="7455902" y="2408960"/>
                </a:lnTo>
                <a:lnTo>
                  <a:pt x="7379968" y="2333025"/>
                </a:lnTo>
                <a:lnTo>
                  <a:pt x="7455902" y="2257090"/>
                </a:lnTo>
                <a:lnTo>
                  <a:pt x="7435573" y="2236761"/>
                </a:lnTo>
                <a:lnTo>
                  <a:pt x="7359639" y="2312696"/>
                </a:lnTo>
                <a:close/>
                <a:moveTo>
                  <a:pt x="6681612" y="2236761"/>
                </a:moveTo>
                <a:lnTo>
                  <a:pt x="6661283" y="2257090"/>
                </a:lnTo>
                <a:lnTo>
                  <a:pt x="6737217" y="2333025"/>
                </a:lnTo>
                <a:lnTo>
                  <a:pt x="6661283" y="2408960"/>
                </a:lnTo>
                <a:lnTo>
                  <a:pt x="6681612" y="2429290"/>
                </a:lnTo>
                <a:lnTo>
                  <a:pt x="6757546" y="2353353"/>
                </a:lnTo>
                <a:lnTo>
                  <a:pt x="6833480" y="2429290"/>
                </a:lnTo>
                <a:lnTo>
                  <a:pt x="6853809" y="2408960"/>
                </a:lnTo>
                <a:lnTo>
                  <a:pt x="6777875" y="2333025"/>
                </a:lnTo>
                <a:lnTo>
                  <a:pt x="6853809" y="2257090"/>
                </a:lnTo>
                <a:lnTo>
                  <a:pt x="6833480" y="2236761"/>
                </a:lnTo>
                <a:lnTo>
                  <a:pt x="6757546" y="2312696"/>
                </a:lnTo>
                <a:close/>
                <a:moveTo>
                  <a:pt x="6078921" y="2236761"/>
                </a:moveTo>
                <a:lnTo>
                  <a:pt x="6058592" y="2257090"/>
                </a:lnTo>
                <a:lnTo>
                  <a:pt x="6134526" y="2333025"/>
                </a:lnTo>
                <a:lnTo>
                  <a:pt x="6058592" y="2408960"/>
                </a:lnTo>
                <a:lnTo>
                  <a:pt x="6078921" y="2429290"/>
                </a:lnTo>
                <a:lnTo>
                  <a:pt x="6154855" y="2353353"/>
                </a:lnTo>
                <a:lnTo>
                  <a:pt x="6230789" y="2429290"/>
                </a:lnTo>
                <a:lnTo>
                  <a:pt x="6251118" y="2408960"/>
                </a:lnTo>
                <a:lnTo>
                  <a:pt x="6175184" y="2333025"/>
                </a:lnTo>
                <a:lnTo>
                  <a:pt x="6251118" y="2257090"/>
                </a:lnTo>
                <a:lnTo>
                  <a:pt x="6230789" y="2236761"/>
                </a:lnTo>
                <a:lnTo>
                  <a:pt x="6154855" y="2312696"/>
                </a:lnTo>
                <a:close/>
                <a:moveTo>
                  <a:pt x="5476828" y="2236761"/>
                </a:moveTo>
                <a:lnTo>
                  <a:pt x="5456499" y="2257090"/>
                </a:lnTo>
                <a:lnTo>
                  <a:pt x="5532433" y="2333025"/>
                </a:lnTo>
                <a:lnTo>
                  <a:pt x="5456499" y="2408960"/>
                </a:lnTo>
                <a:lnTo>
                  <a:pt x="5476828" y="2429290"/>
                </a:lnTo>
                <a:lnTo>
                  <a:pt x="5552762" y="2353353"/>
                </a:lnTo>
                <a:lnTo>
                  <a:pt x="5628697" y="2429290"/>
                </a:lnTo>
                <a:lnTo>
                  <a:pt x="5649025" y="2408960"/>
                </a:lnTo>
                <a:lnTo>
                  <a:pt x="5573091" y="2333025"/>
                </a:lnTo>
                <a:lnTo>
                  <a:pt x="5649025" y="2257090"/>
                </a:lnTo>
                <a:lnTo>
                  <a:pt x="5628697" y="2236761"/>
                </a:lnTo>
                <a:lnTo>
                  <a:pt x="5552762" y="2312696"/>
                </a:lnTo>
                <a:close/>
                <a:moveTo>
                  <a:pt x="4874137" y="2236761"/>
                </a:moveTo>
                <a:lnTo>
                  <a:pt x="4853808" y="2257090"/>
                </a:lnTo>
                <a:lnTo>
                  <a:pt x="4929742" y="2333025"/>
                </a:lnTo>
                <a:lnTo>
                  <a:pt x="4853808" y="2408960"/>
                </a:lnTo>
                <a:lnTo>
                  <a:pt x="4874137" y="2429290"/>
                </a:lnTo>
                <a:lnTo>
                  <a:pt x="4950071" y="2353353"/>
                </a:lnTo>
                <a:lnTo>
                  <a:pt x="5026005" y="2429290"/>
                </a:lnTo>
                <a:lnTo>
                  <a:pt x="5046334" y="2408960"/>
                </a:lnTo>
                <a:lnTo>
                  <a:pt x="4970400" y="2333025"/>
                </a:lnTo>
                <a:lnTo>
                  <a:pt x="5046334" y="2257090"/>
                </a:lnTo>
                <a:lnTo>
                  <a:pt x="5026005" y="2236761"/>
                </a:lnTo>
                <a:lnTo>
                  <a:pt x="4950071" y="2312696"/>
                </a:lnTo>
                <a:close/>
                <a:moveTo>
                  <a:pt x="4271446" y="2236761"/>
                </a:moveTo>
                <a:lnTo>
                  <a:pt x="4251117" y="2257090"/>
                </a:lnTo>
                <a:lnTo>
                  <a:pt x="4327052" y="2333025"/>
                </a:lnTo>
                <a:lnTo>
                  <a:pt x="4251117" y="2408960"/>
                </a:lnTo>
                <a:lnTo>
                  <a:pt x="4271446" y="2429290"/>
                </a:lnTo>
                <a:lnTo>
                  <a:pt x="4347380" y="2353353"/>
                </a:lnTo>
                <a:lnTo>
                  <a:pt x="4423315" y="2429290"/>
                </a:lnTo>
                <a:lnTo>
                  <a:pt x="4443644" y="2408960"/>
                </a:lnTo>
                <a:lnTo>
                  <a:pt x="4367709" y="2333025"/>
                </a:lnTo>
                <a:lnTo>
                  <a:pt x="4443644" y="2257090"/>
                </a:lnTo>
                <a:lnTo>
                  <a:pt x="4423315" y="2236761"/>
                </a:lnTo>
                <a:lnTo>
                  <a:pt x="4347380" y="2312696"/>
                </a:lnTo>
                <a:close/>
                <a:moveTo>
                  <a:pt x="3669354" y="2236761"/>
                </a:moveTo>
                <a:lnTo>
                  <a:pt x="3649025" y="2257090"/>
                </a:lnTo>
                <a:lnTo>
                  <a:pt x="3724959" y="2333025"/>
                </a:lnTo>
                <a:lnTo>
                  <a:pt x="3649025" y="2408960"/>
                </a:lnTo>
                <a:lnTo>
                  <a:pt x="3669354" y="2429290"/>
                </a:lnTo>
                <a:lnTo>
                  <a:pt x="3745288" y="2353353"/>
                </a:lnTo>
                <a:lnTo>
                  <a:pt x="3821222" y="2429290"/>
                </a:lnTo>
                <a:lnTo>
                  <a:pt x="3841551" y="2408960"/>
                </a:lnTo>
                <a:lnTo>
                  <a:pt x="3765617" y="2333025"/>
                </a:lnTo>
                <a:lnTo>
                  <a:pt x="3841551" y="2257090"/>
                </a:lnTo>
                <a:lnTo>
                  <a:pt x="3821222" y="2236761"/>
                </a:lnTo>
                <a:lnTo>
                  <a:pt x="3745288" y="2312696"/>
                </a:lnTo>
                <a:close/>
                <a:moveTo>
                  <a:pt x="3067299" y="2236761"/>
                </a:moveTo>
                <a:lnTo>
                  <a:pt x="3046969" y="2257090"/>
                </a:lnTo>
                <a:lnTo>
                  <a:pt x="3122904" y="2333025"/>
                </a:lnTo>
                <a:lnTo>
                  <a:pt x="3046969" y="2408960"/>
                </a:lnTo>
                <a:lnTo>
                  <a:pt x="3067299" y="2429290"/>
                </a:lnTo>
                <a:lnTo>
                  <a:pt x="3142637" y="2353353"/>
                </a:lnTo>
                <a:lnTo>
                  <a:pt x="3218573" y="2429290"/>
                </a:lnTo>
                <a:lnTo>
                  <a:pt x="3238902" y="2408960"/>
                </a:lnTo>
                <a:lnTo>
                  <a:pt x="3162966" y="2333025"/>
                </a:lnTo>
                <a:lnTo>
                  <a:pt x="3238902" y="2257090"/>
                </a:lnTo>
                <a:lnTo>
                  <a:pt x="3218573" y="2236761"/>
                </a:lnTo>
                <a:lnTo>
                  <a:pt x="3142637" y="2312696"/>
                </a:lnTo>
                <a:close/>
                <a:moveTo>
                  <a:pt x="2464603" y="2236761"/>
                </a:moveTo>
                <a:lnTo>
                  <a:pt x="2444274" y="2257090"/>
                </a:lnTo>
                <a:lnTo>
                  <a:pt x="2520209" y="2333025"/>
                </a:lnTo>
                <a:lnTo>
                  <a:pt x="2444274" y="2408960"/>
                </a:lnTo>
                <a:lnTo>
                  <a:pt x="2464603" y="2429290"/>
                </a:lnTo>
                <a:lnTo>
                  <a:pt x="2540539" y="2353353"/>
                </a:lnTo>
                <a:lnTo>
                  <a:pt x="2616473" y="2429290"/>
                </a:lnTo>
                <a:lnTo>
                  <a:pt x="2636802" y="2408960"/>
                </a:lnTo>
                <a:lnTo>
                  <a:pt x="2560868" y="2333025"/>
                </a:lnTo>
                <a:lnTo>
                  <a:pt x="2636802" y="2257090"/>
                </a:lnTo>
                <a:lnTo>
                  <a:pt x="2616473" y="2236761"/>
                </a:lnTo>
                <a:lnTo>
                  <a:pt x="2540539" y="2312696"/>
                </a:lnTo>
                <a:close/>
                <a:moveTo>
                  <a:pt x="1861907" y="2236761"/>
                </a:moveTo>
                <a:lnTo>
                  <a:pt x="1841576" y="2257090"/>
                </a:lnTo>
                <a:lnTo>
                  <a:pt x="1917513" y="2333025"/>
                </a:lnTo>
                <a:lnTo>
                  <a:pt x="1841576" y="2408960"/>
                </a:lnTo>
                <a:lnTo>
                  <a:pt x="1861907" y="2429290"/>
                </a:lnTo>
                <a:lnTo>
                  <a:pt x="1937842" y="2353353"/>
                </a:lnTo>
                <a:lnTo>
                  <a:pt x="2013776" y="2429290"/>
                </a:lnTo>
                <a:lnTo>
                  <a:pt x="2034105" y="2408960"/>
                </a:lnTo>
                <a:lnTo>
                  <a:pt x="1958171" y="2333025"/>
                </a:lnTo>
                <a:lnTo>
                  <a:pt x="2034105" y="2257090"/>
                </a:lnTo>
                <a:lnTo>
                  <a:pt x="2013776" y="2236761"/>
                </a:lnTo>
                <a:lnTo>
                  <a:pt x="1937842" y="2312696"/>
                </a:lnTo>
                <a:close/>
                <a:moveTo>
                  <a:pt x="1259808" y="2236761"/>
                </a:moveTo>
                <a:lnTo>
                  <a:pt x="1239481" y="2257090"/>
                </a:lnTo>
                <a:lnTo>
                  <a:pt x="1315413" y="2333025"/>
                </a:lnTo>
                <a:lnTo>
                  <a:pt x="1239481" y="2408960"/>
                </a:lnTo>
                <a:lnTo>
                  <a:pt x="1259808" y="2429290"/>
                </a:lnTo>
                <a:lnTo>
                  <a:pt x="1335743" y="2353353"/>
                </a:lnTo>
                <a:lnTo>
                  <a:pt x="1411677" y="2429290"/>
                </a:lnTo>
                <a:lnTo>
                  <a:pt x="1432005" y="2408960"/>
                </a:lnTo>
                <a:lnTo>
                  <a:pt x="1356071" y="2333025"/>
                </a:lnTo>
                <a:lnTo>
                  <a:pt x="1432005" y="2257090"/>
                </a:lnTo>
                <a:lnTo>
                  <a:pt x="1411677" y="2236761"/>
                </a:lnTo>
                <a:lnTo>
                  <a:pt x="1335743" y="2312696"/>
                </a:lnTo>
                <a:close/>
                <a:moveTo>
                  <a:pt x="657121" y="2236761"/>
                </a:moveTo>
                <a:lnTo>
                  <a:pt x="636793" y="2257090"/>
                </a:lnTo>
                <a:lnTo>
                  <a:pt x="712726" y="2333025"/>
                </a:lnTo>
                <a:lnTo>
                  <a:pt x="636793" y="2408960"/>
                </a:lnTo>
                <a:lnTo>
                  <a:pt x="657121" y="2429290"/>
                </a:lnTo>
                <a:lnTo>
                  <a:pt x="733055" y="2353353"/>
                </a:lnTo>
                <a:lnTo>
                  <a:pt x="808989" y="2429290"/>
                </a:lnTo>
                <a:lnTo>
                  <a:pt x="829318" y="2408960"/>
                </a:lnTo>
                <a:lnTo>
                  <a:pt x="753384" y="2333025"/>
                </a:lnTo>
                <a:lnTo>
                  <a:pt x="829318" y="2257090"/>
                </a:lnTo>
                <a:lnTo>
                  <a:pt x="808989" y="2236761"/>
                </a:lnTo>
                <a:lnTo>
                  <a:pt x="733055" y="2312696"/>
                </a:lnTo>
                <a:close/>
                <a:moveTo>
                  <a:pt x="55028" y="2236761"/>
                </a:moveTo>
                <a:lnTo>
                  <a:pt x="34699" y="2257090"/>
                </a:lnTo>
                <a:lnTo>
                  <a:pt x="110633" y="2333025"/>
                </a:lnTo>
                <a:lnTo>
                  <a:pt x="34101" y="2408960"/>
                </a:lnTo>
                <a:lnTo>
                  <a:pt x="54430" y="2429290"/>
                </a:lnTo>
                <a:lnTo>
                  <a:pt x="130364" y="2353353"/>
                </a:lnTo>
                <a:lnTo>
                  <a:pt x="206299" y="2429290"/>
                </a:lnTo>
                <a:lnTo>
                  <a:pt x="226627" y="2408960"/>
                </a:lnTo>
                <a:lnTo>
                  <a:pt x="150693" y="2333025"/>
                </a:lnTo>
                <a:lnTo>
                  <a:pt x="226627" y="2257090"/>
                </a:lnTo>
                <a:lnTo>
                  <a:pt x="206299" y="2236761"/>
                </a:lnTo>
                <a:lnTo>
                  <a:pt x="130364" y="2312696"/>
                </a:lnTo>
                <a:close/>
                <a:moveTo>
                  <a:pt x="1259808" y="2211051"/>
                </a:moveTo>
                <a:lnTo>
                  <a:pt x="1335743" y="2286986"/>
                </a:lnTo>
                <a:lnTo>
                  <a:pt x="1411677" y="2211051"/>
                </a:lnTo>
                <a:lnTo>
                  <a:pt x="1457716" y="2257090"/>
                </a:lnTo>
                <a:lnTo>
                  <a:pt x="1381183" y="2333025"/>
                </a:lnTo>
                <a:lnTo>
                  <a:pt x="1457118" y="2408960"/>
                </a:lnTo>
                <a:lnTo>
                  <a:pt x="1411080" y="2454999"/>
                </a:lnTo>
                <a:lnTo>
                  <a:pt x="1335144" y="2379063"/>
                </a:lnTo>
                <a:lnTo>
                  <a:pt x="1259808" y="2454400"/>
                </a:lnTo>
                <a:lnTo>
                  <a:pt x="1213772" y="2408363"/>
                </a:lnTo>
                <a:lnTo>
                  <a:pt x="1289703" y="2332426"/>
                </a:lnTo>
                <a:lnTo>
                  <a:pt x="1213772" y="2257090"/>
                </a:lnTo>
                <a:close/>
                <a:moveTo>
                  <a:pt x="55028" y="2211051"/>
                </a:moveTo>
                <a:lnTo>
                  <a:pt x="130962" y="2286986"/>
                </a:lnTo>
                <a:lnTo>
                  <a:pt x="206896" y="2211051"/>
                </a:lnTo>
                <a:lnTo>
                  <a:pt x="252935" y="2257090"/>
                </a:lnTo>
                <a:lnTo>
                  <a:pt x="177001" y="2333025"/>
                </a:lnTo>
                <a:lnTo>
                  <a:pt x="252935" y="2408960"/>
                </a:lnTo>
                <a:lnTo>
                  <a:pt x="206896" y="2454999"/>
                </a:lnTo>
                <a:lnTo>
                  <a:pt x="130962" y="2379063"/>
                </a:lnTo>
                <a:lnTo>
                  <a:pt x="55028" y="2454400"/>
                </a:lnTo>
                <a:lnTo>
                  <a:pt x="8989" y="2408363"/>
                </a:lnTo>
                <a:lnTo>
                  <a:pt x="84923" y="2332426"/>
                </a:lnTo>
                <a:lnTo>
                  <a:pt x="8989" y="2257090"/>
                </a:lnTo>
                <a:close/>
                <a:moveTo>
                  <a:pt x="10295963" y="2210453"/>
                </a:moveTo>
                <a:lnTo>
                  <a:pt x="10371897" y="2286389"/>
                </a:lnTo>
                <a:lnTo>
                  <a:pt x="10447831" y="2210453"/>
                </a:lnTo>
                <a:lnTo>
                  <a:pt x="10493870" y="2256492"/>
                </a:lnTo>
                <a:lnTo>
                  <a:pt x="10417936" y="2332426"/>
                </a:lnTo>
                <a:lnTo>
                  <a:pt x="10493870" y="2408361"/>
                </a:lnTo>
                <a:lnTo>
                  <a:pt x="10447831" y="2454400"/>
                </a:lnTo>
                <a:lnTo>
                  <a:pt x="10371897" y="2378465"/>
                </a:lnTo>
                <a:lnTo>
                  <a:pt x="10295963" y="2454400"/>
                </a:lnTo>
                <a:lnTo>
                  <a:pt x="10249924" y="2408361"/>
                </a:lnTo>
                <a:lnTo>
                  <a:pt x="10325858" y="2332426"/>
                </a:lnTo>
                <a:lnTo>
                  <a:pt x="10249924" y="2256492"/>
                </a:lnTo>
                <a:close/>
                <a:moveTo>
                  <a:pt x="9693272" y="2210453"/>
                </a:moveTo>
                <a:lnTo>
                  <a:pt x="9769206" y="2286389"/>
                </a:lnTo>
                <a:lnTo>
                  <a:pt x="9845140" y="2210453"/>
                </a:lnTo>
                <a:lnTo>
                  <a:pt x="9891180" y="2256492"/>
                </a:lnTo>
                <a:lnTo>
                  <a:pt x="9815245" y="2332426"/>
                </a:lnTo>
                <a:lnTo>
                  <a:pt x="9891180" y="2408361"/>
                </a:lnTo>
                <a:lnTo>
                  <a:pt x="9845140" y="2454400"/>
                </a:lnTo>
                <a:lnTo>
                  <a:pt x="9769206" y="2378465"/>
                </a:lnTo>
                <a:lnTo>
                  <a:pt x="9693272" y="2454400"/>
                </a:lnTo>
                <a:lnTo>
                  <a:pt x="9647233" y="2408361"/>
                </a:lnTo>
                <a:lnTo>
                  <a:pt x="9723167" y="2332426"/>
                </a:lnTo>
                <a:lnTo>
                  <a:pt x="9647233" y="2256492"/>
                </a:lnTo>
                <a:close/>
                <a:moveTo>
                  <a:pt x="9091777" y="2210453"/>
                </a:moveTo>
                <a:lnTo>
                  <a:pt x="9167711" y="2286389"/>
                </a:lnTo>
                <a:lnTo>
                  <a:pt x="9243645" y="2210453"/>
                </a:lnTo>
                <a:lnTo>
                  <a:pt x="9289684" y="2256492"/>
                </a:lnTo>
                <a:lnTo>
                  <a:pt x="9213750" y="2332426"/>
                </a:lnTo>
                <a:lnTo>
                  <a:pt x="9289684" y="2408361"/>
                </a:lnTo>
                <a:lnTo>
                  <a:pt x="9243645" y="2454400"/>
                </a:lnTo>
                <a:lnTo>
                  <a:pt x="9167711" y="2378465"/>
                </a:lnTo>
                <a:lnTo>
                  <a:pt x="9091777" y="2454400"/>
                </a:lnTo>
                <a:lnTo>
                  <a:pt x="9045738" y="2408361"/>
                </a:lnTo>
                <a:lnTo>
                  <a:pt x="9121672" y="2332426"/>
                </a:lnTo>
                <a:lnTo>
                  <a:pt x="9045738" y="2256492"/>
                </a:lnTo>
                <a:close/>
                <a:moveTo>
                  <a:pt x="8488488" y="2210453"/>
                </a:moveTo>
                <a:lnTo>
                  <a:pt x="8564422" y="2286389"/>
                </a:lnTo>
                <a:lnTo>
                  <a:pt x="8640356" y="2210453"/>
                </a:lnTo>
                <a:lnTo>
                  <a:pt x="8686396" y="2256492"/>
                </a:lnTo>
                <a:lnTo>
                  <a:pt x="8610461" y="2332426"/>
                </a:lnTo>
                <a:lnTo>
                  <a:pt x="8686396" y="2408361"/>
                </a:lnTo>
                <a:lnTo>
                  <a:pt x="8640356" y="2454400"/>
                </a:lnTo>
                <a:lnTo>
                  <a:pt x="8564422" y="2378465"/>
                </a:lnTo>
                <a:lnTo>
                  <a:pt x="8488488" y="2454400"/>
                </a:lnTo>
                <a:lnTo>
                  <a:pt x="8442449" y="2408361"/>
                </a:lnTo>
                <a:lnTo>
                  <a:pt x="8518383" y="2332426"/>
                </a:lnTo>
                <a:lnTo>
                  <a:pt x="8442449" y="2256492"/>
                </a:lnTo>
                <a:close/>
                <a:moveTo>
                  <a:pt x="7886396" y="2210453"/>
                </a:moveTo>
                <a:lnTo>
                  <a:pt x="7962330" y="2286389"/>
                </a:lnTo>
                <a:lnTo>
                  <a:pt x="8038264" y="2210453"/>
                </a:lnTo>
                <a:lnTo>
                  <a:pt x="8084303" y="2256492"/>
                </a:lnTo>
                <a:lnTo>
                  <a:pt x="8008369" y="2332426"/>
                </a:lnTo>
                <a:lnTo>
                  <a:pt x="8084303" y="2408361"/>
                </a:lnTo>
                <a:lnTo>
                  <a:pt x="8038264" y="2454400"/>
                </a:lnTo>
                <a:lnTo>
                  <a:pt x="7962330" y="2378465"/>
                </a:lnTo>
                <a:lnTo>
                  <a:pt x="7886396" y="2454400"/>
                </a:lnTo>
                <a:lnTo>
                  <a:pt x="7840357" y="2408361"/>
                </a:lnTo>
                <a:lnTo>
                  <a:pt x="7916291" y="2332426"/>
                </a:lnTo>
                <a:lnTo>
                  <a:pt x="7840357" y="2256492"/>
                </a:lnTo>
                <a:close/>
                <a:moveTo>
                  <a:pt x="7283705" y="2210453"/>
                </a:moveTo>
                <a:lnTo>
                  <a:pt x="7359639" y="2286389"/>
                </a:lnTo>
                <a:lnTo>
                  <a:pt x="7435573" y="2210453"/>
                </a:lnTo>
                <a:lnTo>
                  <a:pt x="7481613" y="2256492"/>
                </a:lnTo>
                <a:lnTo>
                  <a:pt x="7405678" y="2332426"/>
                </a:lnTo>
                <a:lnTo>
                  <a:pt x="7481613" y="2408361"/>
                </a:lnTo>
                <a:lnTo>
                  <a:pt x="7435573" y="2454400"/>
                </a:lnTo>
                <a:lnTo>
                  <a:pt x="7359639" y="2378465"/>
                </a:lnTo>
                <a:lnTo>
                  <a:pt x="7283705" y="2454400"/>
                </a:lnTo>
                <a:lnTo>
                  <a:pt x="7237666" y="2408361"/>
                </a:lnTo>
                <a:lnTo>
                  <a:pt x="7313600" y="2332426"/>
                </a:lnTo>
                <a:lnTo>
                  <a:pt x="7237666" y="2256492"/>
                </a:lnTo>
                <a:close/>
                <a:moveTo>
                  <a:pt x="6681612" y="2210453"/>
                </a:moveTo>
                <a:lnTo>
                  <a:pt x="6757546" y="2286389"/>
                </a:lnTo>
                <a:lnTo>
                  <a:pt x="6833480" y="2210453"/>
                </a:lnTo>
                <a:lnTo>
                  <a:pt x="6879519" y="2256492"/>
                </a:lnTo>
                <a:lnTo>
                  <a:pt x="6803585" y="2332426"/>
                </a:lnTo>
                <a:lnTo>
                  <a:pt x="6879519" y="2408361"/>
                </a:lnTo>
                <a:lnTo>
                  <a:pt x="6833480" y="2454400"/>
                </a:lnTo>
                <a:lnTo>
                  <a:pt x="6757546" y="2378465"/>
                </a:lnTo>
                <a:lnTo>
                  <a:pt x="6681612" y="2454400"/>
                </a:lnTo>
                <a:lnTo>
                  <a:pt x="6635573" y="2408361"/>
                </a:lnTo>
                <a:lnTo>
                  <a:pt x="6711507" y="2332426"/>
                </a:lnTo>
                <a:lnTo>
                  <a:pt x="6635573" y="2256492"/>
                </a:lnTo>
                <a:close/>
                <a:moveTo>
                  <a:pt x="6078921" y="2210453"/>
                </a:moveTo>
                <a:lnTo>
                  <a:pt x="6154855" y="2286389"/>
                </a:lnTo>
                <a:lnTo>
                  <a:pt x="6230789" y="2210453"/>
                </a:lnTo>
                <a:lnTo>
                  <a:pt x="6276829" y="2256492"/>
                </a:lnTo>
                <a:lnTo>
                  <a:pt x="6200894" y="2332426"/>
                </a:lnTo>
                <a:lnTo>
                  <a:pt x="6276829" y="2408361"/>
                </a:lnTo>
                <a:lnTo>
                  <a:pt x="6230789" y="2454400"/>
                </a:lnTo>
                <a:lnTo>
                  <a:pt x="6154855" y="2378465"/>
                </a:lnTo>
                <a:lnTo>
                  <a:pt x="6078921" y="2454400"/>
                </a:lnTo>
                <a:lnTo>
                  <a:pt x="6032882" y="2408361"/>
                </a:lnTo>
                <a:lnTo>
                  <a:pt x="6108816" y="2332426"/>
                </a:lnTo>
                <a:lnTo>
                  <a:pt x="6032882" y="2256492"/>
                </a:lnTo>
                <a:close/>
                <a:moveTo>
                  <a:pt x="5476828" y="2210453"/>
                </a:moveTo>
                <a:lnTo>
                  <a:pt x="5552762" y="2286389"/>
                </a:lnTo>
                <a:lnTo>
                  <a:pt x="5628697" y="2210453"/>
                </a:lnTo>
                <a:lnTo>
                  <a:pt x="5674735" y="2256492"/>
                </a:lnTo>
                <a:lnTo>
                  <a:pt x="5598801" y="2332426"/>
                </a:lnTo>
                <a:lnTo>
                  <a:pt x="5674735" y="2408361"/>
                </a:lnTo>
                <a:lnTo>
                  <a:pt x="5628099" y="2454400"/>
                </a:lnTo>
                <a:lnTo>
                  <a:pt x="5552164" y="2378465"/>
                </a:lnTo>
                <a:lnTo>
                  <a:pt x="5476828" y="2454400"/>
                </a:lnTo>
                <a:lnTo>
                  <a:pt x="5430789" y="2408361"/>
                </a:lnTo>
                <a:lnTo>
                  <a:pt x="5506723" y="2332426"/>
                </a:lnTo>
                <a:lnTo>
                  <a:pt x="5430789" y="2256492"/>
                </a:lnTo>
                <a:close/>
                <a:moveTo>
                  <a:pt x="4874137" y="2210453"/>
                </a:moveTo>
                <a:lnTo>
                  <a:pt x="4950071" y="2286389"/>
                </a:lnTo>
                <a:lnTo>
                  <a:pt x="5026005" y="2210453"/>
                </a:lnTo>
                <a:lnTo>
                  <a:pt x="5072044" y="2256492"/>
                </a:lnTo>
                <a:lnTo>
                  <a:pt x="4996110" y="2332426"/>
                </a:lnTo>
                <a:lnTo>
                  <a:pt x="5072044" y="2408361"/>
                </a:lnTo>
                <a:lnTo>
                  <a:pt x="5026005" y="2454400"/>
                </a:lnTo>
                <a:lnTo>
                  <a:pt x="4950071" y="2378465"/>
                </a:lnTo>
                <a:lnTo>
                  <a:pt x="4874137" y="2454400"/>
                </a:lnTo>
                <a:lnTo>
                  <a:pt x="4828098" y="2408361"/>
                </a:lnTo>
                <a:lnTo>
                  <a:pt x="4904032" y="2332426"/>
                </a:lnTo>
                <a:lnTo>
                  <a:pt x="4828098" y="2256492"/>
                </a:lnTo>
                <a:close/>
                <a:moveTo>
                  <a:pt x="4272044" y="2210453"/>
                </a:moveTo>
                <a:lnTo>
                  <a:pt x="4347978" y="2286389"/>
                </a:lnTo>
                <a:lnTo>
                  <a:pt x="4423913" y="2210453"/>
                </a:lnTo>
                <a:lnTo>
                  <a:pt x="4469951" y="2256492"/>
                </a:lnTo>
                <a:lnTo>
                  <a:pt x="4394017" y="2332426"/>
                </a:lnTo>
                <a:lnTo>
                  <a:pt x="4469951" y="2408361"/>
                </a:lnTo>
                <a:lnTo>
                  <a:pt x="4423913" y="2454400"/>
                </a:lnTo>
                <a:lnTo>
                  <a:pt x="4347978" y="2378465"/>
                </a:lnTo>
                <a:lnTo>
                  <a:pt x="4272044" y="2454400"/>
                </a:lnTo>
                <a:lnTo>
                  <a:pt x="4226005" y="2408361"/>
                </a:lnTo>
                <a:lnTo>
                  <a:pt x="4301939" y="2332426"/>
                </a:lnTo>
                <a:lnTo>
                  <a:pt x="4226005" y="2256492"/>
                </a:lnTo>
                <a:close/>
                <a:moveTo>
                  <a:pt x="3668756" y="2210453"/>
                </a:moveTo>
                <a:lnTo>
                  <a:pt x="3744690" y="2286389"/>
                </a:lnTo>
                <a:lnTo>
                  <a:pt x="3820624" y="2210453"/>
                </a:lnTo>
                <a:lnTo>
                  <a:pt x="3866663" y="2256492"/>
                </a:lnTo>
                <a:lnTo>
                  <a:pt x="3790729" y="2332426"/>
                </a:lnTo>
                <a:lnTo>
                  <a:pt x="3866663" y="2408361"/>
                </a:lnTo>
                <a:lnTo>
                  <a:pt x="3820624" y="2454400"/>
                </a:lnTo>
                <a:lnTo>
                  <a:pt x="3744690" y="2378465"/>
                </a:lnTo>
                <a:lnTo>
                  <a:pt x="3668756" y="2454400"/>
                </a:lnTo>
                <a:lnTo>
                  <a:pt x="3622717" y="2408361"/>
                </a:lnTo>
                <a:lnTo>
                  <a:pt x="3698651" y="2332426"/>
                </a:lnTo>
                <a:lnTo>
                  <a:pt x="3622717" y="2256492"/>
                </a:lnTo>
                <a:close/>
                <a:moveTo>
                  <a:pt x="3067299" y="2210453"/>
                </a:moveTo>
                <a:lnTo>
                  <a:pt x="3143233" y="2286389"/>
                </a:lnTo>
                <a:lnTo>
                  <a:pt x="3219171" y="2210453"/>
                </a:lnTo>
                <a:lnTo>
                  <a:pt x="3265209" y="2256492"/>
                </a:lnTo>
                <a:lnTo>
                  <a:pt x="3189275" y="2332426"/>
                </a:lnTo>
                <a:lnTo>
                  <a:pt x="3265209" y="2408361"/>
                </a:lnTo>
                <a:lnTo>
                  <a:pt x="3218573" y="2454400"/>
                </a:lnTo>
                <a:lnTo>
                  <a:pt x="3142637" y="2378465"/>
                </a:lnTo>
                <a:lnTo>
                  <a:pt x="3067299" y="2454400"/>
                </a:lnTo>
                <a:lnTo>
                  <a:pt x="3021260" y="2408361"/>
                </a:lnTo>
                <a:lnTo>
                  <a:pt x="3097194" y="2332426"/>
                </a:lnTo>
                <a:lnTo>
                  <a:pt x="3021260" y="2256492"/>
                </a:lnTo>
                <a:close/>
                <a:moveTo>
                  <a:pt x="2464603" y="2210453"/>
                </a:moveTo>
                <a:lnTo>
                  <a:pt x="2540539" y="2286389"/>
                </a:lnTo>
                <a:lnTo>
                  <a:pt x="2616473" y="2210453"/>
                </a:lnTo>
                <a:lnTo>
                  <a:pt x="2662513" y="2256492"/>
                </a:lnTo>
                <a:lnTo>
                  <a:pt x="2586578" y="2332426"/>
                </a:lnTo>
                <a:lnTo>
                  <a:pt x="2662513" y="2408361"/>
                </a:lnTo>
                <a:lnTo>
                  <a:pt x="2616473" y="2454400"/>
                </a:lnTo>
                <a:lnTo>
                  <a:pt x="2540539" y="2378465"/>
                </a:lnTo>
                <a:lnTo>
                  <a:pt x="2464603" y="2454400"/>
                </a:lnTo>
                <a:lnTo>
                  <a:pt x="2418563" y="2408361"/>
                </a:lnTo>
                <a:lnTo>
                  <a:pt x="2494498" y="2332426"/>
                </a:lnTo>
                <a:lnTo>
                  <a:pt x="2418563" y="2256492"/>
                </a:lnTo>
                <a:close/>
                <a:moveTo>
                  <a:pt x="1861907" y="2210453"/>
                </a:moveTo>
                <a:lnTo>
                  <a:pt x="1937842" y="2286389"/>
                </a:lnTo>
                <a:lnTo>
                  <a:pt x="2013776" y="2210453"/>
                </a:lnTo>
                <a:lnTo>
                  <a:pt x="2059815" y="2256492"/>
                </a:lnTo>
                <a:lnTo>
                  <a:pt x="1983881" y="2332426"/>
                </a:lnTo>
                <a:lnTo>
                  <a:pt x="2059815" y="2408361"/>
                </a:lnTo>
                <a:lnTo>
                  <a:pt x="2013776" y="2454400"/>
                </a:lnTo>
                <a:lnTo>
                  <a:pt x="1937842" y="2378465"/>
                </a:lnTo>
                <a:lnTo>
                  <a:pt x="1861907" y="2454400"/>
                </a:lnTo>
                <a:lnTo>
                  <a:pt x="1815866" y="2408361"/>
                </a:lnTo>
                <a:lnTo>
                  <a:pt x="1891803" y="2332426"/>
                </a:lnTo>
                <a:lnTo>
                  <a:pt x="1815866" y="2256492"/>
                </a:lnTo>
                <a:close/>
                <a:moveTo>
                  <a:pt x="657121" y="2210453"/>
                </a:moveTo>
                <a:lnTo>
                  <a:pt x="733055" y="2286389"/>
                </a:lnTo>
                <a:lnTo>
                  <a:pt x="808989" y="2210453"/>
                </a:lnTo>
                <a:lnTo>
                  <a:pt x="855028" y="2256492"/>
                </a:lnTo>
                <a:lnTo>
                  <a:pt x="779095" y="2332426"/>
                </a:lnTo>
                <a:lnTo>
                  <a:pt x="855028" y="2408361"/>
                </a:lnTo>
                <a:lnTo>
                  <a:pt x="808989" y="2454400"/>
                </a:lnTo>
                <a:lnTo>
                  <a:pt x="733055" y="2378465"/>
                </a:lnTo>
                <a:lnTo>
                  <a:pt x="657121" y="2454400"/>
                </a:lnTo>
                <a:lnTo>
                  <a:pt x="611082" y="2408361"/>
                </a:lnTo>
                <a:lnTo>
                  <a:pt x="687016" y="2332426"/>
                </a:lnTo>
                <a:lnTo>
                  <a:pt x="611082" y="2256492"/>
                </a:lnTo>
                <a:close/>
                <a:moveTo>
                  <a:pt x="10348579" y="1762030"/>
                </a:moveTo>
                <a:lnTo>
                  <a:pt x="10395813" y="1762030"/>
                </a:lnTo>
                <a:lnTo>
                  <a:pt x="10395813" y="1869056"/>
                </a:lnTo>
                <a:lnTo>
                  <a:pt x="10502838" y="1869056"/>
                </a:lnTo>
                <a:lnTo>
                  <a:pt x="10502838" y="1916291"/>
                </a:lnTo>
                <a:lnTo>
                  <a:pt x="10395813" y="1916291"/>
                </a:lnTo>
                <a:lnTo>
                  <a:pt x="10395813" y="2023316"/>
                </a:lnTo>
                <a:lnTo>
                  <a:pt x="10348579" y="2023316"/>
                </a:lnTo>
                <a:lnTo>
                  <a:pt x="10348579" y="1916291"/>
                </a:lnTo>
                <a:lnTo>
                  <a:pt x="10241553" y="1916291"/>
                </a:lnTo>
                <a:lnTo>
                  <a:pt x="10241553" y="1869056"/>
                </a:lnTo>
                <a:lnTo>
                  <a:pt x="10348579" y="1869056"/>
                </a:lnTo>
                <a:close/>
                <a:moveTo>
                  <a:pt x="9746486" y="1762030"/>
                </a:moveTo>
                <a:lnTo>
                  <a:pt x="9793123" y="1762030"/>
                </a:lnTo>
                <a:lnTo>
                  <a:pt x="9793123" y="1869056"/>
                </a:lnTo>
                <a:lnTo>
                  <a:pt x="9900148" y="1869056"/>
                </a:lnTo>
                <a:lnTo>
                  <a:pt x="9900148" y="1916291"/>
                </a:lnTo>
                <a:lnTo>
                  <a:pt x="9793123" y="1916291"/>
                </a:lnTo>
                <a:lnTo>
                  <a:pt x="9793123" y="2023316"/>
                </a:lnTo>
                <a:lnTo>
                  <a:pt x="9746486" y="2023316"/>
                </a:lnTo>
                <a:lnTo>
                  <a:pt x="9746486" y="1916291"/>
                </a:lnTo>
                <a:lnTo>
                  <a:pt x="9639460" y="1916291"/>
                </a:lnTo>
                <a:lnTo>
                  <a:pt x="9639460" y="1869056"/>
                </a:lnTo>
                <a:lnTo>
                  <a:pt x="9746486" y="1869056"/>
                </a:lnTo>
                <a:close/>
                <a:moveTo>
                  <a:pt x="9143796" y="1762030"/>
                </a:moveTo>
                <a:lnTo>
                  <a:pt x="9191030" y="1762030"/>
                </a:lnTo>
                <a:lnTo>
                  <a:pt x="9191030" y="1869056"/>
                </a:lnTo>
                <a:lnTo>
                  <a:pt x="9298055" y="1869056"/>
                </a:lnTo>
                <a:lnTo>
                  <a:pt x="9298055" y="1916291"/>
                </a:lnTo>
                <a:lnTo>
                  <a:pt x="9191030" y="1916291"/>
                </a:lnTo>
                <a:lnTo>
                  <a:pt x="9191030" y="2023316"/>
                </a:lnTo>
                <a:lnTo>
                  <a:pt x="9143796" y="2023316"/>
                </a:lnTo>
                <a:lnTo>
                  <a:pt x="9143796" y="1916291"/>
                </a:lnTo>
                <a:lnTo>
                  <a:pt x="9036770" y="1916291"/>
                </a:lnTo>
                <a:lnTo>
                  <a:pt x="9036770" y="1869056"/>
                </a:lnTo>
                <a:lnTo>
                  <a:pt x="9143796" y="1869056"/>
                </a:lnTo>
                <a:close/>
                <a:moveTo>
                  <a:pt x="8541105" y="1762030"/>
                </a:moveTo>
                <a:lnTo>
                  <a:pt x="8588339" y="1762030"/>
                </a:lnTo>
                <a:lnTo>
                  <a:pt x="8588339" y="1869056"/>
                </a:lnTo>
                <a:lnTo>
                  <a:pt x="8695365" y="1869056"/>
                </a:lnTo>
                <a:lnTo>
                  <a:pt x="8695365" y="1916291"/>
                </a:lnTo>
                <a:lnTo>
                  <a:pt x="8588339" y="1916291"/>
                </a:lnTo>
                <a:lnTo>
                  <a:pt x="8588339" y="2023316"/>
                </a:lnTo>
                <a:lnTo>
                  <a:pt x="8541105" y="2023316"/>
                </a:lnTo>
                <a:lnTo>
                  <a:pt x="8541105" y="1916291"/>
                </a:lnTo>
                <a:lnTo>
                  <a:pt x="8434079" y="1916291"/>
                </a:lnTo>
                <a:lnTo>
                  <a:pt x="8434079" y="1869056"/>
                </a:lnTo>
                <a:lnTo>
                  <a:pt x="8541105" y="1869056"/>
                </a:lnTo>
                <a:close/>
                <a:moveTo>
                  <a:pt x="7939012" y="1762030"/>
                </a:moveTo>
                <a:lnTo>
                  <a:pt x="7985648" y="1762030"/>
                </a:lnTo>
                <a:lnTo>
                  <a:pt x="7985648" y="1869056"/>
                </a:lnTo>
                <a:lnTo>
                  <a:pt x="8092674" y="1869056"/>
                </a:lnTo>
                <a:lnTo>
                  <a:pt x="8092674" y="1916291"/>
                </a:lnTo>
                <a:lnTo>
                  <a:pt x="7985648" y="1916291"/>
                </a:lnTo>
                <a:lnTo>
                  <a:pt x="7985648" y="2023316"/>
                </a:lnTo>
                <a:lnTo>
                  <a:pt x="7939012" y="2023316"/>
                </a:lnTo>
                <a:lnTo>
                  <a:pt x="7939012" y="1916291"/>
                </a:lnTo>
                <a:lnTo>
                  <a:pt x="7831986" y="1916291"/>
                </a:lnTo>
                <a:lnTo>
                  <a:pt x="7831986" y="1869056"/>
                </a:lnTo>
                <a:lnTo>
                  <a:pt x="7939012" y="1869056"/>
                </a:lnTo>
                <a:close/>
                <a:moveTo>
                  <a:pt x="7336321" y="1762030"/>
                </a:moveTo>
                <a:lnTo>
                  <a:pt x="7383555" y="1762030"/>
                </a:lnTo>
                <a:lnTo>
                  <a:pt x="7383555" y="1869056"/>
                </a:lnTo>
                <a:lnTo>
                  <a:pt x="7490581" y="1869056"/>
                </a:lnTo>
                <a:lnTo>
                  <a:pt x="7490581" y="1916291"/>
                </a:lnTo>
                <a:lnTo>
                  <a:pt x="7383555" y="1916291"/>
                </a:lnTo>
                <a:lnTo>
                  <a:pt x="7383555" y="2023316"/>
                </a:lnTo>
                <a:lnTo>
                  <a:pt x="7336321" y="2023316"/>
                </a:lnTo>
                <a:lnTo>
                  <a:pt x="7336321" y="1916291"/>
                </a:lnTo>
                <a:lnTo>
                  <a:pt x="7229295" y="1916291"/>
                </a:lnTo>
                <a:lnTo>
                  <a:pt x="7229295" y="1869056"/>
                </a:lnTo>
                <a:lnTo>
                  <a:pt x="7336321" y="1869056"/>
                </a:lnTo>
                <a:close/>
                <a:moveTo>
                  <a:pt x="6734228" y="1762030"/>
                </a:moveTo>
                <a:lnTo>
                  <a:pt x="6780864" y="1762030"/>
                </a:lnTo>
                <a:lnTo>
                  <a:pt x="6780864" y="1869056"/>
                </a:lnTo>
                <a:lnTo>
                  <a:pt x="6887890" y="1869056"/>
                </a:lnTo>
                <a:lnTo>
                  <a:pt x="6887890" y="1916291"/>
                </a:lnTo>
                <a:lnTo>
                  <a:pt x="6780864" y="1916291"/>
                </a:lnTo>
                <a:lnTo>
                  <a:pt x="6780864" y="2023316"/>
                </a:lnTo>
                <a:lnTo>
                  <a:pt x="6734228" y="2023316"/>
                </a:lnTo>
                <a:lnTo>
                  <a:pt x="6734228" y="1916291"/>
                </a:lnTo>
                <a:lnTo>
                  <a:pt x="6627202" y="1916291"/>
                </a:lnTo>
                <a:lnTo>
                  <a:pt x="6627202" y="1869056"/>
                </a:lnTo>
                <a:lnTo>
                  <a:pt x="6734228" y="1869056"/>
                </a:lnTo>
                <a:close/>
                <a:moveTo>
                  <a:pt x="6131537" y="1762030"/>
                </a:moveTo>
                <a:lnTo>
                  <a:pt x="6178771" y="1762030"/>
                </a:lnTo>
                <a:lnTo>
                  <a:pt x="6178771" y="1869056"/>
                </a:lnTo>
                <a:lnTo>
                  <a:pt x="6285797" y="1869056"/>
                </a:lnTo>
                <a:lnTo>
                  <a:pt x="6285797" y="1916291"/>
                </a:lnTo>
                <a:lnTo>
                  <a:pt x="6178771" y="1916291"/>
                </a:lnTo>
                <a:lnTo>
                  <a:pt x="6178771" y="2023316"/>
                </a:lnTo>
                <a:lnTo>
                  <a:pt x="6131537" y="2023316"/>
                </a:lnTo>
                <a:lnTo>
                  <a:pt x="6131537" y="1916291"/>
                </a:lnTo>
                <a:lnTo>
                  <a:pt x="6024511" y="1916291"/>
                </a:lnTo>
                <a:lnTo>
                  <a:pt x="6024511" y="1869056"/>
                </a:lnTo>
                <a:lnTo>
                  <a:pt x="6131537" y="1869056"/>
                </a:lnTo>
                <a:close/>
                <a:moveTo>
                  <a:pt x="5528846" y="1762030"/>
                </a:moveTo>
                <a:lnTo>
                  <a:pt x="5576080" y="1762030"/>
                </a:lnTo>
                <a:lnTo>
                  <a:pt x="5576080" y="1869056"/>
                </a:lnTo>
                <a:lnTo>
                  <a:pt x="5683106" y="1869056"/>
                </a:lnTo>
                <a:lnTo>
                  <a:pt x="5683106" y="1916291"/>
                </a:lnTo>
                <a:lnTo>
                  <a:pt x="5576080" y="1916291"/>
                </a:lnTo>
                <a:lnTo>
                  <a:pt x="5576080" y="2023316"/>
                </a:lnTo>
                <a:lnTo>
                  <a:pt x="5528846" y="2023316"/>
                </a:lnTo>
                <a:lnTo>
                  <a:pt x="5528846" y="1916291"/>
                </a:lnTo>
                <a:lnTo>
                  <a:pt x="5421820" y="1916291"/>
                </a:lnTo>
                <a:lnTo>
                  <a:pt x="5421820" y="1869056"/>
                </a:lnTo>
                <a:lnTo>
                  <a:pt x="5528846" y="1869056"/>
                </a:lnTo>
                <a:close/>
                <a:moveTo>
                  <a:pt x="4926753" y="1762030"/>
                </a:moveTo>
                <a:lnTo>
                  <a:pt x="4973389" y="1762030"/>
                </a:lnTo>
                <a:lnTo>
                  <a:pt x="4973389" y="1869056"/>
                </a:lnTo>
                <a:lnTo>
                  <a:pt x="5080415" y="1869056"/>
                </a:lnTo>
                <a:lnTo>
                  <a:pt x="5080415" y="1916291"/>
                </a:lnTo>
                <a:lnTo>
                  <a:pt x="4973389" y="1916291"/>
                </a:lnTo>
                <a:lnTo>
                  <a:pt x="4973389" y="2023316"/>
                </a:lnTo>
                <a:lnTo>
                  <a:pt x="4926753" y="2023316"/>
                </a:lnTo>
                <a:lnTo>
                  <a:pt x="4926753" y="1916291"/>
                </a:lnTo>
                <a:lnTo>
                  <a:pt x="4819727" y="1916291"/>
                </a:lnTo>
                <a:lnTo>
                  <a:pt x="4819727" y="1869056"/>
                </a:lnTo>
                <a:lnTo>
                  <a:pt x="4926753" y="1869056"/>
                </a:lnTo>
                <a:close/>
                <a:moveTo>
                  <a:pt x="4324063" y="1762030"/>
                </a:moveTo>
                <a:lnTo>
                  <a:pt x="4371297" y="1762030"/>
                </a:lnTo>
                <a:lnTo>
                  <a:pt x="4371297" y="1869056"/>
                </a:lnTo>
                <a:lnTo>
                  <a:pt x="4478323" y="1869056"/>
                </a:lnTo>
                <a:lnTo>
                  <a:pt x="4478323" y="1916291"/>
                </a:lnTo>
                <a:lnTo>
                  <a:pt x="4371297" y="1916291"/>
                </a:lnTo>
                <a:lnTo>
                  <a:pt x="4371297" y="2023316"/>
                </a:lnTo>
                <a:lnTo>
                  <a:pt x="4324063" y="2023316"/>
                </a:lnTo>
                <a:lnTo>
                  <a:pt x="4324063" y="1916291"/>
                </a:lnTo>
                <a:lnTo>
                  <a:pt x="4217037" y="1916291"/>
                </a:lnTo>
                <a:lnTo>
                  <a:pt x="4217037" y="1869056"/>
                </a:lnTo>
                <a:lnTo>
                  <a:pt x="4324063" y="1869056"/>
                </a:lnTo>
                <a:close/>
                <a:moveTo>
                  <a:pt x="3721970" y="1762030"/>
                </a:moveTo>
                <a:lnTo>
                  <a:pt x="3768606" y="1762030"/>
                </a:lnTo>
                <a:lnTo>
                  <a:pt x="3768606" y="1869056"/>
                </a:lnTo>
                <a:lnTo>
                  <a:pt x="3875632" y="1869056"/>
                </a:lnTo>
                <a:lnTo>
                  <a:pt x="3875632" y="1916291"/>
                </a:lnTo>
                <a:lnTo>
                  <a:pt x="3768606" y="1916291"/>
                </a:lnTo>
                <a:lnTo>
                  <a:pt x="3768606" y="2023316"/>
                </a:lnTo>
                <a:lnTo>
                  <a:pt x="3721970" y="2023316"/>
                </a:lnTo>
                <a:lnTo>
                  <a:pt x="3721970" y="1916291"/>
                </a:lnTo>
                <a:lnTo>
                  <a:pt x="3614944" y="1916291"/>
                </a:lnTo>
                <a:lnTo>
                  <a:pt x="3614944" y="1869056"/>
                </a:lnTo>
                <a:lnTo>
                  <a:pt x="3721970" y="1869056"/>
                </a:lnTo>
                <a:close/>
                <a:moveTo>
                  <a:pt x="3119325" y="1762030"/>
                </a:moveTo>
                <a:lnTo>
                  <a:pt x="3166560" y="1762030"/>
                </a:lnTo>
                <a:lnTo>
                  <a:pt x="3166560" y="1869056"/>
                </a:lnTo>
                <a:lnTo>
                  <a:pt x="3273586" y="1869056"/>
                </a:lnTo>
                <a:lnTo>
                  <a:pt x="3273586" y="1916291"/>
                </a:lnTo>
                <a:lnTo>
                  <a:pt x="3166560" y="1916291"/>
                </a:lnTo>
                <a:lnTo>
                  <a:pt x="3166560" y="2023316"/>
                </a:lnTo>
                <a:lnTo>
                  <a:pt x="3119325" y="2023316"/>
                </a:lnTo>
                <a:lnTo>
                  <a:pt x="3119325" y="1916291"/>
                </a:lnTo>
                <a:lnTo>
                  <a:pt x="3012297" y="1916291"/>
                </a:lnTo>
                <a:lnTo>
                  <a:pt x="3012297" y="1869056"/>
                </a:lnTo>
                <a:lnTo>
                  <a:pt x="3119325" y="1869056"/>
                </a:lnTo>
                <a:close/>
                <a:moveTo>
                  <a:pt x="2516626" y="1762030"/>
                </a:moveTo>
                <a:lnTo>
                  <a:pt x="2563862" y="1762030"/>
                </a:lnTo>
                <a:lnTo>
                  <a:pt x="2563862" y="1869056"/>
                </a:lnTo>
                <a:lnTo>
                  <a:pt x="2670889" y="1869056"/>
                </a:lnTo>
                <a:lnTo>
                  <a:pt x="2670889" y="1916291"/>
                </a:lnTo>
                <a:lnTo>
                  <a:pt x="2563862" y="1916291"/>
                </a:lnTo>
                <a:lnTo>
                  <a:pt x="2563862" y="2023316"/>
                </a:lnTo>
                <a:lnTo>
                  <a:pt x="2516626" y="2023316"/>
                </a:lnTo>
                <a:lnTo>
                  <a:pt x="2516626" y="1916291"/>
                </a:lnTo>
                <a:lnTo>
                  <a:pt x="2409599" y="1916291"/>
                </a:lnTo>
                <a:lnTo>
                  <a:pt x="2409599" y="1869056"/>
                </a:lnTo>
                <a:lnTo>
                  <a:pt x="2516626" y="1869056"/>
                </a:lnTo>
                <a:close/>
                <a:moveTo>
                  <a:pt x="1914528" y="1762030"/>
                </a:moveTo>
                <a:lnTo>
                  <a:pt x="1961164" y="1762030"/>
                </a:lnTo>
                <a:lnTo>
                  <a:pt x="1961164" y="1869056"/>
                </a:lnTo>
                <a:lnTo>
                  <a:pt x="2068191" y="1869056"/>
                </a:lnTo>
                <a:lnTo>
                  <a:pt x="2068191" y="1916291"/>
                </a:lnTo>
                <a:lnTo>
                  <a:pt x="1961164" y="1916291"/>
                </a:lnTo>
                <a:lnTo>
                  <a:pt x="1961164" y="2023316"/>
                </a:lnTo>
                <a:lnTo>
                  <a:pt x="1914528" y="2023316"/>
                </a:lnTo>
                <a:lnTo>
                  <a:pt x="1914528" y="1916291"/>
                </a:lnTo>
                <a:lnTo>
                  <a:pt x="1807500" y="1916291"/>
                </a:lnTo>
                <a:lnTo>
                  <a:pt x="1807500" y="1869056"/>
                </a:lnTo>
                <a:lnTo>
                  <a:pt x="1914528" y="1869056"/>
                </a:lnTo>
                <a:close/>
                <a:moveTo>
                  <a:pt x="1311829" y="1762030"/>
                </a:moveTo>
                <a:lnTo>
                  <a:pt x="1359064" y="1762030"/>
                </a:lnTo>
                <a:lnTo>
                  <a:pt x="1359064" y="1869056"/>
                </a:lnTo>
                <a:lnTo>
                  <a:pt x="1466092" y="1869056"/>
                </a:lnTo>
                <a:lnTo>
                  <a:pt x="1466092" y="1916291"/>
                </a:lnTo>
                <a:lnTo>
                  <a:pt x="1359064" y="1916291"/>
                </a:lnTo>
                <a:lnTo>
                  <a:pt x="1359064" y="2023316"/>
                </a:lnTo>
                <a:lnTo>
                  <a:pt x="1311829" y="2023316"/>
                </a:lnTo>
                <a:lnTo>
                  <a:pt x="1311829" y="1916291"/>
                </a:lnTo>
                <a:lnTo>
                  <a:pt x="1204808" y="1916291"/>
                </a:lnTo>
                <a:lnTo>
                  <a:pt x="1204808" y="1869056"/>
                </a:lnTo>
                <a:lnTo>
                  <a:pt x="1311829" y="1869056"/>
                </a:lnTo>
                <a:close/>
                <a:moveTo>
                  <a:pt x="709741" y="1762030"/>
                </a:moveTo>
                <a:lnTo>
                  <a:pt x="756378" y="1762030"/>
                </a:lnTo>
                <a:lnTo>
                  <a:pt x="756378" y="1869056"/>
                </a:lnTo>
                <a:lnTo>
                  <a:pt x="863403" y="1869056"/>
                </a:lnTo>
                <a:lnTo>
                  <a:pt x="863403" y="1916291"/>
                </a:lnTo>
                <a:lnTo>
                  <a:pt x="756378" y="1916291"/>
                </a:lnTo>
                <a:lnTo>
                  <a:pt x="756378" y="2023316"/>
                </a:lnTo>
                <a:lnTo>
                  <a:pt x="709741" y="2023316"/>
                </a:lnTo>
                <a:lnTo>
                  <a:pt x="709741" y="1916291"/>
                </a:lnTo>
                <a:lnTo>
                  <a:pt x="602716" y="1916291"/>
                </a:lnTo>
                <a:lnTo>
                  <a:pt x="602716" y="1869056"/>
                </a:lnTo>
                <a:lnTo>
                  <a:pt x="709741" y="1869056"/>
                </a:lnTo>
                <a:close/>
                <a:moveTo>
                  <a:pt x="107051" y="1762030"/>
                </a:moveTo>
                <a:lnTo>
                  <a:pt x="154286" y="1762030"/>
                </a:lnTo>
                <a:lnTo>
                  <a:pt x="154286" y="1869056"/>
                </a:lnTo>
                <a:lnTo>
                  <a:pt x="261312" y="1869056"/>
                </a:lnTo>
                <a:lnTo>
                  <a:pt x="261312" y="1916291"/>
                </a:lnTo>
                <a:lnTo>
                  <a:pt x="154286" y="1916291"/>
                </a:lnTo>
                <a:lnTo>
                  <a:pt x="154286" y="2023316"/>
                </a:lnTo>
                <a:lnTo>
                  <a:pt x="107051" y="2023316"/>
                </a:lnTo>
                <a:lnTo>
                  <a:pt x="107051" y="1916291"/>
                </a:lnTo>
                <a:lnTo>
                  <a:pt x="27" y="1916291"/>
                </a:lnTo>
                <a:lnTo>
                  <a:pt x="27" y="1869056"/>
                </a:lnTo>
                <a:lnTo>
                  <a:pt x="107051" y="1869056"/>
                </a:lnTo>
                <a:close/>
                <a:moveTo>
                  <a:pt x="10295963" y="1356053"/>
                </a:moveTo>
                <a:lnTo>
                  <a:pt x="10275634" y="1376382"/>
                </a:lnTo>
                <a:lnTo>
                  <a:pt x="10351568" y="1452316"/>
                </a:lnTo>
                <a:lnTo>
                  <a:pt x="10275634" y="1528250"/>
                </a:lnTo>
                <a:lnTo>
                  <a:pt x="10295963" y="1548579"/>
                </a:lnTo>
                <a:lnTo>
                  <a:pt x="10371897" y="1472646"/>
                </a:lnTo>
                <a:lnTo>
                  <a:pt x="10447831" y="1548579"/>
                </a:lnTo>
                <a:lnTo>
                  <a:pt x="10468160" y="1528250"/>
                </a:lnTo>
                <a:lnTo>
                  <a:pt x="10392226" y="1452316"/>
                </a:lnTo>
                <a:lnTo>
                  <a:pt x="10468160" y="1376382"/>
                </a:lnTo>
                <a:lnTo>
                  <a:pt x="10447831" y="1356053"/>
                </a:lnTo>
                <a:lnTo>
                  <a:pt x="10371897" y="1431986"/>
                </a:lnTo>
                <a:close/>
                <a:moveTo>
                  <a:pt x="9693870" y="1356053"/>
                </a:moveTo>
                <a:lnTo>
                  <a:pt x="9673541" y="1376382"/>
                </a:lnTo>
                <a:lnTo>
                  <a:pt x="9749475" y="1452316"/>
                </a:lnTo>
                <a:lnTo>
                  <a:pt x="9673541" y="1528250"/>
                </a:lnTo>
                <a:lnTo>
                  <a:pt x="9693870" y="1548579"/>
                </a:lnTo>
                <a:lnTo>
                  <a:pt x="9769804" y="1472646"/>
                </a:lnTo>
                <a:lnTo>
                  <a:pt x="9845738" y="1548579"/>
                </a:lnTo>
                <a:lnTo>
                  <a:pt x="9866067" y="1528250"/>
                </a:lnTo>
                <a:lnTo>
                  <a:pt x="9790133" y="1452316"/>
                </a:lnTo>
                <a:lnTo>
                  <a:pt x="9866067" y="1376382"/>
                </a:lnTo>
                <a:lnTo>
                  <a:pt x="9845738" y="1356053"/>
                </a:lnTo>
                <a:lnTo>
                  <a:pt x="9769804" y="1431986"/>
                </a:lnTo>
                <a:close/>
                <a:moveTo>
                  <a:pt x="9091179" y="1356053"/>
                </a:moveTo>
                <a:lnTo>
                  <a:pt x="9070850" y="1376382"/>
                </a:lnTo>
                <a:lnTo>
                  <a:pt x="9146785" y="1452316"/>
                </a:lnTo>
                <a:lnTo>
                  <a:pt x="9070850" y="1528250"/>
                </a:lnTo>
                <a:lnTo>
                  <a:pt x="9091179" y="1548579"/>
                </a:lnTo>
                <a:lnTo>
                  <a:pt x="9167113" y="1472646"/>
                </a:lnTo>
                <a:lnTo>
                  <a:pt x="9243048" y="1548579"/>
                </a:lnTo>
                <a:lnTo>
                  <a:pt x="9263377" y="1528250"/>
                </a:lnTo>
                <a:lnTo>
                  <a:pt x="9187442" y="1452316"/>
                </a:lnTo>
                <a:lnTo>
                  <a:pt x="9263377" y="1376382"/>
                </a:lnTo>
                <a:lnTo>
                  <a:pt x="9243048" y="1356053"/>
                </a:lnTo>
                <a:lnTo>
                  <a:pt x="9167113" y="1431986"/>
                </a:lnTo>
                <a:close/>
                <a:moveTo>
                  <a:pt x="7886396" y="1356053"/>
                </a:moveTo>
                <a:lnTo>
                  <a:pt x="7866067" y="1376382"/>
                </a:lnTo>
                <a:lnTo>
                  <a:pt x="7942001" y="1452316"/>
                </a:lnTo>
                <a:lnTo>
                  <a:pt x="7866067" y="1528250"/>
                </a:lnTo>
                <a:lnTo>
                  <a:pt x="7886396" y="1548579"/>
                </a:lnTo>
                <a:lnTo>
                  <a:pt x="7962330" y="1472646"/>
                </a:lnTo>
                <a:lnTo>
                  <a:pt x="8038264" y="1548579"/>
                </a:lnTo>
                <a:lnTo>
                  <a:pt x="8058593" y="1528250"/>
                </a:lnTo>
                <a:lnTo>
                  <a:pt x="7982659" y="1452316"/>
                </a:lnTo>
                <a:lnTo>
                  <a:pt x="8058593" y="1376382"/>
                </a:lnTo>
                <a:lnTo>
                  <a:pt x="8038264" y="1356053"/>
                </a:lnTo>
                <a:lnTo>
                  <a:pt x="7962330" y="1431986"/>
                </a:lnTo>
                <a:close/>
                <a:moveTo>
                  <a:pt x="7283705" y="1356053"/>
                </a:moveTo>
                <a:lnTo>
                  <a:pt x="7263376" y="1376382"/>
                </a:lnTo>
                <a:lnTo>
                  <a:pt x="7339310" y="1452316"/>
                </a:lnTo>
                <a:lnTo>
                  <a:pt x="7263376" y="1528250"/>
                </a:lnTo>
                <a:lnTo>
                  <a:pt x="7283705" y="1548579"/>
                </a:lnTo>
                <a:lnTo>
                  <a:pt x="7359639" y="1472646"/>
                </a:lnTo>
                <a:lnTo>
                  <a:pt x="7435573" y="1548579"/>
                </a:lnTo>
                <a:lnTo>
                  <a:pt x="7455902" y="1528250"/>
                </a:lnTo>
                <a:lnTo>
                  <a:pt x="7379968" y="1452316"/>
                </a:lnTo>
                <a:lnTo>
                  <a:pt x="7455902" y="1376382"/>
                </a:lnTo>
                <a:lnTo>
                  <a:pt x="7435573" y="1356053"/>
                </a:lnTo>
                <a:lnTo>
                  <a:pt x="7359639" y="1431986"/>
                </a:lnTo>
                <a:close/>
                <a:moveTo>
                  <a:pt x="6681612" y="1356053"/>
                </a:moveTo>
                <a:lnTo>
                  <a:pt x="6661283" y="1376382"/>
                </a:lnTo>
                <a:lnTo>
                  <a:pt x="6737217" y="1452316"/>
                </a:lnTo>
                <a:lnTo>
                  <a:pt x="6661283" y="1528250"/>
                </a:lnTo>
                <a:lnTo>
                  <a:pt x="6681612" y="1548579"/>
                </a:lnTo>
                <a:lnTo>
                  <a:pt x="6757546" y="1472646"/>
                </a:lnTo>
                <a:lnTo>
                  <a:pt x="6833480" y="1548579"/>
                </a:lnTo>
                <a:lnTo>
                  <a:pt x="6853809" y="1528250"/>
                </a:lnTo>
                <a:lnTo>
                  <a:pt x="6777875" y="1452316"/>
                </a:lnTo>
                <a:lnTo>
                  <a:pt x="6853809" y="1376382"/>
                </a:lnTo>
                <a:lnTo>
                  <a:pt x="6833480" y="1356053"/>
                </a:lnTo>
                <a:lnTo>
                  <a:pt x="6757546" y="1431986"/>
                </a:lnTo>
                <a:close/>
                <a:moveTo>
                  <a:pt x="5476828" y="1356053"/>
                </a:moveTo>
                <a:lnTo>
                  <a:pt x="5456499" y="1376382"/>
                </a:lnTo>
                <a:lnTo>
                  <a:pt x="5532433" y="1452316"/>
                </a:lnTo>
                <a:lnTo>
                  <a:pt x="5456499" y="1528250"/>
                </a:lnTo>
                <a:lnTo>
                  <a:pt x="5476828" y="1548579"/>
                </a:lnTo>
                <a:lnTo>
                  <a:pt x="5552762" y="1472646"/>
                </a:lnTo>
                <a:lnTo>
                  <a:pt x="5628697" y="1548579"/>
                </a:lnTo>
                <a:lnTo>
                  <a:pt x="5649025" y="1528250"/>
                </a:lnTo>
                <a:lnTo>
                  <a:pt x="5573091" y="1452316"/>
                </a:lnTo>
                <a:lnTo>
                  <a:pt x="5649025" y="1376382"/>
                </a:lnTo>
                <a:lnTo>
                  <a:pt x="5628697" y="1356053"/>
                </a:lnTo>
                <a:lnTo>
                  <a:pt x="5552762" y="1431986"/>
                </a:lnTo>
                <a:close/>
                <a:moveTo>
                  <a:pt x="4874137" y="1356053"/>
                </a:moveTo>
                <a:lnTo>
                  <a:pt x="4853808" y="1376382"/>
                </a:lnTo>
                <a:lnTo>
                  <a:pt x="4929742" y="1452316"/>
                </a:lnTo>
                <a:lnTo>
                  <a:pt x="4853808" y="1528250"/>
                </a:lnTo>
                <a:lnTo>
                  <a:pt x="4874137" y="1548579"/>
                </a:lnTo>
                <a:lnTo>
                  <a:pt x="4950071" y="1472646"/>
                </a:lnTo>
                <a:lnTo>
                  <a:pt x="5026005" y="1548579"/>
                </a:lnTo>
                <a:lnTo>
                  <a:pt x="5046334" y="1528250"/>
                </a:lnTo>
                <a:lnTo>
                  <a:pt x="4970400" y="1452316"/>
                </a:lnTo>
                <a:lnTo>
                  <a:pt x="5046334" y="1376382"/>
                </a:lnTo>
                <a:lnTo>
                  <a:pt x="5026005" y="1356053"/>
                </a:lnTo>
                <a:lnTo>
                  <a:pt x="4950071" y="1431986"/>
                </a:lnTo>
                <a:close/>
                <a:moveTo>
                  <a:pt x="4271446" y="1356053"/>
                </a:moveTo>
                <a:lnTo>
                  <a:pt x="4251117" y="1376382"/>
                </a:lnTo>
                <a:lnTo>
                  <a:pt x="4327052" y="1452316"/>
                </a:lnTo>
                <a:lnTo>
                  <a:pt x="4251117" y="1528250"/>
                </a:lnTo>
                <a:lnTo>
                  <a:pt x="4271446" y="1548579"/>
                </a:lnTo>
                <a:lnTo>
                  <a:pt x="4347380" y="1472646"/>
                </a:lnTo>
                <a:lnTo>
                  <a:pt x="4423315" y="1548579"/>
                </a:lnTo>
                <a:lnTo>
                  <a:pt x="4443644" y="1528250"/>
                </a:lnTo>
                <a:lnTo>
                  <a:pt x="4367709" y="1452316"/>
                </a:lnTo>
                <a:lnTo>
                  <a:pt x="4443644" y="1376382"/>
                </a:lnTo>
                <a:lnTo>
                  <a:pt x="4423315" y="1356053"/>
                </a:lnTo>
                <a:lnTo>
                  <a:pt x="4347380" y="1431986"/>
                </a:lnTo>
                <a:close/>
                <a:moveTo>
                  <a:pt x="3668756" y="1356053"/>
                </a:moveTo>
                <a:lnTo>
                  <a:pt x="3648427" y="1376382"/>
                </a:lnTo>
                <a:lnTo>
                  <a:pt x="3724361" y="1452316"/>
                </a:lnTo>
                <a:lnTo>
                  <a:pt x="3649025" y="1527652"/>
                </a:lnTo>
                <a:lnTo>
                  <a:pt x="3669354" y="1547981"/>
                </a:lnTo>
                <a:lnTo>
                  <a:pt x="3745288" y="1472047"/>
                </a:lnTo>
                <a:lnTo>
                  <a:pt x="3820624" y="1548579"/>
                </a:lnTo>
                <a:lnTo>
                  <a:pt x="3840953" y="1528250"/>
                </a:lnTo>
                <a:lnTo>
                  <a:pt x="3765019" y="1452316"/>
                </a:lnTo>
                <a:lnTo>
                  <a:pt x="3840953" y="1376382"/>
                </a:lnTo>
                <a:lnTo>
                  <a:pt x="3820624" y="1356053"/>
                </a:lnTo>
                <a:lnTo>
                  <a:pt x="3744690" y="1431986"/>
                </a:lnTo>
                <a:close/>
                <a:moveTo>
                  <a:pt x="3067306" y="1356053"/>
                </a:moveTo>
                <a:lnTo>
                  <a:pt x="3046977" y="1376382"/>
                </a:lnTo>
                <a:lnTo>
                  <a:pt x="3122912" y="1452316"/>
                </a:lnTo>
                <a:lnTo>
                  <a:pt x="3046977" y="1528250"/>
                </a:lnTo>
                <a:lnTo>
                  <a:pt x="3067306" y="1548579"/>
                </a:lnTo>
                <a:lnTo>
                  <a:pt x="3142645" y="1472646"/>
                </a:lnTo>
                <a:lnTo>
                  <a:pt x="3218581" y="1548579"/>
                </a:lnTo>
                <a:lnTo>
                  <a:pt x="3238910" y="1528250"/>
                </a:lnTo>
                <a:lnTo>
                  <a:pt x="3162974" y="1452316"/>
                </a:lnTo>
                <a:lnTo>
                  <a:pt x="3238910" y="1376382"/>
                </a:lnTo>
                <a:lnTo>
                  <a:pt x="3218581" y="1356053"/>
                </a:lnTo>
                <a:lnTo>
                  <a:pt x="3142645" y="1431986"/>
                </a:lnTo>
                <a:close/>
                <a:moveTo>
                  <a:pt x="2464609" y="1356053"/>
                </a:moveTo>
                <a:lnTo>
                  <a:pt x="2444280" y="1376382"/>
                </a:lnTo>
                <a:lnTo>
                  <a:pt x="2520216" y="1452316"/>
                </a:lnTo>
                <a:lnTo>
                  <a:pt x="2444280" y="1528250"/>
                </a:lnTo>
                <a:lnTo>
                  <a:pt x="2464609" y="1548579"/>
                </a:lnTo>
                <a:lnTo>
                  <a:pt x="2540546" y="1472646"/>
                </a:lnTo>
                <a:lnTo>
                  <a:pt x="2616480" y="1548579"/>
                </a:lnTo>
                <a:lnTo>
                  <a:pt x="2636809" y="1528250"/>
                </a:lnTo>
                <a:lnTo>
                  <a:pt x="2560875" y="1452316"/>
                </a:lnTo>
                <a:lnTo>
                  <a:pt x="2636809" y="1376382"/>
                </a:lnTo>
                <a:lnTo>
                  <a:pt x="2616480" y="1356053"/>
                </a:lnTo>
                <a:lnTo>
                  <a:pt x="2540546" y="1431986"/>
                </a:lnTo>
                <a:close/>
                <a:moveTo>
                  <a:pt x="1259215" y="1356053"/>
                </a:moveTo>
                <a:lnTo>
                  <a:pt x="1238888" y="1376382"/>
                </a:lnTo>
                <a:lnTo>
                  <a:pt x="1314819" y="1452316"/>
                </a:lnTo>
                <a:lnTo>
                  <a:pt x="1238888" y="1528250"/>
                </a:lnTo>
                <a:lnTo>
                  <a:pt x="1259215" y="1548579"/>
                </a:lnTo>
                <a:lnTo>
                  <a:pt x="1335747" y="1472646"/>
                </a:lnTo>
                <a:lnTo>
                  <a:pt x="1411085" y="1548579"/>
                </a:lnTo>
                <a:lnTo>
                  <a:pt x="1431412" y="1528250"/>
                </a:lnTo>
                <a:lnTo>
                  <a:pt x="1355478" y="1452316"/>
                </a:lnTo>
                <a:lnTo>
                  <a:pt x="1431412" y="1376382"/>
                </a:lnTo>
                <a:lnTo>
                  <a:pt x="1411085" y="1356053"/>
                </a:lnTo>
                <a:lnTo>
                  <a:pt x="1335148" y="1431986"/>
                </a:lnTo>
                <a:close/>
                <a:moveTo>
                  <a:pt x="657126" y="1356053"/>
                </a:moveTo>
                <a:lnTo>
                  <a:pt x="636798" y="1376382"/>
                </a:lnTo>
                <a:lnTo>
                  <a:pt x="712731" y="1452316"/>
                </a:lnTo>
                <a:lnTo>
                  <a:pt x="636798" y="1527652"/>
                </a:lnTo>
                <a:lnTo>
                  <a:pt x="657126" y="1547981"/>
                </a:lnTo>
                <a:lnTo>
                  <a:pt x="733060" y="1472047"/>
                </a:lnTo>
                <a:lnTo>
                  <a:pt x="808994" y="1547981"/>
                </a:lnTo>
                <a:lnTo>
                  <a:pt x="829323" y="1527652"/>
                </a:lnTo>
                <a:lnTo>
                  <a:pt x="753389" y="1452316"/>
                </a:lnTo>
                <a:lnTo>
                  <a:pt x="829323" y="1376382"/>
                </a:lnTo>
                <a:lnTo>
                  <a:pt x="808994" y="1356053"/>
                </a:lnTo>
                <a:lnTo>
                  <a:pt x="733060" y="1431986"/>
                </a:lnTo>
                <a:close/>
                <a:moveTo>
                  <a:pt x="55033" y="1356053"/>
                </a:moveTo>
                <a:lnTo>
                  <a:pt x="34704" y="1376382"/>
                </a:lnTo>
                <a:lnTo>
                  <a:pt x="110638" y="1452316"/>
                </a:lnTo>
                <a:lnTo>
                  <a:pt x="34106" y="1527653"/>
                </a:lnTo>
                <a:lnTo>
                  <a:pt x="54435" y="1547981"/>
                </a:lnTo>
                <a:lnTo>
                  <a:pt x="130369" y="1472646"/>
                </a:lnTo>
                <a:lnTo>
                  <a:pt x="206305" y="1548579"/>
                </a:lnTo>
                <a:lnTo>
                  <a:pt x="226632" y="1528250"/>
                </a:lnTo>
                <a:lnTo>
                  <a:pt x="150698" y="1452316"/>
                </a:lnTo>
                <a:lnTo>
                  <a:pt x="226632" y="1376382"/>
                </a:lnTo>
                <a:lnTo>
                  <a:pt x="206305" y="1356053"/>
                </a:lnTo>
                <a:lnTo>
                  <a:pt x="130369" y="1431986"/>
                </a:lnTo>
                <a:close/>
                <a:moveTo>
                  <a:pt x="8489086" y="1355455"/>
                </a:moveTo>
                <a:lnTo>
                  <a:pt x="8468757" y="1375783"/>
                </a:lnTo>
                <a:lnTo>
                  <a:pt x="8544691" y="1451717"/>
                </a:lnTo>
                <a:lnTo>
                  <a:pt x="8468757" y="1527652"/>
                </a:lnTo>
                <a:lnTo>
                  <a:pt x="8489086" y="1547981"/>
                </a:lnTo>
                <a:lnTo>
                  <a:pt x="8565020" y="1472047"/>
                </a:lnTo>
                <a:lnTo>
                  <a:pt x="8640954" y="1547981"/>
                </a:lnTo>
                <a:lnTo>
                  <a:pt x="8661283" y="1527652"/>
                </a:lnTo>
                <a:lnTo>
                  <a:pt x="8585349" y="1451717"/>
                </a:lnTo>
                <a:lnTo>
                  <a:pt x="8661283" y="1375783"/>
                </a:lnTo>
                <a:lnTo>
                  <a:pt x="8640954" y="1355455"/>
                </a:lnTo>
                <a:lnTo>
                  <a:pt x="8565020" y="1431389"/>
                </a:lnTo>
                <a:close/>
                <a:moveTo>
                  <a:pt x="6078921" y="1355455"/>
                </a:moveTo>
                <a:lnTo>
                  <a:pt x="6058592" y="1375783"/>
                </a:lnTo>
                <a:lnTo>
                  <a:pt x="6134526" y="1451717"/>
                </a:lnTo>
                <a:lnTo>
                  <a:pt x="6058592" y="1527652"/>
                </a:lnTo>
                <a:lnTo>
                  <a:pt x="6078921" y="1547981"/>
                </a:lnTo>
                <a:lnTo>
                  <a:pt x="6154855" y="1472047"/>
                </a:lnTo>
                <a:lnTo>
                  <a:pt x="6230789" y="1547981"/>
                </a:lnTo>
                <a:lnTo>
                  <a:pt x="6251118" y="1527652"/>
                </a:lnTo>
                <a:lnTo>
                  <a:pt x="6175184" y="1451717"/>
                </a:lnTo>
                <a:lnTo>
                  <a:pt x="6251118" y="1375783"/>
                </a:lnTo>
                <a:lnTo>
                  <a:pt x="6230789" y="1355455"/>
                </a:lnTo>
                <a:lnTo>
                  <a:pt x="6154855" y="1431389"/>
                </a:lnTo>
                <a:close/>
                <a:moveTo>
                  <a:pt x="1861912" y="1355455"/>
                </a:moveTo>
                <a:lnTo>
                  <a:pt x="1841582" y="1375783"/>
                </a:lnTo>
                <a:lnTo>
                  <a:pt x="1917518" y="1451717"/>
                </a:lnTo>
                <a:lnTo>
                  <a:pt x="1841582" y="1527652"/>
                </a:lnTo>
                <a:lnTo>
                  <a:pt x="1861912" y="1547981"/>
                </a:lnTo>
                <a:lnTo>
                  <a:pt x="1937847" y="1472047"/>
                </a:lnTo>
                <a:lnTo>
                  <a:pt x="2013781" y="1547981"/>
                </a:lnTo>
                <a:lnTo>
                  <a:pt x="2034110" y="1527652"/>
                </a:lnTo>
                <a:lnTo>
                  <a:pt x="1958176" y="1451717"/>
                </a:lnTo>
                <a:lnTo>
                  <a:pt x="2034110" y="1375783"/>
                </a:lnTo>
                <a:lnTo>
                  <a:pt x="2013781" y="1355455"/>
                </a:lnTo>
                <a:lnTo>
                  <a:pt x="1937847" y="1431389"/>
                </a:lnTo>
                <a:close/>
                <a:moveTo>
                  <a:pt x="1259813" y="1330343"/>
                </a:moveTo>
                <a:lnTo>
                  <a:pt x="1335747" y="1406277"/>
                </a:lnTo>
                <a:lnTo>
                  <a:pt x="1411682" y="1330343"/>
                </a:lnTo>
                <a:lnTo>
                  <a:pt x="1457721" y="1376382"/>
                </a:lnTo>
                <a:lnTo>
                  <a:pt x="1381188" y="1452316"/>
                </a:lnTo>
                <a:lnTo>
                  <a:pt x="1457123" y="1528250"/>
                </a:lnTo>
                <a:lnTo>
                  <a:pt x="1411085" y="1574290"/>
                </a:lnTo>
                <a:lnTo>
                  <a:pt x="1335148" y="1498355"/>
                </a:lnTo>
                <a:lnTo>
                  <a:pt x="1259813" y="1573691"/>
                </a:lnTo>
                <a:lnTo>
                  <a:pt x="1213777" y="1527653"/>
                </a:lnTo>
                <a:lnTo>
                  <a:pt x="1289708" y="1451717"/>
                </a:lnTo>
                <a:lnTo>
                  <a:pt x="1213777" y="1376382"/>
                </a:lnTo>
                <a:close/>
                <a:moveTo>
                  <a:pt x="55033" y="1330343"/>
                </a:moveTo>
                <a:lnTo>
                  <a:pt x="130967" y="1406277"/>
                </a:lnTo>
                <a:lnTo>
                  <a:pt x="206901" y="1330343"/>
                </a:lnTo>
                <a:lnTo>
                  <a:pt x="252940" y="1376382"/>
                </a:lnTo>
                <a:lnTo>
                  <a:pt x="177006" y="1452316"/>
                </a:lnTo>
                <a:lnTo>
                  <a:pt x="252940" y="1528250"/>
                </a:lnTo>
                <a:lnTo>
                  <a:pt x="206901" y="1574290"/>
                </a:lnTo>
                <a:lnTo>
                  <a:pt x="130967" y="1498355"/>
                </a:lnTo>
                <a:lnTo>
                  <a:pt x="55033" y="1573691"/>
                </a:lnTo>
                <a:lnTo>
                  <a:pt x="8995" y="1527653"/>
                </a:lnTo>
                <a:lnTo>
                  <a:pt x="84928" y="1451717"/>
                </a:lnTo>
                <a:lnTo>
                  <a:pt x="8995" y="1376382"/>
                </a:lnTo>
                <a:close/>
                <a:moveTo>
                  <a:pt x="10295963" y="1329744"/>
                </a:moveTo>
                <a:lnTo>
                  <a:pt x="10371897" y="1405679"/>
                </a:lnTo>
                <a:lnTo>
                  <a:pt x="10447831" y="1329744"/>
                </a:lnTo>
                <a:lnTo>
                  <a:pt x="10493870" y="1375783"/>
                </a:lnTo>
                <a:lnTo>
                  <a:pt x="10417936" y="1451717"/>
                </a:lnTo>
                <a:lnTo>
                  <a:pt x="10493870" y="1527652"/>
                </a:lnTo>
                <a:lnTo>
                  <a:pt x="10447831" y="1573691"/>
                </a:lnTo>
                <a:lnTo>
                  <a:pt x="10371897" y="1497757"/>
                </a:lnTo>
                <a:lnTo>
                  <a:pt x="10295963" y="1573691"/>
                </a:lnTo>
                <a:lnTo>
                  <a:pt x="10249924" y="1527652"/>
                </a:lnTo>
                <a:lnTo>
                  <a:pt x="10325858" y="1451717"/>
                </a:lnTo>
                <a:lnTo>
                  <a:pt x="10249924" y="1375783"/>
                </a:lnTo>
                <a:close/>
                <a:moveTo>
                  <a:pt x="9693272" y="1329744"/>
                </a:moveTo>
                <a:lnTo>
                  <a:pt x="9769206" y="1405679"/>
                </a:lnTo>
                <a:lnTo>
                  <a:pt x="9845140" y="1329744"/>
                </a:lnTo>
                <a:lnTo>
                  <a:pt x="9891180" y="1375783"/>
                </a:lnTo>
                <a:lnTo>
                  <a:pt x="9815245" y="1451717"/>
                </a:lnTo>
                <a:lnTo>
                  <a:pt x="9891180" y="1527652"/>
                </a:lnTo>
                <a:lnTo>
                  <a:pt x="9845140" y="1573691"/>
                </a:lnTo>
                <a:lnTo>
                  <a:pt x="9769206" y="1497757"/>
                </a:lnTo>
                <a:lnTo>
                  <a:pt x="9693272" y="1573691"/>
                </a:lnTo>
                <a:lnTo>
                  <a:pt x="9647233" y="1527652"/>
                </a:lnTo>
                <a:lnTo>
                  <a:pt x="9723167" y="1451717"/>
                </a:lnTo>
                <a:lnTo>
                  <a:pt x="9647233" y="1375783"/>
                </a:lnTo>
                <a:close/>
                <a:moveTo>
                  <a:pt x="9091777" y="1329744"/>
                </a:moveTo>
                <a:lnTo>
                  <a:pt x="9167711" y="1405679"/>
                </a:lnTo>
                <a:lnTo>
                  <a:pt x="9243645" y="1329744"/>
                </a:lnTo>
                <a:lnTo>
                  <a:pt x="9289684" y="1375783"/>
                </a:lnTo>
                <a:lnTo>
                  <a:pt x="9213750" y="1451717"/>
                </a:lnTo>
                <a:lnTo>
                  <a:pt x="9289684" y="1527652"/>
                </a:lnTo>
                <a:lnTo>
                  <a:pt x="9243645" y="1573691"/>
                </a:lnTo>
                <a:lnTo>
                  <a:pt x="9167711" y="1497757"/>
                </a:lnTo>
                <a:lnTo>
                  <a:pt x="9091777" y="1573691"/>
                </a:lnTo>
                <a:lnTo>
                  <a:pt x="9045738" y="1527652"/>
                </a:lnTo>
                <a:lnTo>
                  <a:pt x="9121672" y="1451717"/>
                </a:lnTo>
                <a:lnTo>
                  <a:pt x="9045738" y="1375783"/>
                </a:lnTo>
                <a:close/>
                <a:moveTo>
                  <a:pt x="8488488" y="1329744"/>
                </a:moveTo>
                <a:lnTo>
                  <a:pt x="8564422" y="1405679"/>
                </a:lnTo>
                <a:lnTo>
                  <a:pt x="8640356" y="1329744"/>
                </a:lnTo>
                <a:lnTo>
                  <a:pt x="8686396" y="1375783"/>
                </a:lnTo>
                <a:lnTo>
                  <a:pt x="8610461" y="1451717"/>
                </a:lnTo>
                <a:lnTo>
                  <a:pt x="8686396" y="1527652"/>
                </a:lnTo>
                <a:lnTo>
                  <a:pt x="8640356" y="1573691"/>
                </a:lnTo>
                <a:lnTo>
                  <a:pt x="8564422" y="1497757"/>
                </a:lnTo>
                <a:lnTo>
                  <a:pt x="8488488" y="1573691"/>
                </a:lnTo>
                <a:lnTo>
                  <a:pt x="8442449" y="1527652"/>
                </a:lnTo>
                <a:lnTo>
                  <a:pt x="8518383" y="1451717"/>
                </a:lnTo>
                <a:lnTo>
                  <a:pt x="8442449" y="1375783"/>
                </a:lnTo>
                <a:close/>
                <a:moveTo>
                  <a:pt x="7886396" y="1329744"/>
                </a:moveTo>
                <a:lnTo>
                  <a:pt x="7962330" y="1405679"/>
                </a:lnTo>
                <a:lnTo>
                  <a:pt x="8038264" y="1329744"/>
                </a:lnTo>
                <a:lnTo>
                  <a:pt x="8084303" y="1375783"/>
                </a:lnTo>
                <a:lnTo>
                  <a:pt x="8008369" y="1451717"/>
                </a:lnTo>
                <a:lnTo>
                  <a:pt x="8084303" y="1527652"/>
                </a:lnTo>
                <a:lnTo>
                  <a:pt x="8038264" y="1573691"/>
                </a:lnTo>
                <a:lnTo>
                  <a:pt x="7962330" y="1497757"/>
                </a:lnTo>
                <a:lnTo>
                  <a:pt x="7886396" y="1573691"/>
                </a:lnTo>
                <a:lnTo>
                  <a:pt x="7840357" y="1527652"/>
                </a:lnTo>
                <a:lnTo>
                  <a:pt x="7916291" y="1451717"/>
                </a:lnTo>
                <a:lnTo>
                  <a:pt x="7840357" y="1375783"/>
                </a:lnTo>
                <a:close/>
                <a:moveTo>
                  <a:pt x="7283705" y="1329744"/>
                </a:moveTo>
                <a:lnTo>
                  <a:pt x="7359639" y="1405679"/>
                </a:lnTo>
                <a:lnTo>
                  <a:pt x="7435573" y="1329744"/>
                </a:lnTo>
                <a:lnTo>
                  <a:pt x="7481613" y="1375783"/>
                </a:lnTo>
                <a:lnTo>
                  <a:pt x="7405678" y="1451717"/>
                </a:lnTo>
                <a:lnTo>
                  <a:pt x="7481613" y="1527652"/>
                </a:lnTo>
                <a:lnTo>
                  <a:pt x="7435573" y="1573691"/>
                </a:lnTo>
                <a:lnTo>
                  <a:pt x="7359639" y="1497757"/>
                </a:lnTo>
                <a:lnTo>
                  <a:pt x="7283705" y="1573691"/>
                </a:lnTo>
                <a:lnTo>
                  <a:pt x="7237666" y="1527652"/>
                </a:lnTo>
                <a:lnTo>
                  <a:pt x="7313600" y="1451717"/>
                </a:lnTo>
                <a:lnTo>
                  <a:pt x="7237666" y="1375783"/>
                </a:lnTo>
                <a:close/>
                <a:moveTo>
                  <a:pt x="6681612" y="1329744"/>
                </a:moveTo>
                <a:lnTo>
                  <a:pt x="6757546" y="1405679"/>
                </a:lnTo>
                <a:lnTo>
                  <a:pt x="6833480" y="1329744"/>
                </a:lnTo>
                <a:lnTo>
                  <a:pt x="6879519" y="1375783"/>
                </a:lnTo>
                <a:lnTo>
                  <a:pt x="6803585" y="1451717"/>
                </a:lnTo>
                <a:lnTo>
                  <a:pt x="6879519" y="1527652"/>
                </a:lnTo>
                <a:lnTo>
                  <a:pt x="6833480" y="1573691"/>
                </a:lnTo>
                <a:lnTo>
                  <a:pt x="6757546" y="1497757"/>
                </a:lnTo>
                <a:lnTo>
                  <a:pt x="6681612" y="1573691"/>
                </a:lnTo>
                <a:lnTo>
                  <a:pt x="6635573" y="1527652"/>
                </a:lnTo>
                <a:lnTo>
                  <a:pt x="6711507" y="1451717"/>
                </a:lnTo>
                <a:lnTo>
                  <a:pt x="6635573" y="1375783"/>
                </a:lnTo>
                <a:close/>
                <a:moveTo>
                  <a:pt x="6078921" y="1329744"/>
                </a:moveTo>
                <a:lnTo>
                  <a:pt x="6154855" y="1405679"/>
                </a:lnTo>
                <a:lnTo>
                  <a:pt x="6230789" y="1329744"/>
                </a:lnTo>
                <a:lnTo>
                  <a:pt x="6276829" y="1375783"/>
                </a:lnTo>
                <a:lnTo>
                  <a:pt x="6200894" y="1451717"/>
                </a:lnTo>
                <a:lnTo>
                  <a:pt x="6276829" y="1527652"/>
                </a:lnTo>
                <a:lnTo>
                  <a:pt x="6230789" y="1573691"/>
                </a:lnTo>
                <a:lnTo>
                  <a:pt x="6154855" y="1497757"/>
                </a:lnTo>
                <a:lnTo>
                  <a:pt x="6078921" y="1573691"/>
                </a:lnTo>
                <a:lnTo>
                  <a:pt x="6032882" y="1527652"/>
                </a:lnTo>
                <a:lnTo>
                  <a:pt x="6108816" y="1451717"/>
                </a:lnTo>
                <a:lnTo>
                  <a:pt x="6032882" y="1375783"/>
                </a:lnTo>
                <a:close/>
                <a:moveTo>
                  <a:pt x="5476828" y="1329744"/>
                </a:moveTo>
                <a:lnTo>
                  <a:pt x="5552762" y="1405679"/>
                </a:lnTo>
                <a:lnTo>
                  <a:pt x="5628697" y="1329744"/>
                </a:lnTo>
                <a:lnTo>
                  <a:pt x="5674735" y="1375783"/>
                </a:lnTo>
                <a:lnTo>
                  <a:pt x="5598801" y="1451717"/>
                </a:lnTo>
                <a:lnTo>
                  <a:pt x="5674735" y="1527652"/>
                </a:lnTo>
                <a:lnTo>
                  <a:pt x="5628099" y="1573691"/>
                </a:lnTo>
                <a:lnTo>
                  <a:pt x="5552164" y="1497757"/>
                </a:lnTo>
                <a:lnTo>
                  <a:pt x="5476828" y="1573691"/>
                </a:lnTo>
                <a:lnTo>
                  <a:pt x="5430789" y="1527652"/>
                </a:lnTo>
                <a:lnTo>
                  <a:pt x="5506723" y="1451717"/>
                </a:lnTo>
                <a:lnTo>
                  <a:pt x="5430789" y="1375783"/>
                </a:lnTo>
                <a:close/>
                <a:moveTo>
                  <a:pt x="4874137" y="1329744"/>
                </a:moveTo>
                <a:lnTo>
                  <a:pt x="4950071" y="1405679"/>
                </a:lnTo>
                <a:lnTo>
                  <a:pt x="5026005" y="1329744"/>
                </a:lnTo>
                <a:lnTo>
                  <a:pt x="5072044" y="1375783"/>
                </a:lnTo>
                <a:lnTo>
                  <a:pt x="4996110" y="1451717"/>
                </a:lnTo>
                <a:lnTo>
                  <a:pt x="5072044" y="1527652"/>
                </a:lnTo>
                <a:lnTo>
                  <a:pt x="5026005" y="1573691"/>
                </a:lnTo>
                <a:lnTo>
                  <a:pt x="4950071" y="1497757"/>
                </a:lnTo>
                <a:lnTo>
                  <a:pt x="4874137" y="1573691"/>
                </a:lnTo>
                <a:lnTo>
                  <a:pt x="4828098" y="1527652"/>
                </a:lnTo>
                <a:lnTo>
                  <a:pt x="4904032" y="1451717"/>
                </a:lnTo>
                <a:lnTo>
                  <a:pt x="4828098" y="1375783"/>
                </a:lnTo>
                <a:close/>
                <a:moveTo>
                  <a:pt x="4272044" y="1329744"/>
                </a:moveTo>
                <a:lnTo>
                  <a:pt x="4347978" y="1405679"/>
                </a:lnTo>
                <a:lnTo>
                  <a:pt x="4423913" y="1329744"/>
                </a:lnTo>
                <a:lnTo>
                  <a:pt x="4469951" y="1375783"/>
                </a:lnTo>
                <a:lnTo>
                  <a:pt x="4394017" y="1451717"/>
                </a:lnTo>
                <a:lnTo>
                  <a:pt x="4469951" y="1527652"/>
                </a:lnTo>
                <a:lnTo>
                  <a:pt x="4423913" y="1573691"/>
                </a:lnTo>
                <a:lnTo>
                  <a:pt x="4347978" y="1497757"/>
                </a:lnTo>
                <a:lnTo>
                  <a:pt x="4272044" y="1573691"/>
                </a:lnTo>
                <a:lnTo>
                  <a:pt x="4226005" y="1527652"/>
                </a:lnTo>
                <a:lnTo>
                  <a:pt x="4301939" y="1451717"/>
                </a:lnTo>
                <a:lnTo>
                  <a:pt x="4226005" y="1375783"/>
                </a:lnTo>
                <a:close/>
                <a:moveTo>
                  <a:pt x="3668756" y="1329744"/>
                </a:moveTo>
                <a:lnTo>
                  <a:pt x="3744690" y="1405679"/>
                </a:lnTo>
                <a:lnTo>
                  <a:pt x="3820624" y="1329744"/>
                </a:lnTo>
                <a:lnTo>
                  <a:pt x="3866663" y="1375783"/>
                </a:lnTo>
                <a:lnTo>
                  <a:pt x="3790729" y="1451717"/>
                </a:lnTo>
                <a:lnTo>
                  <a:pt x="3866663" y="1527652"/>
                </a:lnTo>
                <a:lnTo>
                  <a:pt x="3820624" y="1573691"/>
                </a:lnTo>
                <a:lnTo>
                  <a:pt x="3744690" y="1497757"/>
                </a:lnTo>
                <a:lnTo>
                  <a:pt x="3668756" y="1573691"/>
                </a:lnTo>
                <a:lnTo>
                  <a:pt x="3622717" y="1527652"/>
                </a:lnTo>
                <a:lnTo>
                  <a:pt x="3698651" y="1451717"/>
                </a:lnTo>
                <a:lnTo>
                  <a:pt x="3622717" y="1375783"/>
                </a:lnTo>
                <a:close/>
                <a:moveTo>
                  <a:pt x="3067306" y="1329744"/>
                </a:moveTo>
                <a:lnTo>
                  <a:pt x="3143241" y="1405679"/>
                </a:lnTo>
                <a:lnTo>
                  <a:pt x="3219179" y="1329744"/>
                </a:lnTo>
                <a:lnTo>
                  <a:pt x="3265217" y="1375783"/>
                </a:lnTo>
                <a:lnTo>
                  <a:pt x="3189283" y="1451717"/>
                </a:lnTo>
                <a:lnTo>
                  <a:pt x="3265217" y="1527652"/>
                </a:lnTo>
                <a:lnTo>
                  <a:pt x="3218581" y="1573691"/>
                </a:lnTo>
                <a:lnTo>
                  <a:pt x="3142645" y="1497757"/>
                </a:lnTo>
                <a:lnTo>
                  <a:pt x="3067306" y="1573691"/>
                </a:lnTo>
                <a:lnTo>
                  <a:pt x="3021267" y="1527652"/>
                </a:lnTo>
                <a:lnTo>
                  <a:pt x="3097202" y="1451717"/>
                </a:lnTo>
                <a:lnTo>
                  <a:pt x="3021267" y="1375783"/>
                </a:lnTo>
                <a:close/>
                <a:moveTo>
                  <a:pt x="2464609" y="1329744"/>
                </a:moveTo>
                <a:lnTo>
                  <a:pt x="2540546" y="1405679"/>
                </a:lnTo>
                <a:lnTo>
                  <a:pt x="2616480" y="1329744"/>
                </a:lnTo>
                <a:lnTo>
                  <a:pt x="2662519" y="1375783"/>
                </a:lnTo>
                <a:lnTo>
                  <a:pt x="2586585" y="1451717"/>
                </a:lnTo>
                <a:lnTo>
                  <a:pt x="2662519" y="1527652"/>
                </a:lnTo>
                <a:lnTo>
                  <a:pt x="2616480" y="1573691"/>
                </a:lnTo>
                <a:lnTo>
                  <a:pt x="2540546" y="1497757"/>
                </a:lnTo>
                <a:lnTo>
                  <a:pt x="2464609" y="1573691"/>
                </a:lnTo>
                <a:lnTo>
                  <a:pt x="2418569" y="1527652"/>
                </a:lnTo>
                <a:lnTo>
                  <a:pt x="2494505" y="1451717"/>
                </a:lnTo>
                <a:lnTo>
                  <a:pt x="2418569" y="1375783"/>
                </a:lnTo>
                <a:close/>
                <a:moveTo>
                  <a:pt x="1861912" y="1329744"/>
                </a:moveTo>
                <a:lnTo>
                  <a:pt x="1937847" y="1405679"/>
                </a:lnTo>
                <a:lnTo>
                  <a:pt x="2013781" y="1329744"/>
                </a:lnTo>
                <a:lnTo>
                  <a:pt x="2059821" y="1375783"/>
                </a:lnTo>
                <a:lnTo>
                  <a:pt x="1983886" y="1451717"/>
                </a:lnTo>
                <a:lnTo>
                  <a:pt x="2059821" y="1527652"/>
                </a:lnTo>
                <a:lnTo>
                  <a:pt x="2013781" y="1573691"/>
                </a:lnTo>
                <a:lnTo>
                  <a:pt x="1937847" y="1497757"/>
                </a:lnTo>
                <a:lnTo>
                  <a:pt x="1861912" y="1573691"/>
                </a:lnTo>
                <a:lnTo>
                  <a:pt x="1815871" y="1527652"/>
                </a:lnTo>
                <a:lnTo>
                  <a:pt x="1891808" y="1451717"/>
                </a:lnTo>
                <a:lnTo>
                  <a:pt x="1815871" y="1375783"/>
                </a:lnTo>
                <a:close/>
                <a:moveTo>
                  <a:pt x="657126" y="1329744"/>
                </a:moveTo>
                <a:lnTo>
                  <a:pt x="733060" y="1405679"/>
                </a:lnTo>
                <a:lnTo>
                  <a:pt x="808994" y="1329744"/>
                </a:lnTo>
                <a:lnTo>
                  <a:pt x="855033" y="1375783"/>
                </a:lnTo>
                <a:lnTo>
                  <a:pt x="779100" y="1451717"/>
                </a:lnTo>
                <a:lnTo>
                  <a:pt x="855033" y="1527652"/>
                </a:lnTo>
                <a:lnTo>
                  <a:pt x="808994" y="1573691"/>
                </a:lnTo>
                <a:lnTo>
                  <a:pt x="733060" y="1497757"/>
                </a:lnTo>
                <a:lnTo>
                  <a:pt x="657126" y="1573691"/>
                </a:lnTo>
                <a:lnTo>
                  <a:pt x="611087" y="1527652"/>
                </a:lnTo>
                <a:lnTo>
                  <a:pt x="687021" y="1451717"/>
                </a:lnTo>
                <a:lnTo>
                  <a:pt x="611087" y="1375783"/>
                </a:lnTo>
                <a:close/>
                <a:moveTo>
                  <a:pt x="10348579" y="881314"/>
                </a:moveTo>
                <a:lnTo>
                  <a:pt x="10395813" y="881314"/>
                </a:lnTo>
                <a:lnTo>
                  <a:pt x="10395813" y="988340"/>
                </a:lnTo>
                <a:lnTo>
                  <a:pt x="10502838" y="988340"/>
                </a:lnTo>
                <a:lnTo>
                  <a:pt x="10502838" y="1034975"/>
                </a:lnTo>
                <a:lnTo>
                  <a:pt x="10395813" y="1034975"/>
                </a:lnTo>
                <a:lnTo>
                  <a:pt x="10395813" y="1142002"/>
                </a:lnTo>
                <a:lnTo>
                  <a:pt x="10348579" y="1142002"/>
                </a:lnTo>
                <a:lnTo>
                  <a:pt x="10348579" y="1034975"/>
                </a:lnTo>
                <a:lnTo>
                  <a:pt x="10241553" y="1034975"/>
                </a:lnTo>
                <a:lnTo>
                  <a:pt x="10241553" y="988340"/>
                </a:lnTo>
                <a:lnTo>
                  <a:pt x="10348579" y="988340"/>
                </a:lnTo>
                <a:close/>
                <a:moveTo>
                  <a:pt x="9746486" y="881314"/>
                </a:moveTo>
                <a:lnTo>
                  <a:pt x="9793123" y="881314"/>
                </a:lnTo>
                <a:lnTo>
                  <a:pt x="9793123" y="988340"/>
                </a:lnTo>
                <a:lnTo>
                  <a:pt x="9900148" y="988340"/>
                </a:lnTo>
                <a:lnTo>
                  <a:pt x="9900148" y="1034975"/>
                </a:lnTo>
                <a:lnTo>
                  <a:pt x="9793123" y="1034975"/>
                </a:lnTo>
                <a:lnTo>
                  <a:pt x="9793123" y="1142002"/>
                </a:lnTo>
                <a:lnTo>
                  <a:pt x="9746486" y="1142002"/>
                </a:lnTo>
                <a:lnTo>
                  <a:pt x="9746486" y="1034975"/>
                </a:lnTo>
                <a:lnTo>
                  <a:pt x="9639460" y="1034975"/>
                </a:lnTo>
                <a:lnTo>
                  <a:pt x="9639460" y="988340"/>
                </a:lnTo>
                <a:lnTo>
                  <a:pt x="9746486" y="988340"/>
                </a:lnTo>
                <a:close/>
                <a:moveTo>
                  <a:pt x="9143796" y="881314"/>
                </a:moveTo>
                <a:lnTo>
                  <a:pt x="9191030" y="881314"/>
                </a:lnTo>
                <a:lnTo>
                  <a:pt x="9191030" y="988340"/>
                </a:lnTo>
                <a:lnTo>
                  <a:pt x="9298055" y="988340"/>
                </a:lnTo>
                <a:lnTo>
                  <a:pt x="9298055" y="1034975"/>
                </a:lnTo>
                <a:lnTo>
                  <a:pt x="9191030" y="1034975"/>
                </a:lnTo>
                <a:lnTo>
                  <a:pt x="9191030" y="1142002"/>
                </a:lnTo>
                <a:lnTo>
                  <a:pt x="9143796" y="1142002"/>
                </a:lnTo>
                <a:lnTo>
                  <a:pt x="9143796" y="1034975"/>
                </a:lnTo>
                <a:lnTo>
                  <a:pt x="9036770" y="1034975"/>
                </a:lnTo>
                <a:lnTo>
                  <a:pt x="9036770" y="988340"/>
                </a:lnTo>
                <a:lnTo>
                  <a:pt x="9143796" y="988340"/>
                </a:lnTo>
                <a:close/>
                <a:moveTo>
                  <a:pt x="8541105" y="881314"/>
                </a:moveTo>
                <a:lnTo>
                  <a:pt x="8588339" y="881314"/>
                </a:lnTo>
                <a:lnTo>
                  <a:pt x="8588339" y="988340"/>
                </a:lnTo>
                <a:lnTo>
                  <a:pt x="8695365" y="988340"/>
                </a:lnTo>
                <a:lnTo>
                  <a:pt x="8695365" y="1034975"/>
                </a:lnTo>
                <a:lnTo>
                  <a:pt x="8588339" y="1034975"/>
                </a:lnTo>
                <a:lnTo>
                  <a:pt x="8588339" y="1142002"/>
                </a:lnTo>
                <a:lnTo>
                  <a:pt x="8541105" y="1142002"/>
                </a:lnTo>
                <a:lnTo>
                  <a:pt x="8541105" y="1034975"/>
                </a:lnTo>
                <a:lnTo>
                  <a:pt x="8434079" y="1034975"/>
                </a:lnTo>
                <a:lnTo>
                  <a:pt x="8434079" y="988340"/>
                </a:lnTo>
                <a:lnTo>
                  <a:pt x="8541105" y="988340"/>
                </a:lnTo>
                <a:close/>
                <a:moveTo>
                  <a:pt x="7939012" y="881314"/>
                </a:moveTo>
                <a:lnTo>
                  <a:pt x="7985648" y="881314"/>
                </a:lnTo>
                <a:lnTo>
                  <a:pt x="7985648" y="988340"/>
                </a:lnTo>
                <a:lnTo>
                  <a:pt x="8092674" y="988340"/>
                </a:lnTo>
                <a:lnTo>
                  <a:pt x="8092674" y="1034975"/>
                </a:lnTo>
                <a:lnTo>
                  <a:pt x="7985648" y="1034975"/>
                </a:lnTo>
                <a:lnTo>
                  <a:pt x="7985648" y="1142002"/>
                </a:lnTo>
                <a:lnTo>
                  <a:pt x="7939012" y="1142002"/>
                </a:lnTo>
                <a:lnTo>
                  <a:pt x="7939012" y="1034975"/>
                </a:lnTo>
                <a:lnTo>
                  <a:pt x="7831986" y="1034975"/>
                </a:lnTo>
                <a:lnTo>
                  <a:pt x="7831986" y="988340"/>
                </a:lnTo>
                <a:lnTo>
                  <a:pt x="7939012" y="988340"/>
                </a:lnTo>
                <a:close/>
                <a:moveTo>
                  <a:pt x="7336321" y="881314"/>
                </a:moveTo>
                <a:lnTo>
                  <a:pt x="7383555" y="881314"/>
                </a:lnTo>
                <a:lnTo>
                  <a:pt x="7383555" y="988340"/>
                </a:lnTo>
                <a:lnTo>
                  <a:pt x="7490581" y="988340"/>
                </a:lnTo>
                <a:lnTo>
                  <a:pt x="7490581" y="1034975"/>
                </a:lnTo>
                <a:lnTo>
                  <a:pt x="7383555" y="1034975"/>
                </a:lnTo>
                <a:lnTo>
                  <a:pt x="7383555" y="1142002"/>
                </a:lnTo>
                <a:lnTo>
                  <a:pt x="7336321" y="1142002"/>
                </a:lnTo>
                <a:lnTo>
                  <a:pt x="7336321" y="1034975"/>
                </a:lnTo>
                <a:lnTo>
                  <a:pt x="7229295" y="1034975"/>
                </a:lnTo>
                <a:lnTo>
                  <a:pt x="7229295" y="988340"/>
                </a:lnTo>
                <a:lnTo>
                  <a:pt x="7336321" y="988340"/>
                </a:lnTo>
                <a:close/>
                <a:moveTo>
                  <a:pt x="6734228" y="881314"/>
                </a:moveTo>
                <a:lnTo>
                  <a:pt x="6780864" y="881314"/>
                </a:lnTo>
                <a:lnTo>
                  <a:pt x="6780864" y="988340"/>
                </a:lnTo>
                <a:lnTo>
                  <a:pt x="6887890" y="988340"/>
                </a:lnTo>
                <a:lnTo>
                  <a:pt x="6887890" y="1034975"/>
                </a:lnTo>
                <a:lnTo>
                  <a:pt x="6780864" y="1034975"/>
                </a:lnTo>
                <a:lnTo>
                  <a:pt x="6780864" y="1142002"/>
                </a:lnTo>
                <a:lnTo>
                  <a:pt x="6734228" y="1142002"/>
                </a:lnTo>
                <a:lnTo>
                  <a:pt x="6734228" y="1034975"/>
                </a:lnTo>
                <a:lnTo>
                  <a:pt x="6627202" y="1034975"/>
                </a:lnTo>
                <a:lnTo>
                  <a:pt x="6627202" y="988340"/>
                </a:lnTo>
                <a:lnTo>
                  <a:pt x="6734228" y="988340"/>
                </a:lnTo>
                <a:close/>
                <a:moveTo>
                  <a:pt x="6131537" y="881314"/>
                </a:moveTo>
                <a:lnTo>
                  <a:pt x="6178771" y="881314"/>
                </a:lnTo>
                <a:lnTo>
                  <a:pt x="6178771" y="988340"/>
                </a:lnTo>
                <a:lnTo>
                  <a:pt x="6285797" y="988340"/>
                </a:lnTo>
                <a:lnTo>
                  <a:pt x="6285797" y="1034975"/>
                </a:lnTo>
                <a:lnTo>
                  <a:pt x="6178771" y="1034975"/>
                </a:lnTo>
                <a:lnTo>
                  <a:pt x="6178771" y="1142002"/>
                </a:lnTo>
                <a:lnTo>
                  <a:pt x="6131537" y="1142002"/>
                </a:lnTo>
                <a:lnTo>
                  <a:pt x="6131537" y="1034975"/>
                </a:lnTo>
                <a:lnTo>
                  <a:pt x="6024511" y="1034975"/>
                </a:lnTo>
                <a:lnTo>
                  <a:pt x="6024511" y="988340"/>
                </a:lnTo>
                <a:lnTo>
                  <a:pt x="6131537" y="988340"/>
                </a:lnTo>
                <a:close/>
                <a:moveTo>
                  <a:pt x="5528846" y="881314"/>
                </a:moveTo>
                <a:lnTo>
                  <a:pt x="5576080" y="881314"/>
                </a:lnTo>
                <a:lnTo>
                  <a:pt x="5576080" y="988340"/>
                </a:lnTo>
                <a:lnTo>
                  <a:pt x="5683106" y="988340"/>
                </a:lnTo>
                <a:lnTo>
                  <a:pt x="5683106" y="1034975"/>
                </a:lnTo>
                <a:lnTo>
                  <a:pt x="5576080" y="1034975"/>
                </a:lnTo>
                <a:lnTo>
                  <a:pt x="5576080" y="1142002"/>
                </a:lnTo>
                <a:lnTo>
                  <a:pt x="5528846" y="1142002"/>
                </a:lnTo>
                <a:lnTo>
                  <a:pt x="5528846" y="1034975"/>
                </a:lnTo>
                <a:lnTo>
                  <a:pt x="5421820" y="1034975"/>
                </a:lnTo>
                <a:lnTo>
                  <a:pt x="5421820" y="988340"/>
                </a:lnTo>
                <a:lnTo>
                  <a:pt x="5528846" y="988340"/>
                </a:lnTo>
                <a:close/>
                <a:moveTo>
                  <a:pt x="4926753" y="881314"/>
                </a:moveTo>
                <a:lnTo>
                  <a:pt x="4973389" y="881314"/>
                </a:lnTo>
                <a:lnTo>
                  <a:pt x="4973389" y="988340"/>
                </a:lnTo>
                <a:lnTo>
                  <a:pt x="5080415" y="988340"/>
                </a:lnTo>
                <a:lnTo>
                  <a:pt x="5080415" y="1034975"/>
                </a:lnTo>
                <a:lnTo>
                  <a:pt x="4973389" y="1034975"/>
                </a:lnTo>
                <a:lnTo>
                  <a:pt x="4973389" y="1142002"/>
                </a:lnTo>
                <a:lnTo>
                  <a:pt x="4926753" y="1142002"/>
                </a:lnTo>
                <a:lnTo>
                  <a:pt x="4926753" y="1034975"/>
                </a:lnTo>
                <a:lnTo>
                  <a:pt x="4819727" y="1034975"/>
                </a:lnTo>
                <a:lnTo>
                  <a:pt x="4819727" y="988340"/>
                </a:lnTo>
                <a:lnTo>
                  <a:pt x="4926753" y="988340"/>
                </a:lnTo>
                <a:close/>
                <a:moveTo>
                  <a:pt x="4324063" y="881314"/>
                </a:moveTo>
                <a:lnTo>
                  <a:pt x="4371297" y="881314"/>
                </a:lnTo>
                <a:lnTo>
                  <a:pt x="4371297" y="988340"/>
                </a:lnTo>
                <a:lnTo>
                  <a:pt x="4478323" y="988340"/>
                </a:lnTo>
                <a:lnTo>
                  <a:pt x="4478323" y="1034975"/>
                </a:lnTo>
                <a:lnTo>
                  <a:pt x="4371297" y="1034975"/>
                </a:lnTo>
                <a:lnTo>
                  <a:pt x="4371297" y="1142002"/>
                </a:lnTo>
                <a:lnTo>
                  <a:pt x="4324063" y="1142002"/>
                </a:lnTo>
                <a:lnTo>
                  <a:pt x="4324063" y="1034975"/>
                </a:lnTo>
                <a:lnTo>
                  <a:pt x="4217037" y="1034975"/>
                </a:lnTo>
                <a:lnTo>
                  <a:pt x="4217037" y="988340"/>
                </a:lnTo>
                <a:lnTo>
                  <a:pt x="4324063" y="988340"/>
                </a:lnTo>
                <a:close/>
                <a:moveTo>
                  <a:pt x="3721970" y="881314"/>
                </a:moveTo>
                <a:lnTo>
                  <a:pt x="3768606" y="881314"/>
                </a:lnTo>
                <a:lnTo>
                  <a:pt x="3768606" y="988340"/>
                </a:lnTo>
                <a:lnTo>
                  <a:pt x="3875632" y="988340"/>
                </a:lnTo>
                <a:lnTo>
                  <a:pt x="3875632" y="1034975"/>
                </a:lnTo>
                <a:lnTo>
                  <a:pt x="3768606" y="1034975"/>
                </a:lnTo>
                <a:lnTo>
                  <a:pt x="3768606" y="1142002"/>
                </a:lnTo>
                <a:lnTo>
                  <a:pt x="3721970" y="1142002"/>
                </a:lnTo>
                <a:lnTo>
                  <a:pt x="3721970" y="1034975"/>
                </a:lnTo>
                <a:lnTo>
                  <a:pt x="3614944" y="1034975"/>
                </a:lnTo>
                <a:lnTo>
                  <a:pt x="3614944" y="988340"/>
                </a:lnTo>
                <a:lnTo>
                  <a:pt x="3721970" y="988340"/>
                </a:lnTo>
                <a:close/>
                <a:moveTo>
                  <a:pt x="3119333" y="881314"/>
                </a:moveTo>
                <a:lnTo>
                  <a:pt x="3166568" y="881314"/>
                </a:lnTo>
                <a:lnTo>
                  <a:pt x="3166568" y="988340"/>
                </a:lnTo>
                <a:lnTo>
                  <a:pt x="3273594" y="988340"/>
                </a:lnTo>
                <a:lnTo>
                  <a:pt x="3273594" y="1034975"/>
                </a:lnTo>
                <a:lnTo>
                  <a:pt x="3166568" y="1034975"/>
                </a:lnTo>
                <a:lnTo>
                  <a:pt x="3166568" y="1142002"/>
                </a:lnTo>
                <a:lnTo>
                  <a:pt x="3119333" y="1142002"/>
                </a:lnTo>
                <a:lnTo>
                  <a:pt x="3119333" y="1034975"/>
                </a:lnTo>
                <a:lnTo>
                  <a:pt x="3012304" y="1034975"/>
                </a:lnTo>
                <a:lnTo>
                  <a:pt x="3012304" y="988340"/>
                </a:lnTo>
                <a:lnTo>
                  <a:pt x="3119333" y="988340"/>
                </a:lnTo>
                <a:close/>
                <a:moveTo>
                  <a:pt x="2516633" y="881314"/>
                </a:moveTo>
                <a:lnTo>
                  <a:pt x="2563869" y="881314"/>
                </a:lnTo>
                <a:lnTo>
                  <a:pt x="2563869" y="988340"/>
                </a:lnTo>
                <a:lnTo>
                  <a:pt x="2670896" y="988340"/>
                </a:lnTo>
                <a:lnTo>
                  <a:pt x="2670896" y="1034975"/>
                </a:lnTo>
                <a:lnTo>
                  <a:pt x="2563869" y="1034975"/>
                </a:lnTo>
                <a:lnTo>
                  <a:pt x="2563869" y="1142002"/>
                </a:lnTo>
                <a:lnTo>
                  <a:pt x="2516633" y="1142002"/>
                </a:lnTo>
                <a:lnTo>
                  <a:pt x="2516633" y="1034975"/>
                </a:lnTo>
                <a:lnTo>
                  <a:pt x="2409605" y="1034975"/>
                </a:lnTo>
                <a:lnTo>
                  <a:pt x="2409605" y="988340"/>
                </a:lnTo>
                <a:lnTo>
                  <a:pt x="2516633" y="988340"/>
                </a:lnTo>
                <a:close/>
                <a:moveTo>
                  <a:pt x="1914534" y="881314"/>
                </a:moveTo>
                <a:lnTo>
                  <a:pt x="1961170" y="881314"/>
                </a:lnTo>
                <a:lnTo>
                  <a:pt x="1961170" y="988340"/>
                </a:lnTo>
                <a:lnTo>
                  <a:pt x="2068196" y="988340"/>
                </a:lnTo>
                <a:lnTo>
                  <a:pt x="2068196" y="1034975"/>
                </a:lnTo>
                <a:lnTo>
                  <a:pt x="1961170" y="1034975"/>
                </a:lnTo>
                <a:lnTo>
                  <a:pt x="1961170" y="1142002"/>
                </a:lnTo>
                <a:lnTo>
                  <a:pt x="1914534" y="1142002"/>
                </a:lnTo>
                <a:lnTo>
                  <a:pt x="1914534" y="1034975"/>
                </a:lnTo>
                <a:lnTo>
                  <a:pt x="1807505" y="1034975"/>
                </a:lnTo>
                <a:lnTo>
                  <a:pt x="1807505" y="988340"/>
                </a:lnTo>
                <a:lnTo>
                  <a:pt x="1914534" y="988340"/>
                </a:lnTo>
                <a:close/>
                <a:moveTo>
                  <a:pt x="1311833" y="881314"/>
                </a:moveTo>
                <a:lnTo>
                  <a:pt x="1359068" y="881314"/>
                </a:lnTo>
                <a:lnTo>
                  <a:pt x="1359068" y="988340"/>
                </a:lnTo>
                <a:lnTo>
                  <a:pt x="1466097" y="988340"/>
                </a:lnTo>
                <a:lnTo>
                  <a:pt x="1466097" y="1034975"/>
                </a:lnTo>
                <a:lnTo>
                  <a:pt x="1359068" y="1034975"/>
                </a:lnTo>
                <a:lnTo>
                  <a:pt x="1359068" y="1142002"/>
                </a:lnTo>
                <a:lnTo>
                  <a:pt x="1311833" y="1142002"/>
                </a:lnTo>
                <a:lnTo>
                  <a:pt x="1311833" y="1034975"/>
                </a:lnTo>
                <a:lnTo>
                  <a:pt x="1204812" y="1034975"/>
                </a:lnTo>
                <a:lnTo>
                  <a:pt x="1204812" y="988340"/>
                </a:lnTo>
                <a:lnTo>
                  <a:pt x="1311833" y="988340"/>
                </a:lnTo>
                <a:close/>
                <a:moveTo>
                  <a:pt x="709746" y="881314"/>
                </a:moveTo>
                <a:lnTo>
                  <a:pt x="756383" y="881314"/>
                </a:lnTo>
                <a:lnTo>
                  <a:pt x="756383" y="988340"/>
                </a:lnTo>
                <a:lnTo>
                  <a:pt x="863408" y="988340"/>
                </a:lnTo>
                <a:lnTo>
                  <a:pt x="863408" y="1034975"/>
                </a:lnTo>
                <a:lnTo>
                  <a:pt x="756383" y="1034975"/>
                </a:lnTo>
                <a:lnTo>
                  <a:pt x="756383" y="1142002"/>
                </a:lnTo>
                <a:lnTo>
                  <a:pt x="709746" y="1142002"/>
                </a:lnTo>
                <a:lnTo>
                  <a:pt x="709746" y="1034975"/>
                </a:lnTo>
                <a:lnTo>
                  <a:pt x="602721" y="1034975"/>
                </a:lnTo>
                <a:lnTo>
                  <a:pt x="602721" y="988340"/>
                </a:lnTo>
                <a:lnTo>
                  <a:pt x="709746" y="988340"/>
                </a:lnTo>
                <a:close/>
                <a:moveTo>
                  <a:pt x="107056" y="881314"/>
                </a:moveTo>
                <a:lnTo>
                  <a:pt x="154291" y="881314"/>
                </a:lnTo>
                <a:lnTo>
                  <a:pt x="154291" y="988340"/>
                </a:lnTo>
                <a:lnTo>
                  <a:pt x="261317" y="988340"/>
                </a:lnTo>
                <a:lnTo>
                  <a:pt x="261317" y="1034975"/>
                </a:lnTo>
                <a:lnTo>
                  <a:pt x="154291" y="1034975"/>
                </a:lnTo>
                <a:lnTo>
                  <a:pt x="154291" y="1142002"/>
                </a:lnTo>
                <a:lnTo>
                  <a:pt x="107056" y="1142002"/>
                </a:lnTo>
                <a:lnTo>
                  <a:pt x="107056" y="1034975"/>
                </a:lnTo>
                <a:lnTo>
                  <a:pt x="32" y="1034975"/>
                </a:lnTo>
                <a:lnTo>
                  <a:pt x="32" y="988340"/>
                </a:lnTo>
                <a:lnTo>
                  <a:pt x="107056" y="988340"/>
                </a:lnTo>
                <a:close/>
                <a:moveTo>
                  <a:pt x="10295963" y="474737"/>
                </a:moveTo>
                <a:lnTo>
                  <a:pt x="10275634" y="495066"/>
                </a:lnTo>
                <a:lnTo>
                  <a:pt x="10351568" y="571001"/>
                </a:lnTo>
                <a:lnTo>
                  <a:pt x="10275634" y="646935"/>
                </a:lnTo>
                <a:lnTo>
                  <a:pt x="10295963" y="667264"/>
                </a:lnTo>
                <a:lnTo>
                  <a:pt x="10371897" y="591329"/>
                </a:lnTo>
                <a:lnTo>
                  <a:pt x="10447831" y="667264"/>
                </a:lnTo>
                <a:lnTo>
                  <a:pt x="10468160" y="646935"/>
                </a:lnTo>
                <a:lnTo>
                  <a:pt x="10392226" y="571001"/>
                </a:lnTo>
                <a:lnTo>
                  <a:pt x="10468160" y="495066"/>
                </a:lnTo>
                <a:lnTo>
                  <a:pt x="10447831" y="474737"/>
                </a:lnTo>
                <a:lnTo>
                  <a:pt x="10371897" y="550671"/>
                </a:lnTo>
                <a:close/>
                <a:moveTo>
                  <a:pt x="9693870" y="474737"/>
                </a:moveTo>
                <a:lnTo>
                  <a:pt x="9673541" y="495066"/>
                </a:lnTo>
                <a:lnTo>
                  <a:pt x="9749475" y="571001"/>
                </a:lnTo>
                <a:lnTo>
                  <a:pt x="9673541" y="646935"/>
                </a:lnTo>
                <a:lnTo>
                  <a:pt x="9693870" y="667264"/>
                </a:lnTo>
                <a:lnTo>
                  <a:pt x="9769804" y="591329"/>
                </a:lnTo>
                <a:lnTo>
                  <a:pt x="9845738" y="667264"/>
                </a:lnTo>
                <a:lnTo>
                  <a:pt x="9866067" y="646935"/>
                </a:lnTo>
                <a:lnTo>
                  <a:pt x="9790133" y="571001"/>
                </a:lnTo>
                <a:lnTo>
                  <a:pt x="9866067" y="495066"/>
                </a:lnTo>
                <a:lnTo>
                  <a:pt x="9845738" y="474737"/>
                </a:lnTo>
                <a:lnTo>
                  <a:pt x="9769804" y="550671"/>
                </a:lnTo>
                <a:close/>
                <a:moveTo>
                  <a:pt x="9091179" y="474737"/>
                </a:moveTo>
                <a:lnTo>
                  <a:pt x="9070850" y="495066"/>
                </a:lnTo>
                <a:lnTo>
                  <a:pt x="9146785" y="571001"/>
                </a:lnTo>
                <a:lnTo>
                  <a:pt x="9070850" y="646935"/>
                </a:lnTo>
                <a:lnTo>
                  <a:pt x="9091179" y="667264"/>
                </a:lnTo>
                <a:lnTo>
                  <a:pt x="9167113" y="591329"/>
                </a:lnTo>
                <a:lnTo>
                  <a:pt x="9243048" y="667264"/>
                </a:lnTo>
                <a:lnTo>
                  <a:pt x="9263377" y="646935"/>
                </a:lnTo>
                <a:lnTo>
                  <a:pt x="9187442" y="571001"/>
                </a:lnTo>
                <a:lnTo>
                  <a:pt x="9263377" y="495066"/>
                </a:lnTo>
                <a:lnTo>
                  <a:pt x="9243048" y="474737"/>
                </a:lnTo>
                <a:lnTo>
                  <a:pt x="9167113" y="550671"/>
                </a:lnTo>
                <a:close/>
                <a:moveTo>
                  <a:pt x="8489086" y="474737"/>
                </a:moveTo>
                <a:lnTo>
                  <a:pt x="8468757" y="495066"/>
                </a:lnTo>
                <a:lnTo>
                  <a:pt x="8544691" y="571001"/>
                </a:lnTo>
                <a:lnTo>
                  <a:pt x="8468757" y="646935"/>
                </a:lnTo>
                <a:lnTo>
                  <a:pt x="8489086" y="667264"/>
                </a:lnTo>
                <a:lnTo>
                  <a:pt x="8565020" y="591329"/>
                </a:lnTo>
                <a:lnTo>
                  <a:pt x="8640954" y="667264"/>
                </a:lnTo>
                <a:lnTo>
                  <a:pt x="8661283" y="646935"/>
                </a:lnTo>
                <a:lnTo>
                  <a:pt x="8585349" y="571001"/>
                </a:lnTo>
                <a:lnTo>
                  <a:pt x="8661283" y="495066"/>
                </a:lnTo>
                <a:lnTo>
                  <a:pt x="8640954" y="474737"/>
                </a:lnTo>
                <a:lnTo>
                  <a:pt x="8565020" y="550671"/>
                </a:lnTo>
                <a:close/>
                <a:moveTo>
                  <a:pt x="7886396" y="474737"/>
                </a:moveTo>
                <a:lnTo>
                  <a:pt x="7866067" y="495066"/>
                </a:lnTo>
                <a:lnTo>
                  <a:pt x="7942001" y="571001"/>
                </a:lnTo>
                <a:lnTo>
                  <a:pt x="7866067" y="646935"/>
                </a:lnTo>
                <a:lnTo>
                  <a:pt x="7886396" y="667264"/>
                </a:lnTo>
                <a:lnTo>
                  <a:pt x="7962330" y="591329"/>
                </a:lnTo>
                <a:lnTo>
                  <a:pt x="8038264" y="667264"/>
                </a:lnTo>
                <a:lnTo>
                  <a:pt x="8058593" y="646935"/>
                </a:lnTo>
                <a:lnTo>
                  <a:pt x="7982659" y="571001"/>
                </a:lnTo>
                <a:lnTo>
                  <a:pt x="8058593" y="495066"/>
                </a:lnTo>
                <a:lnTo>
                  <a:pt x="8038264" y="474737"/>
                </a:lnTo>
                <a:lnTo>
                  <a:pt x="7962330" y="550671"/>
                </a:lnTo>
                <a:close/>
                <a:moveTo>
                  <a:pt x="7283705" y="474737"/>
                </a:moveTo>
                <a:lnTo>
                  <a:pt x="7263376" y="495066"/>
                </a:lnTo>
                <a:lnTo>
                  <a:pt x="7339310" y="571001"/>
                </a:lnTo>
                <a:lnTo>
                  <a:pt x="7263376" y="646935"/>
                </a:lnTo>
                <a:lnTo>
                  <a:pt x="7283705" y="667264"/>
                </a:lnTo>
                <a:lnTo>
                  <a:pt x="7359639" y="591329"/>
                </a:lnTo>
                <a:lnTo>
                  <a:pt x="7435573" y="667264"/>
                </a:lnTo>
                <a:lnTo>
                  <a:pt x="7455902" y="646935"/>
                </a:lnTo>
                <a:lnTo>
                  <a:pt x="7379968" y="571001"/>
                </a:lnTo>
                <a:lnTo>
                  <a:pt x="7455902" y="495066"/>
                </a:lnTo>
                <a:lnTo>
                  <a:pt x="7435573" y="474737"/>
                </a:lnTo>
                <a:lnTo>
                  <a:pt x="7359639" y="550671"/>
                </a:lnTo>
                <a:close/>
                <a:moveTo>
                  <a:pt x="6681612" y="474737"/>
                </a:moveTo>
                <a:lnTo>
                  <a:pt x="6661283" y="495066"/>
                </a:lnTo>
                <a:lnTo>
                  <a:pt x="6737217" y="571001"/>
                </a:lnTo>
                <a:lnTo>
                  <a:pt x="6661283" y="646935"/>
                </a:lnTo>
                <a:lnTo>
                  <a:pt x="6681612" y="667264"/>
                </a:lnTo>
                <a:lnTo>
                  <a:pt x="6757546" y="591329"/>
                </a:lnTo>
                <a:lnTo>
                  <a:pt x="6833480" y="667264"/>
                </a:lnTo>
                <a:lnTo>
                  <a:pt x="6853809" y="646935"/>
                </a:lnTo>
                <a:lnTo>
                  <a:pt x="6777875" y="571001"/>
                </a:lnTo>
                <a:lnTo>
                  <a:pt x="6853809" y="495066"/>
                </a:lnTo>
                <a:lnTo>
                  <a:pt x="6833480" y="474737"/>
                </a:lnTo>
                <a:lnTo>
                  <a:pt x="6757546" y="550671"/>
                </a:lnTo>
                <a:close/>
                <a:moveTo>
                  <a:pt x="6078921" y="474737"/>
                </a:moveTo>
                <a:lnTo>
                  <a:pt x="6058592" y="495066"/>
                </a:lnTo>
                <a:lnTo>
                  <a:pt x="6134526" y="571001"/>
                </a:lnTo>
                <a:lnTo>
                  <a:pt x="6058592" y="646935"/>
                </a:lnTo>
                <a:lnTo>
                  <a:pt x="6078921" y="667264"/>
                </a:lnTo>
                <a:lnTo>
                  <a:pt x="6154855" y="591329"/>
                </a:lnTo>
                <a:lnTo>
                  <a:pt x="6230789" y="667264"/>
                </a:lnTo>
                <a:lnTo>
                  <a:pt x="6251118" y="646935"/>
                </a:lnTo>
                <a:lnTo>
                  <a:pt x="6175184" y="571001"/>
                </a:lnTo>
                <a:lnTo>
                  <a:pt x="6251118" y="495066"/>
                </a:lnTo>
                <a:lnTo>
                  <a:pt x="6230789" y="474737"/>
                </a:lnTo>
                <a:lnTo>
                  <a:pt x="6154855" y="550671"/>
                </a:lnTo>
                <a:close/>
                <a:moveTo>
                  <a:pt x="5476828" y="474737"/>
                </a:moveTo>
                <a:lnTo>
                  <a:pt x="5456499" y="495066"/>
                </a:lnTo>
                <a:lnTo>
                  <a:pt x="5532433" y="571001"/>
                </a:lnTo>
                <a:lnTo>
                  <a:pt x="5456499" y="646935"/>
                </a:lnTo>
                <a:lnTo>
                  <a:pt x="5476828" y="667264"/>
                </a:lnTo>
                <a:lnTo>
                  <a:pt x="5552762" y="591329"/>
                </a:lnTo>
                <a:lnTo>
                  <a:pt x="5628697" y="667264"/>
                </a:lnTo>
                <a:lnTo>
                  <a:pt x="5649025" y="646935"/>
                </a:lnTo>
                <a:lnTo>
                  <a:pt x="5573091" y="571001"/>
                </a:lnTo>
                <a:lnTo>
                  <a:pt x="5649025" y="495066"/>
                </a:lnTo>
                <a:lnTo>
                  <a:pt x="5628697" y="474737"/>
                </a:lnTo>
                <a:lnTo>
                  <a:pt x="5552762" y="550671"/>
                </a:lnTo>
                <a:close/>
                <a:moveTo>
                  <a:pt x="4874137" y="474737"/>
                </a:moveTo>
                <a:lnTo>
                  <a:pt x="4853808" y="495066"/>
                </a:lnTo>
                <a:lnTo>
                  <a:pt x="4929742" y="571001"/>
                </a:lnTo>
                <a:lnTo>
                  <a:pt x="4853808" y="646935"/>
                </a:lnTo>
                <a:lnTo>
                  <a:pt x="4874137" y="667264"/>
                </a:lnTo>
                <a:lnTo>
                  <a:pt x="4950071" y="591329"/>
                </a:lnTo>
                <a:lnTo>
                  <a:pt x="5026005" y="667264"/>
                </a:lnTo>
                <a:lnTo>
                  <a:pt x="5046334" y="646935"/>
                </a:lnTo>
                <a:lnTo>
                  <a:pt x="4970400" y="571001"/>
                </a:lnTo>
                <a:lnTo>
                  <a:pt x="5046334" y="495066"/>
                </a:lnTo>
                <a:lnTo>
                  <a:pt x="5026005" y="474737"/>
                </a:lnTo>
                <a:lnTo>
                  <a:pt x="4950071" y="550671"/>
                </a:lnTo>
                <a:close/>
                <a:moveTo>
                  <a:pt x="4271446" y="474737"/>
                </a:moveTo>
                <a:lnTo>
                  <a:pt x="4251117" y="495066"/>
                </a:lnTo>
                <a:lnTo>
                  <a:pt x="4327052" y="571001"/>
                </a:lnTo>
                <a:lnTo>
                  <a:pt x="4251117" y="646935"/>
                </a:lnTo>
                <a:lnTo>
                  <a:pt x="4271446" y="667264"/>
                </a:lnTo>
                <a:lnTo>
                  <a:pt x="4347380" y="591329"/>
                </a:lnTo>
                <a:lnTo>
                  <a:pt x="4423315" y="667264"/>
                </a:lnTo>
                <a:lnTo>
                  <a:pt x="4443644" y="646935"/>
                </a:lnTo>
                <a:lnTo>
                  <a:pt x="4367709" y="571001"/>
                </a:lnTo>
                <a:lnTo>
                  <a:pt x="4443644" y="495066"/>
                </a:lnTo>
                <a:lnTo>
                  <a:pt x="4423315" y="474737"/>
                </a:lnTo>
                <a:lnTo>
                  <a:pt x="4347380" y="550671"/>
                </a:lnTo>
                <a:close/>
                <a:moveTo>
                  <a:pt x="3669354" y="474737"/>
                </a:moveTo>
                <a:lnTo>
                  <a:pt x="3649025" y="495066"/>
                </a:lnTo>
                <a:lnTo>
                  <a:pt x="3724959" y="571001"/>
                </a:lnTo>
                <a:lnTo>
                  <a:pt x="3649025" y="646935"/>
                </a:lnTo>
                <a:lnTo>
                  <a:pt x="3669354" y="667264"/>
                </a:lnTo>
                <a:lnTo>
                  <a:pt x="3745288" y="591329"/>
                </a:lnTo>
                <a:lnTo>
                  <a:pt x="3821222" y="667264"/>
                </a:lnTo>
                <a:lnTo>
                  <a:pt x="3841551" y="646935"/>
                </a:lnTo>
                <a:lnTo>
                  <a:pt x="3765617" y="571001"/>
                </a:lnTo>
                <a:lnTo>
                  <a:pt x="3841551" y="495066"/>
                </a:lnTo>
                <a:lnTo>
                  <a:pt x="3821222" y="474737"/>
                </a:lnTo>
                <a:lnTo>
                  <a:pt x="3745288" y="550671"/>
                </a:lnTo>
                <a:close/>
                <a:moveTo>
                  <a:pt x="3067314" y="474737"/>
                </a:moveTo>
                <a:lnTo>
                  <a:pt x="3046985" y="495066"/>
                </a:lnTo>
                <a:lnTo>
                  <a:pt x="3122920" y="571001"/>
                </a:lnTo>
                <a:lnTo>
                  <a:pt x="3046985" y="646935"/>
                </a:lnTo>
                <a:lnTo>
                  <a:pt x="3067314" y="667264"/>
                </a:lnTo>
                <a:lnTo>
                  <a:pt x="3142651" y="591329"/>
                </a:lnTo>
                <a:lnTo>
                  <a:pt x="3218589" y="667264"/>
                </a:lnTo>
                <a:lnTo>
                  <a:pt x="3238918" y="646935"/>
                </a:lnTo>
                <a:lnTo>
                  <a:pt x="3162980" y="571001"/>
                </a:lnTo>
                <a:lnTo>
                  <a:pt x="3238918" y="495066"/>
                </a:lnTo>
                <a:lnTo>
                  <a:pt x="3218589" y="474737"/>
                </a:lnTo>
                <a:lnTo>
                  <a:pt x="3142651" y="550671"/>
                </a:lnTo>
                <a:close/>
                <a:moveTo>
                  <a:pt x="2464615" y="474737"/>
                </a:moveTo>
                <a:lnTo>
                  <a:pt x="2444286" y="495066"/>
                </a:lnTo>
                <a:lnTo>
                  <a:pt x="2520223" y="571001"/>
                </a:lnTo>
                <a:lnTo>
                  <a:pt x="2444286" y="646935"/>
                </a:lnTo>
                <a:lnTo>
                  <a:pt x="2464615" y="667264"/>
                </a:lnTo>
                <a:lnTo>
                  <a:pt x="2540553" y="591329"/>
                </a:lnTo>
                <a:lnTo>
                  <a:pt x="2616487" y="667264"/>
                </a:lnTo>
                <a:lnTo>
                  <a:pt x="2636816" y="646935"/>
                </a:lnTo>
                <a:lnTo>
                  <a:pt x="2560882" y="571001"/>
                </a:lnTo>
                <a:lnTo>
                  <a:pt x="2636816" y="495066"/>
                </a:lnTo>
                <a:lnTo>
                  <a:pt x="2616487" y="474737"/>
                </a:lnTo>
                <a:lnTo>
                  <a:pt x="2540553" y="550671"/>
                </a:lnTo>
                <a:close/>
                <a:moveTo>
                  <a:pt x="1861918" y="474737"/>
                </a:moveTo>
                <a:lnTo>
                  <a:pt x="1841588" y="495066"/>
                </a:lnTo>
                <a:lnTo>
                  <a:pt x="1917524" y="571001"/>
                </a:lnTo>
                <a:lnTo>
                  <a:pt x="1841588" y="646935"/>
                </a:lnTo>
                <a:lnTo>
                  <a:pt x="1861918" y="667264"/>
                </a:lnTo>
                <a:lnTo>
                  <a:pt x="1937853" y="591329"/>
                </a:lnTo>
                <a:lnTo>
                  <a:pt x="2013788" y="667264"/>
                </a:lnTo>
                <a:lnTo>
                  <a:pt x="2034117" y="646935"/>
                </a:lnTo>
                <a:lnTo>
                  <a:pt x="1958182" y="571001"/>
                </a:lnTo>
                <a:lnTo>
                  <a:pt x="2034117" y="495066"/>
                </a:lnTo>
                <a:lnTo>
                  <a:pt x="2013788" y="474737"/>
                </a:lnTo>
                <a:lnTo>
                  <a:pt x="1937853" y="550671"/>
                </a:lnTo>
                <a:close/>
                <a:moveTo>
                  <a:pt x="1259817" y="474737"/>
                </a:moveTo>
                <a:lnTo>
                  <a:pt x="1239491" y="495066"/>
                </a:lnTo>
                <a:lnTo>
                  <a:pt x="1315422" y="571001"/>
                </a:lnTo>
                <a:lnTo>
                  <a:pt x="1239491" y="646935"/>
                </a:lnTo>
                <a:lnTo>
                  <a:pt x="1259817" y="667264"/>
                </a:lnTo>
                <a:lnTo>
                  <a:pt x="1335752" y="591329"/>
                </a:lnTo>
                <a:lnTo>
                  <a:pt x="1411686" y="667264"/>
                </a:lnTo>
                <a:lnTo>
                  <a:pt x="1432014" y="646935"/>
                </a:lnTo>
                <a:lnTo>
                  <a:pt x="1356081" y="571001"/>
                </a:lnTo>
                <a:lnTo>
                  <a:pt x="1432014" y="495066"/>
                </a:lnTo>
                <a:lnTo>
                  <a:pt x="1411686" y="474737"/>
                </a:lnTo>
                <a:lnTo>
                  <a:pt x="1335752" y="550671"/>
                </a:lnTo>
                <a:close/>
                <a:moveTo>
                  <a:pt x="657131" y="474737"/>
                </a:moveTo>
                <a:lnTo>
                  <a:pt x="636803" y="495066"/>
                </a:lnTo>
                <a:lnTo>
                  <a:pt x="712737" y="571001"/>
                </a:lnTo>
                <a:lnTo>
                  <a:pt x="636803" y="646935"/>
                </a:lnTo>
                <a:lnTo>
                  <a:pt x="657131" y="667264"/>
                </a:lnTo>
                <a:lnTo>
                  <a:pt x="733066" y="591329"/>
                </a:lnTo>
                <a:lnTo>
                  <a:pt x="809000" y="667264"/>
                </a:lnTo>
                <a:lnTo>
                  <a:pt x="829329" y="646935"/>
                </a:lnTo>
                <a:lnTo>
                  <a:pt x="753395" y="571001"/>
                </a:lnTo>
                <a:lnTo>
                  <a:pt x="829329" y="495066"/>
                </a:lnTo>
                <a:lnTo>
                  <a:pt x="809000" y="474737"/>
                </a:lnTo>
                <a:lnTo>
                  <a:pt x="733066" y="550671"/>
                </a:lnTo>
                <a:close/>
                <a:moveTo>
                  <a:pt x="55038" y="474737"/>
                </a:moveTo>
                <a:lnTo>
                  <a:pt x="34709" y="495066"/>
                </a:lnTo>
                <a:lnTo>
                  <a:pt x="110643" y="571001"/>
                </a:lnTo>
                <a:lnTo>
                  <a:pt x="34111" y="646935"/>
                </a:lnTo>
                <a:lnTo>
                  <a:pt x="54440" y="667264"/>
                </a:lnTo>
                <a:lnTo>
                  <a:pt x="130374" y="591329"/>
                </a:lnTo>
                <a:lnTo>
                  <a:pt x="206309" y="667264"/>
                </a:lnTo>
                <a:lnTo>
                  <a:pt x="226637" y="646935"/>
                </a:lnTo>
                <a:lnTo>
                  <a:pt x="151301" y="571001"/>
                </a:lnTo>
                <a:lnTo>
                  <a:pt x="227236" y="495066"/>
                </a:lnTo>
                <a:lnTo>
                  <a:pt x="206907" y="474737"/>
                </a:lnTo>
                <a:lnTo>
                  <a:pt x="130374" y="550671"/>
                </a:lnTo>
                <a:close/>
                <a:moveTo>
                  <a:pt x="5476828" y="449027"/>
                </a:moveTo>
                <a:lnTo>
                  <a:pt x="5552762" y="524961"/>
                </a:lnTo>
                <a:lnTo>
                  <a:pt x="5628697" y="449027"/>
                </a:lnTo>
                <a:lnTo>
                  <a:pt x="5674735" y="495066"/>
                </a:lnTo>
                <a:lnTo>
                  <a:pt x="5598801" y="571001"/>
                </a:lnTo>
                <a:lnTo>
                  <a:pt x="5674735" y="646935"/>
                </a:lnTo>
                <a:lnTo>
                  <a:pt x="5628099" y="692376"/>
                </a:lnTo>
                <a:lnTo>
                  <a:pt x="5552164" y="616442"/>
                </a:lnTo>
                <a:lnTo>
                  <a:pt x="5476828" y="692376"/>
                </a:lnTo>
                <a:lnTo>
                  <a:pt x="5430789" y="646337"/>
                </a:lnTo>
                <a:lnTo>
                  <a:pt x="5506723" y="571001"/>
                </a:lnTo>
                <a:lnTo>
                  <a:pt x="5430789" y="495066"/>
                </a:lnTo>
                <a:close/>
                <a:moveTo>
                  <a:pt x="3067314" y="449027"/>
                </a:moveTo>
                <a:lnTo>
                  <a:pt x="3143249" y="524961"/>
                </a:lnTo>
                <a:lnTo>
                  <a:pt x="3219187" y="449027"/>
                </a:lnTo>
                <a:lnTo>
                  <a:pt x="3265225" y="495066"/>
                </a:lnTo>
                <a:lnTo>
                  <a:pt x="3189291" y="571001"/>
                </a:lnTo>
                <a:lnTo>
                  <a:pt x="3265225" y="646935"/>
                </a:lnTo>
                <a:lnTo>
                  <a:pt x="3218589" y="692376"/>
                </a:lnTo>
                <a:lnTo>
                  <a:pt x="3142651" y="616442"/>
                </a:lnTo>
                <a:lnTo>
                  <a:pt x="3067314" y="692376"/>
                </a:lnTo>
                <a:lnTo>
                  <a:pt x="3021275" y="646337"/>
                </a:lnTo>
                <a:lnTo>
                  <a:pt x="3097211" y="571001"/>
                </a:lnTo>
                <a:lnTo>
                  <a:pt x="3021275" y="495066"/>
                </a:lnTo>
                <a:close/>
                <a:moveTo>
                  <a:pt x="1259817" y="449027"/>
                </a:moveTo>
                <a:lnTo>
                  <a:pt x="1335752" y="524961"/>
                </a:lnTo>
                <a:lnTo>
                  <a:pt x="1411089" y="449625"/>
                </a:lnTo>
                <a:lnTo>
                  <a:pt x="1457127" y="495664"/>
                </a:lnTo>
                <a:lnTo>
                  <a:pt x="1381192" y="571001"/>
                </a:lnTo>
                <a:lnTo>
                  <a:pt x="1457127" y="646935"/>
                </a:lnTo>
                <a:lnTo>
                  <a:pt x="1411089" y="692974"/>
                </a:lnTo>
                <a:lnTo>
                  <a:pt x="1335153" y="617040"/>
                </a:lnTo>
                <a:lnTo>
                  <a:pt x="1259817" y="692376"/>
                </a:lnTo>
                <a:lnTo>
                  <a:pt x="1213782" y="646337"/>
                </a:lnTo>
                <a:lnTo>
                  <a:pt x="1289711" y="570403"/>
                </a:lnTo>
                <a:lnTo>
                  <a:pt x="1213782" y="495066"/>
                </a:lnTo>
                <a:close/>
                <a:moveTo>
                  <a:pt x="55038" y="449027"/>
                </a:moveTo>
                <a:lnTo>
                  <a:pt x="130972" y="524961"/>
                </a:lnTo>
                <a:lnTo>
                  <a:pt x="206907" y="449027"/>
                </a:lnTo>
                <a:lnTo>
                  <a:pt x="252945" y="495066"/>
                </a:lnTo>
                <a:lnTo>
                  <a:pt x="176413" y="571001"/>
                </a:lnTo>
                <a:lnTo>
                  <a:pt x="252347" y="646935"/>
                </a:lnTo>
                <a:lnTo>
                  <a:pt x="206309" y="692974"/>
                </a:lnTo>
                <a:lnTo>
                  <a:pt x="130374" y="617040"/>
                </a:lnTo>
                <a:lnTo>
                  <a:pt x="55038" y="692376"/>
                </a:lnTo>
                <a:lnTo>
                  <a:pt x="9000" y="646337"/>
                </a:lnTo>
                <a:lnTo>
                  <a:pt x="84933" y="570403"/>
                </a:lnTo>
                <a:lnTo>
                  <a:pt x="9000" y="495066"/>
                </a:lnTo>
                <a:close/>
                <a:moveTo>
                  <a:pt x="10295963" y="448429"/>
                </a:moveTo>
                <a:lnTo>
                  <a:pt x="10371897" y="524363"/>
                </a:lnTo>
                <a:lnTo>
                  <a:pt x="10447831" y="448429"/>
                </a:lnTo>
                <a:lnTo>
                  <a:pt x="10493870" y="494468"/>
                </a:lnTo>
                <a:lnTo>
                  <a:pt x="10417936" y="570403"/>
                </a:lnTo>
                <a:lnTo>
                  <a:pt x="10493870" y="646337"/>
                </a:lnTo>
                <a:lnTo>
                  <a:pt x="10447831" y="692376"/>
                </a:lnTo>
                <a:lnTo>
                  <a:pt x="10371897" y="616442"/>
                </a:lnTo>
                <a:lnTo>
                  <a:pt x="10295963" y="692376"/>
                </a:lnTo>
                <a:lnTo>
                  <a:pt x="10249924" y="646337"/>
                </a:lnTo>
                <a:lnTo>
                  <a:pt x="10325858" y="570403"/>
                </a:lnTo>
                <a:lnTo>
                  <a:pt x="10249924" y="494468"/>
                </a:lnTo>
                <a:close/>
                <a:moveTo>
                  <a:pt x="9693272" y="448429"/>
                </a:moveTo>
                <a:lnTo>
                  <a:pt x="9769206" y="524363"/>
                </a:lnTo>
                <a:lnTo>
                  <a:pt x="9845140" y="448429"/>
                </a:lnTo>
                <a:lnTo>
                  <a:pt x="9891180" y="494468"/>
                </a:lnTo>
                <a:lnTo>
                  <a:pt x="9815245" y="570403"/>
                </a:lnTo>
                <a:lnTo>
                  <a:pt x="9891180" y="646337"/>
                </a:lnTo>
                <a:lnTo>
                  <a:pt x="9845140" y="692376"/>
                </a:lnTo>
                <a:lnTo>
                  <a:pt x="9769206" y="616442"/>
                </a:lnTo>
                <a:lnTo>
                  <a:pt x="9693272" y="692376"/>
                </a:lnTo>
                <a:lnTo>
                  <a:pt x="9647233" y="646337"/>
                </a:lnTo>
                <a:lnTo>
                  <a:pt x="9723167" y="570403"/>
                </a:lnTo>
                <a:lnTo>
                  <a:pt x="9647233" y="494468"/>
                </a:lnTo>
                <a:close/>
                <a:moveTo>
                  <a:pt x="9091777" y="448429"/>
                </a:moveTo>
                <a:lnTo>
                  <a:pt x="9167711" y="524363"/>
                </a:lnTo>
                <a:lnTo>
                  <a:pt x="9243645" y="448429"/>
                </a:lnTo>
                <a:lnTo>
                  <a:pt x="9289684" y="494468"/>
                </a:lnTo>
                <a:lnTo>
                  <a:pt x="9213750" y="570403"/>
                </a:lnTo>
                <a:lnTo>
                  <a:pt x="9289684" y="646337"/>
                </a:lnTo>
                <a:lnTo>
                  <a:pt x="9243645" y="692376"/>
                </a:lnTo>
                <a:lnTo>
                  <a:pt x="9167711" y="616442"/>
                </a:lnTo>
                <a:lnTo>
                  <a:pt x="9091777" y="692376"/>
                </a:lnTo>
                <a:lnTo>
                  <a:pt x="9045738" y="646337"/>
                </a:lnTo>
                <a:lnTo>
                  <a:pt x="9121672" y="570403"/>
                </a:lnTo>
                <a:lnTo>
                  <a:pt x="9045738" y="494468"/>
                </a:lnTo>
                <a:close/>
                <a:moveTo>
                  <a:pt x="8488488" y="448429"/>
                </a:moveTo>
                <a:lnTo>
                  <a:pt x="8564422" y="524363"/>
                </a:lnTo>
                <a:lnTo>
                  <a:pt x="8640356" y="448429"/>
                </a:lnTo>
                <a:lnTo>
                  <a:pt x="8686396" y="494468"/>
                </a:lnTo>
                <a:lnTo>
                  <a:pt x="8610461" y="570403"/>
                </a:lnTo>
                <a:lnTo>
                  <a:pt x="8686396" y="646337"/>
                </a:lnTo>
                <a:lnTo>
                  <a:pt x="8640356" y="692376"/>
                </a:lnTo>
                <a:lnTo>
                  <a:pt x="8564422" y="616442"/>
                </a:lnTo>
                <a:lnTo>
                  <a:pt x="8488488" y="692376"/>
                </a:lnTo>
                <a:lnTo>
                  <a:pt x="8442449" y="646337"/>
                </a:lnTo>
                <a:lnTo>
                  <a:pt x="8518383" y="570403"/>
                </a:lnTo>
                <a:lnTo>
                  <a:pt x="8442449" y="494468"/>
                </a:lnTo>
                <a:close/>
                <a:moveTo>
                  <a:pt x="7886396" y="448429"/>
                </a:moveTo>
                <a:lnTo>
                  <a:pt x="7962330" y="524363"/>
                </a:lnTo>
                <a:lnTo>
                  <a:pt x="8038264" y="448429"/>
                </a:lnTo>
                <a:lnTo>
                  <a:pt x="8084303" y="494468"/>
                </a:lnTo>
                <a:lnTo>
                  <a:pt x="8008369" y="570403"/>
                </a:lnTo>
                <a:lnTo>
                  <a:pt x="8084303" y="646337"/>
                </a:lnTo>
                <a:lnTo>
                  <a:pt x="8038264" y="692376"/>
                </a:lnTo>
                <a:lnTo>
                  <a:pt x="7962330" y="616442"/>
                </a:lnTo>
                <a:lnTo>
                  <a:pt x="7886396" y="692376"/>
                </a:lnTo>
                <a:lnTo>
                  <a:pt x="7840357" y="646337"/>
                </a:lnTo>
                <a:lnTo>
                  <a:pt x="7916291" y="570403"/>
                </a:lnTo>
                <a:lnTo>
                  <a:pt x="7840357" y="494468"/>
                </a:lnTo>
                <a:close/>
                <a:moveTo>
                  <a:pt x="7283705" y="448429"/>
                </a:moveTo>
                <a:lnTo>
                  <a:pt x="7359639" y="524363"/>
                </a:lnTo>
                <a:lnTo>
                  <a:pt x="7435573" y="448429"/>
                </a:lnTo>
                <a:lnTo>
                  <a:pt x="7481613" y="494468"/>
                </a:lnTo>
                <a:lnTo>
                  <a:pt x="7405678" y="570403"/>
                </a:lnTo>
                <a:lnTo>
                  <a:pt x="7481613" y="646337"/>
                </a:lnTo>
                <a:lnTo>
                  <a:pt x="7435573" y="692376"/>
                </a:lnTo>
                <a:lnTo>
                  <a:pt x="7359639" y="616442"/>
                </a:lnTo>
                <a:lnTo>
                  <a:pt x="7283705" y="692376"/>
                </a:lnTo>
                <a:lnTo>
                  <a:pt x="7237666" y="646337"/>
                </a:lnTo>
                <a:lnTo>
                  <a:pt x="7313600" y="570403"/>
                </a:lnTo>
                <a:lnTo>
                  <a:pt x="7237666" y="494468"/>
                </a:lnTo>
                <a:close/>
                <a:moveTo>
                  <a:pt x="6681612" y="448429"/>
                </a:moveTo>
                <a:lnTo>
                  <a:pt x="6757546" y="524363"/>
                </a:lnTo>
                <a:lnTo>
                  <a:pt x="6833480" y="448429"/>
                </a:lnTo>
                <a:lnTo>
                  <a:pt x="6879519" y="494468"/>
                </a:lnTo>
                <a:lnTo>
                  <a:pt x="6803585" y="570403"/>
                </a:lnTo>
                <a:lnTo>
                  <a:pt x="6879519" y="646337"/>
                </a:lnTo>
                <a:lnTo>
                  <a:pt x="6833480" y="692376"/>
                </a:lnTo>
                <a:lnTo>
                  <a:pt x="6757546" y="616442"/>
                </a:lnTo>
                <a:lnTo>
                  <a:pt x="6681612" y="692376"/>
                </a:lnTo>
                <a:lnTo>
                  <a:pt x="6635573" y="646337"/>
                </a:lnTo>
                <a:lnTo>
                  <a:pt x="6711507" y="570403"/>
                </a:lnTo>
                <a:lnTo>
                  <a:pt x="6635573" y="494468"/>
                </a:lnTo>
                <a:close/>
                <a:moveTo>
                  <a:pt x="6078921" y="448429"/>
                </a:moveTo>
                <a:lnTo>
                  <a:pt x="6154855" y="524363"/>
                </a:lnTo>
                <a:lnTo>
                  <a:pt x="6230789" y="448429"/>
                </a:lnTo>
                <a:lnTo>
                  <a:pt x="6276829" y="494468"/>
                </a:lnTo>
                <a:lnTo>
                  <a:pt x="6200894" y="570403"/>
                </a:lnTo>
                <a:lnTo>
                  <a:pt x="6276829" y="646337"/>
                </a:lnTo>
                <a:lnTo>
                  <a:pt x="6230789" y="692376"/>
                </a:lnTo>
                <a:lnTo>
                  <a:pt x="6154855" y="616442"/>
                </a:lnTo>
                <a:lnTo>
                  <a:pt x="6078921" y="692376"/>
                </a:lnTo>
                <a:lnTo>
                  <a:pt x="6032882" y="646337"/>
                </a:lnTo>
                <a:lnTo>
                  <a:pt x="6108816" y="570403"/>
                </a:lnTo>
                <a:lnTo>
                  <a:pt x="6032882" y="494468"/>
                </a:lnTo>
                <a:close/>
                <a:moveTo>
                  <a:pt x="4874137" y="448429"/>
                </a:moveTo>
                <a:lnTo>
                  <a:pt x="4950071" y="524363"/>
                </a:lnTo>
                <a:lnTo>
                  <a:pt x="5026005" y="448429"/>
                </a:lnTo>
                <a:lnTo>
                  <a:pt x="5072044" y="494468"/>
                </a:lnTo>
                <a:lnTo>
                  <a:pt x="4996110" y="570403"/>
                </a:lnTo>
                <a:lnTo>
                  <a:pt x="5072044" y="646337"/>
                </a:lnTo>
                <a:lnTo>
                  <a:pt x="5026005" y="692376"/>
                </a:lnTo>
                <a:lnTo>
                  <a:pt x="4950071" y="616442"/>
                </a:lnTo>
                <a:lnTo>
                  <a:pt x="4874137" y="692376"/>
                </a:lnTo>
                <a:lnTo>
                  <a:pt x="4828098" y="646337"/>
                </a:lnTo>
                <a:lnTo>
                  <a:pt x="4904032" y="570403"/>
                </a:lnTo>
                <a:lnTo>
                  <a:pt x="4828098" y="494468"/>
                </a:lnTo>
                <a:close/>
                <a:moveTo>
                  <a:pt x="4272044" y="448429"/>
                </a:moveTo>
                <a:lnTo>
                  <a:pt x="4347978" y="524363"/>
                </a:lnTo>
                <a:lnTo>
                  <a:pt x="4423913" y="448429"/>
                </a:lnTo>
                <a:lnTo>
                  <a:pt x="4469951" y="494468"/>
                </a:lnTo>
                <a:lnTo>
                  <a:pt x="4394017" y="570403"/>
                </a:lnTo>
                <a:lnTo>
                  <a:pt x="4469951" y="646337"/>
                </a:lnTo>
                <a:lnTo>
                  <a:pt x="4423913" y="692376"/>
                </a:lnTo>
                <a:lnTo>
                  <a:pt x="4347978" y="616442"/>
                </a:lnTo>
                <a:lnTo>
                  <a:pt x="4272044" y="692376"/>
                </a:lnTo>
                <a:lnTo>
                  <a:pt x="4226005" y="646337"/>
                </a:lnTo>
                <a:lnTo>
                  <a:pt x="4301939" y="570403"/>
                </a:lnTo>
                <a:lnTo>
                  <a:pt x="4226005" y="494468"/>
                </a:lnTo>
                <a:close/>
                <a:moveTo>
                  <a:pt x="3668756" y="448429"/>
                </a:moveTo>
                <a:lnTo>
                  <a:pt x="3744690" y="524363"/>
                </a:lnTo>
                <a:lnTo>
                  <a:pt x="3820624" y="449625"/>
                </a:lnTo>
                <a:lnTo>
                  <a:pt x="3866663" y="495664"/>
                </a:lnTo>
                <a:lnTo>
                  <a:pt x="3790729" y="571598"/>
                </a:lnTo>
                <a:lnTo>
                  <a:pt x="3866663" y="647533"/>
                </a:lnTo>
                <a:lnTo>
                  <a:pt x="3820624" y="692376"/>
                </a:lnTo>
                <a:lnTo>
                  <a:pt x="3744690" y="616442"/>
                </a:lnTo>
                <a:lnTo>
                  <a:pt x="3668756" y="692376"/>
                </a:lnTo>
                <a:lnTo>
                  <a:pt x="3622717" y="646337"/>
                </a:lnTo>
                <a:lnTo>
                  <a:pt x="3698651" y="570403"/>
                </a:lnTo>
                <a:lnTo>
                  <a:pt x="3622717" y="494468"/>
                </a:lnTo>
                <a:close/>
                <a:moveTo>
                  <a:pt x="2464615" y="448429"/>
                </a:moveTo>
                <a:lnTo>
                  <a:pt x="2540553" y="524363"/>
                </a:lnTo>
                <a:lnTo>
                  <a:pt x="2616487" y="448429"/>
                </a:lnTo>
                <a:lnTo>
                  <a:pt x="2662526" y="494468"/>
                </a:lnTo>
                <a:lnTo>
                  <a:pt x="2586592" y="570403"/>
                </a:lnTo>
                <a:lnTo>
                  <a:pt x="2662526" y="646337"/>
                </a:lnTo>
                <a:lnTo>
                  <a:pt x="2616487" y="692376"/>
                </a:lnTo>
                <a:lnTo>
                  <a:pt x="2540553" y="616442"/>
                </a:lnTo>
                <a:lnTo>
                  <a:pt x="2464615" y="692376"/>
                </a:lnTo>
                <a:lnTo>
                  <a:pt x="2418575" y="646337"/>
                </a:lnTo>
                <a:lnTo>
                  <a:pt x="2494511" y="570403"/>
                </a:lnTo>
                <a:lnTo>
                  <a:pt x="2418575" y="494468"/>
                </a:lnTo>
                <a:close/>
                <a:moveTo>
                  <a:pt x="1861918" y="448429"/>
                </a:moveTo>
                <a:lnTo>
                  <a:pt x="1937853" y="524363"/>
                </a:lnTo>
                <a:lnTo>
                  <a:pt x="2013788" y="448429"/>
                </a:lnTo>
                <a:lnTo>
                  <a:pt x="2059826" y="494468"/>
                </a:lnTo>
                <a:lnTo>
                  <a:pt x="1983892" y="570403"/>
                </a:lnTo>
                <a:lnTo>
                  <a:pt x="2059826" y="646337"/>
                </a:lnTo>
                <a:lnTo>
                  <a:pt x="2013788" y="692376"/>
                </a:lnTo>
                <a:lnTo>
                  <a:pt x="1937853" y="616442"/>
                </a:lnTo>
                <a:lnTo>
                  <a:pt x="1861918" y="692376"/>
                </a:lnTo>
                <a:lnTo>
                  <a:pt x="1815878" y="646337"/>
                </a:lnTo>
                <a:lnTo>
                  <a:pt x="1891814" y="570403"/>
                </a:lnTo>
                <a:lnTo>
                  <a:pt x="1815878" y="494468"/>
                </a:lnTo>
                <a:close/>
                <a:moveTo>
                  <a:pt x="657131" y="448429"/>
                </a:moveTo>
                <a:lnTo>
                  <a:pt x="733066" y="524363"/>
                </a:lnTo>
                <a:lnTo>
                  <a:pt x="809000" y="448429"/>
                </a:lnTo>
                <a:lnTo>
                  <a:pt x="855038" y="494468"/>
                </a:lnTo>
                <a:lnTo>
                  <a:pt x="779105" y="570403"/>
                </a:lnTo>
                <a:lnTo>
                  <a:pt x="855038" y="646337"/>
                </a:lnTo>
                <a:lnTo>
                  <a:pt x="809000" y="692376"/>
                </a:lnTo>
                <a:lnTo>
                  <a:pt x="733066" y="616442"/>
                </a:lnTo>
                <a:lnTo>
                  <a:pt x="657131" y="692376"/>
                </a:lnTo>
                <a:lnTo>
                  <a:pt x="611092" y="646337"/>
                </a:lnTo>
                <a:lnTo>
                  <a:pt x="687026" y="570403"/>
                </a:lnTo>
                <a:lnTo>
                  <a:pt x="611092" y="494468"/>
                </a:lnTo>
                <a:close/>
                <a:moveTo>
                  <a:pt x="1914537" y="0"/>
                </a:moveTo>
                <a:lnTo>
                  <a:pt x="1961174" y="0"/>
                </a:lnTo>
                <a:lnTo>
                  <a:pt x="1961174" y="107025"/>
                </a:lnTo>
                <a:lnTo>
                  <a:pt x="2068200" y="107025"/>
                </a:lnTo>
                <a:lnTo>
                  <a:pt x="2068200" y="154260"/>
                </a:lnTo>
                <a:lnTo>
                  <a:pt x="1961174" y="154260"/>
                </a:lnTo>
                <a:lnTo>
                  <a:pt x="1961174" y="261286"/>
                </a:lnTo>
                <a:lnTo>
                  <a:pt x="1914537" y="261286"/>
                </a:lnTo>
                <a:lnTo>
                  <a:pt x="1914537" y="154260"/>
                </a:lnTo>
                <a:lnTo>
                  <a:pt x="1807509" y="154260"/>
                </a:lnTo>
                <a:lnTo>
                  <a:pt x="1807509" y="107025"/>
                </a:lnTo>
                <a:lnTo>
                  <a:pt x="1914537" y="107025"/>
                </a:lnTo>
                <a:close/>
                <a:moveTo>
                  <a:pt x="1311837" y="0"/>
                </a:moveTo>
                <a:lnTo>
                  <a:pt x="1359072" y="0"/>
                </a:lnTo>
                <a:lnTo>
                  <a:pt x="1359072" y="107025"/>
                </a:lnTo>
                <a:lnTo>
                  <a:pt x="1466101" y="107025"/>
                </a:lnTo>
                <a:lnTo>
                  <a:pt x="1466101" y="154260"/>
                </a:lnTo>
                <a:lnTo>
                  <a:pt x="1359072" y="154260"/>
                </a:lnTo>
                <a:lnTo>
                  <a:pt x="1359072" y="261286"/>
                </a:lnTo>
                <a:lnTo>
                  <a:pt x="1311837" y="261286"/>
                </a:lnTo>
                <a:lnTo>
                  <a:pt x="1311837" y="154260"/>
                </a:lnTo>
                <a:lnTo>
                  <a:pt x="1204817" y="154260"/>
                </a:lnTo>
                <a:lnTo>
                  <a:pt x="1204817" y="107025"/>
                </a:lnTo>
                <a:lnTo>
                  <a:pt x="1311837" y="107025"/>
                </a:lnTo>
                <a:close/>
                <a:moveTo>
                  <a:pt x="709751" y="0"/>
                </a:moveTo>
                <a:lnTo>
                  <a:pt x="756387" y="0"/>
                </a:lnTo>
                <a:lnTo>
                  <a:pt x="756387" y="107025"/>
                </a:lnTo>
                <a:lnTo>
                  <a:pt x="863412" y="107025"/>
                </a:lnTo>
                <a:lnTo>
                  <a:pt x="863412" y="154260"/>
                </a:lnTo>
                <a:lnTo>
                  <a:pt x="756387" y="154260"/>
                </a:lnTo>
                <a:lnTo>
                  <a:pt x="756387" y="261286"/>
                </a:lnTo>
                <a:lnTo>
                  <a:pt x="709751" y="261286"/>
                </a:lnTo>
                <a:lnTo>
                  <a:pt x="709751" y="154260"/>
                </a:lnTo>
                <a:lnTo>
                  <a:pt x="602725" y="154260"/>
                </a:lnTo>
                <a:lnTo>
                  <a:pt x="602725" y="107025"/>
                </a:lnTo>
                <a:lnTo>
                  <a:pt x="709751" y="107025"/>
                </a:lnTo>
                <a:close/>
                <a:moveTo>
                  <a:pt x="107060" y="0"/>
                </a:moveTo>
                <a:lnTo>
                  <a:pt x="154295" y="0"/>
                </a:lnTo>
                <a:lnTo>
                  <a:pt x="154295" y="107025"/>
                </a:lnTo>
                <a:lnTo>
                  <a:pt x="261321" y="107025"/>
                </a:lnTo>
                <a:lnTo>
                  <a:pt x="261321" y="154260"/>
                </a:lnTo>
                <a:lnTo>
                  <a:pt x="154295" y="154260"/>
                </a:lnTo>
                <a:lnTo>
                  <a:pt x="154295" y="261286"/>
                </a:lnTo>
                <a:lnTo>
                  <a:pt x="107060" y="261286"/>
                </a:lnTo>
                <a:lnTo>
                  <a:pt x="107060" y="154260"/>
                </a:lnTo>
                <a:lnTo>
                  <a:pt x="36" y="154260"/>
                </a:lnTo>
                <a:lnTo>
                  <a:pt x="36" y="107025"/>
                </a:lnTo>
                <a:lnTo>
                  <a:pt x="107060" y="107025"/>
                </a:lnTo>
                <a:close/>
                <a:moveTo>
                  <a:pt x="3721970" y="0"/>
                </a:moveTo>
                <a:lnTo>
                  <a:pt x="3768606" y="0"/>
                </a:lnTo>
                <a:lnTo>
                  <a:pt x="3768606" y="107025"/>
                </a:lnTo>
                <a:lnTo>
                  <a:pt x="3875632" y="107025"/>
                </a:lnTo>
                <a:lnTo>
                  <a:pt x="3875632" y="154260"/>
                </a:lnTo>
                <a:lnTo>
                  <a:pt x="3768606" y="154260"/>
                </a:lnTo>
                <a:lnTo>
                  <a:pt x="3768606" y="261286"/>
                </a:lnTo>
                <a:lnTo>
                  <a:pt x="3721970" y="261286"/>
                </a:lnTo>
                <a:lnTo>
                  <a:pt x="3721970" y="154260"/>
                </a:lnTo>
                <a:lnTo>
                  <a:pt x="3614944" y="154260"/>
                </a:lnTo>
                <a:lnTo>
                  <a:pt x="3614944" y="107025"/>
                </a:lnTo>
                <a:lnTo>
                  <a:pt x="3721970" y="107025"/>
                </a:lnTo>
                <a:close/>
                <a:moveTo>
                  <a:pt x="3119338" y="0"/>
                </a:moveTo>
                <a:lnTo>
                  <a:pt x="3166572" y="0"/>
                </a:lnTo>
                <a:lnTo>
                  <a:pt x="3166572" y="107025"/>
                </a:lnTo>
                <a:lnTo>
                  <a:pt x="3273600" y="107025"/>
                </a:lnTo>
                <a:lnTo>
                  <a:pt x="3273600" y="154260"/>
                </a:lnTo>
                <a:lnTo>
                  <a:pt x="3166572" y="154260"/>
                </a:lnTo>
                <a:lnTo>
                  <a:pt x="3166572" y="261286"/>
                </a:lnTo>
                <a:lnTo>
                  <a:pt x="3119338" y="261286"/>
                </a:lnTo>
                <a:lnTo>
                  <a:pt x="3119338" y="154260"/>
                </a:lnTo>
                <a:lnTo>
                  <a:pt x="3012311" y="154260"/>
                </a:lnTo>
                <a:lnTo>
                  <a:pt x="3012311" y="107025"/>
                </a:lnTo>
                <a:lnTo>
                  <a:pt x="3119338" y="107025"/>
                </a:lnTo>
                <a:close/>
                <a:moveTo>
                  <a:pt x="2516638" y="0"/>
                </a:moveTo>
                <a:lnTo>
                  <a:pt x="2563874" y="0"/>
                </a:lnTo>
                <a:lnTo>
                  <a:pt x="2563874" y="107025"/>
                </a:lnTo>
                <a:lnTo>
                  <a:pt x="2670900" y="107025"/>
                </a:lnTo>
                <a:lnTo>
                  <a:pt x="2670900" y="154260"/>
                </a:lnTo>
                <a:lnTo>
                  <a:pt x="2563874" y="154260"/>
                </a:lnTo>
                <a:lnTo>
                  <a:pt x="2563874" y="261286"/>
                </a:lnTo>
                <a:lnTo>
                  <a:pt x="2516638" y="261286"/>
                </a:lnTo>
                <a:lnTo>
                  <a:pt x="2516638" y="154260"/>
                </a:lnTo>
                <a:lnTo>
                  <a:pt x="2409610" y="154260"/>
                </a:lnTo>
                <a:lnTo>
                  <a:pt x="2409610" y="107025"/>
                </a:lnTo>
                <a:lnTo>
                  <a:pt x="2516638" y="107025"/>
                </a:lnTo>
                <a:close/>
                <a:moveTo>
                  <a:pt x="10348579" y="0"/>
                </a:moveTo>
                <a:lnTo>
                  <a:pt x="10395813" y="0"/>
                </a:lnTo>
                <a:lnTo>
                  <a:pt x="10395813" y="107025"/>
                </a:lnTo>
                <a:lnTo>
                  <a:pt x="10502838" y="107025"/>
                </a:lnTo>
                <a:lnTo>
                  <a:pt x="10502838" y="154260"/>
                </a:lnTo>
                <a:lnTo>
                  <a:pt x="10395813" y="154260"/>
                </a:lnTo>
                <a:lnTo>
                  <a:pt x="10395813" y="261286"/>
                </a:lnTo>
                <a:lnTo>
                  <a:pt x="10348579" y="261286"/>
                </a:lnTo>
                <a:lnTo>
                  <a:pt x="10348579" y="154260"/>
                </a:lnTo>
                <a:lnTo>
                  <a:pt x="10241553" y="154260"/>
                </a:lnTo>
                <a:lnTo>
                  <a:pt x="10241553" y="107025"/>
                </a:lnTo>
                <a:lnTo>
                  <a:pt x="10348579" y="107025"/>
                </a:lnTo>
                <a:close/>
                <a:moveTo>
                  <a:pt x="9746486" y="0"/>
                </a:moveTo>
                <a:lnTo>
                  <a:pt x="9793123" y="0"/>
                </a:lnTo>
                <a:lnTo>
                  <a:pt x="9793123" y="107025"/>
                </a:lnTo>
                <a:lnTo>
                  <a:pt x="9900148" y="107025"/>
                </a:lnTo>
                <a:lnTo>
                  <a:pt x="9900148" y="154260"/>
                </a:lnTo>
                <a:lnTo>
                  <a:pt x="9793123" y="154260"/>
                </a:lnTo>
                <a:lnTo>
                  <a:pt x="9793123" y="261286"/>
                </a:lnTo>
                <a:lnTo>
                  <a:pt x="9746486" y="261286"/>
                </a:lnTo>
                <a:lnTo>
                  <a:pt x="9746486" y="154260"/>
                </a:lnTo>
                <a:lnTo>
                  <a:pt x="9639460" y="154260"/>
                </a:lnTo>
                <a:lnTo>
                  <a:pt x="9639460" y="107025"/>
                </a:lnTo>
                <a:lnTo>
                  <a:pt x="9746486" y="107025"/>
                </a:lnTo>
                <a:close/>
                <a:moveTo>
                  <a:pt x="9143796" y="0"/>
                </a:moveTo>
                <a:lnTo>
                  <a:pt x="9191030" y="0"/>
                </a:lnTo>
                <a:lnTo>
                  <a:pt x="9191030" y="107025"/>
                </a:lnTo>
                <a:lnTo>
                  <a:pt x="9298055" y="107025"/>
                </a:lnTo>
                <a:lnTo>
                  <a:pt x="9298055" y="154260"/>
                </a:lnTo>
                <a:lnTo>
                  <a:pt x="9191030" y="154260"/>
                </a:lnTo>
                <a:lnTo>
                  <a:pt x="9191030" y="261286"/>
                </a:lnTo>
                <a:lnTo>
                  <a:pt x="9143796" y="261286"/>
                </a:lnTo>
                <a:lnTo>
                  <a:pt x="9143796" y="154260"/>
                </a:lnTo>
                <a:lnTo>
                  <a:pt x="9036770" y="154260"/>
                </a:lnTo>
                <a:lnTo>
                  <a:pt x="9036770" y="107025"/>
                </a:lnTo>
                <a:lnTo>
                  <a:pt x="9143796" y="107025"/>
                </a:lnTo>
                <a:close/>
                <a:moveTo>
                  <a:pt x="8541105" y="0"/>
                </a:moveTo>
                <a:lnTo>
                  <a:pt x="8588339" y="0"/>
                </a:lnTo>
                <a:lnTo>
                  <a:pt x="8588339" y="107025"/>
                </a:lnTo>
                <a:lnTo>
                  <a:pt x="8695365" y="107025"/>
                </a:lnTo>
                <a:lnTo>
                  <a:pt x="8695365" y="154260"/>
                </a:lnTo>
                <a:lnTo>
                  <a:pt x="8588339" y="154260"/>
                </a:lnTo>
                <a:lnTo>
                  <a:pt x="8588339" y="261286"/>
                </a:lnTo>
                <a:lnTo>
                  <a:pt x="8541105" y="261286"/>
                </a:lnTo>
                <a:lnTo>
                  <a:pt x="8541105" y="154260"/>
                </a:lnTo>
                <a:lnTo>
                  <a:pt x="8434079" y="154260"/>
                </a:lnTo>
                <a:lnTo>
                  <a:pt x="8434079" y="107025"/>
                </a:lnTo>
                <a:lnTo>
                  <a:pt x="8541105" y="107025"/>
                </a:lnTo>
                <a:close/>
                <a:moveTo>
                  <a:pt x="7939012" y="0"/>
                </a:moveTo>
                <a:lnTo>
                  <a:pt x="7985648" y="0"/>
                </a:lnTo>
                <a:lnTo>
                  <a:pt x="7985648" y="107025"/>
                </a:lnTo>
                <a:lnTo>
                  <a:pt x="8092674" y="107025"/>
                </a:lnTo>
                <a:lnTo>
                  <a:pt x="8092674" y="154260"/>
                </a:lnTo>
                <a:lnTo>
                  <a:pt x="7985648" y="154260"/>
                </a:lnTo>
                <a:lnTo>
                  <a:pt x="7985648" y="261286"/>
                </a:lnTo>
                <a:lnTo>
                  <a:pt x="7939012" y="261286"/>
                </a:lnTo>
                <a:lnTo>
                  <a:pt x="7939012" y="154260"/>
                </a:lnTo>
                <a:lnTo>
                  <a:pt x="7831986" y="154260"/>
                </a:lnTo>
                <a:lnTo>
                  <a:pt x="7831986" y="107025"/>
                </a:lnTo>
                <a:lnTo>
                  <a:pt x="7939012" y="107025"/>
                </a:lnTo>
                <a:close/>
                <a:moveTo>
                  <a:pt x="7336321" y="0"/>
                </a:moveTo>
                <a:lnTo>
                  <a:pt x="7383555" y="0"/>
                </a:lnTo>
                <a:lnTo>
                  <a:pt x="7383555" y="107025"/>
                </a:lnTo>
                <a:lnTo>
                  <a:pt x="7490581" y="107025"/>
                </a:lnTo>
                <a:lnTo>
                  <a:pt x="7490581" y="154260"/>
                </a:lnTo>
                <a:lnTo>
                  <a:pt x="7383555" y="154260"/>
                </a:lnTo>
                <a:lnTo>
                  <a:pt x="7383555" y="261286"/>
                </a:lnTo>
                <a:lnTo>
                  <a:pt x="7336321" y="261286"/>
                </a:lnTo>
                <a:lnTo>
                  <a:pt x="7336321" y="154260"/>
                </a:lnTo>
                <a:lnTo>
                  <a:pt x="7229295" y="154260"/>
                </a:lnTo>
                <a:lnTo>
                  <a:pt x="7229295" y="107025"/>
                </a:lnTo>
                <a:lnTo>
                  <a:pt x="7336321" y="107025"/>
                </a:lnTo>
                <a:close/>
                <a:moveTo>
                  <a:pt x="6734228" y="0"/>
                </a:moveTo>
                <a:lnTo>
                  <a:pt x="6780864" y="0"/>
                </a:lnTo>
                <a:lnTo>
                  <a:pt x="6780864" y="107025"/>
                </a:lnTo>
                <a:lnTo>
                  <a:pt x="6887890" y="107025"/>
                </a:lnTo>
                <a:lnTo>
                  <a:pt x="6887890" y="154260"/>
                </a:lnTo>
                <a:lnTo>
                  <a:pt x="6780864" y="154260"/>
                </a:lnTo>
                <a:lnTo>
                  <a:pt x="6780864" y="261286"/>
                </a:lnTo>
                <a:lnTo>
                  <a:pt x="6734228" y="261286"/>
                </a:lnTo>
                <a:lnTo>
                  <a:pt x="6734228" y="154260"/>
                </a:lnTo>
                <a:lnTo>
                  <a:pt x="6627202" y="154260"/>
                </a:lnTo>
                <a:lnTo>
                  <a:pt x="6627202" y="107025"/>
                </a:lnTo>
                <a:lnTo>
                  <a:pt x="6734228" y="107025"/>
                </a:lnTo>
                <a:close/>
                <a:moveTo>
                  <a:pt x="6131537" y="0"/>
                </a:moveTo>
                <a:lnTo>
                  <a:pt x="6178771" y="0"/>
                </a:lnTo>
                <a:lnTo>
                  <a:pt x="6178771" y="107025"/>
                </a:lnTo>
                <a:lnTo>
                  <a:pt x="6285797" y="107025"/>
                </a:lnTo>
                <a:lnTo>
                  <a:pt x="6285797" y="154260"/>
                </a:lnTo>
                <a:lnTo>
                  <a:pt x="6178771" y="154260"/>
                </a:lnTo>
                <a:lnTo>
                  <a:pt x="6178771" y="261286"/>
                </a:lnTo>
                <a:lnTo>
                  <a:pt x="6131537" y="261286"/>
                </a:lnTo>
                <a:lnTo>
                  <a:pt x="6131537" y="154260"/>
                </a:lnTo>
                <a:lnTo>
                  <a:pt x="6024511" y="154260"/>
                </a:lnTo>
                <a:lnTo>
                  <a:pt x="6024511" y="107025"/>
                </a:lnTo>
                <a:lnTo>
                  <a:pt x="6131537" y="107025"/>
                </a:lnTo>
                <a:close/>
                <a:moveTo>
                  <a:pt x="5528846" y="0"/>
                </a:moveTo>
                <a:lnTo>
                  <a:pt x="5576080" y="0"/>
                </a:lnTo>
                <a:lnTo>
                  <a:pt x="5576080" y="107025"/>
                </a:lnTo>
                <a:lnTo>
                  <a:pt x="5683106" y="107025"/>
                </a:lnTo>
                <a:lnTo>
                  <a:pt x="5683106" y="154260"/>
                </a:lnTo>
                <a:lnTo>
                  <a:pt x="5576080" y="154260"/>
                </a:lnTo>
                <a:lnTo>
                  <a:pt x="5576080" y="261286"/>
                </a:lnTo>
                <a:lnTo>
                  <a:pt x="5528846" y="261286"/>
                </a:lnTo>
                <a:lnTo>
                  <a:pt x="5528846" y="154260"/>
                </a:lnTo>
                <a:lnTo>
                  <a:pt x="5421820" y="154260"/>
                </a:lnTo>
                <a:lnTo>
                  <a:pt x="5421820" y="107025"/>
                </a:lnTo>
                <a:lnTo>
                  <a:pt x="5528846" y="107025"/>
                </a:lnTo>
                <a:close/>
                <a:moveTo>
                  <a:pt x="4926753" y="0"/>
                </a:moveTo>
                <a:lnTo>
                  <a:pt x="4973389" y="0"/>
                </a:lnTo>
                <a:lnTo>
                  <a:pt x="4973389" y="107025"/>
                </a:lnTo>
                <a:lnTo>
                  <a:pt x="5080415" y="107025"/>
                </a:lnTo>
                <a:lnTo>
                  <a:pt x="5080415" y="154260"/>
                </a:lnTo>
                <a:lnTo>
                  <a:pt x="4973389" y="154260"/>
                </a:lnTo>
                <a:lnTo>
                  <a:pt x="4973389" y="261286"/>
                </a:lnTo>
                <a:lnTo>
                  <a:pt x="4926753" y="261286"/>
                </a:lnTo>
                <a:lnTo>
                  <a:pt x="4926753" y="154260"/>
                </a:lnTo>
                <a:lnTo>
                  <a:pt x="4819727" y="154260"/>
                </a:lnTo>
                <a:lnTo>
                  <a:pt x="4819727" y="107025"/>
                </a:lnTo>
                <a:lnTo>
                  <a:pt x="4926753" y="107025"/>
                </a:lnTo>
                <a:close/>
                <a:moveTo>
                  <a:pt x="4324063" y="0"/>
                </a:moveTo>
                <a:lnTo>
                  <a:pt x="4371297" y="0"/>
                </a:lnTo>
                <a:lnTo>
                  <a:pt x="4371297" y="107025"/>
                </a:lnTo>
                <a:lnTo>
                  <a:pt x="4478323" y="107025"/>
                </a:lnTo>
                <a:lnTo>
                  <a:pt x="4478323" y="154260"/>
                </a:lnTo>
                <a:lnTo>
                  <a:pt x="4371297" y="154260"/>
                </a:lnTo>
                <a:lnTo>
                  <a:pt x="4371297" y="261286"/>
                </a:lnTo>
                <a:lnTo>
                  <a:pt x="4324063" y="261286"/>
                </a:lnTo>
                <a:lnTo>
                  <a:pt x="4324063" y="154260"/>
                </a:lnTo>
                <a:lnTo>
                  <a:pt x="4217037" y="154260"/>
                </a:lnTo>
                <a:lnTo>
                  <a:pt x="4217037" y="107025"/>
                </a:lnTo>
                <a:lnTo>
                  <a:pt x="4324063" y="107025"/>
                </a:lnTo>
                <a:close/>
              </a:path>
            </a:pathLst>
          </a:custGeom>
          <a:solidFill>
            <a:srgbClr val="1D38FF"/>
          </a:solidFill>
          <a:ln w="59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06C9352E-A013-4709-B75A-8115E3C11E7C}"/>
              </a:ext>
            </a:extLst>
          </p:cNvPr>
          <p:cNvSpPr/>
          <p:nvPr/>
        </p:nvSpPr>
        <p:spPr>
          <a:xfrm>
            <a:off x="-1528010" y="2370222"/>
            <a:ext cx="7916779" cy="7916779"/>
          </a:xfrm>
          <a:prstGeom prst="ellipse">
            <a:avLst/>
          </a:prstGeom>
          <a:solidFill>
            <a:srgbClr val="0014A4"/>
          </a:solidFill>
          <a:ln>
            <a:noFill/>
          </a:ln>
          <a:effectLst>
            <a:innerShdw blurRad="3556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5B86883C-0B51-483A-B2D0-0A95AABC95CE}"/>
              </a:ext>
            </a:extLst>
          </p:cNvPr>
          <p:cNvSpPr/>
          <p:nvPr/>
        </p:nvSpPr>
        <p:spPr>
          <a:xfrm>
            <a:off x="7409513" y="-529390"/>
            <a:ext cx="7916779" cy="7916779"/>
          </a:xfrm>
          <a:prstGeom prst="ellipse">
            <a:avLst/>
          </a:prstGeom>
          <a:solidFill>
            <a:srgbClr val="0014A4"/>
          </a:solidFill>
          <a:ln>
            <a:noFill/>
          </a:ln>
          <a:effectLst>
            <a:innerShdw blurRad="3556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B46C6781-35E9-4B75-B62A-E6EE10222868}"/>
              </a:ext>
            </a:extLst>
          </p:cNvPr>
          <p:cNvSpPr/>
          <p:nvPr/>
        </p:nvSpPr>
        <p:spPr>
          <a:xfrm>
            <a:off x="2430379" y="-1785718"/>
            <a:ext cx="4155940" cy="4155940"/>
          </a:xfrm>
          <a:prstGeom prst="ellipse">
            <a:avLst/>
          </a:prstGeom>
          <a:solidFill>
            <a:srgbClr val="0014A4"/>
          </a:solidFill>
          <a:ln>
            <a:noFill/>
          </a:ln>
          <a:effectLst>
            <a:innerShdw blurRad="3556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1" name="-">
            <a:extLst>
              <a:ext uri="{FF2B5EF4-FFF2-40B4-BE49-F238E27FC236}">
                <a16:creationId xmlns:a16="http://schemas.microsoft.com/office/drawing/2014/main" id="{2FDC9987-6C22-4C58-B096-D668015F9299}"/>
              </a:ext>
            </a:extLst>
          </p:cNvPr>
          <p:cNvSpPr/>
          <p:nvPr/>
        </p:nvSpPr>
        <p:spPr>
          <a:xfrm>
            <a:off x="9411026" y="648930"/>
            <a:ext cx="5560142" cy="5560140"/>
          </a:xfrm>
          <a:prstGeom prst="ellipse">
            <a:avLst/>
          </a:prstGeom>
          <a:solidFill>
            <a:srgbClr val="1D38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3" name="-">
            <a:extLst>
              <a:ext uri="{FF2B5EF4-FFF2-40B4-BE49-F238E27FC236}">
                <a16:creationId xmlns:a16="http://schemas.microsoft.com/office/drawing/2014/main" id="{5485FEDB-92B5-4C82-BB83-49DA1DA13595}"/>
              </a:ext>
            </a:extLst>
          </p:cNvPr>
          <p:cNvSpPr/>
          <p:nvPr/>
        </p:nvSpPr>
        <p:spPr>
          <a:xfrm>
            <a:off x="9411026" y="5118693"/>
            <a:ext cx="330366" cy="330366"/>
          </a:xfrm>
          <a:prstGeom prst="rect">
            <a:avLst/>
          </a:pr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4" name="-">
            <a:extLst>
              <a:ext uri="{FF2B5EF4-FFF2-40B4-BE49-F238E27FC236}">
                <a16:creationId xmlns:a16="http://schemas.microsoft.com/office/drawing/2014/main" id="{74A56BEE-74FE-4D62-81F3-C9682EA3B157}"/>
              </a:ext>
            </a:extLst>
          </p:cNvPr>
          <p:cNvSpPr/>
          <p:nvPr/>
        </p:nvSpPr>
        <p:spPr>
          <a:xfrm>
            <a:off x="4184988" y="458551"/>
            <a:ext cx="548793" cy="548793"/>
          </a:xfrm>
          <a:prstGeom prst="ellipse">
            <a:avLst/>
          </a:pr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5" name="-">
            <a:extLst>
              <a:ext uri="{FF2B5EF4-FFF2-40B4-BE49-F238E27FC236}">
                <a16:creationId xmlns:a16="http://schemas.microsoft.com/office/drawing/2014/main" id="{4257A2EA-58D9-466C-A839-C7CD9EDBCD59}"/>
              </a:ext>
            </a:extLst>
          </p:cNvPr>
          <p:cNvSpPr/>
          <p:nvPr/>
        </p:nvSpPr>
        <p:spPr>
          <a:xfrm>
            <a:off x="4065653" y="339217"/>
            <a:ext cx="787462" cy="787460"/>
          </a:xfrm>
          <a:prstGeom prst="ellipse">
            <a:avLst/>
          </a:prstGeom>
          <a:noFill/>
          <a:ln w="50800">
            <a:solidFill>
              <a:srgbClr val="FD414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" name="TextBox 306">
            <a:extLst>
              <a:ext uri="{FF2B5EF4-FFF2-40B4-BE49-F238E27FC236}">
                <a16:creationId xmlns:a16="http://schemas.microsoft.com/office/drawing/2014/main" id="{07AE7DEB-64A5-4C98-8591-1456D0EDEE6D}"/>
              </a:ext>
            </a:extLst>
          </p:cNvPr>
          <p:cNvSpPr txBox="1"/>
          <p:nvPr/>
        </p:nvSpPr>
        <p:spPr>
          <a:xfrm>
            <a:off x="416534" y="4215988"/>
            <a:ext cx="5710218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solidFill>
                  <a:srgbClr val="000E74"/>
                </a:solidFill>
                <a:latin typeface="Kanit Black" pitchFamily="2" charset="-34"/>
                <a:cs typeface="Kanit Black" pitchFamily="2" charset="-34"/>
              </a:rPr>
              <a:t>#01</a:t>
            </a:r>
          </a:p>
        </p:txBody>
      </p:sp>
      <p:sp>
        <p:nvSpPr>
          <p:cNvPr id="302" name="-">
            <a:extLst>
              <a:ext uri="{FF2B5EF4-FFF2-40B4-BE49-F238E27FC236}">
                <a16:creationId xmlns:a16="http://schemas.microsoft.com/office/drawing/2014/main" id="{8E1A0845-069D-4AF1-9523-4DBFCD6FF95C}"/>
              </a:ext>
            </a:extLst>
          </p:cNvPr>
          <p:cNvSpPr/>
          <p:nvPr/>
        </p:nvSpPr>
        <p:spPr>
          <a:xfrm rot="2700000">
            <a:off x="374819" y="2934091"/>
            <a:ext cx="1809783" cy="1809783"/>
          </a:xfrm>
          <a:prstGeom prst="plus">
            <a:avLst>
              <a:gd name="adj" fmla="val 3534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6" name="-">
            <a:extLst>
              <a:ext uri="{FF2B5EF4-FFF2-40B4-BE49-F238E27FC236}">
                <a16:creationId xmlns:a16="http://schemas.microsoft.com/office/drawing/2014/main" id="{10DFE979-4378-424A-A138-5A3A81DA3F7B}"/>
              </a:ext>
            </a:extLst>
          </p:cNvPr>
          <p:cNvSpPr/>
          <p:nvPr/>
        </p:nvSpPr>
        <p:spPr>
          <a:xfrm>
            <a:off x="2978150" y="6127084"/>
            <a:ext cx="6235700" cy="3829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9" name="TextBox 308">
            <a:extLst>
              <a:ext uri="{FF2B5EF4-FFF2-40B4-BE49-F238E27FC236}">
                <a16:creationId xmlns:a16="http://schemas.microsoft.com/office/drawing/2014/main" id="{36034F28-E571-44BF-AF89-A812F1C864DF}"/>
              </a:ext>
            </a:extLst>
          </p:cNvPr>
          <p:cNvSpPr txBox="1"/>
          <p:nvPr/>
        </p:nvSpPr>
        <p:spPr>
          <a:xfrm>
            <a:off x="3596758" y="2797657"/>
            <a:ext cx="49984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Brand New</a:t>
            </a:r>
          </a:p>
        </p:txBody>
      </p:sp>
      <p:sp>
        <p:nvSpPr>
          <p:cNvPr id="310" name="-">
            <a:extLst>
              <a:ext uri="{FF2B5EF4-FFF2-40B4-BE49-F238E27FC236}">
                <a16:creationId xmlns:a16="http://schemas.microsoft.com/office/drawing/2014/main" id="{E1FFB427-767D-40A6-9403-A27597F13A67}"/>
              </a:ext>
            </a:extLst>
          </p:cNvPr>
          <p:cNvSpPr/>
          <p:nvPr/>
        </p:nvSpPr>
        <p:spPr>
          <a:xfrm>
            <a:off x="4533900" y="2532772"/>
            <a:ext cx="3124200" cy="3508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" name="TextBox 307">
            <a:extLst>
              <a:ext uri="{FF2B5EF4-FFF2-40B4-BE49-F238E27FC236}">
                <a16:creationId xmlns:a16="http://schemas.microsoft.com/office/drawing/2014/main" id="{867574F3-9CE3-4D4E-AEB9-AD986911B3DB}"/>
              </a:ext>
            </a:extLst>
          </p:cNvPr>
          <p:cNvSpPr txBox="1"/>
          <p:nvPr/>
        </p:nvSpPr>
        <p:spPr>
          <a:xfrm>
            <a:off x="4668367" y="2467250"/>
            <a:ext cx="2855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Kanit SemiBold" pitchFamily="2" charset="-34"/>
                <a:cs typeface="Kanit SemiBold" pitchFamily="2" charset="-34"/>
              </a:rPr>
              <a:t>Lorem Ipsum Dolor</a:t>
            </a:r>
          </a:p>
        </p:txBody>
      </p:sp>
      <p:sp>
        <p:nvSpPr>
          <p:cNvPr id="311" name="TextBox 310">
            <a:extLst>
              <a:ext uri="{FF2B5EF4-FFF2-40B4-BE49-F238E27FC236}">
                <a16:creationId xmlns:a16="http://schemas.microsoft.com/office/drawing/2014/main" id="{EB403666-0322-4E7B-970E-04D02342EF4A}"/>
              </a:ext>
            </a:extLst>
          </p:cNvPr>
          <p:cNvSpPr txBox="1"/>
          <p:nvPr/>
        </p:nvSpPr>
        <p:spPr>
          <a:xfrm>
            <a:off x="4350172" y="3565273"/>
            <a:ext cx="34916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Template.</a:t>
            </a:r>
          </a:p>
        </p:txBody>
      </p:sp>
      <p:grpSp>
        <p:nvGrpSpPr>
          <p:cNvPr id="312" name="-">
            <a:extLst>
              <a:ext uri="{FF2B5EF4-FFF2-40B4-BE49-F238E27FC236}">
                <a16:creationId xmlns:a16="http://schemas.microsoft.com/office/drawing/2014/main" id="{8046CAD1-C260-4BCC-8F65-2B1A25F7190C}"/>
              </a:ext>
            </a:extLst>
          </p:cNvPr>
          <p:cNvGrpSpPr/>
          <p:nvPr/>
        </p:nvGrpSpPr>
        <p:grpSpPr>
          <a:xfrm>
            <a:off x="5498498" y="5687050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13" name="-">
              <a:extLst>
                <a:ext uri="{FF2B5EF4-FFF2-40B4-BE49-F238E27FC236}">
                  <a16:creationId xmlns:a16="http://schemas.microsoft.com/office/drawing/2014/main" id="{647EBB47-4601-47EA-B7E7-879F7281FEBA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4" name="-">
              <a:extLst>
                <a:ext uri="{FF2B5EF4-FFF2-40B4-BE49-F238E27FC236}">
                  <a16:creationId xmlns:a16="http://schemas.microsoft.com/office/drawing/2014/main" id="{DD0F1E67-45FF-4EE2-8CBB-0AC3A8002413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0017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5" name="-">
            <a:extLst>
              <a:ext uri="{FF2B5EF4-FFF2-40B4-BE49-F238E27FC236}">
                <a16:creationId xmlns:a16="http://schemas.microsoft.com/office/drawing/2014/main" id="{22912F47-B85F-4E54-94C8-C1073044B387}"/>
              </a:ext>
            </a:extLst>
          </p:cNvPr>
          <p:cNvGrpSpPr/>
          <p:nvPr/>
        </p:nvGrpSpPr>
        <p:grpSpPr>
          <a:xfrm>
            <a:off x="5946487" y="5687050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16" name="-">
              <a:extLst>
                <a:ext uri="{FF2B5EF4-FFF2-40B4-BE49-F238E27FC236}">
                  <a16:creationId xmlns:a16="http://schemas.microsoft.com/office/drawing/2014/main" id="{C33060EE-D342-4BEC-B7F2-4C02B097F2B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17" name="Graphic 1069">
              <a:extLst>
                <a:ext uri="{FF2B5EF4-FFF2-40B4-BE49-F238E27FC236}">
                  <a16:creationId xmlns:a16="http://schemas.microsoft.com/office/drawing/2014/main" id="{98E10512-6ED2-4742-8983-A7DDDFBA23F5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318" name="-">
                <a:extLst>
                  <a:ext uri="{FF2B5EF4-FFF2-40B4-BE49-F238E27FC236}">
                    <a16:creationId xmlns:a16="http://schemas.microsoft.com/office/drawing/2014/main" id="{C13C8C85-29B8-461F-82CF-2CEEA9179DBE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0017C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9" name="-">
                <a:extLst>
                  <a:ext uri="{FF2B5EF4-FFF2-40B4-BE49-F238E27FC236}">
                    <a16:creationId xmlns:a16="http://schemas.microsoft.com/office/drawing/2014/main" id="{2E6CF150-4C4E-4F82-8213-91B8B27B5C6A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0017C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20" name="-">
            <a:extLst>
              <a:ext uri="{FF2B5EF4-FFF2-40B4-BE49-F238E27FC236}">
                <a16:creationId xmlns:a16="http://schemas.microsoft.com/office/drawing/2014/main" id="{4C9E6B44-56BE-4172-A473-B3230720C4DE}"/>
              </a:ext>
            </a:extLst>
          </p:cNvPr>
          <p:cNvGrpSpPr/>
          <p:nvPr/>
        </p:nvGrpSpPr>
        <p:grpSpPr>
          <a:xfrm>
            <a:off x="6394477" y="5688145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21" name="-">
              <a:extLst>
                <a:ext uri="{FF2B5EF4-FFF2-40B4-BE49-F238E27FC236}">
                  <a16:creationId xmlns:a16="http://schemas.microsoft.com/office/drawing/2014/main" id="{737CBBDA-9CD3-4EE4-BE91-3B2051451266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0017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-">
              <a:extLst>
                <a:ext uri="{FF2B5EF4-FFF2-40B4-BE49-F238E27FC236}">
                  <a16:creationId xmlns:a16="http://schemas.microsoft.com/office/drawing/2014/main" id="{7B52B472-5A61-428F-9909-98FB985E2C0E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23" name="TextBox 322">
            <a:extLst>
              <a:ext uri="{FF2B5EF4-FFF2-40B4-BE49-F238E27FC236}">
                <a16:creationId xmlns:a16="http://schemas.microsoft.com/office/drawing/2014/main" id="{5E3A3214-643A-4444-B3F1-614072A084CF}"/>
              </a:ext>
            </a:extLst>
          </p:cNvPr>
          <p:cNvSpPr txBox="1"/>
          <p:nvPr/>
        </p:nvSpPr>
        <p:spPr>
          <a:xfrm>
            <a:off x="5279110" y="315137"/>
            <a:ext cx="1633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LOGO</a:t>
            </a:r>
          </a:p>
        </p:txBody>
      </p:sp>
      <p:sp>
        <p:nvSpPr>
          <p:cNvPr id="324" name="TextBox 323">
            <a:extLst>
              <a:ext uri="{FF2B5EF4-FFF2-40B4-BE49-F238E27FC236}">
                <a16:creationId xmlns:a16="http://schemas.microsoft.com/office/drawing/2014/main" id="{3E21F9E4-003F-48A4-AC5C-9E16DE49DC87}"/>
              </a:ext>
            </a:extLst>
          </p:cNvPr>
          <p:cNvSpPr txBox="1"/>
          <p:nvPr/>
        </p:nvSpPr>
        <p:spPr>
          <a:xfrm>
            <a:off x="3284179" y="6154331"/>
            <a:ext cx="5623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1200" dirty="0">
                <a:solidFill>
                  <a:schemeClr val="tx2">
                    <a:lumMod val="50000"/>
                  </a:schemeClr>
                </a:solidFill>
                <a:latin typeface="Kanit SemiBold" pitchFamily="2" charset="-34"/>
                <a:cs typeface="Kanit SemiBold" pitchFamily="2" charset="-34"/>
              </a:rPr>
              <a:t>WWW.YOURDOMAIN.COM</a:t>
            </a:r>
          </a:p>
        </p:txBody>
      </p:sp>
      <p:pic>
        <p:nvPicPr>
          <p:cNvPr id="2" name="MUSIC">
            <a:hlinkClick r:id="" action="ppaction://media"/>
            <a:extLst>
              <a:ext uri="{FF2B5EF4-FFF2-40B4-BE49-F238E27FC236}">
                <a16:creationId xmlns:a16="http://schemas.microsoft.com/office/drawing/2014/main" id="{3EBF81A7-5E91-44D0-95C0-E5A7510649F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4781" end="94439.5"/>
                  <p14:fade in="500" out="1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590447" y="15876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86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1.85185E-6 L 6.25E-7 -0.1643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1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autoRev="1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4" dur="1900" fill="hold"/>
                                        <p:tgtEl>
                                          <p:spTgt spid="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accel="50000" decel="50000" autoRev="1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accel="50000" decel="50000" autoRev="1" fill="hold" grpId="3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0" dur="1850" fill="hold"/>
                                        <p:tgtEl>
                                          <p:spTgt spid="5"/>
                                        </p:tgtEl>
                                      </p:cBhvr>
                                      <p:by x="96000" y="96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30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30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accel="50000" decel="5000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8" dur="3500" fill="hold"/>
                                        <p:tgtEl>
                                          <p:spTgt spid="301"/>
                                        </p:tgtEl>
                                      </p:cBhvr>
                                      <p:by x="124000" y="124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10" fill="hold"/>
                                        <p:tgtEl>
                                          <p:spTgt spid="30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30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accel="50000" decel="50000" autoRev="1" fill="hold" grpId="3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46" dur="1650" fill="hold"/>
                                        <p:tgtEl>
                                          <p:spTgt spid="3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10" fill="hold"/>
                                        <p:tgtEl>
                                          <p:spTgt spid="30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2" dur="1000" fill="hold"/>
                                        <p:tgtEl>
                                          <p:spTgt spid="30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accel="50000" decel="50000" autoRev="1" fill="hold" grpId="3" nodeType="withEffect">
                                  <p:stCondLst>
                                    <p:cond delay="1950"/>
                                  </p:stCondLst>
                                  <p:childTnLst>
                                    <p:animScale>
                                      <p:cBhvr>
                                        <p:cTn id="54" dur="1525" fill="hold"/>
                                        <p:tgtEl>
                                          <p:spTgt spid="30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700000">
                                      <p:cBhvr>
                                        <p:cTn id="62" dur="37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mph" presetSubtype="0" accel="50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0800000">
                                      <p:cBhvr>
                                        <p:cTn id="70" dur="17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" fill="hold"/>
                                        <p:tgtEl>
                                          <p:spTgt spid="3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3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2.96296E-6 L 0 -0.04769 " pathEditMode="relative" rAng="0" ptsTypes="AA">
                                      <p:cBhvr>
                                        <p:cTn id="81" dur="750" spd="-100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84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5" presetClass="path" presetSubtype="0" accel="10000" decel="22000" fill="hold" grpId="1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8.33333E-7 -3.33333E-6 L -0.05833 -3.33333E-6 " pathEditMode="relative" rAng="0" ptsTypes="AA">
                                      <p:cBhvr>
                                        <p:cTn id="87" dur="33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10" fill="hold"/>
                                        <p:tgtEl>
                                          <p:spTgt spid="31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1" dur="1000" fill="hold"/>
                                        <p:tgtEl>
                                          <p:spTgt spid="31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5" dur="10" fill="hold"/>
                                        <p:tgtEl>
                                          <p:spTgt spid="3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7" dur="1000" fill="hold"/>
                                        <p:tgtEl>
                                          <p:spTgt spid="3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1" dur="10" fill="hold"/>
                                        <p:tgtEl>
                                          <p:spTgt spid="32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13" dur="1000" fill="hold"/>
                                        <p:tgtEl>
                                          <p:spTgt spid="32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7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4.44444E-6 L 0 0.09976 " pathEditMode="relative" rAng="0" ptsTypes="AA">
                                      <p:cBhvr>
                                        <p:cTn id="122" dur="750" spd="-100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7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6" dur="10" fill="hold"/>
                                        <p:tgtEl>
                                          <p:spTgt spid="30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8" dur="1000" fill="hold"/>
                                        <p:tgtEl>
                                          <p:spTgt spid="30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42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3.7037E-6 L 0 0.17245 " pathEditMode="relative" rAng="0" ptsTypes="AA">
                                      <p:cBhvr>
                                        <p:cTn id="130" dur="1000" spd="-100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611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00" grpId="0" animBg="1"/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6" grpId="2" animBg="1"/>
      <p:bldP spid="6" grpId="3" animBg="1"/>
      <p:bldP spid="301" grpId="0" animBg="1"/>
      <p:bldP spid="301" grpId="1" animBg="1"/>
      <p:bldP spid="301" grpId="2" animBg="1"/>
      <p:bldP spid="301" grpId="3" animBg="1"/>
      <p:bldP spid="303" grpId="0" animBg="1"/>
      <p:bldP spid="303" grpId="1" animBg="1"/>
      <p:bldP spid="304" grpId="0" animBg="1"/>
      <p:bldP spid="304" grpId="1" animBg="1"/>
      <p:bldP spid="304" grpId="2" animBg="1"/>
      <p:bldP spid="304" grpId="3" animBg="1"/>
      <p:bldP spid="305" grpId="0" animBg="1"/>
      <p:bldP spid="305" grpId="1" animBg="1"/>
      <p:bldP spid="305" grpId="2" animBg="1"/>
      <p:bldP spid="305" grpId="3" animBg="1"/>
      <p:bldP spid="307" grpId="0"/>
      <p:bldP spid="307" grpId="1"/>
      <p:bldP spid="302" grpId="0" animBg="1"/>
      <p:bldP spid="302" grpId="1" animBg="1"/>
      <p:bldP spid="306" grpId="0" animBg="1"/>
      <p:bldP spid="306" grpId="1" animBg="1"/>
      <p:bldP spid="306" grpId="2" animBg="1"/>
      <p:bldP spid="306" grpId="3" animBg="1"/>
      <p:bldP spid="309" grpId="0"/>
      <p:bldP spid="310" grpId="0" animBg="1"/>
      <p:bldP spid="310" grpId="1" animBg="1"/>
      <p:bldP spid="310" grpId="2" animBg="1"/>
      <p:bldP spid="308" grpId="0"/>
      <p:bldP spid="308" grpId="1"/>
      <p:bldP spid="311" grpId="0"/>
      <p:bldP spid="323" grpId="0"/>
      <p:bldP spid="324" grpId="0"/>
      <p:bldP spid="32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7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-">
            <a:extLst>
              <a:ext uri="{FF2B5EF4-FFF2-40B4-BE49-F238E27FC236}">
                <a16:creationId xmlns:a16="http://schemas.microsoft.com/office/drawing/2014/main" id="{B4BA9ABC-2B4E-4194-896A-683DBF748981}"/>
              </a:ext>
            </a:extLst>
          </p:cNvPr>
          <p:cNvSpPr/>
          <p:nvPr/>
        </p:nvSpPr>
        <p:spPr>
          <a:xfrm>
            <a:off x="-7669682" y="-2377"/>
            <a:ext cx="13957413" cy="9116879"/>
          </a:xfrm>
          <a:custGeom>
            <a:avLst/>
            <a:gdLst>
              <a:gd name="connsiteX0" fmla="*/ 10295963 w 10502838"/>
              <a:gd name="connsiteY0" fmla="*/ 6642140 h 6860376"/>
              <a:gd name="connsiteX1" fmla="*/ 10275634 w 10502838"/>
              <a:gd name="connsiteY1" fmla="*/ 6662469 h 6860376"/>
              <a:gd name="connsiteX2" fmla="*/ 10351568 w 10502838"/>
              <a:gd name="connsiteY2" fmla="*/ 6738403 h 6860376"/>
              <a:gd name="connsiteX3" fmla="*/ 10275634 w 10502838"/>
              <a:gd name="connsiteY3" fmla="*/ 6814337 h 6860376"/>
              <a:gd name="connsiteX4" fmla="*/ 10295963 w 10502838"/>
              <a:gd name="connsiteY4" fmla="*/ 6834666 h 6860376"/>
              <a:gd name="connsiteX5" fmla="*/ 10371897 w 10502838"/>
              <a:gd name="connsiteY5" fmla="*/ 6758732 h 6860376"/>
              <a:gd name="connsiteX6" fmla="*/ 10447831 w 10502838"/>
              <a:gd name="connsiteY6" fmla="*/ 6834666 h 6860376"/>
              <a:gd name="connsiteX7" fmla="*/ 10468160 w 10502838"/>
              <a:gd name="connsiteY7" fmla="*/ 6814337 h 6860376"/>
              <a:gd name="connsiteX8" fmla="*/ 10392226 w 10502838"/>
              <a:gd name="connsiteY8" fmla="*/ 6738403 h 6860376"/>
              <a:gd name="connsiteX9" fmla="*/ 10468160 w 10502838"/>
              <a:gd name="connsiteY9" fmla="*/ 6662469 h 6860376"/>
              <a:gd name="connsiteX10" fmla="*/ 10447831 w 10502838"/>
              <a:gd name="connsiteY10" fmla="*/ 6642140 h 6860376"/>
              <a:gd name="connsiteX11" fmla="*/ 10371897 w 10502838"/>
              <a:gd name="connsiteY11" fmla="*/ 6718074 h 6860376"/>
              <a:gd name="connsiteX12" fmla="*/ 9693870 w 10502838"/>
              <a:gd name="connsiteY12" fmla="*/ 6642140 h 6860376"/>
              <a:gd name="connsiteX13" fmla="*/ 9673541 w 10502838"/>
              <a:gd name="connsiteY13" fmla="*/ 6662469 h 6860376"/>
              <a:gd name="connsiteX14" fmla="*/ 9749475 w 10502838"/>
              <a:gd name="connsiteY14" fmla="*/ 6738403 h 6860376"/>
              <a:gd name="connsiteX15" fmla="*/ 9673541 w 10502838"/>
              <a:gd name="connsiteY15" fmla="*/ 6814337 h 6860376"/>
              <a:gd name="connsiteX16" fmla="*/ 9693870 w 10502838"/>
              <a:gd name="connsiteY16" fmla="*/ 6834666 h 6860376"/>
              <a:gd name="connsiteX17" fmla="*/ 9769804 w 10502838"/>
              <a:gd name="connsiteY17" fmla="*/ 6758732 h 6860376"/>
              <a:gd name="connsiteX18" fmla="*/ 9845738 w 10502838"/>
              <a:gd name="connsiteY18" fmla="*/ 6834666 h 6860376"/>
              <a:gd name="connsiteX19" fmla="*/ 9866067 w 10502838"/>
              <a:gd name="connsiteY19" fmla="*/ 6814337 h 6860376"/>
              <a:gd name="connsiteX20" fmla="*/ 9790133 w 10502838"/>
              <a:gd name="connsiteY20" fmla="*/ 6738403 h 6860376"/>
              <a:gd name="connsiteX21" fmla="*/ 9866067 w 10502838"/>
              <a:gd name="connsiteY21" fmla="*/ 6662469 h 6860376"/>
              <a:gd name="connsiteX22" fmla="*/ 9845738 w 10502838"/>
              <a:gd name="connsiteY22" fmla="*/ 6642140 h 6860376"/>
              <a:gd name="connsiteX23" fmla="*/ 9769804 w 10502838"/>
              <a:gd name="connsiteY23" fmla="*/ 6718074 h 6860376"/>
              <a:gd name="connsiteX24" fmla="*/ 9091179 w 10502838"/>
              <a:gd name="connsiteY24" fmla="*/ 6642140 h 6860376"/>
              <a:gd name="connsiteX25" fmla="*/ 9070850 w 10502838"/>
              <a:gd name="connsiteY25" fmla="*/ 6662469 h 6860376"/>
              <a:gd name="connsiteX26" fmla="*/ 9146785 w 10502838"/>
              <a:gd name="connsiteY26" fmla="*/ 6738403 h 6860376"/>
              <a:gd name="connsiteX27" fmla="*/ 9070850 w 10502838"/>
              <a:gd name="connsiteY27" fmla="*/ 6814337 h 6860376"/>
              <a:gd name="connsiteX28" fmla="*/ 9091179 w 10502838"/>
              <a:gd name="connsiteY28" fmla="*/ 6834666 h 6860376"/>
              <a:gd name="connsiteX29" fmla="*/ 9167113 w 10502838"/>
              <a:gd name="connsiteY29" fmla="*/ 6758732 h 6860376"/>
              <a:gd name="connsiteX30" fmla="*/ 9243048 w 10502838"/>
              <a:gd name="connsiteY30" fmla="*/ 6834666 h 6860376"/>
              <a:gd name="connsiteX31" fmla="*/ 9263377 w 10502838"/>
              <a:gd name="connsiteY31" fmla="*/ 6814337 h 6860376"/>
              <a:gd name="connsiteX32" fmla="*/ 9187442 w 10502838"/>
              <a:gd name="connsiteY32" fmla="*/ 6738403 h 6860376"/>
              <a:gd name="connsiteX33" fmla="*/ 9263377 w 10502838"/>
              <a:gd name="connsiteY33" fmla="*/ 6662469 h 6860376"/>
              <a:gd name="connsiteX34" fmla="*/ 9243048 w 10502838"/>
              <a:gd name="connsiteY34" fmla="*/ 6642140 h 6860376"/>
              <a:gd name="connsiteX35" fmla="*/ 9167113 w 10502838"/>
              <a:gd name="connsiteY35" fmla="*/ 6718074 h 6860376"/>
              <a:gd name="connsiteX36" fmla="*/ 7886396 w 10502838"/>
              <a:gd name="connsiteY36" fmla="*/ 6642140 h 6860376"/>
              <a:gd name="connsiteX37" fmla="*/ 7866067 w 10502838"/>
              <a:gd name="connsiteY37" fmla="*/ 6662469 h 6860376"/>
              <a:gd name="connsiteX38" fmla="*/ 7942001 w 10502838"/>
              <a:gd name="connsiteY38" fmla="*/ 6738403 h 6860376"/>
              <a:gd name="connsiteX39" fmla="*/ 7866067 w 10502838"/>
              <a:gd name="connsiteY39" fmla="*/ 6814337 h 6860376"/>
              <a:gd name="connsiteX40" fmla="*/ 7886396 w 10502838"/>
              <a:gd name="connsiteY40" fmla="*/ 6834666 h 6860376"/>
              <a:gd name="connsiteX41" fmla="*/ 7962330 w 10502838"/>
              <a:gd name="connsiteY41" fmla="*/ 6758732 h 6860376"/>
              <a:gd name="connsiteX42" fmla="*/ 8038264 w 10502838"/>
              <a:gd name="connsiteY42" fmla="*/ 6834666 h 6860376"/>
              <a:gd name="connsiteX43" fmla="*/ 8058593 w 10502838"/>
              <a:gd name="connsiteY43" fmla="*/ 6814337 h 6860376"/>
              <a:gd name="connsiteX44" fmla="*/ 7982659 w 10502838"/>
              <a:gd name="connsiteY44" fmla="*/ 6738403 h 6860376"/>
              <a:gd name="connsiteX45" fmla="*/ 8058593 w 10502838"/>
              <a:gd name="connsiteY45" fmla="*/ 6662469 h 6860376"/>
              <a:gd name="connsiteX46" fmla="*/ 8038264 w 10502838"/>
              <a:gd name="connsiteY46" fmla="*/ 6642140 h 6860376"/>
              <a:gd name="connsiteX47" fmla="*/ 7962330 w 10502838"/>
              <a:gd name="connsiteY47" fmla="*/ 6718074 h 6860376"/>
              <a:gd name="connsiteX48" fmla="*/ 7283705 w 10502838"/>
              <a:gd name="connsiteY48" fmla="*/ 6642140 h 6860376"/>
              <a:gd name="connsiteX49" fmla="*/ 7263376 w 10502838"/>
              <a:gd name="connsiteY49" fmla="*/ 6662469 h 6860376"/>
              <a:gd name="connsiteX50" fmla="*/ 7339310 w 10502838"/>
              <a:gd name="connsiteY50" fmla="*/ 6738403 h 6860376"/>
              <a:gd name="connsiteX51" fmla="*/ 7263376 w 10502838"/>
              <a:gd name="connsiteY51" fmla="*/ 6814337 h 6860376"/>
              <a:gd name="connsiteX52" fmla="*/ 7283705 w 10502838"/>
              <a:gd name="connsiteY52" fmla="*/ 6834666 h 6860376"/>
              <a:gd name="connsiteX53" fmla="*/ 7359639 w 10502838"/>
              <a:gd name="connsiteY53" fmla="*/ 6758732 h 6860376"/>
              <a:gd name="connsiteX54" fmla="*/ 7435573 w 10502838"/>
              <a:gd name="connsiteY54" fmla="*/ 6834666 h 6860376"/>
              <a:gd name="connsiteX55" fmla="*/ 7455902 w 10502838"/>
              <a:gd name="connsiteY55" fmla="*/ 6814337 h 6860376"/>
              <a:gd name="connsiteX56" fmla="*/ 7379968 w 10502838"/>
              <a:gd name="connsiteY56" fmla="*/ 6738403 h 6860376"/>
              <a:gd name="connsiteX57" fmla="*/ 7455902 w 10502838"/>
              <a:gd name="connsiteY57" fmla="*/ 6662469 h 6860376"/>
              <a:gd name="connsiteX58" fmla="*/ 7435573 w 10502838"/>
              <a:gd name="connsiteY58" fmla="*/ 6642140 h 6860376"/>
              <a:gd name="connsiteX59" fmla="*/ 7359639 w 10502838"/>
              <a:gd name="connsiteY59" fmla="*/ 6718074 h 6860376"/>
              <a:gd name="connsiteX60" fmla="*/ 6681612 w 10502838"/>
              <a:gd name="connsiteY60" fmla="*/ 6642140 h 6860376"/>
              <a:gd name="connsiteX61" fmla="*/ 6661283 w 10502838"/>
              <a:gd name="connsiteY61" fmla="*/ 6662469 h 6860376"/>
              <a:gd name="connsiteX62" fmla="*/ 6737217 w 10502838"/>
              <a:gd name="connsiteY62" fmla="*/ 6738403 h 6860376"/>
              <a:gd name="connsiteX63" fmla="*/ 6661283 w 10502838"/>
              <a:gd name="connsiteY63" fmla="*/ 6814337 h 6860376"/>
              <a:gd name="connsiteX64" fmla="*/ 6681612 w 10502838"/>
              <a:gd name="connsiteY64" fmla="*/ 6834666 h 6860376"/>
              <a:gd name="connsiteX65" fmla="*/ 6757546 w 10502838"/>
              <a:gd name="connsiteY65" fmla="*/ 6758732 h 6860376"/>
              <a:gd name="connsiteX66" fmla="*/ 6833480 w 10502838"/>
              <a:gd name="connsiteY66" fmla="*/ 6834666 h 6860376"/>
              <a:gd name="connsiteX67" fmla="*/ 6853809 w 10502838"/>
              <a:gd name="connsiteY67" fmla="*/ 6814337 h 6860376"/>
              <a:gd name="connsiteX68" fmla="*/ 6777875 w 10502838"/>
              <a:gd name="connsiteY68" fmla="*/ 6738403 h 6860376"/>
              <a:gd name="connsiteX69" fmla="*/ 6853809 w 10502838"/>
              <a:gd name="connsiteY69" fmla="*/ 6662469 h 6860376"/>
              <a:gd name="connsiteX70" fmla="*/ 6833480 w 10502838"/>
              <a:gd name="connsiteY70" fmla="*/ 6642140 h 6860376"/>
              <a:gd name="connsiteX71" fmla="*/ 6757546 w 10502838"/>
              <a:gd name="connsiteY71" fmla="*/ 6718074 h 6860376"/>
              <a:gd name="connsiteX72" fmla="*/ 5476828 w 10502838"/>
              <a:gd name="connsiteY72" fmla="*/ 6642140 h 6860376"/>
              <a:gd name="connsiteX73" fmla="*/ 5456499 w 10502838"/>
              <a:gd name="connsiteY73" fmla="*/ 6662469 h 6860376"/>
              <a:gd name="connsiteX74" fmla="*/ 5532433 w 10502838"/>
              <a:gd name="connsiteY74" fmla="*/ 6738403 h 6860376"/>
              <a:gd name="connsiteX75" fmla="*/ 5456499 w 10502838"/>
              <a:gd name="connsiteY75" fmla="*/ 6814337 h 6860376"/>
              <a:gd name="connsiteX76" fmla="*/ 5476828 w 10502838"/>
              <a:gd name="connsiteY76" fmla="*/ 6834666 h 6860376"/>
              <a:gd name="connsiteX77" fmla="*/ 5552762 w 10502838"/>
              <a:gd name="connsiteY77" fmla="*/ 6758732 h 6860376"/>
              <a:gd name="connsiteX78" fmla="*/ 5628696 w 10502838"/>
              <a:gd name="connsiteY78" fmla="*/ 6834666 h 6860376"/>
              <a:gd name="connsiteX79" fmla="*/ 5649025 w 10502838"/>
              <a:gd name="connsiteY79" fmla="*/ 6814337 h 6860376"/>
              <a:gd name="connsiteX80" fmla="*/ 5573091 w 10502838"/>
              <a:gd name="connsiteY80" fmla="*/ 6738403 h 6860376"/>
              <a:gd name="connsiteX81" fmla="*/ 5649025 w 10502838"/>
              <a:gd name="connsiteY81" fmla="*/ 6662469 h 6860376"/>
              <a:gd name="connsiteX82" fmla="*/ 5628696 w 10502838"/>
              <a:gd name="connsiteY82" fmla="*/ 6642140 h 6860376"/>
              <a:gd name="connsiteX83" fmla="*/ 5552762 w 10502838"/>
              <a:gd name="connsiteY83" fmla="*/ 6718074 h 6860376"/>
              <a:gd name="connsiteX84" fmla="*/ 4874137 w 10502838"/>
              <a:gd name="connsiteY84" fmla="*/ 6642140 h 6860376"/>
              <a:gd name="connsiteX85" fmla="*/ 4853808 w 10502838"/>
              <a:gd name="connsiteY85" fmla="*/ 6662469 h 6860376"/>
              <a:gd name="connsiteX86" fmla="*/ 4929742 w 10502838"/>
              <a:gd name="connsiteY86" fmla="*/ 6738403 h 6860376"/>
              <a:gd name="connsiteX87" fmla="*/ 4853808 w 10502838"/>
              <a:gd name="connsiteY87" fmla="*/ 6814337 h 6860376"/>
              <a:gd name="connsiteX88" fmla="*/ 4874137 w 10502838"/>
              <a:gd name="connsiteY88" fmla="*/ 6834666 h 6860376"/>
              <a:gd name="connsiteX89" fmla="*/ 4950071 w 10502838"/>
              <a:gd name="connsiteY89" fmla="*/ 6758732 h 6860376"/>
              <a:gd name="connsiteX90" fmla="*/ 5026005 w 10502838"/>
              <a:gd name="connsiteY90" fmla="*/ 6834666 h 6860376"/>
              <a:gd name="connsiteX91" fmla="*/ 5046334 w 10502838"/>
              <a:gd name="connsiteY91" fmla="*/ 6814337 h 6860376"/>
              <a:gd name="connsiteX92" fmla="*/ 4970400 w 10502838"/>
              <a:gd name="connsiteY92" fmla="*/ 6738403 h 6860376"/>
              <a:gd name="connsiteX93" fmla="*/ 5046334 w 10502838"/>
              <a:gd name="connsiteY93" fmla="*/ 6662469 h 6860376"/>
              <a:gd name="connsiteX94" fmla="*/ 5026005 w 10502838"/>
              <a:gd name="connsiteY94" fmla="*/ 6642140 h 6860376"/>
              <a:gd name="connsiteX95" fmla="*/ 4950071 w 10502838"/>
              <a:gd name="connsiteY95" fmla="*/ 6718074 h 6860376"/>
              <a:gd name="connsiteX96" fmla="*/ 4271446 w 10502838"/>
              <a:gd name="connsiteY96" fmla="*/ 6642140 h 6860376"/>
              <a:gd name="connsiteX97" fmla="*/ 4251117 w 10502838"/>
              <a:gd name="connsiteY97" fmla="*/ 6662469 h 6860376"/>
              <a:gd name="connsiteX98" fmla="*/ 4327052 w 10502838"/>
              <a:gd name="connsiteY98" fmla="*/ 6738403 h 6860376"/>
              <a:gd name="connsiteX99" fmla="*/ 4251117 w 10502838"/>
              <a:gd name="connsiteY99" fmla="*/ 6814337 h 6860376"/>
              <a:gd name="connsiteX100" fmla="*/ 4271446 w 10502838"/>
              <a:gd name="connsiteY100" fmla="*/ 6834666 h 6860376"/>
              <a:gd name="connsiteX101" fmla="*/ 4347380 w 10502838"/>
              <a:gd name="connsiteY101" fmla="*/ 6758732 h 6860376"/>
              <a:gd name="connsiteX102" fmla="*/ 4423315 w 10502838"/>
              <a:gd name="connsiteY102" fmla="*/ 6834666 h 6860376"/>
              <a:gd name="connsiteX103" fmla="*/ 4443644 w 10502838"/>
              <a:gd name="connsiteY103" fmla="*/ 6814337 h 6860376"/>
              <a:gd name="connsiteX104" fmla="*/ 4367709 w 10502838"/>
              <a:gd name="connsiteY104" fmla="*/ 6738403 h 6860376"/>
              <a:gd name="connsiteX105" fmla="*/ 4443644 w 10502838"/>
              <a:gd name="connsiteY105" fmla="*/ 6662469 h 6860376"/>
              <a:gd name="connsiteX106" fmla="*/ 4423315 w 10502838"/>
              <a:gd name="connsiteY106" fmla="*/ 6642140 h 6860376"/>
              <a:gd name="connsiteX107" fmla="*/ 4347380 w 10502838"/>
              <a:gd name="connsiteY107" fmla="*/ 6718074 h 6860376"/>
              <a:gd name="connsiteX108" fmla="*/ 3066665 w 10502838"/>
              <a:gd name="connsiteY108" fmla="*/ 6642140 h 6860376"/>
              <a:gd name="connsiteX109" fmla="*/ 3046335 w 10502838"/>
              <a:gd name="connsiteY109" fmla="*/ 6662469 h 6860376"/>
              <a:gd name="connsiteX110" fmla="*/ 3122269 w 10502838"/>
              <a:gd name="connsiteY110" fmla="*/ 6738403 h 6860376"/>
              <a:gd name="connsiteX111" fmla="*/ 3046335 w 10502838"/>
              <a:gd name="connsiteY111" fmla="*/ 6814337 h 6860376"/>
              <a:gd name="connsiteX112" fmla="*/ 3066665 w 10502838"/>
              <a:gd name="connsiteY112" fmla="*/ 6834666 h 6860376"/>
              <a:gd name="connsiteX113" fmla="*/ 3142598 w 10502838"/>
              <a:gd name="connsiteY113" fmla="*/ 6758732 h 6860376"/>
              <a:gd name="connsiteX114" fmla="*/ 3218532 w 10502838"/>
              <a:gd name="connsiteY114" fmla="*/ 6834666 h 6860376"/>
              <a:gd name="connsiteX115" fmla="*/ 3238861 w 10502838"/>
              <a:gd name="connsiteY115" fmla="*/ 6814337 h 6860376"/>
              <a:gd name="connsiteX116" fmla="*/ 3162927 w 10502838"/>
              <a:gd name="connsiteY116" fmla="*/ 6738403 h 6860376"/>
              <a:gd name="connsiteX117" fmla="*/ 3238861 w 10502838"/>
              <a:gd name="connsiteY117" fmla="*/ 6662469 h 6860376"/>
              <a:gd name="connsiteX118" fmla="*/ 3218532 w 10502838"/>
              <a:gd name="connsiteY118" fmla="*/ 6642140 h 6860376"/>
              <a:gd name="connsiteX119" fmla="*/ 3142598 w 10502838"/>
              <a:gd name="connsiteY119" fmla="*/ 6718074 h 6860376"/>
              <a:gd name="connsiteX120" fmla="*/ 2464571 w 10502838"/>
              <a:gd name="connsiteY120" fmla="*/ 6642140 h 6860376"/>
              <a:gd name="connsiteX121" fmla="*/ 2444242 w 10502838"/>
              <a:gd name="connsiteY121" fmla="*/ 6662469 h 6860376"/>
              <a:gd name="connsiteX122" fmla="*/ 2520176 w 10502838"/>
              <a:gd name="connsiteY122" fmla="*/ 6738403 h 6860376"/>
              <a:gd name="connsiteX123" fmla="*/ 2444242 w 10502838"/>
              <a:gd name="connsiteY123" fmla="*/ 6814337 h 6860376"/>
              <a:gd name="connsiteX124" fmla="*/ 2464571 w 10502838"/>
              <a:gd name="connsiteY124" fmla="*/ 6834666 h 6860376"/>
              <a:gd name="connsiteX125" fmla="*/ 2540505 w 10502838"/>
              <a:gd name="connsiteY125" fmla="*/ 6758732 h 6860376"/>
              <a:gd name="connsiteX126" fmla="*/ 2616439 w 10502838"/>
              <a:gd name="connsiteY126" fmla="*/ 6834666 h 6860376"/>
              <a:gd name="connsiteX127" fmla="*/ 2636768 w 10502838"/>
              <a:gd name="connsiteY127" fmla="*/ 6814337 h 6860376"/>
              <a:gd name="connsiteX128" fmla="*/ 2560834 w 10502838"/>
              <a:gd name="connsiteY128" fmla="*/ 6738403 h 6860376"/>
              <a:gd name="connsiteX129" fmla="*/ 2636768 w 10502838"/>
              <a:gd name="connsiteY129" fmla="*/ 6662469 h 6860376"/>
              <a:gd name="connsiteX130" fmla="*/ 2616439 w 10502838"/>
              <a:gd name="connsiteY130" fmla="*/ 6642140 h 6860376"/>
              <a:gd name="connsiteX131" fmla="*/ 2540505 w 10502838"/>
              <a:gd name="connsiteY131" fmla="*/ 6718074 h 6860376"/>
              <a:gd name="connsiteX132" fmla="*/ 1259787 w 10502838"/>
              <a:gd name="connsiteY132" fmla="*/ 6642140 h 6860376"/>
              <a:gd name="connsiteX133" fmla="*/ 1239458 w 10502838"/>
              <a:gd name="connsiteY133" fmla="*/ 6662469 h 6860376"/>
              <a:gd name="connsiteX134" fmla="*/ 1315391 w 10502838"/>
              <a:gd name="connsiteY134" fmla="*/ 6738403 h 6860376"/>
              <a:gd name="connsiteX135" fmla="*/ 1239458 w 10502838"/>
              <a:gd name="connsiteY135" fmla="*/ 6814337 h 6860376"/>
              <a:gd name="connsiteX136" fmla="*/ 1259787 w 10502838"/>
              <a:gd name="connsiteY136" fmla="*/ 6834666 h 6860376"/>
              <a:gd name="connsiteX137" fmla="*/ 1335720 w 10502838"/>
              <a:gd name="connsiteY137" fmla="*/ 6758732 h 6860376"/>
              <a:gd name="connsiteX138" fmla="*/ 1411655 w 10502838"/>
              <a:gd name="connsiteY138" fmla="*/ 6834666 h 6860376"/>
              <a:gd name="connsiteX139" fmla="*/ 1431984 w 10502838"/>
              <a:gd name="connsiteY139" fmla="*/ 6814337 h 6860376"/>
              <a:gd name="connsiteX140" fmla="*/ 1356049 w 10502838"/>
              <a:gd name="connsiteY140" fmla="*/ 6738403 h 6860376"/>
              <a:gd name="connsiteX141" fmla="*/ 1431984 w 10502838"/>
              <a:gd name="connsiteY141" fmla="*/ 6662469 h 6860376"/>
              <a:gd name="connsiteX142" fmla="*/ 1411655 w 10502838"/>
              <a:gd name="connsiteY142" fmla="*/ 6642140 h 6860376"/>
              <a:gd name="connsiteX143" fmla="*/ 1335720 w 10502838"/>
              <a:gd name="connsiteY143" fmla="*/ 6718074 h 6860376"/>
              <a:gd name="connsiteX144" fmla="*/ 657095 w 10502838"/>
              <a:gd name="connsiteY144" fmla="*/ 6642140 h 6860376"/>
              <a:gd name="connsiteX145" fmla="*/ 636766 w 10502838"/>
              <a:gd name="connsiteY145" fmla="*/ 6662469 h 6860376"/>
              <a:gd name="connsiteX146" fmla="*/ 712700 w 10502838"/>
              <a:gd name="connsiteY146" fmla="*/ 6738403 h 6860376"/>
              <a:gd name="connsiteX147" fmla="*/ 636766 w 10502838"/>
              <a:gd name="connsiteY147" fmla="*/ 6813739 h 6860376"/>
              <a:gd name="connsiteX148" fmla="*/ 657095 w 10502838"/>
              <a:gd name="connsiteY148" fmla="*/ 6834068 h 6860376"/>
              <a:gd name="connsiteX149" fmla="*/ 733029 w 10502838"/>
              <a:gd name="connsiteY149" fmla="*/ 6758134 h 6860376"/>
              <a:gd name="connsiteX150" fmla="*/ 808963 w 10502838"/>
              <a:gd name="connsiteY150" fmla="*/ 6834068 h 6860376"/>
              <a:gd name="connsiteX151" fmla="*/ 829292 w 10502838"/>
              <a:gd name="connsiteY151" fmla="*/ 6813739 h 6860376"/>
              <a:gd name="connsiteX152" fmla="*/ 753358 w 10502838"/>
              <a:gd name="connsiteY152" fmla="*/ 6738403 h 6860376"/>
              <a:gd name="connsiteX153" fmla="*/ 829292 w 10502838"/>
              <a:gd name="connsiteY153" fmla="*/ 6662469 h 6860376"/>
              <a:gd name="connsiteX154" fmla="*/ 808963 w 10502838"/>
              <a:gd name="connsiteY154" fmla="*/ 6642140 h 6860376"/>
              <a:gd name="connsiteX155" fmla="*/ 733029 w 10502838"/>
              <a:gd name="connsiteY155" fmla="*/ 6718074 h 6860376"/>
              <a:gd name="connsiteX156" fmla="*/ 55002 w 10502838"/>
              <a:gd name="connsiteY156" fmla="*/ 6642140 h 6860376"/>
              <a:gd name="connsiteX157" fmla="*/ 34673 w 10502838"/>
              <a:gd name="connsiteY157" fmla="*/ 6662469 h 6860376"/>
              <a:gd name="connsiteX158" fmla="*/ 110607 w 10502838"/>
              <a:gd name="connsiteY158" fmla="*/ 6738403 h 6860376"/>
              <a:gd name="connsiteX159" fmla="*/ 34673 w 10502838"/>
              <a:gd name="connsiteY159" fmla="*/ 6814337 h 6860376"/>
              <a:gd name="connsiteX160" fmla="*/ 55002 w 10502838"/>
              <a:gd name="connsiteY160" fmla="*/ 6834666 h 6860376"/>
              <a:gd name="connsiteX161" fmla="*/ 130338 w 10502838"/>
              <a:gd name="connsiteY161" fmla="*/ 6758732 h 6860376"/>
              <a:gd name="connsiteX162" fmla="*/ 206273 w 10502838"/>
              <a:gd name="connsiteY162" fmla="*/ 6834666 h 6860376"/>
              <a:gd name="connsiteX163" fmla="*/ 226601 w 10502838"/>
              <a:gd name="connsiteY163" fmla="*/ 6814337 h 6860376"/>
              <a:gd name="connsiteX164" fmla="*/ 151265 w 10502838"/>
              <a:gd name="connsiteY164" fmla="*/ 6738403 h 6860376"/>
              <a:gd name="connsiteX165" fmla="*/ 227199 w 10502838"/>
              <a:gd name="connsiteY165" fmla="*/ 6662469 h 6860376"/>
              <a:gd name="connsiteX166" fmla="*/ 206870 w 10502838"/>
              <a:gd name="connsiteY166" fmla="*/ 6642140 h 6860376"/>
              <a:gd name="connsiteX167" fmla="*/ 130936 w 10502838"/>
              <a:gd name="connsiteY167" fmla="*/ 6718074 h 6860376"/>
              <a:gd name="connsiteX168" fmla="*/ 8489086 w 10502838"/>
              <a:gd name="connsiteY168" fmla="*/ 6641542 h 6860376"/>
              <a:gd name="connsiteX169" fmla="*/ 8468757 w 10502838"/>
              <a:gd name="connsiteY169" fmla="*/ 6661871 h 6860376"/>
              <a:gd name="connsiteX170" fmla="*/ 8544691 w 10502838"/>
              <a:gd name="connsiteY170" fmla="*/ 6737805 h 6860376"/>
              <a:gd name="connsiteX171" fmla="*/ 8468757 w 10502838"/>
              <a:gd name="connsiteY171" fmla="*/ 6813739 h 6860376"/>
              <a:gd name="connsiteX172" fmla="*/ 8489086 w 10502838"/>
              <a:gd name="connsiteY172" fmla="*/ 6834068 h 6860376"/>
              <a:gd name="connsiteX173" fmla="*/ 8565020 w 10502838"/>
              <a:gd name="connsiteY173" fmla="*/ 6758134 h 6860376"/>
              <a:gd name="connsiteX174" fmla="*/ 8640954 w 10502838"/>
              <a:gd name="connsiteY174" fmla="*/ 6834068 h 6860376"/>
              <a:gd name="connsiteX175" fmla="*/ 8661283 w 10502838"/>
              <a:gd name="connsiteY175" fmla="*/ 6813739 h 6860376"/>
              <a:gd name="connsiteX176" fmla="*/ 8585349 w 10502838"/>
              <a:gd name="connsiteY176" fmla="*/ 6737805 h 6860376"/>
              <a:gd name="connsiteX177" fmla="*/ 8661283 w 10502838"/>
              <a:gd name="connsiteY177" fmla="*/ 6661871 h 6860376"/>
              <a:gd name="connsiteX178" fmla="*/ 8640954 w 10502838"/>
              <a:gd name="connsiteY178" fmla="*/ 6641542 h 6860376"/>
              <a:gd name="connsiteX179" fmla="*/ 8565020 w 10502838"/>
              <a:gd name="connsiteY179" fmla="*/ 6717476 h 6860376"/>
              <a:gd name="connsiteX180" fmla="*/ 6078921 w 10502838"/>
              <a:gd name="connsiteY180" fmla="*/ 6641542 h 6860376"/>
              <a:gd name="connsiteX181" fmla="*/ 6058592 w 10502838"/>
              <a:gd name="connsiteY181" fmla="*/ 6661871 h 6860376"/>
              <a:gd name="connsiteX182" fmla="*/ 6134526 w 10502838"/>
              <a:gd name="connsiteY182" fmla="*/ 6737805 h 6860376"/>
              <a:gd name="connsiteX183" fmla="*/ 6058592 w 10502838"/>
              <a:gd name="connsiteY183" fmla="*/ 6813739 h 6860376"/>
              <a:gd name="connsiteX184" fmla="*/ 6078921 w 10502838"/>
              <a:gd name="connsiteY184" fmla="*/ 6834068 h 6860376"/>
              <a:gd name="connsiteX185" fmla="*/ 6154855 w 10502838"/>
              <a:gd name="connsiteY185" fmla="*/ 6758134 h 6860376"/>
              <a:gd name="connsiteX186" fmla="*/ 6230789 w 10502838"/>
              <a:gd name="connsiteY186" fmla="*/ 6834068 h 6860376"/>
              <a:gd name="connsiteX187" fmla="*/ 6251118 w 10502838"/>
              <a:gd name="connsiteY187" fmla="*/ 6813739 h 6860376"/>
              <a:gd name="connsiteX188" fmla="*/ 6175184 w 10502838"/>
              <a:gd name="connsiteY188" fmla="*/ 6737805 h 6860376"/>
              <a:gd name="connsiteX189" fmla="*/ 6251118 w 10502838"/>
              <a:gd name="connsiteY189" fmla="*/ 6661871 h 6860376"/>
              <a:gd name="connsiteX190" fmla="*/ 6230789 w 10502838"/>
              <a:gd name="connsiteY190" fmla="*/ 6641542 h 6860376"/>
              <a:gd name="connsiteX191" fmla="*/ 6154855 w 10502838"/>
              <a:gd name="connsiteY191" fmla="*/ 6717476 h 6860376"/>
              <a:gd name="connsiteX192" fmla="*/ 3669354 w 10502838"/>
              <a:gd name="connsiteY192" fmla="*/ 6641542 h 6860376"/>
              <a:gd name="connsiteX193" fmla="*/ 3649025 w 10502838"/>
              <a:gd name="connsiteY193" fmla="*/ 6661871 h 6860376"/>
              <a:gd name="connsiteX194" fmla="*/ 3724959 w 10502838"/>
              <a:gd name="connsiteY194" fmla="*/ 6738403 h 6860376"/>
              <a:gd name="connsiteX195" fmla="*/ 3649025 w 10502838"/>
              <a:gd name="connsiteY195" fmla="*/ 6813739 h 6860376"/>
              <a:gd name="connsiteX196" fmla="*/ 3669354 w 10502838"/>
              <a:gd name="connsiteY196" fmla="*/ 6834068 h 6860376"/>
              <a:gd name="connsiteX197" fmla="*/ 3745288 w 10502838"/>
              <a:gd name="connsiteY197" fmla="*/ 6758134 h 6860376"/>
              <a:gd name="connsiteX198" fmla="*/ 3821222 w 10502838"/>
              <a:gd name="connsiteY198" fmla="*/ 6834068 h 6860376"/>
              <a:gd name="connsiteX199" fmla="*/ 3841551 w 10502838"/>
              <a:gd name="connsiteY199" fmla="*/ 6813739 h 6860376"/>
              <a:gd name="connsiteX200" fmla="*/ 3765617 w 10502838"/>
              <a:gd name="connsiteY200" fmla="*/ 6737805 h 6860376"/>
              <a:gd name="connsiteX201" fmla="*/ 3841551 w 10502838"/>
              <a:gd name="connsiteY201" fmla="*/ 6661871 h 6860376"/>
              <a:gd name="connsiteX202" fmla="*/ 3821222 w 10502838"/>
              <a:gd name="connsiteY202" fmla="*/ 6641542 h 6860376"/>
              <a:gd name="connsiteX203" fmla="*/ 3745288 w 10502838"/>
              <a:gd name="connsiteY203" fmla="*/ 6717476 h 6860376"/>
              <a:gd name="connsiteX204" fmla="*/ 1861880 w 10502838"/>
              <a:gd name="connsiteY204" fmla="*/ 6641542 h 6860376"/>
              <a:gd name="connsiteX205" fmla="*/ 1841551 w 10502838"/>
              <a:gd name="connsiteY205" fmla="*/ 6661871 h 6860376"/>
              <a:gd name="connsiteX206" fmla="*/ 1917485 w 10502838"/>
              <a:gd name="connsiteY206" fmla="*/ 6737805 h 6860376"/>
              <a:gd name="connsiteX207" fmla="*/ 1841551 w 10502838"/>
              <a:gd name="connsiteY207" fmla="*/ 6813739 h 6860376"/>
              <a:gd name="connsiteX208" fmla="*/ 1861880 w 10502838"/>
              <a:gd name="connsiteY208" fmla="*/ 6834068 h 6860376"/>
              <a:gd name="connsiteX209" fmla="*/ 1937814 w 10502838"/>
              <a:gd name="connsiteY209" fmla="*/ 6758134 h 6860376"/>
              <a:gd name="connsiteX210" fmla="*/ 2013748 w 10502838"/>
              <a:gd name="connsiteY210" fmla="*/ 6834068 h 6860376"/>
              <a:gd name="connsiteX211" fmla="*/ 2034077 w 10502838"/>
              <a:gd name="connsiteY211" fmla="*/ 6813739 h 6860376"/>
              <a:gd name="connsiteX212" fmla="*/ 1958143 w 10502838"/>
              <a:gd name="connsiteY212" fmla="*/ 6737805 h 6860376"/>
              <a:gd name="connsiteX213" fmla="*/ 2034077 w 10502838"/>
              <a:gd name="connsiteY213" fmla="*/ 6661871 h 6860376"/>
              <a:gd name="connsiteX214" fmla="*/ 2013748 w 10502838"/>
              <a:gd name="connsiteY214" fmla="*/ 6641542 h 6860376"/>
              <a:gd name="connsiteX215" fmla="*/ 1937814 w 10502838"/>
              <a:gd name="connsiteY215" fmla="*/ 6717476 h 6860376"/>
              <a:gd name="connsiteX216" fmla="*/ 5476828 w 10502838"/>
              <a:gd name="connsiteY216" fmla="*/ 6616430 h 6860376"/>
              <a:gd name="connsiteX217" fmla="*/ 5552762 w 10502838"/>
              <a:gd name="connsiteY217" fmla="*/ 6692365 h 6860376"/>
              <a:gd name="connsiteX218" fmla="*/ 5628696 w 10502838"/>
              <a:gd name="connsiteY218" fmla="*/ 6616430 h 6860376"/>
              <a:gd name="connsiteX219" fmla="*/ 5674735 w 10502838"/>
              <a:gd name="connsiteY219" fmla="*/ 6662469 h 6860376"/>
              <a:gd name="connsiteX220" fmla="*/ 5598801 w 10502838"/>
              <a:gd name="connsiteY220" fmla="*/ 6738403 h 6860376"/>
              <a:gd name="connsiteX221" fmla="*/ 5674735 w 10502838"/>
              <a:gd name="connsiteY221" fmla="*/ 6814337 h 6860376"/>
              <a:gd name="connsiteX222" fmla="*/ 5628098 w 10502838"/>
              <a:gd name="connsiteY222" fmla="*/ 6859779 h 6860376"/>
              <a:gd name="connsiteX223" fmla="*/ 5552164 w 10502838"/>
              <a:gd name="connsiteY223" fmla="*/ 6783844 h 6860376"/>
              <a:gd name="connsiteX224" fmla="*/ 5476230 w 10502838"/>
              <a:gd name="connsiteY224" fmla="*/ 6859779 h 6860376"/>
              <a:gd name="connsiteX225" fmla="*/ 5430191 w 10502838"/>
              <a:gd name="connsiteY225" fmla="*/ 6813740 h 6860376"/>
              <a:gd name="connsiteX226" fmla="*/ 5506723 w 10502838"/>
              <a:gd name="connsiteY226" fmla="*/ 6738403 h 6860376"/>
              <a:gd name="connsiteX227" fmla="*/ 5430789 w 10502838"/>
              <a:gd name="connsiteY227" fmla="*/ 6662469 h 6860376"/>
              <a:gd name="connsiteX228" fmla="*/ 3067263 w 10502838"/>
              <a:gd name="connsiteY228" fmla="*/ 6616430 h 6860376"/>
              <a:gd name="connsiteX229" fmla="*/ 3143196 w 10502838"/>
              <a:gd name="connsiteY229" fmla="*/ 6692365 h 6860376"/>
              <a:gd name="connsiteX230" fmla="*/ 3219130 w 10502838"/>
              <a:gd name="connsiteY230" fmla="*/ 6616430 h 6860376"/>
              <a:gd name="connsiteX231" fmla="*/ 3265170 w 10502838"/>
              <a:gd name="connsiteY231" fmla="*/ 6662469 h 6860376"/>
              <a:gd name="connsiteX232" fmla="*/ 3189235 w 10502838"/>
              <a:gd name="connsiteY232" fmla="*/ 6738403 h 6860376"/>
              <a:gd name="connsiteX233" fmla="*/ 3265170 w 10502838"/>
              <a:gd name="connsiteY233" fmla="*/ 6814337 h 6860376"/>
              <a:gd name="connsiteX234" fmla="*/ 3218532 w 10502838"/>
              <a:gd name="connsiteY234" fmla="*/ 6859779 h 6860376"/>
              <a:gd name="connsiteX235" fmla="*/ 3142598 w 10502838"/>
              <a:gd name="connsiteY235" fmla="*/ 6783844 h 6860376"/>
              <a:gd name="connsiteX236" fmla="*/ 3066665 w 10502838"/>
              <a:gd name="connsiteY236" fmla="*/ 6859779 h 6860376"/>
              <a:gd name="connsiteX237" fmla="*/ 3020625 w 10502838"/>
              <a:gd name="connsiteY237" fmla="*/ 6813740 h 6860376"/>
              <a:gd name="connsiteX238" fmla="*/ 3097157 w 10502838"/>
              <a:gd name="connsiteY238" fmla="*/ 6738403 h 6860376"/>
              <a:gd name="connsiteX239" fmla="*/ 3021223 w 10502838"/>
              <a:gd name="connsiteY239" fmla="*/ 6662469 h 6860376"/>
              <a:gd name="connsiteX240" fmla="*/ 10295963 w 10502838"/>
              <a:gd name="connsiteY240" fmla="*/ 6615832 h 6860376"/>
              <a:gd name="connsiteX241" fmla="*/ 10371897 w 10502838"/>
              <a:gd name="connsiteY241" fmla="*/ 6691766 h 6860376"/>
              <a:gd name="connsiteX242" fmla="*/ 10447831 w 10502838"/>
              <a:gd name="connsiteY242" fmla="*/ 6615832 h 6860376"/>
              <a:gd name="connsiteX243" fmla="*/ 10493870 w 10502838"/>
              <a:gd name="connsiteY243" fmla="*/ 6661871 h 6860376"/>
              <a:gd name="connsiteX244" fmla="*/ 10417936 w 10502838"/>
              <a:gd name="connsiteY244" fmla="*/ 6737805 h 6860376"/>
              <a:gd name="connsiteX245" fmla="*/ 10493870 w 10502838"/>
              <a:gd name="connsiteY245" fmla="*/ 6813739 h 6860376"/>
              <a:gd name="connsiteX246" fmla="*/ 10447831 w 10502838"/>
              <a:gd name="connsiteY246" fmla="*/ 6859779 h 6860376"/>
              <a:gd name="connsiteX247" fmla="*/ 10371897 w 10502838"/>
              <a:gd name="connsiteY247" fmla="*/ 6783844 h 6860376"/>
              <a:gd name="connsiteX248" fmla="*/ 10295963 w 10502838"/>
              <a:gd name="connsiteY248" fmla="*/ 6859779 h 6860376"/>
              <a:gd name="connsiteX249" fmla="*/ 10249924 w 10502838"/>
              <a:gd name="connsiteY249" fmla="*/ 6813739 h 6860376"/>
              <a:gd name="connsiteX250" fmla="*/ 10325858 w 10502838"/>
              <a:gd name="connsiteY250" fmla="*/ 6737805 h 6860376"/>
              <a:gd name="connsiteX251" fmla="*/ 10249924 w 10502838"/>
              <a:gd name="connsiteY251" fmla="*/ 6661871 h 6860376"/>
              <a:gd name="connsiteX252" fmla="*/ 9693272 w 10502838"/>
              <a:gd name="connsiteY252" fmla="*/ 6615832 h 6860376"/>
              <a:gd name="connsiteX253" fmla="*/ 9769206 w 10502838"/>
              <a:gd name="connsiteY253" fmla="*/ 6691766 h 6860376"/>
              <a:gd name="connsiteX254" fmla="*/ 9845140 w 10502838"/>
              <a:gd name="connsiteY254" fmla="*/ 6615832 h 6860376"/>
              <a:gd name="connsiteX255" fmla="*/ 9891180 w 10502838"/>
              <a:gd name="connsiteY255" fmla="*/ 6661871 h 6860376"/>
              <a:gd name="connsiteX256" fmla="*/ 9815245 w 10502838"/>
              <a:gd name="connsiteY256" fmla="*/ 6737805 h 6860376"/>
              <a:gd name="connsiteX257" fmla="*/ 9891180 w 10502838"/>
              <a:gd name="connsiteY257" fmla="*/ 6813739 h 6860376"/>
              <a:gd name="connsiteX258" fmla="*/ 9845140 w 10502838"/>
              <a:gd name="connsiteY258" fmla="*/ 6859779 h 6860376"/>
              <a:gd name="connsiteX259" fmla="*/ 9769206 w 10502838"/>
              <a:gd name="connsiteY259" fmla="*/ 6783844 h 6860376"/>
              <a:gd name="connsiteX260" fmla="*/ 9693272 w 10502838"/>
              <a:gd name="connsiteY260" fmla="*/ 6859779 h 6860376"/>
              <a:gd name="connsiteX261" fmla="*/ 9647233 w 10502838"/>
              <a:gd name="connsiteY261" fmla="*/ 6813739 h 6860376"/>
              <a:gd name="connsiteX262" fmla="*/ 9723167 w 10502838"/>
              <a:gd name="connsiteY262" fmla="*/ 6737805 h 6860376"/>
              <a:gd name="connsiteX263" fmla="*/ 9647233 w 10502838"/>
              <a:gd name="connsiteY263" fmla="*/ 6661871 h 6860376"/>
              <a:gd name="connsiteX264" fmla="*/ 9091777 w 10502838"/>
              <a:gd name="connsiteY264" fmla="*/ 6615832 h 6860376"/>
              <a:gd name="connsiteX265" fmla="*/ 9167711 w 10502838"/>
              <a:gd name="connsiteY265" fmla="*/ 6691766 h 6860376"/>
              <a:gd name="connsiteX266" fmla="*/ 9243645 w 10502838"/>
              <a:gd name="connsiteY266" fmla="*/ 6615832 h 6860376"/>
              <a:gd name="connsiteX267" fmla="*/ 9289684 w 10502838"/>
              <a:gd name="connsiteY267" fmla="*/ 6661871 h 6860376"/>
              <a:gd name="connsiteX268" fmla="*/ 9213750 w 10502838"/>
              <a:gd name="connsiteY268" fmla="*/ 6737805 h 6860376"/>
              <a:gd name="connsiteX269" fmla="*/ 9289684 w 10502838"/>
              <a:gd name="connsiteY269" fmla="*/ 6813739 h 6860376"/>
              <a:gd name="connsiteX270" fmla="*/ 9243645 w 10502838"/>
              <a:gd name="connsiteY270" fmla="*/ 6859779 h 6860376"/>
              <a:gd name="connsiteX271" fmla="*/ 9167711 w 10502838"/>
              <a:gd name="connsiteY271" fmla="*/ 6783844 h 6860376"/>
              <a:gd name="connsiteX272" fmla="*/ 9091777 w 10502838"/>
              <a:gd name="connsiteY272" fmla="*/ 6859779 h 6860376"/>
              <a:gd name="connsiteX273" fmla="*/ 9045738 w 10502838"/>
              <a:gd name="connsiteY273" fmla="*/ 6813739 h 6860376"/>
              <a:gd name="connsiteX274" fmla="*/ 9121672 w 10502838"/>
              <a:gd name="connsiteY274" fmla="*/ 6737805 h 6860376"/>
              <a:gd name="connsiteX275" fmla="*/ 9045738 w 10502838"/>
              <a:gd name="connsiteY275" fmla="*/ 6661871 h 6860376"/>
              <a:gd name="connsiteX276" fmla="*/ 8488488 w 10502838"/>
              <a:gd name="connsiteY276" fmla="*/ 6615832 h 6860376"/>
              <a:gd name="connsiteX277" fmla="*/ 8564422 w 10502838"/>
              <a:gd name="connsiteY277" fmla="*/ 6691766 h 6860376"/>
              <a:gd name="connsiteX278" fmla="*/ 8640356 w 10502838"/>
              <a:gd name="connsiteY278" fmla="*/ 6615832 h 6860376"/>
              <a:gd name="connsiteX279" fmla="*/ 8686396 w 10502838"/>
              <a:gd name="connsiteY279" fmla="*/ 6661871 h 6860376"/>
              <a:gd name="connsiteX280" fmla="*/ 8610461 w 10502838"/>
              <a:gd name="connsiteY280" fmla="*/ 6737805 h 6860376"/>
              <a:gd name="connsiteX281" fmla="*/ 8686396 w 10502838"/>
              <a:gd name="connsiteY281" fmla="*/ 6813739 h 6860376"/>
              <a:gd name="connsiteX282" fmla="*/ 8640356 w 10502838"/>
              <a:gd name="connsiteY282" fmla="*/ 6859779 h 6860376"/>
              <a:gd name="connsiteX283" fmla="*/ 8564422 w 10502838"/>
              <a:gd name="connsiteY283" fmla="*/ 6783844 h 6860376"/>
              <a:gd name="connsiteX284" fmla="*/ 8488488 w 10502838"/>
              <a:gd name="connsiteY284" fmla="*/ 6859779 h 6860376"/>
              <a:gd name="connsiteX285" fmla="*/ 8442449 w 10502838"/>
              <a:gd name="connsiteY285" fmla="*/ 6813739 h 6860376"/>
              <a:gd name="connsiteX286" fmla="*/ 8518383 w 10502838"/>
              <a:gd name="connsiteY286" fmla="*/ 6737805 h 6860376"/>
              <a:gd name="connsiteX287" fmla="*/ 8442449 w 10502838"/>
              <a:gd name="connsiteY287" fmla="*/ 6661871 h 6860376"/>
              <a:gd name="connsiteX288" fmla="*/ 7886396 w 10502838"/>
              <a:gd name="connsiteY288" fmla="*/ 6615832 h 6860376"/>
              <a:gd name="connsiteX289" fmla="*/ 7962330 w 10502838"/>
              <a:gd name="connsiteY289" fmla="*/ 6691766 h 6860376"/>
              <a:gd name="connsiteX290" fmla="*/ 8038264 w 10502838"/>
              <a:gd name="connsiteY290" fmla="*/ 6615832 h 6860376"/>
              <a:gd name="connsiteX291" fmla="*/ 8084303 w 10502838"/>
              <a:gd name="connsiteY291" fmla="*/ 6661871 h 6860376"/>
              <a:gd name="connsiteX292" fmla="*/ 8008369 w 10502838"/>
              <a:gd name="connsiteY292" fmla="*/ 6737805 h 6860376"/>
              <a:gd name="connsiteX293" fmla="*/ 8084303 w 10502838"/>
              <a:gd name="connsiteY293" fmla="*/ 6813739 h 6860376"/>
              <a:gd name="connsiteX294" fmla="*/ 8038264 w 10502838"/>
              <a:gd name="connsiteY294" fmla="*/ 6859779 h 6860376"/>
              <a:gd name="connsiteX295" fmla="*/ 7962330 w 10502838"/>
              <a:gd name="connsiteY295" fmla="*/ 6783844 h 6860376"/>
              <a:gd name="connsiteX296" fmla="*/ 7886396 w 10502838"/>
              <a:gd name="connsiteY296" fmla="*/ 6859779 h 6860376"/>
              <a:gd name="connsiteX297" fmla="*/ 7840357 w 10502838"/>
              <a:gd name="connsiteY297" fmla="*/ 6813739 h 6860376"/>
              <a:gd name="connsiteX298" fmla="*/ 7916291 w 10502838"/>
              <a:gd name="connsiteY298" fmla="*/ 6737805 h 6860376"/>
              <a:gd name="connsiteX299" fmla="*/ 7840357 w 10502838"/>
              <a:gd name="connsiteY299" fmla="*/ 6661871 h 6860376"/>
              <a:gd name="connsiteX300" fmla="*/ 7283705 w 10502838"/>
              <a:gd name="connsiteY300" fmla="*/ 6615832 h 6860376"/>
              <a:gd name="connsiteX301" fmla="*/ 7359639 w 10502838"/>
              <a:gd name="connsiteY301" fmla="*/ 6691766 h 6860376"/>
              <a:gd name="connsiteX302" fmla="*/ 7435573 w 10502838"/>
              <a:gd name="connsiteY302" fmla="*/ 6615832 h 6860376"/>
              <a:gd name="connsiteX303" fmla="*/ 7481613 w 10502838"/>
              <a:gd name="connsiteY303" fmla="*/ 6661871 h 6860376"/>
              <a:gd name="connsiteX304" fmla="*/ 7405678 w 10502838"/>
              <a:gd name="connsiteY304" fmla="*/ 6737805 h 6860376"/>
              <a:gd name="connsiteX305" fmla="*/ 7481613 w 10502838"/>
              <a:gd name="connsiteY305" fmla="*/ 6813739 h 6860376"/>
              <a:gd name="connsiteX306" fmla="*/ 7435573 w 10502838"/>
              <a:gd name="connsiteY306" fmla="*/ 6859779 h 6860376"/>
              <a:gd name="connsiteX307" fmla="*/ 7359639 w 10502838"/>
              <a:gd name="connsiteY307" fmla="*/ 6783844 h 6860376"/>
              <a:gd name="connsiteX308" fmla="*/ 7283705 w 10502838"/>
              <a:gd name="connsiteY308" fmla="*/ 6859779 h 6860376"/>
              <a:gd name="connsiteX309" fmla="*/ 7237666 w 10502838"/>
              <a:gd name="connsiteY309" fmla="*/ 6813739 h 6860376"/>
              <a:gd name="connsiteX310" fmla="*/ 7313600 w 10502838"/>
              <a:gd name="connsiteY310" fmla="*/ 6737805 h 6860376"/>
              <a:gd name="connsiteX311" fmla="*/ 7237666 w 10502838"/>
              <a:gd name="connsiteY311" fmla="*/ 6661871 h 6860376"/>
              <a:gd name="connsiteX312" fmla="*/ 6681612 w 10502838"/>
              <a:gd name="connsiteY312" fmla="*/ 6615832 h 6860376"/>
              <a:gd name="connsiteX313" fmla="*/ 6757546 w 10502838"/>
              <a:gd name="connsiteY313" fmla="*/ 6691766 h 6860376"/>
              <a:gd name="connsiteX314" fmla="*/ 6833480 w 10502838"/>
              <a:gd name="connsiteY314" fmla="*/ 6615832 h 6860376"/>
              <a:gd name="connsiteX315" fmla="*/ 6879519 w 10502838"/>
              <a:gd name="connsiteY315" fmla="*/ 6661871 h 6860376"/>
              <a:gd name="connsiteX316" fmla="*/ 6803585 w 10502838"/>
              <a:gd name="connsiteY316" fmla="*/ 6737805 h 6860376"/>
              <a:gd name="connsiteX317" fmla="*/ 6879519 w 10502838"/>
              <a:gd name="connsiteY317" fmla="*/ 6813739 h 6860376"/>
              <a:gd name="connsiteX318" fmla="*/ 6833480 w 10502838"/>
              <a:gd name="connsiteY318" fmla="*/ 6859779 h 6860376"/>
              <a:gd name="connsiteX319" fmla="*/ 6757546 w 10502838"/>
              <a:gd name="connsiteY319" fmla="*/ 6783844 h 6860376"/>
              <a:gd name="connsiteX320" fmla="*/ 6681612 w 10502838"/>
              <a:gd name="connsiteY320" fmla="*/ 6859779 h 6860376"/>
              <a:gd name="connsiteX321" fmla="*/ 6635573 w 10502838"/>
              <a:gd name="connsiteY321" fmla="*/ 6813739 h 6860376"/>
              <a:gd name="connsiteX322" fmla="*/ 6711507 w 10502838"/>
              <a:gd name="connsiteY322" fmla="*/ 6737805 h 6860376"/>
              <a:gd name="connsiteX323" fmla="*/ 6635573 w 10502838"/>
              <a:gd name="connsiteY323" fmla="*/ 6661871 h 6860376"/>
              <a:gd name="connsiteX324" fmla="*/ 6078921 w 10502838"/>
              <a:gd name="connsiteY324" fmla="*/ 6615832 h 6860376"/>
              <a:gd name="connsiteX325" fmla="*/ 6154855 w 10502838"/>
              <a:gd name="connsiteY325" fmla="*/ 6691766 h 6860376"/>
              <a:gd name="connsiteX326" fmla="*/ 6230789 w 10502838"/>
              <a:gd name="connsiteY326" fmla="*/ 6615832 h 6860376"/>
              <a:gd name="connsiteX327" fmla="*/ 6276829 w 10502838"/>
              <a:gd name="connsiteY327" fmla="*/ 6661871 h 6860376"/>
              <a:gd name="connsiteX328" fmla="*/ 6200894 w 10502838"/>
              <a:gd name="connsiteY328" fmla="*/ 6737805 h 6860376"/>
              <a:gd name="connsiteX329" fmla="*/ 6276829 w 10502838"/>
              <a:gd name="connsiteY329" fmla="*/ 6813739 h 6860376"/>
              <a:gd name="connsiteX330" fmla="*/ 6230789 w 10502838"/>
              <a:gd name="connsiteY330" fmla="*/ 6859779 h 6860376"/>
              <a:gd name="connsiteX331" fmla="*/ 6154855 w 10502838"/>
              <a:gd name="connsiteY331" fmla="*/ 6783844 h 6860376"/>
              <a:gd name="connsiteX332" fmla="*/ 6078921 w 10502838"/>
              <a:gd name="connsiteY332" fmla="*/ 6859779 h 6860376"/>
              <a:gd name="connsiteX333" fmla="*/ 6032882 w 10502838"/>
              <a:gd name="connsiteY333" fmla="*/ 6813739 h 6860376"/>
              <a:gd name="connsiteX334" fmla="*/ 6108816 w 10502838"/>
              <a:gd name="connsiteY334" fmla="*/ 6737805 h 6860376"/>
              <a:gd name="connsiteX335" fmla="*/ 6032882 w 10502838"/>
              <a:gd name="connsiteY335" fmla="*/ 6661871 h 6860376"/>
              <a:gd name="connsiteX336" fmla="*/ 4874137 w 10502838"/>
              <a:gd name="connsiteY336" fmla="*/ 6615832 h 6860376"/>
              <a:gd name="connsiteX337" fmla="*/ 4950071 w 10502838"/>
              <a:gd name="connsiteY337" fmla="*/ 6691766 h 6860376"/>
              <a:gd name="connsiteX338" fmla="*/ 5026005 w 10502838"/>
              <a:gd name="connsiteY338" fmla="*/ 6615832 h 6860376"/>
              <a:gd name="connsiteX339" fmla="*/ 5072044 w 10502838"/>
              <a:gd name="connsiteY339" fmla="*/ 6661871 h 6860376"/>
              <a:gd name="connsiteX340" fmla="*/ 4996110 w 10502838"/>
              <a:gd name="connsiteY340" fmla="*/ 6737805 h 6860376"/>
              <a:gd name="connsiteX341" fmla="*/ 5072044 w 10502838"/>
              <a:gd name="connsiteY341" fmla="*/ 6813739 h 6860376"/>
              <a:gd name="connsiteX342" fmla="*/ 5026005 w 10502838"/>
              <a:gd name="connsiteY342" fmla="*/ 6859779 h 6860376"/>
              <a:gd name="connsiteX343" fmla="*/ 4950071 w 10502838"/>
              <a:gd name="connsiteY343" fmla="*/ 6783844 h 6860376"/>
              <a:gd name="connsiteX344" fmla="*/ 4874137 w 10502838"/>
              <a:gd name="connsiteY344" fmla="*/ 6859779 h 6860376"/>
              <a:gd name="connsiteX345" fmla="*/ 4828098 w 10502838"/>
              <a:gd name="connsiteY345" fmla="*/ 6813739 h 6860376"/>
              <a:gd name="connsiteX346" fmla="*/ 4904032 w 10502838"/>
              <a:gd name="connsiteY346" fmla="*/ 6737805 h 6860376"/>
              <a:gd name="connsiteX347" fmla="*/ 4828098 w 10502838"/>
              <a:gd name="connsiteY347" fmla="*/ 6661871 h 6860376"/>
              <a:gd name="connsiteX348" fmla="*/ 4272044 w 10502838"/>
              <a:gd name="connsiteY348" fmla="*/ 6615832 h 6860376"/>
              <a:gd name="connsiteX349" fmla="*/ 4347978 w 10502838"/>
              <a:gd name="connsiteY349" fmla="*/ 6691766 h 6860376"/>
              <a:gd name="connsiteX350" fmla="*/ 4423913 w 10502838"/>
              <a:gd name="connsiteY350" fmla="*/ 6615832 h 6860376"/>
              <a:gd name="connsiteX351" fmla="*/ 4469951 w 10502838"/>
              <a:gd name="connsiteY351" fmla="*/ 6661871 h 6860376"/>
              <a:gd name="connsiteX352" fmla="*/ 4394017 w 10502838"/>
              <a:gd name="connsiteY352" fmla="*/ 6737805 h 6860376"/>
              <a:gd name="connsiteX353" fmla="*/ 4469951 w 10502838"/>
              <a:gd name="connsiteY353" fmla="*/ 6813739 h 6860376"/>
              <a:gd name="connsiteX354" fmla="*/ 4423913 w 10502838"/>
              <a:gd name="connsiteY354" fmla="*/ 6859779 h 6860376"/>
              <a:gd name="connsiteX355" fmla="*/ 4347978 w 10502838"/>
              <a:gd name="connsiteY355" fmla="*/ 6783844 h 6860376"/>
              <a:gd name="connsiteX356" fmla="*/ 4272044 w 10502838"/>
              <a:gd name="connsiteY356" fmla="*/ 6859779 h 6860376"/>
              <a:gd name="connsiteX357" fmla="*/ 4226005 w 10502838"/>
              <a:gd name="connsiteY357" fmla="*/ 6813739 h 6860376"/>
              <a:gd name="connsiteX358" fmla="*/ 4301939 w 10502838"/>
              <a:gd name="connsiteY358" fmla="*/ 6737805 h 6860376"/>
              <a:gd name="connsiteX359" fmla="*/ 4226005 w 10502838"/>
              <a:gd name="connsiteY359" fmla="*/ 6661871 h 6860376"/>
              <a:gd name="connsiteX360" fmla="*/ 3668756 w 10502838"/>
              <a:gd name="connsiteY360" fmla="*/ 6615832 h 6860376"/>
              <a:gd name="connsiteX361" fmla="*/ 3744690 w 10502838"/>
              <a:gd name="connsiteY361" fmla="*/ 6691766 h 6860376"/>
              <a:gd name="connsiteX362" fmla="*/ 3820624 w 10502838"/>
              <a:gd name="connsiteY362" fmla="*/ 6615832 h 6860376"/>
              <a:gd name="connsiteX363" fmla="*/ 3866663 w 10502838"/>
              <a:gd name="connsiteY363" fmla="*/ 6661871 h 6860376"/>
              <a:gd name="connsiteX364" fmla="*/ 3790729 w 10502838"/>
              <a:gd name="connsiteY364" fmla="*/ 6737805 h 6860376"/>
              <a:gd name="connsiteX365" fmla="*/ 3866663 w 10502838"/>
              <a:gd name="connsiteY365" fmla="*/ 6813739 h 6860376"/>
              <a:gd name="connsiteX366" fmla="*/ 3820624 w 10502838"/>
              <a:gd name="connsiteY366" fmla="*/ 6859779 h 6860376"/>
              <a:gd name="connsiteX367" fmla="*/ 3744690 w 10502838"/>
              <a:gd name="connsiteY367" fmla="*/ 6783844 h 6860376"/>
              <a:gd name="connsiteX368" fmla="*/ 3668756 w 10502838"/>
              <a:gd name="connsiteY368" fmla="*/ 6859779 h 6860376"/>
              <a:gd name="connsiteX369" fmla="*/ 3622717 w 10502838"/>
              <a:gd name="connsiteY369" fmla="*/ 6813739 h 6860376"/>
              <a:gd name="connsiteX370" fmla="*/ 3698651 w 10502838"/>
              <a:gd name="connsiteY370" fmla="*/ 6737805 h 6860376"/>
              <a:gd name="connsiteX371" fmla="*/ 3622717 w 10502838"/>
              <a:gd name="connsiteY371" fmla="*/ 6661871 h 6860376"/>
              <a:gd name="connsiteX372" fmla="*/ 2464571 w 10502838"/>
              <a:gd name="connsiteY372" fmla="*/ 6615832 h 6860376"/>
              <a:gd name="connsiteX373" fmla="*/ 2540505 w 10502838"/>
              <a:gd name="connsiteY373" fmla="*/ 6691766 h 6860376"/>
              <a:gd name="connsiteX374" fmla="*/ 2616439 w 10502838"/>
              <a:gd name="connsiteY374" fmla="*/ 6615832 h 6860376"/>
              <a:gd name="connsiteX375" fmla="*/ 2662478 w 10502838"/>
              <a:gd name="connsiteY375" fmla="*/ 6661871 h 6860376"/>
              <a:gd name="connsiteX376" fmla="*/ 2586544 w 10502838"/>
              <a:gd name="connsiteY376" fmla="*/ 6737805 h 6860376"/>
              <a:gd name="connsiteX377" fmla="*/ 2662478 w 10502838"/>
              <a:gd name="connsiteY377" fmla="*/ 6813739 h 6860376"/>
              <a:gd name="connsiteX378" fmla="*/ 2616439 w 10502838"/>
              <a:gd name="connsiteY378" fmla="*/ 6859779 h 6860376"/>
              <a:gd name="connsiteX379" fmla="*/ 2540505 w 10502838"/>
              <a:gd name="connsiteY379" fmla="*/ 6783844 h 6860376"/>
              <a:gd name="connsiteX380" fmla="*/ 2464571 w 10502838"/>
              <a:gd name="connsiteY380" fmla="*/ 6859779 h 6860376"/>
              <a:gd name="connsiteX381" fmla="*/ 2418532 w 10502838"/>
              <a:gd name="connsiteY381" fmla="*/ 6813739 h 6860376"/>
              <a:gd name="connsiteX382" fmla="*/ 2494466 w 10502838"/>
              <a:gd name="connsiteY382" fmla="*/ 6737805 h 6860376"/>
              <a:gd name="connsiteX383" fmla="*/ 2418532 w 10502838"/>
              <a:gd name="connsiteY383" fmla="*/ 6661871 h 6860376"/>
              <a:gd name="connsiteX384" fmla="*/ 1861880 w 10502838"/>
              <a:gd name="connsiteY384" fmla="*/ 6615832 h 6860376"/>
              <a:gd name="connsiteX385" fmla="*/ 1937814 w 10502838"/>
              <a:gd name="connsiteY385" fmla="*/ 6691766 h 6860376"/>
              <a:gd name="connsiteX386" fmla="*/ 2013748 w 10502838"/>
              <a:gd name="connsiteY386" fmla="*/ 6615832 h 6860376"/>
              <a:gd name="connsiteX387" fmla="*/ 2059787 w 10502838"/>
              <a:gd name="connsiteY387" fmla="*/ 6661871 h 6860376"/>
              <a:gd name="connsiteX388" fmla="*/ 1983853 w 10502838"/>
              <a:gd name="connsiteY388" fmla="*/ 6737805 h 6860376"/>
              <a:gd name="connsiteX389" fmla="*/ 2059787 w 10502838"/>
              <a:gd name="connsiteY389" fmla="*/ 6813739 h 6860376"/>
              <a:gd name="connsiteX390" fmla="*/ 2013748 w 10502838"/>
              <a:gd name="connsiteY390" fmla="*/ 6859779 h 6860376"/>
              <a:gd name="connsiteX391" fmla="*/ 1937814 w 10502838"/>
              <a:gd name="connsiteY391" fmla="*/ 6783844 h 6860376"/>
              <a:gd name="connsiteX392" fmla="*/ 1861880 w 10502838"/>
              <a:gd name="connsiteY392" fmla="*/ 6859779 h 6860376"/>
              <a:gd name="connsiteX393" fmla="*/ 1815841 w 10502838"/>
              <a:gd name="connsiteY393" fmla="*/ 6813739 h 6860376"/>
              <a:gd name="connsiteX394" fmla="*/ 1891775 w 10502838"/>
              <a:gd name="connsiteY394" fmla="*/ 6737805 h 6860376"/>
              <a:gd name="connsiteX395" fmla="*/ 1815841 w 10502838"/>
              <a:gd name="connsiteY395" fmla="*/ 6661871 h 6860376"/>
              <a:gd name="connsiteX396" fmla="*/ 1259787 w 10502838"/>
              <a:gd name="connsiteY396" fmla="*/ 6615832 h 6860376"/>
              <a:gd name="connsiteX397" fmla="*/ 1335720 w 10502838"/>
              <a:gd name="connsiteY397" fmla="*/ 6691766 h 6860376"/>
              <a:gd name="connsiteX398" fmla="*/ 1411655 w 10502838"/>
              <a:gd name="connsiteY398" fmla="*/ 6615832 h 6860376"/>
              <a:gd name="connsiteX399" fmla="*/ 1457694 w 10502838"/>
              <a:gd name="connsiteY399" fmla="*/ 6661871 h 6860376"/>
              <a:gd name="connsiteX400" fmla="*/ 1381162 w 10502838"/>
              <a:gd name="connsiteY400" fmla="*/ 6738403 h 6860376"/>
              <a:gd name="connsiteX401" fmla="*/ 1457096 w 10502838"/>
              <a:gd name="connsiteY401" fmla="*/ 6814337 h 6860376"/>
              <a:gd name="connsiteX402" fmla="*/ 1411058 w 10502838"/>
              <a:gd name="connsiteY402" fmla="*/ 6860376 h 6860376"/>
              <a:gd name="connsiteX403" fmla="*/ 1335122 w 10502838"/>
              <a:gd name="connsiteY403" fmla="*/ 6784442 h 6860376"/>
              <a:gd name="connsiteX404" fmla="*/ 1259787 w 10502838"/>
              <a:gd name="connsiteY404" fmla="*/ 6859779 h 6860376"/>
              <a:gd name="connsiteX405" fmla="*/ 1213747 w 10502838"/>
              <a:gd name="connsiteY405" fmla="*/ 6813739 h 6860376"/>
              <a:gd name="connsiteX406" fmla="*/ 1289682 w 10502838"/>
              <a:gd name="connsiteY406" fmla="*/ 6737805 h 6860376"/>
              <a:gd name="connsiteX407" fmla="*/ 1213747 w 10502838"/>
              <a:gd name="connsiteY407" fmla="*/ 6661871 h 6860376"/>
              <a:gd name="connsiteX408" fmla="*/ 657095 w 10502838"/>
              <a:gd name="connsiteY408" fmla="*/ 6615832 h 6860376"/>
              <a:gd name="connsiteX409" fmla="*/ 733029 w 10502838"/>
              <a:gd name="connsiteY409" fmla="*/ 6691766 h 6860376"/>
              <a:gd name="connsiteX410" fmla="*/ 808963 w 10502838"/>
              <a:gd name="connsiteY410" fmla="*/ 6615832 h 6860376"/>
              <a:gd name="connsiteX411" fmla="*/ 855002 w 10502838"/>
              <a:gd name="connsiteY411" fmla="*/ 6661871 h 6860376"/>
              <a:gd name="connsiteX412" fmla="*/ 779068 w 10502838"/>
              <a:gd name="connsiteY412" fmla="*/ 6737805 h 6860376"/>
              <a:gd name="connsiteX413" fmla="*/ 855002 w 10502838"/>
              <a:gd name="connsiteY413" fmla="*/ 6813739 h 6860376"/>
              <a:gd name="connsiteX414" fmla="*/ 808963 w 10502838"/>
              <a:gd name="connsiteY414" fmla="*/ 6859779 h 6860376"/>
              <a:gd name="connsiteX415" fmla="*/ 733029 w 10502838"/>
              <a:gd name="connsiteY415" fmla="*/ 6783844 h 6860376"/>
              <a:gd name="connsiteX416" fmla="*/ 657095 w 10502838"/>
              <a:gd name="connsiteY416" fmla="*/ 6859779 h 6860376"/>
              <a:gd name="connsiteX417" fmla="*/ 611056 w 10502838"/>
              <a:gd name="connsiteY417" fmla="*/ 6813739 h 6860376"/>
              <a:gd name="connsiteX418" fmla="*/ 686990 w 10502838"/>
              <a:gd name="connsiteY418" fmla="*/ 6737805 h 6860376"/>
              <a:gd name="connsiteX419" fmla="*/ 611056 w 10502838"/>
              <a:gd name="connsiteY419" fmla="*/ 6661871 h 6860376"/>
              <a:gd name="connsiteX420" fmla="*/ 55002 w 10502838"/>
              <a:gd name="connsiteY420" fmla="*/ 6615832 h 6860376"/>
              <a:gd name="connsiteX421" fmla="*/ 130936 w 10502838"/>
              <a:gd name="connsiteY421" fmla="*/ 6691766 h 6860376"/>
              <a:gd name="connsiteX422" fmla="*/ 206870 w 10502838"/>
              <a:gd name="connsiteY422" fmla="*/ 6615832 h 6860376"/>
              <a:gd name="connsiteX423" fmla="*/ 252909 w 10502838"/>
              <a:gd name="connsiteY423" fmla="*/ 6661871 h 6860376"/>
              <a:gd name="connsiteX424" fmla="*/ 176377 w 10502838"/>
              <a:gd name="connsiteY424" fmla="*/ 6738403 h 6860376"/>
              <a:gd name="connsiteX425" fmla="*/ 252311 w 10502838"/>
              <a:gd name="connsiteY425" fmla="*/ 6814337 h 6860376"/>
              <a:gd name="connsiteX426" fmla="*/ 206273 w 10502838"/>
              <a:gd name="connsiteY426" fmla="*/ 6860376 h 6860376"/>
              <a:gd name="connsiteX427" fmla="*/ 130338 w 10502838"/>
              <a:gd name="connsiteY427" fmla="*/ 6784442 h 6860376"/>
              <a:gd name="connsiteX428" fmla="*/ 55002 w 10502838"/>
              <a:gd name="connsiteY428" fmla="*/ 6859779 h 6860376"/>
              <a:gd name="connsiteX429" fmla="*/ 8963 w 10502838"/>
              <a:gd name="connsiteY429" fmla="*/ 6813739 h 6860376"/>
              <a:gd name="connsiteX430" fmla="*/ 84897 w 10502838"/>
              <a:gd name="connsiteY430" fmla="*/ 6737805 h 6860376"/>
              <a:gd name="connsiteX431" fmla="*/ 8963 w 10502838"/>
              <a:gd name="connsiteY431" fmla="*/ 6661871 h 6860376"/>
              <a:gd name="connsiteX432" fmla="*/ 10348579 w 10502838"/>
              <a:gd name="connsiteY432" fmla="*/ 6167401 h 6860376"/>
              <a:gd name="connsiteX433" fmla="*/ 10395813 w 10502838"/>
              <a:gd name="connsiteY433" fmla="*/ 6167401 h 6860376"/>
              <a:gd name="connsiteX434" fmla="*/ 10395813 w 10502838"/>
              <a:gd name="connsiteY434" fmla="*/ 6274427 h 6860376"/>
              <a:gd name="connsiteX435" fmla="*/ 10502838 w 10502838"/>
              <a:gd name="connsiteY435" fmla="*/ 6274427 h 6860376"/>
              <a:gd name="connsiteX436" fmla="*/ 10502838 w 10502838"/>
              <a:gd name="connsiteY436" fmla="*/ 6321063 h 6860376"/>
              <a:gd name="connsiteX437" fmla="*/ 10395813 w 10502838"/>
              <a:gd name="connsiteY437" fmla="*/ 6321063 h 6860376"/>
              <a:gd name="connsiteX438" fmla="*/ 10395813 w 10502838"/>
              <a:gd name="connsiteY438" fmla="*/ 6428089 h 6860376"/>
              <a:gd name="connsiteX439" fmla="*/ 10348579 w 10502838"/>
              <a:gd name="connsiteY439" fmla="*/ 6428089 h 6860376"/>
              <a:gd name="connsiteX440" fmla="*/ 10348579 w 10502838"/>
              <a:gd name="connsiteY440" fmla="*/ 6321063 h 6860376"/>
              <a:gd name="connsiteX441" fmla="*/ 10241553 w 10502838"/>
              <a:gd name="connsiteY441" fmla="*/ 6321063 h 6860376"/>
              <a:gd name="connsiteX442" fmla="*/ 10241553 w 10502838"/>
              <a:gd name="connsiteY442" fmla="*/ 6274427 h 6860376"/>
              <a:gd name="connsiteX443" fmla="*/ 10348579 w 10502838"/>
              <a:gd name="connsiteY443" fmla="*/ 6274427 h 6860376"/>
              <a:gd name="connsiteX444" fmla="*/ 9746486 w 10502838"/>
              <a:gd name="connsiteY444" fmla="*/ 6167401 h 6860376"/>
              <a:gd name="connsiteX445" fmla="*/ 9793123 w 10502838"/>
              <a:gd name="connsiteY445" fmla="*/ 6167401 h 6860376"/>
              <a:gd name="connsiteX446" fmla="*/ 9793123 w 10502838"/>
              <a:gd name="connsiteY446" fmla="*/ 6274427 h 6860376"/>
              <a:gd name="connsiteX447" fmla="*/ 9900148 w 10502838"/>
              <a:gd name="connsiteY447" fmla="*/ 6274427 h 6860376"/>
              <a:gd name="connsiteX448" fmla="*/ 9900148 w 10502838"/>
              <a:gd name="connsiteY448" fmla="*/ 6321063 h 6860376"/>
              <a:gd name="connsiteX449" fmla="*/ 9793123 w 10502838"/>
              <a:gd name="connsiteY449" fmla="*/ 6321063 h 6860376"/>
              <a:gd name="connsiteX450" fmla="*/ 9793123 w 10502838"/>
              <a:gd name="connsiteY450" fmla="*/ 6428089 h 6860376"/>
              <a:gd name="connsiteX451" fmla="*/ 9746486 w 10502838"/>
              <a:gd name="connsiteY451" fmla="*/ 6428089 h 6860376"/>
              <a:gd name="connsiteX452" fmla="*/ 9746486 w 10502838"/>
              <a:gd name="connsiteY452" fmla="*/ 6321063 h 6860376"/>
              <a:gd name="connsiteX453" fmla="*/ 9639460 w 10502838"/>
              <a:gd name="connsiteY453" fmla="*/ 6321063 h 6860376"/>
              <a:gd name="connsiteX454" fmla="*/ 9639460 w 10502838"/>
              <a:gd name="connsiteY454" fmla="*/ 6274427 h 6860376"/>
              <a:gd name="connsiteX455" fmla="*/ 9746486 w 10502838"/>
              <a:gd name="connsiteY455" fmla="*/ 6274427 h 6860376"/>
              <a:gd name="connsiteX456" fmla="*/ 9143796 w 10502838"/>
              <a:gd name="connsiteY456" fmla="*/ 6167401 h 6860376"/>
              <a:gd name="connsiteX457" fmla="*/ 9191030 w 10502838"/>
              <a:gd name="connsiteY457" fmla="*/ 6167401 h 6860376"/>
              <a:gd name="connsiteX458" fmla="*/ 9191030 w 10502838"/>
              <a:gd name="connsiteY458" fmla="*/ 6274427 h 6860376"/>
              <a:gd name="connsiteX459" fmla="*/ 9298055 w 10502838"/>
              <a:gd name="connsiteY459" fmla="*/ 6274427 h 6860376"/>
              <a:gd name="connsiteX460" fmla="*/ 9298055 w 10502838"/>
              <a:gd name="connsiteY460" fmla="*/ 6321063 h 6860376"/>
              <a:gd name="connsiteX461" fmla="*/ 9191030 w 10502838"/>
              <a:gd name="connsiteY461" fmla="*/ 6321063 h 6860376"/>
              <a:gd name="connsiteX462" fmla="*/ 9191030 w 10502838"/>
              <a:gd name="connsiteY462" fmla="*/ 6428089 h 6860376"/>
              <a:gd name="connsiteX463" fmla="*/ 9143796 w 10502838"/>
              <a:gd name="connsiteY463" fmla="*/ 6428089 h 6860376"/>
              <a:gd name="connsiteX464" fmla="*/ 9143796 w 10502838"/>
              <a:gd name="connsiteY464" fmla="*/ 6321063 h 6860376"/>
              <a:gd name="connsiteX465" fmla="*/ 9036770 w 10502838"/>
              <a:gd name="connsiteY465" fmla="*/ 6321063 h 6860376"/>
              <a:gd name="connsiteX466" fmla="*/ 9036770 w 10502838"/>
              <a:gd name="connsiteY466" fmla="*/ 6274427 h 6860376"/>
              <a:gd name="connsiteX467" fmla="*/ 9143796 w 10502838"/>
              <a:gd name="connsiteY467" fmla="*/ 6274427 h 6860376"/>
              <a:gd name="connsiteX468" fmla="*/ 8541105 w 10502838"/>
              <a:gd name="connsiteY468" fmla="*/ 6167401 h 6860376"/>
              <a:gd name="connsiteX469" fmla="*/ 8588339 w 10502838"/>
              <a:gd name="connsiteY469" fmla="*/ 6167401 h 6860376"/>
              <a:gd name="connsiteX470" fmla="*/ 8588339 w 10502838"/>
              <a:gd name="connsiteY470" fmla="*/ 6274427 h 6860376"/>
              <a:gd name="connsiteX471" fmla="*/ 8695365 w 10502838"/>
              <a:gd name="connsiteY471" fmla="*/ 6274427 h 6860376"/>
              <a:gd name="connsiteX472" fmla="*/ 8695365 w 10502838"/>
              <a:gd name="connsiteY472" fmla="*/ 6321063 h 6860376"/>
              <a:gd name="connsiteX473" fmla="*/ 8588339 w 10502838"/>
              <a:gd name="connsiteY473" fmla="*/ 6321063 h 6860376"/>
              <a:gd name="connsiteX474" fmla="*/ 8588339 w 10502838"/>
              <a:gd name="connsiteY474" fmla="*/ 6428089 h 6860376"/>
              <a:gd name="connsiteX475" fmla="*/ 8541105 w 10502838"/>
              <a:gd name="connsiteY475" fmla="*/ 6428089 h 6860376"/>
              <a:gd name="connsiteX476" fmla="*/ 8541105 w 10502838"/>
              <a:gd name="connsiteY476" fmla="*/ 6321063 h 6860376"/>
              <a:gd name="connsiteX477" fmla="*/ 8434079 w 10502838"/>
              <a:gd name="connsiteY477" fmla="*/ 6321063 h 6860376"/>
              <a:gd name="connsiteX478" fmla="*/ 8434079 w 10502838"/>
              <a:gd name="connsiteY478" fmla="*/ 6274427 h 6860376"/>
              <a:gd name="connsiteX479" fmla="*/ 8541105 w 10502838"/>
              <a:gd name="connsiteY479" fmla="*/ 6274427 h 6860376"/>
              <a:gd name="connsiteX480" fmla="*/ 7939012 w 10502838"/>
              <a:gd name="connsiteY480" fmla="*/ 6167401 h 6860376"/>
              <a:gd name="connsiteX481" fmla="*/ 7985648 w 10502838"/>
              <a:gd name="connsiteY481" fmla="*/ 6167401 h 6860376"/>
              <a:gd name="connsiteX482" fmla="*/ 7985648 w 10502838"/>
              <a:gd name="connsiteY482" fmla="*/ 6274427 h 6860376"/>
              <a:gd name="connsiteX483" fmla="*/ 8092674 w 10502838"/>
              <a:gd name="connsiteY483" fmla="*/ 6274427 h 6860376"/>
              <a:gd name="connsiteX484" fmla="*/ 8092674 w 10502838"/>
              <a:gd name="connsiteY484" fmla="*/ 6321063 h 6860376"/>
              <a:gd name="connsiteX485" fmla="*/ 7985648 w 10502838"/>
              <a:gd name="connsiteY485" fmla="*/ 6321063 h 6860376"/>
              <a:gd name="connsiteX486" fmla="*/ 7985648 w 10502838"/>
              <a:gd name="connsiteY486" fmla="*/ 6428089 h 6860376"/>
              <a:gd name="connsiteX487" fmla="*/ 7939012 w 10502838"/>
              <a:gd name="connsiteY487" fmla="*/ 6428089 h 6860376"/>
              <a:gd name="connsiteX488" fmla="*/ 7939012 w 10502838"/>
              <a:gd name="connsiteY488" fmla="*/ 6321063 h 6860376"/>
              <a:gd name="connsiteX489" fmla="*/ 7831986 w 10502838"/>
              <a:gd name="connsiteY489" fmla="*/ 6321063 h 6860376"/>
              <a:gd name="connsiteX490" fmla="*/ 7831986 w 10502838"/>
              <a:gd name="connsiteY490" fmla="*/ 6274427 h 6860376"/>
              <a:gd name="connsiteX491" fmla="*/ 7939012 w 10502838"/>
              <a:gd name="connsiteY491" fmla="*/ 6274427 h 6860376"/>
              <a:gd name="connsiteX492" fmla="*/ 7336321 w 10502838"/>
              <a:gd name="connsiteY492" fmla="*/ 6167401 h 6860376"/>
              <a:gd name="connsiteX493" fmla="*/ 7383555 w 10502838"/>
              <a:gd name="connsiteY493" fmla="*/ 6167401 h 6860376"/>
              <a:gd name="connsiteX494" fmla="*/ 7383555 w 10502838"/>
              <a:gd name="connsiteY494" fmla="*/ 6274427 h 6860376"/>
              <a:gd name="connsiteX495" fmla="*/ 7490581 w 10502838"/>
              <a:gd name="connsiteY495" fmla="*/ 6274427 h 6860376"/>
              <a:gd name="connsiteX496" fmla="*/ 7490581 w 10502838"/>
              <a:gd name="connsiteY496" fmla="*/ 6321063 h 6860376"/>
              <a:gd name="connsiteX497" fmla="*/ 7383555 w 10502838"/>
              <a:gd name="connsiteY497" fmla="*/ 6321063 h 6860376"/>
              <a:gd name="connsiteX498" fmla="*/ 7383555 w 10502838"/>
              <a:gd name="connsiteY498" fmla="*/ 6428089 h 6860376"/>
              <a:gd name="connsiteX499" fmla="*/ 7336321 w 10502838"/>
              <a:gd name="connsiteY499" fmla="*/ 6428089 h 6860376"/>
              <a:gd name="connsiteX500" fmla="*/ 7336321 w 10502838"/>
              <a:gd name="connsiteY500" fmla="*/ 6321063 h 6860376"/>
              <a:gd name="connsiteX501" fmla="*/ 7229295 w 10502838"/>
              <a:gd name="connsiteY501" fmla="*/ 6321063 h 6860376"/>
              <a:gd name="connsiteX502" fmla="*/ 7229295 w 10502838"/>
              <a:gd name="connsiteY502" fmla="*/ 6274427 h 6860376"/>
              <a:gd name="connsiteX503" fmla="*/ 7336321 w 10502838"/>
              <a:gd name="connsiteY503" fmla="*/ 6274427 h 6860376"/>
              <a:gd name="connsiteX504" fmla="*/ 6734228 w 10502838"/>
              <a:gd name="connsiteY504" fmla="*/ 6167401 h 6860376"/>
              <a:gd name="connsiteX505" fmla="*/ 6780864 w 10502838"/>
              <a:gd name="connsiteY505" fmla="*/ 6167401 h 6860376"/>
              <a:gd name="connsiteX506" fmla="*/ 6780864 w 10502838"/>
              <a:gd name="connsiteY506" fmla="*/ 6274427 h 6860376"/>
              <a:gd name="connsiteX507" fmla="*/ 6887890 w 10502838"/>
              <a:gd name="connsiteY507" fmla="*/ 6274427 h 6860376"/>
              <a:gd name="connsiteX508" fmla="*/ 6887890 w 10502838"/>
              <a:gd name="connsiteY508" fmla="*/ 6321063 h 6860376"/>
              <a:gd name="connsiteX509" fmla="*/ 6780864 w 10502838"/>
              <a:gd name="connsiteY509" fmla="*/ 6321063 h 6860376"/>
              <a:gd name="connsiteX510" fmla="*/ 6780864 w 10502838"/>
              <a:gd name="connsiteY510" fmla="*/ 6428089 h 6860376"/>
              <a:gd name="connsiteX511" fmla="*/ 6734228 w 10502838"/>
              <a:gd name="connsiteY511" fmla="*/ 6428089 h 6860376"/>
              <a:gd name="connsiteX512" fmla="*/ 6734228 w 10502838"/>
              <a:gd name="connsiteY512" fmla="*/ 6321063 h 6860376"/>
              <a:gd name="connsiteX513" fmla="*/ 6627202 w 10502838"/>
              <a:gd name="connsiteY513" fmla="*/ 6321063 h 6860376"/>
              <a:gd name="connsiteX514" fmla="*/ 6627202 w 10502838"/>
              <a:gd name="connsiteY514" fmla="*/ 6274427 h 6860376"/>
              <a:gd name="connsiteX515" fmla="*/ 6734228 w 10502838"/>
              <a:gd name="connsiteY515" fmla="*/ 6274427 h 6860376"/>
              <a:gd name="connsiteX516" fmla="*/ 6131537 w 10502838"/>
              <a:gd name="connsiteY516" fmla="*/ 6167401 h 6860376"/>
              <a:gd name="connsiteX517" fmla="*/ 6178771 w 10502838"/>
              <a:gd name="connsiteY517" fmla="*/ 6167401 h 6860376"/>
              <a:gd name="connsiteX518" fmla="*/ 6178771 w 10502838"/>
              <a:gd name="connsiteY518" fmla="*/ 6274427 h 6860376"/>
              <a:gd name="connsiteX519" fmla="*/ 6285797 w 10502838"/>
              <a:gd name="connsiteY519" fmla="*/ 6274427 h 6860376"/>
              <a:gd name="connsiteX520" fmla="*/ 6285797 w 10502838"/>
              <a:gd name="connsiteY520" fmla="*/ 6321063 h 6860376"/>
              <a:gd name="connsiteX521" fmla="*/ 6178771 w 10502838"/>
              <a:gd name="connsiteY521" fmla="*/ 6321063 h 6860376"/>
              <a:gd name="connsiteX522" fmla="*/ 6178771 w 10502838"/>
              <a:gd name="connsiteY522" fmla="*/ 6428089 h 6860376"/>
              <a:gd name="connsiteX523" fmla="*/ 6131537 w 10502838"/>
              <a:gd name="connsiteY523" fmla="*/ 6428089 h 6860376"/>
              <a:gd name="connsiteX524" fmla="*/ 6131537 w 10502838"/>
              <a:gd name="connsiteY524" fmla="*/ 6321063 h 6860376"/>
              <a:gd name="connsiteX525" fmla="*/ 6024511 w 10502838"/>
              <a:gd name="connsiteY525" fmla="*/ 6321063 h 6860376"/>
              <a:gd name="connsiteX526" fmla="*/ 6024511 w 10502838"/>
              <a:gd name="connsiteY526" fmla="*/ 6274427 h 6860376"/>
              <a:gd name="connsiteX527" fmla="*/ 6131537 w 10502838"/>
              <a:gd name="connsiteY527" fmla="*/ 6274427 h 6860376"/>
              <a:gd name="connsiteX528" fmla="*/ 5528846 w 10502838"/>
              <a:gd name="connsiteY528" fmla="*/ 6167401 h 6860376"/>
              <a:gd name="connsiteX529" fmla="*/ 5576080 w 10502838"/>
              <a:gd name="connsiteY529" fmla="*/ 6167401 h 6860376"/>
              <a:gd name="connsiteX530" fmla="*/ 5576080 w 10502838"/>
              <a:gd name="connsiteY530" fmla="*/ 6274427 h 6860376"/>
              <a:gd name="connsiteX531" fmla="*/ 5683106 w 10502838"/>
              <a:gd name="connsiteY531" fmla="*/ 6274427 h 6860376"/>
              <a:gd name="connsiteX532" fmla="*/ 5683106 w 10502838"/>
              <a:gd name="connsiteY532" fmla="*/ 6321063 h 6860376"/>
              <a:gd name="connsiteX533" fmla="*/ 5576080 w 10502838"/>
              <a:gd name="connsiteY533" fmla="*/ 6321063 h 6860376"/>
              <a:gd name="connsiteX534" fmla="*/ 5576080 w 10502838"/>
              <a:gd name="connsiteY534" fmla="*/ 6428089 h 6860376"/>
              <a:gd name="connsiteX535" fmla="*/ 5528846 w 10502838"/>
              <a:gd name="connsiteY535" fmla="*/ 6428089 h 6860376"/>
              <a:gd name="connsiteX536" fmla="*/ 5528846 w 10502838"/>
              <a:gd name="connsiteY536" fmla="*/ 6321063 h 6860376"/>
              <a:gd name="connsiteX537" fmla="*/ 5421820 w 10502838"/>
              <a:gd name="connsiteY537" fmla="*/ 6321063 h 6860376"/>
              <a:gd name="connsiteX538" fmla="*/ 5421820 w 10502838"/>
              <a:gd name="connsiteY538" fmla="*/ 6274427 h 6860376"/>
              <a:gd name="connsiteX539" fmla="*/ 5528846 w 10502838"/>
              <a:gd name="connsiteY539" fmla="*/ 6274427 h 6860376"/>
              <a:gd name="connsiteX540" fmla="*/ 4926753 w 10502838"/>
              <a:gd name="connsiteY540" fmla="*/ 6167401 h 6860376"/>
              <a:gd name="connsiteX541" fmla="*/ 4973389 w 10502838"/>
              <a:gd name="connsiteY541" fmla="*/ 6167401 h 6860376"/>
              <a:gd name="connsiteX542" fmla="*/ 4973389 w 10502838"/>
              <a:gd name="connsiteY542" fmla="*/ 6274427 h 6860376"/>
              <a:gd name="connsiteX543" fmla="*/ 5080415 w 10502838"/>
              <a:gd name="connsiteY543" fmla="*/ 6274427 h 6860376"/>
              <a:gd name="connsiteX544" fmla="*/ 5080415 w 10502838"/>
              <a:gd name="connsiteY544" fmla="*/ 6321063 h 6860376"/>
              <a:gd name="connsiteX545" fmla="*/ 4973389 w 10502838"/>
              <a:gd name="connsiteY545" fmla="*/ 6321063 h 6860376"/>
              <a:gd name="connsiteX546" fmla="*/ 4973389 w 10502838"/>
              <a:gd name="connsiteY546" fmla="*/ 6428089 h 6860376"/>
              <a:gd name="connsiteX547" fmla="*/ 4926753 w 10502838"/>
              <a:gd name="connsiteY547" fmla="*/ 6428089 h 6860376"/>
              <a:gd name="connsiteX548" fmla="*/ 4926753 w 10502838"/>
              <a:gd name="connsiteY548" fmla="*/ 6321063 h 6860376"/>
              <a:gd name="connsiteX549" fmla="*/ 4819727 w 10502838"/>
              <a:gd name="connsiteY549" fmla="*/ 6321063 h 6860376"/>
              <a:gd name="connsiteX550" fmla="*/ 4819727 w 10502838"/>
              <a:gd name="connsiteY550" fmla="*/ 6274427 h 6860376"/>
              <a:gd name="connsiteX551" fmla="*/ 4926753 w 10502838"/>
              <a:gd name="connsiteY551" fmla="*/ 6274427 h 6860376"/>
              <a:gd name="connsiteX552" fmla="*/ 4324063 w 10502838"/>
              <a:gd name="connsiteY552" fmla="*/ 6167401 h 6860376"/>
              <a:gd name="connsiteX553" fmla="*/ 4371297 w 10502838"/>
              <a:gd name="connsiteY553" fmla="*/ 6167401 h 6860376"/>
              <a:gd name="connsiteX554" fmla="*/ 4371297 w 10502838"/>
              <a:gd name="connsiteY554" fmla="*/ 6274427 h 6860376"/>
              <a:gd name="connsiteX555" fmla="*/ 4478323 w 10502838"/>
              <a:gd name="connsiteY555" fmla="*/ 6274427 h 6860376"/>
              <a:gd name="connsiteX556" fmla="*/ 4478323 w 10502838"/>
              <a:gd name="connsiteY556" fmla="*/ 6321063 h 6860376"/>
              <a:gd name="connsiteX557" fmla="*/ 4371297 w 10502838"/>
              <a:gd name="connsiteY557" fmla="*/ 6321063 h 6860376"/>
              <a:gd name="connsiteX558" fmla="*/ 4371297 w 10502838"/>
              <a:gd name="connsiteY558" fmla="*/ 6428089 h 6860376"/>
              <a:gd name="connsiteX559" fmla="*/ 4324063 w 10502838"/>
              <a:gd name="connsiteY559" fmla="*/ 6428089 h 6860376"/>
              <a:gd name="connsiteX560" fmla="*/ 4324063 w 10502838"/>
              <a:gd name="connsiteY560" fmla="*/ 6321063 h 6860376"/>
              <a:gd name="connsiteX561" fmla="*/ 4217037 w 10502838"/>
              <a:gd name="connsiteY561" fmla="*/ 6321063 h 6860376"/>
              <a:gd name="connsiteX562" fmla="*/ 4217037 w 10502838"/>
              <a:gd name="connsiteY562" fmla="*/ 6274427 h 6860376"/>
              <a:gd name="connsiteX563" fmla="*/ 4324063 w 10502838"/>
              <a:gd name="connsiteY563" fmla="*/ 6274427 h 6860376"/>
              <a:gd name="connsiteX564" fmla="*/ 3721970 w 10502838"/>
              <a:gd name="connsiteY564" fmla="*/ 6167401 h 6860376"/>
              <a:gd name="connsiteX565" fmla="*/ 3768606 w 10502838"/>
              <a:gd name="connsiteY565" fmla="*/ 6167401 h 6860376"/>
              <a:gd name="connsiteX566" fmla="*/ 3768606 w 10502838"/>
              <a:gd name="connsiteY566" fmla="*/ 6274427 h 6860376"/>
              <a:gd name="connsiteX567" fmla="*/ 3875632 w 10502838"/>
              <a:gd name="connsiteY567" fmla="*/ 6274427 h 6860376"/>
              <a:gd name="connsiteX568" fmla="*/ 3875632 w 10502838"/>
              <a:gd name="connsiteY568" fmla="*/ 6321063 h 6860376"/>
              <a:gd name="connsiteX569" fmla="*/ 3768606 w 10502838"/>
              <a:gd name="connsiteY569" fmla="*/ 6321063 h 6860376"/>
              <a:gd name="connsiteX570" fmla="*/ 3768606 w 10502838"/>
              <a:gd name="connsiteY570" fmla="*/ 6428089 h 6860376"/>
              <a:gd name="connsiteX571" fmla="*/ 3721970 w 10502838"/>
              <a:gd name="connsiteY571" fmla="*/ 6428089 h 6860376"/>
              <a:gd name="connsiteX572" fmla="*/ 3721970 w 10502838"/>
              <a:gd name="connsiteY572" fmla="*/ 6321063 h 6860376"/>
              <a:gd name="connsiteX573" fmla="*/ 3614944 w 10502838"/>
              <a:gd name="connsiteY573" fmla="*/ 6321063 h 6860376"/>
              <a:gd name="connsiteX574" fmla="*/ 3614944 w 10502838"/>
              <a:gd name="connsiteY574" fmla="*/ 6274427 h 6860376"/>
              <a:gd name="connsiteX575" fmla="*/ 3721970 w 10502838"/>
              <a:gd name="connsiteY575" fmla="*/ 6274427 h 6860376"/>
              <a:gd name="connsiteX576" fmla="*/ 3119286 w 10502838"/>
              <a:gd name="connsiteY576" fmla="*/ 6167401 h 6860376"/>
              <a:gd name="connsiteX577" fmla="*/ 3166520 w 10502838"/>
              <a:gd name="connsiteY577" fmla="*/ 6167401 h 6860376"/>
              <a:gd name="connsiteX578" fmla="*/ 3166520 w 10502838"/>
              <a:gd name="connsiteY578" fmla="*/ 6274427 h 6860376"/>
              <a:gd name="connsiteX579" fmla="*/ 3273546 w 10502838"/>
              <a:gd name="connsiteY579" fmla="*/ 6274427 h 6860376"/>
              <a:gd name="connsiteX580" fmla="*/ 3273546 w 10502838"/>
              <a:gd name="connsiteY580" fmla="*/ 6321063 h 6860376"/>
              <a:gd name="connsiteX581" fmla="*/ 3166520 w 10502838"/>
              <a:gd name="connsiteY581" fmla="*/ 6321063 h 6860376"/>
              <a:gd name="connsiteX582" fmla="*/ 3166520 w 10502838"/>
              <a:gd name="connsiteY582" fmla="*/ 6428089 h 6860376"/>
              <a:gd name="connsiteX583" fmla="*/ 3119286 w 10502838"/>
              <a:gd name="connsiteY583" fmla="*/ 6428089 h 6860376"/>
              <a:gd name="connsiteX584" fmla="*/ 3119286 w 10502838"/>
              <a:gd name="connsiteY584" fmla="*/ 6321063 h 6860376"/>
              <a:gd name="connsiteX585" fmla="*/ 3012260 w 10502838"/>
              <a:gd name="connsiteY585" fmla="*/ 6321063 h 6860376"/>
              <a:gd name="connsiteX586" fmla="*/ 3012260 w 10502838"/>
              <a:gd name="connsiteY586" fmla="*/ 6274427 h 6860376"/>
              <a:gd name="connsiteX587" fmla="*/ 3119286 w 10502838"/>
              <a:gd name="connsiteY587" fmla="*/ 6274427 h 6860376"/>
              <a:gd name="connsiteX588" fmla="*/ 2516593 w 10502838"/>
              <a:gd name="connsiteY588" fmla="*/ 6167401 h 6860376"/>
              <a:gd name="connsiteX589" fmla="*/ 2563828 w 10502838"/>
              <a:gd name="connsiteY589" fmla="*/ 6167401 h 6860376"/>
              <a:gd name="connsiteX590" fmla="*/ 2563828 w 10502838"/>
              <a:gd name="connsiteY590" fmla="*/ 6274427 h 6860376"/>
              <a:gd name="connsiteX591" fmla="*/ 2670855 w 10502838"/>
              <a:gd name="connsiteY591" fmla="*/ 6274427 h 6860376"/>
              <a:gd name="connsiteX592" fmla="*/ 2670855 w 10502838"/>
              <a:gd name="connsiteY592" fmla="*/ 6321063 h 6860376"/>
              <a:gd name="connsiteX593" fmla="*/ 2563828 w 10502838"/>
              <a:gd name="connsiteY593" fmla="*/ 6321063 h 6860376"/>
              <a:gd name="connsiteX594" fmla="*/ 2563828 w 10502838"/>
              <a:gd name="connsiteY594" fmla="*/ 6428089 h 6860376"/>
              <a:gd name="connsiteX595" fmla="*/ 2516593 w 10502838"/>
              <a:gd name="connsiteY595" fmla="*/ 6428089 h 6860376"/>
              <a:gd name="connsiteX596" fmla="*/ 2516593 w 10502838"/>
              <a:gd name="connsiteY596" fmla="*/ 6321063 h 6860376"/>
              <a:gd name="connsiteX597" fmla="*/ 2409568 w 10502838"/>
              <a:gd name="connsiteY597" fmla="*/ 6321063 h 6860376"/>
              <a:gd name="connsiteX598" fmla="*/ 2409568 w 10502838"/>
              <a:gd name="connsiteY598" fmla="*/ 6274427 h 6860376"/>
              <a:gd name="connsiteX599" fmla="*/ 2516593 w 10502838"/>
              <a:gd name="connsiteY599" fmla="*/ 6274427 h 6860376"/>
              <a:gd name="connsiteX600" fmla="*/ 1914500 w 10502838"/>
              <a:gd name="connsiteY600" fmla="*/ 6167401 h 6860376"/>
              <a:gd name="connsiteX601" fmla="*/ 1961136 w 10502838"/>
              <a:gd name="connsiteY601" fmla="*/ 6167401 h 6860376"/>
              <a:gd name="connsiteX602" fmla="*/ 1961136 w 10502838"/>
              <a:gd name="connsiteY602" fmla="*/ 6274427 h 6860376"/>
              <a:gd name="connsiteX603" fmla="*/ 2068163 w 10502838"/>
              <a:gd name="connsiteY603" fmla="*/ 6274427 h 6860376"/>
              <a:gd name="connsiteX604" fmla="*/ 2068163 w 10502838"/>
              <a:gd name="connsiteY604" fmla="*/ 6321063 h 6860376"/>
              <a:gd name="connsiteX605" fmla="*/ 1961136 w 10502838"/>
              <a:gd name="connsiteY605" fmla="*/ 6321063 h 6860376"/>
              <a:gd name="connsiteX606" fmla="*/ 1961136 w 10502838"/>
              <a:gd name="connsiteY606" fmla="*/ 6428089 h 6860376"/>
              <a:gd name="connsiteX607" fmla="*/ 1914500 w 10502838"/>
              <a:gd name="connsiteY607" fmla="*/ 6428089 h 6860376"/>
              <a:gd name="connsiteX608" fmla="*/ 1914500 w 10502838"/>
              <a:gd name="connsiteY608" fmla="*/ 6321063 h 6860376"/>
              <a:gd name="connsiteX609" fmla="*/ 1807474 w 10502838"/>
              <a:gd name="connsiteY609" fmla="*/ 6321063 h 6860376"/>
              <a:gd name="connsiteX610" fmla="*/ 1807474 w 10502838"/>
              <a:gd name="connsiteY610" fmla="*/ 6274427 h 6860376"/>
              <a:gd name="connsiteX611" fmla="*/ 1914500 w 10502838"/>
              <a:gd name="connsiteY611" fmla="*/ 6274427 h 6860376"/>
              <a:gd name="connsiteX612" fmla="*/ 1311807 w 10502838"/>
              <a:gd name="connsiteY612" fmla="*/ 6167401 h 6860376"/>
              <a:gd name="connsiteX613" fmla="*/ 1359042 w 10502838"/>
              <a:gd name="connsiteY613" fmla="*/ 6167401 h 6860376"/>
              <a:gd name="connsiteX614" fmla="*/ 1359042 w 10502838"/>
              <a:gd name="connsiteY614" fmla="*/ 6274427 h 6860376"/>
              <a:gd name="connsiteX615" fmla="*/ 1466069 w 10502838"/>
              <a:gd name="connsiteY615" fmla="*/ 6274427 h 6860376"/>
              <a:gd name="connsiteX616" fmla="*/ 1466069 w 10502838"/>
              <a:gd name="connsiteY616" fmla="*/ 6321063 h 6860376"/>
              <a:gd name="connsiteX617" fmla="*/ 1359042 w 10502838"/>
              <a:gd name="connsiteY617" fmla="*/ 6321063 h 6860376"/>
              <a:gd name="connsiteX618" fmla="*/ 1359042 w 10502838"/>
              <a:gd name="connsiteY618" fmla="*/ 6428089 h 6860376"/>
              <a:gd name="connsiteX619" fmla="*/ 1311807 w 10502838"/>
              <a:gd name="connsiteY619" fmla="*/ 6428089 h 6860376"/>
              <a:gd name="connsiteX620" fmla="*/ 1311807 w 10502838"/>
              <a:gd name="connsiteY620" fmla="*/ 6321063 h 6860376"/>
              <a:gd name="connsiteX621" fmla="*/ 1204783 w 10502838"/>
              <a:gd name="connsiteY621" fmla="*/ 6321063 h 6860376"/>
              <a:gd name="connsiteX622" fmla="*/ 1204783 w 10502838"/>
              <a:gd name="connsiteY622" fmla="*/ 6274427 h 6860376"/>
              <a:gd name="connsiteX623" fmla="*/ 1311807 w 10502838"/>
              <a:gd name="connsiteY623" fmla="*/ 6274427 h 6860376"/>
              <a:gd name="connsiteX624" fmla="*/ 709715 w 10502838"/>
              <a:gd name="connsiteY624" fmla="*/ 6167401 h 6860376"/>
              <a:gd name="connsiteX625" fmla="*/ 756352 w 10502838"/>
              <a:gd name="connsiteY625" fmla="*/ 6167401 h 6860376"/>
              <a:gd name="connsiteX626" fmla="*/ 756352 w 10502838"/>
              <a:gd name="connsiteY626" fmla="*/ 6274427 h 6860376"/>
              <a:gd name="connsiteX627" fmla="*/ 863378 w 10502838"/>
              <a:gd name="connsiteY627" fmla="*/ 6274427 h 6860376"/>
              <a:gd name="connsiteX628" fmla="*/ 863378 w 10502838"/>
              <a:gd name="connsiteY628" fmla="*/ 6321063 h 6860376"/>
              <a:gd name="connsiteX629" fmla="*/ 756352 w 10502838"/>
              <a:gd name="connsiteY629" fmla="*/ 6321063 h 6860376"/>
              <a:gd name="connsiteX630" fmla="*/ 756352 w 10502838"/>
              <a:gd name="connsiteY630" fmla="*/ 6428089 h 6860376"/>
              <a:gd name="connsiteX631" fmla="*/ 709715 w 10502838"/>
              <a:gd name="connsiteY631" fmla="*/ 6428089 h 6860376"/>
              <a:gd name="connsiteX632" fmla="*/ 709715 w 10502838"/>
              <a:gd name="connsiteY632" fmla="*/ 6321063 h 6860376"/>
              <a:gd name="connsiteX633" fmla="*/ 602690 w 10502838"/>
              <a:gd name="connsiteY633" fmla="*/ 6321063 h 6860376"/>
              <a:gd name="connsiteX634" fmla="*/ 602690 w 10502838"/>
              <a:gd name="connsiteY634" fmla="*/ 6274427 h 6860376"/>
              <a:gd name="connsiteX635" fmla="*/ 709715 w 10502838"/>
              <a:gd name="connsiteY635" fmla="*/ 6274427 h 6860376"/>
              <a:gd name="connsiteX636" fmla="*/ 107025 w 10502838"/>
              <a:gd name="connsiteY636" fmla="*/ 6167401 h 6860376"/>
              <a:gd name="connsiteX637" fmla="*/ 154260 w 10502838"/>
              <a:gd name="connsiteY637" fmla="*/ 6167401 h 6860376"/>
              <a:gd name="connsiteX638" fmla="*/ 154260 w 10502838"/>
              <a:gd name="connsiteY638" fmla="*/ 6274427 h 6860376"/>
              <a:gd name="connsiteX639" fmla="*/ 261286 w 10502838"/>
              <a:gd name="connsiteY639" fmla="*/ 6274427 h 6860376"/>
              <a:gd name="connsiteX640" fmla="*/ 261286 w 10502838"/>
              <a:gd name="connsiteY640" fmla="*/ 6321063 h 6860376"/>
              <a:gd name="connsiteX641" fmla="*/ 154260 w 10502838"/>
              <a:gd name="connsiteY641" fmla="*/ 6321063 h 6860376"/>
              <a:gd name="connsiteX642" fmla="*/ 154260 w 10502838"/>
              <a:gd name="connsiteY642" fmla="*/ 6428089 h 6860376"/>
              <a:gd name="connsiteX643" fmla="*/ 107025 w 10502838"/>
              <a:gd name="connsiteY643" fmla="*/ 6428089 h 6860376"/>
              <a:gd name="connsiteX644" fmla="*/ 107025 w 10502838"/>
              <a:gd name="connsiteY644" fmla="*/ 6321063 h 6860376"/>
              <a:gd name="connsiteX645" fmla="*/ 0 w 10502838"/>
              <a:gd name="connsiteY645" fmla="*/ 6321063 h 6860376"/>
              <a:gd name="connsiteX646" fmla="*/ 0 w 10502838"/>
              <a:gd name="connsiteY646" fmla="*/ 6274427 h 6860376"/>
              <a:gd name="connsiteX647" fmla="*/ 107025 w 10502838"/>
              <a:gd name="connsiteY647" fmla="*/ 6274427 h 6860376"/>
              <a:gd name="connsiteX648" fmla="*/ 7283705 w 10502838"/>
              <a:gd name="connsiteY648" fmla="*/ 5761422 h 6860376"/>
              <a:gd name="connsiteX649" fmla="*/ 7263376 w 10502838"/>
              <a:gd name="connsiteY649" fmla="*/ 5781751 h 6860376"/>
              <a:gd name="connsiteX650" fmla="*/ 7339310 w 10502838"/>
              <a:gd name="connsiteY650" fmla="*/ 5857685 h 6860376"/>
              <a:gd name="connsiteX651" fmla="*/ 7263376 w 10502838"/>
              <a:gd name="connsiteY651" fmla="*/ 5933620 h 6860376"/>
              <a:gd name="connsiteX652" fmla="*/ 7283705 w 10502838"/>
              <a:gd name="connsiteY652" fmla="*/ 5953948 h 6860376"/>
              <a:gd name="connsiteX653" fmla="*/ 7359639 w 10502838"/>
              <a:gd name="connsiteY653" fmla="*/ 5877416 h 6860376"/>
              <a:gd name="connsiteX654" fmla="*/ 7435573 w 10502838"/>
              <a:gd name="connsiteY654" fmla="*/ 5953350 h 6860376"/>
              <a:gd name="connsiteX655" fmla="*/ 7455902 w 10502838"/>
              <a:gd name="connsiteY655" fmla="*/ 5933021 h 6860376"/>
              <a:gd name="connsiteX656" fmla="*/ 7379968 w 10502838"/>
              <a:gd name="connsiteY656" fmla="*/ 5857087 h 6860376"/>
              <a:gd name="connsiteX657" fmla="*/ 7455902 w 10502838"/>
              <a:gd name="connsiteY657" fmla="*/ 5781751 h 6860376"/>
              <a:gd name="connsiteX658" fmla="*/ 7435573 w 10502838"/>
              <a:gd name="connsiteY658" fmla="*/ 5761422 h 6860376"/>
              <a:gd name="connsiteX659" fmla="*/ 7359639 w 10502838"/>
              <a:gd name="connsiteY659" fmla="*/ 5837356 h 6860376"/>
              <a:gd name="connsiteX660" fmla="*/ 4874137 w 10502838"/>
              <a:gd name="connsiteY660" fmla="*/ 5761422 h 6860376"/>
              <a:gd name="connsiteX661" fmla="*/ 4853808 w 10502838"/>
              <a:gd name="connsiteY661" fmla="*/ 5781751 h 6860376"/>
              <a:gd name="connsiteX662" fmla="*/ 4929742 w 10502838"/>
              <a:gd name="connsiteY662" fmla="*/ 5857685 h 6860376"/>
              <a:gd name="connsiteX663" fmla="*/ 4853808 w 10502838"/>
              <a:gd name="connsiteY663" fmla="*/ 5933620 h 6860376"/>
              <a:gd name="connsiteX664" fmla="*/ 4874137 w 10502838"/>
              <a:gd name="connsiteY664" fmla="*/ 5953948 h 6860376"/>
              <a:gd name="connsiteX665" fmla="*/ 4950071 w 10502838"/>
              <a:gd name="connsiteY665" fmla="*/ 5877416 h 6860376"/>
              <a:gd name="connsiteX666" fmla="*/ 5026005 w 10502838"/>
              <a:gd name="connsiteY666" fmla="*/ 5953351 h 6860376"/>
              <a:gd name="connsiteX667" fmla="*/ 5046334 w 10502838"/>
              <a:gd name="connsiteY667" fmla="*/ 5933022 h 6860376"/>
              <a:gd name="connsiteX668" fmla="*/ 4970400 w 10502838"/>
              <a:gd name="connsiteY668" fmla="*/ 5857087 h 6860376"/>
              <a:gd name="connsiteX669" fmla="*/ 5046334 w 10502838"/>
              <a:gd name="connsiteY669" fmla="*/ 5781751 h 6860376"/>
              <a:gd name="connsiteX670" fmla="*/ 5026005 w 10502838"/>
              <a:gd name="connsiteY670" fmla="*/ 5761422 h 6860376"/>
              <a:gd name="connsiteX671" fmla="*/ 4950071 w 10502838"/>
              <a:gd name="connsiteY671" fmla="*/ 5837356 h 6860376"/>
              <a:gd name="connsiteX672" fmla="*/ 2464577 w 10502838"/>
              <a:gd name="connsiteY672" fmla="*/ 5761422 h 6860376"/>
              <a:gd name="connsiteX673" fmla="*/ 2444248 w 10502838"/>
              <a:gd name="connsiteY673" fmla="*/ 5781751 h 6860376"/>
              <a:gd name="connsiteX674" fmla="*/ 2520183 w 10502838"/>
              <a:gd name="connsiteY674" fmla="*/ 5857685 h 6860376"/>
              <a:gd name="connsiteX675" fmla="*/ 2444248 w 10502838"/>
              <a:gd name="connsiteY675" fmla="*/ 5933620 h 6860376"/>
              <a:gd name="connsiteX676" fmla="*/ 2464577 w 10502838"/>
              <a:gd name="connsiteY676" fmla="*/ 5953948 h 6860376"/>
              <a:gd name="connsiteX677" fmla="*/ 2540512 w 10502838"/>
              <a:gd name="connsiteY677" fmla="*/ 5877416 h 6860376"/>
              <a:gd name="connsiteX678" fmla="*/ 2616446 w 10502838"/>
              <a:gd name="connsiteY678" fmla="*/ 5953351 h 6860376"/>
              <a:gd name="connsiteX679" fmla="*/ 2636775 w 10502838"/>
              <a:gd name="connsiteY679" fmla="*/ 5933022 h 6860376"/>
              <a:gd name="connsiteX680" fmla="*/ 2560841 w 10502838"/>
              <a:gd name="connsiteY680" fmla="*/ 5857087 h 6860376"/>
              <a:gd name="connsiteX681" fmla="*/ 2636775 w 10502838"/>
              <a:gd name="connsiteY681" fmla="*/ 5781751 h 6860376"/>
              <a:gd name="connsiteX682" fmla="*/ 2616446 w 10502838"/>
              <a:gd name="connsiteY682" fmla="*/ 5761422 h 6860376"/>
              <a:gd name="connsiteX683" fmla="*/ 2540512 w 10502838"/>
              <a:gd name="connsiteY683" fmla="*/ 5837356 h 6860376"/>
              <a:gd name="connsiteX684" fmla="*/ 10295963 w 10502838"/>
              <a:gd name="connsiteY684" fmla="*/ 5760824 h 6860376"/>
              <a:gd name="connsiteX685" fmla="*/ 10275634 w 10502838"/>
              <a:gd name="connsiteY685" fmla="*/ 5781153 h 6860376"/>
              <a:gd name="connsiteX686" fmla="*/ 10351568 w 10502838"/>
              <a:gd name="connsiteY686" fmla="*/ 5857087 h 6860376"/>
              <a:gd name="connsiteX687" fmla="*/ 10275634 w 10502838"/>
              <a:gd name="connsiteY687" fmla="*/ 5933021 h 6860376"/>
              <a:gd name="connsiteX688" fmla="*/ 10295963 w 10502838"/>
              <a:gd name="connsiteY688" fmla="*/ 5953350 h 6860376"/>
              <a:gd name="connsiteX689" fmla="*/ 10371897 w 10502838"/>
              <a:gd name="connsiteY689" fmla="*/ 5877416 h 6860376"/>
              <a:gd name="connsiteX690" fmla="*/ 10447831 w 10502838"/>
              <a:gd name="connsiteY690" fmla="*/ 5953350 h 6860376"/>
              <a:gd name="connsiteX691" fmla="*/ 10468160 w 10502838"/>
              <a:gd name="connsiteY691" fmla="*/ 5933021 h 6860376"/>
              <a:gd name="connsiteX692" fmla="*/ 10392226 w 10502838"/>
              <a:gd name="connsiteY692" fmla="*/ 5857087 h 6860376"/>
              <a:gd name="connsiteX693" fmla="*/ 10468160 w 10502838"/>
              <a:gd name="connsiteY693" fmla="*/ 5781153 h 6860376"/>
              <a:gd name="connsiteX694" fmla="*/ 10447831 w 10502838"/>
              <a:gd name="connsiteY694" fmla="*/ 5760824 h 6860376"/>
              <a:gd name="connsiteX695" fmla="*/ 10371897 w 10502838"/>
              <a:gd name="connsiteY695" fmla="*/ 5836758 h 6860376"/>
              <a:gd name="connsiteX696" fmla="*/ 9693870 w 10502838"/>
              <a:gd name="connsiteY696" fmla="*/ 5760824 h 6860376"/>
              <a:gd name="connsiteX697" fmla="*/ 9673541 w 10502838"/>
              <a:gd name="connsiteY697" fmla="*/ 5781153 h 6860376"/>
              <a:gd name="connsiteX698" fmla="*/ 9749475 w 10502838"/>
              <a:gd name="connsiteY698" fmla="*/ 5857087 h 6860376"/>
              <a:gd name="connsiteX699" fmla="*/ 9673541 w 10502838"/>
              <a:gd name="connsiteY699" fmla="*/ 5933021 h 6860376"/>
              <a:gd name="connsiteX700" fmla="*/ 9693870 w 10502838"/>
              <a:gd name="connsiteY700" fmla="*/ 5953350 h 6860376"/>
              <a:gd name="connsiteX701" fmla="*/ 9769804 w 10502838"/>
              <a:gd name="connsiteY701" fmla="*/ 5877416 h 6860376"/>
              <a:gd name="connsiteX702" fmla="*/ 9845738 w 10502838"/>
              <a:gd name="connsiteY702" fmla="*/ 5953350 h 6860376"/>
              <a:gd name="connsiteX703" fmla="*/ 9866067 w 10502838"/>
              <a:gd name="connsiteY703" fmla="*/ 5933021 h 6860376"/>
              <a:gd name="connsiteX704" fmla="*/ 9790133 w 10502838"/>
              <a:gd name="connsiteY704" fmla="*/ 5857087 h 6860376"/>
              <a:gd name="connsiteX705" fmla="*/ 9866067 w 10502838"/>
              <a:gd name="connsiteY705" fmla="*/ 5781153 h 6860376"/>
              <a:gd name="connsiteX706" fmla="*/ 9845738 w 10502838"/>
              <a:gd name="connsiteY706" fmla="*/ 5760824 h 6860376"/>
              <a:gd name="connsiteX707" fmla="*/ 9769804 w 10502838"/>
              <a:gd name="connsiteY707" fmla="*/ 5836758 h 6860376"/>
              <a:gd name="connsiteX708" fmla="*/ 9091179 w 10502838"/>
              <a:gd name="connsiteY708" fmla="*/ 5760824 h 6860376"/>
              <a:gd name="connsiteX709" fmla="*/ 9070850 w 10502838"/>
              <a:gd name="connsiteY709" fmla="*/ 5781153 h 6860376"/>
              <a:gd name="connsiteX710" fmla="*/ 9146785 w 10502838"/>
              <a:gd name="connsiteY710" fmla="*/ 5857087 h 6860376"/>
              <a:gd name="connsiteX711" fmla="*/ 9070850 w 10502838"/>
              <a:gd name="connsiteY711" fmla="*/ 5933021 h 6860376"/>
              <a:gd name="connsiteX712" fmla="*/ 9091179 w 10502838"/>
              <a:gd name="connsiteY712" fmla="*/ 5953350 h 6860376"/>
              <a:gd name="connsiteX713" fmla="*/ 9167113 w 10502838"/>
              <a:gd name="connsiteY713" fmla="*/ 5877416 h 6860376"/>
              <a:gd name="connsiteX714" fmla="*/ 9243048 w 10502838"/>
              <a:gd name="connsiteY714" fmla="*/ 5953350 h 6860376"/>
              <a:gd name="connsiteX715" fmla="*/ 9263377 w 10502838"/>
              <a:gd name="connsiteY715" fmla="*/ 5933021 h 6860376"/>
              <a:gd name="connsiteX716" fmla="*/ 9187442 w 10502838"/>
              <a:gd name="connsiteY716" fmla="*/ 5857087 h 6860376"/>
              <a:gd name="connsiteX717" fmla="*/ 9263377 w 10502838"/>
              <a:gd name="connsiteY717" fmla="*/ 5781153 h 6860376"/>
              <a:gd name="connsiteX718" fmla="*/ 9243048 w 10502838"/>
              <a:gd name="connsiteY718" fmla="*/ 5760824 h 6860376"/>
              <a:gd name="connsiteX719" fmla="*/ 9167113 w 10502838"/>
              <a:gd name="connsiteY719" fmla="*/ 5836758 h 6860376"/>
              <a:gd name="connsiteX720" fmla="*/ 8489086 w 10502838"/>
              <a:gd name="connsiteY720" fmla="*/ 5760824 h 6860376"/>
              <a:gd name="connsiteX721" fmla="*/ 8468757 w 10502838"/>
              <a:gd name="connsiteY721" fmla="*/ 5781153 h 6860376"/>
              <a:gd name="connsiteX722" fmla="*/ 8544691 w 10502838"/>
              <a:gd name="connsiteY722" fmla="*/ 5857087 h 6860376"/>
              <a:gd name="connsiteX723" fmla="*/ 8468757 w 10502838"/>
              <a:gd name="connsiteY723" fmla="*/ 5933021 h 6860376"/>
              <a:gd name="connsiteX724" fmla="*/ 8489086 w 10502838"/>
              <a:gd name="connsiteY724" fmla="*/ 5953350 h 6860376"/>
              <a:gd name="connsiteX725" fmla="*/ 8565020 w 10502838"/>
              <a:gd name="connsiteY725" fmla="*/ 5877416 h 6860376"/>
              <a:gd name="connsiteX726" fmla="*/ 8640954 w 10502838"/>
              <a:gd name="connsiteY726" fmla="*/ 5953350 h 6860376"/>
              <a:gd name="connsiteX727" fmla="*/ 8661283 w 10502838"/>
              <a:gd name="connsiteY727" fmla="*/ 5933021 h 6860376"/>
              <a:gd name="connsiteX728" fmla="*/ 8585349 w 10502838"/>
              <a:gd name="connsiteY728" fmla="*/ 5857087 h 6860376"/>
              <a:gd name="connsiteX729" fmla="*/ 8661283 w 10502838"/>
              <a:gd name="connsiteY729" fmla="*/ 5781153 h 6860376"/>
              <a:gd name="connsiteX730" fmla="*/ 8640954 w 10502838"/>
              <a:gd name="connsiteY730" fmla="*/ 5760824 h 6860376"/>
              <a:gd name="connsiteX731" fmla="*/ 8565020 w 10502838"/>
              <a:gd name="connsiteY731" fmla="*/ 5836758 h 6860376"/>
              <a:gd name="connsiteX732" fmla="*/ 7886396 w 10502838"/>
              <a:gd name="connsiteY732" fmla="*/ 5760824 h 6860376"/>
              <a:gd name="connsiteX733" fmla="*/ 7866067 w 10502838"/>
              <a:gd name="connsiteY733" fmla="*/ 5781153 h 6860376"/>
              <a:gd name="connsiteX734" fmla="*/ 7942001 w 10502838"/>
              <a:gd name="connsiteY734" fmla="*/ 5857087 h 6860376"/>
              <a:gd name="connsiteX735" fmla="*/ 7866067 w 10502838"/>
              <a:gd name="connsiteY735" fmla="*/ 5933021 h 6860376"/>
              <a:gd name="connsiteX736" fmla="*/ 7886396 w 10502838"/>
              <a:gd name="connsiteY736" fmla="*/ 5953350 h 6860376"/>
              <a:gd name="connsiteX737" fmla="*/ 7962330 w 10502838"/>
              <a:gd name="connsiteY737" fmla="*/ 5877416 h 6860376"/>
              <a:gd name="connsiteX738" fmla="*/ 8038264 w 10502838"/>
              <a:gd name="connsiteY738" fmla="*/ 5953350 h 6860376"/>
              <a:gd name="connsiteX739" fmla="*/ 8058593 w 10502838"/>
              <a:gd name="connsiteY739" fmla="*/ 5933021 h 6860376"/>
              <a:gd name="connsiteX740" fmla="*/ 7982659 w 10502838"/>
              <a:gd name="connsiteY740" fmla="*/ 5857087 h 6860376"/>
              <a:gd name="connsiteX741" fmla="*/ 8058593 w 10502838"/>
              <a:gd name="connsiteY741" fmla="*/ 5781153 h 6860376"/>
              <a:gd name="connsiteX742" fmla="*/ 8038264 w 10502838"/>
              <a:gd name="connsiteY742" fmla="*/ 5760824 h 6860376"/>
              <a:gd name="connsiteX743" fmla="*/ 7962330 w 10502838"/>
              <a:gd name="connsiteY743" fmla="*/ 5836758 h 6860376"/>
              <a:gd name="connsiteX744" fmla="*/ 6681612 w 10502838"/>
              <a:gd name="connsiteY744" fmla="*/ 5760824 h 6860376"/>
              <a:gd name="connsiteX745" fmla="*/ 6661283 w 10502838"/>
              <a:gd name="connsiteY745" fmla="*/ 5781153 h 6860376"/>
              <a:gd name="connsiteX746" fmla="*/ 6737217 w 10502838"/>
              <a:gd name="connsiteY746" fmla="*/ 5857087 h 6860376"/>
              <a:gd name="connsiteX747" fmla="*/ 6661283 w 10502838"/>
              <a:gd name="connsiteY747" fmla="*/ 5933021 h 6860376"/>
              <a:gd name="connsiteX748" fmla="*/ 6681612 w 10502838"/>
              <a:gd name="connsiteY748" fmla="*/ 5953350 h 6860376"/>
              <a:gd name="connsiteX749" fmla="*/ 6757546 w 10502838"/>
              <a:gd name="connsiteY749" fmla="*/ 5877416 h 6860376"/>
              <a:gd name="connsiteX750" fmla="*/ 6833480 w 10502838"/>
              <a:gd name="connsiteY750" fmla="*/ 5953350 h 6860376"/>
              <a:gd name="connsiteX751" fmla="*/ 6853809 w 10502838"/>
              <a:gd name="connsiteY751" fmla="*/ 5933021 h 6860376"/>
              <a:gd name="connsiteX752" fmla="*/ 6777875 w 10502838"/>
              <a:gd name="connsiteY752" fmla="*/ 5857087 h 6860376"/>
              <a:gd name="connsiteX753" fmla="*/ 6853809 w 10502838"/>
              <a:gd name="connsiteY753" fmla="*/ 5781153 h 6860376"/>
              <a:gd name="connsiteX754" fmla="*/ 6833480 w 10502838"/>
              <a:gd name="connsiteY754" fmla="*/ 5760824 h 6860376"/>
              <a:gd name="connsiteX755" fmla="*/ 6757546 w 10502838"/>
              <a:gd name="connsiteY755" fmla="*/ 5836758 h 6860376"/>
              <a:gd name="connsiteX756" fmla="*/ 6078921 w 10502838"/>
              <a:gd name="connsiteY756" fmla="*/ 5760824 h 6860376"/>
              <a:gd name="connsiteX757" fmla="*/ 6058592 w 10502838"/>
              <a:gd name="connsiteY757" fmla="*/ 5781153 h 6860376"/>
              <a:gd name="connsiteX758" fmla="*/ 6134526 w 10502838"/>
              <a:gd name="connsiteY758" fmla="*/ 5857087 h 6860376"/>
              <a:gd name="connsiteX759" fmla="*/ 6058592 w 10502838"/>
              <a:gd name="connsiteY759" fmla="*/ 5933021 h 6860376"/>
              <a:gd name="connsiteX760" fmla="*/ 6078921 w 10502838"/>
              <a:gd name="connsiteY760" fmla="*/ 5953350 h 6860376"/>
              <a:gd name="connsiteX761" fmla="*/ 6154855 w 10502838"/>
              <a:gd name="connsiteY761" fmla="*/ 5877416 h 6860376"/>
              <a:gd name="connsiteX762" fmla="*/ 6230789 w 10502838"/>
              <a:gd name="connsiteY762" fmla="*/ 5953350 h 6860376"/>
              <a:gd name="connsiteX763" fmla="*/ 6251118 w 10502838"/>
              <a:gd name="connsiteY763" fmla="*/ 5933021 h 6860376"/>
              <a:gd name="connsiteX764" fmla="*/ 6175184 w 10502838"/>
              <a:gd name="connsiteY764" fmla="*/ 5857087 h 6860376"/>
              <a:gd name="connsiteX765" fmla="*/ 6251118 w 10502838"/>
              <a:gd name="connsiteY765" fmla="*/ 5781153 h 6860376"/>
              <a:gd name="connsiteX766" fmla="*/ 6230789 w 10502838"/>
              <a:gd name="connsiteY766" fmla="*/ 5760824 h 6860376"/>
              <a:gd name="connsiteX767" fmla="*/ 6154855 w 10502838"/>
              <a:gd name="connsiteY767" fmla="*/ 5836758 h 6860376"/>
              <a:gd name="connsiteX768" fmla="*/ 5476828 w 10502838"/>
              <a:gd name="connsiteY768" fmla="*/ 5760824 h 6860376"/>
              <a:gd name="connsiteX769" fmla="*/ 5456499 w 10502838"/>
              <a:gd name="connsiteY769" fmla="*/ 5781153 h 6860376"/>
              <a:gd name="connsiteX770" fmla="*/ 5532433 w 10502838"/>
              <a:gd name="connsiteY770" fmla="*/ 5857087 h 6860376"/>
              <a:gd name="connsiteX771" fmla="*/ 5456499 w 10502838"/>
              <a:gd name="connsiteY771" fmla="*/ 5933022 h 6860376"/>
              <a:gd name="connsiteX772" fmla="*/ 5476828 w 10502838"/>
              <a:gd name="connsiteY772" fmla="*/ 5953351 h 6860376"/>
              <a:gd name="connsiteX773" fmla="*/ 5552762 w 10502838"/>
              <a:gd name="connsiteY773" fmla="*/ 5877416 h 6860376"/>
              <a:gd name="connsiteX774" fmla="*/ 5628697 w 10502838"/>
              <a:gd name="connsiteY774" fmla="*/ 5953351 h 6860376"/>
              <a:gd name="connsiteX775" fmla="*/ 5649025 w 10502838"/>
              <a:gd name="connsiteY775" fmla="*/ 5933022 h 6860376"/>
              <a:gd name="connsiteX776" fmla="*/ 5573091 w 10502838"/>
              <a:gd name="connsiteY776" fmla="*/ 5857087 h 6860376"/>
              <a:gd name="connsiteX777" fmla="*/ 5649025 w 10502838"/>
              <a:gd name="connsiteY777" fmla="*/ 5781153 h 6860376"/>
              <a:gd name="connsiteX778" fmla="*/ 5628697 w 10502838"/>
              <a:gd name="connsiteY778" fmla="*/ 5760824 h 6860376"/>
              <a:gd name="connsiteX779" fmla="*/ 5552762 w 10502838"/>
              <a:gd name="connsiteY779" fmla="*/ 5836759 h 6860376"/>
              <a:gd name="connsiteX780" fmla="*/ 4271446 w 10502838"/>
              <a:gd name="connsiteY780" fmla="*/ 5760824 h 6860376"/>
              <a:gd name="connsiteX781" fmla="*/ 4251117 w 10502838"/>
              <a:gd name="connsiteY781" fmla="*/ 5781153 h 6860376"/>
              <a:gd name="connsiteX782" fmla="*/ 4327052 w 10502838"/>
              <a:gd name="connsiteY782" fmla="*/ 5857087 h 6860376"/>
              <a:gd name="connsiteX783" fmla="*/ 4251117 w 10502838"/>
              <a:gd name="connsiteY783" fmla="*/ 5933022 h 6860376"/>
              <a:gd name="connsiteX784" fmla="*/ 4271446 w 10502838"/>
              <a:gd name="connsiteY784" fmla="*/ 5953351 h 6860376"/>
              <a:gd name="connsiteX785" fmla="*/ 4347380 w 10502838"/>
              <a:gd name="connsiteY785" fmla="*/ 5877416 h 6860376"/>
              <a:gd name="connsiteX786" fmla="*/ 4423315 w 10502838"/>
              <a:gd name="connsiteY786" fmla="*/ 5953351 h 6860376"/>
              <a:gd name="connsiteX787" fmla="*/ 4443644 w 10502838"/>
              <a:gd name="connsiteY787" fmla="*/ 5933022 h 6860376"/>
              <a:gd name="connsiteX788" fmla="*/ 4367709 w 10502838"/>
              <a:gd name="connsiteY788" fmla="*/ 5857087 h 6860376"/>
              <a:gd name="connsiteX789" fmla="*/ 4443644 w 10502838"/>
              <a:gd name="connsiteY789" fmla="*/ 5781153 h 6860376"/>
              <a:gd name="connsiteX790" fmla="*/ 4423315 w 10502838"/>
              <a:gd name="connsiteY790" fmla="*/ 5760824 h 6860376"/>
              <a:gd name="connsiteX791" fmla="*/ 4347380 w 10502838"/>
              <a:gd name="connsiteY791" fmla="*/ 5836759 h 6860376"/>
              <a:gd name="connsiteX792" fmla="*/ 3669354 w 10502838"/>
              <a:gd name="connsiteY792" fmla="*/ 5760824 h 6860376"/>
              <a:gd name="connsiteX793" fmla="*/ 3649025 w 10502838"/>
              <a:gd name="connsiteY793" fmla="*/ 5781153 h 6860376"/>
              <a:gd name="connsiteX794" fmla="*/ 3724959 w 10502838"/>
              <a:gd name="connsiteY794" fmla="*/ 5857087 h 6860376"/>
              <a:gd name="connsiteX795" fmla="*/ 3649025 w 10502838"/>
              <a:gd name="connsiteY795" fmla="*/ 5933022 h 6860376"/>
              <a:gd name="connsiteX796" fmla="*/ 3669354 w 10502838"/>
              <a:gd name="connsiteY796" fmla="*/ 5953351 h 6860376"/>
              <a:gd name="connsiteX797" fmla="*/ 3745288 w 10502838"/>
              <a:gd name="connsiteY797" fmla="*/ 5877416 h 6860376"/>
              <a:gd name="connsiteX798" fmla="*/ 3821222 w 10502838"/>
              <a:gd name="connsiteY798" fmla="*/ 5953351 h 6860376"/>
              <a:gd name="connsiteX799" fmla="*/ 3841551 w 10502838"/>
              <a:gd name="connsiteY799" fmla="*/ 5933022 h 6860376"/>
              <a:gd name="connsiteX800" fmla="*/ 3765617 w 10502838"/>
              <a:gd name="connsiteY800" fmla="*/ 5857087 h 6860376"/>
              <a:gd name="connsiteX801" fmla="*/ 3841551 w 10502838"/>
              <a:gd name="connsiteY801" fmla="*/ 5781153 h 6860376"/>
              <a:gd name="connsiteX802" fmla="*/ 3821222 w 10502838"/>
              <a:gd name="connsiteY802" fmla="*/ 5760824 h 6860376"/>
              <a:gd name="connsiteX803" fmla="*/ 3745288 w 10502838"/>
              <a:gd name="connsiteY803" fmla="*/ 5836759 h 6860376"/>
              <a:gd name="connsiteX804" fmla="*/ 3067269 w 10502838"/>
              <a:gd name="connsiteY804" fmla="*/ 5760824 h 6860376"/>
              <a:gd name="connsiteX805" fmla="*/ 3046940 w 10502838"/>
              <a:gd name="connsiteY805" fmla="*/ 5781153 h 6860376"/>
              <a:gd name="connsiteX806" fmla="*/ 3122874 w 10502838"/>
              <a:gd name="connsiteY806" fmla="*/ 5857087 h 6860376"/>
              <a:gd name="connsiteX807" fmla="*/ 3046940 w 10502838"/>
              <a:gd name="connsiteY807" fmla="*/ 5933022 h 6860376"/>
              <a:gd name="connsiteX808" fmla="*/ 3067269 w 10502838"/>
              <a:gd name="connsiteY808" fmla="*/ 5953351 h 6860376"/>
              <a:gd name="connsiteX809" fmla="*/ 3142606 w 10502838"/>
              <a:gd name="connsiteY809" fmla="*/ 5877416 h 6860376"/>
              <a:gd name="connsiteX810" fmla="*/ 3218540 w 10502838"/>
              <a:gd name="connsiteY810" fmla="*/ 5953351 h 6860376"/>
              <a:gd name="connsiteX811" fmla="*/ 3238869 w 10502838"/>
              <a:gd name="connsiteY811" fmla="*/ 5933022 h 6860376"/>
              <a:gd name="connsiteX812" fmla="*/ 3162935 w 10502838"/>
              <a:gd name="connsiteY812" fmla="*/ 5857087 h 6860376"/>
              <a:gd name="connsiteX813" fmla="*/ 3238869 w 10502838"/>
              <a:gd name="connsiteY813" fmla="*/ 5781153 h 6860376"/>
              <a:gd name="connsiteX814" fmla="*/ 3218540 w 10502838"/>
              <a:gd name="connsiteY814" fmla="*/ 5760824 h 6860376"/>
              <a:gd name="connsiteX815" fmla="*/ 3142606 w 10502838"/>
              <a:gd name="connsiteY815" fmla="*/ 5836759 h 6860376"/>
              <a:gd name="connsiteX816" fmla="*/ 1861885 w 10502838"/>
              <a:gd name="connsiteY816" fmla="*/ 5760824 h 6860376"/>
              <a:gd name="connsiteX817" fmla="*/ 1841556 w 10502838"/>
              <a:gd name="connsiteY817" fmla="*/ 5781751 h 6860376"/>
              <a:gd name="connsiteX818" fmla="*/ 1917490 w 10502838"/>
              <a:gd name="connsiteY818" fmla="*/ 5857685 h 6860376"/>
              <a:gd name="connsiteX819" fmla="*/ 1841556 w 10502838"/>
              <a:gd name="connsiteY819" fmla="*/ 5933022 h 6860376"/>
              <a:gd name="connsiteX820" fmla="*/ 1861885 w 10502838"/>
              <a:gd name="connsiteY820" fmla="*/ 5953351 h 6860376"/>
              <a:gd name="connsiteX821" fmla="*/ 1937819 w 10502838"/>
              <a:gd name="connsiteY821" fmla="*/ 5877416 h 6860376"/>
              <a:gd name="connsiteX822" fmla="*/ 2013753 w 10502838"/>
              <a:gd name="connsiteY822" fmla="*/ 5953351 h 6860376"/>
              <a:gd name="connsiteX823" fmla="*/ 2034082 w 10502838"/>
              <a:gd name="connsiteY823" fmla="*/ 5933022 h 6860376"/>
              <a:gd name="connsiteX824" fmla="*/ 1958148 w 10502838"/>
              <a:gd name="connsiteY824" fmla="*/ 5857087 h 6860376"/>
              <a:gd name="connsiteX825" fmla="*/ 2034082 w 10502838"/>
              <a:gd name="connsiteY825" fmla="*/ 5781153 h 6860376"/>
              <a:gd name="connsiteX826" fmla="*/ 2013753 w 10502838"/>
              <a:gd name="connsiteY826" fmla="*/ 5760824 h 6860376"/>
              <a:gd name="connsiteX827" fmla="*/ 1937819 w 10502838"/>
              <a:gd name="connsiteY827" fmla="*/ 5836759 h 6860376"/>
              <a:gd name="connsiteX828" fmla="*/ 1259791 w 10502838"/>
              <a:gd name="connsiteY828" fmla="*/ 5760824 h 6860376"/>
              <a:gd name="connsiteX829" fmla="*/ 1239462 w 10502838"/>
              <a:gd name="connsiteY829" fmla="*/ 5781153 h 6860376"/>
              <a:gd name="connsiteX830" fmla="*/ 1315396 w 10502838"/>
              <a:gd name="connsiteY830" fmla="*/ 5857087 h 6860376"/>
              <a:gd name="connsiteX831" fmla="*/ 1239462 w 10502838"/>
              <a:gd name="connsiteY831" fmla="*/ 5933022 h 6860376"/>
              <a:gd name="connsiteX832" fmla="*/ 1259791 w 10502838"/>
              <a:gd name="connsiteY832" fmla="*/ 5953351 h 6860376"/>
              <a:gd name="connsiteX833" fmla="*/ 1335725 w 10502838"/>
              <a:gd name="connsiteY833" fmla="*/ 5877416 h 6860376"/>
              <a:gd name="connsiteX834" fmla="*/ 1411659 w 10502838"/>
              <a:gd name="connsiteY834" fmla="*/ 5953351 h 6860376"/>
              <a:gd name="connsiteX835" fmla="*/ 1431988 w 10502838"/>
              <a:gd name="connsiteY835" fmla="*/ 5933022 h 6860376"/>
              <a:gd name="connsiteX836" fmla="*/ 1356054 w 10502838"/>
              <a:gd name="connsiteY836" fmla="*/ 5857087 h 6860376"/>
              <a:gd name="connsiteX837" fmla="*/ 1431988 w 10502838"/>
              <a:gd name="connsiteY837" fmla="*/ 5781153 h 6860376"/>
              <a:gd name="connsiteX838" fmla="*/ 1411659 w 10502838"/>
              <a:gd name="connsiteY838" fmla="*/ 5760824 h 6860376"/>
              <a:gd name="connsiteX839" fmla="*/ 1335725 w 10502838"/>
              <a:gd name="connsiteY839" fmla="*/ 5836759 h 6860376"/>
              <a:gd name="connsiteX840" fmla="*/ 657101 w 10502838"/>
              <a:gd name="connsiteY840" fmla="*/ 5760824 h 6860376"/>
              <a:gd name="connsiteX841" fmla="*/ 636772 w 10502838"/>
              <a:gd name="connsiteY841" fmla="*/ 5781153 h 6860376"/>
              <a:gd name="connsiteX842" fmla="*/ 712706 w 10502838"/>
              <a:gd name="connsiteY842" fmla="*/ 5857087 h 6860376"/>
              <a:gd name="connsiteX843" fmla="*/ 636772 w 10502838"/>
              <a:gd name="connsiteY843" fmla="*/ 5933022 h 6860376"/>
              <a:gd name="connsiteX844" fmla="*/ 657101 w 10502838"/>
              <a:gd name="connsiteY844" fmla="*/ 5953351 h 6860376"/>
              <a:gd name="connsiteX845" fmla="*/ 733035 w 10502838"/>
              <a:gd name="connsiteY845" fmla="*/ 5877416 h 6860376"/>
              <a:gd name="connsiteX846" fmla="*/ 808968 w 10502838"/>
              <a:gd name="connsiteY846" fmla="*/ 5953351 h 6860376"/>
              <a:gd name="connsiteX847" fmla="*/ 829298 w 10502838"/>
              <a:gd name="connsiteY847" fmla="*/ 5933022 h 6860376"/>
              <a:gd name="connsiteX848" fmla="*/ 753363 w 10502838"/>
              <a:gd name="connsiteY848" fmla="*/ 5857087 h 6860376"/>
              <a:gd name="connsiteX849" fmla="*/ 829298 w 10502838"/>
              <a:gd name="connsiteY849" fmla="*/ 5781153 h 6860376"/>
              <a:gd name="connsiteX850" fmla="*/ 808968 w 10502838"/>
              <a:gd name="connsiteY850" fmla="*/ 5760824 h 6860376"/>
              <a:gd name="connsiteX851" fmla="*/ 733035 w 10502838"/>
              <a:gd name="connsiteY851" fmla="*/ 5836759 h 6860376"/>
              <a:gd name="connsiteX852" fmla="*/ 55007 w 10502838"/>
              <a:gd name="connsiteY852" fmla="*/ 5760824 h 6860376"/>
              <a:gd name="connsiteX853" fmla="*/ 34080 w 10502838"/>
              <a:gd name="connsiteY853" fmla="*/ 5781751 h 6860376"/>
              <a:gd name="connsiteX854" fmla="*/ 110014 w 10502838"/>
              <a:gd name="connsiteY854" fmla="*/ 5857685 h 6860376"/>
              <a:gd name="connsiteX855" fmla="*/ 34080 w 10502838"/>
              <a:gd name="connsiteY855" fmla="*/ 5933022 h 6860376"/>
              <a:gd name="connsiteX856" fmla="*/ 54409 w 10502838"/>
              <a:gd name="connsiteY856" fmla="*/ 5953351 h 6860376"/>
              <a:gd name="connsiteX857" fmla="*/ 130343 w 10502838"/>
              <a:gd name="connsiteY857" fmla="*/ 5877416 h 6860376"/>
              <a:gd name="connsiteX858" fmla="*/ 206279 w 10502838"/>
              <a:gd name="connsiteY858" fmla="*/ 5953351 h 6860376"/>
              <a:gd name="connsiteX859" fmla="*/ 226606 w 10502838"/>
              <a:gd name="connsiteY859" fmla="*/ 5933022 h 6860376"/>
              <a:gd name="connsiteX860" fmla="*/ 150672 w 10502838"/>
              <a:gd name="connsiteY860" fmla="*/ 5857087 h 6860376"/>
              <a:gd name="connsiteX861" fmla="*/ 226606 w 10502838"/>
              <a:gd name="connsiteY861" fmla="*/ 5781751 h 6860376"/>
              <a:gd name="connsiteX862" fmla="*/ 206279 w 10502838"/>
              <a:gd name="connsiteY862" fmla="*/ 5761422 h 6860376"/>
              <a:gd name="connsiteX863" fmla="*/ 130343 w 10502838"/>
              <a:gd name="connsiteY863" fmla="*/ 5837356 h 6860376"/>
              <a:gd name="connsiteX864" fmla="*/ 5476828 w 10502838"/>
              <a:gd name="connsiteY864" fmla="*/ 5735712 h 6860376"/>
              <a:gd name="connsiteX865" fmla="*/ 5552762 w 10502838"/>
              <a:gd name="connsiteY865" fmla="*/ 5811646 h 6860376"/>
              <a:gd name="connsiteX866" fmla="*/ 5628697 w 10502838"/>
              <a:gd name="connsiteY866" fmla="*/ 5735712 h 6860376"/>
              <a:gd name="connsiteX867" fmla="*/ 5674735 w 10502838"/>
              <a:gd name="connsiteY867" fmla="*/ 5781751 h 6860376"/>
              <a:gd name="connsiteX868" fmla="*/ 5598801 w 10502838"/>
              <a:gd name="connsiteY868" fmla="*/ 5857685 h 6860376"/>
              <a:gd name="connsiteX869" fmla="*/ 5674735 w 10502838"/>
              <a:gd name="connsiteY869" fmla="*/ 5933620 h 6860376"/>
              <a:gd name="connsiteX870" fmla="*/ 5628099 w 10502838"/>
              <a:gd name="connsiteY870" fmla="*/ 5978463 h 6860376"/>
              <a:gd name="connsiteX871" fmla="*/ 5552164 w 10502838"/>
              <a:gd name="connsiteY871" fmla="*/ 5902528 h 6860376"/>
              <a:gd name="connsiteX872" fmla="*/ 5476828 w 10502838"/>
              <a:gd name="connsiteY872" fmla="*/ 5978463 h 6860376"/>
              <a:gd name="connsiteX873" fmla="*/ 5430789 w 10502838"/>
              <a:gd name="connsiteY873" fmla="*/ 5932424 h 6860376"/>
              <a:gd name="connsiteX874" fmla="*/ 5506723 w 10502838"/>
              <a:gd name="connsiteY874" fmla="*/ 5856489 h 6860376"/>
              <a:gd name="connsiteX875" fmla="*/ 5430789 w 10502838"/>
              <a:gd name="connsiteY875" fmla="*/ 5781751 h 6860376"/>
              <a:gd name="connsiteX876" fmla="*/ 4874735 w 10502838"/>
              <a:gd name="connsiteY876" fmla="*/ 5735712 h 6860376"/>
              <a:gd name="connsiteX877" fmla="*/ 4950669 w 10502838"/>
              <a:gd name="connsiteY877" fmla="*/ 5811646 h 6860376"/>
              <a:gd name="connsiteX878" fmla="*/ 5026603 w 10502838"/>
              <a:gd name="connsiteY878" fmla="*/ 5735712 h 6860376"/>
              <a:gd name="connsiteX879" fmla="*/ 5072642 w 10502838"/>
              <a:gd name="connsiteY879" fmla="*/ 5781751 h 6860376"/>
              <a:gd name="connsiteX880" fmla="*/ 4996708 w 10502838"/>
              <a:gd name="connsiteY880" fmla="*/ 5857685 h 6860376"/>
              <a:gd name="connsiteX881" fmla="*/ 5072642 w 10502838"/>
              <a:gd name="connsiteY881" fmla="*/ 5933620 h 6860376"/>
              <a:gd name="connsiteX882" fmla="*/ 5026005 w 10502838"/>
              <a:gd name="connsiteY882" fmla="*/ 5978463 h 6860376"/>
              <a:gd name="connsiteX883" fmla="*/ 4950071 w 10502838"/>
              <a:gd name="connsiteY883" fmla="*/ 5902528 h 6860376"/>
              <a:gd name="connsiteX884" fmla="*/ 4874137 w 10502838"/>
              <a:gd name="connsiteY884" fmla="*/ 5978463 h 6860376"/>
              <a:gd name="connsiteX885" fmla="*/ 4828098 w 10502838"/>
              <a:gd name="connsiteY885" fmla="*/ 5932424 h 6860376"/>
              <a:gd name="connsiteX886" fmla="*/ 4904032 w 10502838"/>
              <a:gd name="connsiteY886" fmla="*/ 5856489 h 6860376"/>
              <a:gd name="connsiteX887" fmla="*/ 4828696 w 10502838"/>
              <a:gd name="connsiteY887" fmla="*/ 5781751 h 6860376"/>
              <a:gd name="connsiteX888" fmla="*/ 4272044 w 10502838"/>
              <a:gd name="connsiteY888" fmla="*/ 5735712 h 6860376"/>
              <a:gd name="connsiteX889" fmla="*/ 4347978 w 10502838"/>
              <a:gd name="connsiteY889" fmla="*/ 5811646 h 6860376"/>
              <a:gd name="connsiteX890" fmla="*/ 4423913 w 10502838"/>
              <a:gd name="connsiteY890" fmla="*/ 5735712 h 6860376"/>
              <a:gd name="connsiteX891" fmla="*/ 4469951 w 10502838"/>
              <a:gd name="connsiteY891" fmla="*/ 5781751 h 6860376"/>
              <a:gd name="connsiteX892" fmla="*/ 4394017 w 10502838"/>
              <a:gd name="connsiteY892" fmla="*/ 5857685 h 6860376"/>
              <a:gd name="connsiteX893" fmla="*/ 4469951 w 10502838"/>
              <a:gd name="connsiteY893" fmla="*/ 5933620 h 6860376"/>
              <a:gd name="connsiteX894" fmla="*/ 4423913 w 10502838"/>
              <a:gd name="connsiteY894" fmla="*/ 5979658 h 6860376"/>
              <a:gd name="connsiteX895" fmla="*/ 4347978 w 10502838"/>
              <a:gd name="connsiteY895" fmla="*/ 5903724 h 6860376"/>
              <a:gd name="connsiteX896" fmla="*/ 4272044 w 10502838"/>
              <a:gd name="connsiteY896" fmla="*/ 5978463 h 6860376"/>
              <a:gd name="connsiteX897" fmla="*/ 4226005 w 10502838"/>
              <a:gd name="connsiteY897" fmla="*/ 5932424 h 6860376"/>
              <a:gd name="connsiteX898" fmla="*/ 4301939 w 10502838"/>
              <a:gd name="connsiteY898" fmla="*/ 5856489 h 6860376"/>
              <a:gd name="connsiteX899" fmla="*/ 4226005 w 10502838"/>
              <a:gd name="connsiteY899" fmla="*/ 5781751 h 6860376"/>
              <a:gd name="connsiteX900" fmla="*/ 3669951 w 10502838"/>
              <a:gd name="connsiteY900" fmla="*/ 5735712 h 6860376"/>
              <a:gd name="connsiteX901" fmla="*/ 3745886 w 10502838"/>
              <a:gd name="connsiteY901" fmla="*/ 5811646 h 6860376"/>
              <a:gd name="connsiteX902" fmla="*/ 3821820 w 10502838"/>
              <a:gd name="connsiteY902" fmla="*/ 5735712 h 6860376"/>
              <a:gd name="connsiteX903" fmla="*/ 3867859 w 10502838"/>
              <a:gd name="connsiteY903" fmla="*/ 5781751 h 6860376"/>
              <a:gd name="connsiteX904" fmla="*/ 3791925 w 10502838"/>
              <a:gd name="connsiteY904" fmla="*/ 5857685 h 6860376"/>
              <a:gd name="connsiteX905" fmla="*/ 3867859 w 10502838"/>
              <a:gd name="connsiteY905" fmla="*/ 5933620 h 6860376"/>
              <a:gd name="connsiteX906" fmla="*/ 3820624 w 10502838"/>
              <a:gd name="connsiteY906" fmla="*/ 5978463 h 6860376"/>
              <a:gd name="connsiteX907" fmla="*/ 3744690 w 10502838"/>
              <a:gd name="connsiteY907" fmla="*/ 5902528 h 6860376"/>
              <a:gd name="connsiteX908" fmla="*/ 3668756 w 10502838"/>
              <a:gd name="connsiteY908" fmla="*/ 5978463 h 6860376"/>
              <a:gd name="connsiteX909" fmla="*/ 3622717 w 10502838"/>
              <a:gd name="connsiteY909" fmla="*/ 5932424 h 6860376"/>
              <a:gd name="connsiteX910" fmla="*/ 3698651 w 10502838"/>
              <a:gd name="connsiteY910" fmla="*/ 5856489 h 6860376"/>
              <a:gd name="connsiteX911" fmla="*/ 3623913 w 10502838"/>
              <a:gd name="connsiteY911" fmla="*/ 5781751 h 6860376"/>
              <a:gd name="connsiteX912" fmla="*/ 3067269 w 10502838"/>
              <a:gd name="connsiteY912" fmla="*/ 5735712 h 6860376"/>
              <a:gd name="connsiteX913" fmla="*/ 3143203 w 10502838"/>
              <a:gd name="connsiteY913" fmla="*/ 5811646 h 6860376"/>
              <a:gd name="connsiteX914" fmla="*/ 3219138 w 10502838"/>
              <a:gd name="connsiteY914" fmla="*/ 5735712 h 6860376"/>
              <a:gd name="connsiteX915" fmla="*/ 3265176 w 10502838"/>
              <a:gd name="connsiteY915" fmla="*/ 5781751 h 6860376"/>
              <a:gd name="connsiteX916" fmla="*/ 3189242 w 10502838"/>
              <a:gd name="connsiteY916" fmla="*/ 5857685 h 6860376"/>
              <a:gd name="connsiteX917" fmla="*/ 3265176 w 10502838"/>
              <a:gd name="connsiteY917" fmla="*/ 5933620 h 6860376"/>
              <a:gd name="connsiteX918" fmla="*/ 3218540 w 10502838"/>
              <a:gd name="connsiteY918" fmla="*/ 5978463 h 6860376"/>
              <a:gd name="connsiteX919" fmla="*/ 3142606 w 10502838"/>
              <a:gd name="connsiteY919" fmla="*/ 5902528 h 6860376"/>
              <a:gd name="connsiteX920" fmla="*/ 3067269 w 10502838"/>
              <a:gd name="connsiteY920" fmla="*/ 5978463 h 6860376"/>
              <a:gd name="connsiteX921" fmla="*/ 3021230 w 10502838"/>
              <a:gd name="connsiteY921" fmla="*/ 5932424 h 6860376"/>
              <a:gd name="connsiteX922" fmla="*/ 3097164 w 10502838"/>
              <a:gd name="connsiteY922" fmla="*/ 5856489 h 6860376"/>
              <a:gd name="connsiteX923" fmla="*/ 3021230 w 10502838"/>
              <a:gd name="connsiteY923" fmla="*/ 5781751 h 6860376"/>
              <a:gd name="connsiteX924" fmla="*/ 2464577 w 10502838"/>
              <a:gd name="connsiteY924" fmla="*/ 5735712 h 6860376"/>
              <a:gd name="connsiteX925" fmla="*/ 2540512 w 10502838"/>
              <a:gd name="connsiteY925" fmla="*/ 5811646 h 6860376"/>
              <a:gd name="connsiteX926" fmla="*/ 2616446 w 10502838"/>
              <a:gd name="connsiteY926" fmla="*/ 5735712 h 6860376"/>
              <a:gd name="connsiteX927" fmla="*/ 2662485 w 10502838"/>
              <a:gd name="connsiteY927" fmla="*/ 5781751 h 6860376"/>
              <a:gd name="connsiteX928" fmla="*/ 2586551 w 10502838"/>
              <a:gd name="connsiteY928" fmla="*/ 5857685 h 6860376"/>
              <a:gd name="connsiteX929" fmla="*/ 2662485 w 10502838"/>
              <a:gd name="connsiteY929" fmla="*/ 5933620 h 6860376"/>
              <a:gd name="connsiteX930" fmla="*/ 2616446 w 10502838"/>
              <a:gd name="connsiteY930" fmla="*/ 5979658 h 6860376"/>
              <a:gd name="connsiteX931" fmla="*/ 2540512 w 10502838"/>
              <a:gd name="connsiteY931" fmla="*/ 5903724 h 6860376"/>
              <a:gd name="connsiteX932" fmla="*/ 2464577 w 10502838"/>
              <a:gd name="connsiteY932" fmla="*/ 5978463 h 6860376"/>
              <a:gd name="connsiteX933" fmla="*/ 2418538 w 10502838"/>
              <a:gd name="connsiteY933" fmla="*/ 5932424 h 6860376"/>
              <a:gd name="connsiteX934" fmla="*/ 2494472 w 10502838"/>
              <a:gd name="connsiteY934" fmla="*/ 5856489 h 6860376"/>
              <a:gd name="connsiteX935" fmla="*/ 2418538 w 10502838"/>
              <a:gd name="connsiteY935" fmla="*/ 5781751 h 6860376"/>
              <a:gd name="connsiteX936" fmla="*/ 1862483 w 10502838"/>
              <a:gd name="connsiteY936" fmla="*/ 5735712 h 6860376"/>
              <a:gd name="connsiteX937" fmla="*/ 1938417 w 10502838"/>
              <a:gd name="connsiteY937" fmla="*/ 5811646 h 6860376"/>
              <a:gd name="connsiteX938" fmla="*/ 2014351 w 10502838"/>
              <a:gd name="connsiteY938" fmla="*/ 5735712 h 6860376"/>
              <a:gd name="connsiteX939" fmla="*/ 2060391 w 10502838"/>
              <a:gd name="connsiteY939" fmla="*/ 5781751 h 6860376"/>
              <a:gd name="connsiteX940" fmla="*/ 1984456 w 10502838"/>
              <a:gd name="connsiteY940" fmla="*/ 5857685 h 6860376"/>
              <a:gd name="connsiteX941" fmla="*/ 2060391 w 10502838"/>
              <a:gd name="connsiteY941" fmla="*/ 5933620 h 6860376"/>
              <a:gd name="connsiteX942" fmla="*/ 2013753 w 10502838"/>
              <a:gd name="connsiteY942" fmla="*/ 5978463 h 6860376"/>
              <a:gd name="connsiteX943" fmla="*/ 1937819 w 10502838"/>
              <a:gd name="connsiteY943" fmla="*/ 5902528 h 6860376"/>
              <a:gd name="connsiteX944" fmla="*/ 1861885 w 10502838"/>
              <a:gd name="connsiteY944" fmla="*/ 5978463 h 6860376"/>
              <a:gd name="connsiteX945" fmla="*/ 1815846 w 10502838"/>
              <a:gd name="connsiteY945" fmla="*/ 5932424 h 6860376"/>
              <a:gd name="connsiteX946" fmla="*/ 1891781 w 10502838"/>
              <a:gd name="connsiteY946" fmla="*/ 5856489 h 6860376"/>
              <a:gd name="connsiteX947" fmla="*/ 1816444 w 10502838"/>
              <a:gd name="connsiteY947" fmla="*/ 5781751 h 6860376"/>
              <a:gd name="connsiteX948" fmla="*/ 1259791 w 10502838"/>
              <a:gd name="connsiteY948" fmla="*/ 5735712 h 6860376"/>
              <a:gd name="connsiteX949" fmla="*/ 1335725 w 10502838"/>
              <a:gd name="connsiteY949" fmla="*/ 5811646 h 6860376"/>
              <a:gd name="connsiteX950" fmla="*/ 1411659 w 10502838"/>
              <a:gd name="connsiteY950" fmla="*/ 5735712 h 6860376"/>
              <a:gd name="connsiteX951" fmla="*/ 1457698 w 10502838"/>
              <a:gd name="connsiteY951" fmla="*/ 5781751 h 6860376"/>
              <a:gd name="connsiteX952" fmla="*/ 1381166 w 10502838"/>
              <a:gd name="connsiteY952" fmla="*/ 5857087 h 6860376"/>
              <a:gd name="connsiteX953" fmla="*/ 1457100 w 10502838"/>
              <a:gd name="connsiteY953" fmla="*/ 5933022 h 6860376"/>
              <a:gd name="connsiteX954" fmla="*/ 1411062 w 10502838"/>
              <a:gd name="connsiteY954" fmla="*/ 5979060 h 6860376"/>
              <a:gd name="connsiteX955" fmla="*/ 1335127 w 10502838"/>
              <a:gd name="connsiteY955" fmla="*/ 5903126 h 6860376"/>
              <a:gd name="connsiteX956" fmla="*/ 1259791 w 10502838"/>
              <a:gd name="connsiteY956" fmla="*/ 5978463 h 6860376"/>
              <a:gd name="connsiteX957" fmla="*/ 1213752 w 10502838"/>
              <a:gd name="connsiteY957" fmla="*/ 5932424 h 6860376"/>
              <a:gd name="connsiteX958" fmla="*/ 1289686 w 10502838"/>
              <a:gd name="connsiteY958" fmla="*/ 5856489 h 6860376"/>
              <a:gd name="connsiteX959" fmla="*/ 1213752 w 10502838"/>
              <a:gd name="connsiteY959" fmla="*/ 5781751 h 6860376"/>
              <a:gd name="connsiteX960" fmla="*/ 657699 w 10502838"/>
              <a:gd name="connsiteY960" fmla="*/ 5735712 h 6860376"/>
              <a:gd name="connsiteX961" fmla="*/ 733632 w 10502838"/>
              <a:gd name="connsiteY961" fmla="*/ 5811646 h 6860376"/>
              <a:gd name="connsiteX962" fmla="*/ 809566 w 10502838"/>
              <a:gd name="connsiteY962" fmla="*/ 5735712 h 6860376"/>
              <a:gd name="connsiteX963" fmla="*/ 855605 w 10502838"/>
              <a:gd name="connsiteY963" fmla="*/ 5781751 h 6860376"/>
              <a:gd name="connsiteX964" fmla="*/ 779671 w 10502838"/>
              <a:gd name="connsiteY964" fmla="*/ 5857685 h 6860376"/>
              <a:gd name="connsiteX965" fmla="*/ 855605 w 10502838"/>
              <a:gd name="connsiteY965" fmla="*/ 5933620 h 6860376"/>
              <a:gd name="connsiteX966" fmla="*/ 808968 w 10502838"/>
              <a:gd name="connsiteY966" fmla="*/ 5978463 h 6860376"/>
              <a:gd name="connsiteX967" fmla="*/ 733035 w 10502838"/>
              <a:gd name="connsiteY967" fmla="*/ 5902528 h 6860376"/>
              <a:gd name="connsiteX968" fmla="*/ 657101 w 10502838"/>
              <a:gd name="connsiteY968" fmla="*/ 5978463 h 6860376"/>
              <a:gd name="connsiteX969" fmla="*/ 611061 w 10502838"/>
              <a:gd name="connsiteY969" fmla="*/ 5932424 h 6860376"/>
              <a:gd name="connsiteX970" fmla="*/ 686995 w 10502838"/>
              <a:gd name="connsiteY970" fmla="*/ 5856489 h 6860376"/>
              <a:gd name="connsiteX971" fmla="*/ 611659 w 10502838"/>
              <a:gd name="connsiteY971" fmla="*/ 5781751 h 6860376"/>
              <a:gd name="connsiteX972" fmla="*/ 55007 w 10502838"/>
              <a:gd name="connsiteY972" fmla="*/ 5735712 h 6860376"/>
              <a:gd name="connsiteX973" fmla="*/ 130941 w 10502838"/>
              <a:gd name="connsiteY973" fmla="*/ 5811646 h 6860376"/>
              <a:gd name="connsiteX974" fmla="*/ 206875 w 10502838"/>
              <a:gd name="connsiteY974" fmla="*/ 5735712 h 6860376"/>
              <a:gd name="connsiteX975" fmla="*/ 252915 w 10502838"/>
              <a:gd name="connsiteY975" fmla="*/ 5781751 h 6860376"/>
              <a:gd name="connsiteX976" fmla="*/ 176980 w 10502838"/>
              <a:gd name="connsiteY976" fmla="*/ 5857685 h 6860376"/>
              <a:gd name="connsiteX977" fmla="*/ 252915 w 10502838"/>
              <a:gd name="connsiteY977" fmla="*/ 5933620 h 6860376"/>
              <a:gd name="connsiteX978" fmla="*/ 206875 w 10502838"/>
              <a:gd name="connsiteY978" fmla="*/ 5979658 h 6860376"/>
              <a:gd name="connsiteX979" fmla="*/ 130941 w 10502838"/>
              <a:gd name="connsiteY979" fmla="*/ 5903724 h 6860376"/>
              <a:gd name="connsiteX980" fmla="*/ 55007 w 10502838"/>
              <a:gd name="connsiteY980" fmla="*/ 5978463 h 6860376"/>
              <a:gd name="connsiteX981" fmla="*/ 8969 w 10502838"/>
              <a:gd name="connsiteY981" fmla="*/ 5932424 h 6860376"/>
              <a:gd name="connsiteX982" fmla="*/ 84902 w 10502838"/>
              <a:gd name="connsiteY982" fmla="*/ 5856489 h 6860376"/>
              <a:gd name="connsiteX983" fmla="*/ 8969 w 10502838"/>
              <a:gd name="connsiteY983" fmla="*/ 5781751 h 6860376"/>
              <a:gd name="connsiteX984" fmla="*/ 10295963 w 10502838"/>
              <a:gd name="connsiteY984" fmla="*/ 5734516 h 6860376"/>
              <a:gd name="connsiteX985" fmla="*/ 10371897 w 10502838"/>
              <a:gd name="connsiteY985" fmla="*/ 5810450 h 6860376"/>
              <a:gd name="connsiteX986" fmla="*/ 10447831 w 10502838"/>
              <a:gd name="connsiteY986" fmla="*/ 5734516 h 6860376"/>
              <a:gd name="connsiteX987" fmla="*/ 10493870 w 10502838"/>
              <a:gd name="connsiteY987" fmla="*/ 5780555 h 6860376"/>
              <a:gd name="connsiteX988" fmla="*/ 10417936 w 10502838"/>
              <a:gd name="connsiteY988" fmla="*/ 5856489 h 6860376"/>
              <a:gd name="connsiteX989" fmla="*/ 10493870 w 10502838"/>
              <a:gd name="connsiteY989" fmla="*/ 5932424 h 6860376"/>
              <a:gd name="connsiteX990" fmla="*/ 10447831 w 10502838"/>
              <a:gd name="connsiteY990" fmla="*/ 5978463 h 6860376"/>
              <a:gd name="connsiteX991" fmla="*/ 10371897 w 10502838"/>
              <a:gd name="connsiteY991" fmla="*/ 5902528 h 6860376"/>
              <a:gd name="connsiteX992" fmla="*/ 10295963 w 10502838"/>
              <a:gd name="connsiteY992" fmla="*/ 5978463 h 6860376"/>
              <a:gd name="connsiteX993" fmla="*/ 10249924 w 10502838"/>
              <a:gd name="connsiteY993" fmla="*/ 5932424 h 6860376"/>
              <a:gd name="connsiteX994" fmla="*/ 10325858 w 10502838"/>
              <a:gd name="connsiteY994" fmla="*/ 5856489 h 6860376"/>
              <a:gd name="connsiteX995" fmla="*/ 10249924 w 10502838"/>
              <a:gd name="connsiteY995" fmla="*/ 5780555 h 6860376"/>
              <a:gd name="connsiteX996" fmla="*/ 9693272 w 10502838"/>
              <a:gd name="connsiteY996" fmla="*/ 5734516 h 6860376"/>
              <a:gd name="connsiteX997" fmla="*/ 9769206 w 10502838"/>
              <a:gd name="connsiteY997" fmla="*/ 5810450 h 6860376"/>
              <a:gd name="connsiteX998" fmla="*/ 9845140 w 10502838"/>
              <a:gd name="connsiteY998" fmla="*/ 5734516 h 6860376"/>
              <a:gd name="connsiteX999" fmla="*/ 9891180 w 10502838"/>
              <a:gd name="connsiteY999" fmla="*/ 5780555 h 6860376"/>
              <a:gd name="connsiteX1000" fmla="*/ 9815245 w 10502838"/>
              <a:gd name="connsiteY1000" fmla="*/ 5856489 h 6860376"/>
              <a:gd name="connsiteX1001" fmla="*/ 9891180 w 10502838"/>
              <a:gd name="connsiteY1001" fmla="*/ 5932424 h 6860376"/>
              <a:gd name="connsiteX1002" fmla="*/ 9845140 w 10502838"/>
              <a:gd name="connsiteY1002" fmla="*/ 5978463 h 6860376"/>
              <a:gd name="connsiteX1003" fmla="*/ 9769206 w 10502838"/>
              <a:gd name="connsiteY1003" fmla="*/ 5902528 h 6860376"/>
              <a:gd name="connsiteX1004" fmla="*/ 9693272 w 10502838"/>
              <a:gd name="connsiteY1004" fmla="*/ 5978463 h 6860376"/>
              <a:gd name="connsiteX1005" fmla="*/ 9647233 w 10502838"/>
              <a:gd name="connsiteY1005" fmla="*/ 5932424 h 6860376"/>
              <a:gd name="connsiteX1006" fmla="*/ 9723167 w 10502838"/>
              <a:gd name="connsiteY1006" fmla="*/ 5856489 h 6860376"/>
              <a:gd name="connsiteX1007" fmla="*/ 9647233 w 10502838"/>
              <a:gd name="connsiteY1007" fmla="*/ 5780555 h 6860376"/>
              <a:gd name="connsiteX1008" fmla="*/ 9091777 w 10502838"/>
              <a:gd name="connsiteY1008" fmla="*/ 5734516 h 6860376"/>
              <a:gd name="connsiteX1009" fmla="*/ 9167711 w 10502838"/>
              <a:gd name="connsiteY1009" fmla="*/ 5810450 h 6860376"/>
              <a:gd name="connsiteX1010" fmla="*/ 9243645 w 10502838"/>
              <a:gd name="connsiteY1010" fmla="*/ 5734516 h 6860376"/>
              <a:gd name="connsiteX1011" fmla="*/ 9289684 w 10502838"/>
              <a:gd name="connsiteY1011" fmla="*/ 5780555 h 6860376"/>
              <a:gd name="connsiteX1012" fmla="*/ 9213750 w 10502838"/>
              <a:gd name="connsiteY1012" fmla="*/ 5856489 h 6860376"/>
              <a:gd name="connsiteX1013" fmla="*/ 9289684 w 10502838"/>
              <a:gd name="connsiteY1013" fmla="*/ 5932424 h 6860376"/>
              <a:gd name="connsiteX1014" fmla="*/ 9243645 w 10502838"/>
              <a:gd name="connsiteY1014" fmla="*/ 5978463 h 6860376"/>
              <a:gd name="connsiteX1015" fmla="*/ 9167711 w 10502838"/>
              <a:gd name="connsiteY1015" fmla="*/ 5902528 h 6860376"/>
              <a:gd name="connsiteX1016" fmla="*/ 9091777 w 10502838"/>
              <a:gd name="connsiteY1016" fmla="*/ 5978463 h 6860376"/>
              <a:gd name="connsiteX1017" fmla="*/ 9045738 w 10502838"/>
              <a:gd name="connsiteY1017" fmla="*/ 5932424 h 6860376"/>
              <a:gd name="connsiteX1018" fmla="*/ 9121672 w 10502838"/>
              <a:gd name="connsiteY1018" fmla="*/ 5856489 h 6860376"/>
              <a:gd name="connsiteX1019" fmla="*/ 9045738 w 10502838"/>
              <a:gd name="connsiteY1019" fmla="*/ 5780555 h 6860376"/>
              <a:gd name="connsiteX1020" fmla="*/ 8488488 w 10502838"/>
              <a:gd name="connsiteY1020" fmla="*/ 5734516 h 6860376"/>
              <a:gd name="connsiteX1021" fmla="*/ 8564422 w 10502838"/>
              <a:gd name="connsiteY1021" fmla="*/ 5810450 h 6860376"/>
              <a:gd name="connsiteX1022" fmla="*/ 8640356 w 10502838"/>
              <a:gd name="connsiteY1022" fmla="*/ 5734516 h 6860376"/>
              <a:gd name="connsiteX1023" fmla="*/ 8686396 w 10502838"/>
              <a:gd name="connsiteY1023" fmla="*/ 5780555 h 6860376"/>
              <a:gd name="connsiteX1024" fmla="*/ 8610461 w 10502838"/>
              <a:gd name="connsiteY1024" fmla="*/ 5856489 h 6860376"/>
              <a:gd name="connsiteX1025" fmla="*/ 8686396 w 10502838"/>
              <a:gd name="connsiteY1025" fmla="*/ 5932424 h 6860376"/>
              <a:gd name="connsiteX1026" fmla="*/ 8640356 w 10502838"/>
              <a:gd name="connsiteY1026" fmla="*/ 5978463 h 6860376"/>
              <a:gd name="connsiteX1027" fmla="*/ 8564422 w 10502838"/>
              <a:gd name="connsiteY1027" fmla="*/ 5902528 h 6860376"/>
              <a:gd name="connsiteX1028" fmla="*/ 8488488 w 10502838"/>
              <a:gd name="connsiteY1028" fmla="*/ 5978463 h 6860376"/>
              <a:gd name="connsiteX1029" fmla="*/ 8442449 w 10502838"/>
              <a:gd name="connsiteY1029" fmla="*/ 5932424 h 6860376"/>
              <a:gd name="connsiteX1030" fmla="*/ 8518383 w 10502838"/>
              <a:gd name="connsiteY1030" fmla="*/ 5856489 h 6860376"/>
              <a:gd name="connsiteX1031" fmla="*/ 8442449 w 10502838"/>
              <a:gd name="connsiteY1031" fmla="*/ 5780555 h 6860376"/>
              <a:gd name="connsiteX1032" fmla="*/ 7886396 w 10502838"/>
              <a:gd name="connsiteY1032" fmla="*/ 5734516 h 6860376"/>
              <a:gd name="connsiteX1033" fmla="*/ 7962330 w 10502838"/>
              <a:gd name="connsiteY1033" fmla="*/ 5810450 h 6860376"/>
              <a:gd name="connsiteX1034" fmla="*/ 8038264 w 10502838"/>
              <a:gd name="connsiteY1034" fmla="*/ 5734516 h 6860376"/>
              <a:gd name="connsiteX1035" fmla="*/ 8084303 w 10502838"/>
              <a:gd name="connsiteY1035" fmla="*/ 5780555 h 6860376"/>
              <a:gd name="connsiteX1036" fmla="*/ 8008369 w 10502838"/>
              <a:gd name="connsiteY1036" fmla="*/ 5856489 h 6860376"/>
              <a:gd name="connsiteX1037" fmla="*/ 8084303 w 10502838"/>
              <a:gd name="connsiteY1037" fmla="*/ 5932424 h 6860376"/>
              <a:gd name="connsiteX1038" fmla="*/ 8038264 w 10502838"/>
              <a:gd name="connsiteY1038" fmla="*/ 5978463 h 6860376"/>
              <a:gd name="connsiteX1039" fmla="*/ 7962330 w 10502838"/>
              <a:gd name="connsiteY1039" fmla="*/ 5902528 h 6860376"/>
              <a:gd name="connsiteX1040" fmla="*/ 7886396 w 10502838"/>
              <a:gd name="connsiteY1040" fmla="*/ 5978463 h 6860376"/>
              <a:gd name="connsiteX1041" fmla="*/ 7840357 w 10502838"/>
              <a:gd name="connsiteY1041" fmla="*/ 5932424 h 6860376"/>
              <a:gd name="connsiteX1042" fmla="*/ 7916291 w 10502838"/>
              <a:gd name="connsiteY1042" fmla="*/ 5856489 h 6860376"/>
              <a:gd name="connsiteX1043" fmla="*/ 7840357 w 10502838"/>
              <a:gd name="connsiteY1043" fmla="*/ 5780555 h 6860376"/>
              <a:gd name="connsiteX1044" fmla="*/ 7283705 w 10502838"/>
              <a:gd name="connsiteY1044" fmla="*/ 5734516 h 6860376"/>
              <a:gd name="connsiteX1045" fmla="*/ 7359639 w 10502838"/>
              <a:gd name="connsiteY1045" fmla="*/ 5810450 h 6860376"/>
              <a:gd name="connsiteX1046" fmla="*/ 7435573 w 10502838"/>
              <a:gd name="connsiteY1046" fmla="*/ 5734516 h 6860376"/>
              <a:gd name="connsiteX1047" fmla="*/ 7481613 w 10502838"/>
              <a:gd name="connsiteY1047" fmla="*/ 5780555 h 6860376"/>
              <a:gd name="connsiteX1048" fmla="*/ 7405678 w 10502838"/>
              <a:gd name="connsiteY1048" fmla="*/ 5856489 h 6860376"/>
              <a:gd name="connsiteX1049" fmla="*/ 7481613 w 10502838"/>
              <a:gd name="connsiteY1049" fmla="*/ 5932424 h 6860376"/>
              <a:gd name="connsiteX1050" fmla="*/ 7435573 w 10502838"/>
              <a:gd name="connsiteY1050" fmla="*/ 5978463 h 6860376"/>
              <a:gd name="connsiteX1051" fmla="*/ 7359639 w 10502838"/>
              <a:gd name="connsiteY1051" fmla="*/ 5902528 h 6860376"/>
              <a:gd name="connsiteX1052" fmla="*/ 7283705 w 10502838"/>
              <a:gd name="connsiteY1052" fmla="*/ 5978463 h 6860376"/>
              <a:gd name="connsiteX1053" fmla="*/ 7237666 w 10502838"/>
              <a:gd name="connsiteY1053" fmla="*/ 5932424 h 6860376"/>
              <a:gd name="connsiteX1054" fmla="*/ 7313600 w 10502838"/>
              <a:gd name="connsiteY1054" fmla="*/ 5856489 h 6860376"/>
              <a:gd name="connsiteX1055" fmla="*/ 7237666 w 10502838"/>
              <a:gd name="connsiteY1055" fmla="*/ 5780555 h 6860376"/>
              <a:gd name="connsiteX1056" fmla="*/ 6681612 w 10502838"/>
              <a:gd name="connsiteY1056" fmla="*/ 5734516 h 6860376"/>
              <a:gd name="connsiteX1057" fmla="*/ 6757546 w 10502838"/>
              <a:gd name="connsiteY1057" fmla="*/ 5810450 h 6860376"/>
              <a:gd name="connsiteX1058" fmla="*/ 6833480 w 10502838"/>
              <a:gd name="connsiteY1058" fmla="*/ 5734516 h 6860376"/>
              <a:gd name="connsiteX1059" fmla="*/ 6879519 w 10502838"/>
              <a:gd name="connsiteY1059" fmla="*/ 5780555 h 6860376"/>
              <a:gd name="connsiteX1060" fmla="*/ 6803585 w 10502838"/>
              <a:gd name="connsiteY1060" fmla="*/ 5856489 h 6860376"/>
              <a:gd name="connsiteX1061" fmla="*/ 6879519 w 10502838"/>
              <a:gd name="connsiteY1061" fmla="*/ 5932424 h 6860376"/>
              <a:gd name="connsiteX1062" fmla="*/ 6833480 w 10502838"/>
              <a:gd name="connsiteY1062" fmla="*/ 5978463 h 6860376"/>
              <a:gd name="connsiteX1063" fmla="*/ 6757546 w 10502838"/>
              <a:gd name="connsiteY1063" fmla="*/ 5902528 h 6860376"/>
              <a:gd name="connsiteX1064" fmla="*/ 6681612 w 10502838"/>
              <a:gd name="connsiteY1064" fmla="*/ 5978463 h 6860376"/>
              <a:gd name="connsiteX1065" fmla="*/ 6635573 w 10502838"/>
              <a:gd name="connsiteY1065" fmla="*/ 5932424 h 6860376"/>
              <a:gd name="connsiteX1066" fmla="*/ 6711507 w 10502838"/>
              <a:gd name="connsiteY1066" fmla="*/ 5856489 h 6860376"/>
              <a:gd name="connsiteX1067" fmla="*/ 6635573 w 10502838"/>
              <a:gd name="connsiteY1067" fmla="*/ 5780555 h 6860376"/>
              <a:gd name="connsiteX1068" fmla="*/ 6078921 w 10502838"/>
              <a:gd name="connsiteY1068" fmla="*/ 5734516 h 6860376"/>
              <a:gd name="connsiteX1069" fmla="*/ 6154855 w 10502838"/>
              <a:gd name="connsiteY1069" fmla="*/ 5810450 h 6860376"/>
              <a:gd name="connsiteX1070" fmla="*/ 6230789 w 10502838"/>
              <a:gd name="connsiteY1070" fmla="*/ 5734516 h 6860376"/>
              <a:gd name="connsiteX1071" fmla="*/ 6276829 w 10502838"/>
              <a:gd name="connsiteY1071" fmla="*/ 5780555 h 6860376"/>
              <a:gd name="connsiteX1072" fmla="*/ 6200894 w 10502838"/>
              <a:gd name="connsiteY1072" fmla="*/ 5856489 h 6860376"/>
              <a:gd name="connsiteX1073" fmla="*/ 6276829 w 10502838"/>
              <a:gd name="connsiteY1073" fmla="*/ 5932424 h 6860376"/>
              <a:gd name="connsiteX1074" fmla="*/ 6230789 w 10502838"/>
              <a:gd name="connsiteY1074" fmla="*/ 5978463 h 6860376"/>
              <a:gd name="connsiteX1075" fmla="*/ 6154855 w 10502838"/>
              <a:gd name="connsiteY1075" fmla="*/ 5902528 h 6860376"/>
              <a:gd name="connsiteX1076" fmla="*/ 6078921 w 10502838"/>
              <a:gd name="connsiteY1076" fmla="*/ 5978463 h 6860376"/>
              <a:gd name="connsiteX1077" fmla="*/ 6032882 w 10502838"/>
              <a:gd name="connsiteY1077" fmla="*/ 5932424 h 6860376"/>
              <a:gd name="connsiteX1078" fmla="*/ 6108816 w 10502838"/>
              <a:gd name="connsiteY1078" fmla="*/ 5856489 h 6860376"/>
              <a:gd name="connsiteX1079" fmla="*/ 6032882 w 10502838"/>
              <a:gd name="connsiteY1079" fmla="*/ 5780555 h 6860376"/>
              <a:gd name="connsiteX1080" fmla="*/ 10348579 w 10502838"/>
              <a:gd name="connsiteY1080" fmla="*/ 5286085 h 6860376"/>
              <a:gd name="connsiteX1081" fmla="*/ 10395813 w 10502838"/>
              <a:gd name="connsiteY1081" fmla="*/ 5286085 h 6860376"/>
              <a:gd name="connsiteX1082" fmla="*/ 10395813 w 10502838"/>
              <a:gd name="connsiteY1082" fmla="*/ 5393111 h 6860376"/>
              <a:gd name="connsiteX1083" fmla="*/ 10502838 w 10502838"/>
              <a:gd name="connsiteY1083" fmla="*/ 5393111 h 6860376"/>
              <a:gd name="connsiteX1084" fmla="*/ 10502838 w 10502838"/>
              <a:gd name="connsiteY1084" fmla="*/ 5440345 h 6860376"/>
              <a:gd name="connsiteX1085" fmla="*/ 10395813 w 10502838"/>
              <a:gd name="connsiteY1085" fmla="*/ 5440345 h 6860376"/>
              <a:gd name="connsiteX1086" fmla="*/ 10395813 w 10502838"/>
              <a:gd name="connsiteY1086" fmla="*/ 5547371 h 6860376"/>
              <a:gd name="connsiteX1087" fmla="*/ 10348579 w 10502838"/>
              <a:gd name="connsiteY1087" fmla="*/ 5547371 h 6860376"/>
              <a:gd name="connsiteX1088" fmla="*/ 10348579 w 10502838"/>
              <a:gd name="connsiteY1088" fmla="*/ 5440345 h 6860376"/>
              <a:gd name="connsiteX1089" fmla="*/ 10241553 w 10502838"/>
              <a:gd name="connsiteY1089" fmla="*/ 5440345 h 6860376"/>
              <a:gd name="connsiteX1090" fmla="*/ 10241553 w 10502838"/>
              <a:gd name="connsiteY1090" fmla="*/ 5393111 h 6860376"/>
              <a:gd name="connsiteX1091" fmla="*/ 10348579 w 10502838"/>
              <a:gd name="connsiteY1091" fmla="*/ 5393111 h 6860376"/>
              <a:gd name="connsiteX1092" fmla="*/ 9746486 w 10502838"/>
              <a:gd name="connsiteY1092" fmla="*/ 5286085 h 6860376"/>
              <a:gd name="connsiteX1093" fmla="*/ 9793123 w 10502838"/>
              <a:gd name="connsiteY1093" fmla="*/ 5286085 h 6860376"/>
              <a:gd name="connsiteX1094" fmla="*/ 9793123 w 10502838"/>
              <a:gd name="connsiteY1094" fmla="*/ 5393111 h 6860376"/>
              <a:gd name="connsiteX1095" fmla="*/ 9900148 w 10502838"/>
              <a:gd name="connsiteY1095" fmla="*/ 5393111 h 6860376"/>
              <a:gd name="connsiteX1096" fmla="*/ 9900148 w 10502838"/>
              <a:gd name="connsiteY1096" fmla="*/ 5440345 h 6860376"/>
              <a:gd name="connsiteX1097" fmla="*/ 9793123 w 10502838"/>
              <a:gd name="connsiteY1097" fmla="*/ 5440345 h 6860376"/>
              <a:gd name="connsiteX1098" fmla="*/ 9793123 w 10502838"/>
              <a:gd name="connsiteY1098" fmla="*/ 5547371 h 6860376"/>
              <a:gd name="connsiteX1099" fmla="*/ 9746486 w 10502838"/>
              <a:gd name="connsiteY1099" fmla="*/ 5547371 h 6860376"/>
              <a:gd name="connsiteX1100" fmla="*/ 9746486 w 10502838"/>
              <a:gd name="connsiteY1100" fmla="*/ 5440345 h 6860376"/>
              <a:gd name="connsiteX1101" fmla="*/ 9639460 w 10502838"/>
              <a:gd name="connsiteY1101" fmla="*/ 5440345 h 6860376"/>
              <a:gd name="connsiteX1102" fmla="*/ 9639460 w 10502838"/>
              <a:gd name="connsiteY1102" fmla="*/ 5393111 h 6860376"/>
              <a:gd name="connsiteX1103" fmla="*/ 9746486 w 10502838"/>
              <a:gd name="connsiteY1103" fmla="*/ 5393111 h 6860376"/>
              <a:gd name="connsiteX1104" fmla="*/ 9143796 w 10502838"/>
              <a:gd name="connsiteY1104" fmla="*/ 5286085 h 6860376"/>
              <a:gd name="connsiteX1105" fmla="*/ 9191030 w 10502838"/>
              <a:gd name="connsiteY1105" fmla="*/ 5286085 h 6860376"/>
              <a:gd name="connsiteX1106" fmla="*/ 9191030 w 10502838"/>
              <a:gd name="connsiteY1106" fmla="*/ 5393111 h 6860376"/>
              <a:gd name="connsiteX1107" fmla="*/ 9298055 w 10502838"/>
              <a:gd name="connsiteY1107" fmla="*/ 5393111 h 6860376"/>
              <a:gd name="connsiteX1108" fmla="*/ 9298055 w 10502838"/>
              <a:gd name="connsiteY1108" fmla="*/ 5440345 h 6860376"/>
              <a:gd name="connsiteX1109" fmla="*/ 9191030 w 10502838"/>
              <a:gd name="connsiteY1109" fmla="*/ 5440345 h 6860376"/>
              <a:gd name="connsiteX1110" fmla="*/ 9191030 w 10502838"/>
              <a:gd name="connsiteY1110" fmla="*/ 5547371 h 6860376"/>
              <a:gd name="connsiteX1111" fmla="*/ 9143796 w 10502838"/>
              <a:gd name="connsiteY1111" fmla="*/ 5547371 h 6860376"/>
              <a:gd name="connsiteX1112" fmla="*/ 9143796 w 10502838"/>
              <a:gd name="connsiteY1112" fmla="*/ 5440345 h 6860376"/>
              <a:gd name="connsiteX1113" fmla="*/ 9036770 w 10502838"/>
              <a:gd name="connsiteY1113" fmla="*/ 5440345 h 6860376"/>
              <a:gd name="connsiteX1114" fmla="*/ 9036770 w 10502838"/>
              <a:gd name="connsiteY1114" fmla="*/ 5393111 h 6860376"/>
              <a:gd name="connsiteX1115" fmla="*/ 9143796 w 10502838"/>
              <a:gd name="connsiteY1115" fmla="*/ 5393111 h 6860376"/>
              <a:gd name="connsiteX1116" fmla="*/ 8541105 w 10502838"/>
              <a:gd name="connsiteY1116" fmla="*/ 5286085 h 6860376"/>
              <a:gd name="connsiteX1117" fmla="*/ 8588339 w 10502838"/>
              <a:gd name="connsiteY1117" fmla="*/ 5286085 h 6860376"/>
              <a:gd name="connsiteX1118" fmla="*/ 8588339 w 10502838"/>
              <a:gd name="connsiteY1118" fmla="*/ 5393111 h 6860376"/>
              <a:gd name="connsiteX1119" fmla="*/ 8695365 w 10502838"/>
              <a:gd name="connsiteY1119" fmla="*/ 5393111 h 6860376"/>
              <a:gd name="connsiteX1120" fmla="*/ 8695365 w 10502838"/>
              <a:gd name="connsiteY1120" fmla="*/ 5440345 h 6860376"/>
              <a:gd name="connsiteX1121" fmla="*/ 8588339 w 10502838"/>
              <a:gd name="connsiteY1121" fmla="*/ 5440345 h 6860376"/>
              <a:gd name="connsiteX1122" fmla="*/ 8588339 w 10502838"/>
              <a:gd name="connsiteY1122" fmla="*/ 5547371 h 6860376"/>
              <a:gd name="connsiteX1123" fmla="*/ 8541105 w 10502838"/>
              <a:gd name="connsiteY1123" fmla="*/ 5547371 h 6860376"/>
              <a:gd name="connsiteX1124" fmla="*/ 8541105 w 10502838"/>
              <a:gd name="connsiteY1124" fmla="*/ 5440345 h 6860376"/>
              <a:gd name="connsiteX1125" fmla="*/ 8434079 w 10502838"/>
              <a:gd name="connsiteY1125" fmla="*/ 5440345 h 6860376"/>
              <a:gd name="connsiteX1126" fmla="*/ 8434079 w 10502838"/>
              <a:gd name="connsiteY1126" fmla="*/ 5393111 h 6860376"/>
              <a:gd name="connsiteX1127" fmla="*/ 8541105 w 10502838"/>
              <a:gd name="connsiteY1127" fmla="*/ 5393111 h 6860376"/>
              <a:gd name="connsiteX1128" fmla="*/ 7939012 w 10502838"/>
              <a:gd name="connsiteY1128" fmla="*/ 5286085 h 6860376"/>
              <a:gd name="connsiteX1129" fmla="*/ 7985648 w 10502838"/>
              <a:gd name="connsiteY1129" fmla="*/ 5286085 h 6860376"/>
              <a:gd name="connsiteX1130" fmla="*/ 7985648 w 10502838"/>
              <a:gd name="connsiteY1130" fmla="*/ 5393111 h 6860376"/>
              <a:gd name="connsiteX1131" fmla="*/ 8092674 w 10502838"/>
              <a:gd name="connsiteY1131" fmla="*/ 5393111 h 6860376"/>
              <a:gd name="connsiteX1132" fmla="*/ 8092674 w 10502838"/>
              <a:gd name="connsiteY1132" fmla="*/ 5440345 h 6860376"/>
              <a:gd name="connsiteX1133" fmla="*/ 7985648 w 10502838"/>
              <a:gd name="connsiteY1133" fmla="*/ 5440345 h 6860376"/>
              <a:gd name="connsiteX1134" fmla="*/ 7985648 w 10502838"/>
              <a:gd name="connsiteY1134" fmla="*/ 5547371 h 6860376"/>
              <a:gd name="connsiteX1135" fmla="*/ 7939012 w 10502838"/>
              <a:gd name="connsiteY1135" fmla="*/ 5547371 h 6860376"/>
              <a:gd name="connsiteX1136" fmla="*/ 7939012 w 10502838"/>
              <a:gd name="connsiteY1136" fmla="*/ 5440345 h 6860376"/>
              <a:gd name="connsiteX1137" fmla="*/ 7831986 w 10502838"/>
              <a:gd name="connsiteY1137" fmla="*/ 5440345 h 6860376"/>
              <a:gd name="connsiteX1138" fmla="*/ 7831986 w 10502838"/>
              <a:gd name="connsiteY1138" fmla="*/ 5393111 h 6860376"/>
              <a:gd name="connsiteX1139" fmla="*/ 7939012 w 10502838"/>
              <a:gd name="connsiteY1139" fmla="*/ 5393111 h 6860376"/>
              <a:gd name="connsiteX1140" fmla="*/ 7336321 w 10502838"/>
              <a:gd name="connsiteY1140" fmla="*/ 5286085 h 6860376"/>
              <a:gd name="connsiteX1141" fmla="*/ 7383555 w 10502838"/>
              <a:gd name="connsiteY1141" fmla="*/ 5286085 h 6860376"/>
              <a:gd name="connsiteX1142" fmla="*/ 7383555 w 10502838"/>
              <a:gd name="connsiteY1142" fmla="*/ 5393111 h 6860376"/>
              <a:gd name="connsiteX1143" fmla="*/ 7490581 w 10502838"/>
              <a:gd name="connsiteY1143" fmla="*/ 5393111 h 6860376"/>
              <a:gd name="connsiteX1144" fmla="*/ 7490581 w 10502838"/>
              <a:gd name="connsiteY1144" fmla="*/ 5440345 h 6860376"/>
              <a:gd name="connsiteX1145" fmla="*/ 7383555 w 10502838"/>
              <a:gd name="connsiteY1145" fmla="*/ 5440345 h 6860376"/>
              <a:gd name="connsiteX1146" fmla="*/ 7383555 w 10502838"/>
              <a:gd name="connsiteY1146" fmla="*/ 5547371 h 6860376"/>
              <a:gd name="connsiteX1147" fmla="*/ 7336321 w 10502838"/>
              <a:gd name="connsiteY1147" fmla="*/ 5547371 h 6860376"/>
              <a:gd name="connsiteX1148" fmla="*/ 7336321 w 10502838"/>
              <a:gd name="connsiteY1148" fmla="*/ 5440345 h 6860376"/>
              <a:gd name="connsiteX1149" fmla="*/ 7229295 w 10502838"/>
              <a:gd name="connsiteY1149" fmla="*/ 5440345 h 6860376"/>
              <a:gd name="connsiteX1150" fmla="*/ 7229295 w 10502838"/>
              <a:gd name="connsiteY1150" fmla="*/ 5393111 h 6860376"/>
              <a:gd name="connsiteX1151" fmla="*/ 7336321 w 10502838"/>
              <a:gd name="connsiteY1151" fmla="*/ 5393111 h 6860376"/>
              <a:gd name="connsiteX1152" fmla="*/ 6734228 w 10502838"/>
              <a:gd name="connsiteY1152" fmla="*/ 5286085 h 6860376"/>
              <a:gd name="connsiteX1153" fmla="*/ 6780864 w 10502838"/>
              <a:gd name="connsiteY1153" fmla="*/ 5286085 h 6860376"/>
              <a:gd name="connsiteX1154" fmla="*/ 6780864 w 10502838"/>
              <a:gd name="connsiteY1154" fmla="*/ 5393111 h 6860376"/>
              <a:gd name="connsiteX1155" fmla="*/ 6887890 w 10502838"/>
              <a:gd name="connsiteY1155" fmla="*/ 5393111 h 6860376"/>
              <a:gd name="connsiteX1156" fmla="*/ 6887890 w 10502838"/>
              <a:gd name="connsiteY1156" fmla="*/ 5440345 h 6860376"/>
              <a:gd name="connsiteX1157" fmla="*/ 6780864 w 10502838"/>
              <a:gd name="connsiteY1157" fmla="*/ 5440345 h 6860376"/>
              <a:gd name="connsiteX1158" fmla="*/ 6780864 w 10502838"/>
              <a:gd name="connsiteY1158" fmla="*/ 5547371 h 6860376"/>
              <a:gd name="connsiteX1159" fmla="*/ 6734228 w 10502838"/>
              <a:gd name="connsiteY1159" fmla="*/ 5547371 h 6860376"/>
              <a:gd name="connsiteX1160" fmla="*/ 6734228 w 10502838"/>
              <a:gd name="connsiteY1160" fmla="*/ 5440345 h 6860376"/>
              <a:gd name="connsiteX1161" fmla="*/ 6627202 w 10502838"/>
              <a:gd name="connsiteY1161" fmla="*/ 5440345 h 6860376"/>
              <a:gd name="connsiteX1162" fmla="*/ 6627202 w 10502838"/>
              <a:gd name="connsiteY1162" fmla="*/ 5393111 h 6860376"/>
              <a:gd name="connsiteX1163" fmla="*/ 6734228 w 10502838"/>
              <a:gd name="connsiteY1163" fmla="*/ 5393111 h 6860376"/>
              <a:gd name="connsiteX1164" fmla="*/ 6131537 w 10502838"/>
              <a:gd name="connsiteY1164" fmla="*/ 5286085 h 6860376"/>
              <a:gd name="connsiteX1165" fmla="*/ 6178771 w 10502838"/>
              <a:gd name="connsiteY1165" fmla="*/ 5286085 h 6860376"/>
              <a:gd name="connsiteX1166" fmla="*/ 6178771 w 10502838"/>
              <a:gd name="connsiteY1166" fmla="*/ 5393111 h 6860376"/>
              <a:gd name="connsiteX1167" fmla="*/ 6285797 w 10502838"/>
              <a:gd name="connsiteY1167" fmla="*/ 5393111 h 6860376"/>
              <a:gd name="connsiteX1168" fmla="*/ 6285797 w 10502838"/>
              <a:gd name="connsiteY1168" fmla="*/ 5440345 h 6860376"/>
              <a:gd name="connsiteX1169" fmla="*/ 6178771 w 10502838"/>
              <a:gd name="connsiteY1169" fmla="*/ 5440345 h 6860376"/>
              <a:gd name="connsiteX1170" fmla="*/ 6178771 w 10502838"/>
              <a:gd name="connsiteY1170" fmla="*/ 5547371 h 6860376"/>
              <a:gd name="connsiteX1171" fmla="*/ 6131537 w 10502838"/>
              <a:gd name="connsiteY1171" fmla="*/ 5547371 h 6860376"/>
              <a:gd name="connsiteX1172" fmla="*/ 6131537 w 10502838"/>
              <a:gd name="connsiteY1172" fmla="*/ 5440345 h 6860376"/>
              <a:gd name="connsiteX1173" fmla="*/ 6024511 w 10502838"/>
              <a:gd name="connsiteY1173" fmla="*/ 5440345 h 6860376"/>
              <a:gd name="connsiteX1174" fmla="*/ 6024511 w 10502838"/>
              <a:gd name="connsiteY1174" fmla="*/ 5393111 h 6860376"/>
              <a:gd name="connsiteX1175" fmla="*/ 6131537 w 10502838"/>
              <a:gd name="connsiteY1175" fmla="*/ 5393111 h 6860376"/>
              <a:gd name="connsiteX1176" fmla="*/ 5528846 w 10502838"/>
              <a:gd name="connsiteY1176" fmla="*/ 5286085 h 6860376"/>
              <a:gd name="connsiteX1177" fmla="*/ 5576080 w 10502838"/>
              <a:gd name="connsiteY1177" fmla="*/ 5286085 h 6860376"/>
              <a:gd name="connsiteX1178" fmla="*/ 5576080 w 10502838"/>
              <a:gd name="connsiteY1178" fmla="*/ 5393111 h 6860376"/>
              <a:gd name="connsiteX1179" fmla="*/ 5683106 w 10502838"/>
              <a:gd name="connsiteY1179" fmla="*/ 5393111 h 6860376"/>
              <a:gd name="connsiteX1180" fmla="*/ 5683106 w 10502838"/>
              <a:gd name="connsiteY1180" fmla="*/ 5440345 h 6860376"/>
              <a:gd name="connsiteX1181" fmla="*/ 5576080 w 10502838"/>
              <a:gd name="connsiteY1181" fmla="*/ 5440345 h 6860376"/>
              <a:gd name="connsiteX1182" fmla="*/ 5576080 w 10502838"/>
              <a:gd name="connsiteY1182" fmla="*/ 5547371 h 6860376"/>
              <a:gd name="connsiteX1183" fmla="*/ 5528846 w 10502838"/>
              <a:gd name="connsiteY1183" fmla="*/ 5547371 h 6860376"/>
              <a:gd name="connsiteX1184" fmla="*/ 5528846 w 10502838"/>
              <a:gd name="connsiteY1184" fmla="*/ 5440345 h 6860376"/>
              <a:gd name="connsiteX1185" fmla="*/ 5421820 w 10502838"/>
              <a:gd name="connsiteY1185" fmla="*/ 5440345 h 6860376"/>
              <a:gd name="connsiteX1186" fmla="*/ 5421820 w 10502838"/>
              <a:gd name="connsiteY1186" fmla="*/ 5393111 h 6860376"/>
              <a:gd name="connsiteX1187" fmla="*/ 5528846 w 10502838"/>
              <a:gd name="connsiteY1187" fmla="*/ 5393111 h 6860376"/>
              <a:gd name="connsiteX1188" fmla="*/ 4926753 w 10502838"/>
              <a:gd name="connsiteY1188" fmla="*/ 5286085 h 6860376"/>
              <a:gd name="connsiteX1189" fmla="*/ 4973389 w 10502838"/>
              <a:gd name="connsiteY1189" fmla="*/ 5286085 h 6860376"/>
              <a:gd name="connsiteX1190" fmla="*/ 4973389 w 10502838"/>
              <a:gd name="connsiteY1190" fmla="*/ 5393111 h 6860376"/>
              <a:gd name="connsiteX1191" fmla="*/ 5080415 w 10502838"/>
              <a:gd name="connsiteY1191" fmla="*/ 5393111 h 6860376"/>
              <a:gd name="connsiteX1192" fmla="*/ 5080415 w 10502838"/>
              <a:gd name="connsiteY1192" fmla="*/ 5440345 h 6860376"/>
              <a:gd name="connsiteX1193" fmla="*/ 4973389 w 10502838"/>
              <a:gd name="connsiteY1193" fmla="*/ 5440345 h 6860376"/>
              <a:gd name="connsiteX1194" fmla="*/ 4973389 w 10502838"/>
              <a:gd name="connsiteY1194" fmla="*/ 5547371 h 6860376"/>
              <a:gd name="connsiteX1195" fmla="*/ 4926753 w 10502838"/>
              <a:gd name="connsiteY1195" fmla="*/ 5547371 h 6860376"/>
              <a:gd name="connsiteX1196" fmla="*/ 4926753 w 10502838"/>
              <a:gd name="connsiteY1196" fmla="*/ 5440345 h 6860376"/>
              <a:gd name="connsiteX1197" fmla="*/ 4819727 w 10502838"/>
              <a:gd name="connsiteY1197" fmla="*/ 5440345 h 6860376"/>
              <a:gd name="connsiteX1198" fmla="*/ 4819727 w 10502838"/>
              <a:gd name="connsiteY1198" fmla="*/ 5393111 h 6860376"/>
              <a:gd name="connsiteX1199" fmla="*/ 4926753 w 10502838"/>
              <a:gd name="connsiteY1199" fmla="*/ 5393111 h 6860376"/>
              <a:gd name="connsiteX1200" fmla="*/ 4324063 w 10502838"/>
              <a:gd name="connsiteY1200" fmla="*/ 5286085 h 6860376"/>
              <a:gd name="connsiteX1201" fmla="*/ 4371297 w 10502838"/>
              <a:gd name="connsiteY1201" fmla="*/ 5286085 h 6860376"/>
              <a:gd name="connsiteX1202" fmla="*/ 4371297 w 10502838"/>
              <a:gd name="connsiteY1202" fmla="*/ 5393111 h 6860376"/>
              <a:gd name="connsiteX1203" fmla="*/ 4478323 w 10502838"/>
              <a:gd name="connsiteY1203" fmla="*/ 5393111 h 6860376"/>
              <a:gd name="connsiteX1204" fmla="*/ 4478323 w 10502838"/>
              <a:gd name="connsiteY1204" fmla="*/ 5440345 h 6860376"/>
              <a:gd name="connsiteX1205" fmla="*/ 4371297 w 10502838"/>
              <a:gd name="connsiteY1205" fmla="*/ 5440345 h 6860376"/>
              <a:gd name="connsiteX1206" fmla="*/ 4371297 w 10502838"/>
              <a:gd name="connsiteY1206" fmla="*/ 5547371 h 6860376"/>
              <a:gd name="connsiteX1207" fmla="*/ 4324063 w 10502838"/>
              <a:gd name="connsiteY1207" fmla="*/ 5547371 h 6860376"/>
              <a:gd name="connsiteX1208" fmla="*/ 4324063 w 10502838"/>
              <a:gd name="connsiteY1208" fmla="*/ 5440345 h 6860376"/>
              <a:gd name="connsiteX1209" fmla="*/ 4217037 w 10502838"/>
              <a:gd name="connsiteY1209" fmla="*/ 5440345 h 6860376"/>
              <a:gd name="connsiteX1210" fmla="*/ 4217037 w 10502838"/>
              <a:gd name="connsiteY1210" fmla="*/ 5393111 h 6860376"/>
              <a:gd name="connsiteX1211" fmla="*/ 4324063 w 10502838"/>
              <a:gd name="connsiteY1211" fmla="*/ 5393111 h 6860376"/>
              <a:gd name="connsiteX1212" fmla="*/ 3721970 w 10502838"/>
              <a:gd name="connsiteY1212" fmla="*/ 5286085 h 6860376"/>
              <a:gd name="connsiteX1213" fmla="*/ 3768606 w 10502838"/>
              <a:gd name="connsiteY1213" fmla="*/ 5286085 h 6860376"/>
              <a:gd name="connsiteX1214" fmla="*/ 3768606 w 10502838"/>
              <a:gd name="connsiteY1214" fmla="*/ 5393111 h 6860376"/>
              <a:gd name="connsiteX1215" fmla="*/ 3875632 w 10502838"/>
              <a:gd name="connsiteY1215" fmla="*/ 5393111 h 6860376"/>
              <a:gd name="connsiteX1216" fmla="*/ 3875632 w 10502838"/>
              <a:gd name="connsiteY1216" fmla="*/ 5440345 h 6860376"/>
              <a:gd name="connsiteX1217" fmla="*/ 3768606 w 10502838"/>
              <a:gd name="connsiteY1217" fmla="*/ 5440345 h 6860376"/>
              <a:gd name="connsiteX1218" fmla="*/ 3768606 w 10502838"/>
              <a:gd name="connsiteY1218" fmla="*/ 5547371 h 6860376"/>
              <a:gd name="connsiteX1219" fmla="*/ 3721970 w 10502838"/>
              <a:gd name="connsiteY1219" fmla="*/ 5547371 h 6860376"/>
              <a:gd name="connsiteX1220" fmla="*/ 3721970 w 10502838"/>
              <a:gd name="connsiteY1220" fmla="*/ 5440345 h 6860376"/>
              <a:gd name="connsiteX1221" fmla="*/ 3614944 w 10502838"/>
              <a:gd name="connsiteY1221" fmla="*/ 5440345 h 6860376"/>
              <a:gd name="connsiteX1222" fmla="*/ 3614944 w 10502838"/>
              <a:gd name="connsiteY1222" fmla="*/ 5393111 h 6860376"/>
              <a:gd name="connsiteX1223" fmla="*/ 3721970 w 10502838"/>
              <a:gd name="connsiteY1223" fmla="*/ 5393111 h 6860376"/>
              <a:gd name="connsiteX1224" fmla="*/ 3119294 w 10502838"/>
              <a:gd name="connsiteY1224" fmla="*/ 5286085 h 6860376"/>
              <a:gd name="connsiteX1225" fmla="*/ 3166528 w 10502838"/>
              <a:gd name="connsiteY1225" fmla="*/ 5286085 h 6860376"/>
              <a:gd name="connsiteX1226" fmla="*/ 3166528 w 10502838"/>
              <a:gd name="connsiteY1226" fmla="*/ 5393111 h 6860376"/>
              <a:gd name="connsiteX1227" fmla="*/ 3273554 w 10502838"/>
              <a:gd name="connsiteY1227" fmla="*/ 5393111 h 6860376"/>
              <a:gd name="connsiteX1228" fmla="*/ 3273554 w 10502838"/>
              <a:gd name="connsiteY1228" fmla="*/ 5440345 h 6860376"/>
              <a:gd name="connsiteX1229" fmla="*/ 3166528 w 10502838"/>
              <a:gd name="connsiteY1229" fmla="*/ 5440345 h 6860376"/>
              <a:gd name="connsiteX1230" fmla="*/ 3166528 w 10502838"/>
              <a:gd name="connsiteY1230" fmla="*/ 5547371 h 6860376"/>
              <a:gd name="connsiteX1231" fmla="*/ 3119294 w 10502838"/>
              <a:gd name="connsiteY1231" fmla="*/ 5547371 h 6860376"/>
              <a:gd name="connsiteX1232" fmla="*/ 3119294 w 10502838"/>
              <a:gd name="connsiteY1232" fmla="*/ 5440345 h 6860376"/>
              <a:gd name="connsiteX1233" fmla="*/ 3012267 w 10502838"/>
              <a:gd name="connsiteY1233" fmla="*/ 5440345 h 6860376"/>
              <a:gd name="connsiteX1234" fmla="*/ 3012267 w 10502838"/>
              <a:gd name="connsiteY1234" fmla="*/ 5393111 h 6860376"/>
              <a:gd name="connsiteX1235" fmla="*/ 3119294 w 10502838"/>
              <a:gd name="connsiteY1235" fmla="*/ 5393111 h 6860376"/>
              <a:gd name="connsiteX1236" fmla="*/ 2516600 w 10502838"/>
              <a:gd name="connsiteY1236" fmla="*/ 5286085 h 6860376"/>
              <a:gd name="connsiteX1237" fmla="*/ 2563835 w 10502838"/>
              <a:gd name="connsiteY1237" fmla="*/ 5286085 h 6860376"/>
              <a:gd name="connsiteX1238" fmla="*/ 2563835 w 10502838"/>
              <a:gd name="connsiteY1238" fmla="*/ 5393111 h 6860376"/>
              <a:gd name="connsiteX1239" fmla="*/ 2670861 w 10502838"/>
              <a:gd name="connsiteY1239" fmla="*/ 5393111 h 6860376"/>
              <a:gd name="connsiteX1240" fmla="*/ 2670861 w 10502838"/>
              <a:gd name="connsiteY1240" fmla="*/ 5440345 h 6860376"/>
              <a:gd name="connsiteX1241" fmla="*/ 2563835 w 10502838"/>
              <a:gd name="connsiteY1241" fmla="*/ 5440345 h 6860376"/>
              <a:gd name="connsiteX1242" fmla="*/ 2563835 w 10502838"/>
              <a:gd name="connsiteY1242" fmla="*/ 5547371 h 6860376"/>
              <a:gd name="connsiteX1243" fmla="*/ 2516600 w 10502838"/>
              <a:gd name="connsiteY1243" fmla="*/ 5547371 h 6860376"/>
              <a:gd name="connsiteX1244" fmla="*/ 2516600 w 10502838"/>
              <a:gd name="connsiteY1244" fmla="*/ 5440345 h 6860376"/>
              <a:gd name="connsiteX1245" fmla="*/ 2409574 w 10502838"/>
              <a:gd name="connsiteY1245" fmla="*/ 5440345 h 6860376"/>
              <a:gd name="connsiteX1246" fmla="*/ 2409574 w 10502838"/>
              <a:gd name="connsiteY1246" fmla="*/ 5393111 h 6860376"/>
              <a:gd name="connsiteX1247" fmla="*/ 2516600 w 10502838"/>
              <a:gd name="connsiteY1247" fmla="*/ 5393111 h 6860376"/>
              <a:gd name="connsiteX1248" fmla="*/ 1914506 w 10502838"/>
              <a:gd name="connsiteY1248" fmla="*/ 5286085 h 6860376"/>
              <a:gd name="connsiteX1249" fmla="*/ 1961142 w 10502838"/>
              <a:gd name="connsiteY1249" fmla="*/ 5286085 h 6860376"/>
              <a:gd name="connsiteX1250" fmla="*/ 1961142 w 10502838"/>
              <a:gd name="connsiteY1250" fmla="*/ 5393111 h 6860376"/>
              <a:gd name="connsiteX1251" fmla="*/ 2068168 w 10502838"/>
              <a:gd name="connsiteY1251" fmla="*/ 5393111 h 6860376"/>
              <a:gd name="connsiteX1252" fmla="*/ 2068168 w 10502838"/>
              <a:gd name="connsiteY1252" fmla="*/ 5440345 h 6860376"/>
              <a:gd name="connsiteX1253" fmla="*/ 1961142 w 10502838"/>
              <a:gd name="connsiteY1253" fmla="*/ 5440345 h 6860376"/>
              <a:gd name="connsiteX1254" fmla="*/ 1961142 w 10502838"/>
              <a:gd name="connsiteY1254" fmla="*/ 5547371 h 6860376"/>
              <a:gd name="connsiteX1255" fmla="*/ 1914506 w 10502838"/>
              <a:gd name="connsiteY1255" fmla="*/ 5547371 h 6860376"/>
              <a:gd name="connsiteX1256" fmla="*/ 1914506 w 10502838"/>
              <a:gd name="connsiteY1256" fmla="*/ 5440345 h 6860376"/>
              <a:gd name="connsiteX1257" fmla="*/ 1807479 w 10502838"/>
              <a:gd name="connsiteY1257" fmla="*/ 5440345 h 6860376"/>
              <a:gd name="connsiteX1258" fmla="*/ 1807479 w 10502838"/>
              <a:gd name="connsiteY1258" fmla="*/ 5393111 h 6860376"/>
              <a:gd name="connsiteX1259" fmla="*/ 1914506 w 10502838"/>
              <a:gd name="connsiteY1259" fmla="*/ 5393111 h 6860376"/>
              <a:gd name="connsiteX1260" fmla="*/ 1311811 w 10502838"/>
              <a:gd name="connsiteY1260" fmla="*/ 5286085 h 6860376"/>
              <a:gd name="connsiteX1261" fmla="*/ 1359047 w 10502838"/>
              <a:gd name="connsiteY1261" fmla="*/ 5286085 h 6860376"/>
              <a:gd name="connsiteX1262" fmla="*/ 1359047 w 10502838"/>
              <a:gd name="connsiteY1262" fmla="*/ 5393111 h 6860376"/>
              <a:gd name="connsiteX1263" fmla="*/ 1466074 w 10502838"/>
              <a:gd name="connsiteY1263" fmla="*/ 5393111 h 6860376"/>
              <a:gd name="connsiteX1264" fmla="*/ 1466074 w 10502838"/>
              <a:gd name="connsiteY1264" fmla="*/ 5440345 h 6860376"/>
              <a:gd name="connsiteX1265" fmla="*/ 1359047 w 10502838"/>
              <a:gd name="connsiteY1265" fmla="*/ 5440345 h 6860376"/>
              <a:gd name="connsiteX1266" fmla="*/ 1359047 w 10502838"/>
              <a:gd name="connsiteY1266" fmla="*/ 5547371 h 6860376"/>
              <a:gd name="connsiteX1267" fmla="*/ 1311811 w 10502838"/>
              <a:gd name="connsiteY1267" fmla="*/ 5547371 h 6860376"/>
              <a:gd name="connsiteX1268" fmla="*/ 1311811 w 10502838"/>
              <a:gd name="connsiteY1268" fmla="*/ 5440345 h 6860376"/>
              <a:gd name="connsiteX1269" fmla="*/ 1204788 w 10502838"/>
              <a:gd name="connsiteY1269" fmla="*/ 5440345 h 6860376"/>
              <a:gd name="connsiteX1270" fmla="*/ 1204788 w 10502838"/>
              <a:gd name="connsiteY1270" fmla="*/ 5393111 h 6860376"/>
              <a:gd name="connsiteX1271" fmla="*/ 1311811 w 10502838"/>
              <a:gd name="connsiteY1271" fmla="*/ 5393111 h 6860376"/>
              <a:gd name="connsiteX1272" fmla="*/ 709721 w 10502838"/>
              <a:gd name="connsiteY1272" fmla="*/ 5286085 h 6860376"/>
              <a:gd name="connsiteX1273" fmla="*/ 756357 w 10502838"/>
              <a:gd name="connsiteY1273" fmla="*/ 5286085 h 6860376"/>
              <a:gd name="connsiteX1274" fmla="*/ 756357 w 10502838"/>
              <a:gd name="connsiteY1274" fmla="*/ 5393111 h 6860376"/>
              <a:gd name="connsiteX1275" fmla="*/ 863383 w 10502838"/>
              <a:gd name="connsiteY1275" fmla="*/ 5393111 h 6860376"/>
              <a:gd name="connsiteX1276" fmla="*/ 863383 w 10502838"/>
              <a:gd name="connsiteY1276" fmla="*/ 5440345 h 6860376"/>
              <a:gd name="connsiteX1277" fmla="*/ 756357 w 10502838"/>
              <a:gd name="connsiteY1277" fmla="*/ 5440345 h 6860376"/>
              <a:gd name="connsiteX1278" fmla="*/ 756357 w 10502838"/>
              <a:gd name="connsiteY1278" fmla="*/ 5547371 h 6860376"/>
              <a:gd name="connsiteX1279" fmla="*/ 709721 w 10502838"/>
              <a:gd name="connsiteY1279" fmla="*/ 5547371 h 6860376"/>
              <a:gd name="connsiteX1280" fmla="*/ 709721 w 10502838"/>
              <a:gd name="connsiteY1280" fmla="*/ 5440345 h 6860376"/>
              <a:gd name="connsiteX1281" fmla="*/ 602695 w 10502838"/>
              <a:gd name="connsiteY1281" fmla="*/ 5440345 h 6860376"/>
              <a:gd name="connsiteX1282" fmla="*/ 602695 w 10502838"/>
              <a:gd name="connsiteY1282" fmla="*/ 5393111 h 6860376"/>
              <a:gd name="connsiteX1283" fmla="*/ 709721 w 10502838"/>
              <a:gd name="connsiteY1283" fmla="*/ 5393111 h 6860376"/>
              <a:gd name="connsiteX1284" fmla="*/ 107030 w 10502838"/>
              <a:gd name="connsiteY1284" fmla="*/ 5286085 h 6860376"/>
              <a:gd name="connsiteX1285" fmla="*/ 154265 w 10502838"/>
              <a:gd name="connsiteY1285" fmla="*/ 5286085 h 6860376"/>
              <a:gd name="connsiteX1286" fmla="*/ 154265 w 10502838"/>
              <a:gd name="connsiteY1286" fmla="*/ 5393111 h 6860376"/>
              <a:gd name="connsiteX1287" fmla="*/ 261291 w 10502838"/>
              <a:gd name="connsiteY1287" fmla="*/ 5393111 h 6860376"/>
              <a:gd name="connsiteX1288" fmla="*/ 261291 w 10502838"/>
              <a:gd name="connsiteY1288" fmla="*/ 5440345 h 6860376"/>
              <a:gd name="connsiteX1289" fmla="*/ 154265 w 10502838"/>
              <a:gd name="connsiteY1289" fmla="*/ 5440345 h 6860376"/>
              <a:gd name="connsiteX1290" fmla="*/ 154265 w 10502838"/>
              <a:gd name="connsiteY1290" fmla="*/ 5547371 h 6860376"/>
              <a:gd name="connsiteX1291" fmla="*/ 107030 w 10502838"/>
              <a:gd name="connsiteY1291" fmla="*/ 5547371 h 6860376"/>
              <a:gd name="connsiteX1292" fmla="*/ 107030 w 10502838"/>
              <a:gd name="connsiteY1292" fmla="*/ 5440345 h 6860376"/>
              <a:gd name="connsiteX1293" fmla="*/ 6 w 10502838"/>
              <a:gd name="connsiteY1293" fmla="*/ 5440345 h 6860376"/>
              <a:gd name="connsiteX1294" fmla="*/ 6 w 10502838"/>
              <a:gd name="connsiteY1294" fmla="*/ 5393111 h 6860376"/>
              <a:gd name="connsiteX1295" fmla="*/ 107030 w 10502838"/>
              <a:gd name="connsiteY1295" fmla="*/ 5393111 h 6860376"/>
              <a:gd name="connsiteX1296" fmla="*/ 10295963 w 10502838"/>
              <a:gd name="connsiteY1296" fmla="*/ 4880106 h 6860376"/>
              <a:gd name="connsiteX1297" fmla="*/ 10275634 w 10502838"/>
              <a:gd name="connsiteY1297" fmla="*/ 4900435 h 6860376"/>
              <a:gd name="connsiteX1298" fmla="*/ 10351568 w 10502838"/>
              <a:gd name="connsiteY1298" fmla="*/ 4976369 h 6860376"/>
              <a:gd name="connsiteX1299" fmla="*/ 10275634 w 10502838"/>
              <a:gd name="connsiteY1299" fmla="*/ 5052303 h 6860376"/>
              <a:gd name="connsiteX1300" fmla="*/ 10295963 w 10502838"/>
              <a:gd name="connsiteY1300" fmla="*/ 5072632 h 6860376"/>
              <a:gd name="connsiteX1301" fmla="*/ 10371897 w 10502838"/>
              <a:gd name="connsiteY1301" fmla="*/ 4996698 h 6860376"/>
              <a:gd name="connsiteX1302" fmla="*/ 10447831 w 10502838"/>
              <a:gd name="connsiteY1302" fmla="*/ 5072632 h 6860376"/>
              <a:gd name="connsiteX1303" fmla="*/ 10468160 w 10502838"/>
              <a:gd name="connsiteY1303" fmla="*/ 5052303 h 6860376"/>
              <a:gd name="connsiteX1304" fmla="*/ 10392226 w 10502838"/>
              <a:gd name="connsiteY1304" fmla="*/ 4976369 h 6860376"/>
              <a:gd name="connsiteX1305" fmla="*/ 10468160 w 10502838"/>
              <a:gd name="connsiteY1305" fmla="*/ 4900435 h 6860376"/>
              <a:gd name="connsiteX1306" fmla="*/ 10447831 w 10502838"/>
              <a:gd name="connsiteY1306" fmla="*/ 4880106 h 6860376"/>
              <a:gd name="connsiteX1307" fmla="*/ 10371897 w 10502838"/>
              <a:gd name="connsiteY1307" fmla="*/ 4956040 h 6860376"/>
              <a:gd name="connsiteX1308" fmla="*/ 9693870 w 10502838"/>
              <a:gd name="connsiteY1308" fmla="*/ 4880106 h 6860376"/>
              <a:gd name="connsiteX1309" fmla="*/ 9673541 w 10502838"/>
              <a:gd name="connsiteY1309" fmla="*/ 4900435 h 6860376"/>
              <a:gd name="connsiteX1310" fmla="*/ 9749475 w 10502838"/>
              <a:gd name="connsiteY1310" fmla="*/ 4976369 h 6860376"/>
              <a:gd name="connsiteX1311" fmla="*/ 9673541 w 10502838"/>
              <a:gd name="connsiteY1311" fmla="*/ 5052303 h 6860376"/>
              <a:gd name="connsiteX1312" fmla="*/ 9693870 w 10502838"/>
              <a:gd name="connsiteY1312" fmla="*/ 5072632 h 6860376"/>
              <a:gd name="connsiteX1313" fmla="*/ 9769804 w 10502838"/>
              <a:gd name="connsiteY1313" fmla="*/ 4996698 h 6860376"/>
              <a:gd name="connsiteX1314" fmla="*/ 9845738 w 10502838"/>
              <a:gd name="connsiteY1314" fmla="*/ 5072632 h 6860376"/>
              <a:gd name="connsiteX1315" fmla="*/ 9866067 w 10502838"/>
              <a:gd name="connsiteY1315" fmla="*/ 5052303 h 6860376"/>
              <a:gd name="connsiteX1316" fmla="*/ 9790133 w 10502838"/>
              <a:gd name="connsiteY1316" fmla="*/ 4976369 h 6860376"/>
              <a:gd name="connsiteX1317" fmla="*/ 9866067 w 10502838"/>
              <a:gd name="connsiteY1317" fmla="*/ 4900435 h 6860376"/>
              <a:gd name="connsiteX1318" fmla="*/ 9845738 w 10502838"/>
              <a:gd name="connsiteY1318" fmla="*/ 4880106 h 6860376"/>
              <a:gd name="connsiteX1319" fmla="*/ 9769804 w 10502838"/>
              <a:gd name="connsiteY1319" fmla="*/ 4956040 h 6860376"/>
              <a:gd name="connsiteX1320" fmla="*/ 9091179 w 10502838"/>
              <a:gd name="connsiteY1320" fmla="*/ 4880106 h 6860376"/>
              <a:gd name="connsiteX1321" fmla="*/ 9070850 w 10502838"/>
              <a:gd name="connsiteY1321" fmla="*/ 4900435 h 6860376"/>
              <a:gd name="connsiteX1322" fmla="*/ 9146785 w 10502838"/>
              <a:gd name="connsiteY1322" fmla="*/ 4976369 h 6860376"/>
              <a:gd name="connsiteX1323" fmla="*/ 9070850 w 10502838"/>
              <a:gd name="connsiteY1323" fmla="*/ 5052303 h 6860376"/>
              <a:gd name="connsiteX1324" fmla="*/ 9091179 w 10502838"/>
              <a:gd name="connsiteY1324" fmla="*/ 5072632 h 6860376"/>
              <a:gd name="connsiteX1325" fmla="*/ 9167113 w 10502838"/>
              <a:gd name="connsiteY1325" fmla="*/ 4996698 h 6860376"/>
              <a:gd name="connsiteX1326" fmla="*/ 9243048 w 10502838"/>
              <a:gd name="connsiteY1326" fmla="*/ 5072632 h 6860376"/>
              <a:gd name="connsiteX1327" fmla="*/ 9263377 w 10502838"/>
              <a:gd name="connsiteY1327" fmla="*/ 5052303 h 6860376"/>
              <a:gd name="connsiteX1328" fmla="*/ 9187442 w 10502838"/>
              <a:gd name="connsiteY1328" fmla="*/ 4976369 h 6860376"/>
              <a:gd name="connsiteX1329" fmla="*/ 9263377 w 10502838"/>
              <a:gd name="connsiteY1329" fmla="*/ 4900435 h 6860376"/>
              <a:gd name="connsiteX1330" fmla="*/ 9243048 w 10502838"/>
              <a:gd name="connsiteY1330" fmla="*/ 4880106 h 6860376"/>
              <a:gd name="connsiteX1331" fmla="*/ 9167113 w 10502838"/>
              <a:gd name="connsiteY1331" fmla="*/ 4956040 h 6860376"/>
              <a:gd name="connsiteX1332" fmla="*/ 7886396 w 10502838"/>
              <a:gd name="connsiteY1332" fmla="*/ 4880106 h 6860376"/>
              <a:gd name="connsiteX1333" fmla="*/ 7866067 w 10502838"/>
              <a:gd name="connsiteY1333" fmla="*/ 4900435 h 6860376"/>
              <a:gd name="connsiteX1334" fmla="*/ 7942001 w 10502838"/>
              <a:gd name="connsiteY1334" fmla="*/ 4976369 h 6860376"/>
              <a:gd name="connsiteX1335" fmla="*/ 7866067 w 10502838"/>
              <a:gd name="connsiteY1335" fmla="*/ 5052303 h 6860376"/>
              <a:gd name="connsiteX1336" fmla="*/ 7886396 w 10502838"/>
              <a:gd name="connsiteY1336" fmla="*/ 5072632 h 6860376"/>
              <a:gd name="connsiteX1337" fmla="*/ 7962330 w 10502838"/>
              <a:gd name="connsiteY1337" fmla="*/ 4996698 h 6860376"/>
              <a:gd name="connsiteX1338" fmla="*/ 8038264 w 10502838"/>
              <a:gd name="connsiteY1338" fmla="*/ 5072632 h 6860376"/>
              <a:gd name="connsiteX1339" fmla="*/ 8058593 w 10502838"/>
              <a:gd name="connsiteY1339" fmla="*/ 5052303 h 6860376"/>
              <a:gd name="connsiteX1340" fmla="*/ 7982659 w 10502838"/>
              <a:gd name="connsiteY1340" fmla="*/ 4976369 h 6860376"/>
              <a:gd name="connsiteX1341" fmla="*/ 8058593 w 10502838"/>
              <a:gd name="connsiteY1341" fmla="*/ 4900435 h 6860376"/>
              <a:gd name="connsiteX1342" fmla="*/ 8038264 w 10502838"/>
              <a:gd name="connsiteY1342" fmla="*/ 4880106 h 6860376"/>
              <a:gd name="connsiteX1343" fmla="*/ 7962330 w 10502838"/>
              <a:gd name="connsiteY1343" fmla="*/ 4956040 h 6860376"/>
              <a:gd name="connsiteX1344" fmla="*/ 7283705 w 10502838"/>
              <a:gd name="connsiteY1344" fmla="*/ 4880106 h 6860376"/>
              <a:gd name="connsiteX1345" fmla="*/ 7263376 w 10502838"/>
              <a:gd name="connsiteY1345" fmla="*/ 4900435 h 6860376"/>
              <a:gd name="connsiteX1346" fmla="*/ 7339310 w 10502838"/>
              <a:gd name="connsiteY1346" fmla="*/ 4976369 h 6860376"/>
              <a:gd name="connsiteX1347" fmla="*/ 7263376 w 10502838"/>
              <a:gd name="connsiteY1347" fmla="*/ 5052303 h 6860376"/>
              <a:gd name="connsiteX1348" fmla="*/ 7283705 w 10502838"/>
              <a:gd name="connsiteY1348" fmla="*/ 5072632 h 6860376"/>
              <a:gd name="connsiteX1349" fmla="*/ 7359639 w 10502838"/>
              <a:gd name="connsiteY1349" fmla="*/ 4996698 h 6860376"/>
              <a:gd name="connsiteX1350" fmla="*/ 7435573 w 10502838"/>
              <a:gd name="connsiteY1350" fmla="*/ 5072632 h 6860376"/>
              <a:gd name="connsiteX1351" fmla="*/ 7455902 w 10502838"/>
              <a:gd name="connsiteY1351" fmla="*/ 5052303 h 6860376"/>
              <a:gd name="connsiteX1352" fmla="*/ 7379968 w 10502838"/>
              <a:gd name="connsiteY1352" fmla="*/ 4976369 h 6860376"/>
              <a:gd name="connsiteX1353" fmla="*/ 7455902 w 10502838"/>
              <a:gd name="connsiteY1353" fmla="*/ 4900435 h 6860376"/>
              <a:gd name="connsiteX1354" fmla="*/ 7435573 w 10502838"/>
              <a:gd name="connsiteY1354" fmla="*/ 4880106 h 6860376"/>
              <a:gd name="connsiteX1355" fmla="*/ 7359639 w 10502838"/>
              <a:gd name="connsiteY1355" fmla="*/ 4956040 h 6860376"/>
              <a:gd name="connsiteX1356" fmla="*/ 6681612 w 10502838"/>
              <a:gd name="connsiteY1356" fmla="*/ 4880106 h 6860376"/>
              <a:gd name="connsiteX1357" fmla="*/ 6661283 w 10502838"/>
              <a:gd name="connsiteY1357" fmla="*/ 4900435 h 6860376"/>
              <a:gd name="connsiteX1358" fmla="*/ 6737217 w 10502838"/>
              <a:gd name="connsiteY1358" fmla="*/ 4976369 h 6860376"/>
              <a:gd name="connsiteX1359" fmla="*/ 6661283 w 10502838"/>
              <a:gd name="connsiteY1359" fmla="*/ 5052303 h 6860376"/>
              <a:gd name="connsiteX1360" fmla="*/ 6681612 w 10502838"/>
              <a:gd name="connsiteY1360" fmla="*/ 5072632 h 6860376"/>
              <a:gd name="connsiteX1361" fmla="*/ 6757546 w 10502838"/>
              <a:gd name="connsiteY1361" fmla="*/ 4996698 h 6860376"/>
              <a:gd name="connsiteX1362" fmla="*/ 6833480 w 10502838"/>
              <a:gd name="connsiteY1362" fmla="*/ 5072632 h 6860376"/>
              <a:gd name="connsiteX1363" fmla="*/ 6853809 w 10502838"/>
              <a:gd name="connsiteY1363" fmla="*/ 5052303 h 6860376"/>
              <a:gd name="connsiteX1364" fmla="*/ 6777875 w 10502838"/>
              <a:gd name="connsiteY1364" fmla="*/ 4976369 h 6860376"/>
              <a:gd name="connsiteX1365" fmla="*/ 6853809 w 10502838"/>
              <a:gd name="connsiteY1365" fmla="*/ 4900435 h 6860376"/>
              <a:gd name="connsiteX1366" fmla="*/ 6833480 w 10502838"/>
              <a:gd name="connsiteY1366" fmla="*/ 4880106 h 6860376"/>
              <a:gd name="connsiteX1367" fmla="*/ 6757546 w 10502838"/>
              <a:gd name="connsiteY1367" fmla="*/ 4956040 h 6860376"/>
              <a:gd name="connsiteX1368" fmla="*/ 5476828 w 10502838"/>
              <a:gd name="connsiteY1368" fmla="*/ 4880106 h 6860376"/>
              <a:gd name="connsiteX1369" fmla="*/ 5456499 w 10502838"/>
              <a:gd name="connsiteY1369" fmla="*/ 4900435 h 6860376"/>
              <a:gd name="connsiteX1370" fmla="*/ 5532433 w 10502838"/>
              <a:gd name="connsiteY1370" fmla="*/ 4976369 h 6860376"/>
              <a:gd name="connsiteX1371" fmla="*/ 5456499 w 10502838"/>
              <a:gd name="connsiteY1371" fmla="*/ 5052303 h 6860376"/>
              <a:gd name="connsiteX1372" fmla="*/ 5476828 w 10502838"/>
              <a:gd name="connsiteY1372" fmla="*/ 5072632 h 6860376"/>
              <a:gd name="connsiteX1373" fmla="*/ 5552762 w 10502838"/>
              <a:gd name="connsiteY1373" fmla="*/ 4996698 h 6860376"/>
              <a:gd name="connsiteX1374" fmla="*/ 5628697 w 10502838"/>
              <a:gd name="connsiteY1374" fmla="*/ 5072632 h 6860376"/>
              <a:gd name="connsiteX1375" fmla="*/ 5649025 w 10502838"/>
              <a:gd name="connsiteY1375" fmla="*/ 5052303 h 6860376"/>
              <a:gd name="connsiteX1376" fmla="*/ 5573091 w 10502838"/>
              <a:gd name="connsiteY1376" fmla="*/ 4976369 h 6860376"/>
              <a:gd name="connsiteX1377" fmla="*/ 5649025 w 10502838"/>
              <a:gd name="connsiteY1377" fmla="*/ 4900435 h 6860376"/>
              <a:gd name="connsiteX1378" fmla="*/ 5628697 w 10502838"/>
              <a:gd name="connsiteY1378" fmla="*/ 4880106 h 6860376"/>
              <a:gd name="connsiteX1379" fmla="*/ 5552762 w 10502838"/>
              <a:gd name="connsiteY1379" fmla="*/ 4956040 h 6860376"/>
              <a:gd name="connsiteX1380" fmla="*/ 4874137 w 10502838"/>
              <a:gd name="connsiteY1380" fmla="*/ 4880106 h 6860376"/>
              <a:gd name="connsiteX1381" fmla="*/ 4853808 w 10502838"/>
              <a:gd name="connsiteY1381" fmla="*/ 4900435 h 6860376"/>
              <a:gd name="connsiteX1382" fmla="*/ 4929742 w 10502838"/>
              <a:gd name="connsiteY1382" fmla="*/ 4976369 h 6860376"/>
              <a:gd name="connsiteX1383" fmla="*/ 4853808 w 10502838"/>
              <a:gd name="connsiteY1383" fmla="*/ 5052303 h 6860376"/>
              <a:gd name="connsiteX1384" fmla="*/ 4874137 w 10502838"/>
              <a:gd name="connsiteY1384" fmla="*/ 5072632 h 6860376"/>
              <a:gd name="connsiteX1385" fmla="*/ 4950071 w 10502838"/>
              <a:gd name="connsiteY1385" fmla="*/ 4996698 h 6860376"/>
              <a:gd name="connsiteX1386" fmla="*/ 5026005 w 10502838"/>
              <a:gd name="connsiteY1386" fmla="*/ 5072632 h 6860376"/>
              <a:gd name="connsiteX1387" fmla="*/ 5046334 w 10502838"/>
              <a:gd name="connsiteY1387" fmla="*/ 5052303 h 6860376"/>
              <a:gd name="connsiteX1388" fmla="*/ 4970400 w 10502838"/>
              <a:gd name="connsiteY1388" fmla="*/ 4976369 h 6860376"/>
              <a:gd name="connsiteX1389" fmla="*/ 5046334 w 10502838"/>
              <a:gd name="connsiteY1389" fmla="*/ 4900435 h 6860376"/>
              <a:gd name="connsiteX1390" fmla="*/ 5026005 w 10502838"/>
              <a:gd name="connsiteY1390" fmla="*/ 4880106 h 6860376"/>
              <a:gd name="connsiteX1391" fmla="*/ 4950071 w 10502838"/>
              <a:gd name="connsiteY1391" fmla="*/ 4956040 h 6860376"/>
              <a:gd name="connsiteX1392" fmla="*/ 4271446 w 10502838"/>
              <a:gd name="connsiteY1392" fmla="*/ 4880106 h 6860376"/>
              <a:gd name="connsiteX1393" fmla="*/ 4251117 w 10502838"/>
              <a:gd name="connsiteY1393" fmla="*/ 4900435 h 6860376"/>
              <a:gd name="connsiteX1394" fmla="*/ 4327052 w 10502838"/>
              <a:gd name="connsiteY1394" fmla="*/ 4976369 h 6860376"/>
              <a:gd name="connsiteX1395" fmla="*/ 4251117 w 10502838"/>
              <a:gd name="connsiteY1395" fmla="*/ 5052303 h 6860376"/>
              <a:gd name="connsiteX1396" fmla="*/ 4271446 w 10502838"/>
              <a:gd name="connsiteY1396" fmla="*/ 5072632 h 6860376"/>
              <a:gd name="connsiteX1397" fmla="*/ 4347380 w 10502838"/>
              <a:gd name="connsiteY1397" fmla="*/ 4996698 h 6860376"/>
              <a:gd name="connsiteX1398" fmla="*/ 4423315 w 10502838"/>
              <a:gd name="connsiteY1398" fmla="*/ 5072632 h 6860376"/>
              <a:gd name="connsiteX1399" fmla="*/ 4443644 w 10502838"/>
              <a:gd name="connsiteY1399" fmla="*/ 5052303 h 6860376"/>
              <a:gd name="connsiteX1400" fmla="*/ 4367709 w 10502838"/>
              <a:gd name="connsiteY1400" fmla="*/ 4976369 h 6860376"/>
              <a:gd name="connsiteX1401" fmla="*/ 4443644 w 10502838"/>
              <a:gd name="connsiteY1401" fmla="*/ 4900435 h 6860376"/>
              <a:gd name="connsiteX1402" fmla="*/ 4423315 w 10502838"/>
              <a:gd name="connsiteY1402" fmla="*/ 4880106 h 6860376"/>
              <a:gd name="connsiteX1403" fmla="*/ 4347380 w 10502838"/>
              <a:gd name="connsiteY1403" fmla="*/ 4956040 h 6860376"/>
              <a:gd name="connsiteX1404" fmla="*/ 3067276 w 10502838"/>
              <a:gd name="connsiteY1404" fmla="*/ 4880106 h 6860376"/>
              <a:gd name="connsiteX1405" fmla="*/ 3046947 w 10502838"/>
              <a:gd name="connsiteY1405" fmla="*/ 4900435 h 6860376"/>
              <a:gd name="connsiteX1406" fmla="*/ 3122881 w 10502838"/>
              <a:gd name="connsiteY1406" fmla="*/ 4976369 h 6860376"/>
              <a:gd name="connsiteX1407" fmla="*/ 3046947 w 10502838"/>
              <a:gd name="connsiteY1407" fmla="*/ 5052303 h 6860376"/>
              <a:gd name="connsiteX1408" fmla="*/ 3067276 w 10502838"/>
              <a:gd name="connsiteY1408" fmla="*/ 5072632 h 6860376"/>
              <a:gd name="connsiteX1409" fmla="*/ 3142614 w 10502838"/>
              <a:gd name="connsiteY1409" fmla="*/ 4996698 h 6860376"/>
              <a:gd name="connsiteX1410" fmla="*/ 3218549 w 10502838"/>
              <a:gd name="connsiteY1410" fmla="*/ 5072632 h 6860376"/>
              <a:gd name="connsiteX1411" fmla="*/ 3238878 w 10502838"/>
              <a:gd name="connsiteY1411" fmla="*/ 5052303 h 6860376"/>
              <a:gd name="connsiteX1412" fmla="*/ 3162943 w 10502838"/>
              <a:gd name="connsiteY1412" fmla="*/ 4976369 h 6860376"/>
              <a:gd name="connsiteX1413" fmla="*/ 3238878 w 10502838"/>
              <a:gd name="connsiteY1413" fmla="*/ 4900435 h 6860376"/>
              <a:gd name="connsiteX1414" fmla="*/ 3218549 w 10502838"/>
              <a:gd name="connsiteY1414" fmla="*/ 4880106 h 6860376"/>
              <a:gd name="connsiteX1415" fmla="*/ 3142614 w 10502838"/>
              <a:gd name="connsiteY1415" fmla="*/ 4956040 h 6860376"/>
              <a:gd name="connsiteX1416" fmla="*/ 2464584 w 10502838"/>
              <a:gd name="connsiteY1416" fmla="*/ 4880106 h 6860376"/>
              <a:gd name="connsiteX1417" fmla="*/ 2444255 w 10502838"/>
              <a:gd name="connsiteY1417" fmla="*/ 4900435 h 6860376"/>
              <a:gd name="connsiteX1418" fmla="*/ 2520189 w 10502838"/>
              <a:gd name="connsiteY1418" fmla="*/ 4976369 h 6860376"/>
              <a:gd name="connsiteX1419" fmla="*/ 2444255 w 10502838"/>
              <a:gd name="connsiteY1419" fmla="*/ 5052303 h 6860376"/>
              <a:gd name="connsiteX1420" fmla="*/ 2464584 w 10502838"/>
              <a:gd name="connsiteY1420" fmla="*/ 5072632 h 6860376"/>
              <a:gd name="connsiteX1421" fmla="*/ 2540519 w 10502838"/>
              <a:gd name="connsiteY1421" fmla="*/ 4996698 h 6860376"/>
              <a:gd name="connsiteX1422" fmla="*/ 2616453 w 10502838"/>
              <a:gd name="connsiteY1422" fmla="*/ 5072632 h 6860376"/>
              <a:gd name="connsiteX1423" fmla="*/ 2636782 w 10502838"/>
              <a:gd name="connsiteY1423" fmla="*/ 5052303 h 6860376"/>
              <a:gd name="connsiteX1424" fmla="*/ 2560848 w 10502838"/>
              <a:gd name="connsiteY1424" fmla="*/ 4976369 h 6860376"/>
              <a:gd name="connsiteX1425" fmla="*/ 2636782 w 10502838"/>
              <a:gd name="connsiteY1425" fmla="*/ 4900435 h 6860376"/>
              <a:gd name="connsiteX1426" fmla="*/ 2616453 w 10502838"/>
              <a:gd name="connsiteY1426" fmla="*/ 4880106 h 6860376"/>
              <a:gd name="connsiteX1427" fmla="*/ 2540519 w 10502838"/>
              <a:gd name="connsiteY1427" fmla="*/ 4956040 h 6860376"/>
              <a:gd name="connsiteX1428" fmla="*/ 1259795 w 10502838"/>
              <a:gd name="connsiteY1428" fmla="*/ 4880106 h 6860376"/>
              <a:gd name="connsiteX1429" fmla="*/ 1239467 w 10502838"/>
              <a:gd name="connsiteY1429" fmla="*/ 4900435 h 6860376"/>
              <a:gd name="connsiteX1430" fmla="*/ 1315400 w 10502838"/>
              <a:gd name="connsiteY1430" fmla="*/ 4976369 h 6860376"/>
              <a:gd name="connsiteX1431" fmla="*/ 1239467 w 10502838"/>
              <a:gd name="connsiteY1431" fmla="*/ 5052303 h 6860376"/>
              <a:gd name="connsiteX1432" fmla="*/ 1259795 w 10502838"/>
              <a:gd name="connsiteY1432" fmla="*/ 5072632 h 6860376"/>
              <a:gd name="connsiteX1433" fmla="*/ 1335729 w 10502838"/>
              <a:gd name="connsiteY1433" fmla="*/ 4996698 h 6860376"/>
              <a:gd name="connsiteX1434" fmla="*/ 1411664 w 10502838"/>
              <a:gd name="connsiteY1434" fmla="*/ 5072632 h 6860376"/>
              <a:gd name="connsiteX1435" fmla="*/ 1431992 w 10502838"/>
              <a:gd name="connsiteY1435" fmla="*/ 5052303 h 6860376"/>
              <a:gd name="connsiteX1436" fmla="*/ 1356058 w 10502838"/>
              <a:gd name="connsiteY1436" fmla="*/ 4976369 h 6860376"/>
              <a:gd name="connsiteX1437" fmla="*/ 1431992 w 10502838"/>
              <a:gd name="connsiteY1437" fmla="*/ 4900435 h 6860376"/>
              <a:gd name="connsiteX1438" fmla="*/ 1411664 w 10502838"/>
              <a:gd name="connsiteY1438" fmla="*/ 4880106 h 6860376"/>
              <a:gd name="connsiteX1439" fmla="*/ 1335729 w 10502838"/>
              <a:gd name="connsiteY1439" fmla="*/ 4956040 h 6860376"/>
              <a:gd name="connsiteX1440" fmla="*/ 657106 w 10502838"/>
              <a:gd name="connsiteY1440" fmla="*/ 4880106 h 6860376"/>
              <a:gd name="connsiteX1441" fmla="*/ 636777 w 10502838"/>
              <a:gd name="connsiteY1441" fmla="*/ 4900435 h 6860376"/>
              <a:gd name="connsiteX1442" fmla="*/ 712711 w 10502838"/>
              <a:gd name="connsiteY1442" fmla="*/ 4976369 h 6860376"/>
              <a:gd name="connsiteX1443" fmla="*/ 636777 w 10502838"/>
              <a:gd name="connsiteY1443" fmla="*/ 5051706 h 6860376"/>
              <a:gd name="connsiteX1444" fmla="*/ 657106 w 10502838"/>
              <a:gd name="connsiteY1444" fmla="*/ 5072034 h 6860376"/>
              <a:gd name="connsiteX1445" fmla="*/ 733040 w 10502838"/>
              <a:gd name="connsiteY1445" fmla="*/ 4996100 h 6860376"/>
              <a:gd name="connsiteX1446" fmla="*/ 808974 w 10502838"/>
              <a:gd name="connsiteY1446" fmla="*/ 5072034 h 6860376"/>
              <a:gd name="connsiteX1447" fmla="*/ 829303 w 10502838"/>
              <a:gd name="connsiteY1447" fmla="*/ 5051706 h 6860376"/>
              <a:gd name="connsiteX1448" fmla="*/ 753368 w 10502838"/>
              <a:gd name="connsiteY1448" fmla="*/ 4976369 h 6860376"/>
              <a:gd name="connsiteX1449" fmla="*/ 829303 w 10502838"/>
              <a:gd name="connsiteY1449" fmla="*/ 4900435 h 6860376"/>
              <a:gd name="connsiteX1450" fmla="*/ 808974 w 10502838"/>
              <a:gd name="connsiteY1450" fmla="*/ 4880106 h 6860376"/>
              <a:gd name="connsiteX1451" fmla="*/ 733040 w 10502838"/>
              <a:gd name="connsiteY1451" fmla="*/ 4956040 h 6860376"/>
              <a:gd name="connsiteX1452" fmla="*/ 55012 w 10502838"/>
              <a:gd name="connsiteY1452" fmla="*/ 4880106 h 6860376"/>
              <a:gd name="connsiteX1453" fmla="*/ 34683 w 10502838"/>
              <a:gd name="connsiteY1453" fmla="*/ 4900435 h 6860376"/>
              <a:gd name="connsiteX1454" fmla="*/ 110618 w 10502838"/>
              <a:gd name="connsiteY1454" fmla="*/ 4976369 h 6860376"/>
              <a:gd name="connsiteX1455" fmla="*/ 34086 w 10502838"/>
              <a:gd name="connsiteY1455" fmla="*/ 5051706 h 6860376"/>
              <a:gd name="connsiteX1456" fmla="*/ 54414 w 10502838"/>
              <a:gd name="connsiteY1456" fmla="*/ 5072034 h 6860376"/>
              <a:gd name="connsiteX1457" fmla="*/ 130349 w 10502838"/>
              <a:gd name="connsiteY1457" fmla="*/ 4996698 h 6860376"/>
              <a:gd name="connsiteX1458" fmla="*/ 206284 w 10502838"/>
              <a:gd name="connsiteY1458" fmla="*/ 5072632 h 6860376"/>
              <a:gd name="connsiteX1459" fmla="*/ 226612 w 10502838"/>
              <a:gd name="connsiteY1459" fmla="*/ 5052303 h 6860376"/>
              <a:gd name="connsiteX1460" fmla="*/ 150678 w 10502838"/>
              <a:gd name="connsiteY1460" fmla="*/ 4976369 h 6860376"/>
              <a:gd name="connsiteX1461" fmla="*/ 226612 w 10502838"/>
              <a:gd name="connsiteY1461" fmla="*/ 4900435 h 6860376"/>
              <a:gd name="connsiteX1462" fmla="*/ 206284 w 10502838"/>
              <a:gd name="connsiteY1462" fmla="*/ 4880106 h 6860376"/>
              <a:gd name="connsiteX1463" fmla="*/ 130349 w 10502838"/>
              <a:gd name="connsiteY1463" fmla="*/ 4956040 h 6860376"/>
              <a:gd name="connsiteX1464" fmla="*/ 8489086 w 10502838"/>
              <a:gd name="connsiteY1464" fmla="*/ 4879508 h 6860376"/>
              <a:gd name="connsiteX1465" fmla="*/ 8468757 w 10502838"/>
              <a:gd name="connsiteY1465" fmla="*/ 4899837 h 6860376"/>
              <a:gd name="connsiteX1466" fmla="*/ 8544691 w 10502838"/>
              <a:gd name="connsiteY1466" fmla="*/ 4975771 h 6860376"/>
              <a:gd name="connsiteX1467" fmla="*/ 8468757 w 10502838"/>
              <a:gd name="connsiteY1467" fmla="*/ 5051706 h 6860376"/>
              <a:gd name="connsiteX1468" fmla="*/ 8489086 w 10502838"/>
              <a:gd name="connsiteY1468" fmla="*/ 5072034 h 6860376"/>
              <a:gd name="connsiteX1469" fmla="*/ 8565020 w 10502838"/>
              <a:gd name="connsiteY1469" fmla="*/ 4996100 h 6860376"/>
              <a:gd name="connsiteX1470" fmla="*/ 8640954 w 10502838"/>
              <a:gd name="connsiteY1470" fmla="*/ 5072034 h 6860376"/>
              <a:gd name="connsiteX1471" fmla="*/ 8661283 w 10502838"/>
              <a:gd name="connsiteY1471" fmla="*/ 5051706 h 6860376"/>
              <a:gd name="connsiteX1472" fmla="*/ 8585349 w 10502838"/>
              <a:gd name="connsiteY1472" fmla="*/ 4975771 h 6860376"/>
              <a:gd name="connsiteX1473" fmla="*/ 8661283 w 10502838"/>
              <a:gd name="connsiteY1473" fmla="*/ 4899837 h 6860376"/>
              <a:gd name="connsiteX1474" fmla="*/ 8640954 w 10502838"/>
              <a:gd name="connsiteY1474" fmla="*/ 4879508 h 6860376"/>
              <a:gd name="connsiteX1475" fmla="*/ 8565020 w 10502838"/>
              <a:gd name="connsiteY1475" fmla="*/ 4955442 h 6860376"/>
              <a:gd name="connsiteX1476" fmla="*/ 6078921 w 10502838"/>
              <a:gd name="connsiteY1476" fmla="*/ 4879508 h 6860376"/>
              <a:gd name="connsiteX1477" fmla="*/ 6058592 w 10502838"/>
              <a:gd name="connsiteY1477" fmla="*/ 4899837 h 6860376"/>
              <a:gd name="connsiteX1478" fmla="*/ 6134526 w 10502838"/>
              <a:gd name="connsiteY1478" fmla="*/ 4975771 h 6860376"/>
              <a:gd name="connsiteX1479" fmla="*/ 6058592 w 10502838"/>
              <a:gd name="connsiteY1479" fmla="*/ 5051706 h 6860376"/>
              <a:gd name="connsiteX1480" fmla="*/ 6078921 w 10502838"/>
              <a:gd name="connsiteY1480" fmla="*/ 5072034 h 6860376"/>
              <a:gd name="connsiteX1481" fmla="*/ 6154855 w 10502838"/>
              <a:gd name="connsiteY1481" fmla="*/ 4996100 h 6860376"/>
              <a:gd name="connsiteX1482" fmla="*/ 6230789 w 10502838"/>
              <a:gd name="connsiteY1482" fmla="*/ 5072034 h 6860376"/>
              <a:gd name="connsiteX1483" fmla="*/ 6251118 w 10502838"/>
              <a:gd name="connsiteY1483" fmla="*/ 5051706 h 6860376"/>
              <a:gd name="connsiteX1484" fmla="*/ 6175184 w 10502838"/>
              <a:gd name="connsiteY1484" fmla="*/ 4975771 h 6860376"/>
              <a:gd name="connsiteX1485" fmla="*/ 6251118 w 10502838"/>
              <a:gd name="connsiteY1485" fmla="*/ 4899837 h 6860376"/>
              <a:gd name="connsiteX1486" fmla="*/ 6230789 w 10502838"/>
              <a:gd name="connsiteY1486" fmla="*/ 4879508 h 6860376"/>
              <a:gd name="connsiteX1487" fmla="*/ 6154855 w 10502838"/>
              <a:gd name="connsiteY1487" fmla="*/ 4955442 h 6860376"/>
              <a:gd name="connsiteX1488" fmla="*/ 3669354 w 10502838"/>
              <a:gd name="connsiteY1488" fmla="*/ 4879508 h 6860376"/>
              <a:gd name="connsiteX1489" fmla="*/ 3649025 w 10502838"/>
              <a:gd name="connsiteY1489" fmla="*/ 4899837 h 6860376"/>
              <a:gd name="connsiteX1490" fmla="*/ 3724959 w 10502838"/>
              <a:gd name="connsiteY1490" fmla="*/ 4975771 h 6860376"/>
              <a:gd name="connsiteX1491" fmla="*/ 3649025 w 10502838"/>
              <a:gd name="connsiteY1491" fmla="*/ 5051706 h 6860376"/>
              <a:gd name="connsiteX1492" fmla="*/ 3669354 w 10502838"/>
              <a:gd name="connsiteY1492" fmla="*/ 5072034 h 6860376"/>
              <a:gd name="connsiteX1493" fmla="*/ 3745288 w 10502838"/>
              <a:gd name="connsiteY1493" fmla="*/ 4996100 h 6860376"/>
              <a:gd name="connsiteX1494" fmla="*/ 3821222 w 10502838"/>
              <a:gd name="connsiteY1494" fmla="*/ 5072034 h 6860376"/>
              <a:gd name="connsiteX1495" fmla="*/ 3841551 w 10502838"/>
              <a:gd name="connsiteY1495" fmla="*/ 5051706 h 6860376"/>
              <a:gd name="connsiteX1496" fmla="*/ 3765617 w 10502838"/>
              <a:gd name="connsiteY1496" fmla="*/ 4975771 h 6860376"/>
              <a:gd name="connsiteX1497" fmla="*/ 3841551 w 10502838"/>
              <a:gd name="connsiteY1497" fmla="*/ 4899837 h 6860376"/>
              <a:gd name="connsiteX1498" fmla="*/ 3821222 w 10502838"/>
              <a:gd name="connsiteY1498" fmla="*/ 4879508 h 6860376"/>
              <a:gd name="connsiteX1499" fmla="*/ 3745288 w 10502838"/>
              <a:gd name="connsiteY1499" fmla="*/ 4955442 h 6860376"/>
              <a:gd name="connsiteX1500" fmla="*/ 1861891 w 10502838"/>
              <a:gd name="connsiteY1500" fmla="*/ 4879508 h 6860376"/>
              <a:gd name="connsiteX1501" fmla="*/ 1841561 w 10502838"/>
              <a:gd name="connsiteY1501" fmla="*/ 4899837 h 6860376"/>
              <a:gd name="connsiteX1502" fmla="*/ 1917496 w 10502838"/>
              <a:gd name="connsiteY1502" fmla="*/ 4975771 h 6860376"/>
              <a:gd name="connsiteX1503" fmla="*/ 1841561 w 10502838"/>
              <a:gd name="connsiteY1503" fmla="*/ 5051706 h 6860376"/>
              <a:gd name="connsiteX1504" fmla="*/ 1861891 w 10502838"/>
              <a:gd name="connsiteY1504" fmla="*/ 5072034 h 6860376"/>
              <a:gd name="connsiteX1505" fmla="*/ 1937825 w 10502838"/>
              <a:gd name="connsiteY1505" fmla="*/ 4996100 h 6860376"/>
              <a:gd name="connsiteX1506" fmla="*/ 2013759 w 10502838"/>
              <a:gd name="connsiteY1506" fmla="*/ 5072034 h 6860376"/>
              <a:gd name="connsiteX1507" fmla="*/ 2034088 w 10502838"/>
              <a:gd name="connsiteY1507" fmla="*/ 5051706 h 6860376"/>
              <a:gd name="connsiteX1508" fmla="*/ 1958154 w 10502838"/>
              <a:gd name="connsiteY1508" fmla="*/ 4975771 h 6860376"/>
              <a:gd name="connsiteX1509" fmla="*/ 2034088 w 10502838"/>
              <a:gd name="connsiteY1509" fmla="*/ 4899837 h 6860376"/>
              <a:gd name="connsiteX1510" fmla="*/ 2013759 w 10502838"/>
              <a:gd name="connsiteY1510" fmla="*/ 4879508 h 6860376"/>
              <a:gd name="connsiteX1511" fmla="*/ 1937825 w 10502838"/>
              <a:gd name="connsiteY1511" fmla="*/ 4955442 h 6860376"/>
              <a:gd name="connsiteX1512" fmla="*/ 1259795 w 10502838"/>
              <a:gd name="connsiteY1512" fmla="*/ 4854396 h 6860376"/>
              <a:gd name="connsiteX1513" fmla="*/ 1335729 w 10502838"/>
              <a:gd name="connsiteY1513" fmla="*/ 4930330 h 6860376"/>
              <a:gd name="connsiteX1514" fmla="*/ 1411664 w 10502838"/>
              <a:gd name="connsiteY1514" fmla="*/ 4854396 h 6860376"/>
              <a:gd name="connsiteX1515" fmla="*/ 1457703 w 10502838"/>
              <a:gd name="connsiteY1515" fmla="*/ 4900435 h 6860376"/>
              <a:gd name="connsiteX1516" fmla="*/ 1381170 w 10502838"/>
              <a:gd name="connsiteY1516" fmla="*/ 4976369 h 6860376"/>
              <a:gd name="connsiteX1517" fmla="*/ 1457105 w 10502838"/>
              <a:gd name="connsiteY1517" fmla="*/ 5052303 h 6860376"/>
              <a:gd name="connsiteX1518" fmla="*/ 1411067 w 10502838"/>
              <a:gd name="connsiteY1518" fmla="*/ 5098342 h 6860376"/>
              <a:gd name="connsiteX1519" fmla="*/ 1335131 w 10502838"/>
              <a:gd name="connsiteY1519" fmla="*/ 5022408 h 6860376"/>
              <a:gd name="connsiteX1520" fmla="*/ 1259795 w 10502838"/>
              <a:gd name="connsiteY1520" fmla="*/ 5097744 h 6860376"/>
              <a:gd name="connsiteX1521" fmla="*/ 1213757 w 10502838"/>
              <a:gd name="connsiteY1521" fmla="*/ 5051706 h 6860376"/>
              <a:gd name="connsiteX1522" fmla="*/ 1289690 w 10502838"/>
              <a:gd name="connsiteY1522" fmla="*/ 4975771 h 6860376"/>
              <a:gd name="connsiteX1523" fmla="*/ 1213757 w 10502838"/>
              <a:gd name="connsiteY1523" fmla="*/ 4900435 h 6860376"/>
              <a:gd name="connsiteX1524" fmla="*/ 55012 w 10502838"/>
              <a:gd name="connsiteY1524" fmla="*/ 4854396 h 6860376"/>
              <a:gd name="connsiteX1525" fmla="*/ 130947 w 10502838"/>
              <a:gd name="connsiteY1525" fmla="*/ 4930330 h 6860376"/>
              <a:gd name="connsiteX1526" fmla="*/ 206881 w 10502838"/>
              <a:gd name="connsiteY1526" fmla="*/ 4854396 h 6860376"/>
              <a:gd name="connsiteX1527" fmla="*/ 252920 w 10502838"/>
              <a:gd name="connsiteY1527" fmla="*/ 4900435 h 6860376"/>
              <a:gd name="connsiteX1528" fmla="*/ 176985 w 10502838"/>
              <a:gd name="connsiteY1528" fmla="*/ 4976369 h 6860376"/>
              <a:gd name="connsiteX1529" fmla="*/ 252920 w 10502838"/>
              <a:gd name="connsiteY1529" fmla="*/ 5052303 h 6860376"/>
              <a:gd name="connsiteX1530" fmla="*/ 206881 w 10502838"/>
              <a:gd name="connsiteY1530" fmla="*/ 5098342 h 6860376"/>
              <a:gd name="connsiteX1531" fmla="*/ 130947 w 10502838"/>
              <a:gd name="connsiteY1531" fmla="*/ 5022408 h 6860376"/>
              <a:gd name="connsiteX1532" fmla="*/ 55012 w 10502838"/>
              <a:gd name="connsiteY1532" fmla="*/ 5097744 h 6860376"/>
              <a:gd name="connsiteX1533" fmla="*/ 8974 w 10502838"/>
              <a:gd name="connsiteY1533" fmla="*/ 5051706 h 6860376"/>
              <a:gd name="connsiteX1534" fmla="*/ 84907 w 10502838"/>
              <a:gd name="connsiteY1534" fmla="*/ 4975771 h 6860376"/>
              <a:gd name="connsiteX1535" fmla="*/ 8974 w 10502838"/>
              <a:gd name="connsiteY1535" fmla="*/ 4900435 h 6860376"/>
              <a:gd name="connsiteX1536" fmla="*/ 10295963 w 10502838"/>
              <a:gd name="connsiteY1536" fmla="*/ 4853798 h 6860376"/>
              <a:gd name="connsiteX1537" fmla="*/ 10371897 w 10502838"/>
              <a:gd name="connsiteY1537" fmla="*/ 4929732 h 6860376"/>
              <a:gd name="connsiteX1538" fmla="*/ 10447831 w 10502838"/>
              <a:gd name="connsiteY1538" fmla="*/ 4853798 h 6860376"/>
              <a:gd name="connsiteX1539" fmla="*/ 10493870 w 10502838"/>
              <a:gd name="connsiteY1539" fmla="*/ 4899837 h 6860376"/>
              <a:gd name="connsiteX1540" fmla="*/ 10417936 w 10502838"/>
              <a:gd name="connsiteY1540" fmla="*/ 4975771 h 6860376"/>
              <a:gd name="connsiteX1541" fmla="*/ 10493870 w 10502838"/>
              <a:gd name="connsiteY1541" fmla="*/ 5051706 h 6860376"/>
              <a:gd name="connsiteX1542" fmla="*/ 10447831 w 10502838"/>
              <a:gd name="connsiteY1542" fmla="*/ 5097744 h 6860376"/>
              <a:gd name="connsiteX1543" fmla="*/ 10371897 w 10502838"/>
              <a:gd name="connsiteY1543" fmla="*/ 5021810 h 6860376"/>
              <a:gd name="connsiteX1544" fmla="*/ 10295963 w 10502838"/>
              <a:gd name="connsiteY1544" fmla="*/ 5097744 h 6860376"/>
              <a:gd name="connsiteX1545" fmla="*/ 10249924 w 10502838"/>
              <a:gd name="connsiteY1545" fmla="*/ 5051706 h 6860376"/>
              <a:gd name="connsiteX1546" fmla="*/ 10325858 w 10502838"/>
              <a:gd name="connsiteY1546" fmla="*/ 4975771 h 6860376"/>
              <a:gd name="connsiteX1547" fmla="*/ 10249924 w 10502838"/>
              <a:gd name="connsiteY1547" fmla="*/ 4899837 h 6860376"/>
              <a:gd name="connsiteX1548" fmla="*/ 9693272 w 10502838"/>
              <a:gd name="connsiteY1548" fmla="*/ 4853798 h 6860376"/>
              <a:gd name="connsiteX1549" fmla="*/ 9769206 w 10502838"/>
              <a:gd name="connsiteY1549" fmla="*/ 4929732 h 6860376"/>
              <a:gd name="connsiteX1550" fmla="*/ 9845140 w 10502838"/>
              <a:gd name="connsiteY1550" fmla="*/ 4853798 h 6860376"/>
              <a:gd name="connsiteX1551" fmla="*/ 9891180 w 10502838"/>
              <a:gd name="connsiteY1551" fmla="*/ 4899837 h 6860376"/>
              <a:gd name="connsiteX1552" fmla="*/ 9815245 w 10502838"/>
              <a:gd name="connsiteY1552" fmla="*/ 4975771 h 6860376"/>
              <a:gd name="connsiteX1553" fmla="*/ 9891180 w 10502838"/>
              <a:gd name="connsiteY1553" fmla="*/ 5051706 h 6860376"/>
              <a:gd name="connsiteX1554" fmla="*/ 9845140 w 10502838"/>
              <a:gd name="connsiteY1554" fmla="*/ 5097744 h 6860376"/>
              <a:gd name="connsiteX1555" fmla="*/ 9769206 w 10502838"/>
              <a:gd name="connsiteY1555" fmla="*/ 5021810 h 6860376"/>
              <a:gd name="connsiteX1556" fmla="*/ 9693272 w 10502838"/>
              <a:gd name="connsiteY1556" fmla="*/ 5097744 h 6860376"/>
              <a:gd name="connsiteX1557" fmla="*/ 9647233 w 10502838"/>
              <a:gd name="connsiteY1557" fmla="*/ 5051706 h 6860376"/>
              <a:gd name="connsiteX1558" fmla="*/ 9723167 w 10502838"/>
              <a:gd name="connsiteY1558" fmla="*/ 4975771 h 6860376"/>
              <a:gd name="connsiteX1559" fmla="*/ 9647233 w 10502838"/>
              <a:gd name="connsiteY1559" fmla="*/ 4899837 h 6860376"/>
              <a:gd name="connsiteX1560" fmla="*/ 9091777 w 10502838"/>
              <a:gd name="connsiteY1560" fmla="*/ 4853798 h 6860376"/>
              <a:gd name="connsiteX1561" fmla="*/ 9167711 w 10502838"/>
              <a:gd name="connsiteY1561" fmla="*/ 4929732 h 6860376"/>
              <a:gd name="connsiteX1562" fmla="*/ 9243645 w 10502838"/>
              <a:gd name="connsiteY1562" fmla="*/ 4853798 h 6860376"/>
              <a:gd name="connsiteX1563" fmla="*/ 9289684 w 10502838"/>
              <a:gd name="connsiteY1563" fmla="*/ 4899837 h 6860376"/>
              <a:gd name="connsiteX1564" fmla="*/ 9213750 w 10502838"/>
              <a:gd name="connsiteY1564" fmla="*/ 4975771 h 6860376"/>
              <a:gd name="connsiteX1565" fmla="*/ 9289684 w 10502838"/>
              <a:gd name="connsiteY1565" fmla="*/ 5051706 h 6860376"/>
              <a:gd name="connsiteX1566" fmla="*/ 9243645 w 10502838"/>
              <a:gd name="connsiteY1566" fmla="*/ 5097744 h 6860376"/>
              <a:gd name="connsiteX1567" fmla="*/ 9167711 w 10502838"/>
              <a:gd name="connsiteY1567" fmla="*/ 5021810 h 6860376"/>
              <a:gd name="connsiteX1568" fmla="*/ 9091777 w 10502838"/>
              <a:gd name="connsiteY1568" fmla="*/ 5097744 h 6860376"/>
              <a:gd name="connsiteX1569" fmla="*/ 9045738 w 10502838"/>
              <a:gd name="connsiteY1569" fmla="*/ 5051706 h 6860376"/>
              <a:gd name="connsiteX1570" fmla="*/ 9121672 w 10502838"/>
              <a:gd name="connsiteY1570" fmla="*/ 4975771 h 6860376"/>
              <a:gd name="connsiteX1571" fmla="*/ 9045738 w 10502838"/>
              <a:gd name="connsiteY1571" fmla="*/ 4899837 h 6860376"/>
              <a:gd name="connsiteX1572" fmla="*/ 8488488 w 10502838"/>
              <a:gd name="connsiteY1572" fmla="*/ 4853798 h 6860376"/>
              <a:gd name="connsiteX1573" fmla="*/ 8564422 w 10502838"/>
              <a:gd name="connsiteY1573" fmla="*/ 4929732 h 6860376"/>
              <a:gd name="connsiteX1574" fmla="*/ 8640356 w 10502838"/>
              <a:gd name="connsiteY1574" fmla="*/ 4853798 h 6860376"/>
              <a:gd name="connsiteX1575" fmla="*/ 8686396 w 10502838"/>
              <a:gd name="connsiteY1575" fmla="*/ 4899837 h 6860376"/>
              <a:gd name="connsiteX1576" fmla="*/ 8610461 w 10502838"/>
              <a:gd name="connsiteY1576" fmla="*/ 4975771 h 6860376"/>
              <a:gd name="connsiteX1577" fmla="*/ 8686396 w 10502838"/>
              <a:gd name="connsiteY1577" fmla="*/ 5051706 h 6860376"/>
              <a:gd name="connsiteX1578" fmla="*/ 8640356 w 10502838"/>
              <a:gd name="connsiteY1578" fmla="*/ 5097744 h 6860376"/>
              <a:gd name="connsiteX1579" fmla="*/ 8564422 w 10502838"/>
              <a:gd name="connsiteY1579" fmla="*/ 5021810 h 6860376"/>
              <a:gd name="connsiteX1580" fmla="*/ 8488488 w 10502838"/>
              <a:gd name="connsiteY1580" fmla="*/ 5097744 h 6860376"/>
              <a:gd name="connsiteX1581" fmla="*/ 8442449 w 10502838"/>
              <a:gd name="connsiteY1581" fmla="*/ 5051706 h 6860376"/>
              <a:gd name="connsiteX1582" fmla="*/ 8518383 w 10502838"/>
              <a:gd name="connsiteY1582" fmla="*/ 4975771 h 6860376"/>
              <a:gd name="connsiteX1583" fmla="*/ 8442449 w 10502838"/>
              <a:gd name="connsiteY1583" fmla="*/ 4899837 h 6860376"/>
              <a:gd name="connsiteX1584" fmla="*/ 7886396 w 10502838"/>
              <a:gd name="connsiteY1584" fmla="*/ 4853798 h 6860376"/>
              <a:gd name="connsiteX1585" fmla="*/ 7962330 w 10502838"/>
              <a:gd name="connsiteY1585" fmla="*/ 4929732 h 6860376"/>
              <a:gd name="connsiteX1586" fmla="*/ 8038264 w 10502838"/>
              <a:gd name="connsiteY1586" fmla="*/ 4853798 h 6860376"/>
              <a:gd name="connsiteX1587" fmla="*/ 8084303 w 10502838"/>
              <a:gd name="connsiteY1587" fmla="*/ 4899837 h 6860376"/>
              <a:gd name="connsiteX1588" fmla="*/ 8008369 w 10502838"/>
              <a:gd name="connsiteY1588" fmla="*/ 4975771 h 6860376"/>
              <a:gd name="connsiteX1589" fmla="*/ 8084303 w 10502838"/>
              <a:gd name="connsiteY1589" fmla="*/ 5051706 h 6860376"/>
              <a:gd name="connsiteX1590" fmla="*/ 8038264 w 10502838"/>
              <a:gd name="connsiteY1590" fmla="*/ 5097744 h 6860376"/>
              <a:gd name="connsiteX1591" fmla="*/ 7962330 w 10502838"/>
              <a:gd name="connsiteY1591" fmla="*/ 5021810 h 6860376"/>
              <a:gd name="connsiteX1592" fmla="*/ 7886396 w 10502838"/>
              <a:gd name="connsiteY1592" fmla="*/ 5097744 h 6860376"/>
              <a:gd name="connsiteX1593" fmla="*/ 7840357 w 10502838"/>
              <a:gd name="connsiteY1593" fmla="*/ 5051706 h 6860376"/>
              <a:gd name="connsiteX1594" fmla="*/ 7916291 w 10502838"/>
              <a:gd name="connsiteY1594" fmla="*/ 4975771 h 6860376"/>
              <a:gd name="connsiteX1595" fmla="*/ 7840357 w 10502838"/>
              <a:gd name="connsiteY1595" fmla="*/ 4899837 h 6860376"/>
              <a:gd name="connsiteX1596" fmla="*/ 7283705 w 10502838"/>
              <a:gd name="connsiteY1596" fmla="*/ 4853798 h 6860376"/>
              <a:gd name="connsiteX1597" fmla="*/ 7359639 w 10502838"/>
              <a:gd name="connsiteY1597" fmla="*/ 4929732 h 6860376"/>
              <a:gd name="connsiteX1598" fmla="*/ 7435573 w 10502838"/>
              <a:gd name="connsiteY1598" fmla="*/ 4853798 h 6860376"/>
              <a:gd name="connsiteX1599" fmla="*/ 7481613 w 10502838"/>
              <a:gd name="connsiteY1599" fmla="*/ 4899837 h 6860376"/>
              <a:gd name="connsiteX1600" fmla="*/ 7405678 w 10502838"/>
              <a:gd name="connsiteY1600" fmla="*/ 4975771 h 6860376"/>
              <a:gd name="connsiteX1601" fmla="*/ 7481613 w 10502838"/>
              <a:gd name="connsiteY1601" fmla="*/ 5051706 h 6860376"/>
              <a:gd name="connsiteX1602" fmla="*/ 7435573 w 10502838"/>
              <a:gd name="connsiteY1602" fmla="*/ 5097744 h 6860376"/>
              <a:gd name="connsiteX1603" fmla="*/ 7359639 w 10502838"/>
              <a:gd name="connsiteY1603" fmla="*/ 5021810 h 6860376"/>
              <a:gd name="connsiteX1604" fmla="*/ 7283705 w 10502838"/>
              <a:gd name="connsiteY1604" fmla="*/ 5097744 h 6860376"/>
              <a:gd name="connsiteX1605" fmla="*/ 7237666 w 10502838"/>
              <a:gd name="connsiteY1605" fmla="*/ 5051706 h 6860376"/>
              <a:gd name="connsiteX1606" fmla="*/ 7313600 w 10502838"/>
              <a:gd name="connsiteY1606" fmla="*/ 4975771 h 6860376"/>
              <a:gd name="connsiteX1607" fmla="*/ 7237666 w 10502838"/>
              <a:gd name="connsiteY1607" fmla="*/ 4899837 h 6860376"/>
              <a:gd name="connsiteX1608" fmla="*/ 6681612 w 10502838"/>
              <a:gd name="connsiteY1608" fmla="*/ 4853798 h 6860376"/>
              <a:gd name="connsiteX1609" fmla="*/ 6757546 w 10502838"/>
              <a:gd name="connsiteY1609" fmla="*/ 4929732 h 6860376"/>
              <a:gd name="connsiteX1610" fmla="*/ 6833480 w 10502838"/>
              <a:gd name="connsiteY1610" fmla="*/ 4853798 h 6860376"/>
              <a:gd name="connsiteX1611" fmla="*/ 6879519 w 10502838"/>
              <a:gd name="connsiteY1611" fmla="*/ 4899837 h 6860376"/>
              <a:gd name="connsiteX1612" fmla="*/ 6803585 w 10502838"/>
              <a:gd name="connsiteY1612" fmla="*/ 4975771 h 6860376"/>
              <a:gd name="connsiteX1613" fmla="*/ 6879519 w 10502838"/>
              <a:gd name="connsiteY1613" fmla="*/ 5051706 h 6860376"/>
              <a:gd name="connsiteX1614" fmla="*/ 6833480 w 10502838"/>
              <a:gd name="connsiteY1614" fmla="*/ 5097744 h 6860376"/>
              <a:gd name="connsiteX1615" fmla="*/ 6757546 w 10502838"/>
              <a:gd name="connsiteY1615" fmla="*/ 5021810 h 6860376"/>
              <a:gd name="connsiteX1616" fmla="*/ 6681612 w 10502838"/>
              <a:gd name="connsiteY1616" fmla="*/ 5097744 h 6860376"/>
              <a:gd name="connsiteX1617" fmla="*/ 6635573 w 10502838"/>
              <a:gd name="connsiteY1617" fmla="*/ 5051706 h 6860376"/>
              <a:gd name="connsiteX1618" fmla="*/ 6711507 w 10502838"/>
              <a:gd name="connsiteY1618" fmla="*/ 4975771 h 6860376"/>
              <a:gd name="connsiteX1619" fmla="*/ 6635573 w 10502838"/>
              <a:gd name="connsiteY1619" fmla="*/ 4899837 h 6860376"/>
              <a:gd name="connsiteX1620" fmla="*/ 6078921 w 10502838"/>
              <a:gd name="connsiteY1620" fmla="*/ 4853798 h 6860376"/>
              <a:gd name="connsiteX1621" fmla="*/ 6154855 w 10502838"/>
              <a:gd name="connsiteY1621" fmla="*/ 4929732 h 6860376"/>
              <a:gd name="connsiteX1622" fmla="*/ 6230789 w 10502838"/>
              <a:gd name="connsiteY1622" fmla="*/ 4853798 h 6860376"/>
              <a:gd name="connsiteX1623" fmla="*/ 6276829 w 10502838"/>
              <a:gd name="connsiteY1623" fmla="*/ 4899837 h 6860376"/>
              <a:gd name="connsiteX1624" fmla="*/ 6200894 w 10502838"/>
              <a:gd name="connsiteY1624" fmla="*/ 4975771 h 6860376"/>
              <a:gd name="connsiteX1625" fmla="*/ 6276829 w 10502838"/>
              <a:gd name="connsiteY1625" fmla="*/ 5051706 h 6860376"/>
              <a:gd name="connsiteX1626" fmla="*/ 6230789 w 10502838"/>
              <a:gd name="connsiteY1626" fmla="*/ 5097744 h 6860376"/>
              <a:gd name="connsiteX1627" fmla="*/ 6154855 w 10502838"/>
              <a:gd name="connsiteY1627" fmla="*/ 5021810 h 6860376"/>
              <a:gd name="connsiteX1628" fmla="*/ 6078921 w 10502838"/>
              <a:gd name="connsiteY1628" fmla="*/ 5097744 h 6860376"/>
              <a:gd name="connsiteX1629" fmla="*/ 6032882 w 10502838"/>
              <a:gd name="connsiteY1629" fmla="*/ 5051706 h 6860376"/>
              <a:gd name="connsiteX1630" fmla="*/ 6108816 w 10502838"/>
              <a:gd name="connsiteY1630" fmla="*/ 4975771 h 6860376"/>
              <a:gd name="connsiteX1631" fmla="*/ 6032882 w 10502838"/>
              <a:gd name="connsiteY1631" fmla="*/ 4899837 h 6860376"/>
              <a:gd name="connsiteX1632" fmla="*/ 5476828 w 10502838"/>
              <a:gd name="connsiteY1632" fmla="*/ 4853798 h 6860376"/>
              <a:gd name="connsiteX1633" fmla="*/ 5552762 w 10502838"/>
              <a:gd name="connsiteY1633" fmla="*/ 4929732 h 6860376"/>
              <a:gd name="connsiteX1634" fmla="*/ 5628697 w 10502838"/>
              <a:gd name="connsiteY1634" fmla="*/ 4853798 h 6860376"/>
              <a:gd name="connsiteX1635" fmla="*/ 5674735 w 10502838"/>
              <a:gd name="connsiteY1635" fmla="*/ 4899837 h 6860376"/>
              <a:gd name="connsiteX1636" fmla="*/ 5598801 w 10502838"/>
              <a:gd name="connsiteY1636" fmla="*/ 4975771 h 6860376"/>
              <a:gd name="connsiteX1637" fmla="*/ 5674735 w 10502838"/>
              <a:gd name="connsiteY1637" fmla="*/ 5051706 h 6860376"/>
              <a:gd name="connsiteX1638" fmla="*/ 5628099 w 10502838"/>
              <a:gd name="connsiteY1638" fmla="*/ 5097744 h 6860376"/>
              <a:gd name="connsiteX1639" fmla="*/ 5552164 w 10502838"/>
              <a:gd name="connsiteY1639" fmla="*/ 5021810 h 6860376"/>
              <a:gd name="connsiteX1640" fmla="*/ 5476828 w 10502838"/>
              <a:gd name="connsiteY1640" fmla="*/ 5097744 h 6860376"/>
              <a:gd name="connsiteX1641" fmla="*/ 5430789 w 10502838"/>
              <a:gd name="connsiteY1641" fmla="*/ 5051706 h 6860376"/>
              <a:gd name="connsiteX1642" fmla="*/ 5506723 w 10502838"/>
              <a:gd name="connsiteY1642" fmla="*/ 4975771 h 6860376"/>
              <a:gd name="connsiteX1643" fmla="*/ 5430789 w 10502838"/>
              <a:gd name="connsiteY1643" fmla="*/ 4899837 h 6860376"/>
              <a:gd name="connsiteX1644" fmla="*/ 4874137 w 10502838"/>
              <a:gd name="connsiteY1644" fmla="*/ 4853798 h 6860376"/>
              <a:gd name="connsiteX1645" fmla="*/ 4950071 w 10502838"/>
              <a:gd name="connsiteY1645" fmla="*/ 4929732 h 6860376"/>
              <a:gd name="connsiteX1646" fmla="*/ 5026005 w 10502838"/>
              <a:gd name="connsiteY1646" fmla="*/ 4853798 h 6860376"/>
              <a:gd name="connsiteX1647" fmla="*/ 5072044 w 10502838"/>
              <a:gd name="connsiteY1647" fmla="*/ 4899837 h 6860376"/>
              <a:gd name="connsiteX1648" fmla="*/ 4996110 w 10502838"/>
              <a:gd name="connsiteY1648" fmla="*/ 4975771 h 6860376"/>
              <a:gd name="connsiteX1649" fmla="*/ 5072044 w 10502838"/>
              <a:gd name="connsiteY1649" fmla="*/ 5051706 h 6860376"/>
              <a:gd name="connsiteX1650" fmla="*/ 5026005 w 10502838"/>
              <a:gd name="connsiteY1650" fmla="*/ 5097744 h 6860376"/>
              <a:gd name="connsiteX1651" fmla="*/ 4950071 w 10502838"/>
              <a:gd name="connsiteY1651" fmla="*/ 5021810 h 6860376"/>
              <a:gd name="connsiteX1652" fmla="*/ 4874137 w 10502838"/>
              <a:gd name="connsiteY1652" fmla="*/ 5097744 h 6860376"/>
              <a:gd name="connsiteX1653" fmla="*/ 4828098 w 10502838"/>
              <a:gd name="connsiteY1653" fmla="*/ 5051706 h 6860376"/>
              <a:gd name="connsiteX1654" fmla="*/ 4904032 w 10502838"/>
              <a:gd name="connsiteY1654" fmla="*/ 4975771 h 6860376"/>
              <a:gd name="connsiteX1655" fmla="*/ 4828098 w 10502838"/>
              <a:gd name="connsiteY1655" fmla="*/ 4899837 h 6860376"/>
              <a:gd name="connsiteX1656" fmla="*/ 4272044 w 10502838"/>
              <a:gd name="connsiteY1656" fmla="*/ 4853798 h 6860376"/>
              <a:gd name="connsiteX1657" fmla="*/ 4347978 w 10502838"/>
              <a:gd name="connsiteY1657" fmla="*/ 4929732 h 6860376"/>
              <a:gd name="connsiteX1658" fmla="*/ 4423913 w 10502838"/>
              <a:gd name="connsiteY1658" fmla="*/ 4853798 h 6860376"/>
              <a:gd name="connsiteX1659" fmla="*/ 4469951 w 10502838"/>
              <a:gd name="connsiteY1659" fmla="*/ 4899837 h 6860376"/>
              <a:gd name="connsiteX1660" fmla="*/ 4394017 w 10502838"/>
              <a:gd name="connsiteY1660" fmla="*/ 4975771 h 6860376"/>
              <a:gd name="connsiteX1661" fmla="*/ 4469951 w 10502838"/>
              <a:gd name="connsiteY1661" fmla="*/ 5051706 h 6860376"/>
              <a:gd name="connsiteX1662" fmla="*/ 4423913 w 10502838"/>
              <a:gd name="connsiteY1662" fmla="*/ 5097744 h 6860376"/>
              <a:gd name="connsiteX1663" fmla="*/ 4347978 w 10502838"/>
              <a:gd name="connsiteY1663" fmla="*/ 5021810 h 6860376"/>
              <a:gd name="connsiteX1664" fmla="*/ 4272044 w 10502838"/>
              <a:gd name="connsiteY1664" fmla="*/ 5097744 h 6860376"/>
              <a:gd name="connsiteX1665" fmla="*/ 4226005 w 10502838"/>
              <a:gd name="connsiteY1665" fmla="*/ 5051706 h 6860376"/>
              <a:gd name="connsiteX1666" fmla="*/ 4301939 w 10502838"/>
              <a:gd name="connsiteY1666" fmla="*/ 4975771 h 6860376"/>
              <a:gd name="connsiteX1667" fmla="*/ 4226005 w 10502838"/>
              <a:gd name="connsiteY1667" fmla="*/ 4899837 h 6860376"/>
              <a:gd name="connsiteX1668" fmla="*/ 3668756 w 10502838"/>
              <a:gd name="connsiteY1668" fmla="*/ 4853798 h 6860376"/>
              <a:gd name="connsiteX1669" fmla="*/ 3744690 w 10502838"/>
              <a:gd name="connsiteY1669" fmla="*/ 4929732 h 6860376"/>
              <a:gd name="connsiteX1670" fmla="*/ 3820624 w 10502838"/>
              <a:gd name="connsiteY1670" fmla="*/ 4853798 h 6860376"/>
              <a:gd name="connsiteX1671" fmla="*/ 3866663 w 10502838"/>
              <a:gd name="connsiteY1671" fmla="*/ 4899837 h 6860376"/>
              <a:gd name="connsiteX1672" fmla="*/ 3790729 w 10502838"/>
              <a:gd name="connsiteY1672" fmla="*/ 4975771 h 6860376"/>
              <a:gd name="connsiteX1673" fmla="*/ 3866663 w 10502838"/>
              <a:gd name="connsiteY1673" fmla="*/ 5051706 h 6860376"/>
              <a:gd name="connsiteX1674" fmla="*/ 3820624 w 10502838"/>
              <a:gd name="connsiteY1674" fmla="*/ 5097744 h 6860376"/>
              <a:gd name="connsiteX1675" fmla="*/ 3744690 w 10502838"/>
              <a:gd name="connsiteY1675" fmla="*/ 5021810 h 6860376"/>
              <a:gd name="connsiteX1676" fmla="*/ 3668756 w 10502838"/>
              <a:gd name="connsiteY1676" fmla="*/ 5097744 h 6860376"/>
              <a:gd name="connsiteX1677" fmla="*/ 3622717 w 10502838"/>
              <a:gd name="connsiteY1677" fmla="*/ 5051706 h 6860376"/>
              <a:gd name="connsiteX1678" fmla="*/ 3698651 w 10502838"/>
              <a:gd name="connsiteY1678" fmla="*/ 4975771 h 6860376"/>
              <a:gd name="connsiteX1679" fmla="*/ 3622717 w 10502838"/>
              <a:gd name="connsiteY1679" fmla="*/ 4899837 h 6860376"/>
              <a:gd name="connsiteX1680" fmla="*/ 3067276 w 10502838"/>
              <a:gd name="connsiteY1680" fmla="*/ 4853798 h 6860376"/>
              <a:gd name="connsiteX1681" fmla="*/ 3143210 w 10502838"/>
              <a:gd name="connsiteY1681" fmla="*/ 4929732 h 6860376"/>
              <a:gd name="connsiteX1682" fmla="*/ 3219146 w 10502838"/>
              <a:gd name="connsiteY1682" fmla="*/ 4853798 h 6860376"/>
              <a:gd name="connsiteX1683" fmla="*/ 3265185 w 10502838"/>
              <a:gd name="connsiteY1683" fmla="*/ 4899837 h 6860376"/>
              <a:gd name="connsiteX1684" fmla="*/ 3189250 w 10502838"/>
              <a:gd name="connsiteY1684" fmla="*/ 4975771 h 6860376"/>
              <a:gd name="connsiteX1685" fmla="*/ 3265185 w 10502838"/>
              <a:gd name="connsiteY1685" fmla="*/ 5051706 h 6860376"/>
              <a:gd name="connsiteX1686" fmla="*/ 3218549 w 10502838"/>
              <a:gd name="connsiteY1686" fmla="*/ 5097744 h 6860376"/>
              <a:gd name="connsiteX1687" fmla="*/ 3142614 w 10502838"/>
              <a:gd name="connsiteY1687" fmla="*/ 5021810 h 6860376"/>
              <a:gd name="connsiteX1688" fmla="*/ 3067276 w 10502838"/>
              <a:gd name="connsiteY1688" fmla="*/ 5097744 h 6860376"/>
              <a:gd name="connsiteX1689" fmla="*/ 3021237 w 10502838"/>
              <a:gd name="connsiteY1689" fmla="*/ 5051706 h 6860376"/>
              <a:gd name="connsiteX1690" fmla="*/ 3097171 w 10502838"/>
              <a:gd name="connsiteY1690" fmla="*/ 4975771 h 6860376"/>
              <a:gd name="connsiteX1691" fmla="*/ 3021237 w 10502838"/>
              <a:gd name="connsiteY1691" fmla="*/ 4899837 h 6860376"/>
              <a:gd name="connsiteX1692" fmla="*/ 2464584 w 10502838"/>
              <a:gd name="connsiteY1692" fmla="*/ 4853798 h 6860376"/>
              <a:gd name="connsiteX1693" fmla="*/ 2540519 w 10502838"/>
              <a:gd name="connsiteY1693" fmla="*/ 4929732 h 6860376"/>
              <a:gd name="connsiteX1694" fmla="*/ 2616453 w 10502838"/>
              <a:gd name="connsiteY1694" fmla="*/ 4853798 h 6860376"/>
              <a:gd name="connsiteX1695" fmla="*/ 2662492 w 10502838"/>
              <a:gd name="connsiteY1695" fmla="*/ 4899837 h 6860376"/>
              <a:gd name="connsiteX1696" fmla="*/ 2586558 w 10502838"/>
              <a:gd name="connsiteY1696" fmla="*/ 4975771 h 6860376"/>
              <a:gd name="connsiteX1697" fmla="*/ 2662492 w 10502838"/>
              <a:gd name="connsiteY1697" fmla="*/ 5051706 h 6860376"/>
              <a:gd name="connsiteX1698" fmla="*/ 2616453 w 10502838"/>
              <a:gd name="connsiteY1698" fmla="*/ 5097744 h 6860376"/>
              <a:gd name="connsiteX1699" fmla="*/ 2540519 w 10502838"/>
              <a:gd name="connsiteY1699" fmla="*/ 5021810 h 6860376"/>
              <a:gd name="connsiteX1700" fmla="*/ 2464584 w 10502838"/>
              <a:gd name="connsiteY1700" fmla="*/ 5097744 h 6860376"/>
              <a:gd name="connsiteX1701" fmla="*/ 2418544 w 10502838"/>
              <a:gd name="connsiteY1701" fmla="*/ 5051706 h 6860376"/>
              <a:gd name="connsiteX1702" fmla="*/ 2494479 w 10502838"/>
              <a:gd name="connsiteY1702" fmla="*/ 4975771 h 6860376"/>
              <a:gd name="connsiteX1703" fmla="*/ 2418544 w 10502838"/>
              <a:gd name="connsiteY1703" fmla="*/ 4899837 h 6860376"/>
              <a:gd name="connsiteX1704" fmla="*/ 1861891 w 10502838"/>
              <a:gd name="connsiteY1704" fmla="*/ 4853798 h 6860376"/>
              <a:gd name="connsiteX1705" fmla="*/ 1937825 w 10502838"/>
              <a:gd name="connsiteY1705" fmla="*/ 4929732 h 6860376"/>
              <a:gd name="connsiteX1706" fmla="*/ 2013759 w 10502838"/>
              <a:gd name="connsiteY1706" fmla="*/ 4853798 h 6860376"/>
              <a:gd name="connsiteX1707" fmla="*/ 2059798 w 10502838"/>
              <a:gd name="connsiteY1707" fmla="*/ 4899837 h 6860376"/>
              <a:gd name="connsiteX1708" fmla="*/ 1983864 w 10502838"/>
              <a:gd name="connsiteY1708" fmla="*/ 4975771 h 6860376"/>
              <a:gd name="connsiteX1709" fmla="*/ 2059798 w 10502838"/>
              <a:gd name="connsiteY1709" fmla="*/ 5051706 h 6860376"/>
              <a:gd name="connsiteX1710" fmla="*/ 2013759 w 10502838"/>
              <a:gd name="connsiteY1710" fmla="*/ 5097744 h 6860376"/>
              <a:gd name="connsiteX1711" fmla="*/ 1937825 w 10502838"/>
              <a:gd name="connsiteY1711" fmla="*/ 5021810 h 6860376"/>
              <a:gd name="connsiteX1712" fmla="*/ 1861891 w 10502838"/>
              <a:gd name="connsiteY1712" fmla="*/ 5097744 h 6860376"/>
              <a:gd name="connsiteX1713" fmla="*/ 1815851 w 10502838"/>
              <a:gd name="connsiteY1713" fmla="*/ 5051706 h 6860376"/>
              <a:gd name="connsiteX1714" fmla="*/ 1891786 w 10502838"/>
              <a:gd name="connsiteY1714" fmla="*/ 4975771 h 6860376"/>
              <a:gd name="connsiteX1715" fmla="*/ 1815851 w 10502838"/>
              <a:gd name="connsiteY1715" fmla="*/ 4899837 h 6860376"/>
              <a:gd name="connsiteX1716" fmla="*/ 657106 w 10502838"/>
              <a:gd name="connsiteY1716" fmla="*/ 4853798 h 6860376"/>
              <a:gd name="connsiteX1717" fmla="*/ 733040 w 10502838"/>
              <a:gd name="connsiteY1717" fmla="*/ 4929732 h 6860376"/>
              <a:gd name="connsiteX1718" fmla="*/ 808974 w 10502838"/>
              <a:gd name="connsiteY1718" fmla="*/ 4853798 h 6860376"/>
              <a:gd name="connsiteX1719" fmla="*/ 855013 w 10502838"/>
              <a:gd name="connsiteY1719" fmla="*/ 4899837 h 6860376"/>
              <a:gd name="connsiteX1720" fmla="*/ 779079 w 10502838"/>
              <a:gd name="connsiteY1720" fmla="*/ 4975771 h 6860376"/>
              <a:gd name="connsiteX1721" fmla="*/ 855013 w 10502838"/>
              <a:gd name="connsiteY1721" fmla="*/ 5051706 h 6860376"/>
              <a:gd name="connsiteX1722" fmla="*/ 808974 w 10502838"/>
              <a:gd name="connsiteY1722" fmla="*/ 5097744 h 6860376"/>
              <a:gd name="connsiteX1723" fmla="*/ 733040 w 10502838"/>
              <a:gd name="connsiteY1723" fmla="*/ 5021810 h 6860376"/>
              <a:gd name="connsiteX1724" fmla="*/ 657106 w 10502838"/>
              <a:gd name="connsiteY1724" fmla="*/ 5097744 h 6860376"/>
              <a:gd name="connsiteX1725" fmla="*/ 611066 w 10502838"/>
              <a:gd name="connsiteY1725" fmla="*/ 5051706 h 6860376"/>
              <a:gd name="connsiteX1726" fmla="*/ 687000 w 10502838"/>
              <a:gd name="connsiteY1726" fmla="*/ 4975771 h 6860376"/>
              <a:gd name="connsiteX1727" fmla="*/ 611066 w 10502838"/>
              <a:gd name="connsiteY1727" fmla="*/ 4899837 h 6860376"/>
              <a:gd name="connsiteX1728" fmla="*/ 10348579 w 10502838"/>
              <a:gd name="connsiteY1728" fmla="*/ 4405368 h 6860376"/>
              <a:gd name="connsiteX1729" fmla="*/ 10395813 w 10502838"/>
              <a:gd name="connsiteY1729" fmla="*/ 4405368 h 6860376"/>
              <a:gd name="connsiteX1730" fmla="*/ 10395813 w 10502838"/>
              <a:gd name="connsiteY1730" fmla="*/ 4512394 h 6860376"/>
              <a:gd name="connsiteX1731" fmla="*/ 10502838 w 10502838"/>
              <a:gd name="connsiteY1731" fmla="*/ 4512394 h 6860376"/>
              <a:gd name="connsiteX1732" fmla="*/ 10502838 w 10502838"/>
              <a:gd name="connsiteY1732" fmla="*/ 4559030 h 6860376"/>
              <a:gd name="connsiteX1733" fmla="*/ 10395813 w 10502838"/>
              <a:gd name="connsiteY1733" fmla="*/ 4559030 h 6860376"/>
              <a:gd name="connsiteX1734" fmla="*/ 10395813 w 10502838"/>
              <a:gd name="connsiteY1734" fmla="*/ 4666056 h 6860376"/>
              <a:gd name="connsiteX1735" fmla="*/ 10348579 w 10502838"/>
              <a:gd name="connsiteY1735" fmla="*/ 4666056 h 6860376"/>
              <a:gd name="connsiteX1736" fmla="*/ 10348579 w 10502838"/>
              <a:gd name="connsiteY1736" fmla="*/ 4559030 h 6860376"/>
              <a:gd name="connsiteX1737" fmla="*/ 10241553 w 10502838"/>
              <a:gd name="connsiteY1737" fmla="*/ 4559030 h 6860376"/>
              <a:gd name="connsiteX1738" fmla="*/ 10241553 w 10502838"/>
              <a:gd name="connsiteY1738" fmla="*/ 4512394 h 6860376"/>
              <a:gd name="connsiteX1739" fmla="*/ 10348579 w 10502838"/>
              <a:gd name="connsiteY1739" fmla="*/ 4512394 h 6860376"/>
              <a:gd name="connsiteX1740" fmla="*/ 9746486 w 10502838"/>
              <a:gd name="connsiteY1740" fmla="*/ 4405368 h 6860376"/>
              <a:gd name="connsiteX1741" fmla="*/ 9793123 w 10502838"/>
              <a:gd name="connsiteY1741" fmla="*/ 4405368 h 6860376"/>
              <a:gd name="connsiteX1742" fmla="*/ 9793123 w 10502838"/>
              <a:gd name="connsiteY1742" fmla="*/ 4512394 h 6860376"/>
              <a:gd name="connsiteX1743" fmla="*/ 9900148 w 10502838"/>
              <a:gd name="connsiteY1743" fmla="*/ 4512394 h 6860376"/>
              <a:gd name="connsiteX1744" fmla="*/ 9900148 w 10502838"/>
              <a:gd name="connsiteY1744" fmla="*/ 4559030 h 6860376"/>
              <a:gd name="connsiteX1745" fmla="*/ 9793123 w 10502838"/>
              <a:gd name="connsiteY1745" fmla="*/ 4559030 h 6860376"/>
              <a:gd name="connsiteX1746" fmla="*/ 9793123 w 10502838"/>
              <a:gd name="connsiteY1746" fmla="*/ 4666056 h 6860376"/>
              <a:gd name="connsiteX1747" fmla="*/ 9746486 w 10502838"/>
              <a:gd name="connsiteY1747" fmla="*/ 4666056 h 6860376"/>
              <a:gd name="connsiteX1748" fmla="*/ 9746486 w 10502838"/>
              <a:gd name="connsiteY1748" fmla="*/ 4559030 h 6860376"/>
              <a:gd name="connsiteX1749" fmla="*/ 9639460 w 10502838"/>
              <a:gd name="connsiteY1749" fmla="*/ 4559030 h 6860376"/>
              <a:gd name="connsiteX1750" fmla="*/ 9639460 w 10502838"/>
              <a:gd name="connsiteY1750" fmla="*/ 4512394 h 6860376"/>
              <a:gd name="connsiteX1751" fmla="*/ 9746486 w 10502838"/>
              <a:gd name="connsiteY1751" fmla="*/ 4512394 h 6860376"/>
              <a:gd name="connsiteX1752" fmla="*/ 9143796 w 10502838"/>
              <a:gd name="connsiteY1752" fmla="*/ 4405368 h 6860376"/>
              <a:gd name="connsiteX1753" fmla="*/ 9191030 w 10502838"/>
              <a:gd name="connsiteY1753" fmla="*/ 4405368 h 6860376"/>
              <a:gd name="connsiteX1754" fmla="*/ 9191030 w 10502838"/>
              <a:gd name="connsiteY1754" fmla="*/ 4512394 h 6860376"/>
              <a:gd name="connsiteX1755" fmla="*/ 9298055 w 10502838"/>
              <a:gd name="connsiteY1755" fmla="*/ 4512394 h 6860376"/>
              <a:gd name="connsiteX1756" fmla="*/ 9298055 w 10502838"/>
              <a:gd name="connsiteY1756" fmla="*/ 4559030 h 6860376"/>
              <a:gd name="connsiteX1757" fmla="*/ 9191030 w 10502838"/>
              <a:gd name="connsiteY1757" fmla="*/ 4559030 h 6860376"/>
              <a:gd name="connsiteX1758" fmla="*/ 9191030 w 10502838"/>
              <a:gd name="connsiteY1758" fmla="*/ 4666056 h 6860376"/>
              <a:gd name="connsiteX1759" fmla="*/ 9143796 w 10502838"/>
              <a:gd name="connsiteY1759" fmla="*/ 4666056 h 6860376"/>
              <a:gd name="connsiteX1760" fmla="*/ 9143796 w 10502838"/>
              <a:gd name="connsiteY1760" fmla="*/ 4559030 h 6860376"/>
              <a:gd name="connsiteX1761" fmla="*/ 9036770 w 10502838"/>
              <a:gd name="connsiteY1761" fmla="*/ 4559030 h 6860376"/>
              <a:gd name="connsiteX1762" fmla="*/ 9036770 w 10502838"/>
              <a:gd name="connsiteY1762" fmla="*/ 4512394 h 6860376"/>
              <a:gd name="connsiteX1763" fmla="*/ 9143796 w 10502838"/>
              <a:gd name="connsiteY1763" fmla="*/ 4512394 h 6860376"/>
              <a:gd name="connsiteX1764" fmla="*/ 8541105 w 10502838"/>
              <a:gd name="connsiteY1764" fmla="*/ 4405368 h 6860376"/>
              <a:gd name="connsiteX1765" fmla="*/ 8588339 w 10502838"/>
              <a:gd name="connsiteY1765" fmla="*/ 4405368 h 6860376"/>
              <a:gd name="connsiteX1766" fmla="*/ 8588339 w 10502838"/>
              <a:gd name="connsiteY1766" fmla="*/ 4512394 h 6860376"/>
              <a:gd name="connsiteX1767" fmla="*/ 8695365 w 10502838"/>
              <a:gd name="connsiteY1767" fmla="*/ 4512394 h 6860376"/>
              <a:gd name="connsiteX1768" fmla="*/ 8695365 w 10502838"/>
              <a:gd name="connsiteY1768" fmla="*/ 4559030 h 6860376"/>
              <a:gd name="connsiteX1769" fmla="*/ 8588339 w 10502838"/>
              <a:gd name="connsiteY1769" fmla="*/ 4559030 h 6860376"/>
              <a:gd name="connsiteX1770" fmla="*/ 8588339 w 10502838"/>
              <a:gd name="connsiteY1770" fmla="*/ 4666056 h 6860376"/>
              <a:gd name="connsiteX1771" fmla="*/ 8541105 w 10502838"/>
              <a:gd name="connsiteY1771" fmla="*/ 4666056 h 6860376"/>
              <a:gd name="connsiteX1772" fmla="*/ 8541105 w 10502838"/>
              <a:gd name="connsiteY1772" fmla="*/ 4559030 h 6860376"/>
              <a:gd name="connsiteX1773" fmla="*/ 8434079 w 10502838"/>
              <a:gd name="connsiteY1773" fmla="*/ 4559030 h 6860376"/>
              <a:gd name="connsiteX1774" fmla="*/ 8434079 w 10502838"/>
              <a:gd name="connsiteY1774" fmla="*/ 4512394 h 6860376"/>
              <a:gd name="connsiteX1775" fmla="*/ 8541105 w 10502838"/>
              <a:gd name="connsiteY1775" fmla="*/ 4512394 h 6860376"/>
              <a:gd name="connsiteX1776" fmla="*/ 7939012 w 10502838"/>
              <a:gd name="connsiteY1776" fmla="*/ 4405368 h 6860376"/>
              <a:gd name="connsiteX1777" fmla="*/ 7985648 w 10502838"/>
              <a:gd name="connsiteY1777" fmla="*/ 4405368 h 6860376"/>
              <a:gd name="connsiteX1778" fmla="*/ 7985648 w 10502838"/>
              <a:gd name="connsiteY1778" fmla="*/ 4512394 h 6860376"/>
              <a:gd name="connsiteX1779" fmla="*/ 8092674 w 10502838"/>
              <a:gd name="connsiteY1779" fmla="*/ 4512394 h 6860376"/>
              <a:gd name="connsiteX1780" fmla="*/ 8092674 w 10502838"/>
              <a:gd name="connsiteY1780" fmla="*/ 4559030 h 6860376"/>
              <a:gd name="connsiteX1781" fmla="*/ 7985648 w 10502838"/>
              <a:gd name="connsiteY1781" fmla="*/ 4559030 h 6860376"/>
              <a:gd name="connsiteX1782" fmla="*/ 7985648 w 10502838"/>
              <a:gd name="connsiteY1782" fmla="*/ 4666056 h 6860376"/>
              <a:gd name="connsiteX1783" fmla="*/ 7939012 w 10502838"/>
              <a:gd name="connsiteY1783" fmla="*/ 4666056 h 6860376"/>
              <a:gd name="connsiteX1784" fmla="*/ 7939012 w 10502838"/>
              <a:gd name="connsiteY1784" fmla="*/ 4559030 h 6860376"/>
              <a:gd name="connsiteX1785" fmla="*/ 7831986 w 10502838"/>
              <a:gd name="connsiteY1785" fmla="*/ 4559030 h 6860376"/>
              <a:gd name="connsiteX1786" fmla="*/ 7831986 w 10502838"/>
              <a:gd name="connsiteY1786" fmla="*/ 4512394 h 6860376"/>
              <a:gd name="connsiteX1787" fmla="*/ 7939012 w 10502838"/>
              <a:gd name="connsiteY1787" fmla="*/ 4512394 h 6860376"/>
              <a:gd name="connsiteX1788" fmla="*/ 7336321 w 10502838"/>
              <a:gd name="connsiteY1788" fmla="*/ 4405368 h 6860376"/>
              <a:gd name="connsiteX1789" fmla="*/ 7383555 w 10502838"/>
              <a:gd name="connsiteY1789" fmla="*/ 4405368 h 6860376"/>
              <a:gd name="connsiteX1790" fmla="*/ 7383555 w 10502838"/>
              <a:gd name="connsiteY1790" fmla="*/ 4512394 h 6860376"/>
              <a:gd name="connsiteX1791" fmla="*/ 7490581 w 10502838"/>
              <a:gd name="connsiteY1791" fmla="*/ 4512394 h 6860376"/>
              <a:gd name="connsiteX1792" fmla="*/ 7490581 w 10502838"/>
              <a:gd name="connsiteY1792" fmla="*/ 4559030 h 6860376"/>
              <a:gd name="connsiteX1793" fmla="*/ 7383555 w 10502838"/>
              <a:gd name="connsiteY1793" fmla="*/ 4559030 h 6860376"/>
              <a:gd name="connsiteX1794" fmla="*/ 7383555 w 10502838"/>
              <a:gd name="connsiteY1794" fmla="*/ 4666056 h 6860376"/>
              <a:gd name="connsiteX1795" fmla="*/ 7336321 w 10502838"/>
              <a:gd name="connsiteY1795" fmla="*/ 4666056 h 6860376"/>
              <a:gd name="connsiteX1796" fmla="*/ 7336321 w 10502838"/>
              <a:gd name="connsiteY1796" fmla="*/ 4559030 h 6860376"/>
              <a:gd name="connsiteX1797" fmla="*/ 7229295 w 10502838"/>
              <a:gd name="connsiteY1797" fmla="*/ 4559030 h 6860376"/>
              <a:gd name="connsiteX1798" fmla="*/ 7229295 w 10502838"/>
              <a:gd name="connsiteY1798" fmla="*/ 4512394 h 6860376"/>
              <a:gd name="connsiteX1799" fmla="*/ 7336321 w 10502838"/>
              <a:gd name="connsiteY1799" fmla="*/ 4512394 h 6860376"/>
              <a:gd name="connsiteX1800" fmla="*/ 6734228 w 10502838"/>
              <a:gd name="connsiteY1800" fmla="*/ 4405368 h 6860376"/>
              <a:gd name="connsiteX1801" fmla="*/ 6780864 w 10502838"/>
              <a:gd name="connsiteY1801" fmla="*/ 4405368 h 6860376"/>
              <a:gd name="connsiteX1802" fmla="*/ 6780864 w 10502838"/>
              <a:gd name="connsiteY1802" fmla="*/ 4512394 h 6860376"/>
              <a:gd name="connsiteX1803" fmla="*/ 6887890 w 10502838"/>
              <a:gd name="connsiteY1803" fmla="*/ 4512394 h 6860376"/>
              <a:gd name="connsiteX1804" fmla="*/ 6887890 w 10502838"/>
              <a:gd name="connsiteY1804" fmla="*/ 4559030 h 6860376"/>
              <a:gd name="connsiteX1805" fmla="*/ 6780864 w 10502838"/>
              <a:gd name="connsiteY1805" fmla="*/ 4559030 h 6860376"/>
              <a:gd name="connsiteX1806" fmla="*/ 6780864 w 10502838"/>
              <a:gd name="connsiteY1806" fmla="*/ 4666056 h 6860376"/>
              <a:gd name="connsiteX1807" fmla="*/ 6734228 w 10502838"/>
              <a:gd name="connsiteY1807" fmla="*/ 4666056 h 6860376"/>
              <a:gd name="connsiteX1808" fmla="*/ 6734228 w 10502838"/>
              <a:gd name="connsiteY1808" fmla="*/ 4559030 h 6860376"/>
              <a:gd name="connsiteX1809" fmla="*/ 6627202 w 10502838"/>
              <a:gd name="connsiteY1809" fmla="*/ 4559030 h 6860376"/>
              <a:gd name="connsiteX1810" fmla="*/ 6627202 w 10502838"/>
              <a:gd name="connsiteY1810" fmla="*/ 4512394 h 6860376"/>
              <a:gd name="connsiteX1811" fmla="*/ 6734228 w 10502838"/>
              <a:gd name="connsiteY1811" fmla="*/ 4512394 h 6860376"/>
              <a:gd name="connsiteX1812" fmla="*/ 6131537 w 10502838"/>
              <a:gd name="connsiteY1812" fmla="*/ 4405368 h 6860376"/>
              <a:gd name="connsiteX1813" fmla="*/ 6178771 w 10502838"/>
              <a:gd name="connsiteY1813" fmla="*/ 4405368 h 6860376"/>
              <a:gd name="connsiteX1814" fmla="*/ 6178771 w 10502838"/>
              <a:gd name="connsiteY1814" fmla="*/ 4512394 h 6860376"/>
              <a:gd name="connsiteX1815" fmla="*/ 6285797 w 10502838"/>
              <a:gd name="connsiteY1815" fmla="*/ 4512394 h 6860376"/>
              <a:gd name="connsiteX1816" fmla="*/ 6285797 w 10502838"/>
              <a:gd name="connsiteY1816" fmla="*/ 4559030 h 6860376"/>
              <a:gd name="connsiteX1817" fmla="*/ 6178771 w 10502838"/>
              <a:gd name="connsiteY1817" fmla="*/ 4559030 h 6860376"/>
              <a:gd name="connsiteX1818" fmla="*/ 6178771 w 10502838"/>
              <a:gd name="connsiteY1818" fmla="*/ 4666056 h 6860376"/>
              <a:gd name="connsiteX1819" fmla="*/ 6131537 w 10502838"/>
              <a:gd name="connsiteY1819" fmla="*/ 4666056 h 6860376"/>
              <a:gd name="connsiteX1820" fmla="*/ 6131537 w 10502838"/>
              <a:gd name="connsiteY1820" fmla="*/ 4559030 h 6860376"/>
              <a:gd name="connsiteX1821" fmla="*/ 6024511 w 10502838"/>
              <a:gd name="connsiteY1821" fmla="*/ 4559030 h 6860376"/>
              <a:gd name="connsiteX1822" fmla="*/ 6024511 w 10502838"/>
              <a:gd name="connsiteY1822" fmla="*/ 4512394 h 6860376"/>
              <a:gd name="connsiteX1823" fmla="*/ 6131537 w 10502838"/>
              <a:gd name="connsiteY1823" fmla="*/ 4512394 h 6860376"/>
              <a:gd name="connsiteX1824" fmla="*/ 5528846 w 10502838"/>
              <a:gd name="connsiteY1824" fmla="*/ 4405368 h 6860376"/>
              <a:gd name="connsiteX1825" fmla="*/ 5576080 w 10502838"/>
              <a:gd name="connsiteY1825" fmla="*/ 4405368 h 6860376"/>
              <a:gd name="connsiteX1826" fmla="*/ 5576080 w 10502838"/>
              <a:gd name="connsiteY1826" fmla="*/ 4512394 h 6860376"/>
              <a:gd name="connsiteX1827" fmla="*/ 5683106 w 10502838"/>
              <a:gd name="connsiteY1827" fmla="*/ 4512394 h 6860376"/>
              <a:gd name="connsiteX1828" fmla="*/ 5683106 w 10502838"/>
              <a:gd name="connsiteY1828" fmla="*/ 4559030 h 6860376"/>
              <a:gd name="connsiteX1829" fmla="*/ 5576080 w 10502838"/>
              <a:gd name="connsiteY1829" fmla="*/ 4559030 h 6860376"/>
              <a:gd name="connsiteX1830" fmla="*/ 5576080 w 10502838"/>
              <a:gd name="connsiteY1830" fmla="*/ 4666056 h 6860376"/>
              <a:gd name="connsiteX1831" fmla="*/ 5528846 w 10502838"/>
              <a:gd name="connsiteY1831" fmla="*/ 4666056 h 6860376"/>
              <a:gd name="connsiteX1832" fmla="*/ 5528846 w 10502838"/>
              <a:gd name="connsiteY1832" fmla="*/ 4559030 h 6860376"/>
              <a:gd name="connsiteX1833" fmla="*/ 5421820 w 10502838"/>
              <a:gd name="connsiteY1833" fmla="*/ 4559030 h 6860376"/>
              <a:gd name="connsiteX1834" fmla="*/ 5421820 w 10502838"/>
              <a:gd name="connsiteY1834" fmla="*/ 4512394 h 6860376"/>
              <a:gd name="connsiteX1835" fmla="*/ 5528846 w 10502838"/>
              <a:gd name="connsiteY1835" fmla="*/ 4512394 h 6860376"/>
              <a:gd name="connsiteX1836" fmla="*/ 4926753 w 10502838"/>
              <a:gd name="connsiteY1836" fmla="*/ 4405368 h 6860376"/>
              <a:gd name="connsiteX1837" fmla="*/ 4973389 w 10502838"/>
              <a:gd name="connsiteY1837" fmla="*/ 4405368 h 6860376"/>
              <a:gd name="connsiteX1838" fmla="*/ 4973389 w 10502838"/>
              <a:gd name="connsiteY1838" fmla="*/ 4512394 h 6860376"/>
              <a:gd name="connsiteX1839" fmla="*/ 5080415 w 10502838"/>
              <a:gd name="connsiteY1839" fmla="*/ 4512394 h 6860376"/>
              <a:gd name="connsiteX1840" fmla="*/ 5080415 w 10502838"/>
              <a:gd name="connsiteY1840" fmla="*/ 4559030 h 6860376"/>
              <a:gd name="connsiteX1841" fmla="*/ 4973389 w 10502838"/>
              <a:gd name="connsiteY1841" fmla="*/ 4559030 h 6860376"/>
              <a:gd name="connsiteX1842" fmla="*/ 4973389 w 10502838"/>
              <a:gd name="connsiteY1842" fmla="*/ 4666056 h 6860376"/>
              <a:gd name="connsiteX1843" fmla="*/ 4926753 w 10502838"/>
              <a:gd name="connsiteY1843" fmla="*/ 4666056 h 6860376"/>
              <a:gd name="connsiteX1844" fmla="*/ 4926753 w 10502838"/>
              <a:gd name="connsiteY1844" fmla="*/ 4559030 h 6860376"/>
              <a:gd name="connsiteX1845" fmla="*/ 4819727 w 10502838"/>
              <a:gd name="connsiteY1845" fmla="*/ 4559030 h 6860376"/>
              <a:gd name="connsiteX1846" fmla="*/ 4819727 w 10502838"/>
              <a:gd name="connsiteY1846" fmla="*/ 4512394 h 6860376"/>
              <a:gd name="connsiteX1847" fmla="*/ 4926753 w 10502838"/>
              <a:gd name="connsiteY1847" fmla="*/ 4512394 h 6860376"/>
              <a:gd name="connsiteX1848" fmla="*/ 4324063 w 10502838"/>
              <a:gd name="connsiteY1848" fmla="*/ 4405368 h 6860376"/>
              <a:gd name="connsiteX1849" fmla="*/ 4371297 w 10502838"/>
              <a:gd name="connsiteY1849" fmla="*/ 4405368 h 6860376"/>
              <a:gd name="connsiteX1850" fmla="*/ 4371297 w 10502838"/>
              <a:gd name="connsiteY1850" fmla="*/ 4512394 h 6860376"/>
              <a:gd name="connsiteX1851" fmla="*/ 4478323 w 10502838"/>
              <a:gd name="connsiteY1851" fmla="*/ 4512394 h 6860376"/>
              <a:gd name="connsiteX1852" fmla="*/ 4478323 w 10502838"/>
              <a:gd name="connsiteY1852" fmla="*/ 4559030 h 6860376"/>
              <a:gd name="connsiteX1853" fmla="*/ 4371297 w 10502838"/>
              <a:gd name="connsiteY1853" fmla="*/ 4559030 h 6860376"/>
              <a:gd name="connsiteX1854" fmla="*/ 4371297 w 10502838"/>
              <a:gd name="connsiteY1854" fmla="*/ 4666056 h 6860376"/>
              <a:gd name="connsiteX1855" fmla="*/ 4324063 w 10502838"/>
              <a:gd name="connsiteY1855" fmla="*/ 4666056 h 6860376"/>
              <a:gd name="connsiteX1856" fmla="*/ 4324063 w 10502838"/>
              <a:gd name="connsiteY1856" fmla="*/ 4559030 h 6860376"/>
              <a:gd name="connsiteX1857" fmla="*/ 4217037 w 10502838"/>
              <a:gd name="connsiteY1857" fmla="*/ 4559030 h 6860376"/>
              <a:gd name="connsiteX1858" fmla="*/ 4217037 w 10502838"/>
              <a:gd name="connsiteY1858" fmla="*/ 4512394 h 6860376"/>
              <a:gd name="connsiteX1859" fmla="*/ 4324063 w 10502838"/>
              <a:gd name="connsiteY1859" fmla="*/ 4512394 h 6860376"/>
              <a:gd name="connsiteX1860" fmla="*/ 3721970 w 10502838"/>
              <a:gd name="connsiteY1860" fmla="*/ 4405368 h 6860376"/>
              <a:gd name="connsiteX1861" fmla="*/ 3768606 w 10502838"/>
              <a:gd name="connsiteY1861" fmla="*/ 4405368 h 6860376"/>
              <a:gd name="connsiteX1862" fmla="*/ 3768606 w 10502838"/>
              <a:gd name="connsiteY1862" fmla="*/ 4512394 h 6860376"/>
              <a:gd name="connsiteX1863" fmla="*/ 3875632 w 10502838"/>
              <a:gd name="connsiteY1863" fmla="*/ 4512394 h 6860376"/>
              <a:gd name="connsiteX1864" fmla="*/ 3875632 w 10502838"/>
              <a:gd name="connsiteY1864" fmla="*/ 4559030 h 6860376"/>
              <a:gd name="connsiteX1865" fmla="*/ 3768606 w 10502838"/>
              <a:gd name="connsiteY1865" fmla="*/ 4559030 h 6860376"/>
              <a:gd name="connsiteX1866" fmla="*/ 3768606 w 10502838"/>
              <a:gd name="connsiteY1866" fmla="*/ 4666056 h 6860376"/>
              <a:gd name="connsiteX1867" fmla="*/ 3721970 w 10502838"/>
              <a:gd name="connsiteY1867" fmla="*/ 4666056 h 6860376"/>
              <a:gd name="connsiteX1868" fmla="*/ 3721970 w 10502838"/>
              <a:gd name="connsiteY1868" fmla="*/ 4559030 h 6860376"/>
              <a:gd name="connsiteX1869" fmla="*/ 3614944 w 10502838"/>
              <a:gd name="connsiteY1869" fmla="*/ 4559030 h 6860376"/>
              <a:gd name="connsiteX1870" fmla="*/ 3614944 w 10502838"/>
              <a:gd name="connsiteY1870" fmla="*/ 4512394 h 6860376"/>
              <a:gd name="connsiteX1871" fmla="*/ 3721970 w 10502838"/>
              <a:gd name="connsiteY1871" fmla="*/ 4512394 h 6860376"/>
              <a:gd name="connsiteX1872" fmla="*/ 3119302 w 10502838"/>
              <a:gd name="connsiteY1872" fmla="*/ 4405368 h 6860376"/>
              <a:gd name="connsiteX1873" fmla="*/ 3166536 w 10502838"/>
              <a:gd name="connsiteY1873" fmla="*/ 4405368 h 6860376"/>
              <a:gd name="connsiteX1874" fmla="*/ 3166536 w 10502838"/>
              <a:gd name="connsiteY1874" fmla="*/ 4512394 h 6860376"/>
              <a:gd name="connsiteX1875" fmla="*/ 3273562 w 10502838"/>
              <a:gd name="connsiteY1875" fmla="*/ 4512394 h 6860376"/>
              <a:gd name="connsiteX1876" fmla="*/ 3273562 w 10502838"/>
              <a:gd name="connsiteY1876" fmla="*/ 4559030 h 6860376"/>
              <a:gd name="connsiteX1877" fmla="*/ 3166536 w 10502838"/>
              <a:gd name="connsiteY1877" fmla="*/ 4559030 h 6860376"/>
              <a:gd name="connsiteX1878" fmla="*/ 3166536 w 10502838"/>
              <a:gd name="connsiteY1878" fmla="*/ 4666056 h 6860376"/>
              <a:gd name="connsiteX1879" fmla="*/ 3119302 w 10502838"/>
              <a:gd name="connsiteY1879" fmla="*/ 4666056 h 6860376"/>
              <a:gd name="connsiteX1880" fmla="*/ 3119302 w 10502838"/>
              <a:gd name="connsiteY1880" fmla="*/ 4559030 h 6860376"/>
              <a:gd name="connsiteX1881" fmla="*/ 3012275 w 10502838"/>
              <a:gd name="connsiteY1881" fmla="*/ 4559030 h 6860376"/>
              <a:gd name="connsiteX1882" fmla="*/ 3012275 w 10502838"/>
              <a:gd name="connsiteY1882" fmla="*/ 4512394 h 6860376"/>
              <a:gd name="connsiteX1883" fmla="*/ 3119302 w 10502838"/>
              <a:gd name="connsiteY1883" fmla="*/ 4512394 h 6860376"/>
              <a:gd name="connsiteX1884" fmla="*/ 2516606 w 10502838"/>
              <a:gd name="connsiteY1884" fmla="*/ 4405368 h 6860376"/>
              <a:gd name="connsiteX1885" fmla="*/ 2563842 w 10502838"/>
              <a:gd name="connsiteY1885" fmla="*/ 4405368 h 6860376"/>
              <a:gd name="connsiteX1886" fmla="*/ 2563842 w 10502838"/>
              <a:gd name="connsiteY1886" fmla="*/ 4512394 h 6860376"/>
              <a:gd name="connsiteX1887" fmla="*/ 2670868 w 10502838"/>
              <a:gd name="connsiteY1887" fmla="*/ 4512394 h 6860376"/>
              <a:gd name="connsiteX1888" fmla="*/ 2670868 w 10502838"/>
              <a:gd name="connsiteY1888" fmla="*/ 4559030 h 6860376"/>
              <a:gd name="connsiteX1889" fmla="*/ 2563842 w 10502838"/>
              <a:gd name="connsiteY1889" fmla="*/ 4559030 h 6860376"/>
              <a:gd name="connsiteX1890" fmla="*/ 2563842 w 10502838"/>
              <a:gd name="connsiteY1890" fmla="*/ 4666056 h 6860376"/>
              <a:gd name="connsiteX1891" fmla="*/ 2516606 w 10502838"/>
              <a:gd name="connsiteY1891" fmla="*/ 4666056 h 6860376"/>
              <a:gd name="connsiteX1892" fmla="*/ 2516606 w 10502838"/>
              <a:gd name="connsiteY1892" fmla="*/ 4559030 h 6860376"/>
              <a:gd name="connsiteX1893" fmla="*/ 2409580 w 10502838"/>
              <a:gd name="connsiteY1893" fmla="*/ 4559030 h 6860376"/>
              <a:gd name="connsiteX1894" fmla="*/ 2409580 w 10502838"/>
              <a:gd name="connsiteY1894" fmla="*/ 4512394 h 6860376"/>
              <a:gd name="connsiteX1895" fmla="*/ 2516606 w 10502838"/>
              <a:gd name="connsiteY1895" fmla="*/ 4512394 h 6860376"/>
              <a:gd name="connsiteX1896" fmla="*/ 1914511 w 10502838"/>
              <a:gd name="connsiteY1896" fmla="*/ 4405368 h 6860376"/>
              <a:gd name="connsiteX1897" fmla="*/ 1961147 w 10502838"/>
              <a:gd name="connsiteY1897" fmla="*/ 4405368 h 6860376"/>
              <a:gd name="connsiteX1898" fmla="*/ 1961147 w 10502838"/>
              <a:gd name="connsiteY1898" fmla="*/ 4512394 h 6860376"/>
              <a:gd name="connsiteX1899" fmla="*/ 2068174 w 10502838"/>
              <a:gd name="connsiteY1899" fmla="*/ 4512394 h 6860376"/>
              <a:gd name="connsiteX1900" fmla="*/ 2068174 w 10502838"/>
              <a:gd name="connsiteY1900" fmla="*/ 4559030 h 6860376"/>
              <a:gd name="connsiteX1901" fmla="*/ 1961147 w 10502838"/>
              <a:gd name="connsiteY1901" fmla="*/ 4559030 h 6860376"/>
              <a:gd name="connsiteX1902" fmla="*/ 1961147 w 10502838"/>
              <a:gd name="connsiteY1902" fmla="*/ 4666056 h 6860376"/>
              <a:gd name="connsiteX1903" fmla="*/ 1914511 w 10502838"/>
              <a:gd name="connsiteY1903" fmla="*/ 4666056 h 6860376"/>
              <a:gd name="connsiteX1904" fmla="*/ 1914511 w 10502838"/>
              <a:gd name="connsiteY1904" fmla="*/ 4559030 h 6860376"/>
              <a:gd name="connsiteX1905" fmla="*/ 1807484 w 10502838"/>
              <a:gd name="connsiteY1905" fmla="*/ 4559030 h 6860376"/>
              <a:gd name="connsiteX1906" fmla="*/ 1807484 w 10502838"/>
              <a:gd name="connsiteY1906" fmla="*/ 4512394 h 6860376"/>
              <a:gd name="connsiteX1907" fmla="*/ 1914511 w 10502838"/>
              <a:gd name="connsiteY1907" fmla="*/ 4512394 h 6860376"/>
              <a:gd name="connsiteX1908" fmla="*/ 1311816 w 10502838"/>
              <a:gd name="connsiteY1908" fmla="*/ 4405368 h 6860376"/>
              <a:gd name="connsiteX1909" fmla="*/ 1359051 w 10502838"/>
              <a:gd name="connsiteY1909" fmla="*/ 4405368 h 6860376"/>
              <a:gd name="connsiteX1910" fmla="*/ 1359051 w 10502838"/>
              <a:gd name="connsiteY1910" fmla="*/ 4512394 h 6860376"/>
              <a:gd name="connsiteX1911" fmla="*/ 1466078 w 10502838"/>
              <a:gd name="connsiteY1911" fmla="*/ 4512394 h 6860376"/>
              <a:gd name="connsiteX1912" fmla="*/ 1466078 w 10502838"/>
              <a:gd name="connsiteY1912" fmla="*/ 4559030 h 6860376"/>
              <a:gd name="connsiteX1913" fmla="*/ 1359051 w 10502838"/>
              <a:gd name="connsiteY1913" fmla="*/ 4559030 h 6860376"/>
              <a:gd name="connsiteX1914" fmla="*/ 1359051 w 10502838"/>
              <a:gd name="connsiteY1914" fmla="*/ 4666056 h 6860376"/>
              <a:gd name="connsiteX1915" fmla="*/ 1311816 w 10502838"/>
              <a:gd name="connsiteY1915" fmla="*/ 4666056 h 6860376"/>
              <a:gd name="connsiteX1916" fmla="*/ 1311816 w 10502838"/>
              <a:gd name="connsiteY1916" fmla="*/ 4559030 h 6860376"/>
              <a:gd name="connsiteX1917" fmla="*/ 1204793 w 10502838"/>
              <a:gd name="connsiteY1917" fmla="*/ 4559030 h 6860376"/>
              <a:gd name="connsiteX1918" fmla="*/ 1204793 w 10502838"/>
              <a:gd name="connsiteY1918" fmla="*/ 4512394 h 6860376"/>
              <a:gd name="connsiteX1919" fmla="*/ 1311816 w 10502838"/>
              <a:gd name="connsiteY1919" fmla="*/ 4512394 h 6860376"/>
              <a:gd name="connsiteX1920" fmla="*/ 709726 w 10502838"/>
              <a:gd name="connsiteY1920" fmla="*/ 4405368 h 6860376"/>
              <a:gd name="connsiteX1921" fmla="*/ 756362 w 10502838"/>
              <a:gd name="connsiteY1921" fmla="*/ 4405368 h 6860376"/>
              <a:gd name="connsiteX1922" fmla="*/ 756362 w 10502838"/>
              <a:gd name="connsiteY1922" fmla="*/ 4512394 h 6860376"/>
              <a:gd name="connsiteX1923" fmla="*/ 863388 w 10502838"/>
              <a:gd name="connsiteY1923" fmla="*/ 4512394 h 6860376"/>
              <a:gd name="connsiteX1924" fmla="*/ 863388 w 10502838"/>
              <a:gd name="connsiteY1924" fmla="*/ 4559030 h 6860376"/>
              <a:gd name="connsiteX1925" fmla="*/ 756362 w 10502838"/>
              <a:gd name="connsiteY1925" fmla="*/ 4559030 h 6860376"/>
              <a:gd name="connsiteX1926" fmla="*/ 756362 w 10502838"/>
              <a:gd name="connsiteY1926" fmla="*/ 4666056 h 6860376"/>
              <a:gd name="connsiteX1927" fmla="*/ 709726 w 10502838"/>
              <a:gd name="connsiteY1927" fmla="*/ 4666056 h 6860376"/>
              <a:gd name="connsiteX1928" fmla="*/ 709726 w 10502838"/>
              <a:gd name="connsiteY1928" fmla="*/ 4559030 h 6860376"/>
              <a:gd name="connsiteX1929" fmla="*/ 602701 w 10502838"/>
              <a:gd name="connsiteY1929" fmla="*/ 4559030 h 6860376"/>
              <a:gd name="connsiteX1930" fmla="*/ 602701 w 10502838"/>
              <a:gd name="connsiteY1930" fmla="*/ 4512394 h 6860376"/>
              <a:gd name="connsiteX1931" fmla="*/ 709726 w 10502838"/>
              <a:gd name="connsiteY1931" fmla="*/ 4512394 h 6860376"/>
              <a:gd name="connsiteX1932" fmla="*/ 107035 w 10502838"/>
              <a:gd name="connsiteY1932" fmla="*/ 4405368 h 6860376"/>
              <a:gd name="connsiteX1933" fmla="*/ 154271 w 10502838"/>
              <a:gd name="connsiteY1933" fmla="*/ 4405368 h 6860376"/>
              <a:gd name="connsiteX1934" fmla="*/ 154271 w 10502838"/>
              <a:gd name="connsiteY1934" fmla="*/ 4512394 h 6860376"/>
              <a:gd name="connsiteX1935" fmla="*/ 261297 w 10502838"/>
              <a:gd name="connsiteY1935" fmla="*/ 4512394 h 6860376"/>
              <a:gd name="connsiteX1936" fmla="*/ 261297 w 10502838"/>
              <a:gd name="connsiteY1936" fmla="*/ 4559030 h 6860376"/>
              <a:gd name="connsiteX1937" fmla="*/ 154271 w 10502838"/>
              <a:gd name="connsiteY1937" fmla="*/ 4559030 h 6860376"/>
              <a:gd name="connsiteX1938" fmla="*/ 154271 w 10502838"/>
              <a:gd name="connsiteY1938" fmla="*/ 4666056 h 6860376"/>
              <a:gd name="connsiteX1939" fmla="*/ 107035 w 10502838"/>
              <a:gd name="connsiteY1939" fmla="*/ 4666056 h 6860376"/>
              <a:gd name="connsiteX1940" fmla="*/ 107035 w 10502838"/>
              <a:gd name="connsiteY1940" fmla="*/ 4559030 h 6860376"/>
              <a:gd name="connsiteX1941" fmla="*/ 11 w 10502838"/>
              <a:gd name="connsiteY1941" fmla="*/ 4559030 h 6860376"/>
              <a:gd name="connsiteX1942" fmla="*/ 11 w 10502838"/>
              <a:gd name="connsiteY1942" fmla="*/ 4512394 h 6860376"/>
              <a:gd name="connsiteX1943" fmla="*/ 107035 w 10502838"/>
              <a:gd name="connsiteY1943" fmla="*/ 4512394 h 6860376"/>
              <a:gd name="connsiteX1944" fmla="*/ 10295963 w 10502838"/>
              <a:gd name="connsiteY1944" fmla="*/ 3998791 h 6860376"/>
              <a:gd name="connsiteX1945" fmla="*/ 10275634 w 10502838"/>
              <a:gd name="connsiteY1945" fmla="*/ 4019120 h 6860376"/>
              <a:gd name="connsiteX1946" fmla="*/ 10351568 w 10502838"/>
              <a:gd name="connsiteY1946" fmla="*/ 4095054 h 6860376"/>
              <a:gd name="connsiteX1947" fmla="*/ 10275634 w 10502838"/>
              <a:gd name="connsiteY1947" fmla="*/ 4170988 h 6860376"/>
              <a:gd name="connsiteX1948" fmla="*/ 10295963 w 10502838"/>
              <a:gd name="connsiteY1948" fmla="*/ 4191317 h 6860376"/>
              <a:gd name="connsiteX1949" fmla="*/ 10371897 w 10502838"/>
              <a:gd name="connsiteY1949" fmla="*/ 4115383 h 6860376"/>
              <a:gd name="connsiteX1950" fmla="*/ 10447831 w 10502838"/>
              <a:gd name="connsiteY1950" fmla="*/ 4191317 h 6860376"/>
              <a:gd name="connsiteX1951" fmla="*/ 10468160 w 10502838"/>
              <a:gd name="connsiteY1951" fmla="*/ 4170988 h 6860376"/>
              <a:gd name="connsiteX1952" fmla="*/ 10392226 w 10502838"/>
              <a:gd name="connsiteY1952" fmla="*/ 4095054 h 6860376"/>
              <a:gd name="connsiteX1953" fmla="*/ 10468160 w 10502838"/>
              <a:gd name="connsiteY1953" fmla="*/ 4019120 h 6860376"/>
              <a:gd name="connsiteX1954" fmla="*/ 10447831 w 10502838"/>
              <a:gd name="connsiteY1954" fmla="*/ 3998791 h 6860376"/>
              <a:gd name="connsiteX1955" fmla="*/ 10371897 w 10502838"/>
              <a:gd name="connsiteY1955" fmla="*/ 4074725 h 6860376"/>
              <a:gd name="connsiteX1956" fmla="*/ 9693870 w 10502838"/>
              <a:gd name="connsiteY1956" fmla="*/ 3998791 h 6860376"/>
              <a:gd name="connsiteX1957" fmla="*/ 9673541 w 10502838"/>
              <a:gd name="connsiteY1957" fmla="*/ 4019120 h 6860376"/>
              <a:gd name="connsiteX1958" fmla="*/ 9749475 w 10502838"/>
              <a:gd name="connsiteY1958" fmla="*/ 4095054 h 6860376"/>
              <a:gd name="connsiteX1959" fmla="*/ 9673541 w 10502838"/>
              <a:gd name="connsiteY1959" fmla="*/ 4170988 h 6860376"/>
              <a:gd name="connsiteX1960" fmla="*/ 9693870 w 10502838"/>
              <a:gd name="connsiteY1960" fmla="*/ 4191317 h 6860376"/>
              <a:gd name="connsiteX1961" fmla="*/ 9769804 w 10502838"/>
              <a:gd name="connsiteY1961" fmla="*/ 4115383 h 6860376"/>
              <a:gd name="connsiteX1962" fmla="*/ 9845738 w 10502838"/>
              <a:gd name="connsiteY1962" fmla="*/ 4191317 h 6860376"/>
              <a:gd name="connsiteX1963" fmla="*/ 9866067 w 10502838"/>
              <a:gd name="connsiteY1963" fmla="*/ 4170988 h 6860376"/>
              <a:gd name="connsiteX1964" fmla="*/ 9790133 w 10502838"/>
              <a:gd name="connsiteY1964" fmla="*/ 4095054 h 6860376"/>
              <a:gd name="connsiteX1965" fmla="*/ 9866067 w 10502838"/>
              <a:gd name="connsiteY1965" fmla="*/ 4019120 h 6860376"/>
              <a:gd name="connsiteX1966" fmla="*/ 9845738 w 10502838"/>
              <a:gd name="connsiteY1966" fmla="*/ 3998791 h 6860376"/>
              <a:gd name="connsiteX1967" fmla="*/ 9769804 w 10502838"/>
              <a:gd name="connsiteY1967" fmla="*/ 4074725 h 6860376"/>
              <a:gd name="connsiteX1968" fmla="*/ 9091179 w 10502838"/>
              <a:gd name="connsiteY1968" fmla="*/ 3998791 h 6860376"/>
              <a:gd name="connsiteX1969" fmla="*/ 9070850 w 10502838"/>
              <a:gd name="connsiteY1969" fmla="*/ 4019120 h 6860376"/>
              <a:gd name="connsiteX1970" fmla="*/ 9146785 w 10502838"/>
              <a:gd name="connsiteY1970" fmla="*/ 4095054 h 6860376"/>
              <a:gd name="connsiteX1971" fmla="*/ 9070850 w 10502838"/>
              <a:gd name="connsiteY1971" fmla="*/ 4170988 h 6860376"/>
              <a:gd name="connsiteX1972" fmla="*/ 9091179 w 10502838"/>
              <a:gd name="connsiteY1972" fmla="*/ 4191317 h 6860376"/>
              <a:gd name="connsiteX1973" fmla="*/ 9167113 w 10502838"/>
              <a:gd name="connsiteY1973" fmla="*/ 4115383 h 6860376"/>
              <a:gd name="connsiteX1974" fmla="*/ 9243048 w 10502838"/>
              <a:gd name="connsiteY1974" fmla="*/ 4191317 h 6860376"/>
              <a:gd name="connsiteX1975" fmla="*/ 9263377 w 10502838"/>
              <a:gd name="connsiteY1975" fmla="*/ 4170988 h 6860376"/>
              <a:gd name="connsiteX1976" fmla="*/ 9187442 w 10502838"/>
              <a:gd name="connsiteY1976" fmla="*/ 4095054 h 6860376"/>
              <a:gd name="connsiteX1977" fmla="*/ 9263377 w 10502838"/>
              <a:gd name="connsiteY1977" fmla="*/ 4019120 h 6860376"/>
              <a:gd name="connsiteX1978" fmla="*/ 9243048 w 10502838"/>
              <a:gd name="connsiteY1978" fmla="*/ 3998791 h 6860376"/>
              <a:gd name="connsiteX1979" fmla="*/ 9167113 w 10502838"/>
              <a:gd name="connsiteY1979" fmla="*/ 4074725 h 6860376"/>
              <a:gd name="connsiteX1980" fmla="*/ 8489086 w 10502838"/>
              <a:gd name="connsiteY1980" fmla="*/ 3998791 h 6860376"/>
              <a:gd name="connsiteX1981" fmla="*/ 8468757 w 10502838"/>
              <a:gd name="connsiteY1981" fmla="*/ 4019120 h 6860376"/>
              <a:gd name="connsiteX1982" fmla="*/ 8544691 w 10502838"/>
              <a:gd name="connsiteY1982" fmla="*/ 4095054 h 6860376"/>
              <a:gd name="connsiteX1983" fmla="*/ 8468757 w 10502838"/>
              <a:gd name="connsiteY1983" fmla="*/ 4170988 h 6860376"/>
              <a:gd name="connsiteX1984" fmla="*/ 8489086 w 10502838"/>
              <a:gd name="connsiteY1984" fmla="*/ 4191317 h 6860376"/>
              <a:gd name="connsiteX1985" fmla="*/ 8565020 w 10502838"/>
              <a:gd name="connsiteY1985" fmla="*/ 4115383 h 6860376"/>
              <a:gd name="connsiteX1986" fmla="*/ 8640954 w 10502838"/>
              <a:gd name="connsiteY1986" fmla="*/ 4191317 h 6860376"/>
              <a:gd name="connsiteX1987" fmla="*/ 8661283 w 10502838"/>
              <a:gd name="connsiteY1987" fmla="*/ 4170988 h 6860376"/>
              <a:gd name="connsiteX1988" fmla="*/ 8585349 w 10502838"/>
              <a:gd name="connsiteY1988" fmla="*/ 4095054 h 6860376"/>
              <a:gd name="connsiteX1989" fmla="*/ 8661283 w 10502838"/>
              <a:gd name="connsiteY1989" fmla="*/ 4019120 h 6860376"/>
              <a:gd name="connsiteX1990" fmla="*/ 8640954 w 10502838"/>
              <a:gd name="connsiteY1990" fmla="*/ 3998791 h 6860376"/>
              <a:gd name="connsiteX1991" fmla="*/ 8565020 w 10502838"/>
              <a:gd name="connsiteY1991" fmla="*/ 4074725 h 6860376"/>
              <a:gd name="connsiteX1992" fmla="*/ 7886396 w 10502838"/>
              <a:gd name="connsiteY1992" fmla="*/ 3998791 h 6860376"/>
              <a:gd name="connsiteX1993" fmla="*/ 7866067 w 10502838"/>
              <a:gd name="connsiteY1993" fmla="*/ 4019120 h 6860376"/>
              <a:gd name="connsiteX1994" fmla="*/ 7942001 w 10502838"/>
              <a:gd name="connsiteY1994" fmla="*/ 4095054 h 6860376"/>
              <a:gd name="connsiteX1995" fmla="*/ 7866067 w 10502838"/>
              <a:gd name="connsiteY1995" fmla="*/ 4170988 h 6860376"/>
              <a:gd name="connsiteX1996" fmla="*/ 7886396 w 10502838"/>
              <a:gd name="connsiteY1996" fmla="*/ 4191317 h 6860376"/>
              <a:gd name="connsiteX1997" fmla="*/ 7962330 w 10502838"/>
              <a:gd name="connsiteY1997" fmla="*/ 4115383 h 6860376"/>
              <a:gd name="connsiteX1998" fmla="*/ 8038264 w 10502838"/>
              <a:gd name="connsiteY1998" fmla="*/ 4191317 h 6860376"/>
              <a:gd name="connsiteX1999" fmla="*/ 8058593 w 10502838"/>
              <a:gd name="connsiteY1999" fmla="*/ 4170988 h 6860376"/>
              <a:gd name="connsiteX2000" fmla="*/ 7982659 w 10502838"/>
              <a:gd name="connsiteY2000" fmla="*/ 4095054 h 6860376"/>
              <a:gd name="connsiteX2001" fmla="*/ 8058593 w 10502838"/>
              <a:gd name="connsiteY2001" fmla="*/ 4019120 h 6860376"/>
              <a:gd name="connsiteX2002" fmla="*/ 8038264 w 10502838"/>
              <a:gd name="connsiteY2002" fmla="*/ 3998791 h 6860376"/>
              <a:gd name="connsiteX2003" fmla="*/ 7962330 w 10502838"/>
              <a:gd name="connsiteY2003" fmla="*/ 4074725 h 6860376"/>
              <a:gd name="connsiteX2004" fmla="*/ 7283705 w 10502838"/>
              <a:gd name="connsiteY2004" fmla="*/ 3998791 h 6860376"/>
              <a:gd name="connsiteX2005" fmla="*/ 7263376 w 10502838"/>
              <a:gd name="connsiteY2005" fmla="*/ 4019120 h 6860376"/>
              <a:gd name="connsiteX2006" fmla="*/ 7339310 w 10502838"/>
              <a:gd name="connsiteY2006" fmla="*/ 4095054 h 6860376"/>
              <a:gd name="connsiteX2007" fmla="*/ 7263376 w 10502838"/>
              <a:gd name="connsiteY2007" fmla="*/ 4170988 h 6860376"/>
              <a:gd name="connsiteX2008" fmla="*/ 7283705 w 10502838"/>
              <a:gd name="connsiteY2008" fmla="*/ 4191317 h 6860376"/>
              <a:gd name="connsiteX2009" fmla="*/ 7359639 w 10502838"/>
              <a:gd name="connsiteY2009" fmla="*/ 4115383 h 6860376"/>
              <a:gd name="connsiteX2010" fmla="*/ 7435573 w 10502838"/>
              <a:gd name="connsiteY2010" fmla="*/ 4191317 h 6860376"/>
              <a:gd name="connsiteX2011" fmla="*/ 7455902 w 10502838"/>
              <a:gd name="connsiteY2011" fmla="*/ 4170988 h 6860376"/>
              <a:gd name="connsiteX2012" fmla="*/ 7379968 w 10502838"/>
              <a:gd name="connsiteY2012" fmla="*/ 4095054 h 6860376"/>
              <a:gd name="connsiteX2013" fmla="*/ 7455902 w 10502838"/>
              <a:gd name="connsiteY2013" fmla="*/ 4019120 h 6860376"/>
              <a:gd name="connsiteX2014" fmla="*/ 7435573 w 10502838"/>
              <a:gd name="connsiteY2014" fmla="*/ 3998791 h 6860376"/>
              <a:gd name="connsiteX2015" fmla="*/ 7359639 w 10502838"/>
              <a:gd name="connsiteY2015" fmla="*/ 4074725 h 6860376"/>
              <a:gd name="connsiteX2016" fmla="*/ 6681612 w 10502838"/>
              <a:gd name="connsiteY2016" fmla="*/ 3998791 h 6860376"/>
              <a:gd name="connsiteX2017" fmla="*/ 6661283 w 10502838"/>
              <a:gd name="connsiteY2017" fmla="*/ 4019120 h 6860376"/>
              <a:gd name="connsiteX2018" fmla="*/ 6737217 w 10502838"/>
              <a:gd name="connsiteY2018" fmla="*/ 4095054 h 6860376"/>
              <a:gd name="connsiteX2019" fmla="*/ 6661283 w 10502838"/>
              <a:gd name="connsiteY2019" fmla="*/ 4170988 h 6860376"/>
              <a:gd name="connsiteX2020" fmla="*/ 6681612 w 10502838"/>
              <a:gd name="connsiteY2020" fmla="*/ 4191317 h 6860376"/>
              <a:gd name="connsiteX2021" fmla="*/ 6757546 w 10502838"/>
              <a:gd name="connsiteY2021" fmla="*/ 4115383 h 6860376"/>
              <a:gd name="connsiteX2022" fmla="*/ 6833480 w 10502838"/>
              <a:gd name="connsiteY2022" fmla="*/ 4191317 h 6860376"/>
              <a:gd name="connsiteX2023" fmla="*/ 6853809 w 10502838"/>
              <a:gd name="connsiteY2023" fmla="*/ 4170988 h 6860376"/>
              <a:gd name="connsiteX2024" fmla="*/ 6777875 w 10502838"/>
              <a:gd name="connsiteY2024" fmla="*/ 4095054 h 6860376"/>
              <a:gd name="connsiteX2025" fmla="*/ 6853809 w 10502838"/>
              <a:gd name="connsiteY2025" fmla="*/ 4019120 h 6860376"/>
              <a:gd name="connsiteX2026" fmla="*/ 6833480 w 10502838"/>
              <a:gd name="connsiteY2026" fmla="*/ 3998791 h 6860376"/>
              <a:gd name="connsiteX2027" fmla="*/ 6757546 w 10502838"/>
              <a:gd name="connsiteY2027" fmla="*/ 4074725 h 6860376"/>
              <a:gd name="connsiteX2028" fmla="*/ 6078921 w 10502838"/>
              <a:gd name="connsiteY2028" fmla="*/ 3998791 h 6860376"/>
              <a:gd name="connsiteX2029" fmla="*/ 6058592 w 10502838"/>
              <a:gd name="connsiteY2029" fmla="*/ 4019120 h 6860376"/>
              <a:gd name="connsiteX2030" fmla="*/ 6134526 w 10502838"/>
              <a:gd name="connsiteY2030" fmla="*/ 4095054 h 6860376"/>
              <a:gd name="connsiteX2031" fmla="*/ 6058592 w 10502838"/>
              <a:gd name="connsiteY2031" fmla="*/ 4170988 h 6860376"/>
              <a:gd name="connsiteX2032" fmla="*/ 6078921 w 10502838"/>
              <a:gd name="connsiteY2032" fmla="*/ 4191317 h 6860376"/>
              <a:gd name="connsiteX2033" fmla="*/ 6154855 w 10502838"/>
              <a:gd name="connsiteY2033" fmla="*/ 4115383 h 6860376"/>
              <a:gd name="connsiteX2034" fmla="*/ 6230789 w 10502838"/>
              <a:gd name="connsiteY2034" fmla="*/ 4191317 h 6860376"/>
              <a:gd name="connsiteX2035" fmla="*/ 6251118 w 10502838"/>
              <a:gd name="connsiteY2035" fmla="*/ 4170988 h 6860376"/>
              <a:gd name="connsiteX2036" fmla="*/ 6175184 w 10502838"/>
              <a:gd name="connsiteY2036" fmla="*/ 4095054 h 6860376"/>
              <a:gd name="connsiteX2037" fmla="*/ 6251118 w 10502838"/>
              <a:gd name="connsiteY2037" fmla="*/ 4019120 h 6860376"/>
              <a:gd name="connsiteX2038" fmla="*/ 6230789 w 10502838"/>
              <a:gd name="connsiteY2038" fmla="*/ 3998791 h 6860376"/>
              <a:gd name="connsiteX2039" fmla="*/ 6154855 w 10502838"/>
              <a:gd name="connsiteY2039" fmla="*/ 4074725 h 6860376"/>
              <a:gd name="connsiteX2040" fmla="*/ 5476828 w 10502838"/>
              <a:gd name="connsiteY2040" fmla="*/ 3998791 h 6860376"/>
              <a:gd name="connsiteX2041" fmla="*/ 5456499 w 10502838"/>
              <a:gd name="connsiteY2041" fmla="*/ 4019120 h 6860376"/>
              <a:gd name="connsiteX2042" fmla="*/ 5532433 w 10502838"/>
              <a:gd name="connsiteY2042" fmla="*/ 4095054 h 6860376"/>
              <a:gd name="connsiteX2043" fmla="*/ 5456499 w 10502838"/>
              <a:gd name="connsiteY2043" fmla="*/ 4170988 h 6860376"/>
              <a:gd name="connsiteX2044" fmla="*/ 5476828 w 10502838"/>
              <a:gd name="connsiteY2044" fmla="*/ 4191317 h 6860376"/>
              <a:gd name="connsiteX2045" fmla="*/ 5552762 w 10502838"/>
              <a:gd name="connsiteY2045" fmla="*/ 4115383 h 6860376"/>
              <a:gd name="connsiteX2046" fmla="*/ 5628697 w 10502838"/>
              <a:gd name="connsiteY2046" fmla="*/ 4191317 h 6860376"/>
              <a:gd name="connsiteX2047" fmla="*/ 5649025 w 10502838"/>
              <a:gd name="connsiteY2047" fmla="*/ 4170988 h 6860376"/>
              <a:gd name="connsiteX2048" fmla="*/ 5573091 w 10502838"/>
              <a:gd name="connsiteY2048" fmla="*/ 4095054 h 6860376"/>
              <a:gd name="connsiteX2049" fmla="*/ 5649025 w 10502838"/>
              <a:gd name="connsiteY2049" fmla="*/ 4019120 h 6860376"/>
              <a:gd name="connsiteX2050" fmla="*/ 5628697 w 10502838"/>
              <a:gd name="connsiteY2050" fmla="*/ 3998791 h 6860376"/>
              <a:gd name="connsiteX2051" fmla="*/ 5552762 w 10502838"/>
              <a:gd name="connsiteY2051" fmla="*/ 4074725 h 6860376"/>
              <a:gd name="connsiteX2052" fmla="*/ 4874137 w 10502838"/>
              <a:gd name="connsiteY2052" fmla="*/ 3998791 h 6860376"/>
              <a:gd name="connsiteX2053" fmla="*/ 4853808 w 10502838"/>
              <a:gd name="connsiteY2053" fmla="*/ 4019120 h 6860376"/>
              <a:gd name="connsiteX2054" fmla="*/ 4929742 w 10502838"/>
              <a:gd name="connsiteY2054" fmla="*/ 4095054 h 6860376"/>
              <a:gd name="connsiteX2055" fmla="*/ 4853808 w 10502838"/>
              <a:gd name="connsiteY2055" fmla="*/ 4170988 h 6860376"/>
              <a:gd name="connsiteX2056" fmla="*/ 4874137 w 10502838"/>
              <a:gd name="connsiteY2056" fmla="*/ 4191317 h 6860376"/>
              <a:gd name="connsiteX2057" fmla="*/ 4950071 w 10502838"/>
              <a:gd name="connsiteY2057" fmla="*/ 4115383 h 6860376"/>
              <a:gd name="connsiteX2058" fmla="*/ 5026005 w 10502838"/>
              <a:gd name="connsiteY2058" fmla="*/ 4191317 h 6860376"/>
              <a:gd name="connsiteX2059" fmla="*/ 5046334 w 10502838"/>
              <a:gd name="connsiteY2059" fmla="*/ 4170988 h 6860376"/>
              <a:gd name="connsiteX2060" fmla="*/ 4970400 w 10502838"/>
              <a:gd name="connsiteY2060" fmla="*/ 4095054 h 6860376"/>
              <a:gd name="connsiteX2061" fmla="*/ 5046334 w 10502838"/>
              <a:gd name="connsiteY2061" fmla="*/ 4019120 h 6860376"/>
              <a:gd name="connsiteX2062" fmla="*/ 5026005 w 10502838"/>
              <a:gd name="connsiteY2062" fmla="*/ 3998791 h 6860376"/>
              <a:gd name="connsiteX2063" fmla="*/ 4950071 w 10502838"/>
              <a:gd name="connsiteY2063" fmla="*/ 4074725 h 6860376"/>
              <a:gd name="connsiteX2064" fmla="*/ 4271446 w 10502838"/>
              <a:gd name="connsiteY2064" fmla="*/ 3998791 h 6860376"/>
              <a:gd name="connsiteX2065" fmla="*/ 4251117 w 10502838"/>
              <a:gd name="connsiteY2065" fmla="*/ 4019120 h 6860376"/>
              <a:gd name="connsiteX2066" fmla="*/ 4327052 w 10502838"/>
              <a:gd name="connsiteY2066" fmla="*/ 4095054 h 6860376"/>
              <a:gd name="connsiteX2067" fmla="*/ 4251117 w 10502838"/>
              <a:gd name="connsiteY2067" fmla="*/ 4170988 h 6860376"/>
              <a:gd name="connsiteX2068" fmla="*/ 4271446 w 10502838"/>
              <a:gd name="connsiteY2068" fmla="*/ 4191317 h 6860376"/>
              <a:gd name="connsiteX2069" fmla="*/ 4347380 w 10502838"/>
              <a:gd name="connsiteY2069" fmla="*/ 4115383 h 6860376"/>
              <a:gd name="connsiteX2070" fmla="*/ 4423315 w 10502838"/>
              <a:gd name="connsiteY2070" fmla="*/ 4191317 h 6860376"/>
              <a:gd name="connsiteX2071" fmla="*/ 4443644 w 10502838"/>
              <a:gd name="connsiteY2071" fmla="*/ 4170988 h 6860376"/>
              <a:gd name="connsiteX2072" fmla="*/ 4367709 w 10502838"/>
              <a:gd name="connsiteY2072" fmla="*/ 4095054 h 6860376"/>
              <a:gd name="connsiteX2073" fmla="*/ 4443644 w 10502838"/>
              <a:gd name="connsiteY2073" fmla="*/ 4019120 h 6860376"/>
              <a:gd name="connsiteX2074" fmla="*/ 4423315 w 10502838"/>
              <a:gd name="connsiteY2074" fmla="*/ 3998791 h 6860376"/>
              <a:gd name="connsiteX2075" fmla="*/ 4347380 w 10502838"/>
              <a:gd name="connsiteY2075" fmla="*/ 4074725 h 6860376"/>
              <a:gd name="connsiteX2076" fmla="*/ 3668756 w 10502838"/>
              <a:gd name="connsiteY2076" fmla="*/ 3998791 h 6860376"/>
              <a:gd name="connsiteX2077" fmla="*/ 3648427 w 10502838"/>
              <a:gd name="connsiteY2077" fmla="*/ 4019120 h 6860376"/>
              <a:gd name="connsiteX2078" fmla="*/ 3724361 w 10502838"/>
              <a:gd name="connsiteY2078" fmla="*/ 4095054 h 6860376"/>
              <a:gd name="connsiteX2079" fmla="*/ 3649025 w 10502838"/>
              <a:gd name="connsiteY2079" fmla="*/ 4170988 h 6860376"/>
              <a:gd name="connsiteX2080" fmla="*/ 3669354 w 10502838"/>
              <a:gd name="connsiteY2080" fmla="*/ 4191317 h 6860376"/>
              <a:gd name="connsiteX2081" fmla="*/ 3745288 w 10502838"/>
              <a:gd name="connsiteY2081" fmla="*/ 4115383 h 6860376"/>
              <a:gd name="connsiteX2082" fmla="*/ 3820624 w 10502838"/>
              <a:gd name="connsiteY2082" fmla="*/ 4191317 h 6860376"/>
              <a:gd name="connsiteX2083" fmla="*/ 3840953 w 10502838"/>
              <a:gd name="connsiteY2083" fmla="*/ 4170988 h 6860376"/>
              <a:gd name="connsiteX2084" fmla="*/ 3765019 w 10502838"/>
              <a:gd name="connsiteY2084" fmla="*/ 4095054 h 6860376"/>
              <a:gd name="connsiteX2085" fmla="*/ 3840953 w 10502838"/>
              <a:gd name="connsiteY2085" fmla="*/ 4019120 h 6860376"/>
              <a:gd name="connsiteX2086" fmla="*/ 3820624 w 10502838"/>
              <a:gd name="connsiteY2086" fmla="*/ 3998791 h 6860376"/>
              <a:gd name="connsiteX2087" fmla="*/ 3744690 w 10502838"/>
              <a:gd name="connsiteY2087" fmla="*/ 4074725 h 6860376"/>
              <a:gd name="connsiteX2088" fmla="*/ 3067284 w 10502838"/>
              <a:gd name="connsiteY2088" fmla="*/ 3998791 h 6860376"/>
              <a:gd name="connsiteX2089" fmla="*/ 3046955 w 10502838"/>
              <a:gd name="connsiteY2089" fmla="*/ 4019120 h 6860376"/>
              <a:gd name="connsiteX2090" fmla="*/ 3122889 w 10502838"/>
              <a:gd name="connsiteY2090" fmla="*/ 4095054 h 6860376"/>
              <a:gd name="connsiteX2091" fmla="*/ 3046955 w 10502838"/>
              <a:gd name="connsiteY2091" fmla="*/ 4170988 h 6860376"/>
              <a:gd name="connsiteX2092" fmla="*/ 3067284 w 10502838"/>
              <a:gd name="connsiteY2092" fmla="*/ 4191317 h 6860376"/>
              <a:gd name="connsiteX2093" fmla="*/ 3142621 w 10502838"/>
              <a:gd name="connsiteY2093" fmla="*/ 4115383 h 6860376"/>
              <a:gd name="connsiteX2094" fmla="*/ 3218557 w 10502838"/>
              <a:gd name="connsiteY2094" fmla="*/ 4191317 h 6860376"/>
              <a:gd name="connsiteX2095" fmla="*/ 3238886 w 10502838"/>
              <a:gd name="connsiteY2095" fmla="*/ 4170988 h 6860376"/>
              <a:gd name="connsiteX2096" fmla="*/ 3162950 w 10502838"/>
              <a:gd name="connsiteY2096" fmla="*/ 4095054 h 6860376"/>
              <a:gd name="connsiteX2097" fmla="*/ 3238886 w 10502838"/>
              <a:gd name="connsiteY2097" fmla="*/ 4019120 h 6860376"/>
              <a:gd name="connsiteX2098" fmla="*/ 3218557 w 10502838"/>
              <a:gd name="connsiteY2098" fmla="*/ 3998791 h 6860376"/>
              <a:gd name="connsiteX2099" fmla="*/ 3142621 w 10502838"/>
              <a:gd name="connsiteY2099" fmla="*/ 4074725 h 6860376"/>
              <a:gd name="connsiteX2100" fmla="*/ 2464590 w 10502838"/>
              <a:gd name="connsiteY2100" fmla="*/ 3998791 h 6860376"/>
              <a:gd name="connsiteX2101" fmla="*/ 2444261 w 10502838"/>
              <a:gd name="connsiteY2101" fmla="*/ 4019120 h 6860376"/>
              <a:gd name="connsiteX2102" fmla="*/ 2520196 w 10502838"/>
              <a:gd name="connsiteY2102" fmla="*/ 4095054 h 6860376"/>
              <a:gd name="connsiteX2103" fmla="*/ 2444261 w 10502838"/>
              <a:gd name="connsiteY2103" fmla="*/ 4170988 h 6860376"/>
              <a:gd name="connsiteX2104" fmla="*/ 2464590 w 10502838"/>
              <a:gd name="connsiteY2104" fmla="*/ 4191317 h 6860376"/>
              <a:gd name="connsiteX2105" fmla="*/ 2540525 w 10502838"/>
              <a:gd name="connsiteY2105" fmla="*/ 4115383 h 6860376"/>
              <a:gd name="connsiteX2106" fmla="*/ 2616460 w 10502838"/>
              <a:gd name="connsiteY2106" fmla="*/ 4191317 h 6860376"/>
              <a:gd name="connsiteX2107" fmla="*/ 2636789 w 10502838"/>
              <a:gd name="connsiteY2107" fmla="*/ 4170988 h 6860376"/>
              <a:gd name="connsiteX2108" fmla="*/ 2560854 w 10502838"/>
              <a:gd name="connsiteY2108" fmla="*/ 4095054 h 6860376"/>
              <a:gd name="connsiteX2109" fmla="*/ 2636789 w 10502838"/>
              <a:gd name="connsiteY2109" fmla="*/ 4019120 h 6860376"/>
              <a:gd name="connsiteX2110" fmla="*/ 2616460 w 10502838"/>
              <a:gd name="connsiteY2110" fmla="*/ 3998791 h 6860376"/>
              <a:gd name="connsiteX2111" fmla="*/ 2540525 w 10502838"/>
              <a:gd name="connsiteY2111" fmla="*/ 4074725 h 6860376"/>
              <a:gd name="connsiteX2112" fmla="*/ 1861896 w 10502838"/>
              <a:gd name="connsiteY2112" fmla="*/ 3998791 h 6860376"/>
              <a:gd name="connsiteX2113" fmla="*/ 1841566 w 10502838"/>
              <a:gd name="connsiteY2113" fmla="*/ 4019120 h 6860376"/>
              <a:gd name="connsiteX2114" fmla="*/ 1917501 w 10502838"/>
              <a:gd name="connsiteY2114" fmla="*/ 4095054 h 6860376"/>
              <a:gd name="connsiteX2115" fmla="*/ 1841566 w 10502838"/>
              <a:gd name="connsiteY2115" fmla="*/ 4170988 h 6860376"/>
              <a:gd name="connsiteX2116" fmla="*/ 1861896 w 10502838"/>
              <a:gd name="connsiteY2116" fmla="*/ 4191317 h 6860376"/>
              <a:gd name="connsiteX2117" fmla="*/ 1937830 w 10502838"/>
              <a:gd name="connsiteY2117" fmla="*/ 4115383 h 6860376"/>
              <a:gd name="connsiteX2118" fmla="*/ 2013765 w 10502838"/>
              <a:gd name="connsiteY2118" fmla="*/ 4191317 h 6860376"/>
              <a:gd name="connsiteX2119" fmla="*/ 2034094 w 10502838"/>
              <a:gd name="connsiteY2119" fmla="*/ 4170988 h 6860376"/>
              <a:gd name="connsiteX2120" fmla="*/ 1958159 w 10502838"/>
              <a:gd name="connsiteY2120" fmla="*/ 4095054 h 6860376"/>
              <a:gd name="connsiteX2121" fmla="*/ 2034094 w 10502838"/>
              <a:gd name="connsiteY2121" fmla="*/ 4019120 h 6860376"/>
              <a:gd name="connsiteX2122" fmla="*/ 2013765 w 10502838"/>
              <a:gd name="connsiteY2122" fmla="*/ 3998791 h 6860376"/>
              <a:gd name="connsiteX2123" fmla="*/ 1937830 w 10502838"/>
              <a:gd name="connsiteY2123" fmla="*/ 4074725 h 6860376"/>
              <a:gd name="connsiteX2124" fmla="*/ 657111 w 10502838"/>
              <a:gd name="connsiteY2124" fmla="*/ 3998791 h 6860376"/>
              <a:gd name="connsiteX2125" fmla="*/ 636782 w 10502838"/>
              <a:gd name="connsiteY2125" fmla="*/ 4019120 h 6860376"/>
              <a:gd name="connsiteX2126" fmla="*/ 712716 w 10502838"/>
              <a:gd name="connsiteY2126" fmla="*/ 4095054 h 6860376"/>
              <a:gd name="connsiteX2127" fmla="*/ 636782 w 10502838"/>
              <a:gd name="connsiteY2127" fmla="*/ 4170988 h 6860376"/>
              <a:gd name="connsiteX2128" fmla="*/ 657111 w 10502838"/>
              <a:gd name="connsiteY2128" fmla="*/ 4191317 h 6860376"/>
              <a:gd name="connsiteX2129" fmla="*/ 733045 w 10502838"/>
              <a:gd name="connsiteY2129" fmla="*/ 4115383 h 6860376"/>
              <a:gd name="connsiteX2130" fmla="*/ 808979 w 10502838"/>
              <a:gd name="connsiteY2130" fmla="*/ 4191317 h 6860376"/>
              <a:gd name="connsiteX2131" fmla="*/ 829308 w 10502838"/>
              <a:gd name="connsiteY2131" fmla="*/ 4170988 h 6860376"/>
              <a:gd name="connsiteX2132" fmla="*/ 753374 w 10502838"/>
              <a:gd name="connsiteY2132" fmla="*/ 4095054 h 6860376"/>
              <a:gd name="connsiteX2133" fmla="*/ 829308 w 10502838"/>
              <a:gd name="connsiteY2133" fmla="*/ 4019120 h 6860376"/>
              <a:gd name="connsiteX2134" fmla="*/ 808979 w 10502838"/>
              <a:gd name="connsiteY2134" fmla="*/ 3998791 h 6860376"/>
              <a:gd name="connsiteX2135" fmla="*/ 733045 w 10502838"/>
              <a:gd name="connsiteY2135" fmla="*/ 4074725 h 6860376"/>
              <a:gd name="connsiteX2136" fmla="*/ 1259202 w 10502838"/>
              <a:gd name="connsiteY2136" fmla="*/ 3998790 h 6860376"/>
              <a:gd name="connsiteX2137" fmla="*/ 1238874 w 10502838"/>
              <a:gd name="connsiteY2137" fmla="*/ 4019119 h 6860376"/>
              <a:gd name="connsiteX2138" fmla="*/ 1314806 w 10502838"/>
              <a:gd name="connsiteY2138" fmla="*/ 4095054 h 6860376"/>
              <a:gd name="connsiteX2139" fmla="*/ 1238874 w 10502838"/>
              <a:gd name="connsiteY2139" fmla="*/ 4170988 h 6860376"/>
              <a:gd name="connsiteX2140" fmla="*/ 1259202 w 10502838"/>
              <a:gd name="connsiteY2140" fmla="*/ 4191317 h 6860376"/>
              <a:gd name="connsiteX2141" fmla="*/ 1335734 w 10502838"/>
              <a:gd name="connsiteY2141" fmla="*/ 4115382 h 6860376"/>
              <a:gd name="connsiteX2142" fmla="*/ 1411071 w 10502838"/>
              <a:gd name="connsiteY2142" fmla="*/ 4191317 h 6860376"/>
              <a:gd name="connsiteX2143" fmla="*/ 1431399 w 10502838"/>
              <a:gd name="connsiteY2143" fmla="*/ 4170988 h 6860376"/>
              <a:gd name="connsiteX2144" fmla="*/ 1355465 w 10502838"/>
              <a:gd name="connsiteY2144" fmla="*/ 4095054 h 6860376"/>
              <a:gd name="connsiteX2145" fmla="*/ 1431399 w 10502838"/>
              <a:gd name="connsiteY2145" fmla="*/ 4019119 h 6860376"/>
              <a:gd name="connsiteX2146" fmla="*/ 1411071 w 10502838"/>
              <a:gd name="connsiteY2146" fmla="*/ 3998790 h 6860376"/>
              <a:gd name="connsiteX2147" fmla="*/ 1335135 w 10502838"/>
              <a:gd name="connsiteY2147" fmla="*/ 4074725 h 6860376"/>
              <a:gd name="connsiteX2148" fmla="*/ 55018 w 10502838"/>
              <a:gd name="connsiteY2148" fmla="*/ 3998790 h 6860376"/>
              <a:gd name="connsiteX2149" fmla="*/ 34689 w 10502838"/>
              <a:gd name="connsiteY2149" fmla="*/ 4019119 h 6860376"/>
              <a:gd name="connsiteX2150" fmla="*/ 110623 w 10502838"/>
              <a:gd name="connsiteY2150" fmla="*/ 4095054 h 6860376"/>
              <a:gd name="connsiteX2151" fmla="*/ 34091 w 10502838"/>
              <a:gd name="connsiteY2151" fmla="*/ 4170988 h 6860376"/>
              <a:gd name="connsiteX2152" fmla="*/ 54420 w 10502838"/>
              <a:gd name="connsiteY2152" fmla="*/ 4191317 h 6860376"/>
              <a:gd name="connsiteX2153" fmla="*/ 130354 w 10502838"/>
              <a:gd name="connsiteY2153" fmla="*/ 4115382 h 6860376"/>
              <a:gd name="connsiteX2154" fmla="*/ 206289 w 10502838"/>
              <a:gd name="connsiteY2154" fmla="*/ 4191317 h 6860376"/>
              <a:gd name="connsiteX2155" fmla="*/ 226617 w 10502838"/>
              <a:gd name="connsiteY2155" fmla="*/ 4170988 h 6860376"/>
              <a:gd name="connsiteX2156" fmla="*/ 150683 w 10502838"/>
              <a:gd name="connsiteY2156" fmla="*/ 4095054 h 6860376"/>
              <a:gd name="connsiteX2157" fmla="*/ 226617 w 10502838"/>
              <a:gd name="connsiteY2157" fmla="*/ 4019119 h 6860376"/>
              <a:gd name="connsiteX2158" fmla="*/ 206289 w 10502838"/>
              <a:gd name="connsiteY2158" fmla="*/ 3998790 h 6860376"/>
              <a:gd name="connsiteX2159" fmla="*/ 130354 w 10502838"/>
              <a:gd name="connsiteY2159" fmla="*/ 4074725 h 6860376"/>
              <a:gd name="connsiteX2160" fmla="*/ 1259800 w 10502838"/>
              <a:gd name="connsiteY2160" fmla="*/ 3973678 h 6860376"/>
              <a:gd name="connsiteX2161" fmla="*/ 1335734 w 10502838"/>
              <a:gd name="connsiteY2161" fmla="*/ 4049612 h 6860376"/>
              <a:gd name="connsiteX2162" fmla="*/ 1411668 w 10502838"/>
              <a:gd name="connsiteY2162" fmla="*/ 3973678 h 6860376"/>
              <a:gd name="connsiteX2163" fmla="*/ 1457707 w 10502838"/>
              <a:gd name="connsiteY2163" fmla="*/ 4019717 h 6860376"/>
              <a:gd name="connsiteX2164" fmla="*/ 1381175 w 10502838"/>
              <a:gd name="connsiteY2164" fmla="*/ 4095054 h 6860376"/>
              <a:gd name="connsiteX2165" fmla="*/ 1457109 w 10502838"/>
              <a:gd name="connsiteY2165" fmla="*/ 4170988 h 6860376"/>
              <a:gd name="connsiteX2166" fmla="*/ 1411071 w 10502838"/>
              <a:gd name="connsiteY2166" fmla="*/ 4217026 h 6860376"/>
              <a:gd name="connsiteX2167" fmla="*/ 1335135 w 10502838"/>
              <a:gd name="connsiteY2167" fmla="*/ 4141092 h 6860376"/>
              <a:gd name="connsiteX2168" fmla="*/ 1259800 w 10502838"/>
              <a:gd name="connsiteY2168" fmla="*/ 4216429 h 6860376"/>
              <a:gd name="connsiteX2169" fmla="*/ 1213762 w 10502838"/>
              <a:gd name="connsiteY2169" fmla="*/ 4170390 h 6860376"/>
              <a:gd name="connsiteX2170" fmla="*/ 1289695 w 10502838"/>
              <a:gd name="connsiteY2170" fmla="*/ 4094455 h 6860376"/>
              <a:gd name="connsiteX2171" fmla="*/ 1213762 w 10502838"/>
              <a:gd name="connsiteY2171" fmla="*/ 4019717 h 6860376"/>
              <a:gd name="connsiteX2172" fmla="*/ 55018 w 10502838"/>
              <a:gd name="connsiteY2172" fmla="*/ 3973678 h 6860376"/>
              <a:gd name="connsiteX2173" fmla="*/ 130952 w 10502838"/>
              <a:gd name="connsiteY2173" fmla="*/ 4049612 h 6860376"/>
              <a:gd name="connsiteX2174" fmla="*/ 206886 w 10502838"/>
              <a:gd name="connsiteY2174" fmla="*/ 3973678 h 6860376"/>
              <a:gd name="connsiteX2175" fmla="*/ 252925 w 10502838"/>
              <a:gd name="connsiteY2175" fmla="*/ 4019717 h 6860376"/>
              <a:gd name="connsiteX2176" fmla="*/ 176991 w 10502838"/>
              <a:gd name="connsiteY2176" fmla="*/ 4095651 h 6860376"/>
              <a:gd name="connsiteX2177" fmla="*/ 252925 w 10502838"/>
              <a:gd name="connsiteY2177" fmla="*/ 4171586 h 6860376"/>
              <a:gd name="connsiteX2178" fmla="*/ 206886 w 10502838"/>
              <a:gd name="connsiteY2178" fmla="*/ 4217625 h 6860376"/>
              <a:gd name="connsiteX2179" fmla="*/ 130952 w 10502838"/>
              <a:gd name="connsiteY2179" fmla="*/ 4141690 h 6860376"/>
              <a:gd name="connsiteX2180" fmla="*/ 55018 w 10502838"/>
              <a:gd name="connsiteY2180" fmla="*/ 4216429 h 6860376"/>
              <a:gd name="connsiteX2181" fmla="*/ 8979 w 10502838"/>
              <a:gd name="connsiteY2181" fmla="*/ 4170390 h 6860376"/>
              <a:gd name="connsiteX2182" fmla="*/ 84913 w 10502838"/>
              <a:gd name="connsiteY2182" fmla="*/ 4094455 h 6860376"/>
              <a:gd name="connsiteX2183" fmla="*/ 8979 w 10502838"/>
              <a:gd name="connsiteY2183" fmla="*/ 4019717 h 6860376"/>
              <a:gd name="connsiteX2184" fmla="*/ 10295963 w 10502838"/>
              <a:gd name="connsiteY2184" fmla="*/ 3972483 h 6860376"/>
              <a:gd name="connsiteX2185" fmla="*/ 10371897 w 10502838"/>
              <a:gd name="connsiteY2185" fmla="*/ 4048417 h 6860376"/>
              <a:gd name="connsiteX2186" fmla="*/ 10447831 w 10502838"/>
              <a:gd name="connsiteY2186" fmla="*/ 3972483 h 6860376"/>
              <a:gd name="connsiteX2187" fmla="*/ 10493870 w 10502838"/>
              <a:gd name="connsiteY2187" fmla="*/ 4018522 h 6860376"/>
              <a:gd name="connsiteX2188" fmla="*/ 10417936 w 10502838"/>
              <a:gd name="connsiteY2188" fmla="*/ 4094456 h 6860376"/>
              <a:gd name="connsiteX2189" fmla="*/ 10493870 w 10502838"/>
              <a:gd name="connsiteY2189" fmla="*/ 4170390 h 6860376"/>
              <a:gd name="connsiteX2190" fmla="*/ 10447831 w 10502838"/>
              <a:gd name="connsiteY2190" fmla="*/ 4216429 h 6860376"/>
              <a:gd name="connsiteX2191" fmla="*/ 10371897 w 10502838"/>
              <a:gd name="connsiteY2191" fmla="*/ 4140495 h 6860376"/>
              <a:gd name="connsiteX2192" fmla="*/ 10295963 w 10502838"/>
              <a:gd name="connsiteY2192" fmla="*/ 4216429 h 6860376"/>
              <a:gd name="connsiteX2193" fmla="*/ 10249924 w 10502838"/>
              <a:gd name="connsiteY2193" fmla="*/ 4170390 h 6860376"/>
              <a:gd name="connsiteX2194" fmla="*/ 10325858 w 10502838"/>
              <a:gd name="connsiteY2194" fmla="*/ 4094456 h 6860376"/>
              <a:gd name="connsiteX2195" fmla="*/ 10249924 w 10502838"/>
              <a:gd name="connsiteY2195" fmla="*/ 4018522 h 6860376"/>
              <a:gd name="connsiteX2196" fmla="*/ 9693272 w 10502838"/>
              <a:gd name="connsiteY2196" fmla="*/ 3972483 h 6860376"/>
              <a:gd name="connsiteX2197" fmla="*/ 9769206 w 10502838"/>
              <a:gd name="connsiteY2197" fmla="*/ 4048417 h 6860376"/>
              <a:gd name="connsiteX2198" fmla="*/ 9845140 w 10502838"/>
              <a:gd name="connsiteY2198" fmla="*/ 3972483 h 6860376"/>
              <a:gd name="connsiteX2199" fmla="*/ 9891180 w 10502838"/>
              <a:gd name="connsiteY2199" fmla="*/ 4018522 h 6860376"/>
              <a:gd name="connsiteX2200" fmla="*/ 9815245 w 10502838"/>
              <a:gd name="connsiteY2200" fmla="*/ 4094456 h 6860376"/>
              <a:gd name="connsiteX2201" fmla="*/ 9891180 w 10502838"/>
              <a:gd name="connsiteY2201" fmla="*/ 4170390 h 6860376"/>
              <a:gd name="connsiteX2202" fmla="*/ 9845140 w 10502838"/>
              <a:gd name="connsiteY2202" fmla="*/ 4216429 h 6860376"/>
              <a:gd name="connsiteX2203" fmla="*/ 9769206 w 10502838"/>
              <a:gd name="connsiteY2203" fmla="*/ 4140495 h 6860376"/>
              <a:gd name="connsiteX2204" fmla="*/ 9693272 w 10502838"/>
              <a:gd name="connsiteY2204" fmla="*/ 4216429 h 6860376"/>
              <a:gd name="connsiteX2205" fmla="*/ 9647233 w 10502838"/>
              <a:gd name="connsiteY2205" fmla="*/ 4170390 h 6860376"/>
              <a:gd name="connsiteX2206" fmla="*/ 9723167 w 10502838"/>
              <a:gd name="connsiteY2206" fmla="*/ 4094456 h 6860376"/>
              <a:gd name="connsiteX2207" fmla="*/ 9647233 w 10502838"/>
              <a:gd name="connsiteY2207" fmla="*/ 4018522 h 6860376"/>
              <a:gd name="connsiteX2208" fmla="*/ 9091777 w 10502838"/>
              <a:gd name="connsiteY2208" fmla="*/ 3972483 h 6860376"/>
              <a:gd name="connsiteX2209" fmla="*/ 9167711 w 10502838"/>
              <a:gd name="connsiteY2209" fmla="*/ 4048417 h 6860376"/>
              <a:gd name="connsiteX2210" fmla="*/ 9243645 w 10502838"/>
              <a:gd name="connsiteY2210" fmla="*/ 3972483 h 6860376"/>
              <a:gd name="connsiteX2211" fmla="*/ 9289684 w 10502838"/>
              <a:gd name="connsiteY2211" fmla="*/ 4018522 h 6860376"/>
              <a:gd name="connsiteX2212" fmla="*/ 9213750 w 10502838"/>
              <a:gd name="connsiteY2212" fmla="*/ 4094456 h 6860376"/>
              <a:gd name="connsiteX2213" fmla="*/ 9289684 w 10502838"/>
              <a:gd name="connsiteY2213" fmla="*/ 4170390 h 6860376"/>
              <a:gd name="connsiteX2214" fmla="*/ 9243645 w 10502838"/>
              <a:gd name="connsiteY2214" fmla="*/ 4216429 h 6860376"/>
              <a:gd name="connsiteX2215" fmla="*/ 9167711 w 10502838"/>
              <a:gd name="connsiteY2215" fmla="*/ 4140495 h 6860376"/>
              <a:gd name="connsiteX2216" fmla="*/ 9091777 w 10502838"/>
              <a:gd name="connsiteY2216" fmla="*/ 4216429 h 6860376"/>
              <a:gd name="connsiteX2217" fmla="*/ 9045738 w 10502838"/>
              <a:gd name="connsiteY2217" fmla="*/ 4170390 h 6860376"/>
              <a:gd name="connsiteX2218" fmla="*/ 9121672 w 10502838"/>
              <a:gd name="connsiteY2218" fmla="*/ 4094456 h 6860376"/>
              <a:gd name="connsiteX2219" fmla="*/ 9045738 w 10502838"/>
              <a:gd name="connsiteY2219" fmla="*/ 4018522 h 6860376"/>
              <a:gd name="connsiteX2220" fmla="*/ 8488488 w 10502838"/>
              <a:gd name="connsiteY2220" fmla="*/ 3972483 h 6860376"/>
              <a:gd name="connsiteX2221" fmla="*/ 8564422 w 10502838"/>
              <a:gd name="connsiteY2221" fmla="*/ 4048417 h 6860376"/>
              <a:gd name="connsiteX2222" fmla="*/ 8640356 w 10502838"/>
              <a:gd name="connsiteY2222" fmla="*/ 3972483 h 6860376"/>
              <a:gd name="connsiteX2223" fmla="*/ 8686396 w 10502838"/>
              <a:gd name="connsiteY2223" fmla="*/ 4018522 h 6860376"/>
              <a:gd name="connsiteX2224" fmla="*/ 8610461 w 10502838"/>
              <a:gd name="connsiteY2224" fmla="*/ 4094456 h 6860376"/>
              <a:gd name="connsiteX2225" fmla="*/ 8686396 w 10502838"/>
              <a:gd name="connsiteY2225" fmla="*/ 4170390 h 6860376"/>
              <a:gd name="connsiteX2226" fmla="*/ 8640356 w 10502838"/>
              <a:gd name="connsiteY2226" fmla="*/ 4216429 h 6860376"/>
              <a:gd name="connsiteX2227" fmla="*/ 8564422 w 10502838"/>
              <a:gd name="connsiteY2227" fmla="*/ 4140495 h 6860376"/>
              <a:gd name="connsiteX2228" fmla="*/ 8488488 w 10502838"/>
              <a:gd name="connsiteY2228" fmla="*/ 4216429 h 6860376"/>
              <a:gd name="connsiteX2229" fmla="*/ 8442449 w 10502838"/>
              <a:gd name="connsiteY2229" fmla="*/ 4170390 h 6860376"/>
              <a:gd name="connsiteX2230" fmla="*/ 8518383 w 10502838"/>
              <a:gd name="connsiteY2230" fmla="*/ 4094456 h 6860376"/>
              <a:gd name="connsiteX2231" fmla="*/ 8442449 w 10502838"/>
              <a:gd name="connsiteY2231" fmla="*/ 4018522 h 6860376"/>
              <a:gd name="connsiteX2232" fmla="*/ 7886396 w 10502838"/>
              <a:gd name="connsiteY2232" fmla="*/ 3972483 h 6860376"/>
              <a:gd name="connsiteX2233" fmla="*/ 7962330 w 10502838"/>
              <a:gd name="connsiteY2233" fmla="*/ 4048417 h 6860376"/>
              <a:gd name="connsiteX2234" fmla="*/ 8038264 w 10502838"/>
              <a:gd name="connsiteY2234" fmla="*/ 3972483 h 6860376"/>
              <a:gd name="connsiteX2235" fmla="*/ 8084303 w 10502838"/>
              <a:gd name="connsiteY2235" fmla="*/ 4018522 h 6860376"/>
              <a:gd name="connsiteX2236" fmla="*/ 8008369 w 10502838"/>
              <a:gd name="connsiteY2236" fmla="*/ 4094456 h 6860376"/>
              <a:gd name="connsiteX2237" fmla="*/ 8084303 w 10502838"/>
              <a:gd name="connsiteY2237" fmla="*/ 4170390 h 6860376"/>
              <a:gd name="connsiteX2238" fmla="*/ 8038264 w 10502838"/>
              <a:gd name="connsiteY2238" fmla="*/ 4216429 h 6860376"/>
              <a:gd name="connsiteX2239" fmla="*/ 7962330 w 10502838"/>
              <a:gd name="connsiteY2239" fmla="*/ 4140495 h 6860376"/>
              <a:gd name="connsiteX2240" fmla="*/ 7886396 w 10502838"/>
              <a:gd name="connsiteY2240" fmla="*/ 4216429 h 6860376"/>
              <a:gd name="connsiteX2241" fmla="*/ 7840357 w 10502838"/>
              <a:gd name="connsiteY2241" fmla="*/ 4170390 h 6860376"/>
              <a:gd name="connsiteX2242" fmla="*/ 7916291 w 10502838"/>
              <a:gd name="connsiteY2242" fmla="*/ 4094456 h 6860376"/>
              <a:gd name="connsiteX2243" fmla="*/ 7840357 w 10502838"/>
              <a:gd name="connsiteY2243" fmla="*/ 4018522 h 6860376"/>
              <a:gd name="connsiteX2244" fmla="*/ 7283705 w 10502838"/>
              <a:gd name="connsiteY2244" fmla="*/ 3972483 h 6860376"/>
              <a:gd name="connsiteX2245" fmla="*/ 7359639 w 10502838"/>
              <a:gd name="connsiteY2245" fmla="*/ 4048417 h 6860376"/>
              <a:gd name="connsiteX2246" fmla="*/ 7435573 w 10502838"/>
              <a:gd name="connsiteY2246" fmla="*/ 3972483 h 6860376"/>
              <a:gd name="connsiteX2247" fmla="*/ 7481613 w 10502838"/>
              <a:gd name="connsiteY2247" fmla="*/ 4018522 h 6860376"/>
              <a:gd name="connsiteX2248" fmla="*/ 7405678 w 10502838"/>
              <a:gd name="connsiteY2248" fmla="*/ 4094456 h 6860376"/>
              <a:gd name="connsiteX2249" fmla="*/ 7481613 w 10502838"/>
              <a:gd name="connsiteY2249" fmla="*/ 4170390 h 6860376"/>
              <a:gd name="connsiteX2250" fmla="*/ 7435573 w 10502838"/>
              <a:gd name="connsiteY2250" fmla="*/ 4216429 h 6860376"/>
              <a:gd name="connsiteX2251" fmla="*/ 7359639 w 10502838"/>
              <a:gd name="connsiteY2251" fmla="*/ 4140495 h 6860376"/>
              <a:gd name="connsiteX2252" fmla="*/ 7283705 w 10502838"/>
              <a:gd name="connsiteY2252" fmla="*/ 4216429 h 6860376"/>
              <a:gd name="connsiteX2253" fmla="*/ 7237666 w 10502838"/>
              <a:gd name="connsiteY2253" fmla="*/ 4170390 h 6860376"/>
              <a:gd name="connsiteX2254" fmla="*/ 7313600 w 10502838"/>
              <a:gd name="connsiteY2254" fmla="*/ 4094456 h 6860376"/>
              <a:gd name="connsiteX2255" fmla="*/ 7237666 w 10502838"/>
              <a:gd name="connsiteY2255" fmla="*/ 4018522 h 6860376"/>
              <a:gd name="connsiteX2256" fmla="*/ 6681612 w 10502838"/>
              <a:gd name="connsiteY2256" fmla="*/ 3972483 h 6860376"/>
              <a:gd name="connsiteX2257" fmla="*/ 6757546 w 10502838"/>
              <a:gd name="connsiteY2257" fmla="*/ 4048417 h 6860376"/>
              <a:gd name="connsiteX2258" fmla="*/ 6833480 w 10502838"/>
              <a:gd name="connsiteY2258" fmla="*/ 3972483 h 6860376"/>
              <a:gd name="connsiteX2259" fmla="*/ 6879519 w 10502838"/>
              <a:gd name="connsiteY2259" fmla="*/ 4018522 h 6860376"/>
              <a:gd name="connsiteX2260" fmla="*/ 6803585 w 10502838"/>
              <a:gd name="connsiteY2260" fmla="*/ 4094456 h 6860376"/>
              <a:gd name="connsiteX2261" fmla="*/ 6879519 w 10502838"/>
              <a:gd name="connsiteY2261" fmla="*/ 4170390 h 6860376"/>
              <a:gd name="connsiteX2262" fmla="*/ 6833480 w 10502838"/>
              <a:gd name="connsiteY2262" fmla="*/ 4216429 h 6860376"/>
              <a:gd name="connsiteX2263" fmla="*/ 6757546 w 10502838"/>
              <a:gd name="connsiteY2263" fmla="*/ 4140495 h 6860376"/>
              <a:gd name="connsiteX2264" fmla="*/ 6681612 w 10502838"/>
              <a:gd name="connsiteY2264" fmla="*/ 4216429 h 6860376"/>
              <a:gd name="connsiteX2265" fmla="*/ 6635573 w 10502838"/>
              <a:gd name="connsiteY2265" fmla="*/ 4170390 h 6860376"/>
              <a:gd name="connsiteX2266" fmla="*/ 6711507 w 10502838"/>
              <a:gd name="connsiteY2266" fmla="*/ 4094456 h 6860376"/>
              <a:gd name="connsiteX2267" fmla="*/ 6635573 w 10502838"/>
              <a:gd name="connsiteY2267" fmla="*/ 4018522 h 6860376"/>
              <a:gd name="connsiteX2268" fmla="*/ 6078921 w 10502838"/>
              <a:gd name="connsiteY2268" fmla="*/ 3972483 h 6860376"/>
              <a:gd name="connsiteX2269" fmla="*/ 6154855 w 10502838"/>
              <a:gd name="connsiteY2269" fmla="*/ 4048417 h 6860376"/>
              <a:gd name="connsiteX2270" fmla="*/ 6230789 w 10502838"/>
              <a:gd name="connsiteY2270" fmla="*/ 3972483 h 6860376"/>
              <a:gd name="connsiteX2271" fmla="*/ 6276829 w 10502838"/>
              <a:gd name="connsiteY2271" fmla="*/ 4018522 h 6860376"/>
              <a:gd name="connsiteX2272" fmla="*/ 6200894 w 10502838"/>
              <a:gd name="connsiteY2272" fmla="*/ 4094456 h 6860376"/>
              <a:gd name="connsiteX2273" fmla="*/ 6276829 w 10502838"/>
              <a:gd name="connsiteY2273" fmla="*/ 4170390 h 6860376"/>
              <a:gd name="connsiteX2274" fmla="*/ 6230789 w 10502838"/>
              <a:gd name="connsiteY2274" fmla="*/ 4216429 h 6860376"/>
              <a:gd name="connsiteX2275" fmla="*/ 6154855 w 10502838"/>
              <a:gd name="connsiteY2275" fmla="*/ 4140495 h 6860376"/>
              <a:gd name="connsiteX2276" fmla="*/ 6078921 w 10502838"/>
              <a:gd name="connsiteY2276" fmla="*/ 4216429 h 6860376"/>
              <a:gd name="connsiteX2277" fmla="*/ 6032882 w 10502838"/>
              <a:gd name="connsiteY2277" fmla="*/ 4170390 h 6860376"/>
              <a:gd name="connsiteX2278" fmla="*/ 6108816 w 10502838"/>
              <a:gd name="connsiteY2278" fmla="*/ 4094456 h 6860376"/>
              <a:gd name="connsiteX2279" fmla="*/ 6032882 w 10502838"/>
              <a:gd name="connsiteY2279" fmla="*/ 4018522 h 6860376"/>
              <a:gd name="connsiteX2280" fmla="*/ 5476828 w 10502838"/>
              <a:gd name="connsiteY2280" fmla="*/ 3972483 h 6860376"/>
              <a:gd name="connsiteX2281" fmla="*/ 5552762 w 10502838"/>
              <a:gd name="connsiteY2281" fmla="*/ 4048417 h 6860376"/>
              <a:gd name="connsiteX2282" fmla="*/ 5628697 w 10502838"/>
              <a:gd name="connsiteY2282" fmla="*/ 3972483 h 6860376"/>
              <a:gd name="connsiteX2283" fmla="*/ 5674735 w 10502838"/>
              <a:gd name="connsiteY2283" fmla="*/ 4018522 h 6860376"/>
              <a:gd name="connsiteX2284" fmla="*/ 5598801 w 10502838"/>
              <a:gd name="connsiteY2284" fmla="*/ 4094456 h 6860376"/>
              <a:gd name="connsiteX2285" fmla="*/ 5674735 w 10502838"/>
              <a:gd name="connsiteY2285" fmla="*/ 4170390 h 6860376"/>
              <a:gd name="connsiteX2286" fmla="*/ 5628099 w 10502838"/>
              <a:gd name="connsiteY2286" fmla="*/ 4216429 h 6860376"/>
              <a:gd name="connsiteX2287" fmla="*/ 5552164 w 10502838"/>
              <a:gd name="connsiteY2287" fmla="*/ 4140495 h 6860376"/>
              <a:gd name="connsiteX2288" fmla="*/ 5476828 w 10502838"/>
              <a:gd name="connsiteY2288" fmla="*/ 4216429 h 6860376"/>
              <a:gd name="connsiteX2289" fmla="*/ 5430789 w 10502838"/>
              <a:gd name="connsiteY2289" fmla="*/ 4170390 h 6860376"/>
              <a:gd name="connsiteX2290" fmla="*/ 5506723 w 10502838"/>
              <a:gd name="connsiteY2290" fmla="*/ 4094456 h 6860376"/>
              <a:gd name="connsiteX2291" fmla="*/ 5430789 w 10502838"/>
              <a:gd name="connsiteY2291" fmla="*/ 4018522 h 6860376"/>
              <a:gd name="connsiteX2292" fmla="*/ 4874137 w 10502838"/>
              <a:gd name="connsiteY2292" fmla="*/ 3972483 h 6860376"/>
              <a:gd name="connsiteX2293" fmla="*/ 4950071 w 10502838"/>
              <a:gd name="connsiteY2293" fmla="*/ 4048417 h 6860376"/>
              <a:gd name="connsiteX2294" fmla="*/ 5026005 w 10502838"/>
              <a:gd name="connsiteY2294" fmla="*/ 3972483 h 6860376"/>
              <a:gd name="connsiteX2295" fmla="*/ 5072044 w 10502838"/>
              <a:gd name="connsiteY2295" fmla="*/ 4018522 h 6860376"/>
              <a:gd name="connsiteX2296" fmla="*/ 4996110 w 10502838"/>
              <a:gd name="connsiteY2296" fmla="*/ 4094456 h 6860376"/>
              <a:gd name="connsiteX2297" fmla="*/ 5072044 w 10502838"/>
              <a:gd name="connsiteY2297" fmla="*/ 4170390 h 6860376"/>
              <a:gd name="connsiteX2298" fmla="*/ 5026005 w 10502838"/>
              <a:gd name="connsiteY2298" fmla="*/ 4216429 h 6860376"/>
              <a:gd name="connsiteX2299" fmla="*/ 4950071 w 10502838"/>
              <a:gd name="connsiteY2299" fmla="*/ 4140495 h 6860376"/>
              <a:gd name="connsiteX2300" fmla="*/ 4874137 w 10502838"/>
              <a:gd name="connsiteY2300" fmla="*/ 4216429 h 6860376"/>
              <a:gd name="connsiteX2301" fmla="*/ 4828098 w 10502838"/>
              <a:gd name="connsiteY2301" fmla="*/ 4170390 h 6860376"/>
              <a:gd name="connsiteX2302" fmla="*/ 4904032 w 10502838"/>
              <a:gd name="connsiteY2302" fmla="*/ 4094456 h 6860376"/>
              <a:gd name="connsiteX2303" fmla="*/ 4828098 w 10502838"/>
              <a:gd name="connsiteY2303" fmla="*/ 4018522 h 6860376"/>
              <a:gd name="connsiteX2304" fmla="*/ 4272044 w 10502838"/>
              <a:gd name="connsiteY2304" fmla="*/ 3972483 h 6860376"/>
              <a:gd name="connsiteX2305" fmla="*/ 4347978 w 10502838"/>
              <a:gd name="connsiteY2305" fmla="*/ 4048417 h 6860376"/>
              <a:gd name="connsiteX2306" fmla="*/ 4423913 w 10502838"/>
              <a:gd name="connsiteY2306" fmla="*/ 3972483 h 6860376"/>
              <a:gd name="connsiteX2307" fmla="*/ 4469951 w 10502838"/>
              <a:gd name="connsiteY2307" fmla="*/ 4018522 h 6860376"/>
              <a:gd name="connsiteX2308" fmla="*/ 4394017 w 10502838"/>
              <a:gd name="connsiteY2308" fmla="*/ 4094456 h 6860376"/>
              <a:gd name="connsiteX2309" fmla="*/ 4469951 w 10502838"/>
              <a:gd name="connsiteY2309" fmla="*/ 4170390 h 6860376"/>
              <a:gd name="connsiteX2310" fmla="*/ 4423913 w 10502838"/>
              <a:gd name="connsiteY2310" fmla="*/ 4216429 h 6860376"/>
              <a:gd name="connsiteX2311" fmla="*/ 4347978 w 10502838"/>
              <a:gd name="connsiteY2311" fmla="*/ 4140495 h 6860376"/>
              <a:gd name="connsiteX2312" fmla="*/ 4272044 w 10502838"/>
              <a:gd name="connsiteY2312" fmla="*/ 4216429 h 6860376"/>
              <a:gd name="connsiteX2313" fmla="*/ 4226005 w 10502838"/>
              <a:gd name="connsiteY2313" fmla="*/ 4170390 h 6860376"/>
              <a:gd name="connsiteX2314" fmla="*/ 4301939 w 10502838"/>
              <a:gd name="connsiteY2314" fmla="*/ 4094456 h 6860376"/>
              <a:gd name="connsiteX2315" fmla="*/ 4226005 w 10502838"/>
              <a:gd name="connsiteY2315" fmla="*/ 4018522 h 6860376"/>
              <a:gd name="connsiteX2316" fmla="*/ 3668756 w 10502838"/>
              <a:gd name="connsiteY2316" fmla="*/ 3972483 h 6860376"/>
              <a:gd name="connsiteX2317" fmla="*/ 3744690 w 10502838"/>
              <a:gd name="connsiteY2317" fmla="*/ 4048417 h 6860376"/>
              <a:gd name="connsiteX2318" fmla="*/ 3820624 w 10502838"/>
              <a:gd name="connsiteY2318" fmla="*/ 3972483 h 6860376"/>
              <a:gd name="connsiteX2319" fmla="*/ 3866663 w 10502838"/>
              <a:gd name="connsiteY2319" fmla="*/ 4018522 h 6860376"/>
              <a:gd name="connsiteX2320" fmla="*/ 3790729 w 10502838"/>
              <a:gd name="connsiteY2320" fmla="*/ 4094456 h 6860376"/>
              <a:gd name="connsiteX2321" fmla="*/ 3866663 w 10502838"/>
              <a:gd name="connsiteY2321" fmla="*/ 4170390 h 6860376"/>
              <a:gd name="connsiteX2322" fmla="*/ 3820624 w 10502838"/>
              <a:gd name="connsiteY2322" fmla="*/ 4216429 h 6860376"/>
              <a:gd name="connsiteX2323" fmla="*/ 3744690 w 10502838"/>
              <a:gd name="connsiteY2323" fmla="*/ 4140495 h 6860376"/>
              <a:gd name="connsiteX2324" fmla="*/ 3668756 w 10502838"/>
              <a:gd name="connsiteY2324" fmla="*/ 4216429 h 6860376"/>
              <a:gd name="connsiteX2325" fmla="*/ 3622717 w 10502838"/>
              <a:gd name="connsiteY2325" fmla="*/ 4170390 h 6860376"/>
              <a:gd name="connsiteX2326" fmla="*/ 3698651 w 10502838"/>
              <a:gd name="connsiteY2326" fmla="*/ 4094456 h 6860376"/>
              <a:gd name="connsiteX2327" fmla="*/ 3622717 w 10502838"/>
              <a:gd name="connsiteY2327" fmla="*/ 4018522 h 6860376"/>
              <a:gd name="connsiteX2328" fmla="*/ 3067284 w 10502838"/>
              <a:gd name="connsiteY2328" fmla="*/ 3972483 h 6860376"/>
              <a:gd name="connsiteX2329" fmla="*/ 3143218 w 10502838"/>
              <a:gd name="connsiteY2329" fmla="*/ 4048417 h 6860376"/>
              <a:gd name="connsiteX2330" fmla="*/ 3219155 w 10502838"/>
              <a:gd name="connsiteY2330" fmla="*/ 3972483 h 6860376"/>
              <a:gd name="connsiteX2331" fmla="*/ 3265193 w 10502838"/>
              <a:gd name="connsiteY2331" fmla="*/ 4018522 h 6860376"/>
              <a:gd name="connsiteX2332" fmla="*/ 3189258 w 10502838"/>
              <a:gd name="connsiteY2332" fmla="*/ 4094456 h 6860376"/>
              <a:gd name="connsiteX2333" fmla="*/ 3265193 w 10502838"/>
              <a:gd name="connsiteY2333" fmla="*/ 4170390 h 6860376"/>
              <a:gd name="connsiteX2334" fmla="*/ 3218557 w 10502838"/>
              <a:gd name="connsiteY2334" fmla="*/ 4216429 h 6860376"/>
              <a:gd name="connsiteX2335" fmla="*/ 3142621 w 10502838"/>
              <a:gd name="connsiteY2335" fmla="*/ 4140495 h 6860376"/>
              <a:gd name="connsiteX2336" fmla="*/ 3067284 w 10502838"/>
              <a:gd name="connsiteY2336" fmla="*/ 4216429 h 6860376"/>
              <a:gd name="connsiteX2337" fmla="*/ 3021245 w 10502838"/>
              <a:gd name="connsiteY2337" fmla="*/ 4170390 h 6860376"/>
              <a:gd name="connsiteX2338" fmla="*/ 3097179 w 10502838"/>
              <a:gd name="connsiteY2338" fmla="*/ 4094456 h 6860376"/>
              <a:gd name="connsiteX2339" fmla="*/ 3021245 w 10502838"/>
              <a:gd name="connsiteY2339" fmla="*/ 4018522 h 6860376"/>
              <a:gd name="connsiteX2340" fmla="*/ 2464590 w 10502838"/>
              <a:gd name="connsiteY2340" fmla="*/ 3972483 h 6860376"/>
              <a:gd name="connsiteX2341" fmla="*/ 2540525 w 10502838"/>
              <a:gd name="connsiteY2341" fmla="*/ 4048417 h 6860376"/>
              <a:gd name="connsiteX2342" fmla="*/ 2616460 w 10502838"/>
              <a:gd name="connsiteY2342" fmla="*/ 3972483 h 6860376"/>
              <a:gd name="connsiteX2343" fmla="*/ 2662499 w 10502838"/>
              <a:gd name="connsiteY2343" fmla="*/ 4018522 h 6860376"/>
              <a:gd name="connsiteX2344" fmla="*/ 2586565 w 10502838"/>
              <a:gd name="connsiteY2344" fmla="*/ 4094456 h 6860376"/>
              <a:gd name="connsiteX2345" fmla="*/ 2662499 w 10502838"/>
              <a:gd name="connsiteY2345" fmla="*/ 4170390 h 6860376"/>
              <a:gd name="connsiteX2346" fmla="*/ 2616460 w 10502838"/>
              <a:gd name="connsiteY2346" fmla="*/ 4216429 h 6860376"/>
              <a:gd name="connsiteX2347" fmla="*/ 2540525 w 10502838"/>
              <a:gd name="connsiteY2347" fmla="*/ 4140495 h 6860376"/>
              <a:gd name="connsiteX2348" fmla="*/ 2464590 w 10502838"/>
              <a:gd name="connsiteY2348" fmla="*/ 4216429 h 6860376"/>
              <a:gd name="connsiteX2349" fmla="*/ 2418551 w 10502838"/>
              <a:gd name="connsiteY2349" fmla="*/ 4170390 h 6860376"/>
              <a:gd name="connsiteX2350" fmla="*/ 2494485 w 10502838"/>
              <a:gd name="connsiteY2350" fmla="*/ 4094456 h 6860376"/>
              <a:gd name="connsiteX2351" fmla="*/ 2418551 w 10502838"/>
              <a:gd name="connsiteY2351" fmla="*/ 4018522 h 6860376"/>
              <a:gd name="connsiteX2352" fmla="*/ 1861896 w 10502838"/>
              <a:gd name="connsiteY2352" fmla="*/ 3972483 h 6860376"/>
              <a:gd name="connsiteX2353" fmla="*/ 1937830 w 10502838"/>
              <a:gd name="connsiteY2353" fmla="*/ 4048417 h 6860376"/>
              <a:gd name="connsiteX2354" fmla="*/ 2013765 w 10502838"/>
              <a:gd name="connsiteY2354" fmla="*/ 3972483 h 6860376"/>
              <a:gd name="connsiteX2355" fmla="*/ 2059804 w 10502838"/>
              <a:gd name="connsiteY2355" fmla="*/ 4018522 h 6860376"/>
              <a:gd name="connsiteX2356" fmla="*/ 1983870 w 10502838"/>
              <a:gd name="connsiteY2356" fmla="*/ 4094456 h 6860376"/>
              <a:gd name="connsiteX2357" fmla="*/ 2059804 w 10502838"/>
              <a:gd name="connsiteY2357" fmla="*/ 4170390 h 6860376"/>
              <a:gd name="connsiteX2358" fmla="*/ 2013765 w 10502838"/>
              <a:gd name="connsiteY2358" fmla="*/ 4216429 h 6860376"/>
              <a:gd name="connsiteX2359" fmla="*/ 1937830 w 10502838"/>
              <a:gd name="connsiteY2359" fmla="*/ 4140495 h 6860376"/>
              <a:gd name="connsiteX2360" fmla="*/ 1861896 w 10502838"/>
              <a:gd name="connsiteY2360" fmla="*/ 4216429 h 6860376"/>
              <a:gd name="connsiteX2361" fmla="*/ 1815856 w 10502838"/>
              <a:gd name="connsiteY2361" fmla="*/ 4170390 h 6860376"/>
              <a:gd name="connsiteX2362" fmla="*/ 1891792 w 10502838"/>
              <a:gd name="connsiteY2362" fmla="*/ 4094456 h 6860376"/>
              <a:gd name="connsiteX2363" fmla="*/ 1815856 w 10502838"/>
              <a:gd name="connsiteY2363" fmla="*/ 4018522 h 6860376"/>
              <a:gd name="connsiteX2364" fmla="*/ 657111 w 10502838"/>
              <a:gd name="connsiteY2364" fmla="*/ 3972483 h 6860376"/>
              <a:gd name="connsiteX2365" fmla="*/ 733045 w 10502838"/>
              <a:gd name="connsiteY2365" fmla="*/ 4048417 h 6860376"/>
              <a:gd name="connsiteX2366" fmla="*/ 808979 w 10502838"/>
              <a:gd name="connsiteY2366" fmla="*/ 3972483 h 6860376"/>
              <a:gd name="connsiteX2367" fmla="*/ 855018 w 10502838"/>
              <a:gd name="connsiteY2367" fmla="*/ 4018522 h 6860376"/>
              <a:gd name="connsiteX2368" fmla="*/ 779084 w 10502838"/>
              <a:gd name="connsiteY2368" fmla="*/ 4094456 h 6860376"/>
              <a:gd name="connsiteX2369" fmla="*/ 855018 w 10502838"/>
              <a:gd name="connsiteY2369" fmla="*/ 4170390 h 6860376"/>
              <a:gd name="connsiteX2370" fmla="*/ 808979 w 10502838"/>
              <a:gd name="connsiteY2370" fmla="*/ 4216429 h 6860376"/>
              <a:gd name="connsiteX2371" fmla="*/ 733045 w 10502838"/>
              <a:gd name="connsiteY2371" fmla="*/ 4140495 h 6860376"/>
              <a:gd name="connsiteX2372" fmla="*/ 657111 w 10502838"/>
              <a:gd name="connsiteY2372" fmla="*/ 4216429 h 6860376"/>
              <a:gd name="connsiteX2373" fmla="*/ 611072 w 10502838"/>
              <a:gd name="connsiteY2373" fmla="*/ 4170390 h 6860376"/>
              <a:gd name="connsiteX2374" fmla="*/ 687006 w 10502838"/>
              <a:gd name="connsiteY2374" fmla="*/ 4094456 h 6860376"/>
              <a:gd name="connsiteX2375" fmla="*/ 611072 w 10502838"/>
              <a:gd name="connsiteY2375" fmla="*/ 4018522 h 6860376"/>
              <a:gd name="connsiteX2376" fmla="*/ 10348579 w 10502838"/>
              <a:gd name="connsiteY2376" fmla="*/ 3524052 h 6860376"/>
              <a:gd name="connsiteX2377" fmla="*/ 10395813 w 10502838"/>
              <a:gd name="connsiteY2377" fmla="*/ 3524052 h 6860376"/>
              <a:gd name="connsiteX2378" fmla="*/ 10395813 w 10502838"/>
              <a:gd name="connsiteY2378" fmla="*/ 3631077 h 6860376"/>
              <a:gd name="connsiteX2379" fmla="*/ 10502838 w 10502838"/>
              <a:gd name="connsiteY2379" fmla="*/ 3631077 h 6860376"/>
              <a:gd name="connsiteX2380" fmla="*/ 10502838 w 10502838"/>
              <a:gd name="connsiteY2380" fmla="*/ 3678312 h 6860376"/>
              <a:gd name="connsiteX2381" fmla="*/ 10395813 w 10502838"/>
              <a:gd name="connsiteY2381" fmla="*/ 3678312 h 6860376"/>
              <a:gd name="connsiteX2382" fmla="*/ 10395813 w 10502838"/>
              <a:gd name="connsiteY2382" fmla="*/ 3785337 h 6860376"/>
              <a:gd name="connsiteX2383" fmla="*/ 10348579 w 10502838"/>
              <a:gd name="connsiteY2383" fmla="*/ 3785337 h 6860376"/>
              <a:gd name="connsiteX2384" fmla="*/ 10348579 w 10502838"/>
              <a:gd name="connsiteY2384" fmla="*/ 3678312 h 6860376"/>
              <a:gd name="connsiteX2385" fmla="*/ 10241553 w 10502838"/>
              <a:gd name="connsiteY2385" fmla="*/ 3678312 h 6860376"/>
              <a:gd name="connsiteX2386" fmla="*/ 10241553 w 10502838"/>
              <a:gd name="connsiteY2386" fmla="*/ 3631077 h 6860376"/>
              <a:gd name="connsiteX2387" fmla="*/ 10348579 w 10502838"/>
              <a:gd name="connsiteY2387" fmla="*/ 3631077 h 6860376"/>
              <a:gd name="connsiteX2388" fmla="*/ 9746486 w 10502838"/>
              <a:gd name="connsiteY2388" fmla="*/ 3524052 h 6860376"/>
              <a:gd name="connsiteX2389" fmla="*/ 9793123 w 10502838"/>
              <a:gd name="connsiteY2389" fmla="*/ 3524052 h 6860376"/>
              <a:gd name="connsiteX2390" fmla="*/ 9793123 w 10502838"/>
              <a:gd name="connsiteY2390" fmla="*/ 3631077 h 6860376"/>
              <a:gd name="connsiteX2391" fmla="*/ 9900148 w 10502838"/>
              <a:gd name="connsiteY2391" fmla="*/ 3631077 h 6860376"/>
              <a:gd name="connsiteX2392" fmla="*/ 9900148 w 10502838"/>
              <a:gd name="connsiteY2392" fmla="*/ 3678312 h 6860376"/>
              <a:gd name="connsiteX2393" fmla="*/ 9793123 w 10502838"/>
              <a:gd name="connsiteY2393" fmla="*/ 3678312 h 6860376"/>
              <a:gd name="connsiteX2394" fmla="*/ 9793123 w 10502838"/>
              <a:gd name="connsiteY2394" fmla="*/ 3785337 h 6860376"/>
              <a:gd name="connsiteX2395" fmla="*/ 9746486 w 10502838"/>
              <a:gd name="connsiteY2395" fmla="*/ 3785337 h 6860376"/>
              <a:gd name="connsiteX2396" fmla="*/ 9746486 w 10502838"/>
              <a:gd name="connsiteY2396" fmla="*/ 3678312 h 6860376"/>
              <a:gd name="connsiteX2397" fmla="*/ 9639460 w 10502838"/>
              <a:gd name="connsiteY2397" fmla="*/ 3678312 h 6860376"/>
              <a:gd name="connsiteX2398" fmla="*/ 9639460 w 10502838"/>
              <a:gd name="connsiteY2398" fmla="*/ 3631077 h 6860376"/>
              <a:gd name="connsiteX2399" fmla="*/ 9746486 w 10502838"/>
              <a:gd name="connsiteY2399" fmla="*/ 3631077 h 6860376"/>
              <a:gd name="connsiteX2400" fmla="*/ 9143796 w 10502838"/>
              <a:gd name="connsiteY2400" fmla="*/ 3524052 h 6860376"/>
              <a:gd name="connsiteX2401" fmla="*/ 9191030 w 10502838"/>
              <a:gd name="connsiteY2401" fmla="*/ 3524052 h 6860376"/>
              <a:gd name="connsiteX2402" fmla="*/ 9191030 w 10502838"/>
              <a:gd name="connsiteY2402" fmla="*/ 3631077 h 6860376"/>
              <a:gd name="connsiteX2403" fmla="*/ 9298055 w 10502838"/>
              <a:gd name="connsiteY2403" fmla="*/ 3631077 h 6860376"/>
              <a:gd name="connsiteX2404" fmla="*/ 9298055 w 10502838"/>
              <a:gd name="connsiteY2404" fmla="*/ 3678312 h 6860376"/>
              <a:gd name="connsiteX2405" fmla="*/ 9191030 w 10502838"/>
              <a:gd name="connsiteY2405" fmla="*/ 3678312 h 6860376"/>
              <a:gd name="connsiteX2406" fmla="*/ 9191030 w 10502838"/>
              <a:gd name="connsiteY2406" fmla="*/ 3785337 h 6860376"/>
              <a:gd name="connsiteX2407" fmla="*/ 9143796 w 10502838"/>
              <a:gd name="connsiteY2407" fmla="*/ 3785337 h 6860376"/>
              <a:gd name="connsiteX2408" fmla="*/ 9143796 w 10502838"/>
              <a:gd name="connsiteY2408" fmla="*/ 3678312 h 6860376"/>
              <a:gd name="connsiteX2409" fmla="*/ 9036770 w 10502838"/>
              <a:gd name="connsiteY2409" fmla="*/ 3678312 h 6860376"/>
              <a:gd name="connsiteX2410" fmla="*/ 9036770 w 10502838"/>
              <a:gd name="connsiteY2410" fmla="*/ 3631077 h 6860376"/>
              <a:gd name="connsiteX2411" fmla="*/ 9143796 w 10502838"/>
              <a:gd name="connsiteY2411" fmla="*/ 3631077 h 6860376"/>
              <a:gd name="connsiteX2412" fmla="*/ 8541105 w 10502838"/>
              <a:gd name="connsiteY2412" fmla="*/ 3524052 h 6860376"/>
              <a:gd name="connsiteX2413" fmla="*/ 8588339 w 10502838"/>
              <a:gd name="connsiteY2413" fmla="*/ 3524052 h 6860376"/>
              <a:gd name="connsiteX2414" fmla="*/ 8588339 w 10502838"/>
              <a:gd name="connsiteY2414" fmla="*/ 3631077 h 6860376"/>
              <a:gd name="connsiteX2415" fmla="*/ 8695365 w 10502838"/>
              <a:gd name="connsiteY2415" fmla="*/ 3631077 h 6860376"/>
              <a:gd name="connsiteX2416" fmla="*/ 8695365 w 10502838"/>
              <a:gd name="connsiteY2416" fmla="*/ 3678312 h 6860376"/>
              <a:gd name="connsiteX2417" fmla="*/ 8588339 w 10502838"/>
              <a:gd name="connsiteY2417" fmla="*/ 3678312 h 6860376"/>
              <a:gd name="connsiteX2418" fmla="*/ 8588339 w 10502838"/>
              <a:gd name="connsiteY2418" fmla="*/ 3785337 h 6860376"/>
              <a:gd name="connsiteX2419" fmla="*/ 8541105 w 10502838"/>
              <a:gd name="connsiteY2419" fmla="*/ 3785337 h 6860376"/>
              <a:gd name="connsiteX2420" fmla="*/ 8541105 w 10502838"/>
              <a:gd name="connsiteY2420" fmla="*/ 3678312 h 6860376"/>
              <a:gd name="connsiteX2421" fmla="*/ 8434079 w 10502838"/>
              <a:gd name="connsiteY2421" fmla="*/ 3678312 h 6860376"/>
              <a:gd name="connsiteX2422" fmla="*/ 8434079 w 10502838"/>
              <a:gd name="connsiteY2422" fmla="*/ 3631077 h 6860376"/>
              <a:gd name="connsiteX2423" fmla="*/ 8541105 w 10502838"/>
              <a:gd name="connsiteY2423" fmla="*/ 3631077 h 6860376"/>
              <a:gd name="connsiteX2424" fmla="*/ 7939012 w 10502838"/>
              <a:gd name="connsiteY2424" fmla="*/ 3524052 h 6860376"/>
              <a:gd name="connsiteX2425" fmla="*/ 7985648 w 10502838"/>
              <a:gd name="connsiteY2425" fmla="*/ 3524052 h 6860376"/>
              <a:gd name="connsiteX2426" fmla="*/ 7985648 w 10502838"/>
              <a:gd name="connsiteY2426" fmla="*/ 3631077 h 6860376"/>
              <a:gd name="connsiteX2427" fmla="*/ 8092674 w 10502838"/>
              <a:gd name="connsiteY2427" fmla="*/ 3631077 h 6860376"/>
              <a:gd name="connsiteX2428" fmla="*/ 8092674 w 10502838"/>
              <a:gd name="connsiteY2428" fmla="*/ 3678312 h 6860376"/>
              <a:gd name="connsiteX2429" fmla="*/ 7985648 w 10502838"/>
              <a:gd name="connsiteY2429" fmla="*/ 3678312 h 6860376"/>
              <a:gd name="connsiteX2430" fmla="*/ 7985648 w 10502838"/>
              <a:gd name="connsiteY2430" fmla="*/ 3785337 h 6860376"/>
              <a:gd name="connsiteX2431" fmla="*/ 7939012 w 10502838"/>
              <a:gd name="connsiteY2431" fmla="*/ 3785337 h 6860376"/>
              <a:gd name="connsiteX2432" fmla="*/ 7939012 w 10502838"/>
              <a:gd name="connsiteY2432" fmla="*/ 3678312 h 6860376"/>
              <a:gd name="connsiteX2433" fmla="*/ 7831986 w 10502838"/>
              <a:gd name="connsiteY2433" fmla="*/ 3678312 h 6860376"/>
              <a:gd name="connsiteX2434" fmla="*/ 7831986 w 10502838"/>
              <a:gd name="connsiteY2434" fmla="*/ 3631077 h 6860376"/>
              <a:gd name="connsiteX2435" fmla="*/ 7939012 w 10502838"/>
              <a:gd name="connsiteY2435" fmla="*/ 3631077 h 6860376"/>
              <a:gd name="connsiteX2436" fmla="*/ 7336321 w 10502838"/>
              <a:gd name="connsiteY2436" fmla="*/ 3524052 h 6860376"/>
              <a:gd name="connsiteX2437" fmla="*/ 7383555 w 10502838"/>
              <a:gd name="connsiteY2437" fmla="*/ 3524052 h 6860376"/>
              <a:gd name="connsiteX2438" fmla="*/ 7383555 w 10502838"/>
              <a:gd name="connsiteY2438" fmla="*/ 3631077 h 6860376"/>
              <a:gd name="connsiteX2439" fmla="*/ 7490581 w 10502838"/>
              <a:gd name="connsiteY2439" fmla="*/ 3631077 h 6860376"/>
              <a:gd name="connsiteX2440" fmla="*/ 7490581 w 10502838"/>
              <a:gd name="connsiteY2440" fmla="*/ 3678312 h 6860376"/>
              <a:gd name="connsiteX2441" fmla="*/ 7383555 w 10502838"/>
              <a:gd name="connsiteY2441" fmla="*/ 3678312 h 6860376"/>
              <a:gd name="connsiteX2442" fmla="*/ 7383555 w 10502838"/>
              <a:gd name="connsiteY2442" fmla="*/ 3785337 h 6860376"/>
              <a:gd name="connsiteX2443" fmla="*/ 7336321 w 10502838"/>
              <a:gd name="connsiteY2443" fmla="*/ 3785337 h 6860376"/>
              <a:gd name="connsiteX2444" fmla="*/ 7336321 w 10502838"/>
              <a:gd name="connsiteY2444" fmla="*/ 3678312 h 6860376"/>
              <a:gd name="connsiteX2445" fmla="*/ 7229295 w 10502838"/>
              <a:gd name="connsiteY2445" fmla="*/ 3678312 h 6860376"/>
              <a:gd name="connsiteX2446" fmla="*/ 7229295 w 10502838"/>
              <a:gd name="connsiteY2446" fmla="*/ 3631077 h 6860376"/>
              <a:gd name="connsiteX2447" fmla="*/ 7336321 w 10502838"/>
              <a:gd name="connsiteY2447" fmla="*/ 3631077 h 6860376"/>
              <a:gd name="connsiteX2448" fmla="*/ 6734228 w 10502838"/>
              <a:gd name="connsiteY2448" fmla="*/ 3524052 h 6860376"/>
              <a:gd name="connsiteX2449" fmla="*/ 6780864 w 10502838"/>
              <a:gd name="connsiteY2449" fmla="*/ 3524052 h 6860376"/>
              <a:gd name="connsiteX2450" fmla="*/ 6780864 w 10502838"/>
              <a:gd name="connsiteY2450" fmla="*/ 3631077 h 6860376"/>
              <a:gd name="connsiteX2451" fmla="*/ 6887890 w 10502838"/>
              <a:gd name="connsiteY2451" fmla="*/ 3631077 h 6860376"/>
              <a:gd name="connsiteX2452" fmla="*/ 6887890 w 10502838"/>
              <a:gd name="connsiteY2452" fmla="*/ 3678312 h 6860376"/>
              <a:gd name="connsiteX2453" fmla="*/ 6780864 w 10502838"/>
              <a:gd name="connsiteY2453" fmla="*/ 3678312 h 6860376"/>
              <a:gd name="connsiteX2454" fmla="*/ 6780864 w 10502838"/>
              <a:gd name="connsiteY2454" fmla="*/ 3785337 h 6860376"/>
              <a:gd name="connsiteX2455" fmla="*/ 6734228 w 10502838"/>
              <a:gd name="connsiteY2455" fmla="*/ 3785337 h 6860376"/>
              <a:gd name="connsiteX2456" fmla="*/ 6734228 w 10502838"/>
              <a:gd name="connsiteY2456" fmla="*/ 3678312 h 6860376"/>
              <a:gd name="connsiteX2457" fmla="*/ 6627202 w 10502838"/>
              <a:gd name="connsiteY2457" fmla="*/ 3678312 h 6860376"/>
              <a:gd name="connsiteX2458" fmla="*/ 6627202 w 10502838"/>
              <a:gd name="connsiteY2458" fmla="*/ 3631077 h 6860376"/>
              <a:gd name="connsiteX2459" fmla="*/ 6734228 w 10502838"/>
              <a:gd name="connsiteY2459" fmla="*/ 3631077 h 6860376"/>
              <a:gd name="connsiteX2460" fmla="*/ 6131537 w 10502838"/>
              <a:gd name="connsiteY2460" fmla="*/ 3524052 h 6860376"/>
              <a:gd name="connsiteX2461" fmla="*/ 6178771 w 10502838"/>
              <a:gd name="connsiteY2461" fmla="*/ 3524052 h 6860376"/>
              <a:gd name="connsiteX2462" fmla="*/ 6178771 w 10502838"/>
              <a:gd name="connsiteY2462" fmla="*/ 3631077 h 6860376"/>
              <a:gd name="connsiteX2463" fmla="*/ 6285797 w 10502838"/>
              <a:gd name="connsiteY2463" fmla="*/ 3631077 h 6860376"/>
              <a:gd name="connsiteX2464" fmla="*/ 6285797 w 10502838"/>
              <a:gd name="connsiteY2464" fmla="*/ 3678312 h 6860376"/>
              <a:gd name="connsiteX2465" fmla="*/ 6178771 w 10502838"/>
              <a:gd name="connsiteY2465" fmla="*/ 3678312 h 6860376"/>
              <a:gd name="connsiteX2466" fmla="*/ 6178771 w 10502838"/>
              <a:gd name="connsiteY2466" fmla="*/ 3785337 h 6860376"/>
              <a:gd name="connsiteX2467" fmla="*/ 6131537 w 10502838"/>
              <a:gd name="connsiteY2467" fmla="*/ 3785337 h 6860376"/>
              <a:gd name="connsiteX2468" fmla="*/ 6131537 w 10502838"/>
              <a:gd name="connsiteY2468" fmla="*/ 3678312 h 6860376"/>
              <a:gd name="connsiteX2469" fmla="*/ 6024511 w 10502838"/>
              <a:gd name="connsiteY2469" fmla="*/ 3678312 h 6860376"/>
              <a:gd name="connsiteX2470" fmla="*/ 6024511 w 10502838"/>
              <a:gd name="connsiteY2470" fmla="*/ 3631077 h 6860376"/>
              <a:gd name="connsiteX2471" fmla="*/ 6131537 w 10502838"/>
              <a:gd name="connsiteY2471" fmla="*/ 3631077 h 6860376"/>
              <a:gd name="connsiteX2472" fmla="*/ 5528846 w 10502838"/>
              <a:gd name="connsiteY2472" fmla="*/ 3524052 h 6860376"/>
              <a:gd name="connsiteX2473" fmla="*/ 5576080 w 10502838"/>
              <a:gd name="connsiteY2473" fmla="*/ 3524052 h 6860376"/>
              <a:gd name="connsiteX2474" fmla="*/ 5576080 w 10502838"/>
              <a:gd name="connsiteY2474" fmla="*/ 3631077 h 6860376"/>
              <a:gd name="connsiteX2475" fmla="*/ 5683106 w 10502838"/>
              <a:gd name="connsiteY2475" fmla="*/ 3631077 h 6860376"/>
              <a:gd name="connsiteX2476" fmla="*/ 5683106 w 10502838"/>
              <a:gd name="connsiteY2476" fmla="*/ 3678312 h 6860376"/>
              <a:gd name="connsiteX2477" fmla="*/ 5576080 w 10502838"/>
              <a:gd name="connsiteY2477" fmla="*/ 3678312 h 6860376"/>
              <a:gd name="connsiteX2478" fmla="*/ 5576080 w 10502838"/>
              <a:gd name="connsiteY2478" fmla="*/ 3785337 h 6860376"/>
              <a:gd name="connsiteX2479" fmla="*/ 5528846 w 10502838"/>
              <a:gd name="connsiteY2479" fmla="*/ 3785337 h 6860376"/>
              <a:gd name="connsiteX2480" fmla="*/ 5528846 w 10502838"/>
              <a:gd name="connsiteY2480" fmla="*/ 3678312 h 6860376"/>
              <a:gd name="connsiteX2481" fmla="*/ 5421820 w 10502838"/>
              <a:gd name="connsiteY2481" fmla="*/ 3678312 h 6860376"/>
              <a:gd name="connsiteX2482" fmla="*/ 5421820 w 10502838"/>
              <a:gd name="connsiteY2482" fmla="*/ 3631077 h 6860376"/>
              <a:gd name="connsiteX2483" fmla="*/ 5528846 w 10502838"/>
              <a:gd name="connsiteY2483" fmla="*/ 3631077 h 6860376"/>
              <a:gd name="connsiteX2484" fmla="*/ 4926753 w 10502838"/>
              <a:gd name="connsiteY2484" fmla="*/ 3524052 h 6860376"/>
              <a:gd name="connsiteX2485" fmla="*/ 4973389 w 10502838"/>
              <a:gd name="connsiteY2485" fmla="*/ 3524052 h 6860376"/>
              <a:gd name="connsiteX2486" fmla="*/ 4973389 w 10502838"/>
              <a:gd name="connsiteY2486" fmla="*/ 3631077 h 6860376"/>
              <a:gd name="connsiteX2487" fmla="*/ 5080415 w 10502838"/>
              <a:gd name="connsiteY2487" fmla="*/ 3631077 h 6860376"/>
              <a:gd name="connsiteX2488" fmla="*/ 5080415 w 10502838"/>
              <a:gd name="connsiteY2488" fmla="*/ 3678312 h 6860376"/>
              <a:gd name="connsiteX2489" fmla="*/ 4973389 w 10502838"/>
              <a:gd name="connsiteY2489" fmla="*/ 3678312 h 6860376"/>
              <a:gd name="connsiteX2490" fmla="*/ 4973389 w 10502838"/>
              <a:gd name="connsiteY2490" fmla="*/ 3785337 h 6860376"/>
              <a:gd name="connsiteX2491" fmla="*/ 4926753 w 10502838"/>
              <a:gd name="connsiteY2491" fmla="*/ 3785337 h 6860376"/>
              <a:gd name="connsiteX2492" fmla="*/ 4926753 w 10502838"/>
              <a:gd name="connsiteY2492" fmla="*/ 3678312 h 6860376"/>
              <a:gd name="connsiteX2493" fmla="*/ 4819727 w 10502838"/>
              <a:gd name="connsiteY2493" fmla="*/ 3678312 h 6860376"/>
              <a:gd name="connsiteX2494" fmla="*/ 4819727 w 10502838"/>
              <a:gd name="connsiteY2494" fmla="*/ 3631077 h 6860376"/>
              <a:gd name="connsiteX2495" fmla="*/ 4926753 w 10502838"/>
              <a:gd name="connsiteY2495" fmla="*/ 3631077 h 6860376"/>
              <a:gd name="connsiteX2496" fmla="*/ 4324063 w 10502838"/>
              <a:gd name="connsiteY2496" fmla="*/ 3524052 h 6860376"/>
              <a:gd name="connsiteX2497" fmla="*/ 4371297 w 10502838"/>
              <a:gd name="connsiteY2497" fmla="*/ 3524052 h 6860376"/>
              <a:gd name="connsiteX2498" fmla="*/ 4371297 w 10502838"/>
              <a:gd name="connsiteY2498" fmla="*/ 3631077 h 6860376"/>
              <a:gd name="connsiteX2499" fmla="*/ 4478323 w 10502838"/>
              <a:gd name="connsiteY2499" fmla="*/ 3631077 h 6860376"/>
              <a:gd name="connsiteX2500" fmla="*/ 4478323 w 10502838"/>
              <a:gd name="connsiteY2500" fmla="*/ 3678312 h 6860376"/>
              <a:gd name="connsiteX2501" fmla="*/ 4371297 w 10502838"/>
              <a:gd name="connsiteY2501" fmla="*/ 3678312 h 6860376"/>
              <a:gd name="connsiteX2502" fmla="*/ 4371297 w 10502838"/>
              <a:gd name="connsiteY2502" fmla="*/ 3785337 h 6860376"/>
              <a:gd name="connsiteX2503" fmla="*/ 4324063 w 10502838"/>
              <a:gd name="connsiteY2503" fmla="*/ 3785337 h 6860376"/>
              <a:gd name="connsiteX2504" fmla="*/ 4324063 w 10502838"/>
              <a:gd name="connsiteY2504" fmla="*/ 3678312 h 6860376"/>
              <a:gd name="connsiteX2505" fmla="*/ 4217037 w 10502838"/>
              <a:gd name="connsiteY2505" fmla="*/ 3678312 h 6860376"/>
              <a:gd name="connsiteX2506" fmla="*/ 4217037 w 10502838"/>
              <a:gd name="connsiteY2506" fmla="*/ 3631077 h 6860376"/>
              <a:gd name="connsiteX2507" fmla="*/ 4324063 w 10502838"/>
              <a:gd name="connsiteY2507" fmla="*/ 3631077 h 6860376"/>
              <a:gd name="connsiteX2508" fmla="*/ 3721970 w 10502838"/>
              <a:gd name="connsiteY2508" fmla="*/ 3524052 h 6860376"/>
              <a:gd name="connsiteX2509" fmla="*/ 3768606 w 10502838"/>
              <a:gd name="connsiteY2509" fmla="*/ 3524052 h 6860376"/>
              <a:gd name="connsiteX2510" fmla="*/ 3768606 w 10502838"/>
              <a:gd name="connsiteY2510" fmla="*/ 3631077 h 6860376"/>
              <a:gd name="connsiteX2511" fmla="*/ 3875632 w 10502838"/>
              <a:gd name="connsiteY2511" fmla="*/ 3631077 h 6860376"/>
              <a:gd name="connsiteX2512" fmla="*/ 3875632 w 10502838"/>
              <a:gd name="connsiteY2512" fmla="*/ 3678312 h 6860376"/>
              <a:gd name="connsiteX2513" fmla="*/ 3768606 w 10502838"/>
              <a:gd name="connsiteY2513" fmla="*/ 3678312 h 6860376"/>
              <a:gd name="connsiteX2514" fmla="*/ 3768606 w 10502838"/>
              <a:gd name="connsiteY2514" fmla="*/ 3785337 h 6860376"/>
              <a:gd name="connsiteX2515" fmla="*/ 3721970 w 10502838"/>
              <a:gd name="connsiteY2515" fmla="*/ 3785337 h 6860376"/>
              <a:gd name="connsiteX2516" fmla="*/ 3721970 w 10502838"/>
              <a:gd name="connsiteY2516" fmla="*/ 3678312 h 6860376"/>
              <a:gd name="connsiteX2517" fmla="*/ 3614944 w 10502838"/>
              <a:gd name="connsiteY2517" fmla="*/ 3678312 h 6860376"/>
              <a:gd name="connsiteX2518" fmla="*/ 3614944 w 10502838"/>
              <a:gd name="connsiteY2518" fmla="*/ 3631077 h 6860376"/>
              <a:gd name="connsiteX2519" fmla="*/ 3721970 w 10502838"/>
              <a:gd name="connsiteY2519" fmla="*/ 3631077 h 6860376"/>
              <a:gd name="connsiteX2520" fmla="*/ 3119310 w 10502838"/>
              <a:gd name="connsiteY2520" fmla="*/ 3524052 h 6860376"/>
              <a:gd name="connsiteX2521" fmla="*/ 3166544 w 10502838"/>
              <a:gd name="connsiteY2521" fmla="*/ 3524052 h 6860376"/>
              <a:gd name="connsiteX2522" fmla="*/ 3166544 w 10502838"/>
              <a:gd name="connsiteY2522" fmla="*/ 3631077 h 6860376"/>
              <a:gd name="connsiteX2523" fmla="*/ 3273570 w 10502838"/>
              <a:gd name="connsiteY2523" fmla="*/ 3631077 h 6860376"/>
              <a:gd name="connsiteX2524" fmla="*/ 3273570 w 10502838"/>
              <a:gd name="connsiteY2524" fmla="*/ 3678312 h 6860376"/>
              <a:gd name="connsiteX2525" fmla="*/ 3166544 w 10502838"/>
              <a:gd name="connsiteY2525" fmla="*/ 3678312 h 6860376"/>
              <a:gd name="connsiteX2526" fmla="*/ 3166544 w 10502838"/>
              <a:gd name="connsiteY2526" fmla="*/ 3785337 h 6860376"/>
              <a:gd name="connsiteX2527" fmla="*/ 3119310 w 10502838"/>
              <a:gd name="connsiteY2527" fmla="*/ 3785337 h 6860376"/>
              <a:gd name="connsiteX2528" fmla="*/ 3119310 w 10502838"/>
              <a:gd name="connsiteY2528" fmla="*/ 3678312 h 6860376"/>
              <a:gd name="connsiteX2529" fmla="*/ 3012282 w 10502838"/>
              <a:gd name="connsiteY2529" fmla="*/ 3678312 h 6860376"/>
              <a:gd name="connsiteX2530" fmla="*/ 3012282 w 10502838"/>
              <a:gd name="connsiteY2530" fmla="*/ 3631077 h 6860376"/>
              <a:gd name="connsiteX2531" fmla="*/ 3119310 w 10502838"/>
              <a:gd name="connsiteY2531" fmla="*/ 3631077 h 6860376"/>
              <a:gd name="connsiteX2532" fmla="*/ 2516613 w 10502838"/>
              <a:gd name="connsiteY2532" fmla="*/ 3524052 h 6860376"/>
              <a:gd name="connsiteX2533" fmla="*/ 2563849 w 10502838"/>
              <a:gd name="connsiteY2533" fmla="*/ 3524052 h 6860376"/>
              <a:gd name="connsiteX2534" fmla="*/ 2563849 w 10502838"/>
              <a:gd name="connsiteY2534" fmla="*/ 3631077 h 6860376"/>
              <a:gd name="connsiteX2535" fmla="*/ 2670875 w 10502838"/>
              <a:gd name="connsiteY2535" fmla="*/ 3631077 h 6860376"/>
              <a:gd name="connsiteX2536" fmla="*/ 2670875 w 10502838"/>
              <a:gd name="connsiteY2536" fmla="*/ 3678312 h 6860376"/>
              <a:gd name="connsiteX2537" fmla="*/ 2563849 w 10502838"/>
              <a:gd name="connsiteY2537" fmla="*/ 3678312 h 6860376"/>
              <a:gd name="connsiteX2538" fmla="*/ 2563849 w 10502838"/>
              <a:gd name="connsiteY2538" fmla="*/ 3785337 h 6860376"/>
              <a:gd name="connsiteX2539" fmla="*/ 2516613 w 10502838"/>
              <a:gd name="connsiteY2539" fmla="*/ 3785337 h 6860376"/>
              <a:gd name="connsiteX2540" fmla="*/ 2516613 w 10502838"/>
              <a:gd name="connsiteY2540" fmla="*/ 3678312 h 6860376"/>
              <a:gd name="connsiteX2541" fmla="*/ 2409586 w 10502838"/>
              <a:gd name="connsiteY2541" fmla="*/ 3678312 h 6860376"/>
              <a:gd name="connsiteX2542" fmla="*/ 2409586 w 10502838"/>
              <a:gd name="connsiteY2542" fmla="*/ 3631077 h 6860376"/>
              <a:gd name="connsiteX2543" fmla="*/ 2516613 w 10502838"/>
              <a:gd name="connsiteY2543" fmla="*/ 3631077 h 6860376"/>
              <a:gd name="connsiteX2544" fmla="*/ 1914517 w 10502838"/>
              <a:gd name="connsiteY2544" fmla="*/ 3524052 h 6860376"/>
              <a:gd name="connsiteX2545" fmla="*/ 1961153 w 10502838"/>
              <a:gd name="connsiteY2545" fmla="*/ 3524052 h 6860376"/>
              <a:gd name="connsiteX2546" fmla="*/ 1961153 w 10502838"/>
              <a:gd name="connsiteY2546" fmla="*/ 3631077 h 6860376"/>
              <a:gd name="connsiteX2547" fmla="*/ 2068179 w 10502838"/>
              <a:gd name="connsiteY2547" fmla="*/ 3631077 h 6860376"/>
              <a:gd name="connsiteX2548" fmla="*/ 2068179 w 10502838"/>
              <a:gd name="connsiteY2548" fmla="*/ 3678312 h 6860376"/>
              <a:gd name="connsiteX2549" fmla="*/ 1961153 w 10502838"/>
              <a:gd name="connsiteY2549" fmla="*/ 3678312 h 6860376"/>
              <a:gd name="connsiteX2550" fmla="*/ 1961153 w 10502838"/>
              <a:gd name="connsiteY2550" fmla="*/ 3785337 h 6860376"/>
              <a:gd name="connsiteX2551" fmla="*/ 1914517 w 10502838"/>
              <a:gd name="connsiteY2551" fmla="*/ 3785337 h 6860376"/>
              <a:gd name="connsiteX2552" fmla="*/ 1914517 w 10502838"/>
              <a:gd name="connsiteY2552" fmla="*/ 3678312 h 6860376"/>
              <a:gd name="connsiteX2553" fmla="*/ 1807489 w 10502838"/>
              <a:gd name="connsiteY2553" fmla="*/ 3678312 h 6860376"/>
              <a:gd name="connsiteX2554" fmla="*/ 1807489 w 10502838"/>
              <a:gd name="connsiteY2554" fmla="*/ 3631077 h 6860376"/>
              <a:gd name="connsiteX2555" fmla="*/ 1914517 w 10502838"/>
              <a:gd name="connsiteY2555" fmla="*/ 3631077 h 6860376"/>
              <a:gd name="connsiteX2556" fmla="*/ 1311820 w 10502838"/>
              <a:gd name="connsiteY2556" fmla="*/ 3524052 h 6860376"/>
              <a:gd name="connsiteX2557" fmla="*/ 1359055 w 10502838"/>
              <a:gd name="connsiteY2557" fmla="*/ 3524052 h 6860376"/>
              <a:gd name="connsiteX2558" fmla="*/ 1359055 w 10502838"/>
              <a:gd name="connsiteY2558" fmla="*/ 3631077 h 6860376"/>
              <a:gd name="connsiteX2559" fmla="*/ 1466082 w 10502838"/>
              <a:gd name="connsiteY2559" fmla="*/ 3631077 h 6860376"/>
              <a:gd name="connsiteX2560" fmla="*/ 1466082 w 10502838"/>
              <a:gd name="connsiteY2560" fmla="*/ 3678312 h 6860376"/>
              <a:gd name="connsiteX2561" fmla="*/ 1359055 w 10502838"/>
              <a:gd name="connsiteY2561" fmla="*/ 3678312 h 6860376"/>
              <a:gd name="connsiteX2562" fmla="*/ 1359055 w 10502838"/>
              <a:gd name="connsiteY2562" fmla="*/ 3785337 h 6860376"/>
              <a:gd name="connsiteX2563" fmla="*/ 1311820 w 10502838"/>
              <a:gd name="connsiteY2563" fmla="*/ 3785337 h 6860376"/>
              <a:gd name="connsiteX2564" fmla="*/ 1311820 w 10502838"/>
              <a:gd name="connsiteY2564" fmla="*/ 3678312 h 6860376"/>
              <a:gd name="connsiteX2565" fmla="*/ 1204798 w 10502838"/>
              <a:gd name="connsiteY2565" fmla="*/ 3678312 h 6860376"/>
              <a:gd name="connsiteX2566" fmla="*/ 1204798 w 10502838"/>
              <a:gd name="connsiteY2566" fmla="*/ 3631077 h 6860376"/>
              <a:gd name="connsiteX2567" fmla="*/ 1311820 w 10502838"/>
              <a:gd name="connsiteY2567" fmla="*/ 3631077 h 6860376"/>
              <a:gd name="connsiteX2568" fmla="*/ 709731 w 10502838"/>
              <a:gd name="connsiteY2568" fmla="*/ 3524052 h 6860376"/>
              <a:gd name="connsiteX2569" fmla="*/ 756367 w 10502838"/>
              <a:gd name="connsiteY2569" fmla="*/ 3524052 h 6860376"/>
              <a:gd name="connsiteX2570" fmla="*/ 756367 w 10502838"/>
              <a:gd name="connsiteY2570" fmla="*/ 3631077 h 6860376"/>
              <a:gd name="connsiteX2571" fmla="*/ 863393 w 10502838"/>
              <a:gd name="connsiteY2571" fmla="*/ 3631077 h 6860376"/>
              <a:gd name="connsiteX2572" fmla="*/ 863393 w 10502838"/>
              <a:gd name="connsiteY2572" fmla="*/ 3678312 h 6860376"/>
              <a:gd name="connsiteX2573" fmla="*/ 756367 w 10502838"/>
              <a:gd name="connsiteY2573" fmla="*/ 3678312 h 6860376"/>
              <a:gd name="connsiteX2574" fmla="*/ 756367 w 10502838"/>
              <a:gd name="connsiteY2574" fmla="*/ 3785337 h 6860376"/>
              <a:gd name="connsiteX2575" fmla="*/ 709731 w 10502838"/>
              <a:gd name="connsiteY2575" fmla="*/ 3785337 h 6860376"/>
              <a:gd name="connsiteX2576" fmla="*/ 709731 w 10502838"/>
              <a:gd name="connsiteY2576" fmla="*/ 3678312 h 6860376"/>
              <a:gd name="connsiteX2577" fmla="*/ 602706 w 10502838"/>
              <a:gd name="connsiteY2577" fmla="*/ 3678312 h 6860376"/>
              <a:gd name="connsiteX2578" fmla="*/ 602706 w 10502838"/>
              <a:gd name="connsiteY2578" fmla="*/ 3631077 h 6860376"/>
              <a:gd name="connsiteX2579" fmla="*/ 709731 w 10502838"/>
              <a:gd name="connsiteY2579" fmla="*/ 3631077 h 6860376"/>
              <a:gd name="connsiteX2580" fmla="*/ 107041 w 10502838"/>
              <a:gd name="connsiteY2580" fmla="*/ 3524052 h 6860376"/>
              <a:gd name="connsiteX2581" fmla="*/ 154276 w 10502838"/>
              <a:gd name="connsiteY2581" fmla="*/ 3524052 h 6860376"/>
              <a:gd name="connsiteX2582" fmla="*/ 154276 w 10502838"/>
              <a:gd name="connsiteY2582" fmla="*/ 3631077 h 6860376"/>
              <a:gd name="connsiteX2583" fmla="*/ 261302 w 10502838"/>
              <a:gd name="connsiteY2583" fmla="*/ 3631077 h 6860376"/>
              <a:gd name="connsiteX2584" fmla="*/ 261302 w 10502838"/>
              <a:gd name="connsiteY2584" fmla="*/ 3678312 h 6860376"/>
              <a:gd name="connsiteX2585" fmla="*/ 154276 w 10502838"/>
              <a:gd name="connsiteY2585" fmla="*/ 3678312 h 6860376"/>
              <a:gd name="connsiteX2586" fmla="*/ 154276 w 10502838"/>
              <a:gd name="connsiteY2586" fmla="*/ 3785337 h 6860376"/>
              <a:gd name="connsiteX2587" fmla="*/ 107041 w 10502838"/>
              <a:gd name="connsiteY2587" fmla="*/ 3785337 h 6860376"/>
              <a:gd name="connsiteX2588" fmla="*/ 107041 w 10502838"/>
              <a:gd name="connsiteY2588" fmla="*/ 3678312 h 6860376"/>
              <a:gd name="connsiteX2589" fmla="*/ 16 w 10502838"/>
              <a:gd name="connsiteY2589" fmla="*/ 3678312 h 6860376"/>
              <a:gd name="connsiteX2590" fmla="*/ 16 w 10502838"/>
              <a:gd name="connsiteY2590" fmla="*/ 3631077 h 6860376"/>
              <a:gd name="connsiteX2591" fmla="*/ 107041 w 10502838"/>
              <a:gd name="connsiteY2591" fmla="*/ 3631077 h 6860376"/>
              <a:gd name="connsiteX2592" fmla="*/ 1259804 w 10502838"/>
              <a:gd name="connsiteY2592" fmla="*/ 3118076 h 6860376"/>
              <a:gd name="connsiteX2593" fmla="*/ 1239476 w 10502838"/>
              <a:gd name="connsiteY2593" fmla="*/ 3138404 h 6860376"/>
              <a:gd name="connsiteX2594" fmla="*/ 1315409 w 10502838"/>
              <a:gd name="connsiteY2594" fmla="*/ 3214338 h 6860376"/>
              <a:gd name="connsiteX2595" fmla="*/ 1239476 w 10502838"/>
              <a:gd name="connsiteY2595" fmla="*/ 3290272 h 6860376"/>
              <a:gd name="connsiteX2596" fmla="*/ 1259804 w 10502838"/>
              <a:gd name="connsiteY2596" fmla="*/ 3310600 h 6860376"/>
              <a:gd name="connsiteX2597" fmla="*/ 1335738 w 10502838"/>
              <a:gd name="connsiteY2597" fmla="*/ 3234667 h 6860376"/>
              <a:gd name="connsiteX2598" fmla="*/ 1411673 w 10502838"/>
              <a:gd name="connsiteY2598" fmla="*/ 3310600 h 6860376"/>
              <a:gd name="connsiteX2599" fmla="*/ 1432001 w 10502838"/>
              <a:gd name="connsiteY2599" fmla="*/ 3290272 h 6860376"/>
              <a:gd name="connsiteX2600" fmla="*/ 1356067 w 10502838"/>
              <a:gd name="connsiteY2600" fmla="*/ 3214338 h 6860376"/>
              <a:gd name="connsiteX2601" fmla="*/ 1432001 w 10502838"/>
              <a:gd name="connsiteY2601" fmla="*/ 3138404 h 6860376"/>
              <a:gd name="connsiteX2602" fmla="*/ 1411673 w 10502838"/>
              <a:gd name="connsiteY2602" fmla="*/ 3118076 h 6860376"/>
              <a:gd name="connsiteX2603" fmla="*/ 1335738 w 10502838"/>
              <a:gd name="connsiteY2603" fmla="*/ 3194009 h 6860376"/>
              <a:gd name="connsiteX2604" fmla="*/ 55023 w 10502838"/>
              <a:gd name="connsiteY2604" fmla="*/ 3118076 h 6860376"/>
              <a:gd name="connsiteX2605" fmla="*/ 34694 w 10502838"/>
              <a:gd name="connsiteY2605" fmla="*/ 3138404 h 6860376"/>
              <a:gd name="connsiteX2606" fmla="*/ 110628 w 10502838"/>
              <a:gd name="connsiteY2606" fmla="*/ 3214338 h 6860376"/>
              <a:gd name="connsiteX2607" fmla="*/ 34096 w 10502838"/>
              <a:gd name="connsiteY2607" fmla="*/ 3289674 h 6860376"/>
              <a:gd name="connsiteX2608" fmla="*/ 54425 w 10502838"/>
              <a:gd name="connsiteY2608" fmla="*/ 3310002 h 6860376"/>
              <a:gd name="connsiteX2609" fmla="*/ 130359 w 10502838"/>
              <a:gd name="connsiteY2609" fmla="*/ 3234667 h 6860376"/>
              <a:gd name="connsiteX2610" fmla="*/ 206294 w 10502838"/>
              <a:gd name="connsiteY2610" fmla="*/ 3310600 h 6860376"/>
              <a:gd name="connsiteX2611" fmla="*/ 226622 w 10502838"/>
              <a:gd name="connsiteY2611" fmla="*/ 3290272 h 6860376"/>
              <a:gd name="connsiteX2612" fmla="*/ 150688 w 10502838"/>
              <a:gd name="connsiteY2612" fmla="*/ 3214338 h 6860376"/>
              <a:gd name="connsiteX2613" fmla="*/ 226622 w 10502838"/>
              <a:gd name="connsiteY2613" fmla="*/ 3138404 h 6860376"/>
              <a:gd name="connsiteX2614" fmla="*/ 206294 w 10502838"/>
              <a:gd name="connsiteY2614" fmla="*/ 3118076 h 6860376"/>
              <a:gd name="connsiteX2615" fmla="*/ 130359 w 10502838"/>
              <a:gd name="connsiteY2615" fmla="*/ 3194009 h 6860376"/>
              <a:gd name="connsiteX2616" fmla="*/ 10295963 w 10502838"/>
              <a:gd name="connsiteY2616" fmla="*/ 3118074 h 6860376"/>
              <a:gd name="connsiteX2617" fmla="*/ 10275634 w 10502838"/>
              <a:gd name="connsiteY2617" fmla="*/ 3138404 h 6860376"/>
              <a:gd name="connsiteX2618" fmla="*/ 10351568 w 10502838"/>
              <a:gd name="connsiteY2618" fmla="*/ 3214337 h 6860376"/>
              <a:gd name="connsiteX2619" fmla="*/ 10275634 w 10502838"/>
              <a:gd name="connsiteY2619" fmla="*/ 3290270 h 6860376"/>
              <a:gd name="connsiteX2620" fmla="*/ 10295963 w 10502838"/>
              <a:gd name="connsiteY2620" fmla="*/ 3310598 h 6860376"/>
              <a:gd name="connsiteX2621" fmla="*/ 10371897 w 10502838"/>
              <a:gd name="connsiteY2621" fmla="*/ 3234665 h 6860376"/>
              <a:gd name="connsiteX2622" fmla="*/ 10447831 w 10502838"/>
              <a:gd name="connsiteY2622" fmla="*/ 3310598 h 6860376"/>
              <a:gd name="connsiteX2623" fmla="*/ 10468160 w 10502838"/>
              <a:gd name="connsiteY2623" fmla="*/ 3290270 h 6860376"/>
              <a:gd name="connsiteX2624" fmla="*/ 10392226 w 10502838"/>
              <a:gd name="connsiteY2624" fmla="*/ 3214337 h 6860376"/>
              <a:gd name="connsiteX2625" fmla="*/ 10468160 w 10502838"/>
              <a:gd name="connsiteY2625" fmla="*/ 3138404 h 6860376"/>
              <a:gd name="connsiteX2626" fmla="*/ 10447831 w 10502838"/>
              <a:gd name="connsiteY2626" fmla="*/ 3118074 h 6860376"/>
              <a:gd name="connsiteX2627" fmla="*/ 10371897 w 10502838"/>
              <a:gd name="connsiteY2627" fmla="*/ 3194008 h 6860376"/>
              <a:gd name="connsiteX2628" fmla="*/ 9693870 w 10502838"/>
              <a:gd name="connsiteY2628" fmla="*/ 3118074 h 6860376"/>
              <a:gd name="connsiteX2629" fmla="*/ 9673541 w 10502838"/>
              <a:gd name="connsiteY2629" fmla="*/ 3138404 h 6860376"/>
              <a:gd name="connsiteX2630" fmla="*/ 9749475 w 10502838"/>
              <a:gd name="connsiteY2630" fmla="*/ 3214337 h 6860376"/>
              <a:gd name="connsiteX2631" fmla="*/ 9673541 w 10502838"/>
              <a:gd name="connsiteY2631" fmla="*/ 3290270 h 6860376"/>
              <a:gd name="connsiteX2632" fmla="*/ 9693870 w 10502838"/>
              <a:gd name="connsiteY2632" fmla="*/ 3310598 h 6860376"/>
              <a:gd name="connsiteX2633" fmla="*/ 9769804 w 10502838"/>
              <a:gd name="connsiteY2633" fmla="*/ 3234665 h 6860376"/>
              <a:gd name="connsiteX2634" fmla="*/ 9845738 w 10502838"/>
              <a:gd name="connsiteY2634" fmla="*/ 3310598 h 6860376"/>
              <a:gd name="connsiteX2635" fmla="*/ 9866067 w 10502838"/>
              <a:gd name="connsiteY2635" fmla="*/ 3290270 h 6860376"/>
              <a:gd name="connsiteX2636" fmla="*/ 9790133 w 10502838"/>
              <a:gd name="connsiteY2636" fmla="*/ 3214337 h 6860376"/>
              <a:gd name="connsiteX2637" fmla="*/ 9866067 w 10502838"/>
              <a:gd name="connsiteY2637" fmla="*/ 3138404 h 6860376"/>
              <a:gd name="connsiteX2638" fmla="*/ 9845738 w 10502838"/>
              <a:gd name="connsiteY2638" fmla="*/ 3118074 h 6860376"/>
              <a:gd name="connsiteX2639" fmla="*/ 9769804 w 10502838"/>
              <a:gd name="connsiteY2639" fmla="*/ 3194008 h 6860376"/>
              <a:gd name="connsiteX2640" fmla="*/ 9091179 w 10502838"/>
              <a:gd name="connsiteY2640" fmla="*/ 3118074 h 6860376"/>
              <a:gd name="connsiteX2641" fmla="*/ 9070850 w 10502838"/>
              <a:gd name="connsiteY2641" fmla="*/ 3138404 h 6860376"/>
              <a:gd name="connsiteX2642" fmla="*/ 9146785 w 10502838"/>
              <a:gd name="connsiteY2642" fmla="*/ 3214337 h 6860376"/>
              <a:gd name="connsiteX2643" fmla="*/ 9070850 w 10502838"/>
              <a:gd name="connsiteY2643" fmla="*/ 3290270 h 6860376"/>
              <a:gd name="connsiteX2644" fmla="*/ 9091179 w 10502838"/>
              <a:gd name="connsiteY2644" fmla="*/ 3310598 h 6860376"/>
              <a:gd name="connsiteX2645" fmla="*/ 9167113 w 10502838"/>
              <a:gd name="connsiteY2645" fmla="*/ 3234665 h 6860376"/>
              <a:gd name="connsiteX2646" fmla="*/ 9243048 w 10502838"/>
              <a:gd name="connsiteY2646" fmla="*/ 3310598 h 6860376"/>
              <a:gd name="connsiteX2647" fmla="*/ 9263377 w 10502838"/>
              <a:gd name="connsiteY2647" fmla="*/ 3290270 h 6860376"/>
              <a:gd name="connsiteX2648" fmla="*/ 9187442 w 10502838"/>
              <a:gd name="connsiteY2648" fmla="*/ 3214337 h 6860376"/>
              <a:gd name="connsiteX2649" fmla="*/ 9263377 w 10502838"/>
              <a:gd name="connsiteY2649" fmla="*/ 3138404 h 6860376"/>
              <a:gd name="connsiteX2650" fmla="*/ 9243048 w 10502838"/>
              <a:gd name="connsiteY2650" fmla="*/ 3118074 h 6860376"/>
              <a:gd name="connsiteX2651" fmla="*/ 9167113 w 10502838"/>
              <a:gd name="connsiteY2651" fmla="*/ 3194008 h 6860376"/>
              <a:gd name="connsiteX2652" fmla="*/ 7886396 w 10502838"/>
              <a:gd name="connsiteY2652" fmla="*/ 3118074 h 6860376"/>
              <a:gd name="connsiteX2653" fmla="*/ 7866067 w 10502838"/>
              <a:gd name="connsiteY2653" fmla="*/ 3138404 h 6860376"/>
              <a:gd name="connsiteX2654" fmla="*/ 7942001 w 10502838"/>
              <a:gd name="connsiteY2654" fmla="*/ 3214337 h 6860376"/>
              <a:gd name="connsiteX2655" fmla="*/ 7866067 w 10502838"/>
              <a:gd name="connsiteY2655" fmla="*/ 3290270 h 6860376"/>
              <a:gd name="connsiteX2656" fmla="*/ 7886396 w 10502838"/>
              <a:gd name="connsiteY2656" fmla="*/ 3310598 h 6860376"/>
              <a:gd name="connsiteX2657" fmla="*/ 7962330 w 10502838"/>
              <a:gd name="connsiteY2657" fmla="*/ 3234665 h 6860376"/>
              <a:gd name="connsiteX2658" fmla="*/ 8038264 w 10502838"/>
              <a:gd name="connsiteY2658" fmla="*/ 3310598 h 6860376"/>
              <a:gd name="connsiteX2659" fmla="*/ 8058593 w 10502838"/>
              <a:gd name="connsiteY2659" fmla="*/ 3290270 h 6860376"/>
              <a:gd name="connsiteX2660" fmla="*/ 7982659 w 10502838"/>
              <a:gd name="connsiteY2660" fmla="*/ 3214337 h 6860376"/>
              <a:gd name="connsiteX2661" fmla="*/ 8058593 w 10502838"/>
              <a:gd name="connsiteY2661" fmla="*/ 3138404 h 6860376"/>
              <a:gd name="connsiteX2662" fmla="*/ 8038264 w 10502838"/>
              <a:gd name="connsiteY2662" fmla="*/ 3118074 h 6860376"/>
              <a:gd name="connsiteX2663" fmla="*/ 7962330 w 10502838"/>
              <a:gd name="connsiteY2663" fmla="*/ 3194008 h 6860376"/>
              <a:gd name="connsiteX2664" fmla="*/ 7283705 w 10502838"/>
              <a:gd name="connsiteY2664" fmla="*/ 3118074 h 6860376"/>
              <a:gd name="connsiteX2665" fmla="*/ 7263376 w 10502838"/>
              <a:gd name="connsiteY2665" fmla="*/ 3138404 h 6860376"/>
              <a:gd name="connsiteX2666" fmla="*/ 7339310 w 10502838"/>
              <a:gd name="connsiteY2666" fmla="*/ 3214337 h 6860376"/>
              <a:gd name="connsiteX2667" fmla="*/ 7263376 w 10502838"/>
              <a:gd name="connsiteY2667" fmla="*/ 3290270 h 6860376"/>
              <a:gd name="connsiteX2668" fmla="*/ 7283705 w 10502838"/>
              <a:gd name="connsiteY2668" fmla="*/ 3310598 h 6860376"/>
              <a:gd name="connsiteX2669" fmla="*/ 7359639 w 10502838"/>
              <a:gd name="connsiteY2669" fmla="*/ 3234665 h 6860376"/>
              <a:gd name="connsiteX2670" fmla="*/ 7435573 w 10502838"/>
              <a:gd name="connsiteY2670" fmla="*/ 3310598 h 6860376"/>
              <a:gd name="connsiteX2671" fmla="*/ 7455902 w 10502838"/>
              <a:gd name="connsiteY2671" fmla="*/ 3290270 h 6860376"/>
              <a:gd name="connsiteX2672" fmla="*/ 7379968 w 10502838"/>
              <a:gd name="connsiteY2672" fmla="*/ 3214337 h 6860376"/>
              <a:gd name="connsiteX2673" fmla="*/ 7455902 w 10502838"/>
              <a:gd name="connsiteY2673" fmla="*/ 3138404 h 6860376"/>
              <a:gd name="connsiteX2674" fmla="*/ 7435573 w 10502838"/>
              <a:gd name="connsiteY2674" fmla="*/ 3118074 h 6860376"/>
              <a:gd name="connsiteX2675" fmla="*/ 7359639 w 10502838"/>
              <a:gd name="connsiteY2675" fmla="*/ 3194008 h 6860376"/>
              <a:gd name="connsiteX2676" fmla="*/ 6681612 w 10502838"/>
              <a:gd name="connsiteY2676" fmla="*/ 3118074 h 6860376"/>
              <a:gd name="connsiteX2677" fmla="*/ 6661283 w 10502838"/>
              <a:gd name="connsiteY2677" fmla="*/ 3138404 h 6860376"/>
              <a:gd name="connsiteX2678" fmla="*/ 6737217 w 10502838"/>
              <a:gd name="connsiteY2678" fmla="*/ 3214337 h 6860376"/>
              <a:gd name="connsiteX2679" fmla="*/ 6661283 w 10502838"/>
              <a:gd name="connsiteY2679" fmla="*/ 3290270 h 6860376"/>
              <a:gd name="connsiteX2680" fmla="*/ 6681612 w 10502838"/>
              <a:gd name="connsiteY2680" fmla="*/ 3310598 h 6860376"/>
              <a:gd name="connsiteX2681" fmla="*/ 6757546 w 10502838"/>
              <a:gd name="connsiteY2681" fmla="*/ 3234665 h 6860376"/>
              <a:gd name="connsiteX2682" fmla="*/ 6833480 w 10502838"/>
              <a:gd name="connsiteY2682" fmla="*/ 3310598 h 6860376"/>
              <a:gd name="connsiteX2683" fmla="*/ 6853809 w 10502838"/>
              <a:gd name="connsiteY2683" fmla="*/ 3290270 h 6860376"/>
              <a:gd name="connsiteX2684" fmla="*/ 6777875 w 10502838"/>
              <a:gd name="connsiteY2684" fmla="*/ 3214337 h 6860376"/>
              <a:gd name="connsiteX2685" fmla="*/ 6853809 w 10502838"/>
              <a:gd name="connsiteY2685" fmla="*/ 3138404 h 6860376"/>
              <a:gd name="connsiteX2686" fmla="*/ 6833480 w 10502838"/>
              <a:gd name="connsiteY2686" fmla="*/ 3118074 h 6860376"/>
              <a:gd name="connsiteX2687" fmla="*/ 6757546 w 10502838"/>
              <a:gd name="connsiteY2687" fmla="*/ 3194008 h 6860376"/>
              <a:gd name="connsiteX2688" fmla="*/ 5476828 w 10502838"/>
              <a:gd name="connsiteY2688" fmla="*/ 3118074 h 6860376"/>
              <a:gd name="connsiteX2689" fmla="*/ 5456499 w 10502838"/>
              <a:gd name="connsiteY2689" fmla="*/ 3138404 h 6860376"/>
              <a:gd name="connsiteX2690" fmla="*/ 5532433 w 10502838"/>
              <a:gd name="connsiteY2690" fmla="*/ 3214337 h 6860376"/>
              <a:gd name="connsiteX2691" fmla="*/ 5456499 w 10502838"/>
              <a:gd name="connsiteY2691" fmla="*/ 3290270 h 6860376"/>
              <a:gd name="connsiteX2692" fmla="*/ 5476828 w 10502838"/>
              <a:gd name="connsiteY2692" fmla="*/ 3310598 h 6860376"/>
              <a:gd name="connsiteX2693" fmla="*/ 5552762 w 10502838"/>
              <a:gd name="connsiteY2693" fmla="*/ 3234665 h 6860376"/>
              <a:gd name="connsiteX2694" fmla="*/ 5628697 w 10502838"/>
              <a:gd name="connsiteY2694" fmla="*/ 3310598 h 6860376"/>
              <a:gd name="connsiteX2695" fmla="*/ 5649025 w 10502838"/>
              <a:gd name="connsiteY2695" fmla="*/ 3290270 h 6860376"/>
              <a:gd name="connsiteX2696" fmla="*/ 5573091 w 10502838"/>
              <a:gd name="connsiteY2696" fmla="*/ 3214337 h 6860376"/>
              <a:gd name="connsiteX2697" fmla="*/ 5649025 w 10502838"/>
              <a:gd name="connsiteY2697" fmla="*/ 3138404 h 6860376"/>
              <a:gd name="connsiteX2698" fmla="*/ 5628697 w 10502838"/>
              <a:gd name="connsiteY2698" fmla="*/ 3118074 h 6860376"/>
              <a:gd name="connsiteX2699" fmla="*/ 5552762 w 10502838"/>
              <a:gd name="connsiteY2699" fmla="*/ 3194008 h 6860376"/>
              <a:gd name="connsiteX2700" fmla="*/ 4874137 w 10502838"/>
              <a:gd name="connsiteY2700" fmla="*/ 3118074 h 6860376"/>
              <a:gd name="connsiteX2701" fmla="*/ 4853808 w 10502838"/>
              <a:gd name="connsiteY2701" fmla="*/ 3138404 h 6860376"/>
              <a:gd name="connsiteX2702" fmla="*/ 4929742 w 10502838"/>
              <a:gd name="connsiteY2702" fmla="*/ 3214337 h 6860376"/>
              <a:gd name="connsiteX2703" fmla="*/ 4853808 w 10502838"/>
              <a:gd name="connsiteY2703" fmla="*/ 3290270 h 6860376"/>
              <a:gd name="connsiteX2704" fmla="*/ 4874137 w 10502838"/>
              <a:gd name="connsiteY2704" fmla="*/ 3310598 h 6860376"/>
              <a:gd name="connsiteX2705" fmla="*/ 4950071 w 10502838"/>
              <a:gd name="connsiteY2705" fmla="*/ 3234665 h 6860376"/>
              <a:gd name="connsiteX2706" fmla="*/ 5026005 w 10502838"/>
              <a:gd name="connsiteY2706" fmla="*/ 3310598 h 6860376"/>
              <a:gd name="connsiteX2707" fmla="*/ 5046334 w 10502838"/>
              <a:gd name="connsiteY2707" fmla="*/ 3290270 h 6860376"/>
              <a:gd name="connsiteX2708" fmla="*/ 4970400 w 10502838"/>
              <a:gd name="connsiteY2708" fmla="*/ 3214337 h 6860376"/>
              <a:gd name="connsiteX2709" fmla="*/ 5046334 w 10502838"/>
              <a:gd name="connsiteY2709" fmla="*/ 3138404 h 6860376"/>
              <a:gd name="connsiteX2710" fmla="*/ 5026005 w 10502838"/>
              <a:gd name="connsiteY2710" fmla="*/ 3118074 h 6860376"/>
              <a:gd name="connsiteX2711" fmla="*/ 4950071 w 10502838"/>
              <a:gd name="connsiteY2711" fmla="*/ 3194008 h 6860376"/>
              <a:gd name="connsiteX2712" fmla="*/ 4271446 w 10502838"/>
              <a:gd name="connsiteY2712" fmla="*/ 3118074 h 6860376"/>
              <a:gd name="connsiteX2713" fmla="*/ 4251117 w 10502838"/>
              <a:gd name="connsiteY2713" fmla="*/ 3138404 h 6860376"/>
              <a:gd name="connsiteX2714" fmla="*/ 4327052 w 10502838"/>
              <a:gd name="connsiteY2714" fmla="*/ 3214337 h 6860376"/>
              <a:gd name="connsiteX2715" fmla="*/ 4251117 w 10502838"/>
              <a:gd name="connsiteY2715" fmla="*/ 3290270 h 6860376"/>
              <a:gd name="connsiteX2716" fmla="*/ 4271446 w 10502838"/>
              <a:gd name="connsiteY2716" fmla="*/ 3310598 h 6860376"/>
              <a:gd name="connsiteX2717" fmla="*/ 4347380 w 10502838"/>
              <a:gd name="connsiteY2717" fmla="*/ 3234665 h 6860376"/>
              <a:gd name="connsiteX2718" fmla="*/ 4423315 w 10502838"/>
              <a:gd name="connsiteY2718" fmla="*/ 3310598 h 6860376"/>
              <a:gd name="connsiteX2719" fmla="*/ 4443644 w 10502838"/>
              <a:gd name="connsiteY2719" fmla="*/ 3290270 h 6860376"/>
              <a:gd name="connsiteX2720" fmla="*/ 4367709 w 10502838"/>
              <a:gd name="connsiteY2720" fmla="*/ 3214337 h 6860376"/>
              <a:gd name="connsiteX2721" fmla="*/ 4443644 w 10502838"/>
              <a:gd name="connsiteY2721" fmla="*/ 3138404 h 6860376"/>
              <a:gd name="connsiteX2722" fmla="*/ 4423315 w 10502838"/>
              <a:gd name="connsiteY2722" fmla="*/ 3118074 h 6860376"/>
              <a:gd name="connsiteX2723" fmla="*/ 4347380 w 10502838"/>
              <a:gd name="connsiteY2723" fmla="*/ 3194008 h 6860376"/>
              <a:gd name="connsiteX2724" fmla="*/ 3067291 w 10502838"/>
              <a:gd name="connsiteY2724" fmla="*/ 3118074 h 6860376"/>
              <a:gd name="connsiteX2725" fmla="*/ 3046962 w 10502838"/>
              <a:gd name="connsiteY2725" fmla="*/ 3138404 h 6860376"/>
              <a:gd name="connsiteX2726" fmla="*/ 3122897 w 10502838"/>
              <a:gd name="connsiteY2726" fmla="*/ 3214337 h 6860376"/>
              <a:gd name="connsiteX2727" fmla="*/ 3046962 w 10502838"/>
              <a:gd name="connsiteY2727" fmla="*/ 3290270 h 6860376"/>
              <a:gd name="connsiteX2728" fmla="*/ 3067291 w 10502838"/>
              <a:gd name="connsiteY2728" fmla="*/ 3310598 h 6860376"/>
              <a:gd name="connsiteX2729" fmla="*/ 3142629 w 10502838"/>
              <a:gd name="connsiteY2729" fmla="*/ 3234665 h 6860376"/>
              <a:gd name="connsiteX2730" fmla="*/ 3218565 w 10502838"/>
              <a:gd name="connsiteY2730" fmla="*/ 3310598 h 6860376"/>
              <a:gd name="connsiteX2731" fmla="*/ 3238894 w 10502838"/>
              <a:gd name="connsiteY2731" fmla="*/ 3290270 h 6860376"/>
              <a:gd name="connsiteX2732" fmla="*/ 3162958 w 10502838"/>
              <a:gd name="connsiteY2732" fmla="*/ 3214337 h 6860376"/>
              <a:gd name="connsiteX2733" fmla="*/ 3238894 w 10502838"/>
              <a:gd name="connsiteY2733" fmla="*/ 3138404 h 6860376"/>
              <a:gd name="connsiteX2734" fmla="*/ 3218565 w 10502838"/>
              <a:gd name="connsiteY2734" fmla="*/ 3118074 h 6860376"/>
              <a:gd name="connsiteX2735" fmla="*/ 3142629 w 10502838"/>
              <a:gd name="connsiteY2735" fmla="*/ 3194008 h 6860376"/>
              <a:gd name="connsiteX2736" fmla="*/ 2464596 w 10502838"/>
              <a:gd name="connsiteY2736" fmla="*/ 3118074 h 6860376"/>
              <a:gd name="connsiteX2737" fmla="*/ 2444267 w 10502838"/>
              <a:gd name="connsiteY2737" fmla="*/ 3138404 h 6860376"/>
              <a:gd name="connsiteX2738" fmla="*/ 2520203 w 10502838"/>
              <a:gd name="connsiteY2738" fmla="*/ 3214337 h 6860376"/>
              <a:gd name="connsiteX2739" fmla="*/ 2444267 w 10502838"/>
              <a:gd name="connsiteY2739" fmla="*/ 3290270 h 6860376"/>
              <a:gd name="connsiteX2740" fmla="*/ 2464596 w 10502838"/>
              <a:gd name="connsiteY2740" fmla="*/ 3310598 h 6860376"/>
              <a:gd name="connsiteX2741" fmla="*/ 2540532 w 10502838"/>
              <a:gd name="connsiteY2741" fmla="*/ 3234665 h 6860376"/>
              <a:gd name="connsiteX2742" fmla="*/ 2616466 w 10502838"/>
              <a:gd name="connsiteY2742" fmla="*/ 3310598 h 6860376"/>
              <a:gd name="connsiteX2743" fmla="*/ 2636795 w 10502838"/>
              <a:gd name="connsiteY2743" fmla="*/ 3290270 h 6860376"/>
              <a:gd name="connsiteX2744" fmla="*/ 2560861 w 10502838"/>
              <a:gd name="connsiteY2744" fmla="*/ 3214337 h 6860376"/>
              <a:gd name="connsiteX2745" fmla="*/ 2636795 w 10502838"/>
              <a:gd name="connsiteY2745" fmla="*/ 3138404 h 6860376"/>
              <a:gd name="connsiteX2746" fmla="*/ 2616466 w 10502838"/>
              <a:gd name="connsiteY2746" fmla="*/ 3118074 h 6860376"/>
              <a:gd name="connsiteX2747" fmla="*/ 2540532 w 10502838"/>
              <a:gd name="connsiteY2747" fmla="*/ 3194008 h 6860376"/>
              <a:gd name="connsiteX2748" fmla="*/ 657116 w 10502838"/>
              <a:gd name="connsiteY2748" fmla="*/ 3118074 h 6860376"/>
              <a:gd name="connsiteX2749" fmla="*/ 636787 w 10502838"/>
              <a:gd name="connsiteY2749" fmla="*/ 3138404 h 6860376"/>
              <a:gd name="connsiteX2750" fmla="*/ 712721 w 10502838"/>
              <a:gd name="connsiteY2750" fmla="*/ 3214337 h 6860376"/>
              <a:gd name="connsiteX2751" fmla="*/ 636787 w 10502838"/>
              <a:gd name="connsiteY2751" fmla="*/ 3289673 h 6860376"/>
              <a:gd name="connsiteX2752" fmla="*/ 657116 w 10502838"/>
              <a:gd name="connsiteY2752" fmla="*/ 3310001 h 6860376"/>
              <a:gd name="connsiteX2753" fmla="*/ 733050 w 10502838"/>
              <a:gd name="connsiteY2753" fmla="*/ 3234068 h 6860376"/>
              <a:gd name="connsiteX2754" fmla="*/ 808984 w 10502838"/>
              <a:gd name="connsiteY2754" fmla="*/ 3310001 h 6860376"/>
              <a:gd name="connsiteX2755" fmla="*/ 829313 w 10502838"/>
              <a:gd name="connsiteY2755" fmla="*/ 3289673 h 6860376"/>
              <a:gd name="connsiteX2756" fmla="*/ 753379 w 10502838"/>
              <a:gd name="connsiteY2756" fmla="*/ 3214337 h 6860376"/>
              <a:gd name="connsiteX2757" fmla="*/ 829313 w 10502838"/>
              <a:gd name="connsiteY2757" fmla="*/ 3138404 h 6860376"/>
              <a:gd name="connsiteX2758" fmla="*/ 808984 w 10502838"/>
              <a:gd name="connsiteY2758" fmla="*/ 3118074 h 6860376"/>
              <a:gd name="connsiteX2759" fmla="*/ 733050 w 10502838"/>
              <a:gd name="connsiteY2759" fmla="*/ 3194008 h 6860376"/>
              <a:gd name="connsiteX2760" fmla="*/ 8489086 w 10502838"/>
              <a:gd name="connsiteY2760" fmla="*/ 3117477 h 6860376"/>
              <a:gd name="connsiteX2761" fmla="*/ 8468757 w 10502838"/>
              <a:gd name="connsiteY2761" fmla="*/ 3137805 h 6860376"/>
              <a:gd name="connsiteX2762" fmla="*/ 8544691 w 10502838"/>
              <a:gd name="connsiteY2762" fmla="*/ 3213739 h 6860376"/>
              <a:gd name="connsiteX2763" fmla="*/ 8468757 w 10502838"/>
              <a:gd name="connsiteY2763" fmla="*/ 3289673 h 6860376"/>
              <a:gd name="connsiteX2764" fmla="*/ 8489086 w 10502838"/>
              <a:gd name="connsiteY2764" fmla="*/ 3310001 h 6860376"/>
              <a:gd name="connsiteX2765" fmla="*/ 8565020 w 10502838"/>
              <a:gd name="connsiteY2765" fmla="*/ 3234068 h 6860376"/>
              <a:gd name="connsiteX2766" fmla="*/ 8640954 w 10502838"/>
              <a:gd name="connsiteY2766" fmla="*/ 3310001 h 6860376"/>
              <a:gd name="connsiteX2767" fmla="*/ 8661283 w 10502838"/>
              <a:gd name="connsiteY2767" fmla="*/ 3289673 h 6860376"/>
              <a:gd name="connsiteX2768" fmla="*/ 8585349 w 10502838"/>
              <a:gd name="connsiteY2768" fmla="*/ 3213739 h 6860376"/>
              <a:gd name="connsiteX2769" fmla="*/ 8661283 w 10502838"/>
              <a:gd name="connsiteY2769" fmla="*/ 3137805 h 6860376"/>
              <a:gd name="connsiteX2770" fmla="*/ 8640954 w 10502838"/>
              <a:gd name="connsiteY2770" fmla="*/ 3117477 h 6860376"/>
              <a:gd name="connsiteX2771" fmla="*/ 8565020 w 10502838"/>
              <a:gd name="connsiteY2771" fmla="*/ 3193410 h 6860376"/>
              <a:gd name="connsiteX2772" fmla="*/ 6078921 w 10502838"/>
              <a:gd name="connsiteY2772" fmla="*/ 3117477 h 6860376"/>
              <a:gd name="connsiteX2773" fmla="*/ 6058592 w 10502838"/>
              <a:gd name="connsiteY2773" fmla="*/ 3137805 h 6860376"/>
              <a:gd name="connsiteX2774" fmla="*/ 6134526 w 10502838"/>
              <a:gd name="connsiteY2774" fmla="*/ 3213739 h 6860376"/>
              <a:gd name="connsiteX2775" fmla="*/ 6058592 w 10502838"/>
              <a:gd name="connsiteY2775" fmla="*/ 3289673 h 6860376"/>
              <a:gd name="connsiteX2776" fmla="*/ 6078921 w 10502838"/>
              <a:gd name="connsiteY2776" fmla="*/ 3310001 h 6860376"/>
              <a:gd name="connsiteX2777" fmla="*/ 6154855 w 10502838"/>
              <a:gd name="connsiteY2777" fmla="*/ 3234068 h 6860376"/>
              <a:gd name="connsiteX2778" fmla="*/ 6230789 w 10502838"/>
              <a:gd name="connsiteY2778" fmla="*/ 3310001 h 6860376"/>
              <a:gd name="connsiteX2779" fmla="*/ 6251118 w 10502838"/>
              <a:gd name="connsiteY2779" fmla="*/ 3289673 h 6860376"/>
              <a:gd name="connsiteX2780" fmla="*/ 6175184 w 10502838"/>
              <a:gd name="connsiteY2780" fmla="*/ 3213739 h 6860376"/>
              <a:gd name="connsiteX2781" fmla="*/ 6251118 w 10502838"/>
              <a:gd name="connsiteY2781" fmla="*/ 3137805 h 6860376"/>
              <a:gd name="connsiteX2782" fmla="*/ 6230789 w 10502838"/>
              <a:gd name="connsiteY2782" fmla="*/ 3117477 h 6860376"/>
              <a:gd name="connsiteX2783" fmla="*/ 6154855 w 10502838"/>
              <a:gd name="connsiteY2783" fmla="*/ 3193410 h 6860376"/>
              <a:gd name="connsiteX2784" fmla="*/ 3669354 w 10502838"/>
              <a:gd name="connsiteY2784" fmla="*/ 3117477 h 6860376"/>
              <a:gd name="connsiteX2785" fmla="*/ 3649025 w 10502838"/>
              <a:gd name="connsiteY2785" fmla="*/ 3137805 h 6860376"/>
              <a:gd name="connsiteX2786" fmla="*/ 3724959 w 10502838"/>
              <a:gd name="connsiteY2786" fmla="*/ 3213739 h 6860376"/>
              <a:gd name="connsiteX2787" fmla="*/ 3649025 w 10502838"/>
              <a:gd name="connsiteY2787" fmla="*/ 3289673 h 6860376"/>
              <a:gd name="connsiteX2788" fmla="*/ 3669354 w 10502838"/>
              <a:gd name="connsiteY2788" fmla="*/ 3310001 h 6860376"/>
              <a:gd name="connsiteX2789" fmla="*/ 3745288 w 10502838"/>
              <a:gd name="connsiteY2789" fmla="*/ 3234068 h 6860376"/>
              <a:gd name="connsiteX2790" fmla="*/ 3821222 w 10502838"/>
              <a:gd name="connsiteY2790" fmla="*/ 3310001 h 6860376"/>
              <a:gd name="connsiteX2791" fmla="*/ 3841551 w 10502838"/>
              <a:gd name="connsiteY2791" fmla="*/ 3289673 h 6860376"/>
              <a:gd name="connsiteX2792" fmla="*/ 3765617 w 10502838"/>
              <a:gd name="connsiteY2792" fmla="*/ 3213739 h 6860376"/>
              <a:gd name="connsiteX2793" fmla="*/ 3841551 w 10502838"/>
              <a:gd name="connsiteY2793" fmla="*/ 3137805 h 6860376"/>
              <a:gd name="connsiteX2794" fmla="*/ 3821222 w 10502838"/>
              <a:gd name="connsiteY2794" fmla="*/ 3117477 h 6860376"/>
              <a:gd name="connsiteX2795" fmla="*/ 3745288 w 10502838"/>
              <a:gd name="connsiteY2795" fmla="*/ 3193410 h 6860376"/>
              <a:gd name="connsiteX2796" fmla="*/ 1861902 w 10502838"/>
              <a:gd name="connsiteY2796" fmla="*/ 3117477 h 6860376"/>
              <a:gd name="connsiteX2797" fmla="*/ 1841571 w 10502838"/>
              <a:gd name="connsiteY2797" fmla="*/ 3137805 h 6860376"/>
              <a:gd name="connsiteX2798" fmla="*/ 1917507 w 10502838"/>
              <a:gd name="connsiteY2798" fmla="*/ 3213739 h 6860376"/>
              <a:gd name="connsiteX2799" fmla="*/ 1841571 w 10502838"/>
              <a:gd name="connsiteY2799" fmla="*/ 3289673 h 6860376"/>
              <a:gd name="connsiteX2800" fmla="*/ 1861902 w 10502838"/>
              <a:gd name="connsiteY2800" fmla="*/ 3310001 h 6860376"/>
              <a:gd name="connsiteX2801" fmla="*/ 1937836 w 10502838"/>
              <a:gd name="connsiteY2801" fmla="*/ 3234068 h 6860376"/>
              <a:gd name="connsiteX2802" fmla="*/ 2013770 w 10502838"/>
              <a:gd name="connsiteY2802" fmla="*/ 3310001 h 6860376"/>
              <a:gd name="connsiteX2803" fmla="*/ 2034099 w 10502838"/>
              <a:gd name="connsiteY2803" fmla="*/ 3289673 h 6860376"/>
              <a:gd name="connsiteX2804" fmla="*/ 1958165 w 10502838"/>
              <a:gd name="connsiteY2804" fmla="*/ 3213739 h 6860376"/>
              <a:gd name="connsiteX2805" fmla="*/ 2034099 w 10502838"/>
              <a:gd name="connsiteY2805" fmla="*/ 3137805 h 6860376"/>
              <a:gd name="connsiteX2806" fmla="*/ 2013770 w 10502838"/>
              <a:gd name="connsiteY2806" fmla="*/ 3117477 h 6860376"/>
              <a:gd name="connsiteX2807" fmla="*/ 1937836 w 10502838"/>
              <a:gd name="connsiteY2807" fmla="*/ 3193410 h 6860376"/>
              <a:gd name="connsiteX2808" fmla="*/ 1259804 w 10502838"/>
              <a:gd name="connsiteY2808" fmla="*/ 3092365 h 6860376"/>
              <a:gd name="connsiteX2809" fmla="*/ 1335738 w 10502838"/>
              <a:gd name="connsiteY2809" fmla="*/ 3168298 h 6860376"/>
              <a:gd name="connsiteX2810" fmla="*/ 1411673 w 10502838"/>
              <a:gd name="connsiteY2810" fmla="*/ 3092365 h 6860376"/>
              <a:gd name="connsiteX2811" fmla="*/ 1457711 w 10502838"/>
              <a:gd name="connsiteY2811" fmla="*/ 3138404 h 6860376"/>
              <a:gd name="connsiteX2812" fmla="*/ 1381179 w 10502838"/>
              <a:gd name="connsiteY2812" fmla="*/ 3214338 h 6860376"/>
              <a:gd name="connsiteX2813" fmla="*/ 1457113 w 10502838"/>
              <a:gd name="connsiteY2813" fmla="*/ 3290272 h 6860376"/>
              <a:gd name="connsiteX2814" fmla="*/ 1411076 w 10502838"/>
              <a:gd name="connsiteY2814" fmla="*/ 3336311 h 6860376"/>
              <a:gd name="connsiteX2815" fmla="*/ 1335140 w 10502838"/>
              <a:gd name="connsiteY2815" fmla="*/ 3260376 h 6860376"/>
              <a:gd name="connsiteX2816" fmla="*/ 1259804 w 10502838"/>
              <a:gd name="connsiteY2816" fmla="*/ 3335712 h 6860376"/>
              <a:gd name="connsiteX2817" fmla="*/ 1213767 w 10502838"/>
              <a:gd name="connsiteY2817" fmla="*/ 3289674 h 6860376"/>
              <a:gd name="connsiteX2818" fmla="*/ 1289699 w 10502838"/>
              <a:gd name="connsiteY2818" fmla="*/ 3213739 h 6860376"/>
              <a:gd name="connsiteX2819" fmla="*/ 1213767 w 10502838"/>
              <a:gd name="connsiteY2819" fmla="*/ 3138404 h 6860376"/>
              <a:gd name="connsiteX2820" fmla="*/ 55023 w 10502838"/>
              <a:gd name="connsiteY2820" fmla="*/ 3092365 h 6860376"/>
              <a:gd name="connsiteX2821" fmla="*/ 130957 w 10502838"/>
              <a:gd name="connsiteY2821" fmla="*/ 3168298 h 6860376"/>
              <a:gd name="connsiteX2822" fmla="*/ 206891 w 10502838"/>
              <a:gd name="connsiteY2822" fmla="*/ 3092365 h 6860376"/>
              <a:gd name="connsiteX2823" fmla="*/ 252930 w 10502838"/>
              <a:gd name="connsiteY2823" fmla="*/ 3138404 h 6860376"/>
              <a:gd name="connsiteX2824" fmla="*/ 176996 w 10502838"/>
              <a:gd name="connsiteY2824" fmla="*/ 3214338 h 6860376"/>
              <a:gd name="connsiteX2825" fmla="*/ 252930 w 10502838"/>
              <a:gd name="connsiteY2825" fmla="*/ 3290272 h 6860376"/>
              <a:gd name="connsiteX2826" fmla="*/ 206891 w 10502838"/>
              <a:gd name="connsiteY2826" fmla="*/ 3336311 h 6860376"/>
              <a:gd name="connsiteX2827" fmla="*/ 130957 w 10502838"/>
              <a:gd name="connsiteY2827" fmla="*/ 3260376 h 6860376"/>
              <a:gd name="connsiteX2828" fmla="*/ 55023 w 10502838"/>
              <a:gd name="connsiteY2828" fmla="*/ 3335712 h 6860376"/>
              <a:gd name="connsiteX2829" fmla="*/ 8984 w 10502838"/>
              <a:gd name="connsiteY2829" fmla="*/ 3289674 h 6860376"/>
              <a:gd name="connsiteX2830" fmla="*/ 84918 w 10502838"/>
              <a:gd name="connsiteY2830" fmla="*/ 3213739 h 6860376"/>
              <a:gd name="connsiteX2831" fmla="*/ 8984 w 10502838"/>
              <a:gd name="connsiteY2831" fmla="*/ 3138404 h 6860376"/>
              <a:gd name="connsiteX2832" fmla="*/ 10295963 w 10502838"/>
              <a:gd name="connsiteY2832" fmla="*/ 3091766 h 6860376"/>
              <a:gd name="connsiteX2833" fmla="*/ 10371897 w 10502838"/>
              <a:gd name="connsiteY2833" fmla="*/ 3167699 h 6860376"/>
              <a:gd name="connsiteX2834" fmla="*/ 10447831 w 10502838"/>
              <a:gd name="connsiteY2834" fmla="*/ 3091766 h 6860376"/>
              <a:gd name="connsiteX2835" fmla="*/ 10493870 w 10502838"/>
              <a:gd name="connsiteY2835" fmla="*/ 3137805 h 6860376"/>
              <a:gd name="connsiteX2836" fmla="*/ 10417936 w 10502838"/>
              <a:gd name="connsiteY2836" fmla="*/ 3213739 h 6860376"/>
              <a:gd name="connsiteX2837" fmla="*/ 10493870 w 10502838"/>
              <a:gd name="connsiteY2837" fmla="*/ 3289673 h 6860376"/>
              <a:gd name="connsiteX2838" fmla="*/ 10447831 w 10502838"/>
              <a:gd name="connsiteY2838" fmla="*/ 3335712 h 6860376"/>
              <a:gd name="connsiteX2839" fmla="*/ 10371897 w 10502838"/>
              <a:gd name="connsiteY2839" fmla="*/ 3259778 h 6860376"/>
              <a:gd name="connsiteX2840" fmla="*/ 10295963 w 10502838"/>
              <a:gd name="connsiteY2840" fmla="*/ 3335712 h 6860376"/>
              <a:gd name="connsiteX2841" fmla="*/ 10249924 w 10502838"/>
              <a:gd name="connsiteY2841" fmla="*/ 3289673 h 6860376"/>
              <a:gd name="connsiteX2842" fmla="*/ 10325858 w 10502838"/>
              <a:gd name="connsiteY2842" fmla="*/ 3213739 h 6860376"/>
              <a:gd name="connsiteX2843" fmla="*/ 10249924 w 10502838"/>
              <a:gd name="connsiteY2843" fmla="*/ 3137805 h 6860376"/>
              <a:gd name="connsiteX2844" fmla="*/ 9693272 w 10502838"/>
              <a:gd name="connsiteY2844" fmla="*/ 3091766 h 6860376"/>
              <a:gd name="connsiteX2845" fmla="*/ 9769206 w 10502838"/>
              <a:gd name="connsiteY2845" fmla="*/ 3167699 h 6860376"/>
              <a:gd name="connsiteX2846" fmla="*/ 9845140 w 10502838"/>
              <a:gd name="connsiteY2846" fmla="*/ 3091766 h 6860376"/>
              <a:gd name="connsiteX2847" fmla="*/ 9891180 w 10502838"/>
              <a:gd name="connsiteY2847" fmla="*/ 3137805 h 6860376"/>
              <a:gd name="connsiteX2848" fmla="*/ 9815245 w 10502838"/>
              <a:gd name="connsiteY2848" fmla="*/ 3213739 h 6860376"/>
              <a:gd name="connsiteX2849" fmla="*/ 9891180 w 10502838"/>
              <a:gd name="connsiteY2849" fmla="*/ 3289673 h 6860376"/>
              <a:gd name="connsiteX2850" fmla="*/ 9845140 w 10502838"/>
              <a:gd name="connsiteY2850" fmla="*/ 3335712 h 6860376"/>
              <a:gd name="connsiteX2851" fmla="*/ 9769206 w 10502838"/>
              <a:gd name="connsiteY2851" fmla="*/ 3259778 h 6860376"/>
              <a:gd name="connsiteX2852" fmla="*/ 9693272 w 10502838"/>
              <a:gd name="connsiteY2852" fmla="*/ 3335712 h 6860376"/>
              <a:gd name="connsiteX2853" fmla="*/ 9647233 w 10502838"/>
              <a:gd name="connsiteY2853" fmla="*/ 3289673 h 6860376"/>
              <a:gd name="connsiteX2854" fmla="*/ 9723167 w 10502838"/>
              <a:gd name="connsiteY2854" fmla="*/ 3213739 h 6860376"/>
              <a:gd name="connsiteX2855" fmla="*/ 9647233 w 10502838"/>
              <a:gd name="connsiteY2855" fmla="*/ 3137805 h 6860376"/>
              <a:gd name="connsiteX2856" fmla="*/ 9091777 w 10502838"/>
              <a:gd name="connsiteY2856" fmla="*/ 3091766 h 6860376"/>
              <a:gd name="connsiteX2857" fmla="*/ 9167711 w 10502838"/>
              <a:gd name="connsiteY2857" fmla="*/ 3167699 h 6860376"/>
              <a:gd name="connsiteX2858" fmla="*/ 9243645 w 10502838"/>
              <a:gd name="connsiteY2858" fmla="*/ 3091766 h 6860376"/>
              <a:gd name="connsiteX2859" fmla="*/ 9289684 w 10502838"/>
              <a:gd name="connsiteY2859" fmla="*/ 3137805 h 6860376"/>
              <a:gd name="connsiteX2860" fmla="*/ 9213750 w 10502838"/>
              <a:gd name="connsiteY2860" fmla="*/ 3213739 h 6860376"/>
              <a:gd name="connsiteX2861" fmla="*/ 9289684 w 10502838"/>
              <a:gd name="connsiteY2861" fmla="*/ 3289673 h 6860376"/>
              <a:gd name="connsiteX2862" fmla="*/ 9243645 w 10502838"/>
              <a:gd name="connsiteY2862" fmla="*/ 3335712 h 6860376"/>
              <a:gd name="connsiteX2863" fmla="*/ 9167711 w 10502838"/>
              <a:gd name="connsiteY2863" fmla="*/ 3259778 h 6860376"/>
              <a:gd name="connsiteX2864" fmla="*/ 9091777 w 10502838"/>
              <a:gd name="connsiteY2864" fmla="*/ 3335712 h 6860376"/>
              <a:gd name="connsiteX2865" fmla="*/ 9045738 w 10502838"/>
              <a:gd name="connsiteY2865" fmla="*/ 3289673 h 6860376"/>
              <a:gd name="connsiteX2866" fmla="*/ 9121672 w 10502838"/>
              <a:gd name="connsiteY2866" fmla="*/ 3213739 h 6860376"/>
              <a:gd name="connsiteX2867" fmla="*/ 9045738 w 10502838"/>
              <a:gd name="connsiteY2867" fmla="*/ 3137805 h 6860376"/>
              <a:gd name="connsiteX2868" fmla="*/ 8488488 w 10502838"/>
              <a:gd name="connsiteY2868" fmla="*/ 3091766 h 6860376"/>
              <a:gd name="connsiteX2869" fmla="*/ 8564422 w 10502838"/>
              <a:gd name="connsiteY2869" fmla="*/ 3167699 h 6860376"/>
              <a:gd name="connsiteX2870" fmla="*/ 8640356 w 10502838"/>
              <a:gd name="connsiteY2870" fmla="*/ 3091766 h 6860376"/>
              <a:gd name="connsiteX2871" fmla="*/ 8686396 w 10502838"/>
              <a:gd name="connsiteY2871" fmla="*/ 3137805 h 6860376"/>
              <a:gd name="connsiteX2872" fmla="*/ 8610461 w 10502838"/>
              <a:gd name="connsiteY2872" fmla="*/ 3213739 h 6860376"/>
              <a:gd name="connsiteX2873" fmla="*/ 8686396 w 10502838"/>
              <a:gd name="connsiteY2873" fmla="*/ 3289673 h 6860376"/>
              <a:gd name="connsiteX2874" fmla="*/ 8640356 w 10502838"/>
              <a:gd name="connsiteY2874" fmla="*/ 3335712 h 6860376"/>
              <a:gd name="connsiteX2875" fmla="*/ 8564422 w 10502838"/>
              <a:gd name="connsiteY2875" fmla="*/ 3259778 h 6860376"/>
              <a:gd name="connsiteX2876" fmla="*/ 8488488 w 10502838"/>
              <a:gd name="connsiteY2876" fmla="*/ 3335712 h 6860376"/>
              <a:gd name="connsiteX2877" fmla="*/ 8442449 w 10502838"/>
              <a:gd name="connsiteY2877" fmla="*/ 3289673 h 6860376"/>
              <a:gd name="connsiteX2878" fmla="*/ 8518383 w 10502838"/>
              <a:gd name="connsiteY2878" fmla="*/ 3213739 h 6860376"/>
              <a:gd name="connsiteX2879" fmla="*/ 8442449 w 10502838"/>
              <a:gd name="connsiteY2879" fmla="*/ 3137805 h 6860376"/>
              <a:gd name="connsiteX2880" fmla="*/ 7886396 w 10502838"/>
              <a:gd name="connsiteY2880" fmla="*/ 3091766 h 6860376"/>
              <a:gd name="connsiteX2881" fmla="*/ 7962330 w 10502838"/>
              <a:gd name="connsiteY2881" fmla="*/ 3167699 h 6860376"/>
              <a:gd name="connsiteX2882" fmla="*/ 8038264 w 10502838"/>
              <a:gd name="connsiteY2882" fmla="*/ 3091766 h 6860376"/>
              <a:gd name="connsiteX2883" fmla="*/ 8084303 w 10502838"/>
              <a:gd name="connsiteY2883" fmla="*/ 3137805 h 6860376"/>
              <a:gd name="connsiteX2884" fmla="*/ 8008369 w 10502838"/>
              <a:gd name="connsiteY2884" fmla="*/ 3213739 h 6860376"/>
              <a:gd name="connsiteX2885" fmla="*/ 8084303 w 10502838"/>
              <a:gd name="connsiteY2885" fmla="*/ 3289673 h 6860376"/>
              <a:gd name="connsiteX2886" fmla="*/ 8038264 w 10502838"/>
              <a:gd name="connsiteY2886" fmla="*/ 3335712 h 6860376"/>
              <a:gd name="connsiteX2887" fmla="*/ 7962330 w 10502838"/>
              <a:gd name="connsiteY2887" fmla="*/ 3259778 h 6860376"/>
              <a:gd name="connsiteX2888" fmla="*/ 7886396 w 10502838"/>
              <a:gd name="connsiteY2888" fmla="*/ 3335712 h 6860376"/>
              <a:gd name="connsiteX2889" fmla="*/ 7840357 w 10502838"/>
              <a:gd name="connsiteY2889" fmla="*/ 3289673 h 6860376"/>
              <a:gd name="connsiteX2890" fmla="*/ 7916291 w 10502838"/>
              <a:gd name="connsiteY2890" fmla="*/ 3213739 h 6860376"/>
              <a:gd name="connsiteX2891" fmla="*/ 7840357 w 10502838"/>
              <a:gd name="connsiteY2891" fmla="*/ 3137805 h 6860376"/>
              <a:gd name="connsiteX2892" fmla="*/ 7283705 w 10502838"/>
              <a:gd name="connsiteY2892" fmla="*/ 3091766 h 6860376"/>
              <a:gd name="connsiteX2893" fmla="*/ 7359639 w 10502838"/>
              <a:gd name="connsiteY2893" fmla="*/ 3167699 h 6860376"/>
              <a:gd name="connsiteX2894" fmla="*/ 7435573 w 10502838"/>
              <a:gd name="connsiteY2894" fmla="*/ 3091766 h 6860376"/>
              <a:gd name="connsiteX2895" fmla="*/ 7481613 w 10502838"/>
              <a:gd name="connsiteY2895" fmla="*/ 3137805 h 6860376"/>
              <a:gd name="connsiteX2896" fmla="*/ 7405678 w 10502838"/>
              <a:gd name="connsiteY2896" fmla="*/ 3213739 h 6860376"/>
              <a:gd name="connsiteX2897" fmla="*/ 7481613 w 10502838"/>
              <a:gd name="connsiteY2897" fmla="*/ 3289673 h 6860376"/>
              <a:gd name="connsiteX2898" fmla="*/ 7435573 w 10502838"/>
              <a:gd name="connsiteY2898" fmla="*/ 3335712 h 6860376"/>
              <a:gd name="connsiteX2899" fmla="*/ 7359639 w 10502838"/>
              <a:gd name="connsiteY2899" fmla="*/ 3259778 h 6860376"/>
              <a:gd name="connsiteX2900" fmla="*/ 7283705 w 10502838"/>
              <a:gd name="connsiteY2900" fmla="*/ 3335712 h 6860376"/>
              <a:gd name="connsiteX2901" fmla="*/ 7237666 w 10502838"/>
              <a:gd name="connsiteY2901" fmla="*/ 3289673 h 6860376"/>
              <a:gd name="connsiteX2902" fmla="*/ 7313600 w 10502838"/>
              <a:gd name="connsiteY2902" fmla="*/ 3213739 h 6860376"/>
              <a:gd name="connsiteX2903" fmla="*/ 7237666 w 10502838"/>
              <a:gd name="connsiteY2903" fmla="*/ 3137805 h 6860376"/>
              <a:gd name="connsiteX2904" fmla="*/ 6681612 w 10502838"/>
              <a:gd name="connsiteY2904" fmla="*/ 3091766 h 6860376"/>
              <a:gd name="connsiteX2905" fmla="*/ 6757546 w 10502838"/>
              <a:gd name="connsiteY2905" fmla="*/ 3167699 h 6860376"/>
              <a:gd name="connsiteX2906" fmla="*/ 6833480 w 10502838"/>
              <a:gd name="connsiteY2906" fmla="*/ 3091766 h 6860376"/>
              <a:gd name="connsiteX2907" fmla="*/ 6879519 w 10502838"/>
              <a:gd name="connsiteY2907" fmla="*/ 3137805 h 6860376"/>
              <a:gd name="connsiteX2908" fmla="*/ 6803585 w 10502838"/>
              <a:gd name="connsiteY2908" fmla="*/ 3213739 h 6860376"/>
              <a:gd name="connsiteX2909" fmla="*/ 6879519 w 10502838"/>
              <a:gd name="connsiteY2909" fmla="*/ 3289673 h 6860376"/>
              <a:gd name="connsiteX2910" fmla="*/ 6833480 w 10502838"/>
              <a:gd name="connsiteY2910" fmla="*/ 3335712 h 6860376"/>
              <a:gd name="connsiteX2911" fmla="*/ 6757546 w 10502838"/>
              <a:gd name="connsiteY2911" fmla="*/ 3259778 h 6860376"/>
              <a:gd name="connsiteX2912" fmla="*/ 6681612 w 10502838"/>
              <a:gd name="connsiteY2912" fmla="*/ 3335712 h 6860376"/>
              <a:gd name="connsiteX2913" fmla="*/ 6635573 w 10502838"/>
              <a:gd name="connsiteY2913" fmla="*/ 3289673 h 6860376"/>
              <a:gd name="connsiteX2914" fmla="*/ 6711507 w 10502838"/>
              <a:gd name="connsiteY2914" fmla="*/ 3213739 h 6860376"/>
              <a:gd name="connsiteX2915" fmla="*/ 6635573 w 10502838"/>
              <a:gd name="connsiteY2915" fmla="*/ 3137805 h 6860376"/>
              <a:gd name="connsiteX2916" fmla="*/ 6078921 w 10502838"/>
              <a:gd name="connsiteY2916" fmla="*/ 3091766 h 6860376"/>
              <a:gd name="connsiteX2917" fmla="*/ 6154855 w 10502838"/>
              <a:gd name="connsiteY2917" fmla="*/ 3167699 h 6860376"/>
              <a:gd name="connsiteX2918" fmla="*/ 6230789 w 10502838"/>
              <a:gd name="connsiteY2918" fmla="*/ 3091766 h 6860376"/>
              <a:gd name="connsiteX2919" fmla="*/ 6276829 w 10502838"/>
              <a:gd name="connsiteY2919" fmla="*/ 3137805 h 6860376"/>
              <a:gd name="connsiteX2920" fmla="*/ 6200894 w 10502838"/>
              <a:gd name="connsiteY2920" fmla="*/ 3213739 h 6860376"/>
              <a:gd name="connsiteX2921" fmla="*/ 6276829 w 10502838"/>
              <a:gd name="connsiteY2921" fmla="*/ 3289673 h 6860376"/>
              <a:gd name="connsiteX2922" fmla="*/ 6230789 w 10502838"/>
              <a:gd name="connsiteY2922" fmla="*/ 3335712 h 6860376"/>
              <a:gd name="connsiteX2923" fmla="*/ 6154855 w 10502838"/>
              <a:gd name="connsiteY2923" fmla="*/ 3259778 h 6860376"/>
              <a:gd name="connsiteX2924" fmla="*/ 6078921 w 10502838"/>
              <a:gd name="connsiteY2924" fmla="*/ 3335712 h 6860376"/>
              <a:gd name="connsiteX2925" fmla="*/ 6032882 w 10502838"/>
              <a:gd name="connsiteY2925" fmla="*/ 3289673 h 6860376"/>
              <a:gd name="connsiteX2926" fmla="*/ 6108816 w 10502838"/>
              <a:gd name="connsiteY2926" fmla="*/ 3213739 h 6860376"/>
              <a:gd name="connsiteX2927" fmla="*/ 6032882 w 10502838"/>
              <a:gd name="connsiteY2927" fmla="*/ 3137805 h 6860376"/>
              <a:gd name="connsiteX2928" fmla="*/ 5476828 w 10502838"/>
              <a:gd name="connsiteY2928" fmla="*/ 3091766 h 6860376"/>
              <a:gd name="connsiteX2929" fmla="*/ 5552762 w 10502838"/>
              <a:gd name="connsiteY2929" fmla="*/ 3167699 h 6860376"/>
              <a:gd name="connsiteX2930" fmla="*/ 5628697 w 10502838"/>
              <a:gd name="connsiteY2930" fmla="*/ 3091766 h 6860376"/>
              <a:gd name="connsiteX2931" fmla="*/ 5674735 w 10502838"/>
              <a:gd name="connsiteY2931" fmla="*/ 3137805 h 6860376"/>
              <a:gd name="connsiteX2932" fmla="*/ 5598801 w 10502838"/>
              <a:gd name="connsiteY2932" fmla="*/ 3213739 h 6860376"/>
              <a:gd name="connsiteX2933" fmla="*/ 5674735 w 10502838"/>
              <a:gd name="connsiteY2933" fmla="*/ 3289673 h 6860376"/>
              <a:gd name="connsiteX2934" fmla="*/ 5628099 w 10502838"/>
              <a:gd name="connsiteY2934" fmla="*/ 3335712 h 6860376"/>
              <a:gd name="connsiteX2935" fmla="*/ 5552164 w 10502838"/>
              <a:gd name="connsiteY2935" fmla="*/ 3259778 h 6860376"/>
              <a:gd name="connsiteX2936" fmla="*/ 5476828 w 10502838"/>
              <a:gd name="connsiteY2936" fmla="*/ 3335712 h 6860376"/>
              <a:gd name="connsiteX2937" fmla="*/ 5430789 w 10502838"/>
              <a:gd name="connsiteY2937" fmla="*/ 3289673 h 6860376"/>
              <a:gd name="connsiteX2938" fmla="*/ 5506723 w 10502838"/>
              <a:gd name="connsiteY2938" fmla="*/ 3213739 h 6860376"/>
              <a:gd name="connsiteX2939" fmla="*/ 5430789 w 10502838"/>
              <a:gd name="connsiteY2939" fmla="*/ 3137805 h 6860376"/>
              <a:gd name="connsiteX2940" fmla="*/ 4874137 w 10502838"/>
              <a:gd name="connsiteY2940" fmla="*/ 3091766 h 6860376"/>
              <a:gd name="connsiteX2941" fmla="*/ 4950071 w 10502838"/>
              <a:gd name="connsiteY2941" fmla="*/ 3167699 h 6860376"/>
              <a:gd name="connsiteX2942" fmla="*/ 5026005 w 10502838"/>
              <a:gd name="connsiteY2942" fmla="*/ 3091766 h 6860376"/>
              <a:gd name="connsiteX2943" fmla="*/ 5072044 w 10502838"/>
              <a:gd name="connsiteY2943" fmla="*/ 3137805 h 6860376"/>
              <a:gd name="connsiteX2944" fmla="*/ 4996110 w 10502838"/>
              <a:gd name="connsiteY2944" fmla="*/ 3213739 h 6860376"/>
              <a:gd name="connsiteX2945" fmla="*/ 5072044 w 10502838"/>
              <a:gd name="connsiteY2945" fmla="*/ 3289673 h 6860376"/>
              <a:gd name="connsiteX2946" fmla="*/ 5026005 w 10502838"/>
              <a:gd name="connsiteY2946" fmla="*/ 3335712 h 6860376"/>
              <a:gd name="connsiteX2947" fmla="*/ 4950071 w 10502838"/>
              <a:gd name="connsiteY2947" fmla="*/ 3259778 h 6860376"/>
              <a:gd name="connsiteX2948" fmla="*/ 4874137 w 10502838"/>
              <a:gd name="connsiteY2948" fmla="*/ 3335712 h 6860376"/>
              <a:gd name="connsiteX2949" fmla="*/ 4828098 w 10502838"/>
              <a:gd name="connsiteY2949" fmla="*/ 3289673 h 6860376"/>
              <a:gd name="connsiteX2950" fmla="*/ 4904032 w 10502838"/>
              <a:gd name="connsiteY2950" fmla="*/ 3213739 h 6860376"/>
              <a:gd name="connsiteX2951" fmla="*/ 4828098 w 10502838"/>
              <a:gd name="connsiteY2951" fmla="*/ 3137805 h 6860376"/>
              <a:gd name="connsiteX2952" fmla="*/ 4272044 w 10502838"/>
              <a:gd name="connsiteY2952" fmla="*/ 3091766 h 6860376"/>
              <a:gd name="connsiteX2953" fmla="*/ 4347978 w 10502838"/>
              <a:gd name="connsiteY2953" fmla="*/ 3167699 h 6860376"/>
              <a:gd name="connsiteX2954" fmla="*/ 4423913 w 10502838"/>
              <a:gd name="connsiteY2954" fmla="*/ 3091766 h 6860376"/>
              <a:gd name="connsiteX2955" fmla="*/ 4469951 w 10502838"/>
              <a:gd name="connsiteY2955" fmla="*/ 3137805 h 6860376"/>
              <a:gd name="connsiteX2956" fmla="*/ 4394017 w 10502838"/>
              <a:gd name="connsiteY2956" fmla="*/ 3213739 h 6860376"/>
              <a:gd name="connsiteX2957" fmla="*/ 4469951 w 10502838"/>
              <a:gd name="connsiteY2957" fmla="*/ 3289673 h 6860376"/>
              <a:gd name="connsiteX2958" fmla="*/ 4423913 w 10502838"/>
              <a:gd name="connsiteY2958" fmla="*/ 3335712 h 6860376"/>
              <a:gd name="connsiteX2959" fmla="*/ 4347978 w 10502838"/>
              <a:gd name="connsiteY2959" fmla="*/ 3259778 h 6860376"/>
              <a:gd name="connsiteX2960" fmla="*/ 4272044 w 10502838"/>
              <a:gd name="connsiteY2960" fmla="*/ 3335712 h 6860376"/>
              <a:gd name="connsiteX2961" fmla="*/ 4226005 w 10502838"/>
              <a:gd name="connsiteY2961" fmla="*/ 3289673 h 6860376"/>
              <a:gd name="connsiteX2962" fmla="*/ 4301939 w 10502838"/>
              <a:gd name="connsiteY2962" fmla="*/ 3213739 h 6860376"/>
              <a:gd name="connsiteX2963" fmla="*/ 4226005 w 10502838"/>
              <a:gd name="connsiteY2963" fmla="*/ 3137805 h 6860376"/>
              <a:gd name="connsiteX2964" fmla="*/ 3668756 w 10502838"/>
              <a:gd name="connsiteY2964" fmla="*/ 3091766 h 6860376"/>
              <a:gd name="connsiteX2965" fmla="*/ 3744690 w 10502838"/>
              <a:gd name="connsiteY2965" fmla="*/ 3167699 h 6860376"/>
              <a:gd name="connsiteX2966" fmla="*/ 3820624 w 10502838"/>
              <a:gd name="connsiteY2966" fmla="*/ 3091766 h 6860376"/>
              <a:gd name="connsiteX2967" fmla="*/ 3866663 w 10502838"/>
              <a:gd name="connsiteY2967" fmla="*/ 3137805 h 6860376"/>
              <a:gd name="connsiteX2968" fmla="*/ 3790729 w 10502838"/>
              <a:gd name="connsiteY2968" fmla="*/ 3213739 h 6860376"/>
              <a:gd name="connsiteX2969" fmla="*/ 3866663 w 10502838"/>
              <a:gd name="connsiteY2969" fmla="*/ 3289673 h 6860376"/>
              <a:gd name="connsiteX2970" fmla="*/ 3820624 w 10502838"/>
              <a:gd name="connsiteY2970" fmla="*/ 3335712 h 6860376"/>
              <a:gd name="connsiteX2971" fmla="*/ 3744690 w 10502838"/>
              <a:gd name="connsiteY2971" fmla="*/ 3259778 h 6860376"/>
              <a:gd name="connsiteX2972" fmla="*/ 3668756 w 10502838"/>
              <a:gd name="connsiteY2972" fmla="*/ 3335712 h 6860376"/>
              <a:gd name="connsiteX2973" fmla="*/ 3622717 w 10502838"/>
              <a:gd name="connsiteY2973" fmla="*/ 3289673 h 6860376"/>
              <a:gd name="connsiteX2974" fmla="*/ 3698651 w 10502838"/>
              <a:gd name="connsiteY2974" fmla="*/ 3213739 h 6860376"/>
              <a:gd name="connsiteX2975" fmla="*/ 3622717 w 10502838"/>
              <a:gd name="connsiteY2975" fmla="*/ 3137805 h 6860376"/>
              <a:gd name="connsiteX2976" fmla="*/ 3067291 w 10502838"/>
              <a:gd name="connsiteY2976" fmla="*/ 3091766 h 6860376"/>
              <a:gd name="connsiteX2977" fmla="*/ 3143226 w 10502838"/>
              <a:gd name="connsiteY2977" fmla="*/ 3167699 h 6860376"/>
              <a:gd name="connsiteX2978" fmla="*/ 3219163 w 10502838"/>
              <a:gd name="connsiteY2978" fmla="*/ 3091766 h 6860376"/>
              <a:gd name="connsiteX2979" fmla="*/ 3265201 w 10502838"/>
              <a:gd name="connsiteY2979" fmla="*/ 3137805 h 6860376"/>
              <a:gd name="connsiteX2980" fmla="*/ 3189266 w 10502838"/>
              <a:gd name="connsiteY2980" fmla="*/ 3213739 h 6860376"/>
              <a:gd name="connsiteX2981" fmla="*/ 3265201 w 10502838"/>
              <a:gd name="connsiteY2981" fmla="*/ 3289673 h 6860376"/>
              <a:gd name="connsiteX2982" fmla="*/ 3218565 w 10502838"/>
              <a:gd name="connsiteY2982" fmla="*/ 3335712 h 6860376"/>
              <a:gd name="connsiteX2983" fmla="*/ 3142629 w 10502838"/>
              <a:gd name="connsiteY2983" fmla="*/ 3259778 h 6860376"/>
              <a:gd name="connsiteX2984" fmla="*/ 3067291 w 10502838"/>
              <a:gd name="connsiteY2984" fmla="*/ 3335712 h 6860376"/>
              <a:gd name="connsiteX2985" fmla="*/ 3021252 w 10502838"/>
              <a:gd name="connsiteY2985" fmla="*/ 3289673 h 6860376"/>
              <a:gd name="connsiteX2986" fmla="*/ 3097187 w 10502838"/>
              <a:gd name="connsiteY2986" fmla="*/ 3213739 h 6860376"/>
              <a:gd name="connsiteX2987" fmla="*/ 3021252 w 10502838"/>
              <a:gd name="connsiteY2987" fmla="*/ 3137805 h 6860376"/>
              <a:gd name="connsiteX2988" fmla="*/ 2464596 w 10502838"/>
              <a:gd name="connsiteY2988" fmla="*/ 3091766 h 6860376"/>
              <a:gd name="connsiteX2989" fmla="*/ 2540532 w 10502838"/>
              <a:gd name="connsiteY2989" fmla="*/ 3167699 h 6860376"/>
              <a:gd name="connsiteX2990" fmla="*/ 2616466 w 10502838"/>
              <a:gd name="connsiteY2990" fmla="*/ 3091766 h 6860376"/>
              <a:gd name="connsiteX2991" fmla="*/ 2662506 w 10502838"/>
              <a:gd name="connsiteY2991" fmla="*/ 3137805 h 6860376"/>
              <a:gd name="connsiteX2992" fmla="*/ 2586571 w 10502838"/>
              <a:gd name="connsiteY2992" fmla="*/ 3213739 h 6860376"/>
              <a:gd name="connsiteX2993" fmla="*/ 2662506 w 10502838"/>
              <a:gd name="connsiteY2993" fmla="*/ 3289673 h 6860376"/>
              <a:gd name="connsiteX2994" fmla="*/ 2616466 w 10502838"/>
              <a:gd name="connsiteY2994" fmla="*/ 3335712 h 6860376"/>
              <a:gd name="connsiteX2995" fmla="*/ 2540532 w 10502838"/>
              <a:gd name="connsiteY2995" fmla="*/ 3259778 h 6860376"/>
              <a:gd name="connsiteX2996" fmla="*/ 2464596 w 10502838"/>
              <a:gd name="connsiteY2996" fmla="*/ 3335712 h 6860376"/>
              <a:gd name="connsiteX2997" fmla="*/ 2418557 w 10502838"/>
              <a:gd name="connsiteY2997" fmla="*/ 3289673 h 6860376"/>
              <a:gd name="connsiteX2998" fmla="*/ 2494492 w 10502838"/>
              <a:gd name="connsiteY2998" fmla="*/ 3213739 h 6860376"/>
              <a:gd name="connsiteX2999" fmla="*/ 2418557 w 10502838"/>
              <a:gd name="connsiteY2999" fmla="*/ 3137805 h 6860376"/>
              <a:gd name="connsiteX3000" fmla="*/ 1861902 w 10502838"/>
              <a:gd name="connsiteY3000" fmla="*/ 3091766 h 6860376"/>
              <a:gd name="connsiteX3001" fmla="*/ 1937836 w 10502838"/>
              <a:gd name="connsiteY3001" fmla="*/ 3167699 h 6860376"/>
              <a:gd name="connsiteX3002" fmla="*/ 2013770 w 10502838"/>
              <a:gd name="connsiteY3002" fmla="*/ 3091766 h 6860376"/>
              <a:gd name="connsiteX3003" fmla="*/ 2059809 w 10502838"/>
              <a:gd name="connsiteY3003" fmla="*/ 3137805 h 6860376"/>
              <a:gd name="connsiteX3004" fmla="*/ 1983875 w 10502838"/>
              <a:gd name="connsiteY3004" fmla="*/ 3213739 h 6860376"/>
              <a:gd name="connsiteX3005" fmla="*/ 2059809 w 10502838"/>
              <a:gd name="connsiteY3005" fmla="*/ 3289673 h 6860376"/>
              <a:gd name="connsiteX3006" fmla="*/ 2013770 w 10502838"/>
              <a:gd name="connsiteY3006" fmla="*/ 3335712 h 6860376"/>
              <a:gd name="connsiteX3007" fmla="*/ 1937836 w 10502838"/>
              <a:gd name="connsiteY3007" fmla="*/ 3259778 h 6860376"/>
              <a:gd name="connsiteX3008" fmla="*/ 1861902 w 10502838"/>
              <a:gd name="connsiteY3008" fmla="*/ 3335712 h 6860376"/>
              <a:gd name="connsiteX3009" fmla="*/ 1815861 w 10502838"/>
              <a:gd name="connsiteY3009" fmla="*/ 3289673 h 6860376"/>
              <a:gd name="connsiteX3010" fmla="*/ 1891797 w 10502838"/>
              <a:gd name="connsiteY3010" fmla="*/ 3213739 h 6860376"/>
              <a:gd name="connsiteX3011" fmla="*/ 1815861 w 10502838"/>
              <a:gd name="connsiteY3011" fmla="*/ 3137805 h 6860376"/>
              <a:gd name="connsiteX3012" fmla="*/ 657116 w 10502838"/>
              <a:gd name="connsiteY3012" fmla="*/ 3091766 h 6860376"/>
              <a:gd name="connsiteX3013" fmla="*/ 733050 w 10502838"/>
              <a:gd name="connsiteY3013" fmla="*/ 3167699 h 6860376"/>
              <a:gd name="connsiteX3014" fmla="*/ 808984 w 10502838"/>
              <a:gd name="connsiteY3014" fmla="*/ 3091766 h 6860376"/>
              <a:gd name="connsiteX3015" fmla="*/ 855023 w 10502838"/>
              <a:gd name="connsiteY3015" fmla="*/ 3137805 h 6860376"/>
              <a:gd name="connsiteX3016" fmla="*/ 779089 w 10502838"/>
              <a:gd name="connsiteY3016" fmla="*/ 3213739 h 6860376"/>
              <a:gd name="connsiteX3017" fmla="*/ 855023 w 10502838"/>
              <a:gd name="connsiteY3017" fmla="*/ 3289673 h 6860376"/>
              <a:gd name="connsiteX3018" fmla="*/ 808984 w 10502838"/>
              <a:gd name="connsiteY3018" fmla="*/ 3335712 h 6860376"/>
              <a:gd name="connsiteX3019" fmla="*/ 733050 w 10502838"/>
              <a:gd name="connsiteY3019" fmla="*/ 3259778 h 6860376"/>
              <a:gd name="connsiteX3020" fmla="*/ 657116 w 10502838"/>
              <a:gd name="connsiteY3020" fmla="*/ 3335712 h 6860376"/>
              <a:gd name="connsiteX3021" fmla="*/ 611077 w 10502838"/>
              <a:gd name="connsiteY3021" fmla="*/ 3289673 h 6860376"/>
              <a:gd name="connsiteX3022" fmla="*/ 687011 w 10502838"/>
              <a:gd name="connsiteY3022" fmla="*/ 3213739 h 6860376"/>
              <a:gd name="connsiteX3023" fmla="*/ 611077 w 10502838"/>
              <a:gd name="connsiteY3023" fmla="*/ 3137805 h 6860376"/>
              <a:gd name="connsiteX3024" fmla="*/ 10348579 w 10502838"/>
              <a:gd name="connsiteY3024" fmla="*/ 2643340 h 6860376"/>
              <a:gd name="connsiteX3025" fmla="*/ 10395813 w 10502838"/>
              <a:gd name="connsiteY3025" fmla="*/ 2643340 h 6860376"/>
              <a:gd name="connsiteX3026" fmla="*/ 10395813 w 10502838"/>
              <a:gd name="connsiteY3026" fmla="*/ 2750364 h 6860376"/>
              <a:gd name="connsiteX3027" fmla="*/ 10502838 w 10502838"/>
              <a:gd name="connsiteY3027" fmla="*/ 2750364 h 6860376"/>
              <a:gd name="connsiteX3028" fmla="*/ 10502838 w 10502838"/>
              <a:gd name="connsiteY3028" fmla="*/ 2797000 h 6860376"/>
              <a:gd name="connsiteX3029" fmla="*/ 10395813 w 10502838"/>
              <a:gd name="connsiteY3029" fmla="*/ 2797000 h 6860376"/>
              <a:gd name="connsiteX3030" fmla="*/ 10395813 w 10502838"/>
              <a:gd name="connsiteY3030" fmla="*/ 2904026 h 6860376"/>
              <a:gd name="connsiteX3031" fmla="*/ 10348579 w 10502838"/>
              <a:gd name="connsiteY3031" fmla="*/ 2904026 h 6860376"/>
              <a:gd name="connsiteX3032" fmla="*/ 10348579 w 10502838"/>
              <a:gd name="connsiteY3032" fmla="*/ 2797000 h 6860376"/>
              <a:gd name="connsiteX3033" fmla="*/ 10241553 w 10502838"/>
              <a:gd name="connsiteY3033" fmla="*/ 2797000 h 6860376"/>
              <a:gd name="connsiteX3034" fmla="*/ 10241553 w 10502838"/>
              <a:gd name="connsiteY3034" fmla="*/ 2750364 h 6860376"/>
              <a:gd name="connsiteX3035" fmla="*/ 10348579 w 10502838"/>
              <a:gd name="connsiteY3035" fmla="*/ 2750364 h 6860376"/>
              <a:gd name="connsiteX3036" fmla="*/ 9746486 w 10502838"/>
              <a:gd name="connsiteY3036" fmla="*/ 2643340 h 6860376"/>
              <a:gd name="connsiteX3037" fmla="*/ 9793123 w 10502838"/>
              <a:gd name="connsiteY3037" fmla="*/ 2643340 h 6860376"/>
              <a:gd name="connsiteX3038" fmla="*/ 9793123 w 10502838"/>
              <a:gd name="connsiteY3038" fmla="*/ 2750364 h 6860376"/>
              <a:gd name="connsiteX3039" fmla="*/ 9900148 w 10502838"/>
              <a:gd name="connsiteY3039" fmla="*/ 2750364 h 6860376"/>
              <a:gd name="connsiteX3040" fmla="*/ 9900148 w 10502838"/>
              <a:gd name="connsiteY3040" fmla="*/ 2797000 h 6860376"/>
              <a:gd name="connsiteX3041" fmla="*/ 9793123 w 10502838"/>
              <a:gd name="connsiteY3041" fmla="*/ 2797000 h 6860376"/>
              <a:gd name="connsiteX3042" fmla="*/ 9793123 w 10502838"/>
              <a:gd name="connsiteY3042" fmla="*/ 2904026 h 6860376"/>
              <a:gd name="connsiteX3043" fmla="*/ 9746486 w 10502838"/>
              <a:gd name="connsiteY3043" fmla="*/ 2904026 h 6860376"/>
              <a:gd name="connsiteX3044" fmla="*/ 9746486 w 10502838"/>
              <a:gd name="connsiteY3044" fmla="*/ 2797000 h 6860376"/>
              <a:gd name="connsiteX3045" fmla="*/ 9639460 w 10502838"/>
              <a:gd name="connsiteY3045" fmla="*/ 2797000 h 6860376"/>
              <a:gd name="connsiteX3046" fmla="*/ 9639460 w 10502838"/>
              <a:gd name="connsiteY3046" fmla="*/ 2750364 h 6860376"/>
              <a:gd name="connsiteX3047" fmla="*/ 9746486 w 10502838"/>
              <a:gd name="connsiteY3047" fmla="*/ 2750364 h 6860376"/>
              <a:gd name="connsiteX3048" fmla="*/ 9143796 w 10502838"/>
              <a:gd name="connsiteY3048" fmla="*/ 2643340 h 6860376"/>
              <a:gd name="connsiteX3049" fmla="*/ 9191030 w 10502838"/>
              <a:gd name="connsiteY3049" fmla="*/ 2643340 h 6860376"/>
              <a:gd name="connsiteX3050" fmla="*/ 9191030 w 10502838"/>
              <a:gd name="connsiteY3050" fmla="*/ 2750364 h 6860376"/>
              <a:gd name="connsiteX3051" fmla="*/ 9298055 w 10502838"/>
              <a:gd name="connsiteY3051" fmla="*/ 2750364 h 6860376"/>
              <a:gd name="connsiteX3052" fmla="*/ 9298055 w 10502838"/>
              <a:gd name="connsiteY3052" fmla="*/ 2797000 h 6860376"/>
              <a:gd name="connsiteX3053" fmla="*/ 9191030 w 10502838"/>
              <a:gd name="connsiteY3053" fmla="*/ 2797000 h 6860376"/>
              <a:gd name="connsiteX3054" fmla="*/ 9191030 w 10502838"/>
              <a:gd name="connsiteY3054" fmla="*/ 2904026 h 6860376"/>
              <a:gd name="connsiteX3055" fmla="*/ 9143796 w 10502838"/>
              <a:gd name="connsiteY3055" fmla="*/ 2904026 h 6860376"/>
              <a:gd name="connsiteX3056" fmla="*/ 9143796 w 10502838"/>
              <a:gd name="connsiteY3056" fmla="*/ 2797000 h 6860376"/>
              <a:gd name="connsiteX3057" fmla="*/ 9036770 w 10502838"/>
              <a:gd name="connsiteY3057" fmla="*/ 2797000 h 6860376"/>
              <a:gd name="connsiteX3058" fmla="*/ 9036770 w 10502838"/>
              <a:gd name="connsiteY3058" fmla="*/ 2750364 h 6860376"/>
              <a:gd name="connsiteX3059" fmla="*/ 9143796 w 10502838"/>
              <a:gd name="connsiteY3059" fmla="*/ 2750364 h 6860376"/>
              <a:gd name="connsiteX3060" fmla="*/ 8541105 w 10502838"/>
              <a:gd name="connsiteY3060" fmla="*/ 2643340 h 6860376"/>
              <a:gd name="connsiteX3061" fmla="*/ 8588339 w 10502838"/>
              <a:gd name="connsiteY3061" fmla="*/ 2643340 h 6860376"/>
              <a:gd name="connsiteX3062" fmla="*/ 8588339 w 10502838"/>
              <a:gd name="connsiteY3062" fmla="*/ 2750364 h 6860376"/>
              <a:gd name="connsiteX3063" fmla="*/ 8695365 w 10502838"/>
              <a:gd name="connsiteY3063" fmla="*/ 2750364 h 6860376"/>
              <a:gd name="connsiteX3064" fmla="*/ 8695365 w 10502838"/>
              <a:gd name="connsiteY3064" fmla="*/ 2797000 h 6860376"/>
              <a:gd name="connsiteX3065" fmla="*/ 8588339 w 10502838"/>
              <a:gd name="connsiteY3065" fmla="*/ 2797000 h 6860376"/>
              <a:gd name="connsiteX3066" fmla="*/ 8588339 w 10502838"/>
              <a:gd name="connsiteY3066" fmla="*/ 2904026 h 6860376"/>
              <a:gd name="connsiteX3067" fmla="*/ 8541105 w 10502838"/>
              <a:gd name="connsiteY3067" fmla="*/ 2904026 h 6860376"/>
              <a:gd name="connsiteX3068" fmla="*/ 8541105 w 10502838"/>
              <a:gd name="connsiteY3068" fmla="*/ 2797000 h 6860376"/>
              <a:gd name="connsiteX3069" fmla="*/ 8434079 w 10502838"/>
              <a:gd name="connsiteY3069" fmla="*/ 2797000 h 6860376"/>
              <a:gd name="connsiteX3070" fmla="*/ 8434079 w 10502838"/>
              <a:gd name="connsiteY3070" fmla="*/ 2750364 h 6860376"/>
              <a:gd name="connsiteX3071" fmla="*/ 8541105 w 10502838"/>
              <a:gd name="connsiteY3071" fmla="*/ 2750364 h 6860376"/>
              <a:gd name="connsiteX3072" fmla="*/ 7939012 w 10502838"/>
              <a:gd name="connsiteY3072" fmla="*/ 2643340 h 6860376"/>
              <a:gd name="connsiteX3073" fmla="*/ 7985648 w 10502838"/>
              <a:gd name="connsiteY3073" fmla="*/ 2643340 h 6860376"/>
              <a:gd name="connsiteX3074" fmla="*/ 7985648 w 10502838"/>
              <a:gd name="connsiteY3074" fmla="*/ 2750364 h 6860376"/>
              <a:gd name="connsiteX3075" fmla="*/ 8092674 w 10502838"/>
              <a:gd name="connsiteY3075" fmla="*/ 2750364 h 6860376"/>
              <a:gd name="connsiteX3076" fmla="*/ 8092674 w 10502838"/>
              <a:gd name="connsiteY3076" fmla="*/ 2797000 h 6860376"/>
              <a:gd name="connsiteX3077" fmla="*/ 7985648 w 10502838"/>
              <a:gd name="connsiteY3077" fmla="*/ 2797000 h 6860376"/>
              <a:gd name="connsiteX3078" fmla="*/ 7985648 w 10502838"/>
              <a:gd name="connsiteY3078" fmla="*/ 2904026 h 6860376"/>
              <a:gd name="connsiteX3079" fmla="*/ 7939012 w 10502838"/>
              <a:gd name="connsiteY3079" fmla="*/ 2904026 h 6860376"/>
              <a:gd name="connsiteX3080" fmla="*/ 7939012 w 10502838"/>
              <a:gd name="connsiteY3080" fmla="*/ 2797000 h 6860376"/>
              <a:gd name="connsiteX3081" fmla="*/ 7831986 w 10502838"/>
              <a:gd name="connsiteY3081" fmla="*/ 2797000 h 6860376"/>
              <a:gd name="connsiteX3082" fmla="*/ 7831986 w 10502838"/>
              <a:gd name="connsiteY3082" fmla="*/ 2750364 h 6860376"/>
              <a:gd name="connsiteX3083" fmla="*/ 7939012 w 10502838"/>
              <a:gd name="connsiteY3083" fmla="*/ 2750364 h 6860376"/>
              <a:gd name="connsiteX3084" fmla="*/ 7336321 w 10502838"/>
              <a:gd name="connsiteY3084" fmla="*/ 2643340 h 6860376"/>
              <a:gd name="connsiteX3085" fmla="*/ 7383555 w 10502838"/>
              <a:gd name="connsiteY3085" fmla="*/ 2643340 h 6860376"/>
              <a:gd name="connsiteX3086" fmla="*/ 7383555 w 10502838"/>
              <a:gd name="connsiteY3086" fmla="*/ 2750364 h 6860376"/>
              <a:gd name="connsiteX3087" fmla="*/ 7490581 w 10502838"/>
              <a:gd name="connsiteY3087" fmla="*/ 2750364 h 6860376"/>
              <a:gd name="connsiteX3088" fmla="*/ 7490581 w 10502838"/>
              <a:gd name="connsiteY3088" fmla="*/ 2797000 h 6860376"/>
              <a:gd name="connsiteX3089" fmla="*/ 7383555 w 10502838"/>
              <a:gd name="connsiteY3089" fmla="*/ 2797000 h 6860376"/>
              <a:gd name="connsiteX3090" fmla="*/ 7383555 w 10502838"/>
              <a:gd name="connsiteY3090" fmla="*/ 2904026 h 6860376"/>
              <a:gd name="connsiteX3091" fmla="*/ 7336321 w 10502838"/>
              <a:gd name="connsiteY3091" fmla="*/ 2904026 h 6860376"/>
              <a:gd name="connsiteX3092" fmla="*/ 7336321 w 10502838"/>
              <a:gd name="connsiteY3092" fmla="*/ 2797000 h 6860376"/>
              <a:gd name="connsiteX3093" fmla="*/ 7229295 w 10502838"/>
              <a:gd name="connsiteY3093" fmla="*/ 2797000 h 6860376"/>
              <a:gd name="connsiteX3094" fmla="*/ 7229295 w 10502838"/>
              <a:gd name="connsiteY3094" fmla="*/ 2750364 h 6860376"/>
              <a:gd name="connsiteX3095" fmla="*/ 7336321 w 10502838"/>
              <a:gd name="connsiteY3095" fmla="*/ 2750364 h 6860376"/>
              <a:gd name="connsiteX3096" fmla="*/ 6734228 w 10502838"/>
              <a:gd name="connsiteY3096" fmla="*/ 2643340 h 6860376"/>
              <a:gd name="connsiteX3097" fmla="*/ 6780864 w 10502838"/>
              <a:gd name="connsiteY3097" fmla="*/ 2643340 h 6860376"/>
              <a:gd name="connsiteX3098" fmla="*/ 6780864 w 10502838"/>
              <a:gd name="connsiteY3098" fmla="*/ 2750364 h 6860376"/>
              <a:gd name="connsiteX3099" fmla="*/ 6887890 w 10502838"/>
              <a:gd name="connsiteY3099" fmla="*/ 2750364 h 6860376"/>
              <a:gd name="connsiteX3100" fmla="*/ 6887890 w 10502838"/>
              <a:gd name="connsiteY3100" fmla="*/ 2797000 h 6860376"/>
              <a:gd name="connsiteX3101" fmla="*/ 6780864 w 10502838"/>
              <a:gd name="connsiteY3101" fmla="*/ 2797000 h 6860376"/>
              <a:gd name="connsiteX3102" fmla="*/ 6780864 w 10502838"/>
              <a:gd name="connsiteY3102" fmla="*/ 2904026 h 6860376"/>
              <a:gd name="connsiteX3103" fmla="*/ 6734228 w 10502838"/>
              <a:gd name="connsiteY3103" fmla="*/ 2904026 h 6860376"/>
              <a:gd name="connsiteX3104" fmla="*/ 6734228 w 10502838"/>
              <a:gd name="connsiteY3104" fmla="*/ 2797000 h 6860376"/>
              <a:gd name="connsiteX3105" fmla="*/ 6627202 w 10502838"/>
              <a:gd name="connsiteY3105" fmla="*/ 2797000 h 6860376"/>
              <a:gd name="connsiteX3106" fmla="*/ 6627202 w 10502838"/>
              <a:gd name="connsiteY3106" fmla="*/ 2750364 h 6860376"/>
              <a:gd name="connsiteX3107" fmla="*/ 6734228 w 10502838"/>
              <a:gd name="connsiteY3107" fmla="*/ 2750364 h 6860376"/>
              <a:gd name="connsiteX3108" fmla="*/ 6131537 w 10502838"/>
              <a:gd name="connsiteY3108" fmla="*/ 2643340 h 6860376"/>
              <a:gd name="connsiteX3109" fmla="*/ 6178771 w 10502838"/>
              <a:gd name="connsiteY3109" fmla="*/ 2643340 h 6860376"/>
              <a:gd name="connsiteX3110" fmla="*/ 6178771 w 10502838"/>
              <a:gd name="connsiteY3110" fmla="*/ 2750364 h 6860376"/>
              <a:gd name="connsiteX3111" fmla="*/ 6285797 w 10502838"/>
              <a:gd name="connsiteY3111" fmla="*/ 2750364 h 6860376"/>
              <a:gd name="connsiteX3112" fmla="*/ 6285797 w 10502838"/>
              <a:gd name="connsiteY3112" fmla="*/ 2797000 h 6860376"/>
              <a:gd name="connsiteX3113" fmla="*/ 6178771 w 10502838"/>
              <a:gd name="connsiteY3113" fmla="*/ 2797000 h 6860376"/>
              <a:gd name="connsiteX3114" fmla="*/ 6178771 w 10502838"/>
              <a:gd name="connsiteY3114" fmla="*/ 2904026 h 6860376"/>
              <a:gd name="connsiteX3115" fmla="*/ 6131537 w 10502838"/>
              <a:gd name="connsiteY3115" fmla="*/ 2904026 h 6860376"/>
              <a:gd name="connsiteX3116" fmla="*/ 6131537 w 10502838"/>
              <a:gd name="connsiteY3116" fmla="*/ 2797000 h 6860376"/>
              <a:gd name="connsiteX3117" fmla="*/ 6024511 w 10502838"/>
              <a:gd name="connsiteY3117" fmla="*/ 2797000 h 6860376"/>
              <a:gd name="connsiteX3118" fmla="*/ 6024511 w 10502838"/>
              <a:gd name="connsiteY3118" fmla="*/ 2750364 h 6860376"/>
              <a:gd name="connsiteX3119" fmla="*/ 6131537 w 10502838"/>
              <a:gd name="connsiteY3119" fmla="*/ 2750364 h 6860376"/>
              <a:gd name="connsiteX3120" fmla="*/ 5528846 w 10502838"/>
              <a:gd name="connsiteY3120" fmla="*/ 2643340 h 6860376"/>
              <a:gd name="connsiteX3121" fmla="*/ 5576080 w 10502838"/>
              <a:gd name="connsiteY3121" fmla="*/ 2643340 h 6860376"/>
              <a:gd name="connsiteX3122" fmla="*/ 5576080 w 10502838"/>
              <a:gd name="connsiteY3122" fmla="*/ 2750364 h 6860376"/>
              <a:gd name="connsiteX3123" fmla="*/ 5683106 w 10502838"/>
              <a:gd name="connsiteY3123" fmla="*/ 2750364 h 6860376"/>
              <a:gd name="connsiteX3124" fmla="*/ 5683106 w 10502838"/>
              <a:gd name="connsiteY3124" fmla="*/ 2797000 h 6860376"/>
              <a:gd name="connsiteX3125" fmla="*/ 5576080 w 10502838"/>
              <a:gd name="connsiteY3125" fmla="*/ 2797000 h 6860376"/>
              <a:gd name="connsiteX3126" fmla="*/ 5576080 w 10502838"/>
              <a:gd name="connsiteY3126" fmla="*/ 2904026 h 6860376"/>
              <a:gd name="connsiteX3127" fmla="*/ 5528846 w 10502838"/>
              <a:gd name="connsiteY3127" fmla="*/ 2904026 h 6860376"/>
              <a:gd name="connsiteX3128" fmla="*/ 5528846 w 10502838"/>
              <a:gd name="connsiteY3128" fmla="*/ 2797000 h 6860376"/>
              <a:gd name="connsiteX3129" fmla="*/ 5421820 w 10502838"/>
              <a:gd name="connsiteY3129" fmla="*/ 2797000 h 6860376"/>
              <a:gd name="connsiteX3130" fmla="*/ 5421820 w 10502838"/>
              <a:gd name="connsiteY3130" fmla="*/ 2750364 h 6860376"/>
              <a:gd name="connsiteX3131" fmla="*/ 5528846 w 10502838"/>
              <a:gd name="connsiteY3131" fmla="*/ 2750364 h 6860376"/>
              <a:gd name="connsiteX3132" fmla="*/ 4926753 w 10502838"/>
              <a:gd name="connsiteY3132" fmla="*/ 2643340 h 6860376"/>
              <a:gd name="connsiteX3133" fmla="*/ 4973389 w 10502838"/>
              <a:gd name="connsiteY3133" fmla="*/ 2643340 h 6860376"/>
              <a:gd name="connsiteX3134" fmla="*/ 4973389 w 10502838"/>
              <a:gd name="connsiteY3134" fmla="*/ 2750364 h 6860376"/>
              <a:gd name="connsiteX3135" fmla="*/ 5080415 w 10502838"/>
              <a:gd name="connsiteY3135" fmla="*/ 2750364 h 6860376"/>
              <a:gd name="connsiteX3136" fmla="*/ 5080415 w 10502838"/>
              <a:gd name="connsiteY3136" fmla="*/ 2797000 h 6860376"/>
              <a:gd name="connsiteX3137" fmla="*/ 4973389 w 10502838"/>
              <a:gd name="connsiteY3137" fmla="*/ 2797000 h 6860376"/>
              <a:gd name="connsiteX3138" fmla="*/ 4973389 w 10502838"/>
              <a:gd name="connsiteY3138" fmla="*/ 2904026 h 6860376"/>
              <a:gd name="connsiteX3139" fmla="*/ 4926753 w 10502838"/>
              <a:gd name="connsiteY3139" fmla="*/ 2904026 h 6860376"/>
              <a:gd name="connsiteX3140" fmla="*/ 4926753 w 10502838"/>
              <a:gd name="connsiteY3140" fmla="*/ 2797000 h 6860376"/>
              <a:gd name="connsiteX3141" fmla="*/ 4819727 w 10502838"/>
              <a:gd name="connsiteY3141" fmla="*/ 2797000 h 6860376"/>
              <a:gd name="connsiteX3142" fmla="*/ 4819727 w 10502838"/>
              <a:gd name="connsiteY3142" fmla="*/ 2750364 h 6860376"/>
              <a:gd name="connsiteX3143" fmla="*/ 4926753 w 10502838"/>
              <a:gd name="connsiteY3143" fmla="*/ 2750364 h 6860376"/>
              <a:gd name="connsiteX3144" fmla="*/ 4324063 w 10502838"/>
              <a:gd name="connsiteY3144" fmla="*/ 2643340 h 6860376"/>
              <a:gd name="connsiteX3145" fmla="*/ 4371297 w 10502838"/>
              <a:gd name="connsiteY3145" fmla="*/ 2643340 h 6860376"/>
              <a:gd name="connsiteX3146" fmla="*/ 4371297 w 10502838"/>
              <a:gd name="connsiteY3146" fmla="*/ 2750364 h 6860376"/>
              <a:gd name="connsiteX3147" fmla="*/ 4478323 w 10502838"/>
              <a:gd name="connsiteY3147" fmla="*/ 2750364 h 6860376"/>
              <a:gd name="connsiteX3148" fmla="*/ 4478323 w 10502838"/>
              <a:gd name="connsiteY3148" fmla="*/ 2797000 h 6860376"/>
              <a:gd name="connsiteX3149" fmla="*/ 4371297 w 10502838"/>
              <a:gd name="connsiteY3149" fmla="*/ 2797000 h 6860376"/>
              <a:gd name="connsiteX3150" fmla="*/ 4371297 w 10502838"/>
              <a:gd name="connsiteY3150" fmla="*/ 2904026 h 6860376"/>
              <a:gd name="connsiteX3151" fmla="*/ 4324063 w 10502838"/>
              <a:gd name="connsiteY3151" fmla="*/ 2904026 h 6860376"/>
              <a:gd name="connsiteX3152" fmla="*/ 4324063 w 10502838"/>
              <a:gd name="connsiteY3152" fmla="*/ 2797000 h 6860376"/>
              <a:gd name="connsiteX3153" fmla="*/ 4217037 w 10502838"/>
              <a:gd name="connsiteY3153" fmla="*/ 2797000 h 6860376"/>
              <a:gd name="connsiteX3154" fmla="*/ 4217037 w 10502838"/>
              <a:gd name="connsiteY3154" fmla="*/ 2750364 h 6860376"/>
              <a:gd name="connsiteX3155" fmla="*/ 4324063 w 10502838"/>
              <a:gd name="connsiteY3155" fmla="*/ 2750364 h 6860376"/>
              <a:gd name="connsiteX3156" fmla="*/ 3721970 w 10502838"/>
              <a:gd name="connsiteY3156" fmla="*/ 2643340 h 6860376"/>
              <a:gd name="connsiteX3157" fmla="*/ 3768606 w 10502838"/>
              <a:gd name="connsiteY3157" fmla="*/ 2643340 h 6860376"/>
              <a:gd name="connsiteX3158" fmla="*/ 3768606 w 10502838"/>
              <a:gd name="connsiteY3158" fmla="*/ 2750364 h 6860376"/>
              <a:gd name="connsiteX3159" fmla="*/ 3875632 w 10502838"/>
              <a:gd name="connsiteY3159" fmla="*/ 2750364 h 6860376"/>
              <a:gd name="connsiteX3160" fmla="*/ 3875632 w 10502838"/>
              <a:gd name="connsiteY3160" fmla="*/ 2797000 h 6860376"/>
              <a:gd name="connsiteX3161" fmla="*/ 3768606 w 10502838"/>
              <a:gd name="connsiteY3161" fmla="*/ 2797000 h 6860376"/>
              <a:gd name="connsiteX3162" fmla="*/ 3768606 w 10502838"/>
              <a:gd name="connsiteY3162" fmla="*/ 2904026 h 6860376"/>
              <a:gd name="connsiteX3163" fmla="*/ 3721970 w 10502838"/>
              <a:gd name="connsiteY3163" fmla="*/ 2904026 h 6860376"/>
              <a:gd name="connsiteX3164" fmla="*/ 3721970 w 10502838"/>
              <a:gd name="connsiteY3164" fmla="*/ 2797000 h 6860376"/>
              <a:gd name="connsiteX3165" fmla="*/ 3614944 w 10502838"/>
              <a:gd name="connsiteY3165" fmla="*/ 2797000 h 6860376"/>
              <a:gd name="connsiteX3166" fmla="*/ 3614944 w 10502838"/>
              <a:gd name="connsiteY3166" fmla="*/ 2750364 h 6860376"/>
              <a:gd name="connsiteX3167" fmla="*/ 3721970 w 10502838"/>
              <a:gd name="connsiteY3167" fmla="*/ 2750364 h 6860376"/>
              <a:gd name="connsiteX3168" fmla="*/ 3119317 w 10502838"/>
              <a:gd name="connsiteY3168" fmla="*/ 2643340 h 6860376"/>
              <a:gd name="connsiteX3169" fmla="*/ 3166552 w 10502838"/>
              <a:gd name="connsiteY3169" fmla="*/ 2643340 h 6860376"/>
              <a:gd name="connsiteX3170" fmla="*/ 3166552 w 10502838"/>
              <a:gd name="connsiteY3170" fmla="*/ 2750364 h 6860376"/>
              <a:gd name="connsiteX3171" fmla="*/ 3273578 w 10502838"/>
              <a:gd name="connsiteY3171" fmla="*/ 2750364 h 6860376"/>
              <a:gd name="connsiteX3172" fmla="*/ 3273578 w 10502838"/>
              <a:gd name="connsiteY3172" fmla="*/ 2797000 h 6860376"/>
              <a:gd name="connsiteX3173" fmla="*/ 3166552 w 10502838"/>
              <a:gd name="connsiteY3173" fmla="*/ 2797000 h 6860376"/>
              <a:gd name="connsiteX3174" fmla="*/ 3166552 w 10502838"/>
              <a:gd name="connsiteY3174" fmla="*/ 2904026 h 6860376"/>
              <a:gd name="connsiteX3175" fmla="*/ 3119317 w 10502838"/>
              <a:gd name="connsiteY3175" fmla="*/ 2904026 h 6860376"/>
              <a:gd name="connsiteX3176" fmla="*/ 3119317 w 10502838"/>
              <a:gd name="connsiteY3176" fmla="*/ 2797000 h 6860376"/>
              <a:gd name="connsiteX3177" fmla="*/ 3012289 w 10502838"/>
              <a:gd name="connsiteY3177" fmla="*/ 2797000 h 6860376"/>
              <a:gd name="connsiteX3178" fmla="*/ 3012289 w 10502838"/>
              <a:gd name="connsiteY3178" fmla="*/ 2750364 h 6860376"/>
              <a:gd name="connsiteX3179" fmla="*/ 3119317 w 10502838"/>
              <a:gd name="connsiteY3179" fmla="*/ 2750364 h 6860376"/>
              <a:gd name="connsiteX3180" fmla="*/ 2516620 w 10502838"/>
              <a:gd name="connsiteY3180" fmla="*/ 2643340 h 6860376"/>
              <a:gd name="connsiteX3181" fmla="*/ 2563855 w 10502838"/>
              <a:gd name="connsiteY3181" fmla="*/ 2643340 h 6860376"/>
              <a:gd name="connsiteX3182" fmla="*/ 2563855 w 10502838"/>
              <a:gd name="connsiteY3182" fmla="*/ 2750364 h 6860376"/>
              <a:gd name="connsiteX3183" fmla="*/ 2670882 w 10502838"/>
              <a:gd name="connsiteY3183" fmla="*/ 2750364 h 6860376"/>
              <a:gd name="connsiteX3184" fmla="*/ 2670882 w 10502838"/>
              <a:gd name="connsiteY3184" fmla="*/ 2797000 h 6860376"/>
              <a:gd name="connsiteX3185" fmla="*/ 2563855 w 10502838"/>
              <a:gd name="connsiteY3185" fmla="*/ 2797000 h 6860376"/>
              <a:gd name="connsiteX3186" fmla="*/ 2563855 w 10502838"/>
              <a:gd name="connsiteY3186" fmla="*/ 2904026 h 6860376"/>
              <a:gd name="connsiteX3187" fmla="*/ 2516620 w 10502838"/>
              <a:gd name="connsiteY3187" fmla="*/ 2904026 h 6860376"/>
              <a:gd name="connsiteX3188" fmla="*/ 2516620 w 10502838"/>
              <a:gd name="connsiteY3188" fmla="*/ 2797000 h 6860376"/>
              <a:gd name="connsiteX3189" fmla="*/ 2409593 w 10502838"/>
              <a:gd name="connsiteY3189" fmla="*/ 2797000 h 6860376"/>
              <a:gd name="connsiteX3190" fmla="*/ 2409593 w 10502838"/>
              <a:gd name="connsiteY3190" fmla="*/ 2750364 h 6860376"/>
              <a:gd name="connsiteX3191" fmla="*/ 2516620 w 10502838"/>
              <a:gd name="connsiteY3191" fmla="*/ 2750364 h 6860376"/>
              <a:gd name="connsiteX3192" fmla="*/ 1914523 w 10502838"/>
              <a:gd name="connsiteY3192" fmla="*/ 2643340 h 6860376"/>
              <a:gd name="connsiteX3193" fmla="*/ 1961159 w 10502838"/>
              <a:gd name="connsiteY3193" fmla="*/ 2643340 h 6860376"/>
              <a:gd name="connsiteX3194" fmla="*/ 1961159 w 10502838"/>
              <a:gd name="connsiteY3194" fmla="*/ 2750364 h 6860376"/>
              <a:gd name="connsiteX3195" fmla="*/ 2068185 w 10502838"/>
              <a:gd name="connsiteY3195" fmla="*/ 2750364 h 6860376"/>
              <a:gd name="connsiteX3196" fmla="*/ 2068185 w 10502838"/>
              <a:gd name="connsiteY3196" fmla="*/ 2797000 h 6860376"/>
              <a:gd name="connsiteX3197" fmla="*/ 1961159 w 10502838"/>
              <a:gd name="connsiteY3197" fmla="*/ 2797000 h 6860376"/>
              <a:gd name="connsiteX3198" fmla="*/ 1961159 w 10502838"/>
              <a:gd name="connsiteY3198" fmla="*/ 2904026 h 6860376"/>
              <a:gd name="connsiteX3199" fmla="*/ 1914523 w 10502838"/>
              <a:gd name="connsiteY3199" fmla="*/ 2904026 h 6860376"/>
              <a:gd name="connsiteX3200" fmla="*/ 1914523 w 10502838"/>
              <a:gd name="connsiteY3200" fmla="*/ 2797000 h 6860376"/>
              <a:gd name="connsiteX3201" fmla="*/ 1807494 w 10502838"/>
              <a:gd name="connsiteY3201" fmla="*/ 2797000 h 6860376"/>
              <a:gd name="connsiteX3202" fmla="*/ 1807494 w 10502838"/>
              <a:gd name="connsiteY3202" fmla="*/ 2750364 h 6860376"/>
              <a:gd name="connsiteX3203" fmla="*/ 1914523 w 10502838"/>
              <a:gd name="connsiteY3203" fmla="*/ 2750364 h 6860376"/>
              <a:gd name="connsiteX3204" fmla="*/ 1311825 w 10502838"/>
              <a:gd name="connsiteY3204" fmla="*/ 2643340 h 6860376"/>
              <a:gd name="connsiteX3205" fmla="*/ 1359060 w 10502838"/>
              <a:gd name="connsiteY3205" fmla="*/ 2643340 h 6860376"/>
              <a:gd name="connsiteX3206" fmla="*/ 1359060 w 10502838"/>
              <a:gd name="connsiteY3206" fmla="*/ 2750364 h 6860376"/>
              <a:gd name="connsiteX3207" fmla="*/ 1466087 w 10502838"/>
              <a:gd name="connsiteY3207" fmla="*/ 2750364 h 6860376"/>
              <a:gd name="connsiteX3208" fmla="*/ 1466087 w 10502838"/>
              <a:gd name="connsiteY3208" fmla="*/ 2797000 h 6860376"/>
              <a:gd name="connsiteX3209" fmla="*/ 1359060 w 10502838"/>
              <a:gd name="connsiteY3209" fmla="*/ 2797000 h 6860376"/>
              <a:gd name="connsiteX3210" fmla="*/ 1359060 w 10502838"/>
              <a:gd name="connsiteY3210" fmla="*/ 2904026 h 6860376"/>
              <a:gd name="connsiteX3211" fmla="*/ 1311825 w 10502838"/>
              <a:gd name="connsiteY3211" fmla="*/ 2904026 h 6860376"/>
              <a:gd name="connsiteX3212" fmla="*/ 1311825 w 10502838"/>
              <a:gd name="connsiteY3212" fmla="*/ 2797000 h 6860376"/>
              <a:gd name="connsiteX3213" fmla="*/ 1204803 w 10502838"/>
              <a:gd name="connsiteY3213" fmla="*/ 2797000 h 6860376"/>
              <a:gd name="connsiteX3214" fmla="*/ 1204803 w 10502838"/>
              <a:gd name="connsiteY3214" fmla="*/ 2750364 h 6860376"/>
              <a:gd name="connsiteX3215" fmla="*/ 1311825 w 10502838"/>
              <a:gd name="connsiteY3215" fmla="*/ 2750364 h 6860376"/>
              <a:gd name="connsiteX3216" fmla="*/ 709736 w 10502838"/>
              <a:gd name="connsiteY3216" fmla="*/ 2643340 h 6860376"/>
              <a:gd name="connsiteX3217" fmla="*/ 756373 w 10502838"/>
              <a:gd name="connsiteY3217" fmla="*/ 2643340 h 6860376"/>
              <a:gd name="connsiteX3218" fmla="*/ 756373 w 10502838"/>
              <a:gd name="connsiteY3218" fmla="*/ 2750364 h 6860376"/>
              <a:gd name="connsiteX3219" fmla="*/ 863398 w 10502838"/>
              <a:gd name="connsiteY3219" fmla="*/ 2750364 h 6860376"/>
              <a:gd name="connsiteX3220" fmla="*/ 863398 w 10502838"/>
              <a:gd name="connsiteY3220" fmla="*/ 2797000 h 6860376"/>
              <a:gd name="connsiteX3221" fmla="*/ 756373 w 10502838"/>
              <a:gd name="connsiteY3221" fmla="*/ 2797000 h 6860376"/>
              <a:gd name="connsiteX3222" fmla="*/ 756373 w 10502838"/>
              <a:gd name="connsiteY3222" fmla="*/ 2904026 h 6860376"/>
              <a:gd name="connsiteX3223" fmla="*/ 709736 w 10502838"/>
              <a:gd name="connsiteY3223" fmla="*/ 2904026 h 6860376"/>
              <a:gd name="connsiteX3224" fmla="*/ 709736 w 10502838"/>
              <a:gd name="connsiteY3224" fmla="*/ 2797000 h 6860376"/>
              <a:gd name="connsiteX3225" fmla="*/ 602711 w 10502838"/>
              <a:gd name="connsiteY3225" fmla="*/ 2797000 h 6860376"/>
              <a:gd name="connsiteX3226" fmla="*/ 602711 w 10502838"/>
              <a:gd name="connsiteY3226" fmla="*/ 2750364 h 6860376"/>
              <a:gd name="connsiteX3227" fmla="*/ 709736 w 10502838"/>
              <a:gd name="connsiteY3227" fmla="*/ 2750364 h 6860376"/>
              <a:gd name="connsiteX3228" fmla="*/ 107046 w 10502838"/>
              <a:gd name="connsiteY3228" fmla="*/ 2643340 h 6860376"/>
              <a:gd name="connsiteX3229" fmla="*/ 154281 w 10502838"/>
              <a:gd name="connsiteY3229" fmla="*/ 2643340 h 6860376"/>
              <a:gd name="connsiteX3230" fmla="*/ 154281 w 10502838"/>
              <a:gd name="connsiteY3230" fmla="*/ 2750364 h 6860376"/>
              <a:gd name="connsiteX3231" fmla="*/ 261307 w 10502838"/>
              <a:gd name="connsiteY3231" fmla="*/ 2750364 h 6860376"/>
              <a:gd name="connsiteX3232" fmla="*/ 261307 w 10502838"/>
              <a:gd name="connsiteY3232" fmla="*/ 2797000 h 6860376"/>
              <a:gd name="connsiteX3233" fmla="*/ 154281 w 10502838"/>
              <a:gd name="connsiteY3233" fmla="*/ 2797000 h 6860376"/>
              <a:gd name="connsiteX3234" fmla="*/ 154281 w 10502838"/>
              <a:gd name="connsiteY3234" fmla="*/ 2904026 h 6860376"/>
              <a:gd name="connsiteX3235" fmla="*/ 107046 w 10502838"/>
              <a:gd name="connsiteY3235" fmla="*/ 2904026 h 6860376"/>
              <a:gd name="connsiteX3236" fmla="*/ 107046 w 10502838"/>
              <a:gd name="connsiteY3236" fmla="*/ 2797000 h 6860376"/>
              <a:gd name="connsiteX3237" fmla="*/ 21 w 10502838"/>
              <a:gd name="connsiteY3237" fmla="*/ 2797000 h 6860376"/>
              <a:gd name="connsiteX3238" fmla="*/ 21 w 10502838"/>
              <a:gd name="connsiteY3238" fmla="*/ 2750364 h 6860376"/>
              <a:gd name="connsiteX3239" fmla="*/ 107046 w 10502838"/>
              <a:gd name="connsiteY3239" fmla="*/ 2750364 h 6860376"/>
              <a:gd name="connsiteX3240" fmla="*/ 10295963 w 10502838"/>
              <a:gd name="connsiteY3240" fmla="*/ 2236761 h 6860376"/>
              <a:gd name="connsiteX3241" fmla="*/ 10275634 w 10502838"/>
              <a:gd name="connsiteY3241" fmla="*/ 2257090 h 6860376"/>
              <a:gd name="connsiteX3242" fmla="*/ 10351568 w 10502838"/>
              <a:gd name="connsiteY3242" fmla="*/ 2333025 h 6860376"/>
              <a:gd name="connsiteX3243" fmla="*/ 10275634 w 10502838"/>
              <a:gd name="connsiteY3243" fmla="*/ 2408960 h 6860376"/>
              <a:gd name="connsiteX3244" fmla="*/ 10295963 w 10502838"/>
              <a:gd name="connsiteY3244" fmla="*/ 2429290 h 6860376"/>
              <a:gd name="connsiteX3245" fmla="*/ 10371897 w 10502838"/>
              <a:gd name="connsiteY3245" fmla="*/ 2353353 h 6860376"/>
              <a:gd name="connsiteX3246" fmla="*/ 10447831 w 10502838"/>
              <a:gd name="connsiteY3246" fmla="*/ 2429290 h 6860376"/>
              <a:gd name="connsiteX3247" fmla="*/ 10468160 w 10502838"/>
              <a:gd name="connsiteY3247" fmla="*/ 2408960 h 6860376"/>
              <a:gd name="connsiteX3248" fmla="*/ 10392226 w 10502838"/>
              <a:gd name="connsiteY3248" fmla="*/ 2333025 h 6860376"/>
              <a:gd name="connsiteX3249" fmla="*/ 10468160 w 10502838"/>
              <a:gd name="connsiteY3249" fmla="*/ 2257090 h 6860376"/>
              <a:gd name="connsiteX3250" fmla="*/ 10447831 w 10502838"/>
              <a:gd name="connsiteY3250" fmla="*/ 2236761 h 6860376"/>
              <a:gd name="connsiteX3251" fmla="*/ 10371897 w 10502838"/>
              <a:gd name="connsiteY3251" fmla="*/ 2312696 h 6860376"/>
              <a:gd name="connsiteX3252" fmla="*/ 9693870 w 10502838"/>
              <a:gd name="connsiteY3252" fmla="*/ 2236761 h 6860376"/>
              <a:gd name="connsiteX3253" fmla="*/ 9673541 w 10502838"/>
              <a:gd name="connsiteY3253" fmla="*/ 2257090 h 6860376"/>
              <a:gd name="connsiteX3254" fmla="*/ 9749475 w 10502838"/>
              <a:gd name="connsiteY3254" fmla="*/ 2333025 h 6860376"/>
              <a:gd name="connsiteX3255" fmla="*/ 9673541 w 10502838"/>
              <a:gd name="connsiteY3255" fmla="*/ 2408960 h 6860376"/>
              <a:gd name="connsiteX3256" fmla="*/ 9693870 w 10502838"/>
              <a:gd name="connsiteY3256" fmla="*/ 2429290 h 6860376"/>
              <a:gd name="connsiteX3257" fmla="*/ 9769804 w 10502838"/>
              <a:gd name="connsiteY3257" fmla="*/ 2353353 h 6860376"/>
              <a:gd name="connsiteX3258" fmla="*/ 9845738 w 10502838"/>
              <a:gd name="connsiteY3258" fmla="*/ 2429290 h 6860376"/>
              <a:gd name="connsiteX3259" fmla="*/ 9866067 w 10502838"/>
              <a:gd name="connsiteY3259" fmla="*/ 2408960 h 6860376"/>
              <a:gd name="connsiteX3260" fmla="*/ 9790133 w 10502838"/>
              <a:gd name="connsiteY3260" fmla="*/ 2333025 h 6860376"/>
              <a:gd name="connsiteX3261" fmla="*/ 9866067 w 10502838"/>
              <a:gd name="connsiteY3261" fmla="*/ 2257090 h 6860376"/>
              <a:gd name="connsiteX3262" fmla="*/ 9845738 w 10502838"/>
              <a:gd name="connsiteY3262" fmla="*/ 2236761 h 6860376"/>
              <a:gd name="connsiteX3263" fmla="*/ 9769804 w 10502838"/>
              <a:gd name="connsiteY3263" fmla="*/ 2312696 h 6860376"/>
              <a:gd name="connsiteX3264" fmla="*/ 9091179 w 10502838"/>
              <a:gd name="connsiteY3264" fmla="*/ 2236761 h 6860376"/>
              <a:gd name="connsiteX3265" fmla="*/ 9070850 w 10502838"/>
              <a:gd name="connsiteY3265" fmla="*/ 2257090 h 6860376"/>
              <a:gd name="connsiteX3266" fmla="*/ 9146785 w 10502838"/>
              <a:gd name="connsiteY3266" fmla="*/ 2333025 h 6860376"/>
              <a:gd name="connsiteX3267" fmla="*/ 9070850 w 10502838"/>
              <a:gd name="connsiteY3267" fmla="*/ 2408960 h 6860376"/>
              <a:gd name="connsiteX3268" fmla="*/ 9091179 w 10502838"/>
              <a:gd name="connsiteY3268" fmla="*/ 2429290 h 6860376"/>
              <a:gd name="connsiteX3269" fmla="*/ 9167113 w 10502838"/>
              <a:gd name="connsiteY3269" fmla="*/ 2353353 h 6860376"/>
              <a:gd name="connsiteX3270" fmla="*/ 9243048 w 10502838"/>
              <a:gd name="connsiteY3270" fmla="*/ 2429290 h 6860376"/>
              <a:gd name="connsiteX3271" fmla="*/ 9263377 w 10502838"/>
              <a:gd name="connsiteY3271" fmla="*/ 2408960 h 6860376"/>
              <a:gd name="connsiteX3272" fmla="*/ 9187442 w 10502838"/>
              <a:gd name="connsiteY3272" fmla="*/ 2333025 h 6860376"/>
              <a:gd name="connsiteX3273" fmla="*/ 9263377 w 10502838"/>
              <a:gd name="connsiteY3273" fmla="*/ 2257090 h 6860376"/>
              <a:gd name="connsiteX3274" fmla="*/ 9243048 w 10502838"/>
              <a:gd name="connsiteY3274" fmla="*/ 2236761 h 6860376"/>
              <a:gd name="connsiteX3275" fmla="*/ 9167113 w 10502838"/>
              <a:gd name="connsiteY3275" fmla="*/ 2312696 h 6860376"/>
              <a:gd name="connsiteX3276" fmla="*/ 8489086 w 10502838"/>
              <a:gd name="connsiteY3276" fmla="*/ 2236761 h 6860376"/>
              <a:gd name="connsiteX3277" fmla="*/ 8468757 w 10502838"/>
              <a:gd name="connsiteY3277" fmla="*/ 2257090 h 6860376"/>
              <a:gd name="connsiteX3278" fmla="*/ 8544691 w 10502838"/>
              <a:gd name="connsiteY3278" fmla="*/ 2333025 h 6860376"/>
              <a:gd name="connsiteX3279" fmla="*/ 8468757 w 10502838"/>
              <a:gd name="connsiteY3279" fmla="*/ 2408960 h 6860376"/>
              <a:gd name="connsiteX3280" fmla="*/ 8489086 w 10502838"/>
              <a:gd name="connsiteY3280" fmla="*/ 2429290 h 6860376"/>
              <a:gd name="connsiteX3281" fmla="*/ 8565020 w 10502838"/>
              <a:gd name="connsiteY3281" fmla="*/ 2353353 h 6860376"/>
              <a:gd name="connsiteX3282" fmla="*/ 8640954 w 10502838"/>
              <a:gd name="connsiteY3282" fmla="*/ 2429290 h 6860376"/>
              <a:gd name="connsiteX3283" fmla="*/ 8661283 w 10502838"/>
              <a:gd name="connsiteY3283" fmla="*/ 2408960 h 6860376"/>
              <a:gd name="connsiteX3284" fmla="*/ 8585349 w 10502838"/>
              <a:gd name="connsiteY3284" fmla="*/ 2333025 h 6860376"/>
              <a:gd name="connsiteX3285" fmla="*/ 8661283 w 10502838"/>
              <a:gd name="connsiteY3285" fmla="*/ 2257090 h 6860376"/>
              <a:gd name="connsiteX3286" fmla="*/ 8640954 w 10502838"/>
              <a:gd name="connsiteY3286" fmla="*/ 2236761 h 6860376"/>
              <a:gd name="connsiteX3287" fmla="*/ 8565020 w 10502838"/>
              <a:gd name="connsiteY3287" fmla="*/ 2312696 h 6860376"/>
              <a:gd name="connsiteX3288" fmla="*/ 7886396 w 10502838"/>
              <a:gd name="connsiteY3288" fmla="*/ 2236761 h 6860376"/>
              <a:gd name="connsiteX3289" fmla="*/ 7866067 w 10502838"/>
              <a:gd name="connsiteY3289" fmla="*/ 2257090 h 6860376"/>
              <a:gd name="connsiteX3290" fmla="*/ 7942001 w 10502838"/>
              <a:gd name="connsiteY3290" fmla="*/ 2333025 h 6860376"/>
              <a:gd name="connsiteX3291" fmla="*/ 7866067 w 10502838"/>
              <a:gd name="connsiteY3291" fmla="*/ 2408960 h 6860376"/>
              <a:gd name="connsiteX3292" fmla="*/ 7886396 w 10502838"/>
              <a:gd name="connsiteY3292" fmla="*/ 2429290 h 6860376"/>
              <a:gd name="connsiteX3293" fmla="*/ 7962330 w 10502838"/>
              <a:gd name="connsiteY3293" fmla="*/ 2353353 h 6860376"/>
              <a:gd name="connsiteX3294" fmla="*/ 8038264 w 10502838"/>
              <a:gd name="connsiteY3294" fmla="*/ 2429290 h 6860376"/>
              <a:gd name="connsiteX3295" fmla="*/ 8058593 w 10502838"/>
              <a:gd name="connsiteY3295" fmla="*/ 2408960 h 6860376"/>
              <a:gd name="connsiteX3296" fmla="*/ 7982659 w 10502838"/>
              <a:gd name="connsiteY3296" fmla="*/ 2333025 h 6860376"/>
              <a:gd name="connsiteX3297" fmla="*/ 8058593 w 10502838"/>
              <a:gd name="connsiteY3297" fmla="*/ 2257090 h 6860376"/>
              <a:gd name="connsiteX3298" fmla="*/ 8038264 w 10502838"/>
              <a:gd name="connsiteY3298" fmla="*/ 2236761 h 6860376"/>
              <a:gd name="connsiteX3299" fmla="*/ 7962330 w 10502838"/>
              <a:gd name="connsiteY3299" fmla="*/ 2312696 h 6860376"/>
              <a:gd name="connsiteX3300" fmla="*/ 7283705 w 10502838"/>
              <a:gd name="connsiteY3300" fmla="*/ 2236761 h 6860376"/>
              <a:gd name="connsiteX3301" fmla="*/ 7263376 w 10502838"/>
              <a:gd name="connsiteY3301" fmla="*/ 2257090 h 6860376"/>
              <a:gd name="connsiteX3302" fmla="*/ 7339310 w 10502838"/>
              <a:gd name="connsiteY3302" fmla="*/ 2333025 h 6860376"/>
              <a:gd name="connsiteX3303" fmla="*/ 7263376 w 10502838"/>
              <a:gd name="connsiteY3303" fmla="*/ 2408960 h 6860376"/>
              <a:gd name="connsiteX3304" fmla="*/ 7283705 w 10502838"/>
              <a:gd name="connsiteY3304" fmla="*/ 2429290 h 6860376"/>
              <a:gd name="connsiteX3305" fmla="*/ 7359639 w 10502838"/>
              <a:gd name="connsiteY3305" fmla="*/ 2353353 h 6860376"/>
              <a:gd name="connsiteX3306" fmla="*/ 7435573 w 10502838"/>
              <a:gd name="connsiteY3306" fmla="*/ 2429290 h 6860376"/>
              <a:gd name="connsiteX3307" fmla="*/ 7455902 w 10502838"/>
              <a:gd name="connsiteY3307" fmla="*/ 2408960 h 6860376"/>
              <a:gd name="connsiteX3308" fmla="*/ 7379968 w 10502838"/>
              <a:gd name="connsiteY3308" fmla="*/ 2333025 h 6860376"/>
              <a:gd name="connsiteX3309" fmla="*/ 7455902 w 10502838"/>
              <a:gd name="connsiteY3309" fmla="*/ 2257090 h 6860376"/>
              <a:gd name="connsiteX3310" fmla="*/ 7435573 w 10502838"/>
              <a:gd name="connsiteY3310" fmla="*/ 2236761 h 6860376"/>
              <a:gd name="connsiteX3311" fmla="*/ 7359639 w 10502838"/>
              <a:gd name="connsiteY3311" fmla="*/ 2312696 h 6860376"/>
              <a:gd name="connsiteX3312" fmla="*/ 6681612 w 10502838"/>
              <a:gd name="connsiteY3312" fmla="*/ 2236761 h 6860376"/>
              <a:gd name="connsiteX3313" fmla="*/ 6661283 w 10502838"/>
              <a:gd name="connsiteY3313" fmla="*/ 2257090 h 6860376"/>
              <a:gd name="connsiteX3314" fmla="*/ 6737217 w 10502838"/>
              <a:gd name="connsiteY3314" fmla="*/ 2333025 h 6860376"/>
              <a:gd name="connsiteX3315" fmla="*/ 6661283 w 10502838"/>
              <a:gd name="connsiteY3315" fmla="*/ 2408960 h 6860376"/>
              <a:gd name="connsiteX3316" fmla="*/ 6681612 w 10502838"/>
              <a:gd name="connsiteY3316" fmla="*/ 2429290 h 6860376"/>
              <a:gd name="connsiteX3317" fmla="*/ 6757546 w 10502838"/>
              <a:gd name="connsiteY3317" fmla="*/ 2353353 h 6860376"/>
              <a:gd name="connsiteX3318" fmla="*/ 6833480 w 10502838"/>
              <a:gd name="connsiteY3318" fmla="*/ 2429290 h 6860376"/>
              <a:gd name="connsiteX3319" fmla="*/ 6853809 w 10502838"/>
              <a:gd name="connsiteY3319" fmla="*/ 2408960 h 6860376"/>
              <a:gd name="connsiteX3320" fmla="*/ 6777875 w 10502838"/>
              <a:gd name="connsiteY3320" fmla="*/ 2333025 h 6860376"/>
              <a:gd name="connsiteX3321" fmla="*/ 6853809 w 10502838"/>
              <a:gd name="connsiteY3321" fmla="*/ 2257090 h 6860376"/>
              <a:gd name="connsiteX3322" fmla="*/ 6833480 w 10502838"/>
              <a:gd name="connsiteY3322" fmla="*/ 2236761 h 6860376"/>
              <a:gd name="connsiteX3323" fmla="*/ 6757546 w 10502838"/>
              <a:gd name="connsiteY3323" fmla="*/ 2312696 h 6860376"/>
              <a:gd name="connsiteX3324" fmla="*/ 6078921 w 10502838"/>
              <a:gd name="connsiteY3324" fmla="*/ 2236761 h 6860376"/>
              <a:gd name="connsiteX3325" fmla="*/ 6058592 w 10502838"/>
              <a:gd name="connsiteY3325" fmla="*/ 2257090 h 6860376"/>
              <a:gd name="connsiteX3326" fmla="*/ 6134526 w 10502838"/>
              <a:gd name="connsiteY3326" fmla="*/ 2333025 h 6860376"/>
              <a:gd name="connsiteX3327" fmla="*/ 6058592 w 10502838"/>
              <a:gd name="connsiteY3327" fmla="*/ 2408960 h 6860376"/>
              <a:gd name="connsiteX3328" fmla="*/ 6078921 w 10502838"/>
              <a:gd name="connsiteY3328" fmla="*/ 2429290 h 6860376"/>
              <a:gd name="connsiteX3329" fmla="*/ 6154855 w 10502838"/>
              <a:gd name="connsiteY3329" fmla="*/ 2353353 h 6860376"/>
              <a:gd name="connsiteX3330" fmla="*/ 6230789 w 10502838"/>
              <a:gd name="connsiteY3330" fmla="*/ 2429290 h 6860376"/>
              <a:gd name="connsiteX3331" fmla="*/ 6251118 w 10502838"/>
              <a:gd name="connsiteY3331" fmla="*/ 2408960 h 6860376"/>
              <a:gd name="connsiteX3332" fmla="*/ 6175184 w 10502838"/>
              <a:gd name="connsiteY3332" fmla="*/ 2333025 h 6860376"/>
              <a:gd name="connsiteX3333" fmla="*/ 6251118 w 10502838"/>
              <a:gd name="connsiteY3333" fmla="*/ 2257090 h 6860376"/>
              <a:gd name="connsiteX3334" fmla="*/ 6230789 w 10502838"/>
              <a:gd name="connsiteY3334" fmla="*/ 2236761 h 6860376"/>
              <a:gd name="connsiteX3335" fmla="*/ 6154855 w 10502838"/>
              <a:gd name="connsiteY3335" fmla="*/ 2312696 h 6860376"/>
              <a:gd name="connsiteX3336" fmla="*/ 5476828 w 10502838"/>
              <a:gd name="connsiteY3336" fmla="*/ 2236761 h 6860376"/>
              <a:gd name="connsiteX3337" fmla="*/ 5456499 w 10502838"/>
              <a:gd name="connsiteY3337" fmla="*/ 2257090 h 6860376"/>
              <a:gd name="connsiteX3338" fmla="*/ 5532433 w 10502838"/>
              <a:gd name="connsiteY3338" fmla="*/ 2333025 h 6860376"/>
              <a:gd name="connsiteX3339" fmla="*/ 5456499 w 10502838"/>
              <a:gd name="connsiteY3339" fmla="*/ 2408960 h 6860376"/>
              <a:gd name="connsiteX3340" fmla="*/ 5476828 w 10502838"/>
              <a:gd name="connsiteY3340" fmla="*/ 2429290 h 6860376"/>
              <a:gd name="connsiteX3341" fmla="*/ 5552762 w 10502838"/>
              <a:gd name="connsiteY3341" fmla="*/ 2353353 h 6860376"/>
              <a:gd name="connsiteX3342" fmla="*/ 5628697 w 10502838"/>
              <a:gd name="connsiteY3342" fmla="*/ 2429290 h 6860376"/>
              <a:gd name="connsiteX3343" fmla="*/ 5649025 w 10502838"/>
              <a:gd name="connsiteY3343" fmla="*/ 2408960 h 6860376"/>
              <a:gd name="connsiteX3344" fmla="*/ 5573091 w 10502838"/>
              <a:gd name="connsiteY3344" fmla="*/ 2333025 h 6860376"/>
              <a:gd name="connsiteX3345" fmla="*/ 5649025 w 10502838"/>
              <a:gd name="connsiteY3345" fmla="*/ 2257090 h 6860376"/>
              <a:gd name="connsiteX3346" fmla="*/ 5628697 w 10502838"/>
              <a:gd name="connsiteY3346" fmla="*/ 2236761 h 6860376"/>
              <a:gd name="connsiteX3347" fmla="*/ 5552762 w 10502838"/>
              <a:gd name="connsiteY3347" fmla="*/ 2312696 h 6860376"/>
              <a:gd name="connsiteX3348" fmla="*/ 4874137 w 10502838"/>
              <a:gd name="connsiteY3348" fmla="*/ 2236761 h 6860376"/>
              <a:gd name="connsiteX3349" fmla="*/ 4853808 w 10502838"/>
              <a:gd name="connsiteY3349" fmla="*/ 2257090 h 6860376"/>
              <a:gd name="connsiteX3350" fmla="*/ 4929742 w 10502838"/>
              <a:gd name="connsiteY3350" fmla="*/ 2333025 h 6860376"/>
              <a:gd name="connsiteX3351" fmla="*/ 4853808 w 10502838"/>
              <a:gd name="connsiteY3351" fmla="*/ 2408960 h 6860376"/>
              <a:gd name="connsiteX3352" fmla="*/ 4874137 w 10502838"/>
              <a:gd name="connsiteY3352" fmla="*/ 2429290 h 6860376"/>
              <a:gd name="connsiteX3353" fmla="*/ 4950071 w 10502838"/>
              <a:gd name="connsiteY3353" fmla="*/ 2353353 h 6860376"/>
              <a:gd name="connsiteX3354" fmla="*/ 5026005 w 10502838"/>
              <a:gd name="connsiteY3354" fmla="*/ 2429290 h 6860376"/>
              <a:gd name="connsiteX3355" fmla="*/ 5046334 w 10502838"/>
              <a:gd name="connsiteY3355" fmla="*/ 2408960 h 6860376"/>
              <a:gd name="connsiteX3356" fmla="*/ 4970400 w 10502838"/>
              <a:gd name="connsiteY3356" fmla="*/ 2333025 h 6860376"/>
              <a:gd name="connsiteX3357" fmla="*/ 5046334 w 10502838"/>
              <a:gd name="connsiteY3357" fmla="*/ 2257090 h 6860376"/>
              <a:gd name="connsiteX3358" fmla="*/ 5026005 w 10502838"/>
              <a:gd name="connsiteY3358" fmla="*/ 2236761 h 6860376"/>
              <a:gd name="connsiteX3359" fmla="*/ 4950071 w 10502838"/>
              <a:gd name="connsiteY3359" fmla="*/ 2312696 h 6860376"/>
              <a:gd name="connsiteX3360" fmla="*/ 4271446 w 10502838"/>
              <a:gd name="connsiteY3360" fmla="*/ 2236761 h 6860376"/>
              <a:gd name="connsiteX3361" fmla="*/ 4251117 w 10502838"/>
              <a:gd name="connsiteY3361" fmla="*/ 2257090 h 6860376"/>
              <a:gd name="connsiteX3362" fmla="*/ 4327052 w 10502838"/>
              <a:gd name="connsiteY3362" fmla="*/ 2333025 h 6860376"/>
              <a:gd name="connsiteX3363" fmla="*/ 4251117 w 10502838"/>
              <a:gd name="connsiteY3363" fmla="*/ 2408960 h 6860376"/>
              <a:gd name="connsiteX3364" fmla="*/ 4271446 w 10502838"/>
              <a:gd name="connsiteY3364" fmla="*/ 2429290 h 6860376"/>
              <a:gd name="connsiteX3365" fmla="*/ 4347380 w 10502838"/>
              <a:gd name="connsiteY3365" fmla="*/ 2353353 h 6860376"/>
              <a:gd name="connsiteX3366" fmla="*/ 4423315 w 10502838"/>
              <a:gd name="connsiteY3366" fmla="*/ 2429290 h 6860376"/>
              <a:gd name="connsiteX3367" fmla="*/ 4443644 w 10502838"/>
              <a:gd name="connsiteY3367" fmla="*/ 2408960 h 6860376"/>
              <a:gd name="connsiteX3368" fmla="*/ 4367709 w 10502838"/>
              <a:gd name="connsiteY3368" fmla="*/ 2333025 h 6860376"/>
              <a:gd name="connsiteX3369" fmla="*/ 4443644 w 10502838"/>
              <a:gd name="connsiteY3369" fmla="*/ 2257090 h 6860376"/>
              <a:gd name="connsiteX3370" fmla="*/ 4423315 w 10502838"/>
              <a:gd name="connsiteY3370" fmla="*/ 2236761 h 6860376"/>
              <a:gd name="connsiteX3371" fmla="*/ 4347380 w 10502838"/>
              <a:gd name="connsiteY3371" fmla="*/ 2312696 h 6860376"/>
              <a:gd name="connsiteX3372" fmla="*/ 3669354 w 10502838"/>
              <a:gd name="connsiteY3372" fmla="*/ 2236761 h 6860376"/>
              <a:gd name="connsiteX3373" fmla="*/ 3649025 w 10502838"/>
              <a:gd name="connsiteY3373" fmla="*/ 2257090 h 6860376"/>
              <a:gd name="connsiteX3374" fmla="*/ 3724959 w 10502838"/>
              <a:gd name="connsiteY3374" fmla="*/ 2333025 h 6860376"/>
              <a:gd name="connsiteX3375" fmla="*/ 3649025 w 10502838"/>
              <a:gd name="connsiteY3375" fmla="*/ 2408960 h 6860376"/>
              <a:gd name="connsiteX3376" fmla="*/ 3669354 w 10502838"/>
              <a:gd name="connsiteY3376" fmla="*/ 2429290 h 6860376"/>
              <a:gd name="connsiteX3377" fmla="*/ 3745288 w 10502838"/>
              <a:gd name="connsiteY3377" fmla="*/ 2353353 h 6860376"/>
              <a:gd name="connsiteX3378" fmla="*/ 3821222 w 10502838"/>
              <a:gd name="connsiteY3378" fmla="*/ 2429290 h 6860376"/>
              <a:gd name="connsiteX3379" fmla="*/ 3841551 w 10502838"/>
              <a:gd name="connsiteY3379" fmla="*/ 2408960 h 6860376"/>
              <a:gd name="connsiteX3380" fmla="*/ 3765617 w 10502838"/>
              <a:gd name="connsiteY3380" fmla="*/ 2333025 h 6860376"/>
              <a:gd name="connsiteX3381" fmla="*/ 3841551 w 10502838"/>
              <a:gd name="connsiteY3381" fmla="*/ 2257090 h 6860376"/>
              <a:gd name="connsiteX3382" fmla="*/ 3821222 w 10502838"/>
              <a:gd name="connsiteY3382" fmla="*/ 2236761 h 6860376"/>
              <a:gd name="connsiteX3383" fmla="*/ 3745288 w 10502838"/>
              <a:gd name="connsiteY3383" fmla="*/ 2312696 h 6860376"/>
              <a:gd name="connsiteX3384" fmla="*/ 3067299 w 10502838"/>
              <a:gd name="connsiteY3384" fmla="*/ 2236761 h 6860376"/>
              <a:gd name="connsiteX3385" fmla="*/ 3046969 w 10502838"/>
              <a:gd name="connsiteY3385" fmla="*/ 2257090 h 6860376"/>
              <a:gd name="connsiteX3386" fmla="*/ 3122904 w 10502838"/>
              <a:gd name="connsiteY3386" fmla="*/ 2333025 h 6860376"/>
              <a:gd name="connsiteX3387" fmla="*/ 3046969 w 10502838"/>
              <a:gd name="connsiteY3387" fmla="*/ 2408960 h 6860376"/>
              <a:gd name="connsiteX3388" fmla="*/ 3067299 w 10502838"/>
              <a:gd name="connsiteY3388" fmla="*/ 2429290 h 6860376"/>
              <a:gd name="connsiteX3389" fmla="*/ 3142637 w 10502838"/>
              <a:gd name="connsiteY3389" fmla="*/ 2353353 h 6860376"/>
              <a:gd name="connsiteX3390" fmla="*/ 3218573 w 10502838"/>
              <a:gd name="connsiteY3390" fmla="*/ 2429290 h 6860376"/>
              <a:gd name="connsiteX3391" fmla="*/ 3238902 w 10502838"/>
              <a:gd name="connsiteY3391" fmla="*/ 2408960 h 6860376"/>
              <a:gd name="connsiteX3392" fmla="*/ 3162966 w 10502838"/>
              <a:gd name="connsiteY3392" fmla="*/ 2333025 h 6860376"/>
              <a:gd name="connsiteX3393" fmla="*/ 3238902 w 10502838"/>
              <a:gd name="connsiteY3393" fmla="*/ 2257090 h 6860376"/>
              <a:gd name="connsiteX3394" fmla="*/ 3218573 w 10502838"/>
              <a:gd name="connsiteY3394" fmla="*/ 2236761 h 6860376"/>
              <a:gd name="connsiteX3395" fmla="*/ 3142637 w 10502838"/>
              <a:gd name="connsiteY3395" fmla="*/ 2312696 h 6860376"/>
              <a:gd name="connsiteX3396" fmla="*/ 2464603 w 10502838"/>
              <a:gd name="connsiteY3396" fmla="*/ 2236761 h 6860376"/>
              <a:gd name="connsiteX3397" fmla="*/ 2444274 w 10502838"/>
              <a:gd name="connsiteY3397" fmla="*/ 2257090 h 6860376"/>
              <a:gd name="connsiteX3398" fmla="*/ 2520209 w 10502838"/>
              <a:gd name="connsiteY3398" fmla="*/ 2333025 h 6860376"/>
              <a:gd name="connsiteX3399" fmla="*/ 2444274 w 10502838"/>
              <a:gd name="connsiteY3399" fmla="*/ 2408960 h 6860376"/>
              <a:gd name="connsiteX3400" fmla="*/ 2464603 w 10502838"/>
              <a:gd name="connsiteY3400" fmla="*/ 2429290 h 6860376"/>
              <a:gd name="connsiteX3401" fmla="*/ 2540539 w 10502838"/>
              <a:gd name="connsiteY3401" fmla="*/ 2353353 h 6860376"/>
              <a:gd name="connsiteX3402" fmla="*/ 2616473 w 10502838"/>
              <a:gd name="connsiteY3402" fmla="*/ 2429290 h 6860376"/>
              <a:gd name="connsiteX3403" fmla="*/ 2636802 w 10502838"/>
              <a:gd name="connsiteY3403" fmla="*/ 2408960 h 6860376"/>
              <a:gd name="connsiteX3404" fmla="*/ 2560868 w 10502838"/>
              <a:gd name="connsiteY3404" fmla="*/ 2333025 h 6860376"/>
              <a:gd name="connsiteX3405" fmla="*/ 2636802 w 10502838"/>
              <a:gd name="connsiteY3405" fmla="*/ 2257090 h 6860376"/>
              <a:gd name="connsiteX3406" fmla="*/ 2616473 w 10502838"/>
              <a:gd name="connsiteY3406" fmla="*/ 2236761 h 6860376"/>
              <a:gd name="connsiteX3407" fmla="*/ 2540539 w 10502838"/>
              <a:gd name="connsiteY3407" fmla="*/ 2312696 h 6860376"/>
              <a:gd name="connsiteX3408" fmla="*/ 1861907 w 10502838"/>
              <a:gd name="connsiteY3408" fmla="*/ 2236761 h 6860376"/>
              <a:gd name="connsiteX3409" fmla="*/ 1841576 w 10502838"/>
              <a:gd name="connsiteY3409" fmla="*/ 2257090 h 6860376"/>
              <a:gd name="connsiteX3410" fmla="*/ 1917513 w 10502838"/>
              <a:gd name="connsiteY3410" fmla="*/ 2333025 h 6860376"/>
              <a:gd name="connsiteX3411" fmla="*/ 1841576 w 10502838"/>
              <a:gd name="connsiteY3411" fmla="*/ 2408960 h 6860376"/>
              <a:gd name="connsiteX3412" fmla="*/ 1861907 w 10502838"/>
              <a:gd name="connsiteY3412" fmla="*/ 2429290 h 6860376"/>
              <a:gd name="connsiteX3413" fmla="*/ 1937842 w 10502838"/>
              <a:gd name="connsiteY3413" fmla="*/ 2353353 h 6860376"/>
              <a:gd name="connsiteX3414" fmla="*/ 2013776 w 10502838"/>
              <a:gd name="connsiteY3414" fmla="*/ 2429290 h 6860376"/>
              <a:gd name="connsiteX3415" fmla="*/ 2034105 w 10502838"/>
              <a:gd name="connsiteY3415" fmla="*/ 2408960 h 6860376"/>
              <a:gd name="connsiteX3416" fmla="*/ 1958171 w 10502838"/>
              <a:gd name="connsiteY3416" fmla="*/ 2333025 h 6860376"/>
              <a:gd name="connsiteX3417" fmla="*/ 2034105 w 10502838"/>
              <a:gd name="connsiteY3417" fmla="*/ 2257090 h 6860376"/>
              <a:gd name="connsiteX3418" fmla="*/ 2013776 w 10502838"/>
              <a:gd name="connsiteY3418" fmla="*/ 2236761 h 6860376"/>
              <a:gd name="connsiteX3419" fmla="*/ 1937842 w 10502838"/>
              <a:gd name="connsiteY3419" fmla="*/ 2312696 h 6860376"/>
              <a:gd name="connsiteX3420" fmla="*/ 1259808 w 10502838"/>
              <a:gd name="connsiteY3420" fmla="*/ 2236761 h 6860376"/>
              <a:gd name="connsiteX3421" fmla="*/ 1239481 w 10502838"/>
              <a:gd name="connsiteY3421" fmla="*/ 2257090 h 6860376"/>
              <a:gd name="connsiteX3422" fmla="*/ 1315413 w 10502838"/>
              <a:gd name="connsiteY3422" fmla="*/ 2333025 h 6860376"/>
              <a:gd name="connsiteX3423" fmla="*/ 1239481 w 10502838"/>
              <a:gd name="connsiteY3423" fmla="*/ 2408960 h 6860376"/>
              <a:gd name="connsiteX3424" fmla="*/ 1259808 w 10502838"/>
              <a:gd name="connsiteY3424" fmla="*/ 2429290 h 6860376"/>
              <a:gd name="connsiteX3425" fmla="*/ 1335743 w 10502838"/>
              <a:gd name="connsiteY3425" fmla="*/ 2353353 h 6860376"/>
              <a:gd name="connsiteX3426" fmla="*/ 1411677 w 10502838"/>
              <a:gd name="connsiteY3426" fmla="*/ 2429290 h 6860376"/>
              <a:gd name="connsiteX3427" fmla="*/ 1432005 w 10502838"/>
              <a:gd name="connsiteY3427" fmla="*/ 2408960 h 6860376"/>
              <a:gd name="connsiteX3428" fmla="*/ 1356071 w 10502838"/>
              <a:gd name="connsiteY3428" fmla="*/ 2333025 h 6860376"/>
              <a:gd name="connsiteX3429" fmla="*/ 1432005 w 10502838"/>
              <a:gd name="connsiteY3429" fmla="*/ 2257090 h 6860376"/>
              <a:gd name="connsiteX3430" fmla="*/ 1411677 w 10502838"/>
              <a:gd name="connsiteY3430" fmla="*/ 2236761 h 6860376"/>
              <a:gd name="connsiteX3431" fmla="*/ 1335743 w 10502838"/>
              <a:gd name="connsiteY3431" fmla="*/ 2312696 h 6860376"/>
              <a:gd name="connsiteX3432" fmla="*/ 657121 w 10502838"/>
              <a:gd name="connsiteY3432" fmla="*/ 2236761 h 6860376"/>
              <a:gd name="connsiteX3433" fmla="*/ 636793 w 10502838"/>
              <a:gd name="connsiteY3433" fmla="*/ 2257090 h 6860376"/>
              <a:gd name="connsiteX3434" fmla="*/ 712726 w 10502838"/>
              <a:gd name="connsiteY3434" fmla="*/ 2333025 h 6860376"/>
              <a:gd name="connsiteX3435" fmla="*/ 636793 w 10502838"/>
              <a:gd name="connsiteY3435" fmla="*/ 2408960 h 6860376"/>
              <a:gd name="connsiteX3436" fmla="*/ 657121 w 10502838"/>
              <a:gd name="connsiteY3436" fmla="*/ 2429290 h 6860376"/>
              <a:gd name="connsiteX3437" fmla="*/ 733055 w 10502838"/>
              <a:gd name="connsiteY3437" fmla="*/ 2353353 h 6860376"/>
              <a:gd name="connsiteX3438" fmla="*/ 808989 w 10502838"/>
              <a:gd name="connsiteY3438" fmla="*/ 2429290 h 6860376"/>
              <a:gd name="connsiteX3439" fmla="*/ 829318 w 10502838"/>
              <a:gd name="connsiteY3439" fmla="*/ 2408960 h 6860376"/>
              <a:gd name="connsiteX3440" fmla="*/ 753384 w 10502838"/>
              <a:gd name="connsiteY3440" fmla="*/ 2333025 h 6860376"/>
              <a:gd name="connsiteX3441" fmla="*/ 829318 w 10502838"/>
              <a:gd name="connsiteY3441" fmla="*/ 2257090 h 6860376"/>
              <a:gd name="connsiteX3442" fmla="*/ 808989 w 10502838"/>
              <a:gd name="connsiteY3442" fmla="*/ 2236761 h 6860376"/>
              <a:gd name="connsiteX3443" fmla="*/ 733055 w 10502838"/>
              <a:gd name="connsiteY3443" fmla="*/ 2312696 h 6860376"/>
              <a:gd name="connsiteX3444" fmla="*/ 55028 w 10502838"/>
              <a:gd name="connsiteY3444" fmla="*/ 2236761 h 6860376"/>
              <a:gd name="connsiteX3445" fmla="*/ 34699 w 10502838"/>
              <a:gd name="connsiteY3445" fmla="*/ 2257090 h 6860376"/>
              <a:gd name="connsiteX3446" fmla="*/ 110633 w 10502838"/>
              <a:gd name="connsiteY3446" fmla="*/ 2333025 h 6860376"/>
              <a:gd name="connsiteX3447" fmla="*/ 34101 w 10502838"/>
              <a:gd name="connsiteY3447" fmla="*/ 2408960 h 6860376"/>
              <a:gd name="connsiteX3448" fmla="*/ 54430 w 10502838"/>
              <a:gd name="connsiteY3448" fmla="*/ 2429290 h 6860376"/>
              <a:gd name="connsiteX3449" fmla="*/ 130364 w 10502838"/>
              <a:gd name="connsiteY3449" fmla="*/ 2353353 h 6860376"/>
              <a:gd name="connsiteX3450" fmla="*/ 206299 w 10502838"/>
              <a:gd name="connsiteY3450" fmla="*/ 2429290 h 6860376"/>
              <a:gd name="connsiteX3451" fmla="*/ 226627 w 10502838"/>
              <a:gd name="connsiteY3451" fmla="*/ 2408960 h 6860376"/>
              <a:gd name="connsiteX3452" fmla="*/ 150693 w 10502838"/>
              <a:gd name="connsiteY3452" fmla="*/ 2333025 h 6860376"/>
              <a:gd name="connsiteX3453" fmla="*/ 226627 w 10502838"/>
              <a:gd name="connsiteY3453" fmla="*/ 2257090 h 6860376"/>
              <a:gd name="connsiteX3454" fmla="*/ 206299 w 10502838"/>
              <a:gd name="connsiteY3454" fmla="*/ 2236761 h 6860376"/>
              <a:gd name="connsiteX3455" fmla="*/ 130364 w 10502838"/>
              <a:gd name="connsiteY3455" fmla="*/ 2312696 h 6860376"/>
              <a:gd name="connsiteX3456" fmla="*/ 1259808 w 10502838"/>
              <a:gd name="connsiteY3456" fmla="*/ 2211051 h 6860376"/>
              <a:gd name="connsiteX3457" fmla="*/ 1335743 w 10502838"/>
              <a:gd name="connsiteY3457" fmla="*/ 2286986 h 6860376"/>
              <a:gd name="connsiteX3458" fmla="*/ 1411677 w 10502838"/>
              <a:gd name="connsiteY3458" fmla="*/ 2211051 h 6860376"/>
              <a:gd name="connsiteX3459" fmla="*/ 1457716 w 10502838"/>
              <a:gd name="connsiteY3459" fmla="*/ 2257090 h 6860376"/>
              <a:gd name="connsiteX3460" fmla="*/ 1381183 w 10502838"/>
              <a:gd name="connsiteY3460" fmla="*/ 2333025 h 6860376"/>
              <a:gd name="connsiteX3461" fmla="*/ 1457118 w 10502838"/>
              <a:gd name="connsiteY3461" fmla="*/ 2408960 h 6860376"/>
              <a:gd name="connsiteX3462" fmla="*/ 1411080 w 10502838"/>
              <a:gd name="connsiteY3462" fmla="*/ 2454999 h 6860376"/>
              <a:gd name="connsiteX3463" fmla="*/ 1335144 w 10502838"/>
              <a:gd name="connsiteY3463" fmla="*/ 2379063 h 6860376"/>
              <a:gd name="connsiteX3464" fmla="*/ 1259808 w 10502838"/>
              <a:gd name="connsiteY3464" fmla="*/ 2454400 h 6860376"/>
              <a:gd name="connsiteX3465" fmla="*/ 1213772 w 10502838"/>
              <a:gd name="connsiteY3465" fmla="*/ 2408363 h 6860376"/>
              <a:gd name="connsiteX3466" fmla="*/ 1289703 w 10502838"/>
              <a:gd name="connsiteY3466" fmla="*/ 2332426 h 6860376"/>
              <a:gd name="connsiteX3467" fmla="*/ 1213772 w 10502838"/>
              <a:gd name="connsiteY3467" fmla="*/ 2257090 h 6860376"/>
              <a:gd name="connsiteX3468" fmla="*/ 55028 w 10502838"/>
              <a:gd name="connsiteY3468" fmla="*/ 2211051 h 6860376"/>
              <a:gd name="connsiteX3469" fmla="*/ 130962 w 10502838"/>
              <a:gd name="connsiteY3469" fmla="*/ 2286986 h 6860376"/>
              <a:gd name="connsiteX3470" fmla="*/ 206896 w 10502838"/>
              <a:gd name="connsiteY3470" fmla="*/ 2211051 h 6860376"/>
              <a:gd name="connsiteX3471" fmla="*/ 252935 w 10502838"/>
              <a:gd name="connsiteY3471" fmla="*/ 2257090 h 6860376"/>
              <a:gd name="connsiteX3472" fmla="*/ 177001 w 10502838"/>
              <a:gd name="connsiteY3472" fmla="*/ 2333025 h 6860376"/>
              <a:gd name="connsiteX3473" fmla="*/ 252935 w 10502838"/>
              <a:gd name="connsiteY3473" fmla="*/ 2408960 h 6860376"/>
              <a:gd name="connsiteX3474" fmla="*/ 206896 w 10502838"/>
              <a:gd name="connsiteY3474" fmla="*/ 2454999 h 6860376"/>
              <a:gd name="connsiteX3475" fmla="*/ 130962 w 10502838"/>
              <a:gd name="connsiteY3475" fmla="*/ 2379063 h 6860376"/>
              <a:gd name="connsiteX3476" fmla="*/ 55028 w 10502838"/>
              <a:gd name="connsiteY3476" fmla="*/ 2454400 h 6860376"/>
              <a:gd name="connsiteX3477" fmla="*/ 8989 w 10502838"/>
              <a:gd name="connsiteY3477" fmla="*/ 2408363 h 6860376"/>
              <a:gd name="connsiteX3478" fmla="*/ 84923 w 10502838"/>
              <a:gd name="connsiteY3478" fmla="*/ 2332426 h 6860376"/>
              <a:gd name="connsiteX3479" fmla="*/ 8989 w 10502838"/>
              <a:gd name="connsiteY3479" fmla="*/ 2257090 h 6860376"/>
              <a:gd name="connsiteX3480" fmla="*/ 10295963 w 10502838"/>
              <a:gd name="connsiteY3480" fmla="*/ 2210453 h 6860376"/>
              <a:gd name="connsiteX3481" fmla="*/ 10371897 w 10502838"/>
              <a:gd name="connsiteY3481" fmla="*/ 2286389 h 6860376"/>
              <a:gd name="connsiteX3482" fmla="*/ 10447831 w 10502838"/>
              <a:gd name="connsiteY3482" fmla="*/ 2210453 h 6860376"/>
              <a:gd name="connsiteX3483" fmla="*/ 10493870 w 10502838"/>
              <a:gd name="connsiteY3483" fmla="*/ 2256492 h 6860376"/>
              <a:gd name="connsiteX3484" fmla="*/ 10417936 w 10502838"/>
              <a:gd name="connsiteY3484" fmla="*/ 2332426 h 6860376"/>
              <a:gd name="connsiteX3485" fmla="*/ 10493870 w 10502838"/>
              <a:gd name="connsiteY3485" fmla="*/ 2408361 h 6860376"/>
              <a:gd name="connsiteX3486" fmla="*/ 10447831 w 10502838"/>
              <a:gd name="connsiteY3486" fmla="*/ 2454400 h 6860376"/>
              <a:gd name="connsiteX3487" fmla="*/ 10371897 w 10502838"/>
              <a:gd name="connsiteY3487" fmla="*/ 2378465 h 6860376"/>
              <a:gd name="connsiteX3488" fmla="*/ 10295963 w 10502838"/>
              <a:gd name="connsiteY3488" fmla="*/ 2454400 h 6860376"/>
              <a:gd name="connsiteX3489" fmla="*/ 10249924 w 10502838"/>
              <a:gd name="connsiteY3489" fmla="*/ 2408361 h 6860376"/>
              <a:gd name="connsiteX3490" fmla="*/ 10325858 w 10502838"/>
              <a:gd name="connsiteY3490" fmla="*/ 2332426 h 6860376"/>
              <a:gd name="connsiteX3491" fmla="*/ 10249924 w 10502838"/>
              <a:gd name="connsiteY3491" fmla="*/ 2256492 h 6860376"/>
              <a:gd name="connsiteX3492" fmla="*/ 9693272 w 10502838"/>
              <a:gd name="connsiteY3492" fmla="*/ 2210453 h 6860376"/>
              <a:gd name="connsiteX3493" fmla="*/ 9769206 w 10502838"/>
              <a:gd name="connsiteY3493" fmla="*/ 2286389 h 6860376"/>
              <a:gd name="connsiteX3494" fmla="*/ 9845140 w 10502838"/>
              <a:gd name="connsiteY3494" fmla="*/ 2210453 h 6860376"/>
              <a:gd name="connsiteX3495" fmla="*/ 9891180 w 10502838"/>
              <a:gd name="connsiteY3495" fmla="*/ 2256492 h 6860376"/>
              <a:gd name="connsiteX3496" fmla="*/ 9815245 w 10502838"/>
              <a:gd name="connsiteY3496" fmla="*/ 2332426 h 6860376"/>
              <a:gd name="connsiteX3497" fmla="*/ 9891180 w 10502838"/>
              <a:gd name="connsiteY3497" fmla="*/ 2408361 h 6860376"/>
              <a:gd name="connsiteX3498" fmla="*/ 9845140 w 10502838"/>
              <a:gd name="connsiteY3498" fmla="*/ 2454400 h 6860376"/>
              <a:gd name="connsiteX3499" fmla="*/ 9769206 w 10502838"/>
              <a:gd name="connsiteY3499" fmla="*/ 2378465 h 6860376"/>
              <a:gd name="connsiteX3500" fmla="*/ 9693272 w 10502838"/>
              <a:gd name="connsiteY3500" fmla="*/ 2454400 h 6860376"/>
              <a:gd name="connsiteX3501" fmla="*/ 9647233 w 10502838"/>
              <a:gd name="connsiteY3501" fmla="*/ 2408361 h 6860376"/>
              <a:gd name="connsiteX3502" fmla="*/ 9723167 w 10502838"/>
              <a:gd name="connsiteY3502" fmla="*/ 2332426 h 6860376"/>
              <a:gd name="connsiteX3503" fmla="*/ 9647233 w 10502838"/>
              <a:gd name="connsiteY3503" fmla="*/ 2256492 h 6860376"/>
              <a:gd name="connsiteX3504" fmla="*/ 9091777 w 10502838"/>
              <a:gd name="connsiteY3504" fmla="*/ 2210453 h 6860376"/>
              <a:gd name="connsiteX3505" fmla="*/ 9167711 w 10502838"/>
              <a:gd name="connsiteY3505" fmla="*/ 2286389 h 6860376"/>
              <a:gd name="connsiteX3506" fmla="*/ 9243645 w 10502838"/>
              <a:gd name="connsiteY3506" fmla="*/ 2210453 h 6860376"/>
              <a:gd name="connsiteX3507" fmla="*/ 9289684 w 10502838"/>
              <a:gd name="connsiteY3507" fmla="*/ 2256492 h 6860376"/>
              <a:gd name="connsiteX3508" fmla="*/ 9213750 w 10502838"/>
              <a:gd name="connsiteY3508" fmla="*/ 2332426 h 6860376"/>
              <a:gd name="connsiteX3509" fmla="*/ 9289684 w 10502838"/>
              <a:gd name="connsiteY3509" fmla="*/ 2408361 h 6860376"/>
              <a:gd name="connsiteX3510" fmla="*/ 9243645 w 10502838"/>
              <a:gd name="connsiteY3510" fmla="*/ 2454400 h 6860376"/>
              <a:gd name="connsiteX3511" fmla="*/ 9167711 w 10502838"/>
              <a:gd name="connsiteY3511" fmla="*/ 2378465 h 6860376"/>
              <a:gd name="connsiteX3512" fmla="*/ 9091777 w 10502838"/>
              <a:gd name="connsiteY3512" fmla="*/ 2454400 h 6860376"/>
              <a:gd name="connsiteX3513" fmla="*/ 9045738 w 10502838"/>
              <a:gd name="connsiteY3513" fmla="*/ 2408361 h 6860376"/>
              <a:gd name="connsiteX3514" fmla="*/ 9121672 w 10502838"/>
              <a:gd name="connsiteY3514" fmla="*/ 2332426 h 6860376"/>
              <a:gd name="connsiteX3515" fmla="*/ 9045738 w 10502838"/>
              <a:gd name="connsiteY3515" fmla="*/ 2256492 h 6860376"/>
              <a:gd name="connsiteX3516" fmla="*/ 8488488 w 10502838"/>
              <a:gd name="connsiteY3516" fmla="*/ 2210453 h 6860376"/>
              <a:gd name="connsiteX3517" fmla="*/ 8564422 w 10502838"/>
              <a:gd name="connsiteY3517" fmla="*/ 2286389 h 6860376"/>
              <a:gd name="connsiteX3518" fmla="*/ 8640356 w 10502838"/>
              <a:gd name="connsiteY3518" fmla="*/ 2210453 h 6860376"/>
              <a:gd name="connsiteX3519" fmla="*/ 8686396 w 10502838"/>
              <a:gd name="connsiteY3519" fmla="*/ 2256492 h 6860376"/>
              <a:gd name="connsiteX3520" fmla="*/ 8610461 w 10502838"/>
              <a:gd name="connsiteY3520" fmla="*/ 2332426 h 6860376"/>
              <a:gd name="connsiteX3521" fmla="*/ 8686396 w 10502838"/>
              <a:gd name="connsiteY3521" fmla="*/ 2408361 h 6860376"/>
              <a:gd name="connsiteX3522" fmla="*/ 8640356 w 10502838"/>
              <a:gd name="connsiteY3522" fmla="*/ 2454400 h 6860376"/>
              <a:gd name="connsiteX3523" fmla="*/ 8564422 w 10502838"/>
              <a:gd name="connsiteY3523" fmla="*/ 2378465 h 6860376"/>
              <a:gd name="connsiteX3524" fmla="*/ 8488488 w 10502838"/>
              <a:gd name="connsiteY3524" fmla="*/ 2454400 h 6860376"/>
              <a:gd name="connsiteX3525" fmla="*/ 8442449 w 10502838"/>
              <a:gd name="connsiteY3525" fmla="*/ 2408361 h 6860376"/>
              <a:gd name="connsiteX3526" fmla="*/ 8518383 w 10502838"/>
              <a:gd name="connsiteY3526" fmla="*/ 2332426 h 6860376"/>
              <a:gd name="connsiteX3527" fmla="*/ 8442449 w 10502838"/>
              <a:gd name="connsiteY3527" fmla="*/ 2256492 h 6860376"/>
              <a:gd name="connsiteX3528" fmla="*/ 7886396 w 10502838"/>
              <a:gd name="connsiteY3528" fmla="*/ 2210453 h 6860376"/>
              <a:gd name="connsiteX3529" fmla="*/ 7962330 w 10502838"/>
              <a:gd name="connsiteY3529" fmla="*/ 2286389 h 6860376"/>
              <a:gd name="connsiteX3530" fmla="*/ 8038264 w 10502838"/>
              <a:gd name="connsiteY3530" fmla="*/ 2210453 h 6860376"/>
              <a:gd name="connsiteX3531" fmla="*/ 8084303 w 10502838"/>
              <a:gd name="connsiteY3531" fmla="*/ 2256492 h 6860376"/>
              <a:gd name="connsiteX3532" fmla="*/ 8008369 w 10502838"/>
              <a:gd name="connsiteY3532" fmla="*/ 2332426 h 6860376"/>
              <a:gd name="connsiteX3533" fmla="*/ 8084303 w 10502838"/>
              <a:gd name="connsiteY3533" fmla="*/ 2408361 h 6860376"/>
              <a:gd name="connsiteX3534" fmla="*/ 8038264 w 10502838"/>
              <a:gd name="connsiteY3534" fmla="*/ 2454400 h 6860376"/>
              <a:gd name="connsiteX3535" fmla="*/ 7962330 w 10502838"/>
              <a:gd name="connsiteY3535" fmla="*/ 2378465 h 6860376"/>
              <a:gd name="connsiteX3536" fmla="*/ 7886396 w 10502838"/>
              <a:gd name="connsiteY3536" fmla="*/ 2454400 h 6860376"/>
              <a:gd name="connsiteX3537" fmla="*/ 7840357 w 10502838"/>
              <a:gd name="connsiteY3537" fmla="*/ 2408361 h 6860376"/>
              <a:gd name="connsiteX3538" fmla="*/ 7916291 w 10502838"/>
              <a:gd name="connsiteY3538" fmla="*/ 2332426 h 6860376"/>
              <a:gd name="connsiteX3539" fmla="*/ 7840357 w 10502838"/>
              <a:gd name="connsiteY3539" fmla="*/ 2256492 h 6860376"/>
              <a:gd name="connsiteX3540" fmla="*/ 7283705 w 10502838"/>
              <a:gd name="connsiteY3540" fmla="*/ 2210453 h 6860376"/>
              <a:gd name="connsiteX3541" fmla="*/ 7359639 w 10502838"/>
              <a:gd name="connsiteY3541" fmla="*/ 2286389 h 6860376"/>
              <a:gd name="connsiteX3542" fmla="*/ 7435573 w 10502838"/>
              <a:gd name="connsiteY3542" fmla="*/ 2210453 h 6860376"/>
              <a:gd name="connsiteX3543" fmla="*/ 7481613 w 10502838"/>
              <a:gd name="connsiteY3543" fmla="*/ 2256492 h 6860376"/>
              <a:gd name="connsiteX3544" fmla="*/ 7405678 w 10502838"/>
              <a:gd name="connsiteY3544" fmla="*/ 2332426 h 6860376"/>
              <a:gd name="connsiteX3545" fmla="*/ 7481613 w 10502838"/>
              <a:gd name="connsiteY3545" fmla="*/ 2408361 h 6860376"/>
              <a:gd name="connsiteX3546" fmla="*/ 7435573 w 10502838"/>
              <a:gd name="connsiteY3546" fmla="*/ 2454400 h 6860376"/>
              <a:gd name="connsiteX3547" fmla="*/ 7359639 w 10502838"/>
              <a:gd name="connsiteY3547" fmla="*/ 2378465 h 6860376"/>
              <a:gd name="connsiteX3548" fmla="*/ 7283705 w 10502838"/>
              <a:gd name="connsiteY3548" fmla="*/ 2454400 h 6860376"/>
              <a:gd name="connsiteX3549" fmla="*/ 7237666 w 10502838"/>
              <a:gd name="connsiteY3549" fmla="*/ 2408361 h 6860376"/>
              <a:gd name="connsiteX3550" fmla="*/ 7313600 w 10502838"/>
              <a:gd name="connsiteY3550" fmla="*/ 2332426 h 6860376"/>
              <a:gd name="connsiteX3551" fmla="*/ 7237666 w 10502838"/>
              <a:gd name="connsiteY3551" fmla="*/ 2256492 h 6860376"/>
              <a:gd name="connsiteX3552" fmla="*/ 6681612 w 10502838"/>
              <a:gd name="connsiteY3552" fmla="*/ 2210453 h 6860376"/>
              <a:gd name="connsiteX3553" fmla="*/ 6757546 w 10502838"/>
              <a:gd name="connsiteY3553" fmla="*/ 2286389 h 6860376"/>
              <a:gd name="connsiteX3554" fmla="*/ 6833480 w 10502838"/>
              <a:gd name="connsiteY3554" fmla="*/ 2210453 h 6860376"/>
              <a:gd name="connsiteX3555" fmla="*/ 6879519 w 10502838"/>
              <a:gd name="connsiteY3555" fmla="*/ 2256492 h 6860376"/>
              <a:gd name="connsiteX3556" fmla="*/ 6803585 w 10502838"/>
              <a:gd name="connsiteY3556" fmla="*/ 2332426 h 6860376"/>
              <a:gd name="connsiteX3557" fmla="*/ 6879519 w 10502838"/>
              <a:gd name="connsiteY3557" fmla="*/ 2408361 h 6860376"/>
              <a:gd name="connsiteX3558" fmla="*/ 6833480 w 10502838"/>
              <a:gd name="connsiteY3558" fmla="*/ 2454400 h 6860376"/>
              <a:gd name="connsiteX3559" fmla="*/ 6757546 w 10502838"/>
              <a:gd name="connsiteY3559" fmla="*/ 2378465 h 6860376"/>
              <a:gd name="connsiteX3560" fmla="*/ 6681612 w 10502838"/>
              <a:gd name="connsiteY3560" fmla="*/ 2454400 h 6860376"/>
              <a:gd name="connsiteX3561" fmla="*/ 6635573 w 10502838"/>
              <a:gd name="connsiteY3561" fmla="*/ 2408361 h 6860376"/>
              <a:gd name="connsiteX3562" fmla="*/ 6711507 w 10502838"/>
              <a:gd name="connsiteY3562" fmla="*/ 2332426 h 6860376"/>
              <a:gd name="connsiteX3563" fmla="*/ 6635573 w 10502838"/>
              <a:gd name="connsiteY3563" fmla="*/ 2256492 h 6860376"/>
              <a:gd name="connsiteX3564" fmla="*/ 6078921 w 10502838"/>
              <a:gd name="connsiteY3564" fmla="*/ 2210453 h 6860376"/>
              <a:gd name="connsiteX3565" fmla="*/ 6154855 w 10502838"/>
              <a:gd name="connsiteY3565" fmla="*/ 2286389 h 6860376"/>
              <a:gd name="connsiteX3566" fmla="*/ 6230789 w 10502838"/>
              <a:gd name="connsiteY3566" fmla="*/ 2210453 h 6860376"/>
              <a:gd name="connsiteX3567" fmla="*/ 6276829 w 10502838"/>
              <a:gd name="connsiteY3567" fmla="*/ 2256492 h 6860376"/>
              <a:gd name="connsiteX3568" fmla="*/ 6200894 w 10502838"/>
              <a:gd name="connsiteY3568" fmla="*/ 2332426 h 6860376"/>
              <a:gd name="connsiteX3569" fmla="*/ 6276829 w 10502838"/>
              <a:gd name="connsiteY3569" fmla="*/ 2408361 h 6860376"/>
              <a:gd name="connsiteX3570" fmla="*/ 6230789 w 10502838"/>
              <a:gd name="connsiteY3570" fmla="*/ 2454400 h 6860376"/>
              <a:gd name="connsiteX3571" fmla="*/ 6154855 w 10502838"/>
              <a:gd name="connsiteY3571" fmla="*/ 2378465 h 6860376"/>
              <a:gd name="connsiteX3572" fmla="*/ 6078921 w 10502838"/>
              <a:gd name="connsiteY3572" fmla="*/ 2454400 h 6860376"/>
              <a:gd name="connsiteX3573" fmla="*/ 6032882 w 10502838"/>
              <a:gd name="connsiteY3573" fmla="*/ 2408361 h 6860376"/>
              <a:gd name="connsiteX3574" fmla="*/ 6108816 w 10502838"/>
              <a:gd name="connsiteY3574" fmla="*/ 2332426 h 6860376"/>
              <a:gd name="connsiteX3575" fmla="*/ 6032882 w 10502838"/>
              <a:gd name="connsiteY3575" fmla="*/ 2256492 h 6860376"/>
              <a:gd name="connsiteX3576" fmla="*/ 5476828 w 10502838"/>
              <a:gd name="connsiteY3576" fmla="*/ 2210453 h 6860376"/>
              <a:gd name="connsiteX3577" fmla="*/ 5552762 w 10502838"/>
              <a:gd name="connsiteY3577" fmla="*/ 2286389 h 6860376"/>
              <a:gd name="connsiteX3578" fmla="*/ 5628697 w 10502838"/>
              <a:gd name="connsiteY3578" fmla="*/ 2210453 h 6860376"/>
              <a:gd name="connsiteX3579" fmla="*/ 5674735 w 10502838"/>
              <a:gd name="connsiteY3579" fmla="*/ 2256492 h 6860376"/>
              <a:gd name="connsiteX3580" fmla="*/ 5598801 w 10502838"/>
              <a:gd name="connsiteY3580" fmla="*/ 2332426 h 6860376"/>
              <a:gd name="connsiteX3581" fmla="*/ 5674735 w 10502838"/>
              <a:gd name="connsiteY3581" fmla="*/ 2408361 h 6860376"/>
              <a:gd name="connsiteX3582" fmla="*/ 5628099 w 10502838"/>
              <a:gd name="connsiteY3582" fmla="*/ 2454400 h 6860376"/>
              <a:gd name="connsiteX3583" fmla="*/ 5552164 w 10502838"/>
              <a:gd name="connsiteY3583" fmla="*/ 2378465 h 6860376"/>
              <a:gd name="connsiteX3584" fmla="*/ 5476828 w 10502838"/>
              <a:gd name="connsiteY3584" fmla="*/ 2454400 h 6860376"/>
              <a:gd name="connsiteX3585" fmla="*/ 5430789 w 10502838"/>
              <a:gd name="connsiteY3585" fmla="*/ 2408361 h 6860376"/>
              <a:gd name="connsiteX3586" fmla="*/ 5506723 w 10502838"/>
              <a:gd name="connsiteY3586" fmla="*/ 2332426 h 6860376"/>
              <a:gd name="connsiteX3587" fmla="*/ 5430789 w 10502838"/>
              <a:gd name="connsiteY3587" fmla="*/ 2256492 h 6860376"/>
              <a:gd name="connsiteX3588" fmla="*/ 4874137 w 10502838"/>
              <a:gd name="connsiteY3588" fmla="*/ 2210453 h 6860376"/>
              <a:gd name="connsiteX3589" fmla="*/ 4950071 w 10502838"/>
              <a:gd name="connsiteY3589" fmla="*/ 2286389 h 6860376"/>
              <a:gd name="connsiteX3590" fmla="*/ 5026005 w 10502838"/>
              <a:gd name="connsiteY3590" fmla="*/ 2210453 h 6860376"/>
              <a:gd name="connsiteX3591" fmla="*/ 5072044 w 10502838"/>
              <a:gd name="connsiteY3591" fmla="*/ 2256492 h 6860376"/>
              <a:gd name="connsiteX3592" fmla="*/ 4996110 w 10502838"/>
              <a:gd name="connsiteY3592" fmla="*/ 2332426 h 6860376"/>
              <a:gd name="connsiteX3593" fmla="*/ 5072044 w 10502838"/>
              <a:gd name="connsiteY3593" fmla="*/ 2408361 h 6860376"/>
              <a:gd name="connsiteX3594" fmla="*/ 5026005 w 10502838"/>
              <a:gd name="connsiteY3594" fmla="*/ 2454400 h 6860376"/>
              <a:gd name="connsiteX3595" fmla="*/ 4950071 w 10502838"/>
              <a:gd name="connsiteY3595" fmla="*/ 2378465 h 6860376"/>
              <a:gd name="connsiteX3596" fmla="*/ 4874137 w 10502838"/>
              <a:gd name="connsiteY3596" fmla="*/ 2454400 h 6860376"/>
              <a:gd name="connsiteX3597" fmla="*/ 4828098 w 10502838"/>
              <a:gd name="connsiteY3597" fmla="*/ 2408361 h 6860376"/>
              <a:gd name="connsiteX3598" fmla="*/ 4904032 w 10502838"/>
              <a:gd name="connsiteY3598" fmla="*/ 2332426 h 6860376"/>
              <a:gd name="connsiteX3599" fmla="*/ 4828098 w 10502838"/>
              <a:gd name="connsiteY3599" fmla="*/ 2256492 h 6860376"/>
              <a:gd name="connsiteX3600" fmla="*/ 4272044 w 10502838"/>
              <a:gd name="connsiteY3600" fmla="*/ 2210453 h 6860376"/>
              <a:gd name="connsiteX3601" fmla="*/ 4347978 w 10502838"/>
              <a:gd name="connsiteY3601" fmla="*/ 2286389 h 6860376"/>
              <a:gd name="connsiteX3602" fmla="*/ 4423913 w 10502838"/>
              <a:gd name="connsiteY3602" fmla="*/ 2210453 h 6860376"/>
              <a:gd name="connsiteX3603" fmla="*/ 4469951 w 10502838"/>
              <a:gd name="connsiteY3603" fmla="*/ 2256492 h 6860376"/>
              <a:gd name="connsiteX3604" fmla="*/ 4394017 w 10502838"/>
              <a:gd name="connsiteY3604" fmla="*/ 2332426 h 6860376"/>
              <a:gd name="connsiteX3605" fmla="*/ 4469951 w 10502838"/>
              <a:gd name="connsiteY3605" fmla="*/ 2408361 h 6860376"/>
              <a:gd name="connsiteX3606" fmla="*/ 4423913 w 10502838"/>
              <a:gd name="connsiteY3606" fmla="*/ 2454400 h 6860376"/>
              <a:gd name="connsiteX3607" fmla="*/ 4347978 w 10502838"/>
              <a:gd name="connsiteY3607" fmla="*/ 2378465 h 6860376"/>
              <a:gd name="connsiteX3608" fmla="*/ 4272044 w 10502838"/>
              <a:gd name="connsiteY3608" fmla="*/ 2454400 h 6860376"/>
              <a:gd name="connsiteX3609" fmla="*/ 4226005 w 10502838"/>
              <a:gd name="connsiteY3609" fmla="*/ 2408361 h 6860376"/>
              <a:gd name="connsiteX3610" fmla="*/ 4301939 w 10502838"/>
              <a:gd name="connsiteY3610" fmla="*/ 2332426 h 6860376"/>
              <a:gd name="connsiteX3611" fmla="*/ 4226005 w 10502838"/>
              <a:gd name="connsiteY3611" fmla="*/ 2256492 h 6860376"/>
              <a:gd name="connsiteX3612" fmla="*/ 3668756 w 10502838"/>
              <a:gd name="connsiteY3612" fmla="*/ 2210453 h 6860376"/>
              <a:gd name="connsiteX3613" fmla="*/ 3744690 w 10502838"/>
              <a:gd name="connsiteY3613" fmla="*/ 2286389 h 6860376"/>
              <a:gd name="connsiteX3614" fmla="*/ 3820624 w 10502838"/>
              <a:gd name="connsiteY3614" fmla="*/ 2210453 h 6860376"/>
              <a:gd name="connsiteX3615" fmla="*/ 3866663 w 10502838"/>
              <a:gd name="connsiteY3615" fmla="*/ 2256492 h 6860376"/>
              <a:gd name="connsiteX3616" fmla="*/ 3790729 w 10502838"/>
              <a:gd name="connsiteY3616" fmla="*/ 2332426 h 6860376"/>
              <a:gd name="connsiteX3617" fmla="*/ 3866663 w 10502838"/>
              <a:gd name="connsiteY3617" fmla="*/ 2408361 h 6860376"/>
              <a:gd name="connsiteX3618" fmla="*/ 3820624 w 10502838"/>
              <a:gd name="connsiteY3618" fmla="*/ 2454400 h 6860376"/>
              <a:gd name="connsiteX3619" fmla="*/ 3744690 w 10502838"/>
              <a:gd name="connsiteY3619" fmla="*/ 2378465 h 6860376"/>
              <a:gd name="connsiteX3620" fmla="*/ 3668756 w 10502838"/>
              <a:gd name="connsiteY3620" fmla="*/ 2454400 h 6860376"/>
              <a:gd name="connsiteX3621" fmla="*/ 3622717 w 10502838"/>
              <a:gd name="connsiteY3621" fmla="*/ 2408361 h 6860376"/>
              <a:gd name="connsiteX3622" fmla="*/ 3698651 w 10502838"/>
              <a:gd name="connsiteY3622" fmla="*/ 2332426 h 6860376"/>
              <a:gd name="connsiteX3623" fmla="*/ 3622717 w 10502838"/>
              <a:gd name="connsiteY3623" fmla="*/ 2256492 h 6860376"/>
              <a:gd name="connsiteX3624" fmla="*/ 3067299 w 10502838"/>
              <a:gd name="connsiteY3624" fmla="*/ 2210453 h 6860376"/>
              <a:gd name="connsiteX3625" fmla="*/ 3143233 w 10502838"/>
              <a:gd name="connsiteY3625" fmla="*/ 2286389 h 6860376"/>
              <a:gd name="connsiteX3626" fmla="*/ 3219171 w 10502838"/>
              <a:gd name="connsiteY3626" fmla="*/ 2210453 h 6860376"/>
              <a:gd name="connsiteX3627" fmla="*/ 3265209 w 10502838"/>
              <a:gd name="connsiteY3627" fmla="*/ 2256492 h 6860376"/>
              <a:gd name="connsiteX3628" fmla="*/ 3189275 w 10502838"/>
              <a:gd name="connsiteY3628" fmla="*/ 2332426 h 6860376"/>
              <a:gd name="connsiteX3629" fmla="*/ 3265209 w 10502838"/>
              <a:gd name="connsiteY3629" fmla="*/ 2408361 h 6860376"/>
              <a:gd name="connsiteX3630" fmla="*/ 3218573 w 10502838"/>
              <a:gd name="connsiteY3630" fmla="*/ 2454400 h 6860376"/>
              <a:gd name="connsiteX3631" fmla="*/ 3142637 w 10502838"/>
              <a:gd name="connsiteY3631" fmla="*/ 2378465 h 6860376"/>
              <a:gd name="connsiteX3632" fmla="*/ 3067299 w 10502838"/>
              <a:gd name="connsiteY3632" fmla="*/ 2454400 h 6860376"/>
              <a:gd name="connsiteX3633" fmla="*/ 3021260 w 10502838"/>
              <a:gd name="connsiteY3633" fmla="*/ 2408361 h 6860376"/>
              <a:gd name="connsiteX3634" fmla="*/ 3097194 w 10502838"/>
              <a:gd name="connsiteY3634" fmla="*/ 2332426 h 6860376"/>
              <a:gd name="connsiteX3635" fmla="*/ 3021260 w 10502838"/>
              <a:gd name="connsiteY3635" fmla="*/ 2256492 h 6860376"/>
              <a:gd name="connsiteX3636" fmla="*/ 2464603 w 10502838"/>
              <a:gd name="connsiteY3636" fmla="*/ 2210453 h 6860376"/>
              <a:gd name="connsiteX3637" fmla="*/ 2540539 w 10502838"/>
              <a:gd name="connsiteY3637" fmla="*/ 2286389 h 6860376"/>
              <a:gd name="connsiteX3638" fmla="*/ 2616473 w 10502838"/>
              <a:gd name="connsiteY3638" fmla="*/ 2210453 h 6860376"/>
              <a:gd name="connsiteX3639" fmla="*/ 2662513 w 10502838"/>
              <a:gd name="connsiteY3639" fmla="*/ 2256492 h 6860376"/>
              <a:gd name="connsiteX3640" fmla="*/ 2586578 w 10502838"/>
              <a:gd name="connsiteY3640" fmla="*/ 2332426 h 6860376"/>
              <a:gd name="connsiteX3641" fmla="*/ 2662513 w 10502838"/>
              <a:gd name="connsiteY3641" fmla="*/ 2408361 h 6860376"/>
              <a:gd name="connsiteX3642" fmla="*/ 2616473 w 10502838"/>
              <a:gd name="connsiteY3642" fmla="*/ 2454400 h 6860376"/>
              <a:gd name="connsiteX3643" fmla="*/ 2540539 w 10502838"/>
              <a:gd name="connsiteY3643" fmla="*/ 2378465 h 6860376"/>
              <a:gd name="connsiteX3644" fmla="*/ 2464603 w 10502838"/>
              <a:gd name="connsiteY3644" fmla="*/ 2454400 h 6860376"/>
              <a:gd name="connsiteX3645" fmla="*/ 2418563 w 10502838"/>
              <a:gd name="connsiteY3645" fmla="*/ 2408361 h 6860376"/>
              <a:gd name="connsiteX3646" fmla="*/ 2494498 w 10502838"/>
              <a:gd name="connsiteY3646" fmla="*/ 2332426 h 6860376"/>
              <a:gd name="connsiteX3647" fmla="*/ 2418563 w 10502838"/>
              <a:gd name="connsiteY3647" fmla="*/ 2256492 h 6860376"/>
              <a:gd name="connsiteX3648" fmla="*/ 1861907 w 10502838"/>
              <a:gd name="connsiteY3648" fmla="*/ 2210453 h 6860376"/>
              <a:gd name="connsiteX3649" fmla="*/ 1937842 w 10502838"/>
              <a:gd name="connsiteY3649" fmla="*/ 2286389 h 6860376"/>
              <a:gd name="connsiteX3650" fmla="*/ 2013776 w 10502838"/>
              <a:gd name="connsiteY3650" fmla="*/ 2210453 h 6860376"/>
              <a:gd name="connsiteX3651" fmla="*/ 2059815 w 10502838"/>
              <a:gd name="connsiteY3651" fmla="*/ 2256492 h 6860376"/>
              <a:gd name="connsiteX3652" fmla="*/ 1983881 w 10502838"/>
              <a:gd name="connsiteY3652" fmla="*/ 2332426 h 6860376"/>
              <a:gd name="connsiteX3653" fmla="*/ 2059815 w 10502838"/>
              <a:gd name="connsiteY3653" fmla="*/ 2408361 h 6860376"/>
              <a:gd name="connsiteX3654" fmla="*/ 2013776 w 10502838"/>
              <a:gd name="connsiteY3654" fmla="*/ 2454400 h 6860376"/>
              <a:gd name="connsiteX3655" fmla="*/ 1937842 w 10502838"/>
              <a:gd name="connsiteY3655" fmla="*/ 2378465 h 6860376"/>
              <a:gd name="connsiteX3656" fmla="*/ 1861907 w 10502838"/>
              <a:gd name="connsiteY3656" fmla="*/ 2454400 h 6860376"/>
              <a:gd name="connsiteX3657" fmla="*/ 1815866 w 10502838"/>
              <a:gd name="connsiteY3657" fmla="*/ 2408361 h 6860376"/>
              <a:gd name="connsiteX3658" fmla="*/ 1891803 w 10502838"/>
              <a:gd name="connsiteY3658" fmla="*/ 2332426 h 6860376"/>
              <a:gd name="connsiteX3659" fmla="*/ 1815866 w 10502838"/>
              <a:gd name="connsiteY3659" fmla="*/ 2256492 h 6860376"/>
              <a:gd name="connsiteX3660" fmla="*/ 657121 w 10502838"/>
              <a:gd name="connsiteY3660" fmla="*/ 2210453 h 6860376"/>
              <a:gd name="connsiteX3661" fmla="*/ 733055 w 10502838"/>
              <a:gd name="connsiteY3661" fmla="*/ 2286389 h 6860376"/>
              <a:gd name="connsiteX3662" fmla="*/ 808989 w 10502838"/>
              <a:gd name="connsiteY3662" fmla="*/ 2210453 h 6860376"/>
              <a:gd name="connsiteX3663" fmla="*/ 855028 w 10502838"/>
              <a:gd name="connsiteY3663" fmla="*/ 2256492 h 6860376"/>
              <a:gd name="connsiteX3664" fmla="*/ 779095 w 10502838"/>
              <a:gd name="connsiteY3664" fmla="*/ 2332426 h 6860376"/>
              <a:gd name="connsiteX3665" fmla="*/ 855028 w 10502838"/>
              <a:gd name="connsiteY3665" fmla="*/ 2408361 h 6860376"/>
              <a:gd name="connsiteX3666" fmla="*/ 808989 w 10502838"/>
              <a:gd name="connsiteY3666" fmla="*/ 2454400 h 6860376"/>
              <a:gd name="connsiteX3667" fmla="*/ 733055 w 10502838"/>
              <a:gd name="connsiteY3667" fmla="*/ 2378465 h 6860376"/>
              <a:gd name="connsiteX3668" fmla="*/ 657121 w 10502838"/>
              <a:gd name="connsiteY3668" fmla="*/ 2454400 h 6860376"/>
              <a:gd name="connsiteX3669" fmla="*/ 611082 w 10502838"/>
              <a:gd name="connsiteY3669" fmla="*/ 2408361 h 6860376"/>
              <a:gd name="connsiteX3670" fmla="*/ 687016 w 10502838"/>
              <a:gd name="connsiteY3670" fmla="*/ 2332426 h 6860376"/>
              <a:gd name="connsiteX3671" fmla="*/ 611082 w 10502838"/>
              <a:gd name="connsiteY3671" fmla="*/ 2256492 h 6860376"/>
              <a:gd name="connsiteX3672" fmla="*/ 10348579 w 10502838"/>
              <a:gd name="connsiteY3672" fmla="*/ 1762030 h 6860376"/>
              <a:gd name="connsiteX3673" fmla="*/ 10395813 w 10502838"/>
              <a:gd name="connsiteY3673" fmla="*/ 1762030 h 6860376"/>
              <a:gd name="connsiteX3674" fmla="*/ 10395813 w 10502838"/>
              <a:gd name="connsiteY3674" fmla="*/ 1869056 h 6860376"/>
              <a:gd name="connsiteX3675" fmla="*/ 10502838 w 10502838"/>
              <a:gd name="connsiteY3675" fmla="*/ 1869056 h 6860376"/>
              <a:gd name="connsiteX3676" fmla="*/ 10502838 w 10502838"/>
              <a:gd name="connsiteY3676" fmla="*/ 1916291 h 6860376"/>
              <a:gd name="connsiteX3677" fmla="*/ 10395813 w 10502838"/>
              <a:gd name="connsiteY3677" fmla="*/ 1916291 h 6860376"/>
              <a:gd name="connsiteX3678" fmla="*/ 10395813 w 10502838"/>
              <a:gd name="connsiteY3678" fmla="*/ 2023316 h 6860376"/>
              <a:gd name="connsiteX3679" fmla="*/ 10348579 w 10502838"/>
              <a:gd name="connsiteY3679" fmla="*/ 2023316 h 6860376"/>
              <a:gd name="connsiteX3680" fmla="*/ 10348579 w 10502838"/>
              <a:gd name="connsiteY3680" fmla="*/ 1916291 h 6860376"/>
              <a:gd name="connsiteX3681" fmla="*/ 10241553 w 10502838"/>
              <a:gd name="connsiteY3681" fmla="*/ 1916291 h 6860376"/>
              <a:gd name="connsiteX3682" fmla="*/ 10241553 w 10502838"/>
              <a:gd name="connsiteY3682" fmla="*/ 1869056 h 6860376"/>
              <a:gd name="connsiteX3683" fmla="*/ 10348579 w 10502838"/>
              <a:gd name="connsiteY3683" fmla="*/ 1869056 h 6860376"/>
              <a:gd name="connsiteX3684" fmla="*/ 9746486 w 10502838"/>
              <a:gd name="connsiteY3684" fmla="*/ 1762030 h 6860376"/>
              <a:gd name="connsiteX3685" fmla="*/ 9793123 w 10502838"/>
              <a:gd name="connsiteY3685" fmla="*/ 1762030 h 6860376"/>
              <a:gd name="connsiteX3686" fmla="*/ 9793123 w 10502838"/>
              <a:gd name="connsiteY3686" fmla="*/ 1869056 h 6860376"/>
              <a:gd name="connsiteX3687" fmla="*/ 9900148 w 10502838"/>
              <a:gd name="connsiteY3687" fmla="*/ 1869056 h 6860376"/>
              <a:gd name="connsiteX3688" fmla="*/ 9900148 w 10502838"/>
              <a:gd name="connsiteY3688" fmla="*/ 1916291 h 6860376"/>
              <a:gd name="connsiteX3689" fmla="*/ 9793123 w 10502838"/>
              <a:gd name="connsiteY3689" fmla="*/ 1916291 h 6860376"/>
              <a:gd name="connsiteX3690" fmla="*/ 9793123 w 10502838"/>
              <a:gd name="connsiteY3690" fmla="*/ 2023316 h 6860376"/>
              <a:gd name="connsiteX3691" fmla="*/ 9746486 w 10502838"/>
              <a:gd name="connsiteY3691" fmla="*/ 2023316 h 6860376"/>
              <a:gd name="connsiteX3692" fmla="*/ 9746486 w 10502838"/>
              <a:gd name="connsiteY3692" fmla="*/ 1916291 h 6860376"/>
              <a:gd name="connsiteX3693" fmla="*/ 9639460 w 10502838"/>
              <a:gd name="connsiteY3693" fmla="*/ 1916291 h 6860376"/>
              <a:gd name="connsiteX3694" fmla="*/ 9639460 w 10502838"/>
              <a:gd name="connsiteY3694" fmla="*/ 1869056 h 6860376"/>
              <a:gd name="connsiteX3695" fmla="*/ 9746486 w 10502838"/>
              <a:gd name="connsiteY3695" fmla="*/ 1869056 h 6860376"/>
              <a:gd name="connsiteX3696" fmla="*/ 9143796 w 10502838"/>
              <a:gd name="connsiteY3696" fmla="*/ 1762030 h 6860376"/>
              <a:gd name="connsiteX3697" fmla="*/ 9191030 w 10502838"/>
              <a:gd name="connsiteY3697" fmla="*/ 1762030 h 6860376"/>
              <a:gd name="connsiteX3698" fmla="*/ 9191030 w 10502838"/>
              <a:gd name="connsiteY3698" fmla="*/ 1869056 h 6860376"/>
              <a:gd name="connsiteX3699" fmla="*/ 9298055 w 10502838"/>
              <a:gd name="connsiteY3699" fmla="*/ 1869056 h 6860376"/>
              <a:gd name="connsiteX3700" fmla="*/ 9298055 w 10502838"/>
              <a:gd name="connsiteY3700" fmla="*/ 1916291 h 6860376"/>
              <a:gd name="connsiteX3701" fmla="*/ 9191030 w 10502838"/>
              <a:gd name="connsiteY3701" fmla="*/ 1916291 h 6860376"/>
              <a:gd name="connsiteX3702" fmla="*/ 9191030 w 10502838"/>
              <a:gd name="connsiteY3702" fmla="*/ 2023316 h 6860376"/>
              <a:gd name="connsiteX3703" fmla="*/ 9143796 w 10502838"/>
              <a:gd name="connsiteY3703" fmla="*/ 2023316 h 6860376"/>
              <a:gd name="connsiteX3704" fmla="*/ 9143796 w 10502838"/>
              <a:gd name="connsiteY3704" fmla="*/ 1916291 h 6860376"/>
              <a:gd name="connsiteX3705" fmla="*/ 9036770 w 10502838"/>
              <a:gd name="connsiteY3705" fmla="*/ 1916291 h 6860376"/>
              <a:gd name="connsiteX3706" fmla="*/ 9036770 w 10502838"/>
              <a:gd name="connsiteY3706" fmla="*/ 1869056 h 6860376"/>
              <a:gd name="connsiteX3707" fmla="*/ 9143796 w 10502838"/>
              <a:gd name="connsiteY3707" fmla="*/ 1869056 h 6860376"/>
              <a:gd name="connsiteX3708" fmla="*/ 8541105 w 10502838"/>
              <a:gd name="connsiteY3708" fmla="*/ 1762030 h 6860376"/>
              <a:gd name="connsiteX3709" fmla="*/ 8588339 w 10502838"/>
              <a:gd name="connsiteY3709" fmla="*/ 1762030 h 6860376"/>
              <a:gd name="connsiteX3710" fmla="*/ 8588339 w 10502838"/>
              <a:gd name="connsiteY3710" fmla="*/ 1869056 h 6860376"/>
              <a:gd name="connsiteX3711" fmla="*/ 8695365 w 10502838"/>
              <a:gd name="connsiteY3711" fmla="*/ 1869056 h 6860376"/>
              <a:gd name="connsiteX3712" fmla="*/ 8695365 w 10502838"/>
              <a:gd name="connsiteY3712" fmla="*/ 1916291 h 6860376"/>
              <a:gd name="connsiteX3713" fmla="*/ 8588339 w 10502838"/>
              <a:gd name="connsiteY3713" fmla="*/ 1916291 h 6860376"/>
              <a:gd name="connsiteX3714" fmla="*/ 8588339 w 10502838"/>
              <a:gd name="connsiteY3714" fmla="*/ 2023316 h 6860376"/>
              <a:gd name="connsiteX3715" fmla="*/ 8541105 w 10502838"/>
              <a:gd name="connsiteY3715" fmla="*/ 2023316 h 6860376"/>
              <a:gd name="connsiteX3716" fmla="*/ 8541105 w 10502838"/>
              <a:gd name="connsiteY3716" fmla="*/ 1916291 h 6860376"/>
              <a:gd name="connsiteX3717" fmla="*/ 8434079 w 10502838"/>
              <a:gd name="connsiteY3717" fmla="*/ 1916291 h 6860376"/>
              <a:gd name="connsiteX3718" fmla="*/ 8434079 w 10502838"/>
              <a:gd name="connsiteY3718" fmla="*/ 1869056 h 6860376"/>
              <a:gd name="connsiteX3719" fmla="*/ 8541105 w 10502838"/>
              <a:gd name="connsiteY3719" fmla="*/ 1869056 h 6860376"/>
              <a:gd name="connsiteX3720" fmla="*/ 7939012 w 10502838"/>
              <a:gd name="connsiteY3720" fmla="*/ 1762030 h 6860376"/>
              <a:gd name="connsiteX3721" fmla="*/ 7985648 w 10502838"/>
              <a:gd name="connsiteY3721" fmla="*/ 1762030 h 6860376"/>
              <a:gd name="connsiteX3722" fmla="*/ 7985648 w 10502838"/>
              <a:gd name="connsiteY3722" fmla="*/ 1869056 h 6860376"/>
              <a:gd name="connsiteX3723" fmla="*/ 8092674 w 10502838"/>
              <a:gd name="connsiteY3723" fmla="*/ 1869056 h 6860376"/>
              <a:gd name="connsiteX3724" fmla="*/ 8092674 w 10502838"/>
              <a:gd name="connsiteY3724" fmla="*/ 1916291 h 6860376"/>
              <a:gd name="connsiteX3725" fmla="*/ 7985648 w 10502838"/>
              <a:gd name="connsiteY3725" fmla="*/ 1916291 h 6860376"/>
              <a:gd name="connsiteX3726" fmla="*/ 7985648 w 10502838"/>
              <a:gd name="connsiteY3726" fmla="*/ 2023316 h 6860376"/>
              <a:gd name="connsiteX3727" fmla="*/ 7939012 w 10502838"/>
              <a:gd name="connsiteY3727" fmla="*/ 2023316 h 6860376"/>
              <a:gd name="connsiteX3728" fmla="*/ 7939012 w 10502838"/>
              <a:gd name="connsiteY3728" fmla="*/ 1916291 h 6860376"/>
              <a:gd name="connsiteX3729" fmla="*/ 7831986 w 10502838"/>
              <a:gd name="connsiteY3729" fmla="*/ 1916291 h 6860376"/>
              <a:gd name="connsiteX3730" fmla="*/ 7831986 w 10502838"/>
              <a:gd name="connsiteY3730" fmla="*/ 1869056 h 6860376"/>
              <a:gd name="connsiteX3731" fmla="*/ 7939012 w 10502838"/>
              <a:gd name="connsiteY3731" fmla="*/ 1869056 h 6860376"/>
              <a:gd name="connsiteX3732" fmla="*/ 7336321 w 10502838"/>
              <a:gd name="connsiteY3732" fmla="*/ 1762030 h 6860376"/>
              <a:gd name="connsiteX3733" fmla="*/ 7383555 w 10502838"/>
              <a:gd name="connsiteY3733" fmla="*/ 1762030 h 6860376"/>
              <a:gd name="connsiteX3734" fmla="*/ 7383555 w 10502838"/>
              <a:gd name="connsiteY3734" fmla="*/ 1869056 h 6860376"/>
              <a:gd name="connsiteX3735" fmla="*/ 7490581 w 10502838"/>
              <a:gd name="connsiteY3735" fmla="*/ 1869056 h 6860376"/>
              <a:gd name="connsiteX3736" fmla="*/ 7490581 w 10502838"/>
              <a:gd name="connsiteY3736" fmla="*/ 1916291 h 6860376"/>
              <a:gd name="connsiteX3737" fmla="*/ 7383555 w 10502838"/>
              <a:gd name="connsiteY3737" fmla="*/ 1916291 h 6860376"/>
              <a:gd name="connsiteX3738" fmla="*/ 7383555 w 10502838"/>
              <a:gd name="connsiteY3738" fmla="*/ 2023316 h 6860376"/>
              <a:gd name="connsiteX3739" fmla="*/ 7336321 w 10502838"/>
              <a:gd name="connsiteY3739" fmla="*/ 2023316 h 6860376"/>
              <a:gd name="connsiteX3740" fmla="*/ 7336321 w 10502838"/>
              <a:gd name="connsiteY3740" fmla="*/ 1916291 h 6860376"/>
              <a:gd name="connsiteX3741" fmla="*/ 7229295 w 10502838"/>
              <a:gd name="connsiteY3741" fmla="*/ 1916291 h 6860376"/>
              <a:gd name="connsiteX3742" fmla="*/ 7229295 w 10502838"/>
              <a:gd name="connsiteY3742" fmla="*/ 1869056 h 6860376"/>
              <a:gd name="connsiteX3743" fmla="*/ 7336321 w 10502838"/>
              <a:gd name="connsiteY3743" fmla="*/ 1869056 h 6860376"/>
              <a:gd name="connsiteX3744" fmla="*/ 6734228 w 10502838"/>
              <a:gd name="connsiteY3744" fmla="*/ 1762030 h 6860376"/>
              <a:gd name="connsiteX3745" fmla="*/ 6780864 w 10502838"/>
              <a:gd name="connsiteY3745" fmla="*/ 1762030 h 6860376"/>
              <a:gd name="connsiteX3746" fmla="*/ 6780864 w 10502838"/>
              <a:gd name="connsiteY3746" fmla="*/ 1869056 h 6860376"/>
              <a:gd name="connsiteX3747" fmla="*/ 6887890 w 10502838"/>
              <a:gd name="connsiteY3747" fmla="*/ 1869056 h 6860376"/>
              <a:gd name="connsiteX3748" fmla="*/ 6887890 w 10502838"/>
              <a:gd name="connsiteY3748" fmla="*/ 1916291 h 6860376"/>
              <a:gd name="connsiteX3749" fmla="*/ 6780864 w 10502838"/>
              <a:gd name="connsiteY3749" fmla="*/ 1916291 h 6860376"/>
              <a:gd name="connsiteX3750" fmla="*/ 6780864 w 10502838"/>
              <a:gd name="connsiteY3750" fmla="*/ 2023316 h 6860376"/>
              <a:gd name="connsiteX3751" fmla="*/ 6734228 w 10502838"/>
              <a:gd name="connsiteY3751" fmla="*/ 2023316 h 6860376"/>
              <a:gd name="connsiteX3752" fmla="*/ 6734228 w 10502838"/>
              <a:gd name="connsiteY3752" fmla="*/ 1916291 h 6860376"/>
              <a:gd name="connsiteX3753" fmla="*/ 6627202 w 10502838"/>
              <a:gd name="connsiteY3753" fmla="*/ 1916291 h 6860376"/>
              <a:gd name="connsiteX3754" fmla="*/ 6627202 w 10502838"/>
              <a:gd name="connsiteY3754" fmla="*/ 1869056 h 6860376"/>
              <a:gd name="connsiteX3755" fmla="*/ 6734228 w 10502838"/>
              <a:gd name="connsiteY3755" fmla="*/ 1869056 h 6860376"/>
              <a:gd name="connsiteX3756" fmla="*/ 6131537 w 10502838"/>
              <a:gd name="connsiteY3756" fmla="*/ 1762030 h 6860376"/>
              <a:gd name="connsiteX3757" fmla="*/ 6178771 w 10502838"/>
              <a:gd name="connsiteY3757" fmla="*/ 1762030 h 6860376"/>
              <a:gd name="connsiteX3758" fmla="*/ 6178771 w 10502838"/>
              <a:gd name="connsiteY3758" fmla="*/ 1869056 h 6860376"/>
              <a:gd name="connsiteX3759" fmla="*/ 6285797 w 10502838"/>
              <a:gd name="connsiteY3759" fmla="*/ 1869056 h 6860376"/>
              <a:gd name="connsiteX3760" fmla="*/ 6285797 w 10502838"/>
              <a:gd name="connsiteY3760" fmla="*/ 1916291 h 6860376"/>
              <a:gd name="connsiteX3761" fmla="*/ 6178771 w 10502838"/>
              <a:gd name="connsiteY3761" fmla="*/ 1916291 h 6860376"/>
              <a:gd name="connsiteX3762" fmla="*/ 6178771 w 10502838"/>
              <a:gd name="connsiteY3762" fmla="*/ 2023316 h 6860376"/>
              <a:gd name="connsiteX3763" fmla="*/ 6131537 w 10502838"/>
              <a:gd name="connsiteY3763" fmla="*/ 2023316 h 6860376"/>
              <a:gd name="connsiteX3764" fmla="*/ 6131537 w 10502838"/>
              <a:gd name="connsiteY3764" fmla="*/ 1916291 h 6860376"/>
              <a:gd name="connsiteX3765" fmla="*/ 6024511 w 10502838"/>
              <a:gd name="connsiteY3765" fmla="*/ 1916291 h 6860376"/>
              <a:gd name="connsiteX3766" fmla="*/ 6024511 w 10502838"/>
              <a:gd name="connsiteY3766" fmla="*/ 1869056 h 6860376"/>
              <a:gd name="connsiteX3767" fmla="*/ 6131537 w 10502838"/>
              <a:gd name="connsiteY3767" fmla="*/ 1869056 h 6860376"/>
              <a:gd name="connsiteX3768" fmla="*/ 5528846 w 10502838"/>
              <a:gd name="connsiteY3768" fmla="*/ 1762030 h 6860376"/>
              <a:gd name="connsiteX3769" fmla="*/ 5576080 w 10502838"/>
              <a:gd name="connsiteY3769" fmla="*/ 1762030 h 6860376"/>
              <a:gd name="connsiteX3770" fmla="*/ 5576080 w 10502838"/>
              <a:gd name="connsiteY3770" fmla="*/ 1869056 h 6860376"/>
              <a:gd name="connsiteX3771" fmla="*/ 5683106 w 10502838"/>
              <a:gd name="connsiteY3771" fmla="*/ 1869056 h 6860376"/>
              <a:gd name="connsiteX3772" fmla="*/ 5683106 w 10502838"/>
              <a:gd name="connsiteY3772" fmla="*/ 1916291 h 6860376"/>
              <a:gd name="connsiteX3773" fmla="*/ 5576080 w 10502838"/>
              <a:gd name="connsiteY3773" fmla="*/ 1916291 h 6860376"/>
              <a:gd name="connsiteX3774" fmla="*/ 5576080 w 10502838"/>
              <a:gd name="connsiteY3774" fmla="*/ 2023316 h 6860376"/>
              <a:gd name="connsiteX3775" fmla="*/ 5528846 w 10502838"/>
              <a:gd name="connsiteY3775" fmla="*/ 2023316 h 6860376"/>
              <a:gd name="connsiteX3776" fmla="*/ 5528846 w 10502838"/>
              <a:gd name="connsiteY3776" fmla="*/ 1916291 h 6860376"/>
              <a:gd name="connsiteX3777" fmla="*/ 5421820 w 10502838"/>
              <a:gd name="connsiteY3777" fmla="*/ 1916291 h 6860376"/>
              <a:gd name="connsiteX3778" fmla="*/ 5421820 w 10502838"/>
              <a:gd name="connsiteY3778" fmla="*/ 1869056 h 6860376"/>
              <a:gd name="connsiteX3779" fmla="*/ 5528846 w 10502838"/>
              <a:gd name="connsiteY3779" fmla="*/ 1869056 h 6860376"/>
              <a:gd name="connsiteX3780" fmla="*/ 4926753 w 10502838"/>
              <a:gd name="connsiteY3780" fmla="*/ 1762030 h 6860376"/>
              <a:gd name="connsiteX3781" fmla="*/ 4973389 w 10502838"/>
              <a:gd name="connsiteY3781" fmla="*/ 1762030 h 6860376"/>
              <a:gd name="connsiteX3782" fmla="*/ 4973389 w 10502838"/>
              <a:gd name="connsiteY3782" fmla="*/ 1869056 h 6860376"/>
              <a:gd name="connsiteX3783" fmla="*/ 5080415 w 10502838"/>
              <a:gd name="connsiteY3783" fmla="*/ 1869056 h 6860376"/>
              <a:gd name="connsiteX3784" fmla="*/ 5080415 w 10502838"/>
              <a:gd name="connsiteY3784" fmla="*/ 1916291 h 6860376"/>
              <a:gd name="connsiteX3785" fmla="*/ 4973389 w 10502838"/>
              <a:gd name="connsiteY3785" fmla="*/ 1916291 h 6860376"/>
              <a:gd name="connsiteX3786" fmla="*/ 4973389 w 10502838"/>
              <a:gd name="connsiteY3786" fmla="*/ 2023316 h 6860376"/>
              <a:gd name="connsiteX3787" fmla="*/ 4926753 w 10502838"/>
              <a:gd name="connsiteY3787" fmla="*/ 2023316 h 6860376"/>
              <a:gd name="connsiteX3788" fmla="*/ 4926753 w 10502838"/>
              <a:gd name="connsiteY3788" fmla="*/ 1916291 h 6860376"/>
              <a:gd name="connsiteX3789" fmla="*/ 4819727 w 10502838"/>
              <a:gd name="connsiteY3789" fmla="*/ 1916291 h 6860376"/>
              <a:gd name="connsiteX3790" fmla="*/ 4819727 w 10502838"/>
              <a:gd name="connsiteY3790" fmla="*/ 1869056 h 6860376"/>
              <a:gd name="connsiteX3791" fmla="*/ 4926753 w 10502838"/>
              <a:gd name="connsiteY3791" fmla="*/ 1869056 h 6860376"/>
              <a:gd name="connsiteX3792" fmla="*/ 4324063 w 10502838"/>
              <a:gd name="connsiteY3792" fmla="*/ 1762030 h 6860376"/>
              <a:gd name="connsiteX3793" fmla="*/ 4371297 w 10502838"/>
              <a:gd name="connsiteY3793" fmla="*/ 1762030 h 6860376"/>
              <a:gd name="connsiteX3794" fmla="*/ 4371297 w 10502838"/>
              <a:gd name="connsiteY3794" fmla="*/ 1869056 h 6860376"/>
              <a:gd name="connsiteX3795" fmla="*/ 4478323 w 10502838"/>
              <a:gd name="connsiteY3795" fmla="*/ 1869056 h 6860376"/>
              <a:gd name="connsiteX3796" fmla="*/ 4478323 w 10502838"/>
              <a:gd name="connsiteY3796" fmla="*/ 1916291 h 6860376"/>
              <a:gd name="connsiteX3797" fmla="*/ 4371297 w 10502838"/>
              <a:gd name="connsiteY3797" fmla="*/ 1916291 h 6860376"/>
              <a:gd name="connsiteX3798" fmla="*/ 4371297 w 10502838"/>
              <a:gd name="connsiteY3798" fmla="*/ 2023316 h 6860376"/>
              <a:gd name="connsiteX3799" fmla="*/ 4324063 w 10502838"/>
              <a:gd name="connsiteY3799" fmla="*/ 2023316 h 6860376"/>
              <a:gd name="connsiteX3800" fmla="*/ 4324063 w 10502838"/>
              <a:gd name="connsiteY3800" fmla="*/ 1916291 h 6860376"/>
              <a:gd name="connsiteX3801" fmla="*/ 4217037 w 10502838"/>
              <a:gd name="connsiteY3801" fmla="*/ 1916291 h 6860376"/>
              <a:gd name="connsiteX3802" fmla="*/ 4217037 w 10502838"/>
              <a:gd name="connsiteY3802" fmla="*/ 1869056 h 6860376"/>
              <a:gd name="connsiteX3803" fmla="*/ 4324063 w 10502838"/>
              <a:gd name="connsiteY3803" fmla="*/ 1869056 h 6860376"/>
              <a:gd name="connsiteX3804" fmla="*/ 3721970 w 10502838"/>
              <a:gd name="connsiteY3804" fmla="*/ 1762030 h 6860376"/>
              <a:gd name="connsiteX3805" fmla="*/ 3768606 w 10502838"/>
              <a:gd name="connsiteY3805" fmla="*/ 1762030 h 6860376"/>
              <a:gd name="connsiteX3806" fmla="*/ 3768606 w 10502838"/>
              <a:gd name="connsiteY3806" fmla="*/ 1869056 h 6860376"/>
              <a:gd name="connsiteX3807" fmla="*/ 3875632 w 10502838"/>
              <a:gd name="connsiteY3807" fmla="*/ 1869056 h 6860376"/>
              <a:gd name="connsiteX3808" fmla="*/ 3875632 w 10502838"/>
              <a:gd name="connsiteY3808" fmla="*/ 1916291 h 6860376"/>
              <a:gd name="connsiteX3809" fmla="*/ 3768606 w 10502838"/>
              <a:gd name="connsiteY3809" fmla="*/ 1916291 h 6860376"/>
              <a:gd name="connsiteX3810" fmla="*/ 3768606 w 10502838"/>
              <a:gd name="connsiteY3810" fmla="*/ 2023316 h 6860376"/>
              <a:gd name="connsiteX3811" fmla="*/ 3721970 w 10502838"/>
              <a:gd name="connsiteY3811" fmla="*/ 2023316 h 6860376"/>
              <a:gd name="connsiteX3812" fmla="*/ 3721970 w 10502838"/>
              <a:gd name="connsiteY3812" fmla="*/ 1916291 h 6860376"/>
              <a:gd name="connsiteX3813" fmla="*/ 3614944 w 10502838"/>
              <a:gd name="connsiteY3813" fmla="*/ 1916291 h 6860376"/>
              <a:gd name="connsiteX3814" fmla="*/ 3614944 w 10502838"/>
              <a:gd name="connsiteY3814" fmla="*/ 1869056 h 6860376"/>
              <a:gd name="connsiteX3815" fmla="*/ 3721970 w 10502838"/>
              <a:gd name="connsiteY3815" fmla="*/ 1869056 h 6860376"/>
              <a:gd name="connsiteX3816" fmla="*/ 3119325 w 10502838"/>
              <a:gd name="connsiteY3816" fmla="*/ 1762030 h 6860376"/>
              <a:gd name="connsiteX3817" fmla="*/ 3166560 w 10502838"/>
              <a:gd name="connsiteY3817" fmla="*/ 1762030 h 6860376"/>
              <a:gd name="connsiteX3818" fmla="*/ 3166560 w 10502838"/>
              <a:gd name="connsiteY3818" fmla="*/ 1869056 h 6860376"/>
              <a:gd name="connsiteX3819" fmla="*/ 3273586 w 10502838"/>
              <a:gd name="connsiteY3819" fmla="*/ 1869056 h 6860376"/>
              <a:gd name="connsiteX3820" fmla="*/ 3273586 w 10502838"/>
              <a:gd name="connsiteY3820" fmla="*/ 1916291 h 6860376"/>
              <a:gd name="connsiteX3821" fmla="*/ 3166560 w 10502838"/>
              <a:gd name="connsiteY3821" fmla="*/ 1916291 h 6860376"/>
              <a:gd name="connsiteX3822" fmla="*/ 3166560 w 10502838"/>
              <a:gd name="connsiteY3822" fmla="*/ 2023316 h 6860376"/>
              <a:gd name="connsiteX3823" fmla="*/ 3119325 w 10502838"/>
              <a:gd name="connsiteY3823" fmla="*/ 2023316 h 6860376"/>
              <a:gd name="connsiteX3824" fmla="*/ 3119325 w 10502838"/>
              <a:gd name="connsiteY3824" fmla="*/ 1916291 h 6860376"/>
              <a:gd name="connsiteX3825" fmla="*/ 3012297 w 10502838"/>
              <a:gd name="connsiteY3825" fmla="*/ 1916291 h 6860376"/>
              <a:gd name="connsiteX3826" fmla="*/ 3012297 w 10502838"/>
              <a:gd name="connsiteY3826" fmla="*/ 1869056 h 6860376"/>
              <a:gd name="connsiteX3827" fmla="*/ 3119325 w 10502838"/>
              <a:gd name="connsiteY3827" fmla="*/ 1869056 h 6860376"/>
              <a:gd name="connsiteX3828" fmla="*/ 2516626 w 10502838"/>
              <a:gd name="connsiteY3828" fmla="*/ 1762030 h 6860376"/>
              <a:gd name="connsiteX3829" fmla="*/ 2563862 w 10502838"/>
              <a:gd name="connsiteY3829" fmla="*/ 1762030 h 6860376"/>
              <a:gd name="connsiteX3830" fmla="*/ 2563862 w 10502838"/>
              <a:gd name="connsiteY3830" fmla="*/ 1869056 h 6860376"/>
              <a:gd name="connsiteX3831" fmla="*/ 2670889 w 10502838"/>
              <a:gd name="connsiteY3831" fmla="*/ 1869056 h 6860376"/>
              <a:gd name="connsiteX3832" fmla="*/ 2670889 w 10502838"/>
              <a:gd name="connsiteY3832" fmla="*/ 1916291 h 6860376"/>
              <a:gd name="connsiteX3833" fmla="*/ 2563862 w 10502838"/>
              <a:gd name="connsiteY3833" fmla="*/ 1916291 h 6860376"/>
              <a:gd name="connsiteX3834" fmla="*/ 2563862 w 10502838"/>
              <a:gd name="connsiteY3834" fmla="*/ 2023316 h 6860376"/>
              <a:gd name="connsiteX3835" fmla="*/ 2516626 w 10502838"/>
              <a:gd name="connsiteY3835" fmla="*/ 2023316 h 6860376"/>
              <a:gd name="connsiteX3836" fmla="*/ 2516626 w 10502838"/>
              <a:gd name="connsiteY3836" fmla="*/ 1916291 h 6860376"/>
              <a:gd name="connsiteX3837" fmla="*/ 2409599 w 10502838"/>
              <a:gd name="connsiteY3837" fmla="*/ 1916291 h 6860376"/>
              <a:gd name="connsiteX3838" fmla="*/ 2409599 w 10502838"/>
              <a:gd name="connsiteY3838" fmla="*/ 1869056 h 6860376"/>
              <a:gd name="connsiteX3839" fmla="*/ 2516626 w 10502838"/>
              <a:gd name="connsiteY3839" fmla="*/ 1869056 h 6860376"/>
              <a:gd name="connsiteX3840" fmla="*/ 1914528 w 10502838"/>
              <a:gd name="connsiteY3840" fmla="*/ 1762030 h 6860376"/>
              <a:gd name="connsiteX3841" fmla="*/ 1961164 w 10502838"/>
              <a:gd name="connsiteY3841" fmla="*/ 1762030 h 6860376"/>
              <a:gd name="connsiteX3842" fmla="*/ 1961164 w 10502838"/>
              <a:gd name="connsiteY3842" fmla="*/ 1869056 h 6860376"/>
              <a:gd name="connsiteX3843" fmla="*/ 2068191 w 10502838"/>
              <a:gd name="connsiteY3843" fmla="*/ 1869056 h 6860376"/>
              <a:gd name="connsiteX3844" fmla="*/ 2068191 w 10502838"/>
              <a:gd name="connsiteY3844" fmla="*/ 1916291 h 6860376"/>
              <a:gd name="connsiteX3845" fmla="*/ 1961164 w 10502838"/>
              <a:gd name="connsiteY3845" fmla="*/ 1916291 h 6860376"/>
              <a:gd name="connsiteX3846" fmla="*/ 1961164 w 10502838"/>
              <a:gd name="connsiteY3846" fmla="*/ 2023316 h 6860376"/>
              <a:gd name="connsiteX3847" fmla="*/ 1914528 w 10502838"/>
              <a:gd name="connsiteY3847" fmla="*/ 2023316 h 6860376"/>
              <a:gd name="connsiteX3848" fmla="*/ 1914528 w 10502838"/>
              <a:gd name="connsiteY3848" fmla="*/ 1916291 h 6860376"/>
              <a:gd name="connsiteX3849" fmla="*/ 1807500 w 10502838"/>
              <a:gd name="connsiteY3849" fmla="*/ 1916291 h 6860376"/>
              <a:gd name="connsiteX3850" fmla="*/ 1807500 w 10502838"/>
              <a:gd name="connsiteY3850" fmla="*/ 1869056 h 6860376"/>
              <a:gd name="connsiteX3851" fmla="*/ 1914528 w 10502838"/>
              <a:gd name="connsiteY3851" fmla="*/ 1869056 h 6860376"/>
              <a:gd name="connsiteX3852" fmla="*/ 1311829 w 10502838"/>
              <a:gd name="connsiteY3852" fmla="*/ 1762030 h 6860376"/>
              <a:gd name="connsiteX3853" fmla="*/ 1359064 w 10502838"/>
              <a:gd name="connsiteY3853" fmla="*/ 1762030 h 6860376"/>
              <a:gd name="connsiteX3854" fmla="*/ 1359064 w 10502838"/>
              <a:gd name="connsiteY3854" fmla="*/ 1869056 h 6860376"/>
              <a:gd name="connsiteX3855" fmla="*/ 1466092 w 10502838"/>
              <a:gd name="connsiteY3855" fmla="*/ 1869056 h 6860376"/>
              <a:gd name="connsiteX3856" fmla="*/ 1466092 w 10502838"/>
              <a:gd name="connsiteY3856" fmla="*/ 1916291 h 6860376"/>
              <a:gd name="connsiteX3857" fmla="*/ 1359064 w 10502838"/>
              <a:gd name="connsiteY3857" fmla="*/ 1916291 h 6860376"/>
              <a:gd name="connsiteX3858" fmla="*/ 1359064 w 10502838"/>
              <a:gd name="connsiteY3858" fmla="*/ 2023316 h 6860376"/>
              <a:gd name="connsiteX3859" fmla="*/ 1311829 w 10502838"/>
              <a:gd name="connsiteY3859" fmla="*/ 2023316 h 6860376"/>
              <a:gd name="connsiteX3860" fmla="*/ 1311829 w 10502838"/>
              <a:gd name="connsiteY3860" fmla="*/ 1916291 h 6860376"/>
              <a:gd name="connsiteX3861" fmla="*/ 1204808 w 10502838"/>
              <a:gd name="connsiteY3861" fmla="*/ 1916291 h 6860376"/>
              <a:gd name="connsiteX3862" fmla="*/ 1204808 w 10502838"/>
              <a:gd name="connsiteY3862" fmla="*/ 1869056 h 6860376"/>
              <a:gd name="connsiteX3863" fmla="*/ 1311829 w 10502838"/>
              <a:gd name="connsiteY3863" fmla="*/ 1869056 h 6860376"/>
              <a:gd name="connsiteX3864" fmla="*/ 709741 w 10502838"/>
              <a:gd name="connsiteY3864" fmla="*/ 1762030 h 6860376"/>
              <a:gd name="connsiteX3865" fmla="*/ 756378 w 10502838"/>
              <a:gd name="connsiteY3865" fmla="*/ 1762030 h 6860376"/>
              <a:gd name="connsiteX3866" fmla="*/ 756378 w 10502838"/>
              <a:gd name="connsiteY3866" fmla="*/ 1869056 h 6860376"/>
              <a:gd name="connsiteX3867" fmla="*/ 863403 w 10502838"/>
              <a:gd name="connsiteY3867" fmla="*/ 1869056 h 6860376"/>
              <a:gd name="connsiteX3868" fmla="*/ 863403 w 10502838"/>
              <a:gd name="connsiteY3868" fmla="*/ 1916291 h 6860376"/>
              <a:gd name="connsiteX3869" fmla="*/ 756378 w 10502838"/>
              <a:gd name="connsiteY3869" fmla="*/ 1916291 h 6860376"/>
              <a:gd name="connsiteX3870" fmla="*/ 756378 w 10502838"/>
              <a:gd name="connsiteY3870" fmla="*/ 2023316 h 6860376"/>
              <a:gd name="connsiteX3871" fmla="*/ 709741 w 10502838"/>
              <a:gd name="connsiteY3871" fmla="*/ 2023316 h 6860376"/>
              <a:gd name="connsiteX3872" fmla="*/ 709741 w 10502838"/>
              <a:gd name="connsiteY3872" fmla="*/ 1916291 h 6860376"/>
              <a:gd name="connsiteX3873" fmla="*/ 602716 w 10502838"/>
              <a:gd name="connsiteY3873" fmla="*/ 1916291 h 6860376"/>
              <a:gd name="connsiteX3874" fmla="*/ 602716 w 10502838"/>
              <a:gd name="connsiteY3874" fmla="*/ 1869056 h 6860376"/>
              <a:gd name="connsiteX3875" fmla="*/ 709741 w 10502838"/>
              <a:gd name="connsiteY3875" fmla="*/ 1869056 h 6860376"/>
              <a:gd name="connsiteX3876" fmla="*/ 107051 w 10502838"/>
              <a:gd name="connsiteY3876" fmla="*/ 1762030 h 6860376"/>
              <a:gd name="connsiteX3877" fmla="*/ 154286 w 10502838"/>
              <a:gd name="connsiteY3877" fmla="*/ 1762030 h 6860376"/>
              <a:gd name="connsiteX3878" fmla="*/ 154286 w 10502838"/>
              <a:gd name="connsiteY3878" fmla="*/ 1869056 h 6860376"/>
              <a:gd name="connsiteX3879" fmla="*/ 261312 w 10502838"/>
              <a:gd name="connsiteY3879" fmla="*/ 1869056 h 6860376"/>
              <a:gd name="connsiteX3880" fmla="*/ 261312 w 10502838"/>
              <a:gd name="connsiteY3880" fmla="*/ 1916291 h 6860376"/>
              <a:gd name="connsiteX3881" fmla="*/ 154286 w 10502838"/>
              <a:gd name="connsiteY3881" fmla="*/ 1916291 h 6860376"/>
              <a:gd name="connsiteX3882" fmla="*/ 154286 w 10502838"/>
              <a:gd name="connsiteY3882" fmla="*/ 2023316 h 6860376"/>
              <a:gd name="connsiteX3883" fmla="*/ 107051 w 10502838"/>
              <a:gd name="connsiteY3883" fmla="*/ 2023316 h 6860376"/>
              <a:gd name="connsiteX3884" fmla="*/ 107051 w 10502838"/>
              <a:gd name="connsiteY3884" fmla="*/ 1916291 h 6860376"/>
              <a:gd name="connsiteX3885" fmla="*/ 27 w 10502838"/>
              <a:gd name="connsiteY3885" fmla="*/ 1916291 h 6860376"/>
              <a:gd name="connsiteX3886" fmla="*/ 27 w 10502838"/>
              <a:gd name="connsiteY3886" fmla="*/ 1869056 h 6860376"/>
              <a:gd name="connsiteX3887" fmla="*/ 107051 w 10502838"/>
              <a:gd name="connsiteY3887" fmla="*/ 1869056 h 6860376"/>
              <a:gd name="connsiteX3888" fmla="*/ 10295963 w 10502838"/>
              <a:gd name="connsiteY3888" fmla="*/ 1356053 h 6860376"/>
              <a:gd name="connsiteX3889" fmla="*/ 10275634 w 10502838"/>
              <a:gd name="connsiteY3889" fmla="*/ 1376382 h 6860376"/>
              <a:gd name="connsiteX3890" fmla="*/ 10351568 w 10502838"/>
              <a:gd name="connsiteY3890" fmla="*/ 1452316 h 6860376"/>
              <a:gd name="connsiteX3891" fmla="*/ 10275634 w 10502838"/>
              <a:gd name="connsiteY3891" fmla="*/ 1528250 h 6860376"/>
              <a:gd name="connsiteX3892" fmla="*/ 10295963 w 10502838"/>
              <a:gd name="connsiteY3892" fmla="*/ 1548579 h 6860376"/>
              <a:gd name="connsiteX3893" fmla="*/ 10371897 w 10502838"/>
              <a:gd name="connsiteY3893" fmla="*/ 1472646 h 6860376"/>
              <a:gd name="connsiteX3894" fmla="*/ 10447831 w 10502838"/>
              <a:gd name="connsiteY3894" fmla="*/ 1548579 h 6860376"/>
              <a:gd name="connsiteX3895" fmla="*/ 10468160 w 10502838"/>
              <a:gd name="connsiteY3895" fmla="*/ 1528250 h 6860376"/>
              <a:gd name="connsiteX3896" fmla="*/ 10392226 w 10502838"/>
              <a:gd name="connsiteY3896" fmla="*/ 1452316 h 6860376"/>
              <a:gd name="connsiteX3897" fmla="*/ 10468160 w 10502838"/>
              <a:gd name="connsiteY3897" fmla="*/ 1376382 h 6860376"/>
              <a:gd name="connsiteX3898" fmla="*/ 10447831 w 10502838"/>
              <a:gd name="connsiteY3898" fmla="*/ 1356053 h 6860376"/>
              <a:gd name="connsiteX3899" fmla="*/ 10371897 w 10502838"/>
              <a:gd name="connsiteY3899" fmla="*/ 1431986 h 6860376"/>
              <a:gd name="connsiteX3900" fmla="*/ 9693870 w 10502838"/>
              <a:gd name="connsiteY3900" fmla="*/ 1356053 h 6860376"/>
              <a:gd name="connsiteX3901" fmla="*/ 9673541 w 10502838"/>
              <a:gd name="connsiteY3901" fmla="*/ 1376382 h 6860376"/>
              <a:gd name="connsiteX3902" fmla="*/ 9749475 w 10502838"/>
              <a:gd name="connsiteY3902" fmla="*/ 1452316 h 6860376"/>
              <a:gd name="connsiteX3903" fmla="*/ 9673541 w 10502838"/>
              <a:gd name="connsiteY3903" fmla="*/ 1528250 h 6860376"/>
              <a:gd name="connsiteX3904" fmla="*/ 9693870 w 10502838"/>
              <a:gd name="connsiteY3904" fmla="*/ 1548579 h 6860376"/>
              <a:gd name="connsiteX3905" fmla="*/ 9769804 w 10502838"/>
              <a:gd name="connsiteY3905" fmla="*/ 1472646 h 6860376"/>
              <a:gd name="connsiteX3906" fmla="*/ 9845738 w 10502838"/>
              <a:gd name="connsiteY3906" fmla="*/ 1548579 h 6860376"/>
              <a:gd name="connsiteX3907" fmla="*/ 9866067 w 10502838"/>
              <a:gd name="connsiteY3907" fmla="*/ 1528250 h 6860376"/>
              <a:gd name="connsiteX3908" fmla="*/ 9790133 w 10502838"/>
              <a:gd name="connsiteY3908" fmla="*/ 1452316 h 6860376"/>
              <a:gd name="connsiteX3909" fmla="*/ 9866067 w 10502838"/>
              <a:gd name="connsiteY3909" fmla="*/ 1376382 h 6860376"/>
              <a:gd name="connsiteX3910" fmla="*/ 9845738 w 10502838"/>
              <a:gd name="connsiteY3910" fmla="*/ 1356053 h 6860376"/>
              <a:gd name="connsiteX3911" fmla="*/ 9769804 w 10502838"/>
              <a:gd name="connsiteY3911" fmla="*/ 1431986 h 6860376"/>
              <a:gd name="connsiteX3912" fmla="*/ 9091179 w 10502838"/>
              <a:gd name="connsiteY3912" fmla="*/ 1356053 h 6860376"/>
              <a:gd name="connsiteX3913" fmla="*/ 9070850 w 10502838"/>
              <a:gd name="connsiteY3913" fmla="*/ 1376382 h 6860376"/>
              <a:gd name="connsiteX3914" fmla="*/ 9146785 w 10502838"/>
              <a:gd name="connsiteY3914" fmla="*/ 1452316 h 6860376"/>
              <a:gd name="connsiteX3915" fmla="*/ 9070850 w 10502838"/>
              <a:gd name="connsiteY3915" fmla="*/ 1528250 h 6860376"/>
              <a:gd name="connsiteX3916" fmla="*/ 9091179 w 10502838"/>
              <a:gd name="connsiteY3916" fmla="*/ 1548579 h 6860376"/>
              <a:gd name="connsiteX3917" fmla="*/ 9167113 w 10502838"/>
              <a:gd name="connsiteY3917" fmla="*/ 1472646 h 6860376"/>
              <a:gd name="connsiteX3918" fmla="*/ 9243048 w 10502838"/>
              <a:gd name="connsiteY3918" fmla="*/ 1548579 h 6860376"/>
              <a:gd name="connsiteX3919" fmla="*/ 9263377 w 10502838"/>
              <a:gd name="connsiteY3919" fmla="*/ 1528250 h 6860376"/>
              <a:gd name="connsiteX3920" fmla="*/ 9187442 w 10502838"/>
              <a:gd name="connsiteY3920" fmla="*/ 1452316 h 6860376"/>
              <a:gd name="connsiteX3921" fmla="*/ 9263377 w 10502838"/>
              <a:gd name="connsiteY3921" fmla="*/ 1376382 h 6860376"/>
              <a:gd name="connsiteX3922" fmla="*/ 9243048 w 10502838"/>
              <a:gd name="connsiteY3922" fmla="*/ 1356053 h 6860376"/>
              <a:gd name="connsiteX3923" fmla="*/ 9167113 w 10502838"/>
              <a:gd name="connsiteY3923" fmla="*/ 1431986 h 6860376"/>
              <a:gd name="connsiteX3924" fmla="*/ 7886396 w 10502838"/>
              <a:gd name="connsiteY3924" fmla="*/ 1356053 h 6860376"/>
              <a:gd name="connsiteX3925" fmla="*/ 7866067 w 10502838"/>
              <a:gd name="connsiteY3925" fmla="*/ 1376382 h 6860376"/>
              <a:gd name="connsiteX3926" fmla="*/ 7942001 w 10502838"/>
              <a:gd name="connsiteY3926" fmla="*/ 1452316 h 6860376"/>
              <a:gd name="connsiteX3927" fmla="*/ 7866067 w 10502838"/>
              <a:gd name="connsiteY3927" fmla="*/ 1528250 h 6860376"/>
              <a:gd name="connsiteX3928" fmla="*/ 7886396 w 10502838"/>
              <a:gd name="connsiteY3928" fmla="*/ 1548579 h 6860376"/>
              <a:gd name="connsiteX3929" fmla="*/ 7962330 w 10502838"/>
              <a:gd name="connsiteY3929" fmla="*/ 1472646 h 6860376"/>
              <a:gd name="connsiteX3930" fmla="*/ 8038264 w 10502838"/>
              <a:gd name="connsiteY3930" fmla="*/ 1548579 h 6860376"/>
              <a:gd name="connsiteX3931" fmla="*/ 8058593 w 10502838"/>
              <a:gd name="connsiteY3931" fmla="*/ 1528250 h 6860376"/>
              <a:gd name="connsiteX3932" fmla="*/ 7982659 w 10502838"/>
              <a:gd name="connsiteY3932" fmla="*/ 1452316 h 6860376"/>
              <a:gd name="connsiteX3933" fmla="*/ 8058593 w 10502838"/>
              <a:gd name="connsiteY3933" fmla="*/ 1376382 h 6860376"/>
              <a:gd name="connsiteX3934" fmla="*/ 8038264 w 10502838"/>
              <a:gd name="connsiteY3934" fmla="*/ 1356053 h 6860376"/>
              <a:gd name="connsiteX3935" fmla="*/ 7962330 w 10502838"/>
              <a:gd name="connsiteY3935" fmla="*/ 1431986 h 6860376"/>
              <a:gd name="connsiteX3936" fmla="*/ 7283705 w 10502838"/>
              <a:gd name="connsiteY3936" fmla="*/ 1356053 h 6860376"/>
              <a:gd name="connsiteX3937" fmla="*/ 7263376 w 10502838"/>
              <a:gd name="connsiteY3937" fmla="*/ 1376382 h 6860376"/>
              <a:gd name="connsiteX3938" fmla="*/ 7339310 w 10502838"/>
              <a:gd name="connsiteY3938" fmla="*/ 1452316 h 6860376"/>
              <a:gd name="connsiteX3939" fmla="*/ 7263376 w 10502838"/>
              <a:gd name="connsiteY3939" fmla="*/ 1528250 h 6860376"/>
              <a:gd name="connsiteX3940" fmla="*/ 7283705 w 10502838"/>
              <a:gd name="connsiteY3940" fmla="*/ 1548579 h 6860376"/>
              <a:gd name="connsiteX3941" fmla="*/ 7359639 w 10502838"/>
              <a:gd name="connsiteY3941" fmla="*/ 1472646 h 6860376"/>
              <a:gd name="connsiteX3942" fmla="*/ 7435573 w 10502838"/>
              <a:gd name="connsiteY3942" fmla="*/ 1548579 h 6860376"/>
              <a:gd name="connsiteX3943" fmla="*/ 7455902 w 10502838"/>
              <a:gd name="connsiteY3943" fmla="*/ 1528250 h 6860376"/>
              <a:gd name="connsiteX3944" fmla="*/ 7379968 w 10502838"/>
              <a:gd name="connsiteY3944" fmla="*/ 1452316 h 6860376"/>
              <a:gd name="connsiteX3945" fmla="*/ 7455902 w 10502838"/>
              <a:gd name="connsiteY3945" fmla="*/ 1376382 h 6860376"/>
              <a:gd name="connsiteX3946" fmla="*/ 7435573 w 10502838"/>
              <a:gd name="connsiteY3946" fmla="*/ 1356053 h 6860376"/>
              <a:gd name="connsiteX3947" fmla="*/ 7359639 w 10502838"/>
              <a:gd name="connsiteY3947" fmla="*/ 1431986 h 6860376"/>
              <a:gd name="connsiteX3948" fmla="*/ 6681612 w 10502838"/>
              <a:gd name="connsiteY3948" fmla="*/ 1356053 h 6860376"/>
              <a:gd name="connsiteX3949" fmla="*/ 6661283 w 10502838"/>
              <a:gd name="connsiteY3949" fmla="*/ 1376382 h 6860376"/>
              <a:gd name="connsiteX3950" fmla="*/ 6737217 w 10502838"/>
              <a:gd name="connsiteY3950" fmla="*/ 1452316 h 6860376"/>
              <a:gd name="connsiteX3951" fmla="*/ 6661283 w 10502838"/>
              <a:gd name="connsiteY3951" fmla="*/ 1528250 h 6860376"/>
              <a:gd name="connsiteX3952" fmla="*/ 6681612 w 10502838"/>
              <a:gd name="connsiteY3952" fmla="*/ 1548579 h 6860376"/>
              <a:gd name="connsiteX3953" fmla="*/ 6757546 w 10502838"/>
              <a:gd name="connsiteY3953" fmla="*/ 1472646 h 6860376"/>
              <a:gd name="connsiteX3954" fmla="*/ 6833480 w 10502838"/>
              <a:gd name="connsiteY3954" fmla="*/ 1548579 h 6860376"/>
              <a:gd name="connsiteX3955" fmla="*/ 6853809 w 10502838"/>
              <a:gd name="connsiteY3955" fmla="*/ 1528250 h 6860376"/>
              <a:gd name="connsiteX3956" fmla="*/ 6777875 w 10502838"/>
              <a:gd name="connsiteY3956" fmla="*/ 1452316 h 6860376"/>
              <a:gd name="connsiteX3957" fmla="*/ 6853809 w 10502838"/>
              <a:gd name="connsiteY3957" fmla="*/ 1376382 h 6860376"/>
              <a:gd name="connsiteX3958" fmla="*/ 6833480 w 10502838"/>
              <a:gd name="connsiteY3958" fmla="*/ 1356053 h 6860376"/>
              <a:gd name="connsiteX3959" fmla="*/ 6757546 w 10502838"/>
              <a:gd name="connsiteY3959" fmla="*/ 1431986 h 6860376"/>
              <a:gd name="connsiteX3960" fmla="*/ 5476828 w 10502838"/>
              <a:gd name="connsiteY3960" fmla="*/ 1356053 h 6860376"/>
              <a:gd name="connsiteX3961" fmla="*/ 5456499 w 10502838"/>
              <a:gd name="connsiteY3961" fmla="*/ 1376382 h 6860376"/>
              <a:gd name="connsiteX3962" fmla="*/ 5532433 w 10502838"/>
              <a:gd name="connsiteY3962" fmla="*/ 1452316 h 6860376"/>
              <a:gd name="connsiteX3963" fmla="*/ 5456499 w 10502838"/>
              <a:gd name="connsiteY3963" fmla="*/ 1528250 h 6860376"/>
              <a:gd name="connsiteX3964" fmla="*/ 5476828 w 10502838"/>
              <a:gd name="connsiteY3964" fmla="*/ 1548579 h 6860376"/>
              <a:gd name="connsiteX3965" fmla="*/ 5552762 w 10502838"/>
              <a:gd name="connsiteY3965" fmla="*/ 1472646 h 6860376"/>
              <a:gd name="connsiteX3966" fmla="*/ 5628697 w 10502838"/>
              <a:gd name="connsiteY3966" fmla="*/ 1548579 h 6860376"/>
              <a:gd name="connsiteX3967" fmla="*/ 5649025 w 10502838"/>
              <a:gd name="connsiteY3967" fmla="*/ 1528250 h 6860376"/>
              <a:gd name="connsiteX3968" fmla="*/ 5573091 w 10502838"/>
              <a:gd name="connsiteY3968" fmla="*/ 1452316 h 6860376"/>
              <a:gd name="connsiteX3969" fmla="*/ 5649025 w 10502838"/>
              <a:gd name="connsiteY3969" fmla="*/ 1376382 h 6860376"/>
              <a:gd name="connsiteX3970" fmla="*/ 5628697 w 10502838"/>
              <a:gd name="connsiteY3970" fmla="*/ 1356053 h 6860376"/>
              <a:gd name="connsiteX3971" fmla="*/ 5552762 w 10502838"/>
              <a:gd name="connsiteY3971" fmla="*/ 1431986 h 6860376"/>
              <a:gd name="connsiteX3972" fmla="*/ 4874137 w 10502838"/>
              <a:gd name="connsiteY3972" fmla="*/ 1356053 h 6860376"/>
              <a:gd name="connsiteX3973" fmla="*/ 4853808 w 10502838"/>
              <a:gd name="connsiteY3973" fmla="*/ 1376382 h 6860376"/>
              <a:gd name="connsiteX3974" fmla="*/ 4929742 w 10502838"/>
              <a:gd name="connsiteY3974" fmla="*/ 1452316 h 6860376"/>
              <a:gd name="connsiteX3975" fmla="*/ 4853808 w 10502838"/>
              <a:gd name="connsiteY3975" fmla="*/ 1528250 h 6860376"/>
              <a:gd name="connsiteX3976" fmla="*/ 4874137 w 10502838"/>
              <a:gd name="connsiteY3976" fmla="*/ 1548579 h 6860376"/>
              <a:gd name="connsiteX3977" fmla="*/ 4950071 w 10502838"/>
              <a:gd name="connsiteY3977" fmla="*/ 1472646 h 6860376"/>
              <a:gd name="connsiteX3978" fmla="*/ 5026005 w 10502838"/>
              <a:gd name="connsiteY3978" fmla="*/ 1548579 h 6860376"/>
              <a:gd name="connsiteX3979" fmla="*/ 5046334 w 10502838"/>
              <a:gd name="connsiteY3979" fmla="*/ 1528250 h 6860376"/>
              <a:gd name="connsiteX3980" fmla="*/ 4970400 w 10502838"/>
              <a:gd name="connsiteY3980" fmla="*/ 1452316 h 6860376"/>
              <a:gd name="connsiteX3981" fmla="*/ 5046334 w 10502838"/>
              <a:gd name="connsiteY3981" fmla="*/ 1376382 h 6860376"/>
              <a:gd name="connsiteX3982" fmla="*/ 5026005 w 10502838"/>
              <a:gd name="connsiteY3982" fmla="*/ 1356053 h 6860376"/>
              <a:gd name="connsiteX3983" fmla="*/ 4950071 w 10502838"/>
              <a:gd name="connsiteY3983" fmla="*/ 1431986 h 6860376"/>
              <a:gd name="connsiteX3984" fmla="*/ 4271446 w 10502838"/>
              <a:gd name="connsiteY3984" fmla="*/ 1356053 h 6860376"/>
              <a:gd name="connsiteX3985" fmla="*/ 4251117 w 10502838"/>
              <a:gd name="connsiteY3985" fmla="*/ 1376382 h 6860376"/>
              <a:gd name="connsiteX3986" fmla="*/ 4327052 w 10502838"/>
              <a:gd name="connsiteY3986" fmla="*/ 1452316 h 6860376"/>
              <a:gd name="connsiteX3987" fmla="*/ 4251117 w 10502838"/>
              <a:gd name="connsiteY3987" fmla="*/ 1528250 h 6860376"/>
              <a:gd name="connsiteX3988" fmla="*/ 4271446 w 10502838"/>
              <a:gd name="connsiteY3988" fmla="*/ 1548579 h 6860376"/>
              <a:gd name="connsiteX3989" fmla="*/ 4347380 w 10502838"/>
              <a:gd name="connsiteY3989" fmla="*/ 1472646 h 6860376"/>
              <a:gd name="connsiteX3990" fmla="*/ 4423315 w 10502838"/>
              <a:gd name="connsiteY3990" fmla="*/ 1548579 h 6860376"/>
              <a:gd name="connsiteX3991" fmla="*/ 4443644 w 10502838"/>
              <a:gd name="connsiteY3991" fmla="*/ 1528250 h 6860376"/>
              <a:gd name="connsiteX3992" fmla="*/ 4367709 w 10502838"/>
              <a:gd name="connsiteY3992" fmla="*/ 1452316 h 6860376"/>
              <a:gd name="connsiteX3993" fmla="*/ 4443644 w 10502838"/>
              <a:gd name="connsiteY3993" fmla="*/ 1376382 h 6860376"/>
              <a:gd name="connsiteX3994" fmla="*/ 4423315 w 10502838"/>
              <a:gd name="connsiteY3994" fmla="*/ 1356053 h 6860376"/>
              <a:gd name="connsiteX3995" fmla="*/ 4347380 w 10502838"/>
              <a:gd name="connsiteY3995" fmla="*/ 1431986 h 6860376"/>
              <a:gd name="connsiteX3996" fmla="*/ 3668756 w 10502838"/>
              <a:gd name="connsiteY3996" fmla="*/ 1356053 h 6860376"/>
              <a:gd name="connsiteX3997" fmla="*/ 3648427 w 10502838"/>
              <a:gd name="connsiteY3997" fmla="*/ 1376382 h 6860376"/>
              <a:gd name="connsiteX3998" fmla="*/ 3724361 w 10502838"/>
              <a:gd name="connsiteY3998" fmla="*/ 1452316 h 6860376"/>
              <a:gd name="connsiteX3999" fmla="*/ 3649025 w 10502838"/>
              <a:gd name="connsiteY3999" fmla="*/ 1527652 h 6860376"/>
              <a:gd name="connsiteX4000" fmla="*/ 3669354 w 10502838"/>
              <a:gd name="connsiteY4000" fmla="*/ 1547981 h 6860376"/>
              <a:gd name="connsiteX4001" fmla="*/ 3745288 w 10502838"/>
              <a:gd name="connsiteY4001" fmla="*/ 1472047 h 6860376"/>
              <a:gd name="connsiteX4002" fmla="*/ 3820624 w 10502838"/>
              <a:gd name="connsiteY4002" fmla="*/ 1548579 h 6860376"/>
              <a:gd name="connsiteX4003" fmla="*/ 3840953 w 10502838"/>
              <a:gd name="connsiteY4003" fmla="*/ 1528250 h 6860376"/>
              <a:gd name="connsiteX4004" fmla="*/ 3765019 w 10502838"/>
              <a:gd name="connsiteY4004" fmla="*/ 1452316 h 6860376"/>
              <a:gd name="connsiteX4005" fmla="*/ 3840953 w 10502838"/>
              <a:gd name="connsiteY4005" fmla="*/ 1376382 h 6860376"/>
              <a:gd name="connsiteX4006" fmla="*/ 3820624 w 10502838"/>
              <a:gd name="connsiteY4006" fmla="*/ 1356053 h 6860376"/>
              <a:gd name="connsiteX4007" fmla="*/ 3744690 w 10502838"/>
              <a:gd name="connsiteY4007" fmla="*/ 1431986 h 6860376"/>
              <a:gd name="connsiteX4008" fmla="*/ 3067306 w 10502838"/>
              <a:gd name="connsiteY4008" fmla="*/ 1356053 h 6860376"/>
              <a:gd name="connsiteX4009" fmla="*/ 3046977 w 10502838"/>
              <a:gd name="connsiteY4009" fmla="*/ 1376382 h 6860376"/>
              <a:gd name="connsiteX4010" fmla="*/ 3122912 w 10502838"/>
              <a:gd name="connsiteY4010" fmla="*/ 1452316 h 6860376"/>
              <a:gd name="connsiteX4011" fmla="*/ 3046977 w 10502838"/>
              <a:gd name="connsiteY4011" fmla="*/ 1528250 h 6860376"/>
              <a:gd name="connsiteX4012" fmla="*/ 3067306 w 10502838"/>
              <a:gd name="connsiteY4012" fmla="*/ 1548579 h 6860376"/>
              <a:gd name="connsiteX4013" fmla="*/ 3142645 w 10502838"/>
              <a:gd name="connsiteY4013" fmla="*/ 1472646 h 6860376"/>
              <a:gd name="connsiteX4014" fmla="*/ 3218581 w 10502838"/>
              <a:gd name="connsiteY4014" fmla="*/ 1548579 h 6860376"/>
              <a:gd name="connsiteX4015" fmla="*/ 3238910 w 10502838"/>
              <a:gd name="connsiteY4015" fmla="*/ 1528250 h 6860376"/>
              <a:gd name="connsiteX4016" fmla="*/ 3162974 w 10502838"/>
              <a:gd name="connsiteY4016" fmla="*/ 1452316 h 6860376"/>
              <a:gd name="connsiteX4017" fmla="*/ 3238910 w 10502838"/>
              <a:gd name="connsiteY4017" fmla="*/ 1376382 h 6860376"/>
              <a:gd name="connsiteX4018" fmla="*/ 3218581 w 10502838"/>
              <a:gd name="connsiteY4018" fmla="*/ 1356053 h 6860376"/>
              <a:gd name="connsiteX4019" fmla="*/ 3142645 w 10502838"/>
              <a:gd name="connsiteY4019" fmla="*/ 1431986 h 6860376"/>
              <a:gd name="connsiteX4020" fmla="*/ 2464609 w 10502838"/>
              <a:gd name="connsiteY4020" fmla="*/ 1356053 h 6860376"/>
              <a:gd name="connsiteX4021" fmla="*/ 2444280 w 10502838"/>
              <a:gd name="connsiteY4021" fmla="*/ 1376382 h 6860376"/>
              <a:gd name="connsiteX4022" fmla="*/ 2520216 w 10502838"/>
              <a:gd name="connsiteY4022" fmla="*/ 1452316 h 6860376"/>
              <a:gd name="connsiteX4023" fmla="*/ 2444280 w 10502838"/>
              <a:gd name="connsiteY4023" fmla="*/ 1528250 h 6860376"/>
              <a:gd name="connsiteX4024" fmla="*/ 2464609 w 10502838"/>
              <a:gd name="connsiteY4024" fmla="*/ 1548579 h 6860376"/>
              <a:gd name="connsiteX4025" fmla="*/ 2540546 w 10502838"/>
              <a:gd name="connsiteY4025" fmla="*/ 1472646 h 6860376"/>
              <a:gd name="connsiteX4026" fmla="*/ 2616480 w 10502838"/>
              <a:gd name="connsiteY4026" fmla="*/ 1548579 h 6860376"/>
              <a:gd name="connsiteX4027" fmla="*/ 2636809 w 10502838"/>
              <a:gd name="connsiteY4027" fmla="*/ 1528250 h 6860376"/>
              <a:gd name="connsiteX4028" fmla="*/ 2560875 w 10502838"/>
              <a:gd name="connsiteY4028" fmla="*/ 1452316 h 6860376"/>
              <a:gd name="connsiteX4029" fmla="*/ 2636809 w 10502838"/>
              <a:gd name="connsiteY4029" fmla="*/ 1376382 h 6860376"/>
              <a:gd name="connsiteX4030" fmla="*/ 2616480 w 10502838"/>
              <a:gd name="connsiteY4030" fmla="*/ 1356053 h 6860376"/>
              <a:gd name="connsiteX4031" fmla="*/ 2540546 w 10502838"/>
              <a:gd name="connsiteY4031" fmla="*/ 1431986 h 6860376"/>
              <a:gd name="connsiteX4032" fmla="*/ 1259215 w 10502838"/>
              <a:gd name="connsiteY4032" fmla="*/ 1356053 h 6860376"/>
              <a:gd name="connsiteX4033" fmla="*/ 1238888 w 10502838"/>
              <a:gd name="connsiteY4033" fmla="*/ 1376382 h 6860376"/>
              <a:gd name="connsiteX4034" fmla="*/ 1314819 w 10502838"/>
              <a:gd name="connsiteY4034" fmla="*/ 1452316 h 6860376"/>
              <a:gd name="connsiteX4035" fmla="*/ 1238888 w 10502838"/>
              <a:gd name="connsiteY4035" fmla="*/ 1528250 h 6860376"/>
              <a:gd name="connsiteX4036" fmla="*/ 1259215 w 10502838"/>
              <a:gd name="connsiteY4036" fmla="*/ 1548579 h 6860376"/>
              <a:gd name="connsiteX4037" fmla="*/ 1335747 w 10502838"/>
              <a:gd name="connsiteY4037" fmla="*/ 1472646 h 6860376"/>
              <a:gd name="connsiteX4038" fmla="*/ 1411085 w 10502838"/>
              <a:gd name="connsiteY4038" fmla="*/ 1548579 h 6860376"/>
              <a:gd name="connsiteX4039" fmla="*/ 1431412 w 10502838"/>
              <a:gd name="connsiteY4039" fmla="*/ 1528250 h 6860376"/>
              <a:gd name="connsiteX4040" fmla="*/ 1355478 w 10502838"/>
              <a:gd name="connsiteY4040" fmla="*/ 1452316 h 6860376"/>
              <a:gd name="connsiteX4041" fmla="*/ 1431412 w 10502838"/>
              <a:gd name="connsiteY4041" fmla="*/ 1376382 h 6860376"/>
              <a:gd name="connsiteX4042" fmla="*/ 1411085 w 10502838"/>
              <a:gd name="connsiteY4042" fmla="*/ 1356053 h 6860376"/>
              <a:gd name="connsiteX4043" fmla="*/ 1335148 w 10502838"/>
              <a:gd name="connsiteY4043" fmla="*/ 1431986 h 6860376"/>
              <a:gd name="connsiteX4044" fmla="*/ 657126 w 10502838"/>
              <a:gd name="connsiteY4044" fmla="*/ 1356053 h 6860376"/>
              <a:gd name="connsiteX4045" fmla="*/ 636798 w 10502838"/>
              <a:gd name="connsiteY4045" fmla="*/ 1376382 h 6860376"/>
              <a:gd name="connsiteX4046" fmla="*/ 712731 w 10502838"/>
              <a:gd name="connsiteY4046" fmla="*/ 1452316 h 6860376"/>
              <a:gd name="connsiteX4047" fmla="*/ 636798 w 10502838"/>
              <a:gd name="connsiteY4047" fmla="*/ 1527652 h 6860376"/>
              <a:gd name="connsiteX4048" fmla="*/ 657126 w 10502838"/>
              <a:gd name="connsiteY4048" fmla="*/ 1547981 h 6860376"/>
              <a:gd name="connsiteX4049" fmla="*/ 733060 w 10502838"/>
              <a:gd name="connsiteY4049" fmla="*/ 1472047 h 6860376"/>
              <a:gd name="connsiteX4050" fmla="*/ 808994 w 10502838"/>
              <a:gd name="connsiteY4050" fmla="*/ 1547981 h 6860376"/>
              <a:gd name="connsiteX4051" fmla="*/ 829323 w 10502838"/>
              <a:gd name="connsiteY4051" fmla="*/ 1527652 h 6860376"/>
              <a:gd name="connsiteX4052" fmla="*/ 753389 w 10502838"/>
              <a:gd name="connsiteY4052" fmla="*/ 1452316 h 6860376"/>
              <a:gd name="connsiteX4053" fmla="*/ 829323 w 10502838"/>
              <a:gd name="connsiteY4053" fmla="*/ 1376382 h 6860376"/>
              <a:gd name="connsiteX4054" fmla="*/ 808994 w 10502838"/>
              <a:gd name="connsiteY4054" fmla="*/ 1356053 h 6860376"/>
              <a:gd name="connsiteX4055" fmla="*/ 733060 w 10502838"/>
              <a:gd name="connsiteY4055" fmla="*/ 1431986 h 6860376"/>
              <a:gd name="connsiteX4056" fmla="*/ 55033 w 10502838"/>
              <a:gd name="connsiteY4056" fmla="*/ 1356053 h 6860376"/>
              <a:gd name="connsiteX4057" fmla="*/ 34704 w 10502838"/>
              <a:gd name="connsiteY4057" fmla="*/ 1376382 h 6860376"/>
              <a:gd name="connsiteX4058" fmla="*/ 110638 w 10502838"/>
              <a:gd name="connsiteY4058" fmla="*/ 1452316 h 6860376"/>
              <a:gd name="connsiteX4059" fmla="*/ 34106 w 10502838"/>
              <a:gd name="connsiteY4059" fmla="*/ 1527653 h 6860376"/>
              <a:gd name="connsiteX4060" fmla="*/ 54435 w 10502838"/>
              <a:gd name="connsiteY4060" fmla="*/ 1547981 h 6860376"/>
              <a:gd name="connsiteX4061" fmla="*/ 130369 w 10502838"/>
              <a:gd name="connsiteY4061" fmla="*/ 1472646 h 6860376"/>
              <a:gd name="connsiteX4062" fmla="*/ 206305 w 10502838"/>
              <a:gd name="connsiteY4062" fmla="*/ 1548579 h 6860376"/>
              <a:gd name="connsiteX4063" fmla="*/ 226632 w 10502838"/>
              <a:gd name="connsiteY4063" fmla="*/ 1528250 h 6860376"/>
              <a:gd name="connsiteX4064" fmla="*/ 150698 w 10502838"/>
              <a:gd name="connsiteY4064" fmla="*/ 1452316 h 6860376"/>
              <a:gd name="connsiteX4065" fmla="*/ 226632 w 10502838"/>
              <a:gd name="connsiteY4065" fmla="*/ 1376382 h 6860376"/>
              <a:gd name="connsiteX4066" fmla="*/ 206305 w 10502838"/>
              <a:gd name="connsiteY4066" fmla="*/ 1356053 h 6860376"/>
              <a:gd name="connsiteX4067" fmla="*/ 130369 w 10502838"/>
              <a:gd name="connsiteY4067" fmla="*/ 1431986 h 6860376"/>
              <a:gd name="connsiteX4068" fmla="*/ 8489086 w 10502838"/>
              <a:gd name="connsiteY4068" fmla="*/ 1355455 h 6860376"/>
              <a:gd name="connsiteX4069" fmla="*/ 8468757 w 10502838"/>
              <a:gd name="connsiteY4069" fmla="*/ 1375783 h 6860376"/>
              <a:gd name="connsiteX4070" fmla="*/ 8544691 w 10502838"/>
              <a:gd name="connsiteY4070" fmla="*/ 1451717 h 6860376"/>
              <a:gd name="connsiteX4071" fmla="*/ 8468757 w 10502838"/>
              <a:gd name="connsiteY4071" fmla="*/ 1527652 h 6860376"/>
              <a:gd name="connsiteX4072" fmla="*/ 8489086 w 10502838"/>
              <a:gd name="connsiteY4072" fmla="*/ 1547981 h 6860376"/>
              <a:gd name="connsiteX4073" fmla="*/ 8565020 w 10502838"/>
              <a:gd name="connsiteY4073" fmla="*/ 1472047 h 6860376"/>
              <a:gd name="connsiteX4074" fmla="*/ 8640954 w 10502838"/>
              <a:gd name="connsiteY4074" fmla="*/ 1547981 h 6860376"/>
              <a:gd name="connsiteX4075" fmla="*/ 8661283 w 10502838"/>
              <a:gd name="connsiteY4075" fmla="*/ 1527652 h 6860376"/>
              <a:gd name="connsiteX4076" fmla="*/ 8585349 w 10502838"/>
              <a:gd name="connsiteY4076" fmla="*/ 1451717 h 6860376"/>
              <a:gd name="connsiteX4077" fmla="*/ 8661283 w 10502838"/>
              <a:gd name="connsiteY4077" fmla="*/ 1375783 h 6860376"/>
              <a:gd name="connsiteX4078" fmla="*/ 8640954 w 10502838"/>
              <a:gd name="connsiteY4078" fmla="*/ 1355455 h 6860376"/>
              <a:gd name="connsiteX4079" fmla="*/ 8565020 w 10502838"/>
              <a:gd name="connsiteY4079" fmla="*/ 1431389 h 6860376"/>
              <a:gd name="connsiteX4080" fmla="*/ 6078921 w 10502838"/>
              <a:gd name="connsiteY4080" fmla="*/ 1355455 h 6860376"/>
              <a:gd name="connsiteX4081" fmla="*/ 6058592 w 10502838"/>
              <a:gd name="connsiteY4081" fmla="*/ 1375783 h 6860376"/>
              <a:gd name="connsiteX4082" fmla="*/ 6134526 w 10502838"/>
              <a:gd name="connsiteY4082" fmla="*/ 1451717 h 6860376"/>
              <a:gd name="connsiteX4083" fmla="*/ 6058592 w 10502838"/>
              <a:gd name="connsiteY4083" fmla="*/ 1527652 h 6860376"/>
              <a:gd name="connsiteX4084" fmla="*/ 6078921 w 10502838"/>
              <a:gd name="connsiteY4084" fmla="*/ 1547981 h 6860376"/>
              <a:gd name="connsiteX4085" fmla="*/ 6154855 w 10502838"/>
              <a:gd name="connsiteY4085" fmla="*/ 1472047 h 6860376"/>
              <a:gd name="connsiteX4086" fmla="*/ 6230789 w 10502838"/>
              <a:gd name="connsiteY4086" fmla="*/ 1547981 h 6860376"/>
              <a:gd name="connsiteX4087" fmla="*/ 6251118 w 10502838"/>
              <a:gd name="connsiteY4087" fmla="*/ 1527652 h 6860376"/>
              <a:gd name="connsiteX4088" fmla="*/ 6175184 w 10502838"/>
              <a:gd name="connsiteY4088" fmla="*/ 1451717 h 6860376"/>
              <a:gd name="connsiteX4089" fmla="*/ 6251118 w 10502838"/>
              <a:gd name="connsiteY4089" fmla="*/ 1375783 h 6860376"/>
              <a:gd name="connsiteX4090" fmla="*/ 6230789 w 10502838"/>
              <a:gd name="connsiteY4090" fmla="*/ 1355455 h 6860376"/>
              <a:gd name="connsiteX4091" fmla="*/ 6154855 w 10502838"/>
              <a:gd name="connsiteY4091" fmla="*/ 1431389 h 6860376"/>
              <a:gd name="connsiteX4092" fmla="*/ 1861912 w 10502838"/>
              <a:gd name="connsiteY4092" fmla="*/ 1355455 h 6860376"/>
              <a:gd name="connsiteX4093" fmla="*/ 1841582 w 10502838"/>
              <a:gd name="connsiteY4093" fmla="*/ 1375783 h 6860376"/>
              <a:gd name="connsiteX4094" fmla="*/ 1917518 w 10502838"/>
              <a:gd name="connsiteY4094" fmla="*/ 1451717 h 6860376"/>
              <a:gd name="connsiteX4095" fmla="*/ 1841582 w 10502838"/>
              <a:gd name="connsiteY4095" fmla="*/ 1527652 h 6860376"/>
              <a:gd name="connsiteX4096" fmla="*/ 1861912 w 10502838"/>
              <a:gd name="connsiteY4096" fmla="*/ 1547981 h 6860376"/>
              <a:gd name="connsiteX4097" fmla="*/ 1937847 w 10502838"/>
              <a:gd name="connsiteY4097" fmla="*/ 1472047 h 6860376"/>
              <a:gd name="connsiteX4098" fmla="*/ 2013781 w 10502838"/>
              <a:gd name="connsiteY4098" fmla="*/ 1547981 h 6860376"/>
              <a:gd name="connsiteX4099" fmla="*/ 2034110 w 10502838"/>
              <a:gd name="connsiteY4099" fmla="*/ 1527652 h 6860376"/>
              <a:gd name="connsiteX4100" fmla="*/ 1958176 w 10502838"/>
              <a:gd name="connsiteY4100" fmla="*/ 1451717 h 6860376"/>
              <a:gd name="connsiteX4101" fmla="*/ 2034110 w 10502838"/>
              <a:gd name="connsiteY4101" fmla="*/ 1375783 h 6860376"/>
              <a:gd name="connsiteX4102" fmla="*/ 2013781 w 10502838"/>
              <a:gd name="connsiteY4102" fmla="*/ 1355455 h 6860376"/>
              <a:gd name="connsiteX4103" fmla="*/ 1937847 w 10502838"/>
              <a:gd name="connsiteY4103" fmla="*/ 1431389 h 6860376"/>
              <a:gd name="connsiteX4104" fmla="*/ 1259813 w 10502838"/>
              <a:gd name="connsiteY4104" fmla="*/ 1330343 h 6860376"/>
              <a:gd name="connsiteX4105" fmla="*/ 1335747 w 10502838"/>
              <a:gd name="connsiteY4105" fmla="*/ 1406277 h 6860376"/>
              <a:gd name="connsiteX4106" fmla="*/ 1411682 w 10502838"/>
              <a:gd name="connsiteY4106" fmla="*/ 1330343 h 6860376"/>
              <a:gd name="connsiteX4107" fmla="*/ 1457721 w 10502838"/>
              <a:gd name="connsiteY4107" fmla="*/ 1376382 h 6860376"/>
              <a:gd name="connsiteX4108" fmla="*/ 1381188 w 10502838"/>
              <a:gd name="connsiteY4108" fmla="*/ 1452316 h 6860376"/>
              <a:gd name="connsiteX4109" fmla="*/ 1457123 w 10502838"/>
              <a:gd name="connsiteY4109" fmla="*/ 1528250 h 6860376"/>
              <a:gd name="connsiteX4110" fmla="*/ 1411085 w 10502838"/>
              <a:gd name="connsiteY4110" fmla="*/ 1574290 h 6860376"/>
              <a:gd name="connsiteX4111" fmla="*/ 1335148 w 10502838"/>
              <a:gd name="connsiteY4111" fmla="*/ 1498355 h 6860376"/>
              <a:gd name="connsiteX4112" fmla="*/ 1259813 w 10502838"/>
              <a:gd name="connsiteY4112" fmla="*/ 1573691 h 6860376"/>
              <a:gd name="connsiteX4113" fmla="*/ 1213777 w 10502838"/>
              <a:gd name="connsiteY4113" fmla="*/ 1527653 h 6860376"/>
              <a:gd name="connsiteX4114" fmla="*/ 1289708 w 10502838"/>
              <a:gd name="connsiteY4114" fmla="*/ 1451717 h 6860376"/>
              <a:gd name="connsiteX4115" fmla="*/ 1213777 w 10502838"/>
              <a:gd name="connsiteY4115" fmla="*/ 1376382 h 6860376"/>
              <a:gd name="connsiteX4116" fmla="*/ 55033 w 10502838"/>
              <a:gd name="connsiteY4116" fmla="*/ 1330343 h 6860376"/>
              <a:gd name="connsiteX4117" fmla="*/ 130967 w 10502838"/>
              <a:gd name="connsiteY4117" fmla="*/ 1406277 h 6860376"/>
              <a:gd name="connsiteX4118" fmla="*/ 206901 w 10502838"/>
              <a:gd name="connsiteY4118" fmla="*/ 1330343 h 6860376"/>
              <a:gd name="connsiteX4119" fmla="*/ 252940 w 10502838"/>
              <a:gd name="connsiteY4119" fmla="*/ 1376382 h 6860376"/>
              <a:gd name="connsiteX4120" fmla="*/ 177006 w 10502838"/>
              <a:gd name="connsiteY4120" fmla="*/ 1452316 h 6860376"/>
              <a:gd name="connsiteX4121" fmla="*/ 252940 w 10502838"/>
              <a:gd name="connsiteY4121" fmla="*/ 1528250 h 6860376"/>
              <a:gd name="connsiteX4122" fmla="*/ 206901 w 10502838"/>
              <a:gd name="connsiteY4122" fmla="*/ 1574290 h 6860376"/>
              <a:gd name="connsiteX4123" fmla="*/ 130967 w 10502838"/>
              <a:gd name="connsiteY4123" fmla="*/ 1498355 h 6860376"/>
              <a:gd name="connsiteX4124" fmla="*/ 55033 w 10502838"/>
              <a:gd name="connsiteY4124" fmla="*/ 1573691 h 6860376"/>
              <a:gd name="connsiteX4125" fmla="*/ 8995 w 10502838"/>
              <a:gd name="connsiteY4125" fmla="*/ 1527653 h 6860376"/>
              <a:gd name="connsiteX4126" fmla="*/ 84928 w 10502838"/>
              <a:gd name="connsiteY4126" fmla="*/ 1451717 h 6860376"/>
              <a:gd name="connsiteX4127" fmla="*/ 8995 w 10502838"/>
              <a:gd name="connsiteY4127" fmla="*/ 1376382 h 6860376"/>
              <a:gd name="connsiteX4128" fmla="*/ 10295963 w 10502838"/>
              <a:gd name="connsiteY4128" fmla="*/ 1329744 h 6860376"/>
              <a:gd name="connsiteX4129" fmla="*/ 10371897 w 10502838"/>
              <a:gd name="connsiteY4129" fmla="*/ 1405679 h 6860376"/>
              <a:gd name="connsiteX4130" fmla="*/ 10447831 w 10502838"/>
              <a:gd name="connsiteY4130" fmla="*/ 1329744 h 6860376"/>
              <a:gd name="connsiteX4131" fmla="*/ 10493870 w 10502838"/>
              <a:gd name="connsiteY4131" fmla="*/ 1375783 h 6860376"/>
              <a:gd name="connsiteX4132" fmla="*/ 10417936 w 10502838"/>
              <a:gd name="connsiteY4132" fmla="*/ 1451717 h 6860376"/>
              <a:gd name="connsiteX4133" fmla="*/ 10493870 w 10502838"/>
              <a:gd name="connsiteY4133" fmla="*/ 1527652 h 6860376"/>
              <a:gd name="connsiteX4134" fmla="*/ 10447831 w 10502838"/>
              <a:gd name="connsiteY4134" fmla="*/ 1573691 h 6860376"/>
              <a:gd name="connsiteX4135" fmla="*/ 10371897 w 10502838"/>
              <a:gd name="connsiteY4135" fmla="*/ 1497757 h 6860376"/>
              <a:gd name="connsiteX4136" fmla="*/ 10295963 w 10502838"/>
              <a:gd name="connsiteY4136" fmla="*/ 1573691 h 6860376"/>
              <a:gd name="connsiteX4137" fmla="*/ 10249924 w 10502838"/>
              <a:gd name="connsiteY4137" fmla="*/ 1527652 h 6860376"/>
              <a:gd name="connsiteX4138" fmla="*/ 10325858 w 10502838"/>
              <a:gd name="connsiteY4138" fmla="*/ 1451717 h 6860376"/>
              <a:gd name="connsiteX4139" fmla="*/ 10249924 w 10502838"/>
              <a:gd name="connsiteY4139" fmla="*/ 1375783 h 6860376"/>
              <a:gd name="connsiteX4140" fmla="*/ 9693272 w 10502838"/>
              <a:gd name="connsiteY4140" fmla="*/ 1329744 h 6860376"/>
              <a:gd name="connsiteX4141" fmla="*/ 9769206 w 10502838"/>
              <a:gd name="connsiteY4141" fmla="*/ 1405679 h 6860376"/>
              <a:gd name="connsiteX4142" fmla="*/ 9845140 w 10502838"/>
              <a:gd name="connsiteY4142" fmla="*/ 1329744 h 6860376"/>
              <a:gd name="connsiteX4143" fmla="*/ 9891180 w 10502838"/>
              <a:gd name="connsiteY4143" fmla="*/ 1375783 h 6860376"/>
              <a:gd name="connsiteX4144" fmla="*/ 9815245 w 10502838"/>
              <a:gd name="connsiteY4144" fmla="*/ 1451717 h 6860376"/>
              <a:gd name="connsiteX4145" fmla="*/ 9891180 w 10502838"/>
              <a:gd name="connsiteY4145" fmla="*/ 1527652 h 6860376"/>
              <a:gd name="connsiteX4146" fmla="*/ 9845140 w 10502838"/>
              <a:gd name="connsiteY4146" fmla="*/ 1573691 h 6860376"/>
              <a:gd name="connsiteX4147" fmla="*/ 9769206 w 10502838"/>
              <a:gd name="connsiteY4147" fmla="*/ 1497757 h 6860376"/>
              <a:gd name="connsiteX4148" fmla="*/ 9693272 w 10502838"/>
              <a:gd name="connsiteY4148" fmla="*/ 1573691 h 6860376"/>
              <a:gd name="connsiteX4149" fmla="*/ 9647233 w 10502838"/>
              <a:gd name="connsiteY4149" fmla="*/ 1527652 h 6860376"/>
              <a:gd name="connsiteX4150" fmla="*/ 9723167 w 10502838"/>
              <a:gd name="connsiteY4150" fmla="*/ 1451717 h 6860376"/>
              <a:gd name="connsiteX4151" fmla="*/ 9647233 w 10502838"/>
              <a:gd name="connsiteY4151" fmla="*/ 1375783 h 6860376"/>
              <a:gd name="connsiteX4152" fmla="*/ 9091777 w 10502838"/>
              <a:gd name="connsiteY4152" fmla="*/ 1329744 h 6860376"/>
              <a:gd name="connsiteX4153" fmla="*/ 9167711 w 10502838"/>
              <a:gd name="connsiteY4153" fmla="*/ 1405679 h 6860376"/>
              <a:gd name="connsiteX4154" fmla="*/ 9243645 w 10502838"/>
              <a:gd name="connsiteY4154" fmla="*/ 1329744 h 6860376"/>
              <a:gd name="connsiteX4155" fmla="*/ 9289684 w 10502838"/>
              <a:gd name="connsiteY4155" fmla="*/ 1375783 h 6860376"/>
              <a:gd name="connsiteX4156" fmla="*/ 9213750 w 10502838"/>
              <a:gd name="connsiteY4156" fmla="*/ 1451717 h 6860376"/>
              <a:gd name="connsiteX4157" fmla="*/ 9289684 w 10502838"/>
              <a:gd name="connsiteY4157" fmla="*/ 1527652 h 6860376"/>
              <a:gd name="connsiteX4158" fmla="*/ 9243645 w 10502838"/>
              <a:gd name="connsiteY4158" fmla="*/ 1573691 h 6860376"/>
              <a:gd name="connsiteX4159" fmla="*/ 9167711 w 10502838"/>
              <a:gd name="connsiteY4159" fmla="*/ 1497757 h 6860376"/>
              <a:gd name="connsiteX4160" fmla="*/ 9091777 w 10502838"/>
              <a:gd name="connsiteY4160" fmla="*/ 1573691 h 6860376"/>
              <a:gd name="connsiteX4161" fmla="*/ 9045738 w 10502838"/>
              <a:gd name="connsiteY4161" fmla="*/ 1527652 h 6860376"/>
              <a:gd name="connsiteX4162" fmla="*/ 9121672 w 10502838"/>
              <a:gd name="connsiteY4162" fmla="*/ 1451717 h 6860376"/>
              <a:gd name="connsiteX4163" fmla="*/ 9045738 w 10502838"/>
              <a:gd name="connsiteY4163" fmla="*/ 1375783 h 6860376"/>
              <a:gd name="connsiteX4164" fmla="*/ 8488488 w 10502838"/>
              <a:gd name="connsiteY4164" fmla="*/ 1329744 h 6860376"/>
              <a:gd name="connsiteX4165" fmla="*/ 8564422 w 10502838"/>
              <a:gd name="connsiteY4165" fmla="*/ 1405679 h 6860376"/>
              <a:gd name="connsiteX4166" fmla="*/ 8640356 w 10502838"/>
              <a:gd name="connsiteY4166" fmla="*/ 1329744 h 6860376"/>
              <a:gd name="connsiteX4167" fmla="*/ 8686396 w 10502838"/>
              <a:gd name="connsiteY4167" fmla="*/ 1375783 h 6860376"/>
              <a:gd name="connsiteX4168" fmla="*/ 8610461 w 10502838"/>
              <a:gd name="connsiteY4168" fmla="*/ 1451717 h 6860376"/>
              <a:gd name="connsiteX4169" fmla="*/ 8686396 w 10502838"/>
              <a:gd name="connsiteY4169" fmla="*/ 1527652 h 6860376"/>
              <a:gd name="connsiteX4170" fmla="*/ 8640356 w 10502838"/>
              <a:gd name="connsiteY4170" fmla="*/ 1573691 h 6860376"/>
              <a:gd name="connsiteX4171" fmla="*/ 8564422 w 10502838"/>
              <a:gd name="connsiteY4171" fmla="*/ 1497757 h 6860376"/>
              <a:gd name="connsiteX4172" fmla="*/ 8488488 w 10502838"/>
              <a:gd name="connsiteY4172" fmla="*/ 1573691 h 6860376"/>
              <a:gd name="connsiteX4173" fmla="*/ 8442449 w 10502838"/>
              <a:gd name="connsiteY4173" fmla="*/ 1527652 h 6860376"/>
              <a:gd name="connsiteX4174" fmla="*/ 8518383 w 10502838"/>
              <a:gd name="connsiteY4174" fmla="*/ 1451717 h 6860376"/>
              <a:gd name="connsiteX4175" fmla="*/ 8442449 w 10502838"/>
              <a:gd name="connsiteY4175" fmla="*/ 1375783 h 6860376"/>
              <a:gd name="connsiteX4176" fmla="*/ 7886396 w 10502838"/>
              <a:gd name="connsiteY4176" fmla="*/ 1329744 h 6860376"/>
              <a:gd name="connsiteX4177" fmla="*/ 7962330 w 10502838"/>
              <a:gd name="connsiteY4177" fmla="*/ 1405679 h 6860376"/>
              <a:gd name="connsiteX4178" fmla="*/ 8038264 w 10502838"/>
              <a:gd name="connsiteY4178" fmla="*/ 1329744 h 6860376"/>
              <a:gd name="connsiteX4179" fmla="*/ 8084303 w 10502838"/>
              <a:gd name="connsiteY4179" fmla="*/ 1375783 h 6860376"/>
              <a:gd name="connsiteX4180" fmla="*/ 8008369 w 10502838"/>
              <a:gd name="connsiteY4180" fmla="*/ 1451717 h 6860376"/>
              <a:gd name="connsiteX4181" fmla="*/ 8084303 w 10502838"/>
              <a:gd name="connsiteY4181" fmla="*/ 1527652 h 6860376"/>
              <a:gd name="connsiteX4182" fmla="*/ 8038264 w 10502838"/>
              <a:gd name="connsiteY4182" fmla="*/ 1573691 h 6860376"/>
              <a:gd name="connsiteX4183" fmla="*/ 7962330 w 10502838"/>
              <a:gd name="connsiteY4183" fmla="*/ 1497757 h 6860376"/>
              <a:gd name="connsiteX4184" fmla="*/ 7886396 w 10502838"/>
              <a:gd name="connsiteY4184" fmla="*/ 1573691 h 6860376"/>
              <a:gd name="connsiteX4185" fmla="*/ 7840357 w 10502838"/>
              <a:gd name="connsiteY4185" fmla="*/ 1527652 h 6860376"/>
              <a:gd name="connsiteX4186" fmla="*/ 7916291 w 10502838"/>
              <a:gd name="connsiteY4186" fmla="*/ 1451717 h 6860376"/>
              <a:gd name="connsiteX4187" fmla="*/ 7840357 w 10502838"/>
              <a:gd name="connsiteY4187" fmla="*/ 1375783 h 6860376"/>
              <a:gd name="connsiteX4188" fmla="*/ 7283705 w 10502838"/>
              <a:gd name="connsiteY4188" fmla="*/ 1329744 h 6860376"/>
              <a:gd name="connsiteX4189" fmla="*/ 7359639 w 10502838"/>
              <a:gd name="connsiteY4189" fmla="*/ 1405679 h 6860376"/>
              <a:gd name="connsiteX4190" fmla="*/ 7435573 w 10502838"/>
              <a:gd name="connsiteY4190" fmla="*/ 1329744 h 6860376"/>
              <a:gd name="connsiteX4191" fmla="*/ 7481613 w 10502838"/>
              <a:gd name="connsiteY4191" fmla="*/ 1375783 h 6860376"/>
              <a:gd name="connsiteX4192" fmla="*/ 7405678 w 10502838"/>
              <a:gd name="connsiteY4192" fmla="*/ 1451717 h 6860376"/>
              <a:gd name="connsiteX4193" fmla="*/ 7481613 w 10502838"/>
              <a:gd name="connsiteY4193" fmla="*/ 1527652 h 6860376"/>
              <a:gd name="connsiteX4194" fmla="*/ 7435573 w 10502838"/>
              <a:gd name="connsiteY4194" fmla="*/ 1573691 h 6860376"/>
              <a:gd name="connsiteX4195" fmla="*/ 7359639 w 10502838"/>
              <a:gd name="connsiteY4195" fmla="*/ 1497757 h 6860376"/>
              <a:gd name="connsiteX4196" fmla="*/ 7283705 w 10502838"/>
              <a:gd name="connsiteY4196" fmla="*/ 1573691 h 6860376"/>
              <a:gd name="connsiteX4197" fmla="*/ 7237666 w 10502838"/>
              <a:gd name="connsiteY4197" fmla="*/ 1527652 h 6860376"/>
              <a:gd name="connsiteX4198" fmla="*/ 7313600 w 10502838"/>
              <a:gd name="connsiteY4198" fmla="*/ 1451717 h 6860376"/>
              <a:gd name="connsiteX4199" fmla="*/ 7237666 w 10502838"/>
              <a:gd name="connsiteY4199" fmla="*/ 1375783 h 6860376"/>
              <a:gd name="connsiteX4200" fmla="*/ 6681612 w 10502838"/>
              <a:gd name="connsiteY4200" fmla="*/ 1329744 h 6860376"/>
              <a:gd name="connsiteX4201" fmla="*/ 6757546 w 10502838"/>
              <a:gd name="connsiteY4201" fmla="*/ 1405679 h 6860376"/>
              <a:gd name="connsiteX4202" fmla="*/ 6833480 w 10502838"/>
              <a:gd name="connsiteY4202" fmla="*/ 1329744 h 6860376"/>
              <a:gd name="connsiteX4203" fmla="*/ 6879519 w 10502838"/>
              <a:gd name="connsiteY4203" fmla="*/ 1375783 h 6860376"/>
              <a:gd name="connsiteX4204" fmla="*/ 6803585 w 10502838"/>
              <a:gd name="connsiteY4204" fmla="*/ 1451717 h 6860376"/>
              <a:gd name="connsiteX4205" fmla="*/ 6879519 w 10502838"/>
              <a:gd name="connsiteY4205" fmla="*/ 1527652 h 6860376"/>
              <a:gd name="connsiteX4206" fmla="*/ 6833480 w 10502838"/>
              <a:gd name="connsiteY4206" fmla="*/ 1573691 h 6860376"/>
              <a:gd name="connsiteX4207" fmla="*/ 6757546 w 10502838"/>
              <a:gd name="connsiteY4207" fmla="*/ 1497757 h 6860376"/>
              <a:gd name="connsiteX4208" fmla="*/ 6681612 w 10502838"/>
              <a:gd name="connsiteY4208" fmla="*/ 1573691 h 6860376"/>
              <a:gd name="connsiteX4209" fmla="*/ 6635573 w 10502838"/>
              <a:gd name="connsiteY4209" fmla="*/ 1527652 h 6860376"/>
              <a:gd name="connsiteX4210" fmla="*/ 6711507 w 10502838"/>
              <a:gd name="connsiteY4210" fmla="*/ 1451717 h 6860376"/>
              <a:gd name="connsiteX4211" fmla="*/ 6635573 w 10502838"/>
              <a:gd name="connsiteY4211" fmla="*/ 1375783 h 6860376"/>
              <a:gd name="connsiteX4212" fmla="*/ 6078921 w 10502838"/>
              <a:gd name="connsiteY4212" fmla="*/ 1329744 h 6860376"/>
              <a:gd name="connsiteX4213" fmla="*/ 6154855 w 10502838"/>
              <a:gd name="connsiteY4213" fmla="*/ 1405679 h 6860376"/>
              <a:gd name="connsiteX4214" fmla="*/ 6230789 w 10502838"/>
              <a:gd name="connsiteY4214" fmla="*/ 1329744 h 6860376"/>
              <a:gd name="connsiteX4215" fmla="*/ 6276829 w 10502838"/>
              <a:gd name="connsiteY4215" fmla="*/ 1375783 h 6860376"/>
              <a:gd name="connsiteX4216" fmla="*/ 6200894 w 10502838"/>
              <a:gd name="connsiteY4216" fmla="*/ 1451717 h 6860376"/>
              <a:gd name="connsiteX4217" fmla="*/ 6276829 w 10502838"/>
              <a:gd name="connsiteY4217" fmla="*/ 1527652 h 6860376"/>
              <a:gd name="connsiteX4218" fmla="*/ 6230789 w 10502838"/>
              <a:gd name="connsiteY4218" fmla="*/ 1573691 h 6860376"/>
              <a:gd name="connsiteX4219" fmla="*/ 6154855 w 10502838"/>
              <a:gd name="connsiteY4219" fmla="*/ 1497757 h 6860376"/>
              <a:gd name="connsiteX4220" fmla="*/ 6078921 w 10502838"/>
              <a:gd name="connsiteY4220" fmla="*/ 1573691 h 6860376"/>
              <a:gd name="connsiteX4221" fmla="*/ 6032882 w 10502838"/>
              <a:gd name="connsiteY4221" fmla="*/ 1527652 h 6860376"/>
              <a:gd name="connsiteX4222" fmla="*/ 6108816 w 10502838"/>
              <a:gd name="connsiteY4222" fmla="*/ 1451717 h 6860376"/>
              <a:gd name="connsiteX4223" fmla="*/ 6032882 w 10502838"/>
              <a:gd name="connsiteY4223" fmla="*/ 1375783 h 6860376"/>
              <a:gd name="connsiteX4224" fmla="*/ 5476828 w 10502838"/>
              <a:gd name="connsiteY4224" fmla="*/ 1329744 h 6860376"/>
              <a:gd name="connsiteX4225" fmla="*/ 5552762 w 10502838"/>
              <a:gd name="connsiteY4225" fmla="*/ 1405679 h 6860376"/>
              <a:gd name="connsiteX4226" fmla="*/ 5628697 w 10502838"/>
              <a:gd name="connsiteY4226" fmla="*/ 1329744 h 6860376"/>
              <a:gd name="connsiteX4227" fmla="*/ 5674735 w 10502838"/>
              <a:gd name="connsiteY4227" fmla="*/ 1375783 h 6860376"/>
              <a:gd name="connsiteX4228" fmla="*/ 5598801 w 10502838"/>
              <a:gd name="connsiteY4228" fmla="*/ 1451717 h 6860376"/>
              <a:gd name="connsiteX4229" fmla="*/ 5674735 w 10502838"/>
              <a:gd name="connsiteY4229" fmla="*/ 1527652 h 6860376"/>
              <a:gd name="connsiteX4230" fmla="*/ 5628099 w 10502838"/>
              <a:gd name="connsiteY4230" fmla="*/ 1573691 h 6860376"/>
              <a:gd name="connsiteX4231" fmla="*/ 5552164 w 10502838"/>
              <a:gd name="connsiteY4231" fmla="*/ 1497757 h 6860376"/>
              <a:gd name="connsiteX4232" fmla="*/ 5476828 w 10502838"/>
              <a:gd name="connsiteY4232" fmla="*/ 1573691 h 6860376"/>
              <a:gd name="connsiteX4233" fmla="*/ 5430789 w 10502838"/>
              <a:gd name="connsiteY4233" fmla="*/ 1527652 h 6860376"/>
              <a:gd name="connsiteX4234" fmla="*/ 5506723 w 10502838"/>
              <a:gd name="connsiteY4234" fmla="*/ 1451717 h 6860376"/>
              <a:gd name="connsiteX4235" fmla="*/ 5430789 w 10502838"/>
              <a:gd name="connsiteY4235" fmla="*/ 1375783 h 6860376"/>
              <a:gd name="connsiteX4236" fmla="*/ 4874137 w 10502838"/>
              <a:gd name="connsiteY4236" fmla="*/ 1329744 h 6860376"/>
              <a:gd name="connsiteX4237" fmla="*/ 4950071 w 10502838"/>
              <a:gd name="connsiteY4237" fmla="*/ 1405679 h 6860376"/>
              <a:gd name="connsiteX4238" fmla="*/ 5026005 w 10502838"/>
              <a:gd name="connsiteY4238" fmla="*/ 1329744 h 6860376"/>
              <a:gd name="connsiteX4239" fmla="*/ 5072044 w 10502838"/>
              <a:gd name="connsiteY4239" fmla="*/ 1375783 h 6860376"/>
              <a:gd name="connsiteX4240" fmla="*/ 4996110 w 10502838"/>
              <a:gd name="connsiteY4240" fmla="*/ 1451717 h 6860376"/>
              <a:gd name="connsiteX4241" fmla="*/ 5072044 w 10502838"/>
              <a:gd name="connsiteY4241" fmla="*/ 1527652 h 6860376"/>
              <a:gd name="connsiteX4242" fmla="*/ 5026005 w 10502838"/>
              <a:gd name="connsiteY4242" fmla="*/ 1573691 h 6860376"/>
              <a:gd name="connsiteX4243" fmla="*/ 4950071 w 10502838"/>
              <a:gd name="connsiteY4243" fmla="*/ 1497757 h 6860376"/>
              <a:gd name="connsiteX4244" fmla="*/ 4874137 w 10502838"/>
              <a:gd name="connsiteY4244" fmla="*/ 1573691 h 6860376"/>
              <a:gd name="connsiteX4245" fmla="*/ 4828098 w 10502838"/>
              <a:gd name="connsiteY4245" fmla="*/ 1527652 h 6860376"/>
              <a:gd name="connsiteX4246" fmla="*/ 4904032 w 10502838"/>
              <a:gd name="connsiteY4246" fmla="*/ 1451717 h 6860376"/>
              <a:gd name="connsiteX4247" fmla="*/ 4828098 w 10502838"/>
              <a:gd name="connsiteY4247" fmla="*/ 1375783 h 6860376"/>
              <a:gd name="connsiteX4248" fmla="*/ 4272044 w 10502838"/>
              <a:gd name="connsiteY4248" fmla="*/ 1329744 h 6860376"/>
              <a:gd name="connsiteX4249" fmla="*/ 4347978 w 10502838"/>
              <a:gd name="connsiteY4249" fmla="*/ 1405679 h 6860376"/>
              <a:gd name="connsiteX4250" fmla="*/ 4423913 w 10502838"/>
              <a:gd name="connsiteY4250" fmla="*/ 1329744 h 6860376"/>
              <a:gd name="connsiteX4251" fmla="*/ 4469951 w 10502838"/>
              <a:gd name="connsiteY4251" fmla="*/ 1375783 h 6860376"/>
              <a:gd name="connsiteX4252" fmla="*/ 4394017 w 10502838"/>
              <a:gd name="connsiteY4252" fmla="*/ 1451717 h 6860376"/>
              <a:gd name="connsiteX4253" fmla="*/ 4469951 w 10502838"/>
              <a:gd name="connsiteY4253" fmla="*/ 1527652 h 6860376"/>
              <a:gd name="connsiteX4254" fmla="*/ 4423913 w 10502838"/>
              <a:gd name="connsiteY4254" fmla="*/ 1573691 h 6860376"/>
              <a:gd name="connsiteX4255" fmla="*/ 4347978 w 10502838"/>
              <a:gd name="connsiteY4255" fmla="*/ 1497757 h 6860376"/>
              <a:gd name="connsiteX4256" fmla="*/ 4272044 w 10502838"/>
              <a:gd name="connsiteY4256" fmla="*/ 1573691 h 6860376"/>
              <a:gd name="connsiteX4257" fmla="*/ 4226005 w 10502838"/>
              <a:gd name="connsiteY4257" fmla="*/ 1527652 h 6860376"/>
              <a:gd name="connsiteX4258" fmla="*/ 4301939 w 10502838"/>
              <a:gd name="connsiteY4258" fmla="*/ 1451717 h 6860376"/>
              <a:gd name="connsiteX4259" fmla="*/ 4226005 w 10502838"/>
              <a:gd name="connsiteY4259" fmla="*/ 1375783 h 6860376"/>
              <a:gd name="connsiteX4260" fmla="*/ 3668756 w 10502838"/>
              <a:gd name="connsiteY4260" fmla="*/ 1329744 h 6860376"/>
              <a:gd name="connsiteX4261" fmla="*/ 3744690 w 10502838"/>
              <a:gd name="connsiteY4261" fmla="*/ 1405679 h 6860376"/>
              <a:gd name="connsiteX4262" fmla="*/ 3820624 w 10502838"/>
              <a:gd name="connsiteY4262" fmla="*/ 1329744 h 6860376"/>
              <a:gd name="connsiteX4263" fmla="*/ 3866663 w 10502838"/>
              <a:gd name="connsiteY4263" fmla="*/ 1375783 h 6860376"/>
              <a:gd name="connsiteX4264" fmla="*/ 3790729 w 10502838"/>
              <a:gd name="connsiteY4264" fmla="*/ 1451717 h 6860376"/>
              <a:gd name="connsiteX4265" fmla="*/ 3866663 w 10502838"/>
              <a:gd name="connsiteY4265" fmla="*/ 1527652 h 6860376"/>
              <a:gd name="connsiteX4266" fmla="*/ 3820624 w 10502838"/>
              <a:gd name="connsiteY4266" fmla="*/ 1573691 h 6860376"/>
              <a:gd name="connsiteX4267" fmla="*/ 3744690 w 10502838"/>
              <a:gd name="connsiteY4267" fmla="*/ 1497757 h 6860376"/>
              <a:gd name="connsiteX4268" fmla="*/ 3668756 w 10502838"/>
              <a:gd name="connsiteY4268" fmla="*/ 1573691 h 6860376"/>
              <a:gd name="connsiteX4269" fmla="*/ 3622717 w 10502838"/>
              <a:gd name="connsiteY4269" fmla="*/ 1527652 h 6860376"/>
              <a:gd name="connsiteX4270" fmla="*/ 3698651 w 10502838"/>
              <a:gd name="connsiteY4270" fmla="*/ 1451717 h 6860376"/>
              <a:gd name="connsiteX4271" fmla="*/ 3622717 w 10502838"/>
              <a:gd name="connsiteY4271" fmla="*/ 1375783 h 6860376"/>
              <a:gd name="connsiteX4272" fmla="*/ 3067306 w 10502838"/>
              <a:gd name="connsiteY4272" fmla="*/ 1329744 h 6860376"/>
              <a:gd name="connsiteX4273" fmla="*/ 3143241 w 10502838"/>
              <a:gd name="connsiteY4273" fmla="*/ 1405679 h 6860376"/>
              <a:gd name="connsiteX4274" fmla="*/ 3219179 w 10502838"/>
              <a:gd name="connsiteY4274" fmla="*/ 1329744 h 6860376"/>
              <a:gd name="connsiteX4275" fmla="*/ 3265217 w 10502838"/>
              <a:gd name="connsiteY4275" fmla="*/ 1375783 h 6860376"/>
              <a:gd name="connsiteX4276" fmla="*/ 3189283 w 10502838"/>
              <a:gd name="connsiteY4276" fmla="*/ 1451717 h 6860376"/>
              <a:gd name="connsiteX4277" fmla="*/ 3265217 w 10502838"/>
              <a:gd name="connsiteY4277" fmla="*/ 1527652 h 6860376"/>
              <a:gd name="connsiteX4278" fmla="*/ 3218581 w 10502838"/>
              <a:gd name="connsiteY4278" fmla="*/ 1573691 h 6860376"/>
              <a:gd name="connsiteX4279" fmla="*/ 3142645 w 10502838"/>
              <a:gd name="connsiteY4279" fmla="*/ 1497757 h 6860376"/>
              <a:gd name="connsiteX4280" fmla="*/ 3067306 w 10502838"/>
              <a:gd name="connsiteY4280" fmla="*/ 1573691 h 6860376"/>
              <a:gd name="connsiteX4281" fmla="*/ 3021267 w 10502838"/>
              <a:gd name="connsiteY4281" fmla="*/ 1527652 h 6860376"/>
              <a:gd name="connsiteX4282" fmla="*/ 3097202 w 10502838"/>
              <a:gd name="connsiteY4282" fmla="*/ 1451717 h 6860376"/>
              <a:gd name="connsiteX4283" fmla="*/ 3021267 w 10502838"/>
              <a:gd name="connsiteY4283" fmla="*/ 1375783 h 6860376"/>
              <a:gd name="connsiteX4284" fmla="*/ 2464609 w 10502838"/>
              <a:gd name="connsiteY4284" fmla="*/ 1329744 h 6860376"/>
              <a:gd name="connsiteX4285" fmla="*/ 2540546 w 10502838"/>
              <a:gd name="connsiteY4285" fmla="*/ 1405679 h 6860376"/>
              <a:gd name="connsiteX4286" fmla="*/ 2616480 w 10502838"/>
              <a:gd name="connsiteY4286" fmla="*/ 1329744 h 6860376"/>
              <a:gd name="connsiteX4287" fmla="*/ 2662519 w 10502838"/>
              <a:gd name="connsiteY4287" fmla="*/ 1375783 h 6860376"/>
              <a:gd name="connsiteX4288" fmla="*/ 2586585 w 10502838"/>
              <a:gd name="connsiteY4288" fmla="*/ 1451717 h 6860376"/>
              <a:gd name="connsiteX4289" fmla="*/ 2662519 w 10502838"/>
              <a:gd name="connsiteY4289" fmla="*/ 1527652 h 6860376"/>
              <a:gd name="connsiteX4290" fmla="*/ 2616480 w 10502838"/>
              <a:gd name="connsiteY4290" fmla="*/ 1573691 h 6860376"/>
              <a:gd name="connsiteX4291" fmla="*/ 2540546 w 10502838"/>
              <a:gd name="connsiteY4291" fmla="*/ 1497757 h 6860376"/>
              <a:gd name="connsiteX4292" fmla="*/ 2464609 w 10502838"/>
              <a:gd name="connsiteY4292" fmla="*/ 1573691 h 6860376"/>
              <a:gd name="connsiteX4293" fmla="*/ 2418569 w 10502838"/>
              <a:gd name="connsiteY4293" fmla="*/ 1527652 h 6860376"/>
              <a:gd name="connsiteX4294" fmla="*/ 2494505 w 10502838"/>
              <a:gd name="connsiteY4294" fmla="*/ 1451717 h 6860376"/>
              <a:gd name="connsiteX4295" fmla="*/ 2418569 w 10502838"/>
              <a:gd name="connsiteY4295" fmla="*/ 1375783 h 6860376"/>
              <a:gd name="connsiteX4296" fmla="*/ 1861912 w 10502838"/>
              <a:gd name="connsiteY4296" fmla="*/ 1329744 h 6860376"/>
              <a:gd name="connsiteX4297" fmla="*/ 1937847 w 10502838"/>
              <a:gd name="connsiteY4297" fmla="*/ 1405679 h 6860376"/>
              <a:gd name="connsiteX4298" fmla="*/ 2013781 w 10502838"/>
              <a:gd name="connsiteY4298" fmla="*/ 1329744 h 6860376"/>
              <a:gd name="connsiteX4299" fmla="*/ 2059821 w 10502838"/>
              <a:gd name="connsiteY4299" fmla="*/ 1375783 h 6860376"/>
              <a:gd name="connsiteX4300" fmla="*/ 1983886 w 10502838"/>
              <a:gd name="connsiteY4300" fmla="*/ 1451717 h 6860376"/>
              <a:gd name="connsiteX4301" fmla="*/ 2059821 w 10502838"/>
              <a:gd name="connsiteY4301" fmla="*/ 1527652 h 6860376"/>
              <a:gd name="connsiteX4302" fmla="*/ 2013781 w 10502838"/>
              <a:gd name="connsiteY4302" fmla="*/ 1573691 h 6860376"/>
              <a:gd name="connsiteX4303" fmla="*/ 1937847 w 10502838"/>
              <a:gd name="connsiteY4303" fmla="*/ 1497757 h 6860376"/>
              <a:gd name="connsiteX4304" fmla="*/ 1861912 w 10502838"/>
              <a:gd name="connsiteY4304" fmla="*/ 1573691 h 6860376"/>
              <a:gd name="connsiteX4305" fmla="*/ 1815871 w 10502838"/>
              <a:gd name="connsiteY4305" fmla="*/ 1527652 h 6860376"/>
              <a:gd name="connsiteX4306" fmla="*/ 1891808 w 10502838"/>
              <a:gd name="connsiteY4306" fmla="*/ 1451717 h 6860376"/>
              <a:gd name="connsiteX4307" fmla="*/ 1815871 w 10502838"/>
              <a:gd name="connsiteY4307" fmla="*/ 1375783 h 6860376"/>
              <a:gd name="connsiteX4308" fmla="*/ 657126 w 10502838"/>
              <a:gd name="connsiteY4308" fmla="*/ 1329744 h 6860376"/>
              <a:gd name="connsiteX4309" fmla="*/ 733060 w 10502838"/>
              <a:gd name="connsiteY4309" fmla="*/ 1405679 h 6860376"/>
              <a:gd name="connsiteX4310" fmla="*/ 808994 w 10502838"/>
              <a:gd name="connsiteY4310" fmla="*/ 1329744 h 6860376"/>
              <a:gd name="connsiteX4311" fmla="*/ 855033 w 10502838"/>
              <a:gd name="connsiteY4311" fmla="*/ 1375783 h 6860376"/>
              <a:gd name="connsiteX4312" fmla="*/ 779100 w 10502838"/>
              <a:gd name="connsiteY4312" fmla="*/ 1451717 h 6860376"/>
              <a:gd name="connsiteX4313" fmla="*/ 855033 w 10502838"/>
              <a:gd name="connsiteY4313" fmla="*/ 1527652 h 6860376"/>
              <a:gd name="connsiteX4314" fmla="*/ 808994 w 10502838"/>
              <a:gd name="connsiteY4314" fmla="*/ 1573691 h 6860376"/>
              <a:gd name="connsiteX4315" fmla="*/ 733060 w 10502838"/>
              <a:gd name="connsiteY4315" fmla="*/ 1497757 h 6860376"/>
              <a:gd name="connsiteX4316" fmla="*/ 657126 w 10502838"/>
              <a:gd name="connsiteY4316" fmla="*/ 1573691 h 6860376"/>
              <a:gd name="connsiteX4317" fmla="*/ 611087 w 10502838"/>
              <a:gd name="connsiteY4317" fmla="*/ 1527652 h 6860376"/>
              <a:gd name="connsiteX4318" fmla="*/ 687021 w 10502838"/>
              <a:gd name="connsiteY4318" fmla="*/ 1451717 h 6860376"/>
              <a:gd name="connsiteX4319" fmla="*/ 611087 w 10502838"/>
              <a:gd name="connsiteY4319" fmla="*/ 1375783 h 6860376"/>
              <a:gd name="connsiteX4320" fmla="*/ 10348579 w 10502838"/>
              <a:gd name="connsiteY4320" fmla="*/ 881314 h 6860376"/>
              <a:gd name="connsiteX4321" fmla="*/ 10395813 w 10502838"/>
              <a:gd name="connsiteY4321" fmla="*/ 881314 h 6860376"/>
              <a:gd name="connsiteX4322" fmla="*/ 10395813 w 10502838"/>
              <a:gd name="connsiteY4322" fmla="*/ 988340 h 6860376"/>
              <a:gd name="connsiteX4323" fmla="*/ 10502838 w 10502838"/>
              <a:gd name="connsiteY4323" fmla="*/ 988340 h 6860376"/>
              <a:gd name="connsiteX4324" fmla="*/ 10502838 w 10502838"/>
              <a:gd name="connsiteY4324" fmla="*/ 1034975 h 6860376"/>
              <a:gd name="connsiteX4325" fmla="*/ 10395813 w 10502838"/>
              <a:gd name="connsiteY4325" fmla="*/ 1034975 h 6860376"/>
              <a:gd name="connsiteX4326" fmla="*/ 10395813 w 10502838"/>
              <a:gd name="connsiteY4326" fmla="*/ 1142002 h 6860376"/>
              <a:gd name="connsiteX4327" fmla="*/ 10348579 w 10502838"/>
              <a:gd name="connsiteY4327" fmla="*/ 1142002 h 6860376"/>
              <a:gd name="connsiteX4328" fmla="*/ 10348579 w 10502838"/>
              <a:gd name="connsiteY4328" fmla="*/ 1034975 h 6860376"/>
              <a:gd name="connsiteX4329" fmla="*/ 10241553 w 10502838"/>
              <a:gd name="connsiteY4329" fmla="*/ 1034975 h 6860376"/>
              <a:gd name="connsiteX4330" fmla="*/ 10241553 w 10502838"/>
              <a:gd name="connsiteY4330" fmla="*/ 988340 h 6860376"/>
              <a:gd name="connsiteX4331" fmla="*/ 10348579 w 10502838"/>
              <a:gd name="connsiteY4331" fmla="*/ 988340 h 6860376"/>
              <a:gd name="connsiteX4332" fmla="*/ 9746486 w 10502838"/>
              <a:gd name="connsiteY4332" fmla="*/ 881314 h 6860376"/>
              <a:gd name="connsiteX4333" fmla="*/ 9793123 w 10502838"/>
              <a:gd name="connsiteY4333" fmla="*/ 881314 h 6860376"/>
              <a:gd name="connsiteX4334" fmla="*/ 9793123 w 10502838"/>
              <a:gd name="connsiteY4334" fmla="*/ 988340 h 6860376"/>
              <a:gd name="connsiteX4335" fmla="*/ 9900148 w 10502838"/>
              <a:gd name="connsiteY4335" fmla="*/ 988340 h 6860376"/>
              <a:gd name="connsiteX4336" fmla="*/ 9900148 w 10502838"/>
              <a:gd name="connsiteY4336" fmla="*/ 1034975 h 6860376"/>
              <a:gd name="connsiteX4337" fmla="*/ 9793123 w 10502838"/>
              <a:gd name="connsiteY4337" fmla="*/ 1034975 h 6860376"/>
              <a:gd name="connsiteX4338" fmla="*/ 9793123 w 10502838"/>
              <a:gd name="connsiteY4338" fmla="*/ 1142002 h 6860376"/>
              <a:gd name="connsiteX4339" fmla="*/ 9746486 w 10502838"/>
              <a:gd name="connsiteY4339" fmla="*/ 1142002 h 6860376"/>
              <a:gd name="connsiteX4340" fmla="*/ 9746486 w 10502838"/>
              <a:gd name="connsiteY4340" fmla="*/ 1034975 h 6860376"/>
              <a:gd name="connsiteX4341" fmla="*/ 9639460 w 10502838"/>
              <a:gd name="connsiteY4341" fmla="*/ 1034975 h 6860376"/>
              <a:gd name="connsiteX4342" fmla="*/ 9639460 w 10502838"/>
              <a:gd name="connsiteY4342" fmla="*/ 988340 h 6860376"/>
              <a:gd name="connsiteX4343" fmla="*/ 9746486 w 10502838"/>
              <a:gd name="connsiteY4343" fmla="*/ 988340 h 6860376"/>
              <a:gd name="connsiteX4344" fmla="*/ 9143796 w 10502838"/>
              <a:gd name="connsiteY4344" fmla="*/ 881314 h 6860376"/>
              <a:gd name="connsiteX4345" fmla="*/ 9191030 w 10502838"/>
              <a:gd name="connsiteY4345" fmla="*/ 881314 h 6860376"/>
              <a:gd name="connsiteX4346" fmla="*/ 9191030 w 10502838"/>
              <a:gd name="connsiteY4346" fmla="*/ 988340 h 6860376"/>
              <a:gd name="connsiteX4347" fmla="*/ 9298055 w 10502838"/>
              <a:gd name="connsiteY4347" fmla="*/ 988340 h 6860376"/>
              <a:gd name="connsiteX4348" fmla="*/ 9298055 w 10502838"/>
              <a:gd name="connsiteY4348" fmla="*/ 1034975 h 6860376"/>
              <a:gd name="connsiteX4349" fmla="*/ 9191030 w 10502838"/>
              <a:gd name="connsiteY4349" fmla="*/ 1034975 h 6860376"/>
              <a:gd name="connsiteX4350" fmla="*/ 9191030 w 10502838"/>
              <a:gd name="connsiteY4350" fmla="*/ 1142002 h 6860376"/>
              <a:gd name="connsiteX4351" fmla="*/ 9143796 w 10502838"/>
              <a:gd name="connsiteY4351" fmla="*/ 1142002 h 6860376"/>
              <a:gd name="connsiteX4352" fmla="*/ 9143796 w 10502838"/>
              <a:gd name="connsiteY4352" fmla="*/ 1034975 h 6860376"/>
              <a:gd name="connsiteX4353" fmla="*/ 9036770 w 10502838"/>
              <a:gd name="connsiteY4353" fmla="*/ 1034975 h 6860376"/>
              <a:gd name="connsiteX4354" fmla="*/ 9036770 w 10502838"/>
              <a:gd name="connsiteY4354" fmla="*/ 988340 h 6860376"/>
              <a:gd name="connsiteX4355" fmla="*/ 9143796 w 10502838"/>
              <a:gd name="connsiteY4355" fmla="*/ 988340 h 6860376"/>
              <a:gd name="connsiteX4356" fmla="*/ 8541105 w 10502838"/>
              <a:gd name="connsiteY4356" fmla="*/ 881314 h 6860376"/>
              <a:gd name="connsiteX4357" fmla="*/ 8588339 w 10502838"/>
              <a:gd name="connsiteY4357" fmla="*/ 881314 h 6860376"/>
              <a:gd name="connsiteX4358" fmla="*/ 8588339 w 10502838"/>
              <a:gd name="connsiteY4358" fmla="*/ 988340 h 6860376"/>
              <a:gd name="connsiteX4359" fmla="*/ 8695365 w 10502838"/>
              <a:gd name="connsiteY4359" fmla="*/ 988340 h 6860376"/>
              <a:gd name="connsiteX4360" fmla="*/ 8695365 w 10502838"/>
              <a:gd name="connsiteY4360" fmla="*/ 1034975 h 6860376"/>
              <a:gd name="connsiteX4361" fmla="*/ 8588339 w 10502838"/>
              <a:gd name="connsiteY4361" fmla="*/ 1034975 h 6860376"/>
              <a:gd name="connsiteX4362" fmla="*/ 8588339 w 10502838"/>
              <a:gd name="connsiteY4362" fmla="*/ 1142002 h 6860376"/>
              <a:gd name="connsiteX4363" fmla="*/ 8541105 w 10502838"/>
              <a:gd name="connsiteY4363" fmla="*/ 1142002 h 6860376"/>
              <a:gd name="connsiteX4364" fmla="*/ 8541105 w 10502838"/>
              <a:gd name="connsiteY4364" fmla="*/ 1034975 h 6860376"/>
              <a:gd name="connsiteX4365" fmla="*/ 8434079 w 10502838"/>
              <a:gd name="connsiteY4365" fmla="*/ 1034975 h 6860376"/>
              <a:gd name="connsiteX4366" fmla="*/ 8434079 w 10502838"/>
              <a:gd name="connsiteY4366" fmla="*/ 988340 h 6860376"/>
              <a:gd name="connsiteX4367" fmla="*/ 8541105 w 10502838"/>
              <a:gd name="connsiteY4367" fmla="*/ 988340 h 6860376"/>
              <a:gd name="connsiteX4368" fmla="*/ 7939012 w 10502838"/>
              <a:gd name="connsiteY4368" fmla="*/ 881314 h 6860376"/>
              <a:gd name="connsiteX4369" fmla="*/ 7985648 w 10502838"/>
              <a:gd name="connsiteY4369" fmla="*/ 881314 h 6860376"/>
              <a:gd name="connsiteX4370" fmla="*/ 7985648 w 10502838"/>
              <a:gd name="connsiteY4370" fmla="*/ 988340 h 6860376"/>
              <a:gd name="connsiteX4371" fmla="*/ 8092674 w 10502838"/>
              <a:gd name="connsiteY4371" fmla="*/ 988340 h 6860376"/>
              <a:gd name="connsiteX4372" fmla="*/ 8092674 w 10502838"/>
              <a:gd name="connsiteY4372" fmla="*/ 1034975 h 6860376"/>
              <a:gd name="connsiteX4373" fmla="*/ 7985648 w 10502838"/>
              <a:gd name="connsiteY4373" fmla="*/ 1034975 h 6860376"/>
              <a:gd name="connsiteX4374" fmla="*/ 7985648 w 10502838"/>
              <a:gd name="connsiteY4374" fmla="*/ 1142002 h 6860376"/>
              <a:gd name="connsiteX4375" fmla="*/ 7939012 w 10502838"/>
              <a:gd name="connsiteY4375" fmla="*/ 1142002 h 6860376"/>
              <a:gd name="connsiteX4376" fmla="*/ 7939012 w 10502838"/>
              <a:gd name="connsiteY4376" fmla="*/ 1034975 h 6860376"/>
              <a:gd name="connsiteX4377" fmla="*/ 7831986 w 10502838"/>
              <a:gd name="connsiteY4377" fmla="*/ 1034975 h 6860376"/>
              <a:gd name="connsiteX4378" fmla="*/ 7831986 w 10502838"/>
              <a:gd name="connsiteY4378" fmla="*/ 988340 h 6860376"/>
              <a:gd name="connsiteX4379" fmla="*/ 7939012 w 10502838"/>
              <a:gd name="connsiteY4379" fmla="*/ 988340 h 6860376"/>
              <a:gd name="connsiteX4380" fmla="*/ 7336321 w 10502838"/>
              <a:gd name="connsiteY4380" fmla="*/ 881314 h 6860376"/>
              <a:gd name="connsiteX4381" fmla="*/ 7383555 w 10502838"/>
              <a:gd name="connsiteY4381" fmla="*/ 881314 h 6860376"/>
              <a:gd name="connsiteX4382" fmla="*/ 7383555 w 10502838"/>
              <a:gd name="connsiteY4382" fmla="*/ 988340 h 6860376"/>
              <a:gd name="connsiteX4383" fmla="*/ 7490581 w 10502838"/>
              <a:gd name="connsiteY4383" fmla="*/ 988340 h 6860376"/>
              <a:gd name="connsiteX4384" fmla="*/ 7490581 w 10502838"/>
              <a:gd name="connsiteY4384" fmla="*/ 1034975 h 6860376"/>
              <a:gd name="connsiteX4385" fmla="*/ 7383555 w 10502838"/>
              <a:gd name="connsiteY4385" fmla="*/ 1034975 h 6860376"/>
              <a:gd name="connsiteX4386" fmla="*/ 7383555 w 10502838"/>
              <a:gd name="connsiteY4386" fmla="*/ 1142002 h 6860376"/>
              <a:gd name="connsiteX4387" fmla="*/ 7336321 w 10502838"/>
              <a:gd name="connsiteY4387" fmla="*/ 1142002 h 6860376"/>
              <a:gd name="connsiteX4388" fmla="*/ 7336321 w 10502838"/>
              <a:gd name="connsiteY4388" fmla="*/ 1034975 h 6860376"/>
              <a:gd name="connsiteX4389" fmla="*/ 7229295 w 10502838"/>
              <a:gd name="connsiteY4389" fmla="*/ 1034975 h 6860376"/>
              <a:gd name="connsiteX4390" fmla="*/ 7229295 w 10502838"/>
              <a:gd name="connsiteY4390" fmla="*/ 988340 h 6860376"/>
              <a:gd name="connsiteX4391" fmla="*/ 7336321 w 10502838"/>
              <a:gd name="connsiteY4391" fmla="*/ 988340 h 6860376"/>
              <a:gd name="connsiteX4392" fmla="*/ 6734228 w 10502838"/>
              <a:gd name="connsiteY4392" fmla="*/ 881314 h 6860376"/>
              <a:gd name="connsiteX4393" fmla="*/ 6780864 w 10502838"/>
              <a:gd name="connsiteY4393" fmla="*/ 881314 h 6860376"/>
              <a:gd name="connsiteX4394" fmla="*/ 6780864 w 10502838"/>
              <a:gd name="connsiteY4394" fmla="*/ 988340 h 6860376"/>
              <a:gd name="connsiteX4395" fmla="*/ 6887890 w 10502838"/>
              <a:gd name="connsiteY4395" fmla="*/ 988340 h 6860376"/>
              <a:gd name="connsiteX4396" fmla="*/ 6887890 w 10502838"/>
              <a:gd name="connsiteY4396" fmla="*/ 1034975 h 6860376"/>
              <a:gd name="connsiteX4397" fmla="*/ 6780864 w 10502838"/>
              <a:gd name="connsiteY4397" fmla="*/ 1034975 h 6860376"/>
              <a:gd name="connsiteX4398" fmla="*/ 6780864 w 10502838"/>
              <a:gd name="connsiteY4398" fmla="*/ 1142002 h 6860376"/>
              <a:gd name="connsiteX4399" fmla="*/ 6734228 w 10502838"/>
              <a:gd name="connsiteY4399" fmla="*/ 1142002 h 6860376"/>
              <a:gd name="connsiteX4400" fmla="*/ 6734228 w 10502838"/>
              <a:gd name="connsiteY4400" fmla="*/ 1034975 h 6860376"/>
              <a:gd name="connsiteX4401" fmla="*/ 6627202 w 10502838"/>
              <a:gd name="connsiteY4401" fmla="*/ 1034975 h 6860376"/>
              <a:gd name="connsiteX4402" fmla="*/ 6627202 w 10502838"/>
              <a:gd name="connsiteY4402" fmla="*/ 988340 h 6860376"/>
              <a:gd name="connsiteX4403" fmla="*/ 6734228 w 10502838"/>
              <a:gd name="connsiteY4403" fmla="*/ 988340 h 6860376"/>
              <a:gd name="connsiteX4404" fmla="*/ 6131537 w 10502838"/>
              <a:gd name="connsiteY4404" fmla="*/ 881314 h 6860376"/>
              <a:gd name="connsiteX4405" fmla="*/ 6178771 w 10502838"/>
              <a:gd name="connsiteY4405" fmla="*/ 881314 h 6860376"/>
              <a:gd name="connsiteX4406" fmla="*/ 6178771 w 10502838"/>
              <a:gd name="connsiteY4406" fmla="*/ 988340 h 6860376"/>
              <a:gd name="connsiteX4407" fmla="*/ 6285797 w 10502838"/>
              <a:gd name="connsiteY4407" fmla="*/ 988340 h 6860376"/>
              <a:gd name="connsiteX4408" fmla="*/ 6285797 w 10502838"/>
              <a:gd name="connsiteY4408" fmla="*/ 1034975 h 6860376"/>
              <a:gd name="connsiteX4409" fmla="*/ 6178771 w 10502838"/>
              <a:gd name="connsiteY4409" fmla="*/ 1034975 h 6860376"/>
              <a:gd name="connsiteX4410" fmla="*/ 6178771 w 10502838"/>
              <a:gd name="connsiteY4410" fmla="*/ 1142002 h 6860376"/>
              <a:gd name="connsiteX4411" fmla="*/ 6131537 w 10502838"/>
              <a:gd name="connsiteY4411" fmla="*/ 1142002 h 6860376"/>
              <a:gd name="connsiteX4412" fmla="*/ 6131537 w 10502838"/>
              <a:gd name="connsiteY4412" fmla="*/ 1034975 h 6860376"/>
              <a:gd name="connsiteX4413" fmla="*/ 6024511 w 10502838"/>
              <a:gd name="connsiteY4413" fmla="*/ 1034975 h 6860376"/>
              <a:gd name="connsiteX4414" fmla="*/ 6024511 w 10502838"/>
              <a:gd name="connsiteY4414" fmla="*/ 988340 h 6860376"/>
              <a:gd name="connsiteX4415" fmla="*/ 6131537 w 10502838"/>
              <a:gd name="connsiteY4415" fmla="*/ 988340 h 6860376"/>
              <a:gd name="connsiteX4416" fmla="*/ 5528846 w 10502838"/>
              <a:gd name="connsiteY4416" fmla="*/ 881314 h 6860376"/>
              <a:gd name="connsiteX4417" fmla="*/ 5576080 w 10502838"/>
              <a:gd name="connsiteY4417" fmla="*/ 881314 h 6860376"/>
              <a:gd name="connsiteX4418" fmla="*/ 5576080 w 10502838"/>
              <a:gd name="connsiteY4418" fmla="*/ 988340 h 6860376"/>
              <a:gd name="connsiteX4419" fmla="*/ 5683106 w 10502838"/>
              <a:gd name="connsiteY4419" fmla="*/ 988340 h 6860376"/>
              <a:gd name="connsiteX4420" fmla="*/ 5683106 w 10502838"/>
              <a:gd name="connsiteY4420" fmla="*/ 1034975 h 6860376"/>
              <a:gd name="connsiteX4421" fmla="*/ 5576080 w 10502838"/>
              <a:gd name="connsiteY4421" fmla="*/ 1034975 h 6860376"/>
              <a:gd name="connsiteX4422" fmla="*/ 5576080 w 10502838"/>
              <a:gd name="connsiteY4422" fmla="*/ 1142002 h 6860376"/>
              <a:gd name="connsiteX4423" fmla="*/ 5528846 w 10502838"/>
              <a:gd name="connsiteY4423" fmla="*/ 1142002 h 6860376"/>
              <a:gd name="connsiteX4424" fmla="*/ 5528846 w 10502838"/>
              <a:gd name="connsiteY4424" fmla="*/ 1034975 h 6860376"/>
              <a:gd name="connsiteX4425" fmla="*/ 5421820 w 10502838"/>
              <a:gd name="connsiteY4425" fmla="*/ 1034975 h 6860376"/>
              <a:gd name="connsiteX4426" fmla="*/ 5421820 w 10502838"/>
              <a:gd name="connsiteY4426" fmla="*/ 988340 h 6860376"/>
              <a:gd name="connsiteX4427" fmla="*/ 5528846 w 10502838"/>
              <a:gd name="connsiteY4427" fmla="*/ 988340 h 6860376"/>
              <a:gd name="connsiteX4428" fmla="*/ 4926753 w 10502838"/>
              <a:gd name="connsiteY4428" fmla="*/ 881314 h 6860376"/>
              <a:gd name="connsiteX4429" fmla="*/ 4973389 w 10502838"/>
              <a:gd name="connsiteY4429" fmla="*/ 881314 h 6860376"/>
              <a:gd name="connsiteX4430" fmla="*/ 4973389 w 10502838"/>
              <a:gd name="connsiteY4430" fmla="*/ 988340 h 6860376"/>
              <a:gd name="connsiteX4431" fmla="*/ 5080415 w 10502838"/>
              <a:gd name="connsiteY4431" fmla="*/ 988340 h 6860376"/>
              <a:gd name="connsiteX4432" fmla="*/ 5080415 w 10502838"/>
              <a:gd name="connsiteY4432" fmla="*/ 1034975 h 6860376"/>
              <a:gd name="connsiteX4433" fmla="*/ 4973389 w 10502838"/>
              <a:gd name="connsiteY4433" fmla="*/ 1034975 h 6860376"/>
              <a:gd name="connsiteX4434" fmla="*/ 4973389 w 10502838"/>
              <a:gd name="connsiteY4434" fmla="*/ 1142002 h 6860376"/>
              <a:gd name="connsiteX4435" fmla="*/ 4926753 w 10502838"/>
              <a:gd name="connsiteY4435" fmla="*/ 1142002 h 6860376"/>
              <a:gd name="connsiteX4436" fmla="*/ 4926753 w 10502838"/>
              <a:gd name="connsiteY4436" fmla="*/ 1034975 h 6860376"/>
              <a:gd name="connsiteX4437" fmla="*/ 4819727 w 10502838"/>
              <a:gd name="connsiteY4437" fmla="*/ 1034975 h 6860376"/>
              <a:gd name="connsiteX4438" fmla="*/ 4819727 w 10502838"/>
              <a:gd name="connsiteY4438" fmla="*/ 988340 h 6860376"/>
              <a:gd name="connsiteX4439" fmla="*/ 4926753 w 10502838"/>
              <a:gd name="connsiteY4439" fmla="*/ 988340 h 6860376"/>
              <a:gd name="connsiteX4440" fmla="*/ 4324063 w 10502838"/>
              <a:gd name="connsiteY4440" fmla="*/ 881314 h 6860376"/>
              <a:gd name="connsiteX4441" fmla="*/ 4371297 w 10502838"/>
              <a:gd name="connsiteY4441" fmla="*/ 881314 h 6860376"/>
              <a:gd name="connsiteX4442" fmla="*/ 4371297 w 10502838"/>
              <a:gd name="connsiteY4442" fmla="*/ 988340 h 6860376"/>
              <a:gd name="connsiteX4443" fmla="*/ 4478323 w 10502838"/>
              <a:gd name="connsiteY4443" fmla="*/ 988340 h 6860376"/>
              <a:gd name="connsiteX4444" fmla="*/ 4478323 w 10502838"/>
              <a:gd name="connsiteY4444" fmla="*/ 1034975 h 6860376"/>
              <a:gd name="connsiteX4445" fmla="*/ 4371297 w 10502838"/>
              <a:gd name="connsiteY4445" fmla="*/ 1034975 h 6860376"/>
              <a:gd name="connsiteX4446" fmla="*/ 4371297 w 10502838"/>
              <a:gd name="connsiteY4446" fmla="*/ 1142002 h 6860376"/>
              <a:gd name="connsiteX4447" fmla="*/ 4324063 w 10502838"/>
              <a:gd name="connsiteY4447" fmla="*/ 1142002 h 6860376"/>
              <a:gd name="connsiteX4448" fmla="*/ 4324063 w 10502838"/>
              <a:gd name="connsiteY4448" fmla="*/ 1034975 h 6860376"/>
              <a:gd name="connsiteX4449" fmla="*/ 4217037 w 10502838"/>
              <a:gd name="connsiteY4449" fmla="*/ 1034975 h 6860376"/>
              <a:gd name="connsiteX4450" fmla="*/ 4217037 w 10502838"/>
              <a:gd name="connsiteY4450" fmla="*/ 988340 h 6860376"/>
              <a:gd name="connsiteX4451" fmla="*/ 4324063 w 10502838"/>
              <a:gd name="connsiteY4451" fmla="*/ 988340 h 6860376"/>
              <a:gd name="connsiteX4452" fmla="*/ 3721970 w 10502838"/>
              <a:gd name="connsiteY4452" fmla="*/ 881314 h 6860376"/>
              <a:gd name="connsiteX4453" fmla="*/ 3768606 w 10502838"/>
              <a:gd name="connsiteY4453" fmla="*/ 881314 h 6860376"/>
              <a:gd name="connsiteX4454" fmla="*/ 3768606 w 10502838"/>
              <a:gd name="connsiteY4454" fmla="*/ 988340 h 6860376"/>
              <a:gd name="connsiteX4455" fmla="*/ 3875632 w 10502838"/>
              <a:gd name="connsiteY4455" fmla="*/ 988340 h 6860376"/>
              <a:gd name="connsiteX4456" fmla="*/ 3875632 w 10502838"/>
              <a:gd name="connsiteY4456" fmla="*/ 1034975 h 6860376"/>
              <a:gd name="connsiteX4457" fmla="*/ 3768606 w 10502838"/>
              <a:gd name="connsiteY4457" fmla="*/ 1034975 h 6860376"/>
              <a:gd name="connsiteX4458" fmla="*/ 3768606 w 10502838"/>
              <a:gd name="connsiteY4458" fmla="*/ 1142002 h 6860376"/>
              <a:gd name="connsiteX4459" fmla="*/ 3721970 w 10502838"/>
              <a:gd name="connsiteY4459" fmla="*/ 1142002 h 6860376"/>
              <a:gd name="connsiteX4460" fmla="*/ 3721970 w 10502838"/>
              <a:gd name="connsiteY4460" fmla="*/ 1034975 h 6860376"/>
              <a:gd name="connsiteX4461" fmla="*/ 3614944 w 10502838"/>
              <a:gd name="connsiteY4461" fmla="*/ 1034975 h 6860376"/>
              <a:gd name="connsiteX4462" fmla="*/ 3614944 w 10502838"/>
              <a:gd name="connsiteY4462" fmla="*/ 988340 h 6860376"/>
              <a:gd name="connsiteX4463" fmla="*/ 3721970 w 10502838"/>
              <a:gd name="connsiteY4463" fmla="*/ 988340 h 6860376"/>
              <a:gd name="connsiteX4464" fmla="*/ 3119333 w 10502838"/>
              <a:gd name="connsiteY4464" fmla="*/ 881314 h 6860376"/>
              <a:gd name="connsiteX4465" fmla="*/ 3166568 w 10502838"/>
              <a:gd name="connsiteY4465" fmla="*/ 881314 h 6860376"/>
              <a:gd name="connsiteX4466" fmla="*/ 3166568 w 10502838"/>
              <a:gd name="connsiteY4466" fmla="*/ 988340 h 6860376"/>
              <a:gd name="connsiteX4467" fmla="*/ 3273594 w 10502838"/>
              <a:gd name="connsiteY4467" fmla="*/ 988340 h 6860376"/>
              <a:gd name="connsiteX4468" fmla="*/ 3273594 w 10502838"/>
              <a:gd name="connsiteY4468" fmla="*/ 1034975 h 6860376"/>
              <a:gd name="connsiteX4469" fmla="*/ 3166568 w 10502838"/>
              <a:gd name="connsiteY4469" fmla="*/ 1034975 h 6860376"/>
              <a:gd name="connsiteX4470" fmla="*/ 3166568 w 10502838"/>
              <a:gd name="connsiteY4470" fmla="*/ 1142002 h 6860376"/>
              <a:gd name="connsiteX4471" fmla="*/ 3119333 w 10502838"/>
              <a:gd name="connsiteY4471" fmla="*/ 1142002 h 6860376"/>
              <a:gd name="connsiteX4472" fmla="*/ 3119333 w 10502838"/>
              <a:gd name="connsiteY4472" fmla="*/ 1034975 h 6860376"/>
              <a:gd name="connsiteX4473" fmla="*/ 3012304 w 10502838"/>
              <a:gd name="connsiteY4473" fmla="*/ 1034975 h 6860376"/>
              <a:gd name="connsiteX4474" fmla="*/ 3012304 w 10502838"/>
              <a:gd name="connsiteY4474" fmla="*/ 988340 h 6860376"/>
              <a:gd name="connsiteX4475" fmla="*/ 3119333 w 10502838"/>
              <a:gd name="connsiteY4475" fmla="*/ 988340 h 6860376"/>
              <a:gd name="connsiteX4476" fmla="*/ 2516633 w 10502838"/>
              <a:gd name="connsiteY4476" fmla="*/ 881314 h 6860376"/>
              <a:gd name="connsiteX4477" fmla="*/ 2563869 w 10502838"/>
              <a:gd name="connsiteY4477" fmla="*/ 881314 h 6860376"/>
              <a:gd name="connsiteX4478" fmla="*/ 2563869 w 10502838"/>
              <a:gd name="connsiteY4478" fmla="*/ 988340 h 6860376"/>
              <a:gd name="connsiteX4479" fmla="*/ 2670896 w 10502838"/>
              <a:gd name="connsiteY4479" fmla="*/ 988340 h 6860376"/>
              <a:gd name="connsiteX4480" fmla="*/ 2670896 w 10502838"/>
              <a:gd name="connsiteY4480" fmla="*/ 1034975 h 6860376"/>
              <a:gd name="connsiteX4481" fmla="*/ 2563869 w 10502838"/>
              <a:gd name="connsiteY4481" fmla="*/ 1034975 h 6860376"/>
              <a:gd name="connsiteX4482" fmla="*/ 2563869 w 10502838"/>
              <a:gd name="connsiteY4482" fmla="*/ 1142002 h 6860376"/>
              <a:gd name="connsiteX4483" fmla="*/ 2516633 w 10502838"/>
              <a:gd name="connsiteY4483" fmla="*/ 1142002 h 6860376"/>
              <a:gd name="connsiteX4484" fmla="*/ 2516633 w 10502838"/>
              <a:gd name="connsiteY4484" fmla="*/ 1034975 h 6860376"/>
              <a:gd name="connsiteX4485" fmla="*/ 2409605 w 10502838"/>
              <a:gd name="connsiteY4485" fmla="*/ 1034975 h 6860376"/>
              <a:gd name="connsiteX4486" fmla="*/ 2409605 w 10502838"/>
              <a:gd name="connsiteY4486" fmla="*/ 988340 h 6860376"/>
              <a:gd name="connsiteX4487" fmla="*/ 2516633 w 10502838"/>
              <a:gd name="connsiteY4487" fmla="*/ 988340 h 6860376"/>
              <a:gd name="connsiteX4488" fmla="*/ 1914534 w 10502838"/>
              <a:gd name="connsiteY4488" fmla="*/ 881314 h 6860376"/>
              <a:gd name="connsiteX4489" fmla="*/ 1961170 w 10502838"/>
              <a:gd name="connsiteY4489" fmla="*/ 881314 h 6860376"/>
              <a:gd name="connsiteX4490" fmla="*/ 1961170 w 10502838"/>
              <a:gd name="connsiteY4490" fmla="*/ 988340 h 6860376"/>
              <a:gd name="connsiteX4491" fmla="*/ 2068196 w 10502838"/>
              <a:gd name="connsiteY4491" fmla="*/ 988340 h 6860376"/>
              <a:gd name="connsiteX4492" fmla="*/ 2068196 w 10502838"/>
              <a:gd name="connsiteY4492" fmla="*/ 1034975 h 6860376"/>
              <a:gd name="connsiteX4493" fmla="*/ 1961170 w 10502838"/>
              <a:gd name="connsiteY4493" fmla="*/ 1034975 h 6860376"/>
              <a:gd name="connsiteX4494" fmla="*/ 1961170 w 10502838"/>
              <a:gd name="connsiteY4494" fmla="*/ 1142002 h 6860376"/>
              <a:gd name="connsiteX4495" fmla="*/ 1914534 w 10502838"/>
              <a:gd name="connsiteY4495" fmla="*/ 1142002 h 6860376"/>
              <a:gd name="connsiteX4496" fmla="*/ 1914534 w 10502838"/>
              <a:gd name="connsiteY4496" fmla="*/ 1034975 h 6860376"/>
              <a:gd name="connsiteX4497" fmla="*/ 1807505 w 10502838"/>
              <a:gd name="connsiteY4497" fmla="*/ 1034975 h 6860376"/>
              <a:gd name="connsiteX4498" fmla="*/ 1807505 w 10502838"/>
              <a:gd name="connsiteY4498" fmla="*/ 988340 h 6860376"/>
              <a:gd name="connsiteX4499" fmla="*/ 1914534 w 10502838"/>
              <a:gd name="connsiteY4499" fmla="*/ 988340 h 6860376"/>
              <a:gd name="connsiteX4500" fmla="*/ 1311833 w 10502838"/>
              <a:gd name="connsiteY4500" fmla="*/ 881314 h 6860376"/>
              <a:gd name="connsiteX4501" fmla="*/ 1359068 w 10502838"/>
              <a:gd name="connsiteY4501" fmla="*/ 881314 h 6860376"/>
              <a:gd name="connsiteX4502" fmla="*/ 1359068 w 10502838"/>
              <a:gd name="connsiteY4502" fmla="*/ 988340 h 6860376"/>
              <a:gd name="connsiteX4503" fmla="*/ 1466097 w 10502838"/>
              <a:gd name="connsiteY4503" fmla="*/ 988340 h 6860376"/>
              <a:gd name="connsiteX4504" fmla="*/ 1466097 w 10502838"/>
              <a:gd name="connsiteY4504" fmla="*/ 1034975 h 6860376"/>
              <a:gd name="connsiteX4505" fmla="*/ 1359068 w 10502838"/>
              <a:gd name="connsiteY4505" fmla="*/ 1034975 h 6860376"/>
              <a:gd name="connsiteX4506" fmla="*/ 1359068 w 10502838"/>
              <a:gd name="connsiteY4506" fmla="*/ 1142002 h 6860376"/>
              <a:gd name="connsiteX4507" fmla="*/ 1311833 w 10502838"/>
              <a:gd name="connsiteY4507" fmla="*/ 1142002 h 6860376"/>
              <a:gd name="connsiteX4508" fmla="*/ 1311833 w 10502838"/>
              <a:gd name="connsiteY4508" fmla="*/ 1034975 h 6860376"/>
              <a:gd name="connsiteX4509" fmla="*/ 1204812 w 10502838"/>
              <a:gd name="connsiteY4509" fmla="*/ 1034975 h 6860376"/>
              <a:gd name="connsiteX4510" fmla="*/ 1204812 w 10502838"/>
              <a:gd name="connsiteY4510" fmla="*/ 988340 h 6860376"/>
              <a:gd name="connsiteX4511" fmla="*/ 1311833 w 10502838"/>
              <a:gd name="connsiteY4511" fmla="*/ 988340 h 6860376"/>
              <a:gd name="connsiteX4512" fmla="*/ 709746 w 10502838"/>
              <a:gd name="connsiteY4512" fmla="*/ 881314 h 6860376"/>
              <a:gd name="connsiteX4513" fmla="*/ 756383 w 10502838"/>
              <a:gd name="connsiteY4513" fmla="*/ 881314 h 6860376"/>
              <a:gd name="connsiteX4514" fmla="*/ 756383 w 10502838"/>
              <a:gd name="connsiteY4514" fmla="*/ 988340 h 6860376"/>
              <a:gd name="connsiteX4515" fmla="*/ 863408 w 10502838"/>
              <a:gd name="connsiteY4515" fmla="*/ 988340 h 6860376"/>
              <a:gd name="connsiteX4516" fmla="*/ 863408 w 10502838"/>
              <a:gd name="connsiteY4516" fmla="*/ 1034975 h 6860376"/>
              <a:gd name="connsiteX4517" fmla="*/ 756383 w 10502838"/>
              <a:gd name="connsiteY4517" fmla="*/ 1034975 h 6860376"/>
              <a:gd name="connsiteX4518" fmla="*/ 756383 w 10502838"/>
              <a:gd name="connsiteY4518" fmla="*/ 1142002 h 6860376"/>
              <a:gd name="connsiteX4519" fmla="*/ 709746 w 10502838"/>
              <a:gd name="connsiteY4519" fmla="*/ 1142002 h 6860376"/>
              <a:gd name="connsiteX4520" fmla="*/ 709746 w 10502838"/>
              <a:gd name="connsiteY4520" fmla="*/ 1034975 h 6860376"/>
              <a:gd name="connsiteX4521" fmla="*/ 602721 w 10502838"/>
              <a:gd name="connsiteY4521" fmla="*/ 1034975 h 6860376"/>
              <a:gd name="connsiteX4522" fmla="*/ 602721 w 10502838"/>
              <a:gd name="connsiteY4522" fmla="*/ 988340 h 6860376"/>
              <a:gd name="connsiteX4523" fmla="*/ 709746 w 10502838"/>
              <a:gd name="connsiteY4523" fmla="*/ 988340 h 6860376"/>
              <a:gd name="connsiteX4524" fmla="*/ 107056 w 10502838"/>
              <a:gd name="connsiteY4524" fmla="*/ 881314 h 6860376"/>
              <a:gd name="connsiteX4525" fmla="*/ 154291 w 10502838"/>
              <a:gd name="connsiteY4525" fmla="*/ 881314 h 6860376"/>
              <a:gd name="connsiteX4526" fmla="*/ 154291 w 10502838"/>
              <a:gd name="connsiteY4526" fmla="*/ 988340 h 6860376"/>
              <a:gd name="connsiteX4527" fmla="*/ 261317 w 10502838"/>
              <a:gd name="connsiteY4527" fmla="*/ 988340 h 6860376"/>
              <a:gd name="connsiteX4528" fmla="*/ 261317 w 10502838"/>
              <a:gd name="connsiteY4528" fmla="*/ 1034975 h 6860376"/>
              <a:gd name="connsiteX4529" fmla="*/ 154291 w 10502838"/>
              <a:gd name="connsiteY4529" fmla="*/ 1034975 h 6860376"/>
              <a:gd name="connsiteX4530" fmla="*/ 154291 w 10502838"/>
              <a:gd name="connsiteY4530" fmla="*/ 1142002 h 6860376"/>
              <a:gd name="connsiteX4531" fmla="*/ 107056 w 10502838"/>
              <a:gd name="connsiteY4531" fmla="*/ 1142002 h 6860376"/>
              <a:gd name="connsiteX4532" fmla="*/ 107056 w 10502838"/>
              <a:gd name="connsiteY4532" fmla="*/ 1034975 h 6860376"/>
              <a:gd name="connsiteX4533" fmla="*/ 32 w 10502838"/>
              <a:gd name="connsiteY4533" fmla="*/ 1034975 h 6860376"/>
              <a:gd name="connsiteX4534" fmla="*/ 32 w 10502838"/>
              <a:gd name="connsiteY4534" fmla="*/ 988340 h 6860376"/>
              <a:gd name="connsiteX4535" fmla="*/ 107056 w 10502838"/>
              <a:gd name="connsiteY4535" fmla="*/ 988340 h 6860376"/>
              <a:gd name="connsiteX4536" fmla="*/ 10295963 w 10502838"/>
              <a:gd name="connsiteY4536" fmla="*/ 474737 h 6860376"/>
              <a:gd name="connsiteX4537" fmla="*/ 10275634 w 10502838"/>
              <a:gd name="connsiteY4537" fmla="*/ 495066 h 6860376"/>
              <a:gd name="connsiteX4538" fmla="*/ 10351568 w 10502838"/>
              <a:gd name="connsiteY4538" fmla="*/ 571001 h 6860376"/>
              <a:gd name="connsiteX4539" fmla="*/ 10275634 w 10502838"/>
              <a:gd name="connsiteY4539" fmla="*/ 646935 h 6860376"/>
              <a:gd name="connsiteX4540" fmla="*/ 10295963 w 10502838"/>
              <a:gd name="connsiteY4540" fmla="*/ 667264 h 6860376"/>
              <a:gd name="connsiteX4541" fmla="*/ 10371897 w 10502838"/>
              <a:gd name="connsiteY4541" fmla="*/ 591329 h 6860376"/>
              <a:gd name="connsiteX4542" fmla="*/ 10447831 w 10502838"/>
              <a:gd name="connsiteY4542" fmla="*/ 667264 h 6860376"/>
              <a:gd name="connsiteX4543" fmla="*/ 10468160 w 10502838"/>
              <a:gd name="connsiteY4543" fmla="*/ 646935 h 6860376"/>
              <a:gd name="connsiteX4544" fmla="*/ 10392226 w 10502838"/>
              <a:gd name="connsiteY4544" fmla="*/ 571001 h 6860376"/>
              <a:gd name="connsiteX4545" fmla="*/ 10468160 w 10502838"/>
              <a:gd name="connsiteY4545" fmla="*/ 495066 h 6860376"/>
              <a:gd name="connsiteX4546" fmla="*/ 10447831 w 10502838"/>
              <a:gd name="connsiteY4546" fmla="*/ 474737 h 6860376"/>
              <a:gd name="connsiteX4547" fmla="*/ 10371897 w 10502838"/>
              <a:gd name="connsiteY4547" fmla="*/ 550671 h 6860376"/>
              <a:gd name="connsiteX4548" fmla="*/ 9693870 w 10502838"/>
              <a:gd name="connsiteY4548" fmla="*/ 474737 h 6860376"/>
              <a:gd name="connsiteX4549" fmla="*/ 9673541 w 10502838"/>
              <a:gd name="connsiteY4549" fmla="*/ 495066 h 6860376"/>
              <a:gd name="connsiteX4550" fmla="*/ 9749475 w 10502838"/>
              <a:gd name="connsiteY4550" fmla="*/ 571001 h 6860376"/>
              <a:gd name="connsiteX4551" fmla="*/ 9673541 w 10502838"/>
              <a:gd name="connsiteY4551" fmla="*/ 646935 h 6860376"/>
              <a:gd name="connsiteX4552" fmla="*/ 9693870 w 10502838"/>
              <a:gd name="connsiteY4552" fmla="*/ 667264 h 6860376"/>
              <a:gd name="connsiteX4553" fmla="*/ 9769804 w 10502838"/>
              <a:gd name="connsiteY4553" fmla="*/ 591329 h 6860376"/>
              <a:gd name="connsiteX4554" fmla="*/ 9845738 w 10502838"/>
              <a:gd name="connsiteY4554" fmla="*/ 667264 h 6860376"/>
              <a:gd name="connsiteX4555" fmla="*/ 9866067 w 10502838"/>
              <a:gd name="connsiteY4555" fmla="*/ 646935 h 6860376"/>
              <a:gd name="connsiteX4556" fmla="*/ 9790133 w 10502838"/>
              <a:gd name="connsiteY4556" fmla="*/ 571001 h 6860376"/>
              <a:gd name="connsiteX4557" fmla="*/ 9866067 w 10502838"/>
              <a:gd name="connsiteY4557" fmla="*/ 495066 h 6860376"/>
              <a:gd name="connsiteX4558" fmla="*/ 9845738 w 10502838"/>
              <a:gd name="connsiteY4558" fmla="*/ 474737 h 6860376"/>
              <a:gd name="connsiteX4559" fmla="*/ 9769804 w 10502838"/>
              <a:gd name="connsiteY4559" fmla="*/ 550671 h 6860376"/>
              <a:gd name="connsiteX4560" fmla="*/ 9091179 w 10502838"/>
              <a:gd name="connsiteY4560" fmla="*/ 474737 h 6860376"/>
              <a:gd name="connsiteX4561" fmla="*/ 9070850 w 10502838"/>
              <a:gd name="connsiteY4561" fmla="*/ 495066 h 6860376"/>
              <a:gd name="connsiteX4562" fmla="*/ 9146785 w 10502838"/>
              <a:gd name="connsiteY4562" fmla="*/ 571001 h 6860376"/>
              <a:gd name="connsiteX4563" fmla="*/ 9070850 w 10502838"/>
              <a:gd name="connsiteY4563" fmla="*/ 646935 h 6860376"/>
              <a:gd name="connsiteX4564" fmla="*/ 9091179 w 10502838"/>
              <a:gd name="connsiteY4564" fmla="*/ 667264 h 6860376"/>
              <a:gd name="connsiteX4565" fmla="*/ 9167113 w 10502838"/>
              <a:gd name="connsiteY4565" fmla="*/ 591329 h 6860376"/>
              <a:gd name="connsiteX4566" fmla="*/ 9243048 w 10502838"/>
              <a:gd name="connsiteY4566" fmla="*/ 667264 h 6860376"/>
              <a:gd name="connsiteX4567" fmla="*/ 9263377 w 10502838"/>
              <a:gd name="connsiteY4567" fmla="*/ 646935 h 6860376"/>
              <a:gd name="connsiteX4568" fmla="*/ 9187442 w 10502838"/>
              <a:gd name="connsiteY4568" fmla="*/ 571001 h 6860376"/>
              <a:gd name="connsiteX4569" fmla="*/ 9263377 w 10502838"/>
              <a:gd name="connsiteY4569" fmla="*/ 495066 h 6860376"/>
              <a:gd name="connsiteX4570" fmla="*/ 9243048 w 10502838"/>
              <a:gd name="connsiteY4570" fmla="*/ 474737 h 6860376"/>
              <a:gd name="connsiteX4571" fmla="*/ 9167113 w 10502838"/>
              <a:gd name="connsiteY4571" fmla="*/ 550671 h 6860376"/>
              <a:gd name="connsiteX4572" fmla="*/ 8489086 w 10502838"/>
              <a:gd name="connsiteY4572" fmla="*/ 474737 h 6860376"/>
              <a:gd name="connsiteX4573" fmla="*/ 8468757 w 10502838"/>
              <a:gd name="connsiteY4573" fmla="*/ 495066 h 6860376"/>
              <a:gd name="connsiteX4574" fmla="*/ 8544691 w 10502838"/>
              <a:gd name="connsiteY4574" fmla="*/ 571001 h 6860376"/>
              <a:gd name="connsiteX4575" fmla="*/ 8468757 w 10502838"/>
              <a:gd name="connsiteY4575" fmla="*/ 646935 h 6860376"/>
              <a:gd name="connsiteX4576" fmla="*/ 8489086 w 10502838"/>
              <a:gd name="connsiteY4576" fmla="*/ 667264 h 6860376"/>
              <a:gd name="connsiteX4577" fmla="*/ 8565020 w 10502838"/>
              <a:gd name="connsiteY4577" fmla="*/ 591329 h 6860376"/>
              <a:gd name="connsiteX4578" fmla="*/ 8640954 w 10502838"/>
              <a:gd name="connsiteY4578" fmla="*/ 667264 h 6860376"/>
              <a:gd name="connsiteX4579" fmla="*/ 8661283 w 10502838"/>
              <a:gd name="connsiteY4579" fmla="*/ 646935 h 6860376"/>
              <a:gd name="connsiteX4580" fmla="*/ 8585349 w 10502838"/>
              <a:gd name="connsiteY4580" fmla="*/ 571001 h 6860376"/>
              <a:gd name="connsiteX4581" fmla="*/ 8661283 w 10502838"/>
              <a:gd name="connsiteY4581" fmla="*/ 495066 h 6860376"/>
              <a:gd name="connsiteX4582" fmla="*/ 8640954 w 10502838"/>
              <a:gd name="connsiteY4582" fmla="*/ 474737 h 6860376"/>
              <a:gd name="connsiteX4583" fmla="*/ 8565020 w 10502838"/>
              <a:gd name="connsiteY4583" fmla="*/ 550671 h 6860376"/>
              <a:gd name="connsiteX4584" fmla="*/ 7886396 w 10502838"/>
              <a:gd name="connsiteY4584" fmla="*/ 474737 h 6860376"/>
              <a:gd name="connsiteX4585" fmla="*/ 7866067 w 10502838"/>
              <a:gd name="connsiteY4585" fmla="*/ 495066 h 6860376"/>
              <a:gd name="connsiteX4586" fmla="*/ 7942001 w 10502838"/>
              <a:gd name="connsiteY4586" fmla="*/ 571001 h 6860376"/>
              <a:gd name="connsiteX4587" fmla="*/ 7866067 w 10502838"/>
              <a:gd name="connsiteY4587" fmla="*/ 646935 h 6860376"/>
              <a:gd name="connsiteX4588" fmla="*/ 7886396 w 10502838"/>
              <a:gd name="connsiteY4588" fmla="*/ 667264 h 6860376"/>
              <a:gd name="connsiteX4589" fmla="*/ 7962330 w 10502838"/>
              <a:gd name="connsiteY4589" fmla="*/ 591329 h 6860376"/>
              <a:gd name="connsiteX4590" fmla="*/ 8038264 w 10502838"/>
              <a:gd name="connsiteY4590" fmla="*/ 667264 h 6860376"/>
              <a:gd name="connsiteX4591" fmla="*/ 8058593 w 10502838"/>
              <a:gd name="connsiteY4591" fmla="*/ 646935 h 6860376"/>
              <a:gd name="connsiteX4592" fmla="*/ 7982659 w 10502838"/>
              <a:gd name="connsiteY4592" fmla="*/ 571001 h 6860376"/>
              <a:gd name="connsiteX4593" fmla="*/ 8058593 w 10502838"/>
              <a:gd name="connsiteY4593" fmla="*/ 495066 h 6860376"/>
              <a:gd name="connsiteX4594" fmla="*/ 8038264 w 10502838"/>
              <a:gd name="connsiteY4594" fmla="*/ 474737 h 6860376"/>
              <a:gd name="connsiteX4595" fmla="*/ 7962330 w 10502838"/>
              <a:gd name="connsiteY4595" fmla="*/ 550671 h 6860376"/>
              <a:gd name="connsiteX4596" fmla="*/ 7283705 w 10502838"/>
              <a:gd name="connsiteY4596" fmla="*/ 474737 h 6860376"/>
              <a:gd name="connsiteX4597" fmla="*/ 7263376 w 10502838"/>
              <a:gd name="connsiteY4597" fmla="*/ 495066 h 6860376"/>
              <a:gd name="connsiteX4598" fmla="*/ 7339310 w 10502838"/>
              <a:gd name="connsiteY4598" fmla="*/ 571001 h 6860376"/>
              <a:gd name="connsiteX4599" fmla="*/ 7263376 w 10502838"/>
              <a:gd name="connsiteY4599" fmla="*/ 646935 h 6860376"/>
              <a:gd name="connsiteX4600" fmla="*/ 7283705 w 10502838"/>
              <a:gd name="connsiteY4600" fmla="*/ 667264 h 6860376"/>
              <a:gd name="connsiteX4601" fmla="*/ 7359639 w 10502838"/>
              <a:gd name="connsiteY4601" fmla="*/ 591329 h 6860376"/>
              <a:gd name="connsiteX4602" fmla="*/ 7435573 w 10502838"/>
              <a:gd name="connsiteY4602" fmla="*/ 667264 h 6860376"/>
              <a:gd name="connsiteX4603" fmla="*/ 7455902 w 10502838"/>
              <a:gd name="connsiteY4603" fmla="*/ 646935 h 6860376"/>
              <a:gd name="connsiteX4604" fmla="*/ 7379968 w 10502838"/>
              <a:gd name="connsiteY4604" fmla="*/ 571001 h 6860376"/>
              <a:gd name="connsiteX4605" fmla="*/ 7455902 w 10502838"/>
              <a:gd name="connsiteY4605" fmla="*/ 495066 h 6860376"/>
              <a:gd name="connsiteX4606" fmla="*/ 7435573 w 10502838"/>
              <a:gd name="connsiteY4606" fmla="*/ 474737 h 6860376"/>
              <a:gd name="connsiteX4607" fmla="*/ 7359639 w 10502838"/>
              <a:gd name="connsiteY4607" fmla="*/ 550671 h 6860376"/>
              <a:gd name="connsiteX4608" fmla="*/ 6681612 w 10502838"/>
              <a:gd name="connsiteY4608" fmla="*/ 474737 h 6860376"/>
              <a:gd name="connsiteX4609" fmla="*/ 6661283 w 10502838"/>
              <a:gd name="connsiteY4609" fmla="*/ 495066 h 6860376"/>
              <a:gd name="connsiteX4610" fmla="*/ 6737217 w 10502838"/>
              <a:gd name="connsiteY4610" fmla="*/ 571001 h 6860376"/>
              <a:gd name="connsiteX4611" fmla="*/ 6661283 w 10502838"/>
              <a:gd name="connsiteY4611" fmla="*/ 646935 h 6860376"/>
              <a:gd name="connsiteX4612" fmla="*/ 6681612 w 10502838"/>
              <a:gd name="connsiteY4612" fmla="*/ 667264 h 6860376"/>
              <a:gd name="connsiteX4613" fmla="*/ 6757546 w 10502838"/>
              <a:gd name="connsiteY4613" fmla="*/ 591329 h 6860376"/>
              <a:gd name="connsiteX4614" fmla="*/ 6833480 w 10502838"/>
              <a:gd name="connsiteY4614" fmla="*/ 667264 h 6860376"/>
              <a:gd name="connsiteX4615" fmla="*/ 6853809 w 10502838"/>
              <a:gd name="connsiteY4615" fmla="*/ 646935 h 6860376"/>
              <a:gd name="connsiteX4616" fmla="*/ 6777875 w 10502838"/>
              <a:gd name="connsiteY4616" fmla="*/ 571001 h 6860376"/>
              <a:gd name="connsiteX4617" fmla="*/ 6853809 w 10502838"/>
              <a:gd name="connsiteY4617" fmla="*/ 495066 h 6860376"/>
              <a:gd name="connsiteX4618" fmla="*/ 6833480 w 10502838"/>
              <a:gd name="connsiteY4618" fmla="*/ 474737 h 6860376"/>
              <a:gd name="connsiteX4619" fmla="*/ 6757546 w 10502838"/>
              <a:gd name="connsiteY4619" fmla="*/ 550671 h 6860376"/>
              <a:gd name="connsiteX4620" fmla="*/ 6078921 w 10502838"/>
              <a:gd name="connsiteY4620" fmla="*/ 474737 h 6860376"/>
              <a:gd name="connsiteX4621" fmla="*/ 6058592 w 10502838"/>
              <a:gd name="connsiteY4621" fmla="*/ 495066 h 6860376"/>
              <a:gd name="connsiteX4622" fmla="*/ 6134526 w 10502838"/>
              <a:gd name="connsiteY4622" fmla="*/ 571001 h 6860376"/>
              <a:gd name="connsiteX4623" fmla="*/ 6058592 w 10502838"/>
              <a:gd name="connsiteY4623" fmla="*/ 646935 h 6860376"/>
              <a:gd name="connsiteX4624" fmla="*/ 6078921 w 10502838"/>
              <a:gd name="connsiteY4624" fmla="*/ 667264 h 6860376"/>
              <a:gd name="connsiteX4625" fmla="*/ 6154855 w 10502838"/>
              <a:gd name="connsiteY4625" fmla="*/ 591329 h 6860376"/>
              <a:gd name="connsiteX4626" fmla="*/ 6230789 w 10502838"/>
              <a:gd name="connsiteY4626" fmla="*/ 667264 h 6860376"/>
              <a:gd name="connsiteX4627" fmla="*/ 6251118 w 10502838"/>
              <a:gd name="connsiteY4627" fmla="*/ 646935 h 6860376"/>
              <a:gd name="connsiteX4628" fmla="*/ 6175184 w 10502838"/>
              <a:gd name="connsiteY4628" fmla="*/ 571001 h 6860376"/>
              <a:gd name="connsiteX4629" fmla="*/ 6251118 w 10502838"/>
              <a:gd name="connsiteY4629" fmla="*/ 495066 h 6860376"/>
              <a:gd name="connsiteX4630" fmla="*/ 6230789 w 10502838"/>
              <a:gd name="connsiteY4630" fmla="*/ 474737 h 6860376"/>
              <a:gd name="connsiteX4631" fmla="*/ 6154855 w 10502838"/>
              <a:gd name="connsiteY4631" fmla="*/ 550671 h 6860376"/>
              <a:gd name="connsiteX4632" fmla="*/ 5476828 w 10502838"/>
              <a:gd name="connsiteY4632" fmla="*/ 474737 h 6860376"/>
              <a:gd name="connsiteX4633" fmla="*/ 5456499 w 10502838"/>
              <a:gd name="connsiteY4633" fmla="*/ 495066 h 6860376"/>
              <a:gd name="connsiteX4634" fmla="*/ 5532433 w 10502838"/>
              <a:gd name="connsiteY4634" fmla="*/ 571001 h 6860376"/>
              <a:gd name="connsiteX4635" fmla="*/ 5456499 w 10502838"/>
              <a:gd name="connsiteY4635" fmla="*/ 646935 h 6860376"/>
              <a:gd name="connsiteX4636" fmla="*/ 5476828 w 10502838"/>
              <a:gd name="connsiteY4636" fmla="*/ 667264 h 6860376"/>
              <a:gd name="connsiteX4637" fmla="*/ 5552762 w 10502838"/>
              <a:gd name="connsiteY4637" fmla="*/ 591329 h 6860376"/>
              <a:gd name="connsiteX4638" fmla="*/ 5628697 w 10502838"/>
              <a:gd name="connsiteY4638" fmla="*/ 667264 h 6860376"/>
              <a:gd name="connsiteX4639" fmla="*/ 5649025 w 10502838"/>
              <a:gd name="connsiteY4639" fmla="*/ 646935 h 6860376"/>
              <a:gd name="connsiteX4640" fmla="*/ 5573091 w 10502838"/>
              <a:gd name="connsiteY4640" fmla="*/ 571001 h 6860376"/>
              <a:gd name="connsiteX4641" fmla="*/ 5649025 w 10502838"/>
              <a:gd name="connsiteY4641" fmla="*/ 495066 h 6860376"/>
              <a:gd name="connsiteX4642" fmla="*/ 5628697 w 10502838"/>
              <a:gd name="connsiteY4642" fmla="*/ 474737 h 6860376"/>
              <a:gd name="connsiteX4643" fmla="*/ 5552762 w 10502838"/>
              <a:gd name="connsiteY4643" fmla="*/ 550671 h 6860376"/>
              <a:gd name="connsiteX4644" fmla="*/ 4874137 w 10502838"/>
              <a:gd name="connsiteY4644" fmla="*/ 474737 h 6860376"/>
              <a:gd name="connsiteX4645" fmla="*/ 4853808 w 10502838"/>
              <a:gd name="connsiteY4645" fmla="*/ 495066 h 6860376"/>
              <a:gd name="connsiteX4646" fmla="*/ 4929742 w 10502838"/>
              <a:gd name="connsiteY4646" fmla="*/ 571001 h 6860376"/>
              <a:gd name="connsiteX4647" fmla="*/ 4853808 w 10502838"/>
              <a:gd name="connsiteY4647" fmla="*/ 646935 h 6860376"/>
              <a:gd name="connsiteX4648" fmla="*/ 4874137 w 10502838"/>
              <a:gd name="connsiteY4648" fmla="*/ 667264 h 6860376"/>
              <a:gd name="connsiteX4649" fmla="*/ 4950071 w 10502838"/>
              <a:gd name="connsiteY4649" fmla="*/ 591329 h 6860376"/>
              <a:gd name="connsiteX4650" fmla="*/ 5026005 w 10502838"/>
              <a:gd name="connsiteY4650" fmla="*/ 667264 h 6860376"/>
              <a:gd name="connsiteX4651" fmla="*/ 5046334 w 10502838"/>
              <a:gd name="connsiteY4651" fmla="*/ 646935 h 6860376"/>
              <a:gd name="connsiteX4652" fmla="*/ 4970400 w 10502838"/>
              <a:gd name="connsiteY4652" fmla="*/ 571001 h 6860376"/>
              <a:gd name="connsiteX4653" fmla="*/ 5046334 w 10502838"/>
              <a:gd name="connsiteY4653" fmla="*/ 495066 h 6860376"/>
              <a:gd name="connsiteX4654" fmla="*/ 5026005 w 10502838"/>
              <a:gd name="connsiteY4654" fmla="*/ 474737 h 6860376"/>
              <a:gd name="connsiteX4655" fmla="*/ 4950071 w 10502838"/>
              <a:gd name="connsiteY4655" fmla="*/ 550671 h 6860376"/>
              <a:gd name="connsiteX4656" fmla="*/ 4271446 w 10502838"/>
              <a:gd name="connsiteY4656" fmla="*/ 474737 h 6860376"/>
              <a:gd name="connsiteX4657" fmla="*/ 4251117 w 10502838"/>
              <a:gd name="connsiteY4657" fmla="*/ 495066 h 6860376"/>
              <a:gd name="connsiteX4658" fmla="*/ 4327052 w 10502838"/>
              <a:gd name="connsiteY4658" fmla="*/ 571001 h 6860376"/>
              <a:gd name="connsiteX4659" fmla="*/ 4251117 w 10502838"/>
              <a:gd name="connsiteY4659" fmla="*/ 646935 h 6860376"/>
              <a:gd name="connsiteX4660" fmla="*/ 4271446 w 10502838"/>
              <a:gd name="connsiteY4660" fmla="*/ 667264 h 6860376"/>
              <a:gd name="connsiteX4661" fmla="*/ 4347380 w 10502838"/>
              <a:gd name="connsiteY4661" fmla="*/ 591329 h 6860376"/>
              <a:gd name="connsiteX4662" fmla="*/ 4423315 w 10502838"/>
              <a:gd name="connsiteY4662" fmla="*/ 667264 h 6860376"/>
              <a:gd name="connsiteX4663" fmla="*/ 4443644 w 10502838"/>
              <a:gd name="connsiteY4663" fmla="*/ 646935 h 6860376"/>
              <a:gd name="connsiteX4664" fmla="*/ 4367709 w 10502838"/>
              <a:gd name="connsiteY4664" fmla="*/ 571001 h 6860376"/>
              <a:gd name="connsiteX4665" fmla="*/ 4443644 w 10502838"/>
              <a:gd name="connsiteY4665" fmla="*/ 495066 h 6860376"/>
              <a:gd name="connsiteX4666" fmla="*/ 4423315 w 10502838"/>
              <a:gd name="connsiteY4666" fmla="*/ 474737 h 6860376"/>
              <a:gd name="connsiteX4667" fmla="*/ 4347380 w 10502838"/>
              <a:gd name="connsiteY4667" fmla="*/ 550671 h 6860376"/>
              <a:gd name="connsiteX4668" fmla="*/ 3669354 w 10502838"/>
              <a:gd name="connsiteY4668" fmla="*/ 474737 h 6860376"/>
              <a:gd name="connsiteX4669" fmla="*/ 3649025 w 10502838"/>
              <a:gd name="connsiteY4669" fmla="*/ 495066 h 6860376"/>
              <a:gd name="connsiteX4670" fmla="*/ 3724959 w 10502838"/>
              <a:gd name="connsiteY4670" fmla="*/ 571001 h 6860376"/>
              <a:gd name="connsiteX4671" fmla="*/ 3649025 w 10502838"/>
              <a:gd name="connsiteY4671" fmla="*/ 646935 h 6860376"/>
              <a:gd name="connsiteX4672" fmla="*/ 3669354 w 10502838"/>
              <a:gd name="connsiteY4672" fmla="*/ 667264 h 6860376"/>
              <a:gd name="connsiteX4673" fmla="*/ 3745288 w 10502838"/>
              <a:gd name="connsiteY4673" fmla="*/ 591329 h 6860376"/>
              <a:gd name="connsiteX4674" fmla="*/ 3821222 w 10502838"/>
              <a:gd name="connsiteY4674" fmla="*/ 667264 h 6860376"/>
              <a:gd name="connsiteX4675" fmla="*/ 3841551 w 10502838"/>
              <a:gd name="connsiteY4675" fmla="*/ 646935 h 6860376"/>
              <a:gd name="connsiteX4676" fmla="*/ 3765617 w 10502838"/>
              <a:gd name="connsiteY4676" fmla="*/ 571001 h 6860376"/>
              <a:gd name="connsiteX4677" fmla="*/ 3841551 w 10502838"/>
              <a:gd name="connsiteY4677" fmla="*/ 495066 h 6860376"/>
              <a:gd name="connsiteX4678" fmla="*/ 3821222 w 10502838"/>
              <a:gd name="connsiteY4678" fmla="*/ 474737 h 6860376"/>
              <a:gd name="connsiteX4679" fmla="*/ 3745288 w 10502838"/>
              <a:gd name="connsiteY4679" fmla="*/ 550671 h 6860376"/>
              <a:gd name="connsiteX4680" fmla="*/ 3067314 w 10502838"/>
              <a:gd name="connsiteY4680" fmla="*/ 474737 h 6860376"/>
              <a:gd name="connsiteX4681" fmla="*/ 3046985 w 10502838"/>
              <a:gd name="connsiteY4681" fmla="*/ 495066 h 6860376"/>
              <a:gd name="connsiteX4682" fmla="*/ 3122920 w 10502838"/>
              <a:gd name="connsiteY4682" fmla="*/ 571001 h 6860376"/>
              <a:gd name="connsiteX4683" fmla="*/ 3046985 w 10502838"/>
              <a:gd name="connsiteY4683" fmla="*/ 646935 h 6860376"/>
              <a:gd name="connsiteX4684" fmla="*/ 3067314 w 10502838"/>
              <a:gd name="connsiteY4684" fmla="*/ 667264 h 6860376"/>
              <a:gd name="connsiteX4685" fmla="*/ 3142651 w 10502838"/>
              <a:gd name="connsiteY4685" fmla="*/ 591329 h 6860376"/>
              <a:gd name="connsiteX4686" fmla="*/ 3218589 w 10502838"/>
              <a:gd name="connsiteY4686" fmla="*/ 667264 h 6860376"/>
              <a:gd name="connsiteX4687" fmla="*/ 3238918 w 10502838"/>
              <a:gd name="connsiteY4687" fmla="*/ 646935 h 6860376"/>
              <a:gd name="connsiteX4688" fmla="*/ 3162980 w 10502838"/>
              <a:gd name="connsiteY4688" fmla="*/ 571001 h 6860376"/>
              <a:gd name="connsiteX4689" fmla="*/ 3238918 w 10502838"/>
              <a:gd name="connsiteY4689" fmla="*/ 495066 h 6860376"/>
              <a:gd name="connsiteX4690" fmla="*/ 3218589 w 10502838"/>
              <a:gd name="connsiteY4690" fmla="*/ 474737 h 6860376"/>
              <a:gd name="connsiteX4691" fmla="*/ 3142651 w 10502838"/>
              <a:gd name="connsiteY4691" fmla="*/ 550671 h 6860376"/>
              <a:gd name="connsiteX4692" fmla="*/ 2464615 w 10502838"/>
              <a:gd name="connsiteY4692" fmla="*/ 474737 h 6860376"/>
              <a:gd name="connsiteX4693" fmla="*/ 2444286 w 10502838"/>
              <a:gd name="connsiteY4693" fmla="*/ 495066 h 6860376"/>
              <a:gd name="connsiteX4694" fmla="*/ 2520223 w 10502838"/>
              <a:gd name="connsiteY4694" fmla="*/ 571001 h 6860376"/>
              <a:gd name="connsiteX4695" fmla="*/ 2444286 w 10502838"/>
              <a:gd name="connsiteY4695" fmla="*/ 646935 h 6860376"/>
              <a:gd name="connsiteX4696" fmla="*/ 2464615 w 10502838"/>
              <a:gd name="connsiteY4696" fmla="*/ 667264 h 6860376"/>
              <a:gd name="connsiteX4697" fmla="*/ 2540553 w 10502838"/>
              <a:gd name="connsiteY4697" fmla="*/ 591329 h 6860376"/>
              <a:gd name="connsiteX4698" fmla="*/ 2616487 w 10502838"/>
              <a:gd name="connsiteY4698" fmla="*/ 667264 h 6860376"/>
              <a:gd name="connsiteX4699" fmla="*/ 2636816 w 10502838"/>
              <a:gd name="connsiteY4699" fmla="*/ 646935 h 6860376"/>
              <a:gd name="connsiteX4700" fmla="*/ 2560882 w 10502838"/>
              <a:gd name="connsiteY4700" fmla="*/ 571001 h 6860376"/>
              <a:gd name="connsiteX4701" fmla="*/ 2636816 w 10502838"/>
              <a:gd name="connsiteY4701" fmla="*/ 495066 h 6860376"/>
              <a:gd name="connsiteX4702" fmla="*/ 2616487 w 10502838"/>
              <a:gd name="connsiteY4702" fmla="*/ 474737 h 6860376"/>
              <a:gd name="connsiteX4703" fmla="*/ 2540553 w 10502838"/>
              <a:gd name="connsiteY4703" fmla="*/ 550671 h 6860376"/>
              <a:gd name="connsiteX4704" fmla="*/ 1861918 w 10502838"/>
              <a:gd name="connsiteY4704" fmla="*/ 474737 h 6860376"/>
              <a:gd name="connsiteX4705" fmla="*/ 1841588 w 10502838"/>
              <a:gd name="connsiteY4705" fmla="*/ 495066 h 6860376"/>
              <a:gd name="connsiteX4706" fmla="*/ 1917524 w 10502838"/>
              <a:gd name="connsiteY4706" fmla="*/ 571001 h 6860376"/>
              <a:gd name="connsiteX4707" fmla="*/ 1841588 w 10502838"/>
              <a:gd name="connsiteY4707" fmla="*/ 646935 h 6860376"/>
              <a:gd name="connsiteX4708" fmla="*/ 1861918 w 10502838"/>
              <a:gd name="connsiteY4708" fmla="*/ 667264 h 6860376"/>
              <a:gd name="connsiteX4709" fmla="*/ 1937853 w 10502838"/>
              <a:gd name="connsiteY4709" fmla="*/ 591329 h 6860376"/>
              <a:gd name="connsiteX4710" fmla="*/ 2013788 w 10502838"/>
              <a:gd name="connsiteY4710" fmla="*/ 667264 h 6860376"/>
              <a:gd name="connsiteX4711" fmla="*/ 2034117 w 10502838"/>
              <a:gd name="connsiteY4711" fmla="*/ 646935 h 6860376"/>
              <a:gd name="connsiteX4712" fmla="*/ 1958182 w 10502838"/>
              <a:gd name="connsiteY4712" fmla="*/ 571001 h 6860376"/>
              <a:gd name="connsiteX4713" fmla="*/ 2034117 w 10502838"/>
              <a:gd name="connsiteY4713" fmla="*/ 495066 h 6860376"/>
              <a:gd name="connsiteX4714" fmla="*/ 2013788 w 10502838"/>
              <a:gd name="connsiteY4714" fmla="*/ 474737 h 6860376"/>
              <a:gd name="connsiteX4715" fmla="*/ 1937853 w 10502838"/>
              <a:gd name="connsiteY4715" fmla="*/ 550671 h 6860376"/>
              <a:gd name="connsiteX4716" fmla="*/ 1259817 w 10502838"/>
              <a:gd name="connsiteY4716" fmla="*/ 474737 h 6860376"/>
              <a:gd name="connsiteX4717" fmla="*/ 1239491 w 10502838"/>
              <a:gd name="connsiteY4717" fmla="*/ 495066 h 6860376"/>
              <a:gd name="connsiteX4718" fmla="*/ 1315422 w 10502838"/>
              <a:gd name="connsiteY4718" fmla="*/ 571001 h 6860376"/>
              <a:gd name="connsiteX4719" fmla="*/ 1239491 w 10502838"/>
              <a:gd name="connsiteY4719" fmla="*/ 646935 h 6860376"/>
              <a:gd name="connsiteX4720" fmla="*/ 1259817 w 10502838"/>
              <a:gd name="connsiteY4720" fmla="*/ 667264 h 6860376"/>
              <a:gd name="connsiteX4721" fmla="*/ 1335752 w 10502838"/>
              <a:gd name="connsiteY4721" fmla="*/ 591329 h 6860376"/>
              <a:gd name="connsiteX4722" fmla="*/ 1411686 w 10502838"/>
              <a:gd name="connsiteY4722" fmla="*/ 667264 h 6860376"/>
              <a:gd name="connsiteX4723" fmla="*/ 1432014 w 10502838"/>
              <a:gd name="connsiteY4723" fmla="*/ 646935 h 6860376"/>
              <a:gd name="connsiteX4724" fmla="*/ 1356081 w 10502838"/>
              <a:gd name="connsiteY4724" fmla="*/ 571001 h 6860376"/>
              <a:gd name="connsiteX4725" fmla="*/ 1432014 w 10502838"/>
              <a:gd name="connsiteY4725" fmla="*/ 495066 h 6860376"/>
              <a:gd name="connsiteX4726" fmla="*/ 1411686 w 10502838"/>
              <a:gd name="connsiteY4726" fmla="*/ 474737 h 6860376"/>
              <a:gd name="connsiteX4727" fmla="*/ 1335752 w 10502838"/>
              <a:gd name="connsiteY4727" fmla="*/ 550671 h 6860376"/>
              <a:gd name="connsiteX4728" fmla="*/ 657131 w 10502838"/>
              <a:gd name="connsiteY4728" fmla="*/ 474737 h 6860376"/>
              <a:gd name="connsiteX4729" fmla="*/ 636803 w 10502838"/>
              <a:gd name="connsiteY4729" fmla="*/ 495066 h 6860376"/>
              <a:gd name="connsiteX4730" fmla="*/ 712737 w 10502838"/>
              <a:gd name="connsiteY4730" fmla="*/ 571001 h 6860376"/>
              <a:gd name="connsiteX4731" fmla="*/ 636803 w 10502838"/>
              <a:gd name="connsiteY4731" fmla="*/ 646935 h 6860376"/>
              <a:gd name="connsiteX4732" fmla="*/ 657131 w 10502838"/>
              <a:gd name="connsiteY4732" fmla="*/ 667264 h 6860376"/>
              <a:gd name="connsiteX4733" fmla="*/ 733066 w 10502838"/>
              <a:gd name="connsiteY4733" fmla="*/ 591329 h 6860376"/>
              <a:gd name="connsiteX4734" fmla="*/ 809000 w 10502838"/>
              <a:gd name="connsiteY4734" fmla="*/ 667264 h 6860376"/>
              <a:gd name="connsiteX4735" fmla="*/ 829329 w 10502838"/>
              <a:gd name="connsiteY4735" fmla="*/ 646935 h 6860376"/>
              <a:gd name="connsiteX4736" fmla="*/ 753395 w 10502838"/>
              <a:gd name="connsiteY4736" fmla="*/ 571001 h 6860376"/>
              <a:gd name="connsiteX4737" fmla="*/ 829329 w 10502838"/>
              <a:gd name="connsiteY4737" fmla="*/ 495066 h 6860376"/>
              <a:gd name="connsiteX4738" fmla="*/ 809000 w 10502838"/>
              <a:gd name="connsiteY4738" fmla="*/ 474737 h 6860376"/>
              <a:gd name="connsiteX4739" fmla="*/ 733066 w 10502838"/>
              <a:gd name="connsiteY4739" fmla="*/ 550671 h 6860376"/>
              <a:gd name="connsiteX4740" fmla="*/ 55038 w 10502838"/>
              <a:gd name="connsiteY4740" fmla="*/ 474737 h 6860376"/>
              <a:gd name="connsiteX4741" fmla="*/ 34709 w 10502838"/>
              <a:gd name="connsiteY4741" fmla="*/ 495066 h 6860376"/>
              <a:gd name="connsiteX4742" fmla="*/ 110643 w 10502838"/>
              <a:gd name="connsiteY4742" fmla="*/ 571001 h 6860376"/>
              <a:gd name="connsiteX4743" fmla="*/ 34111 w 10502838"/>
              <a:gd name="connsiteY4743" fmla="*/ 646935 h 6860376"/>
              <a:gd name="connsiteX4744" fmla="*/ 54440 w 10502838"/>
              <a:gd name="connsiteY4744" fmla="*/ 667264 h 6860376"/>
              <a:gd name="connsiteX4745" fmla="*/ 130374 w 10502838"/>
              <a:gd name="connsiteY4745" fmla="*/ 591329 h 6860376"/>
              <a:gd name="connsiteX4746" fmla="*/ 206309 w 10502838"/>
              <a:gd name="connsiteY4746" fmla="*/ 667264 h 6860376"/>
              <a:gd name="connsiteX4747" fmla="*/ 226637 w 10502838"/>
              <a:gd name="connsiteY4747" fmla="*/ 646935 h 6860376"/>
              <a:gd name="connsiteX4748" fmla="*/ 151301 w 10502838"/>
              <a:gd name="connsiteY4748" fmla="*/ 571001 h 6860376"/>
              <a:gd name="connsiteX4749" fmla="*/ 227236 w 10502838"/>
              <a:gd name="connsiteY4749" fmla="*/ 495066 h 6860376"/>
              <a:gd name="connsiteX4750" fmla="*/ 206907 w 10502838"/>
              <a:gd name="connsiteY4750" fmla="*/ 474737 h 6860376"/>
              <a:gd name="connsiteX4751" fmla="*/ 130374 w 10502838"/>
              <a:gd name="connsiteY4751" fmla="*/ 550671 h 6860376"/>
              <a:gd name="connsiteX4752" fmla="*/ 5476828 w 10502838"/>
              <a:gd name="connsiteY4752" fmla="*/ 449027 h 6860376"/>
              <a:gd name="connsiteX4753" fmla="*/ 5552762 w 10502838"/>
              <a:gd name="connsiteY4753" fmla="*/ 524961 h 6860376"/>
              <a:gd name="connsiteX4754" fmla="*/ 5628697 w 10502838"/>
              <a:gd name="connsiteY4754" fmla="*/ 449027 h 6860376"/>
              <a:gd name="connsiteX4755" fmla="*/ 5674735 w 10502838"/>
              <a:gd name="connsiteY4755" fmla="*/ 495066 h 6860376"/>
              <a:gd name="connsiteX4756" fmla="*/ 5598801 w 10502838"/>
              <a:gd name="connsiteY4756" fmla="*/ 571001 h 6860376"/>
              <a:gd name="connsiteX4757" fmla="*/ 5674735 w 10502838"/>
              <a:gd name="connsiteY4757" fmla="*/ 646935 h 6860376"/>
              <a:gd name="connsiteX4758" fmla="*/ 5628099 w 10502838"/>
              <a:gd name="connsiteY4758" fmla="*/ 692376 h 6860376"/>
              <a:gd name="connsiteX4759" fmla="*/ 5552164 w 10502838"/>
              <a:gd name="connsiteY4759" fmla="*/ 616442 h 6860376"/>
              <a:gd name="connsiteX4760" fmla="*/ 5476828 w 10502838"/>
              <a:gd name="connsiteY4760" fmla="*/ 692376 h 6860376"/>
              <a:gd name="connsiteX4761" fmla="*/ 5430789 w 10502838"/>
              <a:gd name="connsiteY4761" fmla="*/ 646337 h 6860376"/>
              <a:gd name="connsiteX4762" fmla="*/ 5506723 w 10502838"/>
              <a:gd name="connsiteY4762" fmla="*/ 571001 h 6860376"/>
              <a:gd name="connsiteX4763" fmla="*/ 5430789 w 10502838"/>
              <a:gd name="connsiteY4763" fmla="*/ 495066 h 6860376"/>
              <a:gd name="connsiteX4764" fmla="*/ 3067314 w 10502838"/>
              <a:gd name="connsiteY4764" fmla="*/ 449027 h 6860376"/>
              <a:gd name="connsiteX4765" fmla="*/ 3143249 w 10502838"/>
              <a:gd name="connsiteY4765" fmla="*/ 524961 h 6860376"/>
              <a:gd name="connsiteX4766" fmla="*/ 3219187 w 10502838"/>
              <a:gd name="connsiteY4766" fmla="*/ 449027 h 6860376"/>
              <a:gd name="connsiteX4767" fmla="*/ 3265225 w 10502838"/>
              <a:gd name="connsiteY4767" fmla="*/ 495066 h 6860376"/>
              <a:gd name="connsiteX4768" fmla="*/ 3189291 w 10502838"/>
              <a:gd name="connsiteY4768" fmla="*/ 571001 h 6860376"/>
              <a:gd name="connsiteX4769" fmla="*/ 3265225 w 10502838"/>
              <a:gd name="connsiteY4769" fmla="*/ 646935 h 6860376"/>
              <a:gd name="connsiteX4770" fmla="*/ 3218589 w 10502838"/>
              <a:gd name="connsiteY4770" fmla="*/ 692376 h 6860376"/>
              <a:gd name="connsiteX4771" fmla="*/ 3142651 w 10502838"/>
              <a:gd name="connsiteY4771" fmla="*/ 616442 h 6860376"/>
              <a:gd name="connsiteX4772" fmla="*/ 3067314 w 10502838"/>
              <a:gd name="connsiteY4772" fmla="*/ 692376 h 6860376"/>
              <a:gd name="connsiteX4773" fmla="*/ 3021275 w 10502838"/>
              <a:gd name="connsiteY4773" fmla="*/ 646337 h 6860376"/>
              <a:gd name="connsiteX4774" fmla="*/ 3097211 w 10502838"/>
              <a:gd name="connsiteY4774" fmla="*/ 571001 h 6860376"/>
              <a:gd name="connsiteX4775" fmla="*/ 3021275 w 10502838"/>
              <a:gd name="connsiteY4775" fmla="*/ 495066 h 6860376"/>
              <a:gd name="connsiteX4776" fmla="*/ 1259817 w 10502838"/>
              <a:gd name="connsiteY4776" fmla="*/ 449027 h 6860376"/>
              <a:gd name="connsiteX4777" fmla="*/ 1335752 w 10502838"/>
              <a:gd name="connsiteY4777" fmla="*/ 524961 h 6860376"/>
              <a:gd name="connsiteX4778" fmla="*/ 1411089 w 10502838"/>
              <a:gd name="connsiteY4778" fmla="*/ 449625 h 6860376"/>
              <a:gd name="connsiteX4779" fmla="*/ 1457127 w 10502838"/>
              <a:gd name="connsiteY4779" fmla="*/ 495664 h 6860376"/>
              <a:gd name="connsiteX4780" fmla="*/ 1381192 w 10502838"/>
              <a:gd name="connsiteY4780" fmla="*/ 571001 h 6860376"/>
              <a:gd name="connsiteX4781" fmla="*/ 1457127 w 10502838"/>
              <a:gd name="connsiteY4781" fmla="*/ 646935 h 6860376"/>
              <a:gd name="connsiteX4782" fmla="*/ 1411089 w 10502838"/>
              <a:gd name="connsiteY4782" fmla="*/ 692974 h 6860376"/>
              <a:gd name="connsiteX4783" fmla="*/ 1335153 w 10502838"/>
              <a:gd name="connsiteY4783" fmla="*/ 617040 h 6860376"/>
              <a:gd name="connsiteX4784" fmla="*/ 1259817 w 10502838"/>
              <a:gd name="connsiteY4784" fmla="*/ 692376 h 6860376"/>
              <a:gd name="connsiteX4785" fmla="*/ 1213782 w 10502838"/>
              <a:gd name="connsiteY4785" fmla="*/ 646337 h 6860376"/>
              <a:gd name="connsiteX4786" fmla="*/ 1289711 w 10502838"/>
              <a:gd name="connsiteY4786" fmla="*/ 570403 h 6860376"/>
              <a:gd name="connsiteX4787" fmla="*/ 1213782 w 10502838"/>
              <a:gd name="connsiteY4787" fmla="*/ 495066 h 6860376"/>
              <a:gd name="connsiteX4788" fmla="*/ 55038 w 10502838"/>
              <a:gd name="connsiteY4788" fmla="*/ 449027 h 6860376"/>
              <a:gd name="connsiteX4789" fmla="*/ 130972 w 10502838"/>
              <a:gd name="connsiteY4789" fmla="*/ 524961 h 6860376"/>
              <a:gd name="connsiteX4790" fmla="*/ 206907 w 10502838"/>
              <a:gd name="connsiteY4790" fmla="*/ 449027 h 6860376"/>
              <a:gd name="connsiteX4791" fmla="*/ 252945 w 10502838"/>
              <a:gd name="connsiteY4791" fmla="*/ 495066 h 6860376"/>
              <a:gd name="connsiteX4792" fmla="*/ 176413 w 10502838"/>
              <a:gd name="connsiteY4792" fmla="*/ 571001 h 6860376"/>
              <a:gd name="connsiteX4793" fmla="*/ 252347 w 10502838"/>
              <a:gd name="connsiteY4793" fmla="*/ 646935 h 6860376"/>
              <a:gd name="connsiteX4794" fmla="*/ 206309 w 10502838"/>
              <a:gd name="connsiteY4794" fmla="*/ 692974 h 6860376"/>
              <a:gd name="connsiteX4795" fmla="*/ 130374 w 10502838"/>
              <a:gd name="connsiteY4795" fmla="*/ 617040 h 6860376"/>
              <a:gd name="connsiteX4796" fmla="*/ 55038 w 10502838"/>
              <a:gd name="connsiteY4796" fmla="*/ 692376 h 6860376"/>
              <a:gd name="connsiteX4797" fmla="*/ 9000 w 10502838"/>
              <a:gd name="connsiteY4797" fmla="*/ 646337 h 6860376"/>
              <a:gd name="connsiteX4798" fmla="*/ 84933 w 10502838"/>
              <a:gd name="connsiteY4798" fmla="*/ 570403 h 6860376"/>
              <a:gd name="connsiteX4799" fmla="*/ 9000 w 10502838"/>
              <a:gd name="connsiteY4799" fmla="*/ 495066 h 6860376"/>
              <a:gd name="connsiteX4800" fmla="*/ 10295963 w 10502838"/>
              <a:gd name="connsiteY4800" fmla="*/ 448429 h 6860376"/>
              <a:gd name="connsiteX4801" fmla="*/ 10371897 w 10502838"/>
              <a:gd name="connsiteY4801" fmla="*/ 524363 h 6860376"/>
              <a:gd name="connsiteX4802" fmla="*/ 10447831 w 10502838"/>
              <a:gd name="connsiteY4802" fmla="*/ 448429 h 6860376"/>
              <a:gd name="connsiteX4803" fmla="*/ 10493870 w 10502838"/>
              <a:gd name="connsiteY4803" fmla="*/ 494468 h 6860376"/>
              <a:gd name="connsiteX4804" fmla="*/ 10417936 w 10502838"/>
              <a:gd name="connsiteY4804" fmla="*/ 570403 h 6860376"/>
              <a:gd name="connsiteX4805" fmla="*/ 10493870 w 10502838"/>
              <a:gd name="connsiteY4805" fmla="*/ 646337 h 6860376"/>
              <a:gd name="connsiteX4806" fmla="*/ 10447831 w 10502838"/>
              <a:gd name="connsiteY4806" fmla="*/ 692376 h 6860376"/>
              <a:gd name="connsiteX4807" fmla="*/ 10371897 w 10502838"/>
              <a:gd name="connsiteY4807" fmla="*/ 616442 h 6860376"/>
              <a:gd name="connsiteX4808" fmla="*/ 10295963 w 10502838"/>
              <a:gd name="connsiteY4808" fmla="*/ 692376 h 6860376"/>
              <a:gd name="connsiteX4809" fmla="*/ 10249924 w 10502838"/>
              <a:gd name="connsiteY4809" fmla="*/ 646337 h 6860376"/>
              <a:gd name="connsiteX4810" fmla="*/ 10325858 w 10502838"/>
              <a:gd name="connsiteY4810" fmla="*/ 570403 h 6860376"/>
              <a:gd name="connsiteX4811" fmla="*/ 10249924 w 10502838"/>
              <a:gd name="connsiteY4811" fmla="*/ 494468 h 6860376"/>
              <a:gd name="connsiteX4812" fmla="*/ 9693272 w 10502838"/>
              <a:gd name="connsiteY4812" fmla="*/ 448429 h 6860376"/>
              <a:gd name="connsiteX4813" fmla="*/ 9769206 w 10502838"/>
              <a:gd name="connsiteY4813" fmla="*/ 524363 h 6860376"/>
              <a:gd name="connsiteX4814" fmla="*/ 9845140 w 10502838"/>
              <a:gd name="connsiteY4814" fmla="*/ 448429 h 6860376"/>
              <a:gd name="connsiteX4815" fmla="*/ 9891180 w 10502838"/>
              <a:gd name="connsiteY4815" fmla="*/ 494468 h 6860376"/>
              <a:gd name="connsiteX4816" fmla="*/ 9815245 w 10502838"/>
              <a:gd name="connsiteY4816" fmla="*/ 570403 h 6860376"/>
              <a:gd name="connsiteX4817" fmla="*/ 9891180 w 10502838"/>
              <a:gd name="connsiteY4817" fmla="*/ 646337 h 6860376"/>
              <a:gd name="connsiteX4818" fmla="*/ 9845140 w 10502838"/>
              <a:gd name="connsiteY4818" fmla="*/ 692376 h 6860376"/>
              <a:gd name="connsiteX4819" fmla="*/ 9769206 w 10502838"/>
              <a:gd name="connsiteY4819" fmla="*/ 616442 h 6860376"/>
              <a:gd name="connsiteX4820" fmla="*/ 9693272 w 10502838"/>
              <a:gd name="connsiteY4820" fmla="*/ 692376 h 6860376"/>
              <a:gd name="connsiteX4821" fmla="*/ 9647233 w 10502838"/>
              <a:gd name="connsiteY4821" fmla="*/ 646337 h 6860376"/>
              <a:gd name="connsiteX4822" fmla="*/ 9723167 w 10502838"/>
              <a:gd name="connsiteY4822" fmla="*/ 570403 h 6860376"/>
              <a:gd name="connsiteX4823" fmla="*/ 9647233 w 10502838"/>
              <a:gd name="connsiteY4823" fmla="*/ 494468 h 6860376"/>
              <a:gd name="connsiteX4824" fmla="*/ 9091777 w 10502838"/>
              <a:gd name="connsiteY4824" fmla="*/ 448429 h 6860376"/>
              <a:gd name="connsiteX4825" fmla="*/ 9167711 w 10502838"/>
              <a:gd name="connsiteY4825" fmla="*/ 524363 h 6860376"/>
              <a:gd name="connsiteX4826" fmla="*/ 9243645 w 10502838"/>
              <a:gd name="connsiteY4826" fmla="*/ 448429 h 6860376"/>
              <a:gd name="connsiteX4827" fmla="*/ 9289684 w 10502838"/>
              <a:gd name="connsiteY4827" fmla="*/ 494468 h 6860376"/>
              <a:gd name="connsiteX4828" fmla="*/ 9213750 w 10502838"/>
              <a:gd name="connsiteY4828" fmla="*/ 570403 h 6860376"/>
              <a:gd name="connsiteX4829" fmla="*/ 9289684 w 10502838"/>
              <a:gd name="connsiteY4829" fmla="*/ 646337 h 6860376"/>
              <a:gd name="connsiteX4830" fmla="*/ 9243645 w 10502838"/>
              <a:gd name="connsiteY4830" fmla="*/ 692376 h 6860376"/>
              <a:gd name="connsiteX4831" fmla="*/ 9167711 w 10502838"/>
              <a:gd name="connsiteY4831" fmla="*/ 616442 h 6860376"/>
              <a:gd name="connsiteX4832" fmla="*/ 9091777 w 10502838"/>
              <a:gd name="connsiteY4832" fmla="*/ 692376 h 6860376"/>
              <a:gd name="connsiteX4833" fmla="*/ 9045738 w 10502838"/>
              <a:gd name="connsiteY4833" fmla="*/ 646337 h 6860376"/>
              <a:gd name="connsiteX4834" fmla="*/ 9121672 w 10502838"/>
              <a:gd name="connsiteY4834" fmla="*/ 570403 h 6860376"/>
              <a:gd name="connsiteX4835" fmla="*/ 9045738 w 10502838"/>
              <a:gd name="connsiteY4835" fmla="*/ 494468 h 6860376"/>
              <a:gd name="connsiteX4836" fmla="*/ 8488488 w 10502838"/>
              <a:gd name="connsiteY4836" fmla="*/ 448429 h 6860376"/>
              <a:gd name="connsiteX4837" fmla="*/ 8564422 w 10502838"/>
              <a:gd name="connsiteY4837" fmla="*/ 524363 h 6860376"/>
              <a:gd name="connsiteX4838" fmla="*/ 8640356 w 10502838"/>
              <a:gd name="connsiteY4838" fmla="*/ 448429 h 6860376"/>
              <a:gd name="connsiteX4839" fmla="*/ 8686396 w 10502838"/>
              <a:gd name="connsiteY4839" fmla="*/ 494468 h 6860376"/>
              <a:gd name="connsiteX4840" fmla="*/ 8610461 w 10502838"/>
              <a:gd name="connsiteY4840" fmla="*/ 570403 h 6860376"/>
              <a:gd name="connsiteX4841" fmla="*/ 8686396 w 10502838"/>
              <a:gd name="connsiteY4841" fmla="*/ 646337 h 6860376"/>
              <a:gd name="connsiteX4842" fmla="*/ 8640356 w 10502838"/>
              <a:gd name="connsiteY4842" fmla="*/ 692376 h 6860376"/>
              <a:gd name="connsiteX4843" fmla="*/ 8564422 w 10502838"/>
              <a:gd name="connsiteY4843" fmla="*/ 616442 h 6860376"/>
              <a:gd name="connsiteX4844" fmla="*/ 8488488 w 10502838"/>
              <a:gd name="connsiteY4844" fmla="*/ 692376 h 6860376"/>
              <a:gd name="connsiteX4845" fmla="*/ 8442449 w 10502838"/>
              <a:gd name="connsiteY4845" fmla="*/ 646337 h 6860376"/>
              <a:gd name="connsiteX4846" fmla="*/ 8518383 w 10502838"/>
              <a:gd name="connsiteY4846" fmla="*/ 570403 h 6860376"/>
              <a:gd name="connsiteX4847" fmla="*/ 8442449 w 10502838"/>
              <a:gd name="connsiteY4847" fmla="*/ 494468 h 6860376"/>
              <a:gd name="connsiteX4848" fmla="*/ 7886396 w 10502838"/>
              <a:gd name="connsiteY4848" fmla="*/ 448429 h 6860376"/>
              <a:gd name="connsiteX4849" fmla="*/ 7962330 w 10502838"/>
              <a:gd name="connsiteY4849" fmla="*/ 524363 h 6860376"/>
              <a:gd name="connsiteX4850" fmla="*/ 8038264 w 10502838"/>
              <a:gd name="connsiteY4850" fmla="*/ 448429 h 6860376"/>
              <a:gd name="connsiteX4851" fmla="*/ 8084303 w 10502838"/>
              <a:gd name="connsiteY4851" fmla="*/ 494468 h 6860376"/>
              <a:gd name="connsiteX4852" fmla="*/ 8008369 w 10502838"/>
              <a:gd name="connsiteY4852" fmla="*/ 570403 h 6860376"/>
              <a:gd name="connsiteX4853" fmla="*/ 8084303 w 10502838"/>
              <a:gd name="connsiteY4853" fmla="*/ 646337 h 6860376"/>
              <a:gd name="connsiteX4854" fmla="*/ 8038264 w 10502838"/>
              <a:gd name="connsiteY4854" fmla="*/ 692376 h 6860376"/>
              <a:gd name="connsiteX4855" fmla="*/ 7962330 w 10502838"/>
              <a:gd name="connsiteY4855" fmla="*/ 616442 h 6860376"/>
              <a:gd name="connsiteX4856" fmla="*/ 7886396 w 10502838"/>
              <a:gd name="connsiteY4856" fmla="*/ 692376 h 6860376"/>
              <a:gd name="connsiteX4857" fmla="*/ 7840357 w 10502838"/>
              <a:gd name="connsiteY4857" fmla="*/ 646337 h 6860376"/>
              <a:gd name="connsiteX4858" fmla="*/ 7916291 w 10502838"/>
              <a:gd name="connsiteY4858" fmla="*/ 570403 h 6860376"/>
              <a:gd name="connsiteX4859" fmla="*/ 7840357 w 10502838"/>
              <a:gd name="connsiteY4859" fmla="*/ 494468 h 6860376"/>
              <a:gd name="connsiteX4860" fmla="*/ 7283705 w 10502838"/>
              <a:gd name="connsiteY4860" fmla="*/ 448429 h 6860376"/>
              <a:gd name="connsiteX4861" fmla="*/ 7359639 w 10502838"/>
              <a:gd name="connsiteY4861" fmla="*/ 524363 h 6860376"/>
              <a:gd name="connsiteX4862" fmla="*/ 7435573 w 10502838"/>
              <a:gd name="connsiteY4862" fmla="*/ 448429 h 6860376"/>
              <a:gd name="connsiteX4863" fmla="*/ 7481613 w 10502838"/>
              <a:gd name="connsiteY4863" fmla="*/ 494468 h 6860376"/>
              <a:gd name="connsiteX4864" fmla="*/ 7405678 w 10502838"/>
              <a:gd name="connsiteY4864" fmla="*/ 570403 h 6860376"/>
              <a:gd name="connsiteX4865" fmla="*/ 7481613 w 10502838"/>
              <a:gd name="connsiteY4865" fmla="*/ 646337 h 6860376"/>
              <a:gd name="connsiteX4866" fmla="*/ 7435573 w 10502838"/>
              <a:gd name="connsiteY4866" fmla="*/ 692376 h 6860376"/>
              <a:gd name="connsiteX4867" fmla="*/ 7359639 w 10502838"/>
              <a:gd name="connsiteY4867" fmla="*/ 616442 h 6860376"/>
              <a:gd name="connsiteX4868" fmla="*/ 7283705 w 10502838"/>
              <a:gd name="connsiteY4868" fmla="*/ 692376 h 6860376"/>
              <a:gd name="connsiteX4869" fmla="*/ 7237666 w 10502838"/>
              <a:gd name="connsiteY4869" fmla="*/ 646337 h 6860376"/>
              <a:gd name="connsiteX4870" fmla="*/ 7313600 w 10502838"/>
              <a:gd name="connsiteY4870" fmla="*/ 570403 h 6860376"/>
              <a:gd name="connsiteX4871" fmla="*/ 7237666 w 10502838"/>
              <a:gd name="connsiteY4871" fmla="*/ 494468 h 6860376"/>
              <a:gd name="connsiteX4872" fmla="*/ 6681612 w 10502838"/>
              <a:gd name="connsiteY4872" fmla="*/ 448429 h 6860376"/>
              <a:gd name="connsiteX4873" fmla="*/ 6757546 w 10502838"/>
              <a:gd name="connsiteY4873" fmla="*/ 524363 h 6860376"/>
              <a:gd name="connsiteX4874" fmla="*/ 6833480 w 10502838"/>
              <a:gd name="connsiteY4874" fmla="*/ 448429 h 6860376"/>
              <a:gd name="connsiteX4875" fmla="*/ 6879519 w 10502838"/>
              <a:gd name="connsiteY4875" fmla="*/ 494468 h 6860376"/>
              <a:gd name="connsiteX4876" fmla="*/ 6803585 w 10502838"/>
              <a:gd name="connsiteY4876" fmla="*/ 570403 h 6860376"/>
              <a:gd name="connsiteX4877" fmla="*/ 6879519 w 10502838"/>
              <a:gd name="connsiteY4877" fmla="*/ 646337 h 6860376"/>
              <a:gd name="connsiteX4878" fmla="*/ 6833480 w 10502838"/>
              <a:gd name="connsiteY4878" fmla="*/ 692376 h 6860376"/>
              <a:gd name="connsiteX4879" fmla="*/ 6757546 w 10502838"/>
              <a:gd name="connsiteY4879" fmla="*/ 616442 h 6860376"/>
              <a:gd name="connsiteX4880" fmla="*/ 6681612 w 10502838"/>
              <a:gd name="connsiteY4880" fmla="*/ 692376 h 6860376"/>
              <a:gd name="connsiteX4881" fmla="*/ 6635573 w 10502838"/>
              <a:gd name="connsiteY4881" fmla="*/ 646337 h 6860376"/>
              <a:gd name="connsiteX4882" fmla="*/ 6711507 w 10502838"/>
              <a:gd name="connsiteY4882" fmla="*/ 570403 h 6860376"/>
              <a:gd name="connsiteX4883" fmla="*/ 6635573 w 10502838"/>
              <a:gd name="connsiteY4883" fmla="*/ 494468 h 6860376"/>
              <a:gd name="connsiteX4884" fmla="*/ 6078921 w 10502838"/>
              <a:gd name="connsiteY4884" fmla="*/ 448429 h 6860376"/>
              <a:gd name="connsiteX4885" fmla="*/ 6154855 w 10502838"/>
              <a:gd name="connsiteY4885" fmla="*/ 524363 h 6860376"/>
              <a:gd name="connsiteX4886" fmla="*/ 6230789 w 10502838"/>
              <a:gd name="connsiteY4886" fmla="*/ 448429 h 6860376"/>
              <a:gd name="connsiteX4887" fmla="*/ 6276829 w 10502838"/>
              <a:gd name="connsiteY4887" fmla="*/ 494468 h 6860376"/>
              <a:gd name="connsiteX4888" fmla="*/ 6200894 w 10502838"/>
              <a:gd name="connsiteY4888" fmla="*/ 570403 h 6860376"/>
              <a:gd name="connsiteX4889" fmla="*/ 6276829 w 10502838"/>
              <a:gd name="connsiteY4889" fmla="*/ 646337 h 6860376"/>
              <a:gd name="connsiteX4890" fmla="*/ 6230789 w 10502838"/>
              <a:gd name="connsiteY4890" fmla="*/ 692376 h 6860376"/>
              <a:gd name="connsiteX4891" fmla="*/ 6154855 w 10502838"/>
              <a:gd name="connsiteY4891" fmla="*/ 616442 h 6860376"/>
              <a:gd name="connsiteX4892" fmla="*/ 6078921 w 10502838"/>
              <a:gd name="connsiteY4892" fmla="*/ 692376 h 6860376"/>
              <a:gd name="connsiteX4893" fmla="*/ 6032882 w 10502838"/>
              <a:gd name="connsiteY4893" fmla="*/ 646337 h 6860376"/>
              <a:gd name="connsiteX4894" fmla="*/ 6108816 w 10502838"/>
              <a:gd name="connsiteY4894" fmla="*/ 570403 h 6860376"/>
              <a:gd name="connsiteX4895" fmla="*/ 6032882 w 10502838"/>
              <a:gd name="connsiteY4895" fmla="*/ 494468 h 6860376"/>
              <a:gd name="connsiteX4896" fmla="*/ 4874137 w 10502838"/>
              <a:gd name="connsiteY4896" fmla="*/ 448429 h 6860376"/>
              <a:gd name="connsiteX4897" fmla="*/ 4950071 w 10502838"/>
              <a:gd name="connsiteY4897" fmla="*/ 524363 h 6860376"/>
              <a:gd name="connsiteX4898" fmla="*/ 5026005 w 10502838"/>
              <a:gd name="connsiteY4898" fmla="*/ 448429 h 6860376"/>
              <a:gd name="connsiteX4899" fmla="*/ 5072044 w 10502838"/>
              <a:gd name="connsiteY4899" fmla="*/ 494468 h 6860376"/>
              <a:gd name="connsiteX4900" fmla="*/ 4996110 w 10502838"/>
              <a:gd name="connsiteY4900" fmla="*/ 570403 h 6860376"/>
              <a:gd name="connsiteX4901" fmla="*/ 5072044 w 10502838"/>
              <a:gd name="connsiteY4901" fmla="*/ 646337 h 6860376"/>
              <a:gd name="connsiteX4902" fmla="*/ 5026005 w 10502838"/>
              <a:gd name="connsiteY4902" fmla="*/ 692376 h 6860376"/>
              <a:gd name="connsiteX4903" fmla="*/ 4950071 w 10502838"/>
              <a:gd name="connsiteY4903" fmla="*/ 616442 h 6860376"/>
              <a:gd name="connsiteX4904" fmla="*/ 4874137 w 10502838"/>
              <a:gd name="connsiteY4904" fmla="*/ 692376 h 6860376"/>
              <a:gd name="connsiteX4905" fmla="*/ 4828098 w 10502838"/>
              <a:gd name="connsiteY4905" fmla="*/ 646337 h 6860376"/>
              <a:gd name="connsiteX4906" fmla="*/ 4904032 w 10502838"/>
              <a:gd name="connsiteY4906" fmla="*/ 570403 h 6860376"/>
              <a:gd name="connsiteX4907" fmla="*/ 4828098 w 10502838"/>
              <a:gd name="connsiteY4907" fmla="*/ 494468 h 6860376"/>
              <a:gd name="connsiteX4908" fmla="*/ 4272044 w 10502838"/>
              <a:gd name="connsiteY4908" fmla="*/ 448429 h 6860376"/>
              <a:gd name="connsiteX4909" fmla="*/ 4347978 w 10502838"/>
              <a:gd name="connsiteY4909" fmla="*/ 524363 h 6860376"/>
              <a:gd name="connsiteX4910" fmla="*/ 4423913 w 10502838"/>
              <a:gd name="connsiteY4910" fmla="*/ 448429 h 6860376"/>
              <a:gd name="connsiteX4911" fmla="*/ 4469951 w 10502838"/>
              <a:gd name="connsiteY4911" fmla="*/ 494468 h 6860376"/>
              <a:gd name="connsiteX4912" fmla="*/ 4394017 w 10502838"/>
              <a:gd name="connsiteY4912" fmla="*/ 570403 h 6860376"/>
              <a:gd name="connsiteX4913" fmla="*/ 4469951 w 10502838"/>
              <a:gd name="connsiteY4913" fmla="*/ 646337 h 6860376"/>
              <a:gd name="connsiteX4914" fmla="*/ 4423913 w 10502838"/>
              <a:gd name="connsiteY4914" fmla="*/ 692376 h 6860376"/>
              <a:gd name="connsiteX4915" fmla="*/ 4347978 w 10502838"/>
              <a:gd name="connsiteY4915" fmla="*/ 616442 h 6860376"/>
              <a:gd name="connsiteX4916" fmla="*/ 4272044 w 10502838"/>
              <a:gd name="connsiteY4916" fmla="*/ 692376 h 6860376"/>
              <a:gd name="connsiteX4917" fmla="*/ 4226005 w 10502838"/>
              <a:gd name="connsiteY4917" fmla="*/ 646337 h 6860376"/>
              <a:gd name="connsiteX4918" fmla="*/ 4301939 w 10502838"/>
              <a:gd name="connsiteY4918" fmla="*/ 570403 h 6860376"/>
              <a:gd name="connsiteX4919" fmla="*/ 4226005 w 10502838"/>
              <a:gd name="connsiteY4919" fmla="*/ 494468 h 6860376"/>
              <a:gd name="connsiteX4920" fmla="*/ 3668756 w 10502838"/>
              <a:gd name="connsiteY4920" fmla="*/ 448429 h 6860376"/>
              <a:gd name="connsiteX4921" fmla="*/ 3744690 w 10502838"/>
              <a:gd name="connsiteY4921" fmla="*/ 524363 h 6860376"/>
              <a:gd name="connsiteX4922" fmla="*/ 3820624 w 10502838"/>
              <a:gd name="connsiteY4922" fmla="*/ 449625 h 6860376"/>
              <a:gd name="connsiteX4923" fmla="*/ 3866663 w 10502838"/>
              <a:gd name="connsiteY4923" fmla="*/ 495664 h 6860376"/>
              <a:gd name="connsiteX4924" fmla="*/ 3790729 w 10502838"/>
              <a:gd name="connsiteY4924" fmla="*/ 571598 h 6860376"/>
              <a:gd name="connsiteX4925" fmla="*/ 3866663 w 10502838"/>
              <a:gd name="connsiteY4925" fmla="*/ 647533 h 6860376"/>
              <a:gd name="connsiteX4926" fmla="*/ 3820624 w 10502838"/>
              <a:gd name="connsiteY4926" fmla="*/ 692376 h 6860376"/>
              <a:gd name="connsiteX4927" fmla="*/ 3744690 w 10502838"/>
              <a:gd name="connsiteY4927" fmla="*/ 616442 h 6860376"/>
              <a:gd name="connsiteX4928" fmla="*/ 3668756 w 10502838"/>
              <a:gd name="connsiteY4928" fmla="*/ 692376 h 6860376"/>
              <a:gd name="connsiteX4929" fmla="*/ 3622717 w 10502838"/>
              <a:gd name="connsiteY4929" fmla="*/ 646337 h 6860376"/>
              <a:gd name="connsiteX4930" fmla="*/ 3698651 w 10502838"/>
              <a:gd name="connsiteY4930" fmla="*/ 570403 h 6860376"/>
              <a:gd name="connsiteX4931" fmla="*/ 3622717 w 10502838"/>
              <a:gd name="connsiteY4931" fmla="*/ 494468 h 6860376"/>
              <a:gd name="connsiteX4932" fmla="*/ 2464615 w 10502838"/>
              <a:gd name="connsiteY4932" fmla="*/ 448429 h 6860376"/>
              <a:gd name="connsiteX4933" fmla="*/ 2540553 w 10502838"/>
              <a:gd name="connsiteY4933" fmla="*/ 524363 h 6860376"/>
              <a:gd name="connsiteX4934" fmla="*/ 2616487 w 10502838"/>
              <a:gd name="connsiteY4934" fmla="*/ 448429 h 6860376"/>
              <a:gd name="connsiteX4935" fmla="*/ 2662526 w 10502838"/>
              <a:gd name="connsiteY4935" fmla="*/ 494468 h 6860376"/>
              <a:gd name="connsiteX4936" fmla="*/ 2586592 w 10502838"/>
              <a:gd name="connsiteY4936" fmla="*/ 570403 h 6860376"/>
              <a:gd name="connsiteX4937" fmla="*/ 2662526 w 10502838"/>
              <a:gd name="connsiteY4937" fmla="*/ 646337 h 6860376"/>
              <a:gd name="connsiteX4938" fmla="*/ 2616487 w 10502838"/>
              <a:gd name="connsiteY4938" fmla="*/ 692376 h 6860376"/>
              <a:gd name="connsiteX4939" fmla="*/ 2540553 w 10502838"/>
              <a:gd name="connsiteY4939" fmla="*/ 616442 h 6860376"/>
              <a:gd name="connsiteX4940" fmla="*/ 2464615 w 10502838"/>
              <a:gd name="connsiteY4940" fmla="*/ 692376 h 6860376"/>
              <a:gd name="connsiteX4941" fmla="*/ 2418575 w 10502838"/>
              <a:gd name="connsiteY4941" fmla="*/ 646337 h 6860376"/>
              <a:gd name="connsiteX4942" fmla="*/ 2494511 w 10502838"/>
              <a:gd name="connsiteY4942" fmla="*/ 570403 h 6860376"/>
              <a:gd name="connsiteX4943" fmla="*/ 2418575 w 10502838"/>
              <a:gd name="connsiteY4943" fmla="*/ 494468 h 6860376"/>
              <a:gd name="connsiteX4944" fmla="*/ 1861918 w 10502838"/>
              <a:gd name="connsiteY4944" fmla="*/ 448429 h 6860376"/>
              <a:gd name="connsiteX4945" fmla="*/ 1937853 w 10502838"/>
              <a:gd name="connsiteY4945" fmla="*/ 524363 h 6860376"/>
              <a:gd name="connsiteX4946" fmla="*/ 2013788 w 10502838"/>
              <a:gd name="connsiteY4946" fmla="*/ 448429 h 6860376"/>
              <a:gd name="connsiteX4947" fmla="*/ 2059826 w 10502838"/>
              <a:gd name="connsiteY4947" fmla="*/ 494468 h 6860376"/>
              <a:gd name="connsiteX4948" fmla="*/ 1983892 w 10502838"/>
              <a:gd name="connsiteY4948" fmla="*/ 570403 h 6860376"/>
              <a:gd name="connsiteX4949" fmla="*/ 2059826 w 10502838"/>
              <a:gd name="connsiteY4949" fmla="*/ 646337 h 6860376"/>
              <a:gd name="connsiteX4950" fmla="*/ 2013788 w 10502838"/>
              <a:gd name="connsiteY4950" fmla="*/ 692376 h 6860376"/>
              <a:gd name="connsiteX4951" fmla="*/ 1937853 w 10502838"/>
              <a:gd name="connsiteY4951" fmla="*/ 616442 h 6860376"/>
              <a:gd name="connsiteX4952" fmla="*/ 1861918 w 10502838"/>
              <a:gd name="connsiteY4952" fmla="*/ 692376 h 6860376"/>
              <a:gd name="connsiteX4953" fmla="*/ 1815878 w 10502838"/>
              <a:gd name="connsiteY4953" fmla="*/ 646337 h 6860376"/>
              <a:gd name="connsiteX4954" fmla="*/ 1891814 w 10502838"/>
              <a:gd name="connsiteY4954" fmla="*/ 570403 h 6860376"/>
              <a:gd name="connsiteX4955" fmla="*/ 1815878 w 10502838"/>
              <a:gd name="connsiteY4955" fmla="*/ 494468 h 6860376"/>
              <a:gd name="connsiteX4956" fmla="*/ 657131 w 10502838"/>
              <a:gd name="connsiteY4956" fmla="*/ 448429 h 6860376"/>
              <a:gd name="connsiteX4957" fmla="*/ 733066 w 10502838"/>
              <a:gd name="connsiteY4957" fmla="*/ 524363 h 6860376"/>
              <a:gd name="connsiteX4958" fmla="*/ 809000 w 10502838"/>
              <a:gd name="connsiteY4958" fmla="*/ 448429 h 6860376"/>
              <a:gd name="connsiteX4959" fmla="*/ 855038 w 10502838"/>
              <a:gd name="connsiteY4959" fmla="*/ 494468 h 6860376"/>
              <a:gd name="connsiteX4960" fmla="*/ 779105 w 10502838"/>
              <a:gd name="connsiteY4960" fmla="*/ 570403 h 6860376"/>
              <a:gd name="connsiteX4961" fmla="*/ 855038 w 10502838"/>
              <a:gd name="connsiteY4961" fmla="*/ 646337 h 6860376"/>
              <a:gd name="connsiteX4962" fmla="*/ 809000 w 10502838"/>
              <a:gd name="connsiteY4962" fmla="*/ 692376 h 6860376"/>
              <a:gd name="connsiteX4963" fmla="*/ 733066 w 10502838"/>
              <a:gd name="connsiteY4963" fmla="*/ 616442 h 6860376"/>
              <a:gd name="connsiteX4964" fmla="*/ 657131 w 10502838"/>
              <a:gd name="connsiteY4964" fmla="*/ 692376 h 6860376"/>
              <a:gd name="connsiteX4965" fmla="*/ 611092 w 10502838"/>
              <a:gd name="connsiteY4965" fmla="*/ 646337 h 6860376"/>
              <a:gd name="connsiteX4966" fmla="*/ 687026 w 10502838"/>
              <a:gd name="connsiteY4966" fmla="*/ 570403 h 6860376"/>
              <a:gd name="connsiteX4967" fmla="*/ 611092 w 10502838"/>
              <a:gd name="connsiteY4967" fmla="*/ 494468 h 6860376"/>
              <a:gd name="connsiteX4968" fmla="*/ 1914537 w 10502838"/>
              <a:gd name="connsiteY4968" fmla="*/ 0 h 6860376"/>
              <a:gd name="connsiteX4969" fmla="*/ 1961174 w 10502838"/>
              <a:gd name="connsiteY4969" fmla="*/ 0 h 6860376"/>
              <a:gd name="connsiteX4970" fmla="*/ 1961174 w 10502838"/>
              <a:gd name="connsiteY4970" fmla="*/ 107025 h 6860376"/>
              <a:gd name="connsiteX4971" fmla="*/ 2068200 w 10502838"/>
              <a:gd name="connsiteY4971" fmla="*/ 107025 h 6860376"/>
              <a:gd name="connsiteX4972" fmla="*/ 2068200 w 10502838"/>
              <a:gd name="connsiteY4972" fmla="*/ 154260 h 6860376"/>
              <a:gd name="connsiteX4973" fmla="*/ 1961174 w 10502838"/>
              <a:gd name="connsiteY4973" fmla="*/ 154260 h 6860376"/>
              <a:gd name="connsiteX4974" fmla="*/ 1961174 w 10502838"/>
              <a:gd name="connsiteY4974" fmla="*/ 261286 h 6860376"/>
              <a:gd name="connsiteX4975" fmla="*/ 1914537 w 10502838"/>
              <a:gd name="connsiteY4975" fmla="*/ 261286 h 6860376"/>
              <a:gd name="connsiteX4976" fmla="*/ 1914537 w 10502838"/>
              <a:gd name="connsiteY4976" fmla="*/ 154260 h 6860376"/>
              <a:gd name="connsiteX4977" fmla="*/ 1807509 w 10502838"/>
              <a:gd name="connsiteY4977" fmla="*/ 154260 h 6860376"/>
              <a:gd name="connsiteX4978" fmla="*/ 1807509 w 10502838"/>
              <a:gd name="connsiteY4978" fmla="*/ 107025 h 6860376"/>
              <a:gd name="connsiteX4979" fmla="*/ 1914537 w 10502838"/>
              <a:gd name="connsiteY4979" fmla="*/ 107025 h 6860376"/>
              <a:gd name="connsiteX4980" fmla="*/ 1311837 w 10502838"/>
              <a:gd name="connsiteY4980" fmla="*/ 0 h 6860376"/>
              <a:gd name="connsiteX4981" fmla="*/ 1359072 w 10502838"/>
              <a:gd name="connsiteY4981" fmla="*/ 0 h 6860376"/>
              <a:gd name="connsiteX4982" fmla="*/ 1359072 w 10502838"/>
              <a:gd name="connsiteY4982" fmla="*/ 107025 h 6860376"/>
              <a:gd name="connsiteX4983" fmla="*/ 1466101 w 10502838"/>
              <a:gd name="connsiteY4983" fmla="*/ 107025 h 6860376"/>
              <a:gd name="connsiteX4984" fmla="*/ 1466101 w 10502838"/>
              <a:gd name="connsiteY4984" fmla="*/ 154260 h 6860376"/>
              <a:gd name="connsiteX4985" fmla="*/ 1359072 w 10502838"/>
              <a:gd name="connsiteY4985" fmla="*/ 154260 h 6860376"/>
              <a:gd name="connsiteX4986" fmla="*/ 1359072 w 10502838"/>
              <a:gd name="connsiteY4986" fmla="*/ 261286 h 6860376"/>
              <a:gd name="connsiteX4987" fmla="*/ 1311837 w 10502838"/>
              <a:gd name="connsiteY4987" fmla="*/ 261286 h 6860376"/>
              <a:gd name="connsiteX4988" fmla="*/ 1311837 w 10502838"/>
              <a:gd name="connsiteY4988" fmla="*/ 154260 h 6860376"/>
              <a:gd name="connsiteX4989" fmla="*/ 1204817 w 10502838"/>
              <a:gd name="connsiteY4989" fmla="*/ 154260 h 6860376"/>
              <a:gd name="connsiteX4990" fmla="*/ 1204817 w 10502838"/>
              <a:gd name="connsiteY4990" fmla="*/ 107025 h 6860376"/>
              <a:gd name="connsiteX4991" fmla="*/ 1311837 w 10502838"/>
              <a:gd name="connsiteY4991" fmla="*/ 107025 h 6860376"/>
              <a:gd name="connsiteX4992" fmla="*/ 709751 w 10502838"/>
              <a:gd name="connsiteY4992" fmla="*/ 0 h 6860376"/>
              <a:gd name="connsiteX4993" fmla="*/ 756387 w 10502838"/>
              <a:gd name="connsiteY4993" fmla="*/ 0 h 6860376"/>
              <a:gd name="connsiteX4994" fmla="*/ 756387 w 10502838"/>
              <a:gd name="connsiteY4994" fmla="*/ 107025 h 6860376"/>
              <a:gd name="connsiteX4995" fmla="*/ 863412 w 10502838"/>
              <a:gd name="connsiteY4995" fmla="*/ 107025 h 6860376"/>
              <a:gd name="connsiteX4996" fmla="*/ 863412 w 10502838"/>
              <a:gd name="connsiteY4996" fmla="*/ 154260 h 6860376"/>
              <a:gd name="connsiteX4997" fmla="*/ 756387 w 10502838"/>
              <a:gd name="connsiteY4997" fmla="*/ 154260 h 6860376"/>
              <a:gd name="connsiteX4998" fmla="*/ 756387 w 10502838"/>
              <a:gd name="connsiteY4998" fmla="*/ 261286 h 6860376"/>
              <a:gd name="connsiteX4999" fmla="*/ 709751 w 10502838"/>
              <a:gd name="connsiteY4999" fmla="*/ 261286 h 6860376"/>
              <a:gd name="connsiteX5000" fmla="*/ 709751 w 10502838"/>
              <a:gd name="connsiteY5000" fmla="*/ 154260 h 6860376"/>
              <a:gd name="connsiteX5001" fmla="*/ 602725 w 10502838"/>
              <a:gd name="connsiteY5001" fmla="*/ 154260 h 6860376"/>
              <a:gd name="connsiteX5002" fmla="*/ 602725 w 10502838"/>
              <a:gd name="connsiteY5002" fmla="*/ 107025 h 6860376"/>
              <a:gd name="connsiteX5003" fmla="*/ 709751 w 10502838"/>
              <a:gd name="connsiteY5003" fmla="*/ 107025 h 6860376"/>
              <a:gd name="connsiteX5004" fmla="*/ 107060 w 10502838"/>
              <a:gd name="connsiteY5004" fmla="*/ 0 h 6860376"/>
              <a:gd name="connsiteX5005" fmla="*/ 154295 w 10502838"/>
              <a:gd name="connsiteY5005" fmla="*/ 0 h 6860376"/>
              <a:gd name="connsiteX5006" fmla="*/ 154295 w 10502838"/>
              <a:gd name="connsiteY5006" fmla="*/ 107025 h 6860376"/>
              <a:gd name="connsiteX5007" fmla="*/ 261321 w 10502838"/>
              <a:gd name="connsiteY5007" fmla="*/ 107025 h 6860376"/>
              <a:gd name="connsiteX5008" fmla="*/ 261321 w 10502838"/>
              <a:gd name="connsiteY5008" fmla="*/ 154260 h 6860376"/>
              <a:gd name="connsiteX5009" fmla="*/ 154295 w 10502838"/>
              <a:gd name="connsiteY5009" fmla="*/ 154260 h 6860376"/>
              <a:gd name="connsiteX5010" fmla="*/ 154295 w 10502838"/>
              <a:gd name="connsiteY5010" fmla="*/ 261286 h 6860376"/>
              <a:gd name="connsiteX5011" fmla="*/ 107060 w 10502838"/>
              <a:gd name="connsiteY5011" fmla="*/ 261286 h 6860376"/>
              <a:gd name="connsiteX5012" fmla="*/ 107060 w 10502838"/>
              <a:gd name="connsiteY5012" fmla="*/ 154260 h 6860376"/>
              <a:gd name="connsiteX5013" fmla="*/ 36 w 10502838"/>
              <a:gd name="connsiteY5013" fmla="*/ 154260 h 6860376"/>
              <a:gd name="connsiteX5014" fmla="*/ 36 w 10502838"/>
              <a:gd name="connsiteY5014" fmla="*/ 107025 h 6860376"/>
              <a:gd name="connsiteX5015" fmla="*/ 107060 w 10502838"/>
              <a:gd name="connsiteY5015" fmla="*/ 107025 h 6860376"/>
              <a:gd name="connsiteX5016" fmla="*/ 3721970 w 10502838"/>
              <a:gd name="connsiteY5016" fmla="*/ 0 h 6860376"/>
              <a:gd name="connsiteX5017" fmla="*/ 3768606 w 10502838"/>
              <a:gd name="connsiteY5017" fmla="*/ 0 h 6860376"/>
              <a:gd name="connsiteX5018" fmla="*/ 3768606 w 10502838"/>
              <a:gd name="connsiteY5018" fmla="*/ 107025 h 6860376"/>
              <a:gd name="connsiteX5019" fmla="*/ 3875632 w 10502838"/>
              <a:gd name="connsiteY5019" fmla="*/ 107025 h 6860376"/>
              <a:gd name="connsiteX5020" fmla="*/ 3875632 w 10502838"/>
              <a:gd name="connsiteY5020" fmla="*/ 154260 h 6860376"/>
              <a:gd name="connsiteX5021" fmla="*/ 3768606 w 10502838"/>
              <a:gd name="connsiteY5021" fmla="*/ 154260 h 6860376"/>
              <a:gd name="connsiteX5022" fmla="*/ 3768606 w 10502838"/>
              <a:gd name="connsiteY5022" fmla="*/ 261286 h 6860376"/>
              <a:gd name="connsiteX5023" fmla="*/ 3721970 w 10502838"/>
              <a:gd name="connsiteY5023" fmla="*/ 261286 h 6860376"/>
              <a:gd name="connsiteX5024" fmla="*/ 3721970 w 10502838"/>
              <a:gd name="connsiteY5024" fmla="*/ 154260 h 6860376"/>
              <a:gd name="connsiteX5025" fmla="*/ 3614944 w 10502838"/>
              <a:gd name="connsiteY5025" fmla="*/ 154260 h 6860376"/>
              <a:gd name="connsiteX5026" fmla="*/ 3614944 w 10502838"/>
              <a:gd name="connsiteY5026" fmla="*/ 107025 h 6860376"/>
              <a:gd name="connsiteX5027" fmla="*/ 3721970 w 10502838"/>
              <a:gd name="connsiteY5027" fmla="*/ 107025 h 6860376"/>
              <a:gd name="connsiteX5028" fmla="*/ 3119338 w 10502838"/>
              <a:gd name="connsiteY5028" fmla="*/ 0 h 6860376"/>
              <a:gd name="connsiteX5029" fmla="*/ 3166572 w 10502838"/>
              <a:gd name="connsiteY5029" fmla="*/ 0 h 6860376"/>
              <a:gd name="connsiteX5030" fmla="*/ 3166572 w 10502838"/>
              <a:gd name="connsiteY5030" fmla="*/ 107025 h 6860376"/>
              <a:gd name="connsiteX5031" fmla="*/ 3273600 w 10502838"/>
              <a:gd name="connsiteY5031" fmla="*/ 107025 h 6860376"/>
              <a:gd name="connsiteX5032" fmla="*/ 3273600 w 10502838"/>
              <a:gd name="connsiteY5032" fmla="*/ 154260 h 6860376"/>
              <a:gd name="connsiteX5033" fmla="*/ 3166572 w 10502838"/>
              <a:gd name="connsiteY5033" fmla="*/ 154260 h 6860376"/>
              <a:gd name="connsiteX5034" fmla="*/ 3166572 w 10502838"/>
              <a:gd name="connsiteY5034" fmla="*/ 261286 h 6860376"/>
              <a:gd name="connsiteX5035" fmla="*/ 3119338 w 10502838"/>
              <a:gd name="connsiteY5035" fmla="*/ 261286 h 6860376"/>
              <a:gd name="connsiteX5036" fmla="*/ 3119338 w 10502838"/>
              <a:gd name="connsiteY5036" fmla="*/ 154260 h 6860376"/>
              <a:gd name="connsiteX5037" fmla="*/ 3012311 w 10502838"/>
              <a:gd name="connsiteY5037" fmla="*/ 154260 h 6860376"/>
              <a:gd name="connsiteX5038" fmla="*/ 3012311 w 10502838"/>
              <a:gd name="connsiteY5038" fmla="*/ 107025 h 6860376"/>
              <a:gd name="connsiteX5039" fmla="*/ 3119338 w 10502838"/>
              <a:gd name="connsiteY5039" fmla="*/ 107025 h 6860376"/>
              <a:gd name="connsiteX5040" fmla="*/ 2516638 w 10502838"/>
              <a:gd name="connsiteY5040" fmla="*/ 0 h 6860376"/>
              <a:gd name="connsiteX5041" fmla="*/ 2563874 w 10502838"/>
              <a:gd name="connsiteY5041" fmla="*/ 0 h 6860376"/>
              <a:gd name="connsiteX5042" fmla="*/ 2563874 w 10502838"/>
              <a:gd name="connsiteY5042" fmla="*/ 107025 h 6860376"/>
              <a:gd name="connsiteX5043" fmla="*/ 2670900 w 10502838"/>
              <a:gd name="connsiteY5043" fmla="*/ 107025 h 6860376"/>
              <a:gd name="connsiteX5044" fmla="*/ 2670900 w 10502838"/>
              <a:gd name="connsiteY5044" fmla="*/ 154260 h 6860376"/>
              <a:gd name="connsiteX5045" fmla="*/ 2563874 w 10502838"/>
              <a:gd name="connsiteY5045" fmla="*/ 154260 h 6860376"/>
              <a:gd name="connsiteX5046" fmla="*/ 2563874 w 10502838"/>
              <a:gd name="connsiteY5046" fmla="*/ 261286 h 6860376"/>
              <a:gd name="connsiteX5047" fmla="*/ 2516638 w 10502838"/>
              <a:gd name="connsiteY5047" fmla="*/ 261286 h 6860376"/>
              <a:gd name="connsiteX5048" fmla="*/ 2516638 w 10502838"/>
              <a:gd name="connsiteY5048" fmla="*/ 154260 h 6860376"/>
              <a:gd name="connsiteX5049" fmla="*/ 2409610 w 10502838"/>
              <a:gd name="connsiteY5049" fmla="*/ 154260 h 6860376"/>
              <a:gd name="connsiteX5050" fmla="*/ 2409610 w 10502838"/>
              <a:gd name="connsiteY5050" fmla="*/ 107025 h 6860376"/>
              <a:gd name="connsiteX5051" fmla="*/ 2516638 w 10502838"/>
              <a:gd name="connsiteY5051" fmla="*/ 107025 h 6860376"/>
              <a:gd name="connsiteX5052" fmla="*/ 10348579 w 10502838"/>
              <a:gd name="connsiteY5052" fmla="*/ 0 h 6860376"/>
              <a:gd name="connsiteX5053" fmla="*/ 10395813 w 10502838"/>
              <a:gd name="connsiteY5053" fmla="*/ 0 h 6860376"/>
              <a:gd name="connsiteX5054" fmla="*/ 10395813 w 10502838"/>
              <a:gd name="connsiteY5054" fmla="*/ 107025 h 6860376"/>
              <a:gd name="connsiteX5055" fmla="*/ 10502838 w 10502838"/>
              <a:gd name="connsiteY5055" fmla="*/ 107025 h 6860376"/>
              <a:gd name="connsiteX5056" fmla="*/ 10502838 w 10502838"/>
              <a:gd name="connsiteY5056" fmla="*/ 154260 h 6860376"/>
              <a:gd name="connsiteX5057" fmla="*/ 10395813 w 10502838"/>
              <a:gd name="connsiteY5057" fmla="*/ 154260 h 6860376"/>
              <a:gd name="connsiteX5058" fmla="*/ 10395813 w 10502838"/>
              <a:gd name="connsiteY5058" fmla="*/ 261286 h 6860376"/>
              <a:gd name="connsiteX5059" fmla="*/ 10348579 w 10502838"/>
              <a:gd name="connsiteY5059" fmla="*/ 261286 h 6860376"/>
              <a:gd name="connsiteX5060" fmla="*/ 10348579 w 10502838"/>
              <a:gd name="connsiteY5060" fmla="*/ 154260 h 6860376"/>
              <a:gd name="connsiteX5061" fmla="*/ 10241553 w 10502838"/>
              <a:gd name="connsiteY5061" fmla="*/ 154260 h 6860376"/>
              <a:gd name="connsiteX5062" fmla="*/ 10241553 w 10502838"/>
              <a:gd name="connsiteY5062" fmla="*/ 107025 h 6860376"/>
              <a:gd name="connsiteX5063" fmla="*/ 10348579 w 10502838"/>
              <a:gd name="connsiteY5063" fmla="*/ 107025 h 6860376"/>
              <a:gd name="connsiteX5064" fmla="*/ 9746486 w 10502838"/>
              <a:gd name="connsiteY5064" fmla="*/ 0 h 6860376"/>
              <a:gd name="connsiteX5065" fmla="*/ 9793123 w 10502838"/>
              <a:gd name="connsiteY5065" fmla="*/ 0 h 6860376"/>
              <a:gd name="connsiteX5066" fmla="*/ 9793123 w 10502838"/>
              <a:gd name="connsiteY5066" fmla="*/ 107025 h 6860376"/>
              <a:gd name="connsiteX5067" fmla="*/ 9900148 w 10502838"/>
              <a:gd name="connsiteY5067" fmla="*/ 107025 h 6860376"/>
              <a:gd name="connsiteX5068" fmla="*/ 9900148 w 10502838"/>
              <a:gd name="connsiteY5068" fmla="*/ 154260 h 6860376"/>
              <a:gd name="connsiteX5069" fmla="*/ 9793123 w 10502838"/>
              <a:gd name="connsiteY5069" fmla="*/ 154260 h 6860376"/>
              <a:gd name="connsiteX5070" fmla="*/ 9793123 w 10502838"/>
              <a:gd name="connsiteY5070" fmla="*/ 261286 h 6860376"/>
              <a:gd name="connsiteX5071" fmla="*/ 9746486 w 10502838"/>
              <a:gd name="connsiteY5071" fmla="*/ 261286 h 6860376"/>
              <a:gd name="connsiteX5072" fmla="*/ 9746486 w 10502838"/>
              <a:gd name="connsiteY5072" fmla="*/ 154260 h 6860376"/>
              <a:gd name="connsiteX5073" fmla="*/ 9639460 w 10502838"/>
              <a:gd name="connsiteY5073" fmla="*/ 154260 h 6860376"/>
              <a:gd name="connsiteX5074" fmla="*/ 9639460 w 10502838"/>
              <a:gd name="connsiteY5074" fmla="*/ 107025 h 6860376"/>
              <a:gd name="connsiteX5075" fmla="*/ 9746486 w 10502838"/>
              <a:gd name="connsiteY5075" fmla="*/ 107025 h 6860376"/>
              <a:gd name="connsiteX5076" fmla="*/ 9143796 w 10502838"/>
              <a:gd name="connsiteY5076" fmla="*/ 0 h 6860376"/>
              <a:gd name="connsiteX5077" fmla="*/ 9191030 w 10502838"/>
              <a:gd name="connsiteY5077" fmla="*/ 0 h 6860376"/>
              <a:gd name="connsiteX5078" fmla="*/ 9191030 w 10502838"/>
              <a:gd name="connsiteY5078" fmla="*/ 107025 h 6860376"/>
              <a:gd name="connsiteX5079" fmla="*/ 9298055 w 10502838"/>
              <a:gd name="connsiteY5079" fmla="*/ 107025 h 6860376"/>
              <a:gd name="connsiteX5080" fmla="*/ 9298055 w 10502838"/>
              <a:gd name="connsiteY5080" fmla="*/ 154260 h 6860376"/>
              <a:gd name="connsiteX5081" fmla="*/ 9191030 w 10502838"/>
              <a:gd name="connsiteY5081" fmla="*/ 154260 h 6860376"/>
              <a:gd name="connsiteX5082" fmla="*/ 9191030 w 10502838"/>
              <a:gd name="connsiteY5082" fmla="*/ 261286 h 6860376"/>
              <a:gd name="connsiteX5083" fmla="*/ 9143796 w 10502838"/>
              <a:gd name="connsiteY5083" fmla="*/ 261286 h 6860376"/>
              <a:gd name="connsiteX5084" fmla="*/ 9143796 w 10502838"/>
              <a:gd name="connsiteY5084" fmla="*/ 154260 h 6860376"/>
              <a:gd name="connsiteX5085" fmla="*/ 9036770 w 10502838"/>
              <a:gd name="connsiteY5085" fmla="*/ 154260 h 6860376"/>
              <a:gd name="connsiteX5086" fmla="*/ 9036770 w 10502838"/>
              <a:gd name="connsiteY5086" fmla="*/ 107025 h 6860376"/>
              <a:gd name="connsiteX5087" fmla="*/ 9143796 w 10502838"/>
              <a:gd name="connsiteY5087" fmla="*/ 107025 h 6860376"/>
              <a:gd name="connsiteX5088" fmla="*/ 8541105 w 10502838"/>
              <a:gd name="connsiteY5088" fmla="*/ 0 h 6860376"/>
              <a:gd name="connsiteX5089" fmla="*/ 8588339 w 10502838"/>
              <a:gd name="connsiteY5089" fmla="*/ 0 h 6860376"/>
              <a:gd name="connsiteX5090" fmla="*/ 8588339 w 10502838"/>
              <a:gd name="connsiteY5090" fmla="*/ 107025 h 6860376"/>
              <a:gd name="connsiteX5091" fmla="*/ 8695365 w 10502838"/>
              <a:gd name="connsiteY5091" fmla="*/ 107025 h 6860376"/>
              <a:gd name="connsiteX5092" fmla="*/ 8695365 w 10502838"/>
              <a:gd name="connsiteY5092" fmla="*/ 154260 h 6860376"/>
              <a:gd name="connsiteX5093" fmla="*/ 8588339 w 10502838"/>
              <a:gd name="connsiteY5093" fmla="*/ 154260 h 6860376"/>
              <a:gd name="connsiteX5094" fmla="*/ 8588339 w 10502838"/>
              <a:gd name="connsiteY5094" fmla="*/ 261286 h 6860376"/>
              <a:gd name="connsiteX5095" fmla="*/ 8541105 w 10502838"/>
              <a:gd name="connsiteY5095" fmla="*/ 261286 h 6860376"/>
              <a:gd name="connsiteX5096" fmla="*/ 8541105 w 10502838"/>
              <a:gd name="connsiteY5096" fmla="*/ 154260 h 6860376"/>
              <a:gd name="connsiteX5097" fmla="*/ 8434079 w 10502838"/>
              <a:gd name="connsiteY5097" fmla="*/ 154260 h 6860376"/>
              <a:gd name="connsiteX5098" fmla="*/ 8434079 w 10502838"/>
              <a:gd name="connsiteY5098" fmla="*/ 107025 h 6860376"/>
              <a:gd name="connsiteX5099" fmla="*/ 8541105 w 10502838"/>
              <a:gd name="connsiteY5099" fmla="*/ 107025 h 6860376"/>
              <a:gd name="connsiteX5100" fmla="*/ 7939012 w 10502838"/>
              <a:gd name="connsiteY5100" fmla="*/ 0 h 6860376"/>
              <a:gd name="connsiteX5101" fmla="*/ 7985648 w 10502838"/>
              <a:gd name="connsiteY5101" fmla="*/ 0 h 6860376"/>
              <a:gd name="connsiteX5102" fmla="*/ 7985648 w 10502838"/>
              <a:gd name="connsiteY5102" fmla="*/ 107025 h 6860376"/>
              <a:gd name="connsiteX5103" fmla="*/ 8092674 w 10502838"/>
              <a:gd name="connsiteY5103" fmla="*/ 107025 h 6860376"/>
              <a:gd name="connsiteX5104" fmla="*/ 8092674 w 10502838"/>
              <a:gd name="connsiteY5104" fmla="*/ 154260 h 6860376"/>
              <a:gd name="connsiteX5105" fmla="*/ 7985648 w 10502838"/>
              <a:gd name="connsiteY5105" fmla="*/ 154260 h 6860376"/>
              <a:gd name="connsiteX5106" fmla="*/ 7985648 w 10502838"/>
              <a:gd name="connsiteY5106" fmla="*/ 261286 h 6860376"/>
              <a:gd name="connsiteX5107" fmla="*/ 7939012 w 10502838"/>
              <a:gd name="connsiteY5107" fmla="*/ 261286 h 6860376"/>
              <a:gd name="connsiteX5108" fmla="*/ 7939012 w 10502838"/>
              <a:gd name="connsiteY5108" fmla="*/ 154260 h 6860376"/>
              <a:gd name="connsiteX5109" fmla="*/ 7831986 w 10502838"/>
              <a:gd name="connsiteY5109" fmla="*/ 154260 h 6860376"/>
              <a:gd name="connsiteX5110" fmla="*/ 7831986 w 10502838"/>
              <a:gd name="connsiteY5110" fmla="*/ 107025 h 6860376"/>
              <a:gd name="connsiteX5111" fmla="*/ 7939012 w 10502838"/>
              <a:gd name="connsiteY5111" fmla="*/ 107025 h 6860376"/>
              <a:gd name="connsiteX5112" fmla="*/ 7336321 w 10502838"/>
              <a:gd name="connsiteY5112" fmla="*/ 0 h 6860376"/>
              <a:gd name="connsiteX5113" fmla="*/ 7383555 w 10502838"/>
              <a:gd name="connsiteY5113" fmla="*/ 0 h 6860376"/>
              <a:gd name="connsiteX5114" fmla="*/ 7383555 w 10502838"/>
              <a:gd name="connsiteY5114" fmla="*/ 107025 h 6860376"/>
              <a:gd name="connsiteX5115" fmla="*/ 7490581 w 10502838"/>
              <a:gd name="connsiteY5115" fmla="*/ 107025 h 6860376"/>
              <a:gd name="connsiteX5116" fmla="*/ 7490581 w 10502838"/>
              <a:gd name="connsiteY5116" fmla="*/ 154260 h 6860376"/>
              <a:gd name="connsiteX5117" fmla="*/ 7383555 w 10502838"/>
              <a:gd name="connsiteY5117" fmla="*/ 154260 h 6860376"/>
              <a:gd name="connsiteX5118" fmla="*/ 7383555 w 10502838"/>
              <a:gd name="connsiteY5118" fmla="*/ 261286 h 6860376"/>
              <a:gd name="connsiteX5119" fmla="*/ 7336321 w 10502838"/>
              <a:gd name="connsiteY5119" fmla="*/ 261286 h 6860376"/>
              <a:gd name="connsiteX5120" fmla="*/ 7336321 w 10502838"/>
              <a:gd name="connsiteY5120" fmla="*/ 154260 h 6860376"/>
              <a:gd name="connsiteX5121" fmla="*/ 7229295 w 10502838"/>
              <a:gd name="connsiteY5121" fmla="*/ 154260 h 6860376"/>
              <a:gd name="connsiteX5122" fmla="*/ 7229295 w 10502838"/>
              <a:gd name="connsiteY5122" fmla="*/ 107025 h 6860376"/>
              <a:gd name="connsiteX5123" fmla="*/ 7336321 w 10502838"/>
              <a:gd name="connsiteY5123" fmla="*/ 107025 h 6860376"/>
              <a:gd name="connsiteX5124" fmla="*/ 6734228 w 10502838"/>
              <a:gd name="connsiteY5124" fmla="*/ 0 h 6860376"/>
              <a:gd name="connsiteX5125" fmla="*/ 6780864 w 10502838"/>
              <a:gd name="connsiteY5125" fmla="*/ 0 h 6860376"/>
              <a:gd name="connsiteX5126" fmla="*/ 6780864 w 10502838"/>
              <a:gd name="connsiteY5126" fmla="*/ 107025 h 6860376"/>
              <a:gd name="connsiteX5127" fmla="*/ 6887890 w 10502838"/>
              <a:gd name="connsiteY5127" fmla="*/ 107025 h 6860376"/>
              <a:gd name="connsiteX5128" fmla="*/ 6887890 w 10502838"/>
              <a:gd name="connsiteY5128" fmla="*/ 154260 h 6860376"/>
              <a:gd name="connsiteX5129" fmla="*/ 6780864 w 10502838"/>
              <a:gd name="connsiteY5129" fmla="*/ 154260 h 6860376"/>
              <a:gd name="connsiteX5130" fmla="*/ 6780864 w 10502838"/>
              <a:gd name="connsiteY5130" fmla="*/ 261286 h 6860376"/>
              <a:gd name="connsiteX5131" fmla="*/ 6734228 w 10502838"/>
              <a:gd name="connsiteY5131" fmla="*/ 261286 h 6860376"/>
              <a:gd name="connsiteX5132" fmla="*/ 6734228 w 10502838"/>
              <a:gd name="connsiteY5132" fmla="*/ 154260 h 6860376"/>
              <a:gd name="connsiteX5133" fmla="*/ 6627202 w 10502838"/>
              <a:gd name="connsiteY5133" fmla="*/ 154260 h 6860376"/>
              <a:gd name="connsiteX5134" fmla="*/ 6627202 w 10502838"/>
              <a:gd name="connsiteY5134" fmla="*/ 107025 h 6860376"/>
              <a:gd name="connsiteX5135" fmla="*/ 6734228 w 10502838"/>
              <a:gd name="connsiteY5135" fmla="*/ 107025 h 6860376"/>
              <a:gd name="connsiteX5136" fmla="*/ 6131537 w 10502838"/>
              <a:gd name="connsiteY5136" fmla="*/ 0 h 6860376"/>
              <a:gd name="connsiteX5137" fmla="*/ 6178771 w 10502838"/>
              <a:gd name="connsiteY5137" fmla="*/ 0 h 6860376"/>
              <a:gd name="connsiteX5138" fmla="*/ 6178771 w 10502838"/>
              <a:gd name="connsiteY5138" fmla="*/ 107025 h 6860376"/>
              <a:gd name="connsiteX5139" fmla="*/ 6285797 w 10502838"/>
              <a:gd name="connsiteY5139" fmla="*/ 107025 h 6860376"/>
              <a:gd name="connsiteX5140" fmla="*/ 6285797 w 10502838"/>
              <a:gd name="connsiteY5140" fmla="*/ 154260 h 6860376"/>
              <a:gd name="connsiteX5141" fmla="*/ 6178771 w 10502838"/>
              <a:gd name="connsiteY5141" fmla="*/ 154260 h 6860376"/>
              <a:gd name="connsiteX5142" fmla="*/ 6178771 w 10502838"/>
              <a:gd name="connsiteY5142" fmla="*/ 261286 h 6860376"/>
              <a:gd name="connsiteX5143" fmla="*/ 6131537 w 10502838"/>
              <a:gd name="connsiteY5143" fmla="*/ 261286 h 6860376"/>
              <a:gd name="connsiteX5144" fmla="*/ 6131537 w 10502838"/>
              <a:gd name="connsiteY5144" fmla="*/ 154260 h 6860376"/>
              <a:gd name="connsiteX5145" fmla="*/ 6024511 w 10502838"/>
              <a:gd name="connsiteY5145" fmla="*/ 154260 h 6860376"/>
              <a:gd name="connsiteX5146" fmla="*/ 6024511 w 10502838"/>
              <a:gd name="connsiteY5146" fmla="*/ 107025 h 6860376"/>
              <a:gd name="connsiteX5147" fmla="*/ 6131537 w 10502838"/>
              <a:gd name="connsiteY5147" fmla="*/ 107025 h 6860376"/>
              <a:gd name="connsiteX5148" fmla="*/ 5528846 w 10502838"/>
              <a:gd name="connsiteY5148" fmla="*/ 0 h 6860376"/>
              <a:gd name="connsiteX5149" fmla="*/ 5576080 w 10502838"/>
              <a:gd name="connsiteY5149" fmla="*/ 0 h 6860376"/>
              <a:gd name="connsiteX5150" fmla="*/ 5576080 w 10502838"/>
              <a:gd name="connsiteY5150" fmla="*/ 107025 h 6860376"/>
              <a:gd name="connsiteX5151" fmla="*/ 5683106 w 10502838"/>
              <a:gd name="connsiteY5151" fmla="*/ 107025 h 6860376"/>
              <a:gd name="connsiteX5152" fmla="*/ 5683106 w 10502838"/>
              <a:gd name="connsiteY5152" fmla="*/ 154260 h 6860376"/>
              <a:gd name="connsiteX5153" fmla="*/ 5576080 w 10502838"/>
              <a:gd name="connsiteY5153" fmla="*/ 154260 h 6860376"/>
              <a:gd name="connsiteX5154" fmla="*/ 5576080 w 10502838"/>
              <a:gd name="connsiteY5154" fmla="*/ 261286 h 6860376"/>
              <a:gd name="connsiteX5155" fmla="*/ 5528846 w 10502838"/>
              <a:gd name="connsiteY5155" fmla="*/ 261286 h 6860376"/>
              <a:gd name="connsiteX5156" fmla="*/ 5528846 w 10502838"/>
              <a:gd name="connsiteY5156" fmla="*/ 154260 h 6860376"/>
              <a:gd name="connsiteX5157" fmla="*/ 5421820 w 10502838"/>
              <a:gd name="connsiteY5157" fmla="*/ 154260 h 6860376"/>
              <a:gd name="connsiteX5158" fmla="*/ 5421820 w 10502838"/>
              <a:gd name="connsiteY5158" fmla="*/ 107025 h 6860376"/>
              <a:gd name="connsiteX5159" fmla="*/ 5528846 w 10502838"/>
              <a:gd name="connsiteY5159" fmla="*/ 107025 h 6860376"/>
              <a:gd name="connsiteX5160" fmla="*/ 4926753 w 10502838"/>
              <a:gd name="connsiteY5160" fmla="*/ 0 h 6860376"/>
              <a:gd name="connsiteX5161" fmla="*/ 4973389 w 10502838"/>
              <a:gd name="connsiteY5161" fmla="*/ 0 h 6860376"/>
              <a:gd name="connsiteX5162" fmla="*/ 4973389 w 10502838"/>
              <a:gd name="connsiteY5162" fmla="*/ 107025 h 6860376"/>
              <a:gd name="connsiteX5163" fmla="*/ 5080415 w 10502838"/>
              <a:gd name="connsiteY5163" fmla="*/ 107025 h 6860376"/>
              <a:gd name="connsiteX5164" fmla="*/ 5080415 w 10502838"/>
              <a:gd name="connsiteY5164" fmla="*/ 154260 h 6860376"/>
              <a:gd name="connsiteX5165" fmla="*/ 4973389 w 10502838"/>
              <a:gd name="connsiteY5165" fmla="*/ 154260 h 6860376"/>
              <a:gd name="connsiteX5166" fmla="*/ 4973389 w 10502838"/>
              <a:gd name="connsiteY5166" fmla="*/ 261286 h 6860376"/>
              <a:gd name="connsiteX5167" fmla="*/ 4926753 w 10502838"/>
              <a:gd name="connsiteY5167" fmla="*/ 261286 h 6860376"/>
              <a:gd name="connsiteX5168" fmla="*/ 4926753 w 10502838"/>
              <a:gd name="connsiteY5168" fmla="*/ 154260 h 6860376"/>
              <a:gd name="connsiteX5169" fmla="*/ 4819727 w 10502838"/>
              <a:gd name="connsiteY5169" fmla="*/ 154260 h 6860376"/>
              <a:gd name="connsiteX5170" fmla="*/ 4819727 w 10502838"/>
              <a:gd name="connsiteY5170" fmla="*/ 107025 h 6860376"/>
              <a:gd name="connsiteX5171" fmla="*/ 4926753 w 10502838"/>
              <a:gd name="connsiteY5171" fmla="*/ 107025 h 6860376"/>
              <a:gd name="connsiteX5172" fmla="*/ 4324063 w 10502838"/>
              <a:gd name="connsiteY5172" fmla="*/ 0 h 6860376"/>
              <a:gd name="connsiteX5173" fmla="*/ 4371297 w 10502838"/>
              <a:gd name="connsiteY5173" fmla="*/ 0 h 6860376"/>
              <a:gd name="connsiteX5174" fmla="*/ 4371297 w 10502838"/>
              <a:gd name="connsiteY5174" fmla="*/ 107025 h 6860376"/>
              <a:gd name="connsiteX5175" fmla="*/ 4478323 w 10502838"/>
              <a:gd name="connsiteY5175" fmla="*/ 107025 h 6860376"/>
              <a:gd name="connsiteX5176" fmla="*/ 4478323 w 10502838"/>
              <a:gd name="connsiteY5176" fmla="*/ 154260 h 6860376"/>
              <a:gd name="connsiteX5177" fmla="*/ 4371297 w 10502838"/>
              <a:gd name="connsiteY5177" fmla="*/ 154260 h 6860376"/>
              <a:gd name="connsiteX5178" fmla="*/ 4371297 w 10502838"/>
              <a:gd name="connsiteY5178" fmla="*/ 261286 h 6860376"/>
              <a:gd name="connsiteX5179" fmla="*/ 4324063 w 10502838"/>
              <a:gd name="connsiteY5179" fmla="*/ 261286 h 6860376"/>
              <a:gd name="connsiteX5180" fmla="*/ 4324063 w 10502838"/>
              <a:gd name="connsiteY5180" fmla="*/ 154260 h 6860376"/>
              <a:gd name="connsiteX5181" fmla="*/ 4217037 w 10502838"/>
              <a:gd name="connsiteY5181" fmla="*/ 154260 h 6860376"/>
              <a:gd name="connsiteX5182" fmla="*/ 4217037 w 10502838"/>
              <a:gd name="connsiteY5182" fmla="*/ 107025 h 6860376"/>
              <a:gd name="connsiteX5183" fmla="*/ 4324063 w 10502838"/>
              <a:gd name="connsiteY5183" fmla="*/ 107025 h 6860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</a:cxnLst>
            <a:rect l="l" t="t" r="r" b="b"/>
            <a:pathLst>
              <a:path w="10502838" h="6860376">
                <a:moveTo>
                  <a:pt x="10295963" y="6642140"/>
                </a:moveTo>
                <a:lnTo>
                  <a:pt x="10275634" y="6662469"/>
                </a:lnTo>
                <a:lnTo>
                  <a:pt x="10351568" y="6738403"/>
                </a:lnTo>
                <a:lnTo>
                  <a:pt x="10275634" y="6814337"/>
                </a:lnTo>
                <a:lnTo>
                  <a:pt x="10295963" y="6834666"/>
                </a:lnTo>
                <a:lnTo>
                  <a:pt x="10371897" y="6758732"/>
                </a:lnTo>
                <a:lnTo>
                  <a:pt x="10447831" y="6834666"/>
                </a:lnTo>
                <a:lnTo>
                  <a:pt x="10468160" y="6814337"/>
                </a:lnTo>
                <a:lnTo>
                  <a:pt x="10392226" y="6738403"/>
                </a:lnTo>
                <a:lnTo>
                  <a:pt x="10468160" y="6662469"/>
                </a:lnTo>
                <a:lnTo>
                  <a:pt x="10447831" y="6642140"/>
                </a:lnTo>
                <a:lnTo>
                  <a:pt x="10371897" y="6718074"/>
                </a:lnTo>
                <a:close/>
                <a:moveTo>
                  <a:pt x="9693870" y="6642140"/>
                </a:moveTo>
                <a:lnTo>
                  <a:pt x="9673541" y="6662469"/>
                </a:lnTo>
                <a:lnTo>
                  <a:pt x="9749475" y="6738403"/>
                </a:lnTo>
                <a:lnTo>
                  <a:pt x="9673541" y="6814337"/>
                </a:lnTo>
                <a:lnTo>
                  <a:pt x="9693870" y="6834666"/>
                </a:lnTo>
                <a:lnTo>
                  <a:pt x="9769804" y="6758732"/>
                </a:lnTo>
                <a:lnTo>
                  <a:pt x="9845738" y="6834666"/>
                </a:lnTo>
                <a:lnTo>
                  <a:pt x="9866067" y="6814337"/>
                </a:lnTo>
                <a:lnTo>
                  <a:pt x="9790133" y="6738403"/>
                </a:lnTo>
                <a:lnTo>
                  <a:pt x="9866067" y="6662469"/>
                </a:lnTo>
                <a:lnTo>
                  <a:pt x="9845738" y="6642140"/>
                </a:lnTo>
                <a:lnTo>
                  <a:pt x="9769804" y="6718074"/>
                </a:lnTo>
                <a:close/>
                <a:moveTo>
                  <a:pt x="9091179" y="6642140"/>
                </a:moveTo>
                <a:lnTo>
                  <a:pt x="9070850" y="6662469"/>
                </a:lnTo>
                <a:lnTo>
                  <a:pt x="9146785" y="6738403"/>
                </a:lnTo>
                <a:lnTo>
                  <a:pt x="9070850" y="6814337"/>
                </a:lnTo>
                <a:lnTo>
                  <a:pt x="9091179" y="6834666"/>
                </a:lnTo>
                <a:lnTo>
                  <a:pt x="9167113" y="6758732"/>
                </a:lnTo>
                <a:lnTo>
                  <a:pt x="9243048" y="6834666"/>
                </a:lnTo>
                <a:lnTo>
                  <a:pt x="9263377" y="6814337"/>
                </a:lnTo>
                <a:lnTo>
                  <a:pt x="9187442" y="6738403"/>
                </a:lnTo>
                <a:lnTo>
                  <a:pt x="9263377" y="6662469"/>
                </a:lnTo>
                <a:lnTo>
                  <a:pt x="9243048" y="6642140"/>
                </a:lnTo>
                <a:lnTo>
                  <a:pt x="9167113" y="6718074"/>
                </a:lnTo>
                <a:close/>
                <a:moveTo>
                  <a:pt x="7886396" y="6642140"/>
                </a:moveTo>
                <a:lnTo>
                  <a:pt x="7866067" y="6662469"/>
                </a:lnTo>
                <a:lnTo>
                  <a:pt x="7942001" y="6738403"/>
                </a:lnTo>
                <a:lnTo>
                  <a:pt x="7866067" y="6814337"/>
                </a:lnTo>
                <a:lnTo>
                  <a:pt x="7886396" y="6834666"/>
                </a:lnTo>
                <a:lnTo>
                  <a:pt x="7962330" y="6758732"/>
                </a:lnTo>
                <a:lnTo>
                  <a:pt x="8038264" y="6834666"/>
                </a:lnTo>
                <a:lnTo>
                  <a:pt x="8058593" y="6814337"/>
                </a:lnTo>
                <a:lnTo>
                  <a:pt x="7982659" y="6738403"/>
                </a:lnTo>
                <a:lnTo>
                  <a:pt x="8058593" y="6662469"/>
                </a:lnTo>
                <a:lnTo>
                  <a:pt x="8038264" y="6642140"/>
                </a:lnTo>
                <a:lnTo>
                  <a:pt x="7962330" y="6718074"/>
                </a:lnTo>
                <a:close/>
                <a:moveTo>
                  <a:pt x="7283705" y="6642140"/>
                </a:moveTo>
                <a:lnTo>
                  <a:pt x="7263376" y="6662469"/>
                </a:lnTo>
                <a:lnTo>
                  <a:pt x="7339310" y="6738403"/>
                </a:lnTo>
                <a:lnTo>
                  <a:pt x="7263376" y="6814337"/>
                </a:lnTo>
                <a:lnTo>
                  <a:pt x="7283705" y="6834666"/>
                </a:lnTo>
                <a:lnTo>
                  <a:pt x="7359639" y="6758732"/>
                </a:lnTo>
                <a:lnTo>
                  <a:pt x="7435573" y="6834666"/>
                </a:lnTo>
                <a:lnTo>
                  <a:pt x="7455902" y="6814337"/>
                </a:lnTo>
                <a:lnTo>
                  <a:pt x="7379968" y="6738403"/>
                </a:lnTo>
                <a:lnTo>
                  <a:pt x="7455902" y="6662469"/>
                </a:lnTo>
                <a:lnTo>
                  <a:pt x="7435573" y="6642140"/>
                </a:lnTo>
                <a:lnTo>
                  <a:pt x="7359639" y="6718074"/>
                </a:lnTo>
                <a:close/>
                <a:moveTo>
                  <a:pt x="6681612" y="6642140"/>
                </a:moveTo>
                <a:lnTo>
                  <a:pt x="6661283" y="6662469"/>
                </a:lnTo>
                <a:lnTo>
                  <a:pt x="6737217" y="6738403"/>
                </a:lnTo>
                <a:lnTo>
                  <a:pt x="6661283" y="6814337"/>
                </a:lnTo>
                <a:lnTo>
                  <a:pt x="6681612" y="6834666"/>
                </a:lnTo>
                <a:lnTo>
                  <a:pt x="6757546" y="6758732"/>
                </a:lnTo>
                <a:lnTo>
                  <a:pt x="6833480" y="6834666"/>
                </a:lnTo>
                <a:lnTo>
                  <a:pt x="6853809" y="6814337"/>
                </a:lnTo>
                <a:lnTo>
                  <a:pt x="6777875" y="6738403"/>
                </a:lnTo>
                <a:lnTo>
                  <a:pt x="6853809" y="6662469"/>
                </a:lnTo>
                <a:lnTo>
                  <a:pt x="6833480" y="6642140"/>
                </a:lnTo>
                <a:lnTo>
                  <a:pt x="6757546" y="6718074"/>
                </a:lnTo>
                <a:close/>
                <a:moveTo>
                  <a:pt x="5476828" y="6642140"/>
                </a:moveTo>
                <a:lnTo>
                  <a:pt x="5456499" y="6662469"/>
                </a:lnTo>
                <a:lnTo>
                  <a:pt x="5532433" y="6738403"/>
                </a:lnTo>
                <a:lnTo>
                  <a:pt x="5456499" y="6814337"/>
                </a:lnTo>
                <a:lnTo>
                  <a:pt x="5476828" y="6834666"/>
                </a:lnTo>
                <a:lnTo>
                  <a:pt x="5552762" y="6758732"/>
                </a:lnTo>
                <a:lnTo>
                  <a:pt x="5628696" y="6834666"/>
                </a:lnTo>
                <a:lnTo>
                  <a:pt x="5649025" y="6814337"/>
                </a:lnTo>
                <a:lnTo>
                  <a:pt x="5573091" y="6738403"/>
                </a:lnTo>
                <a:lnTo>
                  <a:pt x="5649025" y="6662469"/>
                </a:lnTo>
                <a:lnTo>
                  <a:pt x="5628696" y="6642140"/>
                </a:lnTo>
                <a:lnTo>
                  <a:pt x="5552762" y="6718074"/>
                </a:lnTo>
                <a:close/>
                <a:moveTo>
                  <a:pt x="4874137" y="6642140"/>
                </a:moveTo>
                <a:lnTo>
                  <a:pt x="4853808" y="6662469"/>
                </a:lnTo>
                <a:lnTo>
                  <a:pt x="4929742" y="6738403"/>
                </a:lnTo>
                <a:lnTo>
                  <a:pt x="4853808" y="6814337"/>
                </a:lnTo>
                <a:lnTo>
                  <a:pt x="4874137" y="6834666"/>
                </a:lnTo>
                <a:lnTo>
                  <a:pt x="4950071" y="6758732"/>
                </a:lnTo>
                <a:lnTo>
                  <a:pt x="5026005" y="6834666"/>
                </a:lnTo>
                <a:lnTo>
                  <a:pt x="5046334" y="6814337"/>
                </a:lnTo>
                <a:lnTo>
                  <a:pt x="4970400" y="6738403"/>
                </a:lnTo>
                <a:lnTo>
                  <a:pt x="5046334" y="6662469"/>
                </a:lnTo>
                <a:lnTo>
                  <a:pt x="5026005" y="6642140"/>
                </a:lnTo>
                <a:lnTo>
                  <a:pt x="4950071" y="6718074"/>
                </a:lnTo>
                <a:close/>
                <a:moveTo>
                  <a:pt x="4271446" y="6642140"/>
                </a:moveTo>
                <a:lnTo>
                  <a:pt x="4251117" y="6662469"/>
                </a:lnTo>
                <a:lnTo>
                  <a:pt x="4327052" y="6738403"/>
                </a:lnTo>
                <a:lnTo>
                  <a:pt x="4251117" y="6814337"/>
                </a:lnTo>
                <a:lnTo>
                  <a:pt x="4271446" y="6834666"/>
                </a:lnTo>
                <a:lnTo>
                  <a:pt x="4347380" y="6758732"/>
                </a:lnTo>
                <a:lnTo>
                  <a:pt x="4423315" y="6834666"/>
                </a:lnTo>
                <a:lnTo>
                  <a:pt x="4443644" y="6814337"/>
                </a:lnTo>
                <a:lnTo>
                  <a:pt x="4367709" y="6738403"/>
                </a:lnTo>
                <a:lnTo>
                  <a:pt x="4443644" y="6662469"/>
                </a:lnTo>
                <a:lnTo>
                  <a:pt x="4423315" y="6642140"/>
                </a:lnTo>
                <a:lnTo>
                  <a:pt x="4347380" y="6718074"/>
                </a:lnTo>
                <a:close/>
                <a:moveTo>
                  <a:pt x="3066665" y="6642140"/>
                </a:moveTo>
                <a:lnTo>
                  <a:pt x="3046335" y="6662469"/>
                </a:lnTo>
                <a:lnTo>
                  <a:pt x="3122269" y="6738403"/>
                </a:lnTo>
                <a:lnTo>
                  <a:pt x="3046335" y="6814337"/>
                </a:lnTo>
                <a:lnTo>
                  <a:pt x="3066665" y="6834666"/>
                </a:lnTo>
                <a:lnTo>
                  <a:pt x="3142598" y="6758732"/>
                </a:lnTo>
                <a:lnTo>
                  <a:pt x="3218532" y="6834666"/>
                </a:lnTo>
                <a:lnTo>
                  <a:pt x="3238861" y="6814337"/>
                </a:lnTo>
                <a:lnTo>
                  <a:pt x="3162927" y="6738403"/>
                </a:lnTo>
                <a:lnTo>
                  <a:pt x="3238861" y="6662469"/>
                </a:lnTo>
                <a:lnTo>
                  <a:pt x="3218532" y="6642140"/>
                </a:lnTo>
                <a:lnTo>
                  <a:pt x="3142598" y="6718074"/>
                </a:lnTo>
                <a:close/>
                <a:moveTo>
                  <a:pt x="2464571" y="6642140"/>
                </a:moveTo>
                <a:lnTo>
                  <a:pt x="2444242" y="6662469"/>
                </a:lnTo>
                <a:lnTo>
                  <a:pt x="2520176" y="6738403"/>
                </a:lnTo>
                <a:lnTo>
                  <a:pt x="2444242" y="6814337"/>
                </a:lnTo>
                <a:lnTo>
                  <a:pt x="2464571" y="6834666"/>
                </a:lnTo>
                <a:lnTo>
                  <a:pt x="2540505" y="6758732"/>
                </a:lnTo>
                <a:lnTo>
                  <a:pt x="2616439" y="6834666"/>
                </a:lnTo>
                <a:lnTo>
                  <a:pt x="2636768" y="6814337"/>
                </a:lnTo>
                <a:lnTo>
                  <a:pt x="2560834" y="6738403"/>
                </a:lnTo>
                <a:lnTo>
                  <a:pt x="2636768" y="6662469"/>
                </a:lnTo>
                <a:lnTo>
                  <a:pt x="2616439" y="6642140"/>
                </a:lnTo>
                <a:lnTo>
                  <a:pt x="2540505" y="6718074"/>
                </a:lnTo>
                <a:close/>
                <a:moveTo>
                  <a:pt x="1259787" y="6642140"/>
                </a:moveTo>
                <a:lnTo>
                  <a:pt x="1239458" y="6662469"/>
                </a:lnTo>
                <a:lnTo>
                  <a:pt x="1315391" y="6738403"/>
                </a:lnTo>
                <a:lnTo>
                  <a:pt x="1239458" y="6814337"/>
                </a:lnTo>
                <a:lnTo>
                  <a:pt x="1259787" y="6834666"/>
                </a:lnTo>
                <a:lnTo>
                  <a:pt x="1335720" y="6758732"/>
                </a:lnTo>
                <a:lnTo>
                  <a:pt x="1411655" y="6834666"/>
                </a:lnTo>
                <a:lnTo>
                  <a:pt x="1431984" y="6814337"/>
                </a:lnTo>
                <a:lnTo>
                  <a:pt x="1356049" y="6738403"/>
                </a:lnTo>
                <a:lnTo>
                  <a:pt x="1431984" y="6662469"/>
                </a:lnTo>
                <a:lnTo>
                  <a:pt x="1411655" y="6642140"/>
                </a:lnTo>
                <a:lnTo>
                  <a:pt x="1335720" y="6718074"/>
                </a:lnTo>
                <a:close/>
                <a:moveTo>
                  <a:pt x="657095" y="6642140"/>
                </a:moveTo>
                <a:lnTo>
                  <a:pt x="636766" y="6662469"/>
                </a:lnTo>
                <a:lnTo>
                  <a:pt x="712700" y="6738403"/>
                </a:lnTo>
                <a:lnTo>
                  <a:pt x="636766" y="6813739"/>
                </a:lnTo>
                <a:lnTo>
                  <a:pt x="657095" y="6834068"/>
                </a:lnTo>
                <a:lnTo>
                  <a:pt x="733029" y="6758134"/>
                </a:lnTo>
                <a:lnTo>
                  <a:pt x="808963" y="6834068"/>
                </a:lnTo>
                <a:lnTo>
                  <a:pt x="829292" y="6813739"/>
                </a:lnTo>
                <a:lnTo>
                  <a:pt x="753358" y="6738403"/>
                </a:lnTo>
                <a:lnTo>
                  <a:pt x="829292" y="6662469"/>
                </a:lnTo>
                <a:lnTo>
                  <a:pt x="808963" y="6642140"/>
                </a:lnTo>
                <a:lnTo>
                  <a:pt x="733029" y="6718074"/>
                </a:lnTo>
                <a:close/>
                <a:moveTo>
                  <a:pt x="55002" y="6642140"/>
                </a:moveTo>
                <a:lnTo>
                  <a:pt x="34673" y="6662469"/>
                </a:lnTo>
                <a:lnTo>
                  <a:pt x="110607" y="6738403"/>
                </a:lnTo>
                <a:lnTo>
                  <a:pt x="34673" y="6814337"/>
                </a:lnTo>
                <a:lnTo>
                  <a:pt x="55002" y="6834666"/>
                </a:lnTo>
                <a:lnTo>
                  <a:pt x="130338" y="6758732"/>
                </a:lnTo>
                <a:lnTo>
                  <a:pt x="206273" y="6834666"/>
                </a:lnTo>
                <a:lnTo>
                  <a:pt x="226601" y="6814337"/>
                </a:lnTo>
                <a:lnTo>
                  <a:pt x="151265" y="6738403"/>
                </a:lnTo>
                <a:lnTo>
                  <a:pt x="227199" y="6662469"/>
                </a:lnTo>
                <a:lnTo>
                  <a:pt x="206870" y="6642140"/>
                </a:lnTo>
                <a:lnTo>
                  <a:pt x="130936" y="6718074"/>
                </a:lnTo>
                <a:close/>
                <a:moveTo>
                  <a:pt x="8489086" y="6641542"/>
                </a:moveTo>
                <a:lnTo>
                  <a:pt x="8468757" y="6661871"/>
                </a:lnTo>
                <a:lnTo>
                  <a:pt x="8544691" y="6737805"/>
                </a:lnTo>
                <a:lnTo>
                  <a:pt x="8468757" y="6813739"/>
                </a:lnTo>
                <a:lnTo>
                  <a:pt x="8489086" y="6834068"/>
                </a:lnTo>
                <a:lnTo>
                  <a:pt x="8565020" y="6758134"/>
                </a:lnTo>
                <a:lnTo>
                  <a:pt x="8640954" y="6834068"/>
                </a:lnTo>
                <a:lnTo>
                  <a:pt x="8661283" y="6813739"/>
                </a:lnTo>
                <a:lnTo>
                  <a:pt x="8585349" y="6737805"/>
                </a:lnTo>
                <a:lnTo>
                  <a:pt x="8661283" y="6661871"/>
                </a:lnTo>
                <a:lnTo>
                  <a:pt x="8640954" y="6641542"/>
                </a:lnTo>
                <a:lnTo>
                  <a:pt x="8565020" y="6717476"/>
                </a:lnTo>
                <a:close/>
                <a:moveTo>
                  <a:pt x="6078921" y="6641542"/>
                </a:moveTo>
                <a:lnTo>
                  <a:pt x="6058592" y="6661871"/>
                </a:lnTo>
                <a:lnTo>
                  <a:pt x="6134526" y="6737805"/>
                </a:lnTo>
                <a:lnTo>
                  <a:pt x="6058592" y="6813739"/>
                </a:lnTo>
                <a:lnTo>
                  <a:pt x="6078921" y="6834068"/>
                </a:lnTo>
                <a:lnTo>
                  <a:pt x="6154855" y="6758134"/>
                </a:lnTo>
                <a:lnTo>
                  <a:pt x="6230789" y="6834068"/>
                </a:lnTo>
                <a:lnTo>
                  <a:pt x="6251118" y="6813739"/>
                </a:lnTo>
                <a:lnTo>
                  <a:pt x="6175184" y="6737805"/>
                </a:lnTo>
                <a:lnTo>
                  <a:pt x="6251118" y="6661871"/>
                </a:lnTo>
                <a:lnTo>
                  <a:pt x="6230789" y="6641542"/>
                </a:lnTo>
                <a:lnTo>
                  <a:pt x="6154855" y="6717476"/>
                </a:lnTo>
                <a:close/>
                <a:moveTo>
                  <a:pt x="3669354" y="6641542"/>
                </a:moveTo>
                <a:lnTo>
                  <a:pt x="3649025" y="6661871"/>
                </a:lnTo>
                <a:lnTo>
                  <a:pt x="3724959" y="6738403"/>
                </a:lnTo>
                <a:lnTo>
                  <a:pt x="3649025" y="6813739"/>
                </a:lnTo>
                <a:lnTo>
                  <a:pt x="3669354" y="6834068"/>
                </a:lnTo>
                <a:lnTo>
                  <a:pt x="3745288" y="6758134"/>
                </a:lnTo>
                <a:lnTo>
                  <a:pt x="3821222" y="6834068"/>
                </a:lnTo>
                <a:lnTo>
                  <a:pt x="3841551" y="6813739"/>
                </a:lnTo>
                <a:lnTo>
                  <a:pt x="3765617" y="6737805"/>
                </a:lnTo>
                <a:lnTo>
                  <a:pt x="3841551" y="6661871"/>
                </a:lnTo>
                <a:lnTo>
                  <a:pt x="3821222" y="6641542"/>
                </a:lnTo>
                <a:lnTo>
                  <a:pt x="3745288" y="6717476"/>
                </a:lnTo>
                <a:close/>
                <a:moveTo>
                  <a:pt x="1861880" y="6641542"/>
                </a:moveTo>
                <a:lnTo>
                  <a:pt x="1841551" y="6661871"/>
                </a:lnTo>
                <a:lnTo>
                  <a:pt x="1917485" y="6737805"/>
                </a:lnTo>
                <a:lnTo>
                  <a:pt x="1841551" y="6813739"/>
                </a:lnTo>
                <a:lnTo>
                  <a:pt x="1861880" y="6834068"/>
                </a:lnTo>
                <a:lnTo>
                  <a:pt x="1937814" y="6758134"/>
                </a:lnTo>
                <a:lnTo>
                  <a:pt x="2013748" y="6834068"/>
                </a:lnTo>
                <a:lnTo>
                  <a:pt x="2034077" y="6813739"/>
                </a:lnTo>
                <a:lnTo>
                  <a:pt x="1958143" y="6737805"/>
                </a:lnTo>
                <a:lnTo>
                  <a:pt x="2034077" y="6661871"/>
                </a:lnTo>
                <a:lnTo>
                  <a:pt x="2013748" y="6641542"/>
                </a:lnTo>
                <a:lnTo>
                  <a:pt x="1937814" y="6717476"/>
                </a:lnTo>
                <a:close/>
                <a:moveTo>
                  <a:pt x="5476828" y="6616430"/>
                </a:moveTo>
                <a:lnTo>
                  <a:pt x="5552762" y="6692365"/>
                </a:lnTo>
                <a:lnTo>
                  <a:pt x="5628696" y="6616430"/>
                </a:lnTo>
                <a:lnTo>
                  <a:pt x="5674735" y="6662469"/>
                </a:lnTo>
                <a:lnTo>
                  <a:pt x="5598801" y="6738403"/>
                </a:lnTo>
                <a:lnTo>
                  <a:pt x="5674735" y="6814337"/>
                </a:lnTo>
                <a:lnTo>
                  <a:pt x="5628098" y="6859779"/>
                </a:lnTo>
                <a:lnTo>
                  <a:pt x="5552164" y="6783844"/>
                </a:lnTo>
                <a:lnTo>
                  <a:pt x="5476230" y="6859779"/>
                </a:lnTo>
                <a:lnTo>
                  <a:pt x="5430191" y="6813740"/>
                </a:lnTo>
                <a:lnTo>
                  <a:pt x="5506723" y="6738403"/>
                </a:lnTo>
                <a:lnTo>
                  <a:pt x="5430789" y="6662469"/>
                </a:lnTo>
                <a:close/>
                <a:moveTo>
                  <a:pt x="3067263" y="6616430"/>
                </a:moveTo>
                <a:lnTo>
                  <a:pt x="3143196" y="6692365"/>
                </a:lnTo>
                <a:lnTo>
                  <a:pt x="3219130" y="6616430"/>
                </a:lnTo>
                <a:lnTo>
                  <a:pt x="3265170" y="6662469"/>
                </a:lnTo>
                <a:lnTo>
                  <a:pt x="3189235" y="6738403"/>
                </a:lnTo>
                <a:lnTo>
                  <a:pt x="3265170" y="6814337"/>
                </a:lnTo>
                <a:lnTo>
                  <a:pt x="3218532" y="6859779"/>
                </a:lnTo>
                <a:lnTo>
                  <a:pt x="3142598" y="6783844"/>
                </a:lnTo>
                <a:lnTo>
                  <a:pt x="3066665" y="6859779"/>
                </a:lnTo>
                <a:lnTo>
                  <a:pt x="3020625" y="6813740"/>
                </a:lnTo>
                <a:lnTo>
                  <a:pt x="3097157" y="6738403"/>
                </a:lnTo>
                <a:lnTo>
                  <a:pt x="3021223" y="6662469"/>
                </a:lnTo>
                <a:close/>
                <a:moveTo>
                  <a:pt x="10295963" y="6615832"/>
                </a:moveTo>
                <a:lnTo>
                  <a:pt x="10371897" y="6691766"/>
                </a:lnTo>
                <a:lnTo>
                  <a:pt x="10447831" y="6615832"/>
                </a:lnTo>
                <a:lnTo>
                  <a:pt x="10493870" y="6661871"/>
                </a:lnTo>
                <a:lnTo>
                  <a:pt x="10417936" y="6737805"/>
                </a:lnTo>
                <a:lnTo>
                  <a:pt x="10493870" y="6813739"/>
                </a:lnTo>
                <a:lnTo>
                  <a:pt x="10447831" y="6859779"/>
                </a:lnTo>
                <a:lnTo>
                  <a:pt x="10371897" y="6783844"/>
                </a:lnTo>
                <a:lnTo>
                  <a:pt x="10295963" y="6859779"/>
                </a:lnTo>
                <a:lnTo>
                  <a:pt x="10249924" y="6813739"/>
                </a:lnTo>
                <a:lnTo>
                  <a:pt x="10325858" y="6737805"/>
                </a:lnTo>
                <a:lnTo>
                  <a:pt x="10249924" y="6661871"/>
                </a:lnTo>
                <a:close/>
                <a:moveTo>
                  <a:pt x="9693272" y="6615832"/>
                </a:moveTo>
                <a:lnTo>
                  <a:pt x="9769206" y="6691766"/>
                </a:lnTo>
                <a:lnTo>
                  <a:pt x="9845140" y="6615832"/>
                </a:lnTo>
                <a:lnTo>
                  <a:pt x="9891180" y="6661871"/>
                </a:lnTo>
                <a:lnTo>
                  <a:pt x="9815245" y="6737805"/>
                </a:lnTo>
                <a:lnTo>
                  <a:pt x="9891180" y="6813739"/>
                </a:lnTo>
                <a:lnTo>
                  <a:pt x="9845140" y="6859779"/>
                </a:lnTo>
                <a:lnTo>
                  <a:pt x="9769206" y="6783844"/>
                </a:lnTo>
                <a:lnTo>
                  <a:pt x="9693272" y="6859779"/>
                </a:lnTo>
                <a:lnTo>
                  <a:pt x="9647233" y="6813739"/>
                </a:lnTo>
                <a:lnTo>
                  <a:pt x="9723167" y="6737805"/>
                </a:lnTo>
                <a:lnTo>
                  <a:pt x="9647233" y="6661871"/>
                </a:lnTo>
                <a:close/>
                <a:moveTo>
                  <a:pt x="9091777" y="6615832"/>
                </a:moveTo>
                <a:lnTo>
                  <a:pt x="9167711" y="6691766"/>
                </a:lnTo>
                <a:lnTo>
                  <a:pt x="9243645" y="6615832"/>
                </a:lnTo>
                <a:lnTo>
                  <a:pt x="9289684" y="6661871"/>
                </a:lnTo>
                <a:lnTo>
                  <a:pt x="9213750" y="6737805"/>
                </a:lnTo>
                <a:lnTo>
                  <a:pt x="9289684" y="6813739"/>
                </a:lnTo>
                <a:lnTo>
                  <a:pt x="9243645" y="6859779"/>
                </a:lnTo>
                <a:lnTo>
                  <a:pt x="9167711" y="6783844"/>
                </a:lnTo>
                <a:lnTo>
                  <a:pt x="9091777" y="6859779"/>
                </a:lnTo>
                <a:lnTo>
                  <a:pt x="9045738" y="6813739"/>
                </a:lnTo>
                <a:lnTo>
                  <a:pt x="9121672" y="6737805"/>
                </a:lnTo>
                <a:lnTo>
                  <a:pt x="9045738" y="6661871"/>
                </a:lnTo>
                <a:close/>
                <a:moveTo>
                  <a:pt x="8488488" y="6615832"/>
                </a:moveTo>
                <a:lnTo>
                  <a:pt x="8564422" y="6691766"/>
                </a:lnTo>
                <a:lnTo>
                  <a:pt x="8640356" y="6615832"/>
                </a:lnTo>
                <a:lnTo>
                  <a:pt x="8686396" y="6661871"/>
                </a:lnTo>
                <a:lnTo>
                  <a:pt x="8610461" y="6737805"/>
                </a:lnTo>
                <a:lnTo>
                  <a:pt x="8686396" y="6813739"/>
                </a:lnTo>
                <a:lnTo>
                  <a:pt x="8640356" y="6859779"/>
                </a:lnTo>
                <a:lnTo>
                  <a:pt x="8564422" y="6783844"/>
                </a:lnTo>
                <a:lnTo>
                  <a:pt x="8488488" y="6859779"/>
                </a:lnTo>
                <a:lnTo>
                  <a:pt x="8442449" y="6813739"/>
                </a:lnTo>
                <a:lnTo>
                  <a:pt x="8518383" y="6737805"/>
                </a:lnTo>
                <a:lnTo>
                  <a:pt x="8442449" y="6661871"/>
                </a:lnTo>
                <a:close/>
                <a:moveTo>
                  <a:pt x="7886396" y="6615832"/>
                </a:moveTo>
                <a:lnTo>
                  <a:pt x="7962330" y="6691766"/>
                </a:lnTo>
                <a:lnTo>
                  <a:pt x="8038264" y="6615832"/>
                </a:lnTo>
                <a:lnTo>
                  <a:pt x="8084303" y="6661871"/>
                </a:lnTo>
                <a:lnTo>
                  <a:pt x="8008369" y="6737805"/>
                </a:lnTo>
                <a:lnTo>
                  <a:pt x="8084303" y="6813739"/>
                </a:lnTo>
                <a:lnTo>
                  <a:pt x="8038264" y="6859779"/>
                </a:lnTo>
                <a:lnTo>
                  <a:pt x="7962330" y="6783844"/>
                </a:lnTo>
                <a:lnTo>
                  <a:pt x="7886396" y="6859779"/>
                </a:lnTo>
                <a:lnTo>
                  <a:pt x="7840357" y="6813739"/>
                </a:lnTo>
                <a:lnTo>
                  <a:pt x="7916291" y="6737805"/>
                </a:lnTo>
                <a:lnTo>
                  <a:pt x="7840357" y="6661871"/>
                </a:lnTo>
                <a:close/>
                <a:moveTo>
                  <a:pt x="7283705" y="6615832"/>
                </a:moveTo>
                <a:lnTo>
                  <a:pt x="7359639" y="6691766"/>
                </a:lnTo>
                <a:lnTo>
                  <a:pt x="7435573" y="6615832"/>
                </a:lnTo>
                <a:lnTo>
                  <a:pt x="7481613" y="6661871"/>
                </a:lnTo>
                <a:lnTo>
                  <a:pt x="7405678" y="6737805"/>
                </a:lnTo>
                <a:lnTo>
                  <a:pt x="7481613" y="6813739"/>
                </a:lnTo>
                <a:lnTo>
                  <a:pt x="7435573" y="6859779"/>
                </a:lnTo>
                <a:lnTo>
                  <a:pt x="7359639" y="6783844"/>
                </a:lnTo>
                <a:lnTo>
                  <a:pt x="7283705" y="6859779"/>
                </a:lnTo>
                <a:lnTo>
                  <a:pt x="7237666" y="6813739"/>
                </a:lnTo>
                <a:lnTo>
                  <a:pt x="7313600" y="6737805"/>
                </a:lnTo>
                <a:lnTo>
                  <a:pt x="7237666" y="6661871"/>
                </a:lnTo>
                <a:close/>
                <a:moveTo>
                  <a:pt x="6681612" y="6615832"/>
                </a:moveTo>
                <a:lnTo>
                  <a:pt x="6757546" y="6691766"/>
                </a:lnTo>
                <a:lnTo>
                  <a:pt x="6833480" y="6615832"/>
                </a:lnTo>
                <a:lnTo>
                  <a:pt x="6879519" y="6661871"/>
                </a:lnTo>
                <a:lnTo>
                  <a:pt x="6803585" y="6737805"/>
                </a:lnTo>
                <a:lnTo>
                  <a:pt x="6879519" y="6813739"/>
                </a:lnTo>
                <a:lnTo>
                  <a:pt x="6833480" y="6859779"/>
                </a:lnTo>
                <a:lnTo>
                  <a:pt x="6757546" y="6783844"/>
                </a:lnTo>
                <a:lnTo>
                  <a:pt x="6681612" y="6859779"/>
                </a:lnTo>
                <a:lnTo>
                  <a:pt x="6635573" y="6813739"/>
                </a:lnTo>
                <a:lnTo>
                  <a:pt x="6711507" y="6737805"/>
                </a:lnTo>
                <a:lnTo>
                  <a:pt x="6635573" y="6661871"/>
                </a:lnTo>
                <a:close/>
                <a:moveTo>
                  <a:pt x="6078921" y="6615832"/>
                </a:moveTo>
                <a:lnTo>
                  <a:pt x="6154855" y="6691766"/>
                </a:lnTo>
                <a:lnTo>
                  <a:pt x="6230789" y="6615832"/>
                </a:lnTo>
                <a:lnTo>
                  <a:pt x="6276829" y="6661871"/>
                </a:lnTo>
                <a:lnTo>
                  <a:pt x="6200894" y="6737805"/>
                </a:lnTo>
                <a:lnTo>
                  <a:pt x="6276829" y="6813739"/>
                </a:lnTo>
                <a:lnTo>
                  <a:pt x="6230789" y="6859779"/>
                </a:lnTo>
                <a:lnTo>
                  <a:pt x="6154855" y="6783844"/>
                </a:lnTo>
                <a:lnTo>
                  <a:pt x="6078921" y="6859779"/>
                </a:lnTo>
                <a:lnTo>
                  <a:pt x="6032882" y="6813739"/>
                </a:lnTo>
                <a:lnTo>
                  <a:pt x="6108816" y="6737805"/>
                </a:lnTo>
                <a:lnTo>
                  <a:pt x="6032882" y="6661871"/>
                </a:lnTo>
                <a:close/>
                <a:moveTo>
                  <a:pt x="4874137" y="6615832"/>
                </a:moveTo>
                <a:lnTo>
                  <a:pt x="4950071" y="6691766"/>
                </a:lnTo>
                <a:lnTo>
                  <a:pt x="5026005" y="6615832"/>
                </a:lnTo>
                <a:lnTo>
                  <a:pt x="5072044" y="6661871"/>
                </a:lnTo>
                <a:lnTo>
                  <a:pt x="4996110" y="6737805"/>
                </a:lnTo>
                <a:lnTo>
                  <a:pt x="5072044" y="6813739"/>
                </a:lnTo>
                <a:lnTo>
                  <a:pt x="5026005" y="6859779"/>
                </a:lnTo>
                <a:lnTo>
                  <a:pt x="4950071" y="6783844"/>
                </a:lnTo>
                <a:lnTo>
                  <a:pt x="4874137" y="6859779"/>
                </a:lnTo>
                <a:lnTo>
                  <a:pt x="4828098" y="6813739"/>
                </a:lnTo>
                <a:lnTo>
                  <a:pt x="4904032" y="6737805"/>
                </a:lnTo>
                <a:lnTo>
                  <a:pt x="4828098" y="6661871"/>
                </a:lnTo>
                <a:close/>
                <a:moveTo>
                  <a:pt x="4272044" y="6615832"/>
                </a:moveTo>
                <a:lnTo>
                  <a:pt x="4347978" y="6691766"/>
                </a:lnTo>
                <a:lnTo>
                  <a:pt x="4423913" y="6615832"/>
                </a:lnTo>
                <a:lnTo>
                  <a:pt x="4469951" y="6661871"/>
                </a:lnTo>
                <a:lnTo>
                  <a:pt x="4394017" y="6737805"/>
                </a:lnTo>
                <a:lnTo>
                  <a:pt x="4469951" y="6813739"/>
                </a:lnTo>
                <a:lnTo>
                  <a:pt x="4423913" y="6859779"/>
                </a:lnTo>
                <a:lnTo>
                  <a:pt x="4347978" y="6783844"/>
                </a:lnTo>
                <a:lnTo>
                  <a:pt x="4272044" y="6859779"/>
                </a:lnTo>
                <a:lnTo>
                  <a:pt x="4226005" y="6813739"/>
                </a:lnTo>
                <a:lnTo>
                  <a:pt x="4301939" y="6737805"/>
                </a:lnTo>
                <a:lnTo>
                  <a:pt x="4226005" y="6661871"/>
                </a:lnTo>
                <a:close/>
                <a:moveTo>
                  <a:pt x="3668756" y="6615832"/>
                </a:moveTo>
                <a:lnTo>
                  <a:pt x="3744690" y="6691766"/>
                </a:lnTo>
                <a:lnTo>
                  <a:pt x="3820624" y="6615832"/>
                </a:lnTo>
                <a:lnTo>
                  <a:pt x="3866663" y="6661871"/>
                </a:lnTo>
                <a:lnTo>
                  <a:pt x="3790729" y="6737805"/>
                </a:lnTo>
                <a:lnTo>
                  <a:pt x="3866663" y="6813739"/>
                </a:lnTo>
                <a:lnTo>
                  <a:pt x="3820624" y="6859779"/>
                </a:lnTo>
                <a:lnTo>
                  <a:pt x="3744690" y="6783844"/>
                </a:lnTo>
                <a:lnTo>
                  <a:pt x="3668756" y="6859779"/>
                </a:lnTo>
                <a:lnTo>
                  <a:pt x="3622717" y="6813739"/>
                </a:lnTo>
                <a:lnTo>
                  <a:pt x="3698651" y="6737805"/>
                </a:lnTo>
                <a:lnTo>
                  <a:pt x="3622717" y="6661871"/>
                </a:lnTo>
                <a:close/>
                <a:moveTo>
                  <a:pt x="2464571" y="6615832"/>
                </a:moveTo>
                <a:lnTo>
                  <a:pt x="2540505" y="6691766"/>
                </a:lnTo>
                <a:lnTo>
                  <a:pt x="2616439" y="6615832"/>
                </a:lnTo>
                <a:lnTo>
                  <a:pt x="2662478" y="6661871"/>
                </a:lnTo>
                <a:lnTo>
                  <a:pt x="2586544" y="6737805"/>
                </a:lnTo>
                <a:lnTo>
                  <a:pt x="2662478" y="6813739"/>
                </a:lnTo>
                <a:lnTo>
                  <a:pt x="2616439" y="6859779"/>
                </a:lnTo>
                <a:lnTo>
                  <a:pt x="2540505" y="6783844"/>
                </a:lnTo>
                <a:lnTo>
                  <a:pt x="2464571" y="6859779"/>
                </a:lnTo>
                <a:lnTo>
                  <a:pt x="2418532" y="6813739"/>
                </a:lnTo>
                <a:lnTo>
                  <a:pt x="2494466" y="6737805"/>
                </a:lnTo>
                <a:lnTo>
                  <a:pt x="2418532" y="6661871"/>
                </a:lnTo>
                <a:close/>
                <a:moveTo>
                  <a:pt x="1861880" y="6615832"/>
                </a:moveTo>
                <a:lnTo>
                  <a:pt x="1937814" y="6691766"/>
                </a:lnTo>
                <a:lnTo>
                  <a:pt x="2013748" y="6615832"/>
                </a:lnTo>
                <a:lnTo>
                  <a:pt x="2059787" y="6661871"/>
                </a:lnTo>
                <a:lnTo>
                  <a:pt x="1983853" y="6737805"/>
                </a:lnTo>
                <a:lnTo>
                  <a:pt x="2059787" y="6813739"/>
                </a:lnTo>
                <a:lnTo>
                  <a:pt x="2013748" y="6859779"/>
                </a:lnTo>
                <a:lnTo>
                  <a:pt x="1937814" y="6783844"/>
                </a:lnTo>
                <a:lnTo>
                  <a:pt x="1861880" y="6859779"/>
                </a:lnTo>
                <a:lnTo>
                  <a:pt x="1815841" y="6813739"/>
                </a:lnTo>
                <a:lnTo>
                  <a:pt x="1891775" y="6737805"/>
                </a:lnTo>
                <a:lnTo>
                  <a:pt x="1815841" y="6661871"/>
                </a:lnTo>
                <a:close/>
                <a:moveTo>
                  <a:pt x="1259787" y="6615832"/>
                </a:moveTo>
                <a:lnTo>
                  <a:pt x="1335720" y="6691766"/>
                </a:lnTo>
                <a:lnTo>
                  <a:pt x="1411655" y="6615832"/>
                </a:lnTo>
                <a:lnTo>
                  <a:pt x="1457694" y="6661871"/>
                </a:lnTo>
                <a:lnTo>
                  <a:pt x="1381162" y="6738403"/>
                </a:lnTo>
                <a:lnTo>
                  <a:pt x="1457096" y="6814337"/>
                </a:lnTo>
                <a:lnTo>
                  <a:pt x="1411058" y="6860376"/>
                </a:lnTo>
                <a:lnTo>
                  <a:pt x="1335122" y="6784442"/>
                </a:lnTo>
                <a:lnTo>
                  <a:pt x="1259787" y="6859779"/>
                </a:lnTo>
                <a:lnTo>
                  <a:pt x="1213747" y="6813739"/>
                </a:lnTo>
                <a:lnTo>
                  <a:pt x="1289682" y="6737805"/>
                </a:lnTo>
                <a:lnTo>
                  <a:pt x="1213747" y="6661871"/>
                </a:lnTo>
                <a:close/>
                <a:moveTo>
                  <a:pt x="657095" y="6615832"/>
                </a:moveTo>
                <a:lnTo>
                  <a:pt x="733029" y="6691766"/>
                </a:lnTo>
                <a:lnTo>
                  <a:pt x="808963" y="6615832"/>
                </a:lnTo>
                <a:lnTo>
                  <a:pt x="855002" y="6661871"/>
                </a:lnTo>
                <a:lnTo>
                  <a:pt x="779068" y="6737805"/>
                </a:lnTo>
                <a:lnTo>
                  <a:pt x="855002" y="6813739"/>
                </a:lnTo>
                <a:lnTo>
                  <a:pt x="808963" y="6859779"/>
                </a:lnTo>
                <a:lnTo>
                  <a:pt x="733029" y="6783844"/>
                </a:lnTo>
                <a:lnTo>
                  <a:pt x="657095" y="6859779"/>
                </a:lnTo>
                <a:lnTo>
                  <a:pt x="611056" y="6813739"/>
                </a:lnTo>
                <a:lnTo>
                  <a:pt x="686990" y="6737805"/>
                </a:lnTo>
                <a:lnTo>
                  <a:pt x="611056" y="6661871"/>
                </a:lnTo>
                <a:close/>
                <a:moveTo>
                  <a:pt x="55002" y="6615832"/>
                </a:moveTo>
                <a:lnTo>
                  <a:pt x="130936" y="6691766"/>
                </a:lnTo>
                <a:lnTo>
                  <a:pt x="206870" y="6615832"/>
                </a:lnTo>
                <a:lnTo>
                  <a:pt x="252909" y="6661871"/>
                </a:lnTo>
                <a:lnTo>
                  <a:pt x="176377" y="6738403"/>
                </a:lnTo>
                <a:lnTo>
                  <a:pt x="252311" y="6814337"/>
                </a:lnTo>
                <a:lnTo>
                  <a:pt x="206273" y="6860376"/>
                </a:lnTo>
                <a:lnTo>
                  <a:pt x="130338" y="6784442"/>
                </a:lnTo>
                <a:lnTo>
                  <a:pt x="55002" y="6859779"/>
                </a:lnTo>
                <a:lnTo>
                  <a:pt x="8963" y="6813739"/>
                </a:lnTo>
                <a:lnTo>
                  <a:pt x="84897" y="6737805"/>
                </a:lnTo>
                <a:lnTo>
                  <a:pt x="8963" y="6661871"/>
                </a:lnTo>
                <a:close/>
                <a:moveTo>
                  <a:pt x="10348579" y="6167401"/>
                </a:moveTo>
                <a:lnTo>
                  <a:pt x="10395813" y="6167401"/>
                </a:lnTo>
                <a:lnTo>
                  <a:pt x="10395813" y="6274427"/>
                </a:lnTo>
                <a:lnTo>
                  <a:pt x="10502838" y="6274427"/>
                </a:lnTo>
                <a:lnTo>
                  <a:pt x="10502838" y="6321063"/>
                </a:lnTo>
                <a:lnTo>
                  <a:pt x="10395813" y="6321063"/>
                </a:lnTo>
                <a:lnTo>
                  <a:pt x="10395813" y="6428089"/>
                </a:lnTo>
                <a:lnTo>
                  <a:pt x="10348579" y="6428089"/>
                </a:lnTo>
                <a:lnTo>
                  <a:pt x="10348579" y="6321063"/>
                </a:lnTo>
                <a:lnTo>
                  <a:pt x="10241553" y="6321063"/>
                </a:lnTo>
                <a:lnTo>
                  <a:pt x="10241553" y="6274427"/>
                </a:lnTo>
                <a:lnTo>
                  <a:pt x="10348579" y="6274427"/>
                </a:lnTo>
                <a:close/>
                <a:moveTo>
                  <a:pt x="9746486" y="6167401"/>
                </a:moveTo>
                <a:lnTo>
                  <a:pt x="9793123" y="6167401"/>
                </a:lnTo>
                <a:lnTo>
                  <a:pt x="9793123" y="6274427"/>
                </a:lnTo>
                <a:lnTo>
                  <a:pt x="9900148" y="6274427"/>
                </a:lnTo>
                <a:lnTo>
                  <a:pt x="9900148" y="6321063"/>
                </a:lnTo>
                <a:lnTo>
                  <a:pt x="9793123" y="6321063"/>
                </a:lnTo>
                <a:lnTo>
                  <a:pt x="9793123" y="6428089"/>
                </a:lnTo>
                <a:lnTo>
                  <a:pt x="9746486" y="6428089"/>
                </a:lnTo>
                <a:lnTo>
                  <a:pt x="9746486" y="6321063"/>
                </a:lnTo>
                <a:lnTo>
                  <a:pt x="9639460" y="6321063"/>
                </a:lnTo>
                <a:lnTo>
                  <a:pt x="9639460" y="6274427"/>
                </a:lnTo>
                <a:lnTo>
                  <a:pt x="9746486" y="6274427"/>
                </a:lnTo>
                <a:close/>
                <a:moveTo>
                  <a:pt x="9143796" y="6167401"/>
                </a:moveTo>
                <a:lnTo>
                  <a:pt x="9191030" y="6167401"/>
                </a:lnTo>
                <a:lnTo>
                  <a:pt x="9191030" y="6274427"/>
                </a:lnTo>
                <a:lnTo>
                  <a:pt x="9298055" y="6274427"/>
                </a:lnTo>
                <a:lnTo>
                  <a:pt x="9298055" y="6321063"/>
                </a:lnTo>
                <a:lnTo>
                  <a:pt x="9191030" y="6321063"/>
                </a:lnTo>
                <a:lnTo>
                  <a:pt x="9191030" y="6428089"/>
                </a:lnTo>
                <a:lnTo>
                  <a:pt x="9143796" y="6428089"/>
                </a:lnTo>
                <a:lnTo>
                  <a:pt x="9143796" y="6321063"/>
                </a:lnTo>
                <a:lnTo>
                  <a:pt x="9036770" y="6321063"/>
                </a:lnTo>
                <a:lnTo>
                  <a:pt x="9036770" y="6274427"/>
                </a:lnTo>
                <a:lnTo>
                  <a:pt x="9143796" y="6274427"/>
                </a:lnTo>
                <a:close/>
                <a:moveTo>
                  <a:pt x="8541105" y="6167401"/>
                </a:moveTo>
                <a:lnTo>
                  <a:pt x="8588339" y="6167401"/>
                </a:lnTo>
                <a:lnTo>
                  <a:pt x="8588339" y="6274427"/>
                </a:lnTo>
                <a:lnTo>
                  <a:pt x="8695365" y="6274427"/>
                </a:lnTo>
                <a:lnTo>
                  <a:pt x="8695365" y="6321063"/>
                </a:lnTo>
                <a:lnTo>
                  <a:pt x="8588339" y="6321063"/>
                </a:lnTo>
                <a:lnTo>
                  <a:pt x="8588339" y="6428089"/>
                </a:lnTo>
                <a:lnTo>
                  <a:pt x="8541105" y="6428089"/>
                </a:lnTo>
                <a:lnTo>
                  <a:pt x="8541105" y="6321063"/>
                </a:lnTo>
                <a:lnTo>
                  <a:pt x="8434079" y="6321063"/>
                </a:lnTo>
                <a:lnTo>
                  <a:pt x="8434079" y="6274427"/>
                </a:lnTo>
                <a:lnTo>
                  <a:pt x="8541105" y="6274427"/>
                </a:lnTo>
                <a:close/>
                <a:moveTo>
                  <a:pt x="7939012" y="6167401"/>
                </a:moveTo>
                <a:lnTo>
                  <a:pt x="7985648" y="6167401"/>
                </a:lnTo>
                <a:lnTo>
                  <a:pt x="7985648" y="6274427"/>
                </a:lnTo>
                <a:lnTo>
                  <a:pt x="8092674" y="6274427"/>
                </a:lnTo>
                <a:lnTo>
                  <a:pt x="8092674" y="6321063"/>
                </a:lnTo>
                <a:lnTo>
                  <a:pt x="7985648" y="6321063"/>
                </a:lnTo>
                <a:lnTo>
                  <a:pt x="7985648" y="6428089"/>
                </a:lnTo>
                <a:lnTo>
                  <a:pt x="7939012" y="6428089"/>
                </a:lnTo>
                <a:lnTo>
                  <a:pt x="7939012" y="6321063"/>
                </a:lnTo>
                <a:lnTo>
                  <a:pt x="7831986" y="6321063"/>
                </a:lnTo>
                <a:lnTo>
                  <a:pt x="7831986" y="6274427"/>
                </a:lnTo>
                <a:lnTo>
                  <a:pt x="7939012" y="6274427"/>
                </a:lnTo>
                <a:close/>
                <a:moveTo>
                  <a:pt x="7336321" y="6167401"/>
                </a:moveTo>
                <a:lnTo>
                  <a:pt x="7383555" y="6167401"/>
                </a:lnTo>
                <a:lnTo>
                  <a:pt x="7383555" y="6274427"/>
                </a:lnTo>
                <a:lnTo>
                  <a:pt x="7490581" y="6274427"/>
                </a:lnTo>
                <a:lnTo>
                  <a:pt x="7490581" y="6321063"/>
                </a:lnTo>
                <a:lnTo>
                  <a:pt x="7383555" y="6321063"/>
                </a:lnTo>
                <a:lnTo>
                  <a:pt x="7383555" y="6428089"/>
                </a:lnTo>
                <a:lnTo>
                  <a:pt x="7336321" y="6428089"/>
                </a:lnTo>
                <a:lnTo>
                  <a:pt x="7336321" y="6321063"/>
                </a:lnTo>
                <a:lnTo>
                  <a:pt x="7229295" y="6321063"/>
                </a:lnTo>
                <a:lnTo>
                  <a:pt x="7229295" y="6274427"/>
                </a:lnTo>
                <a:lnTo>
                  <a:pt x="7336321" y="6274427"/>
                </a:lnTo>
                <a:close/>
                <a:moveTo>
                  <a:pt x="6734228" y="6167401"/>
                </a:moveTo>
                <a:lnTo>
                  <a:pt x="6780864" y="6167401"/>
                </a:lnTo>
                <a:lnTo>
                  <a:pt x="6780864" y="6274427"/>
                </a:lnTo>
                <a:lnTo>
                  <a:pt x="6887890" y="6274427"/>
                </a:lnTo>
                <a:lnTo>
                  <a:pt x="6887890" y="6321063"/>
                </a:lnTo>
                <a:lnTo>
                  <a:pt x="6780864" y="6321063"/>
                </a:lnTo>
                <a:lnTo>
                  <a:pt x="6780864" y="6428089"/>
                </a:lnTo>
                <a:lnTo>
                  <a:pt x="6734228" y="6428089"/>
                </a:lnTo>
                <a:lnTo>
                  <a:pt x="6734228" y="6321063"/>
                </a:lnTo>
                <a:lnTo>
                  <a:pt x="6627202" y="6321063"/>
                </a:lnTo>
                <a:lnTo>
                  <a:pt x="6627202" y="6274427"/>
                </a:lnTo>
                <a:lnTo>
                  <a:pt x="6734228" y="6274427"/>
                </a:lnTo>
                <a:close/>
                <a:moveTo>
                  <a:pt x="6131537" y="6167401"/>
                </a:moveTo>
                <a:lnTo>
                  <a:pt x="6178771" y="6167401"/>
                </a:lnTo>
                <a:lnTo>
                  <a:pt x="6178771" y="6274427"/>
                </a:lnTo>
                <a:lnTo>
                  <a:pt x="6285797" y="6274427"/>
                </a:lnTo>
                <a:lnTo>
                  <a:pt x="6285797" y="6321063"/>
                </a:lnTo>
                <a:lnTo>
                  <a:pt x="6178771" y="6321063"/>
                </a:lnTo>
                <a:lnTo>
                  <a:pt x="6178771" y="6428089"/>
                </a:lnTo>
                <a:lnTo>
                  <a:pt x="6131537" y="6428089"/>
                </a:lnTo>
                <a:lnTo>
                  <a:pt x="6131537" y="6321063"/>
                </a:lnTo>
                <a:lnTo>
                  <a:pt x="6024511" y="6321063"/>
                </a:lnTo>
                <a:lnTo>
                  <a:pt x="6024511" y="6274427"/>
                </a:lnTo>
                <a:lnTo>
                  <a:pt x="6131537" y="6274427"/>
                </a:lnTo>
                <a:close/>
                <a:moveTo>
                  <a:pt x="5528846" y="6167401"/>
                </a:moveTo>
                <a:lnTo>
                  <a:pt x="5576080" y="6167401"/>
                </a:lnTo>
                <a:lnTo>
                  <a:pt x="5576080" y="6274427"/>
                </a:lnTo>
                <a:lnTo>
                  <a:pt x="5683106" y="6274427"/>
                </a:lnTo>
                <a:lnTo>
                  <a:pt x="5683106" y="6321063"/>
                </a:lnTo>
                <a:lnTo>
                  <a:pt x="5576080" y="6321063"/>
                </a:lnTo>
                <a:lnTo>
                  <a:pt x="5576080" y="6428089"/>
                </a:lnTo>
                <a:lnTo>
                  <a:pt x="5528846" y="6428089"/>
                </a:lnTo>
                <a:lnTo>
                  <a:pt x="5528846" y="6321063"/>
                </a:lnTo>
                <a:lnTo>
                  <a:pt x="5421820" y="6321063"/>
                </a:lnTo>
                <a:lnTo>
                  <a:pt x="5421820" y="6274427"/>
                </a:lnTo>
                <a:lnTo>
                  <a:pt x="5528846" y="6274427"/>
                </a:lnTo>
                <a:close/>
                <a:moveTo>
                  <a:pt x="4926753" y="6167401"/>
                </a:moveTo>
                <a:lnTo>
                  <a:pt x="4973389" y="6167401"/>
                </a:lnTo>
                <a:lnTo>
                  <a:pt x="4973389" y="6274427"/>
                </a:lnTo>
                <a:lnTo>
                  <a:pt x="5080415" y="6274427"/>
                </a:lnTo>
                <a:lnTo>
                  <a:pt x="5080415" y="6321063"/>
                </a:lnTo>
                <a:lnTo>
                  <a:pt x="4973389" y="6321063"/>
                </a:lnTo>
                <a:lnTo>
                  <a:pt x="4973389" y="6428089"/>
                </a:lnTo>
                <a:lnTo>
                  <a:pt x="4926753" y="6428089"/>
                </a:lnTo>
                <a:lnTo>
                  <a:pt x="4926753" y="6321063"/>
                </a:lnTo>
                <a:lnTo>
                  <a:pt x="4819727" y="6321063"/>
                </a:lnTo>
                <a:lnTo>
                  <a:pt x="4819727" y="6274427"/>
                </a:lnTo>
                <a:lnTo>
                  <a:pt x="4926753" y="6274427"/>
                </a:lnTo>
                <a:close/>
                <a:moveTo>
                  <a:pt x="4324063" y="6167401"/>
                </a:moveTo>
                <a:lnTo>
                  <a:pt x="4371297" y="6167401"/>
                </a:lnTo>
                <a:lnTo>
                  <a:pt x="4371297" y="6274427"/>
                </a:lnTo>
                <a:lnTo>
                  <a:pt x="4478323" y="6274427"/>
                </a:lnTo>
                <a:lnTo>
                  <a:pt x="4478323" y="6321063"/>
                </a:lnTo>
                <a:lnTo>
                  <a:pt x="4371297" y="6321063"/>
                </a:lnTo>
                <a:lnTo>
                  <a:pt x="4371297" y="6428089"/>
                </a:lnTo>
                <a:lnTo>
                  <a:pt x="4324063" y="6428089"/>
                </a:lnTo>
                <a:lnTo>
                  <a:pt x="4324063" y="6321063"/>
                </a:lnTo>
                <a:lnTo>
                  <a:pt x="4217037" y="6321063"/>
                </a:lnTo>
                <a:lnTo>
                  <a:pt x="4217037" y="6274427"/>
                </a:lnTo>
                <a:lnTo>
                  <a:pt x="4324063" y="6274427"/>
                </a:lnTo>
                <a:close/>
                <a:moveTo>
                  <a:pt x="3721970" y="6167401"/>
                </a:moveTo>
                <a:lnTo>
                  <a:pt x="3768606" y="6167401"/>
                </a:lnTo>
                <a:lnTo>
                  <a:pt x="3768606" y="6274427"/>
                </a:lnTo>
                <a:lnTo>
                  <a:pt x="3875632" y="6274427"/>
                </a:lnTo>
                <a:lnTo>
                  <a:pt x="3875632" y="6321063"/>
                </a:lnTo>
                <a:lnTo>
                  <a:pt x="3768606" y="6321063"/>
                </a:lnTo>
                <a:lnTo>
                  <a:pt x="3768606" y="6428089"/>
                </a:lnTo>
                <a:lnTo>
                  <a:pt x="3721970" y="6428089"/>
                </a:lnTo>
                <a:lnTo>
                  <a:pt x="3721970" y="6321063"/>
                </a:lnTo>
                <a:lnTo>
                  <a:pt x="3614944" y="6321063"/>
                </a:lnTo>
                <a:lnTo>
                  <a:pt x="3614944" y="6274427"/>
                </a:lnTo>
                <a:lnTo>
                  <a:pt x="3721970" y="6274427"/>
                </a:lnTo>
                <a:close/>
                <a:moveTo>
                  <a:pt x="3119286" y="6167401"/>
                </a:moveTo>
                <a:lnTo>
                  <a:pt x="3166520" y="6167401"/>
                </a:lnTo>
                <a:lnTo>
                  <a:pt x="3166520" y="6274427"/>
                </a:lnTo>
                <a:lnTo>
                  <a:pt x="3273546" y="6274427"/>
                </a:lnTo>
                <a:lnTo>
                  <a:pt x="3273546" y="6321063"/>
                </a:lnTo>
                <a:lnTo>
                  <a:pt x="3166520" y="6321063"/>
                </a:lnTo>
                <a:lnTo>
                  <a:pt x="3166520" y="6428089"/>
                </a:lnTo>
                <a:lnTo>
                  <a:pt x="3119286" y="6428089"/>
                </a:lnTo>
                <a:lnTo>
                  <a:pt x="3119286" y="6321063"/>
                </a:lnTo>
                <a:lnTo>
                  <a:pt x="3012260" y="6321063"/>
                </a:lnTo>
                <a:lnTo>
                  <a:pt x="3012260" y="6274427"/>
                </a:lnTo>
                <a:lnTo>
                  <a:pt x="3119286" y="6274427"/>
                </a:lnTo>
                <a:close/>
                <a:moveTo>
                  <a:pt x="2516593" y="6167401"/>
                </a:moveTo>
                <a:lnTo>
                  <a:pt x="2563828" y="6167401"/>
                </a:lnTo>
                <a:lnTo>
                  <a:pt x="2563828" y="6274427"/>
                </a:lnTo>
                <a:lnTo>
                  <a:pt x="2670855" y="6274427"/>
                </a:lnTo>
                <a:lnTo>
                  <a:pt x="2670855" y="6321063"/>
                </a:lnTo>
                <a:lnTo>
                  <a:pt x="2563828" y="6321063"/>
                </a:lnTo>
                <a:lnTo>
                  <a:pt x="2563828" y="6428089"/>
                </a:lnTo>
                <a:lnTo>
                  <a:pt x="2516593" y="6428089"/>
                </a:lnTo>
                <a:lnTo>
                  <a:pt x="2516593" y="6321063"/>
                </a:lnTo>
                <a:lnTo>
                  <a:pt x="2409568" y="6321063"/>
                </a:lnTo>
                <a:lnTo>
                  <a:pt x="2409568" y="6274427"/>
                </a:lnTo>
                <a:lnTo>
                  <a:pt x="2516593" y="6274427"/>
                </a:lnTo>
                <a:close/>
                <a:moveTo>
                  <a:pt x="1914500" y="6167401"/>
                </a:moveTo>
                <a:lnTo>
                  <a:pt x="1961136" y="6167401"/>
                </a:lnTo>
                <a:lnTo>
                  <a:pt x="1961136" y="6274427"/>
                </a:lnTo>
                <a:lnTo>
                  <a:pt x="2068163" y="6274427"/>
                </a:lnTo>
                <a:lnTo>
                  <a:pt x="2068163" y="6321063"/>
                </a:lnTo>
                <a:lnTo>
                  <a:pt x="1961136" y="6321063"/>
                </a:lnTo>
                <a:lnTo>
                  <a:pt x="1961136" y="6428089"/>
                </a:lnTo>
                <a:lnTo>
                  <a:pt x="1914500" y="6428089"/>
                </a:lnTo>
                <a:lnTo>
                  <a:pt x="1914500" y="6321063"/>
                </a:lnTo>
                <a:lnTo>
                  <a:pt x="1807474" y="6321063"/>
                </a:lnTo>
                <a:lnTo>
                  <a:pt x="1807474" y="6274427"/>
                </a:lnTo>
                <a:lnTo>
                  <a:pt x="1914500" y="6274427"/>
                </a:lnTo>
                <a:close/>
                <a:moveTo>
                  <a:pt x="1311807" y="6167401"/>
                </a:moveTo>
                <a:lnTo>
                  <a:pt x="1359042" y="6167401"/>
                </a:lnTo>
                <a:lnTo>
                  <a:pt x="1359042" y="6274427"/>
                </a:lnTo>
                <a:lnTo>
                  <a:pt x="1466069" y="6274427"/>
                </a:lnTo>
                <a:lnTo>
                  <a:pt x="1466069" y="6321063"/>
                </a:lnTo>
                <a:lnTo>
                  <a:pt x="1359042" y="6321063"/>
                </a:lnTo>
                <a:lnTo>
                  <a:pt x="1359042" y="6428089"/>
                </a:lnTo>
                <a:lnTo>
                  <a:pt x="1311807" y="6428089"/>
                </a:lnTo>
                <a:lnTo>
                  <a:pt x="1311807" y="6321063"/>
                </a:lnTo>
                <a:lnTo>
                  <a:pt x="1204783" y="6321063"/>
                </a:lnTo>
                <a:lnTo>
                  <a:pt x="1204783" y="6274427"/>
                </a:lnTo>
                <a:lnTo>
                  <a:pt x="1311807" y="6274427"/>
                </a:lnTo>
                <a:close/>
                <a:moveTo>
                  <a:pt x="709715" y="6167401"/>
                </a:moveTo>
                <a:lnTo>
                  <a:pt x="756352" y="6167401"/>
                </a:lnTo>
                <a:lnTo>
                  <a:pt x="756352" y="6274427"/>
                </a:lnTo>
                <a:lnTo>
                  <a:pt x="863378" y="6274427"/>
                </a:lnTo>
                <a:lnTo>
                  <a:pt x="863378" y="6321063"/>
                </a:lnTo>
                <a:lnTo>
                  <a:pt x="756352" y="6321063"/>
                </a:lnTo>
                <a:lnTo>
                  <a:pt x="756352" y="6428089"/>
                </a:lnTo>
                <a:lnTo>
                  <a:pt x="709715" y="6428089"/>
                </a:lnTo>
                <a:lnTo>
                  <a:pt x="709715" y="6321063"/>
                </a:lnTo>
                <a:lnTo>
                  <a:pt x="602690" y="6321063"/>
                </a:lnTo>
                <a:lnTo>
                  <a:pt x="602690" y="6274427"/>
                </a:lnTo>
                <a:lnTo>
                  <a:pt x="709715" y="6274427"/>
                </a:lnTo>
                <a:close/>
                <a:moveTo>
                  <a:pt x="107025" y="6167401"/>
                </a:moveTo>
                <a:lnTo>
                  <a:pt x="154260" y="6167401"/>
                </a:lnTo>
                <a:lnTo>
                  <a:pt x="154260" y="6274427"/>
                </a:lnTo>
                <a:lnTo>
                  <a:pt x="261286" y="6274427"/>
                </a:lnTo>
                <a:lnTo>
                  <a:pt x="261286" y="6321063"/>
                </a:lnTo>
                <a:lnTo>
                  <a:pt x="154260" y="6321063"/>
                </a:lnTo>
                <a:lnTo>
                  <a:pt x="154260" y="6428089"/>
                </a:lnTo>
                <a:lnTo>
                  <a:pt x="107025" y="6428089"/>
                </a:lnTo>
                <a:lnTo>
                  <a:pt x="107025" y="6321063"/>
                </a:lnTo>
                <a:lnTo>
                  <a:pt x="0" y="6321063"/>
                </a:lnTo>
                <a:lnTo>
                  <a:pt x="0" y="6274427"/>
                </a:lnTo>
                <a:lnTo>
                  <a:pt x="107025" y="6274427"/>
                </a:lnTo>
                <a:close/>
                <a:moveTo>
                  <a:pt x="7283705" y="5761422"/>
                </a:moveTo>
                <a:lnTo>
                  <a:pt x="7263376" y="5781751"/>
                </a:lnTo>
                <a:lnTo>
                  <a:pt x="7339310" y="5857685"/>
                </a:lnTo>
                <a:lnTo>
                  <a:pt x="7263376" y="5933620"/>
                </a:lnTo>
                <a:lnTo>
                  <a:pt x="7283705" y="5953948"/>
                </a:lnTo>
                <a:lnTo>
                  <a:pt x="7359639" y="5877416"/>
                </a:lnTo>
                <a:lnTo>
                  <a:pt x="7435573" y="5953350"/>
                </a:lnTo>
                <a:lnTo>
                  <a:pt x="7455902" y="5933021"/>
                </a:lnTo>
                <a:lnTo>
                  <a:pt x="7379968" y="5857087"/>
                </a:lnTo>
                <a:lnTo>
                  <a:pt x="7455902" y="5781751"/>
                </a:lnTo>
                <a:lnTo>
                  <a:pt x="7435573" y="5761422"/>
                </a:lnTo>
                <a:lnTo>
                  <a:pt x="7359639" y="5837356"/>
                </a:lnTo>
                <a:close/>
                <a:moveTo>
                  <a:pt x="4874137" y="5761422"/>
                </a:moveTo>
                <a:lnTo>
                  <a:pt x="4853808" y="5781751"/>
                </a:lnTo>
                <a:lnTo>
                  <a:pt x="4929742" y="5857685"/>
                </a:lnTo>
                <a:lnTo>
                  <a:pt x="4853808" y="5933620"/>
                </a:lnTo>
                <a:lnTo>
                  <a:pt x="4874137" y="5953948"/>
                </a:lnTo>
                <a:lnTo>
                  <a:pt x="4950071" y="5877416"/>
                </a:lnTo>
                <a:lnTo>
                  <a:pt x="5026005" y="5953351"/>
                </a:lnTo>
                <a:lnTo>
                  <a:pt x="5046334" y="5933022"/>
                </a:lnTo>
                <a:lnTo>
                  <a:pt x="4970400" y="5857087"/>
                </a:lnTo>
                <a:lnTo>
                  <a:pt x="5046334" y="5781751"/>
                </a:lnTo>
                <a:lnTo>
                  <a:pt x="5026005" y="5761422"/>
                </a:lnTo>
                <a:lnTo>
                  <a:pt x="4950071" y="5837356"/>
                </a:lnTo>
                <a:close/>
                <a:moveTo>
                  <a:pt x="2464577" y="5761422"/>
                </a:moveTo>
                <a:lnTo>
                  <a:pt x="2444248" y="5781751"/>
                </a:lnTo>
                <a:lnTo>
                  <a:pt x="2520183" y="5857685"/>
                </a:lnTo>
                <a:lnTo>
                  <a:pt x="2444248" y="5933620"/>
                </a:lnTo>
                <a:lnTo>
                  <a:pt x="2464577" y="5953948"/>
                </a:lnTo>
                <a:lnTo>
                  <a:pt x="2540512" y="5877416"/>
                </a:lnTo>
                <a:lnTo>
                  <a:pt x="2616446" y="5953351"/>
                </a:lnTo>
                <a:lnTo>
                  <a:pt x="2636775" y="5933022"/>
                </a:lnTo>
                <a:lnTo>
                  <a:pt x="2560841" y="5857087"/>
                </a:lnTo>
                <a:lnTo>
                  <a:pt x="2636775" y="5781751"/>
                </a:lnTo>
                <a:lnTo>
                  <a:pt x="2616446" y="5761422"/>
                </a:lnTo>
                <a:lnTo>
                  <a:pt x="2540512" y="5837356"/>
                </a:lnTo>
                <a:close/>
                <a:moveTo>
                  <a:pt x="10295963" y="5760824"/>
                </a:moveTo>
                <a:lnTo>
                  <a:pt x="10275634" y="5781153"/>
                </a:lnTo>
                <a:lnTo>
                  <a:pt x="10351568" y="5857087"/>
                </a:lnTo>
                <a:lnTo>
                  <a:pt x="10275634" y="5933021"/>
                </a:lnTo>
                <a:lnTo>
                  <a:pt x="10295963" y="5953350"/>
                </a:lnTo>
                <a:lnTo>
                  <a:pt x="10371897" y="5877416"/>
                </a:lnTo>
                <a:lnTo>
                  <a:pt x="10447831" y="5953350"/>
                </a:lnTo>
                <a:lnTo>
                  <a:pt x="10468160" y="5933021"/>
                </a:lnTo>
                <a:lnTo>
                  <a:pt x="10392226" y="5857087"/>
                </a:lnTo>
                <a:lnTo>
                  <a:pt x="10468160" y="5781153"/>
                </a:lnTo>
                <a:lnTo>
                  <a:pt x="10447831" y="5760824"/>
                </a:lnTo>
                <a:lnTo>
                  <a:pt x="10371897" y="5836758"/>
                </a:lnTo>
                <a:close/>
                <a:moveTo>
                  <a:pt x="9693870" y="5760824"/>
                </a:moveTo>
                <a:lnTo>
                  <a:pt x="9673541" y="5781153"/>
                </a:lnTo>
                <a:lnTo>
                  <a:pt x="9749475" y="5857087"/>
                </a:lnTo>
                <a:lnTo>
                  <a:pt x="9673541" y="5933021"/>
                </a:lnTo>
                <a:lnTo>
                  <a:pt x="9693870" y="5953350"/>
                </a:lnTo>
                <a:lnTo>
                  <a:pt x="9769804" y="5877416"/>
                </a:lnTo>
                <a:lnTo>
                  <a:pt x="9845738" y="5953350"/>
                </a:lnTo>
                <a:lnTo>
                  <a:pt x="9866067" y="5933021"/>
                </a:lnTo>
                <a:lnTo>
                  <a:pt x="9790133" y="5857087"/>
                </a:lnTo>
                <a:lnTo>
                  <a:pt x="9866067" y="5781153"/>
                </a:lnTo>
                <a:lnTo>
                  <a:pt x="9845738" y="5760824"/>
                </a:lnTo>
                <a:lnTo>
                  <a:pt x="9769804" y="5836758"/>
                </a:lnTo>
                <a:close/>
                <a:moveTo>
                  <a:pt x="9091179" y="5760824"/>
                </a:moveTo>
                <a:lnTo>
                  <a:pt x="9070850" y="5781153"/>
                </a:lnTo>
                <a:lnTo>
                  <a:pt x="9146785" y="5857087"/>
                </a:lnTo>
                <a:lnTo>
                  <a:pt x="9070850" y="5933021"/>
                </a:lnTo>
                <a:lnTo>
                  <a:pt x="9091179" y="5953350"/>
                </a:lnTo>
                <a:lnTo>
                  <a:pt x="9167113" y="5877416"/>
                </a:lnTo>
                <a:lnTo>
                  <a:pt x="9243048" y="5953350"/>
                </a:lnTo>
                <a:lnTo>
                  <a:pt x="9263377" y="5933021"/>
                </a:lnTo>
                <a:lnTo>
                  <a:pt x="9187442" y="5857087"/>
                </a:lnTo>
                <a:lnTo>
                  <a:pt x="9263377" y="5781153"/>
                </a:lnTo>
                <a:lnTo>
                  <a:pt x="9243048" y="5760824"/>
                </a:lnTo>
                <a:lnTo>
                  <a:pt x="9167113" y="5836758"/>
                </a:lnTo>
                <a:close/>
                <a:moveTo>
                  <a:pt x="8489086" y="5760824"/>
                </a:moveTo>
                <a:lnTo>
                  <a:pt x="8468757" y="5781153"/>
                </a:lnTo>
                <a:lnTo>
                  <a:pt x="8544691" y="5857087"/>
                </a:lnTo>
                <a:lnTo>
                  <a:pt x="8468757" y="5933021"/>
                </a:lnTo>
                <a:lnTo>
                  <a:pt x="8489086" y="5953350"/>
                </a:lnTo>
                <a:lnTo>
                  <a:pt x="8565020" y="5877416"/>
                </a:lnTo>
                <a:lnTo>
                  <a:pt x="8640954" y="5953350"/>
                </a:lnTo>
                <a:lnTo>
                  <a:pt x="8661283" y="5933021"/>
                </a:lnTo>
                <a:lnTo>
                  <a:pt x="8585349" y="5857087"/>
                </a:lnTo>
                <a:lnTo>
                  <a:pt x="8661283" y="5781153"/>
                </a:lnTo>
                <a:lnTo>
                  <a:pt x="8640954" y="5760824"/>
                </a:lnTo>
                <a:lnTo>
                  <a:pt x="8565020" y="5836758"/>
                </a:lnTo>
                <a:close/>
                <a:moveTo>
                  <a:pt x="7886396" y="5760824"/>
                </a:moveTo>
                <a:lnTo>
                  <a:pt x="7866067" y="5781153"/>
                </a:lnTo>
                <a:lnTo>
                  <a:pt x="7942001" y="5857087"/>
                </a:lnTo>
                <a:lnTo>
                  <a:pt x="7866067" y="5933021"/>
                </a:lnTo>
                <a:lnTo>
                  <a:pt x="7886396" y="5953350"/>
                </a:lnTo>
                <a:lnTo>
                  <a:pt x="7962330" y="5877416"/>
                </a:lnTo>
                <a:lnTo>
                  <a:pt x="8038264" y="5953350"/>
                </a:lnTo>
                <a:lnTo>
                  <a:pt x="8058593" y="5933021"/>
                </a:lnTo>
                <a:lnTo>
                  <a:pt x="7982659" y="5857087"/>
                </a:lnTo>
                <a:lnTo>
                  <a:pt x="8058593" y="5781153"/>
                </a:lnTo>
                <a:lnTo>
                  <a:pt x="8038264" y="5760824"/>
                </a:lnTo>
                <a:lnTo>
                  <a:pt x="7962330" y="5836758"/>
                </a:lnTo>
                <a:close/>
                <a:moveTo>
                  <a:pt x="6681612" y="5760824"/>
                </a:moveTo>
                <a:lnTo>
                  <a:pt x="6661283" y="5781153"/>
                </a:lnTo>
                <a:lnTo>
                  <a:pt x="6737217" y="5857087"/>
                </a:lnTo>
                <a:lnTo>
                  <a:pt x="6661283" y="5933021"/>
                </a:lnTo>
                <a:lnTo>
                  <a:pt x="6681612" y="5953350"/>
                </a:lnTo>
                <a:lnTo>
                  <a:pt x="6757546" y="5877416"/>
                </a:lnTo>
                <a:lnTo>
                  <a:pt x="6833480" y="5953350"/>
                </a:lnTo>
                <a:lnTo>
                  <a:pt x="6853809" y="5933021"/>
                </a:lnTo>
                <a:lnTo>
                  <a:pt x="6777875" y="5857087"/>
                </a:lnTo>
                <a:lnTo>
                  <a:pt x="6853809" y="5781153"/>
                </a:lnTo>
                <a:lnTo>
                  <a:pt x="6833480" y="5760824"/>
                </a:lnTo>
                <a:lnTo>
                  <a:pt x="6757546" y="5836758"/>
                </a:lnTo>
                <a:close/>
                <a:moveTo>
                  <a:pt x="6078921" y="5760824"/>
                </a:moveTo>
                <a:lnTo>
                  <a:pt x="6058592" y="5781153"/>
                </a:lnTo>
                <a:lnTo>
                  <a:pt x="6134526" y="5857087"/>
                </a:lnTo>
                <a:lnTo>
                  <a:pt x="6058592" y="5933021"/>
                </a:lnTo>
                <a:lnTo>
                  <a:pt x="6078921" y="5953350"/>
                </a:lnTo>
                <a:lnTo>
                  <a:pt x="6154855" y="5877416"/>
                </a:lnTo>
                <a:lnTo>
                  <a:pt x="6230789" y="5953350"/>
                </a:lnTo>
                <a:lnTo>
                  <a:pt x="6251118" y="5933021"/>
                </a:lnTo>
                <a:lnTo>
                  <a:pt x="6175184" y="5857087"/>
                </a:lnTo>
                <a:lnTo>
                  <a:pt x="6251118" y="5781153"/>
                </a:lnTo>
                <a:lnTo>
                  <a:pt x="6230789" y="5760824"/>
                </a:lnTo>
                <a:lnTo>
                  <a:pt x="6154855" y="5836758"/>
                </a:lnTo>
                <a:close/>
                <a:moveTo>
                  <a:pt x="5476828" y="5760824"/>
                </a:moveTo>
                <a:lnTo>
                  <a:pt x="5456499" y="5781153"/>
                </a:lnTo>
                <a:lnTo>
                  <a:pt x="5532433" y="5857087"/>
                </a:lnTo>
                <a:lnTo>
                  <a:pt x="5456499" y="5933022"/>
                </a:lnTo>
                <a:lnTo>
                  <a:pt x="5476828" y="5953351"/>
                </a:lnTo>
                <a:lnTo>
                  <a:pt x="5552762" y="5877416"/>
                </a:lnTo>
                <a:lnTo>
                  <a:pt x="5628697" y="5953351"/>
                </a:lnTo>
                <a:lnTo>
                  <a:pt x="5649025" y="5933022"/>
                </a:lnTo>
                <a:lnTo>
                  <a:pt x="5573091" y="5857087"/>
                </a:lnTo>
                <a:lnTo>
                  <a:pt x="5649025" y="5781153"/>
                </a:lnTo>
                <a:lnTo>
                  <a:pt x="5628697" y="5760824"/>
                </a:lnTo>
                <a:lnTo>
                  <a:pt x="5552762" y="5836759"/>
                </a:lnTo>
                <a:close/>
                <a:moveTo>
                  <a:pt x="4271446" y="5760824"/>
                </a:moveTo>
                <a:lnTo>
                  <a:pt x="4251117" y="5781153"/>
                </a:lnTo>
                <a:lnTo>
                  <a:pt x="4327052" y="5857087"/>
                </a:lnTo>
                <a:lnTo>
                  <a:pt x="4251117" y="5933022"/>
                </a:lnTo>
                <a:lnTo>
                  <a:pt x="4271446" y="5953351"/>
                </a:lnTo>
                <a:lnTo>
                  <a:pt x="4347380" y="5877416"/>
                </a:lnTo>
                <a:lnTo>
                  <a:pt x="4423315" y="5953351"/>
                </a:lnTo>
                <a:lnTo>
                  <a:pt x="4443644" y="5933022"/>
                </a:lnTo>
                <a:lnTo>
                  <a:pt x="4367709" y="5857087"/>
                </a:lnTo>
                <a:lnTo>
                  <a:pt x="4443644" y="5781153"/>
                </a:lnTo>
                <a:lnTo>
                  <a:pt x="4423315" y="5760824"/>
                </a:lnTo>
                <a:lnTo>
                  <a:pt x="4347380" y="5836759"/>
                </a:lnTo>
                <a:close/>
                <a:moveTo>
                  <a:pt x="3669354" y="5760824"/>
                </a:moveTo>
                <a:lnTo>
                  <a:pt x="3649025" y="5781153"/>
                </a:lnTo>
                <a:lnTo>
                  <a:pt x="3724959" y="5857087"/>
                </a:lnTo>
                <a:lnTo>
                  <a:pt x="3649025" y="5933022"/>
                </a:lnTo>
                <a:lnTo>
                  <a:pt x="3669354" y="5953351"/>
                </a:lnTo>
                <a:lnTo>
                  <a:pt x="3745288" y="5877416"/>
                </a:lnTo>
                <a:lnTo>
                  <a:pt x="3821222" y="5953351"/>
                </a:lnTo>
                <a:lnTo>
                  <a:pt x="3841551" y="5933022"/>
                </a:lnTo>
                <a:lnTo>
                  <a:pt x="3765617" y="5857087"/>
                </a:lnTo>
                <a:lnTo>
                  <a:pt x="3841551" y="5781153"/>
                </a:lnTo>
                <a:lnTo>
                  <a:pt x="3821222" y="5760824"/>
                </a:lnTo>
                <a:lnTo>
                  <a:pt x="3745288" y="5836759"/>
                </a:lnTo>
                <a:close/>
                <a:moveTo>
                  <a:pt x="3067269" y="5760824"/>
                </a:moveTo>
                <a:lnTo>
                  <a:pt x="3046940" y="5781153"/>
                </a:lnTo>
                <a:lnTo>
                  <a:pt x="3122874" y="5857087"/>
                </a:lnTo>
                <a:lnTo>
                  <a:pt x="3046940" y="5933022"/>
                </a:lnTo>
                <a:lnTo>
                  <a:pt x="3067269" y="5953351"/>
                </a:lnTo>
                <a:lnTo>
                  <a:pt x="3142606" y="5877416"/>
                </a:lnTo>
                <a:lnTo>
                  <a:pt x="3218540" y="5953351"/>
                </a:lnTo>
                <a:lnTo>
                  <a:pt x="3238869" y="5933022"/>
                </a:lnTo>
                <a:lnTo>
                  <a:pt x="3162935" y="5857087"/>
                </a:lnTo>
                <a:lnTo>
                  <a:pt x="3238869" y="5781153"/>
                </a:lnTo>
                <a:lnTo>
                  <a:pt x="3218540" y="5760824"/>
                </a:lnTo>
                <a:lnTo>
                  <a:pt x="3142606" y="5836759"/>
                </a:lnTo>
                <a:close/>
                <a:moveTo>
                  <a:pt x="1861885" y="5760824"/>
                </a:moveTo>
                <a:lnTo>
                  <a:pt x="1841556" y="5781751"/>
                </a:lnTo>
                <a:lnTo>
                  <a:pt x="1917490" y="5857685"/>
                </a:lnTo>
                <a:lnTo>
                  <a:pt x="1841556" y="5933022"/>
                </a:lnTo>
                <a:lnTo>
                  <a:pt x="1861885" y="5953351"/>
                </a:lnTo>
                <a:lnTo>
                  <a:pt x="1937819" y="5877416"/>
                </a:lnTo>
                <a:lnTo>
                  <a:pt x="2013753" y="5953351"/>
                </a:lnTo>
                <a:lnTo>
                  <a:pt x="2034082" y="5933022"/>
                </a:lnTo>
                <a:lnTo>
                  <a:pt x="1958148" y="5857087"/>
                </a:lnTo>
                <a:lnTo>
                  <a:pt x="2034082" y="5781153"/>
                </a:lnTo>
                <a:lnTo>
                  <a:pt x="2013753" y="5760824"/>
                </a:lnTo>
                <a:lnTo>
                  <a:pt x="1937819" y="5836759"/>
                </a:lnTo>
                <a:close/>
                <a:moveTo>
                  <a:pt x="1259791" y="5760824"/>
                </a:moveTo>
                <a:lnTo>
                  <a:pt x="1239462" y="5781153"/>
                </a:lnTo>
                <a:lnTo>
                  <a:pt x="1315396" y="5857087"/>
                </a:lnTo>
                <a:lnTo>
                  <a:pt x="1239462" y="5933022"/>
                </a:lnTo>
                <a:lnTo>
                  <a:pt x="1259791" y="5953351"/>
                </a:lnTo>
                <a:lnTo>
                  <a:pt x="1335725" y="5877416"/>
                </a:lnTo>
                <a:lnTo>
                  <a:pt x="1411659" y="5953351"/>
                </a:lnTo>
                <a:lnTo>
                  <a:pt x="1431988" y="5933022"/>
                </a:lnTo>
                <a:lnTo>
                  <a:pt x="1356054" y="5857087"/>
                </a:lnTo>
                <a:lnTo>
                  <a:pt x="1431988" y="5781153"/>
                </a:lnTo>
                <a:lnTo>
                  <a:pt x="1411659" y="5760824"/>
                </a:lnTo>
                <a:lnTo>
                  <a:pt x="1335725" y="5836759"/>
                </a:lnTo>
                <a:close/>
                <a:moveTo>
                  <a:pt x="657101" y="5760824"/>
                </a:moveTo>
                <a:lnTo>
                  <a:pt x="636772" y="5781153"/>
                </a:lnTo>
                <a:lnTo>
                  <a:pt x="712706" y="5857087"/>
                </a:lnTo>
                <a:lnTo>
                  <a:pt x="636772" y="5933022"/>
                </a:lnTo>
                <a:lnTo>
                  <a:pt x="657101" y="5953351"/>
                </a:lnTo>
                <a:lnTo>
                  <a:pt x="733035" y="5877416"/>
                </a:lnTo>
                <a:lnTo>
                  <a:pt x="808968" y="5953351"/>
                </a:lnTo>
                <a:lnTo>
                  <a:pt x="829298" y="5933022"/>
                </a:lnTo>
                <a:lnTo>
                  <a:pt x="753363" y="5857087"/>
                </a:lnTo>
                <a:lnTo>
                  <a:pt x="829298" y="5781153"/>
                </a:lnTo>
                <a:lnTo>
                  <a:pt x="808968" y="5760824"/>
                </a:lnTo>
                <a:lnTo>
                  <a:pt x="733035" y="5836759"/>
                </a:lnTo>
                <a:close/>
                <a:moveTo>
                  <a:pt x="55007" y="5760824"/>
                </a:moveTo>
                <a:lnTo>
                  <a:pt x="34080" y="5781751"/>
                </a:lnTo>
                <a:lnTo>
                  <a:pt x="110014" y="5857685"/>
                </a:lnTo>
                <a:lnTo>
                  <a:pt x="34080" y="5933022"/>
                </a:lnTo>
                <a:lnTo>
                  <a:pt x="54409" y="5953351"/>
                </a:lnTo>
                <a:lnTo>
                  <a:pt x="130343" y="5877416"/>
                </a:lnTo>
                <a:lnTo>
                  <a:pt x="206279" y="5953351"/>
                </a:lnTo>
                <a:lnTo>
                  <a:pt x="226606" y="5933022"/>
                </a:lnTo>
                <a:lnTo>
                  <a:pt x="150672" y="5857087"/>
                </a:lnTo>
                <a:lnTo>
                  <a:pt x="226606" y="5781751"/>
                </a:lnTo>
                <a:lnTo>
                  <a:pt x="206279" y="5761422"/>
                </a:lnTo>
                <a:lnTo>
                  <a:pt x="130343" y="5837356"/>
                </a:lnTo>
                <a:close/>
                <a:moveTo>
                  <a:pt x="5476828" y="5735712"/>
                </a:moveTo>
                <a:lnTo>
                  <a:pt x="5552762" y="5811646"/>
                </a:lnTo>
                <a:lnTo>
                  <a:pt x="5628697" y="5735712"/>
                </a:lnTo>
                <a:lnTo>
                  <a:pt x="5674735" y="5781751"/>
                </a:lnTo>
                <a:lnTo>
                  <a:pt x="5598801" y="5857685"/>
                </a:lnTo>
                <a:lnTo>
                  <a:pt x="5674735" y="5933620"/>
                </a:lnTo>
                <a:lnTo>
                  <a:pt x="5628099" y="5978463"/>
                </a:lnTo>
                <a:lnTo>
                  <a:pt x="5552164" y="5902528"/>
                </a:lnTo>
                <a:lnTo>
                  <a:pt x="5476828" y="5978463"/>
                </a:lnTo>
                <a:lnTo>
                  <a:pt x="5430789" y="5932424"/>
                </a:lnTo>
                <a:lnTo>
                  <a:pt x="5506723" y="5856489"/>
                </a:lnTo>
                <a:lnTo>
                  <a:pt x="5430789" y="5781751"/>
                </a:lnTo>
                <a:close/>
                <a:moveTo>
                  <a:pt x="4874735" y="5735712"/>
                </a:moveTo>
                <a:lnTo>
                  <a:pt x="4950669" y="5811646"/>
                </a:lnTo>
                <a:lnTo>
                  <a:pt x="5026603" y="5735712"/>
                </a:lnTo>
                <a:lnTo>
                  <a:pt x="5072642" y="5781751"/>
                </a:lnTo>
                <a:lnTo>
                  <a:pt x="4996708" y="5857685"/>
                </a:lnTo>
                <a:lnTo>
                  <a:pt x="5072642" y="5933620"/>
                </a:lnTo>
                <a:lnTo>
                  <a:pt x="5026005" y="5978463"/>
                </a:lnTo>
                <a:lnTo>
                  <a:pt x="4950071" y="5902528"/>
                </a:lnTo>
                <a:lnTo>
                  <a:pt x="4874137" y="5978463"/>
                </a:lnTo>
                <a:lnTo>
                  <a:pt x="4828098" y="5932424"/>
                </a:lnTo>
                <a:lnTo>
                  <a:pt x="4904032" y="5856489"/>
                </a:lnTo>
                <a:lnTo>
                  <a:pt x="4828696" y="5781751"/>
                </a:lnTo>
                <a:close/>
                <a:moveTo>
                  <a:pt x="4272044" y="5735712"/>
                </a:moveTo>
                <a:lnTo>
                  <a:pt x="4347978" y="5811646"/>
                </a:lnTo>
                <a:lnTo>
                  <a:pt x="4423913" y="5735712"/>
                </a:lnTo>
                <a:lnTo>
                  <a:pt x="4469951" y="5781751"/>
                </a:lnTo>
                <a:lnTo>
                  <a:pt x="4394017" y="5857685"/>
                </a:lnTo>
                <a:lnTo>
                  <a:pt x="4469951" y="5933620"/>
                </a:lnTo>
                <a:lnTo>
                  <a:pt x="4423913" y="5979658"/>
                </a:lnTo>
                <a:lnTo>
                  <a:pt x="4347978" y="5903724"/>
                </a:lnTo>
                <a:lnTo>
                  <a:pt x="4272044" y="5978463"/>
                </a:lnTo>
                <a:lnTo>
                  <a:pt x="4226005" y="5932424"/>
                </a:lnTo>
                <a:lnTo>
                  <a:pt x="4301939" y="5856489"/>
                </a:lnTo>
                <a:lnTo>
                  <a:pt x="4226005" y="5781751"/>
                </a:lnTo>
                <a:close/>
                <a:moveTo>
                  <a:pt x="3669951" y="5735712"/>
                </a:moveTo>
                <a:lnTo>
                  <a:pt x="3745886" y="5811646"/>
                </a:lnTo>
                <a:lnTo>
                  <a:pt x="3821820" y="5735712"/>
                </a:lnTo>
                <a:lnTo>
                  <a:pt x="3867859" y="5781751"/>
                </a:lnTo>
                <a:lnTo>
                  <a:pt x="3791925" y="5857685"/>
                </a:lnTo>
                <a:lnTo>
                  <a:pt x="3867859" y="5933620"/>
                </a:lnTo>
                <a:lnTo>
                  <a:pt x="3820624" y="5978463"/>
                </a:lnTo>
                <a:lnTo>
                  <a:pt x="3744690" y="5902528"/>
                </a:lnTo>
                <a:lnTo>
                  <a:pt x="3668756" y="5978463"/>
                </a:lnTo>
                <a:lnTo>
                  <a:pt x="3622717" y="5932424"/>
                </a:lnTo>
                <a:lnTo>
                  <a:pt x="3698651" y="5856489"/>
                </a:lnTo>
                <a:lnTo>
                  <a:pt x="3623913" y="5781751"/>
                </a:lnTo>
                <a:close/>
                <a:moveTo>
                  <a:pt x="3067269" y="5735712"/>
                </a:moveTo>
                <a:lnTo>
                  <a:pt x="3143203" y="5811646"/>
                </a:lnTo>
                <a:lnTo>
                  <a:pt x="3219138" y="5735712"/>
                </a:lnTo>
                <a:lnTo>
                  <a:pt x="3265176" y="5781751"/>
                </a:lnTo>
                <a:lnTo>
                  <a:pt x="3189242" y="5857685"/>
                </a:lnTo>
                <a:lnTo>
                  <a:pt x="3265176" y="5933620"/>
                </a:lnTo>
                <a:lnTo>
                  <a:pt x="3218540" y="5978463"/>
                </a:lnTo>
                <a:lnTo>
                  <a:pt x="3142606" y="5902528"/>
                </a:lnTo>
                <a:lnTo>
                  <a:pt x="3067269" y="5978463"/>
                </a:lnTo>
                <a:lnTo>
                  <a:pt x="3021230" y="5932424"/>
                </a:lnTo>
                <a:lnTo>
                  <a:pt x="3097164" y="5856489"/>
                </a:lnTo>
                <a:lnTo>
                  <a:pt x="3021230" y="5781751"/>
                </a:lnTo>
                <a:close/>
                <a:moveTo>
                  <a:pt x="2464577" y="5735712"/>
                </a:moveTo>
                <a:lnTo>
                  <a:pt x="2540512" y="5811646"/>
                </a:lnTo>
                <a:lnTo>
                  <a:pt x="2616446" y="5735712"/>
                </a:lnTo>
                <a:lnTo>
                  <a:pt x="2662485" y="5781751"/>
                </a:lnTo>
                <a:lnTo>
                  <a:pt x="2586551" y="5857685"/>
                </a:lnTo>
                <a:lnTo>
                  <a:pt x="2662485" y="5933620"/>
                </a:lnTo>
                <a:lnTo>
                  <a:pt x="2616446" y="5979658"/>
                </a:lnTo>
                <a:lnTo>
                  <a:pt x="2540512" y="5903724"/>
                </a:lnTo>
                <a:lnTo>
                  <a:pt x="2464577" y="5978463"/>
                </a:lnTo>
                <a:lnTo>
                  <a:pt x="2418538" y="5932424"/>
                </a:lnTo>
                <a:lnTo>
                  <a:pt x="2494472" y="5856489"/>
                </a:lnTo>
                <a:lnTo>
                  <a:pt x="2418538" y="5781751"/>
                </a:lnTo>
                <a:close/>
                <a:moveTo>
                  <a:pt x="1862483" y="5735712"/>
                </a:moveTo>
                <a:lnTo>
                  <a:pt x="1938417" y="5811646"/>
                </a:lnTo>
                <a:lnTo>
                  <a:pt x="2014351" y="5735712"/>
                </a:lnTo>
                <a:lnTo>
                  <a:pt x="2060391" y="5781751"/>
                </a:lnTo>
                <a:lnTo>
                  <a:pt x="1984456" y="5857685"/>
                </a:lnTo>
                <a:lnTo>
                  <a:pt x="2060391" y="5933620"/>
                </a:lnTo>
                <a:lnTo>
                  <a:pt x="2013753" y="5978463"/>
                </a:lnTo>
                <a:lnTo>
                  <a:pt x="1937819" y="5902528"/>
                </a:lnTo>
                <a:lnTo>
                  <a:pt x="1861885" y="5978463"/>
                </a:lnTo>
                <a:lnTo>
                  <a:pt x="1815846" y="5932424"/>
                </a:lnTo>
                <a:lnTo>
                  <a:pt x="1891781" y="5856489"/>
                </a:lnTo>
                <a:lnTo>
                  <a:pt x="1816444" y="5781751"/>
                </a:lnTo>
                <a:close/>
                <a:moveTo>
                  <a:pt x="1259791" y="5735712"/>
                </a:moveTo>
                <a:lnTo>
                  <a:pt x="1335725" y="5811646"/>
                </a:lnTo>
                <a:lnTo>
                  <a:pt x="1411659" y="5735712"/>
                </a:lnTo>
                <a:lnTo>
                  <a:pt x="1457698" y="5781751"/>
                </a:lnTo>
                <a:lnTo>
                  <a:pt x="1381166" y="5857087"/>
                </a:lnTo>
                <a:lnTo>
                  <a:pt x="1457100" y="5933022"/>
                </a:lnTo>
                <a:lnTo>
                  <a:pt x="1411062" y="5979060"/>
                </a:lnTo>
                <a:lnTo>
                  <a:pt x="1335127" y="5903126"/>
                </a:lnTo>
                <a:lnTo>
                  <a:pt x="1259791" y="5978463"/>
                </a:lnTo>
                <a:lnTo>
                  <a:pt x="1213752" y="5932424"/>
                </a:lnTo>
                <a:lnTo>
                  <a:pt x="1289686" y="5856489"/>
                </a:lnTo>
                <a:lnTo>
                  <a:pt x="1213752" y="5781751"/>
                </a:lnTo>
                <a:close/>
                <a:moveTo>
                  <a:pt x="657699" y="5735712"/>
                </a:moveTo>
                <a:lnTo>
                  <a:pt x="733632" y="5811646"/>
                </a:lnTo>
                <a:lnTo>
                  <a:pt x="809566" y="5735712"/>
                </a:lnTo>
                <a:lnTo>
                  <a:pt x="855605" y="5781751"/>
                </a:lnTo>
                <a:lnTo>
                  <a:pt x="779671" y="5857685"/>
                </a:lnTo>
                <a:lnTo>
                  <a:pt x="855605" y="5933620"/>
                </a:lnTo>
                <a:lnTo>
                  <a:pt x="808968" y="5978463"/>
                </a:lnTo>
                <a:lnTo>
                  <a:pt x="733035" y="5902528"/>
                </a:lnTo>
                <a:lnTo>
                  <a:pt x="657101" y="5978463"/>
                </a:lnTo>
                <a:lnTo>
                  <a:pt x="611061" y="5932424"/>
                </a:lnTo>
                <a:lnTo>
                  <a:pt x="686995" y="5856489"/>
                </a:lnTo>
                <a:lnTo>
                  <a:pt x="611659" y="5781751"/>
                </a:lnTo>
                <a:close/>
                <a:moveTo>
                  <a:pt x="55007" y="5735712"/>
                </a:moveTo>
                <a:lnTo>
                  <a:pt x="130941" y="5811646"/>
                </a:lnTo>
                <a:lnTo>
                  <a:pt x="206875" y="5735712"/>
                </a:lnTo>
                <a:lnTo>
                  <a:pt x="252915" y="5781751"/>
                </a:lnTo>
                <a:lnTo>
                  <a:pt x="176980" y="5857685"/>
                </a:lnTo>
                <a:lnTo>
                  <a:pt x="252915" y="5933620"/>
                </a:lnTo>
                <a:lnTo>
                  <a:pt x="206875" y="5979658"/>
                </a:lnTo>
                <a:lnTo>
                  <a:pt x="130941" y="5903724"/>
                </a:lnTo>
                <a:lnTo>
                  <a:pt x="55007" y="5978463"/>
                </a:lnTo>
                <a:lnTo>
                  <a:pt x="8969" y="5932424"/>
                </a:lnTo>
                <a:lnTo>
                  <a:pt x="84902" y="5856489"/>
                </a:lnTo>
                <a:lnTo>
                  <a:pt x="8969" y="5781751"/>
                </a:lnTo>
                <a:close/>
                <a:moveTo>
                  <a:pt x="10295963" y="5734516"/>
                </a:moveTo>
                <a:lnTo>
                  <a:pt x="10371897" y="5810450"/>
                </a:lnTo>
                <a:lnTo>
                  <a:pt x="10447831" y="5734516"/>
                </a:lnTo>
                <a:lnTo>
                  <a:pt x="10493870" y="5780555"/>
                </a:lnTo>
                <a:lnTo>
                  <a:pt x="10417936" y="5856489"/>
                </a:lnTo>
                <a:lnTo>
                  <a:pt x="10493870" y="5932424"/>
                </a:lnTo>
                <a:lnTo>
                  <a:pt x="10447831" y="5978463"/>
                </a:lnTo>
                <a:lnTo>
                  <a:pt x="10371897" y="5902528"/>
                </a:lnTo>
                <a:lnTo>
                  <a:pt x="10295963" y="5978463"/>
                </a:lnTo>
                <a:lnTo>
                  <a:pt x="10249924" y="5932424"/>
                </a:lnTo>
                <a:lnTo>
                  <a:pt x="10325858" y="5856489"/>
                </a:lnTo>
                <a:lnTo>
                  <a:pt x="10249924" y="5780555"/>
                </a:lnTo>
                <a:close/>
                <a:moveTo>
                  <a:pt x="9693272" y="5734516"/>
                </a:moveTo>
                <a:lnTo>
                  <a:pt x="9769206" y="5810450"/>
                </a:lnTo>
                <a:lnTo>
                  <a:pt x="9845140" y="5734516"/>
                </a:lnTo>
                <a:lnTo>
                  <a:pt x="9891180" y="5780555"/>
                </a:lnTo>
                <a:lnTo>
                  <a:pt x="9815245" y="5856489"/>
                </a:lnTo>
                <a:lnTo>
                  <a:pt x="9891180" y="5932424"/>
                </a:lnTo>
                <a:lnTo>
                  <a:pt x="9845140" y="5978463"/>
                </a:lnTo>
                <a:lnTo>
                  <a:pt x="9769206" y="5902528"/>
                </a:lnTo>
                <a:lnTo>
                  <a:pt x="9693272" y="5978463"/>
                </a:lnTo>
                <a:lnTo>
                  <a:pt x="9647233" y="5932424"/>
                </a:lnTo>
                <a:lnTo>
                  <a:pt x="9723167" y="5856489"/>
                </a:lnTo>
                <a:lnTo>
                  <a:pt x="9647233" y="5780555"/>
                </a:lnTo>
                <a:close/>
                <a:moveTo>
                  <a:pt x="9091777" y="5734516"/>
                </a:moveTo>
                <a:lnTo>
                  <a:pt x="9167711" y="5810450"/>
                </a:lnTo>
                <a:lnTo>
                  <a:pt x="9243645" y="5734516"/>
                </a:lnTo>
                <a:lnTo>
                  <a:pt x="9289684" y="5780555"/>
                </a:lnTo>
                <a:lnTo>
                  <a:pt x="9213750" y="5856489"/>
                </a:lnTo>
                <a:lnTo>
                  <a:pt x="9289684" y="5932424"/>
                </a:lnTo>
                <a:lnTo>
                  <a:pt x="9243645" y="5978463"/>
                </a:lnTo>
                <a:lnTo>
                  <a:pt x="9167711" y="5902528"/>
                </a:lnTo>
                <a:lnTo>
                  <a:pt x="9091777" y="5978463"/>
                </a:lnTo>
                <a:lnTo>
                  <a:pt x="9045738" y="5932424"/>
                </a:lnTo>
                <a:lnTo>
                  <a:pt x="9121672" y="5856489"/>
                </a:lnTo>
                <a:lnTo>
                  <a:pt x="9045738" y="5780555"/>
                </a:lnTo>
                <a:close/>
                <a:moveTo>
                  <a:pt x="8488488" y="5734516"/>
                </a:moveTo>
                <a:lnTo>
                  <a:pt x="8564422" y="5810450"/>
                </a:lnTo>
                <a:lnTo>
                  <a:pt x="8640356" y="5734516"/>
                </a:lnTo>
                <a:lnTo>
                  <a:pt x="8686396" y="5780555"/>
                </a:lnTo>
                <a:lnTo>
                  <a:pt x="8610461" y="5856489"/>
                </a:lnTo>
                <a:lnTo>
                  <a:pt x="8686396" y="5932424"/>
                </a:lnTo>
                <a:lnTo>
                  <a:pt x="8640356" y="5978463"/>
                </a:lnTo>
                <a:lnTo>
                  <a:pt x="8564422" y="5902528"/>
                </a:lnTo>
                <a:lnTo>
                  <a:pt x="8488488" y="5978463"/>
                </a:lnTo>
                <a:lnTo>
                  <a:pt x="8442449" y="5932424"/>
                </a:lnTo>
                <a:lnTo>
                  <a:pt x="8518383" y="5856489"/>
                </a:lnTo>
                <a:lnTo>
                  <a:pt x="8442449" y="5780555"/>
                </a:lnTo>
                <a:close/>
                <a:moveTo>
                  <a:pt x="7886396" y="5734516"/>
                </a:moveTo>
                <a:lnTo>
                  <a:pt x="7962330" y="5810450"/>
                </a:lnTo>
                <a:lnTo>
                  <a:pt x="8038264" y="5734516"/>
                </a:lnTo>
                <a:lnTo>
                  <a:pt x="8084303" y="5780555"/>
                </a:lnTo>
                <a:lnTo>
                  <a:pt x="8008369" y="5856489"/>
                </a:lnTo>
                <a:lnTo>
                  <a:pt x="8084303" y="5932424"/>
                </a:lnTo>
                <a:lnTo>
                  <a:pt x="8038264" y="5978463"/>
                </a:lnTo>
                <a:lnTo>
                  <a:pt x="7962330" y="5902528"/>
                </a:lnTo>
                <a:lnTo>
                  <a:pt x="7886396" y="5978463"/>
                </a:lnTo>
                <a:lnTo>
                  <a:pt x="7840357" y="5932424"/>
                </a:lnTo>
                <a:lnTo>
                  <a:pt x="7916291" y="5856489"/>
                </a:lnTo>
                <a:lnTo>
                  <a:pt x="7840357" y="5780555"/>
                </a:lnTo>
                <a:close/>
                <a:moveTo>
                  <a:pt x="7283705" y="5734516"/>
                </a:moveTo>
                <a:lnTo>
                  <a:pt x="7359639" y="5810450"/>
                </a:lnTo>
                <a:lnTo>
                  <a:pt x="7435573" y="5734516"/>
                </a:lnTo>
                <a:lnTo>
                  <a:pt x="7481613" y="5780555"/>
                </a:lnTo>
                <a:lnTo>
                  <a:pt x="7405678" y="5856489"/>
                </a:lnTo>
                <a:lnTo>
                  <a:pt x="7481613" y="5932424"/>
                </a:lnTo>
                <a:lnTo>
                  <a:pt x="7435573" y="5978463"/>
                </a:lnTo>
                <a:lnTo>
                  <a:pt x="7359639" y="5902528"/>
                </a:lnTo>
                <a:lnTo>
                  <a:pt x="7283705" y="5978463"/>
                </a:lnTo>
                <a:lnTo>
                  <a:pt x="7237666" y="5932424"/>
                </a:lnTo>
                <a:lnTo>
                  <a:pt x="7313600" y="5856489"/>
                </a:lnTo>
                <a:lnTo>
                  <a:pt x="7237666" y="5780555"/>
                </a:lnTo>
                <a:close/>
                <a:moveTo>
                  <a:pt x="6681612" y="5734516"/>
                </a:moveTo>
                <a:lnTo>
                  <a:pt x="6757546" y="5810450"/>
                </a:lnTo>
                <a:lnTo>
                  <a:pt x="6833480" y="5734516"/>
                </a:lnTo>
                <a:lnTo>
                  <a:pt x="6879519" y="5780555"/>
                </a:lnTo>
                <a:lnTo>
                  <a:pt x="6803585" y="5856489"/>
                </a:lnTo>
                <a:lnTo>
                  <a:pt x="6879519" y="5932424"/>
                </a:lnTo>
                <a:lnTo>
                  <a:pt x="6833480" y="5978463"/>
                </a:lnTo>
                <a:lnTo>
                  <a:pt x="6757546" y="5902528"/>
                </a:lnTo>
                <a:lnTo>
                  <a:pt x="6681612" y="5978463"/>
                </a:lnTo>
                <a:lnTo>
                  <a:pt x="6635573" y="5932424"/>
                </a:lnTo>
                <a:lnTo>
                  <a:pt x="6711507" y="5856489"/>
                </a:lnTo>
                <a:lnTo>
                  <a:pt x="6635573" y="5780555"/>
                </a:lnTo>
                <a:close/>
                <a:moveTo>
                  <a:pt x="6078921" y="5734516"/>
                </a:moveTo>
                <a:lnTo>
                  <a:pt x="6154855" y="5810450"/>
                </a:lnTo>
                <a:lnTo>
                  <a:pt x="6230789" y="5734516"/>
                </a:lnTo>
                <a:lnTo>
                  <a:pt x="6276829" y="5780555"/>
                </a:lnTo>
                <a:lnTo>
                  <a:pt x="6200894" y="5856489"/>
                </a:lnTo>
                <a:lnTo>
                  <a:pt x="6276829" y="5932424"/>
                </a:lnTo>
                <a:lnTo>
                  <a:pt x="6230789" y="5978463"/>
                </a:lnTo>
                <a:lnTo>
                  <a:pt x="6154855" y="5902528"/>
                </a:lnTo>
                <a:lnTo>
                  <a:pt x="6078921" y="5978463"/>
                </a:lnTo>
                <a:lnTo>
                  <a:pt x="6032882" y="5932424"/>
                </a:lnTo>
                <a:lnTo>
                  <a:pt x="6108816" y="5856489"/>
                </a:lnTo>
                <a:lnTo>
                  <a:pt x="6032882" y="5780555"/>
                </a:lnTo>
                <a:close/>
                <a:moveTo>
                  <a:pt x="10348579" y="5286085"/>
                </a:moveTo>
                <a:lnTo>
                  <a:pt x="10395813" y="5286085"/>
                </a:lnTo>
                <a:lnTo>
                  <a:pt x="10395813" y="5393111"/>
                </a:lnTo>
                <a:lnTo>
                  <a:pt x="10502838" y="5393111"/>
                </a:lnTo>
                <a:lnTo>
                  <a:pt x="10502838" y="5440345"/>
                </a:lnTo>
                <a:lnTo>
                  <a:pt x="10395813" y="5440345"/>
                </a:lnTo>
                <a:lnTo>
                  <a:pt x="10395813" y="5547371"/>
                </a:lnTo>
                <a:lnTo>
                  <a:pt x="10348579" y="5547371"/>
                </a:lnTo>
                <a:lnTo>
                  <a:pt x="10348579" y="5440345"/>
                </a:lnTo>
                <a:lnTo>
                  <a:pt x="10241553" y="5440345"/>
                </a:lnTo>
                <a:lnTo>
                  <a:pt x="10241553" y="5393111"/>
                </a:lnTo>
                <a:lnTo>
                  <a:pt x="10348579" y="5393111"/>
                </a:lnTo>
                <a:close/>
                <a:moveTo>
                  <a:pt x="9746486" y="5286085"/>
                </a:moveTo>
                <a:lnTo>
                  <a:pt x="9793123" y="5286085"/>
                </a:lnTo>
                <a:lnTo>
                  <a:pt x="9793123" y="5393111"/>
                </a:lnTo>
                <a:lnTo>
                  <a:pt x="9900148" y="5393111"/>
                </a:lnTo>
                <a:lnTo>
                  <a:pt x="9900148" y="5440345"/>
                </a:lnTo>
                <a:lnTo>
                  <a:pt x="9793123" y="5440345"/>
                </a:lnTo>
                <a:lnTo>
                  <a:pt x="9793123" y="5547371"/>
                </a:lnTo>
                <a:lnTo>
                  <a:pt x="9746486" y="5547371"/>
                </a:lnTo>
                <a:lnTo>
                  <a:pt x="9746486" y="5440345"/>
                </a:lnTo>
                <a:lnTo>
                  <a:pt x="9639460" y="5440345"/>
                </a:lnTo>
                <a:lnTo>
                  <a:pt x="9639460" y="5393111"/>
                </a:lnTo>
                <a:lnTo>
                  <a:pt x="9746486" y="5393111"/>
                </a:lnTo>
                <a:close/>
                <a:moveTo>
                  <a:pt x="9143796" y="5286085"/>
                </a:moveTo>
                <a:lnTo>
                  <a:pt x="9191030" y="5286085"/>
                </a:lnTo>
                <a:lnTo>
                  <a:pt x="9191030" y="5393111"/>
                </a:lnTo>
                <a:lnTo>
                  <a:pt x="9298055" y="5393111"/>
                </a:lnTo>
                <a:lnTo>
                  <a:pt x="9298055" y="5440345"/>
                </a:lnTo>
                <a:lnTo>
                  <a:pt x="9191030" y="5440345"/>
                </a:lnTo>
                <a:lnTo>
                  <a:pt x="9191030" y="5547371"/>
                </a:lnTo>
                <a:lnTo>
                  <a:pt x="9143796" y="5547371"/>
                </a:lnTo>
                <a:lnTo>
                  <a:pt x="9143796" y="5440345"/>
                </a:lnTo>
                <a:lnTo>
                  <a:pt x="9036770" y="5440345"/>
                </a:lnTo>
                <a:lnTo>
                  <a:pt x="9036770" y="5393111"/>
                </a:lnTo>
                <a:lnTo>
                  <a:pt x="9143796" y="5393111"/>
                </a:lnTo>
                <a:close/>
                <a:moveTo>
                  <a:pt x="8541105" y="5286085"/>
                </a:moveTo>
                <a:lnTo>
                  <a:pt x="8588339" y="5286085"/>
                </a:lnTo>
                <a:lnTo>
                  <a:pt x="8588339" y="5393111"/>
                </a:lnTo>
                <a:lnTo>
                  <a:pt x="8695365" y="5393111"/>
                </a:lnTo>
                <a:lnTo>
                  <a:pt x="8695365" y="5440345"/>
                </a:lnTo>
                <a:lnTo>
                  <a:pt x="8588339" y="5440345"/>
                </a:lnTo>
                <a:lnTo>
                  <a:pt x="8588339" y="5547371"/>
                </a:lnTo>
                <a:lnTo>
                  <a:pt x="8541105" y="5547371"/>
                </a:lnTo>
                <a:lnTo>
                  <a:pt x="8541105" y="5440345"/>
                </a:lnTo>
                <a:lnTo>
                  <a:pt x="8434079" y="5440345"/>
                </a:lnTo>
                <a:lnTo>
                  <a:pt x="8434079" y="5393111"/>
                </a:lnTo>
                <a:lnTo>
                  <a:pt x="8541105" y="5393111"/>
                </a:lnTo>
                <a:close/>
                <a:moveTo>
                  <a:pt x="7939012" y="5286085"/>
                </a:moveTo>
                <a:lnTo>
                  <a:pt x="7985648" y="5286085"/>
                </a:lnTo>
                <a:lnTo>
                  <a:pt x="7985648" y="5393111"/>
                </a:lnTo>
                <a:lnTo>
                  <a:pt x="8092674" y="5393111"/>
                </a:lnTo>
                <a:lnTo>
                  <a:pt x="8092674" y="5440345"/>
                </a:lnTo>
                <a:lnTo>
                  <a:pt x="7985648" y="5440345"/>
                </a:lnTo>
                <a:lnTo>
                  <a:pt x="7985648" y="5547371"/>
                </a:lnTo>
                <a:lnTo>
                  <a:pt x="7939012" y="5547371"/>
                </a:lnTo>
                <a:lnTo>
                  <a:pt x="7939012" y="5440345"/>
                </a:lnTo>
                <a:lnTo>
                  <a:pt x="7831986" y="5440345"/>
                </a:lnTo>
                <a:lnTo>
                  <a:pt x="7831986" y="5393111"/>
                </a:lnTo>
                <a:lnTo>
                  <a:pt x="7939012" y="5393111"/>
                </a:lnTo>
                <a:close/>
                <a:moveTo>
                  <a:pt x="7336321" y="5286085"/>
                </a:moveTo>
                <a:lnTo>
                  <a:pt x="7383555" y="5286085"/>
                </a:lnTo>
                <a:lnTo>
                  <a:pt x="7383555" y="5393111"/>
                </a:lnTo>
                <a:lnTo>
                  <a:pt x="7490581" y="5393111"/>
                </a:lnTo>
                <a:lnTo>
                  <a:pt x="7490581" y="5440345"/>
                </a:lnTo>
                <a:lnTo>
                  <a:pt x="7383555" y="5440345"/>
                </a:lnTo>
                <a:lnTo>
                  <a:pt x="7383555" y="5547371"/>
                </a:lnTo>
                <a:lnTo>
                  <a:pt x="7336321" y="5547371"/>
                </a:lnTo>
                <a:lnTo>
                  <a:pt x="7336321" y="5440345"/>
                </a:lnTo>
                <a:lnTo>
                  <a:pt x="7229295" y="5440345"/>
                </a:lnTo>
                <a:lnTo>
                  <a:pt x="7229295" y="5393111"/>
                </a:lnTo>
                <a:lnTo>
                  <a:pt x="7336321" y="5393111"/>
                </a:lnTo>
                <a:close/>
                <a:moveTo>
                  <a:pt x="6734228" y="5286085"/>
                </a:moveTo>
                <a:lnTo>
                  <a:pt x="6780864" y="5286085"/>
                </a:lnTo>
                <a:lnTo>
                  <a:pt x="6780864" y="5393111"/>
                </a:lnTo>
                <a:lnTo>
                  <a:pt x="6887890" y="5393111"/>
                </a:lnTo>
                <a:lnTo>
                  <a:pt x="6887890" y="5440345"/>
                </a:lnTo>
                <a:lnTo>
                  <a:pt x="6780864" y="5440345"/>
                </a:lnTo>
                <a:lnTo>
                  <a:pt x="6780864" y="5547371"/>
                </a:lnTo>
                <a:lnTo>
                  <a:pt x="6734228" y="5547371"/>
                </a:lnTo>
                <a:lnTo>
                  <a:pt x="6734228" y="5440345"/>
                </a:lnTo>
                <a:lnTo>
                  <a:pt x="6627202" y="5440345"/>
                </a:lnTo>
                <a:lnTo>
                  <a:pt x="6627202" y="5393111"/>
                </a:lnTo>
                <a:lnTo>
                  <a:pt x="6734228" y="5393111"/>
                </a:lnTo>
                <a:close/>
                <a:moveTo>
                  <a:pt x="6131537" y="5286085"/>
                </a:moveTo>
                <a:lnTo>
                  <a:pt x="6178771" y="5286085"/>
                </a:lnTo>
                <a:lnTo>
                  <a:pt x="6178771" y="5393111"/>
                </a:lnTo>
                <a:lnTo>
                  <a:pt x="6285797" y="5393111"/>
                </a:lnTo>
                <a:lnTo>
                  <a:pt x="6285797" y="5440345"/>
                </a:lnTo>
                <a:lnTo>
                  <a:pt x="6178771" y="5440345"/>
                </a:lnTo>
                <a:lnTo>
                  <a:pt x="6178771" y="5547371"/>
                </a:lnTo>
                <a:lnTo>
                  <a:pt x="6131537" y="5547371"/>
                </a:lnTo>
                <a:lnTo>
                  <a:pt x="6131537" y="5440345"/>
                </a:lnTo>
                <a:lnTo>
                  <a:pt x="6024511" y="5440345"/>
                </a:lnTo>
                <a:lnTo>
                  <a:pt x="6024511" y="5393111"/>
                </a:lnTo>
                <a:lnTo>
                  <a:pt x="6131537" y="5393111"/>
                </a:lnTo>
                <a:close/>
                <a:moveTo>
                  <a:pt x="5528846" y="5286085"/>
                </a:moveTo>
                <a:lnTo>
                  <a:pt x="5576080" y="5286085"/>
                </a:lnTo>
                <a:lnTo>
                  <a:pt x="5576080" y="5393111"/>
                </a:lnTo>
                <a:lnTo>
                  <a:pt x="5683106" y="5393111"/>
                </a:lnTo>
                <a:lnTo>
                  <a:pt x="5683106" y="5440345"/>
                </a:lnTo>
                <a:lnTo>
                  <a:pt x="5576080" y="5440345"/>
                </a:lnTo>
                <a:lnTo>
                  <a:pt x="5576080" y="5547371"/>
                </a:lnTo>
                <a:lnTo>
                  <a:pt x="5528846" y="5547371"/>
                </a:lnTo>
                <a:lnTo>
                  <a:pt x="5528846" y="5440345"/>
                </a:lnTo>
                <a:lnTo>
                  <a:pt x="5421820" y="5440345"/>
                </a:lnTo>
                <a:lnTo>
                  <a:pt x="5421820" y="5393111"/>
                </a:lnTo>
                <a:lnTo>
                  <a:pt x="5528846" y="5393111"/>
                </a:lnTo>
                <a:close/>
                <a:moveTo>
                  <a:pt x="4926753" y="5286085"/>
                </a:moveTo>
                <a:lnTo>
                  <a:pt x="4973389" y="5286085"/>
                </a:lnTo>
                <a:lnTo>
                  <a:pt x="4973389" y="5393111"/>
                </a:lnTo>
                <a:lnTo>
                  <a:pt x="5080415" y="5393111"/>
                </a:lnTo>
                <a:lnTo>
                  <a:pt x="5080415" y="5440345"/>
                </a:lnTo>
                <a:lnTo>
                  <a:pt x="4973389" y="5440345"/>
                </a:lnTo>
                <a:lnTo>
                  <a:pt x="4973389" y="5547371"/>
                </a:lnTo>
                <a:lnTo>
                  <a:pt x="4926753" y="5547371"/>
                </a:lnTo>
                <a:lnTo>
                  <a:pt x="4926753" y="5440345"/>
                </a:lnTo>
                <a:lnTo>
                  <a:pt x="4819727" y="5440345"/>
                </a:lnTo>
                <a:lnTo>
                  <a:pt x="4819727" y="5393111"/>
                </a:lnTo>
                <a:lnTo>
                  <a:pt x="4926753" y="5393111"/>
                </a:lnTo>
                <a:close/>
                <a:moveTo>
                  <a:pt x="4324063" y="5286085"/>
                </a:moveTo>
                <a:lnTo>
                  <a:pt x="4371297" y="5286085"/>
                </a:lnTo>
                <a:lnTo>
                  <a:pt x="4371297" y="5393111"/>
                </a:lnTo>
                <a:lnTo>
                  <a:pt x="4478323" y="5393111"/>
                </a:lnTo>
                <a:lnTo>
                  <a:pt x="4478323" y="5440345"/>
                </a:lnTo>
                <a:lnTo>
                  <a:pt x="4371297" y="5440345"/>
                </a:lnTo>
                <a:lnTo>
                  <a:pt x="4371297" y="5547371"/>
                </a:lnTo>
                <a:lnTo>
                  <a:pt x="4324063" y="5547371"/>
                </a:lnTo>
                <a:lnTo>
                  <a:pt x="4324063" y="5440345"/>
                </a:lnTo>
                <a:lnTo>
                  <a:pt x="4217037" y="5440345"/>
                </a:lnTo>
                <a:lnTo>
                  <a:pt x="4217037" y="5393111"/>
                </a:lnTo>
                <a:lnTo>
                  <a:pt x="4324063" y="5393111"/>
                </a:lnTo>
                <a:close/>
                <a:moveTo>
                  <a:pt x="3721970" y="5286085"/>
                </a:moveTo>
                <a:lnTo>
                  <a:pt x="3768606" y="5286085"/>
                </a:lnTo>
                <a:lnTo>
                  <a:pt x="3768606" y="5393111"/>
                </a:lnTo>
                <a:lnTo>
                  <a:pt x="3875632" y="5393111"/>
                </a:lnTo>
                <a:lnTo>
                  <a:pt x="3875632" y="5440345"/>
                </a:lnTo>
                <a:lnTo>
                  <a:pt x="3768606" y="5440345"/>
                </a:lnTo>
                <a:lnTo>
                  <a:pt x="3768606" y="5547371"/>
                </a:lnTo>
                <a:lnTo>
                  <a:pt x="3721970" y="5547371"/>
                </a:lnTo>
                <a:lnTo>
                  <a:pt x="3721970" y="5440345"/>
                </a:lnTo>
                <a:lnTo>
                  <a:pt x="3614944" y="5440345"/>
                </a:lnTo>
                <a:lnTo>
                  <a:pt x="3614944" y="5393111"/>
                </a:lnTo>
                <a:lnTo>
                  <a:pt x="3721970" y="5393111"/>
                </a:lnTo>
                <a:close/>
                <a:moveTo>
                  <a:pt x="3119294" y="5286085"/>
                </a:moveTo>
                <a:lnTo>
                  <a:pt x="3166528" y="5286085"/>
                </a:lnTo>
                <a:lnTo>
                  <a:pt x="3166528" y="5393111"/>
                </a:lnTo>
                <a:lnTo>
                  <a:pt x="3273554" y="5393111"/>
                </a:lnTo>
                <a:lnTo>
                  <a:pt x="3273554" y="5440345"/>
                </a:lnTo>
                <a:lnTo>
                  <a:pt x="3166528" y="5440345"/>
                </a:lnTo>
                <a:lnTo>
                  <a:pt x="3166528" y="5547371"/>
                </a:lnTo>
                <a:lnTo>
                  <a:pt x="3119294" y="5547371"/>
                </a:lnTo>
                <a:lnTo>
                  <a:pt x="3119294" y="5440345"/>
                </a:lnTo>
                <a:lnTo>
                  <a:pt x="3012267" y="5440345"/>
                </a:lnTo>
                <a:lnTo>
                  <a:pt x="3012267" y="5393111"/>
                </a:lnTo>
                <a:lnTo>
                  <a:pt x="3119294" y="5393111"/>
                </a:lnTo>
                <a:close/>
                <a:moveTo>
                  <a:pt x="2516600" y="5286085"/>
                </a:moveTo>
                <a:lnTo>
                  <a:pt x="2563835" y="5286085"/>
                </a:lnTo>
                <a:lnTo>
                  <a:pt x="2563835" y="5393111"/>
                </a:lnTo>
                <a:lnTo>
                  <a:pt x="2670861" y="5393111"/>
                </a:lnTo>
                <a:lnTo>
                  <a:pt x="2670861" y="5440345"/>
                </a:lnTo>
                <a:lnTo>
                  <a:pt x="2563835" y="5440345"/>
                </a:lnTo>
                <a:lnTo>
                  <a:pt x="2563835" y="5547371"/>
                </a:lnTo>
                <a:lnTo>
                  <a:pt x="2516600" y="5547371"/>
                </a:lnTo>
                <a:lnTo>
                  <a:pt x="2516600" y="5440345"/>
                </a:lnTo>
                <a:lnTo>
                  <a:pt x="2409574" y="5440345"/>
                </a:lnTo>
                <a:lnTo>
                  <a:pt x="2409574" y="5393111"/>
                </a:lnTo>
                <a:lnTo>
                  <a:pt x="2516600" y="5393111"/>
                </a:lnTo>
                <a:close/>
                <a:moveTo>
                  <a:pt x="1914506" y="5286085"/>
                </a:moveTo>
                <a:lnTo>
                  <a:pt x="1961142" y="5286085"/>
                </a:lnTo>
                <a:lnTo>
                  <a:pt x="1961142" y="5393111"/>
                </a:lnTo>
                <a:lnTo>
                  <a:pt x="2068168" y="5393111"/>
                </a:lnTo>
                <a:lnTo>
                  <a:pt x="2068168" y="5440345"/>
                </a:lnTo>
                <a:lnTo>
                  <a:pt x="1961142" y="5440345"/>
                </a:lnTo>
                <a:lnTo>
                  <a:pt x="1961142" y="5547371"/>
                </a:lnTo>
                <a:lnTo>
                  <a:pt x="1914506" y="5547371"/>
                </a:lnTo>
                <a:lnTo>
                  <a:pt x="1914506" y="5440345"/>
                </a:lnTo>
                <a:lnTo>
                  <a:pt x="1807479" y="5440345"/>
                </a:lnTo>
                <a:lnTo>
                  <a:pt x="1807479" y="5393111"/>
                </a:lnTo>
                <a:lnTo>
                  <a:pt x="1914506" y="5393111"/>
                </a:lnTo>
                <a:close/>
                <a:moveTo>
                  <a:pt x="1311811" y="5286085"/>
                </a:moveTo>
                <a:lnTo>
                  <a:pt x="1359047" y="5286085"/>
                </a:lnTo>
                <a:lnTo>
                  <a:pt x="1359047" y="5393111"/>
                </a:lnTo>
                <a:lnTo>
                  <a:pt x="1466074" y="5393111"/>
                </a:lnTo>
                <a:lnTo>
                  <a:pt x="1466074" y="5440345"/>
                </a:lnTo>
                <a:lnTo>
                  <a:pt x="1359047" y="5440345"/>
                </a:lnTo>
                <a:lnTo>
                  <a:pt x="1359047" y="5547371"/>
                </a:lnTo>
                <a:lnTo>
                  <a:pt x="1311811" y="5547371"/>
                </a:lnTo>
                <a:lnTo>
                  <a:pt x="1311811" y="5440345"/>
                </a:lnTo>
                <a:lnTo>
                  <a:pt x="1204788" y="5440345"/>
                </a:lnTo>
                <a:lnTo>
                  <a:pt x="1204788" y="5393111"/>
                </a:lnTo>
                <a:lnTo>
                  <a:pt x="1311811" y="5393111"/>
                </a:lnTo>
                <a:close/>
                <a:moveTo>
                  <a:pt x="709721" y="5286085"/>
                </a:moveTo>
                <a:lnTo>
                  <a:pt x="756357" y="5286085"/>
                </a:lnTo>
                <a:lnTo>
                  <a:pt x="756357" y="5393111"/>
                </a:lnTo>
                <a:lnTo>
                  <a:pt x="863383" y="5393111"/>
                </a:lnTo>
                <a:lnTo>
                  <a:pt x="863383" y="5440345"/>
                </a:lnTo>
                <a:lnTo>
                  <a:pt x="756357" y="5440345"/>
                </a:lnTo>
                <a:lnTo>
                  <a:pt x="756357" y="5547371"/>
                </a:lnTo>
                <a:lnTo>
                  <a:pt x="709721" y="5547371"/>
                </a:lnTo>
                <a:lnTo>
                  <a:pt x="709721" y="5440345"/>
                </a:lnTo>
                <a:lnTo>
                  <a:pt x="602695" y="5440345"/>
                </a:lnTo>
                <a:lnTo>
                  <a:pt x="602695" y="5393111"/>
                </a:lnTo>
                <a:lnTo>
                  <a:pt x="709721" y="5393111"/>
                </a:lnTo>
                <a:close/>
                <a:moveTo>
                  <a:pt x="107030" y="5286085"/>
                </a:moveTo>
                <a:lnTo>
                  <a:pt x="154265" y="5286085"/>
                </a:lnTo>
                <a:lnTo>
                  <a:pt x="154265" y="5393111"/>
                </a:lnTo>
                <a:lnTo>
                  <a:pt x="261291" y="5393111"/>
                </a:lnTo>
                <a:lnTo>
                  <a:pt x="261291" y="5440345"/>
                </a:lnTo>
                <a:lnTo>
                  <a:pt x="154265" y="5440345"/>
                </a:lnTo>
                <a:lnTo>
                  <a:pt x="154265" y="5547371"/>
                </a:lnTo>
                <a:lnTo>
                  <a:pt x="107030" y="5547371"/>
                </a:lnTo>
                <a:lnTo>
                  <a:pt x="107030" y="5440345"/>
                </a:lnTo>
                <a:lnTo>
                  <a:pt x="6" y="5440345"/>
                </a:lnTo>
                <a:lnTo>
                  <a:pt x="6" y="5393111"/>
                </a:lnTo>
                <a:lnTo>
                  <a:pt x="107030" y="5393111"/>
                </a:lnTo>
                <a:close/>
                <a:moveTo>
                  <a:pt x="10295963" y="4880106"/>
                </a:moveTo>
                <a:lnTo>
                  <a:pt x="10275634" y="4900435"/>
                </a:lnTo>
                <a:lnTo>
                  <a:pt x="10351568" y="4976369"/>
                </a:lnTo>
                <a:lnTo>
                  <a:pt x="10275634" y="5052303"/>
                </a:lnTo>
                <a:lnTo>
                  <a:pt x="10295963" y="5072632"/>
                </a:lnTo>
                <a:lnTo>
                  <a:pt x="10371897" y="4996698"/>
                </a:lnTo>
                <a:lnTo>
                  <a:pt x="10447831" y="5072632"/>
                </a:lnTo>
                <a:lnTo>
                  <a:pt x="10468160" y="5052303"/>
                </a:lnTo>
                <a:lnTo>
                  <a:pt x="10392226" y="4976369"/>
                </a:lnTo>
                <a:lnTo>
                  <a:pt x="10468160" y="4900435"/>
                </a:lnTo>
                <a:lnTo>
                  <a:pt x="10447831" y="4880106"/>
                </a:lnTo>
                <a:lnTo>
                  <a:pt x="10371897" y="4956040"/>
                </a:lnTo>
                <a:close/>
                <a:moveTo>
                  <a:pt x="9693870" y="4880106"/>
                </a:moveTo>
                <a:lnTo>
                  <a:pt x="9673541" y="4900435"/>
                </a:lnTo>
                <a:lnTo>
                  <a:pt x="9749475" y="4976369"/>
                </a:lnTo>
                <a:lnTo>
                  <a:pt x="9673541" y="5052303"/>
                </a:lnTo>
                <a:lnTo>
                  <a:pt x="9693870" y="5072632"/>
                </a:lnTo>
                <a:lnTo>
                  <a:pt x="9769804" y="4996698"/>
                </a:lnTo>
                <a:lnTo>
                  <a:pt x="9845738" y="5072632"/>
                </a:lnTo>
                <a:lnTo>
                  <a:pt x="9866067" y="5052303"/>
                </a:lnTo>
                <a:lnTo>
                  <a:pt x="9790133" y="4976369"/>
                </a:lnTo>
                <a:lnTo>
                  <a:pt x="9866067" y="4900435"/>
                </a:lnTo>
                <a:lnTo>
                  <a:pt x="9845738" y="4880106"/>
                </a:lnTo>
                <a:lnTo>
                  <a:pt x="9769804" y="4956040"/>
                </a:lnTo>
                <a:close/>
                <a:moveTo>
                  <a:pt x="9091179" y="4880106"/>
                </a:moveTo>
                <a:lnTo>
                  <a:pt x="9070850" y="4900435"/>
                </a:lnTo>
                <a:lnTo>
                  <a:pt x="9146785" y="4976369"/>
                </a:lnTo>
                <a:lnTo>
                  <a:pt x="9070850" y="5052303"/>
                </a:lnTo>
                <a:lnTo>
                  <a:pt x="9091179" y="5072632"/>
                </a:lnTo>
                <a:lnTo>
                  <a:pt x="9167113" y="4996698"/>
                </a:lnTo>
                <a:lnTo>
                  <a:pt x="9243048" y="5072632"/>
                </a:lnTo>
                <a:lnTo>
                  <a:pt x="9263377" y="5052303"/>
                </a:lnTo>
                <a:lnTo>
                  <a:pt x="9187442" y="4976369"/>
                </a:lnTo>
                <a:lnTo>
                  <a:pt x="9263377" y="4900435"/>
                </a:lnTo>
                <a:lnTo>
                  <a:pt x="9243048" y="4880106"/>
                </a:lnTo>
                <a:lnTo>
                  <a:pt x="9167113" y="4956040"/>
                </a:lnTo>
                <a:close/>
                <a:moveTo>
                  <a:pt x="7886396" y="4880106"/>
                </a:moveTo>
                <a:lnTo>
                  <a:pt x="7866067" y="4900435"/>
                </a:lnTo>
                <a:lnTo>
                  <a:pt x="7942001" y="4976369"/>
                </a:lnTo>
                <a:lnTo>
                  <a:pt x="7866067" y="5052303"/>
                </a:lnTo>
                <a:lnTo>
                  <a:pt x="7886396" y="5072632"/>
                </a:lnTo>
                <a:lnTo>
                  <a:pt x="7962330" y="4996698"/>
                </a:lnTo>
                <a:lnTo>
                  <a:pt x="8038264" y="5072632"/>
                </a:lnTo>
                <a:lnTo>
                  <a:pt x="8058593" y="5052303"/>
                </a:lnTo>
                <a:lnTo>
                  <a:pt x="7982659" y="4976369"/>
                </a:lnTo>
                <a:lnTo>
                  <a:pt x="8058593" y="4900435"/>
                </a:lnTo>
                <a:lnTo>
                  <a:pt x="8038264" y="4880106"/>
                </a:lnTo>
                <a:lnTo>
                  <a:pt x="7962330" y="4956040"/>
                </a:lnTo>
                <a:close/>
                <a:moveTo>
                  <a:pt x="7283705" y="4880106"/>
                </a:moveTo>
                <a:lnTo>
                  <a:pt x="7263376" y="4900435"/>
                </a:lnTo>
                <a:lnTo>
                  <a:pt x="7339310" y="4976369"/>
                </a:lnTo>
                <a:lnTo>
                  <a:pt x="7263376" y="5052303"/>
                </a:lnTo>
                <a:lnTo>
                  <a:pt x="7283705" y="5072632"/>
                </a:lnTo>
                <a:lnTo>
                  <a:pt x="7359639" y="4996698"/>
                </a:lnTo>
                <a:lnTo>
                  <a:pt x="7435573" y="5072632"/>
                </a:lnTo>
                <a:lnTo>
                  <a:pt x="7455902" y="5052303"/>
                </a:lnTo>
                <a:lnTo>
                  <a:pt x="7379968" y="4976369"/>
                </a:lnTo>
                <a:lnTo>
                  <a:pt x="7455902" y="4900435"/>
                </a:lnTo>
                <a:lnTo>
                  <a:pt x="7435573" y="4880106"/>
                </a:lnTo>
                <a:lnTo>
                  <a:pt x="7359639" y="4956040"/>
                </a:lnTo>
                <a:close/>
                <a:moveTo>
                  <a:pt x="6681612" y="4880106"/>
                </a:moveTo>
                <a:lnTo>
                  <a:pt x="6661283" y="4900435"/>
                </a:lnTo>
                <a:lnTo>
                  <a:pt x="6737217" y="4976369"/>
                </a:lnTo>
                <a:lnTo>
                  <a:pt x="6661283" y="5052303"/>
                </a:lnTo>
                <a:lnTo>
                  <a:pt x="6681612" y="5072632"/>
                </a:lnTo>
                <a:lnTo>
                  <a:pt x="6757546" y="4996698"/>
                </a:lnTo>
                <a:lnTo>
                  <a:pt x="6833480" y="5072632"/>
                </a:lnTo>
                <a:lnTo>
                  <a:pt x="6853809" y="5052303"/>
                </a:lnTo>
                <a:lnTo>
                  <a:pt x="6777875" y="4976369"/>
                </a:lnTo>
                <a:lnTo>
                  <a:pt x="6853809" y="4900435"/>
                </a:lnTo>
                <a:lnTo>
                  <a:pt x="6833480" y="4880106"/>
                </a:lnTo>
                <a:lnTo>
                  <a:pt x="6757546" y="4956040"/>
                </a:lnTo>
                <a:close/>
                <a:moveTo>
                  <a:pt x="5476828" y="4880106"/>
                </a:moveTo>
                <a:lnTo>
                  <a:pt x="5456499" y="4900435"/>
                </a:lnTo>
                <a:lnTo>
                  <a:pt x="5532433" y="4976369"/>
                </a:lnTo>
                <a:lnTo>
                  <a:pt x="5456499" y="5052303"/>
                </a:lnTo>
                <a:lnTo>
                  <a:pt x="5476828" y="5072632"/>
                </a:lnTo>
                <a:lnTo>
                  <a:pt x="5552762" y="4996698"/>
                </a:lnTo>
                <a:lnTo>
                  <a:pt x="5628697" y="5072632"/>
                </a:lnTo>
                <a:lnTo>
                  <a:pt x="5649025" y="5052303"/>
                </a:lnTo>
                <a:lnTo>
                  <a:pt x="5573091" y="4976369"/>
                </a:lnTo>
                <a:lnTo>
                  <a:pt x="5649025" y="4900435"/>
                </a:lnTo>
                <a:lnTo>
                  <a:pt x="5628697" y="4880106"/>
                </a:lnTo>
                <a:lnTo>
                  <a:pt x="5552762" y="4956040"/>
                </a:lnTo>
                <a:close/>
                <a:moveTo>
                  <a:pt x="4874137" y="4880106"/>
                </a:moveTo>
                <a:lnTo>
                  <a:pt x="4853808" y="4900435"/>
                </a:lnTo>
                <a:lnTo>
                  <a:pt x="4929742" y="4976369"/>
                </a:lnTo>
                <a:lnTo>
                  <a:pt x="4853808" y="5052303"/>
                </a:lnTo>
                <a:lnTo>
                  <a:pt x="4874137" y="5072632"/>
                </a:lnTo>
                <a:lnTo>
                  <a:pt x="4950071" y="4996698"/>
                </a:lnTo>
                <a:lnTo>
                  <a:pt x="5026005" y="5072632"/>
                </a:lnTo>
                <a:lnTo>
                  <a:pt x="5046334" y="5052303"/>
                </a:lnTo>
                <a:lnTo>
                  <a:pt x="4970400" y="4976369"/>
                </a:lnTo>
                <a:lnTo>
                  <a:pt x="5046334" y="4900435"/>
                </a:lnTo>
                <a:lnTo>
                  <a:pt x="5026005" y="4880106"/>
                </a:lnTo>
                <a:lnTo>
                  <a:pt x="4950071" y="4956040"/>
                </a:lnTo>
                <a:close/>
                <a:moveTo>
                  <a:pt x="4271446" y="4880106"/>
                </a:moveTo>
                <a:lnTo>
                  <a:pt x="4251117" y="4900435"/>
                </a:lnTo>
                <a:lnTo>
                  <a:pt x="4327052" y="4976369"/>
                </a:lnTo>
                <a:lnTo>
                  <a:pt x="4251117" y="5052303"/>
                </a:lnTo>
                <a:lnTo>
                  <a:pt x="4271446" y="5072632"/>
                </a:lnTo>
                <a:lnTo>
                  <a:pt x="4347380" y="4996698"/>
                </a:lnTo>
                <a:lnTo>
                  <a:pt x="4423315" y="5072632"/>
                </a:lnTo>
                <a:lnTo>
                  <a:pt x="4443644" y="5052303"/>
                </a:lnTo>
                <a:lnTo>
                  <a:pt x="4367709" y="4976369"/>
                </a:lnTo>
                <a:lnTo>
                  <a:pt x="4443644" y="4900435"/>
                </a:lnTo>
                <a:lnTo>
                  <a:pt x="4423315" y="4880106"/>
                </a:lnTo>
                <a:lnTo>
                  <a:pt x="4347380" y="4956040"/>
                </a:lnTo>
                <a:close/>
                <a:moveTo>
                  <a:pt x="3067276" y="4880106"/>
                </a:moveTo>
                <a:lnTo>
                  <a:pt x="3046947" y="4900435"/>
                </a:lnTo>
                <a:lnTo>
                  <a:pt x="3122881" y="4976369"/>
                </a:lnTo>
                <a:lnTo>
                  <a:pt x="3046947" y="5052303"/>
                </a:lnTo>
                <a:lnTo>
                  <a:pt x="3067276" y="5072632"/>
                </a:lnTo>
                <a:lnTo>
                  <a:pt x="3142614" y="4996698"/>
                </a:lnTo>
                <a:lnTo>
                  <a:pt x="3218549" y="5072632"/>
                </a:lnTo>
                <a:lnTo>
                  <a:pt x="3238878" y="5052303"/>
                </a:lnTo>
                <a:lnTo>
                  <a:pt x="3162943" y="4976369"/>
                </a:lnTo>
                <a:lnTo>
                  <a:pt x="3238878" y="4900435"/>
                </a:lnTo>
                <a:lnTo>
                  <a:pt x="3218549" y="4880106"/>
                </a:lnTo>
                <a:lnTo>
                  <a:pt x="3142614" y="4956040"/>
                </a:lnTo>
                <a:close/>
                <a:moveTo>
                  <a:pt x="2464584" y="4880106"/>
                </a:moveTo>
                <a:lnTo>
                  <a:pt x="2444255" y="4900435"/>
                </a:lnTo>
                <a:lnTo>
                  <a:pt x="2520189" y="4976369"/>
                </a:lnTo>
                <a:lnTo>
                  <a:pt x="2444255" y="5052303"/>
                </a:lnTo>
                <a:lnTo>
                  <a:pt x="2464584" y="5072632"/>
                </a:lnTo>
                <a:lnTo>
                  <a:pt x="2540519" y="4996698"/>
                </a:lnTo>
                <a:lnTo>
                  <a:pt x="2616453" y="5072632"/>
                </a:lnTo>
                <a:lnTo>
                  <a:pt x="2636782" y="5052303"/>
                </a:lnTo>
                <a:lnTo>
                  <a:pt x="2560848" y="4976369"/>
                </a:lnTo>
                <a:lnTo>
                  <a:pt x="2636782" y="4900435"/>
                </a:lnTo>
                <a:lnTo>
                  <a:pt x="2616453" y="4880106"/>
                </a:lnTo>
                <a:lnTo>
                  <a:pt x="2540519" y="4956040"/>
                </a:lnTo>
                <a:close/>
                <a:moveTo>
                  <a:pt x="1259795" y="4880106"/>
                </a:moveTo>
                <a:lnTo>
                  <a:pt x="1239467" y="4900435"/>
                </a:lnTo>
                <a:lnTo>
                  <a:pt x="1315400" y="4976369"/>
                </a:lnTo>
                <a:lnTo>
                  <a:pt x="1239467" y="5052303"/>
                </a:lnTo>
                <a:lnTo>
                  <a:pt x="1259795" y="5072632"/>
                </a:lnTo>
                <a:lnTo>
                  <a:pt x="1335729" y="4996698"/>
                </a:lnTo>
                <a:lnTo>
                  <a:pt x="1411664" y="5072632"/>
                </a:lnTo>
                <a:lnTo>
                  <a:pt x="1431992" y="5052303"/>
                </a:lnTo>
                <a:lnTo>
                  <a:pt x="1356058" y="4976369"/>
                </a:lnTo>
                <a:lnTo>
                  <a:pt x="1431992" y="4900435"/>
                </a:lnTo>
                <a:lnTo>
                  <a:pt x="1411664" y="4880106"/>
                </a:lnTo>
                <a:lnTo>
                  <a:pt x="1335729" y="4956040"/>
                </a:lnTo>
                <a:close/>
                <a:moveTo>
                  <a:pt x="657106" y="4880106"/>
                </a:moveTo>
                <a:lnTo>
                  <a:pt x="636777" y="4900435"/>
                </a:lnTo>
                <a:lnTo>
                  <a:pt x="712711" y="4976369"/>
                </a:lnTo>
                <a:lnTo>
                  <a:pt x="636777" y="5051706"/>
                </a:lnTo>
                <a:lnTo>
                  <a:pt x="657106" y="5072034"/>
                </a:lnTo>
                <a:lnTo>
                  <a:pt x="733040" y="4996100"/>
                </a:lnTo>
                <a:lnTo>
                  <a:pt x="808974" y="5072034"/>
                </a:lnTo>
                <a:lnTo>
                  <a:pt x="829303" y="5051706"/>
                </a:lnTo>
                <a:lnTo>
                  <a:pt x="753368" y="4976369"/>
                </a:lnTo>
                <a:lnTo>
                  <a:pt x="829303" y="4900435"/>
                </a:lnTo>
                <a:lnTo>
                  <a:pt x="808974" y="4880106"/>
                </a:lnTo>
                <a:lnTo>
                  <a:pt x="733040" y="4956040"/>
                </a:lnTo>
                <a:close/>
                <a:moveTo>
                  <a:pt x="55012" y="4880106"/>
                </a:moveTo>
                <a:lnTo>
                  <a:pt x="34683" y="4900435"/>
                </a:lnTo>
                <a:lnTo>
                  <a:pt x="110618" y="4976369"/>
                </a:lnTo>
                <a:lnTo>
                  <a:pt x="34086" y="5051706"/>
                </a:lnTo>
                <a:lnTo>
                  <a:pt x="54414" y="5072034"/>
                </a:lnTo>
                <a:lnTo>
                  <a:pt x="130349" y="4996698"/>
                </a:lnTo>
                <a:lnTo>
                  <a:pt x="206284" y="5072632"/>
                </a:lnTo>
                <a:lnTo>
                  <a:pt x="226612" y="5052303"/>
                </a:lnTo>
                <a:lnTo>
                  <a:pt x="150678" y="4976369"/>
                </a:lnTo>
                <a:lnTo>
                  <a:pt x="226612" y="4900435"/>
                </a:lnTo>
                <a:lnTo>
                  <a:pt x="206284" y="4880106"/>
                </a:lnTo>
                <a:lnTo>
                  <a:pt x="130349" y="4956040"/>
                </a:lnTo>
                <a:close/>
                <a:moveTo>
                  <a:pt x="8489086" y="4879508"/>
                </a:moveTo>
                <a:lnTo>
                  <a:pt x="8468757" y="4899837"/>
                </a:lnTo>
                <a:lnTo>
                  <a:pt x="8544691" y="4975771"/>
                </a:lnTo>
                <a:lnTo>
                  <a:pt x="8468757" y="5051706"/>
                </a:lnTo>
                <a:lnTo>
                  <a:pt x="8489086" y="5072034"/>
                </a:lnTo>
                <a:lnTo>
                  <a:pt x="8565020" y="4996100"/>
                </a:lnTo>
                <a:lnTo>
                  <a:pt x="8640954" y="5072034"/>
                </a:lnTo>
                <a:lnTo>
                  <a:pt x="8661283" y="5051706"/>
                </a:lnTo>
                <a:lnTo>
                  <a:pt x="8585349" y="4975771"/>
                </a:lnTo>
                <a:lnTo>
                  <a:pt x="8661283" y="4899837"/>
                </a:lnTo>
                <a:lnTo>
                  <a:pt x="8640954" y="4879508"/>
                </a:lnTo>
                <a:lnTo>
                  <a:pt x="8565020" y="4955442"/>
                </a:lnTo>
                <a:close/>
                <a:moveTo>
                  <a:pt x="6078921" y="4879508"/>
                </a:moveTo>
                <a:lnTo>
                  <a:pt x="6058592" y="4899837"/>
                </a:lnTo>
                <a:lnTo>
                  <a:pt x="6134526" y="4975771"/>
                </a:lnTo>
                <a:lnTo>
                  <a:pt x="6058592" y="5051706"/>
                </a:lnTo>
                <a:lnTo>
                  <a:pt x="6078921" y="5072034"/>
                </a:lnTo>
                <a:lnTo>
                  <a:pt x="6154855" y="4996100"/>
                </a:lnTo>
                <a:lnTo>
                  <a:pt x="6230789" y="5072034"/>
                </a:lnTo>
                <a:lnTo>
                  <a:pt x="6251118" y="5051706"/>
                </a:lnTo>
                <a:lnTo>
                  <a:pt x="6175184" y="4975771"/>
                </a:lnTo>
                <a:lnTo>
                  <a:pt x="6251118" y="4899837"/>
                </a:lnTo>
                <a:lnTo>
                  <a:pt x="6230789" y="4879508"/>
                </a:lnTo>
                <a:lnTo>
                  <a:pt x="6154855" y="4955442"/>
                </a:lnTo>
                <a:close/>
                <a:moveTo>
                  <a:pt x="3669354" y="4879508"/>
                </a:moveTo>
                <a:lnTo>
                  <a:pt x="3649025" y="4899837"/>
                </a:lnTo>
                <a:lnTo>
                  <a:pt x="3724959" y="4975771"/>
                </a:lnTo>
                <a:lnTo>
                  <a:pt x="3649025" y="5051706"/>
                </a:lnTo>
                <a:lnTo>
                  <a:pt x="3669354" y="5072034"/>
                </a:lnTo>
                <a:lnTo>
                  <a:pt x="3745288" y="4996100"/>
                </a:lnTo>
                <a:lnTo>
                  <a:pt x="3821222" y="5072034"/>
                </a:lnTo>
                <a:lnTo>
                  <a:pt x="3841551" y="5051706"/>
                </a:lnTo>
                <a:lnTo>
                  <a:pt x="3765617" y="4975771"/>
                </a:lnTo>
                <a:lnTo>
                  <a:pt x="3841551" y="4899837"/>
                </a:lnTo>
                <a:lnTo>
                  <a:pt x="3821222" y="4879508"/>
                </a:lnTo>
                <a:lnTo>
                  <a:pt x="3745288" y="4955442"/>
                </a:lnTo>
                <a:close/>
                <a:moveTo>
                  <a:pt x="1861891" y="4879508"/>
                </a:moveTo>
                <a:lnTo>
                  <a:pt x="1841561" y="4899837"/>
                </a:lnTo>
                <a:lnTo>
                  <a:pt x="1917496" y="4975771"/>
                </a:lnTo>
                <a:lnTo>
                  <a:pt x="1841561" y="5051706"/>
                </a:lnTo>
                <a:lnTo>
                  <a:pt x="1861891" y="5072034"/>
                </a:lnTo>
                <a:lnTo>
                  <a:pt x="1937825" y="4996100"/>
                </a:lnTo>
                <a:lnTo>
                  <a:pt x="2013759" y="5072034"/>
                </a:lnTo>
                <a:lnTo>
                  <a:pt x="2034088" y="5051706"/>
                </a:lnTo>
                <a:lnTo>
                  <a:pt x="1958154" y="4975771"/>
                </a:lnTo>
                <a:lnTo>
                  <a:pt x="2034088" y="4899837"/>
                </a:lnTo>
                <a:lnTo>
                  <a:pt x="2013759" y="4879508"/>
                </a:lnTo>
                <a:lnTo>
                  <a:pt x="1937825" y="4955442"/>
                </a:lnTo>
                <a:close/>
                <a:moveTo>
                  <a:pt x="1259795" y="4854396"/>
                </a:moveTo>
                <a:lnTo>
                  <a:pt x="1335729" y="4930330"/>
                </a:lnTo>
                <a:lnTo>
                  <a:pt x="1411664" y="4854396"/>
                </a:lnTo>
                <a:lnTo>
                  <a:pt x="1457703" y="4900435"/>
                </a:lnTo>
                <a:lnTo>
                  <a:pt x="1381170" y="4976369"/>
                </a:lnTo>
                <a:lnTo>
                  <a:pt x="1457105" y="5052303"/>
                </a:lnTo>
                <a:lnTo>
                  <a:pt x="1411067" y="5098342"/>
                </a:lnTo>
                <a:lnTo>
                  <a:pt x="1335131" y="5022408"/>
                </a:lnTo>
                <a:lnTo>
                  <a:pt x="1259795" y="5097744"/>
                </a:lnTo>
                <a:lnTo>
                  <a:pt x="1213757" y="5051706"/>
                </a:lnTo>
                <a:lnTo>
                  <a:pt x="1289690" y="4975771"/>
                </a:lnTo>
                <a:lnTo>
                  <a:pt x="1213757" y="4900435"/>
                </a:lnTo>
                <a:close/>
                <a:moveTo>
                  <a:pt x="55012" y="4854396"/>
                </a:moveTo>
                <a:lnTo>
                  <a:pt x="130947" y="4930330"/>
                </a:lnTo>
                <a:lnTo>
                  <a:pt x="206881" y="4854396"/>
                </a:lnTo>
                <a:lnTo>
                  <a:pt x="252920" y="4900435"/>
                </a:lnTo>
                <a:lnTo>
                  <a:pt x="176985" y="4976369"/>
                </a:lnTo>
                <a:lnTo>
                  <a:pt x="252920" y="5052303"/>
                </a:lnTo>
                <a:lnTo>
                  <a:pt x="206881" y="5098342"/>
                </a:lnTo>
                <a:lnTo>
                  <a:pt x="130947" y="5022408"/>
                </a:lnTo>
                <a:lnTo>
                  <a:pt x="55012" y="5097744"/>
                </a:lnTo>
                <a:lnTo>
                  <a:pt x="8974" y="5051706"/>
                </a:lnTo>
                <a:lnTo>
                  <a:pt x="84907" y="4975771"/>
                </a:lnTo>
                <a:lnTo>
                  <a:pt x="8974" y="4900435"/>
                </a:lnTo>
                <a:close/>
                <a:moveTo>
                  <a:pt x="10295963" y="4853798"/>
                </a:moveTo>
                <a:lnTo>
                  <a:pt x="10371897" y="4929732"/>
                </a:lnTo>
                <a:lnTo>
                  <a:pt x="10447831" y="4853798"/>
                </a:lnTo>
                <a:lnTo>
                  <a:pt x="10493870" y="4899837"/>
                </a:lnTo>
                <a:lnTo>
                  <a:pt x="10417936" y="4975771"/>
                </a:lnTo>
                <a:lnTo>
                  <a:pt x="10493870" y="5051706"/>
                </a:lnTo>
                <a:lnTo>
                  <a:pt x="10447831" y="5097744"/>
                </a:lnTo>
                <a:lnTo>
                  <a:pt x="10371897" y="5021810"/>
                </a:lnTo>
                <a:lnTo>
                  <a:pt x="10295963" y="5097744"/>
                </a:lnTo>
                <a:lnTo>
                  <a:pt x="10249924" y="5051706"/>
                </a:lnTo>
                <a:lnTo>
                  <a:pt x="10325858" y="4975771"/>
                </a:lnTo>
                <a:lnTo>
                  <a:pt x="10249924" y="4899837"/>
                </a:lnTo>
                <a:close/>
                <a:moveTo>
                  <a:pt x="9693272" y="4853798"/>
                </a:moveTo>
                <a:lnTo>
                  <a:pt x="9769206" y="4929732"/>
                </a:lnTo>
                <a:lnTo>
                  <a:pt x="9845140" y="4853798"/>
                </a:lnTo>
                <a:lnTo>
                  <a:pt x="9891180" y="4899837"/>
                </a:lnTo>
                <a:lnTo>
                  <a:pt x="9815245" y="4975771"/>
                </a:lnTo>
                <a:lnTo>
                  <a:pt x="9891180" y="5051706"/>
                </a:lnTo>
                <a:lnTo>
                  <a:pt x="9845140" y="5097744"/>
                </a:lnTo>
                <a:lnTo>
                  <a:pt x="9769206" y="5021810"/>
                </a:lnTo>
                <a:lnTo>
                  <a:pt x="9693272" y="5097744"/>
                </a:lnTo>
                <a:lnTo>
                  <a:pt x="9647233" y="5051706"/>
                </a:lnTo>
                <a:lnTo>
                  <a:pt x="9723167" y="4975771"/>
                </a:lnTo>
                <a:lnTo>
                  <a:pt x="9647233" y="4899837"/>
                </a:lnTo>
                <a:close/>
                <a:moveTo>
                  <a:pt x="9091777" y="4853798"/>
                </a:moveTo>
                <a:lnTo>
                  <a:pt x="9167711" y="4929732"/>
                </a:lnTo>
                <a:lnTo>
                  <a:pt x="9243645" y="4853798"/>
                </a:lnTo>
                <a:lnTo>
                  <a:pt x="9289684" y="4899837"/>
                </a:lnTo>
                <a:lnTo>
                  <a:pt x="9213750" y="4975771"/>
                </a:lnTo>
                <a:lnTo>
                  <a:pt x="9289684" y="5051706"/>
                </a:lnTo>
                <a:lnTo>
                  <a:pt x="9243645" y="5097744"/>
                </a:lnTo>
                <a:lnTo>
                  <a:pt x="9167711" y="5021810"/>
                </a:lnTo>
                <a:lnTo>
                  <a:pt x="9091777" y="5097744"/>
                </a:lnTo>
                <a:lnTo>
                  <a:pt x="9045738" y="5051706"/>
                </a:lnTo>
                <a:lnTo>
                  <a:pt x="9121672" y="4975771"/>
                </a:lnTo>
                <a:lnTo>
                  <a:pt x="9045738" y="4899837"/>
                </a:lnTo>
                <a:close/>
                <a:moveTo>
                  <a:pt x="8488488" y="4853798"/>
                </a:moveTo>
                <a:lnTo>
                  <a:pt x="8564422" y="4929732"/>
                </a:lnTo>
                <a:lnTo>
                  <a:pt x="8640356" y="4853798"/>
                </a:lnTo>
                <a:lnTo>
                  <a:pt x="8686396" y="4899837"/>
                </a:lnTo>
                <a:lnTo>
                  <a:pt x="8610461" y="4975771"/>
                </a:lnTo>
                <a:lnTo>
                  <a:pt x="8686396" y="5051706"/>
                </a:lnTo>
                <a:lnTo>
                  <a:pt x="8640356" y="5097744"/>
                </a:lnTo>
                <a:lnTo>
                  <a:pt x="8564422" y="5021810"/>
                </a:lnTo>
                <a:lnTo>
                  <a:pt x="8488488" y="5097744"/>
                </a:lnTo>
                <a:lnTo>
                  <a:pt x="8442449" y="5051706"/>
                </a:lnTo>
                <a:lnTo>
                  <a:pt x="8518383" y="4975771"/>
                </a:lnTo>
                <a:lnTo>
                  <a:pt x="8442449" y="4899837"/>
                </a:lnTo>
                <a:close/>
                <a:moveTo>
                  <a:pt x="7886396" y="4853798"/>
                </a:moveTo>
                <a:lnTo>
                  <a:pt x="7962330" y="4929732"/>
                </a:lnTo>
                <a:lnTo>
                  <a:pt x="8038264" y="4853798"/>
                </a:lnTo>
                <a:lnTo>
                  <a:pt x="8084303" y="4899837"/>
                </a:lnTo>
                <a:lnTo>
                  <a:pt x="8008369" y="4975771"/>
                </a:lnTo>
                <a:lnTo>
                  <a:pt x="8084303" y="5051706"/>
                </a:lnTo>
                <a:lnTo>
                  <a:pt x="8038264" y="5097744"/>
                </a:lnTo>
                <a:lnTo>
                  <a:pt x="7962330" y="5021810"/>
                </a:lnTo>
                <a:lnTo>
                  <a:pt x="7886396" y="5097744"/>
                </a:lnTo>
                <a:lnTo>
                  <a:pt x="7840357" y="5051706"/>
                </a:lnTo>
                <a:lnTo>
                  <a:pt x="7916291" y="4975771"/>
                </a:lnTo>
                <a:lnTo>
                  <a:pt x="7840357" y="4899837"/>
                </a:lnTo>
                <a:close/>
                <a:moveTo>
                  <a:pt x="7283705" y="4853798"/>
                </a:moveTo>
                <a:lnTo>
                  <a:pt x="7359639" y="4929732"/>
                </a:lnTo>
                <a:lnTo>
                  <a:pt x="7435573" y="4853798"/>
                </a:lnTo>
                <a:lnTo>
                  <a:pt x="7481613" y="4899837"/>
                </a:lnTo>
                <a:lnTo>
                  <a:pt x="7405678" y="4975771"/>
                </a:lnTo>
                <a:lnTo>
                  <a:pt x="7481613" y="5051706"/>
                </a:lnTo>
                <a:lnTo>
                  <a:pt x="7435573" y="5097744"/>
                </a:lnTo>
                <a:lnTo>
                  <a:pt x="7359639" y="5021810"/>
                </a:lnTo>
                <a:lnTo>
                  <a:pt x="7283705" y="5097744"/>
                </a:lnTo>
                <a:lnTo>
                  <a:pt x="7237666" y="5051706"/>
                </a:lnTo>
                <a:lnTo>
                  <a:pt x="7313600" y="4975771"/>
                </a:lnTo>
                <a:lnTo>
                  <a:pt x="7237666" y="4899837"/>
                </a:lnTo>
                <a:close/>
                <a:moveTo>
                  <a:pt x="6681612" y="4853798"/>
                </a:moveTo>
                <a:lnTo>
                  <a:pt x="6757546" y="4929732"/>
                </a:lnTo>
                <a:lnTo>
                  <a:pt x="6833480" y="4853798"/>
                </a:lnTo>
                <a:lnTo>
                  <a:pt x="6879519" y="4899837"/>
                </a:lnTo>
                <a:lnTo>
                  <a:pt x="6803585" y="4975771"/>
                </a:lnTo>
                <a:lnTo>
                  <a:pt x="6879519" y="5051706"/>
                </a:lnTo>
                <a:lnTo>
                  <a:pt x="6833480" y="5097744"/>
                </a:lnTo>
                <a:lnTo>
                  <a:pt x="6757546" y="5021810"/>
                </a:lnTo>
                <a:lnTo>
                  <a:pt x="6681612" y="5097744"/>
                </a:lnTo>
                <a:lnTo>
                  <a:pt x="6635573" y="5051706"/>
                </a:lnTo>
                <a:lnTo>
                  <a:pt x="6711507" y="4975771"/>
                </a:lnTo>
                <a:lnTo>
                  <a:pt x="6635573" y="4899837"/>
                </a:lnTo>
                <a:close/>
                <a:moveTo>
                  <a:pt x="6078921" y="4853798"/>
                </a:moveTo>
                <a:lnTo>
                  <a:pt x="6154855" y="4929732"/>
                </a:lnTo>
                <a:lnTo>
                  <a:pt x="6230789" y="4853798"/>
                </a:lnTo>
                <a:lnTo>
                  <a:pt x="6276829" y="4899837"/>
                </a:lnTo>
                <a:lnTo>
                  <a:pt x="6200894" y="4975771"/>
                </a:lnTo>
                <a:lnTo>
                  <a:pt x="6276829" y="5051706"/>
                </a:lnTo>
                <a:lnTo>
                  <a:pt x="6230789" y="5097744"/>
                </a:lnTo>
                <a:lnTo>
                  <a:pt x="6154855" y="5021810"/>
                </a:lnTo>
                <a:lnTo>
                  <a:pt x="6078921" y="5097744"/>
                </a:lnTo>
                <a:lnTo>
                  <a:pt x="6032882" y="5051706"/>
                </a:lnTo>
                <a:lnTo>
                  <a:pt x="6108816" y="4975771"/>
                </a:lnTo>
                <a:lnTo>
                  <a:pt x="6032882" y="4899837"/>
                </a:lnTo>
                <a:close/>
                <a:moveTo>
                  <a:pt x="5476828" y="4853798"/>
                </a:moveTo>
                <a:lnTo>
                  <a:pt x="5552762" y="4929732"/>
                </a:lnTo>
                <a:lnTo>
                  <a:pt x="5628697" y="4853798"/>
                </a:lnTo>
                <a:lnTo>
                  <a:pt x="5674735" y="4899837"/>
                </a:lnTo>
                <a:lnTo>
                  <a:pt x="5598801" y="4975771"/>
                </a:lnTo>
                <a:lnTo>
                  <a:pt x="5674735" y="5051706"/>
                </a:lnTo>
                <a:lnTo>
                  <a:pt x="5628099" y="5097744"/>
                </a:lnTo>
                <a:lnTo>
                  <a:pt x="5552164" y="5021810"/>
                </a:lnTo>
                <a:lnTo>
                  <a:pt x="5476828" y="5097744"/>
                </a:lnTo>
                <a:lnTo>
                  <a:pt x="5430789" y="5051706"/>
                </a:lnTo>
                <a:lnTo>
                  <a:pt x="5506723" y="4975771"/>
                </a:lnTo>
                <a:lnTo>
                  <a:pt x="5430789" y="4899837"/>
                </a:lnTo>
                <a:close/>
                <a:moveTo>
                  <a:pt x="4874137" y="4853798"/>
                </a:moveTo>
                <a:lnTo>
                  <a:pt x="4950071" y="4929732"/>
                </a:lnTo>
                <a:lnTo>
                  <a:pt x="5026005" y="4853798"/>
                </a:lnTo>
                <a:lnTo>
                  <a:pt x="5072044" y="4899837"/>
                </a:lnTo>
                <a:lnTo>
                  <a:pt x="4996110" y="4975771"/>
                </a:lnTo>
                <a:lnTo>
                  <a:pt x="5072044" y="5051706"/>
                </a:lnTo>
                <a:lnTo>
                  <a:pt x="5026005" y="5097744"/>
                </a:lnTo>
                <a:lnTo>
                  <a:pt x="4950071" y="5021810"/>
                </a:lnTo>
                <a:lnTo>
                  <a:pt x="4874137" y="5097744"/>
                </a:lnTo>
                <a:lnTo>
                  <a:pt x="4828098" y="5051706"/>
                </a:lnTo>
                <a:lnTo>
                  <a:pt x="4904032" y="4975771"/>
                </a:lnTo>
                <a:lnTo>
                  <a:pt x="4828098" y="4899837"/>
                </a:lnTo>
                <a:close/>
                <a:moveTo>
                  <a:pt x="4272044" y="4853798"/>
                </a:moveTo>
                <a:lnTo>
                  <a:pt x="4347978" y="4929732"/>
                </a:lnTo>
                <a:lnTo>
                  <a:pt x="4423913" y="4853798"/>
                </a:lnTo>
                <a:lnTo>
                  <a:pt x="4469951" y="4899837"/>
                </a:lnTo>
                <a:lnTo>
                  <a:pt x="4394017" y="4975771"/>
                </a:lnTo>
                <a:lnTo>
                  <a:pt x="4469951" y="5051706"/>
                </a:lnTo>
                <a:lnTo>
                  <a:pt x="4423913" y="5097744"/>
                </a:lnTo>
                <a:lnTo>
                  <a:pt x="4347978" y="5021810"/>
                </a:lnTo>
                <a:lnTo>
                  <a:pt x="4272044" y="5097744"/>
                </a:lnTo>
                <a:lnTo>
                  <a:pt x="4226005" y="5051706"/>
                </a:lnTo>
                <a:lnTo>
                  <a:pt x="4301939" y="4975771"/>
                </a:lnTo>
                <a:lnTo>
                  <a:pt x="4226005" y="4899837"/>
                </a:lnTo>
                <a:close/>
                <a:moveTo>
                  <a:pt x="3668756" y="4853798"/>
                </a:moveTo>
                <a:lnTo>
                  <a:pt x="3744690" y="4929732"/>
                </a:lnTo>
                <a:lnTo>
                  <a:pt x="3820624" y="4853798"/>
                </a:lnTo>
                <a:lnTo>
                  <a:pt x="3866663" y="4899837"/>
                </a:lnTo>
                <a:lnTo>
                  <a:pt x="3790729" y="4975771"/>
                </a:lnTo>
                <a:lnTo>
                  <a:pt x="3866663" y="5051706"/>
                </a:lnTo>
                <a:lnTo>
                  <a:pt x="3820624" y="5097744"/>
                </a:lnTo>
                <a:lnTo>
                  <a:pt x="3744690" y="5021810"/>
                </a:lnTo>
                <a:lnTo>
                  <a:pt x="3668756" y="5097744"/>
                </a:lnTo>
                <a:lnTo>
                  <a:pt x="3622717" y="5051706"/>
                </a:lnTo>
                <a:lnTo>
                  <a:pt x="3698651" y="4975771"/>
                </a:lnTo>
                <a:lnTo>
                  <a:pt x="3622717" y="4899837"/>
                </a:lnTo>
                <a:close/>
                <a:moveTo>
                  <a:pt x="3067276" y="4853798"/>
                </a:moveTo>
                <a:lnTo>
                  <a:pt x="3143210" y="4929732"/>
                </a:lnTo>
                <a:lnTo>
                  <a:pt x="3219146" y="4853798"/>
                </a:lnTo>
                <a:lnTo>
                  <a:pt x="3265185" y="4899837"/>
                </a:lnTo>
                <a:lnTo>
                  <a:pt x="3189250" y="4975771"/>
                </a:lnTo>
                <a:lnTo>
                  <a:pt x="3265185" y="5051706"/>
                </a:lnTo>
                <a:lnTo>
                  <a:pt x="3218549" y="5097744"/>
                </a:lnTo>
                <a:lnTo>
                  <a:pt x="3142614" y="5021810"/>
                </a:lnTo>
                <a:lnTo>
                  <a:pt x="3067276" y="5097744"/>
                </a:lnTo>
                <a:lnTo>
                  <a:pt x="3021237" y="5051706"/>
                </a:lnTo>
                <a:lnTo>
                  <a:pt x="3097171" y="4975771"/>
                </a:lnTo>
                <a:lnTo>
                  <a:pt x="3021237" y="4899837"/>
                </a:lnTo>
                <a:close/>
                <a:moveTo>
                  <a:pt x="2464584" y="4853798"/>
                </a:moveTo>
                <a:lnTo>
                  <a:pt x="2540519" y="4929732"/>
                </a:lnTo>
                <a:lnTo>
                  <a:pt x="2616453" y="4853798"/>
                </a:lnTo>
                <a:lnTo>
                  <a:pt x="2662492" y="4899837"/>
                </a:lnTo>
                <a:lnTo>
                  <a:pt x="2586558" y="4975771"/>
                </a:lnTo>
                <a:lnTo>
                  <a:pt x="2662492" y="5051706"/>
                </a:lnTo>
                <a:lnTo>
                  <a:pt x="2616453" y="5097744"/>
                </a:lnTo>
                <a:lnTo>
                  <a:pt x="2540519" y="5021810"/>
                </a:lnTo>
                <a:lnTo>
                  <a:pt x="2464584" y="5097744"/>
                </a:lnTo>
                <a:lnTo>
                  <a:pt x="2418544" y="5051706"/>
                </a:lnTo>
                <a:lnTo>
                  <a:pt x="2494479" y="4975771"/>
                </a:lnTo>
                <a:lnTo>
                  <a:pt x="2418544" y="4899837"/>
                </a:lnTo>
                <a:close/>
                <a:moveTo>
                  <a:pt x="1861891" y="4853798"/>
                </a:moveTo>
                <a:lnTo>
                  <a:pt x="1937825" y="4929732"/>
                </a:lnTo>
                <a:lnTo>
                  <a:pt x="2013759" y="4853798"/>
                </a:lnTo>
                <a:lnTo>
                  <a:pt x="2059798" y="4899837"/>
                </a:lnTo>
                <a:lnTo>
                  <a:pt x="1983864" y="4975771"/>
                </a:lnTo>
                <a:lnTo>
                  <a:pt x="2059798" y="5051706"/>
                </a:lnTo>
                <a:lnTo>
                  <a:pt x="2013759" y="5097744"/>
                </a:lnTo>
                <a:lnTo>
                  <a:pt x="1937825" y="5021810"/>
                </a:lnTo>
                <a:lnTo>
                  <a:pt x="1861891" y="5097744"/>
                </a:lnTo>
                <a:lnTo>
                  <a:pt x="1815851" y="5051706"/>
                </a:lnTo>
                <a:lnTo>
                  <a:pt x="1891786" y="4975771"/>
                </a:lnTo>
                <a:lnTo>
                  <a:pt x="1815851" y="4899837"/>
                </a:lnTo>
                <a:close/>
                <a:moveTo>
                  <a:pt x="657106" y="4853798"/>
                </a:moveTo>
                <a:lnTo>
                  <a:pt x="733040" y="4929732"/>
                </a:lnTo>
                <a:lnTo>
                  <a:pt x="808974" y="4853798"/>
                </a:lnTo>
                <a:lnTo>
                  <a:pt x="855013" y="4899837"/>
                </a:lnTo>
                <a:lnTo>
                  <a:pt x="779079" y="4975771"/>
                </a:lnTo>
                <a:lnTo>
                  <a:pt x="855013" y="5051706"/>
                </a:lnTo>
                <a:lnTo>
                  <a:pt x="808974" y="5097744"/>
                </a:lnTo>
                <a:lnTo>
                  <a:pt x="733040" y="5021810"/>
                </a:lnTo>
                <a:lnTo>
                  <a:pt x="657106" y="5097744"/>
                </a:lnTo>
                <a:lnTo>
                  <a:pt x="611066" y="5051706"/>
                </a:lnTo>
                <a:lnTo>
                  <a:pt x="687000" y="4975771"/>
                </a:lnTo>
                <a:lnTo>
                  <a:pt x="611066" y="4899837"/>
                </a:lnTo>
                <a:close/>
                <a:moveTo>
                  <a:pt x="10348579" y="4405368"/>
                </a:moveTo>
                <a:lnTo>
                  <a:pt x="10395813" y="4405368"/>
                </a:lnTo>
                <a:lnTo>
                  <a:pt x="10395813" y="4512394"/>
                </a:lnTo>
                <a:lnTo>
                  <a:pt x="10502838" y="4512394"/>
                </a:lnTo>
                <a:lnTo>
                  <a:pt x="10502838" y="4559030"/>
                </a:lnTo>
                <a:lnTo>
                  <a:pt x="10395813" y="4559030"/>
                </a:lnTo>
                <a:lnTo>
                  <a:pt x="10395813" y="4666056"/>
                </a:lnTo>
                <a:lnTo>
                  <a:pt x="10348579" y="4666056"/>
                </a:lnTo>
                <a:lnTo>
                  <a:pt x="10348579" y="4559030"/>
                </a:lnTo>
                <a:lnTo>
                  <a:pt x="10241553" y="4559030"/>
                </a:lnTo>
                <a:lnTo>
                  <a:pt x="10241553" y="4512394"/>
                </a:lnTo>
                <a:lnTo>
                  <a:pt x="10348579" y="4512394"/>
                </a:lnTo>
                <a:close/>
                <a:moveTo>
                  <a:pt x="9746486" y="4405368"/>
                </a:moveTo>
                <a:lnTo>
                  <a:pt x="9793123" y="4405368"/>
                </a:lnTo>
                <a:lnTo>
                  <a:pt x="9793123" y="4512394"/>
                </a:lnTo>
                <a:lnTo>
                  <a:pt x="9900148" y="4512394"/>
                </a:lnTo>
                <a:lnTo>
                  <a:pt x="9900148" y="4559030"/>
                </a:lnTo>
                <a:lnTo>
                  <a:pt x="9793123" y="4559030"/>
                </a:lnTo>
                <a:lnTo>
                  <a:pt x="9793123" y="4666056"/>
                </a:lnTo>
                <a:lnTo>
                  <a:pt x="9746486" y="4666056"/>
                </a:lnTo>
                <a:lnTo>
                  <a:pt x="9746486" y="4559030"/>
                </a:lnTo>
                <a:lnTo>
                  <a:pt x="9639460" y="4559030"/>
                </a:lnTo>
                <a:lnTo>
                  <a:pt x="9639460" y="4512394"/>
                </a:lnTo>
                <a:lnTo>
                  <a:pt x="9746486" y="4512394"/>
                </a:lnTo>
                <a:close/>
                <a:moveTo>
                  <a:pt x="9143796" y="4405368"/>
                </a:moveTo>
                <a:lnTo>
                  <a:pt x="9191030" y="4405368"/>
                </a:lnTo>
                <a:lnTo>
                  <a:pt x="9191030" y="4512394"/>
                </a:lnTo>
                <a:lnTo>
                  <a:pt x="9298055" y="4512394"/>
                </a:lnTo>
                <a:lnTo>
                  <a:pt x="9298055" y="4559030"/>
                </a:lnTo>
                <a:lnTo>
                  <a:pt x="9191030" y="4559030"/>
                </a:lnTo>
                <a:lnTo>
                  <a:pt x="9191030" y="4666056"/>
                </a:lnTo>
                <a:lnTo>
                  <a:pt x="9143796" y="4666056"/>
                </a:lnTo>
                <a:lnTo>
                  <a:pt x="9143796" y="4559030"/>
                </a:lnTo>
                <a:lnTo>
                  <a:pt x="9036770" y="4559030"/>
                </a:lnTo>
                <a:lnTo>
                  <a:pt x="9036770" y="4512394"/>
                </a:lnTo>
                <a:lnTo>
                  <a:pt x="9143796" y="4512394"/>
                </a:lnTo>
                <a:close/>
                <a:moveTo>
                  <a:pt x="8541105" y="4405368"/>
                </a:moveTo>
                <a:lnTo>
                  <a:pt x="8588339" y="4405368"/>
                </a:lnTo>
                <a:lnTo>
                  <a:pt x="8588339" y="4512394"/>
                </a:lnTo>
                <a:lnTo>
                  <a:pt x="8695365" y="4512394"/>
                </a:lnTo>
                <a:lnTo>
                  <a:pt x="8695365" y="4559030"/>
                </a:lnTo>
                <a:lnTo>
                  <a:pt x="8588339" y="4559030"/>
                </a:lnTo>
                <a:lnTo>
                  <a:pt x="8588339" y="4666056"/>
                </a:lnTo>
                <a:lnTo>
                  <a:pt x="8541105" y="4666056"/>
                </a:lnTo>
                <a:lnTo>
                  <a:pt x="8541105" y="4559030"/>
                </a:lnTo>
                <a:lnTo>
                  <a:pt x="8434079" y="4559030"/>
                </a:lnTo>
                <a:lnTo>
                  <a:pt x="8434079" y="4512394"/>
                </a:lnTo>
                <a:lnTo>
                  <a:pt x="8541105" y="4512394"/>
                </a:lnTo>
                <a:close/>
                <a:moveTo>
                  <a:pt x="7939012" y="4405368"/>
                </a:moveTo>
                <a:lnTo>
                  <a:pt x="7985648" y="4405368"/>
                </a:lnTo>
                <a:lnTo>
                  <a:pt x="7985648" y="4512394"/>
                </a:lnTo>
                <a:lnTo>
                  <a:pt x="8092674" y="4512394"/>
                </a:lnTo>
                <a:lnTo>
                  <a:pt x="8092674" y="4559030"/>
                </a:lnTo>
                <a:lnTo>
                  <a:pt x="7985648" y="4559030"/>
                </a:lnTo>
                <a:lnTo>
                  <a:pt x="7985648" y="4666056"/>
                </a:lnTo>
                <a:lnTo>
                  <a:pt x="7939012" y="4666056"/>
                </a:lnTo>
                <a:lnTo>
                  <a:pt x="7939012" y="4559030"/>
                </a:lnTo>
                <a:lnTo>
                  <a:pt x="7831986" y="4559030"/>
                </a:lnTo>
                <a:lnTo>
                  <a:pt x="7831986" y="4512394"/>
                </a:lnTo>
                <a:lnTo>
                  <a:pt x="7939012" y="4512394"/>
                </a:lnTo>
                <a:close/>
                <a:moveTo>
                  <a:pt x="7336321" y="4405368"/>
                </a:moveTo>
                <a:lnTo>
                  <a:pt x="7383555" y="4405368"/>
                </a:lnTo>
                <a:lnTo>
                  <a:pt x="7383555" y="4512394"/>
                </a:lnTo>
                <a:lnTo>
                  <a:pt x="7490581" y="4512394"/>
                </a:lnTo>
                <a:lnTo>
                  <a:pt x="7490581" y="4559030"/>
                </a:lnTo>
                <a:lnTo>
                  <a:pt x="7383555" y="4559030"/>
                </a:lnTo>
                <a:lnTo>
                  <a:pt x="7383555" y="4666056"/>
                </a:lnTo>
                <a:lnTo>
                  <a:pt x="7336321" y="4666056"/>
                </a:lnTo>
                <a:lnTo>
                  <a:pt x="7336321" y="4559030"/>
                </a:lnTo>
                <a:lnTo>
                  <a:pt x="7229295" y="4559030"/>
                </a:lnTo>
                <a:lnTo>
                  <a:pt x="7229295" y="4512394"/>
                </a:lnTo>
                <a:lnTo>
                  <a:pt x="7336321" y="4512394"/>
                </a:lnTo>
                <a:close/>
                <a:moveTo>
                  <a:pt x="6734228" y="4405368"/>
                </a:moveTo>
                <a:lnTo>
                  <a:pt x="6780864" y="4405368"/>
                </a:lnTo>
                <a:lnTo>
                  <a:pt x="6780864" y="4512394"/>
                </a:lnTo>
                <a:lnTo>
                  <a:pt x="6887890" y="4512394"/>
                </a:lnTo>
                <a:lnTo>
                  <a:pt x="6887890" y="4559030"/>
                </a:lnTo>
                <a:lnTo>
                  <a:pt x="6780864" y="4559030"/>
                </a:lnTo>
                <a:lnTo>
                  <a:pt x="6780864" y="4666056"/>
                </a:lnTo>
                <a:lnTo>
                  <a:pt x="6734228" y="4666056"/>
                </a:lnTo>
                <a:lnTo>
                  <a:pt x="6734228" y="4559030"/>
                </a:lnTo>
                <a:lnTo>
                  <a:pt x="6627202" y="4559030"/>
                </a:lnTo>
                <a:lnTo>
                  <a:pt x="6627202" y="4512394"/>
                </a:lnTo>
                <a:lnTo>
                  <a:pt x="6734228" y="4512394"/>
                </a:lnTo>
                <a:close/>
                <a:moveTo>
                  <a:pt x="6131537" y="4405368"/>
                </a:moveTo>
                <a:lnTo>
                  <a:pt x="6178771" y="4405368"/>
                </a:lnTo>
                <a:lnTo>
                  <a:pt x="6178771" y="4512394"/>
                </a:lnTo>
                <a:lnTo>
                  <a:pt x="6285797" y="4512394"/>
                </a:lnTo>
                <a:lnTo>
                  <a:pt x="6285797" y="4559030"/>
                </a:lnTo>
                <a:lnTo>
                  <a:pt x="6178771" y="4559030"/>
                </a:lnTo>
                <a:lnTo>
                  <a:pt x="6178771" y="4666056"/>
                </a:lnTo>
                <a:lnTo>
                  <a:pt x="6131537" y="4666056"/>
                </a:lnTo>
                <a:lnTo>
                  <a:pt x="6131537" y="4559030"/>
                </a:lnTo>
                <a:lnTo>
                  <a:pt x="6024511" y="4559030"/>
                </a:lnTo>
                <a:lnTo>
                  <a:pt x="6024511" y="4512394"/>
                </a:lnTo>
                <a:lnTo>
                  <a:pt x="6131537" y="4512394"/>
                </a:lnTo>
                <a:close/>
                <a:moveTo>
                  <a:pt x="5528846" y="4405368"/>
                </a:moveTo>
                <a:lnTo>
                  <a:pt x="5576080" y="4405368"/>
                </a:lnTo>
                <a:lnTo>
                  <a:pt x="5576080" y="4512394"/>
                </a:lnTo>
                <a:lnTo>
                  <a:pt x="5683106" y="4512394"/>
                </a:lnTo>
                <a:lnTo>
                  <a:pt x="5683106" y="4559030"/>
                </a:lnTo>
                <a:lnTo>
                  <a:pt x="5576080" y="4559030"/>
                </a:lnTo>
                <a:lnTo>
                  <a:pt x="5576080" y="4666056"/>
                </a:lnTo>
                <a:lnTo>
                  <a:pt x="5528846" y="4666056"/>
                </a:lnTo>
                <a:lnTo>
                  <a:pt x="5528846" y="4559030"/>
                </a:lnTo>
                <a:lnTo>
                  <a:pt x="5421820" y="4559030"/>
                </a:lnTo>
                <a:lnTo>
                  <a:pt x="5421820" y="4512394"/>
                </a:lnTo>
                <a:lnTo>
                  <a:pt x="5528846" y="4512394"/>
                </a:lnTo>
                <a:close/>
                <a:moveTo>
                  <a:pt x="4926753" y="4405368"/>
                </a:moveTo>
                <a:lnTo>
                  <a:pt x="4973389" y="4405368"/>
                </a:lnTo>
                <a:lnTo>
                  <a:pt x="4973389" y="4512394"/>
                </a:lnTo>
                <a:lnTo>
                  <a:pt x="5080415" y="4512394"/>
                </a:lnTo>
                <a:lnTo>
                  <a:pt x="5080415" y="4559030"/>
                </a:lnTo>
                <a:lnTo>
                  <a:pt x="4973389" y="4559030"/>
                </a:lnTo>
                <a:lnTo>
                  <a:pt x="4973389" y="4666056"/>
                </a:lnTo>
                <a:lnTo>
                  <a:pt x="4926753" y="4666056"/>
                </a:lnTo>
                <a:lnTo>
                  <a:pt x="4926753" y="4559030"/>
                </a:lnTo>
                <a:lnTo>
                  <a:pt x="4819727" y="4559030"/>
                </a:lnTo>
                <a:lnTo>
                  <a:pt x="4819727" y="4512394"/>
                </a:lnTo>
                <a:lnTo>
                  <a:pt x="4926753" y="4512394"/>
                </a:lnTo>
                <a:close/>
                <a:moveTo>
                  <a:pt x="4324063" y="4405368"/>
                </a:moveTo>
                <a:lnTo>
                  <a:pt x="4371297" y="4405368"/>
                </a:lnTo>
                <a:lnTo>
                  <a:pt x="4371297" y="4512394"/>
                </a:lnTo>
                <a:lnTo>
                  <a:pt x="4478323" y="4512394"/>
                </a:lnTo>
                <a:lnTo>
                  <a:pt x="4478323" y="4559030"/>
                </a:lnTo>
                <a:lnTo>
                  <a:pt x="4371297" y="4559030"/>
                </a:lnTo>
                <a:lnTo>
                  <a:pt x="4371297" y="4666056"/>
                </a:lnTo>
                <a:lnTo>
                  <a:pt x="4324063" y="4666056"/>
                </a:lnTo>
                <a:lnTo>
                  <a:pt x="4324063" y="4559030"/>
                </a:lnTo>
                <a:lnTo>
                  <a:pt x="4217037" y="4559030"/>
                </a:lnTo>
                <a:lnTo>
                  <a:pt x="4217037" y="4512394"/>
                </a:lnTo>
                <a:lnTo>
                  <a:pt x="4324063" y="4512394"/>
                </a:lnTo>
                <a:close/>
                <a:moveTo>
                  <a:pt x="3721970" y="4405368"/>
                </a:moveTo>
                <a:lnTo>
                  <a:pt x="3768606" y="4405368"/>
                </a:lnTo>
                <a:lnTo>
                  <a:pt x="3768606" y="4512394"/>
                </a:lnTo>
                <a:lnTo>
                  <a:pt x="3875632" y="4512394"/>
                </a:lnTo>
                <a:lnTo>
                  <a:pt x="3875632" y="4559030"/>
                </a:lnTo>
                <a:lnTo>
                  <a:pt x="3768606" y="4559030"/>
                </a:lnTo>
                <a:lnTo>
                  <a:pt x="3768606" y="4666056"/>
                </a:lnTo>
                <a:lnTo>
                  <a:pt x="3721970" y="4666056"/>
                </a:lnTo>
                <a:lnTo>
                  <a:pt x="3721970" y="4559030"/>
                </a:lnTo>
                <a:lnTo>
                  <a:pt x="3614944" y="4559030"/>
                </a:lnTo>
                <a:lnTo>
                  <a:pt x="3614944" y="4512394"/>
                </a:lnTo>
                <a:lnTo>
                  <a:pt x="3721970" y="4512394"/>
                </a:lnTo>
                <a:close/>
                <a:moveTo>
                  <a:pt x="3119302" y="4405368"/>
                </a:moveTo>
                <a:lnTo>
                  <a:pt x="3166536" y="4405368"/>
                </a:lnTo>
                <a:lnTo>
                  <a:pt x="3166536" y="4512394"/>
                </a:lnTo>
                <a:lnTo>
                  <a:pt x="3273562" y="4512394"/>
                </a:lnTo>
                <a:lnTo>
                  <a:pt x="3273562" y="4559030"/>
                </a:lnTo>
                <a:lnTo>
                  <a:pt x="3166536" y="4559030"/>
                </a:lnTo>
                <a:lnTo>
                  <a:pt x="3166536" y="4666056"/>
                </a:lnTo>
                <a:lnTo>
                  <a:pt x="3119302" y="4666056"/>
                </a:lnTo>
                <a:lnTo>
                  <a:pt x="3119302" y="4559030"/>
                </a:lnTo>
                <a:lnTo>
                  <a:pt x="3012275" y="4559030"/>
                </a:lnTo>
                <a:lnTo>
                  <a:pt x="3012275" y="4512394"/>
                </a:lnTo>
                <a:lnTo>
                  <a:pt x="3119302" y="4512394"/>
                </a:lnTo>
                <a:close/>
                <a:moveTo>
                  <a:pt x="2516606" y="4405368"/>
                </a:moveTo>
                <a:lnTo>
                  <a:pt x="2563842" y="4405368"/>
                </a:lnTo>
                <a:lnTo>
                  <a:pt x="2563842" y="4512394"/>
                </a:lnTo>
                <a:lnTo>
                  <a:pt x="2670868" y="4512394"/>
                </a:lnTo>
                <a:lnTo>
                  <a:pt x="2670868" y="4559030"/>
                </a:lnTo>
                <a:lnTo>
                  <a:pt x="2563842" y="4559030"/>
                </a:lnTo>
                <a:lnTo>
                  <a:pt x="2563842" y="4666056"/>
                </a:lnTo>
                <a:lnTo>
                  <a:pt x="2516606" y="4666056"/>
                </a:lnTo>
                <a:lnTo>
                  <a:pt x="2516606" y="4559030"/>
                </a:lnTo>
                <a:lnTo>
                  <a:pt x="2409580" y="4559030"/>
                </a:lnTo>
                <a:lnTo>
                  <a:pt x="2409580" y="4512394"/>
                </a:lnTo>
                <a:lnTo>
                  <a:pt x="2516606" y="4512394"/>
                </a:lnTo>
                <a:close/>
                <a:moveTo>
                  <a:pt x="1914511" y="4405368"/>
                </a:moveTo>
                <a:lnTo>
                  <a:pt x="1961147" y="4405368"/>
                </a:lnTo>
                <a:lnTo>
                  <a:pt x="1961147" y="4512394"/>
                </a:lnTo>
                <a:lnTo>
                  <a:pt x="2068174" y="4512394"/>
                </a:lnTo>
                <a:lnTo>
                  <a:pt x="2068174" y="4559030"/>
                </a:lnTo>
                <a:lnTo>
                  <a:pt x="1961147" y="4559030"/>
                </a:lnTo>
                <a:lnTo>
                  <a:pt x="1961147" y="4666056"/>
                </a:lnTo>
                <a:lnTo>
                  <a:pt x="1914511" y="4666056"/>
                </a:lnTo>
                <a:lnTo>
                  <a:pt x="1914511" y="4559030"/>
                </a:lnTo>
                <a:lnTo>
                  <a:pt x="1807484" y="4559030"/>
                </a:lnTo>
                <a:lnTo>
                  <a:pt x="1807484" y="4512394"/>
                </a:lnTo>
                <a:lnTo>
                  <a:pt x="1914511" y="4512394"/>
                </a:lnTo>
                <a:close/>
                <a:moveTo>
                  <a:pt x="1311816" y="4405368"/>
                </a:moveTo>
                <a:lnTo>
                  <a:pt x="1359051" y="4405368"/>
                </a:lnTo>
                <a:lnTo>
                  <a:pt x="1359051" y="4512394"/>
                </a:lnTo>
                <a:lnTo>
                  <a:pt x="1466078" y="4512394"/>
                </a:lnTo>
                <a:lnTo>
                  <a:pt x="1466078" y="4559030"/>
                </a:lnTo>
                <a:lnTo>
                  <a:pt x="1359051" y="4559030"/>
                </a:lnTo>
                <a:lnTo>
                  <a:pt x="1359051" y="4666056"/>
                </a:lnTo>
                <a:lnTo>
                  <a:pt x="1311816" y="4666056"/>
                </a:lnTo>
                <a:lnTo>
                  <a:pt x="1311816" y="4559030"/>
                </a:lnTo>
                <a:lnTo>
                  <a:pt x="1204793" y="4559030"/>
                </a:lnTo>
                <a:lnTo>
                  <a:pt x="1204793" y="4512394"/>
                </a:lnTo>
                <a:lnTo>
                  <a:pt x="1311816" y="4512394"/>
                </a:lnTo>
                <a:close/>
                <a:moveTo>
                  <a:pt x="709726" y="4405368"/>
                </a:moveTo>
                <a:lnTo>
                  <a:pt x="756362" y="4405368"/>
                </a:lnTo>
                <a:lnTo>
                  <a:pt x="756362" y="4512394"/>
                </a:lnTo>
                <a:lnTo>
                  <a:pt x="863388" y="4512394"/>
                </a:lnTo>
                <a:lnTo>
                  <a:pt x="863388" y="4559030"/>
                </a:lnTo>
                <a:lnTo>
                  <a:pt x="756362" y="4559030"/>
                </a:lnTo>
                <a:lnTo>
                  <a:pt x="756362" y="4666056"/>
                </a:lnTo>
                <a:lnTo>
                  <a:pt x="709726" y="4666056"/>
                </a:lnTo>
                <a:lnTo>
                  <a:pt x="709726" y="4559030"/>
                </a:lnTo>
                <a:lnTo>
                  <a:pt x="602701" y="4559030"/>
                </a:lnTo>
                <a:lnTo>
                  <a:pt x="602701" y="4512394"/>
                </a:lnTo>
                <a:lnTo>
                  <a:pt x="709726" y="4512394"/>
                </a:lnTo>
                <a:close/>
                <a:moveTo>
                  <a:pt x="107035" y="4405368"/>
                </a:moveTo>
                <a:lnTo>
                  <a:pt x="154271" y="4405368"/>
                </a:lnTo>
                <a:lnTo>
                  <a:pt x="154271" y="4512394"/>
                </a:lnTo>
                <a:lnTo>
                  <a:pt x="261297" y="4512394"/>
                </a:lnTo>
                <a:lnTo>
                  <a:pt x="261297" y="4559030"/>
                </a:lnTo>
                <a:lnTo>
                  <a:pt x="154271" y="4559030"/>
                </a:lnTo>
                <a:lnTo>
                  <a:pt x="154271" y="4666056"/>
                </a:lnTo>
                <a:lnTo>
                  <a:pt x="107035" y="4666056"/>
                </a:lnTo>
                <a:lnTo>
                  <a:pt x="107035" y="4559030"/>
                </a:lnTo>
                <a:lnTo>
                  <a:pt x="11" y="4559030"/>
                </a:lnTo>
                <a:lnTo>
                  <a:pt x="11" y="4512394"/>
                </a:lnTo>
                <a:lnTo>
                  <a:pt x="107035" y="4512394"/>
                </a:lnTo>
                <a:close/>
                <a:moveTo>
                  <a:pt x="10295963" y="3998791"/>
                </a:moveTo>
                <a:lnTo>
                  <a:pt x="10275634" y="4019120"/>
                </a:lnTo>
                <a:lnTo>
                  <a:pt x="10351568" y="4095054"/>
                </a:lnTo>
                <a:lnTo>
                  <a:pt x="10275634" y="4170988"/>
                </a:lnTo>
                <a:lnTo>
                  <a:pt x="10295963" y="4191317"/>
                </a:lnTo>
                <a:lnTo>
                  <a:pt x="10371897" y="4115383"/>
                </a:lnTo>
                <a:lnTo>
                  <a:pt x="10447831" y="4191317"/>
                </a:lnTo>
                <a:lnTo>
                  <a:pt x="10468160" y="4170988"/>
                </a:lnTo>
                <a:lnTo>
                  <a:pt x="10392226" y="4095054"/>
                </a:lnTo>
                <a:lnTo>
                  <a:pt x="10468160" y="4019120"/>
                </a:lnTo>
                <a:lnTo>
                  <a:pt x="10447831" y="3998791"/>
                </a:lnTo>
                <a:lnTo>
                  <a:pt x="10371897" y="4074725"/>
                </a:lnTo>
                <a:close/>
                <a:moveTo>
                  <a:pt x="9693870" y="3998791"/>
                </a:moveTo>
                <a:lnTo>
                  <a:pt x="9673541" y="4019120"/>
                </a:lnTo>
                <a:lnTo>
                  <a:pt x="9749475" y="4095054"/>
                </a:lnTo>
                <a:lnTo>
                  <a:pt x="9673541" y="4170988"/>
                </a:lnTo>
                <a:lnTo>
                  <a:pt x="9693870" y="4191317"/>
                </a:lnTo>
                <a:lnTo>
                  <a:pt x="9769804" y="4115383"/>
                </a:lnTo>
                <a:lnTo>
                  <a:pt x="9845738" y="4191317"/>
                </a:lnTo>
                <a:lnTo>
                  <a:pt x="9866067" y="4170988"/>
                </a:lnTo>
                <a:lnTo>
                  <a:pt x="9790133" y="4095054"/>
                </a:lnTo>
                <a:lnTo>
                  <a:pt x="9866067" y="4019120"/>
                </a:lnTo>
                <a:lnTo>
                  <a:pt x="9845738" y="3998791"/>
                </a:lnTo>
                <a:lnTo>
                  <a:pt x="9769804" y="4074725"/>
                </a:lnTo>
                <a:close/>
                <a:moveTo>
                  <a:pt x="9091179" y="3998791"/>
                </a:moveTo>
                <a:lnTo>
                  <a:pt x="9070850" y="4019120"/>
                </a:lnTo>
                <a:lnTo>
                  <a:pt x="9146785" y="4095054"/>
                </a:lnTo>
                <a:lnTo>
                  <a:pt x="9070850" y="4170988"/>
                </a:lnTo>
                <a:lnTo>
                  <a:pt x="9091179" y="4191317"/>
                </a:lnTo>
                <a:lnTo>
                  <a:pt x="9167113" y="4115383"/>
                </a:lnTo>
                <a:lnTo>
                  <a:pt x="9243048" y="4191317"/>
                </a:lnTo>
                <a:lnTo>
                  <a:pt x="9263377" y="4170988"/>
                </a:lnTo>
                <a:lnTo>
                  <a:pt x="9187442" y="4095054"/>
                </a:lnTo>
                <a:lnTo>
                  <a:pt x="9263377" y="4019120"/>
                </a:lnTo>
                <a:lnTo>
                  <a:pt x="9243048" y="3998791"/>
                </a:lnTo>
                <a:lnTo>
                  <a:pt x="9167113" y="4074725"/>
                </a:lnTo>
                <a:close/>
                <a:moveTo>
                  <a:pt x="8489086" y="3998791"/>
                </a:moveTo>
                <a:lnTo>
                  <a:pt x="8468757" y="4019120"/>
                </a:lnTo>
                <a:lnTo>
                  <a:pt x="8544691" y="4095054"/>
                </a:lnTo>
                <a:lnTo>
                  <a:pt x="8468757" y="4170988"/>
                </a:lnTo>
                <a:lnTo>
                  <a:pt x="8489086" y="4191317"/>
                </a:lnTo>
                <a:lnTo>
                  <a:pt x="8565020" y="4115383"/>
                </a:lnTo>
                <a:lnTo>
                  <a:pt x="8640954" y="4191317"/>
                </a:lnTo>
                <a:lnTo>
                  <a:pt x="8661283" y="4170988"/>
                </a:lnTo>
                <a:lnTo>
                  <a:pt x="8585349" y="4095054"/>
                </a:lnTo>
                <a:lnTo>
                  <a:pt x="8661283" y="4019120"/>
                </a:lnTo>
                <a:lnTo>
                  <a:pt x="8640954" y="3998791"/>
                </a:lnTo>
                <a:lnTo>
                  <a:pt x="8565020" y="4074725"/>
                </a:lnTo>
                <a:close/>
                <a:moveTo>
                  <a:pt x="7886396" y="3998791"/>
                </a:moveTo>
                <a:lnTo>
                  <a:pt x="7866067" y="4019120"/>
                </a:lnTo>
                <a:lnTo>
                  <a:pt x="7942001" y="4095054"/>
                </a:lnTo>
                <a:lnTo>
                  <a:pt x="7866067" y="4170988"/>
                </a:lnTo>
                <a:lnTo>
                  <a:pt x="7886396" y="4191317"/>
                </a:lnTo>
                <a:lnTo>
                  <a:pt x="7962330" y="4115383"/>
                </a:lnTo>
                <a:lnTo>
                  <a:pt x="8038264" y="4191317"/>
                </a:lnTo>
                <a:lnTo>
                  <a:pt x="8058593" y="4170988"/>
                </a:lnTo>
                <a:lnTo>
                  <a:pt x="7982659" y="4095054"/>
                </a:lnTo>
                <a:lnTo>
                  <a:pt x="8058593" y="4019120"/>
                </a:lnTo>
                <a:lnTo>
                  <a:pt x="8038264" y="3998791"/>
                </a:lnTo>
                <a:lnTo>
                  <a:pt x="7962330" y="4074725"/>
                </a:lnTo>
                <a:close/>
                <a:moveTo>
                  <a:pt x="7283705" y="3998791"/>
                </a:moveTo>
                <a:lnTo>
                  <a:pt x="7263376" y="4019120"/>
                </a:lnTo>
                <a:lnTo>
                  <a:pt x="7339310" y="4095054"/>
                </a:lnTo>
                <a:lnTo>
                  <a:pt x="7263376" y="4170988"/>
                </a:lnTo>
                <a:lnTo>
                  <a:pt x="7283705" y="4191317"/>
                </a:lnTo>
                <a:lnTo>
                  <a:pt x="7359639" y="4115383"/>
                </a:lnTo>
                <a:lnTo>
                  <a:pt x="7435573" y="4191317"/>
                </a:lnTo>
                <a:lnTo>
                  <a:pt x="7455902" y="4170988"/>
                </a:lnTo>
                <a:lnTo>
                  <a:pt x="7379968" y="4095054"/>
                </a:lnTo>
                <a:lnTo>
                  <a:pt x="7455902" y="4019120"/>
                </a:lnTo>
                <a:lnTo>
                  <a:pt x="7435573" y="3998791"/>
                </a:lnTo>
                <a:lnTo>
                  <a:pt x="7359639" y="4074725"/>
                </a:lnTo>
                <a:close/>
                <a:moveTo>
                  <a:pt x="6681612" y="3998791"/>
                </a:moveTo>
                <a:lnTo>
                  <a:pt x="6661283" y="4019120"/>
                </a:lnTo>
                <a:lnTo>
                  <a:pt x="6737217" y="4095054"/>
                </a:lnTo>
                <a:lnTo>
                  <a:pt x="6661283" y="4170988"/>
                </a:lnTo>
                <a:lnTo>
                  <a:pt x="6681612" y="4191317"/>
                </a:lnTo>
                <a:lnTo>
                  <a:pt x="6757546" y="4115383"/>
                </a:lnTo>
                <a:lnTo>
                  <a:pt x="6833480" y="4191317"/>
                </a:lnTo>
                <a:lnTo>
                  <a:pt x="6853809" y="4170988"/>
                </a:lnTo>
                <a:lnTo>
                  <a:pt x="6777875" y="4095054"/>
                </a:lnTo>
                <a:lnTo>
                  <a:pt x="6853809" y="4019120"/>
                </a:lnTo>
                <a:lnTo>
                  <a:pt x="6833480" y="3998791"/>
                </a:lnTo>
                <a:lnTo>
                  <a:pt x="6757546" y="4074725"/>
                </a:lnTo>
                <a:close/>
                <a:moveTo>
                  <a:pt x="6078921" y="3998791"/>
                </a:moveTo>
                <a:lnTo>
                  <a:pt x="6058592" y="4019120"/>
                </a:lnTo>
                <a:lnTo>
                  <a:pt x="6134526" y="4095054"/>
                </a:lnTo>
                <a:lnTo>
                  <a:pt x="6058592" y="4170988"/>
                </a:lnTo>
                <a:lnTo>
                  <a:pt x="6078921" y="4191317"/>
                </a:lnTo>
                <a:lnTo>
                  <a:pt x="6154855" y="4115383"/>
                </a:lnTo>
                <a:lnTo>
                  <a:pt x="6230789" y="4191317"/>
                </a:lnTo>
                <a:lnTo>
                  <a:pt x="6251118" y="4170988"/>
                </a:lnTo>
                <a:lnTo>
                  <a:pt x="6175184" y="4095054"/>
                </a:lnTo>
                <a:lnTo>
                  <a:pt x="6251118" y="4019120"/>
                </a:lnTo>
                <a:lnTo>
                  <a:pt x="6230789" y="3998791"/>
                </a:lnTo>
                <a:lnTo>
                  <a:pt x="6154855" y="4074725"/>
                </a:lnTo>
                <a:close/>
                <a:moveTo>
                  <a:pt x="5476828" y="3998791"/>
                </a:moveTo>
                <a:lnTo>
                  <a:pt x="5456499" y="4019120"/>
                </a:lnTo>
                <a:lnTo>
                  <a:pt x="5532433" y="4095054"/>
                </a:lnTo>
                <a:lnTo>
                  <a:pt x="5456499" y="4170988"/>
                </a:lnTo>
                <a:lnTo>
                  <a:pt x="5476828" y="4191317"/>
                </a:lnTo>
                <a:lnTo>
                  <a:pt x="5552762" y="4115383"/>
                </a:lnTo>
                <a:lnTo>
                  <a:pt x="5628697" y="4191317"/>
                </a:lnTo>
                <a:lnTo>
                  <a:pt x="5649025" y="4170988"/>
                </a:lnTo>
                <a:lnTo>
                  <a:pt x="5573091" y="4095054"/>
                </a:lnTo>
                <a:lnTo>
                  <a:pt x="5649025" y="4019120"/>
                </a:lnTo>
                <a:lnTo>
                  <a:pt x="5628697" y="3998791"/>
                </a:lnTo>
                <a:lnTo>
                  <a:pt x="5552762" y="4074725"/>
                </a:lnTo>
                <a:close/>
                <a:moveTo>
                  <a:pt x="4874137" y="3998791"/>
                </a:moveTo>
                <a:lnTo>
                  <a:pt x="4853808" y="4019120"/>
                </a:lnTo>
                <a:lnTo>
                  <a:pt x="4929742" y="4095054"/>
                </a:lnTo>
                <a:lnTo>
                  <a:pt x="4853808" y="4170988"/>
                </a:lnTo>
                <a:lnTo>
                  <a:pt x="4874137" y="4191317"/>
                </a:lnTo>
                <a:lnTo>
                  <a:pt x="4950071" y="4115383"/>
                </a:lnTo>
                <a:lnTo>
                  <a:pt x="5026005" y="4191317"/>
                </a:lnTo>
                <a:lnTo>
                  <a:pt x="5046334" y="4170988"/>
                </a:lnTo>
                <a:lnTo>
                  <a:pt x="4970400" y="4095054"/>
                </a:lnTo>
                <a:lnTo>
                  <a:pt x="5046334" y="4019120"/>
                </a:lnTo>
                <a:lnTo>
                  <a:pt x="5026005" y="3998791"/>
                </a:lnTo>
                <a:lnTo>
                  <a:pt x="4950071" y="4074725"/>
                </a:lnTo>
                <a:close/>
                <a:moveTo>
                  <a:pt x="4271446" y="3998791"/>
                </a:moveTo>
                <a:lnTo>
                  <a:pt x="4251117" y="4019120"/>
                </a:lnTo>
                <a:lnTo>
                  <a:pt x="4327052" y="4095054"/>
                </a:lnTo>
                <a:lnTo>
                  <a:pt x="4251117" y="4170988"/>
                </a:lnTo>
                <a:lnTo>
                  <a:pt x="4271446" y="4191317"/>
                </a:lnTo>
                <a:lnTo>
                  <a:pt x="4347380" y="4115383"/>
                </a:lnTo>
                <a:lnTo>
                  <a:pt x="4423315" y="4191317"/>
                </a:lnTo>
                <a:lnTo>
                  <a:pt x="4443644" y="4170988"/>
                </a:lnTo>
                <a:lnTo>
                  <a:pt x="4367709" y="4095054"/>
                </a:lnTo>
                <a:lnTo>
                  <a:pt x="4443644" y="4019120"/>
                </a:lnTo>
                <a:lnTo>
                  <a:pt x="4423315" y="3998791"/>
                </a:lnTo>
                <a:lnTo>
                  <a:pt x="4347380" y="4074725"/>
                </a:lnTo>
                <a:close/>
                <a:moveTo>
                  <a:pt x="3668756" y="3998791"/>
                </a:moveTo>
                <a:lnTo>
                  <a:pt x="3648427" y="4019120"/>
                </a:lnTo>
                <a:lnTo>
                  <a:pt x="3724361" y="4095054"/>
                </a:lnTo>
                <a:lnTo>
                  <a:pt x="3649025" y="4170988"/>
                </a:lnTo>
                <a:lnTo>
                  <a:pt x="3669354" y="4191317"/>
                </a:lnTo>
                <a:lnTo>
                  <a:pt x="3745288" y="4115383"/>
                </a:lnTo>
                <a:lnTo>
                  <a:pt x="3820624" y="4191317"/>
                </a:lnTo>
                <a:lnTo>
                  <a:pt x="3840953" y="4170988"/>
                </a:lnTo>
                <a:lnTo>
                  <a:pt x="3765019" y="4095054"/>
                </a:lnTo>
                <a:lnTo>
                  <a:pt x="3840953" y="4019120"/>
                </a:lnTo>
                <a:lnTo>
                  <a:pt x="3820624" y="3998791"/>
                </a:lnTo>
                <a:lnTo>
                  <a:pt x="3744690" y="4074725"/>
                </a:lnTo>
                <a:close/>
                <a:moveTo>
                  <a:pt x="3067284" y="3998791"/>
                </a:moveTo>
                <a:lnTo>
                  <a:pt x="3046955" y="4019120"/>
                </a:lnTo>
                <a:lnTo>
                  <a:pt x="3122889" y="4095054"/>
                </a:lnTo>
                <a:lnTo>
                  <a:pt x="3046955" y="4170988"/>
                </a:lnTo>
                <a:lnTo>
                  <a:pt x="3067284" y="4191317"/>
                </a:lnTo>
                <a:lnTo>
                  <a:pt x="3142621" y="4115383"/>
                </a:lnTo>
                <a:lnTo>
                  <a:pt x="3218557" y="4191317"/>
                </a:lnTo>
                <a:lnTo>
                  <a:pt x="3238886" y="4170988"/>
                </a:lnTo>
                <a:lnTo>
                  <a:pt x="3162950" y="4095054"/>
                </a:lnTo>
                <a:lnTo>
                  <a:pt x="3238886" y="4019120"/>
                </a:lnTo>
                <a:lnTo>
                  <a:pt x="3218557" y="3998791"/>
                </a:lnTo>
                <a:lnTo>
                  <a:pt x="3142621" y="4074725"/>
                </a:lnTo>
                <a:close/>
                <a:moveTo>
                  <a:pt x="2464590" y="3998791"/>
                </a:moveTo>
                <a:lnTo>
                  <a:pt x="2444261" y="4019120"/>
                </a:lnTo>
                <a:lnTo>
                  <a:pt x="2520196" y="4095054"/>
                </a:lnTo>
                <a:lnTo>
                  <a:pt x="2444261" y="4170988"/>
                </a:lnTo>
                <a:lnTo>
                  <a:pt x="2464590" y="4191317"/>
                </a:lnTo>
                <a:lnTo>
                  <a:pt x="2540525" y="4115383"/>
                </a:lnTo>
                <a:lnTo>
                  <a:pt x="2616460" y="4191317"/>
                </a:lnTo>
                <a:lnTo>
                  <a:pt x="2636789" y="4170988"/>
                </a:lnTo>
                <a:lnTo>
                  <a:pt x="2560854" y="4095054"/>
                </a:lnTo>
                <a:lnTo>
                  <a:pt x="2636789" y="4019120"/>
                </a:lnTo>
                <a:lnTo>
                  <a:pt x="2616460" y="3998791"/>
                </a:lnTo>
                <a:lnTo>
                  <a:pt x="2540525" y="4074725"/>
                </a:lnTo>
                <a:close/>
                <a:moveTo>
                  <a:pt x="1861896" y="3998791"/>
                </a:moveTo>
                <a:lnTo>
                  <a:pt x="1841566" y="4019120"/>
                </a:lnTo>
                <a:lnTo>
                  <a:pt x="1917501" y="4095054"/>
                </a:lnTo>
                <a:lnTo>
                  <a:pt x="1841566" y="4170988"/>
                </a:lnTo>
                <a:lnTo>
                  <a:pt x="1861896" y="4191317"/>
                </a:lnTo>
                <a:lnTo>
                  <a:pt x="1937830" y="4115383"/>
                </a:lnTo>
                <a:lnTo>
                  <a:pt x="2013765" y="4191317"/>
                </a:lnTo>
                <a:lnTo>
                  <a:pt x="2034094" y="4170988"/>
                </a:lnTo>
                <a:lnTo>
                  <a:pt x="1958159" y="4095054"/>
                </a:lnTo>
                <a:lnTo>
                  <a:pt x="2034094" y="4019120"/>
                </a:lnTo>
                <a:lnTo>
                  <a:pt x="2013765" y="3998791"/>
                </a:lnTo>
                <a:lnTo>
                  <a:pt x="1937830" y="4074725"/>
                </a:lnTo>
                <a:close/>
                <a:moveTo>
                  <a:pt x="657111" y="3998791"/>
                </a:moveTo>
                <a:lnTo>
                  <a:pt x="636782" y="4019120"/>
                </a:lnTo>
                <a:lnTo>
                  <a:pt x="712716" y="4095054"/>
                </a:lnTo>
                <a:lnTo>
                  <a:pt x="636782" y="4170988"/>
                </a:lnTo>
                <a:lnTo>
                  <a:pt x="657111" y="4191317"/>
                </a:lnTo>
                <a:lnTo>
                  <a:pt x="733045" y="4115383"/>
                </a:lnTo>
                <a:lnTo>
                  <a:pt x="808979" y="4191317"/>
                </a:lnTo>
                <a:lnTo>
                  <a:pt x="829308" y="4170988"/>
                </a:lnTo>
                <a:lnTo>
                  <a:pt x="753374" y="4095054"/>
                </a:lnTo>
                <a:lnTo>
                  <a:pt x="829308" y="4019120"/>
                </a:lnTo>
                <a:lnTo>
                  <a:pt x="808979" y="3998791"/>
                </a:lnTo>
                <a:lnTo>
                  <a:pt x="733045" y="4074725"/>
                </a:lnTo>
                <a:close/>
                <a:moveTo>
                  <a:pt x="1259202" y="3998790"/>
                </a:moveTo>
                <a:lnTo>
                  <a:pt x="1238874" y="4019119"/>
                </a:lnTo>
                <a:lnTo>
                  <a:pt x="1314806" y="4095054"/>
                </a:lnTo>
                <a:lnTo>
                  <a:pt x="1238874" y="4170988"/>
                </a:lnTo>
                <a:lnTo>
                  <a:pt x="1259202" y="4191317"/>
                </a:lnTo>
                <a:lnTo>
                  <a:pt x="1335734" y="4115382"/>
                </a:lnTo>
                <a:lnTo>
                  <a:pt x="1411071" y="4191317"/>
                </a:lnTo>
                <a:lnTo>
                  <a:pt x="1431399" y="4170988"/>
                </a:lnTo>
                <a:lnTo>
                  <a:pt x="1355465" y="4095054"/>
                </a:lnTo>
                <a:lnTo>
                  <a:pt x="1431399" y="4019119"/>
                </a:lnTo>
                <a:lnTo>
                  <a:pt x="1411071" y="3998790"/>
                </a:lnTo>
                <a:lnTo>
                  <a:pt x="1335135" y="4074725"/>
                </a:lnTo>
                <a:close/>
                <a:moveTo>
                  <a:pt x="55018" y="3998790"/>
                </a:moveTo>
                <a:lnTo>
                  <a:pt x="34689" y="4019119"/>
                </a:lnTo>
                <a:lnTo>
                  <a:pt x="110623" y="4095054"/>
                </a:lnTo>
                <a:lnTo>
                  <a:pt x="34091" y="4170988"/>
                </a:lnTo>
                <a:lnTo>
                  <a:pt x="54420" y="4191317"/>
                </a:lnTo>
                <a:lnTo>
                  <a:pt x="130354" y="4115382"/>
                </a:lnTo>
                <a:lnTo>
                  <a:pt x="206289" y="4191317"/>
                </a:lnTo>
                <a:lnTo>
                  <a:pt x="226617" y="4170988"/>
                </a:lnTo>
                <a:lnTo>
                  <a:pt x="150683" y="4095054"/>
                </a:lnTo>
                <a:lnTo>
                  <a:pt x="226617" y="4019119"/>
                </a:lnTo>
                <a:lnTo>
                  <a:pt x="206289" y="3998790"/>
                </a:lnTo>
                <a:lnTo>
                  <a:pt x="130354" y="4074725"/>
                </a:lnTo>
                <a:close/>
                <a:moveTo>
                  <a:pt x="1259800" y="3973678"/>
                </a:moveTo>
                <a:lnTo>
                  <a:pt x="1335734" y="4049612"/>
                </a:lnTo>
                <a:lnTo>
                  <a:pt x="1411668" y="3973678"/>
                </a:lnTo>
                <a:lnTo>
                  <a:pt x="1457707" y="4019717"/>
                </a:lnTo>
                <a:lnTo>
                  <a:pt x="1381175" y="4095054"/>
                </a:lnTo>
                <a:lnTo>
                  <a:pt x="1457109" y="4170988"/>
                </a:lnTo>
                <a:lnTo>
                  <a:pt x="1411071" y="4217026"/>
                </a:lnTo>
                <a:lnTo>
                  <a:pt x="1335135" y="4141092"/>
                </a:lnTo>
                <a:lnTo>
                  <a:pt x="1259800" y="4216429"/>
                </a:lnTo>
                <a:lnTo>
                  <a:pt x="1213762" y="4170390"/>
                </a:lnTo>
                <a:lnTo>
                  <a:pt x="1289695" y="4094455"/>
                </a:lnTo>
                <a:lnTo>
                  <a:pt x="1213762" y="4019717"/>
                </a:lnTo>
                <a:close/>
                <a:moveTo>
                  <a:pt x="55018" y="3973678"/>
                </a:moveTo>
                <a:lnTo>
                  <a:pt x="130952" y="4049612"/>
                </a:lnTo>
                <a:lnTo>
                  <a:pt x="206886" y="3973678"/>
                </a:lnTo>
                <a:lnTo>
                  <a:pt x="252925" y="4019717"/>
                </a:lnTo>
                <a:lnTo>
                  <a:pt x="176991" y="4095651"/>
                </a:lnTo>
                <a:lnTo>
                  <a:pt x="252925" y="4171586"/>
                </a:lnTo>
                <a:lnTo>
                  <a:pt x="206886" y="4217625"/>
                </a:lnTo>
                <a:lnTo>
                  <a:pt x="130952" y="4141690"/>
                </a:lnTo>
                <a:lnTo>
                  <a:pt x="55018" y="4216429"/>
                </a:lnTo>
                <a:lnTo>
                  <a:pt x="8979" y="4170390"/>
                </a:lnTo>
                <a:lnTo>
                  <a:pt x="84913" y="4094455"/>
                </a:lnTo>
                <a:lnTo>
                  <a:pt x="8979" y="4019717"/>
                </a:lnTo>
                <a:close/>
                <a:moveTo>
                  <a:pt x="10295963" y="3972483"/>
                </a:moveTo>
                <a:lnTo>
                  <a:pt x="10371897" y="4048417"/>
                </a:lnTo>
                <a:lnTo>
                  <a:pt x="10447831" y="3972483"/>
                </a:lnTo>
                <a:lnTo>
                  <a:pt x="10493870" y="4018522"/>
                </a:lnTo>
                <a:lnTo>
                  <a:pt x="10417936" y="4094456"/>
                </a:lnTo>
                <a:lnTo>
                  <a:pt x="10493870" y="4170390"/>
                </a:lnTo>
                <a:lnTo>
                  <a:pt x="10447831" y="4216429"/>
                </a:lnTo>
                <a:lnTo>
                  <a:pt x="10371897" y="4140495"/>
                </a:lnTo>
                <a:lnTo>
                  <a:pt x="10295963" y="4216429"/>
                </a:lnTo>
                <a:lnTo>
                  <a:pt x="10249924" y="4170390"/>
                </a:lnTo>
                <a:lnTo>
                  <a:pt x="10325858" y="4094456"/>
                </a:lnTo>
                <a:lnTo>
                  <a:pt x="10249924" y="4018522"/>
                </a:lnTo>
                <a:close/>
                <a:moveTo>
                  <a:pt x="9693272" y="3972483"/>
                </a:moveTo>
                <a:lnTo>
                  <a:pt x="9769206" y="4048417"/>
                </a:lnTo>
                <a:lnTo>
                  <a:pt x="9845140" y="3972483"/>
                </a:lnTo>
                <a:lnTo>
                  <a:pt x="9891180" y="4018522"/>
                </a:lnTo>
                <a:lnTo>
                  <a:pt x="9815245" y="4094456"/>
                </a:lnTo>
                <a:lnTo>
                  <a:pt x="9891180" y="4170390"/>
                </a:lnTo>
                <a:lnTo>
                  <a:pt x="9845140" y="4216429"/>
                </a:lnTo>
                <a:lnTo>
                  <a:pt x="9769206" y="4140495"/>
                </a:lnTo>
                <a:lnTo>
                  <a:pt x="9693272" y="4216429"/>
                </a:lnTo>
                <a:lnTo>
                  <a:pt x="9647233" y="4170390"/>
                </a:lnTo>
                <a:lnTo>
                  <a:pt x="9723167" y="4094456"/>
                </a:lnTo>
                <a:lnTo>
                  <a:pt x="9647233" y="4018522"/>
                </a:lnTo>
                <a:close/>
                <a:moveTo>
                  <a:pt x="9091777" y="3972483"/>
                </a:moveTo>
                <a:lnTo>
                  <a:pt x="9167711" y="4048417"/>
                </a:lnTo>
                <a:lnTo>
                  <a:pt x="9243645" y="3972483"/>
                </a:lnTo>
                <a:lnTo>
                  <a:pt x="9289684" y="4018522"/>
                </a:lnTo>
                <a:lnTo>
                  <a:pt x="9213750" y="4094456"/>
                </a:lnTo>
                <a:lnTo>
                  <a:pt x="9289684" y="4170390"/>
                </a:lnTo>
                <a:lnTo>
                  <a:pt x="9243645" y="4216429"/>
                </a:lnTo>
                <a:lnTo>
                  <a:pt x="9167711" y="4140495"/>
                </a:lnTo>
                <a:lnTo>
                  <a:pt x="9091777" y="4216429"/>
                </a:lnTo>
                <a:lnTo>
                  <a:pt x="9045738" y="4170390"/>
                </a:lnTo>
                <a:lnTo>
                  <a:pt x="9121672" y="4094456"/>
                </a:lnTo>
                <a:lnTo>
                  <a:pt x="9045738" y="4018522"/>
                </a:lnTo>
                <a:close/>
                <a:moveTo>
                  <a:pt x="8488488" y="3972483"/>
                </a:moveTo>
                <a:lnTo>
                  <a:pt x="8564422" y="4048417"/>
                </a:lnTo>
                <a:lnTo>
                  <a:pt x="8640356" y="3972483"/>
                </a:lnTo>
                <a:lnTo>
                  <a:pt x="8686396" y="4018522"/>
                </a:lnTo>
                <a:lnTo>
                  <a:pt x="8610461" y="4094456"/>
                </a:lnTo>
                <a:lnTo>
                  <a:pt x="8686396" y="4170390"/>
                </a:lnTo>
                <a:lnTo>
                  <a:pt x="8640356" y="4216429"/>
                </a:lnTo>
                <a:lnTo>
                  <a:pt x="8564422" y="4140495"/>
                </a:lnTo>
                <a:lnTo>
                  <a:pt x="8488488" y="4216429"/>
                </a:lnTo>
                <a:lnTo>
                  <a:pt x="8442449" y="4170390"/>
                </a:lnTo>
                <a:lnTo>
                  <a:pt x="8518383" y="4094456"/>
                </a:lnTo>
                <a:lnTo>
                  <a:pt x="8442449" y="4018522"/>
                </a:lnTo>
                <a:close/>
                <a:moveTo>
                  <a:pt x="7886396" y="3972483"/>
                </a:moveTo>
                <a:lnTo>
                  <a:pt x="7962330" y="4048417"/>
                </a:lnTo>
                <a:lnTo>
                  <a:pt x="8038264" y="3972483"/>
                </a:lnTo>
                <a:lnTo>
                  <a:pt x="8084303" y="4018522"/>
                </a:lnTo>
                <a:lnTo>
                  <a:pt x="8008369" y="4094456"/>
                </a:lnTo>
                <a:lnTo>
                  <a:pt x="8084303" y="4170390"/>
                </a:lnTo>
                <a:lnTo>
                  <a:pt x="8038264" y="4216429"/>
                </a:lnTo>
                <a:lnTo>
                  <a:pt x="7962330" y="4140495"/>
                </a:lnTo>
                <a:lnTo>
                  <a:pt x="7886396" y="4216429"/>
                </a:lnTo>
                <a:lnTo>
                  <a:pt x="7840357" y="4170390"/>
                </a:lnTo>
                <a:lnTo>
                  <a:pt x="7916291" y="4094456"/>
                </a:lnTo>
                <a:lnTo>
                  <a:pt x="7840357" y="4018522"/>
                </a:lnTo>
                <a:close/>
                <a:moveTo>
                  <a:pt x="7283705" y="3972483"/>
                </a:moveTo>
                <a:lnTo>
                  <a:pt x="7359639" y="4048417"/>
                </a:lnTo>
                <a:lnTo>
                  <a:pt x="7435573" y="3972483"/>
                </a:lnTo>
                <a:lnTo>
                  <a:pt x="7481613" y="4018522"/>
                </a:lnTo>
                <a:lnTo>
                  <a:pt x="7405678" y="4094456"/>
                </a:lnTo>
                <a:lnTo>
                  <a:pt x="7481613" y="4170390"/>
                </a:lnTo>
                <a:lnTo>
                  <a:pt x="7435573" y="4216429"/>
                </a:lnTo>
                <a:lnTo>
                  <a:pt x="7359639" y="4140495"/>
                </a:lnTo>
                <a:lnTo>
                  <a:pt x="7283705" y="4216429"/>
                </a:lnTo>
                <a:lnTo>
                  <a:pt x="7237666" y="4170390"/>
                </a:lnTo>
                <a:lnTo>
                  <a:pt x="7313600" y="4094456"/>
                </a:lnTo>
                <a:lnTo>
                  <a:pt x="7237666" y="4018522"/>
                </a:lnTo>
                <a:close/>
                <a:moveTo>
                  <a:pt x="6681612" y="3972483"/>
                </a:moveTo>
                <a:lnTo>
                  <a:pt x="6757546" y="4048417"/>
                </a:lnTo>
                <a:lnTo>
                  <a:pt x="6833480" y="3972483"/>
                </a:lnTo>
                <a:lnTo>
                  <a:pt x="6879519" y="4018522"/>
                </a:lnTo>
                <a:lnTo>
                  <a:pt x="6803585" y="4094456"/>
                </a:lnTo>
                <a:lnTo>
                  <a:pt x="6879519" y="4170390"/>
                </a:lnTo>
                <a:lnTo>
                  <a:pt x="6833480" y="4216429"/>
                </a:lnTo>
                <a:lnTo>
                  <a:pt x="6757546" y="4140495"/>
                </a:lnTo>
                <a:lnTo>
                  <a:pt x="6681612" y="4216429"/>
                </a:lnTo>
                <a:lnTo>
                  <a:pt x="6635573" y="4170390"/>
                </a:lnTo>
                <a:lnTo>
                  <a:pt x="6711507" y="4094456"/>
                </a:lnTo>
                <a:lnTo>
                  <a:pt x="6635573" y="4018522"/>
                </a:lnTo>
                <a:close/>
                <a:moveTo>
                  <a:pt x="6078921" y="3972483"/>
                </a:moveTo>
                <a:lnTo>
                  <a:pt x="6154855" y="4048417"/>
                </a:lnTo>
                <a:lnTo>
                  <a:pt x="6230789" y="3972483"/>
                </a:lnTo>
                <a:lnTo>
                  <a:pt x="6276829" y="4018522"/>
                </a:lnTo>
                <a:lnTo>
                  <a:pt x="6200894" y="4094456"/>
                </a:lnTo>
                <a:lnTo>
                  <a:pt x="6276829" y="4170390"/>
                </a:lnTo>
                <a:lnTo>
                  <a:pt x="6230789" y="4216429"/>
                </a:lnTo>
                <a:lnTo>
                  <a:pt x="6154855" y="4140495"/>
                </a:lnTo>
                <a:lnTo>
                  <a:pt x="6078921" y="4216429"/>
                </a:lnTo>
                <a:lnTo>
                  <a:pt x="6032882" y="4170390"/>
                </a:lnTo>
                <a:lnTo>
                  <a:pt x="6108816" y="4094456"/>
                </a:lnTo>
                <a:lnTo>
                  <a:pt x="6032882" y="4018522"/>
                </a:lnTo>
                <a:close/>
                <a:moveTo>
                  <a:pt x="5476828" y="3972483"/>
                </a:moveTo>
                <a:lnTo>
                  <a:pt x="5552762" y="4048417"/>
                </a:lnTo>
                <a:lnTo>
                  <a:pt x="5628697" y="3972483"/>
                </a:lnTo>
                <a:lnTo>
                  <a:pt x="5674735" y="4018522"/>
                </a:lnTo>
                <a:lnTo>
                  <a:pt x="5598801" y="4094456"/>
                </a:lnTo>
                <a:lnTo>
                  <a:pt x="5674735" y="4170390"/>
                </a:lnTo>
                <a:lnTo>
                  <a:pt x="5628099" y="4216429"/>
                </a:lnTo>
                <a:lnTo>
                  <a:pt x="5552164" y="4140495"/>
                </a:lnTo>
                <a:lnTo>
                  <a:pt x="5476828" y="4216429"/>
                </a:lnTo>
                <a:lnTo>
                  <a:pt x="5430789" y="4170390"/>
                </a:lnTo>
                <a:lnTo>
                  <a:pt x="5506723" y="4094456"/>
                </a:lnTo>
                <a:lnTo>
                  <a:pt x="5430789" y="4018522"/>
                </a:lnTo>
                <a:close/>
                <a:moveTo>
                  <a:pt x="4874137" y="3972483"/>
                </a:moveTo>
                <a:lnTo>
                  <a:pt x="4950071" y="4048417"/>
                </a:lnTo>
                <a:lnTo>
                  <a:pt x="5026005" y="3972483"/>
                </a:lnTo>
                <a:lnTo>
                  <a:pt x="5072044" y="4018522"/>
                </a:lnTo>
                <a:lnTo>
                  <a:pt x="4996110" y="4094456"/>
                </a:lnTo>
                <a:lnTo>
                  <a:pt x="5072044" y="4170390"/>
                </a:lnTo>
                <a:lnTo>
                  <a:pt x="5026005" y="4216429"/>
                </a:lnTo>
                <a:lnTo>
                  <a:pt x="4950071" y="4140495"/>
                </a:lnTo>
                <a:lnTo>
                  <a:pt x="4874137" y="4216429"/>
                </a:lnTo>
                <a:lnTo>
                  <a:pt x="4828098" y="4170390"/>
                </a:lnTo>
                <a:lnTo>
                  <a:pt x="4904032" y="4094456"/>
                </a:lnTo>
                <a:lnTo>
                  <a:pt x="4828098" y="4018522"/>
                </a:lnTo>
                <a:close/>
                <a:moveTo>
                  <a:pt x="4272044" y="3972483"/>
                </a:moveTo>
                <a:lnTo>
                  <a:pt x="4347978" y="4048417"/>
                </a:lnTo>
                <a:lnTo>
                  <a:pt x="4423913" y="3972483"/>
                </a:lnTo>
                <a:lnTo>
                  <a:pt x="4469951" y="4018522"/>
                </a:lnTo>
                <a:lnTo>
                  <a:pt x="4394017" y="4094456"/>
                </a:lnTo>
                <a:lnTo>
                  <a:pt x="4469951" y="4170390"/>
                </a:lnTo>
                <a:lnTo>
                  <a:pt x="4423913" y="4216429"/>
                </a:lnTo>
                <a:lnTo>
                  <a:pt x="4347978" y="4140495"/>
                </a:lnTo>
                <a:lnTo>
                  <a:pt x="4272044" y="4216429"/>
                </a:lnTo>
                <a:lnTo>
                  <a:pt x="4226005" y="4170390"/>
                </a:lnTo>
                <a:lnTo>
                  <a:pt x="4301939" y="4094456"/>
                </a:lnTo>
                <a:lnTo>
                  <a:pt x="4226005" y="4018522"/>
                </a:lnTo>
                <a:close/>
                <a:moveTo>
                  <a:pt x="3668756" y="3972483"/>
                </a:moveTo>
                <a:lnTo>
                  <a:pt x="3744690" y="4048417"/>
                </a:lnTo>
                <a:lnTo>
                  <a:pt x="3820624" y="3972483"/>
                </a:lnTo>
                <a:lnTo>
                  <a:pt x="3866663" y="4018522"/>
                </a:lnTo>
                <a:lnTo>
                  <a:pt x="3790729" y="4094456"/>
                </a:lnTo>
                <a:lnTo>
                  <a:pt x="3866663" y="4170390"/>
                </a:lnTo>
                <a:lnTo>
                  <a:pt x="3820624" y="4216429"/>
                </a:lnTo>
                <a:lnTo>
                  <a:pt x="3744690" y="4140495"/>
                </a:lnTo>
                <a:lnTo>
                  <a:pt x="3668756" y="4216429"/>
                </a:lnTo>
                <a:lnTo>
                  <a:pt x="3622717" y="4170390"/>
                </a:lnTo>
                <a:lnTo>
                  <a:pt x="3698651" y="4094456"/>
                </a:lnTo>
                <a:lnTo>
                  <a:pt x="3622717" y="4018522"/>
                </a:lnTo>
                <a:close/>
                <a:moveTo>
                  <a:pt x="3067284" y="3972483"/>
                </a:moveTo>
                <a:lnTo>
                  <a:pt x="3143218" y="4048417"/>
                </a:lnTo>
                <a:lnTo>
                  <a:pt x="3219155" y="3972483"/>
                </a:lnTo>
                <a:lnTo>
                  <a:pt x="3265193" y="4018522"/>
                </a:lnTo>
                <a:lnTo>
                  <a:pt x="3189258" y="4094456"/>
                </a:lnTo>
                <a:lnTo>
                  <a:pt x="3265193" y="4170390"/>
                </a:lnTo>
                <a:lnTo>
                  <a:pt x="3218557" y="4216429"/>
                </a:lnTo>
                <a:lnTo>
                  <a:pt x="3142621" y="4140495"/>
                </a:lnTo>
                <a:lnTo>
                  <a:pt x="3067284" y="4216429"/>
                </a:lnTo>
                <a:lnTo>
                  <a:pt x="3021245" y="4170390"/>
                </a:lnTo>
                <a:lnTo>
                  <a:pt x="3097179" y="4094456"/>
                </a:lnTo>
                <a:lnTo>
                  <a:pt x="3021245" y="4018522"/>
                </a:lnTo>
                <a:close/>
                <a:moveTo>
                  <a:pt x="2464590" y="3972483"/>
                </a:moveTo>
                <a:lnTo>
                  <a:pt x="2540525" y="4048417"/>
                </a:lnTo>
                <a:lnTo>
                  <a:pt x="2616460" y="3972483"/>
                </a:lnTo>
                <a:lnTo>
                  <a:pt x="2662499" y="4018522"/>
                </a:lnTo>
                <a:lnTo>
                  <a:pt x="2586565" y="4094456"/>
                </a:lnTo>
                <a:lnTo>
                  <a:pt x="2662499" y="4170390"/>
                </a:lnTo>
                <a:lnTo>
                  <a:pt x="2616460" y="4216429"/>
                </a:lnTo>
                <a:lnTo>
                  <a:pt x="2540525" y="4140495"/>
                </a:lnTo>
                <a:lnTo>
                  <a:pt x="2464590" y="4216429"/>
                </a:lnTo>
                <a:lnTo>
                  <a:pt x="2418551" y="4170390"/>
                </a:lnTo>
                <a:lnTo>
                  <a:pt x="2494485" y="4094456"/>
                </a:lnTo>
                <a:lnTo>
                  <a:pt x="2418551" y="4018522"/>
                </a:lnTo>
                <a:close/>
                <a:moveTo>
                  <a:pt x="1861896" y="3972483"/>
                </a:moveTo>
                <a:lnTo>
                  <a:pt x="1937830" y="4048417"/>
                </a:lnTo>
                <a:lnTo>
                  <a:pt x="2013765" y="3972483"/>
                </a:lnTo>
                <a:lnTo>
                  <a:pt x="2059804" y="4018522"/>
                </a:lnTo>
                <a:lnTo>
                  <a:pt x="1983870" y="4094456"/>
                </a:lnTo>
                <a:lnTo>
                  <a:pt x="2059804" y="4170390"/>
                </a:lnTo>
                <a:lnTo>
                  <a:pt x="2013765" y="4216429"/>
                </a:lnTo>
                <a:lnTo>
                  <a:pt x="1937830" y="4140495"/>
                </a:lnTo>
                <a:lnTo>
                  <a:pt x="1861896" y="4216429"/>
                </a:lnTo>
                <a:lnTo>
                  <a:pt x="1815856" y="4170390"/>
                </a:lnTo>
                <a:lnTo>
                  <a:pt x="1891792" y="4094456"/>
                </a:lnTo>
                <a:lnTo>
                  <a:pt x="1815856" y="4018522"/>
                </a:lnTo>
                <a:close/>
                <a:moveTo>
                  <a:pt x="657111" y="3972483"/>
                </a:moveTo>
                <a:lnTo>
                  <a:pt x="733045" y="4048417"/>
                </a:lnTo>
                <a:lnTo>
                  <a:pt x="808979" y="3972483"/>
                </a:lnTo>
                <a:lnTo>
                  <a:pt x="855018" y="4018522"/>
                </a:lnTo>
                <a:lnTo>
                  <a:pt x="779084" y="4094456"/>
                </a:lnTo>
                <a:lnTo>
                  <a:pt x="855018" y="4170390"/>
                </a:lnTo>
                <a:lnTo>
                  <a:pt x="808979" y="4216429"/>
                </a:lnTo>
                <a:lnTo>
                  <a:pt x="733045" y="4140495"/>
                </a:lnTo>
                <a:lnTo>
                  <a:pt x="657111" y="4216429"/>
                </a:lnTo>
                <a:lnTo>
                  <a:pt x="611072" y="4170390"/>
                </a:lnTo>
                <a:lnTo>
                  <a:pt x="687006" y="4094456"/>
                </a:lnTo>
                <a:lnTo>
                  <a:pt x="611072" y="4018522"/>
                </a:lnTo>
                <a:close/>
                <a:moveTo>
                  <a:pt x="10348579" y="3524052"/>
                </a:moveTo>
                <a:lnTo>
                  <a:pt x="10395813" y="3524052"/>
                </a:lnTo>
                <a:lnTo>
                  <a:pt x="10395813" y="3631077"/>
                </a:lnTo>
                <a:lnTo>
                  <a:pt x="10502838" y="3631077"/>
                </a:lnTo>
                <a:lnTo>
                  <a:pt x="10502838" y="3678312"/>
                </a:lnTo>
                <a:lnTo>
                  <a:pt x="10395813" y="3678312"/>
                </a:lnTo>
                <a:lnTo>
                  <a:pt x="10395813" y="3785337"/>
                </a:lnTo>
                <a:lnTo>
                  <a:pt x="10348579" y="3785337"/>
                </a:lnTo>
                <a:lnTo>
                  <a:pt x="10348579" y="3678312"/>
                </a:lnTo>
                <a:lnTo>
                  <a:pt x="10241553" y="3678312"/>
                </a:lnTo>
                <a:lnTo>
                  <a:pt x="10241553" y="3631077"/>
                </a:lnTo>
                <a:lnTo>
                  <a:pt x="10348579" y="3631077"/>
                </a:lnTo>
                <a:close/>
                <a:moveTo>
                  <a:pt x="9746486" y="3524052"/>
                </a:moveTo>
                <a:lnTo>
                  <a:pt x="9793123" y="3524052"/>
                </a:lnTo>
                <a:lnTo>
                  <a:pt x="9793123" y="3631077"/>
                </a:lnTo>
                <a:lnTo>
                  <a:pt x="9900148" y="3631077"/>
                </a:lnTo>
                <a:lnTo>
                  <a:pt x="9900148" y="3678312"/>
                </a:lnTo>
                <a:lnTo>
                  <a:pt x="9793123" y="3678312"/>
                </a:lnTo>
                <a:lnTo>
                  <a:pt x="9793123" y="3785337"/>
                </a:lnTo>
                <a:lnTo>
                  <a:pt x="9746486" y="3785337"/>
                </a:lnTo>
                <a:lnTo>
                  <a:pt x="9746486" y="3678312"/>
                </a:lnTo>
                <a:lnTo>
                  <a:pt x="9639460" y="3678312"/>
                </a:lnTo>
                <a:lnTo>
                  <a:pt x="9639460" y="3631077"/>
                </a:lnTo>
                <a:lnTo>
                  <a:pt x="9746486" y="3631077"/>
                </a:lnTo>
                <a:close/>
                <a:moveTo>
                  <a:pt x="9143796" y="3524052"/>
                </a:moveTo>
                <a:lnTo>
                  <a:pt x="9191030" y="3524052"/>
                </a:lnTo>
                <a:lnTo>
                  <a:pt x="9191030" y="3631077"/>
                </a:lnTo>
                <a:lnTo>
                  <a:pt x="9298055" y="3631077"/>
                </a:lnTo>
                <a:lnTo>
                  <a:pt x="9298055" y="3678312"/>
                </a:lnTo>
                <a:lnTo>
                  <a:pt x="9191030" y="3678312"/>
                </a:lnTo>
                <a:lnTo>
                  <a:pt x="9191030" y="3785337"/>
                </a:lnTo>
                <a:lnTo>
                  <a:pt x="9143796" y="3785337"/>
                </a:lnTo>
                <a:lnTo>
                  <a:pt x="9143796" y="3678312"/>
                </a:lnTo>
                <a:lnTo>
                  <a:pt x="9036770" y="3678312"/>
                </a:lnTo>
                <a:lnTo>
                  <a:pt x="9036770" y="3631077"/>
                </a:lnTo>
                <a:lnTo>
                  <a:pt x="9143796" y="3631077"/>
                </a:lnTo>
                <a:close/>
                <a:moveTo>
                  <a:pt x="8541105" y="3524052"/>
                </a:moveTo>
                <a:lnTo>
                  <a:pt x="8588339" y="3524052"/>
                </a:lnTo>
                <a:lnTo>
                  <a:pt x="8588339" y="3631077"/>
                </a:lnTo>
                <a:lnTo>
                  <a:pt x="8695365" y="3631077"/>
                </a:lnTo>
                <a:lnTo>
                  <a:pt x="8695365" y="3678312"/>
                </a:lnTo>
                <a:lnTo>
                  <a:pt x="8588339" y="3678312"/>
                </a:lnTo>
                <a:lnTo>
                  <a:pt x="8588339" y="3785337"/>
                </a:lnTo>
                <a:lnTo>
                  <a:pt x="8541105" y="3785337"/>
                </a:lnTo>
                <a:lnTo>
                  <a:pt x="8541105" y="3678312"/>
                </a:lnTo>
                <a:lnTo>
                  <a:pt x="8434079" y="3678312"/>
                </a:lnTo>
                <a:lnTo>
                  <a:pt x="8434079" y="3631077"/>
                </a:lnTo>
                <a:lnTo>
                  <a:pt x="8541105" y="3631077"/>
                </a:lnTo>
                <a:close/>
                <a:moveTo>
                  <a:pt x="7939012" y="3524052"/>
                </a:moveTo>
                <a:lnTo>
                  <a:pt x="7985648" y="3524052"/>
                </a:lnTo>
                <a:lnTo>
                  <a:pt x="7985648" y="3631077"/>
                </a:lnTo>
                <a:lnTo>
                  <a:pt x="8092674" y="3631077"/>
                </a:lnTo>
                <a:lnTo>
                  <a:pt x="8092674" y="3678312"/>
                </a:lnTo>
                <a:lnTo>
                  <a:pt x="7985648" y="3678312"/>
                </a:lnTo>
                <a:lnTo>
                  <a:pt x="7985648" y="3785337"/>
                </a:lnTo>
                <a:lnTo>
                  <a:pt x="7939012" y="3785337"/>
                </a:lnTo>
                <a:lnTo>
                  <a:pt x="7939012" y="3678312"/>
                </a:lnTo>
                <a:lnTo>
                  <a:pt x="7831986" y="3678312"/>
                </a:lnTo>
                <a:lnTo>
                  <a:pt x="7831986" y="3631077"/>
                </a:lnTo>
                <a:lnTo>
                  <a:pt x="7939012" y="3631077"/>
                </a:lnTo>
                <a:close/>
                <a:moveTo>
                  <a:pt x="7336321" y="3524052"/>
                </a:moveTo>
                <a:lnTo>
                  <a:pt x="7383555" y="3524052"/>
                </a:lnTo>
                <a:lnTo>
                  <a:pt x="7383555" y="3631077"/>
                </a:lnTo>
                <a:lnTo>
                  <a:pt x="7490581" y="3631077"/>
                </a:lnTo>
                <a:lnTo>
                  <a:pt x="7490581" y="3678312"/>
                </a:lnTo>
                <a:lnTo>
                  <a:pt x="7383555" y="3678312"/>
                </a:lnTo>
                <a:lnTo>
                  <a:pt x="7383555" y="3785337"/>
                </a:lnTo>
                <a:lnTo>
                  <a:pt x="7336321" y="3785337"/>
                </a:lnTo>
                <a:lnTo>
                  <a:pt x="7336321" y="3678312"/>
                </a:lnTo>
                <a:lnTo>
                  <a:pt x="7229295" y="3678312"/>
                </a:lnTo>
                <a:lnTo>
                  <a:pt x="7229295" y="3631077"/>
                </a:lnTo>
                <a:lnTo>
                  <a:pt x="7336321" y="3631077"/>
                </a:lnTo>
                <a:close/>
                <a:moveTo>
                  <a:pt x="6734228" y="3524052"/>
                </a:moveTo>
                <a:lnTo>
                  <a:pt x="6780864" y="3524052"/>
                </a:lnTo>
                <a:lnTo>
                  <a:pt x="6780864" y="3631077"/>
                </a:lnTo>
                <a:lnTo>
                  <a:pt x="6887890" y="3631077"/>
                </a:lnTo>
                <a:lnTo>
                  <a:pt x="6887890" y="3678312"/>
                </a:lnTo>
                <a:lnTo>
                  <a:pt x="6780864" y="3678312"/>
                </a:lnTo>
                <a:lnTo>
                  <a:pt x="6780864" y="3785337"/>
                </a:lnTo>
                <a:lnTo>
                  <a:pt x="6734228" y="3785337"/>
                </a:lnTo>
                <a:lnTo>
                  <a:pt x="6734228" y="3678312"/>
                </a:lnTo>
                <a:lnTo>
                  <a:pt x="6627202" y="3678312"/>
                </a:lnTo>
                <a:lnTo>
                  <a:pt x="6627202" y="3631077"/>
                </a:lnTo>
                <a:lnTo>
                  <a:pt x="6734228" y="3631077"/>
                </a:lnTo>
                <a:close/>
                <a:moveTo>
                  <a:pt x="6131537" y="3524052"/>
                </a:moveTo>
                <a:lnTo>
                  <a:pt x="6178771" y="3524052"/>
                </a:lnTo>
                <a:lnTo>
                  <a:pt x="6178771" y="3631077"/>
                </a:lnTo>
                <a:lnTo>
                  <a:pt x="6285797" y="3631077"/>
                </a:lnTo>
                <a:lnTo>
                  <a:pt x="6285797" y="3678312"/>
                </a:lnTo>
                <a:lnTo>
                  <a:pt x="6178771" y="3678312"/>
                </a:lnTo>
                <a:lnTo>
                  <a:pt x="6178771" y="3785337"/>
                </a:lnTo>
                <a:lnTo>
                  <a:pt x="6131537" y="3785337"/>
                </a:lnTo>
                <a:lnTo>
                  <a:pt x="6131537" y="3678312"/>
                </a:lnTo>
                <a:lnTo>
                  <a:pt x="6024511" y="3678312"/>
                </a:lnTo>
                <a:lnTo>
                  <a:pt x="6024511" y="3631077"/>
                </a:lnTo>
                <a:lnTo>
                  <a:pt x="6131537" y="3631077"/>
                </a:lnTo>
                <a:close/>
                <a:moveTo>
                  <a:pt x="5528846" y="3524052"/>
                </a:moveTo>
                <a:lnTo>
                  <a:pt x="5576080" y="3524052"/>
                </a:lnTo>
                <a:lnTo>
                  <a:pt x="5576080" y="3631077"/>
                </a:lnTo>
                <a:lnTo>
                  <a:pt x="5683106" y="3631077"/>
                </a:lnTo>
                <a:lnTo>
                  <a:pt x="5683106" y="3678312"/>
                </a:lnTo>
                <a:lnTo>
                  <a:pt x="5576080" y="3678312"/>
                </a:lnTo>
                <a:lnTo>
                  <a:pt x="5576080" y="3785337"/>
                </a:lnTo>
                <a:lnTo>
                  <a:pt x="5528846" y="3785337"/>
                </a:lnTo>
                <a:lnTo>
                  <a:pt x="5528846" y="3678312"/>
                </a:lnTo>
                <a:lnTo>
                  <a:pt x="5421820" y="3678312"/>
                </a:lnTo>
                <a:lnTo>
                  <a:pt x="5421820" y="3631077"/>
                </a:lnTo>
                <a:lnTo>
                  <a:pt x="5528846" y="3631077"/>
                </a:lnTo>
                <a:close/>
                <a:moveTo>
                  <a:pt x="4926753" y="3524052"/>
                </a:moveTo>
                <a:lnTo>
                  <a:pt x="4973389" y="3524052"/>
                </a:lnTo>
                <a:lnTo>
                  <a:pt x="4973389" y="3631077"/>
                </a:lnTo>
                <a:lnTo>
                  <a:pt x="5080415" y="3631077"/>
                </a:lnTo>
                <a:lnTo>
                  <a:pt x="5080415" y="3678312"/>
                </a:lnTo>
                <a:lnTo>
                  <a:pt x="4973389" y="3678312"/>
                </a:lnTo>
                <a:lnTo>
                  <a:pt x="4973389" y="3785337"/>
                </a:lnTo>
                <a:lnTo>
                  <a:pt x="4926753" y="3785337"/>
                </a:lnTo>
                <a:lnTo>
                  <a:pt x="4926753" y="3678312"/>
                </a:lnTo>
                <a:lnTo>
                  <a:pt x="4819727" y="3678312"/>
                </a:lnTo>
                <a:lnTo>
                  <a:pt x="4819727" y="3631077"/>
                </a:lnTo>
                <a:lnTo>
                  <a:pt x="4926753" y="3631077"/>
                </a:lnTo>
                <a:close/>
                <a:moveTo>
                  <a:pt x="4324063" y="3524052"/>
                </a:moveTo>
                <a:lnTo>
                  <a:pt x="4371297" y="3524052"/>
                </a:lnTo>
                <a:lnTo>
                  <a:pt x="4371297" y="3631077"/>
                </a:lnTo>
                <a:lnTo>
                  <a:pt x="4478323" y="3631077"/>
                </a:lnTo>
                <a:lnTo>
                  <a:pt x="4478323" y="3678312"/>
                </a:lnTo>
                <a:lnTo>
                  <a:pt x="4371297" y="3678312"/>
                </a:lnTo>
                <a:lnTo>
                  <a:pt x="4371297" y="3785337"/>
                </a:lnTo>
                <a:lnTo>
                  <a:pt x="4324063" y="3785337"/>
                </a:lnTo>
                <a:lnTo>
                  <a:pt x="4324063" y="3678312"/>
                </a:lnTo>
                <a:lnTo>
                  <a:pt x="4217037" y="3678312"/>
                </a:lnTo>
                <a:lnTo>
                  <a:pt x="4217037" y="3631077"/>
                </a:lnTo>
                <a:lnTo>
                  <a:pt x="4324063" y="3631077"/>
                </a:lnTo>
                <a:close/>
                <a:moveTo>
                  <a:pt x="3721970" y="3524052"/>
                </a:moveTo>
                <a:lnTo>
                  <a:pt x="3768606" y="3524052"/>
                </a:lnTo>
                <a:lnTo>
                  <a:pt x="3768606" y="3631077"/>
                </a:lnTo>
                <a:lnTo>
                  <a:pt x="3875632" y="3631077"/>
                </a:lnTo>
                <a:lnTo>
                  <a:pt x="3875632" y="3678312"/>
                </a:lnTo>
                <a:lnTo>
                  <a:pt x="3768606" y="3678312"/>
                </a:lnTo>
                <a:lnTo>
                  <a:pt x="3768606" y="3785337"/>
                </a:lnTo>
                <a:lnTo>
                  <a:pt x="3721970" y="3785337"/>
                </a:lnTo>
                <a:lnTo>
                  <a:pt x="3721970" y="3678312"/>
                </a:lnTo>
                <a:lnTo>
                  <a:pt x="3614944" y="3678312"/>
                </a:lnTo>
                <a:lnTo>
                  <a:pt x="3614944" y="3631077"/>
                </a:lnTo>
                <a:lnTo>
                  <a:pt x="3721970" y="3631077"/>
                </a:lnTo>
                <a:close/>
                <a:moveTo>
                  <a:pt x="3119310" y="3524052"/>
                </a:moveTo>
                <a:lnTo>
                  <a:pt x="3166544" y="3524052"/>
                </a:lnTo>
                <a:lnTo>
                  <a:pt x="3166544" y="3631077"/>
                </a:lnTo>
                <a:lnTo>
                  <a:pt x="3273570" y="3631077"/>
                </a:lnTo>
                <a:lnTo>
                  <a:pt x="3273570" y="3678312"/>
                </a:lnTo>
                <a:lnTo>
                  <a:pt x="3166544" y="3678312"/>
                </a:lnTo>
                <a:lnTo>
                  <a:pt x="3166544" y="3785337"/>
                </a:lnTo>
                <a:lnTo>
                  <a:pt x="3119310" y="3785337"/>
                </a:lnTo>
                <a:lnTo>
                  <a:pt x="3119310" y="3678312"/>
                </a:lnTo>
                <a:lnTo>
                  <a:pt x="3012282" y="3678312"/>
                </a:lnTo>
                <a:lnTo>
                  <a:pt x="3012282" y="3631077"/>
                </a:lnTo>
                <a:lnTo>
                  <a:pt x="3119310" y="3631077"/>
                </a:lnTo>
                <a:close/>
                <a:moveTo>
                  <a:pt x="2516613" y="3524052"/>
                </a:moveTo>
                <a:lnTo>
                  <a:pt x="2563849" y="3524052"/>
                </a:lnTo>
                <a:lnTo>
                  <a:pt x="2563849" y="3631077"/>
                </a:lnTo>
                <a:lnTo>
                  <a:pt x="2670875" y="3631077"/>
                </a:lnTo>
                <a:lnTo>
                  <a:pt x="2670875" y="3678312"/>
                </a:lnTo>
                <a:lnTo>
                  <a:pt x="2563849" y="3678312"/>
                </a:lnTo>
                <a:lnTo>
                  <a:pt x="2563849" y="3785337"/>
                </a:lnTo>
                <a:lnTo>
                  <a:pt x="2516613" y="3785337"/>
                </a:lnTo>
                <a:lnTo>
                  <a:pt x="2516613" y="3678312"/>
                </a:lnTo>
                <a:lnTo>
                  <a:pt x="2409586" y="3678312"/>
                </a:lnTo>
                <a:lnTo>
                  <a:pt x="2409586" y="3631077"/>
                </a:lnTo>
                <a:lnTo>
                  <a:pt x="2516613" y="3631077"/>
                </a:lnTo>
                <a:close/>
                <a:moveTo>
                  <a:pt x="1914517" y="3524052"/>
                </a:moveTo>
                <a:lnTo>
                  <a:pt x="1961153" y="3524052"/>
                </a:lnTo>
                <a:lnTo>
                  <a:pt x="1961153" y="3631077"/>
                </a:lnTo>
                <a:lnTo>
                  <a:pt x="2068179" y="3631077"/>
                </a:lnTo>
                <a:lnTo>
                  <a:pt x="2068179" y="3678312"/>
                </a:lnTo>
                <a:lnTo>
                  <a:pt x="1961153" y="3678312"/>
                </a:lnTo>
                <a:lnTo>
                  <a:pt x="1961153" y="3785337"/>
                </a:lnTo>
                <a:lnTo>
                  <a:pt x="1914517" y="3785337"/>
                </a:lnTo>
                <a:lnTo>
                  <a:pt x="1914517" y="3678312"/>
                </a:lnTo>
                <a:lnTo>
                  <a:pt x="1807489" y="3678312"/>
                </a:lnTo>
                <a:lnTo>
                  <a:pt x="1807489" y="3631077"/>
                </a:lnTo>
                <a:lnTo>
                  <a:pt x="1914517" y="3631077"/>
                </a:lnTo>
                <a:close/>
                <a:moveTo>
                  <a:pt x="1311820" y="3524052"/>
                </a:moveTo>
                <a:lnTo>
                  <a:pt x="1359055" y="3524052"/>
                </a:lnTo>
                <a:lnTo>
                  <a:pt x="1359055" y="3631077"/>
                </a:lnTo>
                <a:lnTo>
                  <a:pt x="1466082" y="3631077"/>
                </a:lnTo>
                <a:lnTo>
                  <a:pt x="1466082" y="3678312"/>
                </a:lnTo>
                <a:lnTo>
                  <a:pt x="1359055" y="3678312"/>
                </a:lnTo>
                <a:lnTo>
                  <a:pt x="1359055" y="3785337"/>
                </a:lnTo>
                <a:lnTo>
                  <a:pt x="1311820" y="3785337"/>
                </a:lnTo>
                <a:lnTo>
                  <a:pt x="1311820" y="3678312"/>
                </a:lnTo>
                <a:lnTo>
                  <a:pt x="1204798" y="3678312"/>
                </a:lnTo>
                <a:lnTo>
                  <a:pt x="1204798" y="3631077"/>
                </a:lnTo>
                <a:lnTo>
                  <a:pt x="1311820" y="3631077"/>
                </a:lnTo>
                <a:close/>
                <a:moveTo>
                  <a:pt x="709731" y="3524052"/>
                </a:moveTo>
                <a:lnTo>
                  <a:pt x="756367" y="3524052"/>
                </a:lnTo>
                <a:lnTo>
                  <a:pt x="756367" y="3631077"/>
                </a:lnTo>
                <a:lnTo>
                  <a:pt x="863393" y="3631077"/>
                </a:lnTo>
                <a:lnTo>
                  <a:pt x="863393" y="3678312"/>
                </a:lnTo>
                <a:lnTo>
                  <a:pt x="756367" y="3678312"/>
                </a:lnTo>
                <a:lnTo>
                  <a:pt x="756367" y="3785337"/>
                </a:lnTo>
                <a:lnTo>
                  <a:pt x="709731" y="3785337"/>
                </a:lnTo>
                <a:lnTo>
                  <a:pt x="709731" y="3678312"/>
                </a:lnTo>
                <a:lnTo>
                  <a:pt x="602706" y="3678312"/>
                </a:lnTo>
                <a:lnTo>
                  <a:pt x="602706" y="3631077"/>
                </a:lnTo>
                <a:lnTo>
                  <a:pt x="709731" y="3631077"/>
                </a:lnTo>
                <a:close/>
                <a:moveTo>
                  <a:pt x="107041" y="3524052"/>
                </a:moveTo>
                <a:lnTo>
                  <a:pt x="154276" y="3524052"/>
                </a:lnTo>
                <a:lnTo>
                  <a:pt x="154276" y="3631077"/>
                </a:lnTo>
                <a:lnTo>
                  <a:pt x="261302" y="3631077"/>
                </a:lnTo>
                <a:lnTo>
                  <a:pt x="261302" y="3678312"/>
                </a:lnTo>
                <a:lnTo>
                  <a:pt x="154276" y="3678312"/>
                </a:lnTo>
                <a:lnTo>
                  <a:pt x="154276" y="3785337"/>
                </a:lnTo>
                <a:lnTo>
                  <a:pt x="107041" y="3785337"/>
                </a:lnTo>
                <a:lnTo>
                  <a:pt x="107041" y="3678312"/>
                </a:lnTo>
                <a:lnTo>
                  <a:pt x="16" y="3678312"/>
                </a:lnTo>
                <a:lnTo>
                  <a:pt x="16" y="3631077"/>
                </a:lnTo>
                <a:lnTo>
                  <a:pt x="107041" y="3631077"/>
                </a:lnTo>
                <a:close/>
                <a:moveTo>
                  <a:pt x="1259804" y="3118076"/>
                </a:moveTo>
                <a:lnTo>
                  <a:pt x="1239476" y="3138404"/>
                </a:lnTo>
                <a:lnTo>
                  <a:pt x="1315409" y="3214338"/>
                </a:lnTo>
                <a:lnTo>
                  <a:pt x="1239476" y="3290272"/>
                </a:lnTo>
                <a:lnTo>
                  <a:pt x="1259804" y="3310600"/>
                </a:lnTo>
                <a:lnTo>
                  <a:pt x="1335738" y="3234667"/>
                </a:lnTo>
                <a:lnTo>
                  <a:pt x="1411673" y="3310600"/>
                </a:lnTo>
                <a:lnTo>
                  <a:pt x="1432001" y="3290272"/>
                </a:lnTo>
                <a:lnTo>
                  <a:pt x="1356067" y="3214338"/>
                </a:lnTo>
                <a:lnTo>
                  <a:pt x="1432001" y="3138404"/>
                </a:lnTo>
                <a:lnTo>
                  <a:pt x="1411673" y="3118076"/>
                </a:lnTo>
                <a:lnTo>
                  <a:pt x="1335738" y="3194009"/>
                </a:lnTo>
                <a:close/>
                <a:moveTo>
                  <a:pt x="55023" y="3118076"/>
                </a:moveTo>
                <a:lnTo>
                  <a:pt x="34694" y="3138404"/>
                </a:lnTo>
                <a:lnTo>
                  <a:pt x="110628" y="3214338"/>
                </a:lnTo>
                <a:lnTo>
                  <a:pt x="34096" y="3289674"/>
                </a:lnTo>
                <a:lnTo>
                  <a:pt x="54425" y="3310002"/>
                </a:lnTo>
                <a:lnTo>
                  <a:pt x="130359" y="3234667"/>
                </a:lnTo>
                <a:lnTo>
                  <a:pt x="206294" y="3310600"/>
                </a:lnTo>
                <a:lnTo>
                  <a:pt x="226622" y="3290272"/>
                </a:lnTo>
                <a:lnTo>
                  <a:pt x="150688" y="3214338"/>
                </a:lnTo>
                <a:lnTo>
                  <a:pt x="226622" y="3138404"/>
                </a:lnTo>
                <a:lnTo>
                  <a:pt x="206294" y="3118076"/>
                </a:lnTo>
                <a:lnTo>
                  <a:pt x="130359" y="3194009"/>
                </a:lnTo>
                <a:close/>
                <a:moveTo>
                  <a:pt x="10295963" y="3118074"/>
                </a:moveTo>
                <a:lnTo>
                  <a:pt x="10275634" y="3138404"/>
                </a:lnTo>
                <a:lnTo>
                  <a:pt x="10351568" y="3214337"/>
                </a:lnTo>
                <a:lnTo>
                  <a:pt x="10275634" y="3290270"/>
                </a:lnTo>
                <a:lnTo>
                  <a:pt x="10295963" y="3310598"/>
                </a:lnTo>
                <a:lnTo>
                  <a:pt x="10371897" y="3234665"/>
                </a:lnTo>
                <a:lnTo>
                  <a:pt x="10447831" y="3310598"/>
                </a:lnTo>
                <a:lnTo>
                  <a:pt x="10468160" y="3290270"/>
                </a:lnTo>
                <a:lnTo>
                  <a:pt x="10392226" y="3214337"/>
                </a:lnTo>
                <a:lnTo>
                  <a:pt x="10468160" y="3138404"/>
                </a:lnTo>
                <a:lnTo>
                  <a:pt x="10447831" y="3118074"/>
                </a:lnTo>
                <a:lnTo>
                  <a:pt x="10371897" y="3194008"/>
                </a:lnTo>
                <a:close/>
                <a:moveTo>
                  <a:pt x="9693870" y="3118074"/>
                </a:moveTo>
                <a:lnTo>
                  <a:pt x="9673541" y="3138404"/>
                </a:lnTo>
                <a:lnTo>
                  <a:pt x="9749475" y="3214337"/>
                </a:lnTo>
                <a:lnTo>
                  <a:pt x="9673541" y="3290270"/>
                </a:lnTo>
                <a:lnTo>
                  <a:pt x="9693870" y="3310598"/>
                </a:lnTo>
                <a:lnTo>
                  <a:pt x="9769804" y="3234665"/>
                </a:lnTo>
                <a:lnTo>
                  <a:pt x="9845738" y="3310598"/>
                </a:lnTo>
                <a:lnTo>
                  <a:pt x="9866067" y="3290270"/>
                </a:lnTo>
                <a:lnTo>
                  <a:pt x="9790133" y="3214337"/>
                </a:lnTo>
                <a:lnTo>
                  <a:pt x="9866067" y="3138404"/>
                </a:lnTo>
                <a:lnTo>
                  <a:pt x="9845738" y="3118074"/>
                </a:lnTo>
                <a:lnTo>
                  <a:pt x="9769804" y="3194008"/>
                </a:lnTo>
                <a:close/>
                <a:moveTo>
                  <a:pt x="9091179" y="3118074"/>
                </a:moveTo>
                <a:lnTo>
                  <a:pt x="9070850" y="3138404"/>
                </a:lnTo>
                <a:lnTo>
                  <a:pt x="9146785" y="3214337"/>
                </a:lnTo>
                <a:lnTo>
                  <a:pt x="9070850" y="3290270"/>
                </a:lnTo>
                <a:lnTo>
                  <a:pt x="9091179" y="3310598"/>
                </a:lnTo>
                <a:lnTo>
                  <a:pt x="9167113" y="3234665"/>
                </a:lnTo>
                <a:lnTo>
                  <a:pt x="9243048" y="3310598"/>
                </a:lnTo>
                <a:lnTo>
                  <a:pt x="9263377" y="3290270"/>
                </a:lnTo>
                <a:lnTo>
                  <a:pt x="9187442" y="3214337"/>
                </a:lnTo>
                <a:lnTo>
                  <a:pt x="9263377" y="3138404"/>
                </a:lnTo>
                <a:lnTo>
                  <a:pt x="9243048" y="3118074"/>
                </a:lnTo>
                <a:lnTo>
                  <a:pt x="9167113" y="3194008"/>
                </a:lnTo>
                <a:close/>
                <a:moveTo>
                  <a:pt x="7886396" y="3118074"/>
                </a:moveTo>
                <a:lnTo>
                  <a:pt x="7866067" y="3138404"/>
                </a:lnTo>
                <a:lnTo>
                  <a:pt x="7942001" y="3214337"/>
                </a:lnTo>
                <a:lnTo>
                  <a:pt x="7866067" y="3290270"/>
                </a:lnTo>
                <a:lnTo>
                  <a:pt x="7886396" y="3310598"/>
                </a:lnTo>
                <a:lnTo>
                  <a:pt x="7962330" y="3234665"/>
                </a:lnTo>
                <a:lnTo>
                  <a:pt x="8038264" y="3310598"/>
                </a:lnTo>
                <a:lnTo>
                  <a:pt x="8058593" y="3290270"/>
                </a:lnTo>
                <a:lnTo>
                  <a:pt x="7982659" y="3214337"/>
                </a:lnTo>
                <a:lnTo>
                  <a:pt x="8058593" y="3138404"/>
                </a:lnTo>
                <a:lnTo>
                  <a:pt x="8038264" y="3118074"/>
                </a:lnTo>
                <a:lnTo>
                  <a:pt x="7962330" y="3194008"/>
                </a:lnTo>
                <a:close/>
                <a:moveTo>
                  <a:pt x="7283705" y="3118074"/>
                </a:moveTo>
                <a:lnTo>
                  <a:pt x="7263376" y="3138404"/>
                </a:lnTo>
                <a:lnTo>
                  <a:pt x="7339310" y="3214337"/>
                </a:lnTo>
                <a:lnTo>
                  <a:pt x="7263376" y="3290270"/>
                </a:lnTo>
                <a:lnTo>
                  <a:pt x="7283705" y="3310598"/>
                </a:lnTo>
                <a:lnTo>
                  <a:pt x="7359639" y="3234665"/>
                </a:lnTo>
                <a:lnTo>
                  <a:pt x="7435573" y="3310598"/>
                </a:lnTo>
                <a:lnTo>
                  <a:pt x="7455902" y="3290270"/>
                </a:lnTo>
                <a:lnTo>
                  <a:pt x="7379968" y="3214337"/>
                </a:lnTo>
                <a:lnTo>
                  <a:pt x="7455902" y="3138404"/>
                </a:lnTo>
                <a:lnTo>
                  <a:pt x="7435573" y="3118074"/>
                </a:lnTo>
                <a:lnTo>
                  <a:pt x="7359639" y="3194008"/>
                </a:lnTo>
                <a:close/>
                <a:moveTo>
                  <a:pt x="6681612" y="3118074"/>
                </a:moveTo>
                <a:lnTo>
                  <a:pt x="6661283" y="3138404"/>
                </a:lnTo>
                <a:lnTo>
                  <a:pt x="6737217" y="3214337"/>
                </a:lnTo>
                <a:lnTo>
                  <a:pt x="6661283" y="3290270"/>
                </a:lnTo>
                <a:lnTo>
                  <a:pt x="6681612" y="3310598"/>
                </a:lnTo>
                <a:lnTo>
                  <a:pt x="6757546" y="3234665"/>
                </a:lnTo>
                <a:lnTo>
                  <a:pt x="6833480" y="3310598"/>
                </a:lnTo>
                <a:lnTo>
                  <a:pt x="6853809" y="3290270"/>
                </a:lnTo>
                <a:lnTo>
                  <a:pt x="6777875" y="3214337"/>
                </a:lnTo>
                <a:lnTo>
                  <a:pt x="6853809" y="3138404"/>
                </a:lnTo>
                <a:lnTo>
                  <a:pt x="6833480" y="3118074"/>
                </a:lnTo>
                <a:lnTo>
                  <a:pt x="6757546" y="3194008"/>
                </a:lnTo>
                <a:close/>
                <a:moveTo>
                  <a:pt x="5476828" y="3118074"/>
                </a:moveTo>
                <a:lnTo>
                  <a:pt x="5456499" y="3138404"/>
                </a:lnTo>
                <a:lnTo>
                  <a:pt x="5532433" y="3214337"/>
                </a:lnTo>
                <a:lnTo>
                  <a:pt x="5456499" y="3290270"/>
                </a:lnTo>
                <a:lnTo>
                  <a:pt x="5476828" y="3310598"/>
                </a:lnTo>
                <a:lnTo>
                  <a:pt x="5552762" y="3234665"/>
                </a:lnTo>
                <a:lnTo>
                  <a:pt x="5628697" y="3310598"/>
                </a:lnTo>
                <a:lnTo>
                  <a:pt x="5649025" y="3290270"/>
                </a:lnTo>
                <a:lnTo>
                  <a:pt x="5573091" y="3214337"/>
                </a:lnTo>
                <a:lnTo>
                  <a:pt x="5649025" y="3138404"/>
                </a:lnTo>
                <a:lnTo>
                  <a:pt x="5628697" y="3118074"/>
                </a:lnTo>
                <a:lnTo>
                  <a:pt x="5552762" y="3194008"/>
                </a:lnTo>
                <a:close/>
                <a:moveTo>
                  <a:pt x="4874137" y="3118074"/>
                </a:moveTo>
                <a:lnTo>
                  <a:pt x="4853808" y="3138404"/>
                </a:lnTo>
                <a:lnTo>
                  <a:pt x="4929742" y="3214337"/>
                </a:lnTo>
                <a:lnTo>
                  <a:pt x="4853808" y="3290270"/>
                </a:lnTo>
                <a:lnTo>
                  <a:pt x="4874137" y="3310598"/>
                </a:lnTo>
                <a:lnTo>
                  <a:pt x="4950071" y="3234665"/>
                </a:lnTo>
                <a:lnTo>
                  <a:pt x="5026005" y="3310598"/>
                </a:lnTo>
                <a:lnTo>
                  <a:pt x="5046334" y="3290270"/>
                </a:lnTo>
                <a:lnTo>
                  <a:pt x="4970400" y="3214337"/>
                </a:lnTo>
                <a:lnTo>
                  <a:pt x="5046334" y="3138404"/>
                </a:lnTo>
                <a:lnTo>
                  <a:pt x="5026005" y="3118074"/>
                </a:lnTo>
                <a:lnTo>
                  <a:pt x="4950071" y="3194008"/>
                </a:lnTo>
                <a:close/>
                <a:moveTo>
                  <a:pt x="4271446" y="3118074"/>
                </a:moveTo>
                <a:lnTo>
                  <a:pt x="4251117" y="3138404"/>
                </a:lnTo>
                <a:lnTo>
                  <a:pt x="4327052" y="3214337"/>
                </a:lnTo>
                <a:lnTo>
                  <a:pt x="4251117" y="3290270"/>
                </a:lnTo>
                <a:lnTo>
                  <a:pt x="4271446" y="3310598"/>
                </a:lnTo>
                <a:lnTo>
                  <a:pt x="4347380" y="3234665"/>
                </a:lnTo>
                <a:lnTo>
                  <a:pt x="4423315" y="3310598"/>
                </a:lnTo>
                <a:lnTo>
                  <a:pt x="4443644" y="3290270"/>
                </a:lnTo>
                <a:lnTo>
                  <a:pt x="4367709" y="3214337"/>
                </a:lnTo>
                <a:lnTo>
                  <a:pt x="4443644" y="3138404"/>
                </a:lnTo>
                <a:lnTo>
                  <a:pt x="4423315" y="3118074"/>
                </a:lnTo>
                <a:lnTo>
                  <a:pt x="4347380" y="3194008"/>
                </a:lnTo>
                <a:close/>
                <a:moveTo>
                  <a:pt x="3067291" y="3118074"/>
                </a:moveTo>
                <a:lnTo>
                  <a:pt x="3046962" y="3138404"/>
                </a:lnTo>
                <a:lnTo>
                  <a:pt x="3122897" y="3214337"/>
                </a:lnTo>
                <a:lnTo>
                  <a:pt x="3046962" y="3290270"/>
                </a:lnTo>
                <a:lnTo>
                  <a:pt x="3067291" y="3310598"/>
                </a:lnTo>
                <a:lnTo>
                  <a:pt x="3142629" y="3234665"/>
                </a:lnTo>
                <a:lnTo>
                  <a:pt x="3218565" y="3310598"/>
                </a:lnTo>
                <a:lnTo>
                  <a:pt x="3238894" y="3290270"/>
                </a:lnTo>
                <a:lnTo>
                  <a:pt x="3162958" y="3214337"/>
                </a:lnTo>
                <a:lnTo>
                  <a:pt x="3238894" y="3138404"/>
                </a:lnTo>
                <a:lnTo>
                  <a:pt x="3218565" y="3118074"/>
                </a:lnTo>
                <a:lnTo>
                  <a:pt x="3142629" y="3194008"/>
                </a:lnTo>
                <a:close/>
                <a:moveTo>
                  <a:pt x="2464596" y="3118074"/>
                </a:moveTo>
                <a:lnTo>
                  <a:pt x="2444267" y="3138404"/>
                </a:lnTo>
                <a:lnTo>
                  <a:pt x="2520203" y="3214337"/>
                </a:lnTo>
                <a:lnTo>
                  <a:pt x="2444267" y="3290270"/>
                </a:lnTo>
                <a:lnTo>
                  <a:pt x="2464596" y="3310598"/>
                </a:lnTo>
                <a:lnTo>
                  <a:pt x="2540532" y="3234665"/>
                </a:lnTo>
                <a:lnTo>
                  <a:pt x="2616466" y="3310598"/>
                </a:lnTo>
                <a:lnTo>
                  <a:pt x="2636795" y="3290270"/>
                </a:lnTo>
                <a:lnTo>
                  <a:pt x="2560861" y="3214337"/>
                </a:lnTo>
                <a:lnTo>
                  <a:pt x="2636795" y="3138404"/>
                </a:lnTo>
                <a:lnTo>
                  <a:pt x="2616466" y="3118074"/>
                </a:lnTo>
                <a:lnTo>
                  <a:pt x="2540532" y="3194008"/>
                </a:lnTo>
                <a:close/>
                <a:moveTo>
                  <a:pt x="657116" y="3118074"/>
                </a:moveTo>
                <a:lnTo>
                  <a:pt x="636787" y="3138404"/>
                </a:lnTo>
                <a:lnTo>
                  <a:pt x="712721" y="3214337"/>
                </a:lnTo>
                <a:lnTo>
                  <a:pt x="636787" y="3289673"/>
                </a:lnTo>
                <a:lnTo>
                  <a:pt x="657116" y="3310001"/>
                </a:lnTo>
                <a:lnTo>
                  <a:pt x="733050" y="3234068"/>
                </a:lnTo>
                <a:lnTo>
                  <a:pt x="808984" y="3310001"/>
                </a:lnTo>
                <a:lnTo>
                  <a:pt x="829313" y="3289673"/>
                </a:lnTo>
                <a:lnTo>
                  <a:pt x="753379" y="3214337"/>
                </a:lnTo>
                <a:lnTo>
                  <a:pt x="829313" y="3138404"/>
                </a:lnTo>
                <a:lnTo>
                  <a:pt x="808984" y="3118074"/>
                </a:lnTo>
                <a:lnTo>
                  <a:pt x="733050" y="3194008"/>
                </a:lnTo>
                <a:close/>
                <a:moveTo>
                  <a:pt x="8489086" y="3117477"/>
                </a:moveTo>
                <a:lnTo>
                  <a:pt x="8468757" y="3137805"/>
                </a:lnTo>
                <a:lnTo>
                  <a:pt x="8544691" y="3213739"/>
                </a:lnTo>
                <a:lnTo>
                  <a:pt x="8468757" y="3289673"/>
                </a:lnTo>
                <a:lnTo>
                  <a:pt x="8489086" y="3310001"/>
                </a:lnTo>
                <a:lnTo>
                  <a:pt x="8565020" y="3234068"/>
                </a:lnTo>
                <a:lnTo>
                  <a:pt x="8640954" y="3310001"/>
                </a:lnTo>
                <a:lnTo>
                  <a:pt x="8661283" y="3289673"/>
                </a:lnTo>
                <a:lnTo>
                  <a:pt x="8585349" y="3213739"/>
                </a:lnTo>
                <a:lnTo>
                  <a:pt x="8661283" y="3137805"/>
                </a:lnTo>
                <a:lnTo>
                  <a:pt x="8640954" y="3117477"/>
                </a:lnTo>
                <a:lnTo>
                  <a:pt x="8565020" y="3193410"/>
                </a:lnTo>
                <a:close/>
                <a:moveTo>
                  <a:pt x="6078921" y="3117477"/>
                </a:moveTo>
                <a:lnTo>
                  <a:pt x="6058592" y="3137805"/>
                </a:lnTo>
                <a:lnTo>
                  <a:pt x="6134526" y="3213739"/>
                </a:lnTo>
                <a:lnTo>
                  <a:pt x="6058592" y="3289673"/>
                </a:lnTo>
                <a:lnTo>
                  <a:pt x="6078921" y="3310001"/>
                </a:lnTo>
                <a:lnTo>
                  <a:pt x="6154855" y="3234068"/>
                </a:lnTo>
                <a:lnTo>
                  <a:pt x="6230789" y="3310001"/>
                </a:lnTo>
                <a:lnTo>
                  <a:pt x="6251118" y="3289673"/>
                </a:lnTo>
                <a:lnTo>
                  <a:pt x="6175184" y="3213739"/>
                </a:lnTo>
                <a:lnTo>
                  <a:pt x="6251118" y="3137805"/>
                </a:lnTo>
                <a:lnTo>
                  <a:pt x="6230789" y="3117477"/>
                </a:lnTo>
                <a:lnTo>
                  <a:pt x="6154855" y="3193410"/>
                </a:lnTo>
                <a:close/>
                <a:moveTo>
                  <a:pt x="3669354" y="3117477"/>
                </a:moveTo>
                <a:lnTo>
                  <a:pt x="3649025" y="3137805"/>
                </a:lnTo>
                <a:lnTo>
                  <a:pt x="3724959" y="3213739"/>
                </a:lnTo>
                <a:lnTo>
                  <a:pt x="3649025" y="3289673"/>
                </a:lnTo>
                <a:lnTo>
                  <a:pt x="3669354" y="3310001"/>
                </a:lnTo>
                <a:lnTo>
                  <a:pt x="3745288" y="3234068"/>
                </a:lnTo>
                <a:lnTo>
                  <a:pt x="3821222" y="3310001"/>
                </a:lnTo>
                <a:lnTo>
                  <a:pt x="3841551" y="3289673"/>
                </a:lnTo>
                <a:lnTo>
                  <a:pt x="3765617" y="3213739"/>
                </a:lnTo>
                <a:lnTo>
                  <a:pt x="3841551" y="3137805"/>
                </a:lnTo>
                <a:lnTo>
                  <a:pt x="3821222" y="3117477"/>
                </a:lnTo>
                <a:lnTo>
                  <a:pt x="3745288" y="3193410"/>
                </a:lnTo>
                <a:close/>
                <a:moveTo>
                  <a:pt x="1861902" y="3117477"/>
                </a:moveTo>
                <a:lnTo>
                  <a:pt x="1841571" y="3137805"/>
                </a:lnTo>
                <a:lnTo>
                  <a:pt x="1917507" y="3213739"/>
                </a:lnTo>
                <a:lnTo>
                  <a:pt x="1841571" y="3289673"/>
                </a:lnTo>
                <a:lnTo>
                  <a:pt x="1861902" y="3310001"/>
                </a:lnTo>
                <a:lnTo>
                  <a:pt x="1937836" y="3234068"/>
                </a:lnTo>
                <a:lnTo>
                  <a:pt x="2013770" y="3310001"/>
                </a:lnTo>
                <a:lnTo>
                  <a:pt x="2034099" y="3289673"/>
                </a:lnTo>
                <a:lnTo>
                  <a:pt x="1958165" y="3213739"/>
                </a:lnTo>
                <a:lnTo>
                  <a:pt x="2034099" y="3137805"/>
                </a:lnTo>
                <a:lnTo>
                  <a:pt x="2013770" y="3117477"/>
                </a:lnTo>
                <a:lnTo>
                  <a:pt x="1937836" y="3193410"/>
                </a:lnTo>
                <a:close/>
                <a:moveTo>
                  <a:pt x="1259804" y="3092365"/>
                </a:moveTo>
                <a:lnTo>
                  <a:pt x="1335738" y="3168298"/>
                </a:lnTo>
                <a:lnTo>
                  <a:pt x="1411673" y="3092365"/>
                </a:lnTo>
                <a:lnTo>
                  <a:pt x="1457711" y="3138404"/>
                </a:lnTo>
                <a:lnTo>
                  <a:pt x="1381179" y="3214338"/>
                </a:lnTo>
                <a:lnTo>
                  <a:pt x="1457113" y="3290272"/>
                </a:lnTo>
                <a:lnTo>
                  <a:pt x="1411076" y="3336311"/>
                </a:lnTo>
                <a:lnTo>
                  <a:pt x="1335140" y="3260376"/>
                </a:lnTo>
                <a:lnTo>
                  <a:pt x="1259804" y="3335712"/>
                </a:lnTo>
                <a:lnTo>
                  <a:pt x="1213767" y="3289674"/>
                </a:lnTo>
                <a:lnTo>
                  <a:pt x="1289699" y="3213739"/>
                </a:lnTo>
                <a:lnTo>
                  <a:pt x="1213767" y="3138404"/>
                </a:lnTo>
                <a:close/>
                <a:moveTo>
                  <a:pt x="55023" y="3092365"/>
                </a:moveTo>
                <a:lnTo>
                  <a:pt x="130957" y="3168298"/>
                </a:lnTo>
                <a:lnTo>
                  <a:pt x="206891" y="3092365"/>
                </a:lnTo>
                <a:lnTo>
                  <a:pt x="252930" y="3138404"/>
                </a:lnTo>
                <a:lnTo>
                  <a:pt x="176996" y="3214338"/>
                </a:lnTo>
                <a:lnTo>
                  <a:pt x="252930" y="3290272"/>
                </a:lnTo>
                <a:lnTo>
                  <a:pt x="206891" y="3336311"/>
                </a:lnTo>
                <a:lnTo>
                  <a:pt x="130957" y="3260376"/>
                </a:lnTo>
                <a:lnTo>
                  <a:pt x="55023" y="3335712"/>
                </a:lnTo>
                <a:lnTo>
                  <a:pt x="8984" y="3289674"/>
                </a:lnTo>
                <a:lnTo>
                  <a:pt x="84918" y="3213739"/>
                </a:lnTo>
                <a:lnTo>
                  <a:pt x="8984" y="3138404"/>
                </a:lnTo>
                <a:close/>
                <a:moveTo>
                  <a:pt x="10295963" y="3091766"/>
                </a:moveTo>
                <a:lnTo>
                  <a:pt x="10371897" y="3167699"/>
                </a:lnTo>
                <a:lnTo>
                  <a:pt x="10447831" y="3091766"/>
                </a:lnTo>
                <a:lnTo>
                  <a:pt x="10493870" y="3137805"/>
                </a:lnTo>
                <a:lnTo>
                  <a:pt x="10417936" y="3213739"/>
                </a:lnTo>
                <a:lnTo>
                  <a:pt x="10493870" y="3289673"/>
                </a:lnTo>
                <a:lnTo>
                  <a:pt x="10447831" y="3335712"/>
                </a:lnTo>
                <a:lnTo>
                  <a:pt x="10371897" y="3259778"/>
                </a:lnTo>
                <a:lnTo>
                  <a:pt x="10295963" y="3335712"/>
                </a:lnTo>
                <a:lnTo>
                  <a:pt x="10249924" y="3289673"/>
                </a:lnTo>
                <a:lnTo>
                  <a:pt x="10325858" y="3213739"/>
                </a:lnTo>
                <a:lnTo>
                  <a:pt x="10249924" y="3137805"/>
                </a:lnTo>
                <a:close/>
                <a:moveTo>
                  <a:pt x="9693272" y="3091766"/>
                </a:moveTo>
                <a:lnTo>
                  <a:pt x="9769206" y="3167699"/>
                </a:lnTo>
                <a:lnTo>
                  <a:pt x="9845140" y="3091766"/>
                </a:lnTo>
                <a:lnTo>
                  <a:pt x="9891180" y="3137805"/>
                </a:lnTo>
                <a:lnTo>
                  <a:pt x="9815245" y="3213739"/>
                </a:lnTo>
                <a:lnTo>
                  <a:pt x="9891180" y="3289673"/>
                </a:lnTo>
                <a:lnTo>
                  <a:pt x="9845140" y="3335712"/>
                </a:lnTo>
                <a:lnTo>
                  <a:pt x="9769206" y="3259778"/>
                </a:lnTo>
                <a:lnTo>
                  <a:pt x="9693272" y="3335712"/>
                </a:lnTo>
                <a:lnTo>
                  <a:pt x="9647233" y="3289673"/>
                </a:lnTo>
                <a:lnTo>
                  <a:pt x="9723167" y="3213739"/>
                </a:lnTo>
                <a:lnTo>
                  <a:pt x="9647233" y="3137805"/>
                </a:lnTo>
                <a:close/>
                <a:moveTo>
                  <a:pt x="9091777" y="3091766"/>
                </a:moveTo>
                <a:lnTo>
                  <a:pt x="9167711" y="3167699"/>
                </a:lnTo>
                <a:lnTo>
                  <a:pt x="9243645" y="3091766"/>
                </a:lnTo>
                <a:lnTo>
                  <a:pt x="9289684" y="3137805"/>
                </a:lnTo>
                <a:lnTo>
                  <a:pt x="9213750" y="3213739"/>
                </a:lnTo>
                <a:lnTo>
                  <a:pt x="9289684" y="3289673"/>
                </a:lnTo>
                <a:lnTo>
                  <a:pt x="9243645" y="3335712"/>
                </a:lnTo>
                <a:lnTo>
                  <a:pt x="9167711" y="3259778"/>
                </a:lnTo>
                <a:lnTo>
                  <a:pt x="9091777" y="3335712"/>
                </a:lnTo>
                <a:lnTo>
                  <a:pt x="9045738" y="3289673"/>
                </a:lnTo>
                <a:lnTo>
                  <a:pt x="9121672" y="3213739"/>
                </a:lnTo>
                <a:lnTo>
                  <a:pt x="9045738" y="3137805"/>
                </a:lnTo>
                <a:close/>
                <a:moveTo>
                  <a:pt x="8488488" y="3091766"/>
                </a:moveTo>
                <a:lnTo>
                  <a:pt x="8564422" y="3167699"/>
                </a:lnTo>
                <a:lnTo>
                  <a:pt x="8640356" y="3091766"/>
                </a:lnTo>
                <a:lnTo>
                  <a:pt x="8686396" y="3137805"/>
                </a:lnTo>
                <a:lnTo>
                  <a:pt x="8610461" y="3213739"/>
                </a:lnTo>
                <a:lnTo>
                  <a:pt x="8686396" y="3289673"/>
                </a:lnTo>
                <a:lnTo>
                  <a:pt x="8640356" y="3335712"/>
                </a:lnTo>
                <a:lnTo>
                  <a:pt x="8564422" y="3259778"/>
                </a:lnTo>
                <a:lnTo>
                  <a:pt x="8488488" y="3335712"/>
                </a:lnTo>
                <a:lnTo>
                  <a:pt x="8442449" y="3289673"/>
                </a:lnTo>
                <a:lnTo>
                  <a:pt x="8518383" y="3213739"/>
                </a:lnTo>
                <a:lnTo>
                  <a:pt x="8442449" y="3137805"/>
                </a:lnTo>
                <a:close/>
                <a:moveTo>
                  <a:pt x="7886396" y="3091766"/>
                </a:moveTo>
                <a:lnTo>
                  <a:pt x="7962330" y="3167699"/>
                </a:lnTo>
                <a:lnTo>
                  <a:pt x="8038264" y="3091766"/>
                </a:lnTo>
                <a:lnTo>
                  <a:pt x="8084303" y="3137805"/>
                </a:lnTo>
                <a:lnTo>
                  <a:pt x="8008369" y="3213739"/>
                </a:lnTo>
                <a:lnTo>
                  <a:pt x="8084303" y="3289673"/>
                </a:lnTo>
                <a:lnTo>
                  <a:pt x="8038264" y="3335712"/>
                </a:lnTo>
                <a:lnTo>
                  <a:pt x="7962330" y="3259778"/>
                </a:lnTo>
                <a:lnTo>
                  <a:pt x="7886396" y="3335712"/>
                </a:lnTo>
                <a:lnTo>
                  <a:pt x="7840357" y="3289673"/>
                </a:lnTo>
                <a:lnTo>
                  <a:pt x="7916291" y="3213739"/>
                </a:lnTo>
                <a:lnTo>
                  <a:pt x="7840357" y="3137805"/>
                </a:lnTo>
                <a:close/>
                <a:moveTo>
                  <a:pt x="7283705" y="3091766"/>
                </a:moveTo>
                <a:lnTo>
                  <a:pt x="7359639" y="3167699"/>
                </a:lnTo>
                <a:lnTo>
                  <a:pt x="7435573" y="3091766"/>
                </a:lnTo>
                <a:lnTo>
                  <a:pt x="7481613" y="3137805"/>
                </a:lnTo>
                <a:lnTo>
                  <a:pt x="7405678" y="3213739"/>
                </a:lnTo>
                <a:lnTo>
                  <a:pt x="7481613" y="3289673"/>
                </a:lnTo>
                <a:lnTo>
                  <a:pt x="7435573" y="3335712"/>
                </a:lnTo>
                <a:lnTo>
                  <a:pt x="7359639" y="3259778"/>
                </a:lnTo>
                <a:lnTo>
                  <a:pt x="7283705" y="3335712"/>
                </a:lnTo>
                <a:lnTo>
                  <a:pt x="7237666" y="3289673"/>
                </a:lnTo>
                <a:lnTo>
                  <a:pt x="7313600" y="3213739"/>
                </a:lnTo>
                <a:lnTo>
                  <a:pt x="7237666" y="3137805"/>
                </a:lnTo>
                <a:close/>
                <a:moveTo>
                  <a:pt x="6681612" y="3091766"/>
                </a:moveTo>
                <a:lnTo>
                  <a:pt x="6757546" y="3167699"/>
                </a:lnTo>
                <a:lnTo>
                  <a:pt x="6833480" y="3091766"/>
                </a:lnTo>
                <a:lnTo>
                  <a:pt x="6879519" y="3137805"/>
                </a:lnTo>
                <a:lnTo>
                  <a:pt x="6803585" y="3213739"/>
                </a:lnTo>
                <a:lnTo>
                  <a:pt x="6879519" y="3289673"/>
                </a:lnTo>
                <a:lnTo>
                  <a:pt x="6833480" y="3335712"/>
                </a:lnTo>
                <a:lnTo>
                  <a:pt x="6757546" y="3259778"/>
                </a:lnTo>
                <a:lnTo>
                  <a:pt x="6681612" y="3335712"/>
                </a:lnTo>
                <a:lnTo>
                  <a:pt x="6635573" y="3289673"/>
                </a:lnTo>
                <a:lnTo>
                  <a:pt x="6711507" y="3213739"/>
                </a:lnTo>
                <a:lnTo>
                  <a:pt x="6635573" y="3137805"/>
                </a:lnTo>
                <a:close/>
                <a:moveTo>
                  <a:pt x="6078921" y="3091766"/>
                </a:moveTo>
                <a:lnTo>
                  <a:pt x="6154855" y="3167699"/>
                </a:lnTo>
                <a:lnTo>
                  <a:pt x="6230789" y="3091766"/>
                </a:lnTo>
                <a:lnTo>
                  <a:pt x="6276829" y="3137805"/>
                </a:lnTo>
                <a:lnTo>
                  <a:pt x="6200894" y="3213739"/>
                </a:lnTo>
                <a:lnTo>
                  <a:pt x="6276829" y="3289673"/>
                </a:lnTo>
                <a:lnTo>
                  <a:pt x="6230789" y="3335712"/>
                </a:lnTo>
                <a:lnTo>
                  <a:pt x="6154855" y="3259778"/>
                </a:lnTo>
                <a:lnTo>
                  <a:pt x="6078921" y="3335712"/>
                </a:lnTo>
                <a:lnTo>
                  <a:pt x="6032882" y="3289673"/>
                </a:lnTo>
                <a:lnTo>
                  <a:pt x="6108816" y="3213739"/>
                </a:lnTo>
                <a:lnTo>
                  <a:pt x="6032882" y="3137805"/>
                </a:lnTo>
                <a:close/>
                <a:moveTo>
                  <a:pt x="5476828" y="3091766"/>
                </a:moveTo>
                <a:lnTo>
                  <a:pt x="5552762" y="3167699"/>
                </a:lnTo>
                <a:lnTo>
                  <a:pt x="5628697" y="3091766"/>
                </a:lnTo>
                <a:lnTo>
                  <a:pt x="5674735" y="3137805"/>
                </a:lnTo>
                <a:lnTo>
                  <a:pt x="5598801" y="3213739"/>
                </a:lnTo>
                <a:lnTo>
                  <a:pt x="5674735" y="3289673"/>
                </a:lnTo>
                <a:lnTo>
                  <a:pt x="5628099" y="3335712"/>
                </a:lnTo>
                <a:lnTo>
                  <a:pt x="5552164" y="3259778"/>
                </a:lnTo>
                <a:lnTo>
                  <a:pt x="5476828" y="3335712"/>
                </a:lnTo>
                <a:lnTo>
                  <a:pt x="5430789" y="3289673"/>
                </a:lnTo>
                <a:lnTo>
                  <a:pt x="5506723" y="3213739"/>
                </a:lnTo>
                <a:lnTo>
                  <a:pt x="5430789" y="3137805"/>
                </a:lnTo>
                <a:close/>
                <a:moveTo>
                  <a:pt x="4874137" y="3091766"/>
                </a:moveTo>
                <a:lnTo>
                  <a:pt x="4950071" y="3167699"/>
                </a:lnTo>
                <a:lnTo>
                  <a:pt x="5026005" y="3091766"/>
                </a:lnTo>
                <a:lnTo>
                  <a:pt x="5072044" y="3137805"/>
                </a:lnTo>
                <a:lnTo>
                  <a:pt x="4996110" y="3213739"/>
                </a:lnTo>
                <a:lnTo>
                  <a:pt x="5072044" y="3289673"/>
                </a:lnTo>
                <a:lnTo>
                  <a:pt x="5026005" y="3335712"/>
                </a:lnTo>
                <a:lnTo>
                  <a:pt x="4950071" y="3259778"/>
                </a:lnTo>
                <a:lnTo>
                  <a:pt x="4874137" y="3335712"/>
                </a:lnTo>
                <a:lnTo>
                  <a:pt x="4828098" y="3289673"/>
                </a:lnTo>
                <a:lnTo>
                  <a:pt x="4904032" y="3213739"/>
                </a:lnTo>
                <a:lnTo>
                  <a:pt x="4828098" y="3137805"/>
                </a:lnTo>
                <a:close/>
                <a:moveTo>
                  <a:pt x="4272044" y="3091766"/>
                </a:moveTo>
                <a:lnTo>
                  <a:pt x="4347978" y="3167699"/>
                </a:lnTo>
                <a:lnTo>
                  <a:pt x="4423913" y="3091766"/>
                </a:lnTo>
                <a:lnTo>
                  <a:pt x="4469951" y="3137805"/>
                </a:lnTo>
                <a:lnTo>
                  <a:pt x="4394017" y="3213739"/>
                </a:lnTo>
                <a:lnTo>
                  <a:pt x="4469951" y="3289673"/>
                </a:lnTo>
                <a:lnTo>
                  <a:pt x="4423913" y="3335712"/>
                </a:lnTo>
                <a:lnTo>
                  <a:pt x="4347978" y="3259778"/>
                </a:lnTo>
                <a:lnTo>
                  <a:pt x="4272044" y="3335712"/>
                </a:lnTo>
                <a:lnTo>
                  <a:pt x="4226005" y="3289673"/>
                </a:lnTo>
                <a:lnTo>
                  <a:pt x="4301939" y="3213739"/>
                </a:lnTo>
                <a:lnTo>
                  <a:pt x="4226005" y="3137805"/>
                </a:lnTo>
                <a:close/>
                <a:moveTo>
                  <a:pt x="3668756" y="3091766"/>
                </a:moveTo>
                <a:lnTo>
                  <a:pt x="3744690" y="3167699"/>
                </a:lnTo>
                <a:lnTo>
                  <a:pt x="3820624" y="3091766"/>
                </a:lnTo>
                <a:lnTo>
                  <a:pt x="3866663" y="3137805"/>
                </a:lnTo>
                <a:lnTo>
                  <a:pt x="3790729" y="3213739"/>
                </a:lnTo>
                <a:lnTo>
                  <a:pt x="3866663" y="3289673"/>
                </a:lnTo>
                <a:lnTo>
                  <a:pt x="3820624" y="3335712"/>
                </a:lnTo>
                <a:lnTo>
                  <a:pt x="3744690" y="3259778"/>
                </a:lnTo>
                <a:lnTo>
                  <a:pt x="3668756" y="3335712"/>
                </a:lnTo>
                <a:lnTo>
                  <a:pt x="3622717" y="3289673"/>
                </a:lnTo>
                <a:lnTo>
                  <a:pt x="3698651" y="3213739"/>
                </a:lnTo>
                <a:lnTo>
                  <a:pt x="3622717" y="3137805"/>
                </a:lnTo>
                <a:close/>
                <a:moveTo>
                  <a:pt x="3067291" y="3091766"/>
                </a:moveTo>
                <a:lnTo>
                  <a:pt x="3143226" y="3167699"/>
                </a:lnTo>
                <a:lnTo>
                  <a:pt x="3219163" y="3091766"/>
                </a:lnTo>
                <a:lnTo>
                  <a:pt x="3265201" y="3137805"/>
                </a:lnTo>
                <a:lnTo>
                  <a:pt x="3189266" y="3213739"/>
                </a:lnTo>
                <a:lnTo>
                  <a:pt x="3265201" y="3289673"/>
                </a:lnTo>
                <a:lnTo>
                  <a:pt x="3218565" y="3335712"/>
                </a:lnTo>
                <a:lnTo>
                  <a:pt x="3142629" y="3259778"/>
                </a:lnTo>
                <a:lnTo>
                  <a:pt x="3067291" y="3335712"/>
                </a:lnTo>
                <a:lnTo>
                  <a:pt x="3021252" y="3289673"/>
                </a:lnTo>
                <a:lnTo>
                  <a:pt x="3097187" y="3213739"/>
                </a:lnTo>
                <a:lnTo>
                  <a:pt x="3021252" y="3137805"/>
                </a:lnTo>
                <a:close/>
                <a:moveTo>
                  <a:pt x="2464596" y="3091766"/>
                </a:moveTo>
                <a:lnTo>
                  <a:pt x="2540532" y="3167699"/>
                </a:lnTo>
                <a:lnTo>
                  <a:pt x="2616466" y="3091766"/>
                </a:lnTo>
                <a:lnTo>
                  <a:pt x="2662506" y="3137805"/>
                </a:lnTo>
                <a:lnTo>
                  <a:pt x="2586571" y="3213739"/>
                </a:lnTo>
                <a:lnTo>
                  <a:pt x="2662506" y="3289673"/>
                </a:lnTo>
                <a:lnTo>
                  <a:pt x="2616466" y="3335712"/>
                </a:lnTo>
                <a:lnTo>
                  <a:pt x="2540532" y="3259778"/>
                </a:lnTo>
                <a:lnTo>
                  <a:pt x="2464596" y="3335712"/>
                </a:lnTo>
                <a:lnTo>
                  <a:pt x="2418557" y="3289673"/>
                </a:lnTo>
                <a:lnTo>
                  <a:pt x="2494492" y="3213739"/>
                </a:lnTo>
                <a:lnTo>
                  <a:pt x="2418557" y="3137805"/>
                </a:lnTo>
                <a:close/>
                <a:moveTo>
                  <a:pt x="1861902" y="3091766"/>
                </a:moveTo>
                <a:lnTo>
                  <a:pt x="1937836" y="3167699"/>
                </a:lnTo>
                <a:lnTo>
                  <a:pt x="2013770" y="3091766"/>
                </a:lnTo>
                <a:lnTo>
                  <a:pt x="2059809" y="3137805"/>
                </a:lnTo>
                <a:lnTo>
                  <a:pt x="1983875" y="3213739"/>
                </a:lnTo>
                <a:lnTo>
                  <a:pt x="2059809" y="3289673"/>
                </a:lnTo>
                <a:lnTo>
                  <a:pt x="2013770" y="3335712"/>
                </a:lnTo>
                <a:lnTo>
                  <a:pt x="1937836" y="3259778"/>
                </a:lnTo>
                <a:lnTo>
                  <a:pt x="1861902" y="3335712"/>
                </a:lnTo>
                <a:lnTo>
                  <a:pt x="1815861" y="3289673"/>
                </a:lnTo>
                <a:lnTo>
                  <a:pt x="1891797" y="3213739"/>
                </a:lnTo>
                <a:lnTo>
                  <a:pt x="1815861" y="3137805"/>
                </a:lnTo>
                <a:close/>
                <a:moveTo>
                  <a:pt x="657116" y="3091766"/>
                </a:moveTo>
                <a:lnTo>
                  <a:pt x="733050" y="3167699"/>
                </a:lnTo>
                <a:lnTo>
                  <a:pt x="808984" y="3091766"/>
                </a:lnTo>
                <a:lnTo>
                  <a:pt x="855023" y="3137805"/>
                </a:lnTo>
                <a:lnTo>
                  <a:pt x="779089" y="3213739"/>
                </a:lnTo>
                <a:lnTo>
                  <a:pt x="855023" y="3289673"/>
                </a:lnTo>
                <a:lnTo>
                  <a:pt x="808984" y="3335712"/>
                </a:lnTo>
                <a:lnTo>
                  <a:pt x="733050" y="3259778"/>
                </a:lnTo>
                <a:lnTo>
                  <a:pt x="657116" y="3335712"/>
                </a:lnTo>
                <a:lnTo>
                  <a:pt x="611077" y="3289673"/>
                </a:lnTo>
                <a:lnTo>
                  <a:pt x="687011" y="3213739"/>
                </a:lnTo>
                <a:lnTo>
                  <a:pt x="611077" y="3137805"/>
                </a:lnTo>
                <a:close/>
                <a:moveTo>
                  <a:pt x="10348579" y="2643340"/>
                </a:moveTo>
                <a:lnTo>
                  <a:pt x="10395813" y="2643340"/>
                </a:lnTo>
                <a:lnTo>
                  <a:pt x="10395813" y="2750364"/>
                </a:lnTo>
                <a:lnTo>
                  <a:pt x="10502838" y="2750364"/>
                </a:lnTo>
                <a:lnTo>
                  <a:pt x="10502838" y="2797000"/>
                </a:lnTo>
                <a:lnTo>
                  <a:pt x="10395813" y="2797000"/>
                </a:lnTo>
                <a:lnTo>
                  <a:pt x="10395813" y="2904026"/>
                </a:lnTo>
                <a:lnTo>
                  <a:pt x="10348579" y="2904026"/>
                </a:lnTo>
                <a:lnTo>
                  <a:pt x="10348579" y="2797000"/>
                </a:lnTo>
                <a:lnTo>
                  <a:pt x="10241553" y="2797000"/>
                </a:lnTo>
                <a:lnTo>
                  <a:pt x="10241553" y="2750364"/>
                </a:lnTo>
                <a:lnTo>
                  <a:pt x="10348579" y="2750364"/>
                </a:lnTo>
                <a:close/>
                <a:moveTo>
                  <a:pt x="9746486" y="2643340"/>
                </a:moveTo>
                <a:lnTo>
                  <a:pt x="9793123" y="2643340"/>
                </a:lnTo>
                <a:lnTo>
                  <a:pt x="9793123" y="2750364"/>
                </a:lnTo>
                <a:lnTo>
                  <a:pt x="9900148" y="2750364"/>
                </a:lnTo>
                <a:lnTo>
                  <a:pt x="9900148" y="2797000"/>
                </a:lnTo>
                <a:lnTo>
                  <a:pt x="9793123" y="2797000"/>
                </a:lnTo>
                <a:lnTo>
                  <a:pt x="9793123" y="2904026"/>
                </a:lnTo>
                <a:lnTo>
                  <a:pt x="9746486" y="2904026"/>
                </a:lnTo>
                <a:lnTo>
                  <a:pt x="9746486" y="2797000"/>
                </a:lnTo>
                <a:lnTo>
                  <a:pt x="9639460" y="2797000"/>
                </a:lnTo>
                <a:lnTo>
                  <a:pt x="9639460" y="2750364"/>
                </a:lnTo>
                <a:lnTo>
                  <a:pt x="9746486" y="2750364"/>
                </a:lnTo>
                <a:close/>
                <a:moveTo>
                  <a:pt x="9143796" y="2643340"/>
                </a:moveTo>
                <a:lnTo>
                  <a:pt x="9191030" y="2643340"/>
                </a:lnTo>
                <a:lnTo>
                  <a:pt x="9191030" y="2750364"/>
                </a:lnTo>
                <a:lnTo>
                  <a:pt x="9298055" y="2750364"/>
                </a:lnTo>
                <a:lnTo>
                  <a:pt x="9298055" y="2797000"/>
                </a:lnTo>
                <a:lnTo>
                  <a:pt x="9191030" y="2797000"/>
                </a:lnTo>
                <a:lnTo>
                  <a:pt x="9191030" y="2904026"/>
                </a:lnTo>
                <a:lnTo>
                  <a:pt x="9143796" y="2904026"/>
                </a:lnTo>
                <a:lnTo>
                  <a:pt x="9143796" y="2797000"/>
                </a:lnTo>
                <a:lnTo>
                  <a:pt x="9036770" y="2797000"/>
                </a:lnTo>
                <a:lnTo>
                  <a:pt x="9036770" y="2750364"/>
                </a:lnTo>
                <a:lnTo>
                  <a:pt x="9143796" y="2750364"/>
                </a:lnTo>
                <a:close/>
                <a:moveTo>
                  <a:pt x="8541105" y="2643340"/>
                </a:moveTo>
                <a:lnTo>
                  <a:pt x="8588339" y="2643340"/>
                </a:lnTo>
                <a:lnTo>
                  <a:pt x="8588339" y="2750364"/>
                </a:lnTo>
                <a:lnTo>
                  <a:pt x="8695365" y="2750364"/>
                </a:lnTo>
                <a:lnTo>
                  <a:pt x="8695365" y="2797000"/>
                </a:lnTo>
                <a:lnTo>
                  <a:pt x="8588339" y="2797000"/>
                </a:lnTo>
                <a:lnTo>
                  <a:pt x="8588339" y="2904026"/>
                </a:lnTo>
                <a:lnTo>
                  <a:pt x="8541105" y="2904026"/>
                </a:lnTo>
                <a:lnTo>
                  <a:pt x="8541105" y="2797000"/>
                </a:lnTo>
                <a:lnTo>
                  <a:pt x="8434079" y="2797000"/>
                </a:lnTo>
                <a:lnTo>
                  <a:pt x="8434079" y="2750364"/>
                </a:lnTo>
                <a:lnTo>
                  <a:pt x="8541105" y="2750364"/>
                </a:lnTo>
                <a:close/>
                <a:moveTo>
                  <a:pt x="7939012" y="2643340"/>
                </a:moveTo>
                <a:lnTo>
                  <a:pt x="7985648" y="2643340"/>
                </a:lnTo>
                <a:lnTo>
                  <a:pt x="7985648" y="2750364"/>
                </a:lnTo>
                <a:lnTo>
                  <a:pt x="8092674" y="2750364"/>
                </a:lnTo>
                <a:lnTo>
                  <a:pt x="8092674" y="2797000"/>
                </a:lnTo>
                <a:lnTo>
                  <a:pt x="7985648" y="2797000"/>
                </a:lnTo>
                <a:lnTo>
                  <a:pt x="7985648" y="2904026"/>
                </a:lnTo>
                <a:lnTo>
                  <a:pt x="7939012" y="2904026"/>
                </a:lnTo>
                <a:lnTo>
                  <a:pt x="7939012" y="2797000"/>
                </a:lnTo>
                <a:lnTo>
                  <a:pt x="7831986" y="2797000"/>
                </a:lnTo>
                <a:lnTo>
                  <a:pt x="7831986" y="2750364"/>
                </a:lnTo>
                <a:lnTo>
                  <a:pt x="7939012" y="2750364"/>
                </a:lnTo>
                <a:close/>
                <a:moveTo>
                  <a:pt x="7336321" y="2643340"/>
                </a:moveTo>
                <a:lnTo>
                  <a:pt x="7383555" y="2643340"/>
                </a:lnTo>
                <a:lnTo>
                  <a:pt x="7383555" y="2750364"/>
                </a:lnTo>
                <a:lnTo>
                  <a:pt x="7490581" y="2750364"/>
                </a:lnTo>
                <a:lnTo>
                  <a:pt x="7490581" y="2797000"/>
                </a:lnTo>
                <a:lnTo>
                  <a:pt x="7383555" y="2797000"/>
                </a:lnTo>
                <a:lnTo>
                  <a:pt x="7383555" y="2904026"/>
                </a:lnTo>
                <a:lnTo>
                  <a:pt x="7336321" y="2904026"/>
                </a:lnTo>
                <a:lnTo>
                  <a:pt x="7336321" y="2797000"/>
                </a:lnTo>
                <a:lnTo>
                  <a:pt x="7229295" y="2797000"/>
                </a:lnTo>
                <a:lnTo>
                  <a:pt x="7229295" y="2750364"/>
                </a:lnTo>
                <a:lnTo>
                  <a:pt x="7336321" y="2750364"/>
                </a:lnTo>
                <a:close/>
                <a:moveTo>
                  <a:pt x="6734228" y="2643340"/>
                </a:moveTo>
                <a:lnTo>
                  <a:pt x="6780864" y="2643340"/>
                </a:lnTo>
                <a:lnTo>
                  <a:pt x="6780864" y="2750364"/>
                </a:lnTo>
                <a:lnTo>
                  <a:pt x="6887890" y="2750364"/>
                </a:lnTo>
                <a:lnTo>
                  <a:pt x="6887890" y="2797000"/>
                </a:lnTo>
                <a:lnTo>
                  <a:pt x="6780864" y="2797000"/>
                </a:lnTo>
                <a:lnTo>
                  <a:pt x="6780864" y="2904026"/>
                </a:lnTo>
                <a:lnTo>
                  <a:pt x="6734228" y="2904026"/>
                </a:lnTo>
                <a:lnTo>
                  <a:pt x="6734228" y="2797000"/>
                </a:lnTo>
                <a:lnTo>
                  <a:pt x="6627202" y="2797000"/>
                </a:lnTo>
                <a:lnTo>
                  <a:pt x="6627202" y="2750364"/>
                </a:lnTo>
                <a:lnTo>
                  <a:pt x="6734228" y="2750364"/>
                </a:lnTo>
                <a:close/>
                <a:moveTo>
                  <a:pt x="6131537" y="2643340"/>
                </a:moveTo>
                <a:lnTo>
                  <a:pt x="6178771" y="2643340"/>
                </a:lnTo>
                <a:lnTo>
                  <a:pt x="6178771" y="2750364"/>
                </a:lnTo>
                <a:lnTo>
                  <a:pt x="6285797" y="2750364"/>
                </a:lnTo>
                <a:lnTo>
                  <a:pt x="6285797" y="2797000"/>
                </a:lnTo>
                <a:lnTo>
                  <a:pt x="6178771" y="2797000"/>
                </a:lnTo>
                <a:lnTo>
                  <a:pt x="6178771" y="2904026"/>
                </a:lnTo>
                <a:lnTo>
                  <a:pt x="6131537" y="2904026"/>
                </a:lnTo>
                <a:lnTo>
                  <a:pt x="6131537" y="2797000"/>
                </a:lnTo>
                <a:lnTo>
                  <a:pt x="6024511" y="2797000"/>
                </a:lnTo>
                <a:lnTo>
                  <a:pt x="6024511" y="2750364"/>
                </a:lnTo>
                <a:lnTo>
                  <a:pt x="6131537" y="2750364"/>
                </a:lnTo>
                <a:close/>
                <a:moveTo>
                  <a:pt x="5528846" y="2643340"/>
                </a:moveTo>
                <a:lnTo>
                  <a:pt x="5576080" y="2643340"/>
                </a:lnTo>
                <a:lnTo>
                  <a:pt x="5576080" y="2750364"/>
                </a:lnTo>
                <a:lnTo>
                  <a:pt x="5683106" y="2750364"/>
                </a:lnTo>
                <a:lnTo>
                  <a:pt x="5683106" y="2797000"/>
                </a:lnTo>
                <a:lnTo>
                  <a:pt x="5576080" y="2797000"/>
                </a:lnTo>
                <a:lnTo>
                  <a:pt x="5576080" y="2904026"/>
                </a:lnTo>
                <a:lnTo>
                  <a:pt x="5528846" y="2904026"/>
                </a:lnTo>
                <a:lnTo>
                  <a:pt x="5528846" y="2797000"/>
                </a:lnTo>
                <a:lnTo>
                  <a:pt x="5421820" y="2797000"/>
                </a:lnTo>
                <a:lnTo>
                  <a:pt x="5421820" y="2750364"/>
                </a:lnTo>
                <a:lnTo>
                  <a:pt x="5528846" y="2750364"/>
                </a:lnTo>
                <a:close/>
                <a:moveTo>
                  <a:pt x="4926753" y="2643340"/>
                </a:moveTo>
                <a:lnTo>
                  <a:pt x="4973389" y="2643340"/>
                </a:lnTo>
                <a:lnTo>
                  <a:pt x="4973389" y="2750364"/>
                </a:lnTo>
                <a:lnTo>
                  <a:pt x="5080415" y="2750364"/>
                </a:lnTo>
                <a:lnTo>
                  <a:pt x="5080415" y="2797000"/>
                </a:lnTo>
                <a:lnTo>
                  <a:pt x="4973389" y="2797000"/>
                </a:lnTo>
                <a:lnTo>
                  <a:pt x="4973389" y="2904026"/>
                </a:lnTo>
                <a:lnTo>
                  <a:pt x="4926753" y="2904026"/>
                </a:lnTo>
                <a:lnTo>
                  <a:pt x="4926753" y="2797000"/>
                </a:lnTo>
                <a:lnTo>
                  <a:pt x="4819727" y="2797000"/>
                </a:lnTo>
                <a:lnTo>
                  <a:pt x="4819727" y="2750364"/>
                </a:lnTo>
                <a:lnTo>
                  <a:pt x="4926753" y="2750364"/>
                </a:lnTo>
                <a:close/>
                <a:moveTo>
                  <a:pt x="4324063" y="2643340"/>
                </a:moveTo>
                <a:lnTo>
                  <a:pt x="4371297" y="2643340"/>
                </a:lnTo>
                <a:lnTo>
                  <a:pt x="4371297" y="2750364"/>
                </a:lnTo>
                <a:lnTo>
                  <a:pt x="4478323" y="2750364"/>
                </a:lnTo>
                <a:lnTo>
                  <a:pt x="4478323" y="2797000"/>
                </a:lnTo>
                <a:lnTo>
                  <a:pt x="4371297" y="2797000"/>
                </a:lnTo>
                <a:lnTo>
                  <a:pt x="4371297" y="2904026"/>
                </a:lnTo>
                <a:lnTo>
                  <a:pt x="4324063" y="2904026"/>
                </a:lnTo>
                <a:lnTo>
                  <a:pt x="4324063" y="2797000"/>
                </a:lnTo>
                <a:lnTo>
                  <a:pt x="4217037" y="2797000"/>
                </a:lnTo>
                <a:lnTo>
                  <a:pt x="4217037" y="2750364"/>
                </a:lnTo>
                <a:lnTo>
                  <a:pt x="4324063" y="2750364"/>
                </a:lnTo>
                <a:close/>
                <a:moveTo>
                  <a:pt x="3721970" y="2643340"/>
                </a:moveTo>
                <a:lnTo>
                  <a:pt x="3768606" y="2643340"/>
                </a:lnTo>
                <a:lnTo>
                  <a:pt x="3768606" y="2750364"/>
                </a:lnTo>
                <a:lnTo>
                  <a:pt x="3875632" y="2750364"/>
                </a:lnTo>
                <a:lnTo>
                  <a:pt x="3875632" y="2797000"/>
                </a:lnTo>
                <a:lnTo>
                  <a:pt x="3768606" y="2797000"/>
                </a:lnTo>
                <a:lnTo>
                  <a:pt x="3768606" y="2904026"/>
                </a:lnTo>
                <a:lnTo>
                  <a:pt x="3721970" y="2904026"/>
                </a:lnTo>
                <a:lnTo>
                  <a:pt x="3721970" y="2797000"/>
                </a:lnTo>
                <a:lnTo>
                  <a:pt x="3614944" y="2797000"/>
                </a:lnTo>
                <a:lnTo>
                  <a:pt x="3614944" y="2750364"/>
                </a:lnTo>
                <a:lnTo>
                  <a:pt x="3721970" y="2750364"/>
                </a:lnTo>
                <a:close/>
                <a:moveTo>
                  <a:pt x="3119317" y="2643340"/>
                </a:moveTo>
                <a:lnTo>
                  <a:pt x="3166552" y="2643340"/>
                </a:lnTo>
                <a:lnTo>
                  <a:pt x="3166552" y="2750364"/>
                </a:lnTo>
                <a:lnTo>
                  <a:pt x="3273578" y="2750364"/>
                </a:lnTo>
                <a:lnTo>
                  <a:pt x="3273578" y="2797000"/>
                </a:lnTo>
                <a:lnTo>
                  <a:pt x="3166552" y="2797000"/>
                </a:lnTo>
                <a:lnTo>
                  <a:pt x="3166552" y="2904026"/>
                </a:lnTo>
                <a:lnTo>
                  <a:pt x="3119317" y="2904026"/>
                </a:lnTo>
                <a:lnTo>
                  <a:pt x="3119317" y="2797000"/>
                </a:lnTo>
                <a:lnTo>
                  <a:pt x="3012289" y="2797000"/>
                </a:lnTo>
                <a:lnTo>
                  <a:pt x="3012289" y="2750364"/>
                </a:lnTo>
                <a:lnTo>
                  <a:pt x="3119317" y="2750364"/>
                </a:lnTo>
                <a:close/>
                <a:moveTo>
                  <a:pt x="2516620" y="2643340"/>
                </a:moveTo>
                <a:lnTo>
                  <a:pt x="2563855" y="2643340"/>
                </a:lnTo>
                <a:lnTo>
                  <a:pt x="2563855" y="2750364"/>
                </a:lnTo>
                <a:lnTo>
                  <a:pt x="2670882" y="2750364"/>
                </a:lnTo>
                <a:lnTo>
                  <a:pt x="2670882" y="2797000"/>
                </a:lnTo>
                <a:lnTo>
                  <a:pt x="2563855" y="2797000"/>
                </a:lnTo>
                <a:lnTo>
                  <a:pt x="2563855" y="2904026"/>
                </a:lnTo>
                <a:lnTo>
                  <a:pt x="2516620" y="2904026"/>
                </a:lnTo>
                <a:lnTo>
                  <a:pt x="2516620" y="2797000"/>
                </a:lnTo>
                <a:lnTo>
                  <a:pt x="2409593" y="2797000"/>
                </a:lnTo>
                <a:lnTo>
                  <a:pt x="2409593" y="2750364"/>
                </a:lnTo>
                <a:lnTo>
                  <a:pt x="2516620" y="2750364"/>
                </a:lnTo>
                <a:close/>
                <a:moveTo>
                  <a:pt x="1914523" y="2643340"/>
                </a:moveTo>
                <a:lnTo>
                  <a:pt x="1961159" y="2643340"/>
                </a:lnTo>
                <a:lnTo>
                  <a:pt x="1961159" y="2750364"/>
                </a:lnTo>
                <a:lnTo>
                  <a:pt x="2068185" y="2750364"/>
                </a:lnTo>
                <a:lnTo>
                  <a:pt x="2068185" y="2797000"/>
                </a:lnTo>
                <a:lnTo>
                  <a:pt x="1961159" y="2797000"/>
                </a:lnTo>
                <a:lnTo>
                  <a:pt x="1961159" y="2904026"/>
                </a:lnTo>
                <a:lnTo>
                  <a:pt x="1914523" y="2904026"/>
                </a:lnTo>
                <a:lnTo>
                  <a:pt x="1914523" y="2797000"/>
                </a:lnTo>
                <a:lnTo>
                  <a:pt x="1807494" y="2797000"/>
                </a:lnTo>
                <a:lnTo>
                  <a:pt x="1807494" y="2750364"/>
                </a:lnTo>
                <a:lnTo>
                  <a:pt x="1914523" y="2750364"/>
                </a:lnTo>
                <a:close/>
                <a:moveTo>
                  <a:pt x="1311825" y="2643340"/>
                </a:moveTo>
                <a:lnTo>
                  <a:pt x="1359060" y="2643340"/>
                </a:lnTo>
                <a:lnTo>
                  <a:pt x="1359060" y="2750364"/>
                </a:lnTo>
                <a:lnTo>
                  <a:pt x="1466087" y="2750364"/>
                </a:lnTo>
                <a:lnTo>
                  <a:pt x="1466087" y="2797000"/>
                </a:lnTo>
                <a:lnTo>
                  <a:pt x="1359060" y="2797000"/>
                </a:lnTo>
                <a:lnTo>
                  <a:pt x="1359060" y="2904026"/>
                </a:lnTo>
                <a:lnTo>
                  <a:pt x="1311825" y="2904026"/>
                </a:lnTo>
                <a:lnTo>
                  <a:pt x="1311825" y="2797000"/>
                </a:lnTo>
                <a:lnTo>
                  <a:pt x="1204803" y="2797000"/>
                </a:lnTo>
                <a:lnTo>
                  <a:pt x="1204803" y="2750364"/>
                </a:lnTo>
                <a:lnTo>
                  <a:pt x="1311825" y="2750364"/>
                </a:lnTo>
                <a:close/>
                <a:moveTo>
                  <a:pt x="709736" y="2643340"/>
                </a:moveTo>
                <a:lnTo>
                  <a:pt x="756373" y="2643340"/>
                </a:lnTo>
                <a:lnTo>
                  <a:pt x="756373" y="2750364"/>
                </a:lnTo>
                <a:lnTo>
                  <a:pt x="863398" y="2750364"/>
                </a:lnTo>
                <a:lnTo>
                  <a:pt x="863398" y="2797000"/>
                </a:lnTo>
                <a:lnTo>
                  <a:pt x="756373" y="2797000"/>
                </a:lnTo>
                <a:lnTo>
                  <a:pt x="756373" y="2904026"/>
                </a:lnTo>
                <a:lnTo>
                  <a:pt x="709736" y="2904026"/>
                </a:lnTo>
                <a:lnTo>
                  <a:pt x="709736" y="2797000"/>
                </a:lnTo>
                <a:lnTo>
                  <a:pt x="602711" y="2797000"/>
                </a:lnTo>
                <a:lnTo>
                  <a:pt x="602711" y="2750364"/>
                </a:lnTo>
                <a:lnTo>
                  <a:pt x="709736" y="2750364"/>
                </a:lnTo>
                <a:close/>
                <a:moveTo>
                  <a:pt x="107046" y="2643340"/>
                </a:moveTo>
                <a:lnTo>
                  <a:pt x="154281" y="2643340"/>
                </a:lnTo>
                <a:lnTo>
                  <a:pt x="154281" y="2750364"/>
                </a:lnTo>
                <a:lnTo>
                  <a:pt x="261307" y="2750364"/>
                </a:lnTo>
                <a:lnTo>
                  <a:pt x="261307" y="2797000"/>
                </a:lnTo>
                <a:lnTo>
                  <a:pt x="154281" y="2797000"/>
                </a:lnTo>
                <a:lnTo>
                  <a:pt x="154281" y="2904026"/>
                </a:lnTo>
                <a:lnTo>
                  <a:pt x="107046" y="2904026"/>
                </a:lnTo>
                <a:lnTo>
                  <a:pt x="107046" y="2797000"/>
                </a:lnTo>
                <a:lnTo>
                  <a:pt x="21" y="2797000"/>
                </a:lnTo>
                <a:lnTo>
                  <a:pt x="21" y="2750364"/>
                </a:lnTo>
                <a:lnTo>
                  <a:pt x="107046" y="2750364"/>
                </a:lnTo>
                <a:close/>
                <a:moveTo>
                  <a:pt x="10295963" y="2236761"/>
                </a:moveTo>
                <a:lnTo>
                  <a:pt x="10275634" y="2257090"/>
                </a:lnTo>
                <a:lnTo>
                  <a:pt x="10351568" y="2333025"/>
                </a:lnTo>
                <a:lnTo>
                  <a:pt x="10275634" y="2408960"/>
                </a:lnTo>
                <a:lnTo>
                  <a:pt x="10295963" y="2429290"/>
                </a:lnTo>
                <a:lnTo>
                  <a:pt x="10371897" y="2353353"/>
                </a:lnTo>
                <a:lnTo>
                  <a:pt x="10447831" y="2429290"/>
                </a:lnTo>
                <a:lnTo>
                  <a:pt x="10468160" y="2408960"/>
                </a:lnTo>
                <a:lnTo>
                  <a:pt x="10392226" y="2333025"/>
                </a:lnTo>
                <a:lnTo>
                  <a:pt x="10468160" y="2257090"/>
                </a:lnTo>
                <a:lnTo>
                  <a:pt x="10447831" y="2236761"/>
                </a:lnTo>
                <a:lnTo>
                  <a:pt x="10371897" y="2312696"/>
                </a:lnTo>
                <a:close/>
                <a:moveTo>
                  <a:pt x="9693870" y="2236761"/>
                </a:moveTo>
                <a:lnTo>
                  <a:pt x="9673541" y="2257090"/>
                </a:lnTo>
                <a:lnTo>
                  <a:pt x="9749475" y="2333025"/>
                </a:lnTo>
                <a:lnTo>
                  <a:pt x="9673541" y="2408960"/>
                </a:lnTo>
                <a:lnTo>
                  <a:pt x="9693870" y="2429290"/>
                </a:lnTo>
                <a:lnTo>
                  <a:pt x="9769804" y="2353353"/>
                </a:lnTo>
                <a:lnTo>
                  <a:pt x="9845738" y="2429290"/>
                </a:lnTo>
                <a:lnTo>
                  <a:pt x="9866067" y="2408960"/>
                </a:lnTo>
                <a:lnTo>
                  <a:pt x="9790133" y="2333025"/>
                </a:lnTo>
                <a:lnTo>
                  <a:pt x="9866067" y="2257090"/>
                </a:lnTo>
                <a:lnTo>
                  <a:pt x="9845738" y="2236761"/>
                </a:lnTo>
                <a:lnTo>
                  <a:pt x="9769804" y="2312696"/>
                </a:lnTo>
                <a:close/>
                <a:moveTo>
                  <a:pt x="9091179" y="2236761"/>
                </a:moveTo>
                <a:lnTo>
                  <a:pt x="9070850" y="2257090"/>
                </a:lnTo>
                <a:lnTo>
                  <a:pt x="9146785" y="2333025"/>
                </a:lnTo>
                <a:lnTo>
                  <a:pt x="9070850" y="2408960"/>
                </a:lnTo>
                <a:lnTo>
                  <a:pt x="9091179" y="2429290"/>
                </a:lnTo>
                <a:lnTo>
                  <a:pt x="9167113" y="2353353"/>
                </a:lnTo>
                <a:lnTo>
                  <a:pt x="9243048" y="2429290"/>
                </a:lnTo>
                <a:lnTo>
                  <a:pt x="9263377" y="2408960"/>
                </a:lnTo>
                <a:lnTo>
                  <a:pt x="9187442" y="2333025"/>
                </a:lnTo>
                <a:lnTo>
                  <a:pt x="9263377" y="2257090"/>
                </a:lnTo>
                <a:lnTo>
                  <a:pt x="9243048" y="2236761"/>
                </a:lnTo>
                <a:lnTo>
                  <a:pt x="9167113" y="2312696"/>
                </a:lnTo>
                <a:close/>
                <a:moveTo>
                  <a:pt x="8489086" y="2236761"/>
                </a:moveTo>
                <a:lnTo>
                  <a:pt x="8468757" y="2257090"/>
                </a:lnTo>
                <a:lnTo>
                  <a:pt x="8544691" y="2333025"/>
                </a:lnTo>
                <a:lnTo>
                  <a:pt x="8468757" y="2408960"/>
                </a:lnTo>
                <a:lnTo>
                  <a:pt x="8489086" y="2429290"/>
                </a:lnTo>
                <a:lnTo>
                  <a:pt x="8565020" y="2353353"/>
                </a:lnTo>
                <a:lnTo>
                  <a:pt x="8640954" y="2429290"/>
                </a:lnTo>
                <a:lnTo>
                  <a:pt x="8661283" y="2408960"/>
                </a:lnTo>
                <a:lnTo>
                  <a:pt x="8585349" y="2333025"/>
                </a:lnTo>
                <a:lnTo>
                  <a:pt x="8661283" y="2257090"/>
                </a:lnTo>
                <a:lnTo>
                  <a:pt x="8640954" y="2236761"/>
                </a:lnTo>
                <a:lnTo>
                  <a:pt x="8565020" y="2312696"/>
                </a:lnTo>
                <a:close/>
                <a:moveTo>
                  <a:pt x="7886396" y="2236761"/>
                </a:moveTo>
                <a:lnTo>
                  <a:pt x="7866067" y="2257090"/>
                </a:lnTo>
                <a:lnTo>
                  <a:pt x="7942001" y="2333025"/>
                </a:lnTo>
                <a:lnTo>
                  <a:pt x="7866067" y="2408960"/>
                </a:lnTo>
                <a:lnTo>
                  <a:pt x="7886396" y="2429290"/>
                </a:lnTo>
                <a:lnTo>
                  <a:pt x="7962330" y="2353353"/>
                </a:lnTo>
                <a:lnTo>
                  <a:pt x="8038264" y="2429290"/>
                </a:lnTo>
                <a:lnTo>
                  <a:pt x="8058593" y="2408960"/>
                </a:lnTo>
                <a:lnTo>
                  <a:pt x="7982659" y="2333025"/>
                </a:lnTo>
                <a:lnTo>
                  <a:pt x="8058593" y="2257090"/>
                </a:lnTo>
                <a:lnTo>
                  <a:pt x="8038264" y="2236761"/>
                </a:lnTo>
                <a:lnTo>
                  <a:pt x="7962330" y="2312696"/>
                </a:lnTo>
                <a:close/>
                <a:moveTo>
                  <a:pt x="7283705" y="2236761"/>
                </a:moveTo>
                <a:lnTo>
                  <a:pt x="7263376" y="2257090"/>
                </a:lnTo>
                <a:lnTo>
                  <a:pt x="7339310" y="2333025"/>
                </a:lnTo>
                <a:lnTo>
                  <a:pt x="7263376" y="2408960"/>
                </a:lnTo>
                <a:lnTo>
                  <a:pt x="7283705" y="2429290"/>
                </a:lnTo>
                <a:lnTo>
                  <a:pt x="7359639" y="2353353"/>
                </a:lnTo>
                <a:lnTo>
                  <a:pt x="7435573" y="2429290"/>
                </a:lnTo>
                <a:lnTo>
                  <a:pt x="7455902" y="2408960"/>
                </a:lnTo>
                <a:lnTo>
                  <a:pt x="7379968" y="2333025"/>
                </a:lnTo>
                <a:lnTo>
                  <a:pt x="7455902" y="2257090"/>
                </a:lnTo>
                <a:lnTo>
                  <a:pt x="7435573" y="2236761"/>
                </a:lnTo>
                <a:lnTo>
                  <a:pt x="7359639" y="2312696"/>
                </a:lnTo>
                <a:close/>
                <a:moveTo>
                  <a:pt x="6681612" y="2236761"/>
                </a:moveTo>
                <a:lnTo>
                  <a:pt x="6661283" y="2257090"/>
                </a:lnTo>
                <a:lnTo>
                  <a:pt x="6737217" y="2333025"/>
                </a:lnTo>
                <a:lnTo>
                  <a:pt x="6661283" y="2408960"/>
                </a:lnTo>
                <a:lnTo>
                  <a:pt x="6681612" y="2429290"/>
                </a:lnTo>
                <a:lnTo>
                  <a:pt x="6757546" y="2353353"/>
                </a:lnTo>
                <a:lnTo>
                  <a:pt x="6833480" y="2429290"/>
                </a:lnTo>
                <a:lnTo>
                  <a:pt x="6853809" y="2408960"/>
                </a:lnTo>
                <a:lnTo>
                  <a:pt x="6777875" y="2333025"/>
                </a:lnTo>
                <a:lnTo>
                  <a:pt x="6853809" y="2257090"/>
                </a:lnTo>
                <a:lnTo>
                  <a:pt x="6833480" y="2236761"/>
                </a:lnTo>
                <a:lnTo>
                  <a:pt x="6757546" y="2312696"/>
                </a:lnTo>
                <a:close/>
                <a:moveTo>
                  <a:pt x="6078921" y="2236761"/>
                </a:moveTo>
                <a:lnTo>
                  <a:pt x="6058592" y="2257090"/>
                </a:lnTo>
                <a:lnTo>
                  <a:pt x="6134526" y="2333025"/>
                </a:lnTo>
                <a:lnTo>
                  <a:pt x="6058592" y="2408960"/>
                </a:lnTo>
                <a:lnTo>
                  <a:pt x="6078921" y="2429290"/>
                </a:lnTo>
                <a:lnTo>
                  <a:pt x="6154855" y="2353353"/>
                </a:lnTo>
                <a:lnTo>
                  <a:pt x="6230789" y="2429290"/>
                </a:lnTo>
                <a:lnTo>
                  <a:pt x="6251118" y="2408960"/>
                </a:lnTo>
                <a:lnTo>
                  <a:pt x="6175184" y="2333025"/>
                </a:lnTo>
                <a:lnTo>
                  <a:pt x="6251118" y="2257090"/>
                </a:lnTo>
                <a:lnTo>
                  <a:pt x="6230789" y="2236761"/>
                </a:lnTo>
                <a:lnTo>
                  <a:pt x="6154855" y="2312696"/>
                </a:lnTo>
                <a:close/>
                <a:moveTo>
                  <a:pt x="5476828" y="2236761"/>
                </a:moveTo>
                <a:lnTo>
                  <a:pt x="5456499" y="2257090"/>
                </a:lnTo>
                <a:lnTo>
                  <a:pt x="5532433" y="2333025"/>
                </a:lnTo>
                <a:lnTo>
                  <a:pt x="5456499" y="2408960"/>
                </a:lnTo>
                <a:lnTo>
                  <a:pt x="5476828" y="2429290"/>
                </a:lnTo>
                <a:lnTo>
                  <a:pt x="5552762" y="2353353"/>
                </a:lnTo>
                <a:lnTo>
                  <a:pt x="5628697" y="2429290"/>
                </a:lnTo>
                <a:lnTo>
                  <a:pt x="5649025" y="2408960"/>
                </a:lnTo>
                <a:lnTo>
                  <a:pt x="5573091" y="2333025"/>
                </a:lnTo>
                <a:lnTo>
                  <a:pt x="5649025" y="2257090"/>
                </a:lnTo>
                <a:lnTo>
                  <a:pt x="5628697" y="2236761"/>
                </a:lnTo>
                <a:lnTo>
                  <a:pt x="5552762" y="2312696"/>
                </a:lnTo>
                <a:close/>
                <a:moveTo>
                  <a:pt x="4874137" y="2236761"/>
                </a:moveTo>
                <a:lnTo>
                  <a:pt x="4853808" y="2257090"/>
                </a:lnTo>
                <a:lnTo>
                  <a:pt x="4929742" y="2333025"/>
                </a:lnTo>
                <a:lnTo>
                  <a:pt x="4853808" y="2408960"/>
                </a:lnTo>
                <a:lnTo>
                  <a:pt x="4874137" y="2429290"/>
                </a:lnTo>
                <a:lnTo>
                  <a:pt x="4950071" y="2353353"/>
                </a:lnTo>
                <a:lnTo>
                  <a:pt x="5026005" y="2429290"/>
                </a:lnTo>
                <a:lnTo>
                  <a:pt x="5046334" y="2408960"/>
                </a:lnTo>
                <a:lnTo>
                  <a:pt x="4970400" y="2333025"/>
                </a:lnTo>
                <a:lnTo>
                  <a:pt x="5046334" y="2257090"/>
                </a:lnTo>
                <a:lnTo>
                  <a:pt x="5026005" y="2236761"/>
                </a:lnTo>
                <a:lnTo>
                  <a:pt x="4950071" y="2312696"/>
                </a:lnTo>
                <a:close/>
                <a:moveTo>
                  <a:pt x="4271446" y="2236761"/>
                </a:moveTo>
                <a:lnTo>
                  <a:pt x="4251117" y="2257090"/>
                </a:lnTo>
                <a:lnTo>
                  <a:pt x="4327052" y="2333025"/>
                </a:lnTo>
                <a:lnTo>
                  <a:pt x="4251117" y="2408960"/>
                </a:lnTo>
                <a:lnTo>
                  <a:pt x="4271446" y="2429290"/>
                </a:lnTo>
                <a:lnTo>
                  <a:pt x="4347380" y="2353353"/>
                </a:lnTo>
                <a:lnTo>
                  <a:pt x="4423315" y="2429290"/>
                </a:lnTo>
                <a:lnTo>
                  <a:pt x="4443644" y="2408960"/>
                </a:lnTo>
                <a:lnTo>
                  <a:pt x="4367709" y="2333025"/>
                </a:lnTo>
                <a:lnTo>
                  <a:pt x="4443644" y="2257090"/>
                </a:lnTo>
                <a:lnTo>
                  <a:pt x="4423315" y="2236761"/>
                </a:lnTo>
                <a:lnTo>
                  <a:pt x="4347380" y="2312696"/>
                </a:lnTo>
                <a:close/>
                <a:moveTo>
                  <a:pt x="3669354" y="2236761"/>
                </a:moveTo>
                <a:lnTo>
                  <a:pt x="3649025" y="2257090"/>
                </a:lnTo>
                <a:lnTo>
                  <a:pt x="3724959" y="2333025"/>
                </a:lnTo>
                <a:lnTo>
                  <a:pt x="3649025" y="2408960"/>
                </a:lnTo>
                <a:lnTo>
                  <a:pt x="3669354" y="2429290"/>
                </a:lnTo>
                <a:lnTo>
                  <a:pt x="3745288" y="2353353"/>
                </a:lnTo>
                <a:lnTo>
                  <a:pt x="3821222" y="2429290"/>
                </a:lnTo>
                <a:lnTo>
                  <a:pt x="3841551" y="2408960"/>
                </a:lnTo>
                <a:lnTo>
                  <a:pt x="3765617" y="2333025"/>
                </a:lnTo>
                <a:lnTo>
                  <a:pt x="3841551" y="2257090"/>
                </a:lnTo>
                <a:lnTo>
                  <a:pt x="3821222" y="2236761"/>
                </a:lnTo>
                <a:lnTo>
                  <a:pt x="3745288" y="2312696"/>
                </a:lnTo>
                <a:close/>
                <a:moveTo>
                  <a:pt x="3067299" y="2236761"/>
                </a:moveTo>
                <a:lnTo>
                  <a:pt x="3046969" y="2257090"/>
                </a:lnTo>
                <a:lnTo>
                  <a:pt x="3122904" y="2333025"/>
                </a:lnTo>
                <a:lnTo>
                  <a:pt x="3046969" y="2408960"/>
                </a:lnTo>
                <a:lnTo>
                  <a:pt x="3067299" y="2429290"/>
                </a:lnTo>
                <a:lnTo>
                  <a:pt x="3142637" y="2353353"/>
                </a:lnTo>
                <a:lnTo>
                  <a:pt x="3218573" y="2429290"/>
                </a:lnTo>
                <a:lnTo>
                  <a:pt x="3238902" y="2408960"/>
                </a:lnTo>
                <a:lnTo>
                  <a:pt x="3162966" y="2333025"/>
                </a:lnTo>
                <a:lnTo>
                  <a:pt x="3238902" y="2257090"/>
                </a:lnTo>
                <a:lnTo>
                  <a:pt x="3218573" y="2236761"/>
                </a:lnTo>
                <a:lnTo>
                  <a:pt x="3142637" y="2312696"/>
                </a:lnTo>
                <a:close/>
                <a:moveTo>
                  <a:pt x="2464603" y="2236761"/>
                </a:moveTo>
                <a:lnTo>
                  <a:pt x="2444274" y="2257090"/>
                </a:lnTo>
                <a:lnTo>
                  <a:pt x="2520209" y="2333025"/>
                </a:lnTo>
                <a:lnTo>
                  <a:pt x="2444274" y="2408960"/>
                </a:lnTo>
                <a:lnTo>
                  <a:pt x="2464603" y="2429290"/>
                </a:lnTo>
                <a:lnTo>
                  <a:pt x="2540539" y="2353353"/>
                </a:lnTo>
                <a:lnTo>
                  <a:pt x="2616473" y="2429290"/>
                </a:lnTo>
                <a:lnTo>
                  <a:pt x="2636802" y="2408960"/>
                </a:lnTo>
                <a:lnTo>
                  <a:pt x="2560868" y="2333025"/>
                </a:lnTo>
                <a:lnTo>
                  <a:pt x="2636802" y="2257090"/>
                </a:lnTo>
                <a:lnTo>
                  <a:pt x="2616473" y="2236761"/>
                </a:lnTo>
                <a:lnTo>
                  <a:pt x="2540539" y="2312696"/>
                </a:lnTo>
                <a:close/>
                <a:moveTo>
                  <a:pt x="1861907" y="2236761"/>
                </a:moveTo>
                <a:lnTo>
                  <a:pt x="1841576" y="2257090"/>
                </a:lnTo>
                <a:lnTo>
                  <a:pt x="1917513" y="2333025"/>
                </a:lnTo>
                <a:lnTo>
                  <a:pt x="1841576" y="2408960"/>
                </a:lnTo>
                <a:lnTo>
                  <a:pt x="1861907" y="2429290"/>
                </a:lnTo>
                <a:lnTo>
                  <a:pt x="1937842" y="2353353"/>
                </a:lnTo>
                <a:lnTo>
                  <a:pt x="2013776" y="2429290"/>
                </a:lnTo>
                <a:lnTo>
                  <a:pt x="2034105" y="2408960"/>
                </a:lnTo>
                <a:lnTo>
                  <a:pt x="1958171" y="2333025"/>
                </a:lnTo>
                <a:lnTo>
                  <a:pt x="2034105" y="2257090"/>
                </a:lnTo>
                <a:lnTo>
                  <a:pt x="2013776" y="2236761"/>
                </a:lnTo>
                <a:lnTo>
                  <a:pt x="1937842" y="2312696"/>
                </a:lnTo>
                <a:close/>
                <a:moveTo>
                  <a:pt x="1259808" y="2236761"/>
                </a:moveTo>
                <a:lnTo>
                  <a:pt x="1239481" y="2257090"/>
                </a:lnTo>
                <a:lnTo>
                  <a:pt x="1315413" y="2333025"/>
                </a:lnTo>
                <a:lnTo>
                  <a:pt x="1239481" y="2408960"/>
                </a:lnTo>
                <a:lnTo>
                  <a:pt x="1259808" y="2429290"/>
                </a:lnTo>
                <a:lnTo>
                  <a:pt x="1335743" y="2353353"/>
                </a:lnTo>
                <a:lnTo>
                  <a:pt x="1411677" y="2429290"/>
                </a:lnTo>
                <a:lnTo>
                  <a:pt x="1432005" y="2408960"/>
                </a:lnTo>
                <a:lnTo>
                  <a:pt x="1356071" y="2333025"/>
                </a:lnTo>
                <a:lnTo>
                  <a:pt x="1432005" y="2257090"/>
                </a:lnTo>
                <a:lnTo>
                  <a:pt x="1411677" y="2236761"/>
                </a:lnTo>
                <a:lnTo>
                  <a:pt x="1335743" y="2312696"/>
                </a:lnTo>
                <a:close/>
                <a:moveTo>
                  <a:pt x="657121" y="2236761"/>
                </a:moveTo>
                <a:lnTo>
                  <a:pt x="636793" y="2257090"/>
                </a:lnTo>
                <a:lnTo>
                  <a:pt x="712726" y="2333025"/>
                </a:lnTo>
                <a:lnTo>
                  <a:pt x="636793" y="2408960"/>
                </a:lnTo>
                <a:lnTo>
                  <a:pt x="657121" y="2429290"/>
                </a:lnTo>
                <a:lnTo>
                  <a:pt x="733055" y="2353353"/>
                </a:lnTo>
                <a:lnTo>
                  <a:pt x="808989" y="2429290"/>
                </a:lnTo>
                <a:lnTo>
                  <a:pt x="829318" y="2408960"/>
                </a:lnTo>
                <a:lnTo>
                  <a:pt x="753384" y="2333025"/>
                </a:lnTo>
                <a:lnTo>
                  <a:pt x="829318" y="2257090"/>
                </a:lnTo>
                <a:lnTo>
                  <a:pt x="808989" y="2236761"/>
                </a:lnTo>
                <a:lnTo>
                  <a:pt x="733055" y="2312696"/>
                </a:lnTo>
                <a:close/>
                <a:moveTo>
                  <a:pt x="55028" y="2236761"/>
                </a:moveTo>
                <a:lnTo>
                  <a:pt x="34699" y="2257090"/>
                </a:lnTo>
                <a:lnTo>
                  <a:pt x="110633" y="2333025"/>
                </a:lnTo>
                <a:lnTo>
                  <a:pt x="34101" y="2408960"/>
                </a:lnTo>
                <a:lnTo>
                  <a:pt x="54430" y="2429290"/>
                </a:lnTo>
                <a:lnTo>
                  <a:pt x="130364" y="2353353"/>
                </a:lnTo>
                <a:lnTo>
                  <a:pt x="206299" y="2429290"/>
                </a:lnTo>
                <a:lnTo>
                  <a:pt x="226627" y="2408960"/>
                </a:lnTo>
                <a:lnTo>
                  <a:pt x="150693" y="2333025"/>
                </a:lnTo>
                <a:lnTo>
                  <a:pt x="226627" y="2257090"/>
                </a:lnTo>
                <a:lnTo>
                  <a:pt x="206299" y="2236761"/>
                </a:lnTo>
                <a:lnTo>
                  <a:pt x="130364" y="2312696"/>
                </a:lnTo>
                <a:close/>
                <a:moveTo>
                  <a:pt x="1259808" y="2211051"/>
                </a:moveTo>
                <a:lnTo>
                  <a:pt x="1335743" y="2286986"/>
                </a:lnTo>
                <a:lnTo>
                  <a:pt x="1411677" y="2211051"/>
                </a:lnTo>
                <a:lnTo>
                  <a:pt x="1457716" y="2257090"/>
                </a:lnTo>
                <a:lnTo>
                  <a:pt x="1381183" y="2333025"/>
                </a:lnTo>
                <a:lnTo>
                  <a:pt x="1457118" y="2408960"/>
                </a:lnTo>
                <a:lnTo>
                  <a:pt x="1411080" y="2454999"/>
                </a:lnTo>
                <a:lnTo>
                  <a:pt x="1335144" y="2379063"/>
                </a:lnTo>
                <a:lnTo>
                  <a:pt x="1259808" y="2454400"/>
                </a:lnTo>
                <a:lnTo>
                  <a:pt x="1213772" y="2408363"/>
                </a:lnTo>
                <a:lnTo>
                  <a:pt x="1289703" y="2332426"/>
                </a:lnTo>
                <a:lnTo>
                  <a:pt x="1213772" y="2257090"/>
                </a:lnTo>
                <a:close/>
                <a:moveTo>
                  <a:pt x="55028" y="2211051"/>
                </a:moveTo>
                <a:lnTo>
                  <a:pt x="130962" y="2286986"/>
                </a:lnTo>
                <a:lnTo>
                  <a:pt x="206896" y="2211051"/>
                </a:lnTo>
                <a:lnTo>
                  <a:pt x="252935" y="2257090"/>
                </a:lnTo>
                <a:lnTo>
                  <a:pt x="177001" y="2333025"/>
                </a:lnTo>
                <a:lnTo>
                  <a:pt x="252935" y="2408960"/>
                </a:lnTo>
                <a:lnTo>
                  <a:pt x="206896" y="2454999"/>
                </a:lnTo>
                <a:lnTo>
                  <a:pt x="130962" y="2379063"/>
                </a:lnTo>
                <a:lnTo>
                  <a:pt x="55028" y="2454400"/>
                </a:lnTo>
                <a:lnTo>
                  <a:pt x="8989" y="2408363"/>
                </a:lnTo>
                <a:lnTo>
                  <a:pt x="84923" y="2332426"/>
                </a:lnTo>
                <a:lnTo>
                  <a:pt x="8989" y="2257090"/>
                </a:lnTo>
                <a:close/>
                <a:moveTo>
                  <a:pt x="10295963" y="2210453"/>
                </a:moveTo>
                <a:lnTo>
                  <a:pt x="10371897" y="2286389"/>
                </a:lnTo>
                <a:lnTo>
                  <a:pt x="10447831" y="2210453"/>
                </a:lnTo>
                <a:lnTo>
                  <a:pt x="10493870" y="2256492"/>
                </a:lnTo>
                <a:lnTo>
                  <a:pt x="10417936" y="2332426"/>
                </a:lnTo>
                <a:lnTo>
                  <a:pt x="10493870" y="2408361"/>
                </a:lnTo>
                <a:lnTo>
                  <a:pt x="10447831" y="2454400"/>
                </a:lnTo>
                <a:lnTo>
                  <a:pt x="10371897" y="2378465"/>
                </a:lnTo>
                <a:lnTo>
                  <a:pt x="10295963" y="2454400"/>
                </a:lnTo>
                <a:lnTo>
                  <a:pt x="10249924" y="2408361"/>
                </a:lnTo>
                <a:lnTo>
                  <a:pt x="10325858" y="2332426"/>
                </a:lnTo>
                <a:lnTo>
                  <a:pt x="10249924" y="2256492"/>
                </a:lnTo>
                <a:close/>
                <a:moveTo>
                  <a:pt x="9693272" y="2210453"/>
                </a:moveTo>
                <a:lnTo>
                  <a:pt x="9769206" y="2286389"/>
                </a:lnTo>
                <a:lnTo>
                  <a:pt x="9845140" y="2210453"/>
                </a:lnTo>
                <a:lnTo>
                  <a:pt x="9891180" y="2256492"/>
                </a:lnTo>
                <a:lnTo>
                  <a:pt x="9815245" y="2332426"/>
                </a:lnTo>
                <a:lnTo>
                  <a:pt x="9891180" y="2408361"/>
                </a:lnTo>
                <a:lnTo>
                  <a:pt x="9845140" y="2454400"/>
                </a:lnTo>
                <a:lnTo>
                  <a:pt x="9769206" y="2378465"/>
                </a:lnTo>
                <a:lnTo>
                  <a:pt x="9693272" y="2454400"/>
                </a:lnTo>
                <a:lnTo>
                  <a:pt x="9647233" y="2408361"/>
                </a:lnTo>
                <a:lnTo>
                  <a:pt x="9723167" y="2332426"/>
                </a:lnTo>
                <a:lnTo>
                  <a:pt x="9647233" y="2256492"/>
                </a:lnTo>
                <a:close/>
                <a:moveTo>
                  <a:pt x="9091777" y="2210453"/>
                </a:moveTo>
                <a:lnTo>
                  <a:pt x="9167711" y="2286389"/>
                </a:lnTo>
                <a:lnTo>
                  <a:pt x="9243645" y="2210453"/>
                </a:lnTo>
                <a:lnTo>
                  <a:pt x="9289684" y="2256492"/>
                </a:lnTo>
                <a:lnTo>
                  <a:pt x="9213750" y="2332426"/>
                </a:lnTo>
                <a:lnTo>
                  <a:pt x="9289684" y="2408361"/>
                </a:lnTo>
                <a:lnTo>
                  <a:pt x="9243645" y="2454400"/>
                </a:lnTo>
                <a:lnTo>
                  <a:pt x="9167711" y="2378465"/>
                </a:lnTo>
                <a:lnTo>
                  <a:pt x="9091777" y="2454400"/>
                </a:lnTo>
                <a:lnTo>
                  <a:pt x="9045738" y="2408361"/>
                </a:lnTo>
                <a:lnTo>
                  <a:pt x="9121672" y="2332426"/>
                </a:lnTo>
                <a:lnTo>
                  <a:pt x="9045738" y="2256492"/>
                </a:lnTo>
                <a:close/>
                <a:moveTo>
                  <a:pt x="8488488" y="2210453"/>
                </a:moveTo>
                <a:lnTo>
                  <a:pt x="8564422" y="2286389"/>
                </a:lnTo>
                <a:lnTo>
                  <a:pt x="8640356" y="2210453"/>
                </a:lnTo>
                <a:lnTo>
                  <a:pt x="8686396" y="2256492"/>
                </a:lnTo>
                <a:lnTo>
                  <a:pt x="8610461" y="2332426"/>
                </a:lnTo>
                <a:lnTo>
                  <a:pt x="8686396" y="2408361"/>
                </a:lnTo>
                <a:lnTo>
                  <a:pt x="8640356" y="2454400"/>
                </a:lnTo>
                <a:lnTo>
                  <a:pt x="8564422" y="2378465"/>
                </a:lnTo>
                <a:lnTo>
                  <a:pt x="8488488" y="2454400"/>
                </a:lnTo>
                <a:lnTo>
                  <a:pt x="8442449" y="2408361"/>
                </a:lnTo>
                <a:lnTo>
                  <a:pt x="8518383" y="2332426"/>
                </a:lnTo>
                <a:lnTo>
                  <a:pt x="8442449" y="2256492"/>
                </a:lnTo>
                <a:close/>
                <a:moveTo>
                  <a:pt x="7886396" y="2210453"/>
                </a:moveTo>
                <a:lnTo>
                  <a:pt x="7962330" y="2286389"/>
                </a:lnTo>
                <a:lnTo>
                  <a:pt x="8038264" y="2210453"/>
                </a:lnTo>
                <a:lnTo>
                  <a:pt x="8084303" y="2256492"/>
                </a:lnTo>
                <a:lnTo>
                  <a:pt x="8008369" y="2332426"/>
                </a:lnTo>
                <a:lnTo>
                  <a:pt x="8084303" y="2408361"/>
                </a:lnTo>
                <a:lnTo>
                  <a:pt x="8038264" y="2454400"/>
                </a:lnTo>
                <a:lnTo>
                  <a:pt x="7962330" y="2378465"/>
                </a:lnTo>
                <a:lnTo>
                  <a:pt x="7886396" y="2454400"/>
                </a:lnTo>
                <a:lnTo>
                  <a:pt x="7840357" y="2408361"/>
                </a:lnTo>
                <a:lnTo>
                  <a:pt x="7916291" y="2332426"/>
                </a:lnTo>
                <a:lnTo>
                  <a:pt x="7840357" y="2256492"/>
                </a:lnTo>
                <a:close/>
                <a:moveTo>
                  <a:pt x="7283705" y="2210453"/>
                </a:moveTo>
                <a:lnTo>
                  <a:pt x="7359639" y="2286389"/>
                </a:lnTo>
                <a:lnTo>
                  <a:pt x="7435573" y="2210453"/>
                </a:lnTo>
                <a:lnTo>
                  <a:pt x="7481613" y="2256492"/>
                </a:lnTo>
                <a:lnTo>
                  <a:pt x="7405678" y="2332426"/>
                </a:lnTo>
                <a:lnTo>
                  <a:pt x="7481613" y="2408361"/>
                </a:lnTo>
                <a:lnTo>
                  <a:pt x="7435573" y="2454400"/>
                </a:lnTo>
                <a:lnTo>
                  <a:pt x="7359639" y="2378465"/>
                </a:lnTo>
                <a:lnTo>
                  <a:pt x="7283705" y="2454400"/>
                </a:lnTo>
                <a:lnTo>
                  <a:pt x="7237666" y="2408361"/>
                </a:lnTo>
                <a:lnTo>
                  <a:pt x="7313600" y="2332426"/>
                </a:lnTo>
                <a:lnTo>
                  <a:pt x="7237666" y="2256492"/>
                </a:lnTo>
                <a:close/>
                <a:moveTo>
                  <a:pt x="6681612" y="2210453"/>
                </a:moveTo>
                <a:lnTo>
                  <a:pt x="6757546" y="2286389"/>
                </a:lnTo>
                <a:lnTo>
                  <a:pt x="6833480" y="2210453"/>
                </a:lnTo>
                <a:lnTo>
                  <a:pt x="6879519" y="2256492"/>
                </a:lnTo>
                <a:lnTo>
                  <a:pt x="6803585" y="2332426"/>
                </a:lnTo>
                <a:lnTo>
                  <a:pt x="6879519" y="2408361"/>
                </a:lnTo>
                <a:lnTo>
                  <a:pt x="6833480" y="2454400"/>
                </a:lnTo>
                <a:lnTo>
                  <a:pt x="6757546" y="2378465"/>
                </a:lnTo>
                <a:lnTo>
                  <a:pt x="6681612" y="2454400"/>
                </a:lnTo>
                <a:lnTo>
                  <a:pt x="6635573" y="2408361"/>
                </a:lnTo>
                <a:lnTo>
                  <a:pt x="6711507" y="2332426"/>
                </a:lnTo>
                <a:lnTo>
                  <a:pt x="6635573" y="2256492"/>
                </a:lnTo>
                <a:close/>
                <a:moveTo>
                  <a:pt x="6078921" y="2210453"/>
                </a:moveTo>
                <a:lnTo>
                  <a:pt x="6154855" y="2286389"/>
                </a:lnTo>
                <a:lnTo>
                  <a:pt x="6230789" y="2210453"/>
                </a:lnTo>
                <a:lnTo>
                  <a:pt x="6276829" y="2256492"/>
                </a:lnTo>
                <a:lnTo>
                  <a:pt x="6200894" y="2332426"/>
                </a:lnTo>
                <a:lnTo>
                  <a:pt x="6276829" y="2408361"/>
                </a:lnTo>
                <a:lnTo>
                  <a:pt x="6230789" y="2454400"/>
                </a:lnTo>
                <a:lnTo>
                  <a:pt x="6154855" y="2378465"/>
                </a:lnTo>
                <a:lnTo>
                  <a:pt x="6078921" y="2454400"/>
                </a:lnTo>
                <a:lnTo>
                  <a:pt x="6032882" y="2408361"/>
                </a:lnTo>
                <a:lnTo>
                  <a:pt x="6108816" y="2332426"/>
                </a:lnTo>
                <a:lnTo>
                  <a:pt x="6032882" y="2256492"/>
                </a:lnTo>
                <a:close/>
                <a:moveTo>
                  <a:pt x="5476828" y="2210453"/>
                </a:moveTo>
                <a:lnTo>
                  <a:pt x="5552762" y="2286389"/>
                </a:lnTo>
                <a:lnTo>
                  <a:pt x="5628697" y="2210453"/>
                </a:lnTo>
                <a:lnTo>
                  <a:pt x="5674735" y="2256492"/>
                </a:lnTo>
                <a:lnTo>
                  <a:pt x="5598801" y="2332426"/>
                </a:lnTo>
                <a:lnTo>
                  <a:pt x="5674735" y="2408361"/>
                </a:lnTo>
                <a:lnTo>
                  <a:pt x="5628099" y="2454400"/>
                </a:lnTo>
                <a:lnTo>
                  <a:pt x="5552164" y="2378465"/>
                </a:lnTo>
                <a:lnTo>
                  <a:pt x="5476828" y="2454400"/>
                </a:lnTo>
                <a:lnTo>
                  <a:pt x="5430789" y="2408361"/>
                </a:lnTo>
                <a:lnTo>
                  <a:pt x="5506723" y="2332426"/>
                </a:lnTo>
                <a:lnTo>
                  <a:pt x="5430789" y="2256492"/>
                </a:lnTo>
                <a:close/>
                <a:moveTo>
                  <a:pt x="4874137" y="2210453"/>
                </a:moveTo>
                <a:lnTo>
                  <a:pt x="4950071" y="2286389"/>
                </a:lnTo>
                <a:lnTo>
                  <a:pt x="5026005" y="2210453"/>
                </a:lnTo>
                <a:lnTo>
                  <a:pt x="5072044" y="2256492"/>
                </a:lnTo>
                <a:lnTo>
                  <a:pt x="4996110" y="2332426"/>
                </a:lnTo>
                <a:lnTo>
                  <a:pt x="5072044" y="2408361"/>
                </a:lnTo>
                <a:lnTo>
                  <a:pt x="5026005" y="2454400"/>
                </a:lnTo>
                <a:lnTo>
                  <a:pt x="4950071" y="2378465"/>
                </a:lnTo>
                <a:lnTo>
                  <a:pt x="4874137" y="2454400"/>
                </a:lnTo>
                <a:lnTo>
                  <a:pt x="4828098" y="2408361"/>
                </a:lnTo>
                <a:lnTo>
                  <a:pt x="4904032" y="2332426"/>
                </a:lnTo>
                <a:lnTo>
                  <a:pt x="4828098" y="2256492"/>
                </a:lnTo>
                <a:close/>
                <a:moveTo>
                  <a:pt x="4272044" y="2210453"/>
                </a:moveTo>
                <a:lnTo>
                  <a:pt x="4347978" y="2286389"/>
                </a:lnTo>
                <a:lnTo>
                  <a:pt x="4423913" y="2210453"/>
                </a:lnTo>
                <a:lnTo>
                  <a:pt x="4469951" y="2256492"/>
                </a:lnTo>
                <a:lnTo>
                  <a:pt x="4394017" y="2332426"/>
                </a:lnTo>
                <a:lnTo>
                  <a:pt x="4469951" y="2408361"/>
                </a:lnTo>
                <a:lnTo>
                  <a:pt x="4423913" y="2454400"/>
                </a:lnTo>
                <a:lnTo>
                  <a:pt x="4347978" y="2378465"/>
                </a:lnTo>
                <a:lnTo>
                  <a:pt x="4272044" y="2454400"/>
                </a:lnTo>
                <a:lnTo>
                  <a:pt x="4226005" y="2408361"/>
                </a:lnTo>
                <a:lnTo>
                  <a:pt x="4301939" y="2332426"/>
                </a:lnTo>
                <a:lnTo>
                  <a:pt x="4226005" y="2256492"/>
                </a:lnTo>
                <a:close/>
                <a:moveTo>
                  <a:pt x="3668756" y="2210453"/>
                </a:moveTo>
                <a:lnTo>
                  <a:pt x="3744690" y="2286389"/>
                </a:lnTo>
                <a:lnTo>
                  <a:pt x="3820624" y="2210453"/>
                </a:lnTo>
                <a:lnTo>
                  <a:pt x="3866663" y="2256492"/>
                </a:lnTo>
                <a:lnTo>
                  <a:pt x="3790729" y="2332426"/>
                </a:lnTo>
                <a:lnTo>
                  <a:pt x="3866663" y="2408361"/>
                </a:lnTo>
                <a:lnTo>
                  <a:pt x="3820624" y="2454400"/>
                </a:lnTo>
                <a:lnTo>
                  <a:pt x="3744690" y="2378465"/>
                </a:lnTo>
                <a:lnTo>
                  <a:pt x="3668756" y="2454400"/>
                </a:lnTo>
                <a:lnTo>
                  <a:pt x="3622717" y="2408361"/>
                </a:lnTo>
                <a:lnTo>
                  <a:pt x="3698651" y="2332426"/>
                </a:lnTo>
                <a:lnTo>
                  <a:pt x="3622717" y="2256492"/>
                </a:lnTo>
                <a:close/>
                <a:moveTo>
                  <a:pt x="3067299" y="2210453"/>
                </a:moveTo>
                <a:lnTo>
                  <a:pt x="3143233" y="2286389"/>
                </a:lnTo>
                <a:lnTo>
                  <a:pt x="3219171" y="2210453"/>
                </a:lnTo>
                <a:lnTo>
                  <a:pt x="3265209" y="2256492"/>
                </a:lnTo>
                <a:lnTo>
                  <a:pt x="3189275" y="2332426"/>
                </a:lnTo>
                <a:lnTo>
                  <a:pt x="3265209" y="2408361"/>
                </a:lnTo>
                <a:lnTo>
                  <a:pt x="3218573" y="2454400"/>
                </a:lnTo>
                <a:lnTo>
                  <a:pt x="3142637" y="2378465"/>
                </a:lnTo>
                <a:lnTo>
                  <a:pt x="3067299" y="2454400"/>
                </a:lnTo>
                <a:lnTo>
                  <a:pt x="3021260" y="2408361"/>
                </a:lnTo>
                <a:lnTo>
                  <a:pt x="3097194" y="2332426"/>
                </a:lnTo>
                <a:lnTo>
                  <a:pt x="3021260" y="2256492"/>
                </a:lnTo>
                <a:close/>
                <a:moveTo>
                  <a:pt x="2464603" y="2210453"/>
                </a:moveTo>
                <a:lnTo>
                  <a:pt x="2540539" y="2286389"/>
                </a:lnTo>
                <a:lnTo>
                  <a:pt x="2616473" y="2210453"/>
                </a:lnTo>
                <a:lnTo>
                  <a:pt x="2662513" y="2256492"/>
                </a:lnTo>
                <a:lnTo>
                  <a:pt x="2586578" y="2332426"/>
                </a:lnTo>
                <a:lnTo>
                  <a:pt x="2662513" y="2408361"/>
                </a:lnTo>
                <a:lnTo>
                  <a:pt x="2616473" y="2454400"/>
                </a:lnTo>
                <a:lnTo>
                  <a:pt x="2540539" y="2378465"/>
                </a:lnTo>
                <a:lnTo>
                  <a:pt x="2464603" y="2454400"/>
                </a:lnTo>
                <a:lnTo>
                  <a:pt x="2418563" y="2408361"/>
                </a:lnTo>
                <a:lnTo>
                  <a:pt x="2494498" y="2332426"/>
                </a:lnTo>
                <a:lnTo>
                  <a:pt x="2418563" y="2256492"/>
                </a:lnTo>
                <a:close/>
                <a:moveTo>
                  <a:pt x="1861907" y="2210453"/>
                </a:moveTo>
                <a:lnTo>
                  <a:pt x="1937842" y="2286389"/>
                </a:lnTo>
                <a:lnTo>
                  <a:pt x="2013776" y="2210453"/>
                </a:lnTo>
                <a:lnTo>
                  <a:pt x="2059815" y="2256492"/>
                </a:lnTo>
                <a:lnTo>
                  <a:pt x="1983881" y="2332426"/>
                </a:lnTo>
                <a:lnTo>
                  <a:pt x="2059815" y="2408361"/>
                </a:lnTo>
                <a:lnTo>
                  <a:pt x="2013776" y="2454400"/>
                </a:lnTo>
                <a:lnTo>
                  <a:pt x="1937842" y="2378465"/>
                </a:lnTo>
                <a:lnTo>
                  <a:pt x="1861907" y="2454400"/>
                </a:lnTo>
                <a:lnTo>
                  <a:pt x="1815866" y="2408361"/>
                </a:lnTo>
                <a:lnTo>
                  <a:pt x="1891803" y="2332426"/>
                </a:lnTo>
                <a:lnTo>
                  <a:pt x="1815866" y="2256492"/>
                </a:lnTo>
                <a:close/>
                <a:moveTo>
                  <a:pt x="657121" y="2210453"/>
                </a:moveTo>
                <a:lnTo>
                  <a:pt x="733055" y="2286389"/>
                </a:lnTo>
                <a:lnTo>
                  <a:pt x="808989" y="2210453"/>
                </a:lnTo>
                <a:lnTo>
                  <a:pt x="855028" y="2256492"/>
                </a:lnTo>
                <a:lnTo>
                  <a:pt x="779095" y="2332426"/>
                </a:lnTo>
                <a:lnTo>
                  <a:pt x="855028" y="2408361"/>
                </a:lnTo>
                <a:lnTo>
                  <a:pt x="808989" y="2454400"/>
                </a:lnTo>
                <a:lnTo>
                  <a:pt x="733055" y="2378465"/>
                </a:lnTo>
                <a:lnTo>
                  <a:pt x="657121" y="2454400"/>
                </a:lnTo>
                <a:lnTo>
                  <a:pt x="611082" y="2408361"/>
                </a:lnTo>
                <a:lnTo>
                  <a:pt x="687016" y="2332426"/>
                </a:lnTo>
                <a:lnTo>
                  <a:pt x="611082" y="2256492"/>
                </a:lnTo>
                <a:close/>
                <a:moveTo>
                  <a:pt x="10348579" y="1762030"/>
                </a:moveTo>
                <a:lnTo>
                  <a:pt x="10395813" y="1762030"/>
                </a:lnTo>
                <a:lnTo>
                  <a:pt x="10395813" y="1869056"/>
                </a:lnTo>
                <a:lnTo>
                  <a:pt x="10502838" y="1869056"/>
                </a:lnTo>
                <a:lnTo>
                  <a:pt x="10502838" y="1916291"/>
                </a:lnTo>
                <a:lnTo>
                  <a:pt x="10395813" y="1916291"/>
                </a:lnTo>
                <a:lnTo>
                  <a:pt x="10395813" y="2023316"/>
                </a:lnTo>
                <a:lnTo>
                  <a:pt x="10348579" y="2023316"/>
                </a:lnTo>
                <a:lnTo>
                  <a:pt x="10348579" y="1916291"/>
                </a:lnTo>
                <a:lnTo>
                  <a:pt x="10241553" y="1916291"/>
                </a:lnTo>
                <a:lnTo>
                  <a:pt x="10241553" y="1869056"/>
                </a:lnTo>
                <a:lnTo>
                  <a:pt x="10348579" y="1869056"/>
                </a:lnTo>
                <a:close/>
                <a:moveTo>
                  <a:pt x="9746486" y="1762030"/>
                </a:moveTo>
                <a:lnTo>
                  <a:pt x="9793123" y="1762030"/>
                </a:lnTo>
                <a:lnTo>
                  <a:pt x="9793123" y="1869056"/>
                </a:lnTo>
                <a:lnTo>
                  <a:pt x="9900148" y="1869056"/>
                </a:lnTo>
                <a:lnTo>
                  <a:pt x="9900148" y="1916291"/>
                </a:lnTo>
                <a:lnTo>
                  <a:pt x="9793123" y="1916291"/>
                </a:lnTo>
                <a:lnTo>
                  <a:pt x="9793123" y="2023316"/>
                </a:lnTo>
                <a:lnTo>
                  <a:pt x="9746486" y="2023316"/>
                </a:lnTo>
                <a:lnTo>
                  <a:pt x="9746486" y="1916291"/>
                </a:lnTo>
                <a:lnTo>
                  <a:pt x="9639460" y="1916291"/>
                </a:lnTo>
                <a:lnTo>
                  <a:pt x="9639460" y="1869056"/>
                </a:lnTo>
                <a:lnTo>
                  <a:pt x="9746486" y="1869056"/>
                </a:lnTo>
                <a:close/>
                <a:moveTo>
                  <a:pt x="9143796" y="1762030"/>
                </a:moveTo>
                <a:lnTo>
                  <a:pt x="9191030" y="1762030"/>
                </a:lnTo>
                <a:lnTo>
                  <a:pt x="9191030" y="1869056"/>
                </a:lnTo>
                <a:lnTo>
                  <a:pt x="9298055" y="1869056"/>
                </a:lnTo>
                <a:lnTo>
                  <a:pt x="9298055" y="1916291"/>
                </a:lnTo>
                <a:lnTo>
                  <a:pt x="9191030" y="1916291"/>
                </a:lnTo>
                <a:lnTo>
                  <a:pt x="9191030" y="2023316"/>
                </a:lnTo>
                <a:lnTo>
                  <a:pt x="9143796" y="2023316"/>
                </a:lnTo>
                <a:lnTo>
                  <a:pt x="9143796" y="1916291"/>
                </a:lnTo>
                <a:lnTo>
                  <a:pt x="9036770" y="1916291"/>
                </a:lnTo>
                <a:lnTo>
                  <a:pt x="9036770" y="1869056"/>
                </a:lnTo>
                <a:lnTo>
                  <a:pt x="9143796" y="1869056"/>
                </a:lnTo>
                <a:close/>
                <a:moveTo>
                  <a:pt x="8541105" y="1762030"/>
                </a:moveTo>
                <a:lnTo>
                  <a:pt x="8588339" y="1762030"/>
                </a:lnTo>
                <a:lnTo>
                  <a:pt x="8588339" y="1869056"/>
                </a:lnTo>
                <a:lnTo>
                  <a:pt x="8695365" y="1869056"/>
                </a:lnTo>
                <a:lnTo>
                  <a:pt x="8695365" y="1916291"/>
                </a:lnTo>
                <a:lnTo>
                  <a:pt x="8588339" y="1916291"/>
                </a:lnTo>
                <a:lnTo>
                  <a:pt x="8588339" y="2023316"/>
                </a:lnTo>
                <a:lnTo>
                  <a:pt x="8541105" y="2023316"/>
                </a:lnTo>
                <a:lnTo>
                  <a:pt x="8541105" y="1916291"/>
                </a:lnTo>
                <a:lnTo>
                  <a:pt x="8434079" y="1916291"/>
                </a:lnTo>
                <a:lnTo>
                  <a:pt x="8434079" y="1869056"/>
                </a:lnTo>
                <a:lnTo>
                  <a:pt x="8541105" y="1869056"/>
                </a:lnTo>
                <a:close/>
                <a:moveTo>
                  <a:pt x="7939012" y="1762030"/>
                </a:moveTo>
                <a:lnTo>
                  <a:pt x="7985648" y="1762030"/>
                </a:lnTo>
                <a:lnTo>
                  <a:pt x="7985648" y="1869056"/>
                </a:lnTo>
                <a:lnTo>
                  <a:pt x="8092674" y="1869056"/>
                </a:lnTo>
                <a:lnTo>
                  <a:pt x="8092674" y="1916291"/>
                </a:lnTo>
                <a:lnTo>
                  <a:pt x="7985648" y="1916291"/>
                </a:lnTo>
                <a:lnTo>
                  <a:pt x="7985648" y="2023316"/>
                </a:lnTo>
                <a:lnTo>
                  <a:pt x="7939012" y="2023316"/>
                </a:lnTo>
                <a:lnTo>
                  <a:pt x="7939012" y="1916291"/>
                </a:lnTo>
                <a:lnTo>
                  <a:pt x="7831986" y="1916291"/>
                </a:lnTo>
                <a:lnTo>
                  <a:pt x="7831986" y="1869056"/>
                </a:lnTo>
                <a:lnTo>
                  <a:pt x="7939012" y="1869056"/>
                </a:lnTo>
                <a:close/>
                <a:moveTo>
                  <a:pt x="7336321" y="1762030"/>
                </a:moveTo>
                <a:lnTo>
                  <a:pt x="7383555" y="1762030"/>
                </a:lnTo>
                <a:lnTo>
                  <a:pt x="7383555" y="1869056"/>
                </a:lnTo>
                <a:lnTo>
                  <a:pt x="7490581" y="1869056"/>
                </a:lnTo>
                <a:lnTo>
                  <a:pt x="7490581" y="1916291"/>
                </a:lnTo>
                <a:lnTo>
                  <a:pt x="7383555" y="1916291"/>
                </a:lnTo>
                <a:lnTo>
                  <a:pt x="7383555" y="2023316"/>
                </a:lnTo>
                <a:lnTo>
                  <a:pt x="7336321" y="2023316"/>
                </a:lnTo>
                <a:lnTo>
                  <a:pt x="7336321" y="1916291"/>
                </a:lnTo>
                <a:lnTo>
                  <a:pt x="7229295" y="1916291"/>
                </a:lnTo>
                <a:lnTo>
                  <a:pt x="7229295" y="1869056"/>
                </a:lnTo>
                <a:lnTo>
                  <a:pt x="7336321" y="1869056"/>
                </a:lnTo>
                <a:close/>
                <a:moveTo>
                  <a:pt x="6734228" y="1762030"/>
                </a:moveTo>
                <a:lnTo>
                  <a:pt x="6780864" y="1762030"/>
                </a:lnTo>
                <a:lnTo>
                  <a:pt x="6780864" y="1869056"/>
                </a:lnTo>
                <a:lnTo>
                  <a:pt x="6887890" y="1869056"/>
                </a:lnTo>
                <a:lnTo>
                  <a:pt x="6887890" y="1916291"/>
                </a:lnTo>
                <a:lnTo>
                  <a:pt x="6780864" y="1916291"/>
                </a:lnTo>
                <a:lnTo>
                  <a:pt x="6780864" y="2023316"/>
                </a:lnTo>
                <a:lnTo>
                  <a:pt x="6734228" y="2023316"/>
                </a:lnTo>
                <a:lnTo>
                  <a:pt x="6734228" y="1916291"/>
                </a:lnTo>
                <a:lnTo>
                  <a:pt x="6627202" y="1916291"/>
                </a:lnTo>
                <a:lnTo>
                  <a:pt x="6627202" y="1869056"/>
                </a:lnTo>
                <a:lnTo>
                  <a:pt x="6734228" y="1869056"/>
                </a:lnTo>
                <a:close/>
                <a:moveTo>
                  <a:pt x="6131537" y="1762030"/>
                </a:moveTo>
                <a:lnTo>
                  <a:pt x="6178771" y="1762030"/>
                </a:lnTo>
                <a:lnTo>
                  <a:pt x="6178771" y="1869056"/>
                </a:lnTo>
                <a:lnTo>
                  <a:pt x="6285797" y="1869056"/>
                </a:lnTo>
                <a:lnTo>
                  <a:pt x="6285797" y="1916291"/>
                </a:lnTo>
                <a:lnTo>
                  <a:pt x="6178771" y="1916291"/>
                </a:lnTo>
                <a:lnTo>
                  <a:pt x="6178771" y="2023316"/>
                </a:lnTo>
                <a:lnTo>
                  <a:pt x="6131537" y="2023316"/>
                </a:lnTo>
                <a:lnTo>
                  <a:pt x="6131537" y="1916291"/>
                </a:lnTo>
                <a:lnTo>
                  <a:pt x="6024511" y="1916291"/>
                </a:lnTo>
                <a:lnTo>
                  <a:pt x="6024511" y="1869056"/>
                </a:lnTo>
                <a:lnTo>
                  <a:pt x="6131537" y="1869056"/>
                </a:lnTo>
                <a:close/>
                <a:moveTo>
                  <a:pt x="5528846" y="1762030"/>
                </a:moveTo>
                <a:lnTo>
                  <a:pt x="5576080" y="1762030"/>
                </a:lnTo>
                <a:lnTo>
                  <a:pt x="5576080" y="1869056"/>
                </a:lnTo>
                <a:lnTo>
                  <a:pt x="5683106" y="1869056"/>
                </a:lnTo>
                <a:lnTo>
                  <a:pt x="5683106" y="1916291"/>
                </a:lnTo>
                <a:lnTo>
                  <a:pt x="5576080" y="1916291"/>
                </a:lnTo>
                <a:lnTo>
                  <a:pt x="5576080" y="2023316"/>
                </a:lnTo>
                <a:lnTo>
                  <a:pt x="5528846" y="2023316"/>
                </a:lnTo>
                <a:lnTo>
                  <a:pt x="5528846" y="1916291"/>
                </a:lnTo>
                <a:lnTo>
                  <a:pt x="5421820" y="1916291"/>
                </a:lnTo>
                <a:lnTo>
                  <a:pt x="5421820" y="1869056"/>
                </a:lnTo>
                <a:lnTo>
                  <a:pt x="5528846" y="1869056"/>
                </a:lnTo>
                <a:close/>
                <a:moveTo>
                  <a:pt x="4926753" y="1762030"/>
                </a:moveTo>
                <a:lnTo>
                  <a:pt x="4973389" y="1762030"/>
                </a:lnTo>
                <a:lnTo>
                  <a:pt x="4973389" y="1869056"/>
                </a:lnTo>
                <a:lnTo>
                  <a:pt x="5080415" y="1869056"/>
                </a:lnTo>
                <a:lnTo>
                  <a:pt x="5080415" y="1916291"/>
                </a:lnTo>
                <a:lnTo>
                  <a:pt x="4973389" y="1916291"/>
                </a:lnTo>
                <a:lnTo>
                  <a:pt x="4973389" y="2023316"/>
                </a:lnTo>
                <a:lnTo>
                  <a:pt x="4926753" y="2023316"/>
                </a:lnTo>
                <a:lnTo>
                  <a:pt x="4926753" y="1916291"/>
                </a:lnTo>
                <a:lnTo>
                  <a:pt x="4819727" y="1916291"/>
                </a:lnTo>
                <a:lnTo>
                  <a:pt x="4819727" y="1869056"/>
                </a:lnTo>
                <a:lnTo>
                  <a:pt x="4926753" y="1869056"/>
                </a:lnTo>
                <a:close/>
                <a:moveTo>
                  <a:pt x="4324063" y="1762030"/>
                </a:moveTo>
                <a:lnTo>
                  <a:pt x="4371297" y="1762030"/>
                </a:lnTo>
                <a:lnTo>
                  <a:pt x="4371297" y="1869056"/>
                </a:lnTo>
                <a:lnTo>
                  <a:pt x="4478323" y="1869056"/>
                </a:lnTo>
                <a:lnTo>
                  <a:pt x="4478323" y="1916291"/>
                </a:lnTo>
                <a:lnTo>
                  <a:pt x="4371297" y="1916291"/>
                </a:lnTo>
                <a:lnTo>
                  <a:pt x="4371297" y="2023316"/>
                </a:lnTo>
                <a:lnTo>
                  <a:pt x="4324063" y="2023316"/>
                </a:lnTo>
                <a:lnTo>
                  <a:pt x="4324063" y="1916291"/>
                </a:lnTo>
                <a:lnTo>
                  <a:pt x="4217037" y="1916291"/>
                </a:lnTo>
                <a:lnTo>
                  <a:pt x="4217037" y="1869056"/>
                </a:lnTo>
                <a:lnTo>
                  <a:pt x="4324063" y="1869056"/>
                </a:lnTo>
                <a:close/>
                <a:moveTo>
                  <a:pt x="3721970" y="1762030"/>
                </a:moveTo>
                <a:lnTo>
                  <a:pt x="3768606" y="1762030"/>
                </a:lnTo>
                <a:lnTo>
                  <a:pt x="3768606" y="1869056"/>
                </a:lnTo>
                <a:lnTo>
                  <a:pt x="3875632" y="1869056"/>
                </a:lnTo>
                <a:lnTo>
                  <a:pt x="3875632" y="1916291"/>
                </a:lnTo>
                <a:lnTo>
                  <a:pt x="3768606" y="1916291"/>
                </a:lnTo>
                <a:lnTo>
                  <a:pt x="3768606" y="2023316"/>
                </a:lnTo>
                <a:lnTo>
                  <a:pt x="3721970" y="2023316"/>
                </a:lnTo>
                <a:lnTo>
                  <a:pt x="3721970" y="1916291"/>
                </a:lnTo>
                <a:lnTo>
                  <a:pt x="3614944" y="1916291"/>
                </a:lnTo>
                <a:lnTo>
                  <a:pt x="3614944" y="1869056"/>
                </a:lnTo>
                <a:lnTo>
                  <a:pt x="3721970" y="1869056"/>
                </a:lnTo>
                <a:close/>
                <a:moveTo>
                  <a:pt x="3119325" y="1762030"/>
                </a:moveTo>
                <a:lnTo>
                  <a:pt x="3166560" y="1762030"/>
                </a:lnTo>
                <a:lnTo>
                  <a:pt x="3166560" y="1869056"/>
                </a:lnTo>
                <a:lnTo>
                  <a:pt x="3273586" y="1869056"/>
                </a:lnTo>
                <a:lnTo>
                  <a:pt x="3273586" y="1916291"/>
                </a:lnTo>
                <a:lnTo>
                  <a:pt x="3166560" y="1916291"/>
                </a:lnTo>
                <a:lnTo>
                  <a:pt x="3166560" y="2023316"/>
                </a:lnTo>
                <a:lnTo>
                  <a:pt x="3119325" y="2023316"/>
                </a:lnTo>
                <a:lnTo>
                  <a:pt x="3119325" y="1916291"/>
                </a:lnTo>
                <a:lnTo>
                  <a:pt x="3012297" y="1916291"/>
                </a:lnTo>
                <a:lnTo>
                  <a:pt x="3012297" y="1869056"/>
                </a:lnTo>
                <a:lnTo>
                  <a:pt x="3119325" y="1869056"/>
                </a:lnTo>
                <a:close/>
                <a:moveTo>
                  <a:pt x="2516626" y="1762030"/>
                </a:moveTo>
                <a:lnTo>
                  <a:pt x="2563862" y="1762030"/>
                </a:lnTo>
                <a:lnTo>
                  <a:pt x="2563862" y="1869056"/>
                </a:lnTo>
                <a:lnTo>
                  <a:pt x="2670889" y="1869056"/>
                </a:lnTo>
                <a:lnTo>
                  <a:pt x="2670889" y="1916291"/>
                </a:lnTo>
                <a:lnTo>
                  <a:pt x="2563862" y="1916291"/>
                </a:lnTo>
                <a:lnTo>
                  <a:pt x="2563862" y="2023316"/>
                </a:lnTo>
                <a:lnTo>
                  <a:pt x="2516626" y="2023316"/>
                </a:lnTo>
                <a:lnTo>
                  <a:pt x="2516626" y="1916291"/>
                </a:lnTo>
                <a:lnTo>
                  <a:pt x="2409599" y="1916291"/>
                </a:lnTo>
                <a:lnTo>
                  <a:pt x="2409599" y="1869056"/>
                </a:lnTo>
                <a:lnTo>
                  <a:pt x="2516626" y="1869056"/>
                </a:lnTo>
                <a:close/>
                <a:moveTo>
                  <a:pt x="1914528" y="1762030"/>
                </a:moveTo>
                <a:lnTo>
                  <a:pt x="1961164" y="1762030"/>
                </a:lnTo>
                <a:lnTo>
                  <a:pt x="1961164" y="1869056"/>
                </a:lnTo>
                <a:lnTo>
                  <a:pt x="2068191" y="1869056"/>
                </a:lnTo>
                <a:lnTo>
                  <a:pt x="2068191" y="1916291"/>
                </a:lnTo>
                <a:lnTo>
                  <a:pt x="1961164" y="1916291"/>
                </a:lnTo>
                <a:lnTo>
                  <a:pt x="1961164" y="2023316"/>
                </a:lnTo>
                <a:lnTo>
                  <a:pt x="1914528" y="2023316"/>
                </a:lnTo>
                <a:lnTo>
                  <a:pt x="1914528" y="1916291"/>
                </a:lnTo>
                <a:lnTo>
                  <a:pt x="1807500" y="1916291"/>
                </a:lnTo>
                <a:lnTo>
                  <a:pt x="1807500" y="1869056"/>
                </a:lnTo>
                <a:lnTo>
                  <a:pt x="1914528" y="1869056"/>
                </a:lnTo>
                <a:close/>
                <a:moveTo>
                  <a:pt x="1311829" y="1762030"/>
                </a:moveTo>
                <a:lnTo>
                  <a:pt x="1359064" y="1762030"/>
                </a:lnTo>
                <a:lnTo>
                  <a:pt x="1359064" y="1869056"/>
                </a:lnTo>
                <a:lnTo>
                  <a:pt x="1466092" y="1869056"/>
                </a:lnTo>
                <a:lnTo>
                  <a:pt x="1466092" y="1916291"/>
                </a:lnTo>
                <a:lnTo>
                  <a:pt x="1359064" y="1916291"/>
                </a:lnTo>
                <a:lnTo>
                  <a:pt x="1359064" y="2023316"/>
                </a:lnTo>
                <a:lnTo>
                  <a:pt x="1311829" y="2023316"/>
                </a:lnTo>
                <a:lnTo>
                  <a:pt x="1311829" y="1916291"/>
                </a:lnTo>
                <a:lnTo>
                  <a:pt x="1204808" y="1916291"/>
                </a:lnTo>
                <a:lnTo>
                  <a:pt x="1204808" y="1869056"/>
                </a:lnTo>
                <a:lnTo>
                  <a:pt x="1311829" y="1869056"/>
                </a:lnTo>
                <a:close/>
                <a:moveTo>
                  <a:pt x="709741" y="1762030"/>
                </a:moveTo>
                <a:lnTo>
                  <a:pt x="756378" y="1762030"/>
                </a:lnTo>
                <a:lnTo>
                  <a:pt x="756378" y="1869056"/>
                </a:lnTo>
                <a:lnTo>
                  <a:pt x="863403" y="1869056"/>
                </a:lnTo>
                <a:lnTo>
                  <a:pt x="863403" y="1916291"/>
                </a:lnTo>
                <a:lnTo>
                  <a:pt x="756378" y="1916291"/>
                </a:lnTo>
                <a:lnTo>
                  <a:pt x="756378" y="2023316"/>
                </a:lnTo>
                <a:lnTo>
                  <a:pt x="709741" y="2023316"/>
                </a:lnTo>
                <a:lnTo>
                  <a:pt x="709741" y="1916291"/>
                </a:lnTo>
                <a:lnTo>
                  <a:pt x="602716" y="1916291"/>
                </a:lnTo>
                <a:lnTo>
                  <a:pt x="602716" y="1869056"/>
                </a:lnTo>
                <a:lnTo>
                  <a:pt x="709741" y="1869056"/>
                </a:lnTo>
                <a:close/>
                <a:moveTo>
                  <a:pt x="107051" y="1762030"/>
                </a:moveTo>
                <a:lnTo>
                  <a:pt x="154286" y="1762030"/>
                </a:lnTo>
                <a:lnTo>
                  <a:pt x="154286" y="1869056"/>
                </a:lnTo>
                <a:lnTo>
                  <a:pt x="261312" y="1869056"/>
                </a:lnTo>
                <a:lnTo>
                  <a:pt x="261312" y="1916291"/>
                </a:lnTo>
                <a:lnTo>
                  <a:pt x="154286" y="1916291"/>
                </a:lnTo>
                <a:lnTo>
                  <a:pt x="154286" y="2023316"/>
                </a:lnTo>
                <a:lnTo>
                  <a:pt x="107051" y="2023316"/>
                </a:lnTo>
                <a:lnTo>
                  <a:pt x="107051" y="1916291"/>
                </a:lnTo>
                <a:lnTo>
                  <a:pt x="27" y="1916291"/>
                </a:lnTo>
                <a:lnTo>
                  <a:pt x="27" y="1869056"/>
                </a:lnTo>
                <a:lnTo>
                  <a:pt x="107051" y="1869056"/>
                </a:lnTo>
                <a:close/>
                <a:moveTo>
                  <a:pt x="10295963" y="1356053"/>
                </a:moveTo>
                <a:lnTo>
                  <a:pt x="10275634" y="1376382"/>
                </a:lnTo>
                <a:lnTo>
                  <a:pt x="10351568" y="1452316"/>
                </a:lnTo>
                <a:lnTo>
                  <a:pt x="10275634" y="1528250"/>
                </a:lnTo>
                <a:lnTo>
                  <a:pt x="10295963" y="1548579"/>
                </a:lnTo>
                <a:lnTo>
                  <a:pt x="10371897" y="1472646"/>
                </a:lnTo>
                <a:lnTo>
                  <a:pt x="10447831" y="1548579"/>
                </a:lnTo>
                <a:lnTo>
                  <a:pt x="10468160" y="1528250"/>
                </a:lnTo>
                <a:lnTo>
                  <a:pt x="10392226" y="1452316"/>
                </a:lnTo>
                <a:lnTo>
                  <a:pt x="10468160" y="1376382"/>
                </a:lnTo>
                <a:lnTo>
                  <a:pt x="10447831" y="1356053"/>
                </a:lnTo>
                <a:lnTo>
                  <a:pt x="10371897" y="1431986"/>
                </a:lnTo>
                <a:close/>
                <a:moveTo>
                  <a:pt x="9693870" y="1356053"/>
                </a:moveTo>
                <a:lnTo>
                  <a:pt x="9673541" y="1376382"/>
                </a:lnTo>
                <a:lnTo>
                  <a:pt x="9749475" y="1452316"/>
                </a:lnTo>
                <a:lnTo>
                  <a:pt x="9673541" y="1528250"/>
                </a:lnTo>
                <a:lnTo>
                  <a:pt x="9693870" y="1548579"/>
                </a:lnTo>
                <a:lnTo>
                  <a:pt x="9769804" y="1472646"/>
                </a:lnTo>
                <a:lnTo>
                  <a:pt x="9845738" y="1548579"/>
                </a:lnTo>
                <a:lnTo>
                  <a:pt x="9866067" y="1528250"/>
                </a:lnTo>
                <a:lnTo>
                  <a:pt x="9790133" y="1452316"/>
                </a:lnTo>
                <a:lnTo>
                  <a:pt x="9866067" y="1376382"/>
                </a:lnTo>
                <a:lnTo>
                  <a:pt x="9845738" y="1356053"/>
                </a:lnTo>
                <a:lnTo>
                  <a:pt x="9769804" y="1431986"/>
                </a:lnTo>
                <a:close/>
                <a:moveTo>
                  <a:pt x="9091179" y="1356053"/>
                </a:moveTo>
                <a:lnTo>
                  <a:pt x="9070850" y="1376382"/>
                </a:lnTo>
                <a:lnTo>
                  <a:pt x="9146785" y="1452316"/>
                </a:lnTo>
                <a:lnTo>
                  <a:pt x="9070850" y="1528250"/>
                </a:lnTo>
                <a:lnTo>
                  <a:pt x="9091179" y="1548579"/>
                </a:lnTo>
                <a:lnTo>
                  <a:pt x="9167113" y="1472646"/>
                </a:lnTo>
                <a:lnTo>
                  <a:pt x="9243048" y="1548579"/>
                </a:lnTo>
                <a:lnTo>
                  <a:pt x="9263377" y="1528250"/>
                </a:lnTo>
                <a:lnTo>
                  <a:pt x="9187442" y="1452316"/>
                </a:lnTo>
                <a:lnTo>
                  <a:pt x="9263377" y="1376382"/>
                </a:lnTo>
                <a:lnTo>
                  <a:pt x="9243048" y="1356053"/>
                </a:lnTo>
                <a:lnTo>
                  <a:pt x="9167113" y="1431986"/>
                </a:lnTo>
                <a:close/>
                <a:moveTo>
                  <a:pt x="7886396" y="1356053"/>
                </a:moveTo>
                <a:lnTo>
                  <a:pt x="7866067" y="1376382"/>
                </a:lnTo>
                <a:lnTo>
                  <a:pt x="7942001" y="1452316"/>
                </a:lnTo>
                <a:lnTo>
                  <a:pt x="7866067" y="1528250"/>
                </a:lnTo>
                <a:lnTo>
                  <a:pt x="7886396" y="1548579"/>
                </a:lnTo>
                <a:lnTo>
                  <a:pt x="7962330" y="1472646"/>
                </a:lnTo>
                <a:lnTo>
                  <a:pt x="8038264" y="1548579"/>
                </a:lnTo>
                <a:lnTo>
                  <a:pt x="8058593" y="1528250"/>
                </a:lnTo>
                <a:lnTo>
                  <a:pt x="7982659" y="1452316"/>
                </a:lnTo>
                <a:lnTo>
                  <a:pt x="8058593" y="1376382"/>
                </a:lnTo>
                <a:lnTo>
                  <a:pt x="8038264" y="1356053"/>
                </a:lnTo>
                <a:lnTo>
                  <a:pt x="7962330" y="1431986"/>
                </a:lnTo>
                <a:close/>
                <a:moveTo>
                  <a:pt x="7283705" y="1356053"/>
                </a:moveTo>
                <a:lnTo>
                  <a:pt x="7263376" y="1376382"/>
                </a:lnTo>
                <a:lnTo>
                  <a:pt x="7339310" y="1452316"/>
                </a:lnTo>
                <a:lnTo>
                  <a:pt x="7263376" y="1528250"/>
                </a:lnTo>
                <a:lnTo>
                  <a:pt x="7283705" y="1548579"/>
                </a:lnTo>
                <a:lnTo>
                  <a:pt x="7359639" y="1472646"/>
                </a:lnTo>
                <a:lnTo>
                  <a:pt x="7435573" y="1548579"/>
                </a:lnTo>
                <a:lnTo>
                  <a:pt x="7455902" y="1528250"/>
                </a:lnTo>
                <a:lnTo>
                  <a:pt x="7379968" y="1452316"/>
                </a:lnTo>
                <a:lnTo>
                  <a:pt x="7455902" y="1376382"/>
                </a:lnTo>
                <a:lnTo>
                  <a:pt x="7435573" y="1356053"/>
                </a:lnTo>
                <a:lnTo>
                  <a:pt x="7359639" y="1431986"/>
                </a:lnTo>
                <a:close/>
                <a:moveTo>
                  <a:pt x="6681612" y="1356053"/>
                </a:moveTo>
                <a:lnTo>
                  <a:pt x="6661283" y="1376382"/>
                </a:lnTo>
                <a:lnTo>
                  <a:pt x="6737217" y="1452316"/>
                </a:lnTo>
                <a:lnTo>
                  <a:pt x="6661283" y="1528250"/>
                </a:lnTo>
                <a:lnTo>
                  <a:pt x="6681612" y="1548579"/>
                </a:lnTo>
                <a:lnTo>
                  <a:pt x="6757546" y="1472646"/>
                </a:lnTo>
                <a:lnTo>
                  <a:pt x="6833480" y="1548579"/>
                </a:lnTo>
                <a:lnTo>
                  <a:pt x="6853809" y="1528250"/>
                </a:lnTo>
                <a:lnTo>
                  <a:pt x="6777875" y="1452316"/>
                </a:lnTo>
                <a:lnTo>
                  <a:pt x="6853809" y="1376382"/>
                </a:lnTo>
                <a:lnTo>
                  <a:pt x="6833480" y="1356053"/>
                </a:lnTo>
                <a:lnTo>
                  <a:pt x="6757546" y="1431986"/>
                </a:lnTo>
                <a:close/>
                <a:moveTo>
                  <a:pt x="5476828" y="1356053"/>
                </a:moveTo>
                <a:lnTo>
                  <a:pt x="5456499" y="1376382"/>
                </a:lnTo>
                <a:lnTo>
                  <a:pt x="5532433" y="1452316"/>
                </a:lnTo>
                <a:lnTo>
                  <a:pt x="5456499" y="1528250"/>
                </a:lnTo>
                <a:lnTo>
                  <a:pt x="5476828" y="1548579"/>
                </a:lnTo>
                <a:lnTo>
                  <a:pt x="5552762" y="1472646"/>
                </a:lnTo>
                <a:lnTo>
                  <a:pt x="5628697" y="1548579"/>
                </a:lnTo>
                <a:lnTo>
                  <a:pt x="5649025" y="1528250"/>
                </a:lnTo>
                <a:lnTo>
                  <a:pt x="5573091" y="1452316"/>
                </a:lnTo>
                <a:lnTo>
                  <a:pt x="5649025" y="1376382"/>
                </a:lnTo>
                <a:lnTo>
                  <a:pt x="5628697" y="1356053"/>
                </a:lnTo>
                <a:lnTo>
                  <a:pt x="5552762" y="1431986"/>
                </a:lnTo>
                <a:close/>
                <a:moveTo>
                  <a:pt x="4874137" y="1356053"/>
                </a:moveTo>
                <a:lnTo>
                  <a:pt x="4853808" y="1376382"/>
                </a:lnTo>
                <a:lnTo>
                  <a:pt x="4929742" y="1452316"/>
                </a:lnTo>
                <a:lnTo>
                  <a:pt x="4853808" y="1528250"/>
                </a:lnTo>
                <a:lnTo>
                  <a:pt x="4874137" y="1548579"/>
                </a:lnTo>
                <a:lnTo>
                  <a:pt x="4950071" y="1472646"/>
                </a:lnTo>
                <a:lnTo>
                  <a:pt x="5026005" y="1548579"/>
                </a:lnTo>
                <a:lnTo>
                  <a:pt x="5046334" y="1528250"/>
                </a:lnTo>
                <a:lnTo>
                  <a:pt x="4970400" y="1452316"/>
                </a:lnTo>
                <a:lnTo>
                  <a:pt x="5046334" y="1376382"/>
                </a:lnTo>
                <a:lnTo>
                  <a:pt x="5026005" y="1356053"/>
                </a:lnTo>
                <a:lnTo>
                  <a:pt x="4950071" y="1431986"/>
                </a:lnTo>
                <a:close/>
                <a:moveTo>
                  <a:pt x="4271446" y="1356053"/>
                </a:moveTo>
                <a:lnTo>
                  <a:pt x="4251117" y="1376382"/>
                </a:lnTo>
                <a:lnTo>
                  <a:pt x="4327052" y="1452316"/>
                </a:lnTo>
                <a:lnTo>
                  <a:pt x="4251117" y="1528250"/>
                </a:lnTo>
                <a:lnTo>
                  <a:pt x="4271446" y="1548579"/>
                </a:lnTo>
                <a:lnTo>
                  <a:pt x="4347380" y="1472646"/>
                </a:lnTo>
                <a:lnTo>
                  <a:pt x="4423315" y="1548579"/>
                </a:lnTo>
                <a:lnTo>
                  <a:pt x="4443644" y="1528250"/>
                </a:lnTo>
                <a:lnTo>
                  <a:pt x="4367709" y="1452316"/>
                </a:lnTo>
                <a:lnTo>
                  <a:pt x="4443644" y="1376382"/>
                </a:lnTo>
                <a:lnTo>
                  <a:pt x="4423315" y="1356053"/>
                </a:lnTo>
                <a:lnTo>
                  <a:pt x="4347380" y="1431986"/>
                </a:lnTo>
                <a:close/>
                <a:moveTo>
                  <a:pt x="3668756" y="1356053"/>
                </a:moveTo>
                <a:lnTo>
                  <a:pt x="3648427" y="1376382"/>
                </a:lnTo>
                <a:lnTo>
                  <a:pt x="3724361" y="1452316"/>
                </a:lnTo>
                <a:lnTo>
                  <a:pt x="3649025" y="1527652"/>
                </a:lnTo>
                <a:lnTo>
                  <a:pt x="3669354" y="1547981"/>
                </a:lnTo>
                <a:lnTo>
                  <a:pt x="3745288" y="1472047"/>
                </a:lnTo>
                <a:lnTo>
                  <a:pt x="3820624" y="1548579"/>
                </a:lnTo>
                <a:lnTo>
                  <a:pt x="3840953" y="1528250"/>
                </a:lnTo>
                <a:lnTo>
                  <a:pt x="3765019" y="1452316"/>
                </a:lnTo>
                <a:lnTo>
                  <a:pt x="3840953" y="1376382"/>
                </a:lnTo>
                <a:lnTo>
                  <a:pt x="3820624" y="1356053"/>
                </a:lnTo>
                <a:lnTo>
                  <a:pt x="3744690" y="1431986"/>
                </a:lnTo>
                <a:close/>
                <a:moveTo>
                  <a:pt x="3067306" y="1356053"/>
                </a:moveTo>
                <a:lnTo>
                  <a:pt x="3046977" y="1376382"/>
                </a:lnTo>
                <a:lnTo>
                  <a:pt x="3122912" y="1452316"/>
                </a:lnTo>
                <a:lnTo>
                  <a:pt x="3046977" y="1528250"/>
                </a:lnTo>
                <a:lnTo>
                  <a:pt x="3067306" y="1548579"/>
                </a:lnTo>
                <a:lnTo>
                  <a:pt x="3142645" y="1472646"/>
                </a:lnTo>
                <a:lnTo>
                  <a:pt x="3218581" y="1548579"/>
                </a:lnTo>
                <a:lnTo>
                  <a:pt x="3238910" y="1528250"/>
                </a:lnTo>
                <a:lnTo>
                  <a:pt x="3162974" y="1452316"/>
                </a:lnTo>
                <a:lnTo>
                  <a:pt x="3238910" y="1376382"/>
                </a:lnTo>
                <a:lnTo>
                  <a:pt x="3218581" y="1356053"/>
                </a:lnTo>
                <a:lnTo>
                  <a:pt x="3142645" y="1431986"/>
                </a:lnTo>
                <a:close/>
                <a:moveTo>
                  <a:pt x="2464609" y="1356053"/>
                </a:moveTo>
                <a:lnTo>
                  <a:pt x="2444280" y="1376382"/>
                </a:lnTo>
                <a:lnTo>
                  <a:pt x="2520216" y="1452316"/>
                </a:lnTo>
                <a:lnTo>
                  <a:pt x="2444280" y="1528250"/>
                </a:lnTo>
                <a:lnTo>
                  <a:pt x="2464609" y="1548579"/>
                </a:lnTo>
                <a:lnTo>
                  <a:pt x="2540546" y="1472646"/>
                </a:lnTo>
                <a:lnTo>
                  <a:pt x="2616480" y="1548579"/>
                </a:lnTo>
                <a:lnTo>
                  <a:pt x="2636809" y="1528250"/>
                </a:lnTo>
                <a:lnTo>
                  <a:pt x="2560875" y="1452316"/>
                </a:lnTo>
                <a:lnTo>
                  <a:pt x="2636809" y="1376382"/>
                </a:lnTo>
                <a:lnTo>
                  <a:pt x="2616480" y="1356053"/>
                </a:lnTo>
                <a:lnTo>
                  <a:pt x="2540546" y="1431986"/>
                </a:lnTo>
                <a:close/>
                <a:moveTo>
                  <a:pt x="1259215" y="1356053"/>
                </a:moveTo>
                <a:lnTo>
                  <a:pt x="1238888" y="1376382"/>
                </a:lnTo>
                <a:lnTo>
                  <a:pt x="1314819" y="1452316"/>
                </a:lnTo>
                <a:lnTo>
                  <a:pt x="1238888" y="1528250"/>
                </a:lnTo>
                <a:lnTo>
                  <a:pt x="1259215" y="1548579"/>
                </a:lnTo>
                <a:lnTo>
                  <a:pt x="1335747" y="1472646"/>
                </a:lnTo>
                <a:lnTo>
                  <a:pt x="1411085" y="1548579"/>
                </a:lnTo>
                <a:lnTo>
                  <a:pt x="1431412" y="1528250"/>
                </a:lnTo>
                <a:lnTo>
                  <a:pt x="1355478" y="1452316"/>
                </a:lnTo>
                <a:lnTo>
                  <a:pt x="1431412" y="1376382"/>
                </a:lnTo>
                <a:lnTo>
                  <a:pt x="1411085" y="1356053"/>
                </a:lnTo>
                <a:lnTo>
                  <a:pt x="1335148" y="1431986"/>
                </a:lnTo>
                <a:close/>
                <a:moveTo>
                  <a:pt x="657126" y="1356053"/>
                </a:moveTo>
                <a:lnTo>
                  <a:pt x="636798" y="1376382"/>
                </a:lnTo>
                <a:lnTo>
                  <a:pt x="712731" y="1452316"/>
                </a:lnTo>
                <a:lnTo>
                  <a:pt x="636798" y="1527652"/>
                </a:lnTo>
                <a:lnTo>
                  <a:pt x="657126" y="1547981"/>
                </a:lnTo>
                <a:lnTo>
                  <a:pt x="733060" y="1472047"/>
                </a:lnTo>
                <a:lnTo>
                  <a:pt x="808994" y="1547981"/>
                </a:lnTo>
                <a:lnTo>
                  <a:pt x="829323" y="1527652"/>
                </a:lnTo>
                <a:lnTo>
                  <a:pt x="753389" y="1452316"/>
                </a:lnTo>
                <a:lnTo>
                  <a:pt x="829323" y="1376382"/>
                </a:lnTo>
                <a:lnTo>
                  <a:pt x="808994" y="1356053"/>
                </a:lnTo>
                <a:lnTo>
                  <a:pt x="733060" y="1431986"/>
                </a:lnTo>
                <a:close/>
                <a:moveTo>
                  <a:pt x="55033" y="1356053"/>
                </a:moveTo>
                <a:lnTo>
                  <a:pt x="34704" y="1376382"/>
                </a:lnTo>
                <a:lnTo>
                  <a:pt x="110638" y="1452316"/>
                </a:lnTo>
                <a:lnTo>
                  <a:pt x="34106" y="1527653"/>
                </a:lnTo>
                <a:lnTo>
                  <a:pt x="54435" y="1547981"/>
                </a:lnTo>
                <a:lnTo>
                  <a:pt x="130369" y="1472646"/>
                </a:lnTo>
                <a:lnTo>
                  <a:pt x="206305" y="1548579"/>
                </a:lnTo>
                <a:lnTo>
                  <a:pt x="226632" y="1528250"/>
                </a:lnTo>
                <a:lnTo>
                  <a:pt x="150698" y="1452316"/>
                </a:lnTo>
                <a:lnTo>
                  <a:pt x="226632" y="1376382"/>
                </a:lnTo>
                <a:lnTo>
                  <a:pt x="206305" y="1356053"/>
                </a:lnTo>
                <a:lnTo>
                  <a:pt x="130369" y="1431986"/>
                </a:lnTo>
                <a:close/>
                <a:moveTo>
                  <a:pt x="8489086" y="1355455"/>
                </a:moveTo>
                <a:lnTo>
                  <a:pt x="8468757" y="1375783"/>
                </a:lnTo>
                <a:lnTo>
                  <a:pt x="8544691" y="1451717"/>
                </a:lnTo>
                <a:lnTo>
                  <a:pt x="8468757" y="1527652"/>
                </a:lnTo>
                <a:lnTo>
                  <a:pt x="8489086" y="1547981"/>
                </a:lnTo>
                <a:lnTo>
                  <a:pt x="8565020" y="1472047"/>
                </a:lnTo>
                <a:lnTo>
                  <a:pt x="8640954" y="1547981"/>
                </a:lnTo>
                <a:lnTo>
                  <a:pt x="8661283" y="1527652"/>
                </a:lnTo>
                <a:lnTo>
                  <a:pt x="8585349" y="1451717"/>
                </a:lnTo>
                <a:lnTo>
                  <a:pt x="8661283" y="1375783"/>
                </a:lnTo>
                <a:lnTo>
                  <a:pt x="8640954" y="1355455"/>
                </a:lnTo>
                <a:lnTo>
                  <a:pt x="8565020" y="1431389"/>
                </a:lnTo>
                <a:close/>
                <a:moveTo>
                  <a:pt x="6078921" y="1355455"/>
                </a:moveTo>
                <a:lnTo>
                  <a:pt x="6058592" y="1375783"/>
                </a:lnTo>
                <a:lnTo>
                  <a:pt x="6134526" y="1451717"/>
                </a:lnTo>
                <a:lnTo>
                  <a:pt x="6058592" y="1527652"/>
                </a:lnTo>
                <a:lnTo>
                  <a:pt x="6078921" y="1547981"/>
                </a:lnTo>
                <a:lnTo>
                  <a:pt x="6154855" y="1472047"/>
                </a:lnTo>
                <a:lnTo>
                  <a:pt x="6230789" y="1547981"/>
                </a:lnTo>
                <a:lnTo>
                  <a:pt x="6251118" y="1527652"/>
                </a:lnTo>
                <a:lnTo>
                  <a:pt x="6175184" y="1451717"/>
                </a:lnTo>
                <a:lnTo>
                  <a:pt x="6251118" y="1375783"/>
                </a:lnTo>
                <a:lnTo>
                  <a:pt x="6230789" y="1355455"/>
                </a:lnTo>
                <a:lnTo>
                  <a:pt x="6154855" y="1431389"/>
                </a:lnTo>
                <a:close/>
                <a:moveTo>
                  <a:pt x="1861912" y="1355455"/>
                </a:moveTo>
                <a:lnTo>
                  <a:pt x="1841582" y="1375783"/>
                </a:lnTo>
                <a:lnTo>
                  <a:pt x="1917518" y="1451717"/>
                </a:lnTo>
                <a:lnTo>
                  <a:pt x="1841582" y="1527652"/>
                </a:lnTo>
                <a:lnTo>
                  <a:pt x="1861912" y="1547981"/>
                </a:lnTo>
                <a:lnTo>
                  <a:pt x="1937847" y="1472047"/>
                </a:lnTo>
                <a:lnTo>
                  <a:pt x="2013781" y="1547981"/>
                </a:lnTo>
                <a:lnTo>
                  <a:pt x="2034110" y="1527652"/>
                </a:lnTo>
                <a:lnTo>
                  <a:pt x="1958176" y="1451717"/>
                </a:lnTo>
                <a:lnTo>
                  <a:pt x="2034110" y="1375783"/>
                </a:lnTo>
                <a:lnTo>
                  <a:pt x="2013781" y="1355455"/>
                </a:lnTo>
                <a:lnTo>
                  <a:pt x="1937847" y="1431389"/>
                </a:lnTo>
                <a:close/>
                <a:moveTo>
                  <a:pt x="1259813" y="1330343"/>
                </a:moveTo>
                <a:lnTo>
                  <a:pt x="1335747" y="1406277"/>
                </a:lnTo>
                <a:lnTo>
                  <a:pt x="1411682" y="1330343"/>
                </a:lnTo>
                <a:lnTo>
                  <a:pt x="1457721" y="1376382"/>
                </a:lnTo>
                <a:lnTo>
                  <a:pt x="1381188" y="1452316"/>
                </a:lnTo>
                <a:lnTo>
                  <a:pt x="1457123" y="1528250"/>
                </a:lnTo>
                <a:lnTo>
                  <a:pt x="1411085" y="1574290"/>
                </a:lnTo>
                <a:lnTo>
                  <a:pt x="1335148" y="1498355"/>
                </a:lnTo>
                <a:lnTo>
                  <a:pt x="1259813" y="1573691"/>
                </a:lnTo>
                <a:lnTo>
                  <a:pt x="1213777" y="1527653"/>
                </a:lnTo>
                <a:lnTo>
                  <a:pt x="1289708" y="1451717"/>
                </a:lnTo>
                <a:lnTo>
                  <a:pt x="1213777" y="1376382"/>
                </a:lnTo>
                <a:close/>
                <a:moveTo>
                  <a:pt x="55033" y="1330343"/>
                </a:moveTo>
                <a:lnTo>
                  <a:pt x="130967" y="1406277"/>
                </a:lnTo>
                <a:lnTo>
                  <a:pt x="206901" y="1330343"/>
                </a:lnTo>
                <a:lnTo>
                  <a:pt x="252940" y="1376382"/>
                </a:lnTo>
                <a:lnTo>
                  <a:pt x="177006" y="1452316"/>
                </a:lnTo>
                <a:lnTo>
                  <a:pt x="252940" y="1528250"/>
                </a:lnTo>
                <a:lnTo>
                  <a:pt x="206901" y="1574290"/>
                </a:lnTo>
                <a:lnTo>
                  <a:pt x="130967" y="1498355"/>
                </a:lnTo>
                <a:lnTo>
                  <a:pt x="55033" y="1573691"/>
                </a:lnTo>
                <a:lnTo>
                  <a:pt x="8995" y="1527653"/>
                </a:lnTo>
                <a:lnTo>
                  <a:pt x="84928" y="1451717"/>
                </a:lnTo>
                <a:lnTo>
                  <a:pt x="8995" y="1376382"/>
                </a:lnTo>
                <a:close/>
                <a:moveTo>
                  <a:pt x="10295963" y="1329744"/>
                </a:moveTo>
                <a:lnTo>
                  <a:pt x="10371897" y="1405679"/>
                </a:lnTo>
                <a:lnTo>
                  <a:pt x="10447831" y="1329744"/>
                </a:lnTo>
                <a:lnTo>
                  <a:pt x="10493870" y="1375783"/>
                </a:lnTo>
                <a:lnTo>
                  <a:pt x="10417936" y="1451717"/>
                </a:lnTo>
                <a:lnTo>
                  <a:pt x="10493870" y="1527652"/>
                </a:lnTo>
                <a:lnTo>
                  <a:pt x="10447831" y="1573691"/>
                </a:lnTo>
                <a:lnTo>
                  <a:pt x="10371897" y="1497757"/>
                </a:lnTo>
                <a:lnTo>
                  <a:pt x="10295963" y="1573691"/>
                </a:lnTo>
                <a:lnTo>
                  <a:pt x="10249924" y="1527652"/>
                </a:lnTo>
                <a:lnTo>
                  <a:pt x="10325858" y="1451717"/>
                </a:lnTo>
                <a:lnTo>
                  <a:pt x="10249924" y="1375783"/>
                </a:lnTo>
                <a:close/>
                <a:moveTo>
                  <a:pt x="9693272" y="1329744"/>
                </a:moveTo>
                <a:lnTo>
                  <a:pt x="9769206" y="1405679"/>
                </a:lnTo>
                <a:lnTo>
                  <a:pt x="9845140" y="1329744"/>
                </a:lnTo>
                <a:lnTo>
                  <a:pt x="9891180" y="1375783"/>
                </a:lnTo>
                <a:lnTo>
                  <a:pt x="9815245" y="1451717"/>
                </a:lnTo>
                <a:lnTo>
                  <a:pt x="9891180" y="1527652"/>
                </a:lnTo>
                <a:lnTo>
                  <a:pt x="9845140" y="1573691"/>
                </a:lnTo>
                <a:lnTo>
                  <a:pt x="9769206" y="1497757"/>
                </a:lnTo>
                <a:lnTo>
                  <a:pt x="9693272" y="1573691"/>
                </a:lnTo>
                <a:lnTo>
                  <a:pt x="9647233" y="1527652"/>
                </a:lnTo>
                <a:lnTo>
                  <a:pt x="9723167" y="1451717"/>
                </a:lnTo>
                <a:lnTo>
                  <a:pt x="9647233" y="1375783"/>
                </a:lnTo>
                <a:close/>
                <a:moveTo>
                  <a:pt x="9091777" y="1329744"/>
                </a:moveTo>
                <a:lnTo>
                  <a:pt x="9167711" y="1405679"/>
                </a:lnTo>
                <a:lnTo>
                  <a:pt x="9243645" y="1329744"/>
                </a:lnTo>
                <a:lnTo>
                  <a:pt x="9289684" y="1375783"/>
                </a:lnTo>
                <a:lnTo>
                  <a:pt x="9213750" y="1451717"/>
                </a:lnTo>
                <a:lnTo>
                  <a:pt x="9289684" y="1527652"/>
                </a:lnTo>
                <a:lnTo>
                  <a:pt x="9243645" y="1573691"/>
                </a:lnTo>
                <a:lnTo>
                  <a:pt x="9167711" y="1497757"/>
                </a:lnTo>
                <a:lnTo>
                  <a:pt x="9091777" y="1573691"/>
                </a:lnTo>
                <a:lnTo>
                  <a:pt x="9045738" y="1527652"/>
                </a:lnTo>
                <a:lnTo>
                  <a:pt x="9121672" y="1451717"/>
                </a:lnTo>
                <a:lnTo>
                  <a:pt x="9045738" y="1375783"/>
                </a:lnTo>
                <a:close/>
                <a:moveTo>
                  <a:pt x="8488488" y="1329744"/>
                </a:moveTo>
                <a:lnTo>
                  <a:pt x="8564422" y="1405679"/>
                </a:lnTo>
                <a:lnTo>
                  <a:pt x="8640356" y="1329744"/>
                </a:lnTo>
                <a:lnTo>
                  <a:pt x="8686396" y="1375783"/>
                </a:lnTo>
                <a:lnTo>
                  <a:pt x="8610461" y="1451717"/>
                </a:lnTo>
                <a:lnTo>
                  <a:pt x="8686396" y="1527652"/>
                </a:lnTo>
                <a:lnTo>
                  <a:pt x="8640356" y="1573691"/>
                </a:lnTo>
                <a:lnTo>
                  <a:pt x="8564422" y="1497757"/>
                </a:lnTo>
                <a:lnTo>
                  <a:pt x="8488488" y="1573691"/>
                </a:lnTo>
                <a:lnTo>
                  <a:pt x="8442449" y="1527652"/>
                </a:lnTo>
                <a:lnTo>
                  <a:pt x="8518383" y="1451717"/>
                </a:lnTo>
                <a:lnTo>
                  <a:pt x="8442449" y="1375783"/>
                </a:lnTo>
                <a:close/>
                <a:moveTo>
                  <a:pt x="7886396" y="1329744"/>
                </a:moveTo>
                <a:lnTo>
                  <a:pt x="7962330" y="1405679"/>
                </a:lnTo>
                <a:lnTo>
                  <a:pt x="8038264" y="1329744"/>
                </a:lnTo>
                <a:lnTo>
                  <a:pt x="8084303" y="1375783"/>
                </a:lnTo>
                <a:lnTo>
                  <a:pt x="8008369" y="1451717"/>
                </a:lnTo>
                <a:lnTo>
                  <a:pt x="8084303" y="1527652"/>
                </a:lnTo>
                <a:lnTo>
                  <a:pt x="8038264" y="1573691"/>
                </a:lnTo>
                <a:lnTo>
                  <a:pt x="7962330" y="1497757"/>
                </a:lnTo>
                <a:lnTo>
                  <a:pt x="7886396" y="1573691"/>
                </a:lnTo>
                <a:lnTo>
                  <a:pt x="7840357" y="1527652"/>
                </a:lnTo>
                <a:lnTo>
                  <a:pt x="7916291" y="1451717"/>
                </a:lnTo>
                <a:lnTo>
                  <a:pt x="7840357" y="1375783"/>
                </a:lnTo>
                <a:close/>
                <a:moveTo>
                  <a:pt x="7283705" y="1329744"/>
                </a:moveTo>
                <a:lnTo>
                  <a:pt x="7359639" y="1405679"/>
                </a:lnTo>
                <a:lnTo>
                  <a:pt x="7435573" y="1329744"/>
                </a:lnTo>
                <a:lnTo>
                  <a:pt x="7481613" y="1375783"/>
                </a:lnTo>
                <a:lnTo>
                  <a:pt x="7405678" y="1451717"/>
                </a:lnTo>
                <a:lnTo>
                  <a:pt x="7481613" y="1527652"/>
                </a:lnTo>
                <a:lnTo>
                  <a:pt x="7435573" y="1573691"/>
                </a:lnTo>
                <a:lnTo>
                  <a:pt x="7359639" y="1497757"/>
                </a:lnTo>
                <a:lnTo>
                  <a:pt x="7283705" y="1573691"/>
                </a:lnTo>
                <a:lnTo>
                  <a:pt x="7237666" y="1527652"/>
                </a:lnTo>
                <a:lnTo>
                  <a:pt x="7313600" y="1451717"/>
                </a:lnTo>
                <a:lnTo>
                  <a:pt x="7237666" y="1375783"/>
                </a:lnTo>
                <a:close/>
                <a:moveTo>
                  <a:pt x="6681612" y="1329744"/>
                </a:moveTo>
                <a:lnTo>
                  <a:pt x="6757546" y="1405679"/>
                </a:lnTo>
                <a:lnTo>
                  <a:pt x="6833480" y="1329744"/>
                </a:lnTo>
                <a:lnTo>
                  <a:pt x="6879519" y="1375783"/>
                </a:lnTo>
                <a:lnTo>
                  <a:pt x="6803585" y="1451717"/>
                </a:lnTo>
                <a:lnTo>
                  <a:pt x="6879519" y="1527652"/>
                </a:lnTo>
                <a:lnTo>
                  <a:pt x="6833480" y="1573691"/>
                </a:lnTo>
                <a:lnTo>
                  <a:pt x="6757546" y="1497757"/>
                </a:lnTo>
                <a:lnTo>
                  <a:pt x="6681612" y="1573691"/>
                </a:lnTo>
                <a:lnTo>
                  <a:pt x="6635573" y="1527652"/>
                </a:lnTo>
                <a:lnTo>
                  <a:pt x="6711507" y="1451717"/>
                </a:lnTo>
                <a:lnTo>
                  <a:pt x="6635573" y="1375783"/>
                </a:lnTo>
                <a:close/>
                <a:moveTo>
                  <a:pt x="6078921" y="1329744"/>
                </a:moveTo>
                <a:lnTo>
                  <a:pt x="6154855" y="1405679"/>
                </a:lnTo>
                <a:lnTo>
                  <a:pt x="6230789" y="1329744"/>
                </a:lnTo>
                <a:lnTo>
                  <a:pt x="6276829" y="1375783"/>
                </a:lnTo>
                <a:lnTo>
                  <a:pt x="6200894" y="1451717"/>
                </a:lnTo>
                <a:lnTo>
                  <a:pt x="6276829" y="1527652"/>
                </a:lnTo>
                <a:lnTo>
                  <a:pt x="6230789" y="1573691"/>
                </a:lnTo>
                <a:lnTo>
                  <a:pt x="6154855" y="1497757"/>
                </a:lnTo>
                <a:lnTo>
                  <a:pt x="6078921" y="1573691"/>
                </a:lnTo>
                <a:lnTo>
                  <a:pt x="6032882" y="1527652"/>
                </a:lnTo>
                <a:lnTo>
                  <a:pt x="6108816" y="1451717"/>
                </a:lnTo>
                <a:lnTo>
                  <a:pt x="6032882" y="1375783"/>
                </a:lnTo>
                <a:close/>
                <a:moveTo>
                  <a:pt x="5476828" y="1329744"/>
                </a:moveTo>
                <a:lnTo>
                  <a:pt x="5552762" y="1405679"/>
                </a:lnTo>
                <a:lnTo>
                  <a:pt x="5628697" y="1329744"/>
                </a:lnTo>
                <a:lnTo>
                  <a:pt x="5674735" y="1375783"/>
                </a:lnTo>
                <a:lnTo>
                  <a:pt x="5598801" y="1451717"/>
                </a:lnTo>
                <a:lnTo>
                  <a:pt x="5674735" y="1527652"/>
                </a:lnTo>
                <a:lnTo>
                  <a:pt x="5628099" y="1573691"/>
                </a:lnTo>
                <a:lnTo>
                  <a:pt x="5552164" y="1497757"/>
                </a:lnTo>
                <a:lnTo>
                  <a:pt x="5476828" y="1573691"/>
                </a:lnTo>
                <a:lnTo>
                  <a:pt x="5430789" y="1527652"/>
                </a:lnTo>
                <a:lnTo>
                  <a:pt x="5506723" y="1451717"/>
                </a:lnTo>
                <a:lnTo>
                  <a:pt x="5430789" y="1375783"/>
                </a:lnTo>
                <a:close/>
                <a:moveTo>
                  <a:pt x="4874137" y="1329744"/>
                </a:moveTo>
                <a:lnTo>
                  <a:pt x="4950071" y="1405679"/>
                </a:lnTo>
                <a:lnTo>
                  <a:pt x="5026005" y="1329744"/>
                </a:lnTo>
                <a:lnTo>
                  <a:pt x="5072044" y="1375783"/>
                </a:lnTo>
                <a:lnTo>
                  <a:pt x="4996110" y="1451717"/>
                </a:lnTo>
                <a:lnTo>
                  <a:pt x="5072044" y="1527652"/>
                </a:lnTo>
                <a:lnTo>
                  <a:pt x="5026005" y="1573691"/>
                </a:lnTo>
                <a:lnTo>
                  <a:pt x="4950071" y="1497757"/>
                </a:lnTo>
                <a:lnTo>
                  <a:pt x="4874137" y="1573691"/>
                </a:lnTo>
                <a:lnTo>
                  <a:pt x="4828098" y="1527652"/>
                </a:lnTo>
                <a:lnTo>
                  <a:pt x="4904032" y="1451717"/>
                </a:lnTo>
                <a:lnTo>
                  <a:pt x="4828098" y="1375783"/>
                </a:lnTo>
                <a:close/>
                <a:moveTo>
                  <a:pt x="4272044" y="1329744"/>
                </a:moveTo>
                <a:lnTo>
                  <a:pt x="4347978" y="1405679"/>
                </a:lnTo>
                <a:lnTo>
                  <a:pt x="4423913" y="1329744"/>
                </a:lnTo>
                <a:lnTo>
                  <a:pt x="4469951" y="1375783"/>
                </a:lnTo>
                <a:lnTo>
                  <a:pt x="4394017" y="1451717"/>
                </a:lnTo>
                <a:lnTo>
                  <a:pt x="4469951" y="1527652"/>
                </a:lnTo>
                <a:lnTo>
                  <a:pt x="4423913" y="1573691"/>
                </a:lnTo>
                <a:lnTo>
                  <a:pt x="4347978" y="1497757"/>
                </a:lnTo>
                <a:lnTo>
                  <a:pt x="4272044" y="1573691"/>
                </a:lnTo>
                <a:lnTo>
                  <a:pt x="4226005" y="1527652"/>
                </a:lnTo>
                <a:lnTo>
                  <a:pt x="4301939" y="1451717"/>
                </a:lnTo>
                <a:lnTo>
                  <a:pt x="4226005" y="1375783"/>
                </a:lnTo>
                <a:close/>
                <a:moveTo>
                  <a:pt x="3668756" y="1329744"/>
                </a:moveTo>
                <a:lnTo>
                  <a:pt x="3744690" y="1405679"/>
                </a:lnTo>
                <a:lnTo>
                  <a:pt x="3820624" y="1329744"/>
                </a:lnTo>
                <a:lnTo>
                  <a:pt x="3866663" y="1375783"/>
                </a:lnTo>
                <a:lnTo>
                  <a:pt x="3790729" y="1451717"/>
                </a:lnTo>
                <a:lnTo>
                  <a:pt x="3866663" y="1527652"/>
                </a:lnTo>
                <a:lnTo>
                  <a:pt x="3820624" y="1573691"/>
                </a:lnTo>
                <a:lnTo>
                  <a:pt x="3744690" y="1497757"/>
                </a:lnTo>
                <a:lnTo>
                  <a:pt x="3668756" y="1573691"/>
                </a:lnTo>
                <a:lnTo>
                  <a:pt x="3622717" y="1527652"/>
                </a:lnTo>
                <a:lnTo>
                  <a:pt x="3698651" y="1451717"/>
                </a:lnTo>
                <a:lnTo>
                  <a:pt x="3622717" y="1375783"/>
                </a:lnTo>
                <a:close/>
                <a:moveTo>
                  <a:pt x="3067306" y="1329744"/>
                </a:moveTo>
                <a:lnTo>
                  <a:pt x="3143241" y="1405679"/>
                </a:lnTo>
                <a:lnTo>
                  <a:pt x="3219179" y="1329744"/>
                </a:lnTo>
                <a:lnTo>
                  <a:pt x="3265217" y="1375783"/>
                </a:lnTo>
                <a:lnTo>
                  <a:pt x="3189283" y="1451717"/>
                </a:lnTo>
                <a:lnTo>
                  <a:pt x="3265217" y="1527652"/>
                </a:lnTo>
                <a:lnTo>
                  <a:pt x="3218581" y="1573691"/>
                </a:lnTo>
                <a:lnTo>
                  <a:pt x="3142645" y="1497757"/>
                </a:lnTo>
                <a:lnTo>
                  <a:pt x="3067306" y="1573691"/>
                </a:lnTo>
                <a:lnTo>
                  <a:pt x="3021267" y="1527652"/>
                </a:lnTo>
                <a:lnTo>
                  <a:pt x="3097202" y="1451717"/>
                </a:lnTo>
                <a:lnTo>
                  <a:pt x="3021267" y="1375783"/>
                </a:lnTo>
                <a:close/>
                <a:moveTo>
                  <a:pt x="2464609" y="1329744"/>
                </a:moveTo>
                <a:lnTo>
                  <a:pt x="2540546" y="1405679"/>
                </a:lnTo>
                <a:lnTo>
                  <a:pt x="2616480" y="1329744"/>
                </a:lnTo>
                <a:lnTo>
                  <a:pt x="2662519" y="1375783"/>
                </a:lnTo>
                <a:lnTo>
                  <a:pt x="2586585" y="1451717"/>
                </a:lnTo>
                <a:lnTo>
                  <a:pt x="2662519" y="1527652"/>
                </a:lnTo>
                <a:lnTo>
                  <a:pt x="2616480" y="1573691"/>
                </a:lnTo>
                <a:lnTo>
                  <a:pt x="2540546" y="1497757"/>
                </a:lnTo>
                <a:lnTo>
                  <a:pt x="2464609" y="1573691"/>
                </a:lnTo>
                <a:lnTo>
                  <a:pt x="2418569" y="1527652"/>
                </a:lnTo>
                <a:lnTo>
                  <a:pt x="2494505" y="1451717"/>
                </a:lnTo>
                <a:lnTo>
                  <a:pt x="2418569" y="1375783"/>
                </a:lnTo>
                <a:close/>
                <a:moveTo>
                  <a:pt x="1861912" y="1329744"/>
                </a:moveTo>
                <a:lnTo>
                  <a:pt x="1937847" y="1405679"/>
                </a:lnTo>
                <a:lnTo>
                  <a:pt x="2013781" y="1329744"/>
                </a:lnTo>
                <a:lnTo>
                  <a:pt x="2059821" y="1375783"/>
                </a:lnTo>
                <a:lnTo>
                  <a:pt x="1983886" y="1451717"/>
                </a:lnTo>
                <a:lnTo>
                  <a:pt x="2059821" y="1527652"/>
                </a:lnTo>
                <a:lnTo>
                  <a:pt x="2013781" y="1573691"/>
                </a:lnTo>
                <a:lnTo>
                  <a:pt x="1937847" y="1497757"/>
                </a:lnTo>
                <a:lnTo>
                  <a:pt x="1861912" y="1573691"/>
                </a:lnTo>
                <a:lnTo>
                  <a:pt x="1815871" y="1527652"/>
                </a:lnTo>
                <a:lnTo>
                  <a:pt x="1891808" y="1451717"/>
                </a:lnTo>
                <a:lnTo>
                  <a:pt x="1815871" y="1375783"/>
                </a:lnTo>
                <a:close/>
                <a:moveTo>
                  <a:pt x="657126" y="1329744"/>
                </a:moveTo>
                <a:lnTo>
                  <a:pt x="733060" y="1405679"/>
                </a:lnTo>
                <a:lnTo>
                  <a:pt x="808994" y="1329744"/>
                </a:lnTo>
                <a:lnTo>
                  <a:pt x="855033" y="1375783"/>
                </a:lnTo>
                <a:lnTo>
                  <a:pt x="779100" y="1451717"/>
                </a:lnTo>
                <a:lnTo>
                  <a:pt x="855033" y="1527652"/>
                </a:lnTo>
                <a:lnTo>
                  <a:pt x="808994" y="1573691"/>
                </a:lnTo>
                <a:lnTo>
                  <a:pt x="733060" y="1497757"/>
                </a:lnTo>
                <a:lnTo>
                  <a:pt x="657126" y="1573691"/>
                </a:lnTo>
                <a:lnTo>
                  <a:pt x="611087" y="1527652"/>
                </a:lnTo>
                <a:lnTo>
                  <a:pt x="687021" y="1451717"/>
                </a:lnTo>
                <a:lnTo>
                  <a:pt x="611087" y="1375783"/>
                </a:lnTo>
                <a:close/>
                <a:moveTo>
                  <a:pt x="10348579" y="881314"/>
                </a:moveTo>
                <a:lnTo>
                  <a:pt x="10395813" y="881314"/>
                </a:lnTo>
                <a:lnTo>
                  <a:pt x="10395813" y="988340"/>
                </a:lnTo>
                <a:lnTo>
                  <a:pt x="10502838" y="988340"/>
                </a:lnTo>
                <a:lnTo>
                  <a:pt x="10502838" y="1034975"/>
                </a:lnTo>
                <a:lnTo>
                  <a:pt x="10395813" y="1034975"/>
                </a:lnTo>
                <a:lnTo>
                  <a:pt x="10395813" y="1142002"/>
                </a:lnTo>
                <a:lnTo>
                  <a:pt x="10348579" y="1142002"/>
                </a:lnTo>
                <a:lnTo>
                  <a:pt x="10348579" y="1034975"/>
                </a:lnTo>
                <a:lnTo>
                  <a:pt x="10241553" y="1034975"/>
                </a:lnTo>
                <a:lnTo>
                  <a:pt x="10241553" y="988340"/>
                </a:lnTo>
                <a:lnTo>
                  <a:pt x="10348579" y="988340"/>
                </a:lnTo>
                <a:close/>
                <a:moveTo>
                  <a:pt x="9746486" y="881314"/>
                </a:moveTo>
                <a:lnTo>
                  <a:pt x="9793123" y="881314"/>
                </a:lnTo>
                <a:lnTo>
                  <a:pt x="9793123" y="988340"/>
                </a:lnTo>
                <a:lnTo>
                  <a:pt x="9900148" y="988340"/>
                </a:lnTo>
                <a:lnTo>
                  <a:pt x="9900148" y="1034975"/>
                </a:lnTo>
                <a:lnTo>
                  <a:pt x="9793123" y="1034975"/>
                </a:lnTo>
                <a:lnTo>
                  <a:pt x="9793123" y="1142002"/>
                </a:lnTo>
                <a:lnTo>
                  <a:pt x="9746486" y="1142002"/>
                </a:lnTo>
                <a:lnTo>
                  <a:pt x="9746486" y="1034975"/>
                </a:lnTo>
                <a:lnTo>
                  <a:pt x="9639460" y="1034975"/>
                </a:lnTo>
                <a:lnTo>
                  <a:pt x="9639460" y="988340"/>
                </a:lnTo>
                <a:lnTo>
                  <a:pt x="9746486" y="988340"/>
                </a:lnTo>
                <a:close/>
                <a:moveTo>
                  <a:pt x="9143796" y="881314"/>
                </a:moveTo>
                <a:lnTo>
                  <a:pt x="9191030" y="881314"/>
                </a:lnTo>
                <a:lnTo>
                  <a:pt x="9191030" y="988340"/>
                </a:lnTo>
                <a:lnTo>
                  <a:pt x="9298055" y="988340"/>
                </a:lnTo>
                <a:lnTo>
                  <a:pt x="9298055" y="1034975"/>
                </a:lnTo>
                <a:lnTo>
                  <a:pt x="9191030" y="1034975"/>
                </a:lnTo>
                <a:lnTo>
                  <a:pt x="9191030" y="1142002"/>
                </a:lnTo>
                <a:lnTo>
                  <a:pt x="9143796" y="1142002"/>
                </a:lnTo>
                <a:lnTo>
                  <a:pt x="9143796" y="1034975"/>
                </a:lnTo>
                <a:lnTo>
                  <a:pt x="9036770" y="1034975"/>
                </a:lnTo>
                <a:lnTo>
                  <a:pt x="9036770" y="988340"/>
                </a:lnTo>
                <a:lnTo>
                  <a:pt x="9143796" y="988340"/>
                </a:lnTo>
                <a:close/>
                <a:moveTo>
                  <a:pt x="8541105" y="881314"/>
                </a:moveTo>
                <a:lnTo>
                  <a:pt x="8588339" y="881314"/>
                </a:lnTo>
                <a:lnTo>
                  <a:pt x="8588339" y="988340"/>
                </a:lnTo>
                <a:lnTo>
                  <a:pt x="8695365" y="988340"/>
                </a:lnTo>
                <a:lnTo>
                  <a:pt x="8695365" y="1034975"/>
                </a:lnTo>
                <a:lnTo>
                  <a:pt x="8588339" y="1034975"/>
                </a:lnTo>
                <a:lnTo>
                  <a:pt x="8588339" y="1142002"/>
                </a:lnTo>
                <a:lnTo>
                  <a:pt x="8541105" y="1142002"/>
                </a:lnTo>
                <a:lnTo>
                  <a:pt x="8541105" y="1034975"/>
                </a:lnTo>
                <a:lnTo>
                  <a:pt x="8434079" y="1034975"/>
                </a:lnTo>
                <a:lnTo>
                  <a:pt x="8434079" y="988340"/>
                </a:lnTo>
                <a:lnTo>
                  <a:pt x="8541105" y="988340"/>
                </a:lnTo>
                <a:close/>
                <a:moveTo>
                  <a:pt x="7939012" y="881314"/>
                </a:moveTo>
                <a:lnTo>
                  <a:pt x="7985648" y="881314"/>
                </a:lnTo>
                <a:lnTo>
                  <a:pt x="7985648" y="988340"/>
                </a:lnTo>
                <a:lnTo>
                  <a:pt x="8092674" y="988340"/>
                </a:lnTo>
                <a:lnTo>
                  <a:pt x="8092674" y="1034975"/>
                </a:lnTo>
                <a:lnTo>
                  <a:pt x="7985648" y="1034975"/>
                </a:lnTo>
                <a:lnTo>
                  <a:pt x="7985648" y="1142002"/>
                </a:lnTo>
                <a:lnTo>
                  <a:pt x="7939012" y="1142002"/>
                </a:lnTo>
                <a:lnTo>
                  <a:pt x="7939012" y="1034975"/>
                </a:lnTo>
                <a:lnTo>
                  <a:pt x="7831986" y="1034975"/>
                </a:lnTo>
                <a:lnTo>
                  <a:pt x="7831986" y="988340"/>
                </a:lnTo>
                <a:lnTo>
                  <a:pt x="7939012" y="988340"/>
                </a:lnTo>
                <a:close/>
                <a:moveTo>
                  <a:pt x="7336321" y="881314"/>
                </a:moveTo>
                <a:lnTo>
                  <a:pt x="7383555" y="881314"/>
                </a:lnTo>
                <a:lnTo>
                  <a:pt x="7383555" y="988340"/>
                </a:lnTo>
                <a:lnTo>
                  <a:pt x="7490581" y="988340"/>
                </a:lnTo>
                <a:lnTo>
                  <a:pt x="7490581" y="1034975"/>
                </a:lnTo>
                <a:lnTo>
                  <a:pt x="7383555" y="1034975"/>
                </a:lnTo>
                <a:lnTo>
                  <a:pt x="7383555" y="1142002"/>
                </a:lnTo>
                <a:lnTo>
                  <a:pt x="7336321" y="1142002"/>
                </a:lnTo>
                <a:lnTo>
                  <a:pt x="7336321" y="1034975"/>
                </a:lnTo>
                <a:lnTo>
                  <a:pt x="7229295" y="1034975"/>
                </a:lnTo>
                <a:lnTo>
                  <a:pt x="7229295" y="988340"/>
                </a:lnTo>
                <a:lnTo>
                  <a:pt x="7336321" y="988340"/>
                </a:lnTo>
                <a:close/>
                <a:moveTo>
                  <a:pt x="6734228" y="881314"/>
                </a:moveTo>
                <a:lnTo>
                  <a:pt x="6780864" y="881314"/>
                </a:lnTo>
                <a:lnTo>
                  <a:pt x="6780864" y="988340"/>
                </a:lnTo>
                <a:lnTo>
                  <a:pt x="6887890" y="988340"/>
                </a:lnTo>
                <a:lnTo>
                  <a:pt x="6887890" y="1034975"/>
                </a:lnTo>
                <a:lnTo>
                  <a:pt x="6780864" y="1034975"/>
                </a:lnTo>
                <a:lnTo>
                  <a:pt x="6780864" y="1142002"/>
                </a:lnTo>
                <a:lnTo>
                  <a:pt x="6734228" y="1142002"/>
                </a:lnTo>
                <a:lnTo>
                  <a:pt x="6734228" y="1034975"/>
                </a:lnTo>
                <a:lnTo>
                  <a:pt x="6627202" y="1034975"/>
                </a:lnTo>
                <a:lnTo>
                  <a:pt x="6627202" y="988340"/>
                </a:lnTo>
                <a:lnTo>
                  <a:pt x="6734228" y="988340"/>
                </a:lnTo>
                <a:close/>
                <a:moveTo>
                  <a:pt x="6131537" y="881314"/>
                </a:moveTo>
                <a:lnTo>
                  <a:pt x="6178771" y="881314"/>
                </a:lnTo>
                <a:lnTo>
                  <a:pt x="6178771" y="988340"/>
                </a:lnTo>
                <a:lnTo>
                  <a:pt x="6285797" y="988340"/>
                </a:lnTo>
                <a:lnTo>
                  <a:pt x="6285797" y="1034975"/>
                </a:lnTo>
                <a:lnTo>
                  <a:pt x="6178771" y="1034975"/>
                </a:lnTo>
                <a:lnTo>
                  <a:pt x="6178771" y="1142002"/>
                </a:lnTo>
                <a:lnTo>
                  <a:pt x="6131537" y="1142002"/>
                </a:lnTo>
                <a:lnTo>
                  <a:pt x="6131537" y="1034975"/>
                </a:lnTo>
                <a:lnTo>
                  <a:pt x="6024511" y="1034975"/>
                </a:lnTo>
                <a:lnTo>
                  <a:pt x="6024511" y="988340"/>
                </a:lnTo>
                <a:lnTo>
                  <a:pt x="6131537" y="988340"/>
                </a:lnTo>
                <a:close/>
                <a:moveTo>
                  <a:pt x="5528846" y="881314"/>
                </a:moveTo>
                <a:lnTo>
                  <a:pt x="5576080" y="881314"/>
                </a:lnTo>
                <a:lnTo>
                  <a:pt x="5576080" y="988340"/>
                </a:lnTo>
                <a:lnTo>
                  <a:pt x="5683106" y="988340"/>
                </a:lnTo>
                <a:lnTo>
                  <a:pt x="5683106" y="1034975"/>
                </a:lnTo>
                <a:lnTo>
                  <a:pt x="5576080" y="1034975"/>
                </a:lnTo>
                <a:lnTo>
                  <a:pt x="5576080" y="1142002"/>
                </a:lnTo>
                <a:lnTo>
                  <a:pt x="5528846" y="1142002"/>
                </a:lnTo>
                <a:lnTo>
                  <a:pt x="5528846" y="1034975"/>
                </a:lnTo>
                <a:lnTo>
                  <a:pt x="5421820" y="1034975"/>
                </a:lnTo>
                <a:lnTo>
                  <a:pt x="5421820" y="988340"/>
                </a:lnTo>
                <a:lnTo>
                  <a:pt x="5528846" y="988340"/>
                </a:lnTo>
                <a:close/>
                <a:moveTo>
                  <a:pt x="4926753" y="881314"/>
                </a:moveTo>
                <a:lnTo>
                  <a:pt x="4973389" y="881314"/>
                </a:lnTo>
                <a:lnTo>
                  <a:pt x="4973389" y="988340"/>
                </a:lnTo>
                <a:lnTo>
                  <a:pt x="5080415" y="988340"/>
                </a:lnTo>
                <a:lnTo>
                  <a:pt x="5080415" y="1034975"/>
                </a:lnTo>
                <a:lnTo>
                  <a:pt x="4973389" y="1034975"/>
                </a:lnTo>
                <a:lnTo>
                  <a:pt x="4973389" y="1142002"/>
                </a:lnTo>
                <a:lnTo>
                  <a:pt x="4926753" y="1142002"/>
                </a:lnTo>
                <a:lnTo>
                  <a:pt x="4926753" y="1034975"/>
                </a:lnTo>
                <a:lnTo>
                  <a:pt x="4819727" y="1034975"/>
                </a:lnTo>
                <a:lnTo>
                  <a:pt x="4819727" y="988340"/>
                </a:lnTo>
                <a:lnTo>
                  <a:pt x="4926753" y="988340"/>
                </a:lnTo>
                <a:close/>
                <a:moveTo>
                  <a:pt x="4324063" y="881314"/>
                </a:moveTo>
                <a:lnTo>
                  <a:pt x="4371297" y="881314"/>
                </a:lnTo>
                <a:lnTo>
                  <a:pt x="4371297" y="988340"/>
                </a:lnTo>
                <a:lnTo>
                  <a:pt x="4478323" y="988340"/>
                </a:lnTo>
                <a:lnTo>
                  <a:pt x="4478323" y="1034975"/>
                </a:lnTo>
                <a:lnTo>
                  <a:pt x="4371297" y="1034975"/>
                </a:lnTo>
                <a:lnTo>
                  <a:pt x="4371297" y="1142002"/>
                </a:lnTo>
                <a:lnTo>
                  <a:pt x="4324063" y="1142002"/>
                </a:lnTo>
                <a:lnTo>
                  <a:pt x="4324063" y="1034975"/>
                </a:lnTo>
                <a:lnTo>
                  <a:pt x="4217037" y="1034975"/>
                </a:lnTo>
                <a:lnTo>
                  <a:pt x="4217037" y="988340"/>
                </a:lnTo>
                <a:lnTo>
                  <a:pt x="4324063" y="988340"/>
                </a:lnTo>
                <a:close/>
                <a:moveTo>
                  <a:pt x="3721970" y="881314"/>
                </a:moveTo>
                <a:lnTo>
                  <a:pt x="3768606" y="881314"/>
                </a:lnTo>
                <a:lnTo>
                  <a:pt x="3768606" y="988340"/>
                </a:lnTo>
                <a:lnTo>
                  <a:pt x="3875632" y="988340"/>
                </a:lnTo>
                <a:lnTo>
                  <a:pt x="3875632" y="1034975"/>
                </a:lnTo>
                <a:lnTo>
                  <a:pt x="3768606" y="1034975"/>
                </a:lnTo>
                <a:lnTo>
                  <a:pt x="3768606" y="1142002"/>
                </a:lnTo>
                <a:lnTo>
                  <a:pt x="3721970" y="1142002"/>
                </a:lnTo>
                <a:lnTo>
                  <a:pt x="3721970" y="1034975"/>
                </a:lnTo>
                <a:lnTo>
                  <a:pt x="3614944" y="1034975"/>
                </a:lnTo>
                <a:lnTo>
                  <a:pt x="3614944" y="988340"/>
                </a:lnTo>
                <a:lnTo>
                  <a:pt x="3721970" y="988340"/>
                </a:lnTo>
                <a:close/>
                <a:moveTo>
                  <a:pt x="3119333" y="881314"/>
                </a:moveTo>
                <a:lnTo>
                  <a:pt x="3166568" y="881314"/>
                </a:lnTo>
                <a:lnTo>
                  <a:pt x="3166568" y="988340"/>
                </a:lnTo>
                <a:lnTo>
                  <a:pt x="3273594" y="988340"/>
                </a:lnTo>
                <a:lnTo>
                  <a:pt x="3273594" y="1034975"/>
                </a:lnTo>
                <a:lnTo>
                  <a:pt x="3166568" y="1034975"/>
                </a:lnTo>
                <a:lnTo>
                  <a:pt x="3166568" y="1142002"/>
                </a:lnTo>
                <a:lnTo>
                  <a:pt x="3119333" y="1142002"/>
                </a:lnTo>
                <a:lnTo>
                  <a:pt x="3119333" y="1034975"/>
                </a:lnTo>
                <a:lnTo>
                  <a:pt x="3012304" y="1034975"/>
                </a:lnTo>
                <a:lnTo>
                  <a:pt x="3012304" y="988340"/>
                </a:lnTo>
                <a:lnTo>
                  <a:pt x="3119333" y="988340"/>
                </a:lnTo>
                <a:close/>
                <a:moveTo>
                  <a:pt x="2516633" y="881314"/>
                </a:moveTo>
                <a:lnTo>
                  <a:pt x="2563869" y="881314"/>
                </a:lnTo>
                <a:lnTo>
                  <a:pt x="2563869" y="988340"/>
                </a:lnTo>
                <a:lnTo>
                  <a:pt x="2670896" y="988340"/>
                </a:lnTo>
                <a:lnTo>
                  <a:pt x="2670896" y="1034975"/>
                </a:lnTo>
                <a:lnTo>
                  <a:pt x="2563869" y="1034975"/>
                </a:lnTo>
                <a:lnTo>
                  <a:pt x="2563869" y="1142002"/>
                </a:lnTo>
                <a:lnTo>
                  <a:pt x="2516633" y="1142002"/>
                </a:lnTo>
                <a:lnTo>
                  <a:pt x="2516633" y="1034975"/>
                </a:lnTo>
                <a:lnTo>
                  <a:pt x="2409605" y="1034975"/>
                </a:lnTo>
                <a:lnTo>
                  <a:pt x="2409605" y="988340"/>
                </a:lnTo>
                <a:lnTo>
                  <a:pt x="2516633" y="988340"/>
                </a:lnTo>
                <a:close/>
                <a:moveTo>
                  <a:pt x="1914534" y="881314"/>
                </a:moveTo>
                <a:lnTo>
                  <a:pt x="1961170" y="881314"/>
                </a:lnTo>
                <a:lnTo>
                  <a:pt x="1961170" y="988340"/>
                </a:lnTo>
                <a:lnTo>
                  <a:pt x="2068196" y="988340"/>
                </a:lnTo>
                <a:lnTo>
                  <a:pt x="2068196" y="1034975"/>
                </a:lnTo>
                <a:lnTo>
                  <a:pt x="1961170" y="1034975"/>
                </a:lnTo>
                <a:lnTo>
                  <a:pt x="1961170" y="1142002"/>
                </a:lnTo>
                <a:lnTo>
                  <a:pt x="1914534" y="1142002"/>
                </a:lnTo>
                <a:lnTo>
                  <a:pt x="1914534" y="1034975"/>
                </a:lnTo>
                <a:lnTo>
                  <a:pt x="1807505" y="1034975"/>
                </a:lnTo>
                <a:lnTo>
                  <a:pt x="1807505" y="988340"/>
                </a:lnTo>
                <a:lnTo>
                  <a:pt x="1914534" y="988340"/>
                </a:lnTo>
                <a:close/>
                <a:moveTo>
                  <a:pt x="1311833" y="881314"/>
                </a:moveTo>
                <a:lnTo>
                  <a:pt x="1359068" y="881314"/>
                </a:lnTo>
                <a:lnTo>
                  <a:pt x="1359068" y="988340"/>
                </a:lnTo>
                <a:lnTo>
                  <a:pt x="1466097" y="988340"/>
                </a:lnTo>
                <a:lnTo>
                  <a:pt x="1466097" y="1034975"/>
                </a:lnTo>
                <a:lnTo>
                  <a:pt x="1359068" y="1034975"/>
                </a:lnTo>
                <a:lnTo>
                  <a:pt x="1359068" y="1142002"/>
                </a:lnTo>
                <a:lnTo>
                  <a:pt x="1311833" y="1142002"/>
                </a:lnTo>
                <a:lnTo>
                  <a:pt x="1311833" y="1034975"/>
                </a:lnTo>
                <a:lnTo>
                  <a:pt x="1204812" y="1034975"/>
                </a:lnTo>
                <a:lnTo>
                  <a:pt x="1204812" y="988340"/>
                </a:lnTo>
                <a:lnTo>
                  <a:pt x="1311833" y="988340"/>
                </a:lnTo>
                <a:close/>
                <a:moveTo>
                  <a:pt x="709746" y="881314"/>
                </a:moveTo>
                <a:lnTo>
                  <a:pt x="756383" y="881314"/>
                </a:lnTo>
                <a:lnTo>
                  <a:pt x="756383" y="988340"/>
                </a:lnTo>
                <a:lnTo>
                  <a:pt x="863408" y="988340"/>
                </a:lnTo>
                <a:lnTo>
                  <a:pt x="863408" y="1034975"/>
                </a:lnTo>
                <a:lnTo>
                  <a:pt x="756383" y="1034975"/>
                </a:lnTo>
                <a:lnTo>
                  <a:pt x="756383" y="1142002"/>
                </a:lnTo>
                <a:lnTo>
                  <a:pt x="709746" y="1142002"/>
                </a:lnTo>
                <a:lnTo>
                  <a:pt x="709746" y="1034975"/>
                </a:lnTo>
                <a:lnTo>
                  <a:pt x="602721" y="1034975"/>
                </a:lnTo>
                <a:lnTo>
                  <a:pt x="602721" y="988340"/>
                </a:lnTo>
                <a:lnTo>
                  <a:pt x="709746" y="988340"/>
                </a:lnTo>
                <a:close/>
                <a:moveTo>
                  <a:pt x="107056" y="881314"/>
                </a:moveTo>
                <a:lnTo>
                  <a:pt x="154291" y="881314"/>
                </a:lnTo>
                <a:lnTo>
                  <a:pt x="154291" y="988340"/>
                </a:lnTo>
                <a:lnTo>
                  <a:pt x="261317" y="988340"/>
                </a:lnTo>
                <a:lnTo>
                  <a:pt x="261317" y="1034975"/>
                </a:lnTo>
                <a:lnTo>
                  <a:pt x="154291" y="1034975"/>
                </a:lnTo>
                <a:lnTo>
                  <a:pt x="154291" y="1142002"/>
                </a:lnTo>
                <a:lnTo>
                  <a:pt x="107056" y="1142002"/>
                </a:lnTo>
                <a:lnTo>
                  <a:pt x="107056" y="1034975"/>
                </a:lnTo>
                <a:lnTo>
                  <a:pt x="32" y="1034975"/>
                </a:lnTo>
                <a:lnTo>
                  <a:pt x="32" y="988340"/>
                </a:lnTo>
                <a:lnTo>
                  <a:pt x="107056" y="988340"/>
                </a:lnTo>
                <a:close/>
                <a:moveTo>
                  <a:pt x="10295963" y="474737"/>
                </a:moveTo>
                <a:lnTo>
                  <a:pt x="10275634" y="495066"/>
                </a:lnTo>
                <a:lnTo>
                  <a:pt x="10351568" y="571001"/>
                </a:lnTo>
                <a:lnTo>
                  <a:pt x="10275634" y="646935"/>
                </a:lnTo>
                <a:lnTo>
                  <a:pt x="10295963" y="667264"/>
                </a:lnTo>
                <a:lnTo>
                  <a:pt x="10371897" y="591329"/>
                </a:lnTo>
                <a:lnTo>
                  <a:pt x="10447831" y="667264"/>
                </a:lnTo>
                <a:lnTo>
                  <a:pt x="10468160" y="646935"/>
                </a:lnTo>
                <a:lnTo>
                  <a:pt x="10392226" y="571001"/>
                </a:lnTo>
                <a:lnTo>
                  <a:pt x="10468160" y="495066"/>
                </a:lnTo>
                <a:lnTo>
                  <a:pt x="10447831" y="474737"/>
                </a:lnTo>
                <a:lnTo>
                  <a:pt x="10371897" y="550671"/>
                </a:lnTo>
                <a:close/>
                <a:moveTo>
                  <a:pt x="9693870" y="474737"/>
                </a:moveTo>
                <a:lnTo>
                  <a:pt x="9673541" y="495066"/>
                </a:lnTo>
                <a:lnTo>
                  <a:pt x="9749475" y="571001"/>
                </a:lnTo>
                <a:lnTo>
                  <a:pt x="9673541" y="646935"/>
                </a:lnTo>
                <a:lnTo>
                  <a:pt x="9693870" y="667264"/>
                </a:lnTo>
                <a:lnTo>
                  <a:pt x="9769804" y="591329"/>
                </a:lnTo>
                <a:lnTo>
                  <a:pt x="9845738" y="667264"/>
                </a:lnTo>
                <a:lnTo>
                  <a:pt x="9866067" y="646935"/>
                </a:lnTo>
                <a:lnTo>
                  <a:pt x="9790133" y="571001"/>
                </a:lnTo>
                <a:lnTo>
                  <a:pt x="9866067" y="495066"/>
                </a:lnTo>
                <a:lnTo>
                  <a:pt x="9845738" y="474737"/>
                </a:lnTo>
                <a:lnTo>
                  <a:pt x="9769804" y="550671"/>
                </a:lnTo>
                <a:close/>
                <a:moveTo>
                  <a:pt x="9091179" y="474737"/>
                </a:moveTo>
                <a:lnTo>
                  <a:pt x="9070850" y="495066"/>
                </a:lnTo>
                <a:lnTo>
                  <a:pt x="9146785" y="571001"/>
                </a:lnTo>
                <a:lnTo>
                  <a:pt x="9070850" y="646935"/>
                </a:lnTo>
                <a:lnTo>
                  <a:pt x="9091179" y="667264"/>
                </a:lnTo>
                <a:lnTo>
                  <a:pt x="9167113" y="591329"/>
                </a:lnTo>
                <a:lnTo>
                  <a:pt x="9243048" y="667264"/>
                </a:lnTo>
                <a:lnTo>
                  <a:pt x="9263377" y="646935"/>
                </a:lnTo>
                <a:lnTo>
                  <a:pt x="9187442" y="571001"/>
                </a:lnTo>
                <a:lnTo>
                  <a:pt x="9263377" y="495066"/>
                </a:lnTo>
                <a:lnTo>
                  <a:pt x="9243048" y="474737"/>
                </a:lnTo>
                <a:lnTo>
                  <a:pt x="9167113" y="550671"/>
                </a:lnTo>
                <a:close/>
                <a:moveTo>
                  <a:pt x="8489086" y="474737"/>
                </a:moveTo>
                <a:lnTo>
                  <a:pt x="8468757" y="495066"/>
                </a:lnTo>
                <a:lnTo>
                  <a:pt x="8544691" y="571001"/>
                </a:lnTo>
                <a:lnTo>
                  <a:pt x="8468757" y="646935"/>
                </a:lnTo>
                <a:lnTo>
                  <a:pt x="8489086" y="667264"/>
                </a:lnTo>
                <a:lnTo>
                  <a:pt x="8565020" y="591329"/>
                </a:lnTo>
                <a:lnTo>
                  <a:pt x="8640954" y="667264"/>
                </a:lnTo>
                <a:lnTo>
                  <a:pt x="8661283" y="646935"/>
                </a:lnTo>
                <a:lnTo>
                  <a:pt x="8585349" y="571001"/>
                </a:lnTo>
                <a:lnTo>
                  <a:pt x="8661283" y="495066"/>
                </a:lnTo>
                <a:lnTo>
                  <a:pt x="8640954" y="474737"/>
                </a:lnTo>
                <a:lnTo>
                  <a:pt x="8565020" y="550671"/>
                </a:lnTo>
                <a:close/>
                <a:moveTo>
                  <a:pt x="7886396" y="474737"/>
                </a:moveTo>
                <a:lnTo>
                  <a:pt x="7866067" y="495066"/>
                </a:lnTo>
                <a:lnTo>
                  <a:pt x="7942001" y="571001"/>
                </a:lnTo>
                <a:lnTo>
                  <a:pt x="7866067" y="646935"/>
                </a:lnTo>
                <a:lnTo>
                  <a:pt x="7886396" y="667264"/>
                </a:lnTo>
                <a:lnTo>
                  <a:pt x="7962330" y="591329"/>
                </a:lnTo>
                <a:lnTo>
                  <a:pt x="8038264" y="667264"/>
                </a:lnTo>
                <a:lnTo>
                  <a:pt x="8058593" y="646935"/>
                </a:lnTo>
                <a:lnTo>
                  <a:pt x="7982659" y="571001"/>
                </a:lnTo>
                <a:lnTo>
                  <a:pt x="8058593" y="495066"/>
                </a:lnTo>
                <a:lnTo>
                  <a:pt x="8038264" y="474737"/>
                </a:lnTo>
                <a:lnTo>
                  <a:pt x="7962330" y="550671"/>
                </a:lnTo>
                <a:close/>
                <a:moveTo>
                  <a:pt x="7283705" y="474737"/>
                </a:moveTo>
                <a:lnTo>
                  <a:pt x="7263376" y="495066"/>
                </a:lnTo>
                <a:lnTo>
                  <a:pt x="7339310" y="571001"/>
                </a:lnTo>
                <a:lnTo>
                  <a:pt x="7263376" y="646935"/>
                </a:lnTo>
                <a:lnTo>
                  <a:pt x="7283705" y="667264"/>
                </a:lnTo>
                <a:lnTo>
                  <a:pt x="7359639" y="591329"/>
                </a:lnTo>
                <a:lnTo>
                  <a:pt x="7435573" y="667264"/>
                </a:lnTo>
                <a:lnTo>
                  <a:pt x="7455902" y="646935"/>
                </a:lnTo>
                <a:lnTo>
                  <a:pt x="7379968" y="571001"/>
                </a:lnTo>
                <a:lnTo>
                  <a:pt x="7455902" y="495066"/>
                </a:lnTo>
                <a:lnTo>
                  <a:pt x="7435573" y="474737"/>
                </a:lnTo>
                <a:lnTo>
                  <a:pt x="7359639" y="550671"/>
                </a:lnTo>
                <a:close/>
                <a:moveTo>
                  <a:pt x="6681612" y="474737"/>
                </a:moveTo>
                <a:lnTo>
                  <a:pt x="6661283" y="495066"/>
                </a:lnTo>
                <a:lnTo>
                  <a:pt x="6737217" y="571001"/>
                </a:lnTo>
                <a:lnTo>
                  <a:pt x="6661283" y="646935"/>
                </a:lnTo>
                <a:lnTo>
                  <a:pt x="6681612" y="667264"/>
                </a:lnTo>
                <a:lnTo>
                  <a:pt x="6757546" y="591329"/>
                </a:lnTo>
                <a:lnTo>
                  <a:pt x="6833480" y="667264"/>
                </a:lnTo>
                <a:lnTo>
                  <a:pt x="6853809" y="646935"/>
                </a:lnTo>
                <a:lnTo>
                  <a:pt x="6777875" y="571001"/>
                </a:lnTo>
                <a:lnTo>
                  <a:pt x="6853809" y="495066"/>
                </a:lnTo>
                <a:lnTo>
                  <a:pt x="6833480" y="474737"/>
                </a:lnTo>
                <a:lnTo>
                  <a:pt x="6757546" y="550671"/>
                </a:lnTo>
                <a:close/>
                <a:moveTo>
                  <a:pt x="6078921" y="474737"/>
                </a:moveTo>
                <a:lnTo>
                  <a:pt x="6058592" y="495066"/>
                </a:lnTo>
                <a:lnTo>
                  <a:pt x="6134526" y="571001"/>
                </a:lnTo>
                <a:lnTo>
                  <a:pt x="6058592" y="646935"/>
                </a:lnTo>
                <a:lnTo>
                  <a:pt x="6078921" y="667264"/>
                </a:lnTo>
                <a:lnTo>
                  <a:pt x="6154855" y="591329"/>
                </a:lnTo>
                <a:lnTo>
                  <a:pt x="6230789" y="667264"/>
                </a:lnTo>
                <a:lnTo>
                  <a:pt x="6251118" y="646935"/>
                </a:lnTo>
                <a:lnTo>
                  <a:pt x="6175184" y="571001"/>
                </a:lnTo>
                <a:lnTo>
                  <a:pt x="6251118" y="495066"/>
                </a:lnTo>
                <a:lnTo>
                  <a:pt x="6230789" y="474737"/>
                </a:lnTo>
                <a:lnTo>
                  <a:pt x="6154855" y="550671"/>
                </a:lnTo>
                <a:close/>
                <a:moveTo>
                  <a:pt x="5476828" y="474737"/>
                </a:moveTo>
                <a:lnTo>
                  <a:pt x="5456499" y="495066"/>
                </a:lnTo>
                <a:lnTo>
                  <a:pt x="5532433" y="571001"/>
                </a:lnTo>
                <a:lnTo>
                  <a:pt x="5456499" y="646935"/>
                </a:lnTo>
                <a:lnTo>
                  <a:pt x="5476828" y="667264"/>
                </a:lnTo>
                <a:lnTo>
                  <a:pt x="5552762" y="591329"/>
                </a:lnTo>
                <a:lnTo>
                  <a:pt x="5628697" y="667264"/>
                </a:lnTo>
                <a:lnTo>
                  <a:pt x="5649025" y="646935"/>
                </a:lnTo>
                <a:lnTo>
                  <a:pt x="5573091" y="571001"/>
                </a:lnTo>
                <a:lnTo>
                  <a:pt x="5649025" y="495066"/>
                </a:lnTo>
                <a:lnTo>
                  <a:pt x="5628697" y="474737"/>
                </a:lnTo>
                <a:lnTo>
                  <a:pt x="5552762" y="550671"/>
                </a:lnTo>
                <a:close/>
                <a:moveTo>
                  <a:pt x="4874137" y="474737"/>
                </a:moveTo>
                <a:lnTo>
                  <a:pt x="4853808" y="495066"/>
                </a:lnTo>
                <a:lnTo>
                  <a:pt x="4929742" y="571001"/>
                </a:lnTo>
                <a:lnTo>
                  <a:pt x="4853808" y="646935"/>
                </a:lnTo>
                <a:lnTo>
                  <a:pt x="4874137" y="667264"/>
                </a:lnTo>
                <a:lnTo>
                  <a:pt x="4950071" y="591329"/>
                </a:lnTo>
                <a:lnTo>
                  <a:pt x="5026005" y="667264"/>
                </a:lnTo>
                <a:lnTo>
                  <a:pt x="5046334" y="646935"/>
                </a:lnTo>
                <a:lnTo>
                  <a:pt x="4970400" y="571001"/>
                </a:lnTo>
                <a:lnTo>
                  <a:pt x="5046334" y="495066"/>
                </a:lnTo>
                <a:lnTo>
                  <a:pt x="5026005" y="474737"/>
                </a:lnTo>
                <a:lnTo>
                  <a:pt x="4950071" y="550671"/>
                </a:lnTo>
                <a:close/>
                <a:moveTo>
                  <a:pt x="4271446" y="474737"/>
                </a:moveTo>
                <a:lnTo>
                  <a:pt x="4251117" y="495066"/>
                </a:lnTo>
                <a:lnTo>
                  <a:pt x="4327052" y="571001"/>
                </a:lnTo>
                <a:lnTo>
                  <a:pt x="4251117" y="646935"/>
                </a:lnTo>
                <a:lnTo>
                  <a:pt x="4271446" y="667264"/>
                </a:lnTo>
                <a:lnTo>
                  <a:pt x="4347380" y="591329"/>
                </a:lnTo>
                <a:lnTo>
                  <a:pt x="4423315" y="667264"/>
                </a:lnTo>
                <a:lnTo>
                  <a:pt x="4443644" y="646935"/>
                </a:lnTo>
                <a:lnTo>
                  <a:pt x="4367709" y="571001"/>
                </a:lnTo>
                <a:lnTo>
                  <a:pt x="4443644" y="495066"/>
                </a:lnTo>
                <a:lnTo>
                  <a:pt x="4423315" y="474737"/>
                </a:lnTo>
                <a:lnTo>
                  <a:pt x="4347380" y="550671"/>
                </a:lnTo>
                <a:close/>
                <a:moveTo>
                  <a:pt x="3669354" y="474737"/>
                </a:moveTo>
                <a:lnTo>
                  <a:pt x="3649025" y="495066"/>
                </a:lnTo>
                <a:lnTo>
                  <a:pt x="3724959" y="571001"/>
                </a:lnTo>
                <a:lnTo>
                  <a:pt x="3649025" y="646935"/>
                </a:lnTo>
                <a:lnTo>
                  <a:pt x="3669354" y="667264"/>
                </a:lnTo>
                <a:lnTo>
                  <a:pt x="3745288" y="591329"/>
                </a:lnTo>
                <a:lnTo>
                  <a:pt x="3821222" y="667264"/>
                </a:lnTo>
                <a:lnTo>
                  <a:pt x="3841551" y="646935"/>
                </a:lnTo>
                <a:lnTo>
                  <a:pt x="3765617" y="571001"/>
                </a:lnTo>
                <a:lnTo>
                  <a:pt x="3841551" y="495066"/>
                </a:lnTo>
                <a:lnTo>
                  <a:pt x="3821222" y="474737"/>
                </a:lnTo>
                <a:lnTo>
                  <a:pt x="3745288" y="550671"/>
                </a:lnTo>
                <a:close/>
                <a:moveTo>
                  <a:pt x="3067314" y="474737"/>
                </a:moveTo>
                <a:lnTo>
                  <a:pt x="3046985" y="495066"/>
                </a:lnTo>
                <a:lnTo>
                  <a:pt x="3122920" y="571001"/>
                </a:lnTo>
                <a:lnTo>
                  <a:pt x="3046985" y="646935"/>
                </a:lnTo>
                <a:lnTo>
                  <a:pt x="3067314" y="667264"/>
                </a:lnTo>
                <a:lnTo>
                  <a:pt x="3142651" y="591329"/>
                </a:lnTo>
                <a:lnTo>
                  <a:pt x="3218589" y="667264"/>
                </a:lnTo>
                <a:lnTo>
                  <a:pt x="3238918" y="646935"/>
                </a:lnTo>
                <a:lnTo>
                  <a:pt x="3162980" y="571001"/>
                </a:lnTo>
                <a:lnTo>
                  <a:pt x="3238918" y="495066"/>
                </a:lnTo>
                <a:lnTo>
                  <a:pt x="3218589" y="474737"/>
                </a:lnTo>
                <a:lnTo>
                  <a:pt x="3142651" y="550671"/>
                </a:lnTo>
                <a:close/>
                <a:moveTo>
                  <a:pt x="2464615" y="474737"/>
                </a:moveTo>
                <a:lnTo>
                  <a:pt x="2444286" y="495066"/>
                </a:lnTo>
                <a:lnTo>
                  <a:pt x="2520223" y="571001"/>
                </a:lnTo>
                <a:lnTo>
                  <a:pt x="2444286" y="646935"/>
                </a:lnTo>
                <a:lnTo>
                  <a:pt x="2464615" y="667264"/>
                </a:lnTo>
                <a:lnTo>
                  <a:pt x="2540553" y="591329"/>
                </a:lnTo>
                <a:lnTo>
                  <a:pt x="2616487" y="667264"/>
                </a:lnTo>
                <a:lnTo>
                  <a:pt x="2636816" y="646935"/>
                </a:lnTo>
                <a:lnTo>
                  <a:pt x="2560882" y="571001"/>
                </a:lnTo>
                <a:lnTo>
                  <a:pt x="2636816" y="495066"/>
                </a:lnTo>
                <a:lnTo>
                  <a:pt x="2616487" y="474737"/>
                </a:lnTo>
                <a:lnTo>
                  <a:pt x="2540553" y="550671"/>
                </a:lnTo>
                <a:close/>
                <a:moveTo>
                  <a:pt x="1861918" y="474737"/>
                </a:moveTo>
                <a:lnTo>
                  <a:pt x="1841588" y="495066"/>
                </a:lnTo>
                <a:lnTo>
                  <a:pt x="1917524" y="571001"/>
                </a:lnTo>
                <a:lnTo>
                  <a:pt x="1841588" y="646935"/>
                </a:lnTo>
                <a:lnTo>
                  <a:pt x="1861918" y="667264"/>
                </a:lnTo>
                <a:lnTo>
                  <a:pt x="1937853" y="591329"/>
                </a:lnTo>
                <a:lnTo>
                  <a:pt x="2013788" y="667264"/>
                </a:lnTo>
                <a:lnTo>
                  <a:pt x="2034117" y="646935"/>
                </a:lnTo>
                <a:lnTo>
                  <a:pt x="1958182" y="571001"/>
                </a:lnTo>
                <a:lnTo>
                  <a:pt x="2034117" y="495066"/>
                </a:lnTo>
                <a:lnTo>
                  <a:pt x="2013788" y="474737"/>
                </a:lnTo>
                <a:lnTo>
                  <a:pt x="1937853" y="550671"/>
                </a:lnTo>
                <a:close/>
                <a:moveTo>
                  <a:pt x="1259817" y="474737"/>
                </a:moveTo>
                <a:lnTo>
                  <a:pt x="1239491" y="495066"/>
                </a:lnTo>
                <a:lnTo>
                  <a:pt x="1315422" y="571001"/>
                </a:lnTo>
                <a:lnTo>
                  <a:pt x="1239491" y="646935"/>
                </a:lnTo>
                <a:lnTo>
                  <a:pt x="1259817" y="667264"/>
                </a:lnTo>
                <a:lnTo>
                  <a:pt x="1335752" y="591329"/>
                </a:lnTo>
                <a:lnTo>
                  <a:pt x="1411686" y="667264"/>
                </a:lnTo>
                <a:lnTo>
                  <a:pt x="1432014" y="646935"/>
                </a:lnTo>
                <a:lnTo>
                  <a:pt x="1356081" y="571001"/>
                </a:lnTo>
                <a:lnTo>
                  <a:pt x="1432014" y="495066"/>
                </a:lnTo>
                <a:lnTo>
                  <a:pt x="1411686" y="474737"/>
                </a:lnTo>
                <a:lnTo>
                  <a:pt x="1335752" y="550671"/>
                </a:lnTo>
                <a:close/>
                <a:moveTo>
                  <a:pt x="657131" y="474737"/>
                </a:moveTo>
                <a:lnTo>
                  <a:pt x="636803" y="495066"/>
                </a:lnTo>
                <a:lnTo>
                  <a:pt x="712737" y="571001"/>
                </a:lnTo>
                <a:lnTo>
                  <a:pt x="636803" y="646935"/>
                </a:lnTo>
                <a:lnTo>
                  <a:pt x="657131" y="667264"/>
                </a:lnTo>
                <a:lnTo>
                  <a:pt x="733066" y="591329"/>
                </a:lnTo>
                <a:lnTo>
                  <a:pt x="809000" y="667264"/>
                </a:lnTo>
                <a:lnTo>
                  <a:pt x="829329" y="646935"/>
                </a:lnTo>
                <a:lnTo>
                  <a:pt x="753395" y="571001"/>
                </a:lnTo>
                <a:lnTo>
                  <a:pt x="829329" y="495066"/>
                </a:lnTo>
                <a:lnTo>
                  <a:pt x="809000" y="474737"/>
                </a:lnTo>
                <a:lnTo>
                  <a:pt x="733066" y="550671"/>
                </a:lnTo>
                <a:close/>
                <a:moveTo>
                  <a:pt x="55038" y="474737"/>
                </a:moveTo>
                <a:lnTo>
                  <a:pt x="34709" y="495066"/>
                </a:lnTo>
                <a:lnTo>
                  <a:pt x="110643" y="571001"/>
                </a:lnTo>
                <a:lnTo>
                  <a:pt x="34111" y="646935"/>
                </a:lnTo>
                <a:lnTo>
                  <a:pt x="54440" y="667264"/>
                </a:lnTo>
                <a:lnTo>
                  <a:pt x="130374" y="591329"/>
                </a:lnTo>
                <a:lnTo>
                  <a:pt x="206309" y="667264"/>
                </a:lnTo>
                <a:lnTo>
                  <a:pt x="226637" y="646935"/>
                </a:lnTo>
                <a:lnTo>
                  <a:pt x="151301" y="571001"/>
                </a:lnTo>
                <a:lnTo>
                  <a:pt x="227236" y="495066"/>
                </a:lnTo>
                <a:lnTo>
                  <a:pt x="206907" y="474737"/>
                </a:lnTo>
                <a:lnTo>
                  <a:pt x="130374" y="550671"/>
                </a:lnTo>
                <a:close/>
                <a:moveTo>
                  <a:pt x="5476828" y="449027"/>
                </a:moveTo>
                <a:lnTo>
                  <a:pt x="5552762" y="524961"/>
                </a:lnTo>
                <a:lnTo>
                  <a:pt x="5628697" y="449027"/>
                </a:lnTo>
                <a:lnTo>
                  <a:pt x="5674735" y="495066"/>
                </a:lnTo>
                <a:lnTo>
                  <a:pt x="5598801" y="571001"/>
                </a:lnTo>
                <a:lnTo>
                  <a:pt x="5674735" y="646935"/>
                </a:lnTo>
                <a:lnTo>
                  <a:pt x="5628099" y="692376"/>
                </a:lnTo>
                <a:lnTo>
                  <a:pt x="5552164" y="616442"/>
                </a:lnTo>
                <a:lnTo>
                  <a:pt x="5476828" y="692376"/>
                </a:lnTo>
                <a:lnTo>
                  <a:pt x="5430789" y="646337"/>
                </a:lnTo>
                <a:lnTo>
                  <a:pt x="5506723" y="571001"/>
                </a:lnTo>
                <a:lnTo>
                  <a:pt x="5430789" y="495066"/>
                </a:lnTo>
                <a:close/>
                <a:moveTo>
                  <a:pt x="3067314" y="449027"/>
                </a:moveTo>
                <a:lnTo>
                  <a:pt x="3143249" y="524961"/>
                </a:lnTo>
                <a:lnTo>
                  <a:pt x="3219187" y="449027"/>
                </a:lnTo>
                <a:lnTo>
                  <a:pt x="3265225" y="495066"/>
                </a:lnTo>
                <a:lnTo>
                  <a:pt x="3189291" y="571001"/>
                </a:lnTo>
                <a:lnTo>
                  <a:pt x="3265225" y="646935"/>
                </a:lnTo>
                <a:lnTo>
                  <a:pt x="3218589" y="692376"/>
                </a:lnTo>
                <a:lnTo>
                  <a:pt x="3142651" y="616442"/>
                </a:lnTo>
                <a:lnTo>
                  <a:pt x="3067314" y="692376"/>
                </a:lnTo>
                <a:lnTo>
                  <a:pt x="3021275" y="646337"/>
                </a:lnTo>
                <a:lnTo>
                  <a:pt x="3097211" y="571001"/>
                </a:lnTo>
                <a:lnTo>
                  <a:pt x="3021275" y="495066"/>
                </a:lnTo>
                <a:close/>
                <a:moveTo>
                  <a:pt x="1259817" y="449027"/>
                </a:moveTo>
                <a:lnTo>
                  <a:pt x="1335752" y="524961"/>
                </a:lnTo>
                <a:lnTo>
                  <a:pt x="1411089" y="449625"/>
                </a:lnTo>
                <a:lnTo>
                  <a:pt x="1457127" y="495664"/>
                </a:lnTo>
                <a:lnTo>
                  <a:pt x="1381192" y="571001"/>
                </a:lnTo>
                <a:lnTo>
                  <a:pt x="1457127" y="646935"/>
                </a:lnTo>
                <a:lnTo>
                  <a:pt x="1411089" y="692974"/>
                </a:lnTo>
                <a:lnTo>
                  <a:pt x="1335153" y="617040"/>
                </a:lnTo>
                <a:lnTo>
                  <a:pt x="1259817" y="692376"/>
                </a:lnTo>
                <a:lnTo>
                  <a:pt x="1213782" y="646337"/>
                </a:lnTo>
                <a:lnTo>
                  <a:pt x="1289711" y="570403"/>
                </a:lnTo>
                <a:lnTo>
                  <a:pt x="1213782" y="495066"/>
                </a:lnTo>
                <a:close/>
                <a:moveTo>
                  <a:pt x="55038" y="449027"/>
                </a:moveTo>
                <a:lnTo>
                  <a:pt x="130972" y="524961"/>
                </a:lnTo>
                <a:lnTo>
                  <a:pt x="206907" y="449027"/>
                </a:lnTo>
                <a:lnTo>
                  <a:pt x="252945" y="495066"/>
                </a:lnTo>
                <a:lnTo>
                  <a:pt x="176413" y="571001"/>
                </a:lnTo>
                <a:lnTo>
                  <a:pt x="252347" y="646935"/>
                </a:lnTo>
                <a:lnTo>
                  <a:pt x="206309" y="692974"/>
                </a:lnTo>
                <a:lnTo>
                  <a:pt x="130374" y="617040"/>
                </a:lnTo>
                <a:lnTo>
                  <a:pt x="55038" y="692376"/>
                </a:lnTo>
                <a:lnTo>
                  <a:pt x="9000" y="646337"/>
                </a:lnTo>
                <a:lnTo>
                  <a:pt x="84933" y="570403"/>
                </a:lnTo>
                <a:lnTo>
                  <a:pt x="9000" y="495066"/>
                </a:lnTo>
                <a:close/>
                <a:moveTo>
                  <a:pt x="10295963" y="448429"/>
                </a:moveTo>
                <a:lnTo>
                  <a:pt x="10371897" y="524363"/>
                </a:lnTo>
                <a:lnTo>
                  <a:pt x="10447831" y="448429"/>
                </a:lnTo>
                <a:lnTo>
                  <a:pt x="10493870" y="494468"/>
                </a:lnTo>
                <a:lnTo>
                  <a:pt x="10417936" y="570403"/>
                </a:lnTo>
                <a:lnTo>
                  <a:pt x="10493870" y="646337"/>
                </a:lnTo>
                <a:lnTo>
                  <a:pt x="10447831" y="692376"/>
                </a:lnTo>
                <a:lnTo>
                  <a:pt x="10371897" y="616442"/>
                </a:lnTo>
                <a:lnTo>
                  <a:pt x="10295963" y="692376"/>
                </a:lnTo>
                <a:lnTo>
                  <a:pt x="10249924" y="646337"/>
                </a:lnTo>
                <a:lnTo>
                  <a:pt x="10325858" y="570403"/>
                </a:lnTo>
                <a:lnTo>
                  <a:pt x="10249924" y="494468"/>
                </a:lnTo>
                <a:close/>
                <a:moveTo>
                  <a:pt x="9693272" y="448429"/>
                </a:moveTo>
                <a:lnTo>
                  <a:pt x="9769206" y="524363"/>
                </a:lnTo>
                <a:lnTo>
                  <a:pt x="9845140" y="448429"/>
                </a:lnTo>
                <a:lnTo>
                  <a:pt x="9891180" y="494468"/>
                </a:lnTo>
                <a:lnTo>
                  <a:pt x="9815245" y="570403"/>
                </a:lnTo>
                <a:lnTo>
                  <a:pt x="9891180" y="646337"/>
                </a:lnTo>
                <a:lnTo>
                  <a:pt x="9845140" y="692376"/>
                </a:lnTo>
                <a:lnTo>
                  <a:pt x="9769206" y="616442"/>
                </a:lnTo>
                <a:lnTo>
                  <a:pt x="9693272" y="692376"/>
                </a:lnTo>
                <a:lnTo>
                  <a:pt x="9647233" y="646337"/>
                </a:lnTo>
                <a:lnTo>
                  <a:pt x="9723167" y="570403"/>
                </a:lnTo>
                <a:lnTo>
                  <a:pt x="9647233" y="494468"/>
                </a:lnTo>
                <a:close/>
                <a:moveTo>
                  <a:pt x="9091777" y="448429"/>
                </a:moveTo>
                <a:lnTo>
                  <a:pt x="9167711" y="524363"/>
                </a:lnTo>
                <a:lnTo>
                  <a:pt x="9243645" y="448429"/>
                </a:lnTo>
                <a:lnTo>
                  <a:pt x="9289684" y="494468"/>
                </a:lnTo>
                <a:lnTo>
                  <a:pt x="9213750" y="570403"/>
                </a:lnTo>
                <a:lnTo>
                  <a:pt x="9289684" y="646337"/>
                </a:lnTo>
                <a:lnTo>
                  <a:pt x="9243645" y="692376"/>
                </a:lnTo>
                <a:lnTo>
                  <a:pt x="9167711" y="616442"/>
                </a:lnTo>
                <a:lnTo>
                  <a:pt x="9091777" y="692376"/>
                </a:lnTo>
                <a:lnTo>
                  <a:pt x="9045738" y="646337"/>
                </a:lnTo>
                <a:lnTo>
                  <a:pt x="9121672" y="570403"/>
                </a:lnTo>
                <a:lnTo>
                  <a:pt x="9045738" y="494468"/>
                </a:lnTo>
                <a:close/>
                <a:moveTo>
                  <a:pt x="8488488" y="448429"/>
                </a:moveTo>
                <a:lnTo>
                  <a:pt x="8564422" y="524363"/>
                </a:lnTo>
                <a:lnTo>
                  <a:pt x="8640356" y="448429"/>
                </a:lnTo>
                <a:lnTo>
                  <a:pt x="8686396" y="494468"/>
                </a:lnTo>
                <a:lnTo>
                  <a:pt x="8610461" y="570403"/>
                </a:lnTo>
                <a:lnTo>
                  <a:pt x="8686396" y="646337"/>
                </a:lnTo>
                <a:lnTo>
                  <a:pt x="8640356" y="692376"/>
                </a:lnTo>
                <a:lnTo>
                  <a:pt x="8564422" y="616442"/>
                </a:lnTo>
                <a:lnTo>
                  <a:pt x="8488488" y="692376"/>
                </a:lnTo>
                <a:lnTo>
                  <a:pt x="8442449" y="646337"/>
                </a:lnTo>
                <a:lnTo>
                  <a:pt x="8518383" y="570403"/>
                </a:lnTo>
                <a:lnTo>
                  <a:pt x="8442449" y="494468"/>
                </a:lnTo>
                <a:close/>
                <a:moveTo>
                  <a:pt x="7886396" y="448429"/>
                </a:moveTo>
                <a:lnTo>
                  <a:pt x="7962330" y="524363"/>
                </a:lnTo>
                <a:lnTo>
                  <a:pt x="8038264" y="448429"/>
                </a:lnTo>
                <a:lnTo>
                  <a:pt x="8084303" y="494468"/>
                </a:lnTo>
                <a:lnTo>
                  <a:pt x="8008369" y="570403"/>
                </a:lnTo>
                <a:lnTo>
                  <a:pt x="8084303" y="646337"/>
                </a:lnTo>
                <a:lnTo>
                  <a:pt x="8038264" y="692376"/>
                </a:lnTo>
                <a:lnTo>
                  <a:pt x="7962330" y="616442"/>
                </a:lnTo>
                <a:lnTo>
                  <a:pt x="7886396" y="692376"/>
                </a:lnTo>
                <a:lnTo>
                  <a:pt x="7840357" y="646337"/>
                </a:lnTo>
                <a:lnTo>
                  <a:pt x="7916291" y="570403"/>
                </a:lnTo>
                <a:lnTo>
                  <a:pt x="7840357" y="494468"/>
                </a:lnTo>
                <a:close/>
                <a:moveTo>
                  <a:pt x="7283705" y="448429"/>
                </a:moveTo>
                <a:lnTo>
                  <a:pt x="7359639" y="524363"/>
                </a:lnTo>
                <a:lnTo>
                  <a:pt x="7435573" y="448429"/>
                </a:lnTo>
                <a:lnTo>
                  <a:pt x="7481613" y="494468"/>
                </a:lnTo>
                <a:lnTo>
                  <a:pt x="7405678" y="570403"/>
                </a:lnTo>
                <a:lnTo>
                  <a:pt x="7481613" y="646337"/>
                </a:lnTo>
                <a:lnTo>
                  <a:pt x="7435573" y="692376"/>
                </a:lnTo>
                <a:lnTo>
                  <a:pt x="7359639" y="616442"/>
                </a:lnTo>
                <a:lnTo>
                  <a:pt x="7283705" y="692376"/>
                </a:lnTo>
                <a:lnTo>
                  <a:pt x="7237666" y="646337"/>
                </a:lnTo>
                <a:lnTo>
                  <a:pt x="7313600" y="570403"/>
                </a:lnTo>
                <a:lnTo>
                  <a:pt x="7237666" y="494468"/>
                </a:lnTo>
                <a:close/>
                <a:moveTo>
                  <a:pt x="6681612" y="448429"/>
                </a:moveTo>
                <a:lnTo>
                  <a:pt x="6757546" y="524363"/>
                </a:lnTo>
                <a:lnTo>
                  <a:pt x="6833480" y="448429"/>
                </a:lnTo>
                <a:lnTo>
                  <a:pt x="6879519" y="494468"/>
                </a:lnTo>
                <a:lnTo>
                  <a:pt x="6803585" y="570403"/>
                </a:lnTo>
                <a:lnTo>
                  <a:pt x="6879519" y="646337"/>
                </a:lnTo>
                <a:lnTo>
                  <a:pt x="6833480" y="692376"/>
                </a:lnTo>
                <a:lnTo>
                  <a:pt x="6757546" y="616442"/>
                </a:lnTo>
                <a:lnTo>
                  <a:pt x="6681612" y="692376"/>
                </a:lnTo>
                <a:lnTo>
                  <a:pt x="6635573" y="646337"/>
                </a:lnTo>
                <a:lnTo>
                  <a:pt x="6711507" y="570403"/>
                </a:lnTo>
                <a:lnTo>
                  <a:pt x="6635573" y="494468"/>
                </a:lnTo>
                <a:close/>
                <a:moveTo>
                  <a:pt x="6078921" y="448429"/>
                </a:moveTo>
                <a:lnTo>
                  <a:pt x="6154855" y="524363"/>
                </a:lnTo>
                <a:lnTo>
                  <a:pt x="6230789" y="448429"/>
                </a:lnTo>
                <a:lnTo>
                  <a:pt x="6276829" y="494468"/>
                </a:lnTo>
                <a:lnTo>
                  <a:pt x="6200894" y="570403"/>
                </a:lnTo>
                <a:lnTo>
                  <a:pt x="6276829" y="646337"/>
                </a:lnTo>
                <a:lnTo>
                  <a:pt x="6230789" y="692376"/>
                </a:lnTo>
                <a:lnTo>
                  <a:pt x="6154855" y="616442"/>
                </a:lnTo>
                <a:lnTo>
                  <a:pt x="6078921" y="692376"/>
                </a:lnTo>
                <a:lnTo>
                  <a:pt x="6032882" y="646337"/>
                </a:lnTo>
                <a:lnTo>
                  <a:pt x="6108816" y="570403"/>
                </a:lnTo>
                <a:lnTo>
                  <a:pt x="6032882" y="494468"/>
                </a:lnTo>
                <a:close/>
                <a:moveTo>
                  <a:pt x="4874137" y="448429"/>
                </a:moveTo>
                <a:lnTo>
                  <a:pt x="4950071" y="524363"/>
                </a:lnTo>
                <a:lnTo>
                  <a:pt x="5026005" y="448429"/>
                </a:lnTo>
                <a:lnTo>
                  <a:pt x="5072044" y="494468"/>
                </a:lnTo>
                <a:lnTo>
                  <a:pt x="4996110" y="570403"/>
                </a:lnTo>
                <a:lnTo>
                  <a:pt x="5072044" y="646337"/>
                </a:lnTo>
                <a:lnTo>
                  <a:pt x="5026005" y="692376"/>
                </a:lnTo>
                <a:lnTo>
                  <a:pt x="4950071" y="616442"/>
                </a:lnTo>
                <a:lnTo>
                  <a:pt x="4874137" y="692376"/>
                </a:lnTo>
                <a:lnTo>
                  <a:pt x="4828098" y="646337"/>
                </a:lnTo>
                <a:lnTo>
                  <a:pt x="4904032" y="570403"/>
                </a:lnTo>
                <a:lnTo>
                  <a:pt x="4828098" y="494468"/>
                </a:lnTo>
                <a:close/>
                <a:moveTo>
                  <a:pt x="4272044" y="448429"/>
                </a:moveTo>
                <a:lnTo>
                  <a:pt x="4347978" y="524363"/>
                </a:lnTo>
                <a:lnTo>
                  <a:pt x="4423913" y="448429"/>
                </a:lnTo>
                <a:lnTo>
                  <a:pt x="4469951" y="494468"/>
                </a:lnTo>
                <a:lnTo>
                  <a:pt x="4394017" y="570403"/>
                </a:lnTo>
                <a:lnTo>
                  <a:pt x="4469951" y="646337"/>
                </a:lnTo>
                <a:lnTo>
                  <a:pt x="4423913" y="692376"/>
                </a:lnTo>
                <a:lnTo>
                  <a:pt x="4347978" y="616442"/>
                </a:lnTo>
                <a:lnTo>
                  <a:pt x="4272044" y="692376"/>
                </a:lnTo>
                <a:lnTo>
                  <a:pt x="4226005" y="646337"/>
                </a:lnTo>
                <a:lnTo>
                  <a:pt x="4301939" y="570403"/>
                </a:lnTo>
                <a:lnTo>
                  <a:pt x="4226005" y="494468"/>
                </a:lnTo>
                <a:close/>
                <a:moveTo>
                  <a:pt x="3668756" y="448429"/>
                </a:moveTo>
                <a:lnTo>
                  <a:pt x="3744690" y="524363"/>
                </a:lnTo>
                <a:lnTo>
                  <a:pt x="3820624" y="449625"/>
                </a:lnTo>
                <a:lnTo>
                  <a:pt x="3866663" y="495664"/>
                </a:lnTo>
                <a:lnTo>
                  <a:pt x="3790729" y="571598"/>
                </a:lnTo>
                <a:lnTo>
                  <a:pt x="3866663" y="647533"/>
                </a:lnTo>
                <a:lnTo>
                  <a:pt x="3820624" y="692376"/>
                </a:lnTo>
                <a:lnTo>
                  <a:pt x="3744690" y="616442"/>
                </a:lnTo>
                <a:lnTo>
                  <a:pt x="3668756" y="692376"/>
                </a:lnTo>
                <a:lnTo>
                  <a:pt x="3622717" y="646337"/>
                </a:lnTo>
                <a:lnTo>
                  <a:pt x="3698651" y="570403"/>
                </a:lnTo>
                <a:lnTo>
                  <a:pt x="3622717" y="494468"/>
                </a:lnTo>
                <a:close/>
                <a:moveTo>
                  <a:pt x="2464615" y="448429"/>
                </a:moveTo>
                <a:lnTo>
                  <a:pt x="2540553" y="524363"/>
                </a:lnTo>
                <a:lnTo>
                  <a:pt x="2616487" y="448429"/>
                </a:lnTo>
                <a:lnTo>
                  <a:pt x="2662526" y="494468"/>
                </a:lnTo>
                <a:lnTo>
                  <a:pt x="2586592" y="570403"/>
                </a:lnTo>
                <a:lnTo>
                  <a:pt x="2662526" y="646337"/>
                </a:lnTo>
                <a:lnTo>
                  <a:pt x="2616487" y="692376"/>
                </a:lnTo>
                <a:lnTo>
                  <a:pt x="2540553" y="616442"/>
                </a:lnTo>
                <a:lnTo>
                  <a:pt x="2464615" y="692376"/>
                </a:lnTo>
                <a:lnTo>
                  <a:pt x="2418575" y="646337"/>
                </a:lnTo>
                <a:lnTo>
                  <a:pt x="2494511" y="570403"/>
                </a:lnTo>
                <a:lnTo>
                  <a:pt x="2418575" y="494468"/>
                </a:lnTo>
                <a:close/>
                <a:moveTo>
                  <a:pt x="1861918" y="448429"/>
                </a:moveTo>
                <a:lnTo>
                  <a:pt x="1937853" y="524363"/>
                </a:lnTo>
                <a:lnTo>
                  <a:pt x="2013788" y="448429"/>
                </a:lnTo>
                <a:lnTo>
                  <a:pt x="2059826" y="494468"/>
                </a:lnTo>
                <a:lnTo>
                  <a:pt x="1983892" y="570403"/>
                </a:lnTo>
                <a:lnTo>
                  <a:pt x="2059826" y="646337"/>
                </a:lnTo>
                <a:lnTo>
                  <a:pt x="2013788" y="692376"/>
                </a:lnTo>
                <a:lnTo>
                  <a:pt x="1937853" y="616442"/>
                </a:lnTo>
                <a:lnTo>
                  <a:pt x="1861918" y="692376"/>
                </a:lnTo>
                <a:lnTo>
                  <a:pt x="1815878" y="646337"/>
                </a:lnTo>
                <a:lnTo>
                  <a:pt x="1891814" y="570403"/>
                </a:lnTo>
                <a:lnTo>
                  <a:pt x="1815878" y="494468"/>
                </a:lnTo>
                <a:close/>
                <a:moveTo>
                  <a:pt x="657131" y="448429"/>
                </a:moveTo>
                <a:lnTo>
                  <a:pt x="733066" y="524363"/>
                </a:lnTo>
                <a:lnTo>
                  <a:pt x="809000" y="448429"/>
                </a:lnTo>
                <a:lnTo>
                  <a:pt x="855038" y="494468"/>
                </a:lnTo>
                <a:lnTo>
                  <a:pt x="779105" y="570403"/>
                </a:lnTo>
                <a:lnTo>
                  <a:pt x="855038" y="646337"/>
                </a:lnTo>
                <a:lnTo>
                  <a:pt x="809000" y="692376"/>
                </a:lnTo>
                <a:lnTo>
                  <a:pt x="733066" y="616442"/>
                </a:lnTo>
                <a:lnTo>
                  <a:pt x="657131" y="692376"/>
                </a:lnTo>
                <a:lnTo>
                  <a:pt x="611092" y="646337"/>
                </a:lnTo>
                <a:lnTo>
                  <a:pt x="687026" y="570403"/>
                </a:lnTo>
                <a:lnTo>
                  <a:pt x="611092" y="494468"/>
                </a:lnTo>
                <a:close/>
                <a:moveTo>
                  <a:pt x="1914537" y="0"/>
                </a:moveTo>
                <a:lnTo>
                  <a:pt x="1961174" y="0"/>
                </a:lnTo>
                <a:lnTo>
                  <a:pt x="1961174" y="107025"/>
                </a:lnTo>
                <a:lnTo>
                  <a:pt x="2068200" y="107025"/>
                </a:lnTo>
                <a:lnTo>
                  <a:pt x="2068200" y="154260"/>
                </a:lnTo>
                <a:lnTo>
                  <a:pt x="1961174" y="154260"/>
                </a:lnTo>
                <a:lnTo>
                  <a:pt x="1961174" y="261286"/>
                </a:lnTo>
                <a:lnTo>
                  <a:pt x="1914537" y="261286"/>
                </a:lnTo>
                <a:lnTo>
                  <a:pt x="1914537" y="154260"/>
                </a:lnTo>
                <a:lnTo>
                  <a:pt x="1807509" y="154260"/>
                </a:lnTo>
                <a:lnTo>
                  <a:pt x="1807509" y="107025"/>
                </a:lnTo>
                <a:lnTo>
                  <a:pt x="1914537" y="107025"/>
                </a:lnTo>
                <a:close/>
                <a:moveTo>
                  <a:pt x="1311837" y="0"/>
                </a:moveTo>
                <a:lnTo>
                  <a:pt x="1359072" y="0"/>
                </a:lnTo>
                <a:lnTo>
                  <a:pt x="1359072" y="107025"/>
                </a:lnTo>
                <a:lnTo>
                  <a:pt x="1466101" y="107025"/>
                </a:lnTo>
                <a:lnTo>
                  <a:pt x="1466101" y="154260"/>
                </a:lnTo>
                <a:lnTo>
                  <a:pt x="1359072" y="154260"/>
                </a:lnTo>
                <a:lnTo>
                  <a:pt x="1359072" y="261286"/>
                </a:lnTo>
                <a:lnTo>
                  <a:pt x="1311837" y="261286"/>
                </a:lnTo>
                <a:lnTo>
                  <a:pt x="1311837" y="154260"/>
                </a:lnTo>
                <a:lnTo>
                  <a:pt x="1204817" y="154260"/>
                </a:lnTo>
                <a:lnTo>
                  <a:pt x="1204817" y="107025"/>
                </a:lnTo>
                <a:lnTo>
                  <a:pt x="1311837" y="107025"/>
                </a:lnTo>
                <a:close/>
                <a:moveTo>
                  <a:pt x="709751" y="0"/>
                </a:moveTo>
                <a:lnTo>
                  <a:pt x="756387" y="0"/>
                </a:lnTo>
                <a:lnTo>
                  <a:pt x="756387" y="107025"/>
                </a:lnTo>
                <a:lnTo>
                  <a:pt x="863412" y="107025"/>
                </a:lnTo>
                <a:lnTo>
                  <a:pt x="863412" y="154260"/>
                </a:lnTo>
                <a:lnTo>
                  <a:pt x="756387" y="154260"/>
                </a:lnTo>
                <a:lnTo>
                  <a:pt x="756387" y="261286"/>
                </a:lnTo>
                <a:lnTo>
                  <a:pt x="709751" y="261286"/>
                </a:lnTo>
                <a:lnTo>
                  <a:pt x="709751" y="154260"/>
                </a:lnTo>
                <a:lnTo>
                  <a:pt x="602725" y="154260"/>
                </a:lnTo>
                <a:lnTo>
                  <a:pt x="602725" y="107025"/>
                </a:lnTo>
                <a:lnTo>
                  <a:pt x="709751" y="107025"/>
                </a:lnTo>
                <a:close/>
                <a:moveTo>
                  <a:pt x="107060" y="0"/>
                </a:moveTo>
                <a:lnTo>
                  <a:pt x="154295" y="0"/>
                </a:lnTo>
                <a:lnTo>
                  <a:pt x="154295" y="107025"/>
                </a:lnTo>
                <a:lnTo>
                  <a:pt x="261321" y="107025"/>
                </a:lnTo>
                <a:lnTo>
                  <a:pt x="261321" y="154260"/>
                </a:lnTo>
                <a:lnTo>
                  <a:pt x="154295" y="154260"/>
                </a:lnTo>
                <a:lnTo>
                  <a:pt x="154295" y="261286"/>
                </a:lnTo>
                <a:lnTo>
                  <a:pt x="107060" y="261286"/>
                </a:lnTo>
                <a:lnTo>
                  <a:pt x="107060" y="154260"/>
                </a:lnTo>
                <a:lnTo>
                  <a:pt x="36" y="154260"/>
                </a:lnTo>
                <a:lnTo>
                  <a:pt x="36" y="107025"/>
                </a:lnTo>
                <a:lnTo>
                  <a:pt x="107060" y="107025"/>
                </a:lnTo>
                <a:close/>
                <a:moveTo>
                  <a:pt x="3721970" y="0"/>
                </a:moveTo>
                <a:lnTo>
                  <a:pt x="3768606" y="0"/>
                </a:lnTo>
                <a:lnTo>
                  <a:pt x="3768606" y="107025"/>
                </a:lnTo>
                <a:lnTo>
                  <a:pt x="3875632" y="107025"/>
                </a:lnTo>
                <a:lnTo>
                  <a:pt x="3875632" y="154260"/>
                </a:lnTo>
                <a:lnTo>
                  <a:pt x="3768606" y="154260"/>
                </a:lnTo>
                <a:lnTo>
                  <a:pt x="3768606" y="261286"/>
                </a:lnTo>
                <a:lnTo>
                  <a:pt x="3721970" y="261286"/>
                </a:lnTo>
                <a:lnTo>
                  <a:pt x="3721970" y="154260"/>
                </a:lnTo>
                <a:lnTo>
                  <a:pt x="3614944" y="154260"/>
                </a:lnTo>
                <a:lnTo>
                  <a:pt x="3614944" y="107025"/>
                </a:lnTo>
                <a:lnTo>
                  <a:pt x="3721970" y="107025"/>
                </a:lnTo>
                <a:close/>
                <a:moveTo>
                  <a:pt x="3119338" y="0"/>
                </a:moveTo>
                <a:lnTo>
                  <a:pt x="3166572" y="0"/>
                </a:lnTo>
                <a:lnTo>
                  <a:pt x="3166572" y="107025"/>
                </a:lnTo>
                <a:lnTo>
                  <a:pt x="3273600" y="107025"/>
                </a:lnTo>
                <a:lnTo>
                  <a:pt x="3273600" y="154260"/>
                </a:lnTo>
                <a:lnTo>
                  <a:pt x="3166572" y="154260"/>
                </a:lnTo>
                <a:lnTo>
                  <a:pt x="3166572" y="261286"/>
                </a:lnTo>
                <a:lnTo>
                  <a:pt x="3119338" y="261286"/>
                </a:lnTo>
                <a:lnTo>
                  <a:pt x="3119338" y="154260"/>
                </a:lnTo>
                <a:lnTo>
                  <a:pt x="3012311" y="154260"/>
                </a:lnTo>
                <a:lnTo>
                  <a:pt x="3012311" y="107025"/>
                </a:lnTo>
                <a:lnTo>
                  <a:pt x="3119338" y="107025"/>
                </a:lnTo>
                <a:close/>
                <a:moveTo>
                  <a:pt x="2516638" y="0"/>
                </a:moveTo>
                <a:lnTo>
                  <a:pt x="2563874" y="0"/>
                </a:lnTo>
                <a:lnTo>
                  <a:pt x="2563874" y="107025"/>
                </a:lnTo>
                <a:lnTo>
                  <a:pt x="2670900" y="107025"/>
                </a:lnTo>
                <a:lnTo>
                  <a:pt x="2670900" y="154260"/>
                </a:lnTo>
                <a:lnTo>
                  <a:pt x="2563874" y="154260"/>
                </a:lnTo>
                <a:lnTo>
                  <a:pt x="2563874" y="261286"/>
                </a:lnTo>
                <a:lnTo>
                  <a:pt x="2516638" y="261286"/>
                </a:lnTo>
                <a:lnTo>
                  <a:pt x="2516638" y="154260"/>
                </a:lnTo>
                <a:lnTo>
                  <a:pt x="2409610" y="154260"/>
                </a:lnTo>
                <a:lnTo>
                  <a:pt x="2409610" y="107025"/>
                </a:lnTo>
                <a:lnTo>
                  <a:pt x="2516638" y="107025"/>
                </a:lnTo>
                <a:close/>
                <a:moveTo>
                  <a:pt x="10348579" y="0"/>
                </a:moveTo>
                <a:lnTo>
                  <a:pt x="10395813" y="0"/>
                </a:lnTo>
                <a:lnTo>
                  <a:pt x="10395813" y="107025"/>
                </a:lnTo>
                <a:lnTo>
                  <a:pt x="10502838" y="107025"/>
                </a:lnTo>
                <a:lnTo>
                  <a:pt x="10502838" y="154260"/>
                </a:lnTo>
                <a:lnTo>
                  <a:pt x="10395813" y="154260"/>
                </a:lnTo>
                <a:lnTo>
                  <a:pt x="10395813" y="261286"/>
                </a:lnTo>
                <a:lnTo>
                  <a:pt x="10348579" y="261286"/>
                </a:lnTo>
                <a:lnTo>
                  <a:pt x="10348579" y="154260"/>
                </a:lnTo>
                <a:lnTo>
                  <a:pt x="10241553" y="154260"/>
                </a:lnTo>
                <a:lnTo>
                  <a:pt x="10241553" y="107025"/>
                </a:lnTo>
                <a:lnTo>
                  <a:pt x="10348579" y="107025"/>
                </a:lnTo>
                <a:close/>
                <a:moveTo>
                  <a:pt x="9746486" y="0"/>
                </a:moveTo>
                <a:lnTo>
                  <a:pt x="9793123" y="0"/>
                </a:lnTo>
                <a:lnTo>
                  <a:pt x="9793123" y="107025"/>
                </a:lnTo>
                <a:lnTo>
                  <a:pt x="9900148" y="107025"/>
                </a:lnTo>
                <a:lnTo>
                  <a:pt x="9900148" y="154260"/>
                </a:lnTo>
                <a:lnTo>
                  <a:pt x="9793123" y="154260"/>
                </a:lnTo>
                <a:lnTo>
                  <a:pt x="9793123" y="261286"/>
                </a:lnTo>
                <a:lnTo>
                  <a:pt x="9746486" y="261286"/>
                </a:lnTo>
                <a:lnTo>
                  <a:pt x="9746486" y="154260"/>
                </a:lnTo>
                <a:lnTo>
                  <a:pt x="9639460" y="154260"/>
                </a:lnTo>
                <a:lnTo>
                  <a:pt x="9639460" y="107025"/>
                </a:lnTo>
                <a:lnTo>
                  <a:pt x="9746486" y="107025"/>
                </a:lnTo>
                <a:close/>
                <a:moveTo>
                  <a:pt x="9143796" y="0"/>
                </a:moveTo>
                <a:lnTo>
                  <a:pt x="9191030" y="0"/>
                </a:lnTo>
                <a:lnTo>
                  <a:pt x="9191030" y="107025"/>
                </a:lnTo>
                <a:lnTo>
                  <a:pt x="9298055" y="107025"/>
                </a:lnTo>
                <a:lnTo>
                  <a:pt x="9298055" y="154260"/>
                </a:lnTo>
                <a:lnTo>
                  <a:pt x="9191030" y="154260"/>
                </a:lnTo>
                <a:lnTo>
                  <a:pt x="9191030" y="261286"/>
                </a:lnTo>
                <a:lnTo>
                  <a:pt x="9143796" y="261286"/>
                </a:lnTo>
                <a:lnTo>
                  <a:pt x="9143796" y="154260"/>
                </a:lnTo>
                <a:lnTo>
                  <a:pt x="9036770" y="154260"/>
                </a:lnTo>
                <a:lnTo>
                  <a:pt x="9036770" y="107025"/>
                </a:lnTo>
                <a:lnTo>
                  <a:pt x="9143796" y="107025"/>
                </a:lnTo>
                <a:close/>
                <a:moveTo>
                  <a:pt x="8541105" y="0"/>
                </a:moveTo>
                <a:lnTo>
                  <a:pt x="8588339" y="0"/>
                </a:lnTo>
                <a:lnTo>
                  <a:pt x="8588339" y="107025"/>
                </a:lnTo>
                <a:lnTo>
                  <a:pt x="8695365" y="107025"/>
                </a:lnTo>
                <a:lnTo>
                  <a:pt x="8695365" y="154260"/>
                </a:lnTo>
                <a:lnTo>
                  <a:pt x="8588339" y="154260"/>
                </a:lnTo>
                <a:lnTo>
                  <a:pt x="8588339" y="261286"/>
                </a:lnTo>
                <a:lnTo>
                  <a:pt x="8541105" y="261286"/>
                </a:lnTo>
                <a:lnTo>
                  <a:pt x="8541105" y="154260"/>
                </a:lnTo>
                <a:lnTo>
                  <a:pt x="8434079" y="154260"/>
                </a:lnTo>
                <a:lnTo>
                  <a:pt x="8434079" y="107025"/>
                </a:lnTo>
                <a:lnTo>
                  <a:pt x="8541105" y="107025"/>
                </a:lnTo>
                <a:close/>
                <a:moveTo>
                  <a:pt x="7939012" y="0"/>
                </a:moveTo>
                <a:lnTo>
                  <a:pt x="7985648" y="0"/>
                </a:lnTo>
                <a:lnTo>
                  <a:pt x="7985648" y="107025"/>
                </a:lnTo>
                <a:lnTo>
                  <a:pt x="8092674" y="107025"/>
                </a:lnTo>
                <a:lnTo>
                  <a:pt x="8092674" y="154260"/>
                </a:lnTo>
                <a:lnTo>
                  <a:pt x="7985648" y="154260"/>
                </a:lnTo>
                <a:lnTo>
                  <a:pt x="7985648" y="261286"/>
                </a:lnTo>
                <a:lnTo>
                  <a:pt x="7939012" y="261286"/>
                </a:lnTo>
                <a:lnTo>
                  <a:pt x="7939012" y="154260"/>
                </a:lnTo>
                <a:lnTo>
                  <a:pt x="7831986" y="154260"/>
                </a:lnTo>
                <a:lnTo>
                  <a:pt x="7831986" y="107025"/>
                </a:lnTo>
                <a:lnTo>
                  <a:pt x="7939012" y="107025"/>
                </a:lnTo>
                <a:close/>
                <a:moveTo>
                  <a:pt x="7336321" y="0"/>
                </a:moveTo>
                <a:lnTo>
                  <a:pt x="7383555" y="0"/>
                </a:lnTo>
                <a:lnTo>
                  <a:pt x="7383555" y="107025"/>
                </a:lnTo>
                <a:lnTo>
                  <a:pt x="7490581" y="107025"/>
                </a:lnTo>
                <a:lnTo>
                  <a:pt x="7490581" y="154260"/>
                </a:lnTo>
                <a:lnTo>
                  <a:pt x="7383555" y="154260"/>
                </a:lnTo>
                <a:lnTo>
                  <a:pt x="7383555" y="261286"/>
                </a:lnTo>
                <a:lnTo>
                  <a:pt x="7336321" y="261286"/>
                </a:lnTo>
                <a:lnTo>
                  <a:pt x="7336321" y="154260"/>
                </a:lnTo>
                <a:lnTo>
                  <a:pt x="7229295" y="154260"/>
                </a:lnTo>
                <a:lnTo>
                  <a:pt x="7229295" y="107025"/>
                </a:lnTo>
                <a:lnTo>
                  <a:pt x="7336321" y="107025"/>
                </a:lnTo>
                <a:close/>
                <a:moveTo>
                  <a:pt x="6734228" y="0"/>
                </a:moveTo>
                <a:lnTo>
                  <a:pt x="6780864" y="0"/>
                </a:lnTo>
                <a:lnTo>
                  <a:pt x="6780864" y="107025"/>
                </a:lnTo>
                <a:lnTo>
                  <a:pt x="6887890" y="107025"/>
                </a:lnTo>
                <a:lnTo>
                  <a:pt x="6887890" y="154260"/>
                </a:lnTo>
                <a:lnTo>
                  <a:pt x="6780864" y="154260"/>
                </a:lnTo>
                <a:lnTo>
                  <a:pt x="6780864" y="261286"/>
                </a:lnTo>
                <a:lnTo>
                  <a:pt x="6734228" y="261286"/>
                </a:lnTo>
                <a:lnTo>
                  <a:pt x="6734228" y="154260"/>
                </a:lnTo>
                <a:lnTo>
                  <a:pt x="6627202" y="154260"/>
                </a:lnTo>
                <a:lnTo>
                  <a:pt x="6627202" y="107025"/>
                </a:lnTo>
                <a:lnTo>
                  <a:pt x="6734228" y="107025"/>
                </a:lnTo>
                <a:close/>
                <a:moveTo>
                  <a:pt x="6131537" y="0"/>
                </a:moveTo>
                <a:lnTo>
                  <a:pt x="6178771" y="0"/>
                </a:lnTo>
                <a:lnTo>
                  <a:pt x="6178771" y="107025"/>
                </a:lnTo>
                <a:lnTo>
                  <a:pt x="6285797" y="107025"/>
                </a:lnTo>
                <a:lnTo>
                  <a:pt x="6285797" y="154260"/>
                </a:lnTo>
                <a:lnTo>
                  <a:pt x="6178771" y="154260"/>
                </a:lnTo>
                <a:lnTo>
                  <a:pt x="6178771" y="261286"/>
                </a:lnTo>
                <a:lnTo>
                  <a:pt x="6131537" y="261286"/>
                </a:lnTo>
                <a:lnTo>
                  <a:pt x="6131537" y="154260"/>
                </a:lnTo>
                <a:lnTo>
                  <a:pt x="6024511" y="154260"/>
                </a:lnTo>
                <a:lnTo>
                  <a:pt x="6024511" y="107025"/>
                </a:lnTo>
                <a:lnTo>
                  <a:pt x="6131537" y="107025"/>
                </a:lnTo>
                <a:close/>
                <a:moveTo>
                  <a:pt x="5528846" y="0"/>
                </a:moveTo>
                <a:lnTo>
                  <a:pt x="5576080" y="0"/>
                </a:lnTo>
                <a:lnTo>
                  <a:pt x="5576080" y="107025"/>
                </a:lnTo>
                <a:lnTo>
                  <a:pt x="5683106" y="107025"/>
                </a:lnTo>
                <a:lnTo>
                  <a:pt x="5683106" y="154260"/>
                </a:lnTo>
                <a:lnTo>
                  <a:pt x="5576080" y="154260"/>
                </a:lnTo>
                <a:lnTo>
                  <a:pt x="5576080" y="261286"/>
                </a:lnTo>
                <a:lnTo>
                  <a:pt x="5528846" y="261286"/>
                </a:lnTo>
                <a:lnTo>
                  <a:pt x="5528846" y="154260"/>
                </a:lnTo>
                <a:lnTo>
                  <a:pt x="5421820" y="154260"/>
                </a:lnTo>
                <a:lnTo>
                  <a:pt x="5421820" y="107025"/>
                </a:lnTo>
                <a:lnTo>
                  <a:pt x="5528846" y="107025"/>
                </a:lnTo>
                <a:close/>
                <a:moveTo>
                  <a:pt x="4926753" y="0"/>
                </a:moveTo>
                <a:lnTo>
                  <a:pt x="4973389" y="0"/>
                </a:lnTo>
                <a:lnTo>
                  <a:pt x="4973389" y="107025"/>
                </a:lnTo>
                <a:lnTo>
                  <a:pt x="5080415" y="107025"/>
                </a:lnTo>
                <a:lnTo>
                  <a:pt x="5080415" y="154260"/>
                </a:lnTo>
                <a:lnTo>
                  <a:pt x="4973389" y="154260"/>
                </a:lnTo>
                <a:lnTo>
                  <a:pt x="4973389" y="261286"/>
                </a:lnTo>
                <a:lnTo>
                  <a:pt x="4926753" y="261286"/>
                </a:lnTo>
                <a:lnTo>
                  <a:pt x="4926753" y="154260"/>
                </a:lnTo>
                <a:lnTo>
                  <a:pt x="4819727" y="154260"/>
                </a:lnTo>
                <a:lnTo>
                  <a:pt x="4819727" y="107025"/>
                </a:lnTo>
                <a:lnTo>
                  <a:pt x="4926753" y="107025"/>
                </a:lnTo>
                <a:close/>
                <a:moveTo>
                  <a:pt x="4324063" y="0"/>
                </a:moveTo>
                <a:lnTo>
                  <a:pt x="4371297" y="0"/>
                </a:lnTo>
                <a:lnTo>
                  <a:pt x="4371297" y="107025"/>
                </a:lnTo>
                <a:lnTo>
                  <a:pt x="4478323" y="107025"/>
                </a:lnTo>
                <a:lnTo>
                  <a:pt x="4478323" y="154260"/>
                </a:lnTo>
                <a:lnTo>
                  <a:pt x="4371297" y="154260"/>
                </a:lnTo>
                <a:lnTo>
                  <a:pt x="4371297" y="261286"/>
                </a:lnTo>
                <a:lnTo>
                  <a:pt x="4324063" y="261286"/>
                </a:lnTo>
                <a:lnTo>
                  <a:pt x="4324063" y="154260"/>
                </a:lnTo>
                <a:lnTo>
                  <a:pt x="4217037" y="154260"/>
                </a:lnTo>
                <a:lnTo>
                  <a:pt x="4217037" y="107025"/>
                </a:lnTo>
                <a:lnTo>
                  <a:pt x="4324063" y="107025"/>
                </a:lnTo>
                <a:close/>
              </a:path>
            </a:pathLst>
          </a:custGeom>
          <a:solidFill>
            <a:srgbClr val="1D38FF"/>
          </a:solidFill>
          <a:ln w="59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06C9352E-A013-4709-B75A-8115E3C11E7C}"/>
              </a:ext>
            </a:extLst>
          </p:cNvPr>
          <p:cNvSpPr/>
          <p:nvPr/>
        </p:nvSpPr>
        <p:spPr>
          <a:xfrm>
            <a:off x="-1528010" y="2370222"/>
            <a:ext cx="7916779" cy="7916779"/>
          </a:xfrm>
          <a:prstGeom prst="ellipse">
            <a:avLst/>
          </a:prstGeom>
          <a:solidFill>
            <a:srgbClr val="0014A4"/>
          </a:solidFill>
          <a:ln>
            <a:noFill/>
          </a:ln>
          <a:effectLst>
            <a:innerShdw blurRad="3556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5B86883C-0B51-483A-B2D0-0A95AABC95CE}"/>
              </a:ext>
            </a:extLst>
          </p:cNvPr>
          <p:cNvSpPr/>
          <p:nvPr/>
        </p:nvSpPr>
        <p:spPr>
          <a:xfrm>
            <a:off x="7409513" y="-529390"/>
            <a:ext cx="7916779" cy="7916779"/>
          </a:xfrm>
          <a:prstGeom prst="ellipse">
            <a:avLst/>
          </a:prstGeom>
          <a:solidFill>
            <a:srgbClr val="0014A4"/>
          </a:solidFill>
          <a:ln>
            <a:noFill/>
          </a:ln>
          <a:effectLst>
            <a:innerShdw blurRad="3556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B46C6781-35E9-4B75-B62A-E6EE10222868}"/>
              </a:ext>
            </a:extLst>
          </p:cNvPr>
          <p:cNvSpPr/>
          <p:nvPr/>
        </p:nvSpPr>
        <p:spPr>
          <a:xfrm>
            <a:off x="2430379" y="-1785718"/>
            <a:ext cx="4155940" cy="4155940"/>
          </a:xfrm>
          <a:prstGeom prst="ellipse">
            <a:avLst/>
          </a:prstGeom>
          <a:solidFill>
            <a:srgbClr val="0014A4"/>
          </a:solidFill>
          <a:ln>
            <a:noFill/>
          </a:ln>
          <a:effectLst>
            <a:innerShdw blurRad="3556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1" name="-">
            <a:extLst>
              <a:ext uri="{FF2B5EF4-FFF2-40B4-BE49-F238E27FC236}">
                <a16:creationId xmlns:a16="http://schemas.microsoft.com/office/drawing/2014/main" id="{2FDC9987-6C22-4C58-B096-D668015F9299}"/>
              </a:ext>
            </a:extLst>
          </p:cNvPr>
          <p:cNvSpPr/>
          <p:nvPr/>
        </p:nvSpPr>
        <p:spPr>
          <a:xfrm>
            <a:off x="9411026" y="648930"/>
            <a:ext cx="5560142" cy="5560140"/>
          </a:xfrm>
          <a:prstGeom prst="ellipse">
            <a:avLst/>
          </a:prstGeom>
          <a:solidFill>
            <a:srgbClr val="1D38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3" name="-">
            <a:extLst>
              <a:ext uri="{FF2B5EF4-FFF2-40B4-BE49-F238E27FC236}">
                <a16:creationId xmlns:a16="http://schemas.microsoft.com/office/drawing/2014/main" id="{5485FEDB-92B5-4C82-BB83-49DA1DA13595}"/>
              </a:ext>
            </a:extLst>
          </p:cNvPr>
          <p:cNvSpPr/>
          <p:nvPr/>
        </p:nvSpPr>
        <p:spPr>
          <a:xfrm>
            <a:off x="9411026" y="5118693"/>
            <a:ext cx="330366" cy="330366"/>
          </a:xfrm>
          <a:prstGeom prst="rect">
            <a:avLst/>
          </a:pr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4" name="-">
            <a:extLst>
              <a:ext uri="{FF2B5EF4-FFF2-40B4-BE49-F238E27FC236}">
                <a16:creationId xmlns:a16="http://schemas.microsoft.com/office/drawing/2014/main" id="{74A56BEE-74FE-4D62-81F3-C9682EA3B157}"/>
              </a:ext>
            </a:extLst>
          </p:cNvPr>
          <p:cNvSpPr/>
          <p:nvPr/>
        </p:nvSpPr>
        <p:spPr>
          <a:xfrm>
            <a:off x="4184988" y="458551"/>
            <a:ext cx="548793" cy="548793"/>
          </a:xfrm>
          <a:prstGeom prst="ellipse">
            <a:avLst/>
          </a:pr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5" name="-">
            <a:extLst>
              <a:ext uri="{FF2B5EF4-FFF2-40B4-BE49-F238E27FC236}">
                <a16:creationId xmlns:a16="http://schemas.microsoft.com/office/drawing/2014/main" id="{4257A2EA-58D9-466C-A839-C7CD9EDBCD59}"/>
              </a:ext>
            </a:extLst>
          </p:cNvPr>
          <p:cNvSpPr/>
          <p:nvPr/>
        </p:nvSpPr>
        <p:spPr>
          <a:xfrm>
            <a:off x="4065653" y="339217"/>
            <a:ext cx="787462" cy="787460"/>
          </a:xfrm>
          <a:prstGeom prst="ellipse">
            <a:avLst/>
          </a:prstGeom>
          <a:noFill/>
          <a:ln w="50800">
            <a:solidFill>
              <a:srgbClr val="FD414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" name="TextBox 306">
            <a:extLst>
              <a:ext uri="{FF2B5EF4-FFF2-40B4-BE49-F238E27FC236}">
                <a16:creationId xmlns:a16="http://schemas.microsoft.com/office/drawing/2014/main" id="{07AE7DEB-64A5-4C98-8591-1456D0EDEE6D}"/>
              </a:ext>
            </a:extLst>
          </p:cNvPr>
          <p:cNvSpPr txBox="1"/>
          <p:nvPr/>
        </p:nvSpPr>
        <p:spPr>
          <a:xfrm>
            <a:off x="416534" y="4215988"/>
            <a:ext cx="5710218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solidFill>
                  <a:srgbClr val="000E74"/>
                </a:solidFill>
                <a:latin typeface="Kanit Black" pitchFamily="2" charset="-34"/>
                <a:cs typeface="Kanit Black" pitchFamily="2" charset="-34"/>
              </a:rPr>
              <a:t>#10</a:t>
            </a:r>
          </a:p>
        </p:txBody>
      </p:sp>
      <p:sp>
        <p:nvSpPr>
          <p:cNvPr id="302" name="-">
            <a:extLst>
              <a:ext uri="{FF2B5EF4-FFF2-40B4-BE49-F238E27FC236}">
                <a16:creationId xmlns:a16="http://schemas.microsoft.com/office/drawing/2014/main" id="{8E1A0845-069D-4AF1-9523-4DBFCD6FF95C}"/>
              </a:ext>
            </a:extLst>
          </p:cNvPr>
          <p:cNvSpPr/>
          <p:nvPr/>
        </p:nvSpPr>
        <p:spPr>
          <a:xfrm rot="2700000">
            <a:off x="374819" y="2934091"/>
            <a:ext cx="1809783" cy="1809783"/>
          </a:xfrm>
          <a:prstGeom prst="plus">
            <a:avLst>
              <a:gd name="adj" fmla="val 3534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6" name="-">
            <a:extLst>
              <a:ext uri="{FF2B5EF4-FFF2-40B4-BE49-F238E27FC236}">
                <a16:creationId xmlns:a16="http://schemas.microsoft.com/office/drawing/2014/main" id="{10DFE979-4378-424A-A138-5A3A81DA3F7B}"/>
              </a:ext>
            </a:extLst>
          </p:cNvPr>
          <p:cNvSpPr/>
          <p:nvPr/>
        </p:nvSpPr>
        <p:spPr>
          <a:xfrm>
            <a:off x="2978150" y="6127084"/>
            <a:ext cx="6235700" cy="3829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9" name="TextBox 308">
            <a:extLst>
              <a:ext uri="{FF2B5EF4-FFF2-40B4-BE49-F238E27FC236}">
                <a16:creationId xmlns:a16="http://schemas.microsoft.com/office/drawing/2014/main" id="{36034F28-E571-44BF-AF89-A812F1C864DF}"/>
              </a:ext>
            </a:extLst>
          </p:cNvPr>
          <p:cNvSpPr txBox="1"/>
          <p:nvPr/>
        </p:nvSpPr>
        <p:spPr>
          <a:xfrm>
            <a:off x="4005526" y="2685070"/>
            <a:ext cx="418095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Grab It</a:t>
            </a:r>
          </a:p>
        </p:txBody>
      </p:sp>
      <p:sp>
        <p:nvSpPr>
          <p:cNvPr id="310" name="-">
            <a:extLst>
              <a:ext uri="{FF2B5EF4-FFF2-40B4-BE49-F238E27FC236}">
                <a16:creationId xmlns:a16="http://schemas.microsoft.com/office/drawing/2014/main" id="{E1FFB427-767D-40A6-9403-A27597F13A67}"/>
              </a:ext>
            </a:extLst>
          </p:cNvPr>
          <p:cNvSpPr/>
          <p:nvPr/>
        </p:nvSpPr>
        <p:spPr>
          <a:xfrm>
            <a:off x="4533900" y="2532772"/>
            <a:ext cx="3124200" cy="3508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" name="TextBox 307">
            <a:extLst>
              <a:ext uri="{FF2B5EF4-FFF2-40B4-BE49-F238E27FC236}">
                <a16:creationId xmlns:a16="http://schemas.microsoft.com/office/drawing/2014/main" id="{867574F3-9CE3-4D4E-AEB9-AD986911B3DB}"/>
              </a:ext>
            </a:extLst>
          </p:cNvPr>
          <p:cNvSpPr txBox="1"/>
          <p:nvPr/>
        </p:nvSpPr>
        <p:spPr>
          <a:xfrm>
            <a:off x="4668367" y="2467250"/>
            <a:ext cx="2855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Kanit SemiBold" pitchFamily="2" charset="-34"/>
                <a:cs typeface="Kanit SemiBold" pitchFamily="2" charset="-34"/>
              </a:rPr>
              <a:t>Lorem Ipsum Dolor</a:t>
            </a:r>
          </a:p>
        </p:txBody>
      </p:sp>
      <p:sp>
        <p:nvSpPr>
          <p:cNvPr id="311" name="TextBox 310">
            <a:extLst>
              <a:ext uri="{FF2B5EF4-FFF2-40B4-BE49-F238E27FC236}">
                <a16:creationId xmlns:a16="http://schemas.microsoft.com/office/drawing/2014/main" id="{EB403666-0322-4E7B-970E-04D02342EF4A}"/>
              </a:ext>
            </a:extLst>
          </p:cNvPr>
          <p:cNvSpPr txBox="1"/>
          <p:nvPr/>
        </p:nvSpPr>
        <p:spPr>
          <a:xfrm>
            <a:off x="5008206" y="3689487"/>
            <a:ext cx="21755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Now.</a:t>
            </a:r>
          </a:p>
        </p:txBody>
      </p:sp>
      <p:grpSp>
        <p:nvGrpSpPr>
          <p:cNvPr id="312" name="-">
            <a:extLst>
              <a:ext uri="{FF2B5EF4-FFF2-40B4-BE49-F238E27FC236}">
                <a16:creationId xmlns:a16="http://schemas.microsoft.com/office/drawing/2014/main" id="{8046CAD1-C260-4BCC-8F65-2B1A25F7190C}"/>
              </a:ext>
            </a:extLst>
          </p:cNvPr>
          <p:cNvGrpSpPr/>
          <p:nvPr/>
        </p:nvGrpSpPr>
        <p:grpSpPr>
          <a:xfrm>
            <a:off x="5498498" y="5687050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13" name="-">
              <a:extLst>
                <a:ext uri="{FF2B5EF4-FFF2-40B4-BE49-F238E27FC236}">
                  <a16:creationId xmlns:a16="http://schemas.microsoft.com/office/drawing/2014/main" id="{647EBB47-4601-47EA-B7E7-879F7281FEBA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4" name="-">
              <a:extLst>
                <a:ext uri="{FF2B5EF4-FFF2-40B4-BE49-F238E27FC236}">
                  <a16:creationId xmlns:a16="http://schemas.microsoft.com/office/drawing/2014/main" id="{DD0F1E67-45FF-4EE2-8CBB-0AC3A8002413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0017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5" name="-">
            <a:extLst>
              <a:ext uri="{FF2B5EF4-FFF2-40B4-BE49-F238E27FC236}">
                <a16:creationId xmlns:a16="http://schemas.microsoft.com/office/drawing/2014/main" id="{22912F47-B85F-4E54-94C8-C1073044B387}"/>
              </a:ext>
            </a:extLst>
          </p:cNvPr>
          <p:cNvGrpSpPr/>
          <p:nvPr/>
        </p:nvGrpSpPr>
        <p:grpSpPr>
          <a:xfrm>
            <a:off x="5946487" y="5687050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16" name="-">
              <a:extLst>
                <a:ext uri="{FF2B5EF4-FFF2-40B4-BE49-F238E27FC236}">
                  <a16:creationId xmlns:a16="http://schemas.microsoft.com/office/drawing/2014/main" id="{C33060EE-D342-4BEC-B7F2-4C02B097F2B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17" name="Graphic 1069">
              <a:extLst>
                <a:ext uri="{FF2B5EF4-FFF2-40B4-BE49-F238E27FC236}">
                  <a16:creationId xmlns:a16="http://schemas.microsoft.com/office/drawing/2014/main" id="{98E10512-6ED2-4742-8983-A7DDDFBA23F5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318" name="-">
                <a:extLst>
                  <a:ext uri="{FF2B5EF4-FFF2-40B4-BE49-F238E27FC236}">
                    <a16:creationId xmlns:a16="http://schemas.microsoft.com/office/drawing/2014/main" id="{C13C8C85-29B8-461F-82CF-2CEEA9179DBE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0017C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9" name="-">
                <a:extLst>
                  <a:ext uri="{FF2B5EF4-FFF2-40B4-BE49-F238E27FC236}">
                    <a16:creationId xmlns:a16="http://schemas.microsoft.com/office/drawing/2014/main" id="{2E6CF150-4C4E-4F82-8213-91B8B27B5C6A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0017C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20" name="-">
            <a:extLst>
              <a:ext uri="{FF2B5EF4-FFF2-40B4-BE49-F238E27FC236}">
                <a16:creationId xmlns:a16="http://schemas.microsoft.com/office/drawing/2014/main" id="{4C9E6B44-56BE-4172-A473-B3230720C4DE}"/>
              </a:ext>
            </a:extLst>
          </p:cNvPr>
          <p:cNvGrpSpPr/>
          <p:nvPr/>
        </p:nvGrpSpPr>
        <p:grpSpPr>
          <a:xfrm>
            <a:off x="6394477" y="5688145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21" name="-">
              <a:extLst>
                <a:ext uri="{FF2B5EF4-FFF2-40B4-BE49-F238E27FC236}">
                  <a16:creationId xmlns:a16="http://schemas.microsoft.com/office/drawing/2014/main" id="{737CBBDA-9CD3-4EE4-BE91-3B2051451266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0017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-">
              <a:extLst>
                <a:ext uri="{FF2B5EF4-FFF2-40B4-BE49-F238E27FC236}">
                  <a16:creationId xmlns:a16="http://schemas.microsoft.com/office/drawing/2014/main" id="{7B52B472-5A61-428F-9909-98FB985E2C0E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23" name="TextBox 322">
            <a:extLst>
              <a:ext uri="{FF2B5EF4-FFF2-40B4-BE49-F238E27FC236}">
                <a16:creationId xmlns:a16="http://schemas.microsoft.com/office/drawing/2014/main" id="{5E3A3214-643A-4444-B3F1-614072A084CF}"/>
              </a:ext>
            </a:extLst>
          </p:cNvPr>
          <p:cNvSpPr txBox="1"/>
          <p:nvPr/>
        </p:nvSpPr>
        <p:spPr>
          <a:xfrm>
            <a:off x="5279110" y="315137"/>
            <a:ext cx="1633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LOGO</a:t>
            </a:r>
          </a:p>
        </p:txBody>
      </p:sp>
      <p:sp>
        <p:nvSpPr>
          <p:cNvPr id="324" name="TextBox 323">
            <a:extLst>
              <a:ext uri="{FF2B5EF4-FFF2-40B4-BE49-F238E27FC236}">
                <a16:creationId xmlns:a16="http://schemas.microsoft.com/office/drawing/2014/main" id="{3E21F9E4-003F-48A4-AC5C-9E16DE49DC87}"/>
              </a:ext>
            </a:extLst>
          </p:cNvPr>
          <p:cNvSpPr txBox="1"/>
          <p:nvPr/>
        </p:nvSpPr>
        <p:spPr>
          <a:xfrm>
            <a:off x="3284179" y="6154331"/>
            <a:ext cx="5623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1200" dirty="0">
                <a:solidFill>
                  <a:schemeClr val="tx2">
                    <a:lumMod val="50000"/>
                  </a:schemeClr>
                </a:solidFill>
                <a:latin typeface="Kanit SemiBold" pitchFamily="2" charset="-34"/>
                <a:cs typeface="Kanit SemiBold" pitchFamily="2" charset="-34"/>
              </a:rPr>
              <a:t>WWW.YOURDOMAIN.COM</a:t>
            </a:r>
          </a:p>
        </p:txBody>
      </p:sp>
    </p:spTree>
    <p:extLst>
      <p:ext uri="{BB962C8B-B14F-4D97-AF65-F5344CB8AC3E}">
        <p14:creationId xmlns:p14="http://schemas.microsoft.com/office/powerpoint/2010/main" val="293522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1.85185E-6 L 6.25E-7 -0.1643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1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autoRev="1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4" dur="1900" fill="hold"/>
                                        <p:tgtEl>
                                          <p:spTgt spid="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accel="50000" decel="50000" autoRev="1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accel="50000" decel="50000" autoRev="1" fill="hold" grpId="3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0" dur="1850" fill="hold"/>
                                        <p:tgtEl>
                                          <p:spTgt spid="5"/>
                                        </p:tgtEl>
                                      </p:cBhvr>
                                      <p:by x="96000" y="96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30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30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accel="50000" decel="5000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8" dur="3500" fill="hold"/>
                                        <p:tgtEl>
                                          <p:spTgt spid="301"/>
                                        </p:tgtEl>
                                      </p:cBhvr>
                                      <p:by x="124000" y="124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10" fill="hold"/>
                                        <p:tgtEl>
                                          <p:spTgt spid="30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30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accel="50000" decel="50000" autoRev="1" fill="hold" grpId="3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46" dur="1650" fill="hold"/>
                                        <p:tgtEl>
                                          <p:spTgt spid="3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10" fill="hold"/>
                                        <p:tgtEl>
                                          <p:spTgt spid="30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2" dur="1000" fill="hold"/>
                                        <p:tgtEl>
                                          <p:spTgt spid="30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accel="50000" decel="50000" autoRev="1" fill="hold" grpId="3" nodeType="withEffect">
                                  <p:stCondLst>
                                    <p:cond delay="1950"/>
                                  </p:stCondLst>
                                  <p:childTnLst>
                                    <p:animScale>
                                      <p:cBhvr>
                                        <p:cTn id="54" dur="1525" fill="hold"/>
                                        <p:tgtEl>
                                          <p:spTgt spid="30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700000">
                                      <p:cBhvr>
                                        <p:cTn id="62" dur="37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mph" presetSubtype="0" accel="50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0800000">
                                      <p:cBhvr>
                                        <p:cTn id="70" dur="17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" fill="hold"/>
                                        <p:tgtEl>
                                          <p:spTgt spid="3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3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2.96296E-6 L 0 -0.04769 " pathEditMode="relative" rAng="0" ptsTypes="AA">
                                      <p:cBhvr>
                                        <p:cTn id="81" dur="750" spd="-100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84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5" presetClass="path" presetSubtype="0" accel="10000" decel="22000" fill="hold" grpId="1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8.33333E-7 -3.33333E-6 L -0.05833 -3.33333E-6 " pathEditMode="relative" rAng="0" ptsTypes="AA">
                                      <p:cBhvr>
                                        <p:cTn id="87" dur="33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10" fill="hold"/>
                                        <p:tgtEl>
                                          <p:spTgt spid="31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1" dur="1000" fill="hold"/>
                                        <p:tgtEl>
                                          <p:spTgt spid="31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5" dur="10" fill="hold"/>
                                        <p:tgtEl>
                                          <p:spTgt spid="3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7" dur="1000" fill="hold"/>
                                        <p:tgtEl>
                                          <p:spTgt spid="3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1" dur="10" fill="hold"/>
                                        <p:tgtEl>
                                          <p:spTgt spid="32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13" dur="1000" fill="hold"/>
                                        <p:tgtEl>
                                          <p:spTgt spid="32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7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4.44444E-6 L 0 0.09976 " pathEditMode="relative" rAng="0" ptsTypes="AA">
                                      <p:cBhvr>
                                        <p:cTn id="122" dur="750" spd="-100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7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6" dur="10" fill="hold"/>
                                        <p:tgtEl>
                                          <p:spTgt spid="30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8" dur="1000" fill="hold"/>
                                        <p:tgtEl>
                                          <p:spTgt spid="30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42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3.7037E-6 L 0 0.17245 " pathEditMode="relative" rAng="0" ptsTypes="AA">
                                      <p:cBhvr>
                                        <p:cTn id="130" dur="1000" spd="-100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" grpId="0" animBg="1"/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6" grpId="2" animBg="1"/>
      <p:bldP spid="6" grpId="3" animBg="1"/>
      <p:bldP spid="301" grpId="0" animBg="1"/>
      <p:bldP spid="301" grpId="1" animBg="1"/>
      <p:bldP spid="301" grpId="2" animBg="1"/>
      <p:bldP spid="301" grpId="3" animBg="1"/>
      <p:bldP spid="303" grpId="0" animBg="1"/>
      <p:bldP spid="303" grpId="1" animBg="1"/>
      <p:bldP spid="304" grpId="0" animBg="1"/>
      <p:bldP spid="304" grpId="1" animBg="1"/>
      <p:bldP spid="304" grpId="2" animBg="1"/>
      <p:bldP spid="304" grpId="3" animBg="1"/>
      <p:bldP spid="305" grpId="0" animBg="1"/>
      <p:bldP spid="305" grpId="1" animBg="1"/>
      <p:bldP spid="305" grpId="2" animBg="1"/>
      <p:bldP spid="305" grpId="3" animBg="1"/>
      <p:bldP spid="307" grpId="0"/>
      <p:bldP spid="307" grpId="1"/>
      <p:bldP spid="302" grpId="0" animBg="1"/>
      <p:bldP spid="302" grpId="1" animBg="1"/>
      <p:bldP spid="306" grpId="0" animBg="1"/>
      <p:bldP spid="306" grpId="1" animBg="1"/>
      <p:bldP spid="306" grpId="2" animBg="1"/>
      <p:bldP spid="306" grpId="3" animBg="1"/>
      <p:bldP spid="309" grpId="0"/>
      <p:bldP spid="310" grpId="0" animBg="1"/>
      <p:bldP spid="310" grpId="1" animBg="1"/>
      <p:bldP spid="310" grpId="2" animBg="1"/>
      <p:bldP spid="308" grpId="0"/>
      <p:bldP spid="308" grpId="1"/>
      <p:bldP spid="311" grpId="0"/>
      <p:bldP spid="323" grpId="0"/>
      <p:bldP spid="324" grpId="0"/>
      <p:bldP spid="32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7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-">
            <a:extLst>
              <a:ext uri="{FF2B5EF4-FFF2-40B4-BE49-F238E27FC236}">
                <a16:creationId xmlns:a16="http://schemas.microsoft.com/office/drawing/2014/main" id="{B4BA9ABC-2B4E-4194-896A-683DBF748981}"/>
              </a:ext>
            </a:extLst>
          </p:cNvPr>
          <p:cNvSpPr/>
          <p:nvPr/>
        </p:nvSpPr>
        <p:spPr>
          <a:xfrm>
            <a:off x="6103392" y="169073"/>
            <a:ext cx="13957413" cy="9116879"/>
          </a:xfrm>
          <a:custGeom>
            <a:avLst/>
            <a:gdLst>
              <a:gd name="connsiteX0" fmla="*/ 10295963 w 10502838"/>
              <a:gd name="connsiteY0" fmla="*/ 6642140 h 6860376"/>
              <a:gd name="connsiteX1" fmla="*/ 10275634 w 10502838"/>
              <a:gd name="connsiteY1" fmla="*/ 6662469 h 6860376"/>
              <a:gd name="connsiteX2" fmla="*/ 10351568 w 10502838"/>
              <a:gd name="connsiteY2" fmla="*/ 6738403 h 6860376"/>
              <a:gd name="connsiteX3" fmla="*/ 10275634 w 10502838"/>
              <a:gd name="connsiteY3" fmla="*/ 6814337 h 6860376"/>
              <a:gd name="connsiteX4" fmla="*/ 10295963 w 10502838"/>
              <a:gd name="connsiteY4" fmla="*/ 6834666 h 6860376"/>
              <a:gd name="connsiteX5" fmla="*/ 10371897 w 10502838"/>
              <a:gd name="connsiteY5" fmla="*/ 6758732 h 6860376"/>
              <a:gd name="connsiteX6" fmla="*/ 10447831 w 10502838"/>
              <a:gd name="connsiteY6" fmla="*/ 6834666 h 6860376"/>
              <a:gd name="connsiteX7" fmla="*/ 10468160 w 10502838"/>
              <a:gd name="connsiteY7" fmla="*/ 6814337 h 6860376"/>
              <a:gd name="connsiteX8" fmla="*/ 10392226 w 10502838"/>
              <a:gd name="connsiteY8" fmla="*/ 6738403 h 6860376"/>
              <a:gd name="connsiteX9" fmla="*/ 10468160 w 10502838"/>
              <a:gd name="connsiteY9" fmla="*/ 6662469 h 6860376"/>
              <a:gd name="connsiteX10" fmla="*/ 10447831 w 10502838"/>
              <a:gd name="connsiteY10" fmla="*/ 6642140 h 6860376"/>
              <a:gd name="connsiteX11" fmla="*/ 10371897 w 10502838"/>
              <a:gd name="connsiteY11" fmla="*/ 6718074 h 6860376"/>
              <a:gd name="connsiteX12" fmla="*/ 9693870 w 10502838"/>
              <a:gd name="connsiteY12" fmla="*/ 6642140 h 6860376"/>
              <a:gd name="connsiteX13" fmla="*/ 9673541 w 10502838"/>
              <a:gd name="connsiteY13" fmla="*/ 6662469 h 6860376"/>
              <a:gd name="connsiteX14" fmla="*/ 9749475 w 10502838"/>
              <a:gd name="connsiteY14" fmla="*/ 6738403 h 6860376"/>
              <a:gd name="connsiteX15" fmla="*/ 9673541 w 10502838"/>
              <a:gd name="connsiteY15" fmla="*/ 6814337 h 6860376"/>
              <a:gd name="connsiteX16" fmla="*/ 9693870 w 10502838"/>
              <a:gd name="connsiteY16" fmla="*/ 6834666 h 6860376"/>
              <a:gd name="connsiteX17" fmla="*/ 9769804 w 10502838"/>
              <a:gd name="connsiteY17" fmla="*/ 6758732 h 6860376"/>
              <a:gd name="connsiteX18" fmla="*/ 9845738 w 10502838"/>
              <a:gd name="connsiteY18" fmla="*/ 6834666 h 6860376"/>
              <a:gd name="connsiteX19" fmla="*/ 9866067 w 10502838"/>
              <a:gd name="connsiteY19" fmla="*/ 6814337 h 6860376"/>
              <a:gd name="connsiteX20" fmla="*/ 9790133 w 10502838"/>
              <a:gd name="connsiteY20" fmla="*/ 6738403 h 6860376"/>
              <a:gd name="connsiteX21" fmla="*/ 9866067 w 10502838"/>
              <a:gd name="connsiteY21" fmla="*/ 6662469 h 6860376"/>
              <a:gd name="connsiteX22" fmla="*/ 9845738 w 10502838"/>
              <a:gd name="connsiteY22" fmla="*/ 6642140 h 6860376"/>
              <a:gd name="connsiteX23" fmla="*/ 9769804 w 10502838"/>
              <a:gd name="connsiteY23" fmla="*/ 6718074 h 6860376"/>
              <a:gd name="connsiteX24" fmla="*/ 9091179 w 10502838"/>
              <a:gd name="connsiteY24" fmla="*/ 6642140 h 6860376"/>
              <a:gd name="connsiteX25" fmla="*/ 9070850 w 10502838"/>
              <a:gd name="connsiteY25" fmla="*/ 6662469 h 6860376"/>
              <a:gd name="connsiteX26" fmla="*/ 9146785 w 10502838"/>
              <a:gd name="connsiteY26" fmla="*/ 6738403 h 6860376"/>
              <a:gd name="connsiteX27" fmla="*/ 9070850 w 10502838"/>
              <a:gd name="connsiteY27" fmla="*/ 6814337 h 6860376"/>
              <a:gd name="connsiteX28" fmla="*/ 9091179 w 10502838"/>
              <a:gd name="connsiteY28" fmla="*/ 6834666 h 6860376"/>
              <a:gd name="connsiteX29" fmla="*/ 9167113 w 10502838"/>
              <a:gd name="connsiteY29" fmla="*/ 6758732 h 6860376"/>
              <a:gd name="connsiteX30" fmla="*/ 9243048 w 10502838"/>
              <a:gd name="connsiteY30" fmla="*/ 6834666 h 6860376"/>
              <a:gd name="connsiteX31" fmla="*/ 9263377 w 10502838"/>
              <a:gd name="connsiteY31" fmla="*/ 6814337 h 6860376"/>
              <a:gd name="connsiteX32" fmla="*/ 9187442 w 10502838"/>
              <a:gd name="connsiteY32" fmla="*/ 6738403 h 6860376"/>
              <a:gd name="connsiteX33" fmla="*/ 9263377 w 10502838"/>
              <a:gd name="connsiteY33" fmla="*/ 6662469 h 6860376"/>
              <a:gd name="connsiteX34" fmla="*/ 9243048 w 10502838"/>
              <a:gd name="connsiteY34" fmla="*/ 6642140 h 6860376"/>
              <a:gd name="connsiteX35" fmla="*/ 9167113 w 10502838"/>
              <a:gd name="connsiteY35" fmla="*/ 6718074 h 6860376"/>
              <a:gd name="connsiteX36" fmla="*/ 7886396 w 10502838"/>
              <a:gd name="connsiteY36" fmla="*/ 6642140 h 6860376"/>
              <a:gd name="connsiteX37" fmla="*/ 7866067 w 10502838"/>
              <a:gd name="connsiteY37" fmla="*/ 6662469 h 6860376"/>
              <a:gd name="connsiteX38" fmla="*/ 7942001 w 10502838"/>
              <a:gd name="connsiteY38" fmla="*/ 6738403 h 6860376"/>
              <a:gd name="connsiteX39" fmla="*/ 7866067 w 10502838"/>
              <a:gd name="connsiteY39" fmla="*/ 6814337 h 6860376"/>
              <a:gd name="connsiteX40" fmla="*/ 7886396 w 10502838"/>
              <a:gd name="connsiteY40" fmla="*/ 6834666 h 6860376"/>
              <a:gd name="connsiteX41" fmla="*/ 7962330 w 10502838"/>
              <a:gd name="connsiteY41" fmla="*/ 6758732 h 6860376"/>
              <a:gd name="connsiteX42" fmla="*/ 8038264 w 10502838"/>
              <a:gd name="connsiteY42" fmla="*/ 6834666 h 6860376"/>
              <a:gd name="connsiteX43" fmla="*/ 8058593 w 10502838"/>
              <a:gd name="connsiteY43" fmla="*/ 6814337 h 6860376"/>
              <a:gd name="connsiteX44" fmla="*/ 7982659 w 10502838"/>
              <a:gd name="connsiteY44" fmla="*/ 6738403 h 6860376"/>
              <a:gd name="connsiteX45" fmla="*/ 8058593 w 10502838"/>
              <a:gd name="connsiteY45" fmla="*/ 6662469 h 6860376"/>
              <a:gd name="connsiteX46" fmla="*/ 8038264 w 10502838"/>
              <a:gd name="connsiteY46" fmla="*/ 6642140 h 6860376"/>
              <a:gd name="connsiteX47" fmla="*/ 7962330 w 10502838"/>
              <a:gd name="connsiteY47" fmla="*/ 6718074 h 6860376"/>
              <a:gd name="connsiteX48" fmla="*/ 7283705 w 10502838"/>
              <a:gd name="connsiteY48" fmla="*/ 6642140 h 6860376"/>
              <a:gd name="connsiteX49" fmla="*/ 7263376 w 10502838"/>
              <a:gd name="connsiteY49" fmla="*/ 6662469 h 6860376"/>
              <a:gd name="connsiteX50" fmla="*/ 7339310 w 10502838"/>
              <a:gd name="connsiteY50" fmla="*/ 6738403 h 6860376"/>
              <a:gd name="connsiteX51" fmla="*/ 7263376 w 10502838"/>
              <a:gd name="connsiteY51" fmla="*/ 6814337 h 6860376"/>
              <a:gd name="connsiteX52" fmla="*/ 7283705 w 10502838"/>
              <a:gd name="connsiteY52" fmla="*/ 6834666 h 6860376"/>
              <a:gd name="connsiteX53" fmla="*/ 7359639 w 10502838"/>
              <a:gd name="connsiteY53" fmla="*/ 6758732 h 6860376"/>
              <a:gd name="connsiteX54" fmla="*/ 7435573 w 10502838"/>
              <a:gd name="connsiteY54" fmla="*/ 6834666 h 6860376"/>
              <a:gd name="connsiteX55" fmla="*/ 7455902 w 10502838"/>
              <a:gd name="connsiteY55" fmla="*/ 6814337 h 6860376"/>
              <a:gd name="connsiteX56" fmla="*/ 7379968 w 10502838"/>
              <a:gd name="connsiteY56" fmla="*/ 6738403 h 6860376"/>
              <a:gd name="connsiteX57" fmla="*/ 7455902 w 10502838"/>
              <a:gd name="connsiteY57" fmla="*/ 6662469 h 6860376"/>
              <a:gd name="connsiteX58" fmla="*/ 7435573 w 10502838"/>
              <a:gd name="connsiteY58" fmla="*/ 6642140 h 6860376"/>
              <a:gd name="connsiteX59" fmla="*/ 7359639 w 10502838"/>
              <a:gd name="connsiteY59" fmla="*/ 6718074 h 6860376"/>
              <a:gd name="connsiteX60" fmla="*/ 6681612 w 10502838"/>
              <a:gd name="connsiteY60" fmla="*/ 6642140 h 6860376"/>
              <a:gd name="connsiteX61" fmla="*/ 6661283 w 10502838"/>
              <a:gd name="connsiteY61" fmla="*/ 6662469 h 6860376"/>
              <a:gd name="connsiteX62" fmla="*/ 6737217 w 10502838"/>
              <a:gd name="connsiteY62" fmla="*/ 6738403 h 6860376"/>
              <a:gd name="connsiteX63" fmla="*/ 6661283 w 10502838"/>
              <a:gd name="connsiteY63" fmla="*/ 6814337 h 6860376"/>
              <a:gd name="connsiteX64" fmla="*/ 6681612 w 10502838"/>
              <a:gd name="connsiteY64" fmla="*/ 6834666 h 6860376"/>
              <a:gd name="connsiteX65" fmla="*/ 6757546 w 10502838"/>
              <a:gd name="connsiteY65" fmla="*/ 6758732 h 6860376"/>
              <a:gd name="connsiteX66" fmla="*/ 6833480 w 10502838"/>
              <a:gd name="connsiteY66" fmla="*/ 6834666 h 6860376"/>
              <a:gd name="connsiteX67" fmla="*/ 6853809 w 10502838"/>
              <a:gd name="connsiteY67" fmla="*/ 6814337 h 6860376"/>
              <a:gd name="connsiteX68" fmla="*/ 6777875 w 10502838"/>
              <a:gd name="connsiteY68" fmla="*/ 6738403 h 6860376"/>
              <a:gd name="connsiteX69" fmla="*/ 6853809 w 10502838"/>
              <a:gd name="connsiteY69" fmla="*/ 6662469 h 6860376"/>
              <a:gd name="connsiteX70" fmla="*/ 6833480 w 10502838"/>
              <a:gd name="connsiteY70" fmla="*/ 6642140 h 6860376"/>
              <a:gd name="connsiteX71" fmla="*/ 6757546 w 10502838"/>
              <a:gd name="connsiteY71" fmla="*/ 6718074 h 6860376"/>
              <a:gd name="connsiteX72" fmla="*/ 5476828 w 10502838"/>
              <a:gd name="connsiteY72" fmla="*/ 6642140 h 6860376"/>
              <a:gd name="connsiteX73" fmla="*/ 5456499 w 10502838"/>
              <a:gd name="connsiteY73" fmla="*/ 6662469 h 6860376"/>
              <a:gd name="connsiteX74" fmla="*/ 5532433 w 10502838"/>
              <a:gd name="connsiteY74" fmla="*/ 6738403 h 6860376"/>
              <a:gd name="connsiteX75" fmla="*/ 5456499 w 10502838"/>
              <a:gd name="connsiteY75" fmla="*/ 6814337 h 6860376"/>
              <a:gd name="connsiteX76" fmla="*/ 5476828 w 10502838"/>
              <a:gd name="connsiteY76" fmla="*/ 6834666 h 6860376"/>
              <a:gd name="connsiteX77" fmla="*/ 5552762 w 10502838"/>
              <a:gd name="connsiteY77" fmla="*/ 6758732 h 6860376"/>
              <a:gd name="connsiteX78" fmla="*/ 5628696 w 10502838"/>
              <a:gd name="connsiteY78" fmla="*/ 6834666 h 6860376"/>
              <a:gd name="connsiteX79" fmla="*/ 5649025 w 10502838"/>
              <a:gd name="connsiteY79" fmla="*/ 6814337 h 6860376"/>
              <a:gd name="connsiteX80" fmla="*/ 5573091 w 10502838"/>
              <a:gd name="connsiteY80" fmla="*/ 6738403 h 6860376"/>
              <a:gd name="connsiteX81" fmla="*/ 5649025 w 10502838"/>
              <a:gd name="connsiteY81" fmla="*/ 6662469 h 6860376"/>
              <a:gd name="connsiteX82" fmla="*/ 5628696 w 10502838"/>
              <a:gd name="connsiteY82" fmla="*/ 6642140 h 6860376"/>
              <a:gd name="connsiteX83" fmla="*/ 5552762 w 10502838"/>
              <a:gd name="connsiteY83" fmla="*/ 6718074 h 6860376"/>
              <a:gd name="connsiteX84" fmla="*/ 4874137 w 10502838"/>
              <a:gd name="connsiteY84" fmla="*/ 6642140 h 6860376"/>
              <a:gd name="connsiteX85" fmla="*/ 4853808 w 10502838"/>
              <a:gd name="connsiteY85" fmla="*/ 6662469 h 6860376"/>
              <a:gd name="connsiteX86" fmla="*/ 4929742 w 10502838"/>
              <a:gd name="connsiteY86" fmla="*/ 6738403 h 6860376"/>
              <a:gd name="connsiteX87" fmla="*/ 4853808 w 10502838"/>
              <a:gd name="connsiteY87" fmla="*/ 6814337 h 6860376"/>
              <a:gd name="connsiteX88" fmla="*/ 4874137 w 10502838"/>
              <a:gd name="connsiteY88" fmla="*/ 6834666 h 6860376"/>
              <a:gd name="connsiteX89" fmla="*/ 4950071 w 10502838"/>
              <a:gd name="connsiteY89" fmla="*/ 6758732 h 6860376"/>
              <a:gd name="connsiteX90" fmla="*/ 5026005 w 10502838"/>
              <a:gd name="connsiteY90" fmla="*/ 6834666 h 6860376"/>
              <a:gd name="connsiteX91" fmla="*/ 5046334 w 10502838"/>
              <a:gd name="connsiteY91" fmla="*/ 6814337 h 6860376"/>
              <a:gd name="connsiteX92" fmla="*/ 4970400 w 10502838"/>
              <a:gd name="connsiteY92" fmla="*/ 6738403 h 6860376"/>
              <a:gd name="connsiteX93" fmla="*/ 5046334 w 10502838"/>
              <a:gd name="connsiteY93" fmla="*/ 6662469 h 6860376"/>
              <a:gd name="connsiteX94" fmla="*/ 5026005 w 10502838"/>
              <a:gd name="connsiteY94" fmla="*/ 6642140 h 6860376"/>
              <a:gd name="connsiteX95" fmla="*/ 4950071 w 10502838"/>
              <a:gd name="connsiteY95" fmla="*/ 6718074 h 6860376"/>
              <a:gd name="connsiteX96" fmla="*/ 4271446 w 10502838"/>
              <a:gd name="connsiteY96" fmla="*/ 6642140 h 6860376"/>
              <a:gd name="connsiteX97" fmla="*/ 4251117 w 10502838"/>
              <a:gd name="connsiteY97" fmla="*/ 6662469 h 6860376"/>
              <a:gd name="connsiteX98" fmla="*/ 4327052 w 10502838"/>
              <a:gd name="connsiteY98" fmla="*/ 6738403 h 6860376"/>
              <a:gd name="connsiteX99" fmla="*/ 4251117 w 10502838"/>
              <a:gd name="connsiteY99" fmla="*/ 6814337 h 6860376"/>
              <a:gd name="connsiteX100" fmla="*/ 4271446 w 10502838"/>
              <a:gd name="connsiteY100" fmla="*/ 6834666 h 6860376"/>
              <a:gd name="connsiteX101" fmla="*/ 4347380 w 10502838"/>
              <a:gd name="connsiteY101" fmla="*/ 6758732 h 6860376"/>
              <a:gd name="connsiteX102" fmla="*/ 4423315 w 10502838"/>
              <a:gd name="connsiteY102" fmla="*/ 6834666 h 6860376"/>
              <a:gd name="connsiteX103" fmla="*/ 4443644 w 10502838"/>
              <a:gd name="connsiteY103" fmla="*/ 6814337 h 6860376"/>
              <a:gd name="connsiteX104" fmla="*/ 4367709 w 10502838"/>
              <a:gd name="connsiteY104" fmla="*/ 6738403 h 6860376"/>
              <a:gd name="connsiteX105" fmla="*/ 4443644 w 10502838"/>
              <a:gd name="connsiteY105" fmla="*/ 6662469 h 6860376"/>
              <a:gd name="connsiteX106" fmla="*/ 4423315 w 10502838"/>
              <a:gd name="connsiteY106" fmla="*/ 6642140 h 6860376"/>
              <a:gd name="connsiteX107" fmla="*/ 4347380 w 10502838"/>
              <a:gd name="connsiteY107" fmla="*/ 6718074 h 6860376"/>
              <a:gd name="connsiteX108" fmla="*/ 3066665 w 10502838"/>
              <a:gd name="connsiteY108" fmla="*/ 6642140 h 6860376"/>
              <a:gd name="connsiteX109" fmla="*/ 3046335 w 10502838"/>
              <a:gd name="connsiteY109" fmla="*/ 6662469 h 6860376"/>
              <a:gd name="connsiteX110" fmla="*/ 3122269 w 10502838"/>
              <a:gd name="connsiteY110" fmla="*/ 6738403 h 6860376"/>
              <a:gd name="connsiteX111" fmla="*/ 3046335 w 10502838"/>
              <a:gd name="connsiteY111" fmla="*/ 6814337 h 6860376"/>
              <a:gd name="connsiteX112" fmla="*/ 3066665 w 10502838"/>
              <a:gd name="connsiteY112" fmla="*/ 6834666 h 6860376"/>
              <a:gd name="connsiteX113" fmla="*/ 3142598 w 10502838"/>
              <a:gd name="connsiteY113" fmla="*/ 6758732 h 6860376"/>
              <a:gd name="connsiteX114" fmla="*/ 3218532 w 10502838"/>
              <a:gd name="connsiteY114" fmla="*/ 6834666 h 6860376"/>
              <a:gd name="connsiteX115" fmla="*/ 3238861 w 10502838"/>
              <a:gd name="connsiteY115" fmla="*/ 6814337 h 6860376"/>
              <a:gd name="connsiteX116" fmla="*/ 3162927 w 10502838"/>
              <a:gd name="connsiteY116" fmla="*/ 6738403 h 6860376"/>
              <a:gd name="connsiteX117" fmla="*/ 3238861 w 10502838"/>
              <a:gd name="connsiteY117" fmla="*/ 6662469 h 6860376"/>
              <a:gd name="connsiteX118" fmla="*/ 3218532 w 10502838"/>
              <a:gd name="connsiteY118" fmla="*/ 6642140 h 6860376"/>
              <a:gd name="connsiteX119" fmla="*/ 3142598 w 10502838"/>
              <a:gd name="connsiteY119" fmla="*/ 6718074 h 6860376"/>
              <a:gd name="connsiteX120" fmla="*/ 2464571 w 10502838"/>
              <a:gd name="connsiteY120" fmla="*/ 6642140 h 6860376"/>
              <a:gd name="connsiteX121" fmla="*/ 2444242 w 10502838"/>
              <a:gd name="connsiteY121" fmla="*/ 6662469 h 6860376"/>
              <a:gd name="connsiteX122" fmla="*/ 2520176 w 10502838"/>
              <a:gd name="connsiteY122" fmla="*/ 6738403 h 6860376"/>
              <a:gd name="connsiteX123" fmla="*/ 2444242 w 10502838"/>
              <a:gd name="connsiteY123" fmla="*/ 6814337 h 6860376"/>
              <a:gd name="connsiteX124" fmla="*/ 2464571 w 10502838"/>
              <a:gd name="connsiteY124" fmla="*/ 6834666 h 6860376"/>
              <a:gd name="connsiteX125" fmla="*/ 2540505 w 10502838"/>
              <a:gd name="connsiteY125" fmla="*/ 6758732 h 6860376"/>
              <a:gd name="connsiteX126" fmla="*/ 2616439 w 10502838"/>
              <a:gd name="connsiteY126" fmla="*/ 6834666 h 6860376"/>
              <a:gd name="connsiteX127" fmla="*/ 2636768 w 10502838"/>
              <a:gd name="connsiteY127" fmla="*/ 6814337 h 6860376"/>
              <a:gd name="connsiteX128" fmla="*/ 2560834 w 10502838"/>
              <a:gd name="connsiteY128" fmla="*/ 6738403 h 6860376"/>
              <a:gd name="connsiteX129" fmla="*/ 2636768 w 10502838"/>
              <a:gd name="connsiteY129" fmla="*/ 6662469 h 6860376"/>
              <a:gd name="connsiteX130" fmla="*/ 2616439 w 10502838"/>
              <a:gd name="connsiteY130" fmla="*/ 6642140 h 6860376"/>
              <a:gd name="connsiteX131" fmla="*/ 2540505 w 10502838"/>
              <a:gd name="connsiteY131" fmla="*/ 6718074 h 6860376"/>
              <a:gd name="connsiteX132" fmla="*/ 1259787 w 10502838"/>
              <a:gd name="connsiteY132" fmla="*/ 6642140 h 6860376"/>
              <a:gd name="connsiteX133" fmla="*/ 1239458 w 10502838"/>
              <a:gd name="connsiteY133" fmla="*/ 6662469 h 6860376"/>
              <a:gd name="connsiteX134" fmla="*/ 1315391 w 10502838"/>
              <a:gd name="connsiteY134" fmla="*/ 6738403 h 6860376"/>
              <a:gd name="connsiteX135" fmla="*/ 1239458 w 10502838"/>
              <a:gd name="connsiteY135" fmla="*/ 6814337 h 6860376"/>
              <a:gd name="connsiteX136" fmla="*/ 1259787 w 10502838"/>
              <a:gd name="connsiteY136" fmla="*/ 6834666 h 6860376"/>
              <a:gd name="connsiteX137" fmla="*/ 1335720 w 10502838"/>
              <a:gd name="connsiteY137" fmla="*/ 6758732 h 6860376"/>
              <a:gd name="connsiteX138" fmla="*/ 1411655 w 10502838"/>
              <a:gd name="connsiteY138" fmla="*/ 6834666 h 6860376"/>
              <a:gd name="connsiteX139" fmla="*/ 1431984 w 10502838"/>
              <a:gd name="connsiteY139" fmla="*/ 6814337 h 6860376"/>
              <a:gd name="connsiteX140" fmla="*/ 1356049 w 10502838"/>
              <a:gd name="connsiteY140" fmla="*/ 6738403 h 6860376"/>
              <a:gd name="connsiteX141" fmla="*/ 1431984 w 10502838"/>
              <a:gd name="connsiteY141" fmla="*/ 6662469 h 6860376"/>
              <a:gd name="connsiteX142" fmla="*/ 1411655 w 10502838"/>
              <a:gd name="connsiteY142" fmla="*/ 6642140 h 6860376"/>
              <a:gd name="connsiteX143" fmla="*/ 1335720 w 10502838"/>
              <a:gd name="connsiteY143" fmla="*/ 6718074 h 6860376"/>
              <a:gd name="connsiteX144" fmla="*/ 657095 w 10502838"/>
              <a:gd name="connsiteY144" fmla="*/ 6642140 h 6860376"/>
              <a:gd name="connsiteX145" fmla="*/ 636766 w 10502838"/>
              <a:gd name="connsiteY145" fmla="*/ 6662469 h 6860376"/>
              <a:gd name="connsiteX146" fmla="*/ 712700 w 10502838"/>
              <a:gd name="connsiteY146" fmla="*/ 6738403 h 6860376"/>
              <a:gd name="connsiteX147" fmla="*/ 636766 w 10502838"/>
              <a:gd name="connsiteY147" fmla="*/ 6813739 h 6860376"/>
              <a:gd name="connsiteX148" fmla="*/ 657095 w 10502838"/>
              <a:gd name="connsiteY148" fmla="*/ 6834068 h 6860376"/>
              <a:gd name="connsiteX149" fmla="*/ 733029 w 10502838"/>
              <a:gd name="connsiteY149" fmla="*/ 6758134 h 6860376"/>
              <a:gd name="connsiteX150" fmla="*/ 808963 w 10502838"/>
              <a:gd name="connsiteY150" fmla="*/ 6834068 h 6860376"/>
              <a:gd name="connsiteX151" fmla="*/ 829292 w 10502838"/>
              <a:gd name="connsiteY151" fmla="*/ 6813739 h 6860376"/>
              <a:gd name="connsiteX152" fmla="*/ 753358 w 10502838"/>
              <a:gd name="connsiteY152" fmla="*/ 6738403 h 6860376"/>
              <a:gd name="connsiteX153" fmla="*/ 829292 w 10502838"/>
              <a:gd name="connsiteY153" fmla="*/ 6662469 h 6860376"/>
              <a:gd name="connsiteX154" fmla="*/ 808963 w 10502838"/>
              <a:gd name="connsiteY154" fmla="*/ 6642140 h 6860376"/>
              <a:gd name="connsiteX155" fmla="*/ 733029 w 10502838"/>
              <a:gd name="connsiteY155" fmla="*/ 6718074 h 6860376"/>
              <a:gd name="connsiteX156" fmla="*/ 55002 w 10502838"/>
              <a:gd name="connsiteY156" fmla="*/ 6642140 h 6860376"/>
              <a:gd name="connsiteX157" fmla="*/ 34673 w 10502838"/>
              <a:gd name="connsiteY157" fmla="*/ 6662469 h 6860376"/>
              <a:gd name="connsiteX158" fmla="*/ 110607 w 10502838"/>
              <a:gd name="connsiteY158" fmla="*/ 6738403 h 6860376"/>
              <a:gd name="connsiteX159" fmla="*/ 34673 w 10502838"/>
              <a:gd name="connsiteY159" fmla="*/ 6814337 h 6860376"/>
              <a:gd name="connsiteX160" fmla="*/ 55002 w 10502838"/>
              <a:gd name="connsiteY160" fmla="*/ 6834666 h 6860376"/>
              <a:gd name="connsiteX161" fmla="*/ 130338 w 10502838"/>
              <a:gd name="connsiteY161" fmla="*/ 6758732 h 6860376"/>
              <a:gd name="connsiteX162" fmla="*/ 206273 w 10502838"/>
              <a:gd name="connsiteY162" fmla="*/ 6834666 h 6860376"/>
              <a:gd name="connsiteX163" fmla="*/ 226601 w 10502838"/>
              <a:gd name="connsiteY163" fmla="*/ 6814337 h 6860376"/>
              <a:gd name="connsiteX164" fmla="*/ 151265 w 10502838"/>
              <a:gd name="connsiteY164" fmla="*/ 6738403 h 6860376"/>
              <a:gd name="connsiteX165" fmla="*/ 227199 w 10502838"/>
              <a:gd name="connsiteY165" fmla="*/ 6662469 h 6860376"/>
              <a:gd name="connsiteX166" fmla="*/ 206870 w 10502838"/>
              <a:gd name="connsiteY166" fmla="*/ 6642140 h 6860376"/>
              <a:gd name="connsiteX167" fmla="*/ 130936 w 10502838"/>
              <a:gd name="connsiteY167" fmla="*/ 6718074 h 6860376"/>
              <a:gd name="connsiteX168" fmla="*/ 8489086 w 10502838"/>
              <a:gd name="connsiteY168" fmla="*/ 6641542 h 6860376"/>
              <a:gd name="connsiteX169" fmla="*/ 8468757 w 10502838"/>
              <a:gd name="connsiteY169" fmla="*/ 6661871 h 6860376"/>
              <a:gd name="connsiteX170" fmla="*/ 8544691 w 10502838"/>
              <a:gd name="connsiteY170" fmla="*/ 6737805 h 6860376"/>
              <a:gd name="connsiteX171" fmla="*/ 8468757 w 10502838"/>
              <a:gd name="connsiteY171" fmla="*/ 6813739 h 6860376"/>
              <a:gd name="connsiteX172" fmla="*/ 8489086 w 10502838"/>
              <a:gd name="connsiteY172" fmla="*/ 6834068 h 6860376"/>
              <a:gd name="connsiteX173" fmla="*/ 8565020 w 10502838"/>
              <a:gd name="connsiteY173" fmla="*/ 6758134 h 6860376"/>
              <a:gd name="connsiteX174" fmla="*/ 8640954 w 10502838"/>
              <a:gd name="connsiteY174" fmla="*/ 6834068 h 6860376"/>
              <a:gd name="connsiteX175" fmla="*/ 8661283 w 10502838"/>
              <a:gd name="connsiteY175" fmla="*/ 6813739 h 6860376"/>
              <a:gd name="connsiteX176" fmla="*/ 8585349 w 10502838"/>
              <a:gd name="connsiteY176" fmla="*/ 6737805 h 6860376"/>
              <a:gd name="connsiteX177" fmla="*/ 8661283 w 10502838"/>
              <a:gd name="connsiteY177" fmla="*/ 6661871 h 6860376"/>
              <a:gd name="connsiteX178" fmla="*/ 8640954 w 10502838"/>
              <a:gd name="connsiteY178" fmla="*/ 6641542 h 6860376"/>
              <a:gd name="connsiteX179" fmla="*/ 8565020 w 10502838"/>
              <a:gd name="connsiteY179" fmla="*/ 6717476 h 6860376"/>
              <a:gd name="connsiteX180" fmla="*/ 6078921 w 10502838"/>
              <a:gd name="connsiteY180" fmla="*/ 6641542 h 6860376"/>
              <a:gd name="connsiteX181" fmla="*/ 6058592 w 10502838"/>
              <a:gd name="connsiteY181" fmla="*/ 6661871 h 6860376"/>
              <a:gd name="connsiteX182" fmla="*/ 6134526 w 10502838"/>
              <a:gd name="connsiteY182" fmla="*/ 6737805 h 6860376"/>
              <a:gd name="connsiteX183" fmla="*/ 6058592 w 10502838"/>
              <a:gd name="connsiteY183" fmla="*/ 6813739 h 6860376"/>
              <a:gd name="connsiteX184" fmla="*/ 6078921 w 10502838"/>
              <a:gd name="connsiteY184" fmla="*/ 6834068 h 6860376"/>
              <a:gd name="connsiteX185" fmla="*/ 6154855 w 10502838"/>
              <a:gd name="connsiteY185" fmla="*/ 6758134 h 6860376"/>
              <a:gd name="connsiteX186" fmla="*/ 6230789 w 10502838"/>
              <a:gd name="connsiteY186" fmla="*/ 6834068 h 6860376"/>
              <a:gd name="connsiteX187" fmla="*/ 6251118 w 10502838"/>
              <a:gd name="connsiteY187" fmla="*/ 6813739 h 6860376"/>
              <a:gd name="connsiteX188" fmla="*/ 6175184 w 10502838"/>
              <a:gd name="connsiteY188" fmla="*/ 6737805 h 6860376"/>
              <a:gd name="connsiteX189" fmla="*/ 6251118 w 10502838"/>
              <a:gd name="connsiteY189" fmla="*/ 6661871 h 6860376"/>
              <a:gd name="connsiteX190" fmla="*/ 6230789 w 10502838"/>
              <a:gd name="connsiteY190" fmla="*/ 6641542 h 6860376"/>
              <a:gd name="connsiteX191" fmla="*/ 6154855 w 10502838"/>
              <a:gd name="connsiteY191" fmla="*/ 6717476 h 6860376"/>
              <a:gd name="connsiteX192" fmla="*/ 3669354 w 10502838"/>
              <a:gd name="connsiteY192" fmla="*/ 6641542 h 6860376"/>
              <a:gd name="connsiteX193" fmla="*/ 3649025 w 10502838"/>
              <a:gd name="connsiteY193" fmla="*/ 6661871 h 6860376"/>
              <a:gd name="connsiteX194" fmla="*/ 3724959 w 10502838"/>
              <a:gd name="connsiteY194" fmla="*/ 6738403 h 6860376"/>
              <a:gd name="connsiteX195" fmla="*/ 3649025 w 10502838"/>
              <a:gd name="connsiteY195" fmla="*/ 6813739 h 6860376"/>
              <a:gd name="connsiteX196" fmla="*/ 3669354 w 10502838"/>
              <a:gd name="connsiteY196" fmla="*/ 6834068 h 6860376"/>
              <a:gd name="connsiteX197" fmla="*/ 3745288 w 10502838"/>
              <a:gd name="connsiteY197" fmla="*/ 6758134 h 6860376"/>
              <a:gd name="connsiteX198" fmla="*/ 3821222 w 10502838"/>
              <a:gd name="connsiteY198" fmla="*/ 6834068 h 6860376"/>
              <a:gd name="connsiteX199" fmla="*/ 3841551 w 10502838"/>
              <a:gd name="connsiteY199" fmla="*/ 6813739 h 6860376"/>
              <a:gd name="connsiteX200" fmla="*/ 3765617 w 10502838"/>
              <a:gd name="connsiteY200" fmla="*/ 6737805 h 6860376"/>
              <a:gd name="connsiteX201" fmla="*/ 3841551 w 10502838"/>
              <a:gd name="connsiteY201" fmla="*/ 6661871 h 6860376"/>
              <a:gd name="connsiteX202" fmla="*/ 3821222 w 10502838"/>
              <a:gd name="connsiteY202" fmla="*/ 6641542 h 6860376"/>
              <a:gd name="connsiteX203" fmla="*/ 3745288 w 10502838"/>
              <a:gd name="connsiteY203" fmla="*/ 6717476 h 6860376"/>
              <a:gd name="connsiteX204" fmla="*/ 1861880 w 10502838"/>
              <a:gd name="connsiteY204" fmla="*/ 6641542 h 6860376"/>
              <a:gd name="connsiteX205" fmla="*/ 1841551 w 10502838"/>
              <a:gd name="connsiteY205" fmla="*/ 6661871 h 6860376"/>
              <a:gd name="connsiteX206" fmla="*/ 1917485 w 10502838"/>
              <a:gd name="connsiteY206" fmla="*/ 6737805 h 6860376"/>
              <a:gd name="connsiteX207" fmla="*/ 1841551 w 10502838"/>
              <a:gd name="connsiteY207" fmla="*/ 6813739 h 6860376"/>
              <a:gd name="connsiteX208" fmla="*/ 1861880 w 10502838"/>
              <a:gd name="connsiteY208" fmla="*/ 6834068 h 6860376"/>
              <a:gd name="connsiteX209" fmla="*/ 1937814 w 10502838"/>
              <a:gd name="connsiteY209" fmla="*/ 6758134 h 6860376"/>
              <a:gd name="connsiteX210" fmla="*/ 2013748 w 10502838"/>
              <a:gd name="connsiteY210" fmla="*/ 6834068 h 6860376"/>
              <a:gd name="connsiteX211" fmla="*/ 2034077 w 10502838"/>
              <a:gd name="connsiteY211" fmla="*/ 6813739 h 6860376"/>
              <a:gd name="connsiteX212" fmla="*/ 1958143 w 10502838"/>
              <a:gd name="connsiteY212" fmla="*/ 6737805 h 6860376"/>
              <a:gd name="connsiteX213" fmla="*/ 2034077 w 10502838"/>
              <a:gd name="connsiteY213" fmla="*/ 6661871 h 6860376"/>
              <a:gd name="connsiteX214" fmla="*/ 2013748 w 10502838"/>
              <a:gd name="connsiteY214" fmla="*/ 6641542 h 6860376"/>
              <a:gd name="connsiteX215" fmla="*/ 1937814 w 10502838"/>
              <a:gd name="connsiteY215" fmla="*/ 6717476 h 6860376"/>
              <a:gd name="connsiteX216" fmla="*/ 5476828 w 10502838"/>
              <a:gd name="connsiteY216" fmla="*/ 6616430 h 6860376"/>
              <a:gd name="connsiteX217" fmla="*/ 5552762 w 10502838"/>
              <a:gd name="connsiteY217" fmla="*/ 6692365 h 6860376"/>
              <a:gd name="connsiteX218" fmla="*/ 5628696 w 10502838"/>
              <a:gd name="connsiteY218" fmla="*/ 6616430 h 6860376"/>
              <a:gd name="connsiteX219" fmla="*/ 5674735 w 10502838"/>
              <a:gd name="connsiteY219" fmla="*/ 6662469 h 6860376"/>
              <a:gd name="connsiteX220" fmla="*/ 5598801 w 10502838"/>
              <a:gd name="connsiteY220" fmla="*/ 6738403 h 6860376"/>
              <a:gd name="connsiteX221" fmla="*/ 5674735 w 10502838"/>
              <a:gd name="connsiteY221" fmla="*/ 6814337 h 6860376"/>
              <a:gd name="connsiteX222" fmla="*/ 5628098 w 10502838"/>
              <a:gd name="connsiteY222" fmla="*/ 6859779 h 6860376"/>
              <a:gd name="connsiteX223" fmla="*/ 5552164 w 10502838"/>
              <a:gd name="connsiteY223" fmla="*/ 6783844 h 6860376"/>
              <a:gd name="connsiteX224" fmla="*/ 5476230 w 10502838"/>
              <a:gd name="connsiteY224" fmla="*/ 6859779 h 6860376"/>
              <a:gd name="connsiteX225" fmla="*/ 5430191 w 10502838"/>
              <a:gd name="connsiteY225" fmla="*/ 6813740 h 6860376"/>
              <a:gd name="connsiteX226" fmla="*/ 5506723 w 10502838"/>
              <a:gd name="connsiteY226" fmla="*/ 6738403 h 6860376"/>
              <a:gd name="connsiteX227" fmla="*/ 5430789 w 10502838"/>
              <a:gd name="connsiteY227" fmla="*/ 6662469 h 6860376"/>
              <a:gd name="connsiteX228" fmla="*/ 3067263 w 10502838"/>
              <a:gd name="connsiteY228" fmla="*/ 6616430 h 6860376"/>
              <a:gd name="connsiteX229" fmla="*/ 3143196 w 10502838"/>
              <a:gd name="connsiteY229" fmla="*/ 6692365 h 6860376"/>
              <a:gd name="connsiteX230" fmla="*/ 3219130 w 10502838"/>
              <a:gd name="connsiteY230" fmla="*/ 6616430 h 6860376"/>
              <a:gd name="connsiteX231" fmla="*/ 3265170 w 10502838"/>
              <a:gd name="connsiteY231" fmla="*/ 6662469 h 6860376"/>
              <a:gd name="connsiteX232" fmla="*/ 3189235 w 10502838"/>
              <a:gd name="connsiteY232" fmla="*/ 6738403 h 6860376"/>
              <a:gd name="connsiteX233" fmla="*/ 3265170 w 10502838"/>
              <a:gd name="connsiteY233" fmla="*/ 6814337 h 6860376"/>
              <a:gd name="connsiteX234" fmla="*/ 3218532 w 10502838"/>
              <a:gd name="connsiteY234" fmla="*/ 6859779 h 6860376"/>
              <a:gd name="connsiteX235" fmla="*/ 3142598 w 10502838"/>
              <a:gd name="connsiteY235" fmla="*/ 6783844 h 6860376"/>
              <a:gd name="connsiteX236" fmla="*/ 3066665 w 10502838"/>
              <a:gd name="connsiteY236" fmla="*/ 6859779 h 6860376"/>
              <a:gd name="connsiteX237" fmla="*/ 3020625 w 10502838"/>
              <a:gd name="connsiteY237" fmla="*/ 6813740 h 6860376"/>
              <a:gd name="connsiteX238" fmla="*/ 3097157 w 10502838"/>
              <a:gd name="connsiteY238" fmla="*/ 6738403 h 6860376"/>
              <a:gd name="connsiteX239" fmla="*/ 3021223 w 10502838"/>
              <a:gd name="connsiteY239" fmla="*/ 6662469 h 6860376"/>
              <a:gd name="connsiteX240" fmla="*/ 10295963 w 10502838"/>
              <a:gd name="connsiteY240" fmla="*/ 6615832 h 6860376"/>
              <a:gd name="connsiteX241" fmla="*/ 10371897 w 10502838"/>
              <a:gd name="connsiteY241" fmla="*/ 6691766 h 6860376"/>
              <a:gd name="connsiteX242" fmla="*/ 10447831 w 10502838"/>
              <a:gd name="connsiteY242" fmla="*/ 6615832 h 6860376"/>
              <a:gd name="connsiteX243" fmla="*/ 10493870 w 10502838"/>
              <a:gd name="connsiteY243" fmla="*/ 6661871 h 6860376"/>
              <a:gd name="connsiteX244" fmla="*/ 10417936 w 10502838"/>
              <a:gd name="connsiteY244" fmla="*/ 6737805 h 6860376"/>
              <a:gd name="connsiteX245" fmla="*/ 10493870 w 10502838"/>
              <a:gd name="connsiteY245" fmla="*/ 6813739 h 6860376"/>
              <a:gd name="connsiteX246" fmla="*/ 10447831 w 10502838"/>
              <a:gd name="connsiteY246" fmla="*/ 6859779 h 6860376"/>
              <a:gd name="connsiteX247" fmla="*/ 10371897 w 10502838"/>
              <a:gd name="connsiteY247" fmla="*/ 6783844 h 6860376"/>
              <a:gd name="connsiteX248" fmla="*/ 10295963 w 10502838"/>
              <a:gd name="connsiteY248" fmla="*/ 6859779 h 6860376"/>
              <a:gd name="connsiteX249" fmla="*/ 10249924 w 10502838"/>
              <a:gd name="connsiteY249" fmla="*/ 6813739 h 6860376"/>
              <a:gd name="connsiteX250" fmla="*/ 10325858 w 10502838"/>
              <a:gd name="connsiteY250" fmla="*/ 6737805 h 6860376"/>
              <a:gd name="connsiteX251" fmla="*/ 10249924 w 10502838"/>
              <a:gd name="connsiteY251" fmla="*/ 6661871 h 6860376"/>
              <a:gd name="connsiteX252" fmla="*/ 9693272 w 10502838"/>
              <a:gd name="connsiteY252" fmla="*/ 6615832 h 6860376"/>
              <a:gd name="connsiteX253" fmla="*/ 9769206 w 10502838"/>
              <a:gd name="connsiteY253" fmla="*/ 6691766 h 6860376"/>
              <a:gd name="connsiteX254" fmla="*/ 9845140 w 10502838"/>
              <a:gd name="connsiteY254" fmla="*/ 6615832 h 6860376"/>
              <a:gd name="connsiteX255" fmla="*/ 9891180 w 10502838"/>
              <a:gd name="connsiteY255" fmla="*/ 6661871 h 6860376"/>
              <a:gd name="connsiteX256" fmla="*/ 9815245 w 10502838"/>
              <a:gd name="connsiteY256" fmla="*/ 6737805 h 6860376"/>
              <a:gd name="connsiteX257" fmla="*/ 9891180 w 10502838"/>
              <a:gd name="connsiteY257" fmla="*/ 6813739 h 6860376"/>
              <a:gd name="connsiteX258" fmla="*/ 9845140 w 10502838"/>
              <a:gd name="connsiteY258" fmla="*/ 6859779 h 6860376"/>
              <a:gd name="connsiteX259" fmla="*/ 9769206 w 10502838"/>
              <a:gd name="connsiteY259" fmla="*/ 6783844 h 6860376"/>
              <a:gd name="connsiteX260" fmla="*/ 9693272 w 10502838"/>
              <a:gd name="connsiteY260" fmla="*/ 6859779 h 6860376"/>
              <a:gd name="connsiteX261" fmla="*/ 9647233 w 10502838"/>
              <a:gd name="connsiteY261" fmla="*/ 6813739 h 6860376"/>
              <a:gd name="connsiteX262" fmla="*/ 9723167 w 10502838"/>
              <a:gd name="connsiteY262" fmla="*/ 6737805 h 6860376"/>
              <a:gd name="connsiteX263" fmla="*/ 9647233 w 10502838"/>
              <a:gd name="connsiteY263" fmla="*/ 6661871 h 6860376"/>
              <a:gd name="connsiteX264" fmla="*/ 9091777 w 10502838"/>
              <a:gd name="connsiteY264" fmla="*/ 6615832 h 6860376"/>
              <a:gd name="connsiteX265" fmla="*/ 9167711 w 10502838"/>
              <a:gd name="connsiteY265" fmla="*/ 6691766 h 6860376"/>
              <a:gd name="connsiteX266" fmla="*/ 9243645 w 10502838"/>
              <a:gd name="connsiteY266" fmla="*/ 6615832 h 6860376"/>
              <a:gd name="connsiteX267" fmla="*/ 9289684 w 10502838"/>
              <a:gd name="connsiteY267" fmla="*/ 6661871 h 6860376"/>
              <a:gd name="connsiteX268" fmla="*/ 9213750 w 10502838"/>
              <a:gd name="connsiteY268" fmla="*/ 6737805 h 6860376"/>
              <a:gd name="connsiteX269" fmla="*/ 9289684 w 10502838"/>
              <a:gd name="connsiteY269" fmla="*/ 6813739 h 6860376"/>
              <a:gd name="connsiteX270" fmla="*/ 9243645 w 10502838"/>
              <a:gd name="connsiteY270" fmla="*/ 6859779 h 6860376"/>
              <a:gd name="connsiteX271" fmla="*/ 9167711 w 10502838"/>
              <a:gd name="connsiteY271" fmla="*/ 6783844 h 6860376"/>
              <a:gd name="connsiteX272" fmla="*/ 9091777 w 10502838"/>
              <a:gd name="connsiteY272" fmla="*/ 6859779 h 6860376"/>
              <a:gd name="connsiteX273" fmla="*/ 9045738 w 10502838"/>
              <a:gd name="connsiteY273" fmla="*/ 6813739 h 6860376"/>
              <a:gd name="connsiteX274" fmla="*/ 9121672 w 10502838"/>
              <a:gd name="connsiteY274" fmla="*/ 6737805 h 6860376"/>
              <a:gd name="connsiteX275" fmla="*/ 9045738 w 10502838"/>
              <a:gd name="connsiteY275" fmla="*/ 6661871 h 6860376"/>
              <a:gd name="connsiteX276" fmla="*/ 8488488 w 10502838"/>
              <a:gd name="connsiteY276" fmla="*/ 6615832 h 6860376"/>
              <a:gd name="connsiteX277" fmla="*/ 8564422 w 10502838"/>
              <a:gd name="connsiteY277" fmla="*/ 6691766 h 6860376"/>
              <a:gd name="connsiteX278" fmla="*/ 8640356 w 10502838"/>
              <a:gd name="connsiteY278" fmla="*/ 6615832 h 6860376"/>
              <a:gd name="connsiteX279" fmla="*/ 8686396 w 10502838"/>
              <a:gd name="connsiteY279" fmla="*/ 6661871 h 6860376"/>
              <a:gd name="connsiteX280" fmla="*/ 8610461 w 10502838"/>
              <a:gd name="connsiteY280" fmla="*/ 6737805 h 6860376"/>
              <a:gd name="connsiteX281" fmla="*/ 8686396 w 10502838"/>
              <a:gd name="connsiteY281" fmla="*/ 6813739 h 6860376"/>
              <a:gd name="connsiteX282" fmla="*/ 8640356 w 10502838"/>
              <a:gd name="connsiteY282" fmla="*/ 6859779 h 6860376"/>
              <a:gd name="connsiteX283" fmla="*/ 8564422 w 10502838"/>
              <a:gd name="connsiteY283" fmla="*/ 6783844 h 6860376"/>
              <a:gd name="connsiteX284" fmla="*/ 8488488 w 10502838"/>
              <a:gd name="connsiteY284" fmla="*/ 6859779 h 6860376"/>
              <a:gd name="connsiteX285" fmla="*/ 8442449 w 10502838"/>
              <a:gd name="connsiteY285" fmla="*/ 6813739 h 6860376"/>
              <a:gd name="connsiteX286" fmla="*/ 8518383 w 10502838"/>
              <a:gd name="connsiteY286" fmla="*/ 6737805 h 6860376"/>
              <a:gd name="connsiteX287" fmla="*/ 8442449 w 10502838"/>
              <a:gd name="connsiteY287" fmla="*/ 6661871 h 6860376"/>
              <a:gd name="connsiteX288" fmla="*/ 7886396 w 10502838"/>
              <a:gd name="connsiteY288" fmla="*/ 6615832 h 6860376"/>
              <a:gd name="connsiteX289" fmla="*/ 7962330 w 10502838"/>
              <a:gd name="connsiteY289" fmla="*/ 6691766 h 6860376"/>
              <a:gd name="connsiteX290" fmla="*/ 8038264 w 10502838"/>
              <a:gd name="connsiteY290" fmla="*/ 6615832 h 6860376"/>
              <a:gd name="connsiteX291" fmla="*/ 8084303 w 10502838"/>
              <a:gd name="connsiteY291" fmla="*/ 6661871 h 6860376"/>
              <a:gd name="connsiteX292" fmla="*/ 8008369 w 10502838"/>
              <a:gd name="connsiteY292" fmla="*/ 6737805 h 6860376"/>
              <a:gd name="connsiteX293" fmla="*/ 8084303 w 10502838"/>
              <a:gd name="connsiteY293" fmla="*/ 6813739 h 6860376"/>
              <a:gd name="connsiteX294" fmla="*/ 8038264 w 10502838"/>
              <a:gd name="connsiteY294" fmla="*/ 6859779 h 6860376"/>
              <a:gd name="connsiteX295" fmla="*/ 7962330 w 10502838"/>
              <a:gd name="connsiteY295" fmla="*/ 6783844 h 6860376"/>
              <a:gd name="connsiteX296" fmla="*/ 7886396 w 10502838"/>
              <a:gd name="connsiteY296" fmla="*/ 6859779 h 6860376"/>
              <a:gd name="connsiteX297" fmla="*/ 7840357 w 10502838"/>
              <a:gd name="connsiteY297" fmla="*/ 6813739 h 6860376"/>
              <a:gd name="connsiteX298" fmla="*/ 7916291 w 10502838"/>
              <a:gd name="connsiteY298" fmla="*/ 6737805 h 6860376"/>
              <a:gd name="connsiteX299" fmla="*/ 7840357 w 10502838"/>
              <a:gd name="connsiteY299" fmla="*/ 6661871 h 6860376"/>
              <a:gd name="connsiteX300" fmla="*/ 7283705 w 10502838"/>
              <a:gd name="connsiteY300" fmla="*/ 6615832 h 6860376"/>
              <a:gd name="connsiteX301" fmla="*/ 7359639 w 10502838"/>
              <a:gd name="connsiteY301" fmla="*/ 6691766 h 6860376"/>
              <a:gd name="connsiteX302" fmla="*/ 7435573 w 10502838"/>
              <a:gd name="connsiteY302" fmla="*/ 6615832 h 6860376"/>
              <a:gd name="connsiteX303" fmla="*/ 7481613 w 10502838"/>
              <a:gd name="connsiteY303" fmla="*/ 6661871 h 6860376"/>
              <a:gd name="connsiteX304" fmla="*/ 7405678 w 10502838"/>
              <a:gd name="connsiteY304" fmla="*/ 6737805 h 6860376"/>
              <a:gd name="connsiteX305" fmla="*/ 7481613 w 10502838"/>
              <a:gd name="connsiteY305" fmla="*/ 6813739 h 6860376"/>
              <a:gd name="connsiteX306" fmla="*/ 7435573 w 10502838"/>
              <a:gd name="connsiteY306" fmla="*/ 6859779 h 6860376"/>
              <a:gd name="connsiteX307" fmla="*/ 7359639 w 10502838"/>
              <a:gd name="connsiteY307" fmla="*/ 6783844 h 6860376"/>
              <a:gd name="connsiteX308" fmla="*/ 7283705 w 10502838"/>
              <a:gd name="connsiteY308" fmla="*/ 6859779 h 6860376"/>
              <a:gd name="connsiteX309" fmla="*/ 7237666 w 10502838"/>
              <a:gd name="connsiteY309" fmla="*/ 6813739 h 6860376"/>
              <a:gd name="connsiteX310" fmla="*/ 7313600 w 10502838"/>
              <a:gd name="connsiteY310" fmla="*/ 6737805 h 6860376"/>
              <a:gd name="connsiteX311" fmla="*/ 7237666 w 10502838"/>
              <a:gd name="connsiteY311" fmla="*/ 6661871 h 6860376"/>
              <a:gd name="connsiteX312" fmla="*/ 6681612 w 10502838"/>
              <a:gd name="connsiteY312" fmla="*/ 6615832 h 6860376"/>
              <a:gd name="connsiteX313" fmla="*/ 6757546 w 10502838"/>
              <a:gd name="connsiteY313" fmla="*/ 6691766 h 6860376"/>
              <a:gd name="connsiteX314" fmla="*/ 6833480 w 10502838"/>
              <a:gd name="connsiteY314" fmla="*/ 6615832 h 6860376"/>
              <a:gd name="connsiteX315" fmla="*/ 6879519 w 10502838"/>
              <a:gd name="connsiteY315" fmla="*/ 6661871 h 6860376"/>
              <a:gd name="connsiteX316" fmla="*/ 6803585 w 10502838"/>
              <a:gd name="connsiteY316" fmla="*/ 6737805 h 6860376"/>
              <a:gd name="connsiteX317" fmla="*/ 6879519 w 10502838"/>
              <a:gd name="connsiteY317" fmla="*/ 6813739 h 6860376"/>
              <a:gd name="connsiteX318" fmla="*/ 6833480 w 10502838"/>
              <a:gd name="connsiteY318" fmla="*/ 6859779 h 6860376"/>
              <a:gd name="connsiteX319" fmla="*/ 6757546 w 10502838"/>
              <a:gd name="connsiteY319" fmla="*/ 6783844 h 6860376"/>
              <a:gd name="connsiteX320" fmla="*/ 6681612 w 10502838"/>
              <a:gd name="connsiteY320" fmla="*/ 6859779 h 6860376"/>
              <a:gd name="connsiteX321" fmla="*/ 6635573 w 10502838"/>
              <a:gd name="connsiteY321" fmla="*/ 6813739 h 6860376"/>
              <a:gd name="connsiteX322" fmla="*/ 6711507 w 10502838"/>
              <a:gd name="connsiteY322" fmla="*/ 6737805 h 6860376"/>
              <a:gd name="connsiteX323" fmla="*/ 6635573 w 10502838"/>
              <a:gd name="connsiteY323" fmla="*/ 6661871 h 6860376"/>
              <a:gd name="connsiteX324" fmla="*/ 6078921 w 10502838"/>
              <a:gd name="connsiteY324" fmla="*/ 6615832 h 6860376"/>
              <a:gd name="connsiteX325" fmla="*/ 6154855 w 10502838"/>
              <a:gd name="connsiteY325" fmla="*/ 6691766 h 6860376"/>
              <a:gd name="connsiteX326" fmla="*/ 6230789 w 10502838"/>
              <a:gd name="connsiteY326" fmla="*/ 6615832 h 6860376"/>
              <a:gd name="connsiteX327" fmla="*/ 6276829 w 10502838"/>
              <a:gd name="connsiteY327" fmla="*/ 6661871 h 6860376"/>
              <a:gd name="connsiteX328" fmla="*/ 6200894 w 10502838"/>
              <a:gd name="connsiteY328" fmla="*/ 6737805 h 6860376"/>
              <a:gd name="connsiteX329" fmla="*/ 6276829 w 10502838"/>
              <a:gd name="connsiteY329" fmla="*/ 6813739 h 6860376"/>
              <a:gd name="connsiteX330" fmla="*/ 6230789 w 10502838"/>
              <a:gd name="connsiteY330" fmla="*/ 6859779 h 6860376"/>
              <a:gd name="connsiteX331" fmla="*/ 6154855 w 10502838"/>
              <a:gd name="connsiteY331" fmla="*/ 6783844 h 6860376"/>
              <a:gd name="connsiteX332" fmla="*/ 6078921 w 10502838"/>
              <a:gd name="connsiteY332" fmla="*/ 6859779 h 6860376"/>
              <a:gd name="connsiteX333" fmla="*/ 6032882 w 10502838"/>
              <a:gd name="connsiteY333" fmla="*/ 6813739 h 6860376"/>
              <a:gd name="connsiteX334" fmla="*/ 6108816 w 10502838"/>
              <a:gd name="connsiteY334" fmla="*/ 6737805 h 6860376"/>
              <a:gd name="connsiteX335" fmla="*/ 6032882 w 10502838"/>
              <a:gd name="connsiteY335" fmla="*/ 6661871 h 6860376"/>
              <a:gd name="connsiteX336" fmla="*/ 4874137 w 10502838"/>
              <a:gd name="connsiteY336" fmla="*/ 6615832 h 6860376"/>
              <a:gd name="connsiteX337" fmla="*/ 4950071 w 10502838"/>
              <a:gd name="connsiteY337" fmla="*/ 6691766 h 6860376"/>
              <a:gd name="connsiteX338" fmla="*/ 5026005 w 10502838"/>
              <a:gd name="connsiteY338" fmla="*/ 6615832 h 6860376"/>
              <a:gd name="connsiteX339" fmla="*/ 5072044 w 10502838"/>
              <a:gd name="connsiteY339" fmla="*/ 6661871 h 6860376"/>
              <a:gd name="connsiteX340" fmla="*/ 4996110 w 10502838"/>
              <a:gd name="connsiteY340" fmla="*/ 6737805 h 6860376"/>
              <a:gd name="connsiteX341" fmla="*/ 5072044 w 10502838"/>
              <a:gd name="connsiteY341" fmla="*/ 6813739 h 6860376"/>
              <a:gd name="connsiteX342" fmla="*/ 5026005 w 10502838"/>
              <a:gd name="connsiteY342" fmla="*/ 6859779 h 6860376"/>
              <a:gd name="connsiteX343" fmla="*/ 4950071 w 10502838"/>
              <a:gd name="connsiteY343" fmla="*/ 6783844 h 6860376"/>
              <a:gd name="connsiteX344" fmla="*/ 4874137 w 10502838"/>
              <a:gd name="connsiteY344" fmla="*/ 6859779 h 6860376"/>
              <a:gd name="connsiteX345" fmla="*/ 4828098 w 10502838"/>
              <a:gd name="connsiteY345" fmla="*/ 6813739 h 6860376"/>
              <a:gd name="connsiteX346" fmla="*/ 4904032 w 10502838"/>
              <a:gd name="connsiteY346" fmla="*/ 6737805 h 6860376"/>
              <a:gd name="connsiteX347" fmla="*/ 4828098 w 10502838"/>
              <a:gd name="connsiteY347" fmla="*/ 6661871 h 6860376"/>
              <a:gd name="connsiteX348" fmla="*/ 4272044 w 10502838"/>
              <a:gd name="connsiteY348" fmla="*/ 6615832 h 6860376"/>
              <a:gd name="connsiteX349" fmla="*/ 4347978 w 10502838"/>
              <a:gd name="connsiteY349" fmla="*/ 6691766 h 6860376"/>
              <a:gd name="connsiteX350" fmla="*/ 4423913 w 10502838"/>
              <a:gd name="connsiteY350" fmla="*/ 6615832 h 6860376"/>
              <a:gd name="connsiteX351" fmla="*/ 4469951 w 10502838"/>
              <a:gd name="connsiteY351" fmla="*/ 6661871 h 6860376"/>
              <a:gd name="connsiteX352" fmla="*/ 4394017 w 10502838"/>
              <a:gd name="connsiteY352" fmla="*/ 6737805 h 6860376"/>
              <a:gd name="connsiteX353" fmla="*/ 4469951 w 10502838"/>
              <a:gd name="connsiteY353" fmla="*/ 6813739 h 6860376"/>
              <a:gd name="connsiteX354" fmla="*/ 4423913 w 10502838"/>
              <a:gd name="connsiteY354" fmla="*/ 6859779 h 6860376"/>
              <a:gd name="connsiteX355" fmla="*/ 4347978 w 10502838"/>
              <a:gd name="connsiteY355" fmla="*/ 6783844 h 6860376"/>
              <a:gd name="connsiteX356" fmla="*/ 4272044 w 10502838"/>
              <a:gd name="connsiteY356" fmla="*/ 6859779 h 6860376"/>
              <a:gd name="connsiteX357" fmla="*/ 4226005 w 10502838"/>
              <a:gd name="connsiteY357" fmla="*/ 6813739 h 6860376"/>
              <a:gd name="connsiteX358" fmla="*/ 4301939 w 10502838"/>
              <a:gd name="connsiteY358" fmla="*/ 6737805 h 6860376"/>
              <a:gd name="connsiteX359" fmla="*/ 4226005 w 10502838"/>
              <a:gd name="connsiteY359" fmla="*/ 6661871 h 6860376"/>
              <a:gd name="connsiteX360" fmla="*/ 3668756 w 10502838"/>
              <a:gd name="connsiteY360" fmla="*/ 6615832 h 6860376"/>
              <a:gd name="connsiteX361" fmla="*/ 3744690 w 10502838"/>
              <a:gd name="connsiteY361" fmla="*/ 6691766 h 6860376"/>
              <a:gd name="connsiteX362" fmla="*/ 3820624 w 10502838"/>
              <a:gd name="connsiteY362" fmla="*/ 6615832 h 6860376"/>
              <a:gd name="connsiteX363" fmla="*/ 3866663 w 10502838"/>
              <a:gd name="connsiteY363" fmla="*/ 6661871 h 6860376"/>
              <a:gd name="connsiteX364" fmla="*/ 3790729 w 10502838"/>
              <a:gd name="connsiteY364" fmla="*/ 6737805 h 6860376"/>
              <a:gd name="connsiteX365" fmla="*/ 3866663 w 10502838"/>
              <a:gd name="connsiteY365" fmla="*/ 6813739 h 6860376"/>
              <a:gd name="connsiteX366" fmla="*/ 3820624 w 10502838"/>
              <a:gd name="connsiteY366" fmla="*/ 6859779 h 6860376"/>
              <a:gd name="connsiteX367" fmla="*/ 3744690 w 10502838"/>
              <a:gd name="connsiteY367" fmla="*/ 6783844 h 6860376"/>
              <a:gd name="connsiteX368" fmla="*/ 3668756 w 10502838"/>
              <a:gd name="connsiteY368" fmla="*/ 6859779 h 6860376"/>
              <a:gd name="connsiteX369" fmla="*/ 3622717 w 10502838"/>
              <a:gd name="connsiteY369" fmla="*/ 6813739 h 6860376"/>
              <a:gd name="connsiteX370" fmla="*/ 3698651 w 10502838"/>
              <a:gd name="connsiteY370" fmla="*/ 6737805 h 6860376"/>
              <a:gd name="connsiteX371" fmla="*/ 3622717 w 10502838"/>
              <a:gd name="connsiteY371" fmla="*/ 6661871 h 6860376"/>
              <a:gd name="connsiteX372" fmla="*/ 2464571 w 10502838"/>
              <a:gd name="connsiteY372" fmla="*/ 6615832 h 6860376"/>
              <a:gd name="connsiteX373" fmla="*/ 2540505 w 10502838"/>
              <a:gd name="connsiteY373" fmla="*/ 6691766 h 6860376"/>
              <a:gd name="connsiteX374" fmla="*/ 2616439 w 10502838"/>
              <a:gd name="connsiteY374" fmla="*/ 6615832 h 6860376"/>
              <a:gd name="connsiteX375" fmla="*/ 2662478 w 10502838"/>
              <a:gd name="connsiteY375" fmla="*/ 6661871 h 6860376"/>
              <a:gd name="connsiteX376" fmla="*/ 2586544 w 10502838"/>
              <a:gd name="connsiteY376" fmla="*/ 6737805 h 6860376"/>
              <a:gd name="connsiteX377" fmla="*/ 2662478 w 10502838"/>
              <a:gd name="connsiteY377" fmla="*/ 6813739 h 6860376"/>
              <a:gd name="connsiteX378" fmla="*/ 2616439 w 10502838"/>
              <a:gd name="connsiteY378" fmla="*/ 6859779 h 6860376"/>
              <a:gd name="connsiteX379" fmla="*/ 2540505 w 10502838"/>
              <a:gd name="connsiteY379" fmla="*/ 6783844 h 6860376"/>
              <a:gd name="connsiteX380" fmla="*/ 2464571 w 10502838"/>
              <a:gd name="connsiteY380" fmla="*/ 6859779 h 6860376"/>
              <a:gd name="connsiteX381" fmla="*/ 2418532 w 10502838"/>
              <a:gd name="connsiteY381" fmla="*/ 6813739 h 6860376"/>
              <a:gd name="connsiteX382" fmla="*/ 2494466 w 10502838"/>
              <a:gd name="connsiteY382" fmla="*/ 6737805 h 6860376"/>
              <a:gd name="connsiteX383" fmla="*/ 2418532 w 10502838"/>
              <a:gd name="connsiteY383" fmla="*/ 6661871 h 6860376"/>
              <a:gd name="connsiteX384" fmla="*/ 1861880 w 10502838"/>
              <a:gd name="connsiteY384" fmla="*/ 6615832 h 6860376"/>
              <a:gd name="connsiteX385" fmla="*/ 1937814 w 10502838"/>
              <a:gd name="connsiteY385" fmla="*/ 6691766 h 6860376"/>
              <a:gd name="connsiteX386" fmla="*/ 2013748 w 10502838"/>
              <a:gd name="connsiteY386" fmla="*/ 6615832 h 6860376"/>
              <a:gd name="connsiteX387" fmla="*/ 2059787 w 10502838"/>
              <a:gd name="connsiteY387" fmla="*/ 6661871 h 6860376"/>
              <a:gd name="connsiteX388" fmla="*/ 1983853 w 10502838"/>
              <a:gd name="connsiteY388" fmla="*/ 6737805 h 6860376"/>
              <a:gd name="connsiteX389" fmla="*/ 2059787 w 10502838"/>
              <a:gd name="connsiteY389" fmla="*/ 6813739 h 6860376"/>
              <a:gd name="connsiteX390" fmla="*/ 2013748 w 10502838"/>
              <a:gd name="connsiteY390" fmla="*/ 6859779 h 6860376"/>
              <a:gd name="connsiteX391" fmla="*/ 1937814 w 10502838"/>
              <a:gd name="connsiteY391" fmla="*/ 6783844 h 6860376"/>
              <a:gd name="connsiteX392" fmla="*/ 1861880 w 10502838"/>
              <a:gd name="connsiteY392" fmla="*/ 6859779 h 6860376"/>
              <a:gd name="connsiteX393" fmla="*/ 1815841 w 10502838"/>
              <a:gd name="connsiteY393" fmla="*/ 6813739 h 6860376"/>
              <a:gd name="connsiteX394" fmla="*/ 1891775 w 10502838"/>
              <a:gd name="connsiteY394" fmla="*/ 6737805 h 6860376"/>
              <a:gd name="connsiteX395" fmla="*/ 1815841 w 10502838"/>
              <a:gd name="connsiteY395" fmla="*/ 6661871 h 6860376"/>
              <a:gd name="connsiteX396" fmla="*/ 1259787 w 10502838"/>
              <a:gd name="connsiteY396" fmla="*/ 6615832 h 6860376"/>
              <a:gd name="connsiteX397" fmla="*/ 1335720 w 10502838"/>
              <a:gd name="connsiteY397" fmla="*/ 6691766 h 6860376"/>
              <a:gd name="connsiteX398" fmla="*/ 1411655 w 10502838"/>
              <a:gd name="connsiteY398" fmla="*/ 6615832 h 6860376"/>
              <a:gd name="connsiteX399" fmla="*/ 1457694 w 10502838"/>
              <a:gd name="connsiteY399" fmla="*/ 6661871 h 6860376"/>
              <a:gd name="connsiteX400" fmla="*/ 1381162 w 10502838"/>
              <a:gd name="connsiteY400" fmla="*/ 6738403 h 6860376"/>
              <a:gd name="connsiteX401" fmla="*/ 1457096 w 10502838"/>
              <a:gd name="connsiteY401" fmla="*/ 6814337 h 6860376"/>
              <a:gd name="connsiteX402" fmla="*/ 1411058 w 10502838"/>
              <a:gd name="connsiteY402" fmla="*/ 6860376 h 6860376"/>
              <a:gd name="connsiteX403" fmla="*/ 1335122 w 10502838"/>
              <a:gd name="connsiteY403" fmla="*/ 6784442 h 6860376"/>
              <a:gd name="connsiteX404" fmla="*/ 1259787 w 10502838"/>
              <a:gd name="connsiteY404" fmla="*/ 6859779 h 6860376"/>
              <a:gd name="connsiteX405" fmla="*/ 1213747 w 10502838"/>
              <a:gd name="connsiteY405" fmla="*/ 6813739 h 6860376"/>
              <a:gd name="connsiteX406" fmla="*/ 1289682 w 10502838"/>
              <a:gd name="connsiteY406" fmla="*/ 6737805 h 6860376"/>
              <a:gd name="connsiteX407" fmla="*/ 1213747 w 10502838"/>
              <a:gd name="connsiteY407" fmla="*/ 6661871 h 6860376"/>
              <a:gd name="connsiteX408" fmla="*/ 657095 w 10502838"/>
              <a:gd name="connsiteY408" fmla="*/ 6615832 h 6860376"/>
              <a:gd name="connsiteX409" fmla="*/ 733029 w 10502838"/>
              <a:gd name="connsiteY409" fmla="*/ 6691766 h 6860376"/>
              <a:gd name="connsiteX410" fmla="*/ 808963 w 10502838"/>
              <a:gd name="connsiteY410" fmla="*/ 6615832 h 6860376"/>
              <a:gd name="connsiteX411" fmla="*/ 855002 w 10502838"/>
              <a:gd name="connsiteY411" fmla="*/ 6661871 h 6860376"/>
              <a:gd name="connsiteX412" fmla="*/ 779068 w 10502838"/>
              <a:gd name="connsiteY412" fmla="*/ 6737805 h 6860376"/>
              <a:gd name="connsiteX413" fmla="*/ 855002 w 10502838"/>
              <a:gd name="connsiteY413" fmla="*/ 6813739 h 6860376"/>
              <a:gd name="connsiteX414" fmla="*/ 808963 w 10502838"/>
              <a:gd name="connsiteY414" fmla="*/ 6859779 h 6860376"/>
              <a:gd name="connsiteX415" fmla="*/ 733029 w 10502838"/>
              <a:gd name="connsiteY415" fmla="*/ 6783844 h 6860376"/>
              <a:gd name="connsiteX416" fmla="*/ 657095 w 10502838"/>
              <a:gd name="connsiteY416" fmla="*/ 6859779 h 6860376"/>
              <a:gd name="connsiteX417" fmla="*/ 611056 w 10502838"/>
              <a:gd name="connsiteY417" fmla="*/ 6813739 h 6860376"/>
              <a:gd name="connsiteX418" fmla="*/ 686990 w 10502838"/>
              <a:gd name="connsiteY418" fmla="*/ 6737805 h 6860376"/>
              <a:gd name="connsiteX419" fmla="*/ 611056 w 10502838"/>
              <a:gd name="connsiteY419" fmla="*/ 6661871 h 6860376"/>
              <a:gd name="connsiteX420" fmla="*/ 55002 w 10502838"/>
              <a:gd name="connsiteY420" fmla="*/ 6615832 h 6860376"/>
              <a:gd name="connsiteX421" fmla="*/ 130936 w 10502838"/>
              <a:gd name="connsiteY421" fmla="*/ 6691766 h 6860376"/>
              <a:gd name="connsiteX422" fmla="*/ 206870 w 10502838"/>
              <a:gd name="connsiteY422" fmla="*/ 6615832 h 6860376"/>
              <a:gd name="connsiteX423" fmla="*/ 252909 w 10502838"/>
              <a:gd name="connsiteY423" fmla="*/ 6661871 h 6860376"/>
              <a:gd name="connsiteX424" fmla="*/ 176377 w 10502838"/>
              <a:gd name="connsiteY424" fmla="*/ 6738403 h 6860376"/>
              <a:gd name="connsiteX425" fmla="*/ 252311 w 10502838"/>
              <a:gd name="connsiteY425" fmla="*/ 6814337 h 6860376"/>
              <a:gd name="connsiteX426" fmla="*/ 206273 w 10502838"/>
              <a:gd name="connsiteY426" fmla="*/ 6860376 h 6860376"/>
              <a:gd name="connsiteX427" fmla="*/ 130338 w 10502838"/>
              <a:gd name="connsiteY427" fmla="*/ 6784442 h 6860376"/>
              <a:gd name="connsiteX428" fmla="*/ 55002 w 10502838"/>
              <a:gd name="connsiteY428" fmla="*/ 6859779 h 6860376"/>
              <a:gd name="connsiteX429" fmla="*/ 8963 w 10502838"/>
              <a:gd name="connsiteY429" fmla="*/ 6813739 h 6860376"/>
              <a:gd name="connsiteX430" fmla="*/ 84897 w 10502838"/>
              <a:gd name="connsiteY430" fmla="*/ 6737805 h 6860376"/>
              <a:gd name="connsiteX431" fmla="*/ 8963 w 10502838"/>
              <a:gd name="connsiteY431" fmla="*/ 6661871 h 6860376"/>
              <a:gd name="connsiteX432" fmla="*/ 10348579 w 10502838"/>
              <a:gd name="connsiteY432" fmla="*/ 6167401 h 6860376"/>
              <a:gd name="connsiteX433" fmla="*/ 10395813 w 10502838"/>
              <a:gd name="connsiteY433" fmla="*/ 6167401 h 6860376"/>
              <a:gd name="connsiteX434" fmla="*/ 10395813 w 10502838"/>
              <a:gd name="connsiteY434" fmla="*/ 6274427 h 6860376"/>
              <a:gd name="connsiteX435" fmla="*/ 10502838 w 10502838"/>
              <a:gd name="connsiteY435" fmla="*/ 6274427 h 6860376"/>
              <a:gd name="connsiteX436" fmla="*/ 10502838 w 10502838"/>
              <a:gd name="connsiteY436" fmla="*/ 6321063 h 6860376"/>
              <a:gd name="connsiteX437" fmla="*/ 10395813 w 10502838"/>
              <a:gd name="connsiteY437" fmla="*/ 6321063 h 6860376"/>
              <a:gd name="connsiteX438" fmla="*/ 10395813 w 10502838"/>
              <a:gd name="connsiteY438" fmla="*/ 6428089 h 6860376"/>
              <a:gd name="connsiteX439" fmla="*/ 10348579 w 10502838"/>
              <a:gd name="connsiteY439" fmla="*/ 6428089 h 6860376"/>
              <a:gd name="connsiteX440" fmla="*/ 10348579 w 10502838"/>
              <a:gd name="connsiteY440" fmla="*/ 6321063 h 6860376"/>
              <a:gd name="connsiteX441" fmla="*/ 10241553 w 10502838"/>
              <a:gd name="connsiteY441" fmla="*/ 6321063 h 6860376"/>
              <a:gd name="connsiteX442" fmla="*/ 10241553 w 10502838"/>
              <a:gd name="connsiteY442" fmla="*/ 6274427 h 6860376"/>
              <a:gd name="connsiteX443" fmla="*/ 10348579 w 10502838"/>
              <a:gd name="connsiteY443" fmla="*/ 6274427 h 6860376"/>
              <a:gd name="connsiteX444" fmla="*/ 9746486 w 10502838"/>
              <a:gd name="connsiteY444" fmla="*/ 6167401 h 6860376"/>
              <a:gd name="connsiteX445" fmla="*/ 9793123 w 10502838"/>
              <a:gd name="connsiteY445" fmla="*/ 6167401 h 6860376"/>
              <a:gd name="connsiteX446" fmla="*/ 9793123 w 10502838"/>
              <a:gd name="connsiteY446" fmla="*/ 6274427 h 6860376"/>
              <a:gd name="connsiteX447" fmla="*/ 9900148 w 10502838"/>
              <a:gd name="connsiteY447" fmla="*/ 6274427 h 6860376"/>
              <a:gd name="connsiteX448" fmla="*/ 9900148 w 10502838"/>
              <a:gd name="connsiteY448" fmla="*/ 6321063 h 6860376"/>
              <a:gd name="connsiteX449" fmla="*/ 9793123 w 10502838"/>
              <a:gd name="connsiteY449" fmla="*/ 6321063 h 6860376"/>
              <a:gd name="connsiteX450" fmla="*/ 9793123 w 10502838"/>
              <a:gd name="connsiteY450" fmla="*/ 6428089 h 6860376"/>
              <a:gd name="connsiteX451" fmla="*/ 9746486 w 10502838"/>
              <a:gd name="connsiteY451" fmla="*/ 6428089 h 6860376"/>
              <a:gd name="connsiteX452" fmla="*/ 9746486 w 10502838"/>
              <a:gd name="connsiteY452" fmla="*/ 6321063 h 6860376"/>
              <a:gd name="connsiteX453" fmla="*/ 9639460 w 10502838"/>
              <a:gd name="connsiteY453" fmla="*/ 6321063 h 6860376"/>
              <a:gd name="connsiteX454" fmla="*/ 9639460 w 10502838"/>
              <a:gd name="connsiteY454" fmla="*/ 6274427 h 6860376"/>
              <a:gd name="connsiteX455" fmla="*/ 9746486 w 10502838"/>
              <a:gd name="connsiteY455" fmla="*/ 6274427 h 6860376"/>
              <a:gd name="connsiteX456" fmla="*/ 9143796 w 10502838"/>
              <a:gd name="connsiteY456" fmla="*/ 6167401 h 6860376"/>
              <a:gd name="connsiteX457" fmla="*/ 9191030 w 10502838"/>
              <a:gd name="connsiteY457" fmla="*/ 6167401 h 6860376"/>
              <a:gd name="connsiteX458" fmla="*/ 9191030 w 10502838"/>
              <a:gd name="connsiteY458" fmla="*/ 6274427 h 6860376"/>
              <a:gd name="connsiteX459" fmla="*/ 9298055 w 10502838"/>
              <a:gd name="connsiteY459" fmla="*/ 6274427 h 6860376"/>
              <a:gd name="connsiteX460" fmla="*/ 9298055 w 10502838"/>
              <a:gd name="connsiteY460" fmla="*/ 6321063 h 6860376"/>
              <a:gd name="connsiteX461" fmla="*/ 9191030 w 10502838"/>
              <a:gd name="connsiteY461" fmla="*/ 6321063 h 6860376"/>
              <a:gd name="connsiteX462" fmla="*/ 9191030 w 10502838"/>
              <a:gd name="connsiteY462" fmla="*/ 6428089 h 6860376"/>
              <a:gd name="connsiteX463" fmla="*/ 9143796 w 10502838"/>
              <a:gd name="connsiteY463" fmla="*/ 6428089 h 6860376"/>
              <a:gd name="connsiteX464" fmla="*/ 9143796 w 10502838"/>
              <a:gd name="connsiteY464" fmla="*/ 6321063 h 6860376"/>
              <a:gd name="connsiteX465" fmla="*/ 9036770 w 10502838"/>
              <a:gd name="connsiteY465" fmla="*/ 6321063 h 6860376"/>
              <a:gd name="connsiteX466" fmla="*/ 9036770 w 10502838"/>
              <a:gd name="connsiteY466" fmla="*/ 6274427 h 6860376"/>
              <a:gd name="connsiteX467" fmla="*/ 9143796 w 10502838"/>
              <a:gd name="connsiteY467" fmla="*/ 6274427 h 6860376"/>
              <a:gd name="connsiteX468" fmla="*/ 8541105 w 10502838"/>
              <a:gd name="connsiteY468" fmla="*/ 6167401 h 6860376"/>
              <a:gd name="connsiteX469" fmla="*/ 8588339 w 10502838"/>
              <a:gd name="connsiteY469" fmla="*/ 6167401 h 6860376"/>
              <a:gd name="connsiteX470" fmla="*/ 8588339 w 10502838"/>
              <a:gd name="connsiteY470" fmla="*/ 6274427 h 6860376"/>
              <a:gd name="connsiteX471" fmla="*/ 8695365 w 10502838"/>
              <a:gd name="connsiteY471" fmla="*/ 6274427 h 6860376"/>
              <a:gd name="connsiteX472" fmla="*/ 8695365 w 10502838"/>
              <a:gd name="connsiteY472" fmla="*/ 6321063 h 6860376"/>
              <a:gd name="connsiteX473" fmla="*/ 8588339 w 10502838"/>
              <a:gd name="connsiteY473" fmla="*/ 6321063 h 6860376"/>
              <a:gd name="connsiteX474" fmla="*/ 8588339 w 10502838"/>
              <a:gd name="connsiteY474" fmla="*/ 6428089 h 6860376"/>
              <a:gd name="connsiteX475" fmla="*/ 8541105 w 10502838"/>
              <a:gd name="connsiteY475" fmla="*/ 6428089 h 6860376"/>
              <a:gd name="connsiteX476" fmla="*/ 8541105 w 10502838"/>
              <a:gd name="connsiteY476" fmla="*/ 6321063 h 6860376"/>
              <a:gd name="connsiteX477" fmla="*/ 8434079 w 10502838"/>
              <a:gd name="connsiteY477" fmla="*/ 6321063 h 6860376"/>
              <a:gd name="connsiteX478" fmla="*/ 8434079 w 10502838"/>
              <a:gd name="connsiteY478" fmla="*/ 6274427 h 6860376"/>
              <a:gd name="connsiteX479" fmla="*/ 8541105 w 10502838"/>
              <a:gd name="connsiteY479" fmla="*/ 6274427 h 6860376"/>
              <a:gd name="connsiteX480" fmla="*/ 7939012 w 10502838"/>
              <a:gd name="connsiteY480" fmla="*/ 6167401 h 6860376"/>
              <a:gd name="connsiteX481" fmla="*/ 7985648 w 10502838"/>
              <a:gd name="connsiteY481" fmla="*/ 6167401 h 6860376"/>
              <a:gd name="connsiteX482" fmla="*/ 7985648 w 10502838"/>
              <a:gd name="connsiteY482" fmla="*/ 6274427 h 6860376"/>
              <a:gd name="connsiteX483" fmla="*/ 8092674 w 10502838"/>
              <a:gd name="connsiteY483" fmla="*/ 6274427 h 6860376"/>
              <a:gd name="connsiteX484" fmla="*/ 8092674 w 10502838"/>
              <a:gd name="connsiteY484" fmla="*/ 6321063 h 6860376"/>
              <a:gd name="connsiteX485" fmla="*/ 7985648 w 10502838"/>
              <a:gd name="connsiteY485" fmla="*/ 6321063 h 6860376"/>
              <a:gd name="connsiteX486" fmla="*/ 7985648 w 10502838"/>
              <a:gd name="connsiteY486" fmla="*/ 6428089 h 6860376"/>
              <a:gd name="connsiteX487" fmla="*/ 7939012 w 10502838"/>
              <a:gd name="connsiteY487" fmla="*/ 6428089 h 6860376"/>
              <a:gd name="connsiteX488" fmla="*/ 7939012 w 10502838"/>
              <a:gd name="connsiteY488" fmla="*/ 6321063 h 6860376"/>
              <a:gd name="connsiteX489" fmla="*/ 7831986 w 10502838"/>
              <a:gd name="connsiteY489" fmla="*/ 6321063 h 6860376"/>
              <a:gd name="connsiteX490" fmla="*/ 7831986 w 10502838"/>
              <a:gd name="connsiteY490" fmla="*/ 6274427 h 6860376"/>
              <a:gd name="connsiteX491" fmla="*/ 7939012 w 10502838"/>
              <a:gd name="connsiteY491" fmla="*/ 6274427 h 6860376"/>
              <a:gd name="connsiteX492" fmla="*/ 7336321 w 10502838"/>
              <a:gd name="connsiteY492" fmla="*/ 6167401 h 6860376"/>
              <a:gd name="connsiteX493" fmla="*/ 7383555 w 10502838"/>
              <a:gd name="connsiteY493" fmla="*/ 6167401 h 6860376"/>
              <a:gd name="connsiteX494" fmla="*/ 7383555 w 10502838"/>
              <a:gd name="connsiteY494" fmla="*/ 6274427 h 6860376"/>
              <a:gd name="connsiteX495" fmla="*/ 7490581 w 10502838"/>
              <a:gd name="connsiteY495" fmla="*/ 6274427 h 6860376"/>
              <a:gd name="connsiteX496" fmla="*/ 7490581 w 10502838"/>
              <a:gd name="connsiteY496" fmla="*/ 6321063 h 6860376"/>
              <a:gd name="connsiteX497" fmla="*/ 7383555 w 10502838"/>
              <a:gd name="connsiteY497" fmla="*/ 6321063 h 6860376"/>
              <a:gd name="connsiteX498" fmla="*/ 7383555 w 10502838"/>
              <a:gd name="connsiteY498" fmla="*/ 6428089 h 6860376"/>
              <a:gd name="connsiteX499" fmla="*/ 7336321 w 10502838"/>
              <a:gd name="connsiteY499" fmla="*/ 6428089 h 6860376"/>
              <a:gd name="connsiteX500" fmla="*/ 7336321 w 10502838"/>
              <a:gd name="connsiteY500" fmla="*/ 6321063 h 6860376"/>
              <a:gd name="connsiteX501" fmla="*/ 7229295 w 10502838"/>
              <a:gd name="connsiteY501" fmla="*/ 6321063 h 6860376"/>
              <a:gd name="connsiteX502" fmla="*/ 7229295 w 10502838"/>
              <a:gd name="connsiteY502" fmla="*/ 6274427 h 6860376"/>
              <a:gd name="connsiteX503" fmla="*/ 7336321 w 10502838"/>
              <a:gd name="connsiteY503" fmla="*/ 6274427 h 6860376"/>
              <a:gd name="connsiteX504" fmla="*/ 6734228 w 10502838"/>
              <a:gd name="connsiteY504" fmla="*/ 6167401 h 6860376"/>
              <a:gd name="connsiteX505" fmla="*/ 6780864 w 10502838"/>
              <a:gd name="connsiteY505" fmla="*/ 6167401 h 6860376"/>
              <a:gd name="connsiteX506" fmla="*/ 6780864 w 10502838"/>
              <a:gd name="connsiteY506" fmla="*/ 6274427 h 6860376"/>
              <a:gd name="connsiteX507" fmla="*/ 6887890 w 10502838"/>
              <a:gd name="connsiteY507" fmla="*/ 6274427 h 6860376"/>
              <a:gd name="connsiteX508" fmla="*/ 6887890 w 10502838"/>
              <a:gd name="connsiteY508" fmla="*/ 6321063 h 6860376"/>
              <a:gd name="connsiteX509" fmla="*/ 6780864 w 10502838"/>
              <a:gd name="connsiteY509" fmla="*/ 6321063 h 6860376"/>
              <a:gd name="connsiteX510" fmla="*/ 6780864 w 10502838"/>
              <a:gd name="connsiteY510" fmla="*/ 6428089 h 6860376"/>
              <a:gd name="connsiteX511" fmla="*/ 6734228 w 10502838"/>
              <a:gd name="connsiteY511" fmla="*/ 6428089 h 6860376"/>
              <a:gd name="connsiteX512" fmla="*/ 6734228 w 10502838"/>
              <a:gd name="connsiteY512" fmla="*/ 6321063 h 6860376"/>
              <a:gd name="connsiteX513" fmla="*/ 6627202 w 10502838"/>
              <a:gd name="connsiteY513" fmla="*/ 6321063 h 6860376"/>
              <a:gd name="connsiteX514" fmla="*/ 6627202 w 10502838"/>
              <a:gd name="connsiteY514" fmla="*/ 6274427 h 6860376"/>
              <a:gd name="connsiteX515" fmla="*/ 6734228 w 10502838"/>
              <a:gd name="connsiteY515" fmla="*/ 6274427 h 6860376"/>
              <a:gd name="connsiteX516" fmla="*/ 6131537 w 10502838"/>
              <a:gd name="connsiteY516" fmla="*/ 6167401 h 6860376"/>
              <a:gd name="connsiteX517" fmla="*/ 6178771 w 10502838"/>
              <a:gd name="connsiteY517" fmla="*/ 6167401 h 6860376"/>
              <a:gd name="connsiteX518" fmla="*/ 6178771 w 10502838"/>
              <a:gd name="connsiteY518" fmla="*/ 6274427 h 6860376"/>
              <a:gd name="connsiteX519" fmla="*/ 6285797 w 10502838"/>
              <a:gd name="connsiteY519" fmla="*/ 6274427 h 6860376"/>
              <a:gd name="connsiteX520" fmla="*/ 6285797 w 10502838"/>
              <a:gd name="connsiteY520" fmla="*/ 6321063 h 6860376"/>
              <a:gd name="connsiteX521" fmla="*/ 6178771 w 10502838"/>
              <a:gd name="connsiteY521" fmla="*/ 6321063 h 6860376"/>
              <a:gd name="connsiteX522" fmla="*/ 6178771 w 10502838"/>
              <a:gd name="connsiteY522" fmla="*/ 6428089 h 6860376"/>
              <a:gd name="connsiteX523" fmla="*/ 6131537 w 10502838"/>
              <a:gd name="connsiteY523" fmla="*/ 6428089 h 6860376"/>
              <a:gd name="connsiteX524" fmla="*/ 6131537 w 10502838"/>
              <a:gd name="connsiteY524" fmla="*/ 6321063 h 6860376"/>
              <a:gd name="connsiteX525" fmla="*/ 6024511 w 10502838"/>
              <a:gd name="connsiteY525" fmla="*/ 6321063 h 6860376"/>
              <a:gd name="connsiteX526" fmla="*/ 6024511 w 10502838"/>
              <a:gd name="connsiteY526" fmla="*/ 6274427 h 6860376"/>
              <a:gd name="connsiteX527" fmla="*/ 6131537 w 10502838"/>
              <a:gd name="connsiteY527" fmla="*/ 6274427 h 6860376"/>
              <a:gd name="connsiteX528" fmla="*/ 5528846 w 10502838"/>
              <a:gd name="connsiteY528" fmla="*/ 6167401 h 6860376"/>
              <a:gd name="connsiteX529" fmla="*/ 5576080 w 10502838"/>
              <a:gd name="connsiteY529" fmla="*/ 6167401 h 6860376"/>
              <a:gd name="connsiteX530" fmla="*/ 5576080 w 10502838"/>
              <a:gd name="connsiteY530" fmla="*/ 6274427 h 6860376"/>
              <a:gd name="connsiteX531" fmla="*/ 5683106 w 10502838"/>
              <a:gd name="connsiteY531" fmla="*/ 6274427 h 6860376"/>
              <a:gd name="connsiteX532" fmla="*/ 5683106 w 10502838"/>
              <a:gd name="connsiteY532" fmla="*/ 6321063 h 6860376"/>
              <a:gd name="connsiteX533" fmla="*/ 5576080 w 10502838"/>
              <a:gd name="connsiteY533" fmla="*/ 6321063 h 6860376"/>
              <a:gd name="connsiteX534" fmla="*/ 5576080 w 10502838"/>
              <a:gd name="connsiteY534" fmla="*/ 6428089 h 6860376"/>
              <a:gd name="connsiteX535" fmla="*/ 5528846 w 10502838"/>
              <a:gd name="connsiteY535" fmla="*/ 6428089 h 6860376"/>
              <a:gd name="connsiteX536" fmla="*/ 5528846 w 10502838"/>
              <a:gd name="connsiteY536" fmla="*/ 6321063 h 6860376"/>
              <a:gd name="connsiteX537" fmla="*/ 5421820 w 10502838"/>
              <a:gd name="connsiteY537" fmla="*/ 6321063 h 6860376"/>
              <a:gd name="connsiteX538" fmla="*/ 5421820 w 10502838"/>
              <a:gd name="connsiteY538" fmla="*/ 6274427 h 6860376"/>
              <a:gd name="connsiteX539" fmla="*/ 5528846 w 10502838"/>
              <a:gd name="connsiteY539" fmla="*/ 6274427 h 6860376"/>
              <a:gd name="connsiteX540" fmla="*/ 4926753 w 10502838"/>
              <a:gd name="connsiteY540" fmla="*/ 6167401 h 6860376"/>
              <a:gd name="connsiteX541" fmla="*/ 4973389 w 10502838"/>
              <a:gd name="connsiteY541" fmla="*/ 6167401 h 6860376"/>
              <a:gd name="connsiteX542" fmla="*/ 4973389 w 10502838"/>
              <a:gd name="connsiteY542" fmla="*/ 6274427 h 6860376"/>
              <a:gd name="connsiteX543" fmla="*/ 5080415 w 10502838"/>
              <a:gd name="connsiteY543" fmla="*/ 6274427 h 6860376"/>
              <a:gd name="connsiteX544" fmla="*/ 5080415 w 10502838"/>
              <a:gd name="connsiteY544" fmla="*/ 6321063 h 6860376"/>
              <a:gd name="connsiteX545" fmla="*/ 4973389 w 10502838"/>
              <a:gd name="connsiteY545" fmla="*/ 6321063 h 6860376"/>
              <a:gd name="connsiteX546" fmla="*/ 4973389 w 10502838"/>
              <a:gd name="connsiteY546" fmla="*/ 6428089 h 6860376"/>
              <a:gd name="connsiteX547" fmla="*/ 4926753 w 10502838"/>
              <a:gd name="connsiteY547" fmla="*/ 6428089 h 6860376"/>
              <a:gd name="connsiteX548" fmla="*/ 4926753 w 10502838"/>
              <a:gd name="connsiteY548" fmla="*/ 6321063 h 6860376"/>
              <a:gd name="connsiteX549" fmla="*/ 4819727 w 10502838"/>
              <a:gd name="connsiteY549" fmla="*/ 6321063 h 6860376"/>
              <a:gd name="connsiteX550" fmla="*/ 4819727 w 10502838"/>
              <a:gd name="connsiteY550" fmla="*/ 6274427 h 6860376"/>
              <a:gd name="connsiteX551" fmla="*/ 4926753 w 10502838"/>
              <a:gd name="connsiteY551" fmla="*/ 6274427 h 6860376"/>
              <a:gd name="connsiteX552" fmla="*/ 4324063 w 10502838"/>
              <a:gd name="connsiteY552" fmla="*/ 6167401 h 6860376"/>
              <a:gd name="connsiteX553" fmla="*/ 4371297 w 10502838"/>
              <a:gd name="connsiteY553" fmla="*/ 6167401 h 6860376"/>
              <a:gd name="connsiteX554" fmla="*/ 4371297 w 10502838"/>
              <a:gd name="connsiteY554" fmla="*/ 6274427 h 6860376"/>
              <a:gd name="connsiteX555" fmla="*/ 4478323 w 10502838"/>
              <a:gd name="connsiteY555" fmla="*/ 6274427 h 6860376"/>
              <a:gd name="connsiteX556" fmla="*/ 4478323 w 10502838"/>
              <a:gd name="connsiteY556" fmla="*/ 6321063 h 6860376"/>
              <a:gd name="connsiteX557" fmla="*/ 4371297 w 10502838"/>
              <a:gd name="connsiteY557" fmla="*/ 6321063 h 6860376"/>
              <a:gd name="connsiteX558" fmla="*/ 4371297 w 10502838"/>
              <a:gd name="connsiteY558" fmla="*/ 6428089 h 6860376"/>
              <a:gd name="connsiteX559" fmla="*/ 4324063 w 10502838"/>
              <a:gd name="connsiteY559" fmla="*/ 6428089 h 6860376"/>
              <a:gd name="connsiteX560" fmla="*/ 4324063 w 10502838"/>
              <a:gd name="connsiteY560" fmla="*/ 6321063 h 6860376"/>
              <a:gd name="connsiteX561" fmla="*/ 4217037 w 10502838"/>
              <a:gd name="connsiteY561" fmla="*/ 6321063 h 6860376"/>
              <a:gd name="connsiteX562" fmla="*/ 4217037 w 10502838"/>
              <a:gd name="connsiteY562" fmla="*/ 6274427 h 6860376"/>
              <a:gd name="connsiteX563" fmla="*/ 4324063 w 10502838"/>
              <a:gd name="connsiteY563" fmla="*/ 6274427 h 6860376"/>
              <a:gd name="connsiteX564" fmla="*/ 3721970 w 10502838"/>
              <a:gd name="connsiteY564" fmla="*/ 6167401 h 6860376"/>
              <a:gd name="connsiteX565" fmla="*/ 3768606 w 10502838"/>
              <a:gd name="connsiteY565" fmla="*/ 6167401 h 6860376"/>
              <a:gd name="connsiteX566" fmla="*/ 3768606 w 10502838"/>
              <a:gd name="connsiteY566" fmla="*/ 6274427 h 6860376"/>
              <a:gd name="connsiteX567" fmla="*/ 3875632 w 10502838"/>
              <a:gd name="connsiteY567" fmla="*/ 6274427 h 6860376"/>
              <a:gd name="connsiteX568" fmla="*/ 3875632 w 10502838"/>
              <a:gd name="connsiteY568" fmla="*/ 6321063 h 6860376"/>
              <a:gd name="connsiteX569" fmla="*/ 3768606 w 10502838"/>
              <a:gd name="connsiteY569" fmla="*/ 6321063 h 6860376"/>
              <a:gd name="connsiteX570" fmla="*/ 3768606 w 10502838"/>
              <a:gd name="connsiteY570" fmla="*/ 6428089 h 6860376"/>
              <a:gd name="connsiteX571" fmla="*/ 3721970 w 10502838"/>
              <a:gd name="connsiteY571" fmla="*/ 6428089 h 6860376"/>
              <a:gd name="connsiteX572" fmla="*/ 3721970 w 10502838"/>
              <a:gd name="connsiteY572" fmla="*/ 6321063 h 6860376"/>
              <a:gd name="connsiteX573" fmla="*/ 3614944 w 10502838"/>
              <a:gd name="connsiteY573" fmla="*/ 6321063 h 6860376"/>
              <a:gd name="connsiteX574" fmla="*/ 3614944 w 10502838"/>
              <a:gd name="connsiteY574" fmla="*/ 6274427 h 6860376"/>
              <a:gd name="connsiteX575" fmla="*/ 3721970 w 10502838"/>
              <a:gd name="connsiteY575" fmla="*/ 6274427 h 6860376"/>
              <a:gd name="connsiteX576" fmla="*/ 3119286 w 10502838"/>
              <a:gd name="connsiteY576" fmla="*/ 6167401 h 6860376"/>
              <a:gd name="connsiteX577" fmla="*/ 3166520 w 10502838"/>
              <a:gd name="connsiteY577" fmla="*/ 6167401 h 6860376"/>
              <a:gd name="connsiteX578" fmla="*/ 3166520 w 10502838"/>
              <a:gd name="connsiteY578" fmla="*/ 6274427 h 6860376"/>
              <a:gd name="connsiteX579" fmla="*/ 3273546 w 10502838"/>
              <a:gd name="connsiteY579" fmla="*/ 6274427 h 6860376"/>
              <a:gd name="connsiteX580" fmla="*/ 3273546 w 10502838"/>
              <a:gd name="connsiteY580" fmla="*/ 6321063 h 6860376"/>
              <a:gd name="connsiteX581" fmla="*/ 3166520 w 10502838"/>
              <a:gd name="connsiteY581" fmla="*/ 6321063 h 6860376"/>
              <a:gd name="connsiteX582" fmla="*/ 3166520 w 10502838"/>
              <a:gd name="connsiteY582" fmla="*/ 6428089 h 6860376"/>
              <a:gd name="connsiteX583" fmla="*/ 3119286 w 10502838"/>
              <a:gd name="connsiteY583" fmla="*/ 6428089 h 6860376"/>
              <a:gd name="connsiteX584" fmla="*/ 3119286 w 10502838"/>
              <a:gd name="connsiteY584" fmla="*/ 6321063 h 6860376"/>
              <a:gd name="connsiteX585" fmla="*/ 3012260 w 10502838"/>
              <a:gd name="connsiteY585" fmla="*/ 6321063 h 6860376"/>
              <a:gd name="connsiteX586" fmla="*/ 3012260 w 10502838"/>
              <a:gd name="connsiteY586" fmla="*/ 6274427 h 6860376"/>
              <a:gd name="connsiteX587" fmla="*/ 3119286 w 10502838"/>
              <a:gd name="connsiteY587" fmla="*/ 6274427 h 6860376"/>
              <a:gd name="connsiteX588" fmla="*/ 2516593 w 10502838"/>
              <a:gd name="connsiteY588" fmla="*/ 6167401 h 6860376"/>
              <a:gd name="connsiteX589" fmla="*/ 2563828 w 10502838"/>
              <a:gd name="connsiteY589" fmla="*/ 6167401 h 6860376"/>
              <a:gd name="connsiteX590" fmla="*/ 2563828 w 10502838"/>
              <a:gd name="connsiteY590" fmla="*/ 6274427 h 6860376"/>
              <a:gd name="connsiteX591" fmla="*/ 2670855 w 10502838"/>
              <a:gd name="connsiteY591" fmla="*/ 6274427 h 6860376"/>
              <a:gd name="connsiteX592" fmla="*/ 2670855 w 10502838"/>
              <a:gd name="connsiteY592" fmla="*/ 6321063 h 6860376"/>
              <a:gd name="connsiteX593" fmla="*/ 2563828 w 10502838"/>
              <a:gd name="connsiteY593" fmla="*/ 6321063 h 6860376"/>
              <a:gd name="connsiteX594" fmla="*/ 2563828 w 10502838"/>
              <a:gd name="connsiteY594" fmla="*/ 6428089 h 6860376"/>
              <a:gd name="connsiteX595" fmla="*/ 2516593 w 10502838"/>
              <a:gd name="connsiteY595" fmla="*/ 6428089 h 6860376"/>
              <a:gd name="connsiteX596" fmla="*/ 2516593 w 10502838"/>
              <a:gd name="connsiteY596" fmla="*/ 6321063 h 6860376"/>
              <a:gd name="connsiteX597" fmla="*/ 2409568 w 10502838"/>
              <a:gd name="connsiteY597" fmla="*/ 6321063 h 6860376"/>
              <a:gd name="connsiteX598" fmla="*/ 2409568 w 10502838"/>
              <a:gd name="connsiteY598" fmla="*/ 6274427 h 6860376"/>
              <a:gd name="connsiteX599" fmla="*/ 2516593 w 10502838"/>
              <a:gd name="connsiteY599" fmla="*/ 6274427 h 6860376"/>
              <a:gd name="connsiteX600" fmla="*/ 1914500 w 10502838"/>
              <a:gd name="connsiteY600" fmla="*/ 6167401 h 6860376"/>
              <a:gd name="connsiteX601" fmla="*/ 1961136 w 10502838"/>
              <a:gd name="connsiteY601" fmla="*/ 6167401 h 6860376"/>
              <a:gd name="connsiteX602" fmla="*/ 1961136 w 10502838"/>
              <a:gd name="connsiteY602" fmla="*/ 6274427 h 6860376"/>
              <a:gd name="connsiteX603" fmla="*/ 2068163 w 10502838"/>
              <a:gd name="connsiteY603" fmla="*/ 6274427 h 6860376"/>
              <a:gd name="connsiteX604" fmla="*/ 2068163 w 10502838"/>
              <a:gd name="connsiteY604" fmla="*/ 6321063 h 6860376"/>
              <a:gd name="connsiteX605" fmla="*/ 1961136 w 10502838"/>
              <a:gd name="connsiteY605" fmla="*/ 6321063 h 6860376"/>
              <a:gd name="connsiteX606" fmla="*/ 1961136 w 10502838"/>
              <a:gd name="connsiteY606" fmla="*/ 6428089 h 6860376"/>
              <a:gd name="connsiteX607" fmla="*/ 1914500 w 10502838"/>
              <a:gd name="connsiteY607" fmla="*/ 6428089 h 6860376"/>
              <a:gd name="connsiteX608" fmla="*/ 1914500 w 10502838"/>
              <a:gd name="connsiteY608" fmla="*/ 6321063 h 6860376"/>
              <a:gd name="connsiteX609" fmla="*/ 1807474 w 10502838"/>
              <a:gd name="connsiteY609" fmla="*/ 6321063 h 6860376"/>
              <a:gd name="connsiteX610" fmla="*/ 1807474 w 10502838"/>
              <a:gd name="connsiteY610" fmla="*/ 6274427 h 6860376"/>
              <a:gd name="connsiteX611" fmla="*/ 1914500 w 10502838"/>
              <a:gd name="connsiteY611" fmla="*/ 6274427 h 6860376"/>
              <a:gd name="connsiteX612" fmla="*/ 1311807 w 10502838"/>
              <a:gd name="connsiteY612" fmla="*/ 6167401 h 6860376"/>
              <a:gd name="connsiteX613" fmla="*/ 1359042 w 10502838"/>
              <a:gd name="connsiteY613" fmla="*/ 6167401 h 6860376"/>
              <a:gd name="connsiteX614" fmla="*/ 1359042 w 10502838"/>
              <a:gd name="connsiteY614" fmla="*/ 6274427 h 6860376"/>
              <a:gd name="connsiteX615" fmla="*/ 1466069 w 10502838"/>
              <a:gd name="connsiteY615" fmla="*/ 6274427 h 6860376"/>
              <a:gd name="connsiteX616" fmla="*/ 1466069 w 10502838"/>
              <a:gd name="connsiteY616" fmla="*/ 6321063 h 6860376"/>
              <a:gd name="connsiteX617" fmla="*/ 1359042 w 10502838"/>
              <a:gd name="connsiteY617" fmla="*/ 6321063 h 6860376"/>
              <a:gd name="connsiteX618" fmla="*/ 1359042 w 10502838"/>
              <a:gd name="connsiteY618" fmla="*/ 6428089 h 6860376"/>
              <a:gd name="connsiteX619" fmla="*/ 1311807 w 10502838"/>
              <a:gd name="connsiteY619" fmla="*/ 6428089 h 6860376"/>
              <a:gd name="connsiteX620" fmla="*/ 1311807 w 10502838"/>
              <a:gd name="connsiteY620" fmla="*/ 6321063 h 6860376"/>
              <a:gd name="connsiteX621" fmla="*/ 1204783 w 10502838"/>
              <a:gd name="connsiteY621" fmla="*/ 6321063 h 6860376"/>
              <a:gd name="connsiteX622" fmla="*/ 1204783 w 10502838"/>
              <a:gd name="connsiteY622" fmla="*/ 6274427 h 6860376"/>
              <a:gd name="connsiteX623" fmla="*/ 1311807 w 10502838"/>
              <a:gd name="connsiteY623" fmla="*/ 6274427 h 6860376"/>
              <a:gd name="connsiteX624" fmla="*/ 709715 w 10502838"/>
              <a:gd name="connsiteY624" fmla="*/ 6167401 h 6860376"/>
              <a:gd name="connsiteX625" fmla="*/ 756352 w 10502838"/>
              <a:gd name="connsiteY625" fmla="*/ 6167401 h 6860376"/>
              <a:gd name="connsiteX626" fmla="*/ 756352 w 10502838"/>
              <a:gd name="connsiteY626" fmla="*/ 6274427 h 6860376"/>
              <a:gd name="connsiteX627" fmla="*/ 863378 w 10502838"/>
              <a:gd name="connsiteY627" fmla="*/ 6274427 h 6860376"/>
              <a:gd name="connsiteX628" fmla="*/ 863378 w 10502838"/>
              <a:gd name="connsiteY628" fmla="*/ 6321063 h 6860376"/>
              <a:gd name="connsiteX629" fmla="*/ 756352 w 10502838"/>
              <a:gd name="connsiteY629" fmla="*/ 6321063 h 6860376"/>
              <a:gd name="connsiteX630" fmla="*/ 756352 w 10502838"/>
              <a:gd name="connsiteY630" fmla="*/ 6428089 h 6860376"/>
              <a:gd name="connsiteX631" fmla="*/ 709715 w 10502838"/>
              <a:gd name="connsiteY631" fmla="*/ 6428089 h 6860376"/>
              <a:gd name="connsiteX632" fmla="*/ 709715 w 10502838"/>
              <a:gd name="connsiteY632" fmla="*/ 6321063 h 6860376"/>
              <a:gd name="connsiteX633" fmla="*/ 602690 w 10502838"/>
              <a:gd name="connsiteY633" fmla="*/ 6321063 h 6860376"/>
              <a:gd name="connsiteX634" fmla="*/ 602690 w 10502838"/>
              <a:gd name="connsiteY634" fmla="*/ 6274427 h 6860376"/>
              <a:gd name="connsiteX635" fmla="*/ 709715 w 10502838"/>
              <a:gd name="connsiteY635" fmla="*/ 6274427 h 6860376"/>
              <a:gd name="connsiteX636" fmla="*/ 107025 w 10502838"/>
              <a:gd name="connsiteY636" fmla="*/ 6167401 h 6860376"/>
              <a:gd name="connsiteX637" fmla="*/ 154260 w 10502838"/>
              <a:gd name="connsiteY637" fmla="*/ 6167401 h 6860376"/>
              <a:gd name="connsiteX638" fmla="*/ 154260 w 10502838"/>
              <a:gd name="connsiteY638" fmla="*/ 6274427 h 6860376"/>
              <a:gd name="connsiteX639" fmla="*/ 261286 w 10502838"/>
              <a:gd name="connsiteY639" fmla="*/ 6274427 h 6860376"/>
              <a:gd name="connsiteX640" fmla="*/ 261286 w 10502838"/>
              <a:gd name="connsiteY640" fmla="*/ 6321063 h 6860376"/>
              <a:gd name="connsiteX641" fmla="*/ 154260 w 10502838"/>
              <a:gd name="connsiteY641" fmla="*/ 6321063 h 6860376"/>
              <a:gd name="connsiteX642" fmla="*/ 154260 w 10502838"/>
              <a:gd name="connsiteY642" fmla="*/ 6428089 h 6860376"/>
              <a:gd name="connsiteX643" fmla="*/ 107025 w 10502838"/>
              <a:gd name="connsiteY643" fmla="*/ 6428089 h 6860376"/>
              <a:gd name="connsiteX644" fmla="*/ 107025 w 10502838"/>
              <a:gd name="connsiteY644" fmla="*/ 6321063 h 6860376"/>
              <a:gd name="connsiteX645" fmla="*/ 0 w 10502838"/>
              <a:gd name="connsiteY645" fmla="*/ 6321063 h 6860376"/>
              <a:gd name="connsiteX646" fmla="*/ 0 w 10502838"/>
              <a:gd name="connsiteY646" fmla="*/ 6274427 h 6860376"/>
              <a:gd name="connsiteX647" fmla="*/ 107025 w 10502838"/>
              <a:gd name="connsiteY647" fmla="*/ 6274427 h 6860376"/>
              <a:gd name="connsiteX648" fmla="*/ 7283705 w 10502838"/>
              <a:gd name="connsiteY648" fmla="*/ 5761422 h 6860376"/>
              <a:gd name="connsiteX649" fmla="*/ 7263376 w 10502838"/>
              <a:gd name="connsiteY649" fmla="*/ 5781751 h 6860376"/>
              <a:gd name="connsiteX650" fmla="*/ 7339310 w 10502838"/>
              <a:gd name="connsiteY650" fmla="*/ 5857685 h 6860376"/>
              <a:gd name="connsiteX651" fmla="*/ 7263376 w 10502838"/>
              <a:gd name="connsiteY651" fmla="*/ 5933620 h 6860376"/>
              <a:gd name="connsiteX652" fmla="*/ 7283705 w 10502838"/>
              <a:gd name="connsiteY652" fmla="*/ 5953948 h 6860376"/>
              <a:gd name="connsiteX653" fmla="*/ 7359639 w 10502838"/>
              <a:gd name="connsiteY653" fmla="*/ 5877416 h 6860376"/>
              <a:gd name="connsiteX654" fmla="*/ 7435573 w 10502838"/>
              <a:gd name="connsiteY654" fmla="*/ 5953350 h 6860376"/>
              <a:gd name="connsiteX655" fmla="*/ 7455902 w 10502838"/>
              <a:gd name="connsiteY655" fmla="*/ 5933021 h 6860376"/>
              <a:gd name="connsiteX656" fmla="*/ 7379968 w 10502838"/>
              <a:gd name="connsiteY656" fmla="*/ 5857087 h 6860376"/>
              <a:gd name="connsiteX657" fmla="*/ 7455902 w 10502838"/>
              <a:gd name="connsiteY657" fmla="*/ 5781751 h 6860376"/>
              <a:gd name="connsiteX658" fmla="*/ 7435573 w 10502838"/>
              <a:gd name="connsiteY658" fmla="*/ 5761422 h 6860376"/>
              <a:gd name="connsiteX659" fmla="*/ 7359639 w 10502838"/>
              <a:gd name="connsiteY659" fmla="*/ 5837356 h 6860376"/>
              <a:gd name="connsiteX660" fmla="*/ 4874137 w 10502838"/>
              <a:gd name="connsiteY660" fmla="*/ 5761422 h 6860376"/>
              <a:gd name="connsiteX661" fmla="*/ 4853808 w 10502838"/>
              <a:gd name="connsiteY661" fmla="*/ 5781751 h 6860376"/>
              <a:gd name="connsiteX662" fmla="*/ 4929742 w 10502838"/>
              <a:gd name="connsiteY662" fmla="*/ 5857685 h 6860376"/>
              <a:gd name="connsiteX663" fmla="*/ 4853808 w 10502838"/>
              <a:gd name="connsiteY663" fmla="*/ 5933620 h 6860376"/>
              <a:gd name="connsiteX664" fmla="*/ 4874137 w 10502838"/>
              <a:gd name="connsiteY664" fmla="*/ 5953948 h 6860376"/>
              <a:gd name="connsiteX665" fmla="*/ 4950071 w 10502838"/>
              <a:gd name="connsiteY665" fmla="*/ 5877416 h 6860376"/>
              <a:gd name="connsiteX666" fmla="*/ 5026005 w 10502838"/>
              <a:gd name="connsiteY666" fmla="*/ 5953351 h 6860376"/>
              <a:gd name="connsiteX667" fmla="*/ 5046334 w 10502838"/>
              <a:gd name="connsiteY667" fmla="*/ 5933022 h 6860376"/>
              <a:gd name="connsiteX668" fmla="*/ 4970400 w 10502838"/>
              <a:gd name="connsiteY668" fmla="*/ 5857087 h 6860376"/>
              <a:gd name="connsiteX669" fmla="*/ 5046334 w 10502838"/>
              <a:gd name="connsiteY669" fmla="*/ 5781751 h 6860376"/>
              <a:gd name="connsiteX670" fmla="*/ 5026005 w 10502838"/>
              <a:gd name="connsiteY670" fmla="*/ 5761422 h 6860376"/>
              <a:gd name="connsiteX671" fmla="*/ 4950071 w 10502838"/>
              <a:gd name="connsiteY671" fmla="*/ 5837356 h 6860376"/>
              <a:gd name="connsiteX672" fmla="*/ 2464577 w 10502838"/>
              <a:gd name="connsiteY672" fmla="*/ 5761422 h 6860376"/>
              <a:gd name="connsiteX673" fmla="*/ 2444248 w 10502838"/>
              <a:gd name="connsiteY673" fmla="*/ 5781751 h 6860376"/>
              <a:gd name="connsiteX674" fmla="*/ 2520183 w 10502838"/>
              <a:gd name="connsiteY674" fmla="*/ 5857685 h 6860376"/>
              <a:gd name="connsiteX675" fmla="*/ 2444248 w 10502838"/>
              <a:gd name="connsiteY675" fmla="*/ 5933620 h 6860376"/>
              <a:gd name="connsiteX676" fmla="*/ 2464577 w 10502838"/>
              <a:gd name="connsiteY676" fmla="*/ 5953948 h 6860376"/>
              <a:gd name="connsiteX677" fmla="*/ 2540512 w 10502838"/>
              <a:gd name="connsiteY677" fmla="*/ 5877416 h 6860376"/>
              <a:gd name="connsiteX678" fmla="*/ 2616446 w 10502838"/>
              <a:gd name="connsiteY678" fmla="*/ 5953351 h 6860376"/>
              <a:gd name="connsiteX679" fmla="*/ 2636775 w 10502838"/>
              <a:gd name="connsiteY679" fmla="*/ 5933022 h 6860376"/>
              <a:gd name="connsiteX680" fmla="*/ 2560841 w 10502838"/>
              <a:gd name="connsiteY680" fmla="*/ 5857087 h 6860376"/>
              <a:gd name="connsiteX681" fmla="*/ 2636775 w 10502838"/>
              <a:gd name="connsiteY681" fmla="*/ 5781751 h 6860376"/>
              <a:gd name="connsiteX682" fmla="*/ 2616446 w 10502838"/>
              <a:gd name="connsiteY682" fmla="*/ 5761422 h 6860376"/>
              <a:gd name="connsiteX683" fmla="*/ 2540512 w 10502838"/>
              <a:gd name="connsiteY683" fmla="*/ 5837356 h 6860376"/>
              <a:gd name="connsiteX684" fmla="*/ 10295963 w 10502838"/>
              <a:gd name="connsiteY684" fmla="*/ 5760824 h 6860376"/>
              <a:gd name="connsiteX685" fmla="*/ 10275634 w 10502838"/>
              <a:gd name="connsiteY685" fmla="*/ 5781153 h 6860376"/>
              <a:gd name="connsiteX686" fmla="*/ 10351568 w 10502838"/>
              <a:gd name="connsiteY686" fmla="*/ 5857087 h 6860376"/>
              <a:gd name="connsiteX687" fmla="*/ 10275634 w 10502838"/>
              <a:gd name="connsiteY687" fmla="*/ 5933021 h 6860376"/>
              <a:gd name="connsiteX688" fmla="*/ 10295963 w 10502838"/>
              <a:gd name="connsiteY688" fmla="*/ 5953350 h 6860376"/>
              <a:gd name="connsiteX689" fmla="*/ 10371897 w 10502838"/>
              <a:gd name="connsiteY689" fmla="*/ 5877416 h 6860376"/>
              <a:gd name="connsiteX690" fmla="*/ 10447831 w 10502838"/>
              <a:gd name="connsiteY690" fmla="*/ 5953350 h 6860376"/>
              <a:gd name="connsiteX691" fmla="*/ 10468160 w 10502838"/>
              <a:gd name="connsiteY691" fmla="*/ 5933021 h 6860376"/>
              <a:gd name="connsiteX692" fmla="*/ 10392226 w 10502838"/>
              <a:gd name="connsiteY692" fmla="*/ 5857087 h 6860376"/>
              <a:gd name="connsiteX693" fmla="*/ 10468160 w 10502838"/>
              <a:gd name="connsiteY693" fmla="*/ 5781153 h 6860376"/>
              <a:gd name="connsiteX694" fmla="*/ 10447831 w 10502838"/>
              <a:gd name="connsiteY694" fmla="*/ 5760824 h 6860376"/>
              <a:gd name="connsiteX695" fmla="*/ 10371897 w 10502838"/>
              <a:gd name="connsiteY695" fmla="*/ 5836758 h 6860376"/>
              <a:gd name="connsiteX696" fmla="*/ 9693870 w 10502838"/>
              <a:gd name="connsiteY696" fmla="*/ 5760824 h 6860376"/>
              <a:gd name="connsiteX697" fmla="*/ 9673541 w 10502838"/>
              <a:gd name="connsiteY697" fmla="*/ 5781153 h 6860376"/>
              <a:gd name="connsiteX698" fmla="*/ 9749475 w 10502838"/>
              <a:gd name="connsiteY698" fmla="*/ 5857087 h 6860376"/>
              <a:gd name="connsiteX699" fmla="*/ 9673541 w 10502838"/>
              <a:gd name="connsiteY699" fmla="*/ 5933021 h 6860376"/>
              <a:gd name="connsiteX700" fmla="*/ 9693870 w 10502838"/>
              <a:gd name="connsiteY700" fmla="*/ 5953350 h 6860376"/>
              <a:gd name="connsiteX701" fmla="*/ 9769804 w 10502838"/>
              <a:gd name="connsiteY701" fmla="*/ 5877416 h 6860376"/>
              <a:gd name="connsiteX702" fmla="*/ 9845738 w 10502838"/>
              <a:gd name="connsiteY702" fmla="*/ 5953350 h 6860376"/>
              <a:gd name="connsiteX703" fmla="*/ 9866067 w 10502838"/>
              <a:gd name="connsiteY703" fmla="*/ 5933021 h 6860376"/>
              <a:gd name="connsiteX704" fmla="*/ 9790133 w 10502838"/>
              <a:gd name="connsiteY704" fmla="*/ 5857087 h 6860376"/>
              <a:gd name="connsiteX705" fmla="*/ 9866067 w 10502838"/>
              <a:gd name="connsiteY705" fmla="*/ 5781153 h 6860376"/>
              <a:gd name="connsiteX706" fmla="*/ 9845738 w 10502838"/>
              <a:gd name="connsiteY706" fmla="*/ 5760824 h 6860376"/>
              <a:gd name="connsiteX707" fmla="*/ 9769804 w 10502838"/>
              <a:gd name="connsiteY707" fmla="*/ 5836758 h 6860376"/>
              <a:gd name="connsiteX708" fmla="*/ 9091179 w 10502838"/>
              <a:gd name="connsiteY708" fmla="*/ 5760824 h 6860376"/>
              <a:gd name="connsiteX709" fmla="*/ 9070850 w 10502838"/>
              <a:gd name="connsiteY709" fmla="*/ 5781153 h 6860376"/>
              <a:gd name="connsiteX710" fmla="*/ 9146785 w 10502838"/>
              <a:gd name="connsiteY710" fmla="*/ 5857087 h 6860376"/>
              <a:gd name="connsiteX711" fmla="*/ 9070850 w 10502838"/>
              <a:gd name="connsiteY711" fmla="*/ 5933021 h 6860376"/>
              <a:gd name="connsiteX712" fmla="*/ 9091179 w 10502838"/>
              <a:gd name="connsiteY712" fmla="*/ 5953350 h 6860376"/>
              <a:gd name="connsiteX713" fmla="*/ 9167113 w 10502838"/>
              <a:gd name="connsiteY713" fmla="*/ 5877416 h 6860376"/>
              <a:gd name="connsiteX714" fmla="*/ 9243048 w 10502838"/>
              <a:gd name="connsiteY714" fmla="*/ 5953350 h 6860376"/>
              <a:gd name="connsiteX715" fmla="*/ 9263377 w 10502838"/>
              <a:gd name="connsiteY715" fmla="*/ 5933021 h 6860376"/>
              <a:gd name="connsiteX716" fmla="*/ 9187442 w 10502838"/>
              <a:gd name="connsiteY716" fmla="*/ 5857087 h 6860376"/>
              <a:gd name="connsiteX717" fmla="*/ 9263377 w 10502838"/>
              <a:gd name="connsiteY717" fmla="*/ 5781153 h 6860376"/>
              <a:gd name="connsiteX718" fmla="*/ 9243048 w 10502838"/>
              <a:gd name="connsiteY718" fmla="*/ 5760824 h 6860376"/>
              <a:gd name="connsiteX719" fmla="*/ 9167113 w 10502838"/>
              <a:gd name="connsiteY719" fmla="*/ 5836758 h 6860376"/>
              <a:gd name="connsiteX720" fmla="*/ 8489086 w 10502838"/>
              <a:gd name="connsiteY720" fmla="*/ 5760824 h 6860376"/>
              <a:gd name="connsiteX721" fmla="*/ 8468757 w 10502838"/>
              <a:gd name="connsiteY721" fmla="*/ 5781153 h 6860376"/>
              <a:gd name="connsiteX722" fmla="*/ 8544691 w 10502838"/>
              <a:gd name="connsiteY722" fmla="*/ 5857087 h 6860376"/>
              <a:gd name="connsiteX723" fmla="*/ 8468757 w 10502838"/>
              <a:gd name="connsiteY723" fmla="*/ 5933021 h 6860376"/>
              <a:gd name="connsiteX724" fmla="*/ 8489086 w 10502838"/>
              <a:gd name="connsiteY724" fmla="*/ 5953350 h 6860376"/>
              <a:gd name="connsiteX725" fmla="*/ 8565020 w 10502838"/>
              <a:gd name="connsiteY725" fmla="*/ 5877416 h 6860376"/>
              <a:gd name="connsiteX726" fmla="*/ 8640954 w 10502838"/>
              <a:gd name="connsiteY726" fmla="*/ 5953350 h 6860376"/>
              <a:gd name="connsiteX727" fmla="*/ 8661283 w 10502838"/>
              <a:gd name="connsiteY727" fmla="*/ 5933021 h 6860376"/>
              <a:gd name="connsiteX728" fmla="*/ 8585349 w 10502838"/>
              <a:gd name="connsiteY728" fmla="*/ 5857087 h 6860376"/>
              <a:gd name="connsiteX729" fmla="*/ 8661283 w 10502838"/>
              <a:gd name="connsiteY729" fmla="*/ 5781153 h 6860376"/>
              <a:gd name="connsiteX730" fmla="*/ 8640954 w 10502838"/>
              <a:gd name="connsiteY730" fmla="*/ 5760824 h 6860376"/>
              <a:gd name="connsiteX731" fmla="*/ 8565020 w 10502838"/>
              <a:gd name="connsiteY731" fmla="*/ 5836758 h 6860376"/>
              <a:gd name="connsiteX732" fmla="*/ 7886396 w 10502838"/>
              <a:gd name="connsiteY732" fmla="*/ 5760824 h 6860376"/>
              <a:gd name="connsiteX733" fmla="*/ 7866067 w 10502838"/>
              <a:gd name="connsiteY733" fmla="*/ 5781153 h 6860376"/>
              <a:gd name="connsiteX734" fmla="*/ 7942001 w 10502838"/>
              <a:gd name="connsiteY734" fmla="*/ 5857087 h 6860376"/>
              <a:gd name="connsiteX735" fmla="*/ 7866067 w 10502838"/>
              <a:gd name="connsiteY735" fmla="*/ 5933021 h 6860376"/>
              <a:gd name="connsiteX736" fmla="*/ 7886396 w 10502838"/>
              <a:gd name="connsiteY736" fmla="*/ 5953350 h 6860376"/>
              <a:gd name="connsiteX737" fmla="*/ 7962330 w 10502838"/>
              <a:gd name="connsiteY737" fmla="*/ 5877416 h 6860376"/>
              <a:gd name="connsiteX738" fmla="*/ 8038264 w 10502838"/>
              <a:gd name="connsiteY738" fmla="*/ 5953350 h 6860376"/>
              <a:gd name="connsiteX739" fmla="*/ 8058593 w 10502838"/>
              <a:gd name="connsiteY739" fmla="*/ 5933021 h 6860376"/>
              <a:gd name="connsiteX740" fmla="*/ 7982659 w 10502838"/>
              <a:gd name="connsiteY740" fmla="*/ 5857087 h 6860376"/>
              <a:gd name="connsiteX741" fmla="*/ 8058593 w 10502838"/>
              <a:gd name="connsiteY741" fmla="*/ 5781153 h 6860376"/>
              <a:gd name="connsiteX742" fmla="*/ 8038264 w 10502838"/>
              <a:gd name="connsiteY742" fmla="*/ 5760824 h 6860376"/>
              <a:gd name="connsiteX743" fmla="*/ 7962330 w 10502838"/>
              <a:gd name="connsiteY743" fmla="*/ 5836758 h 6860376"/>
              <a:gd name="connsiteX744" fmla="*/ 6681612 w 10502838"/>
              <a:gd name="connsiteY744" fmla="*/ 5760824 h 6860376"/>
              <a:gd name="connsiteX745" fmla="*/ 6661283 w 10502838"/>
              <a:gd name="connsiteY745" fmla="*/ 5781153 h 6860376"/>
              <a:gd name="connsiteX746" fmla="*/ 6737217 w 10502838"/>
              <a:gd name="connsiteY746" fmla="*/ 5857087 h 6860376"/>
              <a:gd name="connsiteX747" fmla="*/ 6661283 w 10502838"/>
              <a:gd name="connsiteY747" fmla="*/ 5933021 h 6860376"/>
              <a:gd name="connsiteX748" fmla="*/ 6681612 w 10502838"/>
              <a:gd name="connsiteY748" fmla="*/ 5953350 h 6860376"/>
              <a:gd name="connsiteX749" fmla="*/ 6757546 w 10502838"/>
              <a:gd name="connsiteY749" fmla="*/ 5877416 h 6860376"/>
              <a:gd name="connsiteX750" fmla="*/ 6833480 w 10502838"/>
              <a:gd name="connsiteY750" fmla="*/ 5953350 h 6860376"/>
              <a:gd name="connsiteX751" fmla="*/ 6853809 w 10502838"/>
              <a:gd name="connsiteY751" fmla="*/ 5933021 h 6860376"/>
              <a:gd name="connsiteX752" fmla="*/ 6777875 w 10502838"/>
              <a:gd name="connsiteY752" fmla="*/ 5857087 h 6860376"/>
              <a:gd name="connsiteX753" fmla="*/ 6853809 w 10502838"/>
              <a:gd name="connsiteY753" fmla="*/ 5781153 h 6860376"/>
              <a:gd name="connsiteX754" fmla="*/ 6833480 w 10502838"/>
              <a:gd name="connsiteY754" fmla="*/ 5760824 h 6860376"/>
              <a:gd name="connsiteX755" fmla="*/ 6757546 w 10502838"/>
              <a:gd name="connsiteY755" fmla="*/ 5836758 h 6860376"/>
              <a:gd name="connsiteX756" fmla="*/ 6078921 w 10502838"/>
              <a:gd name="connsiteY756" fmla="*/ 5760824 h 6860376"/>
              <a:gd name="connsiteX757" fmla="*/ 6058592 w 10502838"/>
              <a:gd name="connsiteY757" fmla="*/ 5781153 h 6860376"/>
              <a:gd name="connsiteX758" fmla="*/ 6134526 w 10502838"/>
              <a:gd name="connsiteY758" fmla="*/ 5857087 h 6860376"/>
              <a:gd name="connsiteX759" fmla="*/ 6058592 w 10502838"/>
              <a:gd name="connsiteY759" fmla="*/ 5933021 h 6860376"/>
              <a:gd name="connsiteX760" fmla="*/ 6078921 w 10502838"/>
              <a:gd name="connsiteY760" fmla="*/ 5953350 h 6860376"/>
              <a:gd name="connsiteX761" fmla="*/ 6154855 w 10502838"/>
              <a:gd name="connsiteY761" fmla="*/ 5877416 h 6860376"/>
              <a:gd name="connsiteX762" fmla="*/ 6230789 w 10502838"/>
              <a:gd name="connsiteY762" fmla="*/ 5953350 h 6860376"/>
              <a:gd name="connsiteX763" fmla="*/ 6251118 w 10502838"/>
              <a:gd name="connsiteY763" fmla="*/ 5933021 h 6860376"/>
              <a:gd name="connsiteX764" fmla="*/ 6175184 w 10502838"/>
              <a:gd name="connsiteY764" fmla="*/ 5857087 h 6860376"/>
              <a:gd name="connsiteX765" fmla="*/ 6251118 w 10502838"/>
              <a:gd name="connsiteY765" fmla="*/ 5781153 h 6860376"/>
              <a:gd name="connsiteX766" fmla="*/ 6230789 w 10502838"/>
              <a:gd name="connsiteY766" fmla="*/ 5760824 h 6860376"/>
              <a:gd name="connsiteX767" fmla="*/ 6154855 w 10502838"/>
              <a:gd name="connsiteY767" fmla="*/ 5836758 h 6860376"/>
              <a:gd name="connsiteX768" fmla="*/ 5476828 w 10502838"/>
              <a:gd name="connsiteY768" fmla="*/ 5760824 h 6860376"/>
              <a:gd name="connsiteX769" fmla="*/ 5456499 w 10502838"/>
              <a:gd name="connsiteY769" fmla="*/ 5781153 h 6860376"/>
              <a:gd name="connsiteX770" fmla="*/ 5532433 w 10502838"/>
              <a:gd name="connsiteY770" fmla="*/ 5857087 h 6860376"/>
              <a:gd name="connsiteX771" fmla="*/ 5456499 w 10502838"/>
              <a:gd name="connsiteY771" fmla="*/ 5933022 h 6860376"/>
              <a:gd name="connsiteX772" fmla="*/ 5476828 w 10502838"/>
              <a:gd name="connsiteY772" fmla="*/ 5953351 h 6860376"/>
              <a:gd name="connsiteX773" fmla="*/ 5552762 w 10502838"/>
              <a:gd name="connsiteY773" fmla="*/ 5877416 h 6860376"/>
              <a:gd name="connsiteX774" fmla="*/ 5628697 w 10502838"/>
              <a:gd name="connsiteY774" fmla="*/ 5953351 h 6860376"/>
              <a:gd name="connsiteX775" fmla="*/ 5649025 w 10502838"/>
              <a:gd name="connsiteY775" fmla="*/ 5933022 h 6860376"/>
              <a:gd name="connsiteX776" fmla="*/ 5573091 w 10502838"/>
              <a:gd name="connsiteY776" fmla="*/ 5857087 h 6860376"/>
              <a:gd name="connsiteX777" fmla="*/ 5649025 w 10502838"/>
              <a:gd name="connsiteY777" fmla="*/ 5781153 h 6860376"/>
              <a:gd name="connsiteX778" fmla="*/ 5628697 w 10502838"/>
              <a:gd name="connsiteY778" fmla="*/ 5760824 h 6860376"/>
              <a:gd name="connsiteX779" fmla="*/ 5552762 w 10502838"/>
              <a:gd name="connsiteY779" fmla="*/ 5836759 h 6860376"/>
              <a:gd name="connsiteX780" fmla="*/ 4271446 w 10502838"/>
              <a:gd name="connsiteY780" fmla="*/ 5760824 h 6860376"/>
              <a:gd name="connsiteX781" fmla="*/ 4251117 w 10502838"/>
              <a:gd name="connsiteY781" fmla="*/ 5781153 h 6860376"/>
              <a:gd name="connsiteX782" fmla="*/ 4327052 w 10502838"/>
              <a:gd name="connsiteY782" fmla="*/ 5857087 h 6860376"/>
              <a:gd name="connsiteX783" fmla="*/ 4251117 w 10502838"/>
              <a:gd name="connsiteY783" fmla="*/ 5933022 h 6860376"/>
              <a:gd name="connsiteX784" fmla="*/ 4271446 w 10502838"/>
              <a:gd name="connsiteY784" fmla="*/ 5953351 h 6860376"/>
              <a:gd name="connsiteX785" fmla="*/ 4347380 w 10502838"/>
              <a:gd name="connsiteY785" fmla="*/ 5877416 h 6860376"/>
              <a:gd name="connsiteX786" fmla="*/ 4423315 w 10502838"/>
              <a:gd name="connsiteY786" fmla="*/ 5953351 h 6860376"/>
              <a:gd name="connsiteX787" fmla="*/ 4443644 w 10502838"/>
              <a:gd name="connsiteY787" fmla="*/ 5933022 h 6860376"/>
              <a:gd name="connsiteX788" fmla="*/ 4367709 w 10502838"/>
              <a:gd name="connsiteY788" fmla="*/ 5857087 h 6860376"/>
              <a:gd name="connsiteX789" fmla="*/ 4443644 w 10502838"/>
              <a:gd name="connsiteY789" fmla="*/ 5781153 h 6860376"/>
              <a:gd name="connsiteX790" fmla="*/ 4423315 w 10502838"/>
              <a:gd name="connsiteY790" fmla="*/ 5760824 h 6860376"/>
              <a:gd name="connsiteX791" fmla="*/ 4347380 w 10502838"/>
              <a:gd name="connsiteY791" fmla="*/ 5836759 h 6860376"/>
              <a:gd name="connsiteX792" fmla="*/ 3669354 w 10502838"/>
              <a:gd name="connsiteY792" fmla="*/ 5760824 h 6860376"/>
              <a:gd name="connsiteX793" fmla="*/ 3649025 w 10502838"/>
              <a:gd name="connsiteY793" fmla="*/ 5781153 h 6860376"/>
              <a:gd name="connsiteX794" fmla="*/ 3724959 w 10502838"/>
              <a:gd name="connsiteY794" fmla="*/ 5857087 h 6860376"/>
              <a:gd name="connsiteX795" fmla="*/ 3649025 w 10502838"/>
              <a:gd name="connsiteY795" fmla="*/ 5933022 h 6860376"/>
              <a:gd name="connsiteX796" fmla="*/ 3669354 w 10502838"/>
              <a:gd name="connsiteY796" fmla="*/ 5953351 h 6860376"/>
              <a:gd name="connsiteX797" fmla="*/ 3745288 w 10502838"/>
              <a:gd name="connsiteY797" fmla="*/ 5877416 h 6860376"/>
              <a:gd name="connsiteX798" fmla="*/ 3821222 w 10502838"/>
              <a:gd name="connsiteY798" fmla="*/ 5953351 h 6860376"/>
              <a:gd name="connsiteX799" fmla="*/ 3841551 w 10502838"/>
              <a:gd name="connsiteY799" fmla="*/ 5933022 h 6860376"/>
              <a:gd name="connsiteX800" fmla="*/ 3765617 w 10502838"/>
              <a:gd name="connsiteY800" fmla="*/ 5857087 h 6860376"/>
              <a:gd name="connsiteX801" fmla="*/ 3841551 w 10502838"/>
              <a:gd name="connsiteY801" fmla="*/ 5781153 h 6860376"/>
              <a:gd name="connsiteX802" fmla="*/ 3821222 w 10502838"/>
              <a:gd name="connsiteY802" fmla="*/ 5760824 h 6860376"/>
              <a:gd name="connsiteX803" fmla="*/ 3745288 w 10502838"/>
              <a:gd name="connsiteY803" fmla="*/ 5836759 h 6860376"/>
              <a:gd name="connsiteX804" fmla="*/ 3067269 w 10502838"/>
              <a:gd name="connsiteY804" fmla="*/ 5760824 h 6860376"/>
              <a:gd name="connsiteX805" fmla="*/ 3046940 w 10502838"/>
              <a:gd name="connsiteY805" fmla="*/ 5781153 h 6860376"/>
              <a:gd name="connsiteX806" fmla="*/ 3122874 w 10502838"/>
              <a:gd name="connsiteY806" fmla="*/ 5857087 h 6860376"/>
              <a:gd name="connsiteX807" fmla="*/ 3046940 w 10502838"/>
              <a:gd name="connsiteY807" fmla="*/ 5933022 h 6860376"/>
              <a:gd name="connsiteX808" fmla="*/ 3067269 w 10502838"/>
              <a:gd name="connsiteY808" fmla="*/ 5953351 h 6860376"/>
              <a:gd name="connsiteX809" fmla="*/ 3142606 w 10502838"/>
              <a:gd name="connsiteY809" fmla="*/ 5877416 h 6860376"/>
              <a:gd name="connsiteX810" fmla="*/ 3218540 w 10502838"/>
              <a:gd name="connsiteY810" fmla="*/ 5953351 h 6860376"/>
              <a:gd name="connsiteX811" fmla="*/ 3238869 w 10502838"/>
              <a:gd name="connsiteY811" fmla="*/ 5933022 h 6860376"/>
              <a:gd name="connsiteX812" fmla="*/ 3162935 w 10502838"/>
              <a:gd name="connsiteY812" fmla="*/ 5857087 h 6860376"/>
              <a:gd name="connsiteX813" fmla="*/ 3238869 w 10502838"/>
              <a:gd name="connsiteY813" fmla="*/ 5781153 h 6860376"/>
              <a:gd name="connsiteX814" fmla="*/ 3218540 w 10502838"/>
              <a:gd name="connsiteY814" fmla="*/ 5760824 h 6860376"/>
              <a:gd name="connsiteX815" fmla="*/ 3142606 w 10502838"/>
              <a:gd name="connsiteY815" fmla="*/ 5836759 h 6860376"/>
              <a:gd name="connsiteX816" fmla="*/ 1861885 w 10502838"/>
              <a:gd name="connsiteY816" fmla="*/ 5760824 h 6860376"/>
              <a:gd name="connsiteX817" fmla="*/ 1841556 w 10502838"/>
              <a:gd name="connsiteY817" fmla="*/ 5781751 h 6860376"/>
              <a:gd name="connsiteX818" fmla="*/ 1917490 w 10502838"/>
              <a:gd name="connsiteY818" fmla="*/ 5857685 h 6860376"/>
              <a:gd name="connsiteX819" fmla="*/ 1841556 w 10502838"/>
              <a:gd name="connsiteY819" fmla="*/ 5933022 h 6860376"/>
              <a:gd name="connsiteX820" fmla="*/ 1861885 w 10502838"/>
              <a:gd name="connsiteY820" fmla="*/ 5953351 h 6860376"/>
              <a:gd name="connsiteX821" fmla="*/ 1937819 w 10502838"/>
              <a:gd name="connsiteY821" fmla="*/ 5877416 h 6860376"/>
              <a:gd name="connsiteX822" fmla="*/ 2013753 w 10502838"/>
              <a:gd name="connsiteY822" fmla="*/ 5953351 h 6860376"/>
              <a:gd name="connsiteX823" fmla="*/ 2034082 w 10502838"/>
              <a:gd name="connsiteY823" fmla="*/ 5933022 h 6860376"/>
              <a:gd name="connsiteX824" fmla="*/ 1958148 w 10502838"/>
              <a:gd name="connsiteY824" fmla="*/ 5857087 h 6860376"/>
              <a:gd name="connsiteX825" fmla="*/ 2034082 w 10502838"/>
              <a:gd name="connsiteY825" fmla="*/ 5781153 h 6860376"/>
              <a:gd name="connsiteX826" fmla="*/ 2013753 w 10502838"/>
              <a:gd name="connsiteY826" fmla="*/ 5760824 h 6860376"/>
              <a:gd name="connsiteX827" fmla="*/ 1937819 w 10502838"/>
              <a:gd name="connsiteY827" fmla="*/ 5836759 h 6860376"/>
              <a:gd name="connsiteX828" fmla="*/ 1259791 w 10502838"/>
              <a:gd name="connsiteY828" fmla="*/ 5760824 h 6860376"/>
              <a:gd name="connsiteX829" fmla="*/ 1239462 w 10502838"/>
              <a:gd name="connsiteY829" fmla="*/ 5781153 h 6860376"/>
              <a:gd name="connsiteX830" fmla="*/ 1315396 w 10502838"/>
              <a:gd name="connsiteY830" fmla="*/ 5857087 h 6860376"/>
              <a:gd name="connsiteX831" fmla="*/ 1239462 w 10502838"/>
              <a:gd name="connsiteY831" fmla="*/ 5933022 h 6860376"/>
              <a:gd name="connsiteX832" fmla="*/ 1259791 w 10502838"/>
              <a:gd name="connsiteY832" fmla="*/ 5953351 h 6860376"/>
              <a:gd name="connsiteX833" fmla="*/ 1335725 w 10502838"/>
              <a:gd name="connsiteY833" fmla="*/ 5877416 h 6860376"/>
              <a:gd name="connsiteX834" fmla="*/ 1411659 w 10502838"/>
              <a:gd name="connsiteY834" fmla="*/ 5953351 h 6860376"/>
              <a:gd name="connsiteX835" fmla="*/ 1431988 w 10502838"/>
              <a:gd name="connsiteY835" fmla="*/ 5933022 h 6860376"/>
              <a:gd name="connsiteX836" fmla="*/ 1356054 w 10502838"/>
              <a:gd name="connsiteY836" fmla="*/ 5857087 h 6860376"/>
              <a:gd name="connsiteX837" fmla="*/ 1431988 w 10502838"/>
              <a:gd name="connsiteY837" fmla="*/ 5781153 h 6860376"/>
              <a:gd name="connsiteX838" fmla="*/ 1411659 w 10502838"/>
              <a:gd name="connsiteY838" fmla="*/ 5760824 h 6860376"/>
              <a:gd name="connsiteX839" fmla="*/ 1335725 w 10502838"/>
              <a:gd name="connsiteY839" fmla="*/ 5836759 h 6860376"/>
              <a:gd name="connsiteX840" fmla="*/ 657101 w 10502838"/>
              <a:gd name="connsiteY840" fmla="*/ 5760824 h 6860376"/>
              <a:gd name="connsiteX841" fmla="*/ 636772 w 10502838"/>
              <a:gd name="connsiteY841" fmla="*/ 5781153 h 6860376"/>
              <a:gd name="connsiteX842" fmla="*/ 712706 w 10502838"/>
              <a:gd name="connsiteY842" fmla="*/ 5857087 h 6860376"/>
              <a:gd name="connsiteX843" fmla="*/ 636772 w 10502838"/>
              <a:gd name="connsiteY843" fmla="*/ 5933022 h 6860376"/>
              <a:gd name="connsiteX844" fmla="*/ 657101 w 10502838"/>
              <a:gd name="connsiteY844" fmla="*/ 5953351 h 6860376"/>
              <a:gd name="connsiteX845" fmla="*/ 733035 w 10502838"/>
              <a:gd name="connsiteY845" fmla="*/ 5877416 h 6860376"/>
              <a:gd name="connsiteX846" fmla="*/ 808968 w 10502838"/>
              <a:gd name="connsiteY846" fmla="*/ 5953351 h 6860376"/>
              <a:gd name="connsiteX847" fmla="*/ 829298 w 10502838"/>
              <a:gd name="connsiteY847" fmla="*/ 5933022 h 6860376"/>
              <a:gd name="connsiteX848" fmla="*/ 753363 w 10502838"/>
              <a:gd name="connsiteY848" fmla="*/ 5857087 h 6860376"/>
              <a:gd name="connsiteX849" fmla="*/ 829298 w 10502838"/>
              <a:gd name="connsiteY849" fmla="*/ 5781153 h 6860376"/>
              <a:gd name="connsiteX850" fmla="*/ 808968 w 10502838"/>
              <a:gd name="connsiteY850" fmla="*/ 5760824 h 6860376"/>
              <a:gd name="connsiteX851" fmla="*/ 733035 w 10502838"/>
              <a:gd name="connsiteY851" fmla="*/ 5836759 h 6860376"/>
              <a:gd name="connsiteX852" fmla="*/ 55007 w 10502838"/>
              <a:gd name="connsiteY852" fmla="*/ 5760824 h 6860376"/>
              <a:gd name="connsiteX853" fmla="*/ 34080 w 10502838"/>
              <a:gd name="connsiteY853" fmla="*/ 5781751 h 6860376"/>
              <a:gd name="connsiteX854" fmla="*/ 110014 w 10502838"/>
              <a:gd name="connsiteY854" fmla="*/ 5857685 h 6860376"/>
              <a:gd name="connsiteX855" fmla="*/ 34080 w 10502838"/>
              <a:gd name="connsiteY855" fmla="*/ 5933022 h 6860376"/>
              <a:gd name="connsiteX856" fmla="*/ 54409 w 10502838"/>
              <a:gd name="connsiteY856" fmla="*/ 5953351 h 6860376"/>
              <a:gd name="connsiteX857" fmla="*/ 130343 w 10502838"/>
              <a:gd name="connsiteY857" fmla="*/ 5877416 h 6860376"/>
              <a:gd name="connsiteX858" fmla="*/ 206279 w 10502838"/>
              <a:gd name="connsiteY858" fmla="*/ 5953351 h 6860376"/>
              <a:gd name="connsiteX859" fmla="*/ 226606 w 10502838"/>
              <a:gd name="connsiteY859" fmla="*/ 5933022 h 6860376"/>
              <a:gd name="connsiteX860" fmla="*/ 150672 w 10502838"/>
              <a:gd name="connsiteY860" fmla="*/ 5857087 h 6860376"/>
              <a:gd name="connsiteX861" fmla="*/ 226606 w 10502838"/>
              <a:gd name="connsiteY861" fmla="*/ 5781751 h 6860376"/>
              <a:gd name="connsiteX862" fmla="*/ 206279 w 10502838"/>
              <a:gd name="connsiteY862" fmla="*/ 5761422 h 6860376"/>
              <a:gd name="connsiteX863" fmla="*/ 130343 w 10502838"/>
              <a:gd name="connsiteY863" fmla="*/ 5837356 h 6860376"/>
              <a:gd name="connsiteX864" fmla="*/ 5476828 w 10502838"/>
              <a:gd name="connsiteY864" fmla="*/ 5735712 h 6860376"/>
              <a:gd name="connsiteX865" fmla="*/ 5552762 w 10502838"/>
              <a:gd name="connsiteY865" fmla="*/ 5811646 h 6860376"/>
              <a:gd name="connsiteX866" fmla="*/ 5628697 w 10502838"/>
              <a:gd name="connsiteY866" fmla="*/ 5735712 h 6860376"/>
              <a:gd name="connsiteX867" fmla="*/ 5674735 w 10502838"/>
              <a:gd name="connsiteY867" fmla="*/ 5781751 h 6860376"/>
              <a:gd name="connsiteX868" fmla="*/ 5598801 w 10502838"/>
              <a:gd name="connsiteY868" fmla="*/ 5857685 h 6860376"/>
              <a:gd name="connsiteX869" fmla="*/ 5674735 w 10502838"/>
              <a:gd name="connsiteY869" fmla="*/ 5933620 h 6860376"/>
              <a:gd name="connsiteX870" fmla="*/ 5628099 w 10502838"/>
              <a:gd name="connsiteY870" fmla="*/ 5978463 h 6860376"/>
              <a:gd name="connsiteX871" fmla="*/ 5552164 w 10502838"/>
              <a:gd name="connsiteY871" fmla="*/ 5902528 h 6860376"/>
              <a:gd name="connsiteX872" fmla="*/ 5476828 w 10502838"/>
              <a:gd name="connsiteY872" fmla="*/ 5978463 h 6860376"/>
              <a:gd name="connsiteX873" fmla="*/ 5430789 w 10502838"/>
              <a:gd name="connsiteY873" fmla="*/ 5932424 h 6860376"/>
              <a:gd name="connsiteX874" fmla="*/ 5506723 w 10502838"/>
              <a:gd name="connsiteY874" fmla="*/ 5856489 h 6860376"/>
              <a:gd name="connsiteX875" fmla="*/ 5430789 w 10502838"/>
              <a:gd name="connsiteY875" fmla="*/ 5781751 h 6860376"/>
              <a:gd name="connsiteX876" fmla="*/ 4874735 w 10502838"/>
              <a:gd name="connsiteY876" fmla="*/ 5735712 h 6860376"/>
              <a:gd name="connsiteX877" fmla="*/ 4950669 w 10502838"/>
              <a:gd name="connsiteY877" fmla="*/ 5811646 h 6860376"/>
              <a:gd name="connsiteX878" fmla="*/ 5026603 w 10502838"/>
              <a:gd name="connsiteY878" fmla="*/ 5735712 h 6860376"/>
              <a:gd name="connsiteX879" fmla="*/ 5072642 w 10502838"/>
              <a:gd name="connsiteY879" fmla="*/ 5781751 h 6860376"/>
              <a:gd name="connsiteX880" fmla="*/ 4996708 w 10502838"/>
              <a:gd name="connsiteY880" fmla="*/ 5857685 h 6860376"/>
              <a:gd name="connsiteX881" fmla="*/ 5072642 w 10502838"/>
              <a:gd name="connsiteY881" fmla="*/ 5933620 h 6860376"/>
              <a:gd name="connsiteX882" fmla="*/ 5026005 w 10502838"/>
              <a:gd name="connsiteY882" fmla="*/ 5978463 h 6860376"/>
              <a:gd name="connsiteX883" fmla="*/ 4950071 w 10502838"/>
              <a:gd name="connsiteY883" fmla="*/ 5902528 h 6860376"/>
              <a:gd name="connsiteX884" fmla="*/ 4874137 w 10502838"/>
              <a:gd name="connsiteY884" fmla="*/ 5978463 h 6860376"/>
              <a:gd name="connsiteX885" fmla="*/ 4828098 w 10502838"/>
              <a:gd name="connsiteY885" fmla="*/ 5932424 h 6860376"/>
              <a:gd name="connsiteX886" fmla="*/ 4904032 w 10502838"/>
              <a:gd name="connsiteY886" fmla="*/ 5856489 h 6860376"/>
              <a:gd name="connsiteX887" fmla="*/ 4828696 w 10502838"/>
              <a:gd name="connsiteY887" fmla="*/ 5781751 h 6860376"/>
              <a:gd name="connsiteX888" fmla="*/ 4272044 w 10502838"/>
              <a:gd name="connsiteY888" fmla="*/ 5735712 h 6860376"/>
              <a:gd name="connsiteX889" fmla="*/ 4347978 w 10502838"/>
              <a:gd name="connsiteY889" fmla="*/ 5811646 h 6860376"/>
              <a:gd name="connsiteX890" fmla="*/ 4423913 w 10502838"/>
              <a:gd name="connsiteY890" fmla="*/ 5735712 h 6860376"/>
              <a:gd name="connsiteX891" fmla="*/ 4469951 w 10502838"/>
              <a:gd name="connsiteY891" fmla="*/ 5781751 h 6860376"/>
              <a:gd name="connsiteX892" fmla="*/ 4394017 w 10502838"/>
              <a:gd name="connsiteY892" fmla="*/ 5857685 h 6860376"/>
              <a:gd name="connsiteX893" fmla="*/ 4469951 w 10502838"/>
              <a:gd name="connsiteY893" fmla="*/ 5933620 h 6860376"/>
              <a:gd name="connsiteX894" fmla="*/ 4423913 w 10502838"/>
              <a:gd name="connsiteY894" fmla="*/ 5979658 h 6860376"/>
              <a:gd name="connsiteX895" fmla="*/ 4347978 w 10502838"/>
              <a:gd name="connsiteY895" fmla="*/ 5903724 h 6860376"/>
              <a:gd name="connsiteX896" fmla="*/ 4272044 w 10502838"/>
              <a:gd name="connsiteY896" fmla="*/ 5978463 h 6860376"/>
              <a:gd name="connsiteX897" fmla="*/ 4226005 w 10502838"/>
              <a:gd name="connsiteY897" fmla="*/ 5932424 h 6860376"/>
              <a:gd name="connsiteX898" fmla="*/ 4301939 w 10502838"/>
              <a:gd name="connsiteY898" fmla="*/ 5856489 h 6860376"/>
              <a:gd name="connsiteX899" fmla="*/ 4226005 w 10502838"/>
              <a:gd name="connsiteY899" fmla="*/ 5781751 h 6860376"/>
              <a:gd name="connsiteX900" fmla="*/ 3669951 w 10502838"/>
              <a:gd name="connsiteY900" fmla="*/ 5735712 h 6860376"/>
              <a:gd name="connsiteX901" fmla="*/ 3745886 w 10502838"/>
              <a:gd name="connsiteY901" fmla="*/ 5811646 h 6860376"/>
              <a:gd name="connsiteX902" fmla="*/ 3821820 w 10502838"/>
              <a:gd name="connsiteY902" fmla="*/ 5735712 h 6860376"/>
              <a:gd name="connsiteX903" fmla="*/ 3867859 w 10502838"/>
              <a:gd name="connsiteY903" fmla="*/ 5781751 h 6860376"/>
              <a:gd name="connsiteX904" fmla="*/ 3791925 w 10502838"/>
              <a:gd name="connsiteY904" fmla="*/ 5857685 h 6860376"/>
              <a:gd name="connsiteX905" fmla="*/ 3867859 w 10502838"/>
              <a:gd name="connsiteY905" fmla="*/ 5933620 h 6860376"/>
              <a:gd name="connsiteX906" fmla="*/ 3820624 w 10502838"/>
              <a:gd name="connsiteY906" fmla="*/ 5978463 h 6860376"/>
              <a:gd name="connsiteX907" fmla="*/ 3744690 w 10502838"/>
              <a:gd name="connsiteY907" fmla="*/ 5902528 h 6860376"/>
              <a:gd name="connsiteX908" fmla="*/ 3668756 w 10502838"/>
              <a:gd name="connsiteY908" fmla="*/ 5978463 h 6860376"/>
              <a:gd name="connsiteX909" fmla="*/ 3622717 w 10502838"/>
              <a:gd name="connsiteY909" fmla="*/ 5932424 h 6860376"/>
              <a:gd name="connsiteX910" fmla="*/ 3698651 w 10502838"/>
              <a:gd name="connsiteY910" fmla="*/ 5856489 h 6860376"/>
              <a:gd name="connsiteX911" fmla="*/ 3623913 w 10502838"/>
              <a:gd name="connsiteY911" fmla="*/ 5781751 h 6860376"/>
              <a:gd name="connsiteX912" fmla="*/ 3067269 w 10502838"/>
              <a:gd name="connsiteY912" fmla="*/ 5735712 h 6860376"/>
              <a:gd name="connsiteX913" fmla="*/ 3143203 w 10502838"/>
              <a:gd name="connsiteY913" fmla="*/ 5811646 h 6860376"/>
              <a:gd name="connsiteX914" fmla="*/ 3219138 w 10502838"/>
              <a:gd name="connsiteY914" fmla="*/ 5735712 h 6860376"/>
              <a:gd name="connsiteX915" fmla="*/ 3265176 w 10502838"/>
              <a:gd name="connsiteY915" fmla="*/ 5781751 h 6860376"/>
              <a:gd name="connsiteX916" fmla="*/ 3189242 w 10502838"/>
              <a:gd name="connsiteY916" fmla="*/ 5857685 h 6860376"/>
              <a:gd name="connsiteX917" fmla="*/ 3265176 w 10502838"/>
              <a:gd name="connsiteY917" fmla="*/ 5933620 h 6860376"/>
              <a:gd name="connsiteX918" fmla="*/ 3218540 w 10502838"/>
              <a:gd name="connsiteY918" fmla="*/ 5978463 h 6860376"/>
              <a:gd name="connsiteX919" fmla="*/ 3142606 w 10502838"/>
              <a:gd name="connsiteY919" fmla="*/ 5902528 h 6860376"/>
              <a:gd name="connsiteX920" fmla="*/ 3067269 w 10502838"/>
              <a:gd name="connsiteY920" fmla="*/ 5978463 h 6860376"/>
              <a:gd name="connsiteX921" fmla="*/ 3021230 w 10502838"/>
              <a:gd name="connsiteY921" fmla="*/ 5932424 h 6860376"/>
              <a:gd name="connsiteX922" fmla="*/ 3097164 w 10502838"/>
              <a:gd name="connsiteY922" fmla="*/ 5856489 h 6860376"/>
              <a:gd name="connsiteX923" fmla="*/ 3021230 w 10502838"/>
              <a:gd name="connsiteY923" fmla="*/ 5781751 h 6860376"/>
              <a:gd name="connsiteX924" fmla="*/ 2464577 w 10502838"/>
              <a:gd name="connsiteY924" fmla="*/ 5735712 h 6860376"/>
              <a:gd name="connsiteX925" fmla="*/ 2540512 w 10502838"/>
              <a:gd name="connsiteY925" fmla="*/ 5811646 h 6860376"/>
              <a:gd name="connsiteX926" fmla="*/ 2616446 w 10502838"/>
              <a:gd name="connsiteY926" fmla="*/ 5735712 h 6860376"/>
              <a:gd name="connsiteX927" fmla="*/ 2662485 w 10502838"/>
              <a:gd name="connsiteY927" fmla="*/ 5781751 h 6860376"/>
              <a:gd name="connsiteX928" fmla="*/ 2586551 w 10502838"/>
              <a:gd name="connsiteY928" fmla="*/ 5857685 h 6860376"/>
              <a:gd name="connsiteX929" fmla="*/ 2662485 w 10502838"/>
              <a:gd name="connsiteY929" fmla="*/ 5933620 h 6860376"/>
              <a:gd name="connsiteX930" fmla="*/ 2616446 w 10502838"/>
              <a:gd name="connsiteY930" fmla="*/ 5979658 h 6860376"/>
              <a:gd name="connsiteX931" fmla="*/ 2540512 w 10502838"/>
              <a:gd name="connsiteY931" fmla="*/ 5903724 h 6860376"/>
              <a:gd name="connsiteX932" fmla="*/ 2464577 w 10502838"/>
              <a:gd name="connsiteY932" fmla="*/ 5978463 h 6860376"/>
              <a:gd name="connsiteX933" fmla="*/ 2418538 w 10502838"/>
              <a:gd name="connsiteY933" fmla="*/ 5932424 h 6860376"/>
              <a:gd name="connsiteX934" fmla="*/ 2494472 w 10502838"/>
              <a:gd name="connsiteY934" fmla="*/ 5856489 h 6860376"/>
              <a:gd name="connsiteX935" fmla="*/ 2418538 w 10502838"/>
              <a:gd name="connsiteY935" fmla="*/ 5781751 h 6860376"/>
              <a:gd name="connsiteX936" fmla="*/ 1862483 w 10502838"/>
              <a:gd name="connsiteY936" fmla="*/ 5735712 h 6860376"/>
              <a:gd name="connsiteX937" fmla="*/ 1938417 w 10502838"/>
              <a:gd name="connsiteY937" fmla="*/ 5811646 h 6860376"/>
              <a:gd name="connsiteX938" fmla="*/ 2014351 w 10502838"/>
              <a:gd name="connsiteY938" fmla="*/ 5735712 h 6860376"/>
              <a:gd name="connsiteX939" fmla="*/ 2060391 w 10502838"/>
              <a:gd name="connsiteY939" fmla="*/ 5781751 h 6860376"/>
              <a:gd name="connsiteX940" fmla="*/ 1984456 w 10502838"/>
              <a:gd name="connsiteY940" fmla="*/ 5857685 h 6860376"/>
              <a:gd name="connsiteX941" fmla="*/ 2060391 w 10502838"/>
              <a:gd name="connsiteY941" fmla="*/ 5933620 h 6860376"/>
              <a:gd name="connsiteX942" fmla="*/ 2013753 w 10502838"/>
              <a:gd name="connsiteY942" fmla="*/ 5978463 h 6860376"/>
              <a:gd name="connsiteX943" fmla="*/ 1937819 w 10502838"/>
              <a:gd name="connsiteY943" fmla="*/ 5902528 h 6860376"/>
              <a:gd name="connsiteX944" fmla="*/ 1861885 w 10502838"/>
              <a:gd name="connsiteY944" fmla="*/ 5978463 h 6860376"/>
              <a:gd name="connsiteX945" fmla="*/ 1815846 w 10502838"/>
              <a:gd name="connsiteY945" fmla="*/ 5932424 h 6860376"/>
              <a:gd name="connsiteX946" fmla="*/ 1891781 w 10502838"/>
              <a:gd name="connsiteY946" fmla="*/ 5856489 h 6860376"/>
              <a:gd name="connsiteX947" fmla="*/ 1816444 w 10502838"/>
              <a:gd name="connsiteY947" fmla="*/ 5781751 h 6860376"/>
              <a:gd name="connsiteX948" fmla="*/ 1259791 w 10502838"/>
              <a:gd name="connsiteY948" fmla="*/ 5735712 h 6860376"/>
              <a:gd name="connsiteX949" fmla="*/ 1335725 w 10502838"/>
              <a:gd name="connsiteY949" fmla="*/ 5811646 h 6860376"/>
              <a:gd name="connsiteX950" fmla="*/ 1411659 w 10502838"/>
              <a:gd name="connsiteY950" fmla="*/ 5735712 h 6860376"/>
              <a:gd name="connsiteX951" fmla="*/ 1457698 w 10502838"/>
              <a:gd name="connsiteY951" fmla="*/ 5781751 h 6860376"/>
              <a:gd name="connsiteX952" fmla="*/ 1381166 w 10502838"/>
              <a:gd name="connsiteY952" fmla="*/ 5857087 h 6860376"/>
              <a:gd name="connsiteX953" fmla="*/ 1457100 w 10502838"/>
              <a:gd name="connsiteY953" fmla="*/ 5933022 h 6860376"/>
              <a:gd name="connsiteX954" fmla="*/ 1411062 w 10502838"/>
              <a:gd name="connsiteY954" fmla="*/ 5979060 h 6860376"/>
              <a:gd name="connsiteX955" fmla="*/ 1335127 w 10502838"/>
              <a:gd name="connsiteY955" fmla="*/ 5903126 h 6860376"/>
              <a:gd name="connsiteX956" fmla="*/ 1259791 w 10502838"/>
              <a:gd name="connsiteY956" fmla="*/ 5978463 h 6860376"/>
              <a:gd name="connsiteX957" fmla="*/ 1213752 w 10502838"/>
              <a:gd name="connsiteY957" fmla="*/ 5932424 h 6860376"/>
              <a:gd name="connsiteX958" fmla="*/ 1289686 w 10502838"/>
              <a:gd name="connsiteY958" fmla="*/ 5856489 h 6860376"/>
              <a:gd name="connsiteX959" fmla="*/ 1213752 w 10502838"/>
              <a:gd name="connsiteY959" fmla="*/ 5781751 h 6860376"/>
              <a:gd name="connsiteX960" fmla="*/ 657699 w 10502838"/>
              <a:gd name="connsiteY960" fmla="*/ 5735712 h 6860376"/>
              <a:gd name="connsiteX961" fmla="*/ 733632 w 10502838"/>
              <a:gd name="connsiteY961" fmla="*/ 5811646 h 6860376"/>
              <a:gd name="connsiteX962" fmla="*/ 809566 w 10502838"/>
              <a:gd name="connsiteY962" fmla="*/ 5735712 h 6860376"/>
              <a:gd name="connsiteX963" fmla="*/ 855605 w 10502838"/>
              <a:gd name="connsiteY963" fmla="*/ 5781751 h 6860376"/>
              <a:gd name="connsiteX964" fmla="*/ 779671 w 10502838"/>
              <a:gd name="connsiteY964" fmla="*/ 5857685 h 6860376"/>
              <a:gd name="connsiteX965" fmla="*/ 855605 w 10502838"/>
              <a:gd name="connsiteY965" fmla="*/ 5933620 h 6860376"/>
              <a:gd name="connsiteX966" fmla="*/ 808968 w 10502838"/>
              <a:gd name="connsiteY966" fmla="*/ 5978463 h 6860376"/>
              <a:gd name="connsiteX967" fmla="*/ 733035 w 10502838"/>
              <a:gd name="connsiteY967" fmla="*/ 5902528 h 6860376"/>
              <a:gd name="connsiteX968" fmla="*/ 657101 w 10502838"/>
              <a:gd name="connsiteY968" fmla="*/ 5978463 h 6860376"/>
              <a:gd name="connsiteX969" fmla="*/ 611061 w 10502838"/>
              <a:gd name="connsiteY969" fmla="*/ 5932424 h 6860376"/>
              <a:gd name="connsiteX970" fmla="*/ 686995 w 10502838"/>
              <a:gd name="connsiteY970" fmla="*/ 5856489 h 6860376"/>
              <a:gd name="connsiteX971" fmla="*/ 611659 w 10502838"/>
              <a:gd name="connsiteY971" fmla="*/ 5781751 h 6860376"/>
              <a:gd name="connsiteX972" fmla="*/ 55007 w 10502838"/>
              <a:gd name="connsiteY972" fmla="*/ 5735712 h 6860376"/>
              <a:gd name="connsiteX973" fmla="*/ 130941 w 10502838"/>
              <a:gd name="connsiteY973" fmla="*/ 5811646 h 6860376"/>
              <a:gd name="connsiteX974" fmla="*/ 206875 w 10502838"/>
              <a:gd name="connsiteY974" fmla="*/ 5735712 h 6860376"/>
              <a:gd name="connsiteX975" fmla="*/ 252915 w 10502838"/>
              <a:gd name="connsiteY975" fmla="*/ 5781751 h 6860376"/>
              <a:gd name="connsiteX976" fmla="*/ 176980 w 10502838"/>
              <a:gd name="connsiteY976" fmla="*/ 5857685 h 6860376"/>
              <a:gd name="connsiteX977" fmla="*/ 252915 w 10502838"/>
              <a:gd name="connsiteY977" fmla="*/ 5933620 h 6860376"/>
              <a:gd name="connsiteX978" fmla="*/ 206875 w 10502838"/>
              <a:gd name="connsiteY978" fmla="*/ 5979658 h 6860376"/>
              <a:gd name="connsiteX979" fmla="*/ 130941 w 10502838"/>
              <a:gd name="connsiteY979" fmla="*/ 5903724 h 6860376"/>
              <a:gd name="connsiteX980" fmla="*/ 55007 w 10502838"/>
              <a:gd name="connsiteY980" fmla="*/ 5978463 h 6860376"/>
              <a:gd name="connsiteX981" fmla="*/ 8969 w 10502838"/>
              <a:gd name="connsiteY981" fmla="*/ 5932424 h 6860376"/>
              <a:gd name="connsiteX982" fmla="*/ 84902 w 10502838"/>
              <a:gd name="connsiteY982" fmla="*/ 5856489 h 6860376"/>
              <a:gd name="connsiteX983" fmla="*/ 8969 w 10502838"/>
              <a:gd name="connsiteY983" fmla="*/ 5781751 h 6860376"/>
              <a:gd name="connsiteX984" fmla="*/ 10295963 w 10502838"/>
              <a:gd name="connsiteY984" fmla="*/ 5734516 h 6860376"/>
              <a:gd name="connsiteX985" fmla="*/ 10371897 w 10502838"/>
              <a:gd name="connsiteY985" fmla="*/ 5810450 h 6860376"/>
              <a:gd name="connsiteX986" fmla="*/ 10447831 w 10502838"/>
              <a:gd name="connsiteY986" fmla="*/ 5734516 h 6860376"/>
              <a:gd name="connsiteX987" fmla="*/ 10493870 w 10502838"/>
              <a:gd name="connsiteY987" fmla="*/ 5780555 h 6860376"/>
              <a:gd name="connsiteX988" fmla="*/ 10417936 w 10502838"/>
              <a:gd name="connsiteY988" fmla="*/ 5856489 h 6860376"/>
              <a:gd name="connsiteX989" fmla="*/ 10493870 w 10502838"/>
              <a:gd name="connsiteY989" fmla="*/ 5932424 h 6860376"/>
              <a:gd name="connsiteX990" fmla="*/ 10447831 w 10502838"/>
              <a:gd name="connsiteY990" fmla="*/ 5978463 h 6860376"/>
              <a:gd name="connsiteX991" fmla="*/ 10371897 w 10502838"/>
              <a:gd name="connsiteY991" fmla="*/ 5902528 h 6860376"/>
              <a:gd name="connsiteX992" fmla="*/ 10295963 w 10502838"/>
              <a:gd name="connsiteY992" fmla="*/ 5978463 h 6860376"/>
              <a:gd name="connsiteX993" fmla="*/ 10249924 w 10502838"/>
              <a:gd name="connsiteY993" fmla="*/ 5932424 h 6860376"/>
              <a:gd name="connsiteX994" fmla="*/ 10325858 w 10502838"/>
              <a:gd name="connsiteY994" fmla="*/ 5856489 h 6860376"/>
              <a:gd name="connsiteX995" fmla="*/ 10249924 w 10502838"/>
              <a:gd name="connsiteY995" fmla="*/ 5780555 h 6860376"/>
              <a:gd name="connsiteX996" fmla="*/ 9693272 w 10502838"/>
              <a:gd name="connsiteY996" fmla="*/ 5734516 h 6860376"/>
              <a:gd name="connsiteX997" fmla="*/ 9769206 w 10502838"/>
              <a:gd name="connsiteY997" fmla="*/ 5810450 h 6860376"/>
              <a:gd name="connsiteX998" fmla="*/ 9845140 w 10502838"/>
              <a:gd name="connsiteY998" fmla="*/ 5734516 h 6860376"/>
              <a:gd name="connsiteX999" fmla="*/ 9891180 w 10502838"/>
              <a:gd name="connsiteY999" fmla="*/ 5780555 h 6860376"/>
              <a:gd name="connsiteX1000" fmla="*/ 9815245 w 10502838"/>
              <a:gd name="connsiteY1000" fmla="*/ 5856489 h 6860376"/>
              <a:gd name="connsiteX1001" fmla="*/ 9891180 w 10502838"/>
              <a:gd name="connsiteY1001" fmla="*/ 5932424 h 6860376"/>
              <a:gd name="connsiteX1002" fmla="*/ 9845140 w 10502838"/>
              <a:gd name="connsiteY1002" fmla="*/ 5978463 h 6860376"/>
              <a:gd name="connsiteX1003" fmla="*/ 9769206 w 10502838"/>
              <a:gd name="connsiteY1003" fmla="*/ 5902528 h 6860376"/>
              <a:gd name="connsiteX1004" fmla="*/ 9693272 w 10502838"/>
              <a:gd name="connsiteY1004" fmla="*/ 5978463 h 6860376"/>
              <a:gd name="connsiteX1005" fmla="*/ 9647233 w 10502838"/>
              <a:gd name="connsiteY1005" fmla="*/ 5932424 h 6860376"/>
              <a:gd name="connsiteX1006" fmla="*/ 9723167 w 10502838"/>
              <a:gd name="connsiteY1006" fmla="*/ 5856489 h 6860376"/>
              <a:gd name="connsiteX1007" fmla="*/ 9647233 w 10502838"/>
              <a:gd name="connsiteY1007" fmla="*/ 5780555 h 6860376"/>
              <a:gd name="connsiteX1008" fmla="*/ 9091777 w 10502838"/>
              <a:gd name="connsiteY1008" fmla="*/ 5734516 h 6860376"/>
              <a:gd name="connsiteX1009" fmla="*/ 9167711 w 10502838"/>
              <a:gd name="connsiteY1009" fmla="*/ 5810450 h 6860376"/>
              <a:gd name="connsiteX1010" fmla="*/ 9243645 w 10502838"/>
              <a:gd name="connsiteY1010" fmla="*/ 5734516 h 6860376"/>
              <a:gd name="connsiteX1011" fmla="*/ 9289684 w 10502838"/>
              <a:gd name="connsiteY1011" fmla="*/ 5780555 h 6860376"/>
              <a:gd name="connsiteX1012" fmla="*/ 9213750 w 10502838"/>
              <a:gd name="connsiteY1012" fmla="*/ 5856489 h 6860376"/>
              <a:gd name="connsiteX1013" fmla="*/ 9289684 w 10502838"/>
              <a:gd name="connsiteY1013" fmla="*/ 5932424 h 6860376"/>
              <a:gd name="connsiteX1014" fmla="*/ 9243645 w 10502838"/>
              <a:gd name="connsiteY1014" fmla="*/ 5978463 h 6860376"/>
              <a:gd name="connsiteX1015" fmla="*/ 9167711 w 10502838"/>
              <a:gd name="connsiteY1015" fmla="*/ 5902528 h 6860376"/>
              <a:gd name="connsiteX1016" fmla="*/ 9091777 w 10502838"/>
              <a:gd name="connsiteY1016" fmla="*/ 5978463 h 6860376"/>
              <a:gd name="connsiteX1017" fmla="*/ 9045738 w 10502838"/>
              <a:gd name="connsiteY1017" fmla="*/ 5932424 h 6860376"/>
              <a:gd name="connsiteX1018" fmla="*/ 9121672 w 10502838"/>
              <a:gd name="connsiteY1018" fmla="*/ 5856489 h 6860376"/>
              <a:gd name="connsiteX1019" fmla="*/ 9045738 w 10502838"/>
              <a:gd name="connsiteY1019" fmla="*/ 5780555 h 6860376"/>
              <a:gd name="connsiteX1020" fmla="*/ 8488488 w 10502838"/>
              <a:gd name="connsiteY1020" fmla="*/ 5734516 h 6860376"/>
              <a:gd name="connsiteX1021" fmla="*/ 8564422 w 10502838"/>
              <a:gd name="connsiteY1021" fmla="*/ 5810450 h 6860376"/>
              <a:gd name="connsiteX1022" fmla="*/ 8640356 w 10502838"/>
              <a:gd name="connsiteY1022" fmla="*/ 5734516 h 6860376"/>
              <a:gd name="connsiteX1023" fmla="*/ 8686396 w 10502838"/>
              <a:gd name="connsiteY1023" fmla="*/ 5780555 h 6860376"/>
              <a:gd name="connsiteX1024" fmla="*/ 8610461 w 10502838"/>
              <a:gd name="connsiteY1024" fmla="*/ 5856489 h 6860376"/>
              <a:gd name="connsiteX1025" fmla="*/ 8686396 w 10502838"/>
              <a:gd name="connsiteY1025" fmla="*/ 5932424 h 6860376"/>
              <a:gd name="connsiteX1026" fmla="*/ 8640356 w 10502838"/>
              <a:gd name="connsiteY1026" fmla="*/ 5978463 h 6860376"/>
              <a:gd name="connsiteX1027" fmla="*/ 8564422 w 10502838"/>
              <a:gd name="connsiteY1027" fmla="*/ 5902528 h 6860376"/>
              <a:gd name="connsiteX1028" fmla="*/ 8488488 w 10502838"/>
              <a:gd name="connsiteY1028" fmla="*/ 5978463 h 6860376"/>
              <a:gd name="connsiteX1029" fmla="*/ 8442449 w 10502838"/>
              <a:gd name="connsiteY1029" fmla="*/ 5932424 h 6860376"/>
              <a:gd name="connsiteX1030" fmla="*/ 8518383 w 10502838"/>
              <a:gd name="connsiteY1030" fmla="*/ 5856489 h 6860376"/>
              <a:gd name="connsiteX1031" fmla="*/ 8442449 w 10502838"/>
              <a:gd name="connsiteY1031" fmla="*/ 5780555 h 6860376"/>
              <a:gd name="connsiteX1032" fmla="*/ 7886396 w 10502838"/>
              <a:gd name="connsiteY1032" fmla="*/ 5734516 h 6860376"/>
              <a:gd name="connsiteX1033" fmla="*/ 7962330 w 10502838"/>
              <a:gd name="connsiteY1033" fmla="*/ 5810450 h 6860376"/>
              <a:gd name="connsiteX1034" fmla="*/ 8038264 w 10502838"/>
              <a:gd name="connsiteY1034" fmla="*/ 5734516 h 6860376"/>
              <a:gd name="connsiteX1035" fmla="*/ 8084303 w 10502838"/>
              <a:gd name="connsiteY1035" fmla="*/ 5780555 h 6860376"/>
              <a:gd name="connsiteX1036" fmla="*/ 8008369 w 10502838"/>
              <a:gd name="connsiteY1036" fmla="*/ 5856489 h 6860376"/>
              <a:gd name="connsiteX1037" fmla="*/ 8084303 w 10502838"/>
              <a:gd name="connsiteY1037" fmla="*/ 5932424 h 6860376"/>
              <a:gd name="connsiteX1038" fmla="*/ 8038264 w 10502838"/>
              <a:gd name="connsiteY1038" fmla="*/ 5978463 h 6860376"/>
              <a:gd name="connsiteX1039" fmla="*/ 7962330 w 10502838"/>
              <a:gd name="connsiteY1039" fmla="*/ 5902528 h 6860376"/>
              <a:gd name="connsiteX1040" fmla="*/ 7886396 w 10502838"/>
              <a:gd name="connsiteY1040" fmla="*/ 5978463 h 6860376"/>
              <a:gd name="connsiteX1041" fmla="*/ 7840357 w 10502838"/>
              <a:gd name="connsiteY1041" fmla="*/ 5932424 h 6860376"/>
              <a:gd name="connsiteX1042" fmla="*/ 7916291 w 10502838"/>
              <a:gd name="connsiteY1042" fmla="*/ 5856489 h 6860376"/>
              <a:gd name="connsiteX1043" fmla="*/ 7840357 w 10502838"/>
              <a:gd name="connsiteY1043" fmla="*/ 5780555 h 6860376"/>
              <a:gd name="connsiteX1044" fmla="*/ 7283705 w 10502838"/>
              <a:gd name="connsiteY1044" fmla="*/ 5734516 h 6860376"/>
              <a:gd name="connsiteX1045" fmla="*/ 7359639 w 10502838"/>
              <a:gd name="connsiteY1045" fmla="*/ 5810450 h 6860376"/>
              <a:gd name="connsiteX1046" fmla="*/ 7435573 w 10502838"/>
              <a:gd name="connsiteY1046" fmla="*/ 5734516 h 6860376"/>
              <a:gd name="connsiteX1047" fmla="*/ 7481613 w 10502838"/>
              <a:gd name="connsiteY1047" fmla="*/ 5780555 h 6860376"/>
              <a:gd name="connsiteX1048" fmla="*/ 7405678 w 10502838"/>
              <a:gd name="connsiteY1048" fmla="*/ 5856489 h 6860376"/>
              <a:gd name="connsiteX1049" fmla="*/ 7481613 w 10502838"/>
              <a:gd name="connsiteY1049" fmla="*/ 5932424 h 6860376"/>
              <a:gd name="connsiteX1050" fmla="*/ 7435573 w 10502838"/>
              <a:gd name="connsiteY1050" fmla="*/ 5978463 h 6860376"/>
              <a:gd name="connsiteX1051" fmla="*/ 7359639 w 10502838"/>
              <a:gd name="connsiteY1051" fmla="*/ 5902528 h 6860376"/>
              <a:gd name="connsiteX1052" fmla="*/ 7283705 w 10502838"/>
              <a:gd name="connsiteY1052" fmla="*/ 5978463 h 6860376"/>
              <a:gd name="connsiteX1053" fmla="*/ 7237666 w 10502838"/>
              <a:gd name="connsiteY1053" fmla="*/ 5932424 h 6860376"/>
              <a:gd name="connsiteX1054" fmla="*/ 7313600 w 10502838"/>
              <a:gd name="connsiteY1054" fmla="*/ 5856489 h 6860376"/>
              <a:gd name="connsiteX1055" fmla="*/ 7237666 w 10502838"/>
              <a:gd name="connsiteY1055" fmla="*/ 5780555 h 6860376"/>
              <a:gd name="connsiteX1056" fmla="*/ 6681612 w 10502838"/>
              <a:gd name="connsiteY1056" fmla="*/ 5734516 h 6860376"/>
              <a:gd name="connsiteX1057" fmla="*/ 6757546 w 10502838"/>
              <a:gd name="connsiteY1057" fmla="*/ 5810450 h 6860376"/>
              <a:gd name="connsiteX1058" fmla="*/ 6833480 w 10502838"/>
              <a:gd name="connsiteY1058" fmla="*/ 5734516 h 6860376"/>
              <a:gd name="connsiteX1059" fmla="*/ 6879519 w 10502838"/>
              <a:gd name="connsiteY1059" fmla="*/ 5780555 h 6860376"/>
              <a:gd name="connsiteX1060" fmla="*/ 6803585 w 10502838"/>
              <a:gd name="connsiteY1060" fmla="*/ 5856489 h 6860376"/>
              <a:gd name="connsiteX1061" fmla="*/ 6879519 w 10502838"/>
              <a:gd name="connsiteY1061" fmla="*/ 5932424 h 6860376"/>
              <a:gd name="connsiteX1062" fmla="*/ 6833480 w 10502838"/>
              <a:gd name="connsiteY1062" fmla="*/ 5978463 h 6860376"/>
              <a:gd name="connsiteX1063" fmla="*/ 6757546 w 10502838"/>
              <a:gd name="connsiteY1063" fmla="*/ 5902528 h 6860376"/>
              <a:gd name="connsiteX1064" fmla="*/ 6681612 w 10502838"/>
              <a:gd name="connsiteY1064" fmla="*/ 5978463 h 6860376"/>
              <a:gd name="connsiteX1065" fmla="*/ 6635573 w 10502838"/>
              <a:gd name="connsiteY1065" fmla="*/ 5932424 h 6860376"/>
              <a:gd name="connsiteX1066" fmla="*/ 6711507 w 10502838"/>
              <a:gd name="connsiteY1066" fmla="*/ 5856489 h 6860376"/>
              <a:gd name="connsiteX1067" fmla="*/ 6635573 w 10502838"/>
              <a:gd name="connsiteY1067" fmla="*/ 5780555 h 6860376"/>
              <a:gd name="connsiteX1068" fmla="*/ 6078921 w 10502838"/>
              <a:gd name="connsiteY1068" fmla="*/ 5734516 h 6860376"/>
              <a:gd name="connsiteX1069" fmla="*/ 6154855 w 10502838"/>
              <a:gd name="connsiteY1069" fmla="*/ 5810450 h 6860376"/>
              <a:gd name="connsiteX1070" fmla="*/ 6230789 w 10502838"/>
              <a:gd name="connsiteY1070" fmla="*/ 5734516 h 6860376"/>
              <a:gd name="connsiteX1071" fmla="*/ 6276829 w 10502838"/>
              <a:gd name="connsiteY1071" fmla="*/ 5780555 h 6860376"/>
              <a:gd name="connsiteX1072" fmla="*/ 6200894 w 10502838"/>
              <a:gd name="connsiteY1072" fmla="*/ 5856489 h 6860376"/>
              <a:gd name="connsiteX1073" fmla="*/ 6276829 w 10502838"/>
              <a:gd name="connsiteY1073" fmla="*/ 5932424 h 6860376"/>
              <a:gd name="connsiteX1074" fmla="*/ 6230789 w 10502838"/>
              <a:gd name="connsiteY1074" fmla="*/ 5978463 h 6860376"/>
              <a:gd name="connsiteX1075" fmla="*/ 6154855 w 10502838"/>
              <a:gd name="connsiteY1075" fmla="*/ 5902528 h 6860376"/>
              <a:gd name="connsiteX1076" fmla="*/ 6078921 w 10502838"/>
              <a:gd name="connsiteY1076" fmla="*/ 5978463 h 6860376"/>
              <a:gd name="connsiteX1077" fmla="*/ 6032882 w 10502838"/>
              <a:gd name="connsiteY1077" fmla="*/ 5932424 h 6860376"/>
              <a:gd name="connsiteX1078" fmla="*/ 6108816 w 10502838"/>
              <a:gd name="connsiteY1078" fmla="*/ 5856489 h 6860376"/>
              <a:gd name="connsiteX1079" fmla="*/ 6032882 w 10502838"/>
              <a:gd name="connsiteY1079" fmla="*/ 5780555 h 6860376"/>
              <a:gd name="connsiteX1080" fmla="*/ 10348579 w 10502838"/>
              <a:gd name="connsiteY1080" fmla="*/ 5286085 h 6860376"/>
              <a:gd name="connsiteX1081" fmla="*/ 10395813 w 10502838"/>
              <a:gd name="connsiteY1081" fmla="*/ 5286085 h 6860376"/>
              <a:gd name="connsiteX1082" fmla="*/ 10395813 w 10502838"/>
              <a:gd name="connsiteY1082" fmla="*/ 5393111 h 6860376"/>
              <a:gd name="connsiteX1083" fmla="*/ 10502838 w 10502838"/>
              <a:gd name="connsiteY1083" fmla="*/ 5393111 h 6860376"/>
              <a:gd name="connsiteX1084" fmla="*/ 10502838 w 10502838"/>
              <a:gd name="connsiteY1084" fmla="*/ 5440345 h 6860376"/>
              <a:gd name="connsiteX1085" fmla="*/ 10395813 w 10502838"/>
              <a:gd name="connsiteY1085" fmla="*/ 5440345 h 6860376"/>
              <a:gd name="connsiteX1086" fmla="*/ 10395813 w 10502838"/>
              <a:gd name="connsiteY1086" fmla="*/ 5547371 h 6860376"/>
              <a:gd name="connsiteX1087" fmla="*/ 10348579 w 10502838"/>
              <a:gd name="connsiteY1087" fmla="*/ 5547371 h 6860376"/>
              <a:gd name="connsiteX1088" fmla="*/ 10348579 w 10502838"/>
              <a:gd name="connsiteY1088" fmla="*/ 5440345 h 6860376"/>
              <a:gd name="connsiteX1089" fmla="*/ 10241553 w 10502838"/>
              <a:gd name="connsiteY1089" fmla="*/ 5440345 h 6860376"/>
              <a:gd name="connsiteX1090" fmla="*/ 10241553 w 10502838"/>
              <a:gd name="connsiteY1090" fmla="*/ 5393111 h 6860376"/>
              <a:gd name="connsiteX1091" fmla="*/ 10348579 w 10502838"/>
              <a:gd name="connsiteY1091" fmla="*/ 5393111 h 6860376"/>
              <a:gd name="connsiteX1092" fmla="*/ 9746486 w 10502838"/>
              <a:gd name="connsiteY1092" fmla="*/ 5286085 h 6860376"/>
              <a:gd name="connsiteX1093" fmla="*/ 9793123 w 10502838"/>
              <a:gd name="connsiteY1093" fmla="*/ 5286085 h 6860376"/>
              <a:gd name="connsiteX1094" fmla="*/ 9793123 w 10502838"/>
              <a:gd name="connsiteY1094" fmla="*/ 5393111 h 6860376"/>
              <a:gd name="connsiteX1095" fmla="*/ 9900148 w 10502838"/>
              <a:gd name="connsiteY1095" fmla="*/ 5393111 h 6860376"/>
              <a:gd name="connsiteX1096" fmla="*/ 9900148 w 10502838"/>
              <a:gd name="connsiteY1096" fmla="*/ 5440345 h 6860376"/>
              <a:gd name="connsiteX1097" fmla="*/ 9793123 w 10502838"/>
              <a:gd name="connsiteY1097" fmla="*/ 5440345 h 6860376"/>
              <a:gd name="connsiteX1098" fmla="*/ 9793123 w 10502838"/>
              <a:gd name="connsiteY1098" fmla="*/ 5547371 h 6860376"/>
              <a:gd name="connsiteX1099" fmla="*/ 9746486 w 10502838"/>
              <a:gd name="connsiteY1099" fmla="*/ 5547371 h 6860376"/>
              <a:gd name="connsiteX1100" fmla="*/ 9746486 w 10502838"/>
              <a:gd name="connsiteY1100" fmla="*/ 5440345 h 6860376"/>
              <a:gd name="connsiteX1101" fmla="*/ 9639460 w 10502838"/>
              <a:gd name="connsiteY1101" fmla="*/ 5440345 h 6860376"/>
              <a:gd name="connsiteX1102" fmla="*/ 9639460 w 10502838"/>
              <a:gd name="connsiteY1102" fmla="*/ 5393111 h 6860376"/>
              <a:gd name="connsiteX1103" fmla="*/ 9746486 w 10502838"/>
              <a:gd name="connsiteY1103" fmla="*/ 5393111 h 6860376"/>
              <a:gd name="connsiteX1104" fmla="*/ 9143796 w 10502838"/>
              <a:gd name="connsiteY1104" fmla="*/ 5286085 h 6860376"/>
              <a:gd name="connsiteX1105" fmla="*/ 9191030 w 10502838"/>
              <a:gd name="connsiteY1105" fmla="*/ 5286085 h 6860376"/>
              <a:gd name="connsiteX1106" fmla="*/ 9191030 w 10502838"/>
              <a:gd name="connsiteY1106" fmla="*/ 5393111 h 6860376"/>
              <a:gd name="connsiteX1107" fmla="*/ 9298055 w 10502838"/>
              <a:gd name="connsiteY1107" fmla="*/ 5393111 h 6860376"/>
              <a:gd name="connsiteX1108" fmla="*/ 9298055 w 10502838"/>
              <a:gd name="connsiteY1108" fmla="*/ 5440345 h 6860376"/>
              <a:gd name="connsiteX1109" fmla="*/ 9191030 w 10502838"/>
              <a:gd name="connsiteY1109" fmla="*/ 5440345 h 6860376"/>
              <a:gd name="connsiteX1110" fmla="*/ 9191030 w 10502838"/>
              <a:gd name="connsiteY1110" fmla="*/ 5547371 h 6860376"/>
              <a:gd name="connsiteX1111" fmla="*/ 9143796 w 10502838"/>
              <a:gd name="connsiteY1111" fmla="*/ 5547371 h 6860376"/>
              <a:gd name="connsiteX1112" fmla="*/ 9143796 w 10502838"/>
              <a:gd name="connsiteY1112" fmla="*/ 5440345 h 6860376"/>
              <a:gd name="connsiteX1113" fmla="*/ 9036770 w 10502838"/>
              <a:gd name="connsiteY1113" fmla="*/ 5440345 h 6860376"/>
              <a:gd name="connsiteX1114" fmla="*/ 9036770 w 10502838"/>
              <a:gd name="connsiteY1114" fmla="*/ 5393111 h 6860376"/>
              <a:gd name="connsiteX1115" fmla="*/ 9143796 w 10502838"/>
              <a:gd name="connsiteY1115" fmla="*/ 5393111 h 6860376"/>
              <a:gd name="connsiteX1116" fmla="*/ 8541105 w 10502838"/>
              <a:gd name="connsiteY1116" fmla="*/ 5286085 h 6860376"/>
              <a:gd name="connsiteX1117" fmla="*/ 8588339 w 10502838"/>
              <a:gd name="connsiteY1117" fmla="*/ 5286085 h 6860376"/>
              <a:gd name="connsiteX1118" fmla="*/ 8588339 w 10502838"/>
              <a:gd name="connsiteY1118" fmla="*/ 5393111 h 6860376"/>
              <a:gd name="connsiteX1119" fmla="*/ 8695365 w 10502838"/>
              <a:gd name="connsiteY1119" fmla="*/ 5393111 h 6860376"/>
              <a:gd name="connsiteX1120" fmla="*/ 8695365 w 10502838"/>
              <a:gd name="connsiteY1120" fmla="*/ 5440345 h 6860376"/>
              <a:gd name="connsiteX1121" fmla="*/ 8588339 w 10502838"/>
              <a:gd name="connsiteY1121" fmla="*/ 5440345 h 6860376"/>
              <a:gd name="connsiteX1122" fmla="*/ 8588339 w 10502838"/>
              <a:gd name="connsiteY1122" fmla="*/ 5547371 h 6860376"/>
              <a:gd name="connsiteX1123" fmla="*/ 8541105 w 10502838"/>
              <a:gd name="connsiteY1123" fmla="*/ 5547371 h 6860376"/>
              <a:gd name="connsiteX1124" fmla="*/ 8541105 w 10502838"/>
              <a:gd name="connsiteY1124" fmla="*/ 5440345 h 6860376"/>
              <a:gd name="connsiteX1125" fmla="*/ 8434079 w 10502838"/>
              <a:gd name="connsiteY1125" fmla="*/ 5440345 h 6860376"/>
              <a:gd name="connsiteX1126" fmla="*/ 8434079 w 10502838"/>
              <a:gd name="connsiteY1126" fmla="*/ 5393111 h 6860376"/>
              <a:gd name="connsiteX1127" fmla="*/ 8541105 w 10502838"/>
              <a:gd name="connsiteY1127" fmla="*/ 5393111 h 6860376"/>
              <a:gd name="connsiteX1128" fmla="*/ 7939012 w 10502838"/>
              <a:gd name="connsiteY1128" fmla="*/ 5286085 h 6860376"/>
              <a:gd name="connsiteX1129" fmla="*/ 7985648 w 10502838"/>
              <a:gd name="connsiteY1129" fmla="*/ 5286085 h 6860376"/>
              <a:gd name="connsiteX1130" fmla="*/ 7985648 w 10502838"/>
              <a:gd name="connsiteY1130" fmla="*/ 5393111 h 6860376"/>
              <a:gd name="connsiteX1131" fmla="*/ 8092674 w 10502838"/>
              <a:gd name="connsiteY1131" fmla="*/ 5393111 h 6860376"/>
              <a:gd name="connsiteX1132" fmla="*/ 8092674 w 10502838"/>
              <a:gd name="connsiteY1132" fmla="*/ 5440345 h 6860376"/>
              <a:gd name="connsiteX1133" fmla="*/ 7985648 w 10502838"/>
              <a:gd name="connsiteY1133" fmla="*/ 5440345 h 6860376"/>
              <a:gd name="connsiteX1134" fmla="*/ 7985648 w 10502838"/>
              <a:gd name="connsiteY1134" fmla="*/ 5547371 h 6860376"/>
              <a:gd name="connsiteX1135" fmla="*/ 7939012 w 10502838"/>
              <a:gd name="connsiteY1135" fmla="*/ 5547371 h 6860376"/>
              <a:gd name="connsiteX1136" fmla="*/ 7939012 w 10502838"/>
              <a:gd name="connsiteY1136" fmla="*/ 5440345 h 6860376"/>
              <a:gd name="connsiteX1137" fmla="*/ 7831986 w 10502838"/>
              <a:gd name="connsiteY1137" fmla="*/ 5440345 h 6860376"/>
              <a:gd name="connsiteX1138" fmla="*/ 7831986 w 10502838"/>
              <a:gd name="connsiteY1138" fmla="*/ 5393111 h 6860376"/>
              <a:gd name="connsiteX1139" fmla="*/ 7939012 w 10502838"/>
              <a:gd name="connsiteY1139" fmla="*/ 5393111 h 6860376"/>
              <a:gd name="connsiteX1140" fmla="*/ 7336321 w 10502838"/>
              <a:gd name="connsiteY1140" fmla="*/ 5286085 h 6860376"/>
              <a:gd name="connsiteX1141" fmla="*/ 7383555 w 10502838"/>
              <a:gd name="connsiteY1141" fmla="*/ 5286085 h 6860376"/>
              <a:gd name="connsiteX1142" fmla="*/ 7383555 w 10502838"/>
              <a:gd name="connsiteY1142" fmla="*/ 5393111 h 6860376"/>
              <a:gd name="connsiteX1143" fmla="*/ 7490581 w 10502838"/>
              <a:gd name="connsiteY1143" fmla="*/ 5393111 h 6860376"/>
              <a:gd name="connsiteX1144" fmla="*/ 7490581 w 10502838"/>
              <a:gd name="connsiteY1144" fmla="*/ 5440345 h 6860376"/>
              <a:gd name="connsiteX1145" fmla="*/ 7383555 w 10502838"/>
              <a:gd name="connsiteY1145" fmla="*/ 5440345 h 6860376"/>
              <a:gd name="connsiteX1146" fmla="*/ 7383555 w 10502838"/>
              <a:gd name="connsiteY1146" fmla="*/ 5547371 h 6860376"/>
              <a:gd name="connsiteX1147" fmla="*/ 7336321 w 10502838"/>
              <a:gd name="connsiteY1147" fmla="*/ 5547371 h 6860376"/>
              <a:gd name="connsiteX1148" fmla="*/ 7336321 w 10502838"/>
              <a:gd name="connsiteY1148" fmla="*/ 5440345 h 6860376"/>
              <a:gd name="connsiteX1149" fmla="*/ 7229295 w 10502838"/>
              <a:gd name="connsiteY1149" fmla="*/ 5440345 h 6860376"/>
              <a:gd name="connsiteX1150" fmla="*/ 7229295 w 10502838"/>
              <a:gd name="connsiteY1150" fmla="*/ 5393111 h 6860376"/>
              <a:gd name="connsiteX1151" fmla="*/ 7336321 w 10502838"/>
              <a:gd name="connsiteY1151" fmla="*/ 5393111 h 6860376"/>
              <a:gd name="connsiteX1152" fmla="*/ 6734228 w 10502838"/>
              <a:gd name="connsiteY1152" fmla="*/ 5286085 h 6860376"/>
              <a:gd name="connsiteX1153" fmla="*/ 6780864 w 10502838"/>
              <a:gd name="connsiteY1153" fmla="*/ 5286085 h 6860376"/>
              <a:gd name="connsiteX1154" fmla="*/ 6780864 w 10502838"/>
              <a:gd name="connsiteY1154" fmla="*/ 5393111 h 6860376"/>
              <a:gd name="connsiteX1155" fmla="*/ 6887890 w 10502838"/>
              <a:gd name="connsiteY1155" fmla="*/ 5393111 h 6860376"/>
              <a:gd name="connsiteX1156" fmla="*/ 6887890 w 10502838"/>
              <a:gd name="connsiteY1156" fmla="*/ 5440345 h 6860376"/>
              <a:gd name="connsiteX1157" fmla="*/ 6780864 w 10502838"/>
              <a:gd name="connsiteY1157" fmla="*/ 5440345 h 6860376"/>
              <a:gd name="connsiteX1158" fmla="*/ 6780864 w 10502838"/>
              <a:gd name="connsiteY1158" fmla="*/ 5547371 h 6860376"/>
              <a:gd name="connsiteX1159" fmla="*/ 6734228 w 10502838"/>
              <a:gd name="connsiteY1159" fmla="*/ 5547371 h 6860376"/>
              <a:gd name="connsiteX1160" fmla="*/ 6734228 w 10502838"/>
              <a:gd name="connsiteY1160" fmla="*/ 5440345 h 6860376"/>
              <a:gd name="connsiteX1161" fmla="*/ 6627202 w 10502838"/>
              <a:gd name="connsiteY1161" fmla="*/ 5440345 h 6860376"/>
              <a:gd name="connsiteX1162" fmla="*/ 6627202 w 10502838"/>
              <a:gd name="connsiteY1162" fmla="*/ 5393111 h 6860376"/>
              <a:gd name="connsiteX1163" fmla="*/ 6734228 w 10502838"/>
              <a:gd name="connsiteY1163" fmla="*/ 5393111 h 6860376"/>
              <a:gd name="connsiteX1164" fmla="*/ 6131537 w 10502838"/>
              <a:gd name="connsiteY1164" fmla="*/ 5286085 h 6860376"/>
              <a:gd name="connsiteX1165" fmla="*/ 6178771 w 10502838"/>
              <a:gd name="connsiteY1165" fmla="*/ 5286085 h 6860376"/>
              <a:gd name="connsiteX1166" fmla="*/ 6178771 w 10502838"/>
              <a:gd name="connsiteY1166" fmla="*/ 5393111 h 6860376"/>
              <a:gd name="connsiteX1167" fmla="*/ 6285797 w 10502838"/>
              <a:gd name="connsiteY1167" fmla="*/ 5393111 h 6860376"/>
              <a:gd name="connsiteX1168" fmla="*/ 6285797 w 10502838"/>
              <a:gd name="connsiteY1168" fmla="*/ 5440345 h 6860376"/>
              <a:gd name="connsiteX1169" fmla="*/ 6178771 w 10502838"/>
              <a:gd name="connsiteY1169" fmla="*/ 5440345 h 6860376"/>
              <a:gd name="connsiteX1170" fmla="*/ 6178771 w 10502838"/>
              <a:gd name="connsiteY1170" fmla="*/ 5547371 h 6860376"/>
              <a:gd name="connsiteX1171" fmla="*/ 6131537 w 10502838"/>
              <a:gd name="connsiteY1171" fmla="*/ 5547371 h 6860376"/>
              <a:gd name="connsiteX1172" fmla="*/ 6131537 w 10502838"/>
              <a:gd name="connsiteY1172" fmla="*/ 5440345 h 6860376"/>
              <a:gd name="connsiteX1173" fmla="*/ 6024511 w 10502838"/>
              <a:gd name="connsiteY1173" fmla="*/ 5440345 h 6860376"/>
              <a:gd name="connsiteX1174" fmla="*/ 6024511 w 10502838"/>
              <a:gd name="connsiteY1174" fmla="*/ 5393111 h 6860376"/>
              <a:gd name="connsiteX1175" fmla="*/ 6131537 w 10502838"/>
              <a:gd name="connsiteY1175" fmla="*/ 5393111 h 6860376"/>
              <a:gd name="connsiteX1176" fmla="*/ 5528846 w 10502838"/>
              <a:gd name="connsiteY1176" fmla="*/ 5286085 h 6860376"/>
              <a:gd name="connsiteX1177" fmla="*/ 5576080 w 10502838"/>
              <a:gd name="connsiteY1177" fmla="*/ 5286085 h 6860376"/>
              <a:gd name="connsiteX1178" fmla="*/ 5576080 w 10502838"/>
              <a:gd name="connsiteY1178" fmla="*/ 5393111 h 6860376"/>
              <a:gd name="connsiteX1179" fmla="*/ 5683106 w 10502838"/>
              <a:gd name="connsiteY1179" fmla="*/ 5393111 h 6860376"/>
              <a:gd name="connsiteX1180" fmla="*/ 5683106 w 10502838"/>
              <a:gd name="connsiteY1180" fmla="*/ 5440345 h 6860376"/>
              <a:gd name="connsiteX1181" fmla="*/ 5576080 w 10502838"/>
              <a:gd name="connsiteY1181" fmla="*/ 5440345 h 6860376"/>
              <a:gd name="connsiteX1182" fmla="*/ 5576080 w 10502838"/>
              <a:gd name="connsiteY1182" fmla="*/ 5547371 h 6860376"/>
              <a:gd name="connsiteX1183" fmla="*/ 5528846 w 10502838"/>
              <a:gd name="connsiteY1183" fmla="*/ 5547371 h 6860376"/>
              <a:gd name="connsiteX1184" fmla="*/ 5528846 w 10502838"/>
              <a:gd name="connsiteY1184" fmla="*/ 5440345 h 6860376"/>
              <a:gd name="connsiteX1185" fmla="*/ 5421820 w 10502838"/>
              <a:gd name="connsiteY1185" fmla="*/ 5440345 h 6860376"/>
              <a:gd name="connsiteX1186" fmla="*/ 5421820 w 10502838"/>
              <a:gd name="connsiteY1186" fmla="*/ 5393111 h 6860376"/>
              <a:gd name="connsiteX1187" fmla="*/ 5528846 w 10502838"/>
              <a:gd name="connsiteY1187" fmla="*/ 5393111 h 6860376"/>
              <a:gd name="connsiteX1188" fmla="*/ 4926753 w 10502838"/>
              <a:gd name="connsiteY1188" fmla="*/ 5286085 h 6860376"/>
              <a:gd name="connsiteX1189" fmla="*/ 4973389 w 10502838"/>
              <a:gd name="connsiteY1189" fmla="*/ 5286085 h 6860376"/>
              <a:gd name="connsiteX1190" fmla="*/ 4973389 w 10502838"/>
              <a:gd name="connsiteY1190" fmla="*/ 5393111 h 6860376"/>
              <a:gd name="connsiteX1191" fmla="*/ 5080415 w 10502838"/>
              <a:gd name="connsiteY1191" fmla="*/ 5393111 h 6860376"/>
              <a:gd name="connsiteX1192" fmla="*/ 5080415 w 10502838"/>
              <a:gd name="connsiteY1192" fmla="*/ 5440345 h 6860376"/>
              <a:gd name="connsiteX1193" fmla="*/ 4973389 w 10502838"/>
              <a:gd name="connsiteY1193" fmla="*/ 5440345 h 6860376"/>
              <a:gd name="connsiteX1194" fmla="*/ 4973389 w 10502838"/>
              <a:gd name="connsiteY1194" fmla="*/ 5547371 h 6860376"/>
              <a:gd name="connsiteX1195" fmla="*/ 4926753 w 10502838"/>
              <a:gd name="connsiteY1195" fmla="*/ 5547371 h 6860376"/>
              <a:gd name="connsiteX1196" fmla="*/ 4926753 w 10502838"/>
              <a:gd name="connsiteY1196" fmla="*/ 5440345 h 6860376"/>
              <a:gd name="connsiteX1197" fmla="*/ 4819727 w 10502838"/>
              <a:gd name="connsiteY1197" fmla="*/ 5440345 h 6860376"/>
              <a:gd name="connsiteX1198" fmla="*/ 4819727 w 10502838"/>
              <a:gd name="connsiteY1198" fmla="*/ 5393111 h 6860376"/>
              <a:gd name="connsiteX1199" fmla="*/ 4926753 w 10502838"/>
              <a:gd name="connsiteY1199" fmla="*/ 5393111 h 6860376"/>
              <a:gd name="connsiteX1200" fmla="*/ 4324063 w 10502838"/>
              <a:gd name="connsiteY1200" fmla="*/ 5286085 h 6860376"/>
              <a:gd name="connsiteX1201" fmla="*/ 4371297 w 10502838"/>
              <a:gd name="connsiteY1201" fmla="*/ 5286085 h 6860376"/>
              <a:gd name="connsiteX1202" fmla="*/ 4371297 w 10502838"/>
              <a:gd name="connsiteY1202" fmla="*/ 5393111 h 6860376"/>
              <a:gd name="connsiteX1203" fmla="*/ 4478323 w 10502838"/>
              <a:gd name="connsiteY1203" fmla="*/ 5393111 h 6860376"/>
              <a:gd name="connsiteX1204" fmla="*/ 4478323 w 10502838"/>
              <a:gd name="connsiteY1204" fmla="*/ 5440345 h 6860376"/>
              <a:gd name="connsiteX1205" fmla="*/ 4371297 w 10502838"/>
              <a:gd name="connsiteY1205" fmla="*/ 5440345 h 6860376"/>
              <a:gd name="connsiteX1206" fmla="*/ 4371297 w 10502838"/>
              <a:gd name="connsiteY1206" fmla="*/ 5547371 h 6860376"/>
              <a:gd name="connsiteX1207" fmla="*/ 4324063 w 10502838"/>
              <a:gd name="connsiteY1207" fmla="*/ 5547371 h 6860376"/>
              <a:gd name="connsiteX1208" fmla="*/ 4324063 w 10502838"/>
              <a:gd name="connsiteY1208" fmla="*/ 5440345 h 6860376"/>
              <a:gd name="connsiteX1209" fmla="*/ 4217037 w 10502838"/>
              <a:gd name="connsiteY1209" fmla="*/ 5440345 h 6860376"/>
              <a:gd name="connsiteX1210" fmla="*/ 4217037 w 10502838"/>
              <a:gd name="connsiteY1210" fmla="*/ 5393111 h 6860376"/>
              <a:gd name="connsiteX1211" fmla="*/ 4324063 w 10502838"/>
              <a:gd name="connsiteY1211" fmla="*/ 5393111 h 6860376"/>
              <a:gd name="connsiteX1212" fmla="*/ 3721970 w 10502838"/>
              <a:gd name="connsiteY1212" fmla="*/ 5286085 h 6860376"/>
              <a:gd name="connsiteX1213" fmla="*/ 3768606 w 10502838"/>
              <a:gd name="connsiteY1213" fmla="*/ 5286085 h 6860376"/>
              <a:gd name="connsiteX1214" fmla="*/ 3768606 w 10502838"/>
              <a:gd name="connsiteY1214" fmla="*/ 5393111 h 6860376"/>
              <a:gd name="connsiteX1215" fmla="*/ 3875632 w 10502838"/>
              <a:gd name="connsiteY1215" fmla="*/ 5393111 h 6860376"/>
              <a:gd name="connsiteX1216" fmla="*/ 3875632 w 10502838"/>
              <a:gd name="connsiteY1216" fmla="*/ 5440345 h 6860376"/>
              <a:gd name="connsiteX1217" fmla="*/ 3768606 w 10502838"/>
              <a:gd name="connsiteY1217" fmla="*/ 5440345 h 6860376"/>
              <a:gd name="connsiteX1218" fmla="*/ 3768606 w 10502838"/>
              <a:gd name="connsiteY1218" fmla="*/ 5547371 h 6860376"/>
              <a:gd name="connsiteX1219" fmla="*/ 3721970 w 10502838"/>
              <a:gd name="connsiteY1219" fmla="*/ 5547371 h 6860376"/>
              <a:gd name="connsiteX1220" fmla="*/ 3721970 w 10502838"/>
              <a:gd name="connsiteY1220" fmla="*/ 5440345 h 6860376"/>
              <a:gd name="connsiteX1221" fmla="*/ 3614944 w 10502838"/>
              <a:gd name="connsiteY1221" fmla="*/ 5440345 h 6860376"/>
              <a:gd name="connsiteX1222" fmla="*/ 3614944 w 10502838"/>
              <a:gd name="connsiteY1222" fmla="*/ 5393111 h 6860376"/>
              <a:gd name="connsiteX1223" fmla="*/ 3721970 w 10502838"/>
              <a:gd name="connsiteY1223" fmla="*/ 5393111 h 6860376"/>
              <a:gd name="connsiteX1224" fmla="*/ 3119294 w 10502838"/>
              <a:gd name="connsiteY1224" fmla="*/ 5286085 h 6860376"/>
              <a:gd name="connsiteX1225" fmla="*/ 3166528 w 10502838"/>
              <a:gd name="connsiteY1225" fmla="*/ 5286085 h 6860376"/>
              <a:gd name="connsiteX1226" fmla="*/ 3166528 w 10502838"/>
              <a:gd name="connsiteY1226" fmla="*/ 5393111 h 6860376"/>
              <a:gd name="connsiteX1227" fmla="*/ 3273554 w 10502838"/>
              <a:gd name="connsiteY1227" fmla="*/ 5393111 h 6860376"/>
              <a:gd name="connsiteX1228" fmla="*/ 3273554 w 10502838"/>
              <a:gd name="connsiteY1228" fmla="*/ 5440345 h 6860376"/>
              <a:gd name="connsiteX1229" fmla="*/ 3166528 w 10502838"/>
              <a:gd name="connsiteY1229" fmla="*/ 5440345 h 6860376"/>
              <a:gd name="connsiteX1230" fmla="*/ 3166528 w 10502838"/>
              <a:gd name="connsiteY1230" fmla="*/ 5547371 h 6860376"/>
              <a:gd name="connsiteX1231" fmla="*/ 3119294 w 10502838"/>
              <a:gd name="connsiteY1231" fmla="*/ 5547371 h 6860376"/>
              <a:gd name="connsiteX1232" fmla="*/ 3119294 w 10502838"/>
              <a:gd name="connsiteY1232" fmla="*/ 5440345 h 6860376"/>
              <a:gd name="connsiteX1233" fmla="*/ 3012267 w 10502838"/>
              <a:gd name="connsiteY1233" fmla="*/ 5440345 h 6860376"/>
              <a:gd name="connsiteX1234" fmla="*/ 3012267 w 10502838"/>
              <a:gd name="connsiteY1234" fmla="*/ 5393111 h 6860376"/>
              <a:gd name="connsiteX1235" fmla="*/ 3119294 w 10502838"/>
              <a:gd name="connsiteY1235" fmla="*/ 5393111 h 6860376"/>
              <a:gd name="connsiteX1236" fmla="*/ 2516600 w 10502838"/>
              <a:gd name="connsiteY1236" fmla="*/ 5286085 h 6860376"/>
              <a:gd name="connsiteX1237" fmla="*/ 2563835 w 10502838"/>
              <a:gd name="connsiteY1237" fmla="*/ 5286085 h 6860376"/>
              <a:gd name="connsiteX1238" fmla="*/ 2563835 w 10502838"/>
              <a:gd name="connsiteY1238" fmla="*/ 5393111 h 6860376"/>
              <a:gd name="connsiteX1239" fmla="*/ 2670861 w 10502838"/>
              <a:gd name="connsiteY1239" fmla="*/ 5393111 h 6860376"/>
              <a:gd name="connsiteX1240" fmla="*/ 2670861 w 10502838"/>
              <a:gd name="connsiteY1240" fmla="*/ 5440345 h 6860376"/>
              <a:gd name="connsiteX1241" fmla="*/ 2563835 w 10502838"/>
              <a:gd name="connsiteY1241" fmla="*/ 5440345 h 6860376"/>
              <a:gd name="connsiteX1242" fmla="*/ 2563835 w 10502838"/>
              <a:gd name="connsiteY1242" fmla="*/ 5547371 h 6860376"/>
              <a:gd name="connsiteX1243" fmla="*/ 2516600 w 10502838"/>
              <a:gd name="connsiteY1243" fmla="*/ 5547371 h 6860376"/>
              <a:gd name="connsiteX1244" fmla="*/ 2516600 w 10502838"/>
              <a:gd name="connsiteY1244" fmla="*/ 5440345 h 6860376"/>
              <a:gd name="connsiteX1245" fmla="*/ 2409574 w 10502838"/>
              <a:gd name="connsiteY1245" fmla="*/ 5440345 h 6860376"/>
              <a:gd name="connsiteX1246" fmla="*/ 2409574 w 10502838"/>
              <a:gd name="connsiteY1246" fmla="*/ 5393111 h 6860376"/>
              <a:gd name="connsiteX1247" fmla="*/ 2516600 w 10502838"/>
              <a:gd name="connsiteY1247" fmla="*/ 5393111 h 6860376"/>
              <a:gd name="connsiteX1248" fmla="*/ 1914506 w 10502838"/>
              <a:gd name="connsiteY1248" fmla="*/ 5286085 h 6860376"/>
              <a:gd name="connsiteX1249" fmla="*/ 1961142 w 10502838"/>
              <a:gd name="connsiteY1249" fmla="*/ 5286085 h 6860376"/>
              <a:gd name="connsiteX1250" fmla="*/ 1961142 w 10502838"/>
              <a:gd name="connsiteY1250" fmla="*/ 5393111 h 6860376"/>
              <a:gd name="connsiteX1251" fmla="*/ 2068168 w 10502838"/>
              <a:gd name="connsiteY1251" fmla="*/ 5393111 h 6860376"/>
              <a:gd name="connsiteX1252" fmla="*/ 2068168 w 10502838"/>
              <a:gd name="connsiteY1252" fmla="*/ 5440345 h 6860376"/>
              <a:gd name="connsiteX1253" fmla="*/ 1961142 w 10502838"/>
              <a:gd name="connsiteY1253" fmla="*/ 5440345 h 6860376"/>
              <a:gd name="connsiteX1254" fmla="*/ 1961142 w 10502838"/>
              <a:gd name="connsiteY1254" fmla="*/ 5547371 h 6860376"/>
              <a:gd name="connsiteX1255" fmla="*/ 1914506 w 10502838"/>
              <a:gd name="connsiteY1255" fmla="*/ 5547371 h 6860376"/>
              <a:gd name="connsiteX1256" fmla="*/ 1914506 w 10502838"/>
              <a:gd name="connsiteY1256" fmla="*/ 5440345 h 6860376"/>
              <a:gd name="connsiteX1257" fmla="*/ 1807479 w 10502838"/>
              <a:gd name="connsiteY1257" fmla="*/ 5440345 h 6860376"/>
              <a:gd name="connsiteX1258" fmla="*/ 1807479 w 10502838"/>
              <a:gd name="connsiteY1258" fmla="*/ 5393111 h 6860376"/>
              <a:gd name="connsiteX1259" fmla="*/ 1914506 w 10502838"/>
              <a:gd name="connsiteY1259" fmla="*/ 5393111 h 6860376"/>
              <a:gd name="connsiteX1260" fmla="*/ 1311811 w 10502838"/>
              <a:gd name="connsiteY1260" fmla="*/ 5286085 h 6860376"/>
              <a:gd name="connsiteX1261" fmla="*/ 1359047 w 10502838"/>
              <a:gd name="connsiteY1261" fmla="*/ 5286085 h 6860376"/>
              <a:gd name="connsiteX1262" fmla="*/ 1359047 w 10502838"/>
              <a:gd name="connsiteY1262" fmla="*/ 5393111 h 6860376"/>
              <a:gd name="connsiteX1263" fmla="*/ 1466074 w 10502838"/>
              <a:gd name="connsiteY1263" fmla="*/ 5393111 h 6860376"/>
              <a:gd name="connsiteX1264" fmla="*/ 1466074 w 10502838"/>
              <a:gd name="connsiteY1264" fmla="*/ 5440345 h 6860376"/>
              <a:gd name="connsiteX1265" fmla="*/ 1359047 w 10502838"/>
              <a:gd name="connsiteY1265" fmla="*/ 5440345 h 6860376"/>
              <a:gd name="connsiteX1266" fmla="*/ 1359047 w 10502838"/>
              <a:gd name="connsiteY1266" fmla="*/ 5547371 h 6860376"/>
              <a:gd name="connsiteX1267" fmla="*/ 1311811 w 10502838"/>
              <a:gd name="connsiteY1267" fmla="*/ 5547371 h 6860376"/>
              <a:gd name="connsiteX1268" fmla="*/ 1311811 w 10502838"/>
              <a:gd name="connsiteY1268" fmla="*/ 5440345 h 6860376"/>
              <a:gd name="connsiteX1269" fmla="*/ 1204788 w 10502838"/>
              <a:gd name="connsiteY1269" fmla="*/ 5440345 h 6860376"/>
              <a:gd name="connsiteX1270" fmla="*/ 1204788 w 10502838"/>
              <a:gd name="connsiteY1270" fmla="*/ 5393111 h 6860376"/>
              <a:gd name="connsiteX1271" fmla="*/ 1311811 w 10502838"/>
              <a:gd name="connsiteY1271" fmla="*/ 5393111 h 6860376"/>
              <a:gd name="connsiteX1272" fmla="*/ 709721 w 10502838"/>
              <a:gd name="connsiteY1272" fmla="*/ 5286085 h 6860376"/>
              <a:gd name="connsiteX1273" fmla="*/ 756357 w 10502838"/>
              <a:gd name="connsiteY1273" fmla="*/ 5286085 h 6860376"/>
              <a:gd name="connsiteX1274" fmla="*/ 756357 w 10502838"/>
              <a:gd name="connsiteY1274" fmla="*/ 5393111 h 6860376"/>
              <a:gd name="connsiteX1275" fmla="*/ 863383 w 10502838"/>
              <a:gd name="connsiteY1275" fmla="*/ 5393111 h 6860376"/>
              <a:gd name="connsiteX1276" fmla="*/ 863383 w 10502838"/>
              <a:gd name="connsiteY1276" fmla="*/ 5440345 h 6860376"/>
              <a:gd name="connsiteX1277" fmla="*/ 756357 w 10502838"/>
              <a:gd name="connsiteY1277" fmla="*/ 5440345 h 6860376"/>
              <a:gd name="connsiteX1278" fmla="*/ 756357 w 10502838"/>
              <a:gd name="connsiteY1278" fmla="*/ 5547371 h 6860376"/>
              <a:gd name="connsiteX1279" fmla="*/ 709721 w 10502838"/>
              <a:gd name="connsiteY1279" fmla="*/ 5547371 h 6860376"/>
              <a:gd name="connsiteX1280" fmla="*/ 709721 w 10502838"/>
              <a:gd name="connsiteY1280" fmla="*/ 5440345 h 6860376"/>
              <a:gd name="connsiteX1281" fmla="*/ 602695 w 10502838"/>
              <a:gd name="connsiteY1281" fmla="*/ 5440345 h 6860376"/>
              <a:gd name="connsiteX1282" fmla="*/ 602695 w 10502838"/>
              <a:gd name="connsiteY1282" fmla="*/ 5393111 h 6860376"/>
              <a:gd name="connsiteX1283" fmla="*/ 709721 w 10502838"/>
              <a:gd name="connsiteY1283" fmla="*/ 5393111 h 6860376"/>
              <a:gd name="connsiteX1284" fmla="*/ 107030 w 10502838"/>
              <a:gd name="connsiteY1284" fmla="*/ 5286085 h 6860376"/>
              <a:gd name="connsiteX1285" fmla="*/ 154265 w 10502838"/>
              <a:gd name="connsiteY1285" fmla="*/ 5286085 h 6860376"/>
              <a:gd name="connsiteX1286" fmla="*/ 154265 w 10502838"/>
              <a:gd name="connsiteY1286" fmla="*/ 5393111 h 6860376"/>
              <a:gd name="connsiteX1287" fmla="*/ 261291 w 10502838"/>
              <a:gd name="connsiteY1287" fmla="*/ 5393111 h 6860376"/>
              <a:gd name="connsiteX1288" fmla="*/ 261291 w 10502838"/>
              <a:gd name="connsiteY1288" fmla="*/ 5440345 h 6860376"/>
              <a:gd name="connsiteX1289" fmla="*/ 154265 w 10502838"/>
              <a:gd name="connsiteY1289" fmla="*/ 5440345 h 6860376"/>
              <a:gd name="connsiteX1290" fmla="*/ 154265 w 10502838"/>
              <a:gd name="connsiteY1290" fmla="*/ 5547371 h 6860376"/>
              <a:gd name="connsiteX1291" fmla="*/ 107030 w 10502838"/>
              <a:gd name="connsiteY1291" fmla="*/ 5547371 h 6860376"/>
              <a:gd name="connsiteX1292" fmla="*/ 107030 w 10502838"/>
              <a:gd name="connsiteY1292" fmla="*/ 5440345 h 6860376"/>
              <a:gd name="connsiteX1293" fmla="*/ 6 w 10502838"/>
              <a:gd name="connsiteY1293" fmla="*/ 5440345 h 6860376"/>
              <a:gd name="connsiteX1294" fmla="*/ 6 w 10502838"/>
              <a:gd name="connsiteY1294" fmla="*/ 5393111 h 6860376"/>
              <a:gd name="connsiteX1295" fmla="*/ 107030 w 10502838"/>
              <a:gd name="connsiteY1295" fmla="*/ 5393111 h 6860376"/>
              <a:gd name="connsiteX1296" fmla="*/ 10295963 w 10502838"/>
              <a:gd name="connsiteY1296" fmla="*/ 4880106 h 6860376"/>
              <a:gd name="connsiteX1297" fmla="*/ 10275634 w 10502838"/>
              <a:gd name="connsiteY1297" fmla="*/ 4900435 h 6860376"/>
              <a:gd name="connsiteX1298" fmla="*/ 10351568 w 10502838"/>
              <a:gd name="connsiteY1298" fmla="*/ 4976369 h 6860376"/>
              <a:gd name="connsiteX1299" fmla="*/ 10275634 w 10502838"/>
              <a:gd name="connsiteY1299" fmla="*/ 5052303 h 6860376"/>
              <a:gd name="connsiteX1300" fmla="*/ 10295963 w 10502838"/>
              <a:gd name="connsiteY1300" fmla="*/ 5072632 h 6860376"/>
              <a:gd name="connsiteX1301" fmla="*/ 10371897 w 10502838"/>
              <a:gd name="connsiteY1301" fmla="*/ 4996698 h 6860376"/>
              <a:gd name="connsiteX1302" fmla="*/ 10447831 w 10502838"/>
              <a:gd name="connsiteY1302" fmla="*/ 5072632 h 6860376"/>
              <a:gd name="connsiteX1303" fmla="*/ 10468160 w 10502838"/>
              <a:gd name="connsiteY1303" fmla="*/ 5052303 h 6860376"/>
              <a:gd name="connsiteX1304" fmla="*/ 10392226 w 10502838"/>
              <a:gd name="connsiteY1304" fmla="*/ 4976369 h 6860376"/>
              <a:gd name="connsiteX1305" fmla="*/ 10468160 w 10502838"/>
              <a:gd name="connsiteY1305" fmla="*/ 4900435 h 6860376"/>
              <a:gd name="connsiteX1306" fmla="*/ 10447831 w 10502838"/>
              <a:gd name="connsiteY1306" fmla="*/ 4880106 h 6860376"/>
              <a:gd name="connsiteX1307" fmla="*/ 10371897 w 10502838"/>
              <a:gd name="connsiteY1307" fmla="*/ 4956040 h 6860376"/>
              <a:gd name="connsiteX1308" fmla="*/ 9693870 w 10502838"/>
              <a:gd name="connsiteY1308" fmla="*/ 4880106 h 6860376"/>
              <a:gd name="connsiteX1309" fmla="*/ 9673541 w 10502838"/>
              <a:gd name="connsiteY1309" fmla="*/ 4900435 h 6860376"/>
              <a:gd name="connsiteX1310" fmla="*/ 9749475 w 10502838"/>
              <a:gd name="connsiteY1310" fmla="*/ 4976369 h 6860376"/>
              <a:gd name="connsiteX1311" fmla="*/ 9673541 w 10502838"/>
              <a:gd name="connsiteY1311" fmla="*/ 5052303 h 6860376"/>
              <a:gd name="connsiteX1312" fmla="*/ 9693870 w 10502838"/>
              <a:gd name="connsiteY1312" fmla="*/ 5072632 h 6860376"/>
              <a:gd name="connsiteX1313" fmla="*/ 9769804 w 10502838"/>
              <a:gd name="connsiteY1313" fmla="*/ 4996698 h 6860376"/>
              <a:gd name="connsiteX1314" fmla="*/ 9845738 w 10502838"/>
              <a:gd name="connsiteY1314" fmla="*/ 5072632 h 6860376"/>
              <a:gd name="connsiteX1315" fmla="*/ 9866067 w 10502838"/>
              <a:gd name="connsiteY1315" fmla="*/ 5052303 h 6860376"/>
              <a:gd name="connsiteX1316" fmla="*/ 9790133 w 10502838"/>
              <a:gd name="connsiteY1316" fmla="*/ 4976369 h 6860376"/>
              <a:gd name="connsiteX1317" fmla="*/ 9866067 w 10502838"/>
              <a:gd name="connsiteY1317" fmla="*/ 4900435 h 6860376"/>
              <a:gd name="connsiteX1318" fmla="*/ 9845738 w 10502838"/>
              <a:gd name="connsiteY1318" fmla="*/ 4880106 h 6860376"/>
              <a:gd name="connsiteX1319" fmla="*/ 9769804 w 10502838"/>
              <a:gd name="connsiteY1319" fmla="*/ 4956040 h 6860376"/>
              <a:gd name="connsiteX1320" fmla="*/ 9091179 w 10502838"/>
              <a:gd name="connsiteY1320" fmla="*/ 4880106 h 6860376"/>
              <a:gd name="connsiteX1321" fmla="*/ 9070850 w 10502838"/>
              <a:gd name="connsiteY1321" fmla="*/ 4900435 h 6860376"/>
              <a:gd name="connsiteX1322" fmla="*/ 9146785 w 10502838"/>
              <a:gd name="connsiteY1322" fmla="*/ 4976369 h 6860376"/>
              <a:gd name="connsiteX1323" fmla="*/ 9070850 w 10502838"/>
              <a:gd name="connsiteY1323" fmla="*/ 5052303 h 6860376"/>
              <a:gd name="connsiteX1324" fmla="*/ 9091179 w 10502838"/>
              <a:gd name="connsiteY1324" fmla="*/ 5072632 h 6860376"/>
              <a:gd name="connsiteX1325" fmla="*/ 9167113 w 10502838"/>
              <a:gd name="connsiteY1325" fmla="*/ 4996698 h 6860376"/>
              <a:gd name="connsiteX1326" fmla="*/ 9243048 w 10502838"/>
              <a:gd name="connsiteY1326" fmla="*/ 5072632 h 6860376"/>
              <a:gd name="connsiteX1327" fmla="*/ 9263377 w 10502838"/>
              <a:gd name="connsiteY1327" fmla="*/ 5052303 h 6860376"/>
              <a:gd name="connsiteX1328" fmla="*/ 9187442 w 10502838"/>
              <a:gd name="connsiteY1328" fmla="*/ 4976369 h 6860376"/>
              <a:gd name="connsiteX1329" fmla="*/ 9263377 w 10502838"/>
              <a:gd name="connsiteY1329" fmla="*/ 4900435 h 6860376"/>
              <a:gd name="connsiteX1330" fmla="*/ 9243048 w 10502838"/>
              <a:gd name="connsiteY1330" fmla="*/ 4880106 h 6860376"/>
              <a:gd name="connsiteX1331" fmla="*/ 9167113 w 10502838"/>
              <a:gd name="connsiteY1331" fmla="*/ 4956040 h 6860376"/>
              <a:gd name="connsiteX1332" fmla="*/ 7886396 w 10502838"/>
              <a:gd name="connsiteY1332" fmla="*/ 4880106 h 6860376"/>
              <a:gd name="connsiteX1333" fmla="*/ 7866067 w 10502838"/>
              <a:gd name="connsiteY1333" fmla="*/ 4900435 h 6860376"/>
              <a:gd name="connsiteX1334" fmla="*/ 7942001 w 10502838"/>
              <a:gd name="connsiteY1334" fmla="*/ 4976369 h 6860376"/>
              <a:gd name="connsiteX1335" fmla="*/ 7866067 w 10502838"/>
              <a:gd name="connsiteY1335" fmla="*/ 5052303 h 6860376"/>
              <a:gd name="connsiteX1336" fmla="*/ 7886396 w 10502838"/>
              <a:gd name="connsiteY1336" fmla="*/ 5072632 h 6860376"/>
              <a:gd name="connsiteX1337" fmla="*/ 7962330 w 10502838"/>
              <a:gd name="connsiteY1337" fmla="*/ 4996698 h 6860376"/>
              <a:gd name="connsiteX1338" fmla="*/ 8038264 w 10502838"/>
              <a:gd name="connsiteY1338" fmla="*/ 5072632 h 6860376"/>
              <a:gd name="connsiteX1339" fmla="*/ 8058593 w 10502838"/>
              <a:gd name="connsiteY1339" fmla="*/ 5052303 h 6860376"/>
              <a:gd name="connsiteX1340" fmla="*/ 7982659 w 10502838"/>
              <a:gd name="connsiteY1340" fmla="*/ 4976369 h 6860376"/>
              <a:gd name="connsiteX1341" fmla="*/ 8058593 w 10502838"/>
              <a:gd name="connsiteY1341" fmla="*/ 4900435 h 6860376"/>
              <a:gd name="connsiteX1342" fmla="*/ 8038264 w 10502838"/>
              <a:gd name="connsiteY1342" fmla="*/ 4880106 h 6860376"/>
              <a:gd name="connsiteX1343" fmla="*/ 7962330 w 10502838"/>
              <a:gd name="connsiteY1343" fmla="*/ 4956040 h 6860376"/>
              <a:gd name="connsiteX1344" fmla="*/ 7283705 w 10502838"/>
              <a:gd name="connsiteY1344" fmla="*/ 4880106 h 6860376"/>
              <a:gd name="connsiteX1345" fmla="*/ 7263376 w 10502838"/>
              <a:gd name="connsiteY1345" fmla="*/ 4900435 h 6860376"/>
              <a:gd name="connsiteX1346" fmla="*/ 7339310 w 10502838"/>
              <a:gd name="connsiteY1346" fmla="*/ 4976369 h 6860376"/>
              <a:gd name="connsiteX1347" fmla="*/ 7263376 w 10502838"/>
              <a:gd name="connsiteY1347" fmla="*/ 5052303 h 6860376"/>
              <a:gd name="connsiteX1348" fmla="*/ 7283705 w 10502838"/>
              <a:gd name="connsiteY1348" fmla="*/ 5072632 h 6860376"/>
              <a:gd name="connsiteX1349" fmla="*/ 7359639 w 10502838"/>
              <a:gd name="connsiteY1349" fmla="*/ 4996698 h 6860376"/>
              <a:gd name="connsiteX1350" fmla="*/ 7435573 w 10502838"/>
              <a:gd name="connsiteY1350" fmla="*/ 5072632 h 6860376"/>
              <a:gd name="connsiteX1351" fmla="*/ 7455902 w 10502838"/>
              <a:gd name="connsiteY1351" fmla="*/ 5052303 h 6860376"/>
              <a:gd name="connsiteX1352" fmla="*/ 7379968 w 10502838"/>
              <a:gd name="connsiteY1352" fmla="*/ 4976369 h 6860376"/>
              <a:gd name="connsiteX1353" fmla="*/ 7455902 w 10502838"/>
              <a:gd name="connsiteY1353" fmla="*/ 4900435 h 6860376"/>
              <a:gd name="connsiteX1354" fmla="*/ 7435573 w 10502838"/>
              <a:gd name="connsiteY1354" fmla="*/ 4880106 h 6860376"/>
              <a:gd name="connsiteX1355" fmla="*/ 7359639 w 10502838"/>
              <a:gd name="connsiteY1355" fmla="*/ 4956040 h 6860376"/>
              <a:gd name="connsiteX1356" fmla="*/ 6681612 w 10502838"/>
              <a:gd name="connsiteY1356" fmla="*/ 4880106 h 6860376"/>
              <a:gd name="connsiteX1357" fmla="*/ 6661283 w 10502838"/>
              <a:gd name="connsiteY1357" fmla="*/ 4900435 h 6860376"/>
              <a:gd name="connsiteX1358" fmla="*/ 6737217 w 10502838"/>
              <a:gd name="connsiteY1358" fmla="*/ 4976369 h 6860376"/>
              <a:gd name="connsiteX1359" fmla="*/ 6661283 w 10502838"/>
              <a:gd name="connsiteY1359" fmla="*/ 5052303 h 6860376"/>
              <a:gd name="connsiteX1360" fmla="*/ 6681612 w 10502838"/>
              <a:gd name="connsiteY1360" fmla="*/ 5072632 h 6860376"/>
              <a:gd name="connsiteX1361" fmla="*/ 6757546 w 10502838"/>
              <a:gd name="connsiteY1361" fmla="*/ 4996698 h 6860376"/>
              <a:gd name="connsiteX1362" fmla="*/ 6833480 w 10502838"/>
              <a:gd name="connsiteY1362" fmla="*/ 5072632 h 6860376"/>
              <a:gd name="connsiteX1363" fmla="*/ 6853809 w 10502838"/>
              <a:gd name="connsiteY1363" fmla="*/ 5052303 h 6860376"/>
              <a:gd name="connsiteX1364" fmla="*/ 6777875 w 10502838"/>
              <a:gd name="connsiteY1364" fmla="*/ 4976369 h 6860376"/>
              <a:gd name="connsiteX1365" fmla="*/ 6853809 w 10502838"/>
              <a:gd name="connsiteY1365" fmla="*/ 4900435 h 6860376"/>
              <a:gd name="connsiteX1366" fmla="*/ 6833480 w 10502838"/>
              <a:gd name="connsiteY1366" fmla="*/ 4880106 h 6860376"/>
              <a:gd name="connsiteX1367" fmla="*/ 6757546 w 10502838"/>
              <a:gd name="connsiteY1367" fmla="*/ 4956040 h 6860376"/>
              <a:gd name="connsiteX1368" fmla="*/ 5476828 w 10502838"/>
              <a:gd name="connsiteY1368" fmla="*/ 4880106 h 6860376"/>
              <a:gd name="connsiteX1369" fmla="*/ 5456499 w 10502838"/>
              <a:gd name="connsiteY1369" fmla="*/ 4900435 h 6860376"/>
              <a:gd name="connsiteX1370" fmla="*/ 5532433 w 10502838"/>
              <a:gd name="connsiteY1370" fmla="*/ 4976369 h 6860376"/>
              <a:gd name="connsiteX1371" fmla="*/ 5456499 w 10502838"/>
              <a:gd name="connsiteY1371" fmla="*/ 5052303 h 6860376"/>
              <a:gd name="connsiteX1372" fmla="*/ 5476828 w 10502838"/>
              <a:gd name="connsiteY1372" fmla="*/ 5072632 h 6860376"/>
              <a:gd name="connsiteX1373" fmla="*/ 5552762 w 10502838"/>
              <a:gd name="connsiteY1373" fmla="*/ 4996698 h 6860376"/>
              <a:gd name="connsiteX1374" fmla="*/ 5628697 w 10502838"/>
              <a:gd name="connsiteY1374" fmla="*/ 5072632 h 6860376"/>
              <a:gd name="connsiteX1375" fmla="*/ 5649025 w 10502838"/>
              <a:gd name="connsiteY1375" fmla="*/ 5052303 h 6860376"/>
              <a:gd name="connsiteX1376" fmla="*/ 5573091 w 10502838"/>
              <a:gd name="connsiteY1376" fmla="*/ 4976369 h 6860376"/>
              <a:gd name="connsiteX1377" fmla="*/ 5649025 w 10502838"/>
              <a:gd name="connsiteY1377" fmla="*/ 4900435 h 6860376"/>
              <a:gd name="connsiteX1378" fmla="*/ 5628697 w 10502838"/>
              <a:gd name="connsiteY1378" fmla="*/ 4880106 h 6860376"/>
              <a:gd name="connsiteX1379" fmla="*/ 5552762 w 10502838"/>
              <a:gd name="connsiteY1379" fmla="*/ 4956040 h 6860376"/>
              <a:gd name="connsiteX1380" fmla="*/ 4874137 w 10502838"/>
              <a:gd name="connsiteY1380" fmla="*/ 4880106 h 6860376"/>
              <a:gd name="connsiteX1381" fmla="*/ 4853808 w 10502838"/>
              <a:gd name="connsiteY1381" fmla="*/ 4900435 h 6860376"/>
              <a:gd name="connsiteX1382" fmla="*/ 4929742 w 10502838"/>
              <a:gd name="connsiteY1382" fmla="*/ 4976369 h 6860376"/>
              <a:gd name="connsiteX1383" fmla="*/ 4853808 w 10502838"/>
              <a:gd name="connsiteY1383" fmla="*/ 5052303 h 6860376"/>
              <a:gd name="connsiteX1384" fmla="*/ 4874137 w 10502838"/>
              <a:gd name="connsiteY1384" fmla="*/ 5072632 h 6860376"/>
              <a:gd name="connsiteX1385" fmla="*/ 4950071 w 10502838"/>
              <a:gd name="connsiteY1385" fmla="*/ 4996698 h 6860376"/>
              <a:gd name="connsiteX1386" fmla="*/ 5026005 w 10502838"/>
              <a:gd name="connsiteY1386" fmla="*/ 5072632 h 6860376"/>
              <a:gd name="connsiteX1387" fmla="*/ 5046334 w 10502838"/>
              <a:gd name="connsiteY1387" fmla="*/ 5052303 h 6860376"/>
              <a:gd name="connsiteX1388" fmla="*/ 4970400 w 10502838"/>
              <a:gd name="connsiteY1388" fmla="*/ 4976369 h 6860376"/>
              <a:gd name="connsiteX1389" fmla="*/ 5046334 w 10502838"/>
              <a:gd name="connsiteY1389" fmla="*/ 4900435 h 6860376"/>
              <a:gd name="connsiteX1390" fmla="*/ 5026005 w 10502838"/>
              <a:gd name="connsiteY1390" fmla="*/ 4880106 h 6860376"/>
              <a:gd name="connsiteX1391" fmla="*/ 4950071 w 10502838"/>
              <a:gd name="connsiteY1391" fmla="*/ 4956040 h 6860376"/>
              <a:gd name="connsiteX1392" fmla="*/ 4271446 w 10502838"/>
              <a:gd name="connsiteY1392" fmla="*/ 4880106 h 6860376"/>
              <a:gd name="connsiteX1393" fmla="*/ 4251117 w 10502838"/>
              <a:gd name="connsiteY1393" fmla="*/ 4900435 h 6860376"/>
              <a:gd name="connsiteX1394" fmla="*/ 4327052 w 10502838"/>
              <a:gd name="connsiteY1394" fmla="*/ 4976369 h 6860376"/>
              <a:gd name="connsiteX1395" fmla="*/ 4251117 w 10502838"/>
              <a:gd name="connsiteY1395" fmla="*/ 5052303 h 6860376"/>
              <a:gd name="connsiteX1396" fmla="*/ 4271446 w 10502838"/>
              <a:gd name="connsiteY1396" fmla="*/ 5072632 h 6860376"/>
              <a:gd name="connsiteX1397" fmla="*/ 4347380 w 10502838"/>
              <a:gd name="connsiteY1397" fmla="*/ 4996698 h 6860376"/>
              <a:gd name="connsiteX1398" fmla="*/ 4423315 w 10502838"/>
              <a:gd name="connsiteY1398" fmla="*/ 5072632 h 6860376"/>
              <a:gd name="connsiteX1399" fmla="*/ 4443644 w 10502838"/>
              <a:gd name="connsiteY1399" fmla="*/ 5052303 h 6860376"/>
              <a:gd name="connsiteX1400" fmla="*/ 4367709 w 10502838"/>
              <a:gd name="connsiteY1400" fmla="*/ 4976369 h 6860376"/>
              <a:gd name="connsiteX1401" fmla="*/ 4443644 w 10502838"/>
              <a:gd name="connsiteY1401" fmla="*/ 4900435 h 6860376"/>
              <a:gd name="connsiteX1402" fmla="*/ 4423315 w 10502838"/>
              <a:gd name="connsiteY1402" fmla="*/ 4880106 h 6860376"/>
              <a:gd name="connsiteX1403" fmla="*/ 4347380 w 10502838"/>
              <a:gd name="connsiteY1403" fmla="*/ 4956040 h 6860376"/>
              <a:gd name="connsiteX1404" fmla="*/ 3067276 w 10502838"/>
              <a:gd name="connsiteY1404" fmla="*/ 4880106 h 6860376"/>
              <a:gd name="connsiteX1405" fmla="*/ 3046947 w 10502838"/>
              <a:gd name="connsiteY1405" fmla="*/ 4900435 h 6860376"/>
              <a:gd name="connsiteX1406" fmla="*/ 3122881 w 10502838"/>
              <a:gd name="connsiteY1406" fmla="*/ 4976369 h 6860376"/>
              <a:gd name="connsiteX1407" fmla="*/ 3046947 w 10502838"/>
              <a:gd name="connsiteY1407" fmla="*/ 5052303 h 6860376"/>
              <a:gd name="connsiteX1408" fmla="*/ 3067276 w 10502838"/>
              <a:gd name="connsiteY1408" fmla="*/ 5072632 h 6860376"/>
              <a:gd name="connsiteX1409" fmla="*/ 3142614 w 10502838"/>
              <a:gd name="connsiteY1409" fmla="*/ 4996698 h 6860376"/>
              <a:gd name="connsiteX1410" fmla="*/ 3218549 w 10502838"/>
              <a:gd name="connsiteY1410" fmla="*/ 5072632 h 6860376"/>
              <a:gd name="connsiteX1411" fmla="*/ 3238878 w 10502838"/>
              <a:gd name="connsiteY1411" fmla="*/ 5052303 h 6860376"/>
              <a:gd name="connsiteX1412" fmla="*/ 3162943 w 10502838"/>
              <a:gd name="connsiteY1412" fmla="*/ 4976369 h 6860376"/>
              <a:gd name="connsiteX1413" fmla="*/ 3238878 w 10502838"/>
              <a:gd name="connsiteY1413" fmla="*/ 4900435 h 6860376"/>
              <a:gd name="connsiteX1414" fmla="*/ 3218549 w 10502838"/>
              <a:gd name="connsiteY1414" fmla="*/ 4880106 h 6860376"/>
              <a:gd name="connsiteX1415" fmla="*/ 3142614 w 10502838"/>
              <a:gd name="connsiteY1415" fmla="*/ 4956040 h 6860376"/>
              <a:gd name="connsiteX1416" fmla="*/ 2464584 w 10502838"/>
              <a:gd name="connsiteY1416" fmla="*/ 4880106 h 6860376"/>
              <a:gd name="connsiteX1417" fmla="*/ 2444255 w 10502838"/>
              <a:gd name="connsiteY1417" fmla="*/ 4900435 h 6860376"/>
              <a:gd name="connsiteX1418" fmla="*/ 2520189 w 10502838"/>
              <a:gd name="connsiteY1418" fmla="*/ 4976369 h 6860376"/>
              <a:gd name="connsiteX1419" fmla="*/ 2444255 w 10502838"/>
              <a:gd name="connsiteY1419" fmla="*/ 5052303 h 6860376"/>
              <a:gd name="connsiteX1420" fmla="*/ 2464584 w 10502838"/>
              <a:gd name="connsiteY1420" fmla="*/ 5072632 h 6860376"/>
              <a:gd name="connsiteX1421" fmla="*/ 2540519 w 10502838"/>
              <a:gd name="connsiteY1421" fmla="*/ 4996698 h 6860376"/>
              <a:gd name="connsiteX1422" fmla="*/ 2616453 w 10502838"/>
              <a:gd name="connsiteY1422" fmla="*/ 5072632 h 6860376"/>
              <a:gd name="connsiteX1423" fmla="*/ 2636782 w 10502838"/>
              <a:gd name="connsiteY1423" fmla="*/ 5052303 h 6860376"/>
              <a:gd name="connsiteX1424" fmla="*/ 2560848 w 10502838"/>
              <a:gd name="connsiteY1424" fmla="*/ 4976369 h 6860376"/>
              <a:gd name="connsiteX1425" fmla="*/ 2636782 w 10502838"/>
              <a:gd name="connsiteY1425" fmla="*/ 4900435 h 6860376"/>
              <a:gd name="connsiteX1426" fmla="*/ 2616453 w 10502838"/>
              <a:gd name="connsiteY1426" fmla="*/ 4880106 h 6860376"/>
              <a:gd name="connsiteX1427" fmla="*/ 2540519 w 10502838"/>
              <a:gd name="connsiteY1427" fmla="*/ 4956040 h 6860376"/>
              <a:gd name="connsiteX1428" fmla="*/ 1259795 w 10502838"/>
              <a:gd name="connsiteY1428" fmla="*/ 4880106 h 6860376"/>
              <a:gd name="connsiteX1429" fmla="*/ 1239467 w 10502838"/>
              <a:gd name="connsiteY1429" fmla="*/ 4900435 h 6860376"/>
              <a:gd name="connsiteX1430" fmla="*/ 1315400 w 10502838"/>
              <a:gd name="connsiteY1430" fmla="*/ 4976369 h 6860376"/>
              <a:gd name="connsiteX1431" fmla="*/ 1239467 w 10502838"/>
              <a:gd name="connsiteY1431" fmla="*/ 5052303 h 6860376"/>
              <a:gd name="connsiteX1432" fmla="*/ 1259795 w 10502838"/>
              <a:gd name="connsiteY1432" fmla="*/ 5072632 h 6860376"/>
              <a:gd name="connsiteX1433" fmla="*/ 1335729 w 10502838"/>
              <a:gd name="connsiteY1433" fmla="*/ 4996698 h 6860376"/>
              <a:gd name="connsiteX1434" fmla="*/ 1411664 w 10502838"/>
              <a:gd name="connsiteY1434" fmla="*/ 5072632 h 6860376"/>
              <a:gd name="connsiteX1435" fmla="*/ 1431992 w 10502838"/>
              <a:gd name="connsiteY1435" fmla="*/ 5052303 h 6860376"/>
              <a:gd name="connsiteX1436" fmla="*/ 1356058 w 10502838"/>
              <a:gd name="connsiteY1436" fmla="*/ 4976369 h 6860376"/>
              <a:gd name="connsiteX1437" fmla="*/ 1431992 w 10502838"/>
              <a:gd name="connsiteY1437" fmla="*/ 4900435 h 6860376"/>
              <a:gd name="connsiteX1438" fmla="*/ 1411664 w 10502838"/>
              <a:gd name="connsiteY1438" fmla="*/ 4880106 h 6860376"/>
              <a:gd name="connsiteX1439" fmla="*/ 1335729 w 10502838"/>
              <a:gd name="connsiteY1439" fmla="*/ 4956040 h 6860376"/>
              <a:gd name="connsiteX1440" fmla="*/ 657106 w 10502838"/>
              <a:gd name="connsiteY1440" fmla="*/ 4880106 h 6860376"/>
              <a:gd name="connsiteX1441" fmla="*/ 636777 w 10502838"/>
              <a:gd name="connsiteY1441" fmla="*/ 4900435 h 6860376"/>
              <a:gd name="connsiteX1442" fmla="*/ 712711 w 10502838"/>
              <a:gd name="connsiteY1442" fmla="*/ 4976369 h 6860376"/>
              <a:gd name="connsiteX1443" fmla="*/ 636777 w 10502838"/>
              <a:gd name="connsiteY1443" fmla="*/ 5051706 h 6860376"/>
              <a:gd name="connsiteX1444" fmla="*/ 657106 w 10502838"/>
              <a:gd name="connsiteY1444" fmla="*/ 5072034 h 6860376"/>
              <a:gd name="connsiteX1445" fmla="*/ 733040 w 10502838"/>
              <a:gd name="connsiteY1445" fmla="*/ 4996100 h 6860376"/>
              <a:gd name="connsiteX1446" fmla="*/ 808974 w 10502838"/>
              <a:gd name="connsiteY1446" fmla="*/ 5072034 h 6860376"/>
              <a:gd name="connsiteX1447" fmla="*/ 829303 w 10502838"/>
              <a:gd name="connsiteY1447" fmla="*/ 5051706 h 6860376"/>
              <a:gd name="connsiteX1448" fmla="*/ 753368 w 10502838"/>
              <a:gd name="connsiteY1448" fmla="*/ 4976369 h 6860376"/>
              <a:gd name="connsiteX1449" fmla="*/ 829303 w 10502838"/>
              <a:gd name="connsiteY1449" fmla="*/ 4900435 h 6860376"/>
              <a:gd name="connsiteX1450" fmla="*/ 808974 w 10502838"/>
              <a:gd name="connsiteY1450" fmla="*/ 4880106 h 6860376"/>
              <a:gd name="connsiteX1451" fmla="*/ 733040 w 10502838"/>
              <a:gd name="connsiteY1451" fmla="*/ 4956040 h 6860376"/>
              <a:gd name="connsiteX1452" fmla="*/ 55012 w 10502838"/>
              <a:gd name="connsiteY1452" fmla="*/ 4880106 h 6860376"/>
              <a:gd name="connsiteX1453" fmla="*/ 34683 w 10502838"/>
              <a:gd name="connsiteY1453" fmla="*/ 4900435 h 6860376"/>
              <a:gd name="connsiteX1454" fmla="*/ 110618 w 10502838"/>
              <a:gd name="connsiteY1454" fmla="*/ 4976369 h 6860376"/>
              <a:gd name="connsiteX1455" fmla="*/ 34086 w 10502838"/>
              <a:gd name="connsiteY1455" fmla="*/ 5051706 h 6860376"/>
              <a:gd name="connsiteX1456" fmla="*/ 54414 w 10502838"/>
              <a:gd name="connsiteY1456" fmla="*/ 5072034 h 6860376"/>
              <a:gd name="connsiteX1457" fmla="*/ 130349 w 10502838"/>
              <a:gd name="connsiteY1457" fmla="*/ 4996698 h 6860376"/>
              <a:gd name="connsiteX1458" fmla="*/ 206284 w 10502838"/>
              <a:gd name="connsiteY1458" fmla="*/ 5072632 h 6860376"/>
              <a:gd name="connsiteX1459" fmla="*/ 226612 w 10502838"/>
              <a:gd name="connsiteY1459" fmla="*/ 5052303 h 6860376"/>
              <a:gd name="connsiteX1460" fmla="*/ 150678 w 10502838"/>
              <a:gd name="connsiteY1460" fmla="*/ 4976369 h 6860376"/>
              <a:gd name="connsiteX1461" fmla="*/ 226612 w 10502838"/>
              <a:gd name="connsiteY1461" fmla="*/ 4900435 h 6860376"/>
              <a:gd name="connsiteX1462" fmla="*/ 206284 w 10502838"/>
              <a:gd name="connsiteY1462" fmla="*/ 4880106 h 6860376"/>
              <a:gd name="connsiteX1463" fmla="*/ 130349 w 10502838"/>
              <a:gd name="connsiteY1463" fmla="*/ 4956040 h 6860376"/>
              <a:gd name="connsiteX1464" fmla="*/ 8489086 w 10502838"/>
              <a:gd name="connsiteY1464" fmla="*/ 4879508 h 6860376"/>
              <a:gd name="connsiteX1465" fmla="*/ 8468757 w 10502838"/>
              <a:gd name="connsiteY1465" fmla="*/ 4899837 h 6860376"/>
              <a:gd name="connsiteX1466" fmla="*/ 8544691 w 10502838"/>
              <a:gd name="connsiteY1466" fmla="*/ 4975771 h 6860376"/>
              <a:gd name="connsiteX1467" fmla="*/ 8468757 w 10502838"/>
              <a:gd name="connsiteY1467" fmla="*/ 5051706 h 6860376"/>
              <a:gd name="connsiteX1468" fmla="*/ 8489086 w 10502838"/>
              <a:gd name="connsiteY1468" fmla="*/ 5072034 h 6860376"/>
              <a:gd name="connsiteX1469" fmla="*/ 8565020 w 10502838"/>
              <a:gd name="connsiteY1469" fmla="*/ 4996100 h 6860376"/>
              <a:gd name="connsiteX1470" fmla="*/ 8640954 w 10502838"/>
              <a:gd name="connsiteY1470" fmla="*/ 5072034 h 6860376"/>
              <a:gd name="connsiteX1471" fmla="*/ 8661283 w 10502838"/>
              <a:gd name="connsiteY1471" fmla="*/ 5051706 h 6860376"/>
              <a:gd name="connsiteX1472" fmla="*/ 8585349 w 10502838"/>
              <a:gd name="connsiteY1472" fmla="*/ 4975771 h 6860376"/>
              <a:gd name="connsiteX1473" fmla="*/ 8661283 w 10502838"/>
              <a:gd name="connsiteY1473" fmla="*/ 4899837 h 6860376"/>
              <a:gd name="connsiteX1474" fmla="*/ 8640954 w 10502838"/>
              <a:gd name="connsiteY1474" fmla="*/ 4879508 h 6860376"/>
              <a:gd name="connsiteX1475" fmla="*/ 8565020 w 10502838"/>
              <a:gd name="connsiteY1475" fmla="*/ 4955442 h 6860376"/>
              <a:gd name="connsiteX1476" fmla="*/ 6078921 w 10502838"/>
              <a:gd name="connsiteY1476" fmla="*/ 4879508 h 6860376"/>
              <a:gd name="connsiteX1477" fmla="*/ 6058592 w 10502838"/>
              <a:gd name="connsiteY1477" fmla="*/ 4899837 h 6860376"/>
              <a:gd name="connsiteX1478" fmla="*/ 6134526 w 10502838"/>
              <a:gd name="connsiteY1478" fmla="*/ 4975771 h 6860376"/>
              <a:gd name="connsiteX1479" fmla="*/ 6058592 w 10502838"/>
              <a:gd name="connsiteY1479" fmla="*/ 5051706 h 6860376"/>
              <a:gd name="connsiteX1480" fmla="*/ 6078921 w 10502838"/>
              <a:gd name="connsiteY1480" fmla="*/ 5072034 h 6860376"/>
              <a:gd name="connsiteX1481" fmla="*/ 6154855 w 10502838"/>
              <a:gd name="connsiteY1481" fmla="*/ 4996100 h 6860376"/>
              <a:gd name="connsiteX1482" fmla="*/ 6230789 w 10502838"/>
              <a:gd name="connsiteY1482" fmla="*/ 5072034 h 6860376"/>
              <a:gd name="connsiteX1483" fmla="*/ 6251118 w 10502838"/>
              <a:gd name="connsiteY1483" fmla="*/ 5051706 h 6860376"/>
              <a:gd name="connsiteX1484" fmla="*/ 6175184 w 10502838"/>
              <a:gd name="connsiteY1484" fmla="*/ 4975771 h 6860376"/>
              <a:gd name="connsiteX1485" fmla="*/ 6251118 w 10502838"/>
              <a:gd name="connsiteY1485" fmla="*/ 4899837 h 6860376"/>
              <a:gd name="connsiteX1486" fmla="*/ 6230789 w 10502838"/>
              <a:gd name="connsiteY1486" fmla="*/ 4879508 h 6860376"/>
              <a:gd name="connsiteX1487" fmla="*/ 6154855 w 10502838"/>
              <a:gd name="connsiteY1487" fmla="*/ 4955442 h 6860376"/>
              <a:gd name="connsiteX1488" fmla="*/ 3669354 w 10502838"/>
              <a:gd name="connsiteY1488" fmla="*/ 4879508 h 6860376"/>
              <a:gd name="connsiteX1489" fmla="*/ 3649025 w 10502838"/>
              <a:gd name="connsiteY1489" fmla="*/ 4899837 h 6860376"/>
              <a:gd name="connsiteX1490" fmla="*/ 3724959 w 10502838"/>
              <a:gd name="connsiteY1490" fmla="*/ 4975771 h 6860376"/>
              <a:gd name="connsiteX1491" fmla="*/ 3649025 w 10502838"/>
              <a:gd name="connsiteY1491" fmla="*/ 5051706 h 6860376"/>
              <a:gd name="connsiteX1492" fmla="*/ 3669354 w 10502838"/>
              <a:gd name="connsiteY1492" fmla="*/ 5072034 h 6860376"/>
              <a:gd name="connsiteX1493" fmla="*/ 3745288 w 10502838"/>
              <a:gd name="connsiteY1493" fmla="*/ 4996100 h 6860376"/>
              <a:gd name="connsiteX1494" fmla="*/ 3821222 w 10502838"/>
              <a:gd name="connsiteY1494" fmla="*/ 5072034 h 6860376"/>
              <a:gd name="connsiteX1495" fmla="*/ 3841551 w 10502838"/>
              <a:gd name="connsiteY1495" fmla="*/ 5051706 h 6860376"/>
              <a:gd name="connsiteX1496" fmla="*/ 3765617 w 10502838"/>
              <a:gd name="connsiteY1496" fmla="*/ 4975771 h 6860376"/>
              <a:gd name="connsiteX1497" fmla="*/ 3841551 w 10502838"/>
              <a:gd name="connsiteY1497" fmla="*/ 4899837 h 6860376"/>
              <a:gd name="connsiteX1498" fmla="*/ 3821222 w 10502838"/>
              <a:gd name="connsiteY1498" fmla="*/ 4879508 h 6860376"/>
              <a:gd name="connsiteX1499" fmla="*/ 3745288 w 10502838"/>
              <a:gd name="connsiteY1499" fmla="*/ 4955442 h 6860376"/>
              <a:gd name="connsiteX1500" fmla="*/ 1861891 w 10502838"/>
              <a:gd name="connsiteY1500" fmla="*/ 4879508 h 6860376"/>
              <a:gd name="connsiteX1501" fmla="*/ 1841561 w 10502838"/>
              <a:gd name="connsiteY1501" fmla="*/ 4899837 h 6860376"/>
              <a:gd name="connsiteX1502" fmla="*/ 1917496 w 10502838"/>
              <a:gd name="connsiteY1502" fmla="*/ 4975771 h 6860376"/>
              <a:gd name="connsiteX1503" fmla="*/ 1841561 w 10502838"/>
              <a:gd name="connsiteY1503" fmla="*/ 5051706 h 6860376"/>
              <a:gd name="connsiteX1504" fmla="*/ 1861891 w 10502838"/>
              <a:gd name="connsiteY1504" fmla="*/ 5072034 h 6860376"/>
              <a:gd name="connsiteX1505" fmla="*/ 1937825 w 10502838"/>
              <a:gd name="connsiteY1505" fmla="*/ 4996100 h 6860376"/>
              <a:gd name="connsiteX1506" fmla="*/ 2013759 w 10502838"/>
              <a:gd name="connsiteY1506" fmla="*/ 5072034 h 6860376"/>
              <a:gd name="connsiteX1507" fmla="*/ 2034088 w 10502838"/>
              <a:gd name="connsiteY1507" fmla="*/ 5051706 h 6860376"/>
              <a:gd name="connsiteX1508" fmla="*/ 1958154 w 10502838"/>
              <a:gd name="connsiteY1508" fmla="*/ 4975771 h 6860376"/>
              <a:gd name="connsiteX1509" fmla="*/ 2034088 w 10502838"/>
              <a:gd name="connsiteY1509" fmla="*/ 4899837 h 6860376"/>
              <a:gd name="connsiteX1510" fmla="*/ 2013759 w 10502838"/>
              <a:gd name="connsiteY1510" fmla="*/ 4879508 h 6860376"/>
              <a:gd name="connsiteX1511" fmla="*/ 1937825 w 10502838"/>
              <a:gd name="connsiteY1511" fmla="*/ 4955442 h 6860376"/>
              <a:gd name="connsiteX1512" fmla="*/ 1259795 w 10502838"/>
              <a:gd name="connsiteY1512" fmla="*/ 4854396 h 6860376"/>
              <a:gd name="connsiteX1513" fmla="*/ 1335729 w 10502838"/>
              <a:gd name="connsiteY1513" fmla="*/ 4930330 h 6860376"/>
              <a:gd name="connsiteX1514" fmla="*/ 1411664 w 10502838"/>
              <a:gd name="connsiteY1514" fmla="*/ 4854396 h 6860376"/>
              <a:gd name="connsiteX1515" fmla="*/ 1457703 w 10502838"/>
              <a:gd name="connsiteY1515" fmla="*/ 4900435 h 6860376"/>
              <a:gd name="connsiteX1516" fmla="*/ 1381170 w 10502838"/>
              <a:gd name="connsiteY1516" fmla="*/ 4976369 h 6860376"/>
              <a:gd name="connsiteX1517" fmla="*/ 1457105 w 10502838"/>
              <a:gd name="connsiteY1517" fmla="*/ 5052303 h 6860376"/>
              <a:gd name="connsiteX1518" fmla="*/ 1411067 w 10502838"/>
              <a:gd name="connsiteY1518" fmla="*/ 5098342 h 6860376"/>
              <a:gd name="connsiteX1519" fmla="*/ 1335131 w 10502838"/>
              <a:gd name="connsiteY1519" fmla="*/ 5022408 h 6860376"/>
              <a:gd name="connsiteX1520" fmla="*/ 1259795 w 10502838"/>
              <a:gd name="connsiteY1520" fmla="*/ 5097744 h 6860376"/>
              <a:gd name="connsiteX1521" fmla="*/ 1213757 w 10502838"/>
              <a:gd name="connsiteY1521" fmla="*/ 5051706 h 6860376"/>
              <a:gd name="connsiteX1522" fmla="*/ 1289690 w 10502838"/>
              <a:gd name="connsiteY1522" fmla="*/ 4975771 h 6860376"/>
              <a:gd name="connsiteX1523" fmla="*/ 1213757 w 10502838"/>
              <a:gd name="connsiteY1523" fmla="*/ 4900435 h 6860376"/>
              <a:gd name="connsiteX1524" fmla="*/ 55012 w 10502838"/>
              <a:gd name="connsiteY1524" fmla="*/ 4854396 h 6860376"/>
              <a:gd name="connsiteX1525" fmla="*/ 130947 w 10502838"/>
              <a:gd name="connsiteY1525" fmla="*/ 4930330 h 6860376"/>
              <a:gd name="connsiteX1526" fmla="*/ 206881 w 10502838"/>
              <a:gd name="connsiteY1526" fmla="*/ 4854396 h 6860376"/>
              <a:gd name="connsiteX1527" fmla="*/ 252920 w 10502838"/>
              <a:gd name="connsiteY1527" fmla="*/ 4900435 h 6860376"/>
              <a:gd name="connsiteX1528" fmla="*/ 176985 w 10502838"/>
              <a:gd name="connsiteY1528" fmla="*/ 4976369 h 6860376"/>
              <a:gd name="connsiteX1529" fmla="*/ 252920 w 10502838"/>
              <a:gd name="connsiteY1529" fmla="*/ 5052303 h 6860376"/>
              <a:gd name="connsiteX1530" fmla="*/ 206881 w 10502838"/>
              <a:gd name="connsiteY1530" fmla="*/ 5098342 h 6860376"/>
              <a:gd name="connsiteX1531" fmla="*/ 130947 w 10502838"/>
              <a:gd name="connsiteY1531" fmla="*/ 5022408 h 6860376"/>
              <a:gd name="connsiteX1532" fmla="*/ 55012 w 10502838"/>
              <a:gd name="connsiteY1532" fmla="*/ 5097744 h 6860376"/>
              <a:gd name="connsiteX1533" fmla="*/ 8974 w 10502838"/>
              <a:gd name="connsiteY1533" fmla="*/ 5051706 h 6860376"/>
              <a:gd name="connsiteX1534" fmla="*/ 84907 w 10502838"/>
              <a:gd name="connsiteY1534" fmla="*/ 4975771 h 6860376"/>
              <a:gd name="connsiteX1535" fmla="*/ 8974 w 10502838"/>
              <a:gd name="connsiteY1535" fmla="*/ 4900435 h 6860376"/>
              <a:gd name="connsiteX1536" fmla="*/ 10295963 w 10502838"/>
              <a:gd name="connsiteY1536" fmla="*/ 4853798 h 6860376"/>
              <a:gd name="connsiteX1537" fmla="*/ 10371897 w 10502838"/>
              <a:gd name="connsiteY1537" fmla="*/ 4929732 h 6860376"/>
              <a:gd name="connsiteX1538" fmla="*/ 10447831 w 10502838"/>
              <a:gd name="connsiteY1538" fmla="*/ 4853798 h 6860376"/>
              <a:gd name="connsiteX1539" fmla="*/ 10493870 w 10502838"/>
              <a:gd name="connsiteY1539" fmla="*/ 4899837 h 6860376"/>
              <a:gd name="connsiteX1540" fmla="*/ 10417936 w 10502838"/>
              <a:gd name="connsiteY1540" fmla="*/ 4975771 h 6860376"/>
              <a:gd name="connsiteX1541" fmla="*/ 10493870 w 10502838"/>
              <a:gd name="connsiteY1541" fmla="*/ 5051706 h 6860376"/>
              <a:gd name="connsiteX1542" fmla="*/ 10447831 w 10502838"/>
              <a:gd name="connsiteY1542" fmla="*/ 5097744 h 6860376"/>
              <a:gd name="connsiteX1543" fmla="*/ 10371897 w 10502838"/>
              <a:gd name="connsiteY1543" fmla="*/ 5021810 h 6860376"/>
              <a:gd name="connsiteX1544" fmla="*/ 10295963 w 10502838"/>
              <a:gd name="connsiteY1544" fmla="*/ 5097744 h 6860376"/>
              <a:gd name="connsiteX1545" fmla="*/ 10249924 w 10502838"/>
              <a:gd name="connsiteY1545" fmla="*/ 5051706 h 6860376"/>
              <a:gd name="connsiteX1546" fmla="*/ 10325858 w 10502838"/>
              <a:gd name="connsiteY1546" fmla="*/ 4975771 h 6860376"/>
              <a:gd name="connsiteX1547" fmla="*/ 10249924 w 10502838"/>
              <a:gd name="connsiteY1547" fmla="*/ 4899837 h 6860376"/>
              <a:gd name="connsiteX1548" fmla="*/ 9693272 w 10502838"/>
              <a:gd name="connsiteY1548" fmla="*/ 4853798 h 6860376"/>
              <a:gd name="connsiteX1549" fmla="*/ 9769206 w 10502838"/>
              <a:gd name="connsiteY1549" fmla="*/ 4929732 h 6860376"/>
              <a:gd name="connsiteX1550" fmla="*/ 9845140 w 10502838"/>
              <a:gd name="connsiteY1550" fmla="*/ 4853798 h 6860376"/>
              <a:gd name="connsiteX1551" fmla="*/ 9891180 w 10502838"/>
              <a:gd name="connsiteY1551" fmla="*/ 4899837 h 6860376"/>
              <a:gd name="connsiteX1552" fmla="*/ 9815245 w 10502838"/>
              <a:gd name="connsiteY1552" fmla="*/ 4975771 h 6860376"/>
              <a:gd name="connsiteX1553" fmla="*/ 9891180 w 10502838"/>
              <a:gd name="connsiteY1553" fmla="*/ 5051706 h 6860376"/>
              <a:gd name="connsiteX1554" fmla="*/ 9845140 w 10502838"/>
              <a:gd name="connsiteY1554" fmla="*/ 5097744 h 6860376"/>
              <a:gd name="connsiteX1555" fmla="*/ 9769206 w 10502838"/>
              <a:gd name="connsiteY1555" fmla="*/ 5021810 h 6860376"/>
              <a:gd name="connsiteX1556" fmla="*/ 9693272 w 10502838"/>
              <a:gd name="connsiteY1556" fmla="*/ 5097744 h 6860376"/>
              <a:gd name="connsiteX1557" fmla="*/ 9647233 w 10502838"/>
              <a:gd name="connsiteY1557" fmla="*/ 5051706 h 6860376"/>
              <a:gd name="connsiteX1558" fmla="*/ 9723167 w 10502838"/>
              <a:gd name="connsiteY1558" fmla="*/ 4975771 h 6860376"/>
              <a:gd name="connsiteX1559" fmla="*/ 9647233 w 10502838"/>
              <a:gd name="connsiteY1559" fmla="*/ 4899837 h 6860376"/>
              <a:gd name="connsiteX1560" fmla="*/ 9091777 w 10502838"/>
              <a:gd name="connsiteY1560" fmla="*/ 4853798 h 6860376"/>
              <a:gd name="connsiteX1561" fmla="*/ 9167711 w 10502838"/>
              <a:gd name="connsiteY1561" fmla="*/ 4929732 h 6860376"/>
              <a:gd name="connsiteX1562" fmla="*/ 9243645 w 10502838"/>
              <a:gd name="connsiteY1562" fmla="*/ 4853798 h 6860376"/>
              <a:gd name="connsiteX1563" fmla="*/ 9289684 w 10502838"/>
              <a:gd name="connsiteY1563" fmla="*/ 4899837 h 6860376"/>
              <a:gd name="connsiteX1564" fmla="*/ 9213750 w 10502838"/>
              <a:gd name="connsiteY1564" fmla="*/ 4975771 h 6860376"/>
              <a:gd name="connsiteX1565" fmla="*/ 9289684 w 10502838"/>
              <a:gd name="connsiteY1565" fmla="*/ 5051706 h 6860376"/>
              <a:gd name="connsiteX1566" fmla="*/ 9243645 w 10502838"/>
              <a:gd name="connsiteY1566" fmla="*/ 5097744 h 6860376"/>
              <a:gd name="connsiteX1567" fmla="*/ 9167711 w 10502838"/>
              <a:gd name="connsiteY1567" fmla="*/ 5021810 h 6860376"/>
              <a:gd name="connsiteX1568" fmla="*/ 9091777 w 10502838"/>
              <a:gd name="connsiteY1568" fmla="*/ 5097744 h 6860376"/>
              <a:gd name="connsiteX1569" fmla="*/ 9045738 w 10502838"/>
              <a:gd name="connsiteY1569" fmla="*/ 5051706 h 6860376"/>
              <a:gd name="connsiteX1570" fmla="*/ 9121672 w 10502838"/>
              <a:gd name="connsiteY1570" fmla="*/ 4975771 h 6860376"/>
              <a:gd name="connsiteX1571" fmla="*/ 9045738 w 10502838"/>
              <a:gd name="connsiteY1571" fmla="*/ 4899837 h 6860376"/>
              <a:gd name="connsiteX1572" fmla="*/ 8488488 w 10502838"/>
              <a:gd name="connsiteY1572" fmla="*/ 4853798 h 6860376"/>
              <a:gd name="connsiteX1573" fmla="*/ 8564422 w 10502838"/>
              <a:gd name="connsiteY1573" fmla="*/ 4929732 h 6860376"/>
              <a:gd name="connsiteX1574" fmla="*/ 8640356 w 10502838"/>
              <a:gd name="connsiteY1574" fmla="*/ 4853798 h 6860376"/>
              <a:gd name="connsiteX1575" fmla="*/ 8686396 w 10502838"/>
              <a:gd name="connsiteY1575" fmla="*/ 4899837 h 6860376"/>
              <a:gd name="connsiteX1576" fmla="*/ 8610461 w 10502838"/>
              <a:gd name="connsiteY1576" fmla="*/ 4975771 h 6860376"/>
              <a:gd name="connsiteX1577" fmla="*/ 8686396 w 10502838"/>
              <a:gd name="connsiteY1577" fmla="*/ 5051706 h 6860376"/>
              <a:gd name="connsiteX1578" fmla="*/ 8640356 w 10502838"/>
              <a:gd name="connsiteY1578" fmla="*/ 5097744 h 6860376"/>
              <a:gd name="connsiteX1579" fmla="*/ 8564422 w 10502838"/>
              <a:gd name="connsiteY1579" fmla="*/ 5021810 h 6860376"/>
              <a:gd name="connsiteX1580" fmla="*/ 8488488 w 10502838"/>
              <a:gd name="connsiteY1580" fmla="*/ 5097744 h 6860376"/>
              <a:gd name="connsiteX1581" fmla="*/ 8442449 w 10502838"/>
              <a:gd name="connsiteY1581" fmla="*/ 5051706 h 6860376"/>
              <a:gd name="connsiteX1582" fmla="*/ 8518383 w 10502838"/>
              <a:gd name="connsiteY1582" fmla="*/ 4975771 h 6860376"/>
              <a:gd name="connsiteX1583" fmla="*/ 8442449 w 10502838"/>
              <a:gd name="connsiteY1583" fmla="*/ 4899837 h 6860376"/>
              <a:gd name="connsiteX1584" fmla="*/ 7886396 w 10502838"/>
              <a:gd name="connsiteY1584" fmla="*/ 4853798 h 6860376"/>
              <a:gd name="connsiteX1585" fmla="*/ 7962330 w 10502838"/>
              <a:gd name="connsiteY1585" fmla="*/ 4929732 h 6860376"/>
              <a:gd name="connsiteX1586" fmla="*/ 8038264 w 10502838"/>
              <a:gd name="connsiteY1586" fmla="*/ 4853798 h 6860376"/>
              <a:gd name="connsiteX1587" fmla="*/ 8084303 w 10502838"/>
              <a:gd name="connsiteY1587" fmla="*/ 4899837 h 6860376"/>
              <a:gd name="connsiteX1588" fmla="*/ 8008369 w 10502838"/>
              <a:gd name="connsiteY1588" fmla="*/ 4975771 h 6860376"/>
              <a:gd name="connsiteX1589" fmla="*/ 8084303 w 10502838"/>
              <a:gd name="connsiteY1589" fmla="*/ 5051706 h 6860376"/>
              <a:gd name="connsiteX1590" fmla="*/ 8038264 w 10502838"/>
              <a:gd name="connsiteY1590" fmla="*/ 5097744 h 6860376"/>
              <a:gd name="connsiteX1591" fmla="*/ 7962330 w 10502838"/>
              <a:gd name="connsiteY1591" fmla="*/ 5021810 h 6860376"/>
              <a:gd name="connsiteX1592" fmla="*/ 7886396 w 10502838"/>
              <a:gd name="connsiteY1592" fmla="*/ 5097744 h 6860376"/>
              <a:gd name="connsiteX1593" fmla="*/ 7840357 w 10502838"/>
              <a:gd name="connsiteY1593" fmla="*/ 5051706 h 6860376"/>
              <a:gd name="connsiteX1594" fmla="*/ 7916291 w 10502838"/>
              <a:gd name="connsiteY1594" fmla="*/ 4975771 h 6860376"/>
              <a:gd name="connsiteX1595" fmla="*/ 7840357 w 10502838"/>
              <a:gd name="connsiteY1595" fmla="*/ 4899837 h 6860376"/>
              <a:gd name="connsiteX1596" fmla="*/ 7283705 w 10502838"/>
              <a:gd name="connsiteY1596" fmla="*/ 4853798 h 6860376"/>
              <a:gd name="connsiteX1597" fmla="*/ 7359639 w 10502838"/>
              <a:gd name="connsiteY1597" fmla="*/ 4929732 h 6860376"/>
              <a:gd name="connsiteX1598" fmla="*/ 7435573 w 10502838"/>
              <a:gd name="connsiteY1598" fmla="*/ 4853798 h 6860376"/>
              <a:gd name="connsiteX1599" fmla="*/ 7481613 w 10502838"/>
              <a:gd name="connsiteY1599" fmla="*/ 4899837 h 6860376"/>
              <a:gd name="connsiteX1600" fmla="*/ 7405678 w 10502838"/>
              <a:gd name="connsiteY1600" fmla="*/ 4975771 h 6860376"/>
              <a:gd name="connsiteX1601" fmla="*/ 7481613 w 10502838"/>
              <a:gd name="connsiteY1601" fmla="*/ 5051706 h 6860376"/>
              <a:gd name="connsiteX1602" fmla="*/ 7435573 w 10502838"/>
              <a:gd name="connsiteY1602" fmla="*/ 5097744 h 6860376"/>
              <a:gd name="connsiteX1603" fmla="*/ 7359639 w 10502838"/>
              <a:gd name="connsiteY1603" fmla="*/ 5021810 h 6860376"/>
              <a:gd name="connsiteX1604" fmla="*/ 7283705 w 10502838"/>
              <a:gd name="connsiteY1604" fmla="*/ 5097744 h 6860376"/>
              <a:gd name="connsiteX1605" fmla="*/ 7237666 w 10502838"/>
              <a:gd name="connsiteY1605" fmla="*/ 5051706 h 6860376"/>
              <a:gd name="connsiteX1606" fmla="*/ 7313600 w 10502838"/>
              <a:gd name="connsiteY1606" fmla="*/ 4975771 h 6860376"/>
              <a:gd name="connsiteX1607" fmla="*/ 7237666 w 10502838"/>
              <a:gd name="connsiteY1607" fmla="*/ 4899837 h 6860376"/>
              <a:gd name="connsiteX1608" fmla="*/ 6681612 w 10502838"/>
              <a:gd name="connsiteY1608" fmla="*/ 4853798 h 6860376"/>
              <a:gd name="connsiteX1609" fmla="*/ 6757546 w 10502838"/>
              <a:gd name="connsiteY1609" fmla="*/ 4929732 h 6860376"/>
              <a:gd name="connsiteX1610" fmla="*/ 6833480 w 10502838"/>
              <a:gd name="connsiteY1610" fmla="*/ 4853798 h 6860376"/>
              <a:gd name="connsiteX1611" fmla="*/ 6879519 w 10502838"/>
              <a:gd name="connsiteY1611" fmla="*/ 4899837 h 6860376"/>
              <a:gd name="connsiteX1612" fmla="*/ 6803585 w 10502838"/>
              <a:gd name="connsiteY1612" fmla="*/ 4975771 h 6860376"/>
              <a:gd name="connsiteX1613" fmla="*/ 6879519 w 10502838"/>
              <a:gd name="connsiteY1613" fmla="*/ 5051706 h 6860376"/>
              <a:gd name="connsiteX1614" fmla="*/ 6833480 w 10502838"/>
              <a:gd name="connsiteY1614" fmla="*/ 5097744 h 6860376"/>
              <a:gd name="connsiteX1615" fmla="*/ 6757546 w 10502838"/>
              <a:gd name="connsiteY1615" fmla="*/ 5021810 h 6860376"/>
              <a:gd name="connsiteX1616" fmla="*/ 6681612 w 10502838"/>
              <a:gd name="connsiteY1616" fmla="*/ 5097744 h 6860376"/>
              <a:gd name="connsiteX1617" fmla="*/ 6635573 w 10502838"/>
              <a:gd name="connsiteY1617" fmla="*/ 5051706 h 6860376"/>
              <a:gd name="connsiteX1618" fmla="*/ 6711507 w 10502838"/>
              <a:gd name="connsiteY1618" fmla="*/ 4975771 h 6860376"/>
              <a:gd name="connsiteX1619" fmla="*/ 6635573 w 10502838"/>
              <a:gd name="connsiteY1619" fmla="*/ 4899837 h 6860376"/>
              <a:gd name="connsiteX1620" fmla="*/ 6078921 w 10502838"/>
              <a:gd name="connsiteY1620" fmla="*/ 4853798 h 6860376"/>
              <a:gd name="connsiteX1621" fmla="*/ 6154855 w 10502838"/>
              <a:gd name="connsiteY1621" fmla="*/ 4929732 h 6860376"/>
              <a:gd name="connsiteX1622" fmla="*/ 6230789 w 10502838"/>
              <a:gd name="connsiteY1622" fmla="*/ 4853798 h 6860376"/>
              <a:gd name="connsiteX1623" fmla="*/ 6276829 w 10502838"/>
              <a:gd name="connsiteY1623" fmla="*/ 4899837 h 6860376"/>
              <a:gd name="connsiteX1624" fmla="*/ 6200894 w 10502838"/>
              <a:gd name="connsiteY1624" fmla="*/ 4975771 h 6860376"/>
              <a:gd name="connsiteX1625" fmla="*/ 6276829 w 10502838"/>
              <a:gd name="connsiteY1625" fmla="*/ 5051706 h 6860376"/>
              <a:gd name="connsiteX1626" fmla="*/ 6230789 w 10502838"/>
              <a:gd name="connsiteY1626" fmla="*/ 5097744 h 6860376"/>
              <a:gd name="connsiteX1627" fmla="*/ 6154855 w 10502838"/>
              <a:gd name="connsiteY1627" fmla="*/ 5021810 h 6860376"/>
              <a:gd name="connsiteX1628" fmla="*/ 6078921 w 10502838"/>
              <a:gd name="connsiteY1628" fmla="*/ 5097744 h 6860376"/>
              <a:gd name="connsiteX1629" fmla="*/ 6032882 w 10502838"/>
              <a:gd name="connsiteY1629" fmla="*/ 5051706 h 6860376"/>
              <a:gd name="connsiteX1630" fmla="*/ 6108816 w 10502838"/>
              <a:gd name="connsiteY1630" fmla="*/ 4975771 h 6860376"/>
              <a:gd name="connsiteX1631" fmla="*/ 6032882 w 10502838"/>
              <a:gd name="connsiteY1631" fmla="*/ 4899837 h 6860376"/>
              <a:gd name="connsiteX1632" fmla="*/ 5476828 w 10502838"/>
              <a:gd name="connsiteY1632" fmla="*/ 4853798 h 6860376"/>
              <a:gd name="connsiteX1633" fmla="*/ 5552762 w 10502838"/>
              <a:gd name="connsiteY1633" fmla="*/ 4929732 h 6860376"/>
              <a:gd name="connsiteX1634" fmla="*/ 5628697 w 10502838"/>
              <a:gd name="connsiteY1634" fmla="*/ 4853798 h 6860376"/>
              <a:gd name="connsiteX1635" fmla="*/ 5674735 w 10502838"/>
              <a:gd name="connsiteY1635" fmla="*/ 4899837 h 6860376"/>
              <a:gd name="connsiteX1636" fmla="*/ 5598801 w 10502838"/>
              <a:gd name="connsiteY1636" fmla="*/ 4975771 h 6860376"/>
              <a:gd name="connsiteX1637" fmla="*/ 5674735 w 10502838"/>
              <a:gd name="connsiteY1637" fmla="*/ 5051706 h 6860376"/>
              <a:gd name="connsiteX1638" fmla="*/ 5628099 w 10502838"/>
              <a:gd name="connsiteY1638" fmla="*/ 5097744 h 6860376"/>
              <a:gd name="connsiteX1639" fmla="*/ 5552164 w 10502838"/>
              <a:gd name="connsiteY1639" fmla="*/ 5021810 h 6860376"/>
              <a:gd name="connsiteX1640" fmla="*/ 5476828 w 10502838"/>
              <a:gd name="connsiteY1640" fmla="*/ 5097744 h 6860376"/>
              <a:gd name="connsiteX1641" fmla="*/ 5430789 w 10502838"/>
              <a:gd name="connsiteY1641" fmla="*/ 5051706 h 6860376"/>
              <a:gd name="connsiteX1642" fmla="*/ 5506723 w 10502838"/>
              <a:gd name="connsiteY1642" fmla="*/ 4975771 h 6860376"/>
              <a:gd name="connsiteX1643" fmla="*/ 5430789 w 10502838"/>
              <a:gd name="connsiteY1643" fmla="*/ 4899837 h 6860376"/>
              <a:gd name="connsiteX1644" fmla="*/ 4874137 w 10502838"/>
              <a:gd name="connsiteY1644" fmla="*/ 4853798 h 6860376"/>
              <a:gd name="connsiteX1645" fmla="*/ 4950071 w 10502838"/>
              <a:gd name="connsiteY1645" fmla="*/ 4929732 h 6860376"/>
              <a:gd name="connsiteX1646" fmla="*/ 5026005 w 10502838"/>
              <a:gd name="connsiteY1646" fmla="*/ 4853798 h 6860376"/>
              <a:gd name="connsiteX1647" fmla="*/ 5072044 w 10502838"/>
              <a:gd name="connsiteY1647" fmla="*/ 4899837 h 6860376"/>
              <a:gd name="connsiteX1648" fmla="*/ 4996110 w 10502838"/>
              <a:gd name="connsiteY1648" fmla="*/ 4975771 h 6860376"/>
              <a:gd name="connsiteX1649" fmla="*/ 5072044 w 10502838"/>
              <a:gd name="connsiteY1649" fmla="*/ 5051706 h 6860376"/>
              <a:gd name="connsiteX1650" fmla="*/ 5026005 w 10502838"/>
              <a:gd name="connsiteY1650" fmla="*/ 5097744 h 6860376"/>
              <a:gd name="connsiteX1651" fmla="*/ 4950071 w 10502838"/>
              <a:gd name="connsiteY1651" fmla="*/ 5021810 h 6860376"/>
              <a:gd name="connsiteX1652" fmla="*/ 4874137 w 10502838"/>
              <a:gd name="connsiteY1652" fmla="*/ 5097744 h 6860376"/>
              <a:gd name="connsiteX1653" fmla="*/ 4828098 w 10502838"/>
              <a:gd name="connsiteY1653" fmla="*/ 5051706 h 6860376"/>
              <a:gd name="connsiteX1654" fmla="*/ 4904032 w 10502838"/>
              <a:gd name="connsiteY1654" fmla="*/ 4975771 h 6860376"/>
              <a:gd name="connsiteX1655" fmla="*/ 4828098 w 10502838"/>
              <a:gd name="connsiteY1655" fmla="*/ 4899837 h 6860376"/>
              <a:gd name="connsiteX1656" fmla="*/ 4272044 w 10502838"/>
              <a:gd name="connsiteY1656" fmla="*/ 4853798 h 6860376"/>
              <a:gd name="connsiteX1657" fmla="*/ 4347978 w 10502838"/>
              <a:gd name="connsiteY1657" fmla="*/ 4929732 h 6860376"/>
              <a:gd name="connsiteX1658" fmla="*/ 4423913 w 10502838"/>
              <a:gd name="connsiteY1658" fmla="*/ 4853798 h 6860376"/>
              <a:gd name="connsiteX1659" fmla="*/ 4469951 w 10502838"/>
              <a:gd name="connsiteY1659" fmla="*/ 4899837 h 6860376"/>
              <a:gd name="connsiteX1660" fmla="*/ 4394017 w 10502838"/>
              <a:gd name="connsiteY1660" fmla="*/ 4975771 h 6860376"/>
              <a:gd name="connsiteX1661" fmla="*/ 4469951 w 10502838"/>
              <a:gd name="connsiteY1661" fmla="*/ 5051706 h 6860376"/>
              <a:gd name="connsiteX1662" fmla="*/ 4423913 w 10502838"/>
              <a:gd name="connsiteY1662" fmla="*/ 5097744 h 6860376"/>
              <a:gd name="connsiteX1663" fmla="*/ 4347978 w 10502838"/>
              <a:gd name="connsiteY1663" fmla="*/ 5021810 h 6860376"/>
              <a:gd name="connsiteX1664" fmla="*/ 4272044 w 10502838"/>
              <a:gd name="connsiteY1664" fmla="*/ 5097744 h 6860376"/>
              <a:gd name="connsiteX1665" fmla="*/ 4226005 w 10502838"/>
              <a:gd name="connsiteY1665" fmla="*/ 5051706 h 6860376"/>
              <a:gd name="connsiteX1666" fmla="*/ 4301939 w 10502838"/>
              <a:gd name="connsiteY1666" fmla="*/ 4975771 h 6860376"/>
              <a:gd name="connsiteX1667" fmla="*/ 4226005 w 10502838"/>
              <a:gd name="connsiteY1667" fmla="*/ 4899837 h 6860376"/>
              <a:gd name="connsiteX1668" fmla="*/ 3668756 w 10502838"/>
              <a:gd name="connsiteY1668" fmla="*/ 4853798 h 6860376"/>
              <a:gd name="connsiteX1669" fmla="*/ 3744690 w 10502838"/>
              <a:gd name="connsiteY1669" fmla="*/ 4929732 h 6860376"/>
              <a:gd name="connsiteX1670" fmla="*/ 3820624 w 10502838"/>
              <a:gd name="connsiteY1670" fmla="*/ 4853798 h 6860376"/>
              <a:gd name="connsiteX1671" fmla="*/ 3866663 w 10502838"/>
              <a:gd name="connsiteY1671" fmla="*/ 4899837 h 6860376"/>
              <a:gd name="connsiteX1672" fmla="*/ 3790729 w 10502838"/>
              <a:gd name="connsiteY1672" fmla="*/ 4975771 h 6860376"/>
              <a:gd name="connsiteX1673" fmla="*/ 3866663 w 10502838"/>
              <a:gd name="connsiteY1673" fmla="*/ 5051706 h 6860376"/>
              <a:gd name="connsiteX1674" fmla="*/ 3820624 w 10502838"/>
              <a:gd name="connsiteY1674" fmla="*/ 5097744 h 6860376"/>
              <a:gd name="connsiteX1675" fmla="*/ 3744690 w 10502838"/>
              <a:gd name="connsiteY1675" fmla="*/ 5021810 h 6860376"/>
              <a:gd name="connsiteX1676" fmla="*/ 3668756 w 10502838"/>
              <a:gd name="connsiteY1676" fmla="*/ 5097744 h 6860376"/>
              <a:gd name="connsiteX1677" fmla="*/ 3622717 w 10502838"/>
              <a:gd name="connsiteY1677" fmla="*/ 5051706 h 6860376"/>
              <a:gd name="connsiteX1678" fmla="*/ 3698651 w 10502838"/>
              <a:gd name="connsiteY1678" fmla="*/ 4975771 h 6860376"/>
              <a:gd name="connsiteX1679" fmla="*/ 3622717 w 10502838"/>
              <a:gd name="connsiteY1679" fmla="*/ 4899837 h 6860376"/>
              <a:gd name="connsiteX1680" fmla="*/ 3067276 w 10502838"/>
              <a:gd name="connsiteY1680" fmla="*/ 4853798 h 6860376"/>
              <a:gd name="connsiteX1681" fmla="*/ 3143210 w 10502838"/>
              <a:gd name="connsiteY1681" fmla="*/ 4929732 h 6860376"/>
              <a:gd name="connsiteX1682" fmla="*/ 3219146 w 10502838"/>
              <a:gd name="connsiteY1682" fmla="*/ 4853798 h 6860376"/>
              <a:gd name="connsiteX1683" fmla="*/ 3265185 w 10502838"/>
              <a:gd name="connsiteY1683" fmla="*/ 4899837 h 6860376"/>
              <a:gd name="connsiteX1684" fmla="*/ 3189250 w 10502838"/>
              <a:gd name="connsiteY1684" fmla="*/ 4975771 h 6860376"/>
              <a:gd name="connsiteX1685" fmla="*/ 3265185 w 10502838"/>
              <a:gd name="connsiteY1685" fmla="*/ 5051706 h 6860376"/>
              <a:gd name="connsiteX1686" fmla="*/ 3218549 w 10502838"/>
              <a:gd name="connsiteY1686" fmla="*/ 5097744 h 6860376"/>
              <a:gd name="connsiteX1687" fmla="*/ 3142614 w 10502838"/>
              <a:gd name="connsiteY1687" fmla="*/ 5021810 h 6860376"/>
              <a:gd name="connsiteX1688" fmla="*/ 3067276 w 10502838"/>
              <a:gd name="connsiteY1688" fmla="*/ 5097744 h 6860376"/>
              <a:gd name="connsiteX1689" fmla="*/ 3021237 w 10502838"/>
              <a:gd name="connsiteY1689" fmla="*/ 5051706 h 6860376"/>
              <a:gd name="connsiteX1690" fmla="*/ 3097171 w 10502838"/>
              <a:gd name="connsiteY1690" fmla="*/ 4975771 h 6860376"/>
              <a:gd name="connsiteX1691" fmla="*/ 3021237 w 10502838"/>
              <a:gd name="connsiteY1691" fmla="*/ 4899837 h 6860376"/>
              <a:gd name="connsiteX1692" fmla="*/ 2464584 w 10502838"/>
              <a:gd name="connsiteY1692" fmla="*/ 4853798 h 6860376"/>
              <a:gd name="connsiteX1693" fmla="*/ 2540519 w 10502838"/>
              <a:gd name="connsiteY1693" fmla="*/ 4929732 h 6860376"/>
              <a:gd name="connsiteX1694" fmla="*/ 2616453 w 10502838"/>
              <a:gd name="connsiteY1694" fmla="*/ 4853798 h 6860376"/>
              <a:gd name="connsiteX1695" fmla="*/ 2662492 w 10502838"/>
              <a:gd name="connsiteY1695" fmla="*/ 4899837 h 6860376"/>
              <a:gd name="connsiteX1696" fmla="*/ 2586558 w 10502838"/>
              <a:gd name="connsiteY1696" fmla="*/ 4975771 h 6860376"/>
              <a:gd name="connsiteX1697" fmla="*/ 2662492 w 10502838"/>
              <a:gd name="connsiteY1697" fmla="*/ 5051706 h 6860376"/>
              <a:gd name="connsiteX1698" fmla="*/ 2616453 w 10502838"/>
              <a:gd name="connsiteY1698" fmla="*/ 5097744 h 6860376"/>
              <a:gd name="connsiteX1699" fmla="*/ 2540519 w 10502838"/>
              <a:gd name="connsiteY1699" fmla="*/ 5021810 h 6860376"/>
              <a:gd name="connsiteX1700" fmla="*/ 2464584 w 10502838"/>
              <a:gd name="connsiteY1700" fmla="*/ 5097744 h 6860376"/>
              <a:gd name="connsiteX1701" fmla="*/ 2418544 w 10502838"/>
              <a:gd name="connsiteY1701" fmla="*/ 5051706 h 6860376"/>
              <a:gd name="connsiteX1702" fmla="*/ 2494479 w 10502838"/>
              <a:gd name="connsiteY1702" fmla="*/ 4975771 h 6860376"/>
              <a:gd name="connsiteX1703" fmla="*/ 2418544 w 10502838"/>
              <a:gd name="connsiteY1703" fmla="*/ 4899837 h 6860376"/>
              <a:gd name="connsiteX1704" fmla="*/ 1861891 w 10502838"/>
              <a:gd name="connsiteY1704" fmla="*/ 4853798 h 6860376"/>
              <a:gd name="connsiteX1705" fmla="*/ 1937825 w 10502838"/>
              <a:gd name="connsiteY1705" fmla="*/ 4929732 h 6860376"/>
              <a:gd name="connsiteX1706" fmla="*/ 2013759 w 10502838"/>
              <a:gd name="connsiteY1706" fmla="*/ 4853798 h 6860376"/>
              <a:gd name="connsiteX1707" fmla="*/ 2059798 w 10502838"/>
              <a:gd name="connsiteY1707" fmla="*/ 4899837 h 6860376"/>
              <a:gd name="connsiteX1708" fmla="*/ 1983864 w 10502838"/>
              <a:gd name="connsiteY1708" fmla="*/ 4975771 h 6860376"/>
              <a:gd name="connsiteX1709" fmla="*/ 2059798 w 10502838"/>
              <a:gd name="connsiteY1709" fmla="*/ 5051706 h 6860376"/>
              <a:gd name="connsiteX1710" fmla="*/ 2013759 w 10502838"/>
              <a:gd name="connsiteY1710" fmla="*/ 5097744 h 6860376"/>
              <a:gd name="connsiteX1711" fmla="*/ 1937825 w 10502838"/>
              <a:gd name="connsiteY1711" fmla="*/ 5021810 h 6860376"/>
              <a:gd name="connsiteX1712" fmla="*/ 1861891 w 10502838"/>
              <a:gd name="connsiteY1712" fmla="*/ 5097744 h 6860376"/>
              <a:gd name="connsiteX1713" fmla="*/ 1815851 w 10502838"/>
              <a:gd name="connsiteY1713" fmla="*/ 5051706 h 6860376"/>
              <a:gd name="connsiteX1714" fmla="*/ 1891786 w 10502838"/>
              <a:gd name="connsiteY1714" fmla="*/ 4975771 h 6860376"/>
              <a:gd name="connsiteX1715" fmla="*/ 1815851 w 10502838"/>
              <a:gd name="connsiteY1715" fmla="*/ 4899837 h 6860376"/>
              <a:gd name="connsiteX1716" fmla="*/ 657106 w 10502838"/>
              <a:gd name="connsiteY1716" fmla="*/ 4853798 h 6860376"/>
              <a:gd name="connsiteX1717" fmla="*/ 733040 w 10502838"/>
              <a:gd name="connsiteY1717" fmla="*/ 4929732 h 6860376"/>
              <a:gd name="connsiteX1718" fmla="*/ 808974 w 10502838"/>
              <a:gd name="connsiteY1718" fmla="*/ 4853798 h 6860376"/>
              <a:gd name="connsiteX1719" fmla="*/ 855013 w 10502838"/>
              <a:gd name="connsiteY1719" fmla="*/ 4899837 h 6860376"/>
              <a:gd name="connsiteX1720" fmla="*/ 779079 w 10502838"/>
              <a:gd name="connsiteY1720" fmla="*/ 4975771 h 6860376"/>
              <a:gd name="connsiteX1721" fmla="*/ 855013 w 10502838"/>
              <a:gd name="connsiteY1721" fmla="*/ 5051706 h 6860376"/>
              <a:gd name="connsiteX1722" fmla="*/ 808974 w 10502838"/>
              <a:gd name="connsiteY1722" fmla="*/ 5097744 h 6860376"/>
              <a:gd name="connsiteX1723" fmla="*/ 733040 w 10502838"/>
              <a:gd name="connsiteY1723" fmla="*/ 5021810 h 6860376"/>
              <a:gd name="connsiteX1724" fmla="*/ 657106 w 10502838"/>
              <a:gd name="connsiteY1724" fmla="*/ 5097744 h 6860376"/>
              <a:gd name="connsiteX1725" fmla="*/ 611066 w 10502838"/>
              <a:gd name="connsiteY1725" fmla="*/ 5051706 h 6860376"/>
              <a:gd name="connsiteX1726" fmla="*/ 687000 w 10502838"/>
              <a:gd name="connsiteY1726" fmla="*/ 4975771 h 6860376"/>
              <a:gd name="connsiteX1727" fmla="*/ 611066 w 10502838"/>
              <a:gd name="connsiteY1727" fmla="*/ 4899837 h 6860376"/>
              <a:gd name="connsiteX1728" fmla="*/ 10348579 w 10502838"/>
              <a:gd name="connsiteY1728" fmla="*/ 4405368 h 6860376"/>
              <a:gd name="connsiteX1729" fmla="*/ 10395813 w 10502838"/>
              <a:gd name="connsiteY1729" fmla="*/ 4405368 h 6860376"/>
              <a:gd name="connsiteX1730" fmla="*/ 10395813 w 10502838"/>
              <a:gd name="connsiteY1730" fmla="*/ 4512394 h 6860376"/>
              <a:gd name="connsiteX1731" fmla="*/ 10502838 w 10502838"/>
              <a:gd name="connsiteY1731" fmla="*/ 4512394 h 6860376"/>
              <a:gd name="connsiteX1732" fmla="*/ 10502838 w 10502838"/>
              <a:gd name="connsiteY1732" fmla="*/ 4559030 h 6860376"/>
              <a:gd name="connsiteX1733" fmla="*/ 10395813 w 10502838"/>
              <a:gd name="connsiteY1733" fmla="*/ 4559030 h 6860376"/>
              <a:gd name="connsiteX1734" fmla="*/ 10395813 w 10502838"/>
              <a:gd name="connsiteY1734" fmla="*/ 4666056 h 6860376"/>
              <a:gd name="connsiteX1735" fmla="*/ 10348579 w 10502838"/>
              <a:gd name="connsiteY1735" fmla="*/ 4666056 h 6860376"/>
              <a:gd name="connsiteX1736" fmla="*/ 10348579 w 10502838"/>
              <a:gd name="connsiteY1736" fmla="*/ 4559030 h 6860376"/>
              <a:gd name="connsiteX1737" fmla="*/ 10241553 w 10502838"/>
              <a:gd name="connsiteY1737" fmla="*/ 4559030 h 6860376"/>
              <a:gd name="connsiteX1738" fmla="*/ 10241553 w 10502838"/>
              <a:gd name="connsiteY1738" fmla="*/ 4512394 h 6860376"/>
              <a:gd name="connsiteX1739" fmla="*/ 10348579 w 10502838"/>
              <a:gd name="connsiteY1739" fmla="*/ 4512394 h 6860376"/>
              <a:gd name="connsiteX1740" fmla="*/ 9746486 w 10502838"/>
              <a:gd name="connsiteY1740" fmla="*/ 4405368 h 6860376"/>
              <a:gd name="connsiteX1741" fmla="*/ 9793123 w 10502838"/>
              <a:gd name="connsiteY1741" fmla="*/ 4405368 h 6860376"/>
              <a:gd name="connsiteX1742" fmla="*/ 9793123 w 10502838"/>
              <a:gd name="connsiteY1742" fmla="*/ 4512394 h 6860376"/>
              <a:gd name="connsiteX1743" fmla="*/ 9900148 w 10502838"/>
              <a:gd name="connsiteY1743" fmla="*/ 4512394 h 6860376"/>
              <a:gd name="connsiteX1744" fmla="*/ 9900148 w 10502838"/>
              <a:gd name="connsiteY1744" fmla="*/ 4559030 h 6860376"/>
              <a:gd name="connsiteX1745" fmla="*/ 9793123 w 10502838"/>
              <a:gd name="connsiteY1745" fmla="*/ 4559030 h 6860376"/>
              <a:gd name="connsiteX1746" fmla="*/ 9793123 w 10502838"/>
              <a:gd name="connsiteY1746" fmla="*/ 4666056 h 6860376"/>
              <a:gd name="connsiteX1747" fmla="*/ 9746486 w 10502838"/>
              <a:gd name="connsiteY1747" fmla="*/ 4666056 h 6860376"/>
              <a:gd name="connsiteX1748" fmla="*/ 9746486 w 10502838"/>
              <a:gd name="connsiteY1748" fmla="*/ 4559030 h 6860376"/>
              <a:gd name="connsiteX1749" fmla="*/ 9639460 w 10502838"/>
              <a:gd name="connsiteY1749" fmla="*/ 4559030 h 6860376"/>
              <a:gd name="connsiteX1750" fmla="*/ 9639460 w 10502838"/>
              <a:gd name="connsiteY1750" fmla="*/ 4512394 h 6860376"/>
              <a:gd name="connsiteX1751" fmla="*/ 9746486 w 10502838"/>
              <a:gd name="connsiteY1751" fmla="*/ 4512394 h 6860376"/>
              <a:gd name="connsiteX1752" fmla="*/ 9143796 w 10502838"/>
              <a:gd name="connsiteY1752" fmla="*/ 4405368 h 6860376"/>
              <a:gd name="connsiteX1753" fmla="*/ 9191030 w 10502838"/>
              <a:gd name="connsiteY1753" fmla="*/ 4405368 h 6860376"/>
              <a:gd name="connsiteX1754" fmla="*/ 9191030 w 10502838"/>
              <a:gd name="connsiteY1754" fmla="*/ 4512394 h 6860376"/>
              <a:gd name="connsiteX1755" fmla="*/ 9298055 w 10502838"/>
              <a:gd name="connsiteY1755" fmla="*/ 4512394 h 6860376"/>
              <a:gd name="connsiteX1756" fmla="*/ 9298055 w 10502838"/>
              <a:gd name="connsiteY1756" fmla="*/ 4559030 h 6860376"/>
              <a:gd name="connsiteX1757" fmla="*/ 9191030 w 10502838"/>
              <a:gd name="connsiteY1757" fmla="*/ 4559030 h 6860376"/>
              <a:gd name="connsiteX1758" fmla="*/ 9191030 w 10502838"/>
              <a:gd name="connsiteY1758" fmla="*/ 4666056 h 6860376"/>
              <a:gd name="connsiteX1759" fmla="*/ 9143796 w 10502838"/>
              <a:gd name="connsiteY1759" fmla="*/ 4666056 h 6860376"/>
              <a:gd name="connsiteX1760" fmla="*/ 9143796 w 10502838"/>
              <a:gd name="connsiteY1760" fmla="*/ 4559030 h 6860376"/>
              <a:gd name="connsiteX1761" fmla="*/ 9036770 w 10502838"/>
              <a:gd name="connsiteY1761" fmla="*/ 4559030 h 6860376"/>
              <a:gd name="connsiteX1762" fmla="*/ 9036770 w 10502838"/>
              <a:gd name="connsiteY1762" fmla="*/ 4512394 h 6860376"/>
              <a:gd name="connsiteX1763" fmla="*/ 9143796 w 10502838"/>
              <a:gd name="connsiteY1763" fmla="*/ 4512394 h 6860376"/>
              <a:gd name="connsiteX1764" fmla="*/ 8541105 w 10502838"/>
              <a:gd name="connsiteY1764" fmla="*/ 4405368 h 6860376"/>
              <a:gd name="connsiteX1765" fmla="*/ 8588339 w 10502838"/>
              <a:gd name="connsiteY1765" fmla="*/ 4405368 h 6860376"/>
              <a:gd name="connsiteX1766" fmla="*/ 8588339 w 10502838"/>
              <a:gd name="connsiteY1766" fmla="*/ 4512394 h 6860376"/>
              <a:gd name="connsiteX1767" fmla="*/ 8695365 w 10502838"/>
              <a:gd name="connsiteY1767" fmla="*/ 4512394 h 6860376"/>
              <a:gd name="connsiteX1768" fmla="*/ 8695365 w 10502838"/>
              <a:gd name="connsiteY1768" fmla="*/ 4559030 h 6860376"/>
              <a:gd name="connsiteX1769" fmla="*/ 8588339 w 10502838"/>
              <a:gd name="connsiteY1769" fmla="*/ 4559030 h 6860376"/>
              <a:gd name="connsiteX1770" fmla="*/ 8588339 w 10502838"/>
              <a:gd name="connsiteY1770" fmla="*/ 4666056 h 6860376"/>
              <a:gd name="connsiteX1771" fmla="*/ 8541105 w 10502838"/>
              <a:gd name="connsiteY1771" fmla="*/ 4666056 h 6860376"/>
              <a:gd name="connsiteX1772" fmla="*/ 8541105 w 10502838"/>
              <a:gd name="connsiteY1772" fmla="*/ 4559030 h 6860376"/>
              <a:gd name="connsiteX1773" fmla="*/ 8434079 w 10502838"/>
              <a:gd name="connsiteY1773" fmla="*/ 4559030 h 6860376"/>
              <a:gd name="connsiteX1774" fmla="*/ 8434079 w 10502838"/>
              <a:gd name="connsiteY1774" fmla="*/ 4512394 h 6860376"/>
              <a:gd name="connsiteX1775" fmla="*/ 8541105 w 10502838"/>
              <a:gd name="connsiteY1775" fmla="*/ 4512394 h 6860376"/>
              <a:gd name="connsiteX1776" fmla="*/ 7939012 w 10502838"/>
              <a:gd name="connsiteY1776" fmla="*/ 4405368 h 6860376"/>
              <a:gd name="connsiteX1777" fmla="*/ 7985648 w 10502838"/>
              <a:gd name="connsiteY1777" fmla="*/ 4405368 h 6860376"/>
              <a:gd name="connsiteX1778" fmla="*/ 7985648 w 10502838"/>
              <a:gd name="connsiteY1778" fmla="*/ 4512394 h 6860376"/>
              <a:gd name="connsiteX1779" fmla="*/ 8092674 w 10502838"/>
              <a:gd name="connsiteY1779" fmla="*/ 4512394 h 6860376"/>
              <a:gd name="connsiteX1780" fmla="*/ 8092674 w 10502838"/>
              <a:gd name="connsiteY1780" fmla="*/ 4559030 h 6860376"/>
              <a:gd name="connsiteX1781" fmla="*/ 7985648 w 10502838"/>
              <a:gd name="connsiteY1781" fmla="*/ 4559030 h 6860376"/>
              <a:gd name="connsiteX1782" fmla="*/ 7985648 w 10502838"/>
              <a:gd name="connsiteY1782" fmla="*/ 4666056 h 6860376"/>
              <a:gd name="connsiteX1783" fmla="*/ 7939012 w 10502838"/>
              <a:gd name="connsiteY1783" fmla="*/ 4666056 h 6860376"/>
              <a:gd name="connsiteX1784" fmla="*/ 7939012 w 10502838"/>
              <a:gd name="connsiteY1784" fmla="*/ 4559030 h 6860376"/>
              <a:gd name="connsiteX1785" fmla="*/ 7831986 w 10502838"/>
              <a:gd name="connsiteY1785" fmla="*/ 4559030 h 6860376"/>
              <a:gd name="connsiteX1786" fmla="*/ 7831986 w 10502838"/>
              <a:gd name="connsiteY1786" fmla="*/ 4512394 h 6860376"/>
              <a:gd name="connsiteX1787" fmla="*/ 7939012 w 10502838"/>
              <a:gd name="connsiteY1787" fmla="*/ 4512394 h 6860376"/>
              <a:gd name="connsiteX1788" fmla="*/ 7336321 w 10502838"/>
              <a:gd name="connsiteY1788" fmla="*/ 4405368 h 6860376"/>
              <a:gd name="connsiteX1789" fmla="*/ 7383555 w 10502838"/>
              <a:gd name="connsiteY1789" fmla="*/ 4405368 h 6860376"/>
              <a:gd name="connsiteX1790" fmla="*/ 7383555 w 10502838"/>
              <a:gd name="connsiteY1790" fmla="*/ 4512394 h 6860376"/>
              <a:gd name="connsiteX1791" fmla="*/ 7490581 w 10502838"/>
              <a:gd name="connsiteY1791" fmla="*/ 4512394 h 6860376"/>
              <a:gd name="connsiteX1792" fmla="*/ 7490581 w 10502838"/>
              <a:gd name="connsiteY1792" fmla="*/ 4559030 h 6860376"/>
              <a:gd name="connsiteX1793" fmla="*/ 7383555 w 10502838"/>
              <a:gd name="connsiteY1793" fmla="*/ 4559030 h 6860376"/>
              <a:gd name="connsiteX1794" fmla="*/ 7383555 w 10502838"/>
              <a:gd name="connsiteY1794" fmla="*/ 4666056 h 6860376"/>
              <a:gd name="connsiteX1795" fmla="*/ 7336321 w 10502838"/>
              <a:gd name="connsiteY1795" fmla="*/ 4666056 h 6860376"/>
              <a:gd name="connsiteX1796" fmla="*/ 7336321 w 10502838"/>
              <a:gd name="connsiteY1796" fmla="*/ 4559030 h 6860376"/>
              <a:gd name="connsiteX1797" fmla="*/ 7229295 w 10502838"/>
              <a:gd name="connsiteY1797" fmla="*/ 4559030 h 6860376"/>
              <a:gd name="connsiteX1798" fmla="*/ 7229295 w 10502838"/>
              <a:gd name="connsiteY1798" fmla="*/ 4512394 h 6860376"/>
              <a:gd name="connsiteX1799" fmla="*/ 7336321 w 10502838"/>
              <a:gd name="connsiteY1799" fmla="*/ 4512394 h 6860376"/>
              <a:gd name="connsiteX1800" fmla="*/ 6734228 w 10502838"/>
              <a:gd name="connsiteY1800" fmla="*/ 4405368 h 6860376"/>
              <a:gd name="connsiteX1801" fmla="*/ 6780864 w 10502838"/>
              <a:gd name="connsiteY1801" fmla="*/ 4405368 h 6860376"/>
              <a:gd name="connsiteX1802" fmla="*/ 6780864 w 10502838"/>
              <a:gd name="connsiteY1802" fmla="*/ 4512394 h 6860376"/>
              <a:gd name="connsiteX1803" fmla="*/ 6887890 w 10502838"/>
              <a:gd name="connsiteY1803" fmla="*/ 4512394 h 6860376"/>
              <a:gd name="connsiteX1804" fmla="*/ 6887890 w 10502838"/>
              <a:gd name="connsiteY1804" fmla="*/ 4559030 h 6860376"/>
              <a:gd name="connsiteX1805" fmla="*/ 6780864 w 10502838"/>
              <a:gd name="connsiteY1805" fmla="*/ 4559030 h 6860376"/>
              <a:gd name="connsiteX1806" fmla="*/ 6780864 w 10502838"/>
              <a:gd name="connsiteY1806" fmla="*/ 4666056 h 6860376"/>
              <a:gd name="connsiteX1807" fmla="*/ 6734228 w 10502838"/>
              <a:gd name="connsiteY1807" fmla="*/ 4666056 h 6860376"/>
              <a:gd name="connsiteX1808" fmla="*/ 6734228 w 10502838"/>
              <a:gd name="connsiteY1808" fmla="*/ 4559030 h 6860376"/>
              <a:gd name="connsiteX1809" fmla="*/ 6627202 w 10502838"/>
              <a:gd name="connsiteY1809" fmla="*/ 4559030 h 6860376"/>
              <a:gd name="connsiteX1810" fmla="*/ 6627202 w 10502838"/>
              <a:gd name="connsiteY1810" fmla="*/ 4512394 h 6860376"/>
              <a:gd name="connsiteX1811" fmla="*/ 6734228 w 10502838"/>
              <a:gd name="connsiteY1811" fmla="*/ 4512394 h 6860376"/>
              <a:gd name="connsiteX1812" fmla="*/ 6131537 w 10502838"/>
              <a:gd name="connsiteY1812" fmla="*/ 4405368 h 6860376"/>
              <a:gd name="connsiteX1813" fmla="*/ 6178771 w 10502838"/>
              <a:gd name="connsiteY1813" fmla="*/ 4405368 h 6860376"/>
              <a:gd name="connsiteX1814" fmla="*/ 6178771 w 10502838"/>
              <a:gd name="connsiteY1814" fmla="*/ 4512394 h 6860376"/>
              <a:gd name="connsiteX1815" fmla="*/ 6285797 w 10502838"/>
              <a:gd name="connsiteY1815" fmla="*/ 4512394 h 6860376"/>
              <a:gd name="connsiteX1816" fmla="*/ 6285797 w 10502838"/>
              <a:gd name="connsiteY1816" fmla="*/ 4559030 h 6860376"/>
              <a:gd name="connsiteX1817" fmla="*/ 6178771 w 10502838"/>
              <a:gd name="connsiteY1817" fmla="*/ 4559030 h 6860376"/>
              <a:gd name="connsiteX1818" fmla="*/ 6178771 w 10502838"/>
              <a:gd name="connsiteY1818" fmla="*/ 4666056 h 6860376"/>
              <a:gd name="connsiteX1819" fmla="*/ 6131537 w 10502838"/>
              <a:gd name="connsiteY1819" fmla="*/ 4666056 h 6860376"/>
              <a:gd name="connsiteX1820" fmla="*/ 6131537 w 10502838"/>
              <a:gd name="connsiteY1820" fmla="*/ 4559030 h 6860376"/>
              <a:gd name="connsiteX1821" fmla="*/ 6024511 w 10502838"/>
              <a:gd name="connsiteY1821" fmla="*/ 4559030 h 6860376"/>
              <a:gd name="connsiteX1822" fmla="*/ 6024511 w 10502838"/>
              <a:gd name="connsiteY1822" fmla="*/ 4512394 h 6860376"/>
              <a:gd name="connsiteX1823" fmla="*/ 6131537 w 10502838"/>
              <a:gd name="connsiteY1823" fmla="*/ 4512394 h 6860376"/>
              <a:gd name="connsiteX1824" fmla="*/ 5528846 w 10502838"/>
              <a:gd name="connsiteY1824" fmla="*/ 4405368 h 6860376"/>
              <a:gd name="connsiteX1825" fmla="*/ 5576080 w 10502838"/>
              <a:gd name="connsiteY1825" fmla="*/ 4405368 h 6860376"/>
              <a:gd name="connsiteX1826" fmla="*/ 5576080 w 10502838"/>
              <a:gd name="connsiteY1826" fmla="*/ 4512394 h 6860376"/>
              <a:gd name="connsiteX1827" fmla="*/ 5683106 w 10502838"/>
              <a:gd name="connsiteY1827" fmla="*/ 4512394 h 6860376"/>
              <a:gd name="connsiteX1828" fmla="*/ 5683106 w 10502838"/>
              <a:gd name="connsiteY1828" fmla="*/ 4559030 h 6860376"/>
              <a:gd name="connsiteX1829" fmla="*/ 5576080 w 10502838"/>
              <a:gd name="connsiteY1829" fmla="*/ 4559030 h 6860376"/>
              <a:gd name="connsiteX1830" fmla="*/ 5576080 w 10502838"/>
              <a:gd name="connsiteY1830" fmla="*/ 4666056 h 6860376"/>
              <a:gd name="connsiteX1831" fmla="*/ 5528846 w 10502838"/>
              <a:gd name="connsiteY1831" fmla="*/ 4666056 h 6860376"/>
              <a:gd name="connsiteX1832" fmla="*/ 5528846 w 10502838"/>
              <a:gd name="connsiteY1832" fmla="*/ 4559030 h 6860376"/>
              <a:gd name="connsiteX1833" fmla="*/ 5421820 w 10502838"/>
              <a:gd name="connsiteY1833" fmla="*/ 4559030 h 6860376"/>
              <a:gd name="connsiteX1834" fmla="*/ 5421820 w 10502838"/>
              <a:gd name="connsiteY1834" fmla="*/ 4512394 h 6860376"/>
              <a:gd name="connsiteX1835" fmla="*/ 5528846 w 10502838"/>
              <a:gd name="connsiteY1835" fmla="*/ 4512394 h 6860376"/>
              <a:gd name="connsiteX1836" fmla="*/ 4926753 w 10502838"/>
              <a:gd name="connsiteY1836" fmla="*/ 4405368 h 6860376"/>
              <a:gd name="connsiteX1837" fmla="*/ 4973389 w 10502838"/>
              <a:gd name="connsiteY1837" fmla="*/ 4405368 h 6860376"/>
              <a:gd name="connsiteX1838" fmla="*/ 4973389 w 10502838"/>
              <a:gd name="connsiteY1838" fmla="*/ 4512394 h 6860376"/>
              <a:gd name="connsiteX1839" fmla="*/ 5080415 w 10502838"/>
              <a:gd name="connsiteY1839" fmla="*/ 4512394 h 6860376"/>
              <a:gd name="connsiteX1840" fmla="*/ 5080415 w 10502838"/>
              <a:gd name="connsiteY1840" fmla="*/ 4559030 h 6860376"/>
              <a:gd name="connsiteX1841" fmla="*/ 4973389 w 10502838"/>
              <a:gd name="connsiteY1841" fmla="*/ 4559030 h 6860376"/>
              <a:gd name="connsiteX1842" fmla="*/ 4973389 w 10502838"/>
              <a:gd name="connsiteY1842" fmla="*/ 4666056 h 6860376"/>
              <a:gd name="connsiteX1843" fmla="*/ 4926753 w 10502838"/>
              <a:gd name="connsiteY1843" fmla="*/ 4666056 h 6860376"/>
              <a:gd name="connsiteX1844" fmla="*/ 4926753 w 10502838"/>
              <a:gd name="connsiteY1844" fmla="*/ 4559030 h 6860376"/>
              <a:gd name="connsiteX1845" fmla="*/ 4819727 w 10502838"/>
              <a:gd name="connsiteY1845" fmla="*/ 4559030 h 6860376"/>
              <a:gd name="connsiteX1846" fmla="*/ 4819727 w 10502838"/>
              <a:gd name="connsiteY1846" fmla="*/ 4512394 h 6860376"/>
              <a:gd name="connsiteX1847" fmla="*/ 4926753 w 10502838"/>
              <a:gd name="connsiteY1847" fmla="*/ 4512394 h 6860376"/>
              <a:gd name="connsiteX1848" fmla="*/ 4324063 w 10502838"/>
              <a:gd name="connsiteY1848" fmla="*/ 4405368 h 6860376"/>
              <a:gd name="connsiteX1849" fmla="*/ 4371297 w 10502838"/>
              <a:gd name="connsiteY1849" fmla="*/ 4405368 h 6860376"/>
              <a:gd name="connsiteX1850" fmla="*/ 4371297 w 10502838"/>
              <a:gd name="connsiteY1850" fmla="*/ 4512394 h 6860376"/>
              <a:gd name="connsiteX1851" fmla="*/ 4478323 w 10502838"/>
              <a:gd name="connsiteY1851" fmla="*/ 4512394 h 6860376"/>
              <a:gd name="connsiteX1852" fmla="*/ 4478323 w 10502838"/>
              <a:gd name="connsiteY1852" fmla="*/ 4559030 h 6860376"/>
              <a:gd name="connsiteX1853" fmla="*/ 4371297 w 10502838"/>
              <a:gd name="connsiteY1853" fmla="*/ 4559030 h 6860376"/>
              <a:gd name="connsiteX1854" fmla="*/ 4371297 w 10502838"/>
              <a:gd name="connsiteY1854" fmla="*/ 4666056 h 6860376"/>
              <a:gd name="connsiteX1855" fmla="*/ 4324063 w 10502838"/>
              <a:gd name="connsiteY1855" fmla="*/ 4666056 h 6860376"/>
              <a:gd name="connsiteX1856" fmla="*/ 4324063 w 10502838"/>
              <a:gd name="connsiteY1856" fmla="*/ 4559030 h 6860376"/>
              <a:gd name="connsiteX1857" fmla="*/ 4217037 w 10502838"/>
              <a:gd name="connsiteY1857" fmla="*/ 4559030 h 6860376"/>
              <a:gd name="connsiteX1858" fmla="*/ 4217037 w 10502838"/>
              <a:gd name="connsiteY1858" fmla="*/ 4512394 h 6860376"/>
              <a:gd name="connsiteX1859" fmla="*/ 4324063 w 10502838"/>
              <a:gd name="connsiteY1859" fmla="*/ 4512394 h 6860376"/>
              <a:gd name="connsiteX1860" fmla="*/ 3721970 w 10502838"/>
              <a:gd name="connsiteY1860" fmla="*/ 4405368 h 6860376"/>
              <a:gd name="connsiteX1861" fmla="*/ 3768606 w 10502838"/>
              <a:gd name="connsiteY1861" fmla="*/ 4405368 h 6860376"/>
              <a:gd name="connsiteX1862" fmla="*/ 3768606 w 10502838"/>
              <a:gd name="connsiteY1862" fmla="*/ 4512394 h 6860376"/>
              <a:gd name="connsiteX1863" fmla="*/ 3875632 w 10502838"/>
              <a:gd name="connsiteY1863" fmla="*/ 4512394 h 6860376"/>
              <a:gd name="connsiteX1864" fmla="*/ 3875632 w 10502838"/>
              <a:gd name="connsiteY1864" fmla="*/ 4559030 h 6860376"/>
              <a:gd name="connsiteX1865" fmla="*/ 3768606 w 10502838"/>
              <a:gd name="connsiteY1865" fmla="*/ 4559030 h 6860376"/>
              <a:gd name="connsiteX1866" fmla="*/ 3768606 w 10502838"/>
              <a:gd name="connsiteY1866" fmla="*/ 4666056 h 6860376"/>
              <a:gd name="connsiteX1867" fmla="*/ 3721970 w 10502838"/>
              <a:gd name="connsiteY1867" fmla="*/ 4666056 h 6860376"/>
              <a:gd name="connsiteX1868" fmla="*/ 3721970 w 10502838"/>
              <a:gd name="connsiteY1868" fmla="*/ 4559030 h 6860376"/>
              <a:gd name="connsiteX1869" fmla="*/ 3614944 w 10502838"/>
              <a:gd name="connsiteY1869" fmla="*/ 4559030 h 6860376"/>
              <a:gd name="connsiteX1870" fmla="*/ 3614944 w 10502838"/>
              <a:gd name="connsiteY1870" fmla="*/ 4512394 h 6860376"/>
              <a:gd name="connsiteX1871" fmla="*/ 3721970 w 10502838"/>
              <a:gd name="connsiteY1871" fmla="*/ 4512394 h 6860376"/>
              <a:gd name="connsiteX1872" fmla="*/ 3119302 w 10502838"/>
              <a:gd name="connsiteY1872" fmla="*/ 4405368 h 6860376"/>
              <a:gd name="connsiteX1873" fmla="*/ 3166536 w 10502838"/>
              <a:gd name="connsiteY1873" fmla="*/ 4405368 h 6860376"/>
              <a:gd name="connsiteX1874" fmla="*/ 3166536 w 10502838"/>
              <a:gd name="connsiteY1874" fmla="*/ 4512394 h 6860376"/>
              <a:gd name="connsiteX1875" fmla="*/ 3273562 w 10502838"/>
              <a:gd name="connsiteY1875" fmla="*/ 4512394 h 6860376"/>
              <a:gd name="connsiteX1876" fmla="*/ 3273562 w 10502838"/>
              <a:gd name="connsiteY1876" fmla="*/ 4559030 h 6860376"/>
              <a:gd name="connsiteX1877" fmla="*/ 3166536 w 10502838"/>
              <a:gd name="connsiteY1877" fmla="*/ 4559030 h 6860376"/>
              <a:gd name="connsiteX1878" fmla="*/ 3166536 w 10502838"/>
              <a:gd name="connsiteY1878" fmla="*/ 4666056 h 6860376"/>
              <a:gd name="connsiteX1879" fmla="*/ 3119302 w 10502838"/>
              <a:gd name="connsiteY1879" fmla="*/ 4666056 h 6860376"/>
              <a:gd name="connsiteX1880" fmla="*/ 3119302 w 10502838"/>
              <a:gd name="connsiteY1880" fmla="*/ 4559030 h 6860376"/>
              <a:gd name="connsiteX1881" fmla="*/ 3012275 w 10502838"/>
              <a:gd name="connsiteY1881" fmla="*/ 4559030 h 6860376"/>
              <a:gd name="connsiteX1882" fmla="*/ 3012275 w 10502838"/>
              <a:gd name="connsiteY1882" fmla="*/ 4512394 h 6860376"/>
              <a:gd name="connsiteX1883" fmla="*/ 3119302 w 10502838"/>
              <a:gd name="connsiteY1883" fmla="*/ 4512394 h 6860376"/>
              <a:gd name="connsiteX1884" fmla="*/ 2516606 w 10502838"/>
              <a:gd name="connsiteY1884" fmla="*/ 4405368 h 6860376"/>
              <a:gd name="connsiteX1885" fmla="*/ 2563842 w 10502838"/>
              <a:gd name="connsiteY1885" fmla="*/ 4405368 h 6860376"/>
              <a:gd name="connsiteX1886" fmla="*/ 2563842 w 10502838"/>
              <a:gd name="connsiteY1886" fmla="*/ 4512394 h 6860376"/>
              <a:gd name="connsiteX1887" fmla="*/ 2670868 w 10502838"/>
              <a:gd name="connsiteY1887" fmla="*/ 4512394 h 6860376"/>
              <a:gd name="connsiteX1888" fmla="*/ 2670868 w 10502838"/>
              <a:gd name="connsiteY1888" fmla="*/ 4559030 h 6860376"/>
              <a:gd name="connsiteX1889" fmla="*/ 2563842 w 10502838"/>
              <a:gd name="connsiteY1889" fmla="*/ 4559030 h 6860376"/>
              <a:gd name="connsiteX1890" fmla="*/ 2563842 w 10502838"/>
              <a:gd name="connsiteY1890" fmla="*/ 4666056 h 6860376"/>
              <a:gd name="connsiteX1891" fmla="*/ 2516606 w 10502838"/>
              <a:gd name="connsiteY1891" fmla="*/ 4666056 h 6860376"/>
              <a:gd name="connsiteX1892" fmla="*/ 2516606 w 10502838"/>
              <a:gd name="connsiteY1892" fmla="*/ 4559030 h 6860376"/>
              <a:gd name="connsiteX1893" fmla="*/ 2409580 w 10502838"/>
              <a:gd name="connsiteY1893" fmla="*/ 4559030 h 6860376"/>
              <a:gd name="connsiteX1894" fmla="*/ 2409580 w 10502838"/>
              <a:gd name="connsiteY1894" fmla="*/ 4512394 h 6860376"/>
              <a:gd name="connsiteX1895" fmla="*/ 2516606 w 10502838"/>
              <a:gd name="connsiteY1895" fmla="*/ 4512394 h 6860376"/>
              <a:gd name="connsiteX1896" fmla="*/ 1914511 w 10502838"/>
              <a:gd name="connsiteY1896" fmla="*/ 4405368 h 6860376"/>
              <a:gd name="connsiteX1897" fmla="*/ 1961147 w 10502838"/>
              <a:gd name="connsiteY1897" fmla="*/ 4405368 h 6860376"/>
              <a:gd name="connsiteX1898" fmla="*/ 1961147 w 10502838"/>
              <a:gd name="connsiteY1898" fmla="*/ 4512394 h 6860376"/>
              <a:gd name="connsiteX1899" fmla="*/ 2068174 w 10502838"/>
              <a:gd name="connsiteY1899" fmla="*/ 4512394 h 6860376"/>
              <a:gd name="connsiteX1900" fmla="*/ 2068174 w 10502838"/>
              <a:gd name="connsiteY1900" fmla="*/ 4559030 h 6860376"/>
              <a:gd name="connsiteX1901" fmla="*/ 1961147 w 10502838"/>
              <a:gd name="connsiteY1901" fmla="*/ 4559030 h 6860376"/>
              <a:gd name="connsiteX1902" fmla="*/ 1961147 w 10502838"/>
              <a:gd name="connsiteY1902" fmla="*/ 4666056 h 6860376"/>
              <a:gd name="connsiteX1903" fmla="*/ 1914511 w 10502838"/>
              <a:gd name="connsiteY1903" fmla="*/ 4666056 h 6860376"/>
              <a:gd name="connsiteX1904" fmla="*/ 1914511 w 10502838"/>
              <a:gd name="connsiteY1904" fmla="*/ 4559030 h 6860376"/>
              <a:gd name="connsiteX1905" fmla="*/ 1807484 w 10502838"/>
              <a:gd name="connsiteY1905" fmla="*/ 4559030 h 6860376"/>
              <a:gd name="connsiteX1906" fmla="*/ 1807484 w 10502838"/>
              <a:gd name="connsiteY1906" fmla="*/ 4512394 h 6860376"/>
              <a:gd name="connsiteX1907" fmla="*/ 1914511 w 10502838"/>
              <a:gd name="connsiteY1907" fmla="*/ 4512394 h 6860376"/>
              <a:gd name="connsiteX1908" fmla="*/ 1311816 w 10502838"/>
              <a:gd name="connsiteY1908" fmla="*/ 4405368 h 6860376"/>
              <a:gd name="connsiteX1909" fmla="*/ 1359051 w 10502838"/>
              <a:gd name="connsiteY1909" fmla="*/ 4405368 h 6860376"/>
              <a:gd name="connsiteX1910" fmla="*/ 1359051 w 10502838"/>
              <a:gd name="connsiteY1910" fmla="*/ 4512394 h 6860376"/>
              <a:gd name="connsiteX1911" fmla="*/ 1466078 w 10502838"/>
              <a:gd name="connsiteY1911" fmla="*/ 4512394 h 6860376"/>
              <a:gd name="connsiteX1912" fmla="*/ 1466078 w 10502838"/>
              <a:gd name="connsiteY1912" fmla="*/ 4559030 h 6860376"/>
              <a:gd name="connsiteX1913" fmla="*/ 1359051 w 10502838"/>
              <a:gd name="connsiteY1913" fmla="*/ 4559030 h 6860376"/>
              <a:gd name="connsiteX1914" fmla="*/ 1359051 w 10502838"/>
              <a:gd name="connsiteY1914" fmla="*/ 4666056 h 6860376"/>
              <a:gd name="connsiteX1915" fmla="*/ 1311816 w 10502838"/>
              <a:gd name="connsiteY1915" fmla="*/ 4666056 h 6860376"/>
              <a:gd name="connsiteX1916" fmla="*/ 1311816 w 10502838"/>
              <a:gd name="connsiteY1916" fmla="*/ 4559030 h 6860376"/>
              <a:gd name="connsiteX1917" fmla="*/ 1204793 w 10502838"/>
              <a:gd name="connsiteY1917" fmla="*/ 4559030 h 6860376"/>
              <a:gd name="connsiteX1918" fmla="*/ 1204793 w 10502838"/>
              <a:gd name="connsiteY1918" fmla="*/ 4512394 h 6860376"/>
              <a:gd name="connsiteX1919" fmla="*/ 1311816 w 10502838"/>
              <a:gd name="connsiteY1919" fmla="*/ 4512394 h 6860376"/>
              <a:gd name="connsiteX1920" fmla="*/ 709726 w 10502838"/>
              <a:gd name="connsiteY1920" fmla="*/ 4405368 h 6860376"/>
              <a:gd name="connsiteX1921" fmla="*/ 756362 w 10502838"/>
              <a:gd name="connsiteY1921" fmla="*/ 4405368 h 6860376"/>
              <a:gd name="connsiteX1922" fmla="*/ 756362 w 10502838"/>
              <a:gd name="connsiteY1922" fmla="*/ 4512394 h 6860376"/>
              <a:gd name="connsiteX1923" fmla="*/ 863388 w 10502838"/>
              <a:gd name="connsiteY1923" fmla="*/ 4512394 h 6860376"/>
              <a:gd name="connsiteX1924" fmla="*/ 863388 w 10502838"/>
              <a:gd name="connsiteY1924" fmla="*/ 4559030 h 6860376"/>
              <a:gd name="connsiteX1925" fmla="*/ 756362 w 10502838"/>
              <a:gd name="connsiteY1925" fmla="*/ 4559030 h 6860376"/>
              <a:gd name="connsiteX1926" fmla="*/ 756362 w 10502838"/>
              <a:gd name="connsiteY1926" fmla="*/ 4666056 h 6860376"/>
              <a:gd name="connsiteX1927" fmla="*/ 709726 w 10502838"/>
              <a:gd name="connsiteY1927" fmla="*/ 4666056 h 6860376"/>
              <a:gd name="connsiteX1928" fmla="*/ 709726 w 10502838"/>
              <a:gd name="connsiteY1928" fmla="*/ 4559030 h 6860376"/>
              <a:gd name="connsiteX1929" fmla="*/ 602701 w 10502838"/>
              <a:gd name="connsiteY1929" fmla="*/ 4559030 h 6860376"/>
              <a:gd name="connsiteX1930" fmla="*/ 602701 w 10502838"/>
              <a:gd name="connsiteY1930" fmla="*/ 4512394 h 6860376"/>
              <a:gd name="connsiteX1931" fmla="*/ 709726 w 10502838"/>
              <a:gd name="connsiteY1931" fmla="*/ 4512394 h 6860376"/>
              <a:gd name="connsiteX1932" fmla="*/ 107035 w 10502838"/>
              <a:gd name="connsiteY1932" fmla="*/ 4405368 h 6860376"/>
              <a:gd name="connsiteX1933" fmla="*/ 154271 w 10502838"/>
              <a:gd name="connsiteY1933" fmla="*/ 4405368 h 6860376"/>
              <a:gd name="connsiteX1934" fmla="*/ 154271 w 10502838"/>
              <a:gd name="connsiteY1934" fmla="*/ 4512394 h 6860376"/>
              <a:gd name="connsiteX1935" fmla="*/ 261297 w 10502838"/>
              <a:gd name="connsiteY1935" fmla="*/ 4512394 h 6860376"/>
              <a:gd name="connsiteX1936" fmla="*/ 261297 w 10502838"/>
              <a:gd name="connsiteY1936" fmla="*/ 4559030 h 6860376"/>
              <a:gd name="connsiteX1937" fmla="*/ 154271 w 10502838"/>
              <a:gd name="connsiteY1937" fmla="*/ 4559030 h 6860376"/>
              <a:gd name="connsiteX1938" fmla="*/ 154271 w 10502838"/>
              <a:gd name="connsiteY1938" fmla="*/ 4666056 h 6860376"/>
              <a:gd name="connsiteX1939" fmla="*/ 107035 w 10502838"/>
              <a:gd name="connsiteY1939" fmla="*/ 4666056 h 6860376"/>
              <a:gd name="connsiteX1940" fmla="*/ 107035 w 10502838"/>
              <a:gd name="connsiteY1940" fmla="*/ 4559030 h 6860376"/>
              <a:gd name="connsiteX1941" fmla="*/ 11 w 10502838"/>
              <a:gd name="connsiteY1941" fmla="*/ 4559030 h 6860376"/>
              <a:gd name="connsiteX1942" fmla="*/ 11 w 10502838"/>
              <a:gd name="connsiteY1942" fmla="*/ 4512394 h 6860376"/>
              <a:gd name="connsiteX1943" fmla="*/ 107035 w 10502838"/>
              <a:gd name="connsiteY1943" fmla="*/ 4512394 h 6860376"/>
              <a:gd name="connsiteX1944" fmla="*/ 10295963 w 10502838"/>
              <a:gd name="connsiteY1944" fmla="*/ 3998791 h 6860376"/>
              <a:gd name="connsiteX1945" fmla="*/ 10275634 w 10502838"/>
              <a:gd name="connsiteY1945" fmla="*/ 4019120 h 6860376"/>
              <a:gd name="connsiteX1946" fmla="*/ 10351568 w 10502838"/>
              <a:gd name="connsiteY1946" fmla="*/ 4095054 h 6860376"/>
              <a:gd name="connsiteX1947" fmla="*/ 10275634 w 10502838"/>
              <a:gd name="connsiteY1947" fmla="*/ 4170988 h 6860376"/>
              <a:gd name="connsiteX1948" fmla="*/ 10295963 w 10502838"/>
              <a:gd name="connsiteY1948" fmla="*/ 4191317 h 6860376"/>
              <a:gd name="connsiteX1949" fmla="*/ 10371897 w 10502838"/>
              <a:gd name="connsiteY1949" fmla="*/ 4115383 h 6860376"/>
              <a:gd name="connsiteX1950" fmla="*/ 10447831 w 10502838"/>
              <a:gd name="connsiteY1950" fmla="*/ 4191317 h 6860376"/>
              <a:gd name="connsiteX1951" fmla="*/ 10468160 w 10502838"/>
              <a:gd name="connsiteY1951" fmla="*/ 4170988 h 6860376"/>
              <a:gd name="connsiteX1952" fmla="*/ 10392226 w 10502838"/>
              <a:gd name="connsiteY1952" fmla="*/ 4095054 h 6860376"/>
              <a:gd name="connsiteX1953" fmla="*/ 10468160 w 10502838"/>
              <a:gd name="connsiteY1953" fmla="*/ 4019120 h 6860376"/>
              <a:gd name="connsiteX1954" fmla="*/ 10447831 w 10502838"/>
              <a:gd name="connsiteY1954" fmla="*/ 3998791 h 6860376"/>
              <a:gd name="connsiteX1955" fmla="*/ 10371897 w 10502838"/>
              <a:gd name="connsiteY1955" fmla="*/ 4074725 h 6860376"/>
              <a:gd name="connsiteX1956" fmla="*/ 9693870 w 10502838"/>
              <a:gd name="connsiteY1956" fmla="*/ 3998791 h 6860376"/>
              <a:gd name="connsiteX1957" fmla="*/ 9673541 w 10502838"/>
              <a:gd name="connsiteY1957" fmla="*/ 4019120 h 6860376"/>
              <a:gd name="connsiteX1958" fmla="*/ 9749475 w 10502838"/>
              <a:gd name="connsiteY1958" fmla="*/ 4095054 h 6860376"/>
              <a:gd name="connsiteX1959" fmla="*/ 9673541 w 10502838"/>
              <a:gd name="connsiteY1959" fmla="*/ 4170988 h 6860376"/>
              <a:gd name="connsiteX1960" fmla="*/ 9693870 w 10502838"/>
              <a:gd name="connsiteY1960" fmla="*/ 4191317 h 6860376"/>
              <a:gd name="connsiteX1961" fmla="*/ 9769804 w 10502838"/>
              <a:gd name="connsiteY1961" fmla="*/ 4115383 h 6860376"/>
              <a:gd name="connsiteX1962" fmla="*/ 9845738 w 10502838"/>
              <a:gd name="connsiteY1962" fmla="*/ 4191317 h 6860376"/>
              <a:gd name="connsiteX1963" fmla="*/ 9866067 w 10502838"/>
              <a:gd name="connsiteY1963" fmla="*/ 4170988 h 6860376"/>
              <a:gd name="connsiteX1964" fmla="*/ 9790133 w 10502838"/>
              <a:gd name="connsiteY1964" fmla="*/ 4095054 h 6860376"/>
              <a:gd name="connsiteX1965" fmla="*/ 9866067 w 10502838"/>
              <a:gd name="connsiteY1965" fmla="*/ 4019120 h 6860376"/>
              <a:gd name="connsiteX1966" fmla="*/ 9845738 w 10502838"/>
              <a:gd name="connsiteY1966" fmla="*/ 3998791 h 6860376"/>
              <a:gd name="connsiteX1967" fmla="*/ 9769804 w 10502838"/>
              <a:gd name="connsiteY1967" fmla="*/ 4074725 h 6860376"/>
              <a:gd name="connsiteX1968" fmla="*/ 9091179 w 10502838"/>
              <a:gd name="connsiteY1968" fmla="*/ 3998791 h 6860376"/>
              <a:gd name="connsiteX1969" fmla="*/ 9070850 w 10502838"/>
              <a:gd name="connsiteY1969" fmla="*/ 4019120 h 6860376"/>
              <a:gd name="connsiteX1970" fmla="*/ 9146785 w 10502838"/>
              <a:gd name="connsiteY1970" fmla="*/ 4095054 h 6860376"/>
              <a:gd name="connsiteX1971" fmla="*/ 9070850 w 10502838"/>
              <a:gd name="connsiteY1971" fmla="*/ 4170988 h 6860376"/>
              <a:gd name="connsiteX1972" fmla="*/ 9091179 w 10502838"/>
              <a:gd name="connsiteY1972" fmla="*/ 4191317 h 6860376"/>
              <a:gd name="connsiteX1973" fmla="*/ 9167113 w 10502838"/>
              <a:gd name="connsiteY1973" fmla="*/ 4115383 h 6860376"/>
              <a:gd name="connsiteX1974" fmla="*/ 9243048 w 10502838"/>
              <a:gd name="connsiteY1974" fmla="*/ 4191317 h 6860376"/>
              <a:gd name="connsiteX1975" fmla="*/ 9263377 w 10502838"/>
              <a:gd name="connsiteY1975" fmla="*/ 4170988 h 6860376"/>
              <a:gd name="connsiteX1976" fmla="*/ 9187442 w 10502838"/>
              <a:gd name="connsiteY1976" fmla="*/ 4095054 h 6860376"/>
              <a:gd name="connsiteX1977" fmla="*/ 9263377 w 10502838"/>
              <a:gd name="connsiteY1977" fmla="*/ 4019120 h 6860376"/>
              <a:gd name="connsiteX1978" fmla="*/ 9243048 w 10502838"/>
              <a:gd name="connsiteY1978" fmla="*/ 3998791 h 6860376"/>
              <a:gd name="connsiteX1979" fmla="*/ 9167113 w 10502838"/>
              <a:gd name="connsiteY1979" fmla="*/ 4074725 h 6860376"/>
              <a:gd name="connsiteX1980" fmla="*/ 8489086 w 10502838"/>
              <a:gd name="connsiteY1980" fmla="*/ 3998791 h 6860376"/>
              <a:gd name="connsiteX1981" fmla="*/ 8468757 w 10502838"/>
              <a:gd name="connsiteY1981" fmla="*/ 4019120 h 6860376"/>
              <a:gd name="connsiteX1982" fmla="*/ 8544691 w 10502838"/>
              <a:gd name="connsiteY1982" fmla="*/ 4095054 h 6860376"/>
              <a:gd name="connsiteX1983" fmla="*/ 8468757 w 10502838"/>
              <a:gd name="connsiteY1983" fmla="*/ 4170988 h 6860376"/>
              <a:gd name="connsiteX1984" fmla="*/ 8489086 w 10502838"/>
              <a:gd name="connsiteY1984" fmla="*/ 4191317 h 6860376"/>
              <a:gd name="connsiteX1985" fmla="*/ 8565020 w 10502838"/>
              <a:gd name="connsiteY1985" fmla="*/ 4115383 h 6860376"/>
              <a:gd name="connsiteX1986" fmla="*/ 8640954 w 10502838"/>
              <a:gd name="connsiteY1986" fmla="*/ 4191317 h 6860376"/>
              <a:gd name="connsiteX1987" fmla="*/ 8661283 w 10502838"/>
              <a:gd name="connsiteY1987" fmla="*/ 4170988 h 6860376"/>
              <a:gd name="connsiteX1988" fmla="*/ 8585349 w 10502838"/>
              <a:gd name="connsiteY1988" fmla="*/ 4095054 h 6860376"/>
              <a:gd name="connsiteX1989" fmla="*/ 8661283 w 10502838"/>
              <a:gd name="connsiteY1989" fmla="*/ 4019120 h 6860376"/>
              <a:gd name="connsiteX1990" fmla="*/ 8640954 w 10502838"/>
              <a:gd name="connsiteY1990" fmla="*/ 3998791 h 6860376"/>
              <a:gd name="connsiteX1991" fmla="*/ 8565020 w 10502838"/>
              <a:gd name="connsiteY1991" fmla="*/ 4074725 h 6860376"/>
              <a:gd name="connsiteX1992" fmla="*/ 7886396 w 10502838"/>
              <a:gd name="connsiteY1992" fmla="*/ 3998791 h 6860376"/>
              <a:gd name="connsiteX1993" fmla="*/ 7866067 w 10502838"/>
              <a:gd name="connsiteY1993" fmla="*/ 4019120 h 6860376"/>
              <a:gd name="connsiteX1994" fmla="*/ 7942001 w 10502838"/>
              <a:gd name="connsiteY1994" fmla="*/ 4095054 h 6860376"/>
              <a:gd name="connsiteX1995" fmla="*/ 7866067 w 10502838"/>
              <a:gd name="connsiteY1995" fmla="*/ 4170988 h 6860376"/>
              <a:gd name="connsiteX1996" fmla="*/ 7886396 w 10502838"/>
              <a:gd name="connsiteY1996" fmla="*/ 4191317 h 6860376"/>
              <a:gd name="connsiteX1997" fmla="*/ 7962330 w 10502838"/>
              <a:gd name="connsiteY1997" fmla="*/ 4115383 h 6860376"/>
              <a:gd name="connsiteX1998" fmla="*/ 8038264 w 10502838"/>
              <a:gd name="connsiteY1998" fmla="*/ 4191317 h 6860376"/>
              <a:gd name="connsiteX1999" fmla="*/ 8058593 w 10502838"/>
              <a:gd name="connsiteY1999" fmla="*/ 4170988 h 6860376"/>
              <a:gd name="connsiteX2000" fmla="*/ 7982659 w 10502838"/>
              <a:gd name="connsiteY2000" fmla="*/ 4095054 h 6860376"/>
              <a:gd name="connsiteX2001" fmla="*/ 8058593 w 10502838"/>
              <a:gd name="connsiteY2001" fmla="*/ 4019120 h 6860376"/>
              <a:gd name="connsiteX2002" fmla="*/ 8038264 w 10502838"/>
              <a:gd name="connsiteY2002" fmla="*/ 3998791 h 6860376"/>
              <a:gd name="connsiteX2003" fmla="*/ 7962330 w 10502838"/>
              <a:gd name="connsiteY2003" fmla="*/ 4074725 h 6860376"/>
              <a:gd name="connsiteX2004" fmla="*/ 7283705 w 10502838"/>
              <a:gd name="connsiteY2004" fmla="*/ 3998791 h 6860376"/>
              <a:gd name="connsiteX2005" fmla="*/ 7263376 w 10502838"/>
              <a:gd name="connsiteY2005" fmla="*/ 4019120 h 6860376"/>
              <a:gd name="connsiteX2006" fmla="*/ 7339310 w 10502838"/>
              <a:gd name="connsiteY2006" fmla="*/ 4095054 h 6860376"/>
              <a:gd name="connsiteX2007" fmla="*/ 7263376 w 10502838"/>
              <a:gd name="connsiteY2007" fmla="*/ 4170988 h 6860376"/>
              <a:gd name="connsiteX2008" fmla="*/ 7283705 w 10502838"/>
              <a:gd name="connsiteY2008" fmla="*/ 4191317 h 6860376"/>
              <a:gd name="connsiteX2009" fmla="*/ 7359639 w 10502838"/>
              <a:gd name="connsiteY2009" fmla="*/ 4115383 h 6860376"/>
              <a:gd name="connsiteX2010" fmla="*/ 7435573 w 10502838"/>
              <a:gd name="connsiteY2010" fmla="*/ 4191317 h 6860376"/>
              <a:gd name="connsiteX2011" fmla="*/ 7455902 w 10502838"/>
              <a:gd name="connsiteY2011" fmla="*/ 4170988 h 6860376"/>
              <a:gd name="connsiteX2012" fmla="*/ 7379968 w 10502838"/>
              <a:gd name="connsiteY2012" fmla="*/ 4095054 h 6860376"/>
              <a:gd name="connsiteX2013" fmla="*/ 7455902 w 10502838"/>
              <a:gd name="connsiteY2013" fmla="*/ 4019120 h 6860376"/>
              <a:gd name="connsiteX2014" fmla="*/ 7435573 w 10502838"/>
              <a:gd name="connsiteY2014" fmla="*/ 3998791 h 6860376"/>
              <a:gd name="connsiteX2015" fmla="*/ 7359639 w 10502838"/>
              <a:gd name="connsiteY2015" fmla="*/ 4074725 h 6860376"/>
              <a:gd name="connsiteX2016" fmla="*/ 6681612 w 10502838"/>
              <a:gd name="connsiteY2016" fmla="*/ 3998791 h 6860376"/>
              <a:gd name="connsiteX2017" fmla="*/ 6661283 w 10502838"/>
              <a:gd name="connsiteY2017" fmla="*/ 4019120 h 6860376"/>
              <a:gd name="connsiteX2018" fmla="*/ 6737217 w 10502838"/>
              <a:gd name="connsiteY2018" fmla="*/ 4095054 h 6860376"/>
              <a:gd name="connsiteX2019" fmla="*/ 6661283 w 10502838"/>
              <a:gd name="connsiteY2019" fmla="*/ 4170988 h 6860376"/>
              <a:gd name="connsiteX2020" fmla="*/ 6681612 w 10502838"/>
              <a:gd name="connsiteY2020" fmla="*/ 4191317 h 6860376"/>
              <a:gd name="connsiteX2021" fmla="*/ 6757546 w 10502838"/>
              <a:gd name="connsiteY2021" fmla="*/ 4115383 h 6860376"/>
              <a:gd name="connsiteX2022" fmla="*/ 6833480 w 10502838"/>
              <a:gd name="connsiteY2022" fmla="*/ 4191317 h 6860376"/>
              <a:gd name="connsiteX2023" fmla="*/ 6853809 w 10502838"/>
              <a:gd name="connsiteY2023" fmla="*/ 4170988 h 6860376"/>
              <a:gd name="connsiteX2024" fmla="*/ 6777875 w 10502838"/>
              <a:gd name="connsiteY2024" fmla="*/ 4095054 h 6860376"/>
              <a:gd name="connsiteX2025" fmla="*/ 6853809 w 10502838"/>
              <a:gd name="connsiteY2025" fmla="*/ 4019120 h 6860376"/>
              <a:gd name="connsiteX2026" fmla="*/ 6833480 w 10502838"/>
              <a:gd name="connsiteY2026" fmla="*/ 3998791 h 6860376"/>
              <a:gd name="connsiteX2027" fmla="*/ 6757546 w 10502838"/>
              <a:gd name="connsiteY2027" fmla="*/ 4074725 h 6860376"/>
              <a:gd name="connsiteX2028" fmla="*/ 6078921 w 10502838"/>
              <a:gd name="connsiteY2028" fmla="*/ 3998791 h 6860376"/>
              <a:gd name="connsiteX2029" fmla="*/ 6058592 w 10502838"/>
              <a:gd name="connsiteY2029" fmla="*/ 4019120 h 6860376"/>
              <a:gd name="connsiteX2030" fmla="*/ 6134526 w 10502838"/>
              <a:gd name="connsiteY2030" fmla="*/ 4095054 h 6860376"/>
              <a:gd name="connsiteX2031" fmla="*/ 6058592 w 10502838"/>
              <a:gd name="connsiteY2031" fmla="*/ 4170988 h 6860376"/>
              <a:gd name="connsiteX2032" fmla="*/ 6078921 w 10502838"/>
              <a:gd name="connsiteY2032" fmla="*/ 4191317 h 6860376"/>
              <a:gd name="connsiteX2033" fmla="*/ 6154855 w 10502838"/>
              <a:gd name="connsiteY2033" fmla="*/ 4115383 h 6860376"/>
              <a:gd name="connsiteX2034" fmla="*/ 6230789 w 10502838"/>
              <a:gd name="connsiteY2034" fmla="*/ 4191317 h 6860376"/>
              <a:gd name="connsiteX2035" fmla="*/ 6251118 w 10502838"/>
              <a:gd name="connsiteY2035" fmla="*/ 4170988 h 6860376"/>
              <a:gd name="connsiteX2036" fmla="*/ 6175184 w 10502838"/>
              <a:gd name="connsiteY2036" fmla="*/ 4095054 h 6860376"/>
              <a:gd name="connsiteX2037" fmla="*/ 6251118 w 10502838"/>
              <a:gd name="connsiteY2037" fmla="*/ 4019120 h 6860376"/>
              <a:gd name="connsiteX2038" fmla="*/ 6230789 w 10502838"/>
              <a:gd name="connsiteY2038" fmla="*/ 3998791 h 6860376"/>
              <a:gd name="connsiteX2039" fmla="*/ 6154855 w 10502838"/>
              <a:gd name="connsiteY2039" fmla="*/ 4074725 h 6860376"/>
              <a:gd name="connsiteX2040" fmla="*/ 5476828 w 10502838"/>
              <a:gd name="connsiteY2040" fmla="*/ 3998791 h 6860376"/>
              <a:gd name="connsiteX2041" fmla="*/ 5456499 w 10502838"/>
              <a:gd name="connsiteY2041" fmla="*/ 4019120 h 6860376"/>
              <a:gd name="connsiteX2042" fmla="*/ 5532433 w 10502838"/>
              <a:gd name="connsiteY2042" fmla="*/ 4095054 h 6860376"/>
              <a:gd name="connsiteX2043" fmla="*/ 5456499 w 10502838"/>
              <a:gd name="connsiteY2043" fmla="*/ 4170988 h 6860376"/>
              <a:gd name="connsiteX2044" fmla="*/ 5476828 w 10502838"/>
              <a:gd name="connsiteY2044" fmla="*/ 4191317 h 6860376"/>
              <a:gd name="connsiteX2045" fmla="*/ 5552762 w 10502838"/>
              <a:gd name="connsiteY2045" fmla="*/ 4115383 h 6860376"/>
              <a:gd name="connsiteX2046" fmla="*/ 5628697 w 10502838"/>
              <a:gd name="connsiteY2046" fmla="*/ 4191317 h 6860376"/>
              <a:gd name="connsiteX2047" fmla="*/ 5649025 w 10502838"/>
              <a:gd name="connsiteY2047" fmla="*/ 4170988 h 6860376"/>
              <a:gd name="connsiteX2048" fmla="*/ 5573091 w 10502838"/>
              <a:gd name="connsiteY2048" fmla="*/ 4095054 h 6860376"/>
              <a:gd name="connsiteX2049" fmla="*/ 5649025 w 10502838"/>
              <a:gd name="connsiteY2049" fmla="*/ 4019120 h 6860376"/>
              <a:gd name="connsiteX2050" fmla="*/ 5628697 w 10502838"/>
              <a:gd name="connsiteY2050" fmla="*/ 3998791 h 6860376"/>
              <a:gd name="connsiteX2051" fmla="*/ 5552762 w 10502838"/>
              <a:gd name="connsiteY2051" fmla="*/ 4074725 h 6860376"/>
              <a:gd name="connsiteX2052" fmla="*/ 4874137 w 10502838"/>
              <a:gd name="connsiteY2052" fmla="*/ 3998791 h 6860376"/>
              <a:gd name="connsiteX2053" fmla="*/ 4853808 w 10502838"/>
              <a:gd name="connsiteY2053" fmla="*/ 4019120 h 6860376"/>
              <a:gd name="connsiteX2054" fmla="*/ 4929742 w 10502838"/>
              <a:gd name="connsiteY2054" fmla="*/ 4095054 h 6860376"/>
              <a:gd name="connsiteX2055" fmla="*/ 4853808 w 10502838"/>
              <a:gd name="connsiteY2055" fmla="*/ 4170988 h 6860376"/>
              <a:gd name="connsiteX2056" fmla="*/ 4874137 w 10502838"/>
              <a:gd name="connsiteY2056" fmla="*/ 4191317 h 6860376"/>
              <a:gd name="connsiteX2057" fmla="*/ 4950071 w 10502838"/>
              <a:gd name="connsiteY2057" fmla="*/ 4115383 h 6860376"/>
              <a:gd name="connsiteX2058" fmla="*/ 5026005 w 10502838"/>
              <a:gd name="connsiteY2058" fmla="*/ 4191317 h 6860376"/>
              <a:gd name="connsiteX2059" fmla="*/ 5046334 w 10502838"/>
              <a:gd name="connsiteY2059" fmla="*/ 4170988 h 6860376"/>
              <a:gd name="connsiteX2060" fmla="*/ 4970400 w 10502838"/>
              <a:gd name="connsiteY2060" fmla="*/ 4095054 h 6860376"/>
              <a:gd name="connsiteX2061" fmla="*/ 5046334 w 10502838"/>
              <a:gd name="connsiteY2061" fmla="*/ 4019120 h 6860376"/>
              <a:gd name="connsiteX2062" fmla="*/ 5026005 w 10502838"/>
              <a:gd name="connsiteY2062" fmla="*/ 3998791 h 6860376"/>
              <a:gd name="connsiteX2063" fmla="*/ 4950071 w 10502838"/>
              <a:gd name="connsiteY2063" fmla="*/ 4074725 h 6860376"/>
              <a:gd name="connsiteX2064" fmla="*/ 4271446 w 10502838"/>
              <a:gd name="connsiteY2064" fmla="*/ 3998791 h 6860376"/>
              <a:gd name="connsiteX2065" fmla="*/ 4251117 w 10502838"/>
              <a:gd name="connsiteY2065" fmla="*/ 4019120 h 6860376"/>
              <a:gd name="connsiteX2066" fmla="*/ 4327052 w 10502838"/>
              <a:gd name="connsiteY2066" fmla="*/ 4095054 h 6860376"/>
              <a:gd name="connsiteX2067" fmla="*/ 4251117 w 10502838"/>
              <a:gd name="connsiteY2067" fmla="*/ 4170988 h 6860376"/>
              <a:gd name="connsiteX2068" fmla="*/ 4271446 w 10502838"/>
              <a:gd name="connsiteY2068" fmla="*/ 4191317 h 6860376"/>
              <a:gd name="connsiteX2069" fmla="*/ 4347380 w 10502838"/>
              <a:gd name="connsiteY2069" fmla="*/ 4115383 h 6860376"/>
              <a:gd name="connsiteX2070" fmla="*/ 4423315 w 10502838"/>
              <a:gd name="connsiteY2070" fmla="*/ 4191317 h 6860376"/>
              <a:gd name="connsiteX2071" fmla="*/ 4443644 w 10502838"/>
              <a:gd name="connsiteY2071" fmla="*/ 4170988 h 6860376"/>
              <a:gd name="connsiteX2072" fmla="*/ 4367709 w 10502838"/>
              <a:gd name="connsiteY2072" fmla="*/ 4095054 h 6860376"/>
              <a:gd name="connsiteX2073" fmla="*/ 4443644 w 10502838"/>
              <a:gd name="connsiteY2073" fmla="*/ 4019120 h 6860376"/>
              <a:gd name="connsiteX2074" fmla="*/ 4423315 w 10502838"/>
              <a:gd name="connsiteY2074" fmla="*/ 3998791 h 6860376"/>
              <a:gd name="connsiteX2075" fmla="*/ 4347380 w 10502838"/>
              <a:gd name="connsiteY2075" fmla="*/ 4074725 h 6860376"/>
              <a:gd name="connsiteX2076" fmla="*/ 3668756 w 10502838"/>
              <a:gd name="connsiteY2076" fmla="*/ 3998791 h 6860376"/>
              <a:gd name="connsiteX2077" fmla="*/ 3648427 w 10502838"/>
              <a:gd name="connsiteY2077" fmla="*/ 4019120 h 6860376"/>
              <a:gd name="connsiteX2078" fmla="*/ 3724361 w 10502838"/>
              <a:gd name="connsiteY2078" fmla="*/ 4095054 h 6860376"/>
              <a:gd name="connsiteX2079" fmla="*/ 3649025 w 10502838"/>
              <a:gd name="connsiteY2079" fmla="*/ 4170988 h 6860376"/>
              <a:gd name="connsiteX2080" fmla="*/ 3669354 w 10502838"/>
              <a:gd name="connsiteY2080" fmla="*/ 4191317 h 6860376"/>
              <a:gd name="connsiteX2081" fmla="*/ 3745288 w 10502838"/>
              <a:gd name="connsiteY2081" fmla="*/ 4115383 h 6860376"/>
              <a:gd name="connsiteX2082" fmla="*/ 3820624 w 10502838"/>
              <a:gd name="connsiteY2082" fmla="*/ 4191317 h 6860376"/>
              <a:gd name="connsiteX2083" fmla="*/ 3840953 w 10502838"/>
              <a:gd name="connsiteY2083" fmla="*/ 4170988 h 6860376"/>
              <a:gd name="connsiteX2084" fmla="*/ 3765019 w 10502838"/>
              <a:gd name="connsiteY2084" fmla="*/ 4095054 h 6860376"/>
              <a:gd name="connsiteX2085" fmla="*/ 3840953 w 10502838"/>
              <a:gd name="connsiteY2085" fmla="*/ 4019120 h 6860376"/>
              <a:gd name="connsiteX2086" fmla="*/ 3820624 w 10502838"/>
              <a:gd name="connsiteY2086" fmla="*/ 3998791 h 6860376"/>
              <a:gd name="connsiteX2087" fmla="*/ 3744690 w 10502838"/>
              <a:gd name="connsiteY2087" fmla="*/ 4074725 h 6860376"/>
              <a:gd name="connsiteX2088" fmla="*/ 3067284 w 10502838"/>
              <a:gd name="connsiteY2088" fmla="*/ 3998791 h 6860376"/>
              <a:gd name="connsiteX2089" fmla="*/ 3046955 w 10502838"/>
              <a:gd name="connsiteY2089" fmla="*/ 4019120 h 6860376"/>
              <a:gd name="connsiteX2090" fmla="*/ 3122889 w 10502838"/>
              <a:gd name="connsiteY2090" fmla="*/ 4095054 h 6860376"/>
              <a:gd name="connsiteX2091" fmla="*/ 3046955 w 10502838"/>
              <a:gd name="connsiteY2091" fmla="*/ 4170988 h 6860376"/>
              <a:gd name="connsiteX2092" fmla="*/ 3067284 w 10502838"/>
              <a:gd name="connsiteY2092" fmla="*/ 4191317 h 6860376"/>
              <a:gd name="connsiteX2093" fmla="*/ 3142621 w 10502838"/>
              <a:gd name="connsiteY2093" fmla="*/ 4115383 h 6860376"/>
              <a:gd name="connsiteX2094" fmla="*/ 3218557 w 10502838"/>
              <a:gd name="connsiteY2094" fmla="*/ 4191317 h 6860376"/>
              <a:gd name="connsiteX2095" fmla="*/ 3238886 w 10502838"/>
              <a:gd name="connsiteY2095" fmla="*/ 4170988 h 6860376"/>
              <a:gd name="connsiteX2096" fmla="*/ 3162950 w 10502838"/>
              <a:gd name="connsiteY2096" fmla="*/ 4095054 h 6860376"/>
              <a:gd name="connsiteX2097" fmla="*/ 3238886 w 10502838"/>
              <a:gd name="connsiteY2097" fmla="*/ 4019120 h 6860376"/>
              <a:gd name="connsiteX2098" fmla="*/ 3218557 w 10502838"/>
              <a:gd name="connsiteY2098" fmla="*/ 3998791 h 6860376"/>
              <a:gd name="connsiteX2099" fmla="*/ 3142621 w 10502838"/>
              <a:gd name="connsiteY2099" fmla="*/ 4074725 h 6860376"/>
              <a:gd name="connsiteX2100" fmla="*/ 2464590 w 10502838"/>
              <a:gd name="connsiteY2100" fmla="*/ 3998791 h 6860376"/>
              <a:gd name="connsiteX2101" fmla="*/ 2444261 w 10502838"/>
              <a:gd name="connsiteY2101" fmla="*/ 4019120 h 6860376"/>
              <a:gd name="connsiteX2102" fmla="*/ 2520196 w 10502838"/>
              <a:gd name="connsiteY2102" fmla="*/ 4095054 h 6860376"/>
              <a:gd name="connsiteX2103" fmla="*/ 2444261 w 10502838"/>
              <a:gd name="connsiteY2103" fmla="*/ 4170988 h 6860376"/>
              <a:gd name="connsiteX2104" fmla="*/ 2464590 w 10502838"/>
              <a:gd name="connsiteY2104" fmla="*/ 4191317 h 6860376"/>
              <a:gd name="connsiteX2105" fmla="*/ 2540525 w 10502838"/>
              <a:gd name="connsiteY2105" fmla="*/ 4115383 h 6860376"/>
              <a:gd name="connsiteX2106" fmla="*/ 2616460 w 10502838"/>
              <a:gd name="connsiteY2106" fmla="*/ 4191317 h 6860376"/>
              <a:gd name="connsiteX2107" fmla="*/ 2636789 w 10502838"/>
              <a:gd name="connsiteY2107" fmla="*/ 4170988 h 6860376"/>
              <a:gd name="connsiteX2108" fmla="*/ 2560854 w 10502838"/>
              <a:gd name="connsiteY2108" fmla="*/ 4095054 h 6860376"/>
              <a:gd name="connsiteX2109" fmla="*/ 2636789 w 10502838"/>
              <a:gd name="connsiteY2109" fmla="*/ 4019120 h 6860376"/>
              <a:gd name="connsiteX2110" fmla="*/ 2616460 w 10502838"/>
              <a:gd name="connsiteY2110" fmla="*/ 3998791 h 6860376"/>
              <a:gd name="connsiteX2111" fmla="*/ 2540525 w 10502838"/>
              <a:gd name="connsiteY2111" fmla="*/ 4074725 h 6860376"/>
              <a:gd name="connsiteX2112" fmla="*/ 1861896 w 10502838"/>
              <a:gd name="connsiteY2112" fmla="*/ 3998791 h 6860376"/>
              <a:gd name="connsiteX2113" fmla="*/ 1841566 w 10502838"/>
              <a:gd name="connsiteY2113" fmla="*/ 4019120 h 6860376"/>
              <a:gd name="connsiteX2114" fmla="*/ 1917501 w 10502838"/>
              <a:gd name="connsiteY2114" fmla="*/ 4095054 h 6860376"/>
              <a:gd name="connsiteX2115" fmla="*/ 1841566 w 10502838"/>
              <a:gd name="connsiteY2115" fmla="*/ 4170988 h 6860376"/>
              <a:gd name="connsiteX2116" fmla="*/ 1861896 w 10502838"/>
              <a:gd name="connsiteY2116" fmla="*/ 4191317 h 6860376"/>
              <a:gd name="connsiteX2117" fmla="*/ 1937830 w 10502838"/>
              <a:gd name="connsiteY2117" fmla="*/ 4115383 h 6860376"/>
              <a:gd name="connsiteX2118" fmla="*/ 2013765 w 10502838"/>
              <a:gd name="connsiteY2118" fmla="*/ 4191317 h 6860376"/>
              <a:gd name="connsiteX2119" fmla="*/ 2034094 w 10502838"/>
              <a:gd name="connsiteY2119" fmla="*/ 4170988 h 6860376"/>
              <a:gd name="connsiteX2120" fmla="*/ 1958159 w 10502838"/>
              <a:gd name="connsiteY2120" fmla="*/ 4095054 h 6860376"/>
              <a:gd name="connsiteX2121" fmla="*/ 2034094 w 10502838"/>
              <a:gd name="connsiteY2121" fmla="*/ 4019120 h 6860376"/>
              <a:gd name="connsiteX2122" fmla="*/ 2013765 w 10502838"/>
              <a:gd name="connsiteY2122" fmla="*/ 3998791 h 6860376"/>
              <a:gd name="connsiteX2123" fmla="*/ 1937830 w 10502838"/>
              <a:gd name="connsiteY2123" fmla="*/ 4074725 h 6860376"/>
              <a:gd name="connsiteX2124" fmla="*/ 657111 w 10502838"/>
              <a:gd name="connsiteY2124" fmla="*/ 3998791 h 6860376"/>
              <a:gd name="connsiteX2125" fmla="*/ 636782 w 10502838"/>
              <a:gd name="connsiteY2125" fmla="*/ 4019120 h 6860376"/>
              <a:gd name="connsiteX2126" fmla="*/ 712716 w 10502838"/>
              <a:gd name="connsiteY2126" fmla="*/ 4095054 h 6860376"/>
              <a:gd name="connsiteX2127" fmla="*/ 636782 w 10502838"/>
              <a:gd name="connsiteY2127" fmla="*/ 4170988 h 6860376"/>
              <a:gd name="connsiteX2128" fmla="*/ 657111 w 10502838"/>
              <a:gd name="connsiteY2128" fmla="*/ 4191317 h 6860376"/>
              <a:gd name="connsiteX2129" fmla="*/ 733045 w 10502838"/>
              <a:gd name="connsiteY2129" fmla="*/ 4115383 h 6860376"/>
              <a:gd name="connsiteX2130" fmla="*/ 808979 w 10502838"/>
              <a:gd name="connsiteY2130" fmla="*/ 4191317 h 6860376"/>
              <a:gd name="connsiteX2131" fmla="*/ 829308 w 10502838"/>
              <a:gd name="connsiteY2131" fmla="*/ 4170988 h 6860376"/>
              <a:gd name="connsiteX2132" fmla="*/ 753374 w 10502838"/>
              <a:gd name="connsiteY2132" fmla="*/ 4095054 h 6860376"/>
              <a:gd name="connsiteX2133" fmla="*/ 829308 w 10502838"/>
              <a:gd name="connsiteY2133" fmla="*/ 4019120 h 6860376"/>
              <a:gd name="connsiteX2134" fmla="*/ 808979 w 10502838"/>
              <a:gd name="connsiteY2134" fmla="*/ 3998791 h 6860376"/>
              <a:gd name="connsiteX2135" fmla="*/ 733045 w 10502838"/>
              <a:gd name="connsiteY2135" fmla="*/ 4074725 h 6860376"/>
              <a:gd name="connsiteX2136" fmla="*/ 1259202 w 10502838"/>
              <a:gd name="connsiteY2136" fmla="*/ 3998790 h 6860376"/>
              <a:gd name="connsiteX2137" fmla="*/ 1238874 w 10502838"/>
              <a:gd name="connsiteY2137" fmla="*/ 4019119 h 6860376"/>
              <a:gd name="connsiteX2138" fmla="*/ 1314806 w 10502838"/>
              <a:gd name="connsiteY2138" fmla="*/ 4095054 h 6860376"/>
              <a:gd name="connsiteX2139" fmla="*/ 1238874 w 10502838"/>
              <a:gd name="connsiteY2139" fmla="*/ 4170988 h 6860376"/>
              <a:gd name="connsiteX2140" fmla="*/ 1259202 w 10502838"/>
              <a:gd name="connsiteY2140" fmla="*/ 4191317 h 6860376"/>
              <a:gd name="connsiteX2141" fmla="*/ 1335734 w 10502838"/>
              <a:gd name="connsiteY2141" fmla="*/ 4115382 h 6860376"/>
              <a:gd name="connsiteX2142" fmla="*/ 1411071 w 10502838"/>
              <a:gd name="connsiteY2142" fmla="*/ 4191317 h 6860376"/>
              <a:gd name="connsiteX2143" fmla="*/ 1431399 w 10502838"/>
              <a:gd name="connsiteY2143" fmla="*/ 4170988 h 6860376"/>
              <a:gd name="connsiteX2144" fmla="*/ 1355465 w 10502838"/>
              <a:gd name="connsiteY2144" fmla="*/ 4095054 h 6860376"/>
              <a:gd name="connsiteX2145" fmla="*/ 1431399 w 10502838"/>
              <a:gd name="connsiteY2145" fmla="*/ 4019119 h 6860376"/>
              <a:gd name="connsiteX2146" fmla="*/ 1411071 w 10502838"/>
              <a:gd name="connsiteY2146" fmla="*/ 3998790 h 6860376"/>
              <a:gd name="connsiteX2147" fmla="*/ 1335135 w 10502838"/>
              <a:gd name="connsiteY2147" fmla="*/ 4074725 h 6860376"/>
              <a:gd name="connsiteX2148" fmla="*/ 55018 w 10502838"/>
              <a:gd name="connsiteY2148" fmla="*/ 3998790 h 6860376"/>
              <a:gd name="connsiteX2149" fmla="*/ 34689 w 10502838"/>
              <a:gd name="connsiteY2149" fmla="*/ 4019119 h 6860376"/>
              <a:gd name="connsiteX2150" fmla="*/ 110623 w 10502838"/>
              <a:gd name="connsiteY2150" fmla="*/ 4095054 h 6860376"/>
              <a:gd name="connsiteX2151" fmla="*/ 34091 w 10502838"/>
              <a:gd name="connsiteY2151" fmla="*/ 4170988 h 6860376"/>
              <a:gd name="connsiteX2152" fmla="*/ 54420 w 10502838"/>
              <a:gd name="connsiteY2152" fmla="*/ 4191317 h 6860376"/>
              <a:gd name="connsiteX2153" fmla="*/ 130354 w 10502838"/>
              <a:gd name="connsiteY2153" fmla="*/ 4115382 h 6860376"/>
              <a:gd name="connsiteX2154" fmla="*/ 206289 w 10502838"/>
              <a:gd name="connsiteY2154" fmla="*/ 4191317 h 6860376"/>
              <a:gd name="connsiteX2155" fmla="*/ 226617 w 10502838"/>
              <a:gd name="connsiteY2155" fmla="*/ 4170988 h 6860376"/>
              <a:gd name="connsiteX2156" fmla="*/ 150683 w 10502838"/>
              <a:gd name="connsiteY2156" fmla="*/ 4095054 h 6860376"/>
              <a:gd name="connsiteX2157" fmla="*/ 226617 w 10502838"/>
              <a:gd name="connsiteY2157" fmla="*/ 4019119 h 6860376"/>
              <a:gd name="connsiteX2158" fmla="*/ 206289 w 10502838"/>
              <a:gd name="connsiteY2158" fmla="*/ 3998790 h 6860376"/>
              <a:gd name="connsiteX2159" fmla="*/ 130354 w 10502838"/>
              <a:gd name="connsiteY2159" fmla="*/ 4074725 h 6860376"/>
              <a:gd name="connsiteX2160" fmla="*/ 1259800 w 10502838"/>
              <a:gd name="connsiteY2160" fmla="*/ 3973678 h 6860376"/>
              <a:gd name="connsiteX2161" fmla="*/ 1335734 w 10502838"/>
              <a:gd name="connsiteY2161" fmla="*/ 4049612 h 6860376"/>
              <a:gd name="connsiteX2162" fmla="*/ 1411668 w 10502838"/>
              <a:gd name="connsiteY2162" fmla="*/ 3973678 h 6860376"/>
              <a:gd name="connsiteX2163" fmla="*/ 1457707 w 10502838"/>
              <a:gd name="connsiteY2163" fmla="*/ 4019717 h 6860376"/>
              <a:gd name="connsiteX2164" fmla="*/ 1381175 w 10502838"/>
              <a:gd name="connsiteY2164" fmla="*/ 4095054 h 6860376"/>
              <a:gd name="connsiteX2165" fmla="*/ 1457109 w 10502838"/>
              <a:gd name="connsiteY2165" fmla="*/ 4170988 h 6860376"/>
              <a:gd name="connsiteX2166" fmla="*/ 1411071 w 10502838"/>
              <a:gd name="connsiteY2166" fmla="*/ 4217026 h 6860376"/>
              <a:gd name="connsiteX2167" fmla="*/ 1335135 w 10502838"/>
              <a:gd name="connsiteY2167" fmla="*/ 4141092 h 6860376"/>
              <a:gd name="connsiteX2168" fmla="*/ 1259800 w 10502838"/>
              <a:gd name="connsiteY2168" fmla="*/ 4216429 h 6860376"/>
              <a:gd name="connsiteX2169" fmla="*/ 1213762 w 10502838"/>
              <a:gd name="connsiteY2169" fmla="*/ 4170390 h 6860376"/>
              <a:gd name="connsiteX2170" fmla="*/ 1289695 w 10502838"/>
              <a:gd name="connsiteY2170" fmla="*/ 4094455 h 6860376"/>
              <a:gd name="connsiteX2171" fmla="*/ 1213762 w 10502838"/>
              <a:gd name="connsiteY2171" fmla="*/ 4019717 h 6860376"/>
              <a:gd name="connsiteX2172" fmla="*/ 55018 w 10502838"/>
              <a:gd name="connsiteY2172" fmla="*/ 3973678 h 6860376"/>
              <a:gd name="connsiteX2173" fmla="*/ 130952 w 10502838"/>
              <a:gd name="connsiteY2173" fmla="*/ 4049612 h 6860376"/>
              <a:gd name="connsiteX2174" fmla="*/ 206886 w 10502838"/>
              <a:gd name="connsiteY2174" fmla="*/ 3973678 h 6860376"/>
              <a:gd name="connsiteX2175" fmla="*/ 252925 w 10502838"/>
              <a:gd name="connsiteY2175" fmla="*/ 4019717 h 6860376"/>
              <a:gd name="connsiteX2176" fmla="*/ 176991 w 10502838"/>
              <a:gd name="connsiteY2176" fmla="*/ 4095651 h 6860376"/>
              <a:gd name="connsiteX2177" fmla="*/ 252925 w 10502838"/>
              <a:gd name="connsiteY2177" fmla="*/ 4171586 h 6860376"/>
              <a:gd name="connsiteX2178" fmla="*/ 206886 w 10502838"/>
              <a:gd name="connsiteY2178" fmla="*/ 4217625 h 6860376"/>
              <a:gd name="connsiteX2179" fmla="*/ 130952 w 10502838"/>
              <a:gd name="connsiteY2179" fmla="*/ 4141690 h 6860376"/>
              <a:gd name="connsiteX2180" fmla="*/ 55018 w 10502838"/>
              <a:gd name="connsiteY2180" fmla="*/ 4216429 h 6860376"/>
              <a:gd name="connsiteX2181" fmla="*/ 8979 w 10502838"/>
              <a:gd name="connsiteY2181" fmla="*/ 4170390 h 6860376"/>
              <a:gd name="connsiteX2182" fmla="*/ 84913 w 10502838"/>
              <a:gd name="connsiteY2182" fmla="*/ 4094455 h 6860376"/>
              <a:gd name="connsiteX2183" fmla="*/ 8979 w 10502838"/>
              <a:gd name="connsiteY2183" fmla="*/ 4019717 h 6860376"/>
              <a:gd name="connsiteX2184" fmla="*/ 10295963 w 10502838"/>
              <a:gd name="connsiteY2184" fmla="*/ 3972483 h 6860376"/>
              <a:gd name="connsiteX2185" fmla="*/ 10371897 w 10502838"/>
              <a:gd name="connsiteY2185" fmla="*/ 4048417 h 6860376"/>
              <a:gd name="connsiteX2186" fmla="*/ 10447831 w 10502838"/>
              <a:gd name="connsiteY2186" fmla="*/ 3972483 h 6860376"/>
              <a:gd name="connsiteX2187" fmla="*/ 10493870 w 10502838"/>
              <a:gd name="connsiteY2187" fmla="*/ 4018522 h 6860376"/>
              <a:gd name="connsiteX2188" fmla="*/ 10417936 w 10502838"/>
              <a:gd name="connsiteY2188" fmla="*/ 4094456 h 6860376"/>
              <a:gd name="connsiteX2189" fmla="*/ 10493870 w 10502838"/>
              <a:gd name="connsiteY2189" fmla="*/ 4170390 h 6860376"/>
              <a:gd name="connsiteX2190" fmla="*/ 10447831 w 10502838"/>
              <a:gd name="connsiteY2190" fmla="*/ 4216429 h 6860376"/>
              <a:gd name="connsiteX2191" fmla="*/ 10371897 w 10502838"/>
              <a:gd name="connsiteY2191" fmla="*/ 4140495 h 6860376"/>
              <a:gd name="connsiteX2192" fmla="*/ 10295963 w 10502838"/>
              <a:gd name="connsiteY2192" fmla="*/ 4216429 h 6860376"/>
              <a:gd name="connsiteX2193" fmla="*/ 10249924 w 10502838"/>
              <a:gd name="connsiteY2193" fmla="*/ 4170390 h 6860376"/>
              <a:gd name="connsiteX2194" fmla="*/ 10325858 w 10502838"/>
              <a:gd name="connsiteY2194" fmla="*/ 4094456 h 6860376"/>
              <a:gd name="connsiteX2195" fmla="*/ 10249924 w 10502838"/>
              <a:gd name="connsiteY2195" fmla="*/ 4018522 h 6860376"/>
              <a:gd name="connsiteX2196" fmla="*/ 9693272 w 10502838"/>
              <a:gd name="connsiteY2196" fmla="*/ 3972483 h 6860376"/>
              <a:gd name="connsiteX2197" fmla="*/ 9769206 w 10502838"/>
              <a:gd name="connsiteY2197" fmla="*/ 4048417 h 6860376"/>
              <a:gd name="connsiteX2198" fmla="*/ 9845140 w 10502838"/>
              <a:gd name="connsiteY2198" fmla="*/ 3972483 h 6860376"/>
              <a:gd name="connsiteX2199" fmla="*/ 9891180 w 10502838"/>
              <a:gd name="connsiteY2199" fmla="*/ 4018522 h 6860376"/>
              <a:gd name="connsiteX2200" fmla="*/ 9815245 w 10502838"/>
              <a:gd name="connsiteY2200" fmla="*/ 4094456 h 6860376"/>
              <a:gd name="connsiteX2201" fmla="*/ 9891180 w 10502838"/>
              <a:gd name="connsiteY2201" fmla="*/ 4170390 h 6860376"/>
              <a:gd name="connsiteX2202" fmla="*/ 9845140 w 10502838"/>
              <a:gd name="connsiteY2202" fmla="*/ 4216429 h 6860376"/>
              <a:gd name="connsiteX2203" fmla="*/ 9769206 w 10502838"/>
              <a:gd name="connsiteY2203" fmla="*/ 4140495 h 6860376"/>
              <a:gd name="connsiteX2204" fmla="*/ 9693272 w 10502838"/>
              <a:gd name="connsiteY2204" fmla="*/ 4216429 h 6860376"/>
              <a:gd name="connsiteX2205" fmla="*/ 9647233 w 10502838"/>
              <a:gd name="connsiteY2205" fmla="*/ 4170390 h 6860376"/>
              <a:gd name="connsiteX2206" fmla="*/ 9723167 w 10502838"/>
              <a:gd name="connsiteY2206" fmla="*/ 4094456 h 6860376"/>
              <a:gd name="connsiteX2207" fmla="*/ 9647233 w 10502838"/>
              <a:gd name="connsiteY2207" fmla="*/ 4018522 h 6860376"/>
              <a:gd name="connsiteX2208" fmla="*/ 9091777 w 10502838"/>
              <a:gd name="connsiteY2208" fmla="*/ 3972483 h 6860376"/>
              <a:gd name="connsiteX2209" fmla="*/ 9167711 w 10502838"/>
              <a:gd name="connsiteY2209" fmla="*/ 4048417 h 6860376"/>
              <a:gd name="connsiteX2210" fmla="*/ 9243645 w 10502838"/>
              <a:gd name="connsiteY2210" fmla="*/ 3972483 h 6860376"/>
              <a:gd name="connsiteX2211" fmla="*/ 9289684 w 10502838"/>
              <a:gd name="connsiteY2211" fmla="*/ 4018522 h 6860376"/>
              <a:gd name="connsiteX2212" fmla="*/ 9213750 w 10502838"/>
              <a:gd name="connsiteY2212" fmla="*/ 4094456 h 6860376"/>
              <a:gd name="connsiteX2213" fmla="*/ 9289684 w 10502838"/>
              <a:gd name="connsiteY2213" fmla="*/ 4170390 h 6860376"/>
              <a:gd name="connsiteX2214" fmla="*/ 9243645 w 10502838"/>
              <a:gd name="connsiteY2214" fmla="*/ 4216429 h 6860376"/>
              <a:gd name="connsiteX2215" fmla="*/ 9167711 w 10502838"/>
              <a:gd name="connsiteY2215" fmla="*/ 4140495 h 6860376"/>
              <a:gd name="connsiteX2216" fmla="*/ 9091777 w 10502838"/>
              <a:gd name="connsiteY2216" fmla="*/ 4216429 h 6860376"/>
              <a:gd name="connsiteX2217" fmla="*/ 9045738 w 10502838"/>
              <a:gd name="connsiteY2217" fmla="*/ 4170390 h 6860376"/>
              <a:gd name="connsiteX2218" fmla="*/ 9121672 w 10502838"/>
              <a:gd name="connsiteY2218" fmla="*/ 4094456 h 6860376"/>
              <a:gd name="connsiteX2219" fmla="*/ 9045738 w 10502838"/>
              <a:gd name="connsiteY2219" fmla="*/ 4018522 h 6860376"/>
              <a:gd name="connsiteX2220" fmla="*/ 8488488 w 10502838"/>
              <a:gd name="connsiteY2220" fmla="*/ 3972483 h 6860376"/>
              <a:gd name="connsiteX2221" fmla="*/ 8564422 w 10502838"/>
              <a:gd name="connsiteY2221" fmla="*/ 4048417 h 6860376"/>
              <a:gd name="connsiteX2222" fmla="*/ 8640356 w 10502838"/>
              <a:gd name="connsiteY2222" fmla="*/ 3972483 h 6860376"/>
              <a:gd name="connsiteX2223" fmla="*/ 8686396 w 10502838"/>
              <a:gd name="connsiteY2223" fmla="*/ 4018522 h 6860376"/>
              <a:gd name="connsiteX2224" fmla="*/ 8610461 w 10502838"/>
              <a:gd name="connsiteY2224" fmla="*/ 4094456 h 6860376"/>
              <a:gd name="connsiteX2225" fmla="*/ 8686396 w 10502838"/>
              <a:gd name="connsiteY2225" fmla="*/ 4170390 h 6860376"/>
              <a:gd name="connsiteX2226" fmla="*/ 8640356 w 10502838"/>
              <a:gd name="connsiteY2226" fmla="*/ 4216429 h 6860376"/>
              <a:gd name="connsiteX2227" fmla="*/ 8564422 w 10502838"/>
              <a:gd name="connsiteY2227" fmla="*/ 4140495 h 6860376"/>
              <a:gd name="connsiteX2228" fmla="*/ 8488488 w 10502838"/>
              <a:gd name="connsiteY2228" fmla="*/ 4216429 h 6860376"/>
              <a:gd name="connsiteX2229" fmla="*/ 8442449 w 10502838"/>
              <a:gd name="connsiteY2229" fmla="*/ 4170390 h 6860376"/>
              <a:gd name="connsiteX2230" fmla="*/ 8518383 w 10502838"/>
              <a:gd name="connsiteY2230" fmla="*/ 4094456 h 6860376"/>
              <a:gd name="connsiteX2231" fmla="*/ 8442449 w 10502838"/>
              <a:gd name="connsiteY2231" fmla="*/ 4018522 h 6860376"/>
              <a:gd name="connsiteX2232" fmla="*/ 7886396 w 10502838"/>
              <a:gd name="connsiteY2232" fmla="*/ 3972483 h 6860376"/>
              <a:gd name="connsiteX2233" fmla="*/ 7962330 w 10502838"/>
              <a:gd name="connsiteY2233" fmla="*/ 4048417 h 6860376"/>
              <a:gd name="connsiteX2234" fmla="*/ 8038264 w 10502838"/>
              <a:gd name="connsiteY2234" fmla="*/ 3972483 h 6860376"/>
              <a:gd name="connsiteX2235" fmla="*/ 8084303 w 10502838"/>
              <a:gd name="connsiteY2235" fmla="*/ 4018522 h 6860376"/>
              <a:gd name="connsiteX2236" fmla="*/ 8008369 w 10502838"/>
              <a:gd name="connsiteY2236" fmla="*/ 4094456 h 6860376"/>
              <a:gd name="connsiteX2237" fmla="*/ 8084303 w 10502838"/>
              <a:gd name="connsiteY2237" fmla="*/ 4170390 h 6860376"/>
              <a:gd name="connsiteX2238" fmla="*/ 8038264 w 10502838"/>
              <a:gd name="connsiteY2238" fmla="*/ 4216429 h 6860376"/>
              <a:gd name="connsiteX2239" fmla="*/ 7962330 w 10502838"/>
              <a:gd name="connsiteY2239" fmla="*/ 4140495 h 6860376"/>
              <a:gd name="connsiteX2240" fmla="*/ 7886396 w 10502838"/>
              <a:gd name="connsiteY2240" fmla="*/ 4216429 h 6860376"/>
              <a:gd name="connsiteX2241" fmla="*/ 7840357 w 10502838"/>
              <a:gd name="connsiteY2241" fmla="*/ 4170390 h 6860376"/>
              <a:gd name="connsiteX2242" fmla="*/ 7916291 w 10502838"/>
              <a:gd name="connsiteY2242" fmla="*/ 4094456 h 6860376"/>
              <a:gd name="connsiteX2243" fmla="*/ 7840357 w 10502838"/>
              <a:gd name="connsiteY2243" fmla="*/ 4018522 h 6860376"/>
              <a:gd name="connsiteX2244" fmla="*/ 7283705 w 10502838"/>
              <a:gd name="connsiteY2244" fmla="*/ 3972483 h 6860376"/>
              <a:gd name="connsiteX2245" fmla="*/ 7359639 w 10502838"/>
              <a:gd name="connsiteY2245" fmla="*/ 4048417 h 6860376"/>
              <a:gd name="connsiteX2246" fmla="*/ 7435573 w 10502838"/>
              <a:gd name="connsiteY2246" fmla="*/ 3972483 h 6860376"/>
              <a:gd name="connsiteX2247" fmla="*/ 7481613 w 10502838"/>
              <a:gd name="connsiteY2247" fmla="*/ 4018522 h 6860376"/>
              <a:gd name="connsiteX2248" fmla="*/ 7405678 w 10502838"/>
              <a:gd name="connsiteY2248" fmla="*/ 4094456 h 6860376"/>
              <a:gd name="connsiteX2249" fmla="*/ 7481613 w 10502838"/>
              <a:gd name="connsiteY2249" fmla="*/ 4170390 h 6860376"/>
              <a:gd name="connsiteX2250" fmla="*/ 7435573 w 10502838"/>
              <a:gd name="connsiteY2250" fmla="*/ 4216429 h 6860376"/>
              <a:gd name="connsiteX2251" fmla="*/ 7359639 w 10502838"/>
              <a:gd name="connsiteY2251" fmla="*/ 4140495 h 6860376"/>
              <a:gd name="connsiteX2252" fmla="*/ 7283705 w 10502838"/>
              <a:gd name="connsiteY2252" fmla="*/ 4216429 h 6860376"/>
              <a:gd name="connsiteX2253" fmla="*/ 7237666 w 10502838"/>
              <a:gd name="connsiteY2253" fmla="*/ 4170390 h 6860376"/>
              <a:gd name="connsiteX2254" fmla="*/ 7313600 w 10502838"/>
              <a:gd name="connsiteY2254" fmla="*/ 4094456 h 6860376"/>
              <a:gd name="connsiteX2255" fmla="*/ 7237666 w 10502838"/>
              <a:gd name="connsiteY2255" fmla="*/ 4018522 h 6860376"/>
              <a:gd name="connsiteX2256" fmla="*/ 6681612 w 10502838"/>
              <a:gd name="connsiteY2256" fmla="*/ 3972483 h 6860376"/>
              <a:gd name="connsiteX2257" fmla="*/ 6757546 w 10502838"/>
              <a:gd name="connsiteY2257" fmla="*/ 4048417 h 6860376"/>
              <a:gd name="connsiteX2258" fmla="*/ 6833480 w 10502838"/>
              <a:gd name="connsiteY2258" fmla="*/ 3972483 h 6860376"/>
              <a:gd name="connsiteX2259" fmla="*/ 6879519 w 10502838"/>
              <a:gd name="connsiteY2259" fmla="*/ 4018522 h 6860376"/>
              <a:gd name="connsiteX2260" fmla="*/ 6803585 w 10502838"/>
              <a:gd name="connsiteY2260" fmla="*/ 4094456 h 6860376"/>
              <a:gd name="connsiteX2261" fmla="*/ 6879519 w 10502838"/>
              <a:gd name="connsiteY2261" fmla="*/ 4170390 h 6860376"/>
              <a:gd name="connsiteX2262" fmla="*/ 6833480 w 10502838"/>
              <a:gd name="connsiteY2262" fmla="*/ 4216429 h 6860376"/>
              <a:gd name="connsiteX2263" fmla="*/ 6757546 w 10502838"/>
              <a:gd name="connsiteY2263" fmla="*/ 4140495 h 6860376"/>
              <a:gd name="connsiteX2264" fmla="*/ 6681612 w 10502838"/>
              <a:gd name="connsiteY2264" fmla="*/ 4216429 h 6860376"/>
              <a:gd name="connsiteX2265" fmla="*/ 6635573 w 10502838"/>
              <a:gd name="connsiteY2265" fmla="*/ 4170390 h 6860376"/>
              <a:gd name="connsiteX2266" fmla="*/ 6711507 w 10502838"/>
              <a:gd name="connsiteY2266" fmla="*/ 4094456 h 6860376"/>
              <a:gd name="connsiteX2267" fmla="*/ 6635573 w 10502838"/>
              <a:gd name="connsiteY2267" fmla="*/ 4018522 h 6860376"/>
              <a:gd name="connsiteX2268" fmla="*/ 6078921 w 10502838"/>
              <a:gd name="connsiteY2268" fmla="*/ 3972483 h 6860376"/>
              <a:gd name="connsiteX2269" fmla="*/ 6154855 w 10502838"/>
              <a:gd name="connsiteY2269" fmla="*/ 4048417 h 6860376"/>
              <a:gd name="connsiteX2270" fmla="*/ 6230789 w 10502838"/>
              <a:gd name="connsiteY2270" fmla="*/ 3972483 h 6860376"/>
              <a:gd name="connsiteX2271" fmla="*/ 6276829 w 10502838"/>
              <a:gd name="connsiteY2271" fmla="*/ 4018522 h 6860376"/>
              <a:gd name="connsiteX2272" fmla="*/ 6200894 w 10502838"/>
              <a:gd name="connsiteY2272" fmla="*/ 4094456 h 6860376"/>
              <a:gd name="connsiteX2273" fmla="*/ 6276829 w 10502838"/>
              <a:gd name="connsiteY2273" fmla="*/ 4170390 h 6860376"/>
              <a:gd name="connsiteX2274" fmla="*/ 6230789 w 10502838"/>
              <a:gd name="connsiteY2274" fmla="*/ 4216429 h 6860376"/>
              <a:gd name="connsiteX2275" fmla="*/ 6154855 w 10502838"/>
              <a:gd name="connsiteY2275" fmla="*/ 4140495 h 6860376"/>
              <a:gd name="connsiteX2276" fmla="*/ 6078921 w 10502838"/>
              <a:gd name="connsiteY2276" fmla="*/ 4216429 h 6860376"/>
              <a:gd name="connsiteX2277" fmla="*/ 6032882 w 10502838"/>
              <a:gd name="connsiteY2277" fmla="*/ 4170390 h 6860376"/>
              <a:gd name="connsiteX2278" fmla="*/ 6108816 w 10502838"/>
              <a:gd name="connsiteY2278" fmla="*/ 4094456 h 6860376"/>
              <a:gd name="connsiteX2279" fmla="*/ 6032882 w 10502838"/>
              <a:gd name="connsiteY2279" fmla="*/ 4018522 h 6860376"/>
              <a:gd name="connsiteX2280" fmla="*/ 5476828 w 10502838"/>
              <a:gd name="connsiteY2280" fmla="*/ 3972483 h 6860376"/>
              <a:gd name="connsiteX2281" fmla="*/ 5552762 w 10502838"/>
              <a:gd name="connsiteY2281" fmla="*/ 4048417 h 6860376"/>
              <a:gd name="connsiteX2282" fmla="*/ 5628697 w 10502838"/>
              <a:gd name="connsiteY2282" fmla="*/ 3972483 h 6860376"/>
              <a:gd name="connsiteX2283" fmla="*/ 5674735 w 10502838"/>
              <a:gd name="connsiteY2283" fmla="*/ 4018522 h 6860376"/>
              <a:gd name="connsiteX2284" fmla="*/ 5598801 w 10502838"/>
              <a:gd name="connsiteY2284" fmla="*/ 4094456 h 6860376"/>
              <a:gd name="connsiteX2285" fmla="*/ 5674735 w 10502838"/>
              <a:gd name="connsiteY2285" fmla="*/ 4170390 h 6860376"/>
              <a:gd name="connsiteX2286" fmla="*/ 5628099 w 10502838"/>
              <a:gd name="connsiteY2286" fmla="*/ 4216429 h 6860376"/>
              <a:gd name="connsiteX2287" fmla="*/ 5552164 w 10502838"/>
              <a:gd name="connsiteY2287" fmla="*/ 4140495 h 6860376"/>
              <a:gd name="connsiteX2288" fmla="*/ 5476828 w 10502838"/>
              <a:gd name="connsiteY2288" fmla="*/ 4216429 h 6860376"/>
              <a:gd name="connsiteX2289" fmla="*/ 5430789 w 10502838"/>
              <a:gd name="connsiteY2289" fmla="*/ 4170390 h 6860376"/>
              <a:gd name="connsiteX2290" fmla="*/ 5506723 w 10502838"/>
              <a:gd name="connsiteY2290" fmla="*/ 4094456 h 6860376"/>
              <a:gd name="connsiteX2291" fmla="*/ 5430789 w 10502838"/>
              <a:gd name="connsiteY2291" fmla="*/ 4018522 h 6860376"/>
              <a:gd name="connsiteX2292" fmla="*/ 4874137 w 10502838"/>
              <a:gd name="connsiteY2292" fmla="*/ 3972483 h 6860376"/>
              <a:gd name="connsiteX2293" fmla="*/ 4950071 w 10502838"/>
              <a:gd name="connsiteY2293" fmla="*/ 4048417 h 6860376"/>
              <a:gd name="connsiteX2294" fmla="*/ 5026005 w 10502838"/>
              <a:gd name="connsiteY2294" fmla="*/ 3972483 h 6860376"/>
              <a:gd name="connsiteX2295" fmla="*/ 5072044 w 10502838"/>
              <a:gd name="connsiteY2295" fmla="*/ 4018522 h 6860376"/>
              <a:gd name="connsiteX2296" fmla="*/ 4996110 w 10502838"/>
              <a:gd name="connsiteY2296" fmla="*/ 4094456 h 6860376"/>
              <a:gd name="connsiteX2297" fmla="*/ 5072044 w 10502838"/>
              <a:gd name="connsiteY2297" fmla="*/ 4170390 h 6860376"/>
              <a:gd name="connsiteX2298" fmla="*/ 5026005 w 10502838"/>
              <a:gd name="connsiteY2298" fmla="*/ 4216429 h 6860376"/>
              <a:gd name="connsiteX2299" fmla="*/ 4950071 w 10502838"/>
              <a:gd name="connsiteY2299" fmla="*/ 4140495 h 6860376"/>
              <a:gd name="connsiteX2300" fmla="*/ 4874137 w 10502838"/>
              <a:gd name="connsiteY2300" fmla="*/ 4216429 h 6860376"/>
              <a:gd name="connsiteX2301" fmla="*/ 4828098 w 10502838"/>
              <a:gd name="connsiteY2301" fmla="*/ 4170390 h 6860376"/>
              <a:gd name="connsiteX2302" fmla="*/ 4904032 w 10502838"/>
              <a:gd name="connsiteY2302" fmla="*/ 4094456 h 6860376"/>
              <a:gd name="connsiteX2303" fmla="*/ 4828098 w 10502838"/>
              <a:gd name="connsiteY2303" fmla="*/ 4018522 h 6860376"/>
              <a:gd name="connsiteX2304" fmla="*/ 4272044 w 10502838"/>
              <a:gd name="connsiteY2304" fmla="*/ 3972483 h 6860376"/>
              <a:gd name="connsiteX2305" fmla="*/ 4347978 w 10502838"/>
              <a:gd name="connsiteY2305" fmla="*/ 4048417 h 6860376"/>
              <a:gd name="connsiteX2306" fmla="*/ 4423913 w 10502838"/>
              <a:gd name="connsiteY2306" fmla="*/ 3972483 h 6860376"/>
              <a:gd name="connsiteX2307" fmla="*/ 4469951 w 10502838"/>
              <a:gd name="connsiteY2307" fmla="*/ 4018522 h 6860376"/>
              <a:gd name="connsiteX2308" fmla="*/ 4394017 w 10502838"/>
              <a:gd name="connsiteY2308" fmla="*/ 4094456 h 6860376"/>
              <a:gd name="connsiteX2309" fmla="*/ 4469951 w 10502838"/>
              <a:gd name="connsiteY2309" fmla="*/ 4170390 h 6860376"/>
              <a:gd name="connsiteX2310" fmla="*/ 4423913 w 10502838"/>
              <a:gd name="connsiteY2310" fmla="*/ 4216429 h 6860376"/>
              <a:gd name="connsiteX2311" fmla="*/ 4347978 w 10502838"/>
              <a:gd name="connsiteY2311" fmla="*/ 4140495 h 6860376"/>
              <a:gd name="connsiteX2312" fmla="*/ 4272044 w 10502838"/>
              <a:gd name="connsiteY2312" fmla="*/ 4216429 h 6860376"/>
              <a:gd name="connsiteX2313" fmla="*/ 4226005 w 10502838"/>
              <a:gd name="connsiteY2313" fmla="*/ 4170390 h 6860376"/>
              <a:gd name="connsiteX2314" fmla="*/ 4301939 w 10502838"/>
              <a:gd name="connsiteY2314" fmla="*/ 4094456 h 6860376"/>
              <a:gd name="connsiteX2315" fmla="*/ 4226005 w 10502838"/>
              <a:gd name="connsiteY2315" fmla="*/ 4018522 h 6860376"/>
              <a:gd name="connsiteX2316" fmla="*/ 3668756 w 10502838"/>
              <a:gd name="connsiteY2316" fmla="*/ 3972483 h 6860376"/>
              <a:gd name="connsiteX2317" fmla="*/ 3744690 w 10502838"/>
              <a:gd name="connsiteY2317" fmla="*/ 4048417 h 6860376"/>
              <a:gd name="connsiteX2318" fmla="*/ 3820624 w 10502838"/>
              <a:gd name="connsiteY2318" fmla="*/ 3972483 h 6860376"/>
              <a:gd name="connsiteX2319" fmla="*/ 3866663 w 10502838"/>
              <a:gd name="connsiteY2319" fmla="*/ 4018522 h 6860376"/>
              <a:gd name="connsiteX2320" fmla="*/ 3790729 w 10502838"/>
              <a:gd name="connsiteY2320" fmla="*/ 4094456 h 6860376"/>
              <a:gd name="connsiteX2321" fmla="*/ 3866663 w 10502838"/>
              <a:gd name="connsiteY2321" fmla="*/ 4170390 h 6860376"/>
              <a:gd name="connsiteX2322" fmla="*/ 3820624 w 10502838"/>
              <a:gd name="connsiteY2322" fmla="*/ 4216429 h 6860376"/>
              <a:gd name="connsiteX2323" fmla="*/ 3744690 w 10502838"/>
              <a:gd name="connsiteY2323" fmla="*/ 4140495 h 6860376"/>
              <a:gd name="connsiteX2324" fmla="*/ 3668756 w 10502838"/>
              <a:gd name="connsiteY2324" fmla="*/ 4216429 h 6860376"/>
              <a:gd name="connsiteX2325" fmla="*/ 3622717 w 10502838"/>
              <a:gd name="connsiteY2325" fmla="*/ 4170390 h 6860376"/>
              <a:gd name="connsiteX2326" fmla="*/ 3698651 w 10502838"/>
              <a:gd name="connsiteY2326" fmla="*/ 4094456 h 6860376"/>
              <a:gd name="connsiteX2327" fmla="*/ 3622717 w 10502838"/>
              <a:gd name="connsiteY2327" fmla="*/ 4018522 h 6860376"/>
              <a:gd name="connsiteX2328" fmla="*/ 3067284 w 10502838"/>
              <a:gd name="connsiteY2328" fmla="*/ 3972483 h 6860376"/>
              <a:gd name="connsiteX2329" fmla="*/ 3143218 w 10502838"/>
              <a:gd name="connsiteY2329" fmla="*/ 4048417 h 6860376"/>
              <a:gd name="connsiteX2330" fmla="*/ 3219155 w 10502838"/>
              <a:gd name="connsiteY2330" fmla="*/ 3972483 h 6860376"/>
              <a:gd name="connsiteX2331" fmla="*/ 3265193 w 10502838"/>
              <a:gd name="connsiteY2331" fmla="*/ 4018522 h 6860376"/>
              <a:gd name="connsiteX2332" fmla="*/ 3189258 w 10502838"/>
              <a:gd name="connsiteY2332" fmla="*/ 4094456 h 6860376"/>
              <a:gd name="connsiteX2333" fmla="*/ 3265193 w 10502838"/>
              <a:gd name="connsiteY2333" fmla="*/ 4170390 h 6860376"/>
              <a:gd name="connsiteX2334" fmla="*/ 3218557 w 10502838"/>
              <a:gd name="connsiteY2334" fmla="*/ 4216429 h 6860376"/>
              <a:gd name="connsiteX2335" fmla="*/ 3142621 w 10502838"/>
              <a:gd name="connsiteY2335" fmla="*/ 4140495 h 6860376"/>
              <a:gd name="connsiteX2336" fmla="*/ 3067284 w 10502838"/>
              <a:gd name="connsiteY2336" fmla="*/ 4216429 h 6860376"/>
              <a:gd name="connsiteX2337" fmla="*/ 3021245 w 10502838"/>
              <a:gd name="connsiteY2337" fmla="*/ 4170390 h 6860376"/>
              <a:gd name="connsiteX2338" fmla="*/ 3097179 w 10502838"/>
              <a:gd name="connsiteY2338" fmla="*/ 4094456 h 6860376"/>
              <a:gd name="connsiteX2339" fmla="*/ 3021245 w 10502838"/>
              <a:gd name="connsiteY2339" fmla="*/ 4018522 h 6860376"/>
              <a:gd name="connsiteX2340" fmla="*/ 2464590 w 10502838"/>
              <a:gd name="connsiteY2340" fmla="*/ 3972483 h 6860376"/>
              <a:gd name="connsiteX2341" fmla="*/ 2540525 w 10502838"/>
              <a:gd name="connsiteY2341" fmla="*/ 4048417 h 6860376"/>
              <a:gd name="connsiteX2342" fmla="*/ 2616460 w 10502838"/>
              <a:gd name="connsiteY2342" fmla="*/ 3972483 h 6860376"/>
              <a:gd name="connsiteX2343" fmla="*/ 2662499 w 10502838"/>
              <a:gd name="connsiteY2343" fmla="*/ 4018522 h 6860376"/>
              <a:gd name="connsiteX2344" fmla="*/ 2586565 w 10502838"/>
              <a:gd name="connsiteY2344" fmla="*/ 4094456 h 6860376"/>
              <a:gd name="connsiteX2345" fmla="*/ 2662499 w 10502838"/>
              <a:gd name="connsiteY2345" fmla="*/ 4170390 h 6860376"/>
              <a:gd name="connsiteX2346" fmla="*/ 2616460 w 10502838"/>
              <a:gd name="connsiteY2346" fmla="*/ 4216429 h 6860376"/>
              <a:gd name="connsiteX2347" fmla="*/ 2540525 w 10502838"/>
              <a:gd name="connsiteY2347" fmla="*/ 4140495 h 6860376"/>
              <a:gd name="connsiteX2348" fmla="*/ 2464590 w 10502838"/>
              <a:gd name="connsiteY2348" fmla="*/ 4216429 h 6860376"/>
              <a:gd name="connsiteX2349" fmla="*/ 2418551 w 10502838"/>
              <a:gd name="connsiteY2349" fmla="*/ 4170390 h 6860376"/>
              <a:gd name="connsiteX2350" fmla="*/ 2494485 w 10502838"/>
              <a:gd name="connsiteY2350" fmla="*/ 4094456 h 6860376"/>
              <a:gd name="connsiteX2351" fmla="*/ 2418551 w 10502838"/>
              <a:gd name="connsiteY2351" fmla="*/ 4018522 h 6860376"/>
              <a:gd name="connsiteX2352" fmla="*/ 1861896 w 10502838"/>
              <a:gd name="connsiteY2352" fmla="*/ 3972483 h 6860376"/>
              <a:gd name="connsiteX2353" fmla="*/ 1937830 w 10502838"/>
              <a:gd name="connsiteY2353" fmla="*/ 4048417 h 6860376"/>
              <a:gd name="connsiteX2354" fmla="*/ 2013765 w 10502838"/>
              <a:gd name="connsiteY2354" fmla="*/ 3972483 h 6860376"/>
              <a:gd name="connsiteX2355" fmla="*/ 2059804 w 10502838"/>
              <a:gd name="connsiteY2355" fmla="*/ 4018522 h 6860376"/>
              <a:gd name="connsiteX2356" fmla="*/ 1983870 w 10502838"/>
              <a:gd name="connsiteY2356" fmla="*/ 4094456 h 6860376"/>
              <a:gd name="connsiteX2357" fmla="*/ 2059804 w 10502838"/>
              <a:gd name="connsiteY2357" fmla="*/ 4170390 h 6860376"/>
              <a:gd name="connsiteX2358" fmla="*/ 2013765 w 10502838"/>
              <a:gd name="connsiteY2358" fmla="*/ 4216429 h 6860376"/>
              <a:gd name="connsiteX2359" fmla="*/ 1937830 w 10502838"/>
              <a:gd name="connsiteY2359" fmla="*/ 4140495 h 6860376"/>
              <a:gd name="connsiteX2360" fmla="*/ 1861896 w 10502838"/>
              <a:gd name="connsiteY2360" fmla="*/ 4216429 h 6860376"/>
              <a:gd name="connsiteX2361" fmla="*/ 1815856 w 10502838"/>
              <a:gd name="connsiteY2361" fmla="*/ 4170390 h 6860376"/>
              <a:gd name="connsiteX2362" fmla="*/ 1891792 w 10502838"/>
              <a:gd name="connsiteY2362" fmla="*/ 4094456 h 6860376"/>
              <a:gd name="connsiteX2363" fmla="*/ 1815856 w 10502838"/>
              <a:gd name="connsiteY2363" fmla="*/ 4018522 h 6860376"/>
              <a:gd name="connsiteX2364" fmla="*/ 657111 w 10502838"/>
              <a:gd name="connsiteY2364" fmla="*/ 3972483 h 6860376"/>
              <a:gd name="connsiteX2365" fmla="*/ 733045 w 10502838"/>
              <a:gd name="connsiteY2365" fmla="*/ 4048417 h 6860376"/>
              <a:gd name="connsiteX2366" fmla="*/ 808979 w 10502838"/>
              <a:gd name="connsiteY2366" fmla="*/ 3972483 h 6860376"/>
              <a:gd name="connsiteX2367" fmla="*/ 855018 w 10502838"/>
              <a:gd name="connsiteY2367" fmla="*/ 4018522 h 6860376"/>
              <a:gd name="connsiteX2368" fmla="*/ 779084 w 10502838"/>
              <a:gd name="connsiteY2368" fmla="*/ 4094456 h 6860376"/>
              <a:gd name="connsiteX2369" fmla="*/ 855018 w 10502838"/>
              <a:gd name="connsiteY2369" fmla="*/ 4170390 h 6860376"/>
              <a:gd name="connsiteX2370" fmla="*/ 808979 w 10502838"/>
              <a:gd name="connsiteY2370" fmla="*/ 4216429 h 6860376"/>
              <a:gd name="connsiteX2371" fmla="*/ 733045 w 10502838"/>
              <a:gd name="connsiteY2371" fmla="*/ 4140495 h 6860376"/>
              <a:gd name="connsiteX2372" fmla="*/ 657111 w 10502838"/>
              <a:gd name="connsiteY2372" fmla="*/ 4216429 h 6860376"/>
              <a:gd name="connsiteX2373" fmla="*/ 611072 w 10502838"/>
              <a:gd name="connsiteY2373" fmla="*/ 4170390 h 6860376"/>
              <a:gd name="connsiteX2374" fmla="*/ 687006 w 10502838"/>
              <a:gd name="connsiteY2374" fmla="*/ 4094456 h 6860376"/>
              <a:gd name="connsiteX2375" fmla="*/ 611072 w 10502838"/>
              <a:gd name="connsiteY2375" fmla="*/ 4018522 h 6860376"/>
              <a:gd name="connsiteX2376" fmla="*/ 10348579 w 10502838"/>
              <a:gd name="connsiteY2376" fmla="*/ 3524052 h 6860376"/>
              <a:gd name="connsiteX2377" fmla="*/ 10395813 w 10502838"/>
              <a:gd name="connsiteY2377" fmla="*/ 3524052 h 6860376"/>
              <a:gd name="connsiteX2378" fmla="*/ 10395813 w 10502838"/>
              <a:gd name="connsiteY2378" fmla="*/ 3631077 h 6860376"/>
              <a:gd name="connsiteX2379" fmla="*/ 10502838 w 10502838"/>
              <a:gd name="connsiteY2379" fmla="*/ 3631077 h 6860376"/>
              <a:gd name="connsiteX2380" fmla="*/ 10502838 w 10502838"/>
              <a:gd name="connsiteY2380" fmla="*/ 3678312 h 6860376"/>
              <a:gd name="connsiteX2381" fmla="*/ 10395813 w 10502838"/>
              <a:gd name="connsiteY2381" fmla="*/ 3678312 h 6860376"/>
              <a:gd name="connsiteX2382" fmla="*/ 10395813 w 10502838"/>
              <a:gd name="connsiteY2382" fmla="*/ 3785337 h 6860376"/>
              <a:gd name="connsiteX2383" fmla="*/ 10348579 w 10502838"/>
              <a:gd name="connsiteY2383" fmla="*/ 3785337 h 6860376"/>
              <a:gd name="connsiteX2384" fmla="*/ 10348579 w 10502838"/>
              <a:gd name="connsiteY2384" fmla="*/ 3678312 h 6860376"/>
              <a:gd name="connsiteX2385" fmla="*/ 10241553 w 10502838"/>
              <a:gd name="connsiteY2385" fmla="*/ 3678312 h 6860376"/>
              <a:gd name="connsiteX2386" fmla="*/ 10241553 w 10502838"/>
              <a:gd name="connsiteY2386" fmla="*/ 3631077 h 6860376"/>
              <a:gd name="connsiteX2387" fmla="*/ 10348579 w 10502838"/>
              <a:gd name="connsiteY2387" fmla="*/ 3631077 h 6860376"/>
              <a:gd name="connsiteX2388" fmla="*/ 9746486 w 10502838"/>
              <a:gd name="connsiteY2388" fmla="*/ 3524052 h 6860376"/>
              <a:gd name="connsiteX2389" fmla="*/ 9793123 w 10502838"/>
              <a:gd name="connsiteY2389" fmla="*/ 3524052 h 6860376"/>
              <a:gd name="connsiteX2390" fmla="*/ 9793123 w 10502838"/>
              <a:gd name="connsiteY2390" fmla="*/ 3631077 h 6860376"/>
              <a:gd name="connsiteX2391" fmla="*/ 9900148 w 10502838"/>
              <a:gd name="connsiteY2391" fmla="*/ 3631077 h 6860376"/>
              <a:gd name="connsiteX2392" fmla="*/ 9900148 w 10502838"/>
              <a:gd name="connsiteY2392" fmla="*/ 3678312 h 6860376"/>
              <a:gd name="connsiteX2393" fmla="*/ 9793123 w 10502838"/>
              <a:gd name="connsiteY2393" fmla="*/ 3678312 h 6860376"/>
              <a:gd name="connsiteX2394" fmla="*/ 9793123 w 10502838"/>
              <a:gd name="connsiteY2394" fmla="*/ 3785337 h 6860376"/>
              <a:gd name="connsiteX2395" fmla="*/ 9746486 w 10502838"/>
              <a:gd name="connsiteY2395" fmla="*/ 3785337 h 6860376"/>
              <a:gd name="connsiteX2396" fmla="*/ 9746486 w 10502838"/>
              <a:gd name="connsiteY2396" fmla="*/ 3678312 h 6860376"/>
              <a:gd name="connsiteX2397" fmla="*/ 9639460 w 10502838"/>
              <a:gd name="connsiteY2397" fmla="*/ 3678312 h 6860376"/>
              <a:gd name="connsiteX2398" fmla="*/ 9639460 w 10502838"/>
              <a:gd name="connsiteY2398" fmla="*/ 3631077 h 6860376"/>
              <a:gd name="connsiteX2399" fmla="*/ 9746486 w 10502838"/>
              <a:gd name="connsiteY2399" fmla="*/ 3631077 h 6860376"/>
              <a:gd name="connsiteX2400" fmla="*/ 9143796 w 10502838"/>
              <a:gd name="connsiteY2400" fmla="*/ 3524052 h 6860376"/>
              <a:gd name="connsiteX2401" fmla="*/ 9191030 w 10502838"/>
              <a:gd name="connsiteY2401" fmla="*/ 3524052 h 6860376"/>
              <a:gd name="connsiteX2402" fmla="*/ 9191030 w 10502838"/>
              <a:gd name="connsiteY2402" fmla="*/ 3631077 h 6860376"/>
              <a:gd name="connsiteX2403" fmla="*/ 9298055 w 10502838"/>
              <a:gd name="connsiteY2403" fmla="*/ 3631077 h 6860376"/>
              <a:gd name="connsiteX2404" fmla="*/ 9298055 w 10502838"/>
              <a:gd name="connsiteY2404" fmla="*/ 3678312 h 6860376"/>
              <a:gd name="connsiteX2405" fmla="*/ 9191030 w 10502838"/>
              <a:gd name="connsiteY2405" fmla="*/ 3678312 h 6860376"/>
              <a:gd name="connsiteX2406" fmla="*/ 9191030 w 10502838"/>
              <a:gd name="connsiteY2406" fmla="*/ 3785337 h 6860376"/>
              <a:gd name="connsiteX2407" fmla="*/ 9143796 w 10502838"/>
              <a:gd name="connsiteY2407" fmla="*/ 3785337 h 6860376"/>
              <a:gd name="connsiteX2408" fmla="*/ 9143796 w 10502838"/>
              <a:gd name="connsiteY2408" fmla="*/ 3678312 h 6860376"/>
              <a:gd name="connsiteX2409" fmla="*/ 9036770 w 10502838"/>
              <a:gd name="connsiteY2409" fmla="*/ 3678312 h 6860376"/>
              <a:gd name="connsiteX2410" fmla="*/ 9036770 w 10502838"/>
              <a:gd name="connsiteY2410" fmla="*/ 3631077 h 6860376"/>
              <a:gd name="connsiteX2411" fmla="*/ 9143796 w 10502838"/>
              <a:gd name="connsiteY2411" fmla="*/ 3631077 h 6860376"/>
              <a:gd name="connsiteX2412" fmla="*/ 8541105 w 10502838"/>
              <a:gd name="connsiteY2412" fmla="*/ 3524052 h 6860376"/>
              <a:gd name="connsiteX2413" fmla="*/ 8588339 w 10502838"/>
              <a:gd name="connsiteY2413" fmla="*/ 3524052 h 6860376"/>
              <a:gd name="connsiteX2414" fmla="*/ 8588339 w 10502838"/>
              <a:gd name="connsiteY2414" fmla="*/ 3631077 h 6860376"/>
              <a:gd name="connsiteX2415" fmla="*/ 8695365 w 10502838"/>
              <a:gd name="connsiteY2415" fmla="*/ 3631077 h 6860376"/>
              <a:gd name="connsiteX2416" fmla="*/ 8695365 w 10502838"/>
              <a:gd name="connsiteY2416" fmla="*/ 3678312 h 6860376"/>
              <a:gd name="connsiteX2417" fmla="*/ 8588339 w 10502838"/>
              <a:gd name="connsiteY2417" fmla="*/ 3678312 h 6860376"/>
              <a:gd name="connsiteX2418" fmla="*/ 8588339 w 10502838"/>
              <a:gd name="connsiteY2418" fmla="*/ 3785337 h 6860376"/>
              <a:gd name="connsiteX2419" fmla="*/ 8541105 w 10502838"/>
              <a:gd name="connsiteY2419" fmla="*/ 3785337 h 6860376"/>
              <a:gd name="connsiteX2420" fmla="*/ 8541105 w 10502838"/>
              <a:gd name="connsiteY2420" fmla="*/ 3678312 h 6860376"/>
              <a:gd name="connsiteX2421" fmla="*/ 8434079 w 10502838"/>
              <a:gd name="connsiteY2421" fmla="*/ 3678312 h 6860376"/>
              <a:gd name="connsiteX2422" fmla="*/ 8434079 w 10502838"/>
              <a:gd name="connsiteY2422" fmla="*/ 3631077 h 6860376"/>
              <a:gd name="connsiteX2423" fmla="*/ 8541105 w 10502838"/>
              <a:gd name="connsiteY2423" fmla="*/ 3631077 h 6860376"/>
              <a:gd name="connsiteX2424" fmla="*/ 7939012 w 10502838"/>
              <a:gd name="connsiteY2424" fmla="*/ 3524052 h 6860376"/>
              <a:gd name="connsiteX2425" fmla="*/ 7985648 w 10502838"/>
              <a:gd name="connsiteY2425" fmla="*/ 3524052 h 6860376"/>
              <a:gd name="connsiteX2426" fmla="*/ 7985648 w 10502838"/>
              <a:gd name="connsiteY2426" fmla="*/ 3631077 h 6860376"/>
              <a:gd name="connsiteX2427" fmla="*/ 8092674 w 10502838"/>
              <a:gd name="connsiteY2427" fmla="*/ 3631077 h 6860376"/>
              <a:gd name="connsiteX2428" fmla="*/ 8092674 w 10502838"/>
              <a:gd name="connsiteY2428" fmla="*/ 3678312 h 6860376"/>
              <a:gd name="connsiteX2429" fmla="*/ 7985648 w 10502838"/>
              <a:gd name="connsiteY2429" fmla="*/ 3678312 h 6860376"/>
              <a:gd name="connsiteX2430" fmla="*/ 7985648 w 10502838"/>
              <a:gd name="connsiteY2430" fmla="*/ 3785337 h 6860376"/>
              <a:gd name="connsiteX2431" fmla="*/ 7939012 w 10502838"/>
              <a:gd name="connsiteY2431" fmla="*/ 3785337 h 6860376"/>
              <a:gd name="connsiteX2432" fmla="*/ 7939012 w 10502838"/>
              <a:gd name="connsiteY2432" fmla="*/ 3678312 h 6860376"/>
              <a:gd name="connsiteX2433" fmla="*/ 7831986 w 10502838"/>
              <a:gd name="connsiteY2433" fmla="*/ 3678312 h 6860376"/>
              <a:gd name="connsiteX2434" fmla="*/ 7831986 w 10502838"/>
              <a:gd name="connsiteY2434" fmla="*/ 3631077 h 6860376"/>
              <a:gd name="connsiteX2435" fmla="*/ 7939012 w 10502838"/>
              <a:gd name="connsiteY2435" fmla="*/ 3631077 h 6860376"/>
              <a:gd name="connsiteX2436" fmla="*/ 7336321 w 10502838"/>
              <a:gd name="connsiteY2436" fmla="*/ 3524052 h 6860376"/>
              <a:gd name="connsiteX2437" fmla="*/ 7383555 w 10502838"/>
              <a:gd name="connsiteY2437" fmla="*/ 3524052 h 6860376"/>
              <a:gd name="connsiteX2438" fmla="*/ 7383555 w 10502838"/>
              <a:gd name="connsiteY2438" fmla="*/ 3631077 h 6860376"/>
              <a:gd name="connsiteX2439" fmla="*/ 7490581 w 10502838"/>
              <a:gd name="connsiteY2439" fmla="*/ 3631077 h 6860376"/>
              <a:gd name="connsiteX2440" fmla="*/ 7490581 w 10502838"/>
              <a:gd name="connsiteY2440" fmla="*/ 3678312 h 6860376"/>
              <a:gd name="connsiteX2441" fmla="*/ 7383555 w 10502838"/>
              <a:gd name="connsiteY2441" fmla="*/ 3678312 h 6860376"/>
              <a:gd name="connsiteX2442" fmla="*/ 7383555 w 10502838"/>
              <a:gd name="connsiteY2442" fmla="*/ 3785337 h 6860376"/>
              <a:gd name="connsiteX2443" fmla="*/ 7336321 w 10502838"/>
              <a:gd name="connsiteY2443" fmla="*/ 3785337 h 6860376"/>
              <a:gd name="connsiteX2444" fmla="*/ 7336321 w 10502838"/>
              <a:gd name="connsiteY2444" fmla="*/ 3678312 h 6860376"/>
              <a:gd name="connsiteX2445" fmla="*/ 7229295 w 10502838"/>
              <a:gd name="connsiteY2445" fmla="*/ 3678312 h 6860376"/>
              <a:gd name="connsiteX2446" fmla="*/ 7229295 w 10502838"/>
              <a:gd name="connsiteY2446" fmla="*/ 3631077 h 6860376"/>
              <a:gd name="connsiteX2447" fmla="*/ 7336321 w 10502838"/>
              <a:gd name="connsiteY2447" fmla="*/ 3631077 h 6860376"/>
              <a:gd name="connsiteX2448" fmla="*/ 6734228 w 10502838"/>
              <a:gd name="connsiteY2448" fmla="*/ 3524052 h 6860376"/>
              <a:gd name="connsiteX2449" fmla="*/ 6780864 w 10502838"/>
              <a:gd name="connsiteY2449" fmla="*/ 3524052 h 6860376"/>
              <a:gd name="connsiteX2450" fmla="*/ 6780864 w 10502838"/>
              <a:gd name="connsiteY2450" fmla="*/ 3631077 h 6860376"/>
              <a:gd name="connsiteX2451" fmla="*/ 6887890 w 10502838"/>
              <a:gd name="connsiteY2451" fmla="*/ 3631077 h 6860376"/>
              <a:gd name="connsiteX2452" fmla="*/ 6887890 w 10502838"/>
              <a:gd name="connsiteY2452" fmla="*/ 3678312 h 6860376"/>
              <a:gd name="connsiteX2453" fmla="*/ 6780864 w 10502838"/>
              <a:gd name="connsiteY2453" fmla="*/ 3678312 h 6860376"/>
              <a:gd name="connsiteX2454" fmla="*/ 6780864 w 10502838"/>
              <a:gd name="connsiteY2454" fmla="*/ 3785337 h 6860376"/>
              <a:gd name="connsiteX2455" fmla="*/ 6734228 w 10502838"/>
              <a:gd name="connsiteY2455" fmla="*/ 3785337 h 6860376"/>
              <a:gd name="connsiteX2456" fmla="*/ 6734228 w 10502838"/>
              <a:gd name="connsiteY2456" fmla="*/ 3678312 h 6860376"/>
              <a:gd name="connsiteX2457" fmla="*/ 6627202 w 10502838"/>
              <a:gd name="connsiteY2457" fmla="*/ 3678312 h 6860376"/>
              <a:gd name="connsiteX2458" fmla="*/ 6627202 w 10502838"/>
              <a:gd name="connsiteY2458" fmla="*/ 3631077 h 6860376"/>
              <a:gd name="connsiteX2459" fmla="*/ 6734228 w 10502838"/>
              <a:gd name="connsiteY2459" fmla="*/ 3631077 h 6860376"/>
              <a:gd name="connsiteX2460" fmla="*/ 6131537 w 10502838"/>
              <a:gd name="connsiteY2460" fmla="*/ 3524052 h 6860376"/>
              <a:gd name="connsiteX2461" fmla="*/ 6178771 w 10502838"/>
              <a:gd name="connsiteY2461" fmla="*/ 3524052 h 6860376"/>
              <a:gd name="connsiteX2462" fmla="*/ 6178771 w 10502838"/>
              <a:gd name="connsiteY2462" fmla="*/ 3631077 h 6860376"/>
              <a:gd name="connsiteX2463" fmla="*/ 6285797 w 10502838"/>
              <a:gd name="connsiteY2463" fmla="*/ 3631077 h 6860376"/>
              <a:gd name="connsiteX2464" fmla="*/ 6285797 w 10502838"/>
              <a:gd name="connsiteY2464" fmla="*/ 3678312 h 6860376"/>
              <a:gd name="connsiteX2465" fmla="*/ 6178771 w 10502838"/>
              <a:gd name="connsiteY2465" fmla="*/ 3678312 h 6860376"/>
              <a:gd name="connsiteX2466" fmla="*/ 6178771 w 10502838"/>
              <a:gd name="connsiteY2466" fmla="*/ 3785337 h 6860376"/>
              <a:gd name="connsiteX2467" fmla="*/ 6131537 w 10502838"/>
              <a:gd name="connsiteY2467" fmla="*/ 3785337 h 6860376"/>
              <a:gd name="connsiteX2468" fmla="*/ 6131537 w 10502838"/>
              <a:gd name="connsiteY2468" fmla="*/ 3678312 h 6860376"/>
              <a:gd name="connsiteX2469" fmla="*/ 6024511 w 10502838"/>
              <a:gd name="connsiteY2469" fmla="*/ 3678312 h 6860376"/>
              <a:gd name="connsiteX2470" fmla="*/ 6024511 w 10502838"/>
              <a:gd name="connsiteY2470" fmla="*/ 3631077 h 6860376"/>
              <a:gd name="connsiteX2471" fmla="*/ 6131537 w 10502838"/>
              <a:gd name="connsiteY2471" fmla="*/ 3631077 h 6860376"/>
              <a:gd name="connsiteX2472" fmla="*/ 5528846 w 10502838"/>
              <a:gd name="connsiteY2472" fmla="*/ 3524052 h 6860376"/>
              <a:gd name="connsiteX2473" fmla="*/ 5576080 w 10502838"/>
              <a:gd name="connsiteY2473" fmla="*/ 3524052 h 6860376"/>
              <a:gd name="connsiteX2474" fmla="*/ 5576080 w 10502838"/>
              <a:gd name="connsiteY2474" fmla="*/ 3631077 h 6860376"/>
              <a:gd name="connsiteX2475" fmla="*/ 5683106 w 10502838"/>
              <a:gd name="connsiteY2475" fmla="*/ 3631077 h 6860376"/>
              <a:gd name="connsiteX2476" fmla="*/ 5683106 w 10502838"/>
              <a:gd name="connsiteY2476" fmla="*/ 3678312 h 6860376"/>
              <a:gd name="connsiteX2477" fmla="*/ 5576080 w 10502838"/>
              <a:gd name="connsiteY2477" fmla="*/ 3678312 h 6860376"/>
              <a:gd name="connsiteX2478" fmla="*/ 5576080 w 10502838"/>
              <a:gd name="connsiteY2478" fmla="*/ 3785337 h 6860376"/>
              <a:gd name="connsiteX2479" fmla="*/ 5528846 w 10502838"/>
              <a:gd name="connsiteY2479" fmla="*/ 3785337 h 6860376"/>
              <a:gd name="connsiteX2480" fmla="*/ 5528846 w 10502838"/>
              <a:gd name="connsiteY2480" fmla="*/ 3678312 h 6860376"/>
              <a:gd name="connsiteX2481" fmla="*/ 5421820 w 10502838"/>
              <a:gd name="connsiteY2481" fmla="*/ 3678312 h 6860376"/>
              <a:gd name="connsiteX2482" fmla="*/ 5421820 w 10502838"/>
              <a:gd name="connsiteY2482" fmla="*/ 3631077 h 6860376"/>
              <a:gd name="connsiteX2483" fmla="*/ 5528846 w 10502838"/>
              <a:gd name="connsiteY2483" fmla="*/ 3631077 h 6860376"/>
              <a:gd name="connsiteX2484" fmla="*/ 4926753 w 10502838"/>
              <a:gd name="connsiteY2484" fmla="*/ 3524052 h 6860376"/>
              <a:gd name="connsiteX2485" fmla="*/ 4973389 w 10502838"/>
              <a:gd name="connsiteY2485" fmla="*/ 3524052 h 6860376"/>
              <a:gd name="connsiteX2486" fmla="*/ 4973389 w 10502838"/>
              <a:gd name="connsiteY2486" fmla="*/ 3631077 h 6860376"/>
              <a:gd name="connsiteX2487" fmla="*/ 5080415 w 10502838"/>
              <a:gd name="connsiteY2487" fmla="*/ 3631077 h 6860376"/>
              <a:gd name="connsiteX2488" fmla="*/ 5080415 w 10502838"/>
              <a:gd name="connsiteY2488" fmla="*/ 3678312 h 6860376"/>
              <a:gd name="connsiteX2489" fmla="*/ 4973389 w 10502838"/>
              <a:gd name="connsiteY2489" fmla="*/ 3678312 h 6860376"/>
              <a:gd name="connsiteX2490" fmla="*/ 4973389 w 10502838"/>
              <a:gd name="connsiteY2490" fmla="*/ 3785337 h 6860376"/>
              <a:gd name="connsiteX2491" fmla="*/ 4926753 w 10502838"/>
              <a:gd name="connsiteY2491" fmla="*/ 3785337 h 6860376"/>
              <a:gd name="connsiteX2492" fmla="*/ 4926753 w 10502838"/>
              <a:gd name="connsiteY2492" fmla="*/ 3678312 h 6860376"/>
              <a:gd name="connsiteX2493" fmla="*/ 4819727 w 10502838"/>
              <a:gd name="connsiteY2493" fmla="*/ 3678312 h 6860376"/>
              <a:gd name="connsiteX2494" fmla="*/ 4819727 w 10502838"/>
              <a:gd name="connsiteY2494" fmla="*/ 3631077 h 6860376"/>
              <a:gd name="connsiteX2495" fmla="*/ 4926753 w 10502838"/>
              <a:gd name="connsiteY2495" fmla="*/ 3631077 h 6860376"/>
              <a:gd name="connsiteX2496" fmla="*/ 4324063 w 10502838"/>
              <a:gd name="connsiteY2496" fmla="*/ 3524052 h 6860376"/>
              <a:gd name="connsiteX2497" fmla="*/ 4371297 w 10502838"/>
              <a:gd name="connsiteY2497" fmla="*/ 3524052 h 6860376"/>
              <a:gd name="connsiteX2498" fmla="*/ 4371297 w 10502838"/>
              <a:gd name="connsiteY2498" fmla="*/ 3631077 h 6860376"/>
              <a:gd name="connsiteX2499" fmla="*/ 4478323 w 10502838"/>
              <a:gd name="connsiteY2499" fmla="*/ 3631077 h 6860376"/>
              <a:gd name="connsiteX2500" fmla="*/ 4478323 w 10502838"/>
              <a:gd name="connsiteY2500" fmla="*/ 3678312 h 6860376"/>
              <a:gd name="connsiteX2501" fmla="*/ 4371297 w 10502838"/>
              <a:gd name="connsiteY2501" fmla="*/ 3678312 h 6860376"/>
              <a:gd name="connsiteX2502" fmla="*/ 4371297 w 10502838"/>
              <a:gd name="connsiteY2502" fmla="*/ 3785337 h 6860376"/>
              <a:gd name="connsiteX2503" fmla="*/ 4324063 w 10502838"/>
              <a:gd name="connsiteY2503" fmla="*/ 3785337 h 6860376"/>
              <a:gd name="connsiteX2504" fmla="*/ 4324063 w 10502838"/>
              <a:gd name="connsiteY2504" fmla="*/ 3678312 h 6860376"/>
              <a:gd name="connsiteX2505" fmla="*/ 4217037 w 10502838"/>
              <a:gd name="connsiteY2505" fmla="*/ 3678312 h 6860376"/>
              <a:gd name="connsiteX2506" fmla="*/ 4217037 w 10502838"/>
              <a:gd name="connsiteY2506" fmla="*/ 3631077 h 6860376"/>
              <a:gd name="connsiteX2507" fmla="*/ 4324063 w 10502838"/>
              <a:gd name="connsiteY2507" fmla="*/ 3631077 h 6860376"/>
              <a:gd name="connsiteX2508" fmla="*/ 3721970 w 10502838"/>
              <a:gd name="connsiteY2508" fmla="*/ 3524052 h 6860376"/>
              <a:gd name="connsiteX2509" fmla="*/ 3768606 w 10502838"/>
              <a:gd name="connsiteY2509" fmla="*/ 3524052 h 6860376"/>
              <a:gd name="connsiteX2510" fmla="*/ 3768606 w 10502838"/>
              <a:gd name="connsiteY2510" fmla="*/ 3631077 h 6860376"/>
              <a:gd name="connsiteX2511" fmla="*/ 3875632 w 10502838"/>
              <a:gd name="connsiteY2511" fmla="*/ 3631077 h 6860376"/>
              <a:gd name="connsiteX2512" fmla="*/ 3875632 w 10502838"/>
              <a:gd name="connsiteY2512" fmla="*/ 3678312 h 6860376"/>
              <a:gd name="connsiteX2513" fmla="*/ 3768606 w 10502838"/>
              <a:gd name="connsiteY2513" fmla="*/ 3678312 h 6860376"/>
              <a:gd name="connsiteX2514" fmla="*/ 3768606 w 10502838"/>
              <a:gd name="connsiteY2514" fmla="*/ 3785337 h 6860376"/>
              <a:gd name="connsiteX2515" fmla="*/ 3721970 w 10502838"/>
              <a:gd name="connsiteY2515" fmla="*/ 3785337 h 6860376"/>
              <a:gd name="connsiteX2516" fmla="*/ 3721970 w 10502838"/>
              <a:gd name="connsiteY2516" fmla="*/ 3678312 h 6860376"/>
              <a:gd name="connsiteX2517" fmla="*/ 3614944 w 10502838"/>
              <a:gd name="connsiteY2517" fmla="*/ 3678312 h 6860376"/>
              <a:gd name="connsiteX2518" fmla="*/ 3614944 w 10502838"/>
              <a:gd name="connsiteY2518" fmla="*/ 3631077 h 6860376"/>
              <a:gd name="connsiteX2519" fmla="*/ 3721970 w 10502838"/>
              <a:gd name="connsiteY2519" fmla="*/ 3631077 h 6860376"/>
              <a:gd name="connsiteX2520" fmla="*/ 3119310 w 10502838"/>
              <a:gd name="connsiteY2520" fmla="*/ 3524052 h 6860376"/>
              <a:gd name="connsiteX2521" fmla="*/ 3166544 w 10502838"/>
              <a:gd name="connsiteY2521" fmla="*/ 3524052 h 6860376"/>
              <a:gd name="connsiteX2522" fmla="*/ 3166544 w 10502838"/>
              <a:gd name="connsiteY2522" fmla="*/ 3631077 h 6860376"/>
              <a:gd name="connsiteX2523" fmla="*/ 3273570 w 10502838"/>
              <a:gd name="connsiteY2523" fmla="*/ 3631077 h 6860376"/>
              <a:gd name="connsiteX2524" fmla="*/ 3273570 w 10502838"/>
              <a:gd name="connsiteY2524" fmla="*/ 3678312 h 6860376"/>
              <a:gd name="connsiteX2525" fmla="*/ 3166544 w 10502838"/>
              <a:gd name="connsiteY2525" fmla="*/ 3678312 h 6860376"/>
              <a:gd name="connsiteX2526" fmla="*/ 3166544 w 10502838"/>
              <a:gd name="connsiteY2526" fmla="*/ 3785337 h 6860376"/>
              <a:gd name="connsiteX2527" fmla="*/ 3119310 w 10502838"/>
              <a:gd name="connsiteY2527" fmla="*/ 3785337 h 6860376"/>
              <a:gd name="connsiteX2528" fmla="*/ 3119310 w 10502838"/>
              <a:gd name="connsiteY2528" fmla="*/ 3678312 h 6860376"/>
              <a:gd name="connsiteX2529" fmla="*/ 3012282 w 10502838"/>
              <a:gd name="connsiteY2529" fmla="*/ 3678312 h 6860376"/>
              <a:gd name="connsiteX2530" fmla="*/ 3012282 w 10502838"/>
              <a:gd name="connsiteY2530" fmla="*/ 3631077 h 6860376"/>
              <a:gd name="connsiteX2531" fmla="*/ 3119310 w 10502838"/>
              <a:gd name="connsiteY2531" fmla="*/ 3631077 h 6860376"/>
              <a:gd name="connsiteX2532" fmla="*/ 2516613 w 10502838"/>
              <a:gd name="connsiteY2532" fmla="*/ 3524052 h 6860376"/>
              <a:gd name="connsiteX2533" fmla="*/ 2563849 w 10502838"/>
              <a:gd name="connsiteY2533" fmla="*/ 3524052 h 6860376"/>
              <a:gd name="connsiteX2534" fmla="*/ 2563849 w 10502838"/>
              <a:gd name="connsiteY2534" fmla="*/ 3631077 h 6860376"/>
              <a:gd name="connsiteX2535" fmla="*/ 2670875 w 10502838"/>
              <a:gd name="connsiteY2535" fmla="*/ 3631077 h 6860376"/>
              <a:gd name="connsiteX2536" fmla="*/ 2670875 w 10502838"/>
              <a:gd name="connsiteY2536" fmla="*/ 3678312 h 6860376"/>
              <a:gd name="connsiteX2537" fmla="*/ 2563849 w 10502838"/>
              <a:gd name="connsiteY2537" fmla="*/ 3678312 h 6860376"/>
              <a:gd name="connsiteX2538" fmla="*/ 2563849 w 10502838"/>
              <a:gd name="connsiteY2538" fmla="*/ 3785337 h 6860376"/>
              <a:gd name="connsiteX2539" fmla="*/ 2516613 w 10502838"/>
              <a:gd name="connsiteY2539" fmla="*/ 3785337 h 6860376"/>
              <a:gd name="connsiteX2540" fmla="*/ 2516613 w 10502838"/>
              <a:gd name="connsiteY2540" fmla="*/ 3678312 h 6860376"/>
              <a:gd name="connsiteX2541" fmla="*/ 2409586 w 10502838"/>
              <a:gd name="connsiteY2541" fmla="*/ 3678312 h 6860376"/>
              <a:gd name="connsiteX2542" fmla="*/ 2409586 w 10502838"/>
              <a:gd name="connsiteY2542" fmla="*/ 3631077 h 6860376"/>
              <a:gd name="connsiteX2543" fmla="*/ 2516613 w 10502838"/>
              <a:gd name="connsiteY2543" fmla="*/ 3631077 h 6860376"/>
              <a:gd name="connsiteX2544" fmla="*/ 1914517 w 10502838"/>
              <a:gd name="connsiteY2544" fmla="*/ 3524052 h 6860376"/>
              <a:gd name="connsiteX2545" fmla="*/ 1961153 w 10502838"/>
              <a:gd name="connsiteY2545" fmla="*/ 3524052 h 6860376"/>
              <a:gd name="connsiteX2546" fmla="*/ 1961153 w 10502838"/>
              <a:gd name="connsiteY2546" fmla="*/ 3631077 h 6860376"/>
              <a:gd name="connsiteX2547" fmla="*/ 2068179 w 10502838"/>
              <a:gd name="connsiteY2547" fmla="*/ 3631077 h 6860376"/>
              <a:gd name="connsiteX2548" fmla="*/ 2068179 w 10502838"/>
              <a:gd name="connsiteY2548" fmla="*/ 3678312 h 6860376"/>
              <a:gd name="connsiteX2549" fmla="*/ 1961153 w 10502838"/>
              <a:gd name="connsiteY2549" fmla="*/ 3678312 h 6860376"/>
              <a:gd name="connsiteX2550" fmla="*/ 1961153 w 10502838"/>
              <a:gd name="connsiteY2550" fmla="*/ 3785337 h 6860376"/>
              <a:gd name="connsiteX2551" fmla="*/ 1914517 w 10502838"/>
              <a:gd name="connsiteY2551" fmla="*/ 3785337 h 6860376"/>
              <a:gd name="connsiteX2552" fmla="*/ 1914517 w 10502838"/>
              <a:gd name="connsiteY2552" fmla="*/ 3678312 h 6860376"/>
              <a:gd name="connsiteX2553" fmla="*/ 1807489 w 10502838"/>
              <a:gd name="connsiteY2553" fmla="*/ 3678312 h 6860376"/>
              <a:gd name="connsiteX2554" fmla="*/ 1807489 w 10502838"/>
              <a:gd name="connsiteY2554" fmla="*/ 3631077 h 6860376"/>
              <a:gd name="connsiteX2555" fmla="*/ 1914517 w 10502838"/>
              <a:gd name="connsiteY2555" fmla="*/ 3631077 h 6860376"/>
              <a:gd name="connsiteX2556" fmla="*/ 1311820 w 10502838"/>
              <a:gd name="connsiteY2556" fmla="*/ 3524052 h 6860376"/>
              <a:gd name="connsiteX2557" fmla="*/ 1359055 w 10502838"/>
              <a:gd name="connsiteY2557" fmla="*/ 3524052 h 6860376"/>
              <a:gd name="connsiteX2558" fmla="*/ 1359055 w 10502838"/>
              <a:gd name="connsiteY2558" fmla="*/ 3631077 h 6860376"/>
              <a:gd name="connsiteX2559" fmla="*/ 1466082 w 10502838"/>
              <a:gd name="connsiteY2559" fmla="*/ 3631077 h 6860376"/>
              <a:gd name="connsiteX2560" fmla="*/ 1466082 w 10502838"/>
              <a:gd name="connsiteY2560" fmla="*/ 3678312 h 6860376"/>
              <a:gd name="connsiteX2561" fmla="*/ 1359055 w 10502838"/>
              <a:gd name="connsiteY2561" fmla="*/ 3678312 h 6860376"/>
              <a:gd name="connsiteX2562" fmla="*/ 1359055 w 10502838"/>
              <a:gd name="connsiteY2562" fmla="*/ 3785337 h 6860376"/>
              <a:gd name="connsiteX2563" fmla="*/ 1311820 w 10502838"/>
              <a:gd name="connsiteY2563" fmla="*/ 3785337 h 6860376"/>
              <a:gd name="connsiteX2564" fmla="*/ 1311820 w 10502838"/>
              <a:gd name="connsiteY2564" fmla="*/ 3678312 h 6860376"/>
              <a:gd name="connsiteX2565" fmla="*/ 1204798 w 10502838"/>
              <a:gd name="connsiteY2565" fmla="*/ 3678312 h 6860376"/>
              <a:gd name="connsiteX2566" fmla="*/ 1204798 w 10502838"/>
              <a:gd name="connsiteY2566" fmla="*/ 3631077 h 6860376"/>
              <a:gd name="connsiteX2567" fmla="*/ 1311820 w 10502838"/>
              <a:gd name="connsiteY2567" fmla="*/ 3631077 h 6860376"/>
              <a:gd name="connsiteX2568" fmla="*/ 709731 w 10502838"/>
              <a:gd name="connsiteY2568" fmla="*/ 3524052 h 6860376"/>
              <a:gd name="connsiteX2569" fmla="*/ 756367 w 10502838"/>
              <a:gd name="connsiteY2569" fmla="*/ 3524052 h 6860376"/>
              <a:gd name="connsiteX2570" fmla="*/ 756367 w 10502838"/>
              <a:gd name="connsiteY2570" fmla="*/ 3631077 h 6860376"/>
              <a:gd name="connsiteX2571" fmla="*/ 863393 w 10502838"/>
              <a:gd name="connsiteY2571" fmla="*/ 3631077 h 6860376"/>
              <a:gd name="connsiteX2572" fmla="*/ 863393 w 10502838"/>
              <a:gd name="connsiteY2572" fmla="*/ 3678312 h 6860376"/>
              <a:gd name="connsiteX2573" fmla="*/ 756367 w 10502838"/>
              <a:gd name="connsiteY2573" fmla="*/ 3678312 h 6860376"/>
              <a:gd name="connsiteX2574" fmla="*/ 756367 w 10502838"/>
              <a:gd name="connsiteY2574" fmla="*/ 3785337 h 6860376"/>
              <a:gd name="connsiteX2575" fmla="*/ 709731 w 10502838"/>
              <a:gd name="connsiteY2575" fmla="*/ 3785337 h 6860376"/>
              <a:gd name="connsiteX2576" fmla="*/ 709731 w 10502838"/>
              <a:gd name="connsiteY2576" fmla="*/ 3678312 h 6860376"/>
              <a:gd name="connsiteX2577" fmla="*/ 602706 w 10502838"/>
              <a:gd name="connsiteY2577" fmla="*/ 3678312 h 6860376"/>
              <a:gd name="connsiteX2578" fmla="*/ 602706 w 10502838"/>
              <a:gd name="connsiteY2578" fmla="*/ 3631077 h 6860376"/>
              <a:gd name="connsiteX2579" fmla="*/ 709731 w 10502838"/>
              <a:gd name="connsiteY2579" fmla="*/ 3631077 h 6860376"/>
              <a:gd name="connsiteX2580" fmla="*/ 107041 w 10502838"/>
              <a:gd name="connsiteY2580" fmla="*/ 3524052 h 6860376"/>
              <a:gd name="connsiteX2581" fmla="*/ 154276 w 10502838"/>
              <a:gd name="connsiteY2581" fmla="*/ 3524052 h 6860376"/>
              <a:gd name="connsiteX2582" fmla="*/ 154276 w 10502838"/>
              <a:gd name="connsiteY2582" fmla="*/ 3631077 h 6860376"/>
              <a:gd name="connsiteX2583" fmla="*/ 261302 w 10502838"/>
              <a:gd name="connsiteY2583" fmla="*/ 3631077 h 6860376"/>
              <a:gd name="connsiteX2584" fmla="*/ 261302 w 10502838"/>
              <a:gd name="connsiteY2584" fmla="*/ 3678312 h 6860376"/>
              <a:gd name="connsiteX2585" fmla="*/ 154276 w 10502838"/>
              <a:gd name="connsiteY2585" fmla="*/ 3678312 h 6860376"/>
              <a:gd name="connsiteX2586" fmla="*/ 154276 w 10502838"/>
              <a:gd name="connsiteY2586" fmla="*/ 3785337 h 6860376"/>
              <a:gd name="connsiteX2587" fmla="*/ 107041 w 10502838"/>
              <a:gd name="connsiteY2587" fmla="*/ 3785337 h 6860376"/>
              <a:gd name="connsiteX2588" fmla="*/ 107041 w 10502838"/>
              <a:gd name="connsiteY2588" fmla="*/ 3678312 h 6860376"/>
              <a:gd name="connsiteX2589" fmla="*/ 16 w 10502838"/>
              <a:gd name="connsiteY2589" fmla="*/ 3678312 h 6860376"/>
              <a:gd name="connsiteX2590" fmla="*/ 16 w 10502838"/>
              <a:gd name="connsiteY2590" fmla="*/ 3631077 h 6860376"/>
              <a:gd name="connsiteX2591" fmla="*/ 107041 w 10502838"/>
              <a:gd name="connsiteY2591" fmla="*/ 3631077 h 6860376"/>
              <a:gd name="connsiteX2592" fmla="*/ 1259804 w 10502838"/>
              <a:gd name="connsiteY2592" fmla="*/ 3118076 h 6860376"/>
              <a:gd name="connsiteX2593" fmla="*/ 1239476 w 10502838"/>
              <a:gd name="connsiteY2593" fmla="*/ 3138404 h 6860376"/>
              <a:gd name="connsiteX2594" fmla="*/ 1315409 w 10502838"/>
              <a:gd name="connsiteY2594" fmla="*/ 3214338 h 6860376"/>
              <a:gd name="connsiteX2595" fmla="*/ 1239476 w 10502838"/>
              <a:gd name="connsiteY2595" fmla="*/ 3290272 h 6860376"/>
              <a:gd name="connsiteX2596" fmla="*/ 1259804 w 10502838"/>
              <a:gd name="connsiteY2596" fmla="*/ 3310600 h 6860376"/>
              <a:gd name="connsiteX2597" fmla="*/ 1335738 w 10502838"/>
              <a:gd name="connsiteY2597" fmla="*/ 3234667 h 6860376"/>
              <a:gd name="connsiteX2598" fmla="*/ 1411673 w 10502838"/>
              <a:gd name="connsiteY2598" fmla="*/ 3310600 h 6860376"/>
              <a:gd name="connsiteX2599" fmla="*/ 1432001 w 10502838"/>
              <a:gd name="connsiteY2599" fmla="*/ 3290272 h 6860376"/>
              <a:gd name="connsiteX2600" fmla="*/ 1356067 w 10502838"/>
              <a:gd name="connsiteY2600" fmla="*/ 3214338 h 6860376"/>
              <a:gd name="connsiteX2601" fmla="*/ 1432001 w 10502838"/>
              <a:gd name="connsiteY2601" fmla="*/ 3138404 h 6860376"/>
              <a:gd name="connsiteX2602" fmla="*/ 1411673 w 10502838"/>
              <a:gd name="connsiteY2602" fmla="*/ 3118076 h 6860376"/>
              <a:gd name="connsiteX2603" fmla="*/ 1335738 w 10502838"/>
              <a:gd name="connsiteY2603" fmla="*/ 3194009 h 6860376"/>
              <a:gd name="connsiteX2604" fmla="*/ 55023 w 10502838"/>
              <a:gd name="connsiteY2604" fmla="*/ 3118076 h 6860376"/>
              <a:gd name="connsiteX2605" fmla="*/ 34694 w 10502838"/>
              <a:gd name="connsiteY2605" fmla="*/ 3138404 h 6860376"/>
              <a:gd name="connsiteX2606" fmla="*/ 110628 w 10502838"/>
              <a:gd name="connsiteY2606" fmla="*/ 3214338 h 6860376"/>
              <a:gd name="connsiteX2607" fmla="*/ 34096 w 10502838"/>
              <a:gd name="connsiteY2607" fmla="*/ 3289674 h 6860376"/>
              <a:gd name="connsiteX2608" fmla="*/ 54425 w 10502838"/>
              <a:gd name="connsiteY2608" fmla="*/ 3310002 h 6860376"/>
              <a:gd name="connsiteX2609" fmla="*/ 130359 w 10502838"/>
              <a:gd name="connsiteY2609" fmla="*/ 3234667 h 6860376"/>
              <a:gd name="connsiteX2610" fmla="*/ 206294 w 10502838"/>
              <a:gd name="connsiteY2610" fmla="*/ 3310600 h 6860376"/>
              <a:gd name="connsiteX2611" fmla="*/ 226622 w 10502838"/>
              <a:gd name="connsiteY2611" fmla="*/ 3290272 h 6860376"/>
              <a:gd name="connsiteX2612" fmla="*/ 150688 w 10502838"/>
              <a:gd name="connsiteY2612" fmla="*/ 3214338 h 6860376"/>
              <a:gd name="connsiteX2613" fmla="*/ 226622 w 10502838"/>
              <a:gd name="connsiteY2613" fmla="*/ 3138404 h 6860376"/>
              <a:gd name="connsiteX2614" fmla="*/ 206294 w 10502838"/>
              <a:gd name="connsiteY2614" fmla="*/ 3118076 h 6860376"/>
              <a:gd name="connsiteX2615" fmla="*/ 130359 w 10502838"/>
              <a:gd name="connsiteY2615" fmla="*/ 3194009 h 6860376"/>
              <a:gd name="connsiteX2616" fmla="*/ 10295963 w 10502838"/>
              <a:gd name="connsiteY2616" fmla="*/ 3118074 h 6860376"/>
              <a:gd name="connsiteX2617" fmla="*/ 10275634 w 10502838"/>
              <a:gd name="connsiteY2617" fmla="*/ 3138404 h 6860376"/>
              <a:gd name="connsiteX2618" fmla="*/ 10351568 w 10502838"/>
              <a:gd name="connsiteY2618" fmla="*/ 3214337 h 6860376"/>
              <a:gd name="connsiteX2619" fmla="*/ 10275634 w 10502838"/>
              <a:gd name="connsiteY2619" fmla="*/ 3290270 h 6860376"/>
              <a:gd name="connsiteX2620" fmla="*/ 10295963 w 10502838"/>
              <a:gd name="connsiteY2620" fmla="*/ 3310598 h 6860376"/>
              <a:gd name="connsiteX2621" fmla="*/ 10371897 w 10502838"/>
              <a:gd name="connsiteY2621" fmla="*/ 3234665 h 6860376"/>
              <a:gd name="connsiteX2622" fmla="*/ 10447831 w 10502838"/>
              <a:gd name="connsiteY2622" fmla="*/ 3310598 h 6860376"/>
              <a:gd name="connsiteX2623" fmla="*/ 10468160 w 10502838"/>
              <a:gd name="connsiteY2623" fmla="*/ 3290270 h 6860376"/>
              <a:gd name="connsiteX2624" fmla="*/ 10392226 w 10502838"/>
              <a:gd name="connsiteY2624" fmla="*/ 3214337 h 6860376"/>
              <a:gd name="connsiteX2625" fmla="*/ 10468160 w 10502838"/>
              <a:gd name="connsiteY2625" fmla="*/ 3138404 h 6860376"/>
              <a:gd name="connsiteX2626" fmla="*/ 10447831 w 10502838"/>
              <a:gd name="connsiteY2626" fmla="*/ 3118074 h 6860376"/>
              <a:gd name="connsiteX2627" fmla="*/ 10371897 w 10502838"/>
              <a:gd name="connsiteY2627" fmla="*/ 3194008 h 6860376"/>
              <a:gd name="connsiteX2628" fmla="*/ 9693870 w 10502838"/>
              <a:gd name="connsiteY2628" fmla="*/ 3118074 h 6860376"/>
              <a:gd name="connsiteX2629" fmla="*/ 9673541 w 10502838"/>
              <a:gd name="connsiteY2629" fmla="*/ 3138404 h 6860376"/>
              <a:gd name="connsiteX2630" fmla="*/ 9749475 w 10502838"/>
              <a:gd name="connsiteY2630" fmla="*/ 3214337 h 6860376"/>
              <a:gd name="connsiteX2631" fmla="*/ 9673541 w 10502838"/>
              <a:gd name="connsiteY2631" fmla="*/ 3290270 h 6860376"/>
              <a:gd name="connsiteX2632" fmla="*/ 9693870 w 10502838"/>
              <a:gd name="connsiteY2632" fmla="*/ 3310598 h 6860376"/>
              <a:gd name="connsiteX2633" fmla="*/ 9769804 w 10502838"/>
              <a:gd name="connsiteY2633" fmla="*/ 3234665 h 6860376"/>
              <a:gd name="connsiteX2634" fmla="*/ 9845738 w 10502838"/>
              <a:gd name="connsiteY2634" fmla="*/ 3310598 h 6860376"/>
              <a:gd name="connsiteX2635" fmla="*/ 9866067 w 10502838"/>
              <a:gd name="connsiteY2635" fmla="*/ 3290270 h 6860376"/>
              <a:gd name="connsiteX2636" fmla="*/ 9790133 w 10502838"/>
              <a:gd name="connsiteY2636" fmla="*/ 3214337 h 6860376"/>
              <a:gd name="connsiteX2637" fmla="*/ 9866067 w 10502838"/>
              <a:gd name="connsiteY2637" fmla="*/ 3138404 h 6860376"/>
              <a:gd name="connsiteX2638" fmla="*/ 9845738 w 10502838"/>
              <a:gd name="connsiteY2638" fmla="*/ 3118074 h 6860376"/>
              <a:gd name="connsiteX2639" fmla="*/ 9769804 w 10502838"/>
              <a:gd name="connsiteY2639" fmla="*/ 3194008 h 6860376"/>
              <a:gd name="connsiteX2640" fmla="*/ 9091179 w 10502838"/>
              <a:gd name="connsiteY2640" fmla="*/ 3118074 h 6860376"/>
              <a:gd name="connsiteX2641" fmla="*/ 9070850 w 10502838"/>
              <a:gd name="connsiteY2641" fmla="*/ 3138404 h 6860376"/>
              <a:gd name="connsiteX2642" fmla="*/ 9146785 w 10502838"/>
              <a:gd name="connsiteY2642" fmla="*/ 3214337 h 6860376"/>
              <a:gd name="connsiteX2643" fmla="*/ 9070850 w 10502838"/>
              <a:gd name="connsiteY2643" fmla="*/ 3290270 h 6860376"/>
              <a:gd name="connsiteX2644" fmla="*/ 9091179 w 10502838"/>
              <a:gd name="connsiteY2644" fmla="*/ 3310598 h 6860376"/>
              <a:gd name="connsiteX2645" fmla="*/ 9167113 w 10502838"/>
              <a:gd name="connsiteY2645" fmla="*/ 3234665 h 6860376"/>
              <a:gd name="connsiteX2646" fmla="*/ 9243048 w 10502838"/>
              <a:gd name="connsiteY2646" fmla="*/ 3310598 h 6860376"/>
              <a:gd name="connsiteX2647" fmla="*/ 9263377 w 10502838"/>
              <a:gd name="connsiteY2647" fmla="*/ 3290270 h 6860376"/>
              <a:gd name="connsiteX2648" fmla="*/ 9187442 w 10502838"/>
              <a:gd name="connsiteY2648" fmla="*/ 3214337 h 6860376"/>
              <a:gd name="connsiteX2649" fmla="*/ 9263377 w 10502838"/>
              <a:gd name="connsiteY2649" fmla="*/ 3138404 h 6860376"/>
              <a:gd name="connsiteX2650" fmla="*/ 9243048 w 10502838"/>
              <a:gd name="connsiteY2650" fmla="*/ 3118074 h 6860376"/>
              <a:gd name="connsiteX2651" fmla="*/ 9167113 w 10502838"/>
              <a:gd name="connsiteY2651" fmla="*/ 3194008 h 6860376"/>
              <a:gd name="connsiteX2652" fmla="*/ 7886396 w 10502838"/>
              <a:gd name="connsiteY2652" fmla="*/ 3118074 h 6860376"/>
              <a:gd name="connsiteX2653" fmla="*/ 7866067 w 10502838"/>
              <a:gd name="connsiteY2653" fmla="*/ 3138404 h 6860376"/>
              <a:gd name="connsiteX2654" fmla="*/ 7942001 w 10502838"/>
              <a:gd name="connsiteY2654" fmla="*/ 3214337 h 6860376"/>
              <a:gd name="connsiteX2655" fmla="*/ 7866067 w 10502838"/>
              <a:gd name="connsiteY2655" fmla="*/ 3290270 h 6860376"/>
              <a:gd name="connsiteX2656" fmla="*/ 7886396 w 10502838"/>
              <a:gd name="connsiteY2656" fmla="*/ 3310598 h 6860376"/>
              <a:gd name="connsiteX2657" fmla="*/ 7962330 w 10502838"/>
              <a:gd name="connsiteY2657" fmla="*/ 3234665 h 6860376"/>
              <a:gd name="connsiteX2658" fmla="*/ 8038264 w 10502838"/>
              <a:gd name="connsiteY2658" fmla="*/ 3310598 h 6860376"/>
              <a:gd name="connsiteX2659" fmla="*/ 8058593 w 10502838"/>
              <a:gd name="connsiteY2659" fmla="*/ 3290270 h 6860376"/>
              <a:gd name="connsiteX2660" fmla="*/ 7982659 w 10502838"/>
              <a:gd name="connsiteY2660" fmla="*/ 3214337 h 6860376"/>
              <a:gd name="connsiteX2661" fmla="*/ 8058593 w 10502838"/>
              <a:gd name="connsiteY2661" fmla="*/ 3138404 h 6860376"/>
              <a:gd name="connsiteX2662" fmla="*/ 8038264 w 10502838"/>
              <a:gd name="connsiteY2662" fmla="*/ 3118074 h 6860376"/>
              <a:gd name="connsiteX2663" fmla="*/ 7962330 w 10502838"/>
              <a:gd name="connsiteY2663" fmla="*/ 3194008 h 6860376"/>
              <a:gd name="connsiteX2664" fmla="*/ 7283705 w 10502838"/>
              <a:gd name="connsiteY2664" fmla="*/ 3118074 h 6860376"/>
              <a:gd name="connsiteX2665" fmla="*/ 7263376 w 10502838"/>
              <a:gd name="connsiteY2665" fmla="*/ 3138404 h 6860376"/>
              <a:gd name="connsiteX2666" fmla="*/ 7339310 w 10502838"/>
              <a:gd name="connsiteY2666" fmla="*/ 3214337 h 6860376"/>
              <a:gd name="connsiteX2667" fmla="*/ 7263376 w 10502838"/>
              <a:gd name="connsiteY2667" fmla="*/ 3290270 h 6860376"/>
              <a:gd name="connsiteX2668" fmla="*/ 7283705 w 10502838"/>
              <a:gd name="connsiteY2668" fmla="*/ 3310598 h 6860376"/>
              <a:gd name="connsiteX2669" fmla="*/ 7359639 w 10502838"/>
              <a:gd name="connsiteY2669" fmla="*/ 3234665 h 6860376"/>
              <a:gd name="connsiteX2670" fmla="*/ 7435573 w 10502838"/>
              <a:gd name="connsiteY2670" fmla="*/ 3310598 h 6860376"/>
              <a:gd name="connsiteX2671" fmla="*/ 7455902 w 10502838"/>
              <a:gd name="connsiteY2671" fmla="*/ 3290270 h 6860376"/>
              <a:gd name="connsiteX2672" fmla="*/ 7379968 w 10502838"/>
              <a:gd name="connsiteY2672" fmla="*/ 3214337 h 6860376"/>
              <a:gd name="connsiteX2673" fmla="*/ 7455902 w 10502838"/>
              <a:gd name="connsiteY2673" fmla="*/ 3138404 h 6860376"/>
              <a:gd name="connsiteX2674" fmla="*/ 7435573 w 10502838"/>
              <a:gd name="connsiteY2674" fmla="*/ 3118074 h 6860376"/>
              <a:gd name="connsiteX2675" fmla="*/ 7359639 w 10502838"/>
              <a:gd name="connsiteY2675" fmla="*/ 3194008 h 6860376"/>
              <a:gd name="connsiteX2676" fmla="*/ 6681612 w 10502838"/>
              <a:gd name="connsiteY2676" fmla="*/ 3118074 h 6860376"/>
              <a:gd name="connsiteX2677" fmla="*/ 6661283 w 10502838"/>
              <a:gd name="connsiteY2677" fmla="*/ 3138404 h 6860376"/>
              <a:gd name="connsiteX2678" fmla="*/ 6737217 w 10502838"/>
              <a:gd name="connsiteY2678" fmla="*/ 3214337 h 6860376"/>
              <a:gd name="connsiteX2679" fmla="*/ 6661283 w 10502838"/>
              <a:gd name="connsiteY2679" fmla="*/ 3290270 h 6860376"/>
              <a:gd name="connsiteX2680" fmla="*/ 6681612 w 10502838"/>
              <a:gd name="connsiteY2680" fmla="*/ 3310598 h 6860376"/>
              <a:gd name="connsiteX2681" fmla="*/ 6757546 w 10502838"/>
              <a:gd name="connsiteY2681" fmla="*/ 3234665 h 6860376"/>
              <a:gd name="connsiteX2682" fmla="*/ 6833480 w 10502838"/>
              <a:gd name="connsiteY2682" fmla="*/ 3310598 h 6860376"/>
              <a:gd name="connsiteX2683" fmla="*/ 6853809 w 10502838"/>
              <a:gd name="connsiteY2683" fmla="*/ 3290270 h 6860376"/>
              <a:gd name="connsiteX2684" fmla="*/ 6777875 w 10502838"/>
              <a:gd name="connsiteY2684" fmla="*/ 3214337 h 6860376"/>
              <a:gd name="connsiteX2685" fmla="*/ 6853809 w 10502838"/>
              <a:gd name="connsiteY2685" fmla="*/ 3138404 h 6860376"/>
              <a:gd name="connsiteX2686" fmla="*/ 6833480 w 10502838"/>
              <a:gd name="connsiteY2686" fmla="*/ 3118074 h 6860376"/>
              <a:gd name="connsiteX2687" fmla="*/ 6757546 w 10502838"/>
              <a:gd name="connsiteY2687" fmla="*/ 3194008 h 6860376"/>
              <a:gd name="connsiteX2688" fmla="*/ 5476828 w 10502838"/>
              <a:gd name="connsiteY2688" fmla="*/ 3118074 h 6860376"/>
              <a:gd name="connsiteX2689" fmla="*/ 5456499 w 10502838"/>
              <a:gd name="connsiteY2689" fmla="*/ 3138404 h 6860376"/>
              <a:gd name="connsiteX2690" fmla="*/ 5532433 w 10502838"/>
              <a:gd name="connsiteY2690" fmla="*/ 3214337 h 6860376"/>
              <a:gd name="connsiteX2691" fmla="*/ 5456499 w 10502838"/>
              <a:gd name="connsiteY2691" fmla="*/ 3290270 h 6860376"/>
              <a:gd name="connsiteX2692" fmla="*/ 5476828 w 10502838"/>
              <a:gd name="connsiteY2692" fmla="*/ 3310598 h 6860376"/>
              <a:gd name="connsiteX2693" fmla="*/ 5552762 w 10502838"/>
              <a:gd name="connsiteY2693" fmla="*/ 3234665 h 6860376"/>
              <a:gd name="connsiteX2694" fmla="*/ 5628697 w 10502838"/>
              <a:gd name="connsiteY2694" fmla="*/ 3310598 h 6860376"/>
              <a:gd name="connsiteX2695" fmla="*/ 5649025 w 10502838"/>
              <a:gd name="connsiteY2695" fmla="*/ 3290270 h 6860376"/>
              <a:gd name="connsiteX2696" fmla="*/ 5573091 w 10502838"/>
              <a:gd name="connsiteY2696" fmla="*/ 3214337 h 6860376"/>
              <a:gd name="connsiteX2697" fmla="*/ 5649025 w 10502838"/>
              <a:gd name="connsiteY2697" fmla="*/ 3138404 h 6860376"/>
              <a:gd name="connsiteX2698" fmla="*/ 5628697 w 10502838"/>
              <a:gd name="connsiteY2698" fmla="*/ 3118074 h 6860376"/>
              <a:gd name="connsiteX2699" fmla="*/ 5552762 w 10502838"/>
              <a:gd name="connsiteY2699" fmla="*/ 3194008 h 6860376"/>
              <a:gd name="connsiteX2700" fmla="*/ 4874137 w 10502838"/>
              <a:gd name="connsiteY2700" fmla="*/ 3118074 h 6860376"/>
              <a:gd name="connsiteX2701" fmla="*/ 4853808 w 10502838"/>
              <a:gd name="connsiteY2701" fmla="*/ 3138404 h 6860376"/>
              <a:gd name="connsiteX2702" fmla="*/ 4929742 w 10502838"/>
              <a:gd name="connsiteY2702" fmla="*/ 3214337 h 6860376"/>
              <a:gd name="connsiteX2703" fmla="*/ 4853808 w 10502838"/>
              <a:gd name="connsiteY2703" fmla="*/ 3290270 h 6860376"/>
              <a:gd name="connsiteX2704" fmla="*/ 4874137 w 10502838"/>
              <a:gd name="connsiteY2704" fmla="*/ 3310598 h 6860376"/>
              <a:gd name="connsiteX2705" fmla="*/ 4950071 w 10502838"/>
              <a:gd name="connsiteY2705" fmla="*/ 3234665 h 6860376"/>
              <a:gd name="connsiteX2706" fmla="*/ 5026005 w 10502838"/>
              <a:gd name="connsiteY2706" fmla="*/ 3310598 h 6860376"/>
              <a:gd name="connsiteX2707" fmla="*/ 5046334 w 10502838"/>
              <a:gd name="connsiteY2707" fmla="*/ 3290270 h 6860376"/>
              <a:gd name="connsiteX2708" fmla="*/ 4970400 w 10502838"/>
              <a:gd name="connsiteY2708" fmla="*/ 3214337 h 6860376"/>
              <a:gd name="connsiteX2709" fmla="*/ 5046334 w 10502838"/>
              <a:gd name="connsiteY2709" fmla="*/ 3138404 h 6860376"/>
              <a:gd name="connsiteX2710" fmla="*/ 5026005 w 10502838"/>
              <a:gd name="connsiteY2710" fmla="*/ 3118074 h 6860376"/>
              <a:gd name="connsiteX2711" fmla="*/ 4950071 w 10502838"/>
              <a:gd name="connsiteY2711" fmla="*/ 3194008 h 6860376"/>
              <a:gd name="connsiteX2712" fmla="*/ 4271446 w 10502838"/>
              <a:gd name="connsiteY2712" fmla="*/ 3118074 h 6860376"/>
              <a:gd name="connsiteX2713" fmla="*/ 4251117 w 10502838"/>
              <a:gd name="connsiteY2713" fmla="*/ 3138404 h 6860376"/>
              <a:gd name="connsiteX2714" fmla="*/ 4327052 w 10502838"/>
              <a:gd name="connsiteY2714" fmla="*/ 3214337 h 6860376"/>
              <a:gd name="connsiteX2715" fmla="*/ 4251117 w 10502838"/>
              <a:gd name="connsiteY2715" fmla="*/ 3290270 h 6860376"/>
              <a:gd name="connsiteX2716" fmla="*/ 4271446 w 10502838"/>
              <a:gd name="connsiteY2716" fmla="*/ 3310598 h 6860376"/>
              <a:gd name="connsiteX2717" fmla="*/ 4347380 w 10502838"/>
              <a:gd name="connsiteY2717" fmla="*/ 3234665 h 6860376"/>
              <a:gd name="connsiteX2718" fmla="*/ 4423315 w 10502838"/>
              <a:gd name="connsiteY2718" fmla="*/ 3310598 h 6860376"/>
              <a:gd name="connsiteX2719" fmla="*/ 4443644 w 10502838"/>
              <a:gd name="connsiteY2719" fmla="*/ 3290270 h 6860376"/>
              <a:gd name="connsiteX2720" fmla="*/ 4367709 w 10502838"/>
              <a:gd name="connsiteY2720" fmla="*/ 3214337 h 6860376"/>
              <a:gd name="connsiteX2721" fmla="*/ 4443644 w 10502838"/>
              <a:gd name="connsiteY2721" fmla="*/ 3138404 h 6860376"/>
              <a:gd name="connsiteX2722" fmla="*/ 4423315 w 10502838"/>
              <a:gd name="connsiteY2722" fmla="*/ 3118074 h 6860376"/>
              <a:gd name="connsiteX2723" fmla="*/ 4347380 w 10502838"/>
              <a:gd name="connsiteY2723" fmla="*/ 3194008 h 6860376"/>
              <a:gd name="connsiteX2724" fmla="*/ 3067291 w 10502838"/>
              <a:gd name="connsiteY2724" fmla="*/ 3118074 h 6860376"/>
              <a:gd name="connsiteX2725" fmla="*/ 3046962 w 10502838"/>
              <a:gd name="connsiteY2725" fmla="*/ 3138404 h 6860376"/>
              <a:gd name="connsiteX2726" fmla="*/ 3122897 w 10502838"/>
              <a:gd name="connsiteY2726" fmla="*/ 3214337 h 6860376"/>
              <a:gd name="connsiteX2727" fmla="*/ 3046962 w 10502838"/>
              <a:gd name="connsiteY2727" fmla="*/ 3290270 h 6860376"/>
              <a:gd name="connsiteX2728" fmla="*/ 3067291 w 10502838"/>
              <a:gd name="connsiteY2728" fmla="*/ 3310598 h 6860376"/>
              <a:gd name="connsiteX2729" fmla="*/ 3142629 w 10502838"/>
              <a:gd name="connsiteY2729" fmla="*/ 3234665 h 6860376"/>
              <a:gd name="connsiteX2730" fmla="*/ 3218565 w 10502838"/>
              <a:gd name="connsiteY2730" fmla="*/ 3310598 h 6860376"/>
              <a:gd name="connsiteX2731" fmla="*/ 3238894 w 10502838"/>
              <a:gd name="connsiteY2731" fmla="*/ 3290270 h 6860376"/>
              <a:gd name="connsiteX2732" fmla="*/ 3162958 w 10502838"/>
              <a:gd name="connsiteY2732" fmla="*/ 3214337 h 6860376"/>
              <a:gd name="connsiteX2733" fmla="*/ 3238894 w 10502838"/>
              <a:gd name="connsiteY2733" fmla="*/ 3138404 h 6860376"/>
              <a:gd name="connsiteX2734" fmla="*/ 3218565 w 10502838"/>
              <a:gd name="connsiteY2734" fmla="*/ 3118074 h 6860376"/>
              <a:gd name="connsiteX2735" fmla="*/ 3142629 w 10502838"/>
              <a:gd name="connsiteY2735" fmla="*/ 3194008 h 6860376"/>
              <a:gd name="connsiteX2736" fmla="*/ 2464596 w 10502838"/>
              <a:gd name="connsiteY2736" fmla="*/ 3118074 h 6860376"/>
              <a:gd name="connsiteX2737" fmla="*/ 2444267 w 10502838"/>
              <a:gd name="connsiteY2737" fmla="*/ 3138404 h 6860376"/>
              <a:gd name="connsiteX2738" fmla="*/ 2520203 w 10502838"/>
              <a:gd name="connsiteY2738" fmla="*/ 3214337 h 6860376"/>
              <a:gd name="connsiteX2739" fmla="*/ 2444267 w 10502838"/>
              <a:gd name="connsiteY2739" fmla="*/ 3290270 h 6860376"/>
              <a:gd name="connsiteX2740" fmla="*/ 2464596 w 10502838"/>
              <a:gd name="connsiteY2740" fmla="*/ 3310598 h 6860376"/>
              <a:gd name="connsiteX2741" fmla="*/ 2540532 w 10502838"/>
              <a:gd name="connsiteY2741" fmla="*/ 3234665 h 6860376"/>
              <a:gd name="connsiteX2742" fmla="*/ 2616466 w 10502838"/>
              <a:gd name="connsiteY2742" fmla="*/ 3310598 h 6860376"/>
              <a:gd name="connsiteX2743" fmla="*/ 2636795 w 10502838"/>
              <a:gd name="connsiteY2743" fmla="*/ 3290270 h 6860376"/>
              <a:gd name="connsiteX2744" fmla="*/ 2560861 w 10502838"/>
              <a:gd name="connsiteY2744" fmla="*/ 3214337 h 6860376"/>
              <a:gd name="connsiteX2745" fmla="*/ 2636795 w 10502838"/>
              <a:gd name="connsiteY2745" fmla="*/ 3138404 h 6860376"/>
              <a:gd name="connsiteX2746" fmla="*/ 2616466 w 10502838"/>
              <a:gd name="connsiteY2746" fmla="*/ 3118074 h 6860376"/>
              <a:gd name="connsiteX2747" fmla="*/ 2540532 w 10502838"/>
              <a:gd name="connsiteY2747" fmla="*/ 3194008 h 6860376"/>
              <a:gd name="connsiteX2748" fmla="*/ 657116 w 10502838"/>
              <a:gd name="connsiteY2748" fmla="*/ 3118074 h 6860376"/>
              <a:gd name="connsiteX2749" fmla="*/ 636787 w 10502838"/>
              <a:gd name="connsiteY2749" fmla="*/ 3138404 h 6860376"/>
              <a:gd name="connsiteX2750" fmla="*/ 712721 w 10502838"/>
              <a:gd name="connsiteY2750" fmla="*/ 3214337 h 6860376"/>
              <a:gd name="connsiteX2751" fmla="*/ 636787 w 10502838"/>
              <a:gd name="connsiteY2751" fmla="*/ 3289673 h 6860376"/>
              <a:gd name="connsiteX2752" fmla="*/ 657116 w 10502838"/>
              <a:gd name="connsiteY2752" fmla="*/ 3310001 h 6860376"/>
              <a:gd name="connsiteX2753" fmla="*/ 733050 w 10502838"/>
              <a:gd name="connsiteY2753" fmla="*/ 3234068 h 6860376"/>
              <a:gd name="connsiteX2754" fmla="*/ 808984 w 10502838"/>
              <a:gd name="connsiteY2754" fmla="*/ 3310001 h 6860376"/>
              <a:gd name="connsiteX2755" fmla="*/ 829313 w 10502838"/>
              <a:gd name="connsiteY2755" fmla="*/ 3289673 h 6860376"/>
              <a:gd name="connsiteX2756" fmla="*/ 753379 w 10502838"/>
              <a:gd name="connsiteY2756" fmla="*/ 3214337 h 6860376"/>
              <a:gd name="connsiteX2757" fmla="*/ 829313 w 10502838"/>
              <a:gd name="connsiteY2757" fmla="*/ 3138404 h 6860376"/>
              <a:gd name="connsiteX2758" fmla="*/ 808984 w 10502838"/>
              <a:gd name="connsiteY2758" fmla="*/ 3118074 h 6860376"/>
              <a:gd name="connsiteX2759" fmla="*/ 733050 w 10502838"/>
              <a:gd name="connsiteY2759" fmla="*/ 3194008 h 6860376"/>
              <a:gd name="connsiteX2760" fmla="*/ 8489086 w 10502838"/>
              <a:gd name="connsiteY2760" fmla="*/ 3117477 h 6860376"/>
              <a:gd name="connsiteX2761" fmla="*/ 8468757 w 10502838"/>
              <a:gd name="connsiteY2761" fmla="*/ 3137805 h 6860376"/>
              <a:gd name="connsiteX2762" fmla="*/ 8544691 w 10502838"/>
              <a:gd name="connsiteY2762" fmla="*/ 3213739 h 6860376"/>
              <a:gd name="connsiteX2763" fmla="*/ 8468757 w 10502838"/>
              <a:gd name="connsiteY2763" fmla="*/ 3289673 h 6860376"/>
              <a:gd name="connsiteX2764" fmla="*/ 8489086 w 10502838"/>
              <a:gd name="connsiteY2764" fmla="*/ 3310001 h 6860376"/>
              <a:gd name="connsiteX2765" fmla="*/ 8565020 w 10502838"/>
              <a:gd name="connsiteY2765" fmla="*/ 3234068 h 6860376"/>
              <a:gd name="connsiteX2766" fmla="*/ 8640954 w 10502838"/>
              <a:gd name="connsiteY2766" fmla="*/ 3310001 h 6860376"/>
              <a:gd name="connsiteX2767" fmla="*/ 8661283 w 10502838"/>
              <a:gd name="connsiteY2767" fmla="*/ 3289673 h 6860376"/>
              <a:gd name="connsiteX2768" fmla="*/ 8585349 w 10502838"/>
              <a:gd name="connsiteY2768" fmla="*/ 3213739 h 6860376"/>
              <a:gd name="connsiteX2769" fmla="*/ 8661283 w 10502838"/>
              <a:gd name="connsiteY2769" fmla="*/ 3137805 h 6860376"/>
              <a:gd name="connsiteX2770" fmla="*/ 8640954 w 10502838"/>
              <a:gd name="connsiteY2770" fmla="*/ 3117477 h 6860376"/>
              <a:gd name="connsiteX2771" fmla="*/ 8565020 w 10502838"/>
              <a:gd name="connsiteY2771" fmla="*/ 3193410 h 6860376"/>
              <a:gd name="connsiteX2772" fmla="*/ 6078921 w 10502838"/>
              <a:gd name="connsiteY2772" fmla="*/ 3117477 h 6860376"/>
              <a:gd name="connsiteX2773" fmla="*/ 6058592 w 10502838"/>
              <a:gd name="connsiteY2773" fmla="*/ 3137805 h 6860376"/>
              <a:gd name="connsiteX2774" fmla="*/ 6134526 w 10502838"/>
              <a:gd name="connsiteY2774" fmla="*/ 3213739 h 6860376"/>
              <a:gd name="connsiteX2775" fmla="*/ 6058592 w 10502838"/>
              <a:gd name="connsiteY2775" fmla="*/ 3289673 h 6860376"/>
              <a:gd name="connsiteX2776" fmla="*/ 6078921 w 10502838"/>
              <a:gd name="connsiteY2776" fmla="*/ 3310001 h 6860376"/>
              <a:gd name="connsiteX2777" fmla="*/ 6154855 w 10502838"/>
              <a:gd name="connsiteY2777" fmla="*/ 3234068 h 6860376"/>
              <a:gd name="connsiteX2778" fmla="*/ 6230789 w 10502838"/>
              <a:gd name="connsiteY2778" fmla="*/ 3310001 h 6860376"/>
              <a:gd name="connsiteX2779" fmla="*/ 6251118 w 10502838"/>
              <a:gd name="connsiteY2779" fmla="*/ 3289673 h 6860376"/>
              <a:gd name="connsiteX2780" fmla="*/ 6175184 w 10502838"/>
              <a:gd name="connsiteY2780" fmla="*/ 3213739 h 6860376"/>
              <a:gd name="connsiteX2781" fmla="*/ 6251118 w 10502838"/>
              <a:gd name="connsiteY2781" fmla="*/ 3137805 h 6860376"/>
              <a:gd name="connsiteX2782" fmla="*/ 6230789 w 10502838"/>
              <a:gd name="connsiteY2782" fmla="*/ 3117477 h 6860376"/>
              <a:gd name="connsiteX2783" fmla="*/ 6154855 w 10502838"/>
              <a:gd name="connsiteY2783" fmla="*/ 3193410 h 6860376"/>
              <a:gd name="connsiteX2784" fmla="*/ 3669354 w 10502838"/>
              <a:gd name="connsiteY2784" fmla="*/ 3117477 h 6860376"/>
              <a:gd name="connsiteX2785" fmla="*/ 3649025 w 10502838"/>
              <a:gd name="connsiteY2785" fmla="*/ 3137805 h 6860376"/>
              <a:gd name="connsiteX2786" fmla="*/ 3724959 w 10502838"/>
              <a:gd name="connsiteY2786" fmla="*/ 3213739 h 6860376"/>
              <a:gd name="connsiteX2787" fmla="*/ 3649025 w 10502838"/>
              <a:gd name="connsiteY2787" fmla="*/ 3289673 h 6860376"/>
              <a:gd name="connsiteX2788" fmla="*/ 3669354 w 10502838"/>
              <a:gd name="connsiteY2788" fmla="*/ 3310001 h 6860376"/>
              <a:gd name="connsiteX2789" fmla="*/ 3745288 w 10502838"/>
              <a:gd name="connsiteY2789" fmla="*/ 3234068 h 6860376"/>
              <a:gd name="connsiteX2790" fmla="*/ 3821222 w 10502838"/>
              <a:gd name="connsiteY2790" fmla="*/ 3310001 h 6860376"/>
              <a:gd name="connsiteX2791" fmla="*/ 3841551 w 10502838"/>
              <a:gd name="connsiteY2791" fmla="*/ 3289673 h 6860376"/>
              <a:gd name="connsiteX2792" fmla="*/ 3765617 w 10502838"/>
              <a:gd name="connsiteY2792" fmla="*/ 3213739 h 6860376"/>
              <a:gd name="connsiteX2793" fmla="*/ 3841551 w 10502838"/>
              <a:gd name="connsiteY2793" fmla="*/ 3137805 h 6860376"/>
              <a:gd name="connsiteX2794" fmla="*/ 3821222 w 10502838"/>
              <a:gd name="connsiteY2794" fmla="*/ 3117477 h 6860376"/>
              <a:gd name="connsiteX2795" fmla="*/ 3745288 w 10502838"/>
              <a:gd name="connsiteY2795" fmla="*/ 3193410 h 6860376"/>
              <a:gd name="connsiteX2796" fmla="*/ 1861902 w 10502838"/>
              <a:gd name="connsiteY2796" fmla="*/ 3117477 h 6860376"/>
              <a:gd name="connsiteX2797" fmla="*/ 1841571 w 10502838"/>
              <a:gd name="connsiteY2797" fmla="*/ 3137805 h 6860376"/>
              <a:gd name="connsiteX2798" fmla="*/ 1917507 w 10502838"/>
              <a:gd name="connsiteY2798" fmla="*/ 3213739 h 6860376"/>
              <a:gd name="connsiteX2799" fmla="*/ 1841571 w 10502838"/>
              <a:gd name="connsiteY2799" fmla="*/ 3289673 h 6860376"/>
              <a:gd name="connsiteX2800" fmla="*/ 1861902 w 10502838"/>
              <a:gd name="connsiteY2800" fmla="*/ 3310001 h 6860376"/>
              <a:gd name="connsiteX2801" fmla="*/ 1937836 w 10502838"/>
              <a:gd name="connsiteY2801" fmla="*/ 3234068 h 6860376"/>
              <a:gd name="connsiteX2802" fmla="*/ 2013770 w 10502838"/>
              <a:gd name="connsiteY2802" fmla="*/ 3310001 h 6860376"/>
              <a:gd name="connsiteX2803" fmla="*/ 2034099 w 10502838"/>
              <a:gd name="connsiteY2803" fmla="*/ 3289673 h 6860376"/>
              <a:gd name="connsiteX2804" fmla="*/ 1958165 w 10502838"/>
              <a:gd name="connsiteY2804" fmla="*/ 3213739 h 6860376"/>
              <a:gd name="connsiteX2805" fmla="*/ 2034099 w 10502838"/>
              <a:gd name="connsiteY2805" fmla="*/ 3137805 h 6860376"/>
              <a:gd name="connsiteX2806" fmla="*/ 2013770 w 10502838"/>
              <a:gd name="connsiteY2806" fmla="*/ 3117477 h 6860376"/>
              <a:gd name="connsiteX2807" fmla="*/ 1937836 w 10502838"/>
              <a:gd name="connsiteY2807" fmla="*/ 3193410 h 6860376"/>
              <a:gd name="connsiteX2808" fmla="*/ 1259804 w 10502838"/>
              <a:gd name="connsiteY2808" fmla="*/ 3092365 h 6860376"/>
              <a:gd name="connsiteX2809" fmla="*/ 1335738 w 10502838"/>
              <a:gd name="connsiteY2809" fmla="*/ 3168298 h 6860376"/>
              <a:gd name="connsiteX2810" fmla="*/ 1411673 w 10502838"/>
              <a:gd name="connsiteY2810" fmla="*/ 3092365 h 6860376"/>
              <a:gd name="connsiteX2811" fmla="*/ 1457711 w 10502838"/>
              <a:gd name="connsiteY2811" fmla="*/ 3138404 h 6860376"/>
              <a:gd name="connsiteX2812" fmla="*/ 1381179 w 10502838"/>
              <a:gd name="connsiteY2812" fmla="*/ 3214338 h 6860376"/>
              <a:gd name="connsiteX2813" fmla="*/ 1457113 w 10502838"/>
              <a:gd name="connsiteY2813" fmla="*/ 3290272 h 6860376"/>
              <a:gd name="connsiteX2814" fmla="*/ 1411076 w 10502838"/>
              <a:gd name="connsiteY2814" fmla="*/ 3336311 h 6860376"/>
              <a:gd name="connsiteX2815" fmla="*/ 1335140 w 10502838"/>
              <a:gd name="connsiteY2815" fmla="*/ 3260376 h 6860376"/>
              <a:gd name="connsiteX2816" fmla="*/ 1259804 w 10502838"/>
              <a:gd name="connsiteY2816" fmla="*/ 3335712 h 6860376"/>
              <a:gd name="connsiteX2817" fmla="*/ 1213767 w 10502838"/>
              <a:gd name="connsiteY2817" fmla="*/ 3289674 h 6860376"/>
              <a:gd name="connsiteX2818" fmla="*/ 1289699 w 10502838"/>
              <a:gd name="connsiteY2818" fmla="*/ 3213739 h 6860376"/>
              <a:gd name="connsiteX2819" fmla="*/ 1213767 w 10502838"/>
              <a:gd name="connsiteY2819" fmla="*/ 3138404 h 6860376"/>
              <a:gd name="connsiteX2820" fmla="*/ 55023 w 10502838"/>
              <a:gd name="connsiteY2820" fmla="*/ 3092365 h 6860376"/>
              <a:gd name="connsiteX2821" fmla="*/ 130957 w 10502838"/>
              <a:gd name="connsiteY2821" fmla="*/ 3168298 h 6860376"/>
              <a:gd name="connsiteX2822" fmla="*/ 206891 w 10502838"/>
              <a:gd name="connsiteY2822" fmla="*/ 3092365 h 6860376"/>
              <a:gd name="connsiteX2823" fmla="*/ 252930 w 10502838"/>
              <a:gd name="connsiteY2823" fmla="*/ 3138404 h 6860376"/>
              <a:gd name="connsiteX2824" fmla="*/ 176996 w 10502838"/>
              <a:gd name="connsiteY2824" fmla="*/ 3214338 h 6860376"/>
              <a:gd name="connsiteX2825" fmla="*/ 252930 w 10502838"/>
              <a:gd name="connsiteY2825" fmla="*/ 3290272 h 6860376"/>
              <a:gd name="connsiteX2826" fmla="*/ 206891 w 10502838"/>
              <a:gd name="connsiteY2826" fmla="*/ 3336311 h 6860376"/>
              <a:gd name="connsiteX2827" fmla="*/ 130957 w 10502838"/>
              <a:gd name="connsiteY2827" fmla="*/ 3260376 h 6860376"/>
              <a:gd name="connsiteX2828" fmla="*/ 55023 w 10502838"/>
              <a:gd name="connsiteY2828" fmla="*/ 3335712 h 6860376"/>
              <a:gd name="connsiteX2829" fmla="*/ 8984 w 10502838"/>
              <a:gd name="connsiteY2829" fmla="*/ 3289674 h 6860376"/>
              <a:gd name="connsiteX2830" fmla="*/ 84918 w 10502838"/>
              <a:gd name="connsiteY2830" fmla="*/ 3213739 h 6860376"/>
              <a:gd name="connsiteX2831" fmla="*/ 8984 w 10502838"/>
              <a:gd name="connsiteY2831" fmla="*/ 3138404 h 6860376"/>
              <a:gd name="connsiteX2832" fmla="*/ 10295963 w 10502838"/>
              <a:gd name="connsiteY2832" fmla="*/ 3091766 h 6860376"/>
              <a:gd name="connsiteX2833" fmla="*/ 10371897 w 10502838"/>
              <a:gd name="connsiteY2833" fmla="*/ 3167699 h 6860376"/>
              <a:gd name="connsiteX2834" fmla="*/ 10447831 w 10502838"/>
              <a:gd name="connsiteY2834" fmla="*/ 3091766 h 6860376"/>
              <a:gd name="connsiteX2835" fmla="*/ 10493870 w 10502838"/>
              <a:gd name="connsiteY2835" fmla="*/ 3137805 h 6860376"/>
              <a:gd name="connsiteX2836" fmla="*/ 10417936 w 10502838"/>
              <a:gd name="connsiteY2836" fmla="*/ 3213739 h 6860376"/>
              <a:gd name="connsiteX2837" fmla="*/ 10493870 w 10502838"/>
              <a:gd name="connsiteY2837" fmla="*/ 3289673 h 6860376"/>
              <a:gd name="connsiteX2838" fmla="*/ 10447831 w 10502838"/>
              <a:gd name="connsiteY2838" fmla="*/ 3335712 h 6860376"/>
              <a:gd name="connsiteX2839" fmla="*/ 10371897 w 10502838"/>
              <a:gd name="connsiteY2839" fmla="*/ 3259778 h 6860376"/>
              <a:gd name="connsiteX2840" fmla="*/ 10295963 w 10502838"/>
              <a:gd name="connsiteY2840" fmla="*/ 3335712 h 6860376"/>
              <a:gd name="connsiteX2841" fmla="*/ 10249924 w 10502838"/>
              <a:gd name="connsiteY2841" fmla="*/ 3289673 h 6860376"/>
              <a:gd name="connsiteX2842" fmla="*/ 10325858 w 10502838"/>
              <a:gd name="connsiteY2842" fmla="*/ 3213739 h 6860376"/>
              <a:gd name="connsiteX2843" fmla="*/ 10249924 w 10502838"/>
              <a:gd name="connsiteY2843" fmla="*/ 3137805 h 6860376"/>
              <a:gd name="connsiteX2844" fmla="*/ 9693272 w 10502838"/>
              <a:gd name="connsiteY2844" fmla="*/ 3091766 h 6860376"/>
              <a:gd name="connsiteX2845" fmla="*/ 9769206 w 10502838"/>
              <a:gd name="connsiteY2845" fmla="*/ 3167699 h 6860376"/>
              <a:gd name="connsiteX2846" fmla="*/ 9845140 w 10502838"/>
              <a:gd name="connsiteY2846" fmla="*/ 3091766 h 6860376"/>
              <a:gd name="connsiteX2847" fmla="*/ 9891180 w 10502838"/>
              <a:gd name="connsiteY2847" fmla="*/ 3137805 h 6860376"/>
              <a:gd name="connsiteX2848" fmla="*/ 9815245 w 10502838"/>
              <a:gd name="connsiteY2848" fmla="*/ 3213739 h 6860376"/>
              <a:gd name="connsiteX2849" fmla="*/ 9891180 w 10502838"/>
              <a:gd name="connsiteY2849" fmla="*/ 3289673 h 6860376"/>
              <a:gd name="connsiteX2850" fmla="*/ 9845140 w 10502838"/>
              <a:gd name="connsiteY2850" fmla="*/ 3335712 h 6860376"/>
              <a:gd name="connsiteX2851" fmla="*/ 9769206 w 10502838"/>
              <a:gd name="connsiteY2851" fmla="*/ 3259778 h 6860376"/>
              <a:gd name="connsiteX2852" fmla="*/ 9693272 w 10502838"/>
              <a:gd name="connsiteY2852" fmla="*/ 3335712 h 6860376"/>
              <a:gd name="connsiteX2853" fmla="*/ 9647233 w 10502838"/>
              <a:gd name="connsiteY2853" fmla="*/ 3289673 h 6860376"/>
              <a:gd name="connsiteX2854" fmla="*/ 9723167 w 10502838"/>
              <a:gd name="connsiteY2854" fmla="*/ 3213739 h 6860376"/>
              <a:gd name="connsiteX2855" fmla="*/ 9647233 w 10502838"/>
              <a:gd name="connsiteY2855" fmla="*/ 3137805 h 6860376"/>
              <a:gd name="connsiteX2856" fmla="*/ 9091777 w 10502838"/>
              <a:gd name="connsiteY2856" fmla="*/ 3091766 h 6860376"/>
              <a:gd name="connsiteX2857" fmla="*/ 9167711 w 10502838"/>
              <a:gd name="connsiteY2857" fmla="*/ 3167699 h 6860376"/>
              <a:gd name="connsiteX2858" fmla="*/ 9243645 w 10502838"/>
              <a:gd name="connsiteY2858" fmla="*/ 3091766 h 6860376"/>
              <a:gd name="connsiteX2859" fmla="*/ 9289684 w 10502838"/>
              <a:gd name="connsiteY2859" fmla="*/ 3137805 h 6860376"/>
              <a:gd name="connsiteX2860" fmla="*/ 9213750 w 10502838"/>
              <a:gd name="connsiteY2860" fmla="*/ 3213739 h 6860376"/>
              <a:gd name="connsiteX2861" fmla="*/ 9289684 w 10502838"/>
              <a:gd name="connsiteY2861" fmla="*/ 3289673 h 6860376"/>
              <a:gd name="connsiteX2862" fmla="*/ 9243645 w 10502838"/>
              <a:gd name="connsiteY2862" fmla="*/ 3335712 h 6860376"/>
              <a:gd name="connsiteX2863" fmla="*/ 9167711 w 10502838"/>
              <a:gd name="connsiteY2863" fmla="*/ 3259778 h 6860376"/>
              <a:gd name="connsiteX2864" fmla="*/ 9091777 w 10502838"/>
              <a:gd name="connsiteY2864" fmla="*/ 3335712 h 6860376"/>
              <a:gd name="connsiteX2865" fmla="*/ 9045738 w 10502838"/>
              <a:gd name="connsiteY2865" fmla="*/ 3289673 h 6860376"/>
              <a:gd name="connsiteX2866" fmla="*/ 9121672 w 10502838"/>
              <a:gd name="connsiteY2866" fmla="*/ 3213739 h 6860376"/>
              <a:gd name="connsiteX2867" fmla="*/ 9045738 w 10502838"/>
              <a:gd name="connsiteY2867" fmla="*/ 3137805 h 6860376"/>
              <a:gd name="connsiteX2868" fmla="*/ 8488488 w 10502838"/>
              <a:gd name="connsiteY2868" fmla="*/ 3091766 h 6860376"/>
              <a:gd name="connsiteX2869" fmla="*/ 8564422 w 10502838"/>
              <a:gd name="connsiteY2869" fmla="*/ 3167699 h 6860376"/>
              <a:gd name="connsiteX2870" fmla="*/ 8640356 w 10502838"/>
              <a:gd name="connsiteY2870" fmla="*/ 3091766 h 6860376"/>
              <a:gd name="connsiteX2871" fmla="*/ 8686396 w 10502838"/>
              <a:gd name="connsiteY2871" fmla="*/ 3137805 h 6860376"/>
              <a:gd name="connsiteX2872" fmla="*/ 8610461 w 10502838"/>
              <a:gd name="connsiteY2872" fmla="*/ 3213739 h 6860376"/>
              <a:gd name="connsiteX2873" fmla="*/ 8686396 w 10502838"/>
              <a:gd name="connsiteY2873" fmla="*/ 3289673 h 6860376"/>
              <a:gd name="connsiteX2874" fmla="*/ 8640356 w 10502838"/>
              <a:gd name="connsiteY2874" fmla="*/ 3335712 h 6860376"/>
              <a:gd name="connsiteX2875" fmla="*/ 8564422 w 10502838"/>
              <a:gd name="connsiteY2875" fmla="*/ 3259778 h 6860376"/>
              <a:gd name="connsiteX2876" fmla="*/ 8488488 w 10502838"/>
              <a:gd name="connsiteY2876" fmla="*/ 3335712 h 6860376"/>
              <a:gd name="connsiteX2877" fmla="*/ 8442449 w 10502838"/>
              <a:gd name="connsiteY2877" fmla="*/ 3289673 h 6860376"/>
              <a:gd name="connsiteX2878" fmla="*/ 8518383 w 10502838"/>
              <a:gd name="connsiteY2878" fmla="*/ 3213739 h 6860376"/>
              <a:gd name="connsiteX2879" fmla="*/ 8442449 w 10502838"/>
              <a:gd name="connsiteY2879" fmla="*/ 3137805 h 6860376"/>
              <a:gd name="connsiteX2880" fmla="*/ 7886396 w 10502838"/>
              <a:gd name="connsiteY2880" fmla="*/ 3091766 h 6860376"/>
              <a:gd name="connsiteX2881" fmla="*/ 7962330 w 10502838"/>
              <a:gd name="connsiteY2881" fmla="*/ 3167699 h 6860376"/>
              <a:gd name="connsiteX2882" fmla="*/ 8038264 w 10502838"/>
              <a:gd name="connsiteY2882" fmla="*/ 3091766 h 6860376"/>
              <a:gd name="connsiteX2883" fmla="*/ 8084303 w 10502838"/>
              <a:gd name="connsiteY2883" fmla="*/ 3137805 h 6860376"/>
              <a:gd name="connsiteX2884" fmla="*/ 8008369 w 10502838"/>
              <a:gd name="connsiteY2884" fmla="*/ 3213739 h 6860376"/>
              <a:gd name="connsiteX2885" fmla="*/ 8084303 w 10502838"/>
              <a:gd name="connsiteY2885" fmla="*/ 3289673 h 6860376"/>
              <a:gd name="connsiteX2886" fmla="*/ 8038264 w 10502838"/>
              <a:gd name="connsiteY2886" fmla="*/ 3335712 h 6860376"/>
              <a:gd name="connsiteX2887" fmla="*/ 7962330 w 10502838"/>
              <a:gd name="connsiteY2887" fmla="*/ 3259778 h 6860376"/>
              <a:gd name="connsiteX2888" fmla="*/ 7886396 w 10502838"/>
              <a:gd name="connsiteY2888" fmla="*/ 3335712 h 6860376"/>
              <a:gd name="connsiteX2889" fmla="*/ 7840357 w 10502838"/>
              <a:gd name="connsiteY2889" fmla="*/ 3289673 h 6860376"/>
              <a:gd name="connsiteX2890" fmla="*/ 7916291 w 10502838"/>
              <a:gd name="connsiteY2890" fmla="*/ 3213739 h 6860376"/>
              <a:gd name="connsiteX2891" fmla="*/ 7840357 w 10502838"/>
              <a:gd name="connsiteY2891" fmla="*/ 3137805 h 6860376"/>
              <a:gd name="connsiteX2892" fmla="*/ 7283705 w 10502838"/>
              <a:gd name="connsiteY2892" fmla="*/ 3091766 h 6860376"/>
              <a:gd name="connsiteX2893" fmla="*/ 7359639 w 10502838"/>
              <a:gd name="connsiteY2893" fmla="*/ 3167699 h 6860376"/>
              <a:gd name="connsiteX2894" fmla="*/ 7435573 w 10502838"/>
              <a:gd name="connsiteY2894" fmla="*/ 3091766 h 6860376"/>
              <a:gd name="connsiteX2895" fmla="*/ 7481613 w 10502838"/>
              <a:gd name="connsiteY2895" fmla="*/ 3137805 h 6860376"/>
              <a:gd name="connsiteX2896" fmla="*/ 7405678 w 10502838"/>
              <a:gd name="connsiteY2896" fmla="*/ 3213739 h 6860376"/>
              <a:gd name="connsiteX2897" fmla="*/ 7481613 w 10502838"/>
              <a:gd name="connsiteY2897" fmla="*/ 3289673 h 6860376"/>
              <a:gd name="connsiteX2898" fmla="*/ 7435573 w 10502838"/>
              <a:gd name="connsiteY2898" fmla="*/ 3335712 h 6860376"/>
              <a:gd name="connsiteX2899" fmla="*/ 7359639 w 10502838"/>
              <a:gd name="connsiteY2899" fmla="*/ 3259778 h 6860376"/>
              <a:gd name="connsiteX2900" fmla="*/ 7283705 w 10502838"/>
              <a:gd name="connsiteY2900" fmla="*/ 3335712 h 6860376"/>
              <a:gd name="connsiteX2901" fmla="*/ 7237666 w 10502838"/>
              <a:gd name="connsiteY2901" fmla="*/ 3289673 h 6860376"/>
              <a:gd name="connsiteX2902" fmla="*/ 7313600 w 10502838"/>
              <a:gd name="connsiteY2902" fmla="*/ 3213739 h 6860376"/>
              <a:gd name="connsiteX2903" fmla="*/ 7237666 w 10502838"/>
              <a:gd name="connsiteY2903" fmla="*/ 3137805 h 6860376"/>
              <a:gd name="connsiteX2904" fmla="*/ 6681612 w 10502838"/>
              <a:gd name="connsiteY2904" fmla="*/ 3091766 h 6860376"/>
              <a:gd name="connsiteX2905" fmla="*/ 6757546 w 10502838"/>
              <a:gd name="connsiteY2905" fmla="*/ 3167699 h 6860376"/>
              <a:gd name="connsiteX2906" fmla="*/ 6833480 w 10502838"/>
              <a:gd name="connsiteY2906" fmla="*/ 3091766 h 6860376"/>
              <a:gd name="connsiteX2907" fmla="*/ 6879519 w 10502838"/>
              <a:gd name="connsiteY2907" fmla="*/ 3137805 h 6860376"/>
              <a:gd name="connsiteX2908" fmla="*/ 6803585 w 10502838"/>
              <a:gd name="connsiteY2908" fmla="*/ 3213739 h 6860376"/>
              <a:gd name="connsiteX2909" fmla="*/ 6879519 w 10502838"/>
              <a:gd name="connsiteY2909" fmla="*/ 3289673 h 6860376"/>
              <a:gd name="connsiteX2910" fmla="*/ 6833480 w 10502838"/>
              <a:gd name="connsiteY2910" fmla="*/ 3335712 h 6860376"/>
              <a:gd name="connsiteX2911" fmla="*/ 6757546 w 10502838"/>
              <a:gd name="connsiteY2911" fmla="*/ 3259778 h 6860376"/>
              <a:gd name="connsiteX2912" fmla="*/ 6681612 w 10502838"/>
              <a:gd name="connsiteY2912" fmla="*/ 3335712 h 6860376"/>
              <a:gd name="connsiteX2913" fmla="*/ 6635573 w 10502838"/>
              <a:gd name="connsiteY2913" fmla="*/ 3289673 h 6860376"/>
              <a:gd name="connsiteX2914" fmla="*/ 6711507 w 10502838"/>
              <a:gd name="connsiteY2914" fmla="*/ 3213739 h 6860376"/>
              <a:gd name="connsiteX2915" fmla="*/ 6635573 w 10502838"/>
              <a:gd name="connsiteY2915" fmla="*/ 3137805 h 6860376"/>
              <a:gd name="connsiteX2916" fmla="*/ 6078921 w 10502838"/>
              <a:gd name="connsiteY2916" fmla="*/ 3091766 h 6860376"/>
              <a:gd name="connsiteX2917" fmla="*/ 6154855 w 10502838"/>
              <a:gd name="connsiteY2917" fmla="*/ 3167699 h 6860376"/>
              <a:gd name="connsiteX2918" fmla="*/ 6230789 w 10502838"/>
              <a:gd name="connsiteY2918" fmla="*/ 3091766 h 6860376"/>
              <a:gd name="connsiteX2919" fmla="*/ 6276829 w 10502838"/>
              <a:gd name="connsiteY2919" fmla="*/ 3137805 h 6860376"/>
              <a:gd name="connsiteX2920" fmla="*/ 6200894 w 10502838"/>
              <a:gd name="connsiteY2920" fmla="*/ 3213739 h 6860376"/>
              <a:gd name="connsiteX2921" fmla="*/ 6276829 w 10502838"/>
              <a:gd name="connsiteY2921" fmla="*/ 3289673 h 6860376"/>
              <a:gd name="connsiteX2922" fmla="*/ 6230789 w 10502838"/>
              <a:gd name="connsiteY2922" fmla="*/ 3335712 h 6860376"/>
              <a:gd name="connsiteX2923" fmla="*/ 6154855 w 10502838"/>
              <a:gd name="connsiteY2923" fmla="*/ 3259778 h 6860376"/>
              <a:gd name="connsiteX2924" fmla="*/ 6078921 w 10502838"/>
              <a:gd name="connsiteY2924" fmla="*/ 3335712 h 6860376"/>
              <a:gd name="connsiteX2925" fmla="*/ 6032882 w 10502838"/>
              <a:gd name="connsiteY2925" fmla="*/ 3289673 h 6860376"/>
              <a:gd name="connsiteX2926" fmla="*/ 6108816 w 10502838"/>
              <a:gd name="connsiteY2926" fmla="*/ 3213739 h 6860376"/>
              <a:gd name="connsiteX2927" fmla="*/ 6032882 w 10502838"/>
              <a:gd name="connsiteY2927" fmla="*/ 3137805 h 6860376"/>
              <a:gd name="connsiteX2928" fmla="*/ 5476828 w 10502838"/>
              <a:gd name="connsiteY2928" fmla="*/ 3091766 h 6860376"/>
              <a:gd name="connsiteX2929" fmla="*/ 5552762 w 10502838"/>
              <a:gd name="connsiteY2929" fmla="*/ 3167699 h 6860376"/>
              <a:gd name="connsiteX2930" fmla="*/ 5628697 w 10502838"/>
              <a:gd name="connsiteY2930" fmla="*/ 3091766 h 6860376"/>
              <a:gd name="connsiteX2931" fmla="*/ 5674735 w 10502838"/>
              <a:gd name="connsiteY2931" fmla="*/ 3137805 h 6860376"/>
              <a:gd name="connsiteX2932" fmla="*/ 5598801 w 10502838"/>
              <a:gd name="connsiteY2932" fmla="*/ 3213739 h 6860376"/>
              <a:gd name="connsiteX2933" fmla="*/ 5674735 w 10502838"/>
              <a:gd name="connsiteY2933" fmla="*/ 3289673 h 6860376"/>
              <a:gd name="connsiteX2934" fmla="*/ 5628099 w 10502838"/>
              <a:gd name="connsiteY2934" fmla="*/ 3335712 h 6860376"/>
              <a:gd name="connsiteX2935" fmla="*/ 5552164 w 10502838"/>
              <a:gd name="connsiteY2935" fmla="*/ 3259778 h 6860376"/>
              <a:gd name="connsiteX2936" fmla="*/ 5476828 w 10502838"/>
              <a:gd name="connsiteY2936" fmla="*/ 3335712 h 6860376"/>
              <a:gd name="connsiteX2937" fmla="*/ 5430789 w 10502838"/>
              <a:gd name="connsiteY2937" fmla="*/ 3289673 h 6860376"/>
              <a:gd name="connsiteX2938" fmla="*/ 5506723 w 10502838"/>
              <a:gd name="connsiteY2938" fmla="*/ 3213739 h 6860376"/>
              <a:gd name="connsiteX2939" fmla="*/ 5430789 w 10502838"/>
              <a:gd name="connsiteY2939" fmla="*/ 3137805 h 6860376"/>
              <a:gd name="connsiteX2940" fmla="*/ 4874137 w 10502838"/>
              <a:gd name="connsiteY2940" fmla="*/ 3091766 h 6860376"/>
              <a:gd name="connsiteX2941" fmla="*/ 4950071 w 10502838"/>
              <a:gd name="connsiteY2941" fmla="*/ 3167699 h 6860376"/>
              <a:gd name="connsiteX2942" fmla="*/ 5026005 w 10502838"/>
              <a:gd name="connsiteY2942" fmla="*/ 3091766 h 6860376"/>
              <a:gd name="connsiteX2943" fmla="*/ 5072044 w 10502838"/>
              <a:gd name="connsiteY2943" fmla="*/ 3137805 h 6860376"/>
              <a:gd name="connsiteX2944" fmla="*/ 4996110 w 10502838"/>
              <a:gd name="connsiteY2944" fmla="*/ 3213739 h 6860376"/>
              <a:gd name="connsiteX2945" fmla="*/ 5072044 w 10502838"/>
              <a:gd name="connsiteY2945" fmla="*/ 3289673 h 6860376"/>
              <a:gd name="connsiteX2946" fmla="*/ 5026005 w 10502838"/>
              <a:gd name="connsiteY2946" fmla="*/ 3335712 h 6860376"/>
              <a:gd name="connsiteX2947" fmla="*/ 4950071 w 10502838"/>
              <a:gd name="connsiteY2947" fmla="*/ 3259778 h 6860376"/>
              <a:gd name="connsiteX2948" fmla="*/ 4874137 w 10502838"/>
              <a:gd name="connsiteY2948" fmla="*/ 3335712 h 6860376"/>
              <a:gd name="connsiteX2949" fmla="*/ 4828098 w 10502838"/>
              <a:gd name="connsiteY2949" fmla="*/ 3289673 h 6860376"/>
              <a:gd name="connsiteX2950" fmla="*/ 4904032 w 10502838"/>
              <a:gd name="connsiteY2950" fmla="*/ 3213739 h 6860376"/>
              <a:gd name="connsiteX2951" fmla="*/ 4828098 w 10502838"/>
              <a:gd name="connsiteY2951" fmla="*/ 3137805 h 6860376"/>
              <a:gd name="connsiteX2952" fmla="*/ 4272044 w 10502838"/>
              <a:gd name="connsiteY2952" fmla="*/ 3091766 h 6860376"/>
              <a:gd name="connsiteX2953" fmla="*/ 4347978 w 10502838"/>
              <a:gd name="connsiteY2953" fmla="*/ 3167699 h 6860376"/>
              <a:gd name="connsiteX2954" fmla="*/ 4423913 w 10502838"/>
              <a:gd name="connsiteY2954" fmla="*/ 3091766 h 6860376"/>
              <a:gd name="connsiteX2955" fmla="*/ 4469951 w 10502838"/>
              <a:gd name="connsiteY2955" fmla="*/ 3137805 h 6860376"/>
              <a:gd name="connsiteX2956" fmla="*/ 4394017 w 10502838"/>
              <a:gd name="connsiteY2956" fmla="*/ 3213739 h 6860376"/>
              <a:gd name="connsiteX2957" fmla="*/ 4469951 w 10502838"/>
              <a:gd name="connsiteY2957" fmla="*/ 3289673 h 6860376"/>
              <a:gd name="connsiteX2958" fmla="*/ 4423913 w 10502838"/>
              <a:gd name="connsiteY2958" fmla="*/ 3335712 h 6860376"/>
              <a:gd name="connsiteX2959" fmla="*/ 4347978 w 10502838"/>
              <a:gd name="connsiteY2959" fmla="*/ 3259778 h 6860376"/>
              <a:gd name="connsiteX2960" fmla="*/ 4272044 w 10502838"/>
              <a:gd name="connsiteY2960" fmla="*/ 3335712 h 6860376"/>
              <a:gd name="connsiteX2961" fmla="*/ 4226005 w 10502838"/>
              <a:gd name="connsiteY2961" fmla="*/ 3289673 h 6860376"/>
              <a:gd name="connsiteX2962" fmla="*/ 4301939 w 10502838"/>
              <a:gd name="connsiteY2962" fmla="*/ 3213739 h 6860376"/>
              <a:gd name="connsiteX2963" fmla="*/ 4226005 w 10502838"/>
              <a:gd name="connsiteY2963" fmla="*/ 3137805 h 6860376"/>
              <a:gd name="connsiteX2964" fmla="*/ 3668756 w 10502838"/>
              <a:gd name="connsiteY2964" fmla="*/ 3091766 h 6860376"/>
              <a:gd name="connsiteX2965" fmla="*/ 3744690 w 10502838"/>
              <a:gd name="connsiteY2965" fmla="*/ 3167699 h 6860376"/>
              <a:gd name="connsiteX2966" fmla="*/ 3820624 w 10502838"/>
              <a:gd name="connsiteY2966" fmla="*/ 3091766 h 6860376"/>
              <a:gd name="connsiteX2967" fmla="*/ 3866663 w 10502838"/>
              <a:gd name="connsiteY2967" fmla="*/ 3137805 h 6860376"/>
              <a:gd name="connsiteX2968" fmla="*/ 3790729 w 10502838"/>
              <a:gd name="connsiteY2968" fmla="*/ 3213739 h 6860376"/>
              <a:gd name="connsiteX2969" fmla="*/ 3866663 w 10502838"/>
              <a:gd name="connsiteY2969" fmla="*/ 3289673 h 6860376"/>
              <a:gd name="connsiteX2970" fmla="*/ 3820624 w 10502838"/>
              <a:gd name="connsiteY2970" fmla="*/ 3335712 h 6860376"/>
              <a:gd name="connsiteX2971" fmla="*/ 3744690 w 10502838"/>
              <a:gd name="connsiteY2971" fmla="*/ 3259778 h 6860376"/>
              <a:gd name="connsiteX2972" fmla="*/ 3668756 w 10502838"/>
              <a:gd name="connsiteY2972" fmla="*/ 3335712 h 6860376"/>
              <a:gd name="connsiteX2973" fmla="*/ 3622717 w 10502838"/>
              <a:gd name="connsiteY2973" fmla="*/ 3289673 h 6860376"/>
              <a:gd name="connsiteX2974" fmla="*/ 3698651 w 10502838"/>
              <a:gd name="connsiteY2974" fmla="*/ 3213739 h 6860376"/>
              <a:gd name="connsiteX2975" fmla="*/ 3622717 w 10502838"/>
              <a:gd name="connsiteY2975" fmla="*/ 3137805 h 6860376"/>
              <a:gd name="connsiteX2976" fmla="*/ 3067291 w 10502838"/>
              <a:gd name="connsiteY2976" fmla="*/ 3091766 h 6860376"/>
              <a:gd name="connsiteX2977" fmla="*/ 3143226 w 10502838"/>
              <a:gd name="connsiteY2977" fmla="*/ 3167699 h 6860376"/>
              <a:gd name="connsiteX2978" fmla="*/ 3219163 w 10502838"/>
              <a:gd name="connsiteY2978" fmla="*/ 3091766 h 6860376"/>
              <a:gd name="connsiteX2979" fmla="*/ 3265201 w 10502838"/>
              <a:gd name="connsiteY2979" fmla="*/ 3137805 h 6860376"/>
              <a:gd name="connsiteX2980" fmla="*/ 3189266 w 10502838"/>
              <a:gd name="connsiteY2980" fmla="*/ 3213739 h 6860376"/>
              <a:gd name="connsiteX2981" fmla="*/ 3265201 w 10502838"/>
              <a:gd name="connsiteY2981" fmla="*/ 3289673 h 6860376"/>
              <a:gd name="connsiteX2982" fmla="*/ 3218565 w 10502838"/>
              <a:gd name="connsiteY2982" fmla="*/ 3335712 h 6860376"/>
              <a:gd name="connsiteX2983" fmla="*/ 3142629 w 10502838"/>
              <a:gd name="connsiteY2983" fmla="*/ 3259778 h 6860376"/>
              <a:gd name="connsiteX2984" fmla="*/ 3067291 w 10502838"/>
              <a:gd name="connsiteY2984" fmla="*/ 3335712 h 6860376"/>
              <a:gd name="connsiteX2985" fmla="*/ 3021252 w 10502838"/>
              <a:gd name="connsiteY2985" fmla="*/ 3289673 h 6860376"/>
              <a:gd name="connsiteX2986" fmla="*/ 3097187 w 10502838"/>
              <a:gd name="connsiteY2986" fmla="*/ 3213739 h 6860376"/>
              <a:gd name="connsiteX2987" fmla="*/ 3021252 w 10502838"/>
              <a:gd name="connsiteY2987" fmla="*/ 3137805 h 6860376"/>
              <a:gd name="connsiteX2988" fmla="*/ 2464596 w 10502838"/>
              <a:gd name="connsiteY2988" fmla="*/ 3091766 h 6860376"/>
              <a:gd name="connsiteX2989" fmla="*/ 2540532 w 10502838"/>
              <a:gd name="connsiteY2989" fmla="*/ 3167699 h 6860376"/>
              <a:gd name="connsiteX2990" fmla="*/ 2616466 w 10502838"/>
              <a:gd name="connsiteY2990" fmla="*/ 3091766 h 6860376"/>
              <a:gd name="connsiteX2991" fmla="*/ 2662506 w 10502838"/>
              <a:gd name="connsiteY2991" fmla="*/ 3137805 h 6860376"/>
              <a:gd name="connsiteX2992" fmla="*/ 2586571 w 10502838"/>
              <a:gd name="connsiteY2992" fmla="*/ 3213739 h 6860376"/>
              <a:gd name="connsiteX2993" fmla="*/ 2662506 w 10502838"/>
              <a:gd name="connsiteY2993" fmla="*/ 3289673 h 6860376"/>
              <a:gd name="connsiteX2994" fmla="*/ 2616466 w 10502838"/>
              <a:gd name="connsiteY2994" fmla="*/ 3335712 h 6860376"/>
              <a:gd name="connsiteX2995" fmla="*/ 2540532 w 10502838"/>
              <a:gd name="connsiteY2995" fmla="*/ 3259778 h 6860376"/>
              <a:gd name="connsiteX2996" fmla="*/ 2464596 w 10502838"/>
              <a:gd name="connsiteY2996" fmla="*/ 3335712 h 6860376"/>
              <a:gd name="connsiteX2997" fmla="*/ 2418557 w 10502838"/>
              <a:gd name="connsiteY2997" fmla="*/ 3289673 h 6860376"/>
              <a:gd name="connsiteX2998" fmla="*/ 2494492 w 10502838"/>
              <a:gd name="connsiteY2998" fmla="*/ 3213739 h 6860376"/>
              <a:gd name="connsiteX2999" fmla="*/ 2418557 w 10502838"/>
              <a:gd name="connsiteY2999" fmla="*/ 3137805 h 6860376"/>
              <a:gd name="connsiteX3000" fmla="*/ 1861902 w 10502838"/>
              <a:gd name="connsiteY3000" fmla="*/ 3091766 h 6860376"/>
              <a:gd name="connsiteX3001" fmla="*/ 1937836 w 10502838"/>
              <a:gd name="connsiteY3001" fmla="*/ 3167699 h 6860376"/>
              <a:gd name="connsiteX3002" fmla="*/ 2013770 w 10502838"/>
              <a:gd name="connsiteY3002" fmla="*/ 3091766 h 6860376"/>
              <a:gd name="connsiteX3003" fmla="*/ 2059809 w 10502838"/>
              <a:gd name="connsiteY3003" fmla="*/ 3137805 h 6860376"/>
              <a:gd name="connsiteX3004" fmla="*/ 1983875 w 10502838"/>
              <a:gd name="connsiteY3004" fmla="*/ 3213739 h 6860376"/>
              <a:gd name="connsiteX3005" fmla="*/ 2059809 w 10502838"/>
              <a:gd name="connsiteY3005" fmla="*/ 3289673 h 6860376"/>
              <a:gd name="connsiteX3006" fmla="*/ 2013770 w 10502838"/>
              <a:gd name="connsiteY3006" fmla="*/ 3335712 h 6860376"/>
              <a:gd name="connsiteX3007" fmla="*/ 1937836 w 10502838"/>
              <a:gd name="connsiteY3007" fmla="*/ 3259778 h 6860376"/>
              <a:gd name="connsiteX3008" fmla="*/ 1861902 w 10502838"/>
              <a:gd name="connsiteY3008" fmla="*/ 3335712 h 6860376"/>
              <a:gd name="connsiteX3009" fmla="*/ 1815861 w 10502838"/>
              <a:gd name="connsiteY3009" fmla="*/ 3289673 h 6860376"/>
              <a:gd name="connsiteX3010" fmla="*/ 1891797 w 10502838"/>
              <a:gd name="connsiteY3010" fmla="*/ 3213739 h 6860376"/>
              <a:gd name="connsiteX3011" fmla="*/ 1815861 w 10502838"/>
              <a:gd name="connsiteY3011" fmla="*/ 3137805 h 6860376"/>
              <a:gd name="connsiteX3012" fmla="*/ 657116 w 10502838"/>
              <a:gd name="connsiteY3012" fmla="*/ 3091766 h 6860376"/>
              <a:gd name="connsiteX3013" fmla="*/ 733050 w 10502838"/>
              <a:gd name="connsiteY3013" fmla="*/ 3167699 h 6860376"/>
              <a:gd name="connsiteX3014" fmla="*/ 808984 w 10502838"/>
              <a:gd name="connsiteY3014" fmla="*/ 3091766 h 6860376"/>
              <a:gd name="connsiteX3015" fmla="*/ 855023 w 10502838"/>
              <a:gd name="connsiteY3015" fmla="*/ 3137805 h 6860376"/>
              <a:gd name="connsiteX3016" fmla="*/ 779089 w 10502838"/>
              <a:gd name="connsiteY3016" fmla="*/ 3213739 h 6860376"/>
              <a:gd name="connsiteX3017" fmla="*/ 855023 w 10502838"/>
              <a:gd name="connsiteY3017" fmla="*/ 3289673 h 6860376"/>
              <a:gd name="connsiteX3018" fmla="*/ 808984 w 10502838"/>
              <a:gd name="connsiteY3018" fmla="*/ 3335712 h 6860376"/>
              <a:gd name="connsiteX3019" fmla="*/ 733050 w 10502838"/>
              <a:gd name="connsiteY3019" fmla="*/ 3259778 h 6860376"/>
              <a:gd name="connsiteX3020" fmla="*/ 657116 w 10502838"/>
              <a:gd name="connsiteY3020" fmla="*/ 3335712 h 6860376"/>
              <a:gd name="connsiteX3021" fmla="*/ 611077 w 10502838"/>
              <a:gd name="connsiteY3021" fmla="*/ 3289673 h 6860376"/>
              <a:gd name="connsiteX3022" fmla="*/ 687011 w 10502838"/>
              <a:gd name="connsiteY3022" fmla="*/ 3213739 h 6860376"/>
              <a:gd name="connsiteX3023" fmla="*/ 611077 w 10502838"/>
              <a:gd name="connsiteY3023" fmla="*/ 3137805 h 6860376"/>
              <a:gd name="connsiteX3024" fmla="*/ 10348579 w 10502838"/>
              <a:gd name="connsiteY3024" fmla="*/ 2643340 h 6860376"/>
              <a:gd name="connsiteX3025" fmla="*/ 10395813 w 10502838"/>
              <a:gd name="connsiteY3025" fmla="*/ 2643340 h 6860376"/>
              <a:gd name="connsiteX3026" fmla="*/ 10395813 w 10502838"/>
              <a:gd name="connsiteY3026" fmla="*/ 2750364 h 6860376"/>
              <a:gd name="connsiteX3027" fmla="*/ 10502838 w 10502838"/>
              <a:gd name="connsiteY3027" fmla="*/ 2750364 h 6860376"/>
              <a:gd name="connsiteX3028" fmla="*/ 10502838 w 10502838"/>
              <a:gd name="connsiteY3028" fmla="*/ 2797000 h 6860376"/>
              <a:gd name="connsiteX3029" fmla="*/ 10395813 w 10502838"/>
              <a:gd name="connsiteY3029" fmla="*/ 2797000 h 6860376"/>
              <a:gd name="connsiteX3030" fmla="*/ 10395813 w 10502838"/>
              <a:gd name="connsiteY3030" fmla="*/ 2904026 h 6860376"/>
              <a:gd name="connsiteX3031" fmla="*/ 10348579 w 10502838"/>
              <a:gd name="connsiteY3031" fmla="*/ 2904026 h 6860376"/>
              <a:gd name="connsiteX3032" fmla="*/ 10348579 w 10502838"/>
              <a:gd name="connsiteY3032" fmla="*/ 2797000 h 6860376"/>
              <a:gd name="connsiteX3033" fmla="*/ 10241553 w 10502838"/>
              <a:gd name="connsiteY3033" fmla="*/ 2797000 h 6860376"/>
              <a:gd name="connsiteX3034" fmla="*/ 10241553 w 10502838"/>
              <a:gd name="connsiteY3034" fmla="*/ 2750364 h 6860376"/>
              <a:gd name="connsiteX3035" fmla="*/ 10348579 w 10502838"/>
              <a:gd name="connsiteY3035" fmla="*/ 2750364 h 6860376"/>
              <a:gd name="connsiteX3036" fmla="*/ 9746486 w 10502838"/>
              <a:gd name="connsiteY3036" fmla="*/ 2643340 h 6860376"/>
              <a:gd name="connsiteX3037" fmla="*/ 9793123 w 10502838"/>
              <a:gd name="connsiteY3037" fmla="*/ 2643340 h 6860376"/>
              <a:gd name="connsiteX3038" fmla="*/ 9793123 w 10502838"/>
              <a:gd name="connsiteY3038" fmla="*/ 2750364 h 6860376"/>
              <a:gd name="connsiteX3039" fmla="*/ 9900148 w 10502838"/>
              <a:gd name="connsiteY3039" fmla="*/ 2750364 h 6860376"/>
              <a:gd name="connsiteX3040" fmla="*/ 9900148 w 10502838"/>
              <a:gd name="connsiteY3040" fmla="*/ 2797000 h 6860376"/>
              <a:gd name="connsiteX3041" fmla="*/ 9793123 w 10502838"/>
              <a:gd name="connsiteY3041" fmla="*/ 2797000 h 6860376"/>
              <a:gd name="connsiteX3042" fmla="*/ 9793123 w 10502838"/>
              <a:gd name="connsiteY3042" fmla="*/ 2904026 h 6860376"/>
              <a:gd name="connsiteX3043" fmla="*/ 9746486 w 10502838"/>
              <a:gd name="connsiteY3043" fmla="*/ 2904026 h 6860376"/>
              <a:gd name="connsiteX3044" fmla="*/ 9746486 w 10502838"/>
              <a:gd name="connsiteY3044" fmla="*/ 2797000 h 6860376"/>
              <a:gd name="connsiteX3045" fmla="*/ 9639460 w 10502838"/>
              <a:gd name="connsiteY3045" fmla="*/ 2797000 h 6860376"/>
              <a:gd name="connsiteX3046" fmla="*/ 9639460 w 10502838"/>
              <a:gd name="connsiteY3046" fmla="*/ 2750364 h 6860376"/>
              <a:gd name="connsiteX3047" fmla="*/ 9746486 w 10502838"/>
              <a:gd name="connsiteY3047" fmla="*/ 2750364 h 6860376"/>
              <a:gd name="connsiteX3048" fmla="*/ 9143796 w 10502838"/>
              <a:gd name="connsiteY3048" fmla="*/ 2643340 h 6860376"/>
              <a:gd name="connsiteX3049" fmla="*/ 9191030 w 10502838"/>
              <a:gd name="connsiteY3049" fmla="*/ 2643340 h 6860376"/>
              <a:gd name="connsiteX3050" fmla="*/ 9191030 w 10502838"/>
              <a:gd name="connsiteY3050" fmla="*/ 2750364 h 6860376"/>
              <a:gd name="connsiteX3051" fmla="*/ 9298055 w 10502838"/>
              <a:gd name="connsiteY3051" fmla="*/ 2750364 h 6860376"/>
              <a:gd name="connsiteX3052" fmla="*/ 9298055 w 10502838"/>
              <a:gd name="connsiteY3052" fmla="*/ 2797000 h 6860376"/>
              <a:gd name="connsiteX3053" fmla="*/ 9191030 w 10502838"/>
              <a:gd name="connsiteY3053" fmla="*/ 2797000 h 6860376"/>
              <a:gd name="connsiteX3054" fmla="*/ 9191030 w 10502838"/>
              <a:gd name="connsiteY3054" fmla="*/ 2904026 h 6860376"/>
              <a:gd name="connsiteX3055" fmla="*/ 9143796 w 10502838"/>
              <a:gd name="connsiteY3055" fmla="*/ 2904026 h 6860376"/>
              <a:gd name="connsiteX3056" fmla="*/ 9143796 w 10502838"/>
              <a:gd name="connsiteY3056" fmla="*/ 2797000 h 6860376"/>
              <a:gd name="connsiteX3057" fmla="*/ 9036770 w 10502838"/>
              <a:gd name="connsiteY3057" fmla="*/ 2797000 h 6860376"/>
              <a:gd name="connsiteX3058" fmla="*/ 9036770 w 10502838"/>
              <a:gd name="connsiteY3058" fmla="*/ 2750364 h 6860376"/>
              <a:gd name="connsiteX3059" fmla="*/ 9143796 w 10502838"/>
              <a:gd name="connsiteY3059" fmla="*/ 2750364 h 6860376"/>
              <a:gd name="connsiteX3060" fmla="*/ 8541105 w 10502838"/>
              <a:gd name="connsiteY3060" fmla="*/ 2643340 h 6860376"/>
              <a:gd name="connsiteX3061" fmla="*/ 8588339 w 10502838"/>
              <a:gd name="connsiteY3061" fmla="*/ 2643340 h 6860376"/>
              <a:gd name="connsiteX3062" fmla="*/ 8588339 w 10502838"/>
              <a:gd name="connsiteY3062" fmla="*/ 2750364 h 6860376"/>
              <a:gd name="connsiteX3063" fmla="*/ 8695365 w 10502838"/>
              <a:gd name="connsiteY3063" fmla="*/ 2750364 h 6860376"/>
              <a:gd name="connsiteX3064" fmla="*/ 8695365 w 10502838"/>
              <a:gd name="connsiteY3064" fmla="*/ 2797000 h 6860376"/>
              <a:gd name="connsiteX3065" fmla="*/ 8588339 w 10502838"/>
              <a:gd name="connsiteY3065" fmla="*/ 2797000 h 6860376"/>
              <a:gd name="connsiteX3066" fmla="*/ 8588339 w 10502838"/>
              <a:gd name="connsiteY3066" fmla="*/ 2904026 h 6860376"/>
              <a:gd name="connsiteX3067" fmla="*/ 8541105 w 10502838"/>
              <a:gd name="connsiteY3067" fmla="*/ 2904026 h 6860376"/>
              <a:gd name="connsiteX3068" fmla="*/ 8541105 w 10502838"/>
              <a:gd name="connsiteY3068" fmla="*/ 2797000 h 6860376"/>
              <a:gd name="connsiteX3069" fmla="*/ 8434079 w 10502838"/>
              <a:gd name="connsiteY3069" fmla="*/ 2797000 h 6860376"/>
              <a:gd name="connsiteX3070" fmla="*/ 8434079 w 10502838"/>
              <a:gd name="connsiteY3070" fmla="*/ 2750364 h 6860376"/>
              <a:gd name="connsiteX3071" fmla="*/ 8541105 w 10502838"/>
              <a:gd name="connsiteY3071" fmla="*/ 2750364 h 6860376"/>
              <a:gd name="connsiteX3072" fmla="*/ 7939012 w 10502838"/>
              <a:gd name="connsiteY3072" fmla="*/ 2643340 h 6860376"/>
              <a:gd name="connsiteX3073" fmla="*/ 7985648 w 10502838"/>
              <a:gd name="connsiteY3073" fmla="*/ 2643340 h 6860376"/>
              <a:gd name="connsiteX3074" fmla="*/ 7985648 w 10502838"/>
              <a:gd name="connsiteY3074" fmla="*/ 2750364 h 6860376"/>
              <a:gd name="connsiteX3075" fmla="*/ 8092674 w 10502838"/>
              <a:gd name="connsiteY3075" fmla="*/ 2750364 h 6860376"/>
              <a:gd name="connsiteX3076" fmla="*/ 8092674 w 10502838"/>
              <a:gd name="connsiteY3076" fmla="*/ 2797000 h 6860376"/>
              <a:gd name="connsiteX3077" fmla="*/ 7985648 w 10502838"/>
              <a:gd name="connsiteY3077" fmla="*/ 2797000 h 6860376"/>
              <a:gd name="connsiteX3078" fmla="*/ 7985648 w 10502838"/>
              <a:gd name="connsiteY3078" fmla="*/ 2904026 h 6860376"/>
              <a:gd name="connsiteX3079" fmla="*/ 7939012 w 10502838"/>
              <a:gd name="connsiteY3079" fmla="*/ 2904026 h 6860376"/>
              <a:gd name="connsiteX3080" fmla="*/ 7939012 w 10502838"/>
              <a:gd name="connsiteY3080" fmla="*/ 2797000 h 6860376"/>
              <a:gd name="connsiteX3081" fmla="*/ 7831986 w 10502838"/>
              <a:gd name="connsiteY3081" fmla="*/ 2797000 h 6860376"/>
              <a:gd name="connsiteX3082" fmla="*/ 7831986 w 10502838"/>
              <a:gd name="connsiteY3082" fmla="*/ 2750364 h 6860376"/>
              <a:gd name="connsiteX3083" fmla="*/ 7939012 w 10502838"/>
              <a:gd name="connsiteY3083" fmla="*/ 2750364 h 6860376"/>
              <a:gd name="connsiteX3084" fmla="*/ 7336321 w 10502838"/>
              <a:gd name="connsiteY3084" fmla="*/ 2643340 h 6860376"/>
              <a:gd name="connsiteX3085" fmla="*/ 7383555 w 10502838"/>
              <a:gd name="connsiteY3085" fmla="*/ 2643340 h 6860376"/>
              <a:gd name="connsiteX3086" fmla="*/ 7383555 w 10502838"/>
              <a:gd name="connsiteY3086" fmla="*/ 2750364 h 6860376"/>
              <a:gd name="connsiteX3087" fmla="*/ 7490581 w 10502838"/>
              <a:gd name="connsiteY3087" fmla="*/ 2750364 h 6860376"/>
              <a:gd name="connsiteX3088" fmla="*/ 7490581 w 10502838"/>
              <a:gd name="connsiteY3088" fmla="*/ 2797000 h 6860376"/>
              <a:gd name="connsiteX3089" fmla="*/ 7383555 w 10502838"/>
              <a:gd name="connsiteY3089" fmla="*/ 2797000 h 6860376"/>
              <a:gd name="connsiteX3090" fmla="*/ 7383555 w 10502838"/>
              <a:gd name="connsiteY3090" fmla="*/ 2904026 h 6860376"/>
              <a:gd name="connsiteX3091" fmla="*/ 7336321 w 10502838"/>
              <a:gd name="connsiteY3091" fmla="*/ 2904026 h 6860376"/>
              <a:gd name="connsiteX3092" fmla="*/ 7336321 w 10502838"/>
              <a:gd name="connsiteY3092" fmla="*/ 2797000 h 6860376"/>
              <a:gd name="connsiteX3093" fmla="*/ 7229295 w 10502838"/>
              <a:gd name="connsiteY3093" fmla="*/ 2797000 h 6860376"/>
              <a:gd name="connsiteX3094" fmla="*/ 7229295 w 10502838"/>
              <a:gd name="connsiteY3094" fmla="*/ 2750364 h 6860376"/>
              <a:gd name="connsiteX3095" fmla="*/ 7336321 w 10502838"/>
              <a:gd name="connsiteY3095" fmla="*/ 2750364 h 6860376"/>
              <a:gd name="connsiteX3096" fmla="*/ 6734228 w 10502838"/>
              <a:gd name="connsiteY3096" fmla="*/ 2643340 h 6860376"/>
              <a:gd name="connsiteX3097" fmla="*/ 6780864 w 10502838"/>
              <a:gd name="connsiteY3097" fmla="*/ 2643340 h 6860376"/>
              <a:gd name="connsiteX3098" fmla="*/ 6780864 w 10502838"/>
              <a:gd name="connsiteY3098" fmla="*/ 2750364 h 6860376"/>
              <a:gd name="connsiteX3099" fmla="*/ 6887890 w 10502838"/>
              <a:gd name="connsiteY3099" fmla="*/ 2750364 h 6860376"/>
              <a:gd name="connsiteX3100" fmla="*/ 6887890 w 10502838"/>
              <a:gd name="connsiteY3100" fmla="*/ 2797000 h 6860376"/>
              <a:gd name="connsiteX3101" fmla="*/ 6780864 w 10502838"/>
              <a:gd name="connsiteY3101" fmla="*/ 2797000 h 6860376"/>
              <a:gd name="connsiteX3102" fmla="*/ 6780864 w 10502838"/>
              <a:gd name="connsiteY3102" fmla="*/ 2904026 h 6860376"/>
              <a:gd name="connsiteX3103" fmla="*/ 6734228 w 10502838"/>
              <a:gd name="connsiteY3103" fmla="*/ 2904026 h 6860376"/>
              <a:gd name="connsiteX3104" fmla="*/ 6734228 w 10502838"/>
              <a:gd name="connsiteY3104" fmla="*/ 2797000 h 6860376"/>
              <a:gd name="connsiteX3105" fmla="*/ 6627202 w 10502838"/>
              <a:gd name="connsiteY3105" fmla="*/ 2797000 h 6860376"/>
              <a:gd name="connsiteX3106" fmla="*/ 6627202 w 10502838"/>
              <a:gd name="connsiteY3106" fmla="*/ 2750364 h 6860376"/>
              <a:gd name="connsiteX3107" fmla="*/ 6734228 w 10502838"/>
              <a:gd name="connsiteY3107" fmla="*/ 2750364 h 6860376"/>
              <a:gd name="connsiteX3108" fmla="*/ 6131537 w 10502838"/>
              <a:gd name="connsiteY3108" fmla="*/ 2643340 h 6860376"/>
              <a:gd name="connsiteX3109" fmla="*/ 6178771 w 10502838"/>
              <a:gd name="connsiteY3109" fmla="*/ 2643340 h 6860376"/>
              <a:gd name="connsiteX3110" fmla="*/ 6178771 w 10502838"/>
              <a:gd name="connsiteY3110" fmla="*/ 2750364 h 6860376"/>
              <a:gd name="connsiteX3111" fmla="*/ 6285797 w 10502838"/>
              <a:gd name="connsiteY3111" fmla="*/ 2750364 h 6860376"/>
              <a:gd name="connsiteX3112" fmla="*/ 6285797 w 10502838"/>
              <a:gd name="connsiteY3112" fmla="*/ 2797000 h 6860376"/>
              <a:gd name="connsiteX3113" fmla="*/ 6178771 w 10502838"/>
              <a:gd name="connsiteY3113" fmla="*/ 2797000 h 6860376"/>
              <a:gd name="connsiteX3114" fmla="*/ 6178771 w 10502838"/>
              <a:gd name="connsiteY3114" fmla="*/ 2904026 h 6860376"/>
              <a:gd name="connsiteX3115" fmla="*/ 6131537 w 10502838"/>
              <a:gd name="connsiteY3115" fmla="*/ 2904026 h 6860376"/>
              <a:gd name="connsiteX3116" fmla="*/ 6131537 w 10502838"/>
              <a:gd name="connsiteY3116" fmla="*/ 2797000 h 6860376"/>
              <a:gd name="connsiteX3117" fmla="*/ 6024511 w 10502838"/>
              <a:gd name="connsiteY3117" fmla="*/ 2797000 h 6860376"/>
              <a:gd name="connsiteX3118" fmla="*/ 6024511 w 10502838"/>
              <a:gd name="connsiteY3118" fmla="*/ 2750364 h 6860376"/>
              <a:gd name="connsiteX3119" fmla="*/ 6131537 w 10502838"/>
              <a:gd name="connsiteY3119" fmla="*/ 2750364 h 6860376"/>
              <a:gd name="connsiteX3120" fmla="*/ 5528846 w 10502838"/>
              <a:gd name="connsiteY3120" fmla="*/ 2643340 h 6860376"/>
              <a:gd name="connsiteX3121" fmla="*/ 5576080 w 10502838"/>
              <a:gd name="connsiteY3121" fmla="*/ 2643340 h 6860376"/>
              <a:gd name="connsiteX3122" fmla="*/ 5576080 w 10502838"/>
              <a:gd name="connsiteY3122" fmla="*/ 2750364 h 6860376"/>
              <a:gd name="connsiteX3123" fmla="*/ 5683106 w 10502838"/>
              <a:gd name="connsiteY3123" fmla="*/ 2750364 h 6860376"/>
              <a:gd name="connsiteX3124" fmla="*/ 5683106 w 10502838"/>
              <a:gd name="connsiteY3124" fmla="*/ 2797000 h 6860376"/>
              <a:gd name="connsiteX3125" fmla="*/ 5576080 w 10502838"/>
              <a:gd name="connsiteY3125" fmla="*/ 2797000 h 6860376"/>
              <a:gd name="connsiteX3126" fmla="*/ 5576080 w 10502838"/>
              <a:gd name="connsiteY3126" fmla="*/ 2904026 h 6860376"/>
              <a:gd name="connsiteX3127" fmla="*/ 5528846 w 10502838"/>
              <a:gd name="connsiteY3127" fmla="*/ 2904026 h 6860376"/>
              <a:gd name="connsiteX3128" fmla="*/ 5528846 w 10502838"/>
              <a:gd name="connsiteY3128" fmla="*/ 2797000 h 6860376"/>
              <a:gd name="connsiteX3129" fmla="*/ 5421820 w 10502838"/>
              <a:gd name="connsiteY3129" fmla="*/ 2797000 h 6860376"/>
              <a:gd name="connsiteX3130" fmla="*/ 5421820 w 10502838"/>
              <a:gd name="connsiteY3130" fmla="*/ 2750364 h 6860376"/>
              <a:gd name="connsiteX3131" fmla="*/ 5528846 w 10502838"/>
              <a:gd name="connsiteY3131" fmla="*/ 2750364 h 6860376"/>
              <a:gd name="connsiteX3132" fmla="*/ 4926753 w 10502838"/>
              <a:gd name="connsiteY3132" fmla="*/ 2643340 h 6860376"/>
              <a:gd name="connsiteX3133" fmla="*/ 4973389 w 10502838"/>
              <a:gd name="connsiteY3133" fmla="*/ 2643340 h 6860376"/>
              <a:gd name="connsiteX3134" fmla="*/ 4973389 w 10502838"/>
              <a:gd name="connsiteY3134" fmla="*/ 2750364 h 6860376"/>
              <a:gd name="connsiteX3135" fmla="*/ 5080415 w 10502838"/>
              <a:gd name="connsiteY3135" fmla="*/ 2750364 h 6860376"/>
              <a:gd name="connsiteX3136" fmla="*/ 5080415 w 10502838"/>
              <a:gd name="connsiteY3136" fmla="*/ 2797000 h 6860376"/>
              <a:gd name="connsiteX3137" fmla="*/ 4973389 w 10502838"/>
              <a:gd name="connsiteY3137" fmla="*/ 2797000 h 6860376"/>
              <a:gd name="connsiteX3138" fmla="*/ 4973389 w 10502838"/>
              <a:gd name="connsiteY3138" fmla="*/ 2904026 h 6860376"/>
              <a:gd name="connsiteX3139" fmla="*/ 4926753 w 10502838"/>
              <a:gd name="connsiteY3139" fmla="*/ 2904026 h 6860376"/>
              <a:gd name="connsiteX3140" fmla="*/ 4926753 w 10502838"/>
              <a:gd name="connsiteY3140" fmla="*/ 2797000 h 6860376"/>
              <a:gd name="connsiteX3141" fmla="*/ 4819727 w 10502838"/>
              <a:gd name="connsiteY3141" fmla="*/ 2797000 h 6860376"/>
              <a:gd name="connsiteX3142" fmla="*/ 4819727 w 10502838"/>
              <a:gd name="connsiteY3142" fmla="*/ 2750364 h 6860376"/>
              <a:gd name="connsiteX3143" fmla="*/ 4926753 w 10502838"/>
              <a:gd name="connsiteY3143" fmla="*/ 2750364 h 6860376"/>
              <a:gd name="connsiteX3144" fmla="*/ 4324063 w 10502838"/>
              <a:gd name="connsiteY3144" fmla="*/ 2643340 h 6860376"/>
              <a:gd name="connsiteX3145" fmla="*/ 4371297 w 10502838"/>
              <a:gd name="connsiteY3145" fmla="*/ 2643340 h 6860376"/>
              <a:gd name="connsiteX3146" fmla="*/ 4371297 w 10502838"/>
              <a:gd name="connsiteY3146" fmla="*/ 2750364 h 6860376"/>
              <a:gd name="connsiteX3147" fmla="*/ 4478323 w 10502838"/>
              <a:gd name="connsiteY3147" fmla="*/ 2750364 h 6860376"/>
              <a:gd name="connsiteX3148" fmla="*/ 4478323 w 10502838"/>
              <a:gd name="connsiteY3148" fmla="*/ 2797000 h 6860376"/>
              <a:gd name="connsiteX3149" fmla="*/ 4371297 w 10502838"/>
              <a:gd name="connsiteY3149" fmla="*/ 2797000 h 6860376"/>
              <a:gd name="connsiteX3150" fmla="*/ 4371297 w 10502838"/>
              <a:gd name="connsiteY3150" fmla="*/ 2904026 h 6860376"/>
              <a:gd name="connsiteX3151" fmla="*/ 4324063 w 10502838"/>
              <a:gd name="connsiteY3151" fmla="*/ 2904026 h 6860376"/>
              <a:gd name="connsiteX3152" fmla="*/ 4324063 w 10502838"/>
              <a:gd name="connsiteY3152" fmla="*/ 2797000 h 6860376"/>
              <a:gd name="connsiteX3153" fmla="*/ 4217037 w 10502838"/>
              <a:gd name="connsiteY3153" fmla="*/ 2797000 h 6860376"/>
              <a:gd name="connsiteX3154" fmla="*/ 4217037 w 10502838"/>
              <a:gd name="connsiteY3154" fmla="*/ 2750364 h 6860376"/>
              <a:gd name="connsiteX3155" fmla="*/ 4324063 w 10502838"/>
              <a:gd name="connsiteY3155" fmla="*/ 2750364 h 6860376"/>
              <a:gd name="connsiteX3156" fmla="*/ 3721970 w 10502838"/>
              <a:gd name="connsiteY3156" fmla="*/ 2643340 h 6860376"/>
              <a:gd name="connsiteX3157" fmla="*/ 3768606 w 10502838"/>
              <a:gd name="connsiteY3157" fmla="*/ 2643340 h 6860376"/>
              <a:gd name="connsiteX3158" fmla="*/ 3768606 w 10502838"/>
              <a:gd name="connsiteY3158" fmla="*/ 2750364 h 6860376"/>
              <a:gd name="connsiteX3159" fmla="*/ 3875632 w 10502838"/>
              <a:gd name="connsiteY3159" fmla="*/ 2750364 h 6860376"/>
              <a:gd name="connsiteX3160" fmla="*/ 3875632 w 10502838"/>
              <a:gd name="connsiteY3160" fmla="*/ 2797000 h 6860376"/>
              <a:gd name="connsiteX3161" fmla="*/ 3768606 w 10502838"/>
              <a:gd name="connsiteY3161" fmla="*/ 2797000 h 6860376"/>
              <a:gd name="connsiteX3162" fmla="*/ 3768606 w 10502838"/>
              <a:gd name="connsiteY3162" fmla="*/ 2904026 h 6860376"/>
              <a:gd name="connsiteX3163" fmla="*/ 3721970 w 10502838"/>
              <a:gd name="connsiteY3163" fmla="*/ 2904026 h 6860376"/>
              <a:gd name="connsiteX3164" fmla="*/ 3721970 w 10502838"/>
              <a:gd name="connsiteY3164" fmla="*/ 2797000 h 6860376"/>
              <a:gd name="connsiteX3165" fmla="*/ 3614944 w 10502838"/>
              <a:gd name="connsiteY3165" fmla="*/ 2797000 h 6860376"/>
              <a:gd name="connsiteX3166" fmla="*/ 3614944 w 10502838"/>
              <a:gd name="connsiteY3166" fmla="*/ 2750364 h 6860376"/>
              <a:gd name="connsiteX3167" fmla="*/ 3721970 w 10502838"/>
              <a:gd name="connsiteY3167" fmla="*/ 2750364 h 6860376"/>
              <a:gd name="connsiteX3168" fmla="*/ 3119317 w 10502838"/>
              <a:gd name="connsiteY3168" fmla="*/ 2643340 h 6860376"/>
              <a:gd name="connsiteX3169" fmla="*/ 3166552 w 10502838"/>
              <a:gd name="connsiteY3169" fmla="*/ 2643340 h 6860376"/>
              <a:gd name="connsiteX3170" fmla="*/ 3166552 w 10502838"/>
              <a:gd name="connsiteY3170" fmla="*/ 2750364 h 6860376"/>
              <a:gd name="connsiteX3171" fmla="*/ 3273578 w 10502838"/>
              <a:gd name="connsiteY3171" fmla="*/ 2750364 h 6860376"/>
              <a:gd name="connsiteX3172" fmla="*/ 3273578 w 10502838"/>
              <a:gd name="connsiteY3172" fmla="*/ 2797000 h 6860376"/>
              <a:gd name="connsiteX3173" fmla="*/ 3166552 w 10502838"/>
              <a:gd name="connsiteY3173" fmla="*/ 2797000 h 6860376"/>
              <a:gd name="connsiteX3174" fmla="*/ 3166552 w 10502838"/>
              <a:gd name="connsiteY3174" fmla="*/ 2904026 h 6860376"/>
              <a:gd name="connsiteX3175" fmla="*/ 3119317 w 10502838"/>
              <a:gd name="connsiteY3175" fmla="*/ 2904026 h 6860376"/>
              <a:gd name="connsiteX3176" fmla="*/ 3119317 w 10502838"/>
              <a:gd name="connsiteY3176" fmla="*/ 2797000 h 6860376"/>
              <a:gd name="connsiteX3177" fmla="*/ 3012289 w 10502838"/>
              <a:gd name="connsiteY3177" fmla="*/ 2797000 h 6860376"/>
              <a:gd name="connsiteX3178" fmla="*/ 3012289 w 10502838"/>
              <a:gd name="connsiteY3178" fmla="*/ 2750364 h 6860376"/>
              <a:gd name="connsiteX3179" fmla="*/ 3119317 w 10502838"/>
              <a:gd name="connsiteY3179" fmla="*/ 2750364 h 6860376"/>
              <a:gd name="connsiteX3180" fmla="*/ 2516620 w 10502838"/>
              <a:gd name="connsiteY3180" fmla="*/ 2643340 h 6860376"/>
              <a:gd name="connsiteX3181" fmla="*/ 2563855 w 10502838"/>
              <a:gd name="connsiteY3181" fmla="*/ 2643340 h 6860376"/>
              <a:gd name="connsiteX3182" fmla="*/ 2563855 w 10502838"/>
              <a:gd name="connsiteY3182" fmla="*/ 2750364 h 6860376"/>
              <a:gd name="connsiteX3183" fmla="*/ 2670882 w 10502838"/>
              <a:gd name="connsiteY3183" fmla="*/ 2750364 h 6860376"/>
              <a:gd name="connsiteX3184" fmla="*/ 2670882 w 10502838"/>
              <a:gd name="connsiteY3184" fmla="*/ 2797000 h 6860376"/>
              <a:gd name="connsiteX3185" fmla="*/ 2563855 w 10502838"/>
              <a:gd name="connsiteY3185" fmla="*/ 2797000 h 6860376"/>
              <a:gd name="connsiteX3186" fmla="*/ 2563855 w 10502838"/>
              <a:gd name="connsiteY3186" fmla="*/ 2904026 h 6860376"/>
              <a:gd name="connsiteX3187" fmla="*/ 2516620 w 10502838"/>
              <a:gd name="connsiteY3187" fmla="*/ 2904026 h 6860376"/>
              <a:gd name="connsiteX3188" fmla="*/ 2516620 w 10502838"/>
              <a:gd name="connsiteY3188" fmla="*/ 2797000 h 6860376"/>
              <a:gd name="connsiteX3189" fmla="*/ 2409593 w 10502838"/>
              <a:gd name="connsiteY3189" fmla="*/ 2797000 h 6860376"/>
              <a:gd name="connsiteX3190" fmla="*/ 2409593 w 10502838"/>
              <a:gd name="connsiteY3190" fmla="*/ 2750364 h 6860376"/>
              <a:gd name="connsiteX3191" fmla="*/ 2516620 w 10502838"/>
              <a:gd name="connsiteY3191" fmla="*/ 2750364 h 6860376"/>
              <a:gd name="connsiteX3192" fmla="*/ 1914523 w 10502838"/>
              <a:gd name="connsiteY3192" fmla="*/ 2643340 h 6860376"/>
              <a:gd name="connsiteX3193" fmla="*/ 1961159 w 10502838"/>
              <a:gd name="connsiteY3193" fmla="*/ 2643340 h 6860376"/>
              <a:gd name="connsiteX3194" fmla="*/ 1961159 w 10502838"/>
              <a:gd name="connsiteY3194" fmla="*/ 2750364 h 6860376"/>
              <a:gd name="connsiteX3195" fmla="*/ 2068185 w 10502838"/>
              <a:gd name="connsiteY3195" fmla="*/ 2750364 h 6860376"/>
              <a:gd name="connsiteX3196" fmla="*/ 2068185 w 10502838"/>
              <a:gd name="connsiteY3196" fmla="*/ 2797000 h 6860376"/>
              <a:gd name="connsiteX3197" fmla="*/ 1961159 w 10502838"/>
              <a:gd name="connsiteY3197" fmla="*/ 2797000 h 6860376"/>
              <a:gd name="connsiteX3198" fmla="*/ 1961159 w 10502838"/>
              <a:gd name="connsiteY3198" fmla="*/ 2904026 h 6860376"/>
              <a:gd name="connsiteX3199" fmla="*/ 1914523 w 10502838"/>
              <a:gd name="connsiteY3199" fmla="*/ 2904026 h 6860376"/>
              <a:gd name="connsiteX3200" fmla="*/ 1914523 w 10502838"/>
              <a:gd name="connsiteY3200" fmla="*/ 2797000 h 6860376"/>
              <a:gd name="connsiteX3201" fmla="*/ 1807494 w 10502838"/>
              <a:gd name="connsiteY3201" fmla="*/ 2797000 h 6860376"/>
              <a:gd name="connsiteX3202" fmla="*/ 1807494 w 10502838"/>
              <a:gd name="connsiteY3202" fmla="*/ 2750364 h 6860376"/>
              <a:gd name="connsiteX3203" fmla="*/ 1914523 w 10502838"/>
              <a:gd name="connsiteY3203" fmla="*/ 2750364 h 6860376"/>
              <a:gd name="connsiteX3204" fmla="*/ 1311825 w 10502838"/>
              <a:gd name="connsiteY3204" fmla="*/ 2643340 h 6860376"/>
              <a:gd name="connsiteX3205" fmla="*/ 1359060 w 10502838"/>
              <a:gd name="connsiteY3205" fmla="*/ 2643340 h 6860376"/>
              <a:gd name="connsiteX3206" fmla="*/ 1359060 w 10502838"/>
              <a:gd name="connsiteY3206" fmla="*/ 2750364 h 6860376"/>
              <a:gd name="connsiteX3207" fmla="*/ 1466087 w 10502838"/>
              <a:gd name="connsiteY3207" fmla="*/ 2750364 h 6860376"/>
              <a:gd name="connsiteX3208" fmla="*/ 1466087 w 10502838"/>
              <a:gd name="connsiteY3208" fmla="*/ 2797000 h 6860376"/>
              <a:gd name="connsiteX3209" fmla="*/ 1359060 w 10502838"/>
              <a:gd name="connsiteY3209" fmla="*/ 2797000 h 6860376"/>
              <a:gd name="connsiteX3210" fmla="*/ 1359060 w 10502838"/>
              <a:gd name="connsiteY3210" fmla="*/ 2904026 h 6860376"/>
              <a:gd name="connsiteX3211" fmla="*/ 1311825 w 10502838"/>
              <a:gd name="connsiteY3211" fmla="*/ 2904026 h 6860376"/>
              <a:gd name="connsiteX3212" fmla="*/ 1311825 w 10502838"/>
              <a:gd name="connsiteY3212" fmla="*/ 2797000 h 6860376"/>
              <a:gd name="connsiteX3213" fmla="*/ 1204803 w 10502838"/>
              <a:gd name="connsiteY3213" fmla="*/ 2797000 h 6860376"/>
              <a:gd name="connsiteX3214" fmla="*/ 1204803 w 10502838"/>
              <a:gd name="connsiteY3214" fmla="*/ 2750364 h 6860376"/>
              <a:gd name="connsiteX3215" fmla="*/ 1311825 w 10502838"/>
              <a:gd name="connsiteY3215" fmla="*/ 2750364 h 6860376"/>
              <a:gd name="connsiteX3216" fmla="*/ 709736 w 10502838"/>
              <a:gd name="connsiteY3216" fmla="*/ 2643340 h 6860376"/>
              <a:gd name="connsiteX3217" fmla="*/ 756373 w 10502838"/>
              <a:gd name="connsiteY3217" fmla="*/ 2643340 h 6860376"/>
              <a:gd name="connsiteX3218" fmla="*/ 756373 w 10502838"/>
              <a:gd name="connsiteY3218" fmla="*/ 2750364 h 6860376"/>
              <a:gd name="connsiteX3219" fmla="*/ 863398 w 10502838"/>
              <a:gd name="connsiteY3219" fmla="*/ 2750364 h 6860376"/>
              <a:gd name="connsiteX3220" fmla="*/ 863398 w 10502838"/>
              <a:gd name="connsiteY3220" fmla="*/ 2797000 h 6860376"/>
              <a:gd name="connsiteX3221" fmla="*/ 756373 w 10502838"/>
              <a:gd name="connsiteY3221" fmla="*/ 2797000 h 6860376"/>
              <a:gd name="connsiteX3222" fmla="*/ 756373 w 10502838"/>
              <a:gd name="connsiteY3222" fmla="*/ 2904026 h 6860376"/>
              <a:gd name="connsiteX3223" fmla="*/ 709736 w 10502838"/>
              <a:gd name="connsiteY3223" fmla="*/ 2904026 h 6860376"/>
              <a:gd name="connsiteX3224" fmla="*/ 709736 w 10502838"/>
              <a:gd name="connsiteY3224" fmla="*/ 2797000 h 6860376"/>
              <a:gd name="connsiteX3225" fmla="*/ 602711 w 10502838"/>
              <a:gd name="connsiteY3225" fmla="*/ 2797000 h 6860376"/>
              <a:gd name="connsiteX3226" fmla="*/ 602711 w 10502838"/>
              <a:gd name="connsiteY3226" fmla="*/ 2750364 h 6860376"/>
              <a:gd name="connsiteX3227" fmla="*/ 709736 w 10502838"/>
              <a:gd name="connsiteY3227" fmla="*/ 2750364 h 6860376"/>
              <a:gd name="connsiteX3228" fmla="*/ 107046 w 10502838"/>
              <a:gd name="connsiteY3228" fmla="*/ 2643340 h 6860376"/>
              <a:gd name="connsiteX3229" fmla="*/ 154281 w 10502838"/>
              <a:gd name="connsiteY3229" fmla="*/ 2643340 h 6860376"/>
              <a:gd name="connsiteX3230" fmla="*/ 154281 w 10502838"/>
              <a:gd name="connsiteY3230" fmla="*/ 2750364 h 6860376"/>
              <a:gd name="connsiteX3231" fmla="*/ 261307 w 10502838"/>
              <a:gd name="connsiteY3231" fmla="*/ 2750364 h 6860376"/>
              <a:gd name="connsiteX3232" fmla="*/ 261307 w 10502838"/>
              <a:gd name="connsiteY3232" fmla="*/ 2797000 h 6860376"/>
              <a:gd name="connsiteX3233" fmla="*/ 154281 w 10502838"/>
              <a:gd name="connsiteY3233" fmla="*/ 2797000 h 6860376"/>
              <a:gd name="connsiteX3234" fmla="*/ 154281 w 10502838"/>
              <a:gd name="connsiteY3234" fmla="*/ 2904026 h 6860376"/>
              <a:gd name="connsiteX3235" fmla="*/ 107046 w 10502838"/>
              <a:gd name="connsiteY3235" fmla="*/ 2904026 h 6860376"/>
              <a:gd name="connsiteX3236" fmla="*/ 107046 w 10502838"/>
              <a:gd name="connsiteY3236" fmla="*/ 2797000 h 6860376"/>
              <a:gd name="connsiteX3237" fmla="*/ 21 w 10502838"/>
              <a:gd name="connsiteY3237" fmla="*/ 2797000 h 6860376"/>
              <a:gd name="connsiteX3238" fmla="*/ 21 w 10502838"/>
              <a:gd name="connsiteY3238" fmla="*/ 2750364 h 6860376"/>
              <a:gd name="connsiteX3239" fmla="*/ 107046 w 10502838"/>
              <a:gd name="connsiteY3239" fmla="*/ 2750364 h 6860376"/>
              <a:gd name="connsiteX3240" fmla="*/ 10295963 w 10502838"/>
              <a:gd name="connsiteY3240" fmla="*/ 2236761 h 6860376"/>
              <a:gd name="connsiteX3241" fmla="*/ 10275634 w 10502838"/>
              <a:gd name="connsiteY3241" fmla="*/ 2257090 h 6860376"/>
              <a:gd name="connsiteX3242" fmla="*/ 10351568 w 10502838"/>
              <a:gd name="connsiteY3242" fmla="*/ 2333025 h 6860376"/>
              <a:gd name="connsiteX3243" fmla="*/ 10275634 w 10502838"/>
              <a:gd name="connsiteY3243" fmla="*/ 2408960 h 6860376"/>
              <a:gd name="connsiteX3244" fmla="*/ 10295963 w 10502838"/>
              <a:gd name="connsiteY3244" fmla="*/ 2429290 h 6860376"/>
              <a:gd name="connsiteX3245" fmla="*/ 10371897 w 10502838"/>
              <a:gd name="connsiteY3245" fmla="*/ 2353353 h 6860376"/>
              <a:gd name="connsiteX3246" fmla="*/ 10447831 w 10502838"/>
              <a:gd name="connsiteY3246" fmla="*/ 2429290 h 6860376"/>
              <a:gd name="connsiteX3247" fmla="*/ 10468160 w 10502838"/>
              <a:gd name="connsiteY3247" fmla="*/ 2408960 h 6860376"/>
              <a:gd name="connsiteX3248" fmla="*/ 10392226 w 10502838"/>
              <a:gd name="connsiteY3248" fmla="*/ 2333025 h 6860376"/>
              <a:gd name="connsiteX3249" fmla="*/ 10468160 w 10502838"/>
              <a:gd name="connsiteY3249" fmla="*/ 2257090 h 6860376"/>
              <a:gd name="connsiteX3250" fmla="*/ 10447831 w 10502838"/>
              <a:gd name="connsiteY3250" fmla="*/ 2236761 h 6860376"/>
              <a:gd name="connsiteX3251" fmla="*/ 10371897 w 10502838"/>
              <a:gd name="connsiteY3251" fmla="*/ 2312696 h 6860376"/>
              <a:gd name="connsiteX3252" fmla="*/ 9693870 w 10502838"/>
              <a:gd name="connsiteY3252" fmla="*/ 2236761 h 6860376"/>
              <a:gd name="connsiteX3253" fmla="*/ 9673541 w 10502838"/>
              <a:gd name="connsiteY3253" fmla="*/ 2257090 h 6860376"/>
              <a:gd name="connsiteX3254" fmla="*/ 9749475 w 10502838"/>
              <a:gd name="connsiteY3254" fmla="*/ 2333025 h 6860376"/>
              <a:gd name="connsiteX3255" fmla="*/ 9673541 w 10502838"/>
              <a:gd name="connsiteY3255" fmla="*/ 2408960 h 6860376"/>
              <a:gd name="connsiteX3256" fmla="*/ 9693870 w 10502838"/>
              <a:gd name="connsiteY3256" fmla="*/ 2429290 h 6860376"/>
              <a:gd name="connsiteX3257" fmla="*/ 9769804 w 10502838"/>
              <a:gd name="connsiteY3257" fmla="*/ 2353353 h 6860376"/>
              <a:gd name="connsiteX3258" fmla="*/ 9845738 w 10502838"/>
              <a:gd name="connsiteY3258" fmla="*/ 2429290 h 6860376"/>
              <a:gd name="connsiteX3259" fmla="*/ 9866067 w 10502838"/>
              <a:gd name="connsiteY3259" fmla="*/ 2408960 h 6860376"/>
              <a:gd name="connsiteX3260" fmla="*/ 9790133 w 10502838"/>
              <a:gd name="connsiteY3260" fmla="*/ 2333025 h 6860376"/>
              <a:gd name="connsiteX3261" fmla="*/ 9866067 w 10502838"/>
              <a:gd name="connsiteY3261" fmla="*/ 2257090 h 6860376"/>
              <a:gd name="connsiteX3262" fmla="*/ 9845738 w 10502838"/>
              <a:gd name="connsiteY3262" fmla="*/ 2236761 h 6860376"/>
              <a:gd name="connsiteX3263" fmla="*/ 9769804 w 10502838"/>
              <a:gd name="connsiteY3263" fmla="*/ 2312696 h 6860376"/>
              <a:gd name="connsiteX3264" fmla="*/ 9091179 w 10502838"/>
              <a:gd name="connsiteY3264" fmla="*/ 2236761 h 6860376"/>
              <a:gd name="connsiteX3265" fmla="*/ 9070850 w 10502838"/>
              <a:gd name="connsiteY3265" fmla="*/ 2257090 h 6860376"/>
              <a:gd name="connsiteX3266" fmla="*/ 9146785 w 10502838"/>
              <a:gd name="connsiteY3266" fmla="*/ 2333025 h 6860376"/>
              <a:gd name="connsiteX3267" fmla="*/ 9070850 w 10502838"/>
              <a:gd name="connsiteY3267" fmla="*/ 2408960 h 6860376"/>
              <a:gd name="connsiteX3268" fmla="*/ 9091179 w 10502838"/>
              <a:gd name="connsiteY3268" fmla="*/ 2429290 h 6860376"/>
              <a:gd name="connsiteX3269" fmla="*/ 9167113 w 10502838"/>
              <a:gd name="connsiteY3269" fmla="*/ 2353353 h 6860376"/>
              <a:gd name="connsiteX3270" fmla="*/ 9243048 w 10502838"/>
              <a:gd name="connsiteY3270" fmla="*/ 2429290 h 6860376"/>
              <a:gd name="connsiteX3271" fmla="*/ 9263377 w 10502838"/>
              <a:gd name="connsiteY3271" fmla="*/ 2408960 h 6860376"/>
              <a:gd name="connsiteX3272" fmla="*/ 9187442 w 10502838"/>
              <a:gd name="connsiteY3272" fmla="*/ 2333025 h 6860376"/>
              <a:gd name="connsiteX3273" fmla="*/ 9263377 w 10502838"/>
              <a:gd name="connsiteY3273" fmla="*/ 2257090 h 6860376"/>
              <a:gd name="connsiteX3274" fmla="*/ 9243048 w 10502838"/>
              <a:gd name="connsiteY3274" fmla="*/ 2236761 h 6860376"/>
              <a:gd name="connsiteX3275" fmla="*/ 9167113 w 10502838"/>
              <a:gd name="connsiteY3275" fmla="*/ 2312696 h 6860376"/>
              <a:gd name="connsiteX3276" fmla="*/ 8489086 w 10502838"/>
              <a:gd name="connsiteY3276" fmla="*/ 2236761 h 6860376"/>
              <a:gd name="connsiteX3277" fmla="*/ 8468757 w 10502838"/>
              <a:gd name="connsiteY3277" fmla="*/ 2257090 h 6860376"/>
              <a:gd name="connsiteX3278" fmla="*/ 8544691 w 10502838"/>
              <a:gd name="connsiteY3278" fmla="*/ 2333025 h 6860376"/>
              <a:gd name="connsiteX3279" fmla="*/ 8468757 w 10502838"/>
              <a:gd name="connsiteY3279" fmla="*/ 2408960 h 6860376"/>
              <a:gd name="connsiteX3280" fmla="*/ 8489086 w 10502838"/>
              <a:gd name="connsiteY3280" fmla="*/ 2429290 h 6860376"/>
              <a:gd name="connsiteX3281" fmla="*/ 8565020 w 10502838"/>
              <a:gd name="connsiteY3281" fmla="*/ 2353353 h 6860376"/>
              <a:gd name="connsiteX3282" fmla="*/ 8640954 w 10502838"/>
              <a:gd name="connsiteY3282" fmla="*/ 2429290 h 6860376"/>
              <a:gd name="connsiteX3283" fmla="*/ 8661283 w 10502838"/>
              <a:gd name="connsiteY3283" fmla="*/ 2408960 h 6860376"/>
              <a:gd name="connsiteX3284" fmla="*/ 8585349 w 10502838"/>
              <a:gd name="connsiteY3284" fmla="*/ 2333025 h 6860376"/>
              <a:gd name="connsiteX3285" fmla="*/ 8661283 w 10502838"/>
              <a:gd name="connsiteY3285" fmla="*/ 2257090 h 6860376"/>
              <a:gd name="connsiteX3286" fmla="*/ 8640954 w 10502838"/>
              <a:gd name="connsiteY3286" fmla="*/ 2236761 h 6860376"/>
              <a:gd name="connsiteX3287" fmla="*/ 8565020 w 10502838"/>
              <a:gd name="connsiteY3287" fmla="*/ 2312696 h 6860376"/>
              <a:gd name="connsiteX3288" fmla="*/ 7886396 w 10502838"/>
              <a:gd name="connsiteY3288" fmla="*/ 2236761 h 6860376"/>
              <a:gd name="connsiteX3289" fmla="*/ 7866067 w 10502838"/>
              <a:gd name="connsiteY3289" fmla="*/ 2257090 h 6860376"/>
              <a:gd name="connsiteX3290" fmla="*/ 7942001 w 10502838"/>
              <a:gd name="connsiteY3290" fmla="*/ 2333025 h 6860376"/>
              <a:gd name="connsiteX3291" fmla="*/ 7866067 w 10502838"/>
              <a:gd name="connsiteY3291" fmla="*/ 2408960 h 6860376"/>
              <a:gd name="connsiteX3292" fmla="*/ 7886396 w 10502838"/>
              <a:gd name="connsiteY3292" fmla="*/ 2429290 h 6860376"/>
              <a:gd name="connsiteX3293" fmla="*/ 7962330 w 10502838"/>
              <a:gd name="connsiteY3293" fmla="*/ 2353353 h 6860376"/>
              <a:gd name="connsiteX3294" fmla="*/ 8038264 w 10502838"/>
              <a:gd name="connsiteY3294" fmla="*/ 2429290 h 6860376"/>
              <a:gd name="connsiteX3295" fmla="*/ 8058593 w 10502838"/>
              <a:gd name="connsiteY3295" fmla="*/ 2408960 h 6860376"/>
              <a:gd name="connsiteX3296" fmla="*/ 7982659 w 10502838"/>
              <a:gd name="connsiteY3296" fmla="*/ 2333025 h 6860376"/>
              <a:gd name="connsiteX3297" fmla="*/ 8058593 w 10502838"/>
              <a:gd name="connsiteY3297" fmla="*/ 2257090 h 6860376"/>
              <a:gd name="connsiteX3298" fmla="*/ 8038264 w 10502838"/>
              <a:gd name="connsiteY3298" fmla="*/ 2236761 h 6860376"/>
              <a:gd name="connsiteX3299" fmla="*/ 7962330 w 10502838"/>
              <a:gd name="connsiteY3299" fmla="*/ 2312696 h 6860376"/>
              <a:gd name="connsiteX3300" fmla="*/ 7283705 w 10502838"/>
              <a:gd name="connsiteY3300" fmla="*/ 2236761 h 6860376"/>
              <a:gd name="connsiteX3301" fmla="*/ 7263376 w 10502838"/>
              <a:gd name="connsiteY3301" fmla="*/ 2257090 h 6860376"/>
              <a:gd name="connsiteX3302" fmla="*/ 7339310 w 10502838"/>
              <a:gd name="connsiteY3302" fmla="*/ 2333025 h 6860376"/>
              <a:gd name="connsiteX3303" fmla="*/ 7263376 w 10502838"/>
              <a:gd name="connsiteY3303" fmla="*/ 2408960 h 6860376"/>
              <a:gd name="connsiteX3304" fmla="*/ 7283705 w 10502838"/>
              <a:gd name="connsiteY3304" fmla="*/ 2429290 h 6860376"/>
              <a:gd name="connsiteX3305" fmla="*/ 7359639 w 10502838"/>
              <a:gd name="connsiteY3305" fmla="*/ 2353353 h 6860376"/>
              <a:gd name="connsiteX3306" fmla="*/ 7435573 w 10502838"/>
              <a:gd name="connsiteY3306" fmla="*/ 2429290 h 6860376"/>
              <a:gd name="connsiteX3307" fmla="*/ 7455902 w 10502838"/>
              <a:gd name="connsiteY3307" fmla="*/ 2408960 h 6860376"/>
              <a:gd name="connsiteX3308" fmla="*/ 7379968 w 10502838"/>
              <a:gd name="connsiteY3308" fmla="*/ 2333025 h 6860376"/>
              <a:gd name="connsiteX3309" fmla="*/ 7455902 w 10502838"/>
              <a:gd name="connsiteY3309" fmla="*/ 2257090 h 6860376"/>
              <a:gd name="connsiteX3310" fmla="*/ 7435573 w 10502838"/>
              <a:gd name="connsiteY3310" fmla="*/ 2236761 h 6860376"/>
              <a:gd name="connsiteX3311" fmla="*/ 7359639 w 10502838"/>
              <a:gd name="connsiteY3311" fmla="*/ 2312696 h 6860376"/>
              <a:gd name="connsiteX3312" fmla="*/ 6681612 w 10502838"/>
              <a:gd name="connsiteY3312" fmla="*/ 2236761 h 6860376"/>
              <a:gd name="connsiteX3313" fmla="*/ 6661283 w 10502838"/>
              <a:gd name="connsiteY3313" fmla="*/ 2257090 h 6860376"/>
              <a:gd name="connsiteX3314" fmla="*/ 6737217 w 10502838"/>
              <a:gd name="connsiteY3314" fmla="*/ 2333025 h 6860376"/>
              <a:gd name="connsiteX3315" fmla="*/ 6661283 w 10502838"/>
              <a:gd name="connsiteY3315" fmla="*/ 2408960 h 6860376"/>
              <a:gd name="connsiteX3316" fmla="*/ 6681612 w 10502838"/>
              <a:gd name="connsiteY3316" fmla="*/ 2429290 h 6860376"/>
              <a:gd name="connsiteX3317" fmla="*/ 6757546 w 10502838"/>
              <a:gd name="connsiteY3317" fmla="*/ 2353353 h 6860376"/>
              <a:gd name="connsiteX3318" fmla="*/ 6833480 w 10502838"/>
              <a:gd name="connsiteY3318" fmla="*/ 2429290 h 6860376"/>
              <a:gd name="connsiteX3319" fmla="*/ 6853809 w 10502838"/>
              <a:gd name="connsiteY3319" fmla="*/ 2408960 h 6860376"/>
              <a:gd name="connsiteX3320" fmla="*/ 6777875 w 10502838"/>
              <a:gd name="connsiteY3320" fmla="*/ 2333025 h 6860376"/>
              <a:gd name="connsiteX3321" fmla="*/ 6853809 w 10502838"/>
              <a:gd name="connsiteY3321" fmla="*/ 2257090 h 6860376"/>
              <a:gd name="connsiteX3322" fmla="*/ 6833480 w 10502838"/>
              <a:gd name="connsiteY3322" fmla="*/ 2236761 h 6860376"/>
              <a:gd name="connsiteX3323" fmla="*/ 6757546 w 10502838"/>
              <a:gd name="connsiteY3323" fmla="*/ 2312696 h 6860376"/>
              <a:gd name="connsiteX3324" fmla="*/ 6078921 w 10502838"/>
              <a:gd name="connsiteY3324" fmla="*/ 2236761 h 6860376"/>
              <a:gd name="connsiteX3325" fmla="*/ 6058592 w 10502838"/>
              <a:gd name="connsiteY3325" fmla="*/ 2257090 h 6860376"/>
              <a:gd name="connsiteX3326" fmla="*/ 6134526 w 10502838"/>
              <a:gd name="connsiteY3326" fmla="*/ 2333025 h 6860376"/>
              <a:gd name="connsiteX3327" fmla="*/ 6058592 w 10502838"/>
              <a:gd name="connsiteY3327" fmla="*/ 2408960 h 6860376"/>
              <a:gd name="connsiteX3328" fmla="*/ 6078921 w 10502838"/>
              <a:gd name="connsiteY3328" fmla="*/ 2429290 h 6860376"/>
              <a:gd name="connsiteX3329" fmla="*/ 6154855 w 10502838"/>
              <a:gd name="connsiteY3329" fmla="*/ 2353353 h 6860376"/>
              <a:gd name="connsiteX3330" fmla="*/ 6230789 w 10502838"/>
              <a:gd name="connsiteY3330" fmla="*/ 2429290 h 6860376"/>
              <a:gd name="connsiteX3331" fmla="*/ 6251118 w 10502838"/>
              <a:gd name="connsiteY3331" fmla="*/ 2408960 h 6860376"/>
              <a:gd name="connsiteX3332" fmla="*/ 6175184 w 10502838"/>
              <a:gd name="connsiteY3332" fmla="*/ 2333025 h 6860376"/>
              <a:gd name="connsiteX3333" fmla="*/ 6251118 w 10502838"/>
              <a:gd name="connsiteY3333" fmla="*/ 2257090 h 6860376"/>
              <a:gd name="connsiteX3334" fmla="*/ 6230789 w 10502838"/>
              <a:gd name="connsiteY3334" fmla="*/ 2236761 h 6860376"/>
              <a:gd name="connsiteX3335" fmla="*/ 6154855 w 10502838"/>
              <a:gd name="connsiteY3335" fmla="*/ 2312696 h 6860376"/>
              <a:gd name="connsiteX3336" fmla="*/ 5476828 w 10502838"/>
              <a:gd name="connsiteY3336" fmla="*/ 2236761 h 6860376"/>
              <a:gd name="connsiteX3337" fmla="*/ 5456499 w 10502838"/>
              <a:gd name="connsiteY3337" fmla="*/ 2257090 h 6860376"/>
              <a:gd name="connsiteX3338" fmla="*/ 5532433 w 10502838"/>
              <a:gd name="connsiteY3338" fmla="*/ 2333025 h 6860376"/>
              <a:gd name="connsiteX3339" fmla="*/ 5456499 w 10502838"/>
              <a:gd name="connsiteY3339" fmla="*/ 2408960 h 6860376"/>
              <a:gd name="connsiteX3340" fmla="*/ 5476828 w 10502838"/>
              <a:gd name="connsiteY3340" fmla="*/ 2429290 h 6860376"/>
              <a:gd name="connsiteX3341" fmla="*/ 5552762 w 10502838"/>
              <a:gd name="connsiteY3341" fmla="*/ 2353353 h 6860376"/>
              <a:gd name="connsiteX3342" fmla="*/ 5628697 w 10502838"/>
              <a:gd name="connsiteY3342" fmla="*/ 2429290 h 6860376"/>
              <a:gd name="connsiteX3343" fmla="*/ 5649025 w 10502838"/>
              <a:gd name="connsiteY3343" fmla="*/ 2408960 h 6860376"/>
              <a:gd name="connsiteX3344" fmla="*/ 5573091 w 10502838"/>
              <a:gd name="connsiteY3344" fmla="*/ 2333025 h 6860376"/>
              <a:gd name="connsiteX3345" fmla="*/ 5649025 w 10502838"/>
              <a:gd name="connsiteY3345" fmla="*/ 2257090 h 6860376"/>
              <a:gd name="connsiteX3346" fmla="*/ 5628697 w 10502838"/>
              <a:gd name="connsiteY3346" fmla="*/ 2236761 h 6860376"/>
              <a:gd name="connsiteX3347" fmla="*/ 5552762 w 10502838"/>
              <a:gd name="connsiteY3347" fmla="*/ 2312696 h 6860376"/>
              <a:gd name="connsiteX3348" fmla="*/ 4874137 w 10502838"/>
              <a:gd name="connsiteY3348" fmla="*/ 2236761 h 6860376"/>
              <a:gd name="connsiteX3349" fmla="*/ 4853808 w 10502838"/>
              <a:gd name="connsiteY3349" fmla="*/ 2257090 h 6860376"/>
              <a:gd name="connsiteX3350" fmla="*/ 4929742 w 10502838"/>
              <a:gd name="connsiteY3350" fmla="*/ 2333025 h 6860376"/>
              <a:gd name="connsiteX3351" fmla="*/ 4853808 w 10502838"/>
              <a:gd name="connsiteY3351" fmla="*/ 2408960 h 6860376"/>
              <a:gd name="connsiteX3352" fmla="*/ 4874137 w 10502838"/>
              <a:gd name="connsiteY3352" fmla="*/ 2429290 h 6860376"/>
              <a:gd name="connsiteX3353" fmla="*/ 4950071 w 10502838"/>
              <a:gd name="connsiteY3353" fmla="*/ 2353353 h 6860376"/>
              <a:gd name="connsiteX3354" fmla="*/ 5026005 w 10502838"/>
              <a:gd name="connsiteY3354" fmla="*/ 2429290 h 6860376"/>
              <a:gd name="connsiteX3355" fmla="*/ 5046334 w 10502838"/>
              <a:gd name="connsiteY3355" fmla="*/ 2408960 h 6860376"/>
              <a:gd name="connsiteX3356" fmla="*/ 4970400 w 10502838"/>
              <a:gd name="connsiteY3356" fmla="*/ 2333025 h 6860376"/>
              <a:gd name="connsiteX3357" fmla="*/ 5046334 w 10502838"/>
              <a:gd name="connsiteY3357" fmla="*/ 2257090 h 6860376"/>
              <a:gd name="connsiteX3358" fmla="*/ 5026005 w 10502838"/>
              <a:gd name="connsiteY3358" fmla="*/ 2236761 h 6860376"/>
              <a:gd name="connsiteX3359" fmla="*/ 4950071 w 10502838"/>
              <a:gd name="connsiteY3359" fmla="*/ 2312696 h 6860376"/>
              <a:gd name="connsiteX3360" fmla="*/ 4271446 w 10502838"/>
              <a:gd name="connsiteY3360" fmla="*/ 2236761 h 6860376"/>
              <a:gd name="connsiteX3361" fmla="*/ 4251117 w 10502838"/>
              <a:gd name="connsiteY3361" fmla="*/ 2257090 h 6860376"/>
              <a:gd name="connsiteX3362" fmla="*/ 4327052 w 10502838"/>
              <a:gd name="connsiteY3362" fmla="*/ 2333025 h 6860376"/>
              <a:gd name="connsiteX3363" fmla="*/ 4251117 w 10502838"/>
              <a:gd name="connsiteY3363" fmla="*/ 2408960 h 6860376"/>
              <a:gd name="connsiteX3364" fmla="*/ 4271446 w 10502838"/>
              <a:gd name="connsiteY3364" fmla="*/ 2429290 h 6860376"/>
              <a:gd name="connsiteX3365" fmla="*/ 4347380 w 10502838"/>
              <a:gd name="connsiteY3365" fmla="*/ 2353353 h 6860376"/>
              <a:gd name="connsiteX3366" fmla="*/ 4423315 w 10502838"/>
              <a:gd name="connsiteY3366" fmla="*/ 2429290 h 6860376"/>
              <a:gd name="connsiteX3367" fmla="*/ 4443644 w 10502838"/>
              <a:gd name="connsiteY3367" fmla="*/ 2408960 h 6860376"/>
              <a:gd name="connsiteX3368" fmla="*/ 4367709 w 10502838"/>
              <a:gd name="connsiteY3368" fmla="*/ 2333025 h 6860376"/>
              <a:gd name="connsiteX3369" fmla="*/ 4443644 w 10502838"/>
              <a:gd name="connsiteY3369" fmla="*/ 2257090 h 6860376"/>
              <a:gd name="connsiteX3370" fmla="*/ 4423315 w 10502838"/>
              <a:gd name="connsiteY3370" fmla="*/ 2236761 h 6860376"/>
              <a:gd name="connsiteX3371" fmla="*/ 4347380 w 10502838"/>
              <a:gd name="connsiteY3371" fmla="*/ 2312696 h 6860376"/>
              <a:gd name="connsiteX3372" fmla="*/ 3669354 w 10502838"/>
              <a:gd name="connsiteY3372" fmla="*/ 2236761 h 6860376"/>
              <a:gd name="connsiteX3373" fmla="*/ 3649025 w 10502838"/>
              <a:gd name="connsiteY3373" fmla="*/ 2257090 h 6860376"/>
              <a:gd name="connsiteX3374" fmla="*/ 3724959 w 10502838"/>
              <a:gd name="connsiteY3374" fmla="*/ 2333025 h 6860376"/>
              <a:gd name="connsiteX3375" fmla="*/ 3649025 w 10502838"/>
              <a:gd name="connsiteY3375" fmla="*/ 2408960 h 6860376"/>
              <a:gd name="connsiteX3376" fmla="*/ 3669354 w 10502838"/>
              <a:gd name="connsiteY3376" fmla="*/ 2429290 h 6860376"/>
              <a:gd name="connsiteX3377" fmla="*/ 3745288 w 10502838"/>
              <a:gd name="connsiteY3377" fmla="*/ 2353353 h 6860376"/>
              <a:gd name="connsiteX3378" fmla="*/ 3821222 w 10502838"/>
              <a:gd name="connsiteY3378" fmla="*/ 2429290 h 6860376"/>
              <a:gd name="connsiteX3379" fmla="*/ 3841551 w 10502838"/>
              <a:gd name="connsiteY3379" fmla="*/ 2408960 h 6860376"/>
              <a:gd name="connsiteX3380" fmla="*/ 3765617 w 10502838"/>
              <a:gd name="connsiteY3380" fmla="*/ 2333025 h 6860376"/>
              <a:gd name="connsiteX3381" fmla="*/ 3841551 w 10502838"/>
              <a:gd name="connsiteY3381" fmla="*/ 2257090 h 6860376"/>
              <a:gd name="connsiteX3382" fmla="*/ 3821222 w 10502838"/>
              <a:gd name="connsiteY3382" fmla="*/ 2236761 h 6860376"/>
              <a:gd name="connsiteX3383" fmla="*/ 3745288 w 10502838"/>
              <a:gd name="connsiteY3383" fmla="*/ 2312696 h 6860376"/>
              <a:gd name="connsiteX3384" fmla="*/ 3067299 w 10502838"/>
              <a:gd name="connsiteY3384" fmla="*/ 2236761 h 6860376"/>
              <a:gd name="connsiteX3385" fmla="*/ 3046969 w 10502838"/>
              <a:gd name="connsiteY3385" fmla="*/ 2257090 h 6860376"/>
              <a:gd name="connsiteX3386" fmla="*/ 3122904 w 10502838"/>
              <a:gd name="connsiteY3386" fmla="*/ 2333025 h 6860376"/>
              <a:gd name="connsiteX3387" fmla="*/ 3046969 w 10502838"/>
              <a:gd name="connsiteY3387" fmla="*/ 2408960 h 6860376"/>
              <a:gd name="connsiteX3388" fmla="*/ 3067299 w 10502838"/>
              <a:gd name="connsiteY3388" fmla="*/ 2429290 h 6860376"/>
              <a:gd name="connsiteX3389" fmla="*/ 3142637 w 10502838"/>
              <a:gd name="connsiteY3389" fmla="*/ 2353353 h 6860376"/>
              <a:gd name="connsiteX3390" fmla="*/ 3218573 w 10502838"/>
              <a:gd name="connsiteY3390" fmla="*/ 2429290 h 6860376"/>
              <a:gd name="connsiteX3391" fmla="*/ 3238902 w 10502838"/>
              <a:gd name="connsiteY3391" fmla="*/ 2408960 h 6860376"/>
              <a:gd name="connsiteX3392" fmla="*/ 3162966 w 10502838"/>
              <a:gd name="connsiteY3392" fmla="*/ 2333025 h 6860376"/>
              <a:gd name="connsiteX3393" fmla="*/ 3238902 w 10502838"/>
              <a:gd name="connsiteY3393" fmla="*/ 2257090 h 6860376"/>
              <a:gd name="connsiteX3394" fmla="*/ 3218573 w 10502838"/>
              <a:gd name="connsiteY3394" fmla="*/ 2236761 h 6860376"/>
              <a:gd name="connsiteX3395" fmla="*/ 3142637 w 10502838"/>
              <a:gd name="connsiteY3395" fmla="*/ 2312696 h 6860376"/>
              <a:gd name="connsiteX3396" fmla="*/ 2464603 w 10502838"/>
              <a:gd name="connsiteY3396" fmla="*/ 2236761 h 6860376"/>
              <a:gd name="connsiteX3397" fmla="*/ 2444274 w 10502838"/>
              <a:gd name="connsiteY3397" fmla="*/ 2257090 h 6860376"/>
              <a:gd name="connsiteX3398" fmla="*/ 2520209 w 10502838"/>
              <a:gd name="connsiteY3398" fmla="*/ 2333025 h 6860376"/>
              <a:gd name="connsiteX3399" fmla="*/ 2444274 w 10502838"/>
              <a:gd name="connsiteY3399" fmla="*/ 2408960 h 6860376"/>
              <a:gd name="connsiteX3400" fmla="*/ 2464603 w 10502838"/>
              <a:gd name="connsiteY3400" fmla="*/ 2429290 h 6860376"/>
              <a:gd name="connsiteX3401" fmla="*/ 2540539 w 10502838"/>
              <a:gd name="connsiteY3401" fmla="*/ 2353353 h 6860376"/>
              <a:gd name="connsiteX3402" fmla="*/ 2616473 w 10502838"/>
              <a:gd name="connsiteY3402" fmla="*/ 2429290 h 6860376"/>
              <a:gd name="connsiteX3403" fmla="*/ 2636802 w 10502838"/>
              <a:gd name="connsiteY3403" fmla="*/ 2408960 h 6860376"/>
              <a:gd name="connsiteX3404" fmla="*/ 2560868 w 10502838"/>
              <a:gd name="connsiteY3404" fmla="*/ 2333025 h 6860376"/>
              <a:gd name="connsiteX3405" fmla="*/ 2636802 w 10502838"/>
              <a:gd name="connsiteY3405" fmla="*/ 2257090 h 6860376"/>
              <a:gd name="connsiteX3406" fmla="*/ 2616473 w 10502838"/>
              <a:gd name="connsiteY3406" fmla="*/ 2236761 h 6860376"/>
              <a:gd name="connsiteX3407" fmla="*/ 2540539 w 10502838"/>
              <a:gd name="connsiteY3407" fmla="*/ 2312696 h 6860376"/>
              <a:gd name="connsiteX3408" fmla="*/ 1861907 w 10502838"/>
              <a:gd name="connsiteY3408" fmla="*/ 2236761 h 6860376"/>
              <a:gd name="connsiteX3409" fmla="*/ 1841576 w 10502838"/>
              <a:gd name="connsiteY3409" fmla="*/ 2257090 h 6860376"/>
              <a:gd name="connsiteX3410" fmla="*/ 1917513 w 10502838"/>
              <a:gd name="connsiteY3410" fmla="*/ 2333025 h 6860376"/>
              <a:gd name="connsiteX3411" fmla="*/ 1841576 w 10502838"/>
              <a:gd name="connsiteY3411" fmla="*/ 2408960 h 6860376"/>
              <a:gd name="connsiteX3412" fmla="*/ 1861907 w 10502838"/>
              <a:gd name="connsiteY3412" fmla="*/ 2429290 h 6860376"/>
              <a:gd name="connsiteX3413" fmla="*/ 1937842 w 10502838"/>
              <a:gd name="connsiteY3413" fmla="*/ 2353353 h 6860376"/>
              <a:gd name="connsiteX3414" fmla="*/ 2013776 w 10502838"/>
              <a:gd name="connsiteY3414" fmla="*/ 2429290 h 6860376"/>
              <a:gd name="connsiteX3415" fmla="*/ 2034105 w 10502838"/>
              <a:gd name="connsiteY3415" fmla="*/ 2408960 h 6860376"/>
              <a:gd name="connsiteX3416" fmla="*/ 1958171 w 10502838"/>
              <a:gd name="connsiteY3416" fmla="*/ 2333025 h 6860376"/>
              <a:gd name="connsiteX3417" fmla="*/ 2034105 w 10502838"/>
              <a:gd name="connsiteY3417" fmla="*/ 2257090 h 6860376"/>
              <a:gd name="connsiteX3418" fmla="*/ 2013776 w 10502838"/>
              <a:gd name="connsiteY3418" fmla="*/ 2236761 h 6860376"/>
              <a:gd name="connsiteX3419" fmla="*/ 1937842 w 10502838"/>
              <a:gd name="connsiteY3419" fmla="*/ 2312696 h 6860376"/>
              <a:gd name="connsiteX3420" fmla="*/ 1259808 w 10502838"/>
              <a:gd name="connsiteY3420" fmla="*/ 2236761 h 6860376"/>
              <a:gd name="connsiteX3421" fmla="*/ 1239481 w 10502838"/>
              <a:gd name="connsiteY3421" fmla="*/ 2257090 h 6860376"/>
              <a:gd name="connsiteX3422" fmla="*/ 1315413 w 10502838"/>
              <a:gd name="connsiteY3422" fmla="*/ 2333025 h 6860376"/>
              <a:gd name="connsiteX3423" fmla="*/ 1239481 w 10502838"/>
              <a:gd name="connsiteY3423" fmla="*/ 2408960 h 6860376"/>
              <a:gd name="connsiteX3424" fmla="*/ 1259808 w 10502838"/>
              <a:gd name="connsiteY3424" fmla="*/ 2429290 h 6860376"/>
              <a:gd name="connsiteX3425" fmla="*/ 1335743 w 10502838"/>
              <a:gd name="connsiteY3425" fmla="*/ 2353353 h 6860376"/>
              <a:gd name="connsiteX3426" fmla="*/ 1411677 w 10502838"/>
              <a:gd name="connsiteY3426" fmla="*/ 2429290 h 6860376"/>
              <a:gd name="connsiteX3427" fmla="*/ 1432005 w 10502838"/>
              <a:gd name="connsiteY3427" fmla="*/ 2408960 h 6860376"/>
              <a:gd name="connsiteX3428" fmla="*/ 1356071 w 10502838"/>
              <a:gd name="connsiteY3428" fmla="*/ 2333025 h 6860376"/>
              <a:gd name="connsiteX3429" fmla="*/ 1432005 w 10502838"/>
              <a:gd name="connsiteY3429" fmla="*/ 2257090 h 6860376"/>
              <a:gd name="connsiteX3430" fmla="*/ 1411677 w 10502838"/>
              <a:gd name="connsiteY3430" fmla="*/ 2236761 h 6860376"/>
              <a:gd name="connsiteX3431" fmla="*/ 1335743 w 10502838"/>
              <a:gd name="connsiteY3431" fmla="*/ 2312696 h 6860376"/>
              <a:gd name="connsiteX3432" fmla="*/ 657121 w 10502838"/>
              <a:gd name="connsiteY3432" fmla="*/ 2236761 h 6860376"/>
              <a:gd name="connsiteX3433" fmla="*/ 636793 w 10502838"/>
              <a:gd name="connsiteY3433" fmla="*/ 2257090 h 6860376"/>
              <a:gd name="connsiteX3434" fmla="*/ 712726 w 10502838"/>
              <a:gd name="connsiteY3434" fmla="*/ 2333025 h 6860376"/>
              <a:gd name="connsiteX3435" fmla="*/ 636793 w 10502838"/>
              <a:gd name="connsiteY3435" fmla="*/ 2408960 h 6860376"/>
              <a:gd name="connsiteX3436" fmla="*/ 657121 w 10502838"/>
              <a:gd name="connsiteY3436" fmla="*/ 2429290 h 6860376"/>
              <a:gd name="connsiteX3437" fmla="*/ 733055 w 10502838"/>
              <a:gd name="connsiteY3437" fmla="*/ 2353353 h 6860376"/>
              <a:gd name="connsiteX3438" fmla="*/ 808989 w 10502838"/>
              <a:gd name="connsiteY3438" fmla="*/ 2429290 h 6860376"/>
              <a:gd name="connsiteX3439" fmla="*/ 829318 w 10502838"/>
              <a:gd name="connsiteY3439" fmla="*/ 2408960 h 6860376"/>
              <a:gd name="connsiteX3440" fmla="*/ 753384 w 10502838"/>
              <a:gd name="connsiteY3440" fmla="*/ 2333025 h 6860376"/>
              <a:gd name="connsiteX3441" fmla="*/ 829318 w 10502838"/>
              <a:gd name="connsiteY3441" fmla="*/ 2257090 h 6860376"/>
              <a:gd name="connsiteX3442" fmla="*/ 808989 w 10502838"/>
              <a:gd name="connsiteY3442" fmla="*/ 2236761 h 6860376"/>
              <a:gd name="connsiteX3443" fmla="*/ 733055 w 10502838"/>
              <a:gd name="connsiteY3443" fmla="*/ 2312696 h 6860376"/>
              <a:gd name="connsiteX3444" fmla="*/ 55028 w 10502838"/>
              <a:gd name="connsiteY3444" fmla="*/ 2236761 h 6860376"/>
              <a:gd name="connsiteX3445" fmla="*/ 34699 w 10502838"/>
              <a:gd name="connsiteY3445" fmla="*/ 2257090 h 6860376"/>
              <a:gd name="connsiteX3446" fmla="*/ 110633 w 10502838"/>
              <a:gd name="connsiteY3446" fmla="*/ 2333025 h 6860376"/>
              <a:gd name="connsiteX3447" fmla="*/ 34101 w 10502838"/>
              <a:gd name="connsiteY3447" fmla="*/ 2408960 h 6860376"/>
              <a:gd name="connsiteX3448" fmla="*/ 54430 w 10502838"/>
              <a:gd name="connsiteY3448" fmla="*/ 2429290 h 6860376"/>
              <a:gd name="connsiteX3449" fmla="*/ 130364 w 10502838"/>
              <a:gd name="connsiteY3449" fmla="*/ 2353353 h 6860376"/>
              <a:gd name="connsiteX3450" fmla="*/ 206299 w 10502838"/>
              <a:gd name="connsiteY3450" fmla="*/ 2429290 h 6860376"/>
              <a:gd name="connsiteX3451" fmla="*/ 226627 w 10502838"/>
              <a:gd name="connsiteY3451" fmla="*/ 2408960 h 6860376"/>
              <a:gd name="connsiteX3452" fmla="*/ 150693 w 10502838"/>
              <a:gd name="connsiteY3452" fmla="*/ 2333025 h 6860376"/>
              <a:gd name="connsiteX3453" fmla="*/ 226627 w 10502838"/>
              <a:gd name="connsiteY3453" fmla="*/ 2257090 h 6860376"/>
              <a:gd name="connsiteX3454" fmla="*/ 206299 w 10502838"/>
              <a:gd name="connsiteY3454" fmla="*/ 2236761 h 6860376"/>
              <a:gd name="connsiteX3455" fmla="*/ 130364 w 10502838"/>
              <a:gd name="connsiteY3455" fmla="*/ 2312696 h 6860376"/>
              <a:gd name="connsiteX3456" fmla="*/ 1259808 w 10502838"/>
              <a:gd name="connsiteY3456" fmla="*/ 2211051 h 6860376"/>
              <a:gd name="connsiteX3457" fmla="*/ 1335743 w 10502838"/>
              <a:gd name="connsiteY3457" fmla="*/ 2286986 h 6860376"/>
              <a:gd name="connsiteX3458" fmla="*/ 1411677 w 10502838"/>
              <a:gd name="connsiteY3458" fmla="*/ 2211051 h 6860376"/>
              <a:gd name="connsiteX3459" fmla="*/ 1457716 w 10502838"/>
              <a:gd name="connsiteY3459" fmla="*/ 2257090 h 6860376"/>
              <a:gd name="connsiteX3460" fmla="*/ 1381183 w 10502838"/>
              <a:gd name="connsiteY3460" fmla="*/ 2333025 h 6860376"/>
              <a:gd name="connsiteX3461" fmla="*/ 1457118 w 10502838"/>
              <a:gd name="connsiteY3461" fmla="*/ 2408960 h 6860376"/>
              <a:gd name="connsiteX3462" fmla="*/ 1411080 w 10502838"/>
              <a:gd name="connsiteY3462" fmla="*/ 2454999 h 6860376"/>
              <a:gd name="connsiteX3463" fmla="*/ 1335144 w 10502838"/>
              <a:gd name="connsiteY3463" fmla="*/ 2379063 h 6860376"/>
              <a:gd name="connsiteX3464" fmla="*/ 1259808 w 10502838"/>
              <a:gd name="connsiteY3464" fmla="*/ 2454400 h 6860376"/>
              <a:gd name="connsiteX3465" fmla="*/ 1213772 w 10502838"/>
              <a:gd name="connsiteY3465" fmla="*/ 2408363 h 6860376"/>
              <a:gd name="connsiteX3466" fmla="*/ 1289703 w 10502838"/>
              <a:gd name="connsiteY3466" fmla="*/ 2332426 h 6860376"/>
              <a:gd name="connsiteX3467" fmla="*/ 1213772 w 10502838"/>
              <a:gd name="connsiteY3467" fmla="*/ 2257090 h 6860376"/>
              <a:gd name="connsiteX3468" fmla="*/ 55028 w 10502838"/>
              <a:gd name="connsiteY3468" fmla="*/ 2211051 h 6860376"/>
              <a:gd name="connsiteX3469" fmla="*/ 130962 w 10502838"/>
              <a:gd name="connsiteY3469" fmla="*/ 2286986 h 6860376"/>
              <a:gd name="connsiteX3470" fmla="*/ 206896 w 10502838"/>
              <a:gd name="connsiteY3470" fmla="*/ 2211051 h 6860376"/>
              <a:gd name="connsiteX3471" fmla="*/ 252935 w 10502838"/>
              <a:gd name="connsiteY3471" fmla="*/ 2257090 h 6860376"/>
              <a:gd name="connsiteX3472" fmla="*/ 177001 w 10502838"/>
              <a:gd name="connsiteY3472" fmla="*/ 2333025 h 6860376"/>
              <a:gd name="connsiteX3473" fmla="*/ 252935 w 10502838"/>
              <a:gd name="connsiteY3473" fmla="*/ 2408960 h 6860376"/>
              <a:gd name="connsiteX3474" fmla="*/ 206896 w 10502838"/>
              <a:gd name="connsiteY3474" fmla="*/ 2454999 h 6860376"/>
              <a:gd name="connsiteX3475" fmla="*/ 130962 w 10502838"/>
              <a:gd name="connsiteY3475" fmla="*/ 2379063 h 6860376"/>
              <a:gd name="connsiteX3476" fmla="*/ 55028 w 10502838"/>
              <a:gd name="connsiteY3476" fmla="*/ 2454400 h 6860376"/>
              <a:gd name="connsiteX3477" fmla="*/ 8989 w 10502838"/>
              <a:gd name="connsiteY3477" fmla="*/ 2408363 h 6860376"/>
              <a:gd name="connsiteX3478" fmla="*/ 84923 w 10502838"/>
              <a:gd name="connsiteY3478" fmla="*/ 2332426 h 6860376"/>
              <a:gd name="connsiteX3479" fmla="*/ 8989 w 10502838"/>
              <a:gd name="connsiteY3479" fmla="*/ 2257090 h 6860376"/>
              <a:gd name="connsiteX3480" fmla="*/ 10295963 w 10502838"/>
              <a:gd name="connsiteY3480" fmla="*/ 2210453 h 6860376"/>
              <a:gd name="connsiteX3481" fmla="*/ 10371897 w 10502838"/>
              <a:gd name="connsiteY3481" fmla="*/ 2286389 h 6860376"/>
              <a:gd name="connsiteX3482" fmla="*/ 10447831 w 10502838"/>
              <a:gd name="connsiteY3482" fmla="*/ 2210453 h 6860376"/>
              <a:gd name="connsiteX3483" fmla="*/ 10493870 w 10502838"/>
              <a:gd name="connsiteY3483" fmla="*/ 2256492 h 6860376"/>
              <a:gd name="connsiteX3484" fmla="*/ 10417936 w 10502838"/>
              <a:gd name="connsiteY3484" fmla="*/ 2332426 h 6860376"/>
              <a:gd name="connsiteX3485" fmla="*/ 10493870 w 10502838"/>
              <a:gd name="connsiteY3485" fmla="*/ 2408361 h 6860376"/>
              <a:gd name="connsiteX3486" fmla="*/ 10447831 w 10502838"/>
              <a:gd name="connsiteY3486" fmla="*/ 2454400 h 6860376"/>
              <a:gd name="connsiteX3487" fmla="*/ 10371897 w 10502838"/>
              <a:gd name="connsiteY3487" fmla="*/ 2378465 h 6860376"/>
              <a:gd name="connsiteX3488" fmla="*/ 10295963 w 10502838"/>
              <a:gd name="connsiteY3488" fmla="*/ 2454400 h 6860376"/>
              <a:gd name="connsiteX3489" fmla="*/ 10249924 w 10502838"/>
              <a:gd name="connsiteY3489" fmla="*/ 2408361 h 6860376"/>
              <a:gd name="connsiteX3490" fmla="*/ 10325858 w 10502838"/>
              <a:gd name="connsiteY3490" fmla="*/ 2332426 h 6860376"/>
              <a:gd name="connsiteX3491" fmla="*/ 10249924 w 10502838"/>
              <a:gd name="connsiteY3491" fmla="*/ 2256492 h 6860376"/>
              <a:gd name="connsiteX3492" fmla="*/ 9693272 w 10502838"/>
              <a:gd name="connsiteY3492" fmla="*/ 2210453 h 6860376"/>
              <a:gd name="connsiteX3493" fmla="*/ 9769206 w 10502838"/>
              <a:gd name="connsiteY3493" fmla="*/ 2286389 h 6860376"/>
              <a:gd name="connsiteX3494" fmla="*/ 9845140 w 10502838"/>
              <a:gd name="connsiteY3494" fmla="*/ 2210453 h 6860376"/>
              <a:gd name="connsiteX3495" fmla="*/ 9891180 w 10502838"/>
              <a:gd name="connsiteY3495" fmla="*/ 2256492 h 6860376"/>
              <a:gd name="connsiteX3496" fmla="*/ 9815245 w 10502838"/>
              <a:gd name="connsiteY3496" fmla="*/ 2332426 h 6860376"/>
              <a:gd name="connsiteX3497" fmla="*/ 9891180 w 10502838"/>
              <a:gd name="connsiteY3497" fmla="*/ 2408361 h 6860376"/>
              <a:gd name="connsiteX3498" fmla="*/ 9845140 w 10502838"/>
              <a:gd name="connsiteY3498" fmla="*/ 2454400 h 6860376"/>
              <a:gd name="connsiteX3499" fmla="*/ 9769206 w 10502838"/>
              <a:gd name="connsiteY3499" fmla="*/ 2378465 h 6860376"/>
              <a:gd name="connsiteX3500" fmla="*/ 9693272 w 10502838"/>
              <a:gd name="connsiteY3500" fmla="*/ 2454400 h 6860376"/>
              <a:gd name="connsiteX3501" fmla="*/ 9647233 w 10502838"/>
              <a:gd name="connsiteY3501" fmla="*/ 2408361 h 6860376"/>
              <a:gd name="connsiteX3502" fmla="*/ 9723167 w 10502838"/>
              <a:gd name="connsiteY3502" fmla="*/ 2332426 h 6860376"/>
              <a:gd name="connsiteX3503" fmla="*/ 9647233 w 10502838"/>
              <a:gd name="connsiteY3503" fmla="*/ 2256492 h 6860376"/>
              <a:gd name="connsiteX3504" fmla="*/ 9091777 w 10502838"/>
              <a:gd name="connsiteY3504" fmla="*/ 2210453 h 6860376"/>
              <a:gd name="connsiteX3505" fmla="*/ 9167711 w 10502838"/>
              <a:gd name="connsiteY3505" fmla="*/ 2286389 h 6860376"/>
              <a:gd name="connsiteX3506" fmla="*/ 9243645 w 10502838"/>
              <a:gd name="connsiteY3506" fmla="*/ 2210453 h 6860376"/>
              <a:gd name="connsiteX3507" fmla="*/ 9289684 w 10502838"/>
              <a:gd name="connsiteY3507" fmla="*/ 2256492 h 6860376"/>
              <a:gd name="connsiteX3508" fmla="*/ 9213750 w 10502838"/>
              <a:gd name="connsiteY3508" fmla="*/ 2332426 h 6860376"/>
              <a:gd name="connsiteX3509" fmla="*/ 9289684 w 10502838"/>
              <a:gd name="connsiteY3509" fmla="*/ 2408361 h 6860376"/>
              <a:gd name="connsiteX3510" fmla="*/ 9243645 w 10502838"/>
              <a:gd name="connsiteY3510" fmla="*/ 2454400 h 6860376"/>
              <a:gd name="connsiteX3511" fmla="*/ 9167711 w 10502838"/>
              <a:gd name="connsiteY3511" fmla="*/ 2378465 h 6860376"/>
              <a:gd name="connsiteX3512" fmla="*/ 9091777 w 10502838"/>
              <a:gd name="connsiteY3512" fmla="*/ 2454400 h 6860376"/>
              <a:gd name="connsiteX3513" fmla="*/ 9045738 w 10502838"/>
              <a:gd name="connsiteY3513" fmla="*/ 2408361 h 6860376"/>
              <a:gd name="connsiteX3514" fmla="*/ 9121672 w 10502838"/>
              <a:gd name="connsiteY3514" fmla="*/ 2332426 h 6860376"/>
              <a:gd name="connsiteX3515" fmla="*/ 9045738 w 10502838"/>
              <a:gd name="connsiteY3515" fmla="*/ 2256492 h 6860376"/>
              <a:gd name="connsiteX3516" fmla="*/ 8488488 w 10502838"/>
              <a:gd name="connsiteY3516" fmla="*/ 2210453 h 6860376"/>
              <a:gd name="connsiteX3517" fmla="*/ 8564422 w 10502838"/>
              <a:gd name="connsiteY3517" fmla="*/ 2286389 h 6860376"/>
              <a:gd name="connsiteX3518" fmla="*/ 8640356 w 10502838"/>
              <a:gd name="connsiteY3518" fmla="*/ 2210453 h 6860376"/>
              <a:gd name="connsiteX3519" fmla="*/ 8686396 w 10502838"/>
              <a:gd name="connsiteY3519" fmla="*/ 2256492 h 6860376"/>
              <a:gd name="connsiteX3520" fmla="*/ 8610461 w 10502838"/>
              <a:gd name="connsiteY3520" fmla="*/ 2332426 h 6860376"/>
              <a:gd name="connsiteX3521" fmla="*/ 8686396 w 10502838"/>
              <a:gd name="connsiteY3521" fmla="*/ 2408361 h 6860376"/>
              <a:gd name="connsiteX3522" fmla="*/ 8640356 w 10502838"/>
              <a:gd name="connsiteY3522" fmla="*/ 2454400 h 6860376"/>
              <a:gd name="connsiteX3523" fmla="*/ 8564422 w 10502838"/>
              <a:gd name="connsiteY3523" fmla="*/ 2378465 h 6860376"/>
              <a:gd name="connsiteX3524" fmla="*/ 8488488 w 10502838"/>
              <a:gd name="connsiteY3524" fmla="*/ 2454400 h 6860376"/>
              <a:gd name="connsiteX3525" fmla="*/ 8442449 w 10502838"/>
              <a:gd name="connsiteY3525" fmla="*/ 2408361 h 6860376"/>
              <a:gd name="connsiteX3526" fmla="*/ 8518383 w 10502838"/>
              <a:gd name="connsiteY3526" fmla="*/ 2332426 h 6860376"/>
              <a:gd name="connsiteX3527" fmla="*/ 8442449 w 10502838"/>
              <a:gd name="connsiteY3527" fmla="*/ 2256492 h 6860376"/>
              <a:gd name="connsiteX3528" fmla="*/ 7886396 w 10502838"/>
              <a:gd name="connsiteY3528" fmla="*/ 2210453 h 6860376"/>
              <a:gd name="connsiteX3529" fmla="*/ 7962330 w 10502838"/>
              <a:gd name="connsiteY3529" fmla="*/ 2286389 h 6860376"/>
              <a:gd name="connsiteX3530" fmla="*/ 8038264 w 10502838"/>
              <a:gd name="connsiteY3530" fmla="*/ 2210453 h 6860376"/>
              <a:gd name="connsiteX3531" fmla="*/ 8084303 w 10502838"/>
              <a:gd name="connsiteY3531" fmla="*/ 2256492 h 6860376"/>
              <a:gd name="connsiteX3532" fmla="*/ 8008369 w 10502838"/>
              <a:gd name="connsiteY3532" fmla="*/ 2332426 h 6860376"/>
              <a:gd name="connsiteX3533" fmla="*/ 8084303 w 10502838"/>
              <a:gd name="connsiteY3533" fmla="*/ 2408361 h 6860376"/>
              <a:gd name="connsiteX3534" fmla="*/ 8038264 w 10502838"/>
              <a:gd name="connsiteY3534" fmla="*/ 2454400 h 6860376"/>
              <a:gd name="connsiteX3535" fmla="*/ 7962330 w 10502838"/>
              <a:gd name="connsiteY3535" fmla="*/ 2378465 h 6860376"/>
              <a:gd name="connsiteX3536" fmla="*/ 7886396 w 10502838"/>
              <a:gd name="connsiteY3536" fmla="*/ 2454400 h 6860376"/>
              <a:gd name="connsiteX3537" fmla="*/ 7840357 w 10502838"/>
              <a:gd name="connsiteY3537" fmla="*/ 2408361 h 6860376"/>
              <a:gd name="connsiteX3538" fmla="*/ 7916291 w 10502838"/>
              <a:gd name="connsiteY3538" fmla="*/ 2332426 h 6860376"/>
              <a:gd name="connsiteX3539" fmla="*/ 7840357 w 10502838"/>
              <a:gd name="connsiteY3539" fmla="*/ 2256492 h 6860376"/>
              <a:gd name="connsiteX3540" fmla="*/ 7283705 w 10502838"/>
              <a:gd name="connsiteY3540" fmla="*/ 2210453 h 6860376"/>
              <a:gd name="connsiteX3541" fmla="*/ 7359639 w 10502838"/>
              <a:gd name="connsiteY3541" fmla="*/ 2286389 h 6860376"/>
              <a:gd name="connsiteX3542" fmla="*/ 7435573 w 10502838"/>
              <a:gd name="connsiteY3542" fmla="*/ 2210453 h 6860376"/>
              <a:gd name="connsiteX3543" fmla="*/ 7481613 w 10502838"/>
              <a:gd name="connsiteY3543" fmla="*/ 2256492 h 6860376"/>
              <a:gd name="connsiteX3544" fmla="*/ 7405678 w 10502838"/>
              <a:gd name="connsiteY3544" fmla="*/ 2332426 h 6860376"/>
              <a:gd name="connsiteX3545" fmla="*/ 7481613 w 10502838"/>
              <a:gd name="connsiteY3545" fmla="*/ 2408361 h 6860376"/>
              <a:gd name="connsiteX3546" fmla="*/ 7435573 w 10502838"/>
              <a:gd name="connsiteY3546" fmla="*/ 2454400 h 6860376"/>
              <a:gd name="connsiteX3547" fmla="*/ 7359639 w 10502838"/>
              <a:gd name="connsiteY3547" fmla="*/ 2378465 h 6860376"/>
              <a:gd name="connsiteX3548" fmla="*/ 7283705 w 10502838"/>
              <a:gd name="connsiteY3548" fmla="*/ 2454400 h 6860376"/>
              <a:gd name="connsiteX3549" fmla="*/ 7237666 w 10502838"/>
              <a:gd name="connsiteY3549" fmla="*/ 2408361 h 6860376"/>
              <a:gd name="connsiteX3550" fmla="*/ 7313600 w 10502838"/>
              <a:gd name="connsiteY3550" fmla="*/ 2332426 h 6860376"/>
              <a:gd name="connsiteX3551" fmla="*/ 7237666 w 10502838"/>
              <a:gd name="connsiteY3551" fmla="*/ 2256492 h 6860376"/>
              <a:gd name="connsiteX3552" fmla="*/ 6681612 w 10502838"/>
              <a:gd name="connsiteY3552" fmla="*/ 2210453 h 6860376"/>
              <a:gd name="connsiteX3553" fmla="*/ 6757546 w 10502838"/>
              <a:gd name="connsiteY3553" fmla="*/ 2286389 h 6860376"/>
              <a:gd name="connsiteX3554" fmla="*/ 6833480 w 10502838"/>
              <a:gd name="connsiteY3554" fmla="*/ 2210453 h 6860376"/>
              <a:gd name="connsiteX3555" fmla="*/ 6879519 w 10502838"/>
              <a:gd name="connsiteY3555" fmla="*/ 2256492 h 6860376"/>
              <a:gd name="connsiteX3556" fmla="*/ 6803585 w 10502838"/>
              <a:gd name="connsiteY3556" fmla="*/ 2332426 h 6860376"/>
              <a:gd name="connsiteX3557" fmla="*/ 6879519 w 10502838"/>
              <a:gd name="connsiteY3557" fmla="*/ 2408361 h 6860376"/>
              <a:gd name="connsiteX3558" fmla="*/ 6833480 w 10502838"/>
              <a:gd name="connsiteY3558" fmla="*/ 2454400 h 6860376"/>
              <a:gd name="connsiteX3559" fmla="*/ 6757546 w 10502838"/>
              <a:gd name="connsiteY3559" fmla="*/ 2378465 h 6860376"/>
              <a:gd name="connsiteX3560" fmla="*/ 6681612 w 10502838"/>
              <a:gd name="connsiteY3560" fmla="*/ 2454400 h 6860376"/>
              <a:gd name="connsiteX3561" fmla="*/ 6635573 w 10502838"/>
              <a:gd name="connsiteY3561" fmla="*/ 2408361 h 6860376"/>
              <a:gd name="connsiteX3562" fmla="*/ 6711507 w 10502838"/>
              <a:gd name="connsiteY3562" fmla="*/ 2332426 h 6860376"/>
              <a:gd name="connsiteX3563" fmla="*/ 6635573 w 10502838"/>
              <a:gd name="connsiteY3563" fmla="*/ 2256492 h 6860376"/>
              <a:gd name="connsiteX3564" fmla="*/ 6078921 w 10502838"/>
              <a:gd name="connsiteY3564" fmla="*/ 2210453 h 6860376"/>
              <a:gd name="connsiteX3565" fmla="*/ 6154855 w 10502838"/>
              <a:gd name="connsiteY3565" fmla="*/ 2286389 h 6860376"/>
              <a:gd name="connsiteX3566" fmla="*/ 6230789 w 10502838"/>
              <a:gd name="connsiteY3566" fmla="*/ 2210453 h 6860376"/>
              <a:gd name="connsiteX3567" fmla="*/ 6276829 w 10502838"/>
              <a:gd name="connsiteY3567" fmla="*/ 2256492 h 6860376"/>
              <a:gd name="connsiteX3568" fmla="*/ 6200894 w 10502838"/>
              <a:gd name="connsiteY3568" fmla="*/ 2332426 h 6860376"/>
              <a:gd name="connsiteX3569" fmla="*/ 6276829 w 10502838"/>
              <a:gd name="connsiteY3569" fmla="*/ 2408361 h 6860376"/>
              <a:gd name="connsiteX3570" fmla="*/ 6230789 w 10502838"/>
              <a:gd name="connsiteY3570" fmla="*/ 2454400 h 6860376"/>
              <a:gd name="connsiteX3571" fmla="*/ 6154855 w 10502838"/>
              <a:gd name="connsiteY3571" fmla="*/ 2378465 h 6860376"/>
              <a:gd name="connsiteX3572" fmla="*/ 6078921 w 10502838"/>
              <a:gd name="connsiteY3572" fmla="*/ 2454400 h 6860376"/>
              <a:gd name="connsiteX3573" fmla="*/ 6032882 w 10502838"/>
              <a:gd name="connsiteY3573" fmla="*/ 2408361 h 6860376"/>
              <a:gd name="connsiteX3574" fmla="*/ 6108816 w 10502838"/>
              <a:gd name="connsiteY3574" fmla="*/ 2332426 h 6860376"/>
              <a:gd name="connsiteX3575" fmla="*/ 6032882 w 10502838"/>
              <a:gd name="connsiteY3575" fmla="*/ 2256492 h 6860376"/>
              <a:gd name="connsiteX3576" fmla="*/ 5476828 w 10502838"/>
              <a:gd name="connsiteY3576" fmla="*/ 2210453 h 6860376"/>
              <a:gd name="connsiteX3577" fmla="*/ 5552762 w 10502838"/>
              <a:gd name="connsiteY3577" fmla="*/ 2286389 h 6860376"/>
              <a:gd name="connsiteX3578" fmla="*/ 5628697 w 10502838"/>
              <a:gd name="connsiteY3578" fmla="*/ 2210453 h 6860376"/>
              <a:gd name="connsiteX3579" fmla="*/ 5674735 w 10502838"/>
              <a:gd name="connsiteY3579" fmla="*/ 2256492 h 6860376"/>
              <a:gd name="connsiteX3580" fmla="*/ 5598801 w 10502838"/>
              <a:gd name="connsiteY3580" fmla="*/ 2332426 h 6860376"/>
              <a:gd name="connsiteX3581" fmla="*/ 5674735 w 10502838"/>
              <a:gd name="connsiteY3581" fmla="*/ 2408361 h 6860376"/>
              <a:gd name="connsiteX3582" fmla="*/ 5628099 w 10502838"/>
              <a:gd name="connsiteY3582" fmla="*/ 2454400 h 6860376"/>
              <a:gd name="connsiteX3583" fmla="*/ 5552164 w 10502838"/>
              <a:gd name="connsiteY3583" fmla="*/ 2378465 h 6860376"/>
              <a:gd name="connsiteX3584" fmla="*/ 5476828 w 10502838"/>
              <a:gd name="connsiteY3584" fmla="*/ 2454400 h 6860376"/>
              <a:gd name="connsiteX3585" fmla="*/ 5430789 w 10502838"/>
              <a:gd name="connsiteY3585" fmla="*/ 2408361 h 6860376"/>
              <a:gd name="connsiteX3586" fmla="*/ 5506723 w 10502838"/>
              <a:gd name="connsiteY3586" fmla="*/ 2332426 h 6860376"/>
              <a:gd name="connsiteX3587" fmla="*/ 5430789 w 10502838"/>
              <a:gd name="connsiteY3587" fmla="*/ 2256492 h 6860376"/>
              <a:gd name="connsiteX3588" fmla="*/ 4874137 w 10502838"/>
              <a:gd name="connsiteY3588" fmla="*/ 2210453 h 6860376"/>
              <a:gd name="connsiteX3589" fmla="*/ 4950071 w 10502838"/>
              <a:gd name="connsiteY3589" fmla="*/ 2286389 h 6860376"/>
              <a:gd name="connsiteX3590" fmla="*/ 5026005 w 10502838"/>
              <a:gd name="connsiteY3590" fmla="*/ 2210453 h 6860376"/>
              <a:gd name="connsiteX3591" fmla="*/ 5072044 w 10502838"/>
              <a:gd name="connsiteY3591" fmla="*/ 2256492 h 6860376"/>
              <a:gd name="connsiteX3592" fmla="*/ 4996110 w 10502838"/>
              <a:gd name="connsiteY3592" fmla="*/ 2332426 h 6860376"/>
              <a:gd name="connsiteX3593" fmla="*/ 5072044 w 10502838"/>
              <a:gd name="connsiteY3593" fmla="*/ 2408361 h 6860376"/>
              <a:gd name="connsiteX3594" fmla="*/ 5026005 w 10502838"/>
              <a:gd name="connsiteY3594" fmla="*/ 2454400 h 6860376"/>
              <a:gd name="connsiteX3595" fmla="*/ 4950071 w 10502838"/>
              <a:gd name="connsiteY3595" fmla="*/ 2378465 h 6860376"/>
              <a:gd name="connsiteX3596" fmla="*/ 4874137 w 10502838"/>
              <a:gd name="connsiteY3596" fmla="*/ 2454400 h 6860376"/>
              <a:gd name="connsiteX3597" fmla="*/ 4828098 w 10502838"/>
              <a:gd name="connsiteY3597" fmla="*/ 2408361 h 6860376"/>
              <a:gd name="connsiteX3598" fmla="*/ 4904032 w 10502838"/>
              <a:gd name="connsiteY3598" fmla="*/ 2332426 h 6860376"/>
              <a:gd name="connsiteX3599" fmla="*/ 4828098 w 10502838"/>
              <a:gd name="connsiteY3599" fmla="*/ 2256492 h 6860376"/>
              <a:gd name="connsiteX3600" fmla="*/ 4272044 w 10502838"/>
              <a:gd name="connsiteY3600" fmla="*/ 2210453 h 6860376"/>
              <a:gd name="connsiteX3601" fmla="*/ 4347978 w 10502838"/>
              <a:gd name="connsiteY3601" fmla="*/ 2286389 h 6860376"/>
              <a:gd name="connsiteX3602" fmla="*/ 4423913 w 10502838"/>
              <a:gd name="connsiteY3602" fmla="*/ 2210453 h 6860376"/>
              <a:gd name="connsiteX3603" fmla="*/ 4469951 w 10502838"/>
              <a:gd name="connsiteY3603" fmla="*/ 2256492 h 6860376"/>
              <a:gd name="connsiteX3604" fmla="*/ 4394017 w 10502838"/>
              <a:gd name="connsiteY3604" fmla="*/ 2332426 h 6860376"/>
              <a:gd name="connsiteX3605" fmla="*/ 4469951 w 10502838"/>
              <a:gd name="connsiteY3605" fmla="*/ 2408361 h 6860376"/>
              <a:gd name="connsiteX3606" fmla="*/ 4423913 w 10502838"/>
              <a:gd name="connsiteY3606" fmla="*/ 2454400 h 6860376"/>
              <a:gd name="connsiteX3607" fmla="*/ 4347978 w 10502838"/>
              <a:gd name="connsiteY3607" fmla="*/ 2378465 h 6860376"/>
              <a:gd name="connsiteX3608" fmla="*/ 4272044 w 10502838"/>
              <a:gd name="connsiteY3608" fmla="*/ 2454400 h 6860376"/>
              <a:gd name="connsiteX3609" fmla="*/ 4226005 w 10502838"/>
              <a:gd name="connsiteY3609" fmla="*/ 2408361 h 6860376"/>
              <a:gd name="connsiteX3610" fmla="*/ 4301939 w 10502838"/>
              <a:gd name="connsiteY3610" fmla="*/ 2332426 h 6860376"/>
              <a:gd name="connsiteX3611" fmla="*/ 4226005 w 10502838"/>
              <a:gd name="connsiteY3611" fmla="*/ 2256492 h 6860376"/>
              <a:gd name="connsiteX3612" fmla="*/ 3668756 w 10502838"/>
              <a:gd name="connsiteY3612" fmla="*/ 2210453 h 6860376"/>
              <a:gd name="connsiteX3613" fmla="*/ 3744690 w 10502838"/>
              <a:gd name="connsiteY3613" fmla="*/ 2286389 h 6860376"/>
              <a:gd name="connsiteX3614" fmla="*/ 3820624 w 10502838"/>
              <a:gd name="connsiteY3614" fmla="*/ 2210453 h 6860376"/>
              <a:gd name="connsiteX3615" fmla="*/ 3866663 w 10502838"/>
              <a:gd name="connsiteY3615" fmla="*/ 2256492 h 6860376"/>
              <a:gd name="connsiteX3616" fmla="*/ 3790729 w 10502838"/>
              <a:gd name="connsiteY3616" fmla="*/ 2332426 h 6860376"/>
              <a:gd name="connsiteX3617" fmla="*/ 3866663 w 10502838"/>
              <a:gd name="connsiteY3617" fmla="*/ 2408361 h 6860376"/>
              <a:gd name="connsiteX3618" fmla="*/ 3820624 w 10502838"/>
              <a:gd name="connsiteY3618" fmla="*/ 2454400 h 6860376"/>
              <a:gd name="connsiteX3619" fmla="*/ 3744690 w 10502838"/>
              <a:gd name="connsiteY3619" fmla="*/ 2378465 h 6860376"/>
              <a:gd name="connsiteX3620" fmla="*/ 3668756 w 10502838"/>
              <a:gd name="connsiteY3620" fmla="*/ 2454400 h 6860376"/>
              <a:gd name="connsiteX3621" fmla="*/ 3622717 w 10502838"/>
              <a:gd name="connsiteY3621" fmla="*/ 2408361 h 6860376"/>
              <a:gd name="connsiteX3622" fmla="*/ 3698651 w 10502838"/>
              <a:gd name="connsiteY3622" fmla="*/ 2332426 h 6860376"/>
              <a:gd name="connsiteX3623" fmla="*/ 3622717 w 10502838"/>
              <a:gd name="connsiteY3623" fmla="*/ 2256492 h 6860376"/>
              <a:gd name="connsiteX3624" fmla="*/ 3067299 w 10502838"/>
              <a:gd name="connsiteY3624" fmla="*/ 2210453 h 6860376"/>
              <a:gd name="connsiteX3625" fmla="*/ 3143233 w 10502838"/>
              <a:gd name="connsiteY3625" fmla="*/ 2286389 h 6860376"/>
              <a:gd name="connsiteX3626" fmla="*/ 3219171 w 10502838"/>
              <a:gd name="connsiteY3626" fmla="*/ 2210453 h 6860376"/>
              <a:gd name="connsiteX3627" fmla="*/ 3265209 w 10502838"/>
              <a:gd name="connsiteY3627" fmla="*/ 2256492 h 6860376"/>
              <a:gd name="connsiteX3628" fmla="*/ 3189275 w 10502838"/>
              <a:gd name="connsiteY3628" fmla="*/ 2332426 h 6860376"/>
              <a:gd name="connsiteX3629" fmla="*/ 3265209 w 10502838"/>
              <a:gd name="connsiteY3629" fmla="*/ 2408361 h 6860376"/>
              <a:gd name="connsiteX3630" fmla="*/ 3218573 w 10502838"/>
              <a:gd name="connsiteY3630" fmla="*/ 2454400 h 6860376"/>
              <a:gd name="connsiteX3631" fmla="*/ 3142637 w 10502838"/>
              <a:gd name="connsiteY3631" fmla="*/ 2378465 h 6860376"/>
              <a:gd name="connsiteX3632" fmla="*/ 3067299 w 10502838"/>
              <a:gd name="connsiteY3632" fmla="*/ 2454400 h 6860376"/>
              <a:gd name="connsiteX3633" fmla="*/ 3021260 w 10502838"/>
              <a:gd name="connsiteY3633" fmla="*/ 2408361 h 6860376"/>
              <a:gd name="connsiteX3634" fmla="*/ 3097194 w 10502838"/>
              <a:gd name="connsiteY3634" fmla="*/ 2332426 h 6860376"/>
              <a:gd name="connsiteX3635" fmla="*/ 3021260 w 10502838"/>
              <a:gd name="connsiteY3635" fmla="*/ 2256492 h 6860376"/>
              <a:gd name="connsiteX3636" fmla="*/ 2464603 w 10502838"/>
              <a:gd name="connsiteY3636" fmla="*/ 2210453 h 6860376"/>
              <a:gd name="connsiteX3637" fmla="*/ 2540539 w 10502838"/>
              <a:gd name="connsiteY3637" fmla="*/ 2286389 h 6860376"/>
              <a:gd name="connsiteX3638" fmla="*/ 2616473 w 10502838"/>
              <a:gd name="connsiteY3638" fmla="*/ 2210453 h 6860376"/>
              <a:gd name="connsiteX3639" fmla="*/ 2662513 w 10502838"/>
              <a:gd name="connsiteY3639" fmla="*/ 2256492 h 6860376"/>
              <a:gd name="connsiteX3640" fmla="*/ 2586578 w 10502838"/>
              <a:gd name="connsiteY3640" fmla="*/ 2332426 h 6860376"/>
              <a:gd name="connsiteX3641" fmla="*/ 2662513 w 10502838"/>
              <a:gd name="connsiteY3641" fmla="*/ 2408361 h 6860376"/>
              <a:gd name="connsiteX3642" fmla="*/ 2616473 w 10502838"/>
              <a:gd name="connsiteY3642" fmla="*/ 2454400 h 6860376"/>
              <a:gd name="connsiteX3643" fmla="*/ 2540539 w 10502838"/>
              <a:gd name="connsiteY3643" fmla="*/ 2378465 h 6860376"/>
              <a:gd name="connsiteX3644" fmla="*/ 2464603 w 10502838"/>
              <a:gd name="connsiteY3644" fmla="*/ 2454400 h 6860376"/>
              <a:gd name="connsiteX3645" fmla="*/ 2418563 w 10502838"/>
              <a:gd name="connsiteY3645" fmla="*/ 2408361 h 6860376"/>
              <a:gd name="connsiteX3646" fmla="*/ 2494498 w 10502838"/>
              <a:gd name="connsiteY3646" fmla="*/ 2332426 h 6860376"/>
              <a:gd name="connsiteX3647" fmla="*/ 2418563 w 10502838"/>
              <a:gd name="connsiteY3647" fmla="*/ 2256492 h 6860376"/>
              <a:gd name="connsiteX3648" fmla="*/ 1861907 w 10502838"/>
              <a:gd name="connsiteY3648" fmla="*/ 2210453 h 6860376"/>
              <a:gd name="connsiteX3649" fmla="*/ 1937842 w 10502838"/>
              <a:gd name="connsiteY3649" fmla="*/ 2286389 h 6860376"/>
              <a:gd name="connsiteX3650" fmla="*/ 2013776 w 10502838"/>
              <a:gd name="connsiteY3650" fmla="*/ 2210453 h 6860376"/>
              <a:gd name="connsiteX3651" fmla="*/ 2059815 w 10502838"/>
              <a:gd name="connsiteY3651" fmla="*/ 2256492 h 6860376"/>
              <a:gd name="connsiteX3652" fmla="*/ 1983881 w 10502838"/>
              <a:gd name="connsiteY3652" fmla="*/ 2332426 h 6860376"/>
              <a:gd name="connsiteX3653" fmla="*/ 2059815 w 10502838"/>
              <a:gd name="connsiteY3653" fmla="*/ 2408361 h 6860376"/>
              <a:gd name="connsiteX3654" fmla="*/ 2013776 w 10502838"/>
              <a:gd name="connsiteY3654" fmla="*/ 2454400 h 6860376"/>
              <a:gd name="connsiteX3655" fmla="*/ 1937842 w 10502838"/>
              <a:gd name="connsiteY3655" fmla="*/ 2378465 h 6860376"/>
              <a:gd name="connsiteX3656" fmla="*/ 1861907 w 10502838"/>
              <a:gd name="connsiteY3656" fmla="*/ 2454400 h 6860376"/>
              <a:gd name="connsiteX3657" fmla="*/ 1815866 w 10502838"/>
              <a:gd name="connsiteY3657" fmla="*/ 2408361 h 6860376"/>
              <a:gd name="connsiteX3658" fmla="*/ 1891803 w 10502838"/>
              <a:gd name="connsiteY3658" fmla="*/ 2332426 h 6860376"/>
              <a:gd name="connsiteX3659" fmla="*/ 1815866 w 10502838"/>
              <a:gd name="connsiteY3659" fmla="*/ 2256492 h 6860376"/>
              <a:gd name="connsiteX3660" fmla="*/ 657121 w 10502838"/>
              <a:gd name="connsiteY3660" fmla="*/ 2210453 h 6860376"/>
              <a:gd name="connsiteX3661" fmla="*/ 733055 w 10502838"/>
              <a:gd name="connsiteY3661" fmla="*/ 2286389 h 6860376"/>
              <a:gd name="connsiteX3662" fmla="*/ 808989 w 10502838"/>
              <a:gd name="connsiteY3662" fmla="*/ 2210453 h 6860376"/>
              <a:gd name="connsiteX3663" fmla="*/ 855028 w 10502838"/>
              <a:gd name="connsiteY3663" fmla="*/ 2256492 h 6860376"/>
              <a:gd name="connsiteX3664" fmla="*/ 779095 w 10502838"/>
              <a:gd name="connsiteY3664" fmla="*/ 2332426 h 6860376"/>
              <a:gd name="connsiteX3665" fmla="*/ 855028 w 10502838"/>
              <a:gd name="connsiteY3665" fmla="*/ 2408361 h 6860376"/>
              <a:gd name="connsiteX3666" fmla="*/ 808989 w 10502838"/>
              <a:gd name="connsiteY3666" fmla="*/ 2454400 h 6860376"/>
              <a:gd name="connsiteX3667" fmla="*/ 733055 w 10502838"/>
              <a:gd name="connsiteY3667" fmla="*/ 2378465 h 6860376"/>
              <a:gd name="connsiteX3668" fmla="*/ 657121 w 10502838"/>
              <a:gd name="connsiteY3668" fmla="*/ 2454400 h 6860376"/>
              <a:gd name="connsiteX3669" fmla="*/ 611082 w 10502838"/>
              <a:gd name="connsiteY3669" fmla="*/ 2408361 h 6860376"/>
              <a:gd name="connsiteX3670" fmla="*/ 687016 w 10502838"/>
              <a:gd name="connsiteY3670" fmla="*/ 2332426 h 6860376"/>
              <a:gd name="connsiteX3671" fmla="*/ 611082 w 10502838"/>
              <a:gd name="connsiteY3671" fmla="*/ 2256492 h 6860376"/>
              <a:gd name="connsiteX3672" fmla="*/ 10348579 w 10502838"/>
              <a:gd name="connsiteY3672" fmla="*/ 1762030 h 6860376"/>
              <a:gd name="connsiteX3673" fmla="*/ 10395813 w 10502838"/>
              <a:gd name="connsiteY3673" fmla="*/ 1762030 h 6860376"/>
              <a:gd name="connsiteX3674" fmla="*/ 10395813 w 10502838"/>
              <a:gd name="connsiteY3674" fmla="*/ 1869056 h 6860376"/>
              <a:gd name="connsiteX3675" fmla="*/ 10502838 w 10502838"/>
              <a:gd name="connsiteY3675" fmla="*/ 1869056 h 6860376"/>
              <a:gd name="connsiteX3676" fmla="*/ 10502838 w 10502838"/>
              <a:gd name="connsiteY3676" fmla="*/ 1916291 h 6860376"/>
              <a:gd name="connsiteX3677" fmla="*/ 10395813 w 10502838"/>
              <a:gd name="connsiteY3677" fmla="*/ 1916291 h 6860376"/>
              <a:gd name="connsiteX3678" fmla="*/ 10395813 w 10502838"/>
              <a:gd name="connsiteY3678" fmla="*/ 2023316 h 6860376"/>
              <a:gd name="connsiteX3679" fmla="*/ 10348579 w 10502838"/>
              <a:gd name="connsiteY3679" fmla="*/ 2023316 h 6860376"/>
              <a:gd name="connsiteX3680" fmla="*/ 10348579 w 10502838"/>
              <a:gd name="connsiteY3680" fmla="*/ 1916291 h 6860376"/>
              <a:gd name="connsiteX3681" fmla="*/ 10241553 w 10502838"/>
              <a:gd name="connsiteY3681" fmla="*/ 1916291 h 6860376"/>
              <a:gd name="connsiteX3682" fmla="*/ 10241553 w 10502838"/>
              <a:gd name="connsiteY3682" fmla="*/ 1869056 h 6860376"/>
              <a:gd name="connsiteX3683" fmla="*/ 10348579 w 10502838"/>
              <a:gd name="connsiteY3683" fmla="*/ 1869056 h 6860376"/>
              <a:gd name="connsiteX3684" fmla="*/ 9746486 w 10502838"/>
              <a:gd name="connsiteY3684" fmla="*/ 1762030 h 6860376"/>
              <a:gd name="connsiteX3685" fmla="*/ 9793123 w 10502838"/>
              <a:gd name="connsiteY3685" fmla="*/ 1762030 h 6860376"/>
              <a:gd name="connsiteX3686" fmla="*/ 9793123 w 10502838"/>
              <a:gd name="connsiteY3686" fmla="*/ 1869056 h 6860376"/>
              <a:gd name="connsiteX3687" fmla="*/ 9900148 w 10502838"/>
              <a:gd name="connsiteY3687" fmla="*/ 1869056 h 6860376"/>
              <a:gd name="connsiteX3688" fmla="*/ 9900148 w 10502838"/>
              <a:gd name="connsiteY3688" fmla="*/ 1916291 h 6860376"/>
              <a:gd name="connsiteX3689" fmla="*/ 9793123 w 10502838"/>
              <a:gd name="connsiteY3689" fmla="*/ 1916291 h 6860376"/>
              <a:gd name="connsiteX3690" fmla="*/ 9793123 w 10502838"/>
              <a:gd name="connsiteY3690" fmla="*/ 2023316 h 6860376"/>
              <a:gd name="connsiteX3691" fmla="*/ 9746486 w 10502838"/>
              <a:gd name="connsiteY3691" fmla="*/ 2023316 h 6860376"/>
              <a:gd name="connsiteX3692" fmla="*/ 9746486 w 10502838"/>
              <a:gd name="connsiteY3692" fmla="*/ 1916291 h 6860376"/>
              <a:gd name="connsiteX3693" fmla="*/ 9639460 w 10502838"/>
              <a:gd name="connsiteY3693" fmla="*/ 1916291 h 6860376"/>
              <a:gd name="connsiteX3694" fmla="*/ 9639460 w 10502838"/>
              <a:gd name="connsiteY3694" fmla="*/ 1869056 h 6860376"/>
              <a:gd name="connsiteX3695" fmla="*/ 9746486 w 10502838"/>
              <a:gd name="connsiteY3695" fmla="*/ 1869056 h 6860376"/>
              <a:gd name="connsiteX3696" fmla="*/ 9143796 w 10502838"/>
              <a:gd name="connsiteY3696" fmla="*/ 1762030 h 6860376"/>
              <a:gd name="connsiteX3697" fmla="*/ 9191030 w 10502838"/>
              <a:gd name="connsiteY3697" fmla="*/ 1762030 h 6860376"/>
              <a:gd name="connsiteX3698" fmla="*/ 9191030 w 10502838"/>
              <a:gd name="connsiteY3698" fmla="*/ 1869056 h 6860376"/>
              <a:gd name="connsiteX3699" fmla="*/ 9298055 w 10502838"/>
              <a:gd name="connsiteY3699" fmla="*/ 1869056 h 6860376"/>
              <a:gd name="connsiteX3700" fmla="*/ 9298055 w 10502838"/>
              <a:gd name="connsiteY3700" fmla="*/ 1916291 h 6860376"/>
              <a:gd name="connsiteX3701" fmla="*/ 9191030 w 10502838"/>
              <a:gd name="connsiteY3701" fmla="*/ 1916291 h 6860376"/>
              <a:gd name="connsiteX3702" fmla="*/ 9191030 w 10502838"/>
              <a:gd name="connsiteY3702" fmla="*/ 2023316 h 6860376"/>
              <a:gd name="connsiteX3703" fmla="*/ 9143796 w 10502838"/>
              <a:gd name="connsiteY3703" fmla="*/ 2023316 h 6860376"/>
              <a:gd name="connsiteX3704" fmla="*/ 9143796 w 10502838"/>
              <a:gd name="connsiteY3704" fmla="*/ 1916291 h 6860376"/>
              <a:gd name="connsiteX3705" fmla="*/ 9036770 w 10502838"/>
              <a:gd name="connsiteY3705" fmla="*/ 1916291 h 6860376"/>
              <a:gd name="connsiteX3706" fmla="*/ 9036770 w 10502838"/>
              <a:gd name="connsiteY3706" fmla="*/ 1869056 h 6860376"/>
              <a:gd name="connsiteX3707" fmla="*/ 9143796 w 10502838"/>
              <a:gd name="connsiteY3707" fmla="*/ 1869056 h 6860376"/>
              <a:gd name="connsiteX3708" fmla="*/ 8541105 w 10502838"/>
              <a:gd name="connsiteY3708" fmla="*/ 1762030 h 6860376"/>
              <a:gd name="connsiteX3709" fmla="*/ 8588339 w 10502838"/>
              <a:gd name="connsiteY3709" fmla="*/ 1762030 h 6860376"/>
              <a:gd name="connsiteX3710" fmla="*/ 8588339 w 10502838"/>
              <a:gd name="connsiteY3710" fmla="*/ 1869056 h 6860376"/>
              <a:gd name="connsiteX3711" fmla="*/ 8695365 w 10502838"/>
              <a:gd name="connsiteY3711" fmla="*/ 1869056 h 6860376"/>
              <a:gd name="connsiteX3712" fmla="*/ 8695365 w 10502838"/>
              <a:gd name="connsiteY3712" fmla="*/ 1916291 h 6860376"/>
              <a:gd name="connsiteX3713" fmla="*/ 8588339 w 10502838"/>
              <a:gd name="connsiteY3713" fmla="*/ 1916291 h 6860376"/>
              <a:gd name="connsiteX3714" fmla="*/ 8588339 w 10502838"/>
              <a:gd name="connsiteY3714" fmla="*/ 2023316 h 6860376"/>
              <a:gd name="connsiteX3715" fmla="*/ 8541105 w 10502838"/>
              <a:gd name="connsiteY3715" fmla="*/ 2023316 h 6860376"/>
              <a:gd name="connsiteX3716" fmla="*/ 8541105 w 10502838"/>
              <a:gd name="connsiteY3716" fmla="*/ 1916291 h 6860376"/>
              <a:gd name="connsiteX3717" fmla="*/ 8434079 w 10502838"/>
              <a:gd name="connsiteY3717" fmla="*/ 1916291 h 6860376"/>
              <a:gd name="connsiteX3718" fmla="*/ 8434079 w 10502838"/>
              <a:gd name="connsiteY3718" fmla="*/ 1869056 h 6860376"/>
              <a:gd name="connsiteX3719" fmla="*/ 8541105 w 10502838"/>
              <a:gd name="connsiteY3719" fmla="*/ 1869056 h 6860376"/>
              <a:gd name="connsiteX3720" fmla="*/ 7939012 w 10502838"/>
              <a:gd name="connsiteY3720" fmla="*/ 1762030 h 6860376"/>
              <a:gd name="connsiteX3721" fmla="*/ 7985648 w 10502838"/>
              <a:gd name="connsiteY3721" fmla="*/ 1762030 h 6860376"/>
              <a:gd name="connsiteX3722" fmla="*/ 7985648 w 10502838"/>
              <a:gd name="connsiteY3722" fmla="*/ 1869056 h 6860376"/>
              <a:gd name="connsiteX3723" fmla="*/ 8092674 w 10502838"/>
              <a:gd name="connsiteY3723" fmla="*/ 1869056 h 6860376"/>
              <a:gd name="connsiteX3724" fmla="*/ 8092674 w 10502838"/>
              <a:gd name="connsiteY3724" fmla="*/ 1916291 h 6860376"/>
              <a:gd name="connsiteX3725" fmla="*/ 7985648 w 10502838"/>
              <a:gd name="connsiteY3725" fmla="*/ 1916291 h 6860376"/>
              <a:gd name="connsiteX3726" fmla="*/ 7985648 w 10502838"/>
              <a:gd name="connsiteY3726" fmla="*/ 2023316 h 6860376"/>
              <a:gd name="connsiteX3727" fmla="*/ 7939012 w 10502838"/>
              <a:gd name="connsiteY3727" fmla="*/ 2023316 h 6860376"/>
              <a:gd name="connsiteX3728" fmla="*/ 7939012 w 10502838"/>
              <a:gd name="connsiteY3728" fmla="*/ 1916291 h 6860376"/>
              <a:gd name="connsiteX3729" fmla="*/ 7831986 w 10502838"/>
              <a:gd name="connsiteY3729" fmla="*/ 1916291 h 6860376"/>
              <a:gd name="connsiteX3730" fmla="*/ 7831986 w 10502838"/>
              <a:gd name="connsiteY3730" fmla="*/ 1869056 h 6860376"/>
              <a:gd name="connsiteX3731" fmla="*/ 7939012 w 10502838"/>
              <a:gd name="connsiteY3731" fmla="*/ 1869056 h 6860376"/>
              <a:gd name="connsiteX3732" fmla="*/ 7336321 w 10502838"/>
              <a:gd name="connsiteY3732" fmla="*/ 1762030 h 6860376"/>
              <a:gd name="connsiteX3733" fmla="*/ 7383555 w 10502838"/>
              <a:gd name="connsiteY3733" fmla="*/ 1762030 h 6860376"/>
              <a:gd name="connsiteX3734" fmla="*/ 7383555 w 10502838"/>
              <a:gd name="connsiteY3734" fmla="*/ 1869056 h 6860376"/>
              <a:gd name="connsiteX3735" fmla="*/ 7490581 w 10502838"/>
              <a:gd name="connsiteY3735" fmla="*/ 1869056 h 6860376"/>
              <a:gd name="connsiteX3736" fmla="*/ 7490581 w 10502838"/>
              <a:gd name="connsiteY3736" fmla="*/ 1916291 h 6860376"/>
              <a:gd name="connsiteX3737" fmla="*/ 7383555 w 10502838"/>
              <a:gd name="connsiteY3737" fmla="*/ 1916291 h 6860376"/>
              <a:gd name="connsiteX3738" fmla="*/ 7383555 w 10502838"/>
              <a:gd name="connsiteY3738" fmla="*/ 2023316 h 6860376"/>
              <a:gd name="connsiteX3739" fmla="*/ 7336321 w 10502838"/>
              <a:gd name="connsiteY3739" fmla="*/ 2023316 h 6860376"/>
              <a:gd name="connsiteX3740" fmla="*/ 7336321 w 10502838"/>
              <a:gd name="connsiteY3740" fmla="*/ 1916291 h 6860376"/>
              <a:gd name="connsiteX3741" fmla="*/ 7229295 w 10502838"/>
              <a:gd name="connsiteY3741" fmla="*/ 1916291 h 6860376"/>
              <a:gd name="connsiteX3742" fmla="*/ 7229295 w 10502838"/>
              <a:gd name="connsiteY3742" fmla="*/ 1869056 h 6860376"/>
              <a:gd name="connsiteX3743" fmla="*/ 7336321 w 10502838"/>
              <a:gd name="connsiteY3743" fmla="*/ 1869056 h 6860376"/>
              <a:gd name="connsiteX3744" fmla="*/ 6734228 w 10502838"/>
              <a:gd name="connsiteY3744" fmla="*/ 1762030 h 6860376"/>
              <a:gd name="connsiteX3745" fmla="*/ 6780864 w 10502838"/>
              <a:gd name="connsiteY3745" fmla="*/ 1762030 h 6860376"/>
              <a:gd name="connsiteX3746" fmla="*/ 6780864 w 10502838"/>
              <a:gd name="connsiteY3746" fmla="*/ 1869056 h 6860376"/>
              <a:gd name="connsiteX3747" fmla="*/ 6887890 w 10502838"/>
              <a:gd name="connsiteY3747" fmla="*/ 1869056 h 6860376"/>
              <a:gd name="connsiteX3748" fmla="*/ 6887890 w 10502838"/>
              <a:gd name="connsiteY3748" fmla="*/ 1916291 h 6860376"/>
              <a:gd name="connsiteX3749" fmla="*/ 6780864 w 10502838"/>
              <a:gd name="connsiteY3749" fmla="*/ 1916291 h 6860376"/>
              <a:gd name="connsiteX3750" fmla="*/ 6780864 w 10502838"/>
              <a:gd name="connsiteY3750" fmla="*/ 2023316 h 6860376"/>
              <a:gd name="connsiteX3751" fmla="*/ 6734228 w 10502838"/>
              <a:gd name="connsiteY3751" fmla="*/ 2023316 h 6860376"/>
              <a:gd name="connsiteX3752" fmla="*/ 6734228 w 10502838"/>
              <a:gd name="connsiteY3752" fmla="*/ 1916291 h 6860376"/>
              <a:gd name="connsiteX3753" fmla="*/ 6627202 w 10502838"/>
              <a:gd name="connsiteY3753" fmla="*/ 1916291 h 6860376"/>
              <a:gd name="connsiteX3754" fmla="*/ 6627202 w 10502838"/>
              <a:gd name="connsiteY3754" fmla="*/ 1869056 h 6860376"/>
              <a:gd name="connsiteX3755" fmla="*/ 6734228 w 10502838"/>
              <a:gd name="connsiteY3755" fmla="*/ 1869056 h 6860376"/>
              <a:gd name="connsiteX3756" fmla="*/ 6131537 w 10502838"/>
              <a:gd name="connsiteY3756" fmla="*/ 1762030 h 6860376"/>
              <a:gd name="connsiteX3757" fmla="*/ 6178771 w 10502838"/>
              <a:gd name="connsiteY3757" fmla="*/ 1762030 h 6860376"/>
              <a:gd name="connsiteX3758" fmla="*/ 6178771 w 10502838"/>
              <a:gd name="connsiteY3758" fmla="*/ 1869056 h 6860376"/>
              <a:gd name="connsiteX3759" fmla="*/ 6285797 w 10502838"/>
              <a:gd name="connsiteY3759" fmla="*/ 1869056 h 6860376"/>
              <a:gd name="connsiteX3760" fmla="*/ 6285797 w 10502838"/>
              <a:gd name="connsiteY3760" fmla="*/ 1916291 h 6860376"/>
              <a:gd name="connsiteX3761" fmla="*/ 6178771 w 10502838"/>
              <a:gd name="connsiteY3761" fmla="*/ 1916291 h 6860376"/>
              <a:gd name="connsiteX3762" fmla="*/ 6178771 w 10502838"/>
              <a:gd name="connsiteY3762" fmla="*/ 2023316 h 6860376"/>
              <a:gd name="connsiteX3763" fmla="*/ 6131537 w 10502838"/>
              <a:gd name="connsiteY3763" fmla="*/ 2023316 h 6860376"/>
              <a:gd name="connsiteX3764" fmla="*/ 6131537 w 10502838"/>
              <a:gd name="connsiteY3764" fmla="*/ 1916291 h 6860376"/>
              <a:gd name="connsiteX3765" fmla="*/ 6024511 w 10502838"/>
              <a:gd name="connsiteY3765" fmla="*/ 1916291 h 6860376"/>
              <a:gd name="connsiteX3766" fmla="*/ 6024511 w 10502838"/>
              <a:gd name="connsiteY3766" fmla="*/ 1869056 h 6860376"/>
              <a:gd name="connsiteX3767" fmla="*/ 6131537 w 10502838"/>
              <a:gd name="connsiteY3767" fmla="*/ 1869056 h 6860376"/>
              <a:gd name="connsiteX3768" fmla="*/ 5528846 w 10502838"/>
              <a:gd name="connsiteY3768" fmla="*/ 1762030 h 6860376"/>
              <a:gd name="connsiteX3769" fmla="*/ 5576080 w 10502838"/>
              <a:gd name="connsiteY3769" fmla="*/ 1762030 h 6860376"/>
              <a:gd name="connsiteX3770" fmla="*/ 5576080 w 10502838"/>
              <a:gd name="connsiteY3770" fmla="*/ 1869056 h 6860376"/>
              <a:gd name="connsiteX3771" fmla="*/ 5683106 w 10502838"/>
              <a:gd name="connsiteY3771" fmla="*/ 1869056 h 6860376"/>
              <a:gd name="connsiteX3772" fmla="*/ 5683106 w 10502838"/>
              <a:gd name="connsiteY3772" fmla="*/ 1916291 h 6860376"/>
              <a:gd name="connsiteX3773" fmla="*/ 5576080 w 10502838"/>
              <a:gd name="connsiteY3773" fmla="*/ 1916291 h 6860376"/>
              <a:gd name="connsiteX3774" fmla="*/ 5576080 w 10502838"/>
              <a:gd name="connsiteY3774" fmla="*/ 2023316 h 6860376"/>
              <a:gd name="connsiteX3775" fmla="*/ 5528846 w 10502838"/>
              <a:gd name="connsiteY3775" fmla="*/ 2023316 h 6860376"/>
              <a:gd name="connsiteX3776" fmla="*/ 5528846 w 10502838"/>
              <a:gd name="connsiteY3776" fmla="*/ 1916291 h 6860376"/>
              <a:gd name="connsiteX3777" fmla="*/ 5421820 w 10502838"/>
              <a:gd name="connsiteY3777" fmla="*/ 1916291 h 6860376"/>
              <a:gd name="connsiteX3778" fmla="*/ 5421820 w 10502838"/>
              <a:gd name="connsiteY3778" fmla="*/ 1869056 h 6860376"/>
              <a:gd name="connsiteX3779" fmla="*/ 5528846 w 10502838"/>
              <a:gd name="connsiteY3779" fmla="*/ 1869056 h 6860376"/>
              <a:gd name="connsiteX3780" fmla="*/ 4926753 w 10502838"/>
              <a:gd name="connsiteY3780" fmla="*/ 1762030 h 6860376"/>
              <a:gd name="connsiteX3781" fmla="*/ 4973389 w 10502838"/>
              <a:gd name="connsiteY3781" fmla="*/ 1762030 h 6860376"/>
              <a:gd name="connsiteX3782" fmla="*/ 4973389 w 10502838"/>
              <a:gd name="connsiteY3782" fmla="*/ 1869056 h 6860376"/>
              <a:gd name="connsiteX3783" fmla="*/ 5080415 w 10502838"/>
              <a:gd name="connsiteY3783" fmla="*/ 1869056 h 6860376"/>
              <a:gd name="connsiteX3784" fmla="*/ 5080415 w 10502838"/>
              <a:gd name="connsiteY3784" fmla="*/ 1916291 h 6860376"/>
              <a:gd name="connsiteX3785" fmla="*/ 4973389 w 10502838"/>
              <a:gd name="connsiteY3785" fmla="*/ 1916291 h 6860376"/>
              <a:gd name="connsiteX3786" fmla="*/ 4973389 w 10502838"/>
              <a:gd name="connsiteY3786" fmla="*/ 2023316 h 6860376"/>
              <a:gd name="connsiteX3787" fmla="*/ 4926753 w 10502838"/>
              <a:gd name="connsiteY3787" fmla="*/ 2023316 h 6860376"/>
              <a:gd name="connsiteX3788" fmla="*/ 4926753 w 10502838"/>
              <a:gd name="connsiteY3788" fmla="*/ 1916291 h 6860376"/>
              <a:gd name="connsiteX3789" fmla="*/ 4819727 w 10502838"/>
              <a:gd name="connsiteY3789" fmla="*/ 1916291 h 6860376"/>
              <a:gd name="connsiteX3790" fmla="*/ 4819727 w 10502838"/>
              <a:gd name="connsiteY3790" fmla="*/ 1869056 h 6860376"/>
              <a:gd name="connsiteX3791" fmla="*/ 4926753 w 10502838"/>
              <a:gd name="connsiteY3791" fmla="*/ 1869056 h 6860376"/>
              <a:gd name="connsiteX3792" fmla="*/ 4324063 w 10502838"/>
              <a:gd name="connsiteY3792" fmla="*/ 1762030 h 6860376"/>
              <a:gd name="connsiteX3793" fmla="*/ 4371297 w 10502838"/>
              <a:gd name="connsiteY3793" fmla="*/ 1762030 h 6860376"/>
              <a:gd name="connsiteX3794" fmla="*/ 4371297 w 10502838"/>
              <a:gd name="connsiteY3794" fmla="*/ 1869056 h 6860376"/>
              <a:gd name="connsiteX3795" fmla="*/ 4478323 w 10502838"/>
              <a:gd name="connsiteY3795" fmla="*/ 1869056 h 6860376"/>
              <a:gd name="connsiteX3796" fmla="*/ 4478323 w 10502838"/>
              <a:gd name="connsiteY3796" fmla="*/ 1916291 h 6860376"/>
              <a:gd name="connsiteX3797" fmla="*/ 4371297 w 10502838"/>
              <a:gd name="connsiteY3797" fmla="*/ 1916291 h 6860376"/>
              <a:gd name="connsiteX3798" fmla="*/ 4371297 w 10502838"/>
              <a:gd name="connsiteY3798" fmla="*/ 2023316 h 6860376"/>
              <a:gd name="connsiteX3799" fmla="*/ 4324063 w 10502838"/>
              <a:gd name="connsiteY3799" fmla="*/ 2023316 h 6860376"/>
              <a:gd name="connsiteX3800" fmla="*/ 4324063 w 10502838"/>
              <a:gd name="connsiteY3800" fmla="*/ 1916291 h 6860376"/>
              <a:gd name="connsiteX3801" fmla="*/ 4217037 w 10502838"/>
              <a:gd name="connsiteY3801" fmla="*/ 1916291 h 6860376"/>
              <a:gd name="connsiteX3802" fmla="*/ 4217037 w 10502838"/>
              <a:gd name="connsiteY3802" fmla="*/ 1869056 h 6860376"/>
              <a:gd name="connsiteX3803" fmla="*/ 4324063 w 10502838"/>
              <a:gd name="connsiteY3803" fmla="*/ 1869056 h 6860376"/>
              <a:gd name="connsiteX3804" fmla="*/ 3721970 w 10502838"/>
              <a:gd name="connsiteY3804" fmla="*/ 1762030 h 6860376"/>
              <a:gd name="connsiteX3805" fmla="*/ 3768606 w 10502838"/>
              <a:gd name="connsiteY3805" fmla="*/ 1762030 h 6860376"/>
              <a:gd name="connsiteX3806" fmla="*/ 3768606 w 10502838"/>
              <a:gd name="connsiteY3806" fmla="*/ 1869056 h 6860376"/>
              <a:gd name="connsiteX3807" fmla="*/ 3875632 w 10502838"/>
              <a:gd name="connsiteY3807" fmla="*/ 1869056 h 6860376"/>
              <a:gd name="connsiteX3808" fmla="*/ 3875632 w 10502838"/>
              <a:gd name="connsiteY3808" fmla="*/ 1916291 h 6860376"/>
              <a:gd name="connsiteX3809" fmla="*/ 3768606 w 10502838"/>
              <a:gd name="connsiteY3809" fmla="*/ 1916291 h 6860376"/>
              <a:gd name="connsiteX3810" fmla="*/ 3768606 w 10502838"/>
              <a:gd name="connsiteY3810" fmla="*/ 2023316 h 6860376"/>
              <a:gd name="connsiteX3811" fmla="*/ 3721970 w 10502838"/>
              <a:gd name="connsiteY3811" fmla="*/ 2023316 h 6860376"/>
              <a:gd name="connsiteX3812" fmla="*/ 3721970 w 10502838"/>
              <a:gd name="connsiteY3812" fmla="*/ 1916291 h 6860376"/>
              <a:gd name="connsiteX3813" fmla="*/ 3614944 w 10502838"/>
              <a:gd name="connsiteY3813" fmla="*/ 1916291 h 6860376"/>
              <a:gd name="connsiteX3814" fmla="*/ 3614944 w 10502838"/>
              <a:gd name="connsiteY3814" fmla="*/ 1869056 h 6860376"/>
              <a:gd name="connsiteX3815" fmla="*/ 3721970 w 10502838"/>
              <a:gd name="connsiteY3815" fmla="*/ 1869056 h 6860376"/>
              <a:gd name="connsiteX3816" fmla="*/ 3119325 w 10502838"/>
              <a:gd name="connsiteY3816" fmla="*/ 1762030 h 6860376"/>
              <a:gd name="connsiteX3817" fmla="*/ 3166560 w 10502838"/>
              <a:gd name="connsiteY3817" fmla="*/ 1762030 h 6860376"/>
              <a:gd name="connsiteX3818" fmla="*/ 3166560 w 10502838"/>
              <a:gd name="connsiteY3818" fmla="*/ 1869056 h 6860376"/>
              <a:gd name="connsiteX3819" fmla="*/ 3273586 w 10502838"/>
              <a:gd name="connsiteY3819" fmla="*/ 1869056 h 6860376"/>
              <a:gd name="connsiteX3820" fmla="*/ 3273586 w 10502838"/>
              <a:gd name="connsiteY3820" fmla="*/ 1916291 h 6860376"/>
              <a:gd name="connsiteX3821" fmla="*/ 3166560 w 10502838"/>
              <a:gd name="connsiteY3821" fmla="*/ 1916291 h 6860376"/>
              <a:gd name="connsiteX3822" fmla="*/ 3166560 w 10502838"/>
              <a:gd name="connsiteY3822" fmla="*/ 2023316 h 6860376"/>
              <a:gd name="connsiteX3823" fmla="*/ 3119325 w 10502838"/>
              <a:gd name="connsiteY3823" fmla="*/ 2023316 h 6860376"/>
              <a:gd name="connsiteX3824" fmla="*/ 3119325 w 10502838"/>
              <a:gd name="connsiteY3824" fmla="*/ 1916291 h 6860376"/>
              <a:gd name="connsiteX3825" fmla="*/ 3012297 w 10502838"/>
              <a:gd name="connsiteY3825" fmla="*/ 1916291 h 6860376"/>
              <a:gd name="connsiteX3826" fmla="*/ 3012297 w 10502838"/>
              <a:gd name="connsiteY3826" fmla="*/ 1869056 h 6860376"/>
              <a:gd name="connsiteX3827" fmla="*/ 3119325 w 10502838"/>
              <a:gd name="connsiteY3827" fmla="*/ 1869056 h 6860376"/>
              <a:gd name="connsiteX3828" fmla="*/ 2516626 w 10502838"/>
              <a:gd name="connsiteY3828" fmla="*/ 1762030 h 6860376"/>
              <a:gd name="connsiteX3829" fmla="*/ 2563862 w 10502838"/>
              <a:gd name="connsiteY3829" fmla="*/ 1762030 h 6860376"/>
              <a:gd name="connsiteX3830" fmla="*/ 2563862 w 10502838"/>
              <a:gd name="connsiteY3830" fmla="*/ 1869056 h 6860376"/>
              <a:gd name="connsiteX3831" fmla="*/ 2670889 w 10502838"/>
              <a:gd name="connsiteY3831" fmla="*/ 1869056 h 6860376"/>
              <a:gd name="connsiteX3832" fmla="*/ 2670889 w 10502838"/>
              <a:gd name="connsiteY3832" fmla="*/ 1916291 h 6860376"/>
              <a:gd name="connsiteX3833" fmla="*/ 2563862 w 10502838"/>
              <a:gd name="connsiteY3833" fmla="*/ 1916291 h 6860376"/>
              <a:gd name="connsiteX3834" fmla="*/ 2563862 w 10502838"/>
              <a:gd name="connsiteY3834" fmla="*/ 2023316 h 6860376"/>
              <a:gd name="connsiteX3835" fmla="*/ 2516626 w 10502838"/>
              <a:gd name="connsiteY3835" fmla="*/ 2023316 h 6860376"/>
              <a:gd name="connsiteX3836" fmla="*/ 2516626 w 10502838"/>
              <a:gd name="connsiteY3836" fmla="*/ 1916291 h 6860376"/>
              <a:gd name="connsiteX3837" fmla="*/ 2409599 w 10502838"/>
              <a:gd name="connsiteY3837" fmla="*/ 1916291 h 6860376"/>
              <a:gd name="connsiteX3838" fmla="*/ 2409599 w 10502838"/>
              <a:gd name="connsiteY3838" fmla="*/ 1869056 h 6860376"/>
              <a:gd name="connsiteX3839" fmla="*/ 2516626 w 10502838"/>
              <a:gd name="connsiteY3839" fmla="*/ 1869056 h 6860376"/>
              <a:gd name="connsiteX3840" fmla="*/ 1914528 w 10502838"/>
              <a:gd name="connsiteY3840" fmla="*/ 1762030 h 6860376"/>
              <a:gd name="connsiteX3841" fmla="*/ 1961164 w 10502838"/>
              <a:gd name="connsiteY3841" fmla="*/ 1762030 h 6860376"/>
              <a:gd name="connsiteX3842" fmla="*/ 1961164 w 10502838"/>
              <a:gd name="connsiteY3842" fmla="*/ 1869056 h 6860376"/>
              <a:gd name="connsiteX3843" fmla="*/ 2068191 w 10502838"/>
              <a:gd name="connsiteY3843" fmla="*/ 1869056 h 6860376"/>
              <a:gd name="connsiteX3844" fmla="*/ 2068191 w 10502838"/>
              <a:gd name="connsiteY3844" fmla="*/ 1916291 h 6860376"/>
              <a:gd name="connsiteX3845" fmla="*/ 1961164 w 10502838"/>
              <a:gd name="connsiteY3845" fmla="*/ 1916291 h 6860376"/>
              <a:gd name="connsiteX3846" fmla="*/ 1961164 w 10502838"/>
              <a:gd name="connsiteY3846" fmla="*/ 2023316 h 6860376"/>
              <a:gd name="connsiteX3847" fmla="*/ 1914528 w 10502838"/>
              <a:gd name="connsiteY3847" fmla="*/ 2023316 h 6860376"/>
              <a:gd name="connsiteX3848" fmla="*/ 1914528 w 10502838"/>
              <a:gd name="connsiteY3848" fmla="*/ 1916291 h 6860376"/>
              <a:gd name="connsiteX3849" fmla="*/ 1807500 w 10502838"/>
              <a:gd name="connsiteY3849" fmla="*/ 1916291 h 6860376"/>
              <a:gd name="connsiteX3850" fmla="*/ 1807500 w 10502838"/>
              <a:gd name="connsiteY3850" fmla="*/ 1869056 h 6860376"/>
              <a:gd name="connsiteX3851" fmla="*/ 1914528 w 10502838"/>
              <a:gd name="connsiteY3851" fmla="*/ 1869056 h 6860376"/>
              <a:gd name="connsiteX3852" fmla="*/ 1311829 w 10502838"/>
              <a:gd name="connsiteY3852" fmla="*/ 1762030 h 6860376"/>
              <a:gd name="connsiteX3853" fmla="*/ 1359064 w 10502838"/>
              <a:gd name="connsiteY3853" fmla="*/ 1762030 h 6860376"/>
              <a:gd name="connsiteX3854" fmla="*/ 1359064 w 10502838"/>
              <a:gd name="connsiteY3854" fmla="*/ 1869056 h 6860376"/>
              <a:gd name="connsiteX3855" fmla="*/ 1466092 w 10502838"/>
              <a:gd name="connsiteY3855" fmla="*/ 1869056 h 6860376"/>
              <a:gd name="connsiteX3856" fmla="*/ 1466092 w 10502838"/>
              <a:gd name="connsiteY3856" fmla="*/ 1916291 h 6860376"/>
              <a:gd name="connsiteX3857" fmla="*/ 1359064 w 10502838"/>
              <a:gd name="connsiteY3857" fmla="*/ 1916291 h 6860376"/>
              <a:gd name="connsiteX3858" fmla="*/ 1359064 w 10502838"/>
              <a:gd name="connsiteY3858" fmla="*/ 2023316 h 6860376"/>
              <a:gd name="connsiteX3859" fmla="*/ 1311829 w 10502838"/>
              <a:gd name="connsiteY3859" fmla="*/ 2023316 h 6860376"/>
              <a:gd name="connsiteX3860" fmla="*/ 1311829 w 10502838"/>
              <a:gd name="connsiteY3860" fmla="*/ 1916291 h 6860376"/>
              <a:gd name="connsiteX3861" fmla="*/ 1204808 w 10502838"/>
              <a:gd name="connsiteY3861" fmla="*/ 1916291 h 6860376"/>
              <a:gd name="connsiteX3862" fmla="*/ 1204808 w 10502838"/>
              <a:gd name="connsiteY3862" fmla="*/ 1869056 h 6860376"/>
              <a:gd name="connsiteX3863" fmla="*/ 1311829 w 10502838"/>
              <a:gd name="connsiteY3863" fmla="*/ 1869056 h 6860376"/>
              <a:gd name="connsiteX3864" fmla="*/ 709741 w 10502838"/>
              <a:gd name="connsiteY3864" fmla="*/ 1762030 h 6860376"/>
              <a:gd name="connsiteX3865" fmla="*/ 756378 w 10502838"/>
              <a:gd name="connsiteY3865" fmla="*/ 1762030 h 6860376"/>
              <a:gd name="connsiteX3866" fmla="*/ 756378 w 10502838"/>
              <a:gd name="connsiteY3866" fmla="*/ 1869056 h 6860376"/>
              <a:gd name="connsiteX3867" fmla="*/ 863403 w 10502838"/>
              <a:gd name="connsiteY3867" fmla="*/ 1869056 h 6860376"/>
              <a:gd name="connsiteX3868" fmla="*/ 863403 w 10502838"/>
              <a:gd name="connsiteY3868" fmla="*/ 1916291 h 6860376"/>
              <a:gd name="connsiteX3869" fmla="*/ 756378 w 10502838"/>
              <a:gd name="connsiteY3869" fmla="*/ 1916291 h 6860376"/>
              <a:gd name="connsiteX3870" fmla="*/ 756378 w 10502838"/>
              <a:gd name="connsiteY3870" fmla="*/ 2023316 h 6860376"/>
              <a:gd name="connsiteX3871" fmla="*/ 709741 w 10502838"/>
              <a:gd name="connsiteY3871" fmla="*/ 2023316 h 6860376"/>
              <a:gd name="connsiteX3872" fmla="*/ 709741 w 10502838"/>
              <a:gd name="connsiteY3872" fmla="*/ 1916291 h 6860376"/>
              <a:gd name="connsiteX3873" fmla="*/ 602716 w 10502838"/>
              <a:gd name="connsiteY3873" fmla="*/ 1916291 h 6860376"/>
              <a:gd name="connsiteX3874" fmla="*/ 602716 w 10502838"/>
              <a:gd name="connsiteY3874" fmla="*/ 1869056 h 6860376"/>
              <a:gd name="connsiteX3875" fmla="*/ 709741 w 10502838"/>
              <a:gd name="connsiteY3875" fmla="*/ 1869056 h 6860376"/>
              <a:gd name="connsiteX3876" fmla="*/ 107051 w 10502838"/>
              <a:gd name="connsiteY3876" fmla="*/ 1762030 h 6860376"/>
              <a:gd name="connsiteX3877" fmla="*/ 154286 w 10502838"/>
              <a:gd name="connsiteY3877" fmla="*/ 1762030 h 6860376"/>
              <a:gd name="connsiteX3878" fmla="*/ 154286 w 10502838"/>
              <a:gd name="connsiteY3878" fmla="*/ 1869056 h 6860376"/>
              <a:gd name="connsiteX3879" fmla="*/ 261312 w 10502838"/>
              <a:gd name="connsiteY3879" fmla="*/ 1869056 h 6860376"/>
              <a:gd name="connsiteX3880" fmla="*/ 261312 w 10502838"/>
              <a:gd name="connsiteY3880" fmla="*/ 1916291 h 6860376"/>
              <a:gd name="connsiteX3881" fmla="*/ 154286 w 10502838"/>
              <a:gd name="connsiteY3881" fmla="*/ 1916291 h 6860376"/>
              <a:gd name="connsiteX3882" fmla="*/ 154286 w 10502838"/>
              <a:gd name="connsiteY3882" fmla="*/ 2023316 h 6860376"/>
              <a:gd name="connsiteX3883" fmla="*/ 107051 w 10502838"/>
              <a:gd name="connsiteY3883" fmla="*/ 2023316 h 6860376"/>
              <a:gd name="connsiteX3884" fmla="*/ 107051 w 10502838"/>
              <a:gd name="connsiteY3884" fmla="*/ 1916291 h 6860376"/>
              <a:gd name="connsiteX3885" fmla="*/ 27 w 10502838"/>
              <a:gd name="connsiteY3885" fmla="*/ 1916291 h 6860376"/>
              <a:gd name="connsiteX3886" fmla="*/ 27 w 10502838"/>
              <a:gd name="connsiteY3886" fmla="*/ 1869056 h 6860376"/>
              <a:gd name="connsiteX3887" fmla="*/ 107051 w 10502838"/>
              <a:gd name="connsiteY3887" fmla="*/ 1869056 h 6860376"/>
              <a:gd name="connsiteX3888" fmla="*/ 10295963 w 10502838"/>
              <a:gd name="connsiteY3888" fmla="*/ 1356053 h 6860376"/>
              <a:gd name="connsiteX3889" fmla="*/ 10275634 w 10502838"/>
              <a:gd name="connsiteY3889" fmla="*/ 1376382 h 6860376"/>
              <a:gd name="connsiteX3890" fmla="*/ 10351568 w 10502838"/>
              <a:gd name="connsiteY3890" fmla="*/ 1452316 h 6860376"/>
              <a:gd name="connsiteX3891" fmla="*/ 10275634 w 10502838"/>
              <a:gd name="connsiteY3891" fmla="*/ 1528250 h 6860376"/>
              <a:gd name="connsiteX3892" fmla="*/ 10295963 w 10502838"/>
              <a:gd name="connsiteY3892" fmla="*/ 1548579 h 6860376"/>
              <a:gd name="connsiteX3893" fmla="*/ 10371897 w 10502838"/>
              <a:gd name="connsiteY3893" fmla="*/ 1472646 h 6860376"/>
              <a:gd name="connsiteX3894" fmla="*/ 10447831 w 10502838"/>
              <a:gd name="connsiteY3894" fmla="*/ 1548579 h 6860376"/>
              <a:gd name="connsiteX3895" fmla="*/ 10468160 w 10502838"/>
              <a:gd name="connsiteY3895" fmla="*/ 1528250 h 6860376"/>
              <a:gd name="connsiteX3896" fmla="*/ 10392226 w 10502838"/>
              <a:gd name="connsiteY3896" fmla="*/ 1452316 h 6860376"/>
              <a:gd name="connsiteX3897" fmla="*/ 10468160 w 10502838"/>
              <a:gd name="connsiteY3897" fmla="*/ 1376382 h 6860376"/>
              <a:gd name="connsiteX3898" fmla="*/ 10447831 w 10502838"/>
              <a:gd name="connsiteY3898" fmla="*/ 1356053 h 6860376"/>
              <a:gd name="connsiteX3899" fmla="*/ 10371897 w 10502838"/>
              <a:gd name="connsiteY3899" fmla="*/ 1431986 h 6860376"/>
              <a:gd name="connsiteX3900" fmla="*/ 9693870 w 10502838"/>
              <a:gd name="connsiteY3900" fmla="*/ 1356053 h 6860376"/>
              <a:gd name="connsiteX3901" fmla="*/ 9673541 w 10502838"/>
              <a:gd name="connsiteY3901" fmla="*/ 1376382 h 6860376"/>
              <a:gd name="connsiteX3902" fmla="*/ 9749475 w 10502838"/>
              <a:gd name="connsiteY3902" fmla="*/ 1452316 h 6860376"/>
              <a:gd name="connsiteX3903" fmla="*/ 9673541 w 10502838"/>
              <a:gd name="connsiteY3903" fmla="*/ 1528250 h 6860376"/>
              <a:gd name="connsiteX3904" fmla="*/ 9693870 w 10502838"/>
              <a:gd name="connsiteY3904" fmla="*/ 1548579 h 6860376"/>
              <a:gd name="connsiteX3905" fmla="*/ 9769804 w 10502838"/>
              <a:gd name="connsiteY3905" fmla="*/ 1472646 h 6860376"/>
              <a:gd name="connsiteX3906" fmla="*/ 9845738 w 10502838"/>
              <a:gd name="connsiteY3906" fmla="*/ 1548579 h 6860376"/>
              <a:gd name="connsiteX3907" fmla="*/ 9866067 w 10502838"/>
              <a:gd name="connsiteY3907" fmla="*/ 1528250 h 6860376"/>
              <a:gd name="connsiteX3908" fmla="*/ 9790133 w 10502838"/>
              <a:gd name="connsiteY3908" fmla="*/ 1452316 h 6860376"/>
              <a:gd name="connsiteX3909" fmla="*/ 9866067 w 10502838"/>
              <a:gd name="connsiteY3909" fmla="*/ 1376382 h 6860376"/>
              <a:gd name="connsiteX3910" fmla="*/ 9845738 w 10502838"/>
              <a:gd name="connsiteY3910" fmla="*/ 1356053 h 6860376"/>
              <a:gd name="connsiteX3911" fmla="*/ 9769804 w 10502838"/>
              <a:gd name="connsiteY3911" fmla="*/ 1431986 h 6860376"/>
              <a:gd name="connsiteX3912" fmla="*/ 9091179 w 10502838"/>
              <a:gd name="connsiteY3912" fmla="*/ 1356053 h 6860376"/>
              <a:gd name="connsiteX3913" fmla="*/ 9070850 w 10502838"/>
              <a:gd name="connsiteY3913" fmla="*/ 1376382 h 6860376"/>
              <a:gd name="connsiteX3914" fmla="*/ 9146785 w 10502838"/>
              <a:gd name="connsiteY3914" fmla="*/ 1452316 h 6860376"/>
              <a:gd name="connsiteX3915" fmla="*/ 9070850 w 10502838"/>
              <a:gd name="connsiteY3915" fmla="*/ 1528250 h 6860376"/>
              <a:gd name="connsiteX3916" fmla="*/ 9091179 w 10502838"/>
              <a:gd name="connsiteY3916" fmla="*/ 1548579 h 6860376"/>
              <a:gd name="connsiteX3917" fmla="*/ 9167113 w 10502838"/>
              <a:gd name="connsiteY3917" fmla="*/ 1472646 h 6860376"/>
              <a:gd name="connsiteX3918" fmla="*/ 9243048 w 10502838"/>
              <a:gd name="connsiteY3918" fmla="*/ 1548579 h 6860376"/>
              <a:gd name="connsiteX3919" fmla="*/ 9263377 w 10502838"/>
              <a:gd name="connsiteY3919" fmla="*/ 1528250 h 6860376"/>
              <a:gd name="connsiteX3920" fmla="*/ 9187442 w 10502838"/>
              <a:gd name="connsiteY3920" fmla="*/ 1452316 h 6860376"/>
              <a:gd name="connsiteX3921" fmla="*/ 9263377 w 10502838"/>
              <a:gd name="connsiteY3921" fmla="*/ 1376382 h 6860376"/>
              <a:gd name="connsiteX3922" fmla="*/ 9243048 w 10502838"/>
              <a:gd name="connsiteY3922" fmla="*/ 1356053 h 6860376"/>
              <a:gd name="connsiteX3923" fmla="*/ 9167113 w 10502838"/>
              <a:gd name="connsiteY3923" fmla="*/ 1431986 h 6860376"/>
              <a:gd name="connsiteX3924" fmla="*/ 7886396 w 10502838"/>
              <a:gd name="connsiteY3924" fmla="*/ 1356053 h 6860376"/>
              <a:gd name="connsiteX3925" fmla="*/ 7866067 w 10502838"/>
              <a:gd name="connsiteY3925" fmla="*/ 1376382 h 6860376"/>
              <a:gd name="connsiteX3926" fmla="*/ 7942001 w 10502838"/>
              <a:gd name="connsiteY3926" fmla="*/ 1452316 h 6860376"/>
              <a:gd name="connsiteX3927" fmla="*/ 7866067 w 10502838"/>
              <a:gd name="connsiteY3927" fmla="*/ 1528250 h 6860376"/>
              <a:gd name="connsiteX3928" fmla="*/ 7886396 w 10502838"/>
              <a:gd name="connsiteY3928" fmla="*/ 1548579 h 6860376"/>
              <a:gd name="connsiteX3929" fmla="*/ 7962330 w 10502838"/>
              <a:gd name="connsiteY3929" fmla="*/ 1472646 h 6860376"/>
              <a:gd name="connsiteX3930" fmla="*/ 8038264 w 10502838"/>
              <a:gd name="connsiteY3930" fmla="*/ 1548579 h 6860376"/>
              <a:gd name="connsiteX3931" fmla="*/ 8058593 w 10502838"/>
              <a:gd name="connsiteY3931" fmla="*/ 1528250 h 6860376"/>
              <a:gd name="connsiteX3932" fmla="*/ 7982659 w 10502838"/>
              <a:gd name="connsiteY3932" fmla="*/ 1452316 h 6860376"/>
              <a:gd name="connsiteX3933" fmla="*/ 8058593 w 10502838"/>
              <a:gd name="connsiteY3933" fmla="*/ 1376382 h 6860376"/>
              <a:gd name="connsiteX3934" fmla="*/ 8038264 w 10502838"/>
              <a:gd name="connsiteY3934" fmla="*/ 1356053 h 6860376"/>
              <a:gd name="connsiteX3935" fmla="*/ 7962330 w 10502838"/>
              <a:gd name="connsiteY3935" fmla="*/ 1431986 h 6860376"/>
              <a:gd name="connsiteX3936" fmla="*/ 7283705 w 10502838"/>
              <a:gd name="connsiteY3936" fmla="*/ 1356053 h 6860376"/>
              <a:gd name="connsiteX3937" fmla="*/ 7263376 w 10502838"/>
              <a:gd name="connsiteY3937" fmla="*/ 1376382 h 6860376"/>
              <a:gd name="connsiteX3938" fmla="*/ 7339310 w 10502838"/>
              <a:gd name="connsiteY3938" fmla="*/ 1452316 h 6860376"/>
              <a:gd name="connsiteX3939" fmla="*/ 7263376 w 10502838"/>
              <a:gd name="connsiteY3939" fmla="*/ 1528250 h 6860376"/>
              <a:gd name="connsiteX3940" fmla="*/ 7283705 w 10502838"/>
              <a:gd name="connsiteY3940" fmla="*/ 1548579 h 6860376"/>
              <a:gd name="connsiteX3941" fmla="*/ 7359639 w 10502838"/>
              <a:gd name="connsiteY3941" fmla="*/ 1472646 h 6860376"/>
              <a:gd name="connsiteX3942" fmla="*/ 7435573 w 10502838"/>
              <a:gd name="connsiteY3942" fmla="*/ 1548579 h 6860376"/>
              <a:gd name="connsiteX3943" fmla="*/ 7455902 w 10502838"/>
              <a:gd name="connsiteY3943" fmla="*/ 1528250 h 6860376"/>
              <a:gd name="connsiteX3944" fmla="*/ 7379968 w 10502838"/>
              <a:gd name="connsiteY3944" fmla="*/ 1452316 h 6860376"/>
              <a:gd name="connsiteX3945" fmla="*/ 7455902 w 10502838"/>
              <a:gd name="connsiteY3945" fmla="*/ 1376382 h 6860376"/>
              <a:gd name="connsiteX3946" fmla="*/ 7435573 w 10502838"/>
              <a:gd name="connsiteY3946" fmla="*/ 1356053 h 6860376"/>
              <a:gd name="connsiteX3947" fmla="*/ 7359639 w 10502838"/>
              <a:gd name="connsiteY3947" fmla="*/ 1431986 h 6860376"/>
              <a:gd name="connsiteX3948" fmla="*/ 6681612 w 10502838"/>
              <a:gd name="connsiteY3948" fmla="*/ 1356053 h 6860376"/>
              <a:gd name="connsiteX3949" fmla="*/ 6661283 w 10502838"/>
              <a:gd name="connsiteY3949" fmla="*/ 1376382 h 6860376"/>
              <a:gd name="connsiteX3950" fmla="*/ 6737217 w 10502838"/>
              <a:gd name="connsiteY3950" fmla="*/ 1452316 h 6860376"/>
              <a:gd name="connsiteX3951" fmla="*/ 6661283 w 10502838"/>
              <a:gd name="connsiteY3951" fmla="*/ 1528250 h 6860376"/>
              <a:gd name="connsiteX3952" fmla="*/ 6681612 w 10502838"/>
              <a:gd name="connsiteY3952" fmla="*/ 1548579 h 6860376"/>
              <a:gd name="connsiteX3953" fmla="*/ 6757546 w 10502838"/>
              <a:gd name="connsiteY3953" fmla="*/ 1472646 h 6860376"/>
              <a:gd name="connsiteX3954" fmla="*/ 6833480 w 10502838"/>
              <a:gd name="connsiteY3954" fmla="*/ 1548579 h 6860376"/>
              <a:gd name="connsiteX3955" fmla="*/ 6853809 w 10502838"/>
              <a:gd name="connsiteY3955" fmla="*/ 1528250 h 6860376"/>
              <a:gd name="connsiteX3956" fmla="*/ 6777875 w 10502838"/>
              <a:gd name="connsiteY3956" fmla="*/ 1452316 h 6860376"/>
              <a:gd name="connsiteX3957" fmla="*/ 6853809 w 10502838"/>
              <a:gd name="connsiteY3957" fmla="*/ 1376382 h 6860376"/>
              <a:gd name="connsiteX3958" fmla="*/ 6833480 w 10502838"/>
              <a:gd name="connsiteY3958" fmla="*/ 1356053 h 6860376"/>
              <a:gd name="connsiteX3959" fmla="*/ 6757546 w 10502838"/>
              <a:gd name="connsiteY3959" fmla="*/ 1431986 h 6860376"/>
              <a:gd name="connsiteX3960" fmla="*/ 5476828 w 10502838"/>
              <a:gd name="connsiteY3960" fmla="*/ 1356053 h 6860376"/>
              <a:gd name="connsiteX3961" fmla="*/ 5456499 w 10502838"/>
              <a:gd name="connsiteY3961" fmla="*/ 1376382 h 6860376"/>
              <a:gd name="connsiteX3962" fmla="*/ 5532433 w 10502838"/>
              <a:gd name="connsiteY3962" fmla="*/ 1452316 h 6860376"/>
              <a:gd name="connsiteX3963" fmla="*/ 5456499 w 10502838"/>
              <a:gd name="connsiteY3963" fmla="*/ 1528250 h 6860376"/>
              <a:gd name="connsiteX3964" fmla="*/ 5476828 w 10502838"/>
              <a:gd name="connsiteY3964" fmla="*/ 1548579 h 6860376"/>
              <a:gd name="connsiteX3965" fmla="*/ 5552762 w 10502838"/>
              <a:gd name="connsiteY3965" fmla="*/ 1472646 h 6860376"/>
              <a:gd name="connsiteX3966" fmla="*/ 5628697 w 10502838"/>
              <a:gd name="connsiteY3966" fmla="*/ 1548579 h 6860376"/>
              <a:gd name="connsiteX3967" fmla="*/ 5649025 w 10502838"/>
              <a:gd name="connsiteY3967" fmla="*/ 1528250 h 6860376"/>
              <a:gd name="connsiteX3968" fmla="*/ 5573091 w 10502838"/>
              <a:gd name="connsiteY3968" fmla="*/ 1452316 h 6860376"/>
              <a:gd name="connsiteX3969" fmla="*/ 5649025 w 10502838"/>
              <a:gd name="connsiteY3969" fmla="*/ 1376382 h 6860376"/>
              <a:gd name="connsiteX3970" fmla="*/ 5628697 w 10502838"/>
              <a:gd name="connsiteY3970" fmla="*/ 1356053 h 6860376"/>
              <a:gd name="connsiteX3971" fmla="*/ 5552762 w 10502838"/>
              <a:gd name="connsiteY3971" fmla="*/ 1431986 h 6860376"/>
              <a:gd name="connsiteX3972" fmla="*/ 4874137 w 10502838"/>
              <a:gd name="connsiteY3972" fmla="*/ 1356053 h 6860376"/>
              <a:gd name="connsiteX3973" fmla="*/ 4853808 w 10502838"/>
              <a:gd name="connsiteY3973" fmla="*/ 1376382 h 6860376"/>
              <a:gd name="connsiteX3974" fmla="*/ 4929742 w 10502838"/>
              <a:gd name="connsiteY3974" fmla="*/ 1452316 h 6860376"/>
              <a:gd name="connsiteX3975" fmla="*/ 4853808 w 10502838"/>
              <a:gd name="connsiteY3975" fmla="*/ 1528250 h 6860376"/>
              <a:gd name="connsiteX3976" fmla="*/ 4874137 w 10502838"/>
              <a:gd name="connsiteY3976" fmla="*/ 1548579 h 6860376"/>
              <a:gd name="connsiteX3977" fmla="*/ 4950071 w 10502838"/>
              <a:gd name="connsiteY3977" fmla="*/ 1472646 h 6860376"/>
              <a:gd name="connsiteX3978" fmla="*/ 5026005 w 10502838"/>
              <a:gd name="connsiteY3978" fmla="*/ 1548579 h 6860376"/>
              <a:gd name="connsiteX3979" fmla="*/ 5046334 w 10502838"/>
              <a:gd name="connsiteY3979" fmla="*/ 1528250 h 6860376"/>
              <a:gd name="connsiteX3980" fmla="*/ 4970400 w 10502838"/>
              <a:gd name="connsiteY3980" fmla="*/ 1452316 h 6860376"/>
              <a:gd name="connsiteX3981" fmla="*/ 5046334 w 10502838"/>
              <a:gd name="connsiteY3981" fmla="*/ 1376382 h 6860376"/>
              <a:gd name="connsiteX3982" fmla="*/ 5026005 w 10502838"/>
              <a:gd name="connsiteY3982" fmla="*/ 1356053 h 6860376"/>
              <a:gd name="connsiteX3983" fmla="*/ 4950071 w 10502838"/>
              <a:gd name="connsiteY3983" fmla="*/ 1431986 h 6860376"/>
              <a:gd name="connsiteX3984" fmla="*/ 4271446 w 10502838"/>
              <a:gd name="connsiteY3984" fmla="*/ 1356053 h 6860376"/>
              <a:gd name="connsiteX3985" fmla="*/ 4251117 w 10502838"/>
              <a:gd name="connsiteY3985" fmla="*/ 1376382 h 6860376"/>
              <a:gd name="connsiteX3986" fmla="*/ 4327052 w 10502838"/>
              <a:gd name="connsiteY3986" fmla="*/ 1452316 h 6860376"/>
              <a:gd name="connsiteX3987" fmla="*/ 4251117 w 10502838"/>
              <a:gd name="connsiteY3987" fmla="*/ 1528250 h 6860376"/>
              <a:gd name="connsiteX3988" fmla="*/ 4271446 w 10502838"/>
              <a:gd name="connsiteY3988" fmla="*/ 1548579 h 6860376"/>
              <a:gd name="connsiteX3989" fmla="*/ 4347380 w 10502838"/>
              <a:gd name="connsiteY3989" fmla="*/ 1472646 h 6860376"/>
              <a:gd name="connsiteX3990" fmla="*/ 4423315 w 10502838"/>
              <a:gd name="connsiteY3990" fmla="*/ 1548579 h 6860376"/>
              <a:gd name="connsiteX3991" fmla="*/ 4443644 w 10502838"/>
              <a:gd name="connsiteY3991" fmla="*/ 1528250 h 6860376"/>
              <a:gd name="connsiteX3992" fmla="*/ 4367709 w 10502838"/>
              <a:gd name="connsiteY3992" fmla="*/ 1452316 h 6860376"/>
              <a:gd name="connsiteX3993" fmla="*/ 4443644 w 10502838"/>
              <a:gd name="connsiteY3993" fmla="*/ 1376382 h 6860376"/>
              <a:gd name="connsiteX3994" fmla="*/ 4423315 w 10502838"/>
              <a:gd name="connsiteY3994" fmla="*/ 1356053 h 6860376"/>
              <a:gd name="connsiteX3995" fmla="*/ 4347380 w 10502838"/>
              <a:gd name="connsiteY3995" fmla="*/ 1431986 h 6860376"/>
              <a:gd name="connsiteX3996" fmla="*/ 3668756 w 10502838"/>
              <a:gd name="connsiteY3996" fmla="*/ 1356053 h 6860376"/>
              <a:gd name="connsiteX3997" fmla="*/ 3648427 w 10502838"/>
              <a:gd name="connsiteY3997" fmla="*/ 1376382 h 6860376"/>
              <a:gd name="connsiteX3998" fmla="*/ 3724361 w 10502838"/>
              <a:gd name="connsiteY3998" fmla="*/ 1452316 h 6860376"/>
              <a:gd name="connsiteX3999" fmla="*/ 3649025 w 10502838"/>
              <a:gd name="connsiteY3999" fmla="*/ 1527652 h 6860376"/>
              <a:gd name="connsiteX4000" fmla="*/ 3669354 w 10502838"/>
              <a:gd name="connsiteY4000" fmla="*/ 1547981 h 6860376"/>
              <a:gd name="connsiteX4001" fmla="*/ 3745288 w 10502838"/>
              <a:gd name="connsiteY4001" fmla="*/ 1472047 h 6860376"/>
              <a:gd name="connsiteX4002" fmla="*/ 3820624 w 10502838"/>
              <a:gd name="connsiteY4002" fmla="*/ 1548579 h 6860376"/>
              <a:gd name="connsiteX4003" fmla="*/ 3840953 w 10502838"/>
              <a:gd name="connsiteY4003" fmla="*/ 1528250 h 6860376"/>
              <a:gd name="connsiteX4004" fmla="*/ 3765019 w 10502838"/>
              <a:gd name="connsiteY4004" fmla="*/ 1452316 h 6860376"/>
              <a:gd name="connsiteX4005" fmla="*/ 3840953 w 10502838"/>
              <a:gd name="connsiteY4005" fmla="*/ 1376382 h 6860376"/>
              <a:gd name="connsiteX4006" fmla="*/ 3820624 w 10502838"/>
              <a:gd name="connsiteY4006" fmla="*/ 1356053 h 6860376"/>
              <a:gd name="connsiteX4007" fmla="*/ 3744690 w 10502838"/>
              <a:gd name="connsiteY4007" fmla="*/ 1431986 h 6860376"/>
              <a:gd name="connsiteX4008" fmla="*/ 3067306 w 10502838"/>
              <a:gd name="connsiteY4008" fmla="*/ 1356053 h 6860376"/>
              <a:gd name="connsiteX4009" fmla="*/ 3046977 w 10502838"/>
              <a:gd name="connsiteY4009" fmla="*/ 1376382 h 6860376"/>
              <a:gd name="connsiteX4010" fmla="*/ 3122912 w 10502838"/>
              <a:gd name="connsiteY4010" fmla="*/ 1452316 h 6860376"/>
              <a:gd name="connsiteX4011" fmla="*/ 3046977 w 10502838"/>
              <a:gd name="connsiteY4011" fmla="*/ 1528250 h 6860376"/>
              <a:gd name="connsiteX4012" fmla="*/ 3067306 w 10502838"/>
              <a:gd name="connsiteY4012" fmla="*/ 1548579 h 6860376"/>
              <a:gd name="connsiteX4013" fmla="*/ 3142645 w 10502838"/>
              <a:gd name="connsiteY4013" fmla="*/ 1472646 h 6860376"/>
              <a:gd name="connsiteX4014" fmla="*/ 3218581 w 10502838"/>
              <a:gd name="connsiteY4014" fmla="*/ 1548579 h 6860376"/>
              <a:gd name="connsiteX4015" fmla="*/ 3238910 w 10502838"/>
              <a:gd name="connsiteY4015" fmla="*/ 1528250 h 6860376"/>
              <a:gd name="connsiteX4016" fmla="*/ 3162974 w 10502838"/>
              <a:gd name="connsiteY4016" fmla="*/ 1452316 h 6860376"/>
              <a:gd name="connsiteX4017" fmla="*/ 3238910 w 10502838"/>
              <a:gd name="connsiteY4017" fmla="*/ 1376382 h 6860376"/>
              <a:gd name="connsiteX4018" fmla="*/ 3218581 w 10502838"/>
              <a:gd name="connsiteY4018" fmla="*/ 1356053 h 6860376"/>
              <a:gd name="connsiteX4019" fmla="*/ 3142645 w 10502838"/>
              <a:gd name="connsiteY4019" fmla="*/ 1431986 h 6860376"/>
              <a:gd name="connsiteX4020" fmla="*/ 2464609 w 10502838"/>
              <a:gd name="connsiteY4020" fmla="*/ 1356053 h 6860376"/>
              <a:gd name="connsiteX4021" fmla="*/ 2444280 w 10502838"/>
              <a:gd name="connsiteY4021" fmla="*/ 1376382 h 6860376"/>
              <a:gd name="connsiteX4022" fmla="*/ 2520216 w 10502838"/>
              <a:gd name="connsiteY4022" fmla="*/ 1452316 h 6860376"/>
              <a:gd name="connsiteX4023" fmla="*/ 2444280 w 10502838"/>
              <a:gd name="connsiteY4023" fmla="*/ 1528250 h 6860376"/>
              <a:gd name="connsiteX4024" fmla="*/ 2464609 w 10502838"/>
              <a:gd name="connsiteY4024" fmla="*/ 1548579 h 6860376"/>
              <a:gd name="connsiteX4025" fmla="*/ 2540546 w 10502838"/>
              <a:gd name="connsiteY4025" fmla="*/ 1472646 h 6860376"/>
              <a:gd name="connsiteX4026" fmla="*/ 2616480 w 10502838"/>
              <a:gd name="connsiteY4026" fmla="*/ 1548579 h 6860376"/>
              <a:gd name="connsiteX4027" fmla="*/ 2636809 w 10502838"/>
              <a:gd name="connsiteY4027" fmla="*/ 1528250 h 6860376"/>
              <a:gd name="connsiteX4028" fmla="*/ 2560875 w 10502838"/>
              <a:gd name="connsiteY4028" fmla="*/ 1452316 h 6860376"/>
              <a:gd name="connsiteX4029" fmla="*/ 2636809 w 10502838"/>
              <a:gd name="connsiteY4029" fmla="*/ 1376382 h 6860376"/>
              <a:gd name="connsiteX4030" fmla="*/ 2616480 w 10502838"/>
              <a:gd name="connsiteY4030" fmla="*/ 1356053 h 6860376"/>
              <a:gd name="connsiteX4031" fmla="*/ 2540546 w 10502838"/>
              <a:gd name="connsiteY4031" fmla="*/ 1431986 h 6860376"/>
              <a:gd name="connsiteX4032" fmla="*/ 1259215 w 10502838"/>
              <a:gd name="connsiteY4032" fmla="*/ 1356053 h 6860376"/>
              <a:gd name="connsiteX4033" fmla="*/ 1238888 w 10502838"/>
              <a:gd name="connsiteY4033" fmla="*/ 1376382 h 6860376"/>
              <a:gd name="connsiteX4034" fmla="*/ 1314819 w 10502838"/>
              <a:gd name="connsiteY4034" fmla="*/ 1452316 h 6860376"/>
              <a:gd name="connsiteX4035" fmla="*/ 1238888 w 10502838"/>
              <a:gd name="connsiteY4035" fmla="*/ 1528250 h 6860376"/>
              <a:gd name="connsiteX4036" fmla="*/ 1259215 w 10502838"/>
              <a:gd name="connsiteY4036" fmla="*/ 1548579 h 6860376"/>
              <a:gd name="connsiteX4037" fmla="*/ 1335747 w 10502838"/>
              <a:gd name="connsiteY4037" fmla="*/ 1472646 h 6860376"/>
              <a:gd name="connsiteX4038" fmla="*/ 1411085 w 10502838"/>
              <a:gd name="connsiteY4038" fmla="*/ 1548579 h 6860376"/>
              <a:gd name="connsiteX4039" fmla="*/ 1431412 w 10502838"/>
              <a:gd name="connsiteY4039" fmla="*/ 1528250 h 6860376"/>
              <a:gd name="connsiteX4040" fmla="*/ 1355478 w 10502838"/>
              <a:gd name="connsiteY4040" fmla="*/ 1452316 h 6860376"/>
              <a:gd name="connsiteX4041" fmla="*/ 1431412 w 10502838"/>
              <a:gd name="connsiteY4041" fmla="*/ 1376382 h 6860376"/>
              <a:gd name="connsiteX4042" fmla="*/ 1411085 w 10502838"/>
              <a:gd name="connsiteY4042" fmla="*/ 1356053 h 6860376"/>
              <a:gd name="connsiteX4043" fmla="*/ 1335148 w 10502838"/>
              <a:gd name="connsiteY4043" fmla="*/ 1431986 h 6860376"/>
              <a:gd name="connsiteX4044" fmla="*/ 657126 w 10502838"/>
              <a:gd name="connsiteY4044" fmla="*/ 1356053 h 6860376"/>
              <a:gd name="connsiteX4045" fmla="*/ 636798 w 10502838"/>
              <a:gd name="connsiteY4045" fmla="*/ 1376382 h 6860376"/>
              <a:gd name="connsiteX4046" fmla="*/ 712731 w 10502838"/>
              <a:gd name="connsiteY4046" fmla="*/ 1452316 h 6860376"/>
              <a:gd name="connsiteX4047" fmla="*/ 636798 w 10502838"/>
              <a:gd name="connsiteY4047" fmla="*/ 1527652 h 6860376"/>
              <a:gd name="connsiteX4048" fmla="*/ 657126 w 10502838"/>
              <a:gd name="connsiteY4048" fmla="*/ 1547981 h 6860376"/>
              <a:gd name="connsiteX4049" fmla="*/ 733060 w 10502838"/>
              <a:gd name="connsiteY4049" fmla="*/ 1472047 h 6860376"/>
              <a:gd name="connsiteX4050" fmla="*/ 808994 w 10502838"/>
              <a:gd name="connsiteY4050" fmla="*/ 1547981 h 6860376"/>
              <a:gd name="connsiteX4051" fmla="*/ 829323 w 10502838"/>
              <a:gd name="connsiteY4051" fmla="*/ 1527652 h 6860376"/>
              <a:gd name="connsiteX4052" fmla="*/ 753389 w 10502838"/>
              <a:gd name="connsiteY4052" fmla="*/ 1452316 h 6860376"/>
              <a:gd name="connsiteX4053" fmla="*/ 829323 w 10502838"/>
              <a:gd name="connsiteY4053" fmla="*/ 1376382 h 6860376"/>
              <a:gd name="connsiteX4054" fmla="*/ 808994 w 10502838"/>
              <a:gd name="connsiteY4054" fmla="*/ 1356053 h 6860376"/>
              <a:gd name="connsiteX4055" fmla="*/ 733060 w 10502838"/>
              <a:gd name="connsiteY4055" fmla="*/ 1431986 h 6860376"/>
              <a:gd name="connsiteX4056" fmla="*/ 55033 w 10502838"/>
              <a:gd name="connsiteY4056" fmla="*/ 1356053 h 6860376"/>
              <a:gd name="connsiteX4057" fmla="*/ 34704 w 10502838"/>
              <a:gd name="connsiteY4057" fmla="*/ 1376382 h 6860376"/>
              <a:gd name="connsiteX4058" fmla="*/ 110638 w 10502838"/>
              <a:gd name="connsiteY4058" fmla="*/ 1452316 h 6860376"/>
              <a:gd name="connsiteX4059" fmla="*/ 34106 w 10502838"/>
              <a:gd name="connsiteY4059" fmla="*/ 1527653 h 6860376"/>
              <a:gd name="connsiteX4060" fmla="*/ 54435 w 10502838"/>
              <a:gd name="connsiteY4060" fmla="*/ 1547981 h 6860376"/>
              <a:gd name="connsiteX4061" fmla="*/ 130369 w 10502838"/>
              <a:gd name="connsiteY4061" fmla="*/ 1472646 h 6860376"/>
              <a:gd name="connsiteX4062" fmla="*/ 206305 w 10502838"/>
              <a:gd name="connsiteY4062" fmla="*/ 1548579 h 6860376"/>
              <a:gd name="connsiteX4063" fmla="*/ 226632 w 10502838"/>
              <a:gd name="connsiteY4063" fmla="*/ 1528250 h 6860376"/>
              <a:gd name="connsiteX4064" fmla="*/ 150698 w 10502838"/>
              <a:gd name="connsiteY4064" fmla="*/ 1452316 h 6860376"/>
              <a:gd name="connsiteX4065" fmla="*/ 226632 w 10502838"/>
              <a:gd name="connsiteY4065" fmla="*/ 1376382 h 6860376"/>
              <a:gd name="connsiteX4066" fmla="*/ 206305 w 10502838"/>
              <a:gd name="connsiteY4066" fmla="*/ 1356053 h 6860376"/>
              <a:gd name="connsiteX4067" fmla="*/ 130369 w 10502838"/>
              <a:gd name="connsiteY4067" fmla="*/ 1431986 h 6860376"/>
              <a:gd name="connsiteX4068" fmla="*/ 8489086 w 10502838"/>
              <a:gd name="connsiteY4068" fmla="*/ 1355455 h 6860376"/>
              <a:gd name="connsiteX4069" fmla="*/ 8468757 w 10502838"/>
              <a:gd name="connsiteY4069" fmla="*/ 1375783 h 6860376"/>
              <a:gd name="connsiteX4070" fmla="*/ 8544691 w 10502838"/>
              <a:gd name="connsiteY4070" fmla="*/ 1451717 h 6860376"/>
              <a:gd name="connsiteX4071" fmla="*/ 8468757 w 10502838"/>
              <a:gd name="connsiteY4071" fmla="*/ 1527652 h 6860376"/>
              <a:gd name="connsiteX4072" fmla="*/ 8489086 w 10502838"/>
              <a:gd name="connsiteY4072" fmla="*/ 1547981 h 6860376"/>
              <a:gd name="connsiteX4073" fmla="*/ 8565020 w 10502838"/>
              <a:gd name="connsiteY4073" fmla="*/ 1472047 h 6860376"/>
              <a:gd name="connsiteX4074" fmla="*/ 8640954 w 10502838"/>
              <a:gd name="connsiteY4074" fmla="*/ 1547981 h 6860376"/>
              <a:gd name="connsiteX4075" fmla="*/ 8661283 w 10502838"/>
              <a:gd name="connsiteY4075" fmla="*/ 1527652 h 6860376"/>
              <a:gd name="connsiteX4076" fmla="*/ 8585349 w 10502838"/>
              <a:gd name="connsiteY4076" fmla="*/ 1451717 h 6860376"/>
              <a:gd name="connsiteX4077" fmla="*/ 8661283 w 10502838"/>
              <a:gd name="connsiteY4077" fmla="*/ 1375783 h 6860376"/>
              <a:gd name="connsiteX4078" fmla="*/ 8640954 w 10502838"/>
              <a:gd name="connsiteY4078" fmla="*/ 1355455 h 6860376"/>
              <a:gd name="connsiteX4079" fmla="*/ 8565020 w 10502838"/>
              <a:gd name="connsiteY4079" fmla="*/ 1431389 h 6860376"/>
              <a:gd name="connsiteX4080" fmla="*/ 6078921 w 10502838"/>
              <a:gd name="connsiteY4080" fmla="*/ 1355455 h 6860376"/>
              <a:gd name="connsiteX4081" fmla="*/ 6058592 w 10502838"/>
              <a:gd name="connsiteY4081" fmla="*/ 1375783 h 6860376"/>
              <a:gd name="connsiteX4082" fmla="*/ 6134526 w 10502838"/>
              <a:gd name="connsiteY4082" fmla="*/ 1451717 h 6860376"/>
              <a:gd name="connsiteX4083" fmla="*/ 6058592 w 10502838"/>
              <a:gd name="connsiteY4083" fmla="*/ 1527652 h 6860376"/>
              <a:gd name="connsiteX4084" fmla="*/ 6078921 w 10502838"/>
              <a:gd name="connsiteY4084" fmla="*/ 1547981 h 6860376"/>
              <a:gd name="connsiteX4085" fmla="*/ 6154855 w 10502838"/>
              <a:gd name="connsiteY4085" fmla="*/ 1472047 h 6860376"/>
              <a:gd name="connsiteX4086" fmla="*/ 6230789 w 10502838"/>
              <a:gd name="connsiteY4086" fmla="*/ 1547981 h 6860376"/>
              <a:gd name="connsiteX4087" fmla="*/ 6251118 w 10502838"/>
              <a:gd name="connsiteY4087" fmla="*/ 1527652 h 6860376"/>
              <a:gd name="connsiteX4088" fmla="*/ 6175184 w 10502838"/>
              <a:gd name="connsiteY4088" fmla="*/ 1451717 h 6860376"/>
              <a:gd name="connsiteX4089" fmla="*/ 6251118 w 10502838"/>
              <a:gd name="connsiteY4089" fmla="*/ 1375783 h 6860376"/>
              <a:gd name="connsiteX4090" fmla="*/ 6230789 w 10502838"/>
              <a:gd name="connsiteY4090" fmla="*/ 1355455 h 6860376"/>
              <a:gd name="connsiteX4091" fmla="*/ 6154855 w 10502838"/>
              <a:gd name="connsiteY4091" fmla="*/ 1431389 h 6860376"/>
              <a:gd name="connsiteX4092" fmla="*/ 1861912 w 10502838"/>
              <a:gd name="connsiteY4092" fmla="*/ 1355455 h 6860376"/>
              <a:gd name="connsiteX4093" fmla="*/ 1841582 w 10502838"/>
              <a:gd name="connsiteY4093" fmla="*/ 1375783 h 6860376"/>
              <a:gd name="connsiteX4094" fmla="*/ 1917518 w 10502838"/>
              <a:gd name="connsiteY4094" fmla="*/ 1451717 h 6860376"/>
              <a:gd name="connsiteX4095" fmla="*/ 1841582 w 10502838"/>
              <a:gd name="connsiteY4095" fmla="*/ 1527652 h 6860376"/>
              <a:gd name="connsiteX4096" fmla="*/ 1861912 w 10502838"/>
              <a:gd name="connsiteY4096" fmla="*/ 1547981 h 6860376"/>
              <a:gd name="connsiteX4097" fmla="*/ 1937847 w 10502838"/>
              <a:gd name="connsiteY4097" fmla="*/ 1472047 h 6860376"/>
              <a:gd name="connsiteX4098" fmla="*/ 2013781 w 10502838"/>
              <a:gd name="connsiteY4098" fmla="*/ 1547981 h 6860376"/>
              <a:gd name="connsiteX4099" fmla="*/ 2034110 w 10502838"/>
              <a:gd name="connsiteY4099" fmla="*/ 1527652 h 6860376"/>
              <a:gd name="connsiteX4100" fmla="*/ 1958176 w 10502838"/>
              <a:gd name="connsiteY4100" fmla="*/ 1451717 h 6860376"/>
              <a:gd name="connsiteX4101" fmla="*/ 2034110 w 10502838"/>
              <a:gd name="connsiteY4101" fmla="*/ 1375783 h 6860376"/>
              <a:gd name="connsiteX4102" fmla="*/ 2013781 w 10502838"/>
              <a:gd name="connsiteY4102" fmla="*/ 1355455 h 6860376"/>
              <a:gd name="connsiteX4103" fmla="*/ 1937847 w 10502838"/>
              <a:gd name="connsiteY4103" fmla="*/ 1431389 h 6860376"/>
              <a:gd name="connsiteX4104" fmla="*/ 1259813 w 10502838"/>
              <a:gd name="connsiteY4104" fmla="*/ 1330343 h 6860376"/>
              <a:gd name="connsiteX4105" fmla="*/ 1335747 w 10502838"/>
              <a:gd name="connsiteY4105" fmla="*/ 1406277 h 6860376"/>
              <a:gd name="connsiteX4106" fmla="*/ 1411682 w 10502838"/>
              <a:gd name="connsiteY4106" fmla="*/ 1330343 h 6860376"/>
              <a:gd name="connsiteX4107" fmla="*/ 1457721 w 10502838"/>
              <a:gd name="connsiteY4107" fmla="*/ 1376382 h 6860376"/>
              <a:gd name="connsiteX4108" fmla="*/ 1381188 w 10502838"/>
              <a:gd name="connsiteY4108" fmla="*/ 1452316 h 6860376"/>
              <a:gd name="connsiteX4109" fmla="*/ 1457123 w 10502838"/>
              <a:gd name="connsiteY4109" fmla="*/ 1528250 h 6860376"/>
              <a:gd name="connsiteX4110" fmla="*/ 1411085 w 10502838"/>
              <a:gd name="connsiteY4110" fmla="*/ 1574290 h 6860376"/>
              <a:gd name="connsiteX4111" fmla="*/ 1335148 w 10502838"/>
              <a:gd name="connsiteY4111" fmla="*/ 1498355 h 6860376"/>
              <a:gd name="connsiteX4112" fmla="*/ 1259813 w 10502838"/>
              <a:gd name="connsiteY4112" fmla="*/ 1573691 h 6860376"/>
              <a:gd name="connsiteX4113" fmla="*/ 1213777 w 10502838"/>
              <a:gd name="connsiteY4113" fmla="*/ 1527653 h 6860376"/>
              <a:gd name="connsiteX4114" fmla="*/ 1289708 w 10502838"/>
              <a:gd name="connsiteY4114" fmla="*/ 1451717 h 6860376"/>
              <a:gd name="connsiteX4115" fmla="*/ 1213777 w 10502838"/>
              <a:gd name="connsiteY4115" fmla="*/ 1376382 h 6860376"/>
              <a:gd name="connsiteX4116" fmla="*/ 55033 w 10502838"/>
              <a:gd name="connsiteY4116" fmla="*/ 1330343 h 6860376"/>
              <a:gd name="connsiteX4117" fmla="*/ 130967 w 10502838"/>
              <a:gd name="connsiteY4117" fmla="*/ 1406277 h 6860376"/>
              <a:gd name="connsiteX4118" fmla="*/ 206901 w 10502838"/>
              <a:gd name="connsiteY4118" fmla="*/ 1330343 h 6860376"/>
              <a:gd name="connsiteX4119" fmla="*/ 252940 w 10502838"/>
              <a:gd name="connsiteY4119" fmla="*/ 1376382 h 6860376"/>
              <a:gd name="connsiteX4120" fmla="*/ 177006 w 10502838"/>
              <a:gd name="connsiteY4120" fmla="*/ 1452316 h 6860376"/>
              <a:gd name="connsiteX4121" fmla="*/ 252940 w 10502838"/>
              <a:gd name="connsiteY4121" fmla="*/ 1528250 h 6860376"/>
              <a:gd name="connsiteX4122" fmla="*/ 206901 w 10502838"/>
              <a:gd name="connsiteY4122" fmla="*/ 1574290 h 6860376"/>
              <a:gd name="connsiteX4123" fmla="*/ 130967 w 10502838"/>
              <a:gd name="connsiteY4123" fmla="*/ 1498355 h 6860376"/>
              <a:gd name="connsiteX4124" fmla="*/ 55033 w 10502838"/>
              <a:gd name="connsiteY4124" fmla="*/ 1573691 h 6860376"/>
              <a:gd name="connsiteX4125" fmla="*/ 8995 w 10502838"/>
              <a:gd name="connsiteY4125" fmla="*/ 1527653 h 6860376"/>
              <a:gd name="connsiteX4126" fmla="*/ 84928 w 10502838"/>
              <a:gd name="connsiteY4126" fmla="*/ 1451717 h 6860376"/>
              <a:gd name="connsiteX4127" fmla="*/ 8995 w 10502838"/>
              <a:gd name="connsiteY4127" fmla="*/ 1376382 h 6860376"/>
              <a:gd name="connsiteX4128" fmla="*/ 10295963 w 10502838"/>
              <a:gd name="connsiteY4128" fmla="*/ 1329744 h 6860376"/>
              <a:gd name="connsiteX4129" fmla="*/ 10371897 w 10502838"/>
              <a:gd name="connsiteY4129" fmla="*/ 1405679 h 6860376"/>
              <a:gd name="connsiteX4130" fmla="*/ 10447831 w 10502838"/>
              <a:gd name="connsiteY4130" fmla="*/ 1329744 h 6860376"/>
              <a:gd name="connsiteX4131" fmla="*/ 10493870 w 10502838"/>
              <a:gd name="connsiteY4131" fmla="*/ 1375783 h 6860376"/>
              <a:gd name="connsiteX4132" fmla="*/ 10417936 w 10502838"/>
              <a:gd name="connsiteY4132" fmla="*/ 1451717 h 6860376"/>
              <a:gd name="connsiteX4133" fmla="*/ 10493870 w 10502838"/>
              <a:gd name="connsiteY4133" fmla="*/ 1527652 h 6860376"/>
              <a:gd name="connsiteX4134" fmla="*/ 10447831 w 10502838"/>
              <a:gd name="connsiteY4134" fmla="*/ 1573691 h 6860376"/>
              <a:gd name="connsiteX4135" fmla="*/ 10371897 w 10502838"/>
              <a:gd name="connsiteY4135" fmla="*/ 1497757 h 6860376"/>
              <a:gd name="connsiteX4136" fmla="*/ 10295963 w 10502838"/>
              <a:gd name="connsiteY4136" fmla="*/ 1573691 h 6860376"/>
              <a:gd name="connsiteX4137" fmla="*/ 10249924 w 10502838"/>
              <a:gd name="connsiteY4137" fmla="*/ 1527652 h 6860376"/>
              <a:gd name="connsiteX4138" fmla="*/ 10325858 w 10502838"/>
              <a:gd name="connsiteY4138" fmla="*/ 1451717 h 6860376"/>
              <a:gd name="connsiteX4139" fmla="*/ 10249924 w 10502838"/>
              <a:gd name="connsiteY4139" fmla="*/ 1375783 h 6860376"/>
              <a:gd name="connsiteX4140" fmla="*/ 9693272 w 10502838"/>
              <a:gd name="connsiteY4140" fmla="*/ 1329744 h 6860376"/>
              <a:gd name="connsiteX4141" fmla="*/ 9769206 w 10502838"/>
              <a:gd name="connsiteY4141" fmla="*/ 1405679 h 6860376"/>
              <a:gd name="connsiteX4142" fmla="*/ 9845140 w 10502838"/>
              <a:gd name="connsiteY4142" fmla="*/ 1329744 h 6860376"/>
              <a:gd name="connsiteX4143" fmla="*/ 9891180 w 10502838"/>
              <a:gd name="connsiteY4143" fmla="*/ 1375783 h 6860376"/>
              <a:gd name="connsiteX4144" fmla="*/ 9815245 w 10502838"/>
              <a:gd name="connsiteY4144" fmla="*/ 1451717 h 6860376"/>
              <a:gd name="connsiteX4145" fmla="*/ 9891180 w 10502838"/>
              <a:gd name="connsiteY4145" fmla="*/ 1527652 h 6860376"/>
              <a:gd name="connsiteX4146" fmla="*/ 9845140 w 10502838"/>
              <a:gd name="connsiteY4146" fmla="*/ 1573691 h 6860376"/>
              <a:gd name="connsiteX4147" fmla="*/ 9769206 w 10502838"/>
              <a:gd name="connsiteY4147" fmla="*/ 1497757 h 6860376"/>
              <a:gd name="connsiteX4148" fmla="*/ 9693272 w 10502838"/>
              <a:gd name="connsiteY4148" fmla="*/ 1573691 h 6860376"/>
              <a:gd name="connsiteX4149" fmla="*/ 9647233 w 10502838"/>
              <a:gd name="connsiteY4149" fmla="*/ 1527652 h 6860376"/>
              <a:gd name="connsiteX4150" fmla="*/ 9723167 w 10502838"/>
              <a:gd name="connsiteY4150" fmla="*/ 1451717 h 6860376"/>
              <a:gd name="connsiteX4151" fmla="*/ 9647233 w 10502838"/>
              <a:gd name="connsiteY4151" fmla="*/ 1375783 h 6860376"/>
              <a:gd name="connsiteX4152" fmla="*/ 9091777 w 10502838"/>
              <a:gd name="connsiteY4152" fmla="*/ 1329744 h 6860376"/>
              <a:gd name="connsiteX4153" fmla="*/ 9167711 w 10502838"/>
              <a:gd name="connsiteY4153" fmla="*/ 1405679 h 6860376"/>
              <a:gd name="connsiteX4154" fmla="*/ 9243645 w 10502838"/>
              <a:gd name="connsiteY4154" fmla="*/ 1329744 h 6860376"/>
              <a:gd name="connsiteX4155" fmla="*/ 9289684 w 10502838"/>
              <a:gd name="connsiteY4155" fmla="*/ 1375783 h 6860376"/>
              <a:gd name="connsiteX4156" fmla="*/ 9213750 w 10502838"/>
              <a:gd name="connsiteY4156" fmla="*/ 1451717 h 6860376"/>
              <a:gd name="connsiteX4157" fmla="*/ 9289684 w 10502838"/>
              <a:gd name="connsiteY4157" fmla="*/ 1527652 h 6860376"/>
              <a:gd name="connsiteX4158" fmla="*/ 9243645 w 10502838"/>
              <a:gd name="connsiteY4158" fmla="*/ 1573691 h 6860376"/>
              <a:gd name="connsiteX4159" fmla="*/ 9167711 w 10502838"/>
              <a:gd name="connsiteY4159" fmla="*/ 1497757 h 6860376"/>
              <a:gd name="connsiteX4160" fmla="*/ 9091777 w 10502838"/>
              <a:gd name="connsiteY4160" fmla="*/ 1573691 h 6860376"/>
              <a:gd name="connsiteX4161" fmla="*/ 9045738 w 10502838"/>
              <a:gd name="connsiteY4161" fmla="*/ 1527652 h 6860376"/>
              <a:gd name="connsiteX4162" fmla="*/ 9121672 w 10502838"/>
              <a:gd name="connsiteY4162" fmla="*/ 1451717 h 6860376"/>
              <a:gd name="connsiteX4163" fmla="*/ 9045738 w 10502838"/>
              <a:gd name="connsiteY4163" fmla="*/ 1375783 h 6860376"/>
              <a:gd name="connsiteX4164" fmla="*/ 8488488 w 10502838"/>
              <a:gd name="connsiteY4164" fmla="*/ 1329744 h 6860376"/>
              <a:gd name="connsiteX4165" fmla="*/ 8564422 w 10502838"/>
              <a:gd name="connsiteY4165" fmla="*/ 1405679 h 6860376"/>
              <a:gd name="connsiteX4166" fmla="*/ 8640356 w 10502838"/>
              <a:gd name="connsiteY4166" fmla="*/ 1329744 h 6860376"/>
              <a:gd name="connsiteX4167" fmla="*/ 8686396 w 10502838"/>
              <a:gd name="connsiteY4167" fmla="*/ 1375783 h 6860376"/>
              <a:gd name="connsiteX4168" fmla="*/ 8610461 w 10502838"/>
              <a:gd name="connsiteY4168" fmla="*/ 1451717 h 6860376"/>
              <a:gd name="connsiteX4169" fmla="*/ 8686396 w 10502838"/>
              <a:gd name="connsiteY4169" fmla="*/ 1527652 h 6860376"/>
              <a:gd name="connsiteX4170" fmla="*/ 8640356 w 10502838"/>
              <a:gd name="connsiteY4170" fmla="*/ 1573691 h 6860376"/>
              <a:gd name="connsiteX4171" fmla="*/ 8564422 w 10502838"/>
              <a:gd name="connsiteY4171" fmla="*/ 1497757 h 6860376"/>
              <a:gd name="connsiteX4172" fmla="*/ 8488488 w 10502838"/>
              <a:gd name="connsiteY4172" fmla="*/ 1573691 h 6860376"/>
              <a:gd name="connsiteX4173" fmla="*/ 8442449 w 10502838"/>
              <a:gd name="connsiteY4173" fmla="*/ 1527652 h 6860376"/>
              <a:gd name="connsiteX4174" fmla="*/ 8518383 w 10502838"/>
              <a:gd name="connsiteY4174" fmla="*/ 1451717 h 6860376"/>
              <a:gd name="connsiteX4175" fmla="*/ 8442449 w 10502838"/>
              <a:gd name="connsiteY4175" fmla="*/ 1375783 h 6860376"/>
              <a:gd name="connsiteX4176" fmla="*/ 7886396 w 10502838"/>
              <a:gd name="connsiteY4176" fmla="*/ 1329744 h 6860376"/>
              <a:gd name="connsiteX4177" fmla="*/ 7962330 w 10502838"/>
              <a:gd name="connsiteY4177" fmla="*/ 1405679 h 6860376"/>
              <a:gd name="connsiteX4178" fmla="*/ 8038264 w 10502838"/>
              <a:gd name="connsiteY4178" fmla="*/ 1329744 h 6860376"/>
              <a:gd name="connsiteX4179" fmla="*/ 8084303 w 10502838"/>
              <a:gd name="connsiteY4179" fmla="*/ 1375783 h 6860376"/>
              <a:gd name="connsiteX4180" fmla="*/ 8008369 w 10502838"/>
              <a:gd name="connsiteY4180" fmla="*/ 1451717 h 6860376"/>
              <a:gd name="connsiteX4181" fmla="*/ 8084303 w 10502838"/>
              <a:gd name="connsiteY4181" fmla="*/ 1527652 h 6860376"/>
              <a:gd name="connsiteX4182" fmla="*/ 8038264 w 10502838"/>
              <a:gd name="connsiteY4182" fmla="*/ 1573691 h 6860376"/>
              <a:gd name="connsiteX4183" fmla="*/ 7962330 w 10502838"/>
              <a:gd name="connsiteY4183" fmla="*/ 1497757 h 6860376"/>
              <a:gd name="connsiteX4184" fmla="*/ 7886396 w 10502838"/>
              <a:gd name="connsiteY4184" fmla="*/ 1573691 h 6860376"/>
              <a:gd name="connsiteX4185" fmla="*/ 7840357 w 10502838"/>
              <a:gd name="connsiteY4185" fmla="*/ 1527652 h 6860376"/>
              <a:gd name="connsiteX4186" fmla="*/ 7916291 w 10502838"/>
              <a:gd name="connsiteY4186" fmla="*/ 1451717 h 6860376"/>
              <a:gd name="connsiteX4187" fmla="*/ 7840357 w 10502838"/>
              <a:gd name="connsiteY4187" fmla="*/ 1375783 h 6860376"/>
              <a:gd name="connsiteX4188" fmla="*/ 7283705 w 10502838"/>
              <a:gd name="connsiteY4188" fmla="*/ 1329744 h 6860376"/>
              <a:gd name="connsiteX4189" fmla="*/ 7359639 w 10502838"/>
              <a:gd name="connsiteY4189" fmla="*/ 1405679 h 6860376"/>
              <a:gd name="connsiteX4190" fmla="*/ 7435573 w 10502838"/>
              <a:gd name="connsiteY4190" fmla="*/ 1329744 h 6860376"/>
              <a:gd name="connsiteX4191" fmla="*/ 7481613 w 10502838"/>
              <a:gd name="connsiteY4191" fmla="*/ 1375783 h 6860376"/>
              <a:gd name="connsiteX4192" fmla="*/ 7405678 w 10502838"/>
              <a:gd name="connsiteY4192" fmla="*/ 1451717 h 6860376"/>
              <a:gd name="connsiteX4193" fmla="*/ 7481613 w 10502838"/>
              <a:gd name="connsiteY4193" fmla="*/ 1527652 h 6860376"/>
              <a:gd name="connsiteX4194" fmla="*/ 7435573 w 10502838"/>
              <a:gd name="connsiteY4194" fmla="*/ 1573691 h 6860376"/>
              <a:gd name="connsiteX4195" fmla="*/ 7359639 w 10502838"/>
              <a:gd name="connsiteY4195" fmla="*/ 1497757 h 6860376"/>
              <a:gd name="connsiteX4196" fmla="*/ 7283705 w 10502838"/>
              <a:gd name="connsiteY4196" fmla="*/ 1573691 h 6860376"/>
              <a:gd name="connsiteX4197" fmla="*/ 7237666 w 10502838"/>
              <a:gd name="connsiteY4197" fmla="*/ 1527652 h 6860376"/>
              <a:gd name="connsiteX4198" fmla="*/ 7313600 w 10502838"/>
              <a:gd name="connsiteY4198" fmla="*/ 1451717 h 6860376"/>
              <a:gd name="connsiteX4199" fmla="*/ 7237666 w 10502838"/>
              <a:gd name="connsiteY4199" fmla="*/ 1375783 h 6860376"/>
              <a:gd name="connsiteX4200" fmla="*/ 6681612 w 10502838"/>
              <a:gd name="connsiteY4200" fmla="*/ 1329744 h 6860376"/>
              <a:gd name="connsiteX4201" fmla="*/ 6757546 w 10502838"/>
              <a:gd name="connsiteY4201" fmla="*/ 1405679 h 6860376"/>
              <a:gd name="connsiteX4202" fmla="*/ 6833480 w 10502838"/>
              <a:gd name="connsiteY4202" fmla="*/ 1329744 h 6860376"/>
              <a:gd name="connsiteX4203" fmla="*/ 6879519 w 10502838"/>
              <a:gd name="connsiteY4203" fmla="*/ 1375783 h 6860376"/>
              <a:gd name="connsiteX4204" fmla="*/ 6803585 w 10502838"/>
              <a:gd name="connsiteY4204" fmla="*/ 1451717 h 6860376"/>
              <a:gd name="connsiteX4205" fmla="*/ 6879519 w 10502838"/>
              <a:gd name="connsiteY4205" fmla="*/ 1527652 h 6860376"/>
              <a:gd name="connsiteX4206" fmla="*/ 6833480 w 10502838"/>
              <a:gd name="connsiteY4206" fmla="*/ 1573691 h 6860376"/>
              <a:gd name="connsiteX4207" fmla="*/ 6757546 w 10502838"/>
              <a:gd name="connsiteY4207" fmla="*/ 1497757 h 6860376"/>
              <a:gd name="connsiteX4208" fmla="*/ 6681612 w 10502838"/>
              <a:gd name="connsiteY4208" fmla="*/ 1573691 h 6860376"/>
              <a:gd name="connsiteX4209" fmla="*/ 6635573 w 10502838"/>
              <a:gd name="connsiteY4209" fmla="*/ 1527652 h 6860376"/>
              <a:gd name="connsiteX4210" fmla="*/ 6711507 w 10502838"/>
              <a:gd name="connsiteY4210" fmla="*/ 1451717 h 6860376"/>
              <a:gd name="connsiteX4211" fmla="*/ 6635573 w 10502838"/>
              <a:gd name="connsiteY4211" fmla="*/ 1375783 h 6860376"/>
              <a:gd name="connsiteX4212" fmla="*/ 6078921 w 10502838"/>
              <a:gd name="connsiteY4212" fmla="*/ 1329744 h 6860376"/>
              <a:gd name="connsiteX4213" fmla="*/ 6154855 w 10502838"/>
              <a:gd name="connsiteY4213" fmla="*/ 1405679 h 6860376"/>
              <a:gd name="connsiteX4214" fmla="*/ 6230789 w 10502838"/>
              <a:gd name="connsiteY4214" fmla="*/ 1329744 h 6860376"/>
              <a:gd name="connsiteX4215" fmla="*/ 6276829 w 10502838"/>
              <a:gd name="connsiteY4215" fmla="*/ 1375783 h 6860376"/>
              <a:gd name="connsiteX4216" fmla="*/ 6200894 w 10502838"/>
              <a:gd name="connsiteY4216" fmla="*/ 1451717 h 6860376"/>
              <a:gd name="connsiteX4217" fmla="*/ 6276829 w 10502838"/>
              <a:gd name="connsiteY4217" fmla="*/ 1527652 h 6860376"/>
              <a:gd name="connsiteX4218" fmla="*/ 6230789 w 10502838"/>
              <a:gd name="connsiteY4218" fmla="*/ 1573691 h 6860376"/>
              <a:gd name="connsiteX4219" fmla="*/ 6154855 w 10502838"/>
              <a:gd name="connsiteY4219" fmla="*/ 1497757 h 6860376"/>
              <a:gd name="connsiteX4220" fmla="*/ 6078921 w 10502838"/>
              <a:gd name="connsiteY4220" fmla="*/ 1573691 h 6860376"/>
              <a:gd name="connsiteX4221" fmla="*/ 6032882 w 10502838"/>
              <a:gd name="connsiteY4221" fmla="*/ 1527652 h 6860376"/>
              <a:gd name="connsiteX4222" fmla="*/ 6108816 w 10502838"/>
              <a:gd name="connsiteY4222" fmla="*/ 1451717 h 6860376"/>
              <a:gd name="connsiteX4223" fmla="*/ 6032882 w 10502838"/>
              <a:gd name="connsiteY4223" fmla="*/ 1375783 h 6860376"/>
              <a:gd name="connsiteX4224" fmla="*/ 5476828 w 10502838"/>
              <a:gd name="connsiteY4224" fmla="*/ 1329744 h 6860376"/>
              <a:gd name="connsiteX4225" fmla="*/ 5552762 w 10502838"/>
              <a:gd name="connsiteY4225" fmla="*/ 1405679 h 6860376"/>
              <a:gd name="connsiteX4226" fmla="*/ 5628697 w 10502838"/>
              <a:gd name="connsiteY4226" fmla="*/ 1329744 h 6860376"/>
              <a:gd name="connsiteX4227" fmla="*/ 5674735 w 10502838"/>
              <a:gd name="connsiteY4227" fmla="*/ 1375783 h 6860376"/>
              <a:gd name="connsiteX4228" fmla="*/ 5598801 w 10502838"/>
              <a:gd name="connsiteY4228" fmla="*/ 1451717 h 6860376"/>
              <a:gd name="connsiteX4229" fmla="*/ 5674735 w 10502838"/>
              <a:gd name="connsiteY4229" fmla="*/ 1527652 h 6860376"/>
              <a:gd name="connsiteX4230" fmla="*/ 5628099 w 10502838"/>
              <a:gd name="connsiteY4230" fmla="*/ 1573691 h 6860376"/>
              <a:gd name="connsiteX4231" fmla="*/ 5552164 w 10502838"/>
              <a:gd name="connsiteY4231" fmla="*/ 1497757 h 6860376"/>
              <a:gd name="connsiteX4232" fmla="*/ 5476828 w 10502838"/>
              <a:gd name="connsiteY4232" fmla="*/ 1573691 h 6860376"/>
              <a:gd name="connsiteX4233" fmla="*/ 5430789 w 10502838"/>
              <a:gd name="connsiteY4233" fmla="*/ 1527652 h 6860376"/>
              <a:gd name="connsiteX4234" fmla="*/ 5506723 w 10502838"/>
              <a:gd name="connsiteY4234" fmla="*/ 1451717 h 6860376"/>
              <a:gd name="connsiteX4235" fmla="*/ 5430789 w 10502838"/>
              <a:gd name="connsiteY4235" fmla="*/ 1375783 h 6860376"/>
              <a:gd name="connsiteX4236" fmla="*/ 4874137 w 10502838"/>
              <a:gd name="connsiteY4236" fmla="*/ 1329744 h 6860376"/>
              <a:gd name="connsiteX4237" fmla="*/ 4950071 w 10502838"/>
              <a:gd name="connsiteY4237" fmla="*/ 1405679 h 6860376"/>
              <a:gd name="connsiteX4238" fmla="*/ 5026005 w 10502838"/>
              <a:gd name="connsiteY4238" fmla="*/ 1329744 h 6860376"/>
              <a:gd name="connsiteX4239" fmla="*/ 5072044 w 10502838"/>
              <a:gd name="connsiteY4239" fmla="*/ 1375783 h 6860376"/>
              <a:gd name="connsiteX4240" fmla="*/ 4996110 w 10502838"/>
              <a:gd name="connsiteY4240" fmla="*/ 1451717 h 6860376"/>
              <a:gd name="connsiteX4241" fmla="*/ 5072044 w 10502838"/>
              <a:gd name="connsiteY4241" fmla="*/ 1527652 h 6860376"/>
              <a:gd name="connsiteX4242" fmla="*/ 5026005 w 10502838"/>
              <a:gd name="connsiteY4242" fmla="*/ 1573691 h 6860376"/>
              <a:gd name="connsiteX4243" fmla="*/ 4950071 w 10502838"/>
              <a:gd name="connsiteY4243" fmla="*/ 1497757 h 6860376"/>
              <a:gd name="connsiteX4244" fmla="*/ 4874137 w 10502838"/>
              <a:gd name="connsiteY4244" fmla="*/ 1573691 h 6860376"/>
              <a:gd name="connsiteX4245" fmla="*/ 4828098 w 10502838"/>
              <a:gd name="connsiteY4245" fmla="*/ 1527652 h 6860376"/>
              <a:gd name="connsiteX4246" fmla="*/ 4904032 w 10502838"/>
              <a:gd name="connsiteY4246" fmla="*/ 1451717 h 6860376"/>
              <a:gd name="connsiteX4247" fmla="*/ 4828098 w 10502838"/>
              <a:gd name="connsiteY4247" fmla="*/ 1375783 h 6860376"/>
              <a:gd name="connsiteX4248" fmla="*/ 4272044 w 10502838"/>
              <a:gd name="connsiteY4248" fmla="*/ 1329744 h 6860376"/>
              <a:gd name="connsiteX4249" fmla="*/ 4347978 w 10502838"/>
              <a:gd name="connsiteY4249" fmla="*/ 1405679 h 6860376"/>
              <a:gd name="connsiteX4250" fmla="*/ 4423913 w 10502838"/>
              <a:gd name="connsiteY4250" fmla="*/ 1329744 h 6860376"/>
              <a:gd name="connsiteX4251" fmla="*/ 4469951 w 10502838"/>
              <a:gd name="connsiteY4251" fmla="*/ 1375783 h 6860376"/>
              <a:gd name="connsiteX4252" fmla="*/ 4394017 w 10502838"/>
              <a:gd name="connsiteY4252" fmla="*/ 1451717 h 6860376"/>
              <a:gd name="connsiteX4253" fmla="*/ 4469951 w 10502838"/>
              <a:gd name="connsiteY4253" fmla="*/ 1527652 h 6860376"/>
              <a:gd name="connsiteX4254" fmla="*/ 4423913 w 10502838"/>
              <a:gd name="connsiteY4254" fmla="*/ 1573691 h 6860376"/>
              <a:gd name="connsiteX4255" fmla="*/ 4347978 w 10502838"/>
              <a:gd name="connsiteY4255" fmla="*/ 1497757 h 6860376"/>
              <a:gd name="connsiteX4256" fmla="*/ 4272044 w 10502838"/>
              <a:gd name="connsiteY4256" fmla="*/ 1573691 h 6860376"/>
              <a:gd name="connsiteX4257" fmla="*/ 4226005 w 10502838"/>
              <a:gd name="connsiteY4257" fmla="*/ 1527652 h 6860376"/>
              <a:gd name="connsiteX4258" fmla="*/ 4301939 w 10502838"/>
              <a:gd name="connsiteY4258" fmla="*/ 1451717 h 6860376"/>
              <a:gd name="connsiteX4259" fmla="*/ 4226005 w 10502838"/>
              <a:gd name="connsiteY4259" fmla="*/ 1375783 h 6860376"/>
              <a:gd name="connsiteX4260" fmla="*/ 3668756 w 10502838"/>
              <a:gd name="connsiteY4260" fmla="*/ 1329744 h 6860376"/>
              <a:gd name="connsiteX4261" fmla="*/ 3744690 w 10502838"/>
              <a:gd name="connsiteY4261" fmla="*/ 1405679 h 6860376"/>
              <a:gd name="connsiteX4262" fmla="*/ 3820624 w 10502838"/>
              <a:gd name="connsiteY4262" fmla="*/ 1329744 h 6860376"/>
              <a:gd name="connsiteX4263" fmla="*/ 3866663 w 10502838"/>
              <a:gd name="connsiteY4263" fmla="*/ 1375783 h 6860376"/>
              <a:gd name="connsiteX4264" fmla="*/ 3790729 w 10502838"/>
              <a:gd name="connsiteY4264" fmla="*/ 1451717 h 6860376"/>
              <a:gd name="connsiteX4265" fmla="*/ 3866663 w 10502838"/>
              <a:gd name="connsiteY4265" fmla="*/ 1527652 h 6860376"/>
              <a:gd name="connsiteX4266" fmla="*/ 3820624 w 10502838"/>
              <a:gd name="connsiteY4266" fmla="*/ 1573691 h 6860376"/>
              <a:gd name="connsiteX4267" fmla="*/ 3744690 w 10502838"/>
              <a:gd name="connsiteY4267" fmla="*/ 1497757 h 6860376"/>
              <a:gd name="connsiteX4268" fmla="*/ 3668756 w 10502838"/>
              <a:gd name="connsiteY4268" fmla="*/ 1573691 h 6860376"/>
              <a:gd name="connsiteX4269" fmla="*/ 3622717 w 10502838"/>
              <a:gd name="connsiteY4269" fmla="*/ 1527652 h 6860376"/>
              <a:gd name="connsiteX4270" fmla="*/ 3698651 w 10502838"/>
              <a:gd name="connsiteY4270" fmla="*/ 1451717 h 6860376"/>
              <a:gd name="connsiteX4271" fmla="*/ 3622717 w 10502838"/>
              <a:gd name="connsiteY4271" fmla="*/ 1375783 h 6860376"/>
              <a:gd name="connsiteX4272" fmla="*/ 3067306 w 10502838"/>
              <a:gd name="connsiteY4272" fmla="*/ 1329744 h 6860376"/>
              <a:gd name="connsiteX4273" fmla="*/ 3143241 w 10502838"/>
              <a:gd name="connsiteY4273" fmla="*/ 1405679 h 6860376"/>
              <a:gd name="connsiteX4274" fmla="*/ 3219179 w 10502838"/>
              <a:gd name="connsiteY4274" fmla="*/ 1329744 h 6860376"/>
              <a:gd name="connsiteX4275" fmla="*/ 3265217 w 10502838"/>
              <a:gd name="connsiteY4275" fmla="*/ 1375783 h 6860376"/>
              <a:gd name="connsiteX4276" fmla="*/ 3189283 w 10502838"/>
              <a:gd name="connsiteY4276" fmla="*/ 1451717 h 6860376"/>
              <a:gd name="connsiteX4277" fmla="*/ 3265217 w 10502838"/>
              <a:gd name="connsiteY4277" fmla="*/ 1527652 h 6860376"/>
              <a:gd name="connsiteX4278" fmla="*/ 3218581 w 10502838"/>
              <a:gd name="connsiteY4278" fmla="*/ 1573691 h 6860376"/>
              <a:gd name="connsiteX4279" fmla="*/ 3142645 w 10502838"/>
              <a:gd name="connsiteY4279" fmla="*/ 1497757 h 6860376"/>
              <a:gd name="connsiteX4280" fmla="*/ 3067306 w 10502838"/>
              <a:gd name="connsiteY4280" fmla="*/ 1573691 h 6860376"/>
              <a:gd name="connsiteX4281" fmla="*/ 3021267 w 10502838"/>
              <a:gd name="connsiteY4281" fmla="*/ 1527652 h 6860376"/>
              <a:gd name="connsiteX4282" fmla="*/ 3097202 w 10502838"/>
              <a:gd name="connsiteY4282" fmla="*/ 1451717 h 6860376"/>
              <a:gd name="connsiteX4283" fmla="*/ 3021267 w 10502838"/>
              <a:gd name="connsiteY4283" fmla="*/ 1375783 h 6860376"/>
              <a:gd name="connsiteX4284" fmla="*/ 2464609 w 10502838"/>
              <a:gd name="connsiteY4284" fmla="*/ 1329744 h 6860376"/>
              <a:gd name="connsiteX4285" fmla="*/ 2540546 w 10502838"/>
              <a:gd name="connsiteY4285" fmla="*/ 1405679 h 6860376"/>
              <a:gd name="connsiteX4286" fmla="*/ 2616480 w 10502838"/>
              <a:gd name="connsiteY4286" fmla="*/ 1329744 h 6860376"/>
              <a:gd name="connsiteX4287" fmla="*/ 2662519 w 10502838"/>
              <a:gd name="connsiteY4287" fmla="*/ 1375783 h 6860376"/>
              <a:gd name="connsiteX4288" fmla="*/ 2586585 w 10502838"/>
              <a:gd name="connsiteY4288" fmla="*/ 1451717 h 6860376"/>
              <a:gd name="connsiteX4289" fmla="*/ 2662519 w 10502838"/>
              <a:gd name="connsiteY4289" fmla="*/ 1527652 h 6860376"/>
              <a:gd name="connsiteX4290" fmla="*/ 2616480 w 10502838"/>
              <a:gd name="connsiteY4290" fmla="*/ 1573691 h 6860376"/>
              <a:gd name="connsiteX4291" fmla="*/ 2540546 w 10502838"/>
              <a:gd name="connsiteY4291" fmla="*/ 1497757 h 6860376"/>
              <a:gd name="connsiteX4292" fmla="*/ 2464609 w 10502838"/>
              <a:gd name="connsiteY4292" fmla="*/ 1573691 h 6860376"/>
              <a:gd name="connsiteX4293" fmla="*/ 2418569 w 10502838"/>
              <a:gd name="connsiteY4293" fmla="*/ 1527652 h 6860376"/>
              <a:gd name="connsiteX4294" fmla="*/ 2494505 w 10502838"/>
              <a:gd name="connsiteY4294" fmla="*/ 1451717 h 6860376"/>
              <a:gd name="connsiteX4295" fmla="*/ 2418569 w 10502838"/>
              <a:gd name="connsiteY4295" fmla="*/ 1375783 h 6860376"/>
              <a:gd name="connsiteX4296" fmla="*/ 1861912 w 10502838"/>
              <a:gd name="connsiteY4296" fmla="*/ 1329744 h 6860376"/>
              <a:gd name="connsiteX4297" fmla="*/ 1937847 w 10502838"/>
              <a:gd name="connsiteY4297" fmla="*/ 1405679 h 6860376"/>
              <a:gd name="connsiteX4298" fmla="*/ 2013781 w 10502838"/>
              <a:gd name="connsiteY4298" fmla="*/ 1329744 h 6860376"/>
              <a:gd name="connsiteX4299" fmla="*/ 2059821 w 10502838"/>
              <a:gd name="connsiteY4299" fmla="*/ 1375783 h 6860376"/>
              <a:gd name="connsiteX4300" fmla="*/ 1983886 w 10502838"/>
              <a:gd name="connsiteY4300" fmla="*/ 1451717 h 6860376"/>
              <a:gd name="connsiteX4301" fmla="*/ 2059821 w 10502838"/>
              <a:gd name="connsiteY4301" fmla="*/ 1527652 h 6860376"/>
              <a:gd name="connsiteX4302" fmla="*/ 2013781 w 10502838"/>
              <a:gd name="connsiteY4302" fmla="*/ 1573691 h 6860376"/>
              <a:gd name="connsiteX4303" fmla="*/ 1937847 w 10502838"/>
              <a:gd name="connsiteY4303" fmla="*/ 1497757 h 6860376"/>
              <a:gd name="connsiteX4304" fmla="*/ 1861912 w 10502838"/>
              <a:gd name="connsiteY4304" fmla="*/ 1573691 h 6860376"/>
              <a:gd name="connsiteX4305" fmla="*/ 1815871 w 10502838"/>
              <a:gd name="connsiteY4305" fmla="*/ 1527652 h 6860376"/>
              <a:gd name="connsiteX4306" fmla="*/ 1891808 w 10502838"/>
              <a:gd name="connsiteY4306" fmla="*/ 1451717 h 6860376"/>
              <a:gd name="connsiteX4307" fmla="*/ 1815871 w 10502838"/>
              <a:gd name="connsiteY4307" fmla="*/ 1375783 h 6860376"/>
              <a:gd name="connsiteX4308" fmla="*/ 657126 w 10502838"/>
              <a:gd name="connsiteY4308" fmla="*/ 1329744 h 6860376"/>
              <a:gd name="connsiteX4309" fmla="*/ 733060 w 10502838"/>
              <a:gd name="connsiteY4309" fmla="*/ 1405679 h 6860376"/>
              <a:gd name="connsiteX4310" fmla="*/ 808994 w 10502838"/>
              <a:gd name="connsiteY4310" fmla="*/ 1329744 h 6860376"/>
              <a:gd name="connsiteX4311" fmla="*/ 855033 w 10502838"/>
              <a:gd name="connsiteY4311" fmla="*/ 1375783 h 6860376"/>
              <a:gd name="connsiteX4312" fmla="*/ 779100 w 10502838"/>
              <a:gd name="connsiteY4312" fmla="*/ 1451717 h 6860376"/>
              <a:gd name="connsiteX4313" fmla="*/ 855033 w 10502838"/>
              <a:gd name="connsiteY4313" fmla="*/ 1527652 h 6860376"/>
              <a:gd name="connsiteX4314" fmla="*/ 808994 w 10502838"/>
              <a:gd name="connsiteY4314" fmla="*/ 1573691 h 6860376"/>
              <a:gd name="connsiteX4315" fmla="*/ 733060 w 10502838"/>
              <a:gd name="connsiteY4315" fmla="*/ 1497757 h 6860376"/>
              <a:gd name="connsiteX4316" fmla="*/ 657126 w 10502838"/>
              <a:gd name="connsiteY4316" fmla="*/ 1573691 h 6860376"/>
              <a:gd name="connsiteX4317" fmla="*/ 611087 w 10502838"/>
              <a:gd name="connsiteY4317" fmla="*/ 1527652 h 6860376"/>
              <a:gd name="connsiteX4318" fmla="*/ 687021 w 10502838"/>
              <a:gd name="connsiteY4318" fmla="*/ 1451717 h 6860376"/>
              <a:gd name="connsiteX4319" fmla="*/ 611087 w 10502838"/>
              <a:gd name="connsiteY4319" fmla="*/ 1375783 h 6860376"/>
              <a:gd name="connsiteX4320" fmla="*/ 10348579 w 10502838"/>
              <a:gd name="connsiteY4320" fmla="*/ 881314 h 6860376"/>
              <a:gd name="connsiteX4321" fmla="*/ 10395813 w 10502838"/>
              <a:gd name="connsiteY4321" fmla="*/ 881314 h 6860376"/>
              <a:gd name="connsiteX4322" fmla="*/ 10395813 w 10502838"/>
              <a:gd name="connsiteY4322" fmla="*/ 988340 h 6860376"/>
              <a:gd name="connsiteX4323" fmla="*/ 10502838 w 10502838"/>
              <a:gd name="connsiteY4323" fmla="*/ 988340 h 6860376"/>
              <a:gd name="connsiteX4324" fmla="*/ 10502838 w 10502838"/>
              <a:gd name="connsiteY4324" fmla="*/ 1034975 h 6860376"/>
              <a:gd name="connsiteX4325" fmla="*/ 10395813 w 10502838"/>
              <a:gd name="connsiteY4325" fmla="*/ 1034975 h 6860376"/>
              <a:gd name="connsiteX4326" fmla="*/ 10395813 w 10502838"/>
              <a:gd name="connsiteY4326" fmla="*/ 1142002 h 6860376"/>
              <a:gd name="connsiteX4327" fmla="*/ 10348579 w 10502838"/>
              <a:gd name="connsiteY4327" fmla="*/ 1142002 h 6860376"/>
              <a:gd name="connsiteX4328" fmla="*/ 10348579 w 10502838"/>
              <a:gd name="connsiteY4328" fmla="*/ 1034975 h 6860376"/>
              <a:gd name="connsiteX4329" fmla="*/ 10241553 w 10502838"/>
              <a:gd name="connsiteY4329" fmla="*/ 1034975 h 6860376"/>
              <a:gd name="connsiteX4330" fmla="*/ 10241553 w 10502838"/>
              <a:gd name="connsiteY4330" fmla="*/ 988340 h 6860376"/>
              <a:gd name="connsiteX4331" fmla="*/ 10348579 w 10502838"/>
              <a:gd name="connsiteY4331" fmla="*/ 988340 h 6860376"/>
              <a:gd name="connsiteX4332" fmla="*/ 9746486 w 10502838"/>
              <a:gd name="connsiteY4332" fmla="*/ 881314 h 6860376"/>
              <a:gd name="connsiteX4333" fmla="*/ 9793123 w 10502838"/>
              <a:gd name="connsiteY4333" fmla="*/ 881314 h 6860376"/>
              <a:gd name="connsiteX4334" fmla="*/ 9793123 w 10502838"/>
              <a:gd name="connsiteY4334" fmla="*/ 988340 h 6860376"/>
              <a:gd name="connsiteX4335" fmla="*/ 9900148 w 10502838"/>
              <a:gd name="connsiteY4335" fmla="*/ 988340 h 6860376"/>
              <a:gd name="connsiteX4336" fmla="*/ 9900148 w 10502838"/>
              <a:gd name="connsiteY4336" fmla="*/ 1034975 h 6860376"/>
              <a:gd name="connsiteX4337" fmla="*/ 9793123 w 10502838"/>
              <a:gd name="connsiteY4337" fmla="*/ 1034975 h 6860376"/>
              <a:gd name="connsiteX4338" fmla="*/ 9793123 w 10502838"/>
              <a:gd name="connsiteY4338" fmla="*/ 1142002 h 6860376"/>
              <a:gd name="connsiteX4339" fmla="*/ 9746486 w 10502838"/>
              <a:gd name="connsiteY4339" fmla="*/ 1142002 h 6860376"/>
              <a:gd name="connsiteX4340" fmla="*/ 9746486 w 10502838"/>
              <a:gd name="connsiteY4340" fmla="*/ 1034975 h 6860376"/>
              <a:gd name="connsiteX4341" fmla="*/ 9639460 w 10502838"/>
              <a:gd name="connsiteY4341" fmla="*/ 1034975 h 6860376"/>
              <a:gd name="connsiteX4342" fmla="*/ 9639460 w 10502838"/>
              <a:gd name="connsiteY4342" fmla="*/ 988340 h 6860376"/>
              <a:gd name="connsiteX4343" fmla="*/ 9746486 w 10502838"/>
              <a:gd name="connsiteY4343" fmla="*/ 988340 h 6860376"/>
              <a:gd name="connsiteX4344" fmla="*/ 9143796 w 10502838"/>
              <a:gd name="connsiteY4344" fmla="*/ 881314 h 6860376"/>
              <a:gd name="connsiteX4345" fmla="*/ 9191030 w 10502838"/>
              <a:gd name="connsiteY4345" fmla="*/ 881314 h 6860376"/>
              <a:gd name="connsiteX4346" fmla="*/ 9191030 w 10502838"/>
              <a:gd name="connsiteY4346" fmla="*/ 988340 h 6860376"/>
              <a:gd name="connsiteX4347" fmla="*/ 9298055 w 10502838"/>
              <a:gd name="connsiteY4347" fmla="*/ 988340 h 6860376"/>
              <a:gd name="connsiteX4348" fmla="*/ 9298055 w 10502838"/>
              <a:gd name="connsiteY4348" fmla="*/ 1034975 h 6860376"/>
              <a:gd name="connsiteX4349" fmla="*/ 9191030 w 10502838"/>
              <a:gd name="connsiteY4349" fmla="*/ 1034975 h 6860376"/>
              <a:gd name="connsiteX4350" fmla="*/ 9191030 w 10502838"/>
              <a:gd name="connsiteY4350" fmla="*/ 1142002 h 6860376"/>
              <a:gd name="connsiteX4351" fmla="*/ 9143796 w 10502838"/>
              <a:gd name="connsiteY4351" fmla="*/ 1142002 h 6860376"/>
              <a:gd name="connsiteX4352" fmla="*/ 9143796 w 10502838"/>
              <a:gd name="connsiteY4352" fmla="*/ 1034975 h 6860376"/>
              <a:gd name="connsiteX4353" fmla="*/ 9036770 w 10502838"/>
              <a:gd name="connsiteY4353" fmla="*/ 1034975 h 6860376"/>
              <a:gd name="connsiteX4354" fmla="*/ 9036770 w 10502838"/>
              <a:gd name="connsiteY4354" fmla="*/ 988340 h 6860376"/>
              <a:gd name="connsiteX4355" fmla="*/ 9143796 w 10502838"/>
              <a:gd name="connsiteY4355" fmla="*/ 988340 h 6860376"/>
              <a:gd name="connsiteX4356" fmla="*/ 8541105 w 10502838"/>
              <a:gd name="connsiteY4356" fmla="*/ 881314 h 6860376"/>
              <a:gd name="connsiteX4357" fmla="*/ 8588339 w 10502838"/>
              <a:gd name="connsiteY4357" fmla="*/ 881314 h 6860376"/>
              <a:gd name="connsiteX4358" fmla="*/ 8588339 w 10502838"/>
              <a:gd name="connsiteY4358" fmla="*/ 988340 h 6860376"/>
              <a:gd name="connsiteX4359" fmla="*/ 8695365 w 10502838"/>
              <a:gd name="connsiteY4359" fmla="*/ 988340 h 6860376"/>
              <a:gd name="connsiteX4360" fmla="*/ 8695365 w 10502838"/>
              <a:gd name="connsiteY4360" fmla="*/ 1034975 h 6860376"/>
              <a:gd name="connsiteX4361" fmla="*/ 8588339 w 10502838"/>
              <a:gd name="connsiteY4361" fmla="*/ 1034975 h 6860376"/>
              <a:gd name="connsiteX4362" fmla="*/ 8588339 w 10502838"/>
              <a:gd name="connsiteY4362" fmla="*/ 1142002 h 6860376"/>
              <a:gd name="connsiteX4363" fmla="*/ 8541105 w 10502838"/>
              <a:gd name="connsiteY4363" fmla="*/ 1142002 h 6860376"/>
              <a:gd name="connsiteX4364" fmla="*/ 8541105 w 10502838"/>
              <a:gd name="connsiteY4364" fmla="*/ 1034975 h 6860376"/>
              <a:gd name="connsiteX4365" fmla="*/ 8434079 w 10502838"/>
              <a:gd name="connsiteY4365" fmla="*/ 1034975 h 6860376"/>
              <a:gd name="connsiteX4366" fmla="*/ 8434079 w 10502838"/>
              <a:gd name="connsiteY4366" fmla="*/ 988340 h 6860376"/>
              <a:gd name="connsiteX4367" fmla="*/ 8541105 w 10502838"/>
              <a:gd name="connsiteY4367" fmla="*/ 988340 h 6860376"/>
              <a:gd name="connsiteX4368" fmla="*/ 7939012 w 10502838"/>
              <a:gd name="connsiteY4368" fmla="*/ 881314 h 6860376"/>
              <a:gd name="connsiteX4369" fmla="*/ 7985648 w 10502838"/>
              <a:gd name="connsiteY4369" fmla="*/ 881314 h 6860376"/>
              <a:gd name="connsiteX4370" fmla="*/ 7985648 w 10502838"/>
              <a:gd name="connsiteY4370" fmla="*/ 988340 h 6860376"/>
              <a:gd name="connsiteX4371" fmla="*/ 8092674 w 10502838"/>
              <a:gd name="connsiteY4371" fmla="*/ 988340 h 6860376"/>
              <a:gd name="connsiteX4372" fmla="*/ 8092674 w 10502838"/>
              <a:gd name="connsiteY4372" fmla="*/ 1034975 h 6860376"/>
              <a:gd name="connsiteX4373" fmla="*/ 7985648 w 10502838"/>
              <a:gd name="connsiteY4373" fmla="*/ 1034975 h 6860376"/>
              <a:gd name="connsiteX4374" fmla="*/ 7985648 w 10502838"/>
              <a:gd name="connsiteY4374" fmla="*/ 1142002 h 6860376"/>
              <a:gd name="connsiteX4375" fmla="*/ 7939012 w 10502838"/>
              <a:gd name="connsiteY4375" fmla="*/ 1142002 h 6860376"/>
              <a:gd name="connsiteX4376" fmla="*/ 7939012 w 10502838"/>
              <a:gd name="connsiteY4376" fmla="*/ 1034975 h 6860376"/>
              <a:gd name="connsiteX4377" fmla="*/ 7831986 w 10502838"/>
              <a:gd name="connsiteY4377" fmla="*/ 1034975 h 6860376"/>
              <a:gd name="connsiteX4378" fmla="*/ 7831986 w 10502838"/>
              <a:gd name="connsiteY4378" fmla="*/ 988340 h 6860376"/>
              <a:gd name="connsiteX4379" fmla="*/ 7939012 w 10502838"/>
              <a:gd name="connsiteY4379" fmla="*/ 988340 h 6860376"/>
              <a:gd name="connsiteX4380" fmla="*/ 7336321 w 10502838"/>
              <a:gd name="connsiteY4380" fmla="*/ 881314 h 6860376"/>
              <a:gd name="connsiteX4381" fmla="*/ 7383555 w 10502838"/>
              <a:gd name="connsiteY4381" fmla="*/ 881314 h 6860376"/>
              <a:gd name="connsiteX4382" fmla="*/ 7383555 w 10502838"/>
              <a:gd name="connsiteY4382" fmla="*/ 988340 h 6860376"/>
              <a:gd name="connsiteX4383" fmla="*/ 7490581 w 10502838"/>
              <a:gd name="connsiteY4383" fmla="*/ 988340 h 6860376"/>
              <a:gd name="connsiteX4384" fmla="*/ 7490581 w 10502838"/>
              <a:gd name="connsiteY4384" fmla="*/ 1034975 h 6860376"/>
              <a:gd name="connsiteX4385" fmla="*/ 7383555 w 10502838"/>
              <a:gd name="connsiteY4385" fmla="*/ 1034975 h 6860376"/>
              <a:gd name="connsiteX4386" fmla="*/ 7383555 w 10502838"/>
              <a:gd name="connsiteY4386" fmla="*/ 1142002 h 6860376"/>
              <a:gd name="connsiteX4387" fmla="*/ 7336321 w 10502838"/>
              <a:gd name="connsiteY4387" fmla="*/ 1142002 h 6860376"/>
              <a:gd name="connsiteX4388" fmla="*/ 7336321 w 10502838"/>
              <a:gd name="connsiteY4388" fmla="*/ 1034975 h 6860376"/>
              <a:gd name="connsiteX4389" fmla="*/ 7229295 w 10502838"/>
              <a:gd name="connsiteY4389" fmla="*/ 1034975 h 6860376"/>
              <a:gd name="connsiteX4390" fmla="*/ 7229295 w 10502838"/>
              <a:gd name="connsiteY4390" fmla="*/ 988340 h 6860376"/>
              <a:gd name="connsiteX4391" fmla="*/ 7336321 w 10502838"/>
              <a:gd name="connsiteY4391" fmla="*/ 988340 h 6860376"/>
              <a:gd name="connsiteX4392" fmla="*/ 6734228 w 10502838"/>
              <a:gd name="connsiteY4392" fmla="*/ 881314 h 6860376"/>
              <a:gd name="connsiteX4393" fmla="*/ 6780864 w 10502838"/>
              <a:gd name="connsiteY4393" fmla="*/ 881314 h 6860376"/>
              <a:gd name="connsiteX4394" fmla="*/ 6780864 w 10502838"/>
              <a:gd name="connsiteY4394" fmla="*/ 988340 h 6860376"/>
              <a:gd name="connsiteX4395" fmla="*/ 6887890 w 10502838"/>
              <a:gd name="connsiteY4395" fmla="*/ 988340 h 6860376"/>
              <a:gd name="connsiteX4396" fmla="*/ 6887890 w 10502838"/>
              <a:gd name="connsiteY4396" fmla="*/ 1034975 h 6860376"/>
              <a:gd name="connsiteX4397" fmla="*/ 6780864 w 10502838"/>
              <a:gd name="connsiteY4397" fmla="*/ 1034975 h 6860376"/>
              <a:gd name="connsiteX4398" fmla="*/ 6780864 w 10502838"/>
              <a:gd name="connsiteY4398" fmla="*/ 1142002 h 6860376"/>
              <a:gd name="connsiteX4399" fmla="*/ 6734228 w 10502838"/>
              <a:gd name="connsiteY4399" fmla="*/ 1142002 h 6860376"/>
              <a:gd name="connsiteX4400" fmla="*/ 6734228 w 10502838"/>
              <a:gd name="connsiteY4400" fmla="*/ 1034975 h 6860376"/>
              <a:gd name="connsiteX4401" fmla="*/ 6627202 w 10502838"/>
              <a:gd name="connsiteY4401" fmla="*/ 1034975 h 6860376"/>
              <a:gd name="connsiteX4402" fmla="*/ 6627202 w 10502838"/>
              <a:gd name="connsiteY4402" fmla="*/ 988340 h 6860376"/>
              <a:gd name="connsiteX4403" fmla="*/ 6734228 w 10502838"/>
              <a:gd name="connsiteY4403" fmla="*/ 988340 h 6860376"/>
              <a:gd name="connsiteX4404" fmla="*/ 6131537 w 10502838"/>
              <a:gd name="connsiteY4404" fmla="*/ 881314 h 6860376"/>
              <a:gd name="connsiteX4405" fmla="*/ 6178771 w 10502838"/>
              <a:gd name="connsiteY4405" fmla="*/ 881314 h 6860376"/>
              <a:gd name="connsiteX4406" fmla="*/ 6178771 w 10502838"/>
              <a:gd name="connsiteY4406" fmla="*/ 988340 h 6860376"/>
              <a:gd name="connsiteX4407" fmla="*/ 6285797 w 10502838"/>
              <a:gd name="connsiteY4407" fmla="*/ 988340 h 6860376"/>
              <a:gd name="connsiteX4408" fmla="*/ 6285797 w 10502838"/>
              <a:gd name="connsiteY4408" fmla="*/ 1034975 h 6860376"/>
              <a:gd name="connsiteX4409" fmla="*/ 6178771 w 10502838"/>
              <a:gd name="connsiteY4409" fmla="*/ 1034975 h 6860376"/>
              <a:gd name="connsiteX4410" fmla="*/ 6178771 w 10502838"/>
              <a:gd name="connsiteY4410" fmla="*/ 1142002 h 6860376"/>
              <a:gd name="connsiteX4411" fmla="*/ 6131537 w 10502838"/>
              <a:gd name="connsiteY4411" fmla="*/ 1142002 h 6860376"/>
              <a:gd name="connsiteX4412" fmla="*/ 6131537 w 10502838"/>
              <a:gd name="connsiteY4412" fmla="*/ 1034975 h 6860376"/>
              <a:gd name="connsiteX4413" fmla="*/ 6024511 w 10502838"/>
              <a:gd name="connsiteY4413" fmla="*/ 1034975 h 6860376"/>
              <a:gd name="connsiteX4414" fmla="*/ 6024511 w 10502838"/>
              <a:gd name="connsiteY4414" fmla="*/ 988340 h 6860376"/>
              <a:gd name="connsiteX4415" fmla="*/ 6131537 w 10502838"/>
              <a:gd name="connsiteY4415" fmla="*/ 988340 h 6860376"/>
              <a:gd name="connsiteX4416" fmla="*/ 5528846 w 10502838"/>
              <a:gd name="connsiteY4416" fmla="*/ 881314 h 6860376"/>
              <a:gd name="connsiteX4417" fmla="*/ 5576080 w 10502838"/>
              <a:gd name="connsiteY4417" fmla="*/ 881314 h 6860376"/>
              <a:gd name="connsiteX4418" fmla="*/ 5576080 w 10502838"/>
              <a:gd name="connsiteY4418" fmla="*/ 988340 h 6860376"/>
              <a:gd name="connsiteX4419" fmla="*/ 5683106 w 10502838"/>
              <a:gd name="connsiteY4419" fmla="*/ 988340 h 6860376"/>
              <a:gd name="connsiteX4420" fmla="*/ 5683106 w 10502838"/>
              <a:gd name="connsiteY4420" fmla="*/ 1034975 h 6860376"/>
              <a:gd name="connsiteX4421" fmla="*/ 5576080 w 10502838"/>
              <a:gd name="connsiteY4421" fmla="*/ 1034975 h 6860376"/>
              <a:gd name="connsiteX4422" fmla="*/ 5576080 w 10502838"/>
              <a:gd name="connsiteY4422" fmla="*/ 1142002 h 6860376"/>
              <a:gd name="connsiteX4423" fmla="*/ 5528846 w 10502838"/>
              <a:gd name="connsiteY4423" fmla="*/ 1142002 h 6860376"/>
              <a:gd name="connsiteX4424" fmla="*/ 5528846 w 10502838"/>
              <a:gd name="connsiteY4424" fmla="*/ 1034975 h 6860376"/>
              <a:gd name="connsiteX4425" fmla="*/ 5421820 w 10502838"/>
              <a:gd name="connsiteY4425" fmla="*/ 1034975 h 6860376"/>
              <a:gd name="connsiteX4426" fmla="*/ 5421820 w 10502838"/>
              <a:gd name="connsiteY4426" fmla="*/ 988340 h 6860376"/>
              <a:gd name="connsiteX4427" fmla="*/ 5528846 w 10502838"/>
              <a:gd name="connsiteY4427" fmla="*/ 988340 h 6860376"/>
              <a:gd name="connsiteX4428" fmla="*/ 4926753 w 10502838"/>
              <a:gd name="connsiteY4428" fmla="*/ 881314 h 6860376"/>
              <a:gd name="connsiteX4429" fmla="*/ 4973389 w 10502838"/>
              <a:gd name="connsiteY4429" fmla="*/ 881314 h 6860376"/>
              <a:gd name="connsiteX4430" fmla="*/ 4973389 w 10502838"/>
              <a:gd name="connsiteY4430" fmla="*/ 988340 h 6860376"/>
              <a:gd name="connsiteX4431" fmla="*/ 5080415 w 10502838"/>
              <a:gd name="connsiteY4431" fmla="*/ 988340 h 6860376"/>
              <a:gd name="connsiteX4432" fmla="*/ 5080415 w 10502838"/>
              <a:gd name="connsiteY4432" fmla="*/ 1034975 h 6860376"/>
              <a:gd name="connsiteX4433" fmla="*/ 4973389 w 10502838"/>
              <a:gd name="connsiteY4433" fmla="*/ 1034975 h 6860376"/>
              <a:gd name="connsiteX4434" fmla="*/ 4973389 w 10502838"/>
              <a:gd name="connsiteY4434" fmla="*/ 1142002 h 6860376"/>
              <a:gd name="connsiteX4435" fmla="*/ 4926753 w 10502838"/>
              <a:gd name="connsiteY4435" fmla="*/ 1142002 h 6860376"/>
              <a:gd name="connsiteX4436" fmla="*/ 4926753 w 10502838"/>
              <a:gd name="connsiteY4436" fmla="*/ 1034975 h 6860376"/>
              <a:gd name="connsiteX4437" fmla="*/ 4819727 w 10502838"/>
              <a:gd name="connsiteY4437" fmla="*/ 1034975 h 6860376"/>
              <a:gd name="connsiteX4438" fmla="*/ 4819727 w 10502838"/>
              <a:gd name="connsiteY4438" fmla="*/ 988340 h 6860376"/>
              <a:gd name="connsiteX4439" fmla="*/ 4926753 w 10502838"/>
              <a:gd name="connsiteY4439" fmla="*/ 988340 h 6860376"/>
              <a:gd name="connsiteX4440" fmla="*/ 4324063 w 10502838"/>
              <a:gd name="connsiteY4440" fmla="*/ 881314 h 6860376"/>
              <a:gd name="connsiteX4441" fmla="*/ 4371297 w 10502838"/>
              <a:gd name="connsiteY4441" fmla="*/ 881314 h 6860376"/>
              <a:gd name="connsiteX4442" fmla="*/ 4371297 w 10502838"/>
              <a:gd name="connsiteY4442" fmla="*/ 988340 h 6860376"/>
              <a:gd name="connsiteX4443" fmla="*/ 4478323 w 10502838"/>
              <a:gd name="connsiteY4443" fmla="*/ 988340 h 6860376"/>
              <a:gd name="connsiteX4444" fmla="*/ 4478323 w 10502838"/>
              <a:gd name="connsiteY4444" fmla="*/ 1034975 h 6860376"/>
              <a:gd name="connsiteX4445" fmla="*/ 4371297 w 10502838"/>
              <a:gd name="connsiteY4445" fmla="*/ 1034975 h 6860376"/>
              <a:gd name="connsiteX4446" fmla="*/ 4371297 w 10502838"/>
              <a:gd name="connsiteY4446" fmla="*/ 1142002 h 6860376"/>
              <a:gd name="connsiteX4447" fmla="*/ 4324063 w 10502838"/>
              <a:gd name="connsiteY4447" fmla="*/ 1142002 h 6860376"/>
              <a:gd name="connsiteX4448" fmla="*/ 4324063 w 10502838"/>
              <a:gd name="connsiteY4448" fmla="*/ 1034975 h 6860376"/>
              <a:gd name="connsiteX4449" fmla="*/ 4217037 w 10502838"/>
              <a:gd name="connsiteY4449" fmla="*/ 1034975 h 6860376"/>
              <a:gd name="connsiteX4450" fmla="*/ 4217037 w 10502838"/>
              <a:gd name="connsiteY4450" fmla="*/ 988340 h 6860376"/>
              <a:gd name="connsiteX4451" fmla="*/ 4324063 w 10502838"/>
              <a:gd name="connsiteY4451" fmla="*/ 988340 h 6860376"/>
              <a:gd name="connsiteX4452" fmla="*/ 3721970 w 10502838"/>
              <a:gd name="connsiteY4452" fmla="*/ 881314 h 6860376"/>
              <a:gd name="connsiteX4453" fmla="*/ 3768606 w 10502838"/>
              <a:gd name="connsiteY4453" fmla="*/ 881314 h 6860376"/>
              <a:gd name="connsiteX4454" fmla="*/ 3768606 w 10502838"/>
              <a:gd name="connsiteY4454" fmla="*/ 988340 h 6860376"/>
              <a:gd name="connsiteX4455" fmla="*/ 3875632 w 10502838"/>
              <a:gd name="connsiteY4455" fmla="*/ 988340 h 6860376"/>
              <a:gd name="connsiteX4456" fmla="*/ 3875632 w 10502838"/>
              <a:gd name="connsiteY4456" fmla="*/ 1034975 h 6860376"/>
              <a:gd name="connsiteX4457" fmla="*/ 3768606 w 10502838"/>
              <a:gd name="connsiteY4457" fmla="*/ 1034975 h 6860376"/>
              <a:gd name="connsiteX4458" fmla="*/ 3768606 w 10502838"/>
              <a:gd name="connsiteY4458" fmla="*/ 1142002 h 6860376"/>
              <a:gd name="connsiteX4459" fmla="*/ 3721970 w 10502838"/>
              <a:gd name="connsiteY4459" fmla="*/ 1142002 h 6860376"/>
              <a:gd name="connsiteX4460" fmla="*/ 3721970 w 10502838"/>
              <a:gd name="connsiteY4460" fmla="*/ 1034975 h 6860376"/>
              <a:gd name="connsiteX4461" fmla="*/ 3614944 w 10502838"/>
              <a:gd name="connsiteY4461" fmla="*/ 1034975 h 6860376"/>
              <a:gd name="connsiteX4462" fmla="*/ 3614944 w 10502838"/>
              <a:gd name="connsiteY4462" fmla="*/ 988340 h 6860376"/>
              <a:gd name="connsiteX4463" fmla="*/ 3721970 w 10502838"/>
              <a:gd name="connsiteY4463" fmla="*/ 988340 h 6860376"/>
              <a:gd name="connsiteX4464" fmla="*/ 3119333 w 10502838"/>
              <a:gd name="connsiteY4464" fmla="*/ 881314 h 6860376"/>
              <a:gd name="connsiteX4465" fmla="*/ 3166568 w 10502838"/>
              <a:gd name="connsiteY4465" fmla="*/ 881314 h 6860376"/>
              <a:gd name="connsiteX4466" fmla="*/ 3166568 w 10502838"/>
              <a:gd name="connsiteY4466" fmla="*/ 988340 h 6860376"/>
              <a:gd name="connsiteX4467" fmla="*/ 3273594 w 10502838"/>
              <a:gd name="connsiteY4467" fmla="*/ 988340 h 6860376"/>
              <a:gd name="connsiteX4468" fmla="*/ 3273594 w 10502838"/>
              <a:gd name="connsiteY4468" fmla="*/ 1034975 h 6860376"/>
              <a:gd name="connsiteX4469" fmla="*/ 3166568 w 10502838"/>
              <a:gd name="connsiteY4469" fmla="*/ 1034975 h 6860376"/>
              <a:gd name="connsiteX4470" fmla="*/ 3166568 w 10502838"/>
              <a:gd name="connsiteY4470" fmla="*/ 1142002 h 6860376"/>
              <a:gd name="connsiteX4471" fmla="*/ 3119333 w 10502838"/>
              <a:gd name="connsiteY4471" fmla="*/ 1142002 h 6860376"/>
              <a:gd name="connsiteX4472" fmla="*/ 3119333 w 10502838"/>
              <a:gd name="connsiteY4472" fmla="*/ 1034975 h 6860376"/>
              <a:gd name="connsiteX4473" fmla="*/ 3012304 w 10502838"/>
              <a:gd name="connsiteY4473" fmla="*/ 1034975 h 6860376"/>
              <a:gd name="connsiteX4474" fmla="*/ 3012304 w 10502838"/>
              <a:gd name="connsiteY4474" fmla="*/ 988340 h 6860376"/>
              <a:gd name="connsiteX4475" fmla="*/ 3119333 w 10502838"/>
              <a:gd name="connsiteY4475" fmla="*/ 988340 h 6860376"/>
              <a:gd name="connsiteX4476" fmla="*/ 2516633 w 10502838"/>
              <a:gd name="connsiteY4476" fmla="*/ 881314 h 6860376"/>
              <a:gd name="connsiteX4477" fmla="*/ 2563869 w 10502838"/>
              <a:gd name="connsiteY4477" fmla="*/ 881314 h 6860376"/>
              <a:gd name="connsiteX4478" fmla="*/ 2563869 w 10502838"/>
              <a:gd name="connsiteY4478" fmla="*/ 988340 h 6860376"/>
              <a:gd name="connsiteX4479" fmla="*/ 2670896 w 10502838"/>
              <a:gd name="connsiteY4479" fmla="*/ 988340 h 6860376"/>
              <a:gd name="connsiteX4480" fmla="*/ 2670896 w 10502838"/>
              <a:gd name="connsiteY4480" fmla="*/ 1034975 h 6860376"/>
              <a:gd name="connsiteX4481" fmla="*/ 2563869 w 10502838"/>
              <a:gd name="connsiteY4481" fmla="*/ 1034975 h 6860376"/>
              <a:gd name="connsiteX4482" fmla="*/ 2563869 w 10502838"/>
              <a:gd name="connsiteY4482" fmla="*/ 1142002 h 6860376"/>
              <a:gd name="connsiteX4483" fmla="*/ 2516633 w 10502838"/>
              <a:gd name="connsiteY4483" fmla="*/ 1142002 h 6860376"/>
              <a:gd name="connsiteX4484" fmla="*/ 2516633 w 10502838"/>
              <a:gd name="connsiteY4484" fmla="*/ 1034975 h 6860376"/>
              <a:gd name="connsiteX4485" fmla="*/ 2409605 w 10502838"/>
              <a:gd name="connsiteY4485" fmla="*/ 1034975 h 6860376"/>
              <a:gd name="connsiteX4486" fmla="*/ 2409605 w 10502838"/>
              <a:gd name="connsiteY4486" fmla="*/ 988340 h 6860376"/>
              <a:gd name="connsiteX4487" fmla="*/ 2516633 w 10502838"/>
              <a:gd name="connsiteY4487" fmla="*/ 988340 h 6860376"/>
              <a:gd name="connsiteX4488" fmla="*/ 1914534 w 10502838"/>
              <a:gd name="connsiteY4488" fmla="*/ 881314 h 6860376"/>
              <a:gd name="connsiteX4489" fmla="*/ 1961170 w 10502838"/>
              <a:gd name="connsiteY4489" fmla="*/ 881314 h 6860376"/>
              <a:gd name="connsiteX4490" fmla="*/ 1961170 w 10502838"/>
              <a:gd name="connsiteY4490" fmla="*/ 988340 h 6860376"/>
              <a:gd name="connsiteX4491" fmla="*/ 2068196 w 10502838"/>
              <a:gd name="connsiteY4491" fmla="*/ 988340 h 6860376"/>
              <a:gd name="connsiteX4492" fmla="*/ 2068196 w 10502838"/>
              <a:gd name="connsiteY4492" fmla="*/ 1034975 h 6860376"/>
              <a:gd name="connsiteX4493" fmla="*/ 1961170 w 10502838"/>
              <a:gd name="connsiteY4493" fmla="*/ 1034975 h 6860376"/>
              <a:gd name="connsiteX4494" fmla="*/ 1961170 w 10502838"/>
              <a:gd name="connsiteY4494" fmla="*/ 1142002 h 6860376"/>
              <a:gd name="connsiteX4495" fmla="*/ 1914534 w 10502838"/>
              <a:gd name="connsiteY4495" fmla="*/ 1142002 h 6860376"/>
              <a:gd name="connsiteX4496" fmla="*/ 1914534 w 10502838"/>
              <a:gd name="connsiteY4496" fmla="*/ 1034975 h 6860376"/>
              <a:gd name="connsiteX4497" fmla="*/ 1807505 w 10502838"/>
              <a:gd name="connsiteY4497" fmla="*/ 1034975 h 6860376"/>
              <a:gd name="connsiteX4498" fmla="*/ 1807505 w 10502838"/>
              <a:gd name="connsiteY4498" fmla="*/ 988340 h 6860376"/>
              <a:gd name="connsiteX4499" fmla="*/ 1914534 w 10502838"/>
              <a:gd name="connsiteY4499" fmla="*/ 988340 h 6860376"/>
              <a:gd name="connsiteX4500" fmla="*/ 1311833 w 10502838"/>
              <a:gd name="connsiteY4500" fmla="*/ 881314 h 6860376"/>
              <a:gd name="connsiteX4501" fmla="*/ 1359068 w 10502838"/>
              <a:gd name="connsiteY4501" fmla="*/ 881314 h 6860376"/>
              <a:gd name="connsiteX4502" fmla="*/ 1359068 w 10502838"/>
              <a:gd name="connsiteY4502" fmla="*/ 988340 h 6860376"/>
              <a:gd name="connsiteX4503" fmla="*/ 1466097 w 10502838"/>
              <a:gd name="connsiteY4503" fmla="*/ 988340 h 6860376"/>
              <a:gd name="connsiteX4504" fmla="*/ 1466097 w 10502838"/>
              <a:gd name="connsiteY4504" fmla="*/ 1034975 h 6860376"/>
              <a:gd name="connsiteX4505" fmla="*/ 1359068 w 10502838"/>
              <a:gd name="connsiteY4505" fmla="*/ 1034975 h 6860376"/>
              <a:gd name="connsiteX4506" fmla="*/ 1359068 w 10502838"/>
              <a:gd name="connsiteY4506" fmla="*/ 1142002 h 6860376"/>
              <a:gd name="connsiteX4507" fmla="*/ 1311833 w 10502838"/>
              <a:gd name="connsiteY4507" fmla="*/ 1142002 h 6860376"/>
              <a:gd name="connsiteX4508" fmla="*/ 1311833 w 10502838"/>
              <a:gd name="connsiteY4508" fmla="*/ 1034975 h 6860376"/>
              <a:gd name="connsiteX4509" fmla="*/ 1204812 w 10502838"/>
              <a:gd name="connsiteY4509" fmla="*/ 1034975 h 6860376"/>
              <a:gd name="connsiteX4510" fmla="*/ 1204812 w 10502838"/>
              <a:gd name="connsiteY4510" fmla="*/ 988340 h 6860376"/>
              <a:gd name="connsiteX4511" fmla="*/ 1311833 w 10502838"/>
              <a:gd name="connsiteY4511" fmla="*/ 988340 h 6860376"/>
              <a:gd name="connsiteX4512" fmla="*/ 709746 w 10502838"/>
              <a:gd name="connsiteY4512" fmla="*/ 881314 h 6860376"/>
              <a:gd name="connsiteX4513" fmla="*/ 756383 w 10502838"/>
              <a:gd name="connsiteY4513" fmla="*/ 881314 h 6860376"/>
              <a:gd name="connsiteX4514" fmla="*/ 756383 w 10502838"/>
              <a:gd name="connsiteY4514" fmla="*/ 988340 h 6860376"/>
              <a:gd name="connsiteX4515" fmla="*/ 863408 w 10502838"/>
              <a:gd name="connsiteY4515" fmla="*/ 988340 h 6860376"/>
              <a:gd name="connsiteX4516" fmla="*/ 863408 w 10502838"/>
              <a:gd name="connsiteY4516" fmla="*/ 1034975 h 6860376"/>
              <a:gd name="connsiteX4517" fmla="*/ 756383 w 10502838"/>
              <a:gd name="connsiteY4517" fmla="*/ 1034975 h 6860376"/>
              <a:gd name="connsiteX4518" fmla="*/ 756383 w 10502838"/>
              <a:gd name="connsiteY4518" fmla="*/ 1142002 h 6860376"/>
              <a:gd name="connsiteX4519" fmla="*/ 709746 w 10502838"/>
              <a:gd name="connsiteY4519" fmla="*/ 1142002 h 6860376"/>
              <a:gd name="connsiteX4520" fmla="*/ 709746 w 10502838"/>
              <a:gd name="connsiteY4520" fmla="*/ 1034975 h 6860376"/>
              <a:gd name="connsiteX4521" fmla="*/ 602721 w 10502838"/>
              <a:gd name="connsiteY4521" fmla="*/ 1034975 h 6860376"/>
              <a:gd name="connsiteX4522" fmla="*/ 602721 w 10502838"/>
              <a:gd name="connsiteY4522" fmla="*/ 988340 h 6860376"/>
              <a:gd name="connsiteX4523" fmla="*/ 709746 w 10502838"/>
              <a:gd name="connsiteY4523" fmla="*/ 988340 h 6860376"/>
              <a:gd name="connsiteX4524" fmla="*/ 107056 w 10502838"/>
              <a:gd name="connsiteY4524" fmla="*/ 881314 h 6860376"/>
              <a:gd name="connsiteX4525" fmla="*/ 154291 w 10502838"/>
              <a:gd name="connsiteY4525" fmla="*/ 881314 h 6860376"/>
              <a:gd name="connsiteX4526" fmla="*/ 154291 w 10502838"/>
              <a:gd name="connsiteY4526" fmla="*/ 988340 h 6860376"/>
              <a:gd name="connsiteX4527" fmla="*/ 261317 w 10502838"/>
              <a:gd name="connsiteY4527" fmla="*/ 988340 h 6860376"/>
              <a:gd name="connsiteX4528" fmla="*/ 261317 w 10502838"/>
              <a:gd name="connsiteY4528" fmla="*/ 1034975 h 6860376"/>
              <a:gd name="connsiteX4529" fmla="*/ 154291 w 10502838"/>
              <a:gd name="connsiteY4529" fmla="*/ 1034975 h 6860376"/>
              <a:gd name="connsiteX4530" fmla="*/ 154291 w 10502838"/>
              <a:gd name="connsiteY4530" fmla="*/ 1142002 h 6860376"/>
              <a:gd name="connsiteX4531" fmla="*/ 107056 w 10502838"/>
              <a:gd name="connsiteY4531" fmla="*/ 1142002 h 6860376"/>
              <a:gd name="connsiteX4532" fmla="*/ 107056 w 10502838"/>
              <a:gd name="connsiteY4532" fmla="*/ 1034975 h 6860376"/>
              <a:gd name="connsiteX4533" fmla="*/ 32 w 10502838"/>
              <a:gd name="connsiteY4533" fmla="*/ 1034975 h 6860376"/>
              <a:gd name="connsiteX4534" fmla="*/ 32 w 10502838"/>
              <a:gd name="connsiteY4534" fmla="*/ 988340 h 6860376"/>
              <a:gd name="connsiteX4535" fmla="*/ 107056 w 10502838"/>
              <a:gd name="connsiteY4535" fmla="*/ 988340 h 6860376"/>
              <a:gd name="connsiteX4536" fmla="*/ 10295963 w 10502838"/>
              <a:gd name="connsiteY4536" fmla="*/ 474737 h 6860376"/>
              <a:gd name="connsiteX4537" fmla="*/ 10275634 w 10502838"/>
              <a:gd name="connsiteY4537" fmla="*/ 495066 h 6860376"/>
              <a:gd name="connsiteX4538" fmla="*/ 10351568 w 10502838"/>
              <a:gd name="connsiteY4538" fmla="*/ 571001 h 6860376"/>
              <a:gd name="connsiteX4539" fmla="*/ 10275634 w 10502838"/>
              <a:gd name="connsiteY4539" fmla="*/ 646935 h 6860376"/>
              <a:gd name="connsiteX4540" fmla="*/ 10295963 w 10502838"/>
              <a:gd name="connsiteY4540" fmla="*/ 667264 h 6860376"/>
              <a:gd name="connsiteX4541" fmla="*/ 10371897 w 10502838"/>
              <a:gd name="connsiteY4541" fmla="*/ 591329 h 6860376"/>
              <a:gd name="connsiteX4542" fmla="*/ 10447831 w 10502838"/>
              <a:gd name="connsiteY4542" fmla="*/ 667264 h 6860376"/>
              <a:gd name="connsiteX4543" fmla="*/ 10468160 w 10502838"/>
              <a:gd name="connsiteY4543" fmla="*/ 646935 h 6860376"/>
              <a:gd name="connsiteX4544" fmla="*/ 10392226 w 10502838"/>
              <a:gd name="connsiteY4544" fmla="*/ 571001 h 6860376"/>
              <a:gd name="connsiteX4545" fmla="*/ 10468160 w 10502838"/>
              <a:gd name="connsiteY4545" fmla="*/ 495066 h 6860376"/>
              <a:gd name="connsiteX4546" fmla="*/ 10447831 w 10502838"/>
              <a:gd name="connsiteY4546" fmla="*/ 474737 h 6860376"/>
              <a:gd name="connsiteX4547" fmla="*/ 10371897 w 10502838"/>
              <a:gd name="connsiteY4547" fmla="*/ 550671 h 6860376"/>
              <a:gd name="connsiteX4548" fmla="*/ 9693870 w 10502838"/>
              <a:gd name="connsiteY4548" fmla="*/ 474737 h 6860376"/>
              <a:gd name="connsiteX4549" fmla="*/ 9673541 w 10502838"/>
              <a:gd name="connsiteY4549" fmla="*/ 495066 h 6860376"/>
              <a:gd name="connsiteX4550" fmla="*/ 9749475 w 10502838"/>
              <a:gd name="connsiteY4550" fmla="*/ 571001 h 6860376"/>
              <a:gd name="connsiteX4551" fmla="*/ 9673541 w 10502838"/>
              <a:gd name="connsiteY4551" fmla="*/ 646935 h 6860376"/>
              <a:gd name="connsiteX4552" fmla="*/ 9693870 w 10502838"/>
              <a:gd name="connsiteY4552" fmla="*/ 667264 h 6860376"/>
              <a:gd name="connsiteX4553" fmla="*/ 9769804 w 10502838"/>
              <a:gd name="connsiteY4553" fmla="*/ 591329 h 6860376"/>
              <a:gd name="connsiteX4554" fmla="*/ 9845738 w 10502838"/>
              <a:gd name="connsiteY4554" fmla="*/ 667264 h 6860376"/>
              <a:gd name="connsiteX4555" fmla="*/ 9866067 w 10502838"/>
              <a:gd name="connsiteY4555" fmla="*/ 646935 h 6860376"/>
              <a:gd name="connsiteX4556" fmla="*/ 9790133 w 10502838"/>
              <a:gd name="connsiteY4556" fmla="*/ 571001 h 6860376"/>
              <a:gd name="connsiteX4557" fmla="*/ 9866067 w 10502838"/>
              <a:gd name="connsiteY4557" fmla="*/ 495066 h 6860376"/>
              <a:gd name="connsiteX4558" fmla="*/ 9845738 w 10502838"/>
              <a:gd name="connsiteY4558" fmla="*/ 474737 h 6860376"/>
              <a:gd name="connsiteX4559" fmla="*/ 9769804 w 10502838"/>
              <a:gd name="connsiteY4559" fmla="*/ 550671 h 6860376"/>
              <a:gd name="connsiteX4560" fmla="*/ 9091179 w 10502838"/>
              <a:gd name="connsiteY4560" fmla="*/ 474737 h 6860376"/>
              <a:gd name="connsiteX4561" fmla="*/ 9070850 w 10502838"/>
              <a:gd name="connsiteY4561" fmla="*/ 495066 h 6860376"/>
              <a:gd name="connsiteX4562" fmla="*/ 9146785 w 10502838"/>
              <a:gd name="connsiteY4562" fmla="*/ 571001 h 6860376"/>
              <a:gd name="connsiteX4563" fmla="*/ 9070850 w 10502838"/>
              <a:gd name="connsiteY4563" fmla="*/ 646935 h 6860376"/>
              <a:gd name="connsiteX4564" fmla="*/ 9091179 w 10502838"/>
              <a:gd name="connsiteY4564" fmla="*/ 667264 h 6860376"/>
              <a:gd name="connsiteX4565" fmla="*/ 9167113 w 10502838"/>
              <a:gd name="connsiteY4565" fmla="*/ 591329 h 6860376"/>
              <a:gd name="connsiteX4566" fmla="*/ 9243048 w 10502838"/>
              <a:gd name="connsiteY4566" fmla="*/ 667264 h 6860376"/>
              <a:gd name="connsiteX4567" fmla="*/ 9263377 w 10502838"/>
              <a:gd name="connsiteY4567" fmla="*/ 646935 h 6860376"/>
              <a:gd name="connsiteX4568" fmla="*/ 9187442 w 10502838"/>
              <a:gd name="connsiteY4568" fmla="*/ 571001 h 6860376"/>
              <a:gd name="connsiteX4569" fmla="*/ 9263377 w 10502838"/>
              <a:gd name="connsiteY4569" fmla="*/ 495066 h 6860376"/>
              <a:gd name="connsiteX4570" fmla="*/ 9243048 w 10502838"/>
              <a:gd name="connsiteY4570" fmla="*/ 474737 h 6860376"/>
              <a:gd name="connsiteX4571" fmla="*/ 9167113 w 10502838"/>
              <a:gd name="connsiteY4571" fmla="*/ 550671 h 6860376"/>
              <a:gd name="connsiteX4572" fmla="*/ 8489086 w 10502838"/>
              <a:gd name="connsiteY4572" fmla="*/ 474737 h 6860376"/>
              <a:gd name="connsiteX4573" fmla="*/ 8468757 w 10502838"/>
              <a:gd name="connsiteY4573" fmla="*/ 495066 h 6860376"/>
              <a:gd name="connsiteX4574" fmla="*/ 8544691 w 10502838"/>
              <a:gd name="connsiteY4574" fmla="*/ 571001 h 6860376"/>
              <a:gd name="connsiteX4575" fmla="*/ 8468757 w 10502838"/>
              <a:gd name="connsiteY4575" fmla="*/ 646935 h 6860376"/>
              <a:gd name="connsiteX4576" fmla="*/ 8489086 w 10502838"/>
              <a:gd name="connsiteY4576" fmla="*/ 667264 h 6860376"/>
              <a:gd name="connsiteX4577" fmla="*/ 8565020 w 10502838"/>
              <a:gd name="connsiteY4577" fmla="*/ 591329 h 6860376"/>
              <a:gd name="connsiteX4578" fmla="*/ 8640954 w 10502838"/>
              <a:gd name="connsiteY4578" fmla="*/ 667264 h 6860376"/>
              <a:gd name="connsiteX4579" fmla="*/ 8661283 w 10502838"/>
              <a:gd name="connsiteY4579" fmla="*/ 646935 h 6860376"/>
              <a:gd name="connsiteX4580" fmla="*/ 8585349 w 10502838"/>
              <a:gd name="connsiteY4580" fmla="*/ 571001 h 6860376"/>
              <a:gd name="connsiteX4581" fmla="*/ 8661283 w 10502838"/>
              <a:gd name="connsiteY4581" fmla="*/ 495066 h 6860376"/>
              <a:gd name="connsiteX4582" fmla="*/ 8640954 w 10502838"/>
              <a:gd name="connsiteY4582" fmla="*/ 474737 h 6860376"/>
              <a:gd name="connsiteX4583" fmla="*/ 8565020 w 10502838"/>
              <a:gd name="connsiteY4583" fmla="*/ 550671 h 6860376"/>
              <a:gd name="connsiteX4584" fmla="*/ 7886396 w 10502838"/>
              <a:gd name="connsiteY4584" fmla="*/ 474737 h 6860376"/>
              <a:gd name="connsiteX4585" fmla="*/ 7866067 w 10502838"/>
              <a:gd name="connsiteY4585" fmla="*/ 495066 h 6860376"/>
              <a:gd name="connsiteX4586" fmla="*/ 7942001 w 10502838"/>
              <a:gd name="connsiteY4586" fmla="*/ 571001 h 6860376"/>
              <a:gd name="connsiteX4587" fmla="*/ 7866067 w 10502838"/>
              <a:gd name="connsiteY4587" fmla="*/ 646935 h 6860376"/>
              <a:gd name="connsiteX4588" fmla="*/ 7886396 w 10502838"/>
              <a:gd name="connsiteY4588" fmla="*/ 667264 h 6860376"/>
              <a:gd name="connsiteX4589" fmla="*/ 7962330 w 10502838"/>
              <a:gd name="connsiteY4589" fmla="*/ 591329 h 6860376"/>
              <a:gd name="connsiteX4590" fmla="*/ 8038264 w 10502838"/>
              <a:gd name="connsiteY4590" fmla="*/ 667264 h 6860376"/>
              <a:gd name="connsiteX4591" fmla="*/ 8058593 w 10502838"/>
              <a:gd name="connsiteY4591" fmla="*/ 646935 h 6860376"/>
              <a:gd name="connsiteX4592" fmla="*/ 7982659 w 10502838"/>
              <a:gd name="connsiteY4592" fmla="*/ 571001 h 6860376"/>
              <a:gd name="connsiteX4593" fmla="*/ 8058593 w 10502838"/>
              <a:gd name="connsiteY4593" fmla="*/ 495066 h 6860376"/>
              <a:gd name="connsiteX4594" fmla="*/ 8038264 w 10502838"/>
              <a:gd name="connsiteY4594" fmla="*/ 474737 h 6860376"/>
              <a:gd name="connsiteX4595" fmla="*/ 7962330 w 10502838"/>
              <a:gd name="connsiteY4595" fmla="*/ 550671 h 6860376"/>
              <a:gd name="connsiteX4596" fmla="*/ 7283705 w 10502838"/>
              <a:gd name="connsiteY4596" fmla="*/ 474737 h 6860376"/>
              <a:gd name="connsiteX4597" fmla="*/ 7263376 w 10502838"/>
              <a:gd name="connsiteY4597" fmla="*/ 495066 h 6860376"/>
              <a:gd name="connsiteX4598" fmla="*/ 7339310 w 10502838"/>
              <a:gd name="connsiteY4598" fmla="*/ 571001 h 6860376"/>
              <a:gd name="connsiteX4599" fmla="*/ 7263376 w 10502838"/>
              <a:gd name="connsiteY4599" fmla="*/ 646935 h 6860376"/>
              <a:gd name="connsiteX4600" fmla="*/ 7283705 w 10502838"/>
              <a:gd name="connsiteY4600" fmla="*/ 667264 h 6860376"/>
              <a:gd name="connsiteX4601" fmla="*/ 7359639 w 10502838"/>
              <a:gd name="connsiteY4601" fmla="*/ 591329 h 6860376"/>
              <a:gd name="connsiteX4602" fmla="*/ 7435573 w 10502838"/>
              <a:gd name="connsiteY4602" fmla="*/ 667264 h 6860376"/>
              <a:gd name="connsiteX4603" fmla="*/ 7455902 w 10502838"/>
              <a:gd name="connsiteY4603" fmla="*/ 646935 h 6860376"/>
              <a:gd name="connsiteX4604" fmla="*/ 7379968 w 10502838"/>
              <a:gd name="connsiteY4604" fmla="*/ 571001 h 6860376"/>
              <a:gd name="connsiteX4605" fmla="*/ 7455902 w 10502838"/>
              <a:gd name="connsiteY4605" fmla="*/ 495066 h 6860376"/>
              <a:gd name="connsiteX4606" fmla="*/ 7435573 w 10502838"/>
              <a:gd name="connsiteY4606" fmla="*/ 474737 h 6860376"/>
              <a:gd name="connsiteX4607" fmla="*/ 7359639 w 10502838"/>
              <a:gd name="connsiteY4607" fmla="*/ 550671 h 6860376"/>
              <a:gd name="connsiteX4608" fmla="*/ 6681612 w 10502838"/>
              <a:gd name="connsiteY4608" fmla="*/ 474737 h 6860376"/>
              <a:gd name="connsiteX4609" fmla="*/ 6661283 w 10502838"/>
              <a:gd name="connsiteY4609" fmla="*/ 495066 h 6860376"/>
              <a:gd name="connsiteX4610" fmla="*/ 6737217 w 10502838"/>
              <a:gd name="connsiteY4610" fmla="*/ 571001 h 6860376"/>
              <a:gd name="connsiteX4611" fmla="*/ 6661283 w 10502838"/>
              <a:gd name="connsiteY4611" fmla="*/ 646935 h 6860376"/>
              <a:gd name="connsiteX4612" fmla="*/ 6681612 w 10502838"/>
              <a:gd name="connsiteY4612" fmla="*/ 667264 h 6860376"/>
              <a:gd name="connsiteX4613" fmla="*/ 6757546 w 10502838"/>
              <a:gd name="connsiteY4613" fmla="*/ 591329 h 6860376"/>
              <a:gd name="connsiteX4614" fmla="*/ 6833480 w 10502838"/>
              <a:gd name="connsiteY4614" fmla="*/ 667264 h 6860376"/>
              <a:gd name="connsiteX4615" fmla="*/ 6853809 w 10502838"/>
              <a:gd name="connsiteY4615" fmla="*/ 646935 h 6860376"/>
              <a:gd name="connsiteX4616" fmla="*/ 6777875 w 10502838"/>
              <a:gd name="connsiteY4616" fmla="*/ 571001 h 6860376"/>
              <a:gd name="connsiteX4617" fmla="*/ 6853809 w 10502838"/>
              <a:gd name="connsiteY4617" fmla="*/ 495066 h 6860376"/>
              <a:gd name="connsiteX4618" fmla="*/ 6833480 w 10502838"/>
              <a:gd name="connsiteY4618" fmla="*/ 474737 h 6860376"/>
              <a:gd name="connsiteX4619" fmla="*/ 6757546 w 10502838"/>
              <a:gd name="connsiteY4619" fmla="*/ 550671 h 6860376"/>
              <a:gd name="connsiteX4620" fmla="*/ 6078921 w 10502838"/>
              <a:gd name="connsiteY4620" fmla="*/ 474737 h 6860376"/>
              <a:gd name="connsiteX4621" fmla="*/ 6058592 w 10502838"/>
              <a:gd name="connsiteY4621" fmla="*/ 495066 h 6860376"/>
              <a:gd name="connsiteX4622" fmla="*/ 6134526 w 10502838"/>
              <a:gd name="connsiteY4622" fmla="*/ 571001 h 6860376"/>
              <a:gd name="connsiteX4623" fmla="*/ 6058592 w 10502838"/>
              <a:gd name="connsiteY4623" fmla="*/ 646935 h 6860376"/>
              <a:gd name="connsiteX4624" fmla="*/ 6078921 w 10502838"/>
              <a:gd name="connsiteY4624" fmla="*/ 667264 h 6860376"/>
              <a:gd name="connsiteX4625" fmla="*/ 6154855 w 10502838"/>
              <a:gd name="connsiteY4625" fmla="*/ 591329 h 6860376"/>
              <a:gd name="connsiteX4626" fmla="*/ 6230789 w 10502838"/>
              <a:gd name="connsiteY4626" fmla="*/ 667264 h 6860376"/>
              <a:gd name="connsiteX4627" fmla="*/ 6251118 w 10502838"/>
              <a:gd name="connsiteY4627" fmla="*/ 646935 h 6860376"/>
              <a:gd name="connsiteX4628" fmla="*/ 6175184 w 10502838"/>
              <a:gd name="connsiteY4628" fmla="*/ 571001 h 6860376"/>
              <a:gd name="connsiteX4629" fmla="*/ 6251118 w 10502838"/>
              <a:gd name="connsiteY4629" fmla="*/ 495066 h 6860376"/>
              <a:gd name="connsiteX4630" fmla="*/ 6230789 w 10502838"/>
              <a:gd name="connsiteY4630" fmla="*/ 474737 h 6860376"/>
              <a:gd name="connsiteX4631" fmla="*/ 6154855 w 10502838"/>
              <a:gd name="connsiteY4631" fmla="*/ 550671 h 6860376"/>
              <a:gd name="connsiteX4632" fmla="*/ 5476828 w 10502838"/>
              <a:gd name="connsiteY4632" fmla="*/ 474737 h 6860376"/>
              <a:gd name="connsiteX4633" fmla="*/ 5456499 w 10502838"/>
              <a:gd name="connsiteY4633" fmla="*/ 495066 h 6860376"/>
              <a:gd name="connsiteX4634" fmla="*/ 5532433 w 10502838"/>
              <a:gd name="connsiteY4634" fmla="*/ 571001 h 6860376"/>
              <a:gd name="connsiteX4635" fmla="*/ 5456499 w 10502838"/>
              <a:gd name="connsiteY4635" fmla="*/ 646935 h 6860376"/>
              <a:gd name="connsiteX4636" fmla="*/ 5476828 w 10502838"/>
              <a:gd name="connsiteY4636" fmla="*/ 667264 h 6860376"/>
              <a:gd name="connsiteX4637" fmla="*/ 5552762 w 10502838"/>
              <a:gd name="connsiteY4637" fmla="*/ 591329 h 6860376"/>
              <a:gd name="connsiteX4638" fmla="*/ 5628697 w 10502838"/>
              <a:gd name="connsiteY4638" fmla="*/ 667264 h 6860376"/>
              <a:gd name="connsiteX4639" fmla="*/ 5649025 w 10502838"/>
              <a:gd name="connsiteY4639" fmla="*/ 646935 h 6860376"/>
              <a:gd name="connsiteX4640" fmla="*/ 5573091 w 10502838"/>
              <a:gd name="connsiteY4640" fmla="*/ 571001 h 6860376"/>
              <a:gd name="connsiteX4641" fmla="*/ 5649025 w 10502838"/>
              <a:gd name="connsiteY4641" fmla="*/ 495066 h 6860376"/>
              <a:gd name="connsiteX4642" fmla="*/ 5628697 w 10502838"/>
              <a:gd name="connsiteY4642" fmla="*/ 474737 h 6860376"/>
              <a:gd name="connsiteX4643" fmla="*/ 5552762 w 10502838"/>
              <a:gd name="connsiteY4643" fmla="*/ 550671 h 6860376"/>
              <a:gd name="connsiteX4644" fmla="*/ 4874137 w 10502838"/>
              <a:gd name="connsiteY4644" fmla="*/ 474737 h 6860376"/>
              <a:gd name="connsiteX4645" fmla="*/ 4853808 w 10502838"/>
              <a:gd name="connsiteY4645" fmla="*/ 495066 h 6860376"/>
              <a:gd name="connsiteX4646" fmla="*/ 4929742 w 10502838"/>
              <a:gd name="connsiteY4646" fmla="*/ 571001 h 6860376"/>
              <a:gd name="connsiteX4647" fmla="*/ 4853808 w 10502838"/>
              <a:gd name="connsiteY4647" fmla="*/ 646935 h 6860376"/>
              <a:gd name="connsiteX4648" fmla="*/ 4874137 w 10502838"/>
              <a:gd name="connsiteY4648" fmla="*/ 667264 h 6860376"/>
              <a:gd name="connsiteX4649" fmla="*/ 4950071 w 10502838"/>
              <a:gd name="connsiteY4649" fmla="*/ 591329 h 6860376"/>
              <a:gd name="connsiteX4650" fmla="*/ 5026005 w 10502838"/>
              <a:gd name="connsiteY4650" fmla="*/ 667264 h 6860376"/>
              <a:gd name="connsiteX4651" fmla="*/ 5046334 w 10502838"/>
              <a:gd name="connsiteY4651" fmla="*/ 646935 h 6860376"/>
              <a:gd name="connsiteX4652" fmla="*/ 4970400 w 10502838"/>
              <a:gd name="connsiteY4652" fmla="*/ 571001 h 6860376"/>
              <a:gd name="connsiteX4653" fmla="*/ 5046334 w 10502838"/>
              <a:gd name="connsiteY4653" fmla="*/ 495066 h 6860376"/>
              <a:gd name="connsiteX4654" fmla="*/ 5026005 w 10502838"/>
              <a:gd name="connsiteY4654" fmla="*/ 474737 h 6860376"/>
              <a:gd name="connsiteX4655" fmla="*/ 4950071 w 10502838"/>
              <a:gd name="connsiteY4655" fmla="*/ 550671 h 6860376"/>
              <a:gd name="connsiteX4656" fmla="*/ 4271446 w 10502838"/>
              <a:gd name="connsiteY4656" fmla="*/ 474737 h 6860376"/>
              <a:gd name="connsiteX4657" fmla="*/ 4251117 w 10502838"/>
              <a:gd name="connsiteY4657" fmla="*/ 495066 h 6860376"/>
              <a:gd name="connsiteX4658" fmla="*/ 4327052 w 10502838"/>
              <a:gd name="connsiteY4658" fmla="*/ 571001 h 6860376"/>
              <a:gd name="connsiteX4659" fmla="*/ 4251117 w 10502838"/>
              <a:gd name="connsiteY4659" fmla="*/ 646935 h 6860376"/>
              <a:gd name="connsiteX4660" fmla="*/ 4271446 w 10502838"/>
              <a:gd name="connsiteY4660" fmla="*/ 667264 h 6860376"/>
              <a:gd name="connsiteX4661" fmla="*/ 4347380 w 10502838"/>
              <a:gd name="connsiteY4661" fmla="*/ 591329 h 6860376"/>
              <a:gd name="connsiteX4662" fmla="*/ 4423315 w 10502838"/>
              <a:gd name="connsiteY4662" fmla="*/ 667264 h 6860376"/>
              <a:gd name="connsiteX4663" fmla="*/ 4443644 w 10502838"/>
              <a:gd name="connsiteY4663" fmla="*/ 646935 h 6860376"/>
              <a:gd name="connsiteX4664" fmla="*/ 4367709 w 10502838"/>
              <a:gd name="connsiteY4664" fmla="*/ 571001 h 6860376"/>
              <a:gd name="connsiteX4665" fmla="*/ 4443644 w 10502838"/>
              <a:gd name="connsiteY4665" fmla="*/ 495066 h 6860376"/>
              <a:gd name="connsiteX4666" fmla="*/ 4423315 w 10502838"/>
              <a:gd name="connsiteY4666" fmla="*/ 474737 h 6860376"/>
              <a:gd name="connsiteX4667" fmla="*/ 4347380 w 10502838"/>
              <a:gd name="connsiteY4667" fmla="*/ 550671 h 6860376"/>
              <a:gd name="connsiteX4668" fmla="*/ 3669354 w 10502838"/>
              <a:gd name="connsiteY4668" fmla="*/ 474737 h 6860376"/>
              <a:gd name="connsiteX4669" fmla="*/ 3649025 w 10502838"/>
              <a:gd name="connsiteY4669" fmla="*/ 495066 h 6860376"/>
              <a:gd name="connsiteX4670" fmla="*/ 3724959 w 10502838"/>
              <a:gd name="connsiteY4670" fmla="*/ 571001 h 6860376"/>
              <a:gd name="connsiteX4671" fmla="*/ 3649025 w 10502838"/>
              <a:gd name="connsiteY4671" fmla="*/ 646935 h 6860376"/>
              <a:gd name="connsiteX4672" fmla="*/ 3669354 w 10502838"/>
              <a:gd name="connsiteY4672" fmla="*/ 667264 h 6860376"/>
              <a:gd name="connsiteX4673" fmla="*/ 3745288 w 10502838"/>
              <a:gd name="connsiteY4673" fmla="*/ 591329 h 6860376"/>
              <a:gd name="connsiteX4674" fmla="*/ 3821222 w 10502838"/>
              <a:gd name="connsiteY4674" fmla="*/ 667264 h 6860376"/>
              <a:gd name="connsiteX4675" fmla="*/ 3841551 w 10502838"/>
              <a:gd name="connsiteY4675" fmla="*/ 646935 h 6860376"/>
              <a:gd name="connsiteX4676" fmla="*/ 3765617 w 10502838"/>
              <a:gd name="connsiteY4676" fmla="*/ 571001 h 6860376"/>
              <a:gd name="connsiteX4677" fmla="*/ 3841551 w 10502838"/>
              <a:gd name="connsiteY4677" fmla="*/ 495066 h 6860376"/>
              <a:gd name="connsiteX4678" fmla="*/ 3821222 w 10502838"/>
              <a:gd name="connsiteY4678" fmla="*/ 474737 h 6860376"/>
              <a:gd name="connsiteX4679" fmla="*/ 3745288 w 10502838"/>
              <a:gd name="connsiteY4679" fmla="*/ 550671 h 6860376"/>
              <a:gd name="connsiteX4680" fmla="*/ 3067314 w 10502838"/>
              <a:gd name="connsiteY4680" fmla="*/ 474737 h 6860376"/>
              <a:gd name="connsiteX4681" fmla="*/ 3046985 w 10502838"/>
              <a:gd name="connsiteY4681" fmla="*/ 495066 h 6860376"/>
              <a:gd name="connsiteX4682" fmla="*/ 3122920 w 10502838"/>
              <a:gd name="connsiteY4682" fmla="*/ 571001 h 6860376"/>
              <a:gd name="connsiteX4683" fmla="*/ 3046985 w 10502838"/>
              <a:gd name="connsiteY4683" fmla="*/ 646935 h 6860376"/>
              <a:gd name="connsiteX4684" fmla="*/ 3067314 w 10502838"/>
              <a:gd name="connsiteY4684" fmla="*/ 667264 h 6860376"/>
              <a:gd name="connsiteX4685" fmla="*/ 3142651 w 10502838"/>
              <a:gd name="connsiteY4685" fmla="*/ 591329 h 6860376"/>
              <a:gd name="connsiteX4686" fmla="*/ 3218589 w 10502838"/>
              <a:gd name="connsiteY4686" fmla="*/ 667264 h 6860376"/>
              <a:gd name="connsiteX4687" fmla="*/ 3238918 w 10502838"/>
              <a:gd name="connsiteY4687" fmla="*/ 646935 h 6860376"/>
              <a:gd name="connsiteX4688" fmla="*/ 3162980 w 10502838"/>
              <a:gd name="connsiteY4688" fmla="*/ 571001 h 6860376"/>
              <a:gd name="connsiteX4689" fmla="*/ 3238918 w 10502838"/>
              <a:gd name="connsiteY4689" fmla="*/ 495066 h 6860376"/>
              <a:gd name="connsiteX4690" fmla="*/ 3218589 w 10502838"/>
              <a:gd name="connsiteY4690" fmla="*/ 474737 h 6860376"/>
              <a:gd name="connsiteX4691" fmla="*/ 3142651 w 10502838"/>
              <a:gd name="connsiteY4691" fmla="*/ 550671 h 6860376"/>
              <a:gd name="connsiteX4692" fmla="*/ 2464615 w 10502838"/>
              <a:gd name="connsiteY4692" fmla="*/ 474737 h 6860376"/>
              <a:gd name="connsiteX4693" fmla="*/ 2444286 w 10502838"/>
              <a:gd name="connsiteY4693" fmla="*/ 495066 h 6860376"/>
              <a:gd name="connsiteX4694" fmla="*/ 2520223 w 10502838"/>
              <a:gd name="connsiteY4694" fmla="*/ 571001 h 6860376"/>
              <a:gd name="connsiteX4695" fmla="*/ 2444286 w 10502838"/>
              <a:gd name="connsiteY4695" fmla="*/ 646935 h 6860376"/>
              <a:gd name="connsiteX4696" fmla="*/ 2464615 w 10502838"/>
              <a:gd name="connsiteY4696" fmla="*/ 667264 h 6860376"/>
              <a:gd name="connsiteX4697" fmla="*/ 2540553 w 10502838"/>
              <a:gd name="connsiteY4697" fmla="*/ 591329 h 6860376"/>
              <a:gd name="connsiteX4698" fmla="*/ 2616487 w 10502838"/>
              <a:gd name="connsiteY4698" fmla="*/ 667264 h 6860376"/>
              <a:gd name="connsiteX4699" fmla="*/ 2636816 w 10502838"/>
              <a:gd name="connsiteY4699" fmla="*/ 646935 h 6860376"/>
              <a:gd name="connsiteX4700" fmla="*/ 2560882 w 10502838"/>
              <a:gd name="connsiteY4700" fmla="*/ 571001 h 6860376"/>
              <a:gd name="connsiteX4701" fmla="*/ 2636816 w 10502838"/>
              <a:gd name="connsiteY4701" fmla="*/ 495066 h 6860376"/>
              <a:gd name="connsiteX4702" fmla="*/ 2616487 w 10502838"/>
              <a:gd name="connsiteY4702" fmla="*/ 474737 h 6860376"/>
              <a:gd name="connsiteX4703" fmla="*/ 2540553 w 10502838"/>
              <a:gd name="connsiteY4703" fmla="*/ 550671 h 6860376"/>
              <a:gd name="connsiteX4704" fmla="*/ 1861918 w 10502838"/>
              <a:gd name="connsiteY4704" fmla="*/ 474737 h 6860376"/>
              <a:gd name="connsiteX4705" fmla="*/ 1841588 w 10502838"/>
              <a:gd name="connsiteY4705" fmla="*/ 495066 h 6860376"/>
              <a:gd name="connsiteX4706" fmla="*/ 1917524 w 10502838"/>
              <a:gd name="connsiteY4706" fmla="*/ 571001 h 6860376"/>
              <a:gd name="connsiteX4707" fmla="*/ 1841588 w 10502838"/>
              <a:gd name="connsiteY4707" fmla="*/ 646935 h 6860376"/>
              <a:gd name="connsiteX4708" fmla="*/ 1861918 w 10502838"/>
              <a:gd name="connsiteY4708" fmla="*/ 667264 h 6860376"/>
              <a:gd name="connsiteX4709" fmla="*/ 1937853 w 10502838"/>
              <a:gd name="connsiteY4709" fmla="*/ 591329 h 6860376"/>
              <a:gd name="connsiteX4710" fmla="*/ 2013788 w 10502838"/>
              <a:gd name="connsiteY4710" fmla="*/ 667264 h 6860376"/>
              <a:gd name="connsiteX4711" fmla="*/ 2034117 w 10502838"/>
              <a:gd name="connsiteY4711" fmla="*/ 646935 h 6860376"/>
              <a:gd name="connsiteX4712" fmla="*/ 1958182 w 10502838"/>
              <a:gd name="connsiteY4712" fmla="*/ 571001 h 6860376"/>
              <a:gd name="connsiteX4713" fmla="*/ 2034117 w 10502838"/>
              <a:gd name="connsiteY4713" fmla="*/ 495066 h 6860376"/>
              <a:gd name="connsiteX4714" fmla="*/ 2013788 w 10502838"/>
              <a:gd name="connsiteY4714" fmla="*/ 474737 h 6860376"/>
              <a:gd name="connsiteX4715" fmla="*/ 1937853 w 10502838"/>
              <a:gd name="connsiteY4715" fmla="*/ 550671 h 6860376"/>
              <a:gd name="connsiteX4716" fmla="*/ 1259817 w 10502838"/>
              <a:gd name="connsiteY4716" fmla="*/ 474737 h 6860376"/>
              <a:gd name="connsiteX4717" fmla="*/ 1239491 w 10502838"/>
              <a:gd name="connsiteY4717" fmla="*/ 495066 h 6860376"/>
              <a:gd name="connsiteX4718" fmla="*/ 1315422 w 10502838"/>
              <a:gd name="connsiteY4718" fmla="*/ 571001 h 6860376"/>
              <a:gd name="connsiteX4719" fmla="*/ 1239491 w 10502838"/>
              <a:gd name="connsiteY4719" fmla="*/ 646935 h 6860376"/>
              <a:gd name="connsiteX4720" fmla="*/ 1259817 w 10502838"/>
              <a:gd name="connsiteY4720" fmla="*/ 667264 h 6860376"/>
              <a:gd name="connsiteX4721" fmla="*/ 1335752 w 10502838"/>
              <a:gd name="connsiteY4721" fmla="*/ 591329 h 6860376"/>
              <a:gd name="connsiteX4722" fmla="*/ 1411686 w 10502838"/>
              <a:gd name="connsiteY4722" fmla="*/ 667264 h 6860376"/>
              <a:gd name="connsiteX4723" fmla="*/ 1432014 w 10502838"/>
              <a:gd name="connsiteY4723" fmla="*/ 646935 h 6860376"/>
              <a:gd name="connsiteX4724" fmla="*/ 1356081 w 10502838"/>
              <a:gd name="connsiteY4724" fmla="*/ 571001 h 6860376"/>
              <a:gd name="connsiteX4725" fmla="*/ 1432014 w 10502838"/>
              <a:gd name="connsiteY4725" fmla="*/ 495066 h 6860376"/>
              <a:gd name="connsiteX4726" fmla="*/ 1411686 w 10502838"/>
              <a:gd name="connsiteY4726" fmla="*/ 474737 h 6860376"/>
              <a:gd name="connsiteX4727" fmla="*/ 1335752 w 10502838"/>
              <a:gd name="connsiteY4727" fmla="*/ 550671 h 6860376"/>
              <a:gd name="connsiteX4728" fmla="*/ 657131 w 10502838"/>
              <a:gd name="connsiteY4728" fmla="*/ 474737 h 6860376"/>
              <a:gd name="connsiteX4729" fmla="*/ 636803 w 10502838"/>
              <a:gd name="connsiteY4729" fmla="*/ 495066 h 6860376"/>
              <a:gd name="connsiteX4730" fmla="*/ 712737 w 10502838"/>
              <a:gd name="connsiteY4730" fmla="*/ 571001 h 6860376"/>
              <a:gd name="connsiteX4731" fmla="*/ 636803 w 10502838"/>
              <a:gd name="connsiteY4731" fmla="*/ 646935 h 6860376"/>
              <a:gd name="connsiteX4732" fmla="*/ 657131 w 10502838"/>
              <a:gd name="connsiteY4732" fmla="*/ 667264 h 6860376"/>
              <a:gd name="connsiteX4733" fmla="*/ 733066 w 10502838"/>
              <a:gd name="connsiteY4733" fmla="*/ 591329 h 6860376"/>
              <a:gd name="connsiteX4734" fmla="*/ 809000 w 10502838"/>
              <a:gd name="connsiteY4734" fmla="*/ 667264 h 6860376"/>
              <a:gd name="connsiteX4735" fmla="*/ 829329 w 10502838"/>
              <a:gd name="connsiteY4735" fmla="*/ 646935 h 6860376"/>
              <a:gd name="connsiteX4736" fmla="*/ 753395 w 10502838"/>
              <a:gd name="connsiteY4736" fmla="*/ 571001 h 6860376"/>
              <a:gd name="connsiteX4737" fmla="*/ 829329 w 10502838"/>
              <a:gd name="connsiteY4737" fmla="*/ 495066 h 6860376"/>
              <a:gd name="connsiteX4738" fmla="*/ 809000 w 10502838"/>
              <a:gd name="connsiteY4738" fmla="*/ 474737 h 6860376"/>
              <a:gd name="connsiteX4739" fmla="*/ 733066 w 10502838"/>
              <a:gd name="connsiteY4739" fmla="*/ 550671 h 6860376"/>
              <a:gd name="connsiteX4740" fmla="*/ 55038 w 10502838"/>
              <a:gd name="connsiteY4740" fmla="*/ 474737 h 6860376"/>
              <a:gd name="connsiteX4741" fmla="*/ 34709 w 10502838"/>
              <a:gd name="connsiteY4741" fmla="*/ 495066 h 6860376"/>
              <a:gd name="connsiteX4742" fmla="*/ 110643 w 10502838"/>
              <a:gd name="connsiteY4742" fmla="*/ 571001 h 6860376"/>
              <a:gd name="connsiteX4743" fmla="*/ 34111 w 10502838"/>
              <a:gd name="connsiteY4743" fmla="*/ 646935 h 6860376"/>
              <a:gd name="connsiteX4744" fmla="*/ 54440 w 10502838"/>
              <a:gd name="connsiteY4744" fmla="*/ 667264 h 6860376"/>
              <a:gd name="connsiteX4745" fmla="*/ 130374 w 10502838"/>
              <a:gd name="connsiteY4745" fmla="*/ 591329 h 6860376"/>
              <a:gd name="connsiteX4746" fmla="*/ 206309 w 10502838"/>
              <a:gd name="connsiteY4746" fmla="*/ 667264 h 6860376"/>
              <a:gd name="connsiteX4747" fmla="*/ 226637 w 10502838"/>
              <a:gd name="connsiteY4747" fmla="*/ 646935 h 6860376"/>
              <a:gd name="connsiteX4748" fmla="*/ 151301 w 10502838"/>
              <a:gd name="connsiteY4748" fmla="*/ 571001 h 6860376"/>
              <a:gd name="connsiteX4749" fmla="*/ 227236 w 10502838"/>
              <a:gd name="connsiteY4749" fmla="*/ 495066 h 6860376"/>
              <a:gd name="connsiteX4750" fmla="*/ 206907 w 10502838"/>
              <a:gd name="connsiteY4750" fmla="*/ 474737 h 6860376"/>
              <a:gd name="connsiteX4751" fmla="*/ 130374 w 10502838"/>
              <a:gd name="connsiteY4751" fmla="*/ 550671 h 6860376"/>
              <a:gd name="connsiteX4752" fmla="*/ 5476828 w 10502838"/>
              <a:gd name="connsiteY4752" fmla="*/ 449027 h 6860376"/>
              <a:gd name="connsiteX4753" fmla="*/ 5552762 w 10502838"/>
              <a:gd name="connsiteY4753" fmla="*/ 524961 h 6860376"/>
              <a:gd name="connsiteX4754" fmla="*/ 5628697 w 10502838"/>
              <a:gd name="connsiteY4754" fmla="*/ 449027 h 6860376"/>
              <a:gd name="connsiteX4755" fmla="*/ 5674735 w 10502838"/>
              <a:gd name="connsiteY4755" fmla="*/ 495066 h 6860376"/>
              <a:gd name="connsiteX4756" fmla="*/ 5598801 w 10502838"/>
              <a:gd name="connsiteY4756" fmla="*/ 571001 h 6860376"/>
              <a:gd name="connsiteX4757" fmla="*/ 5674735 w 10502838"/>
              <a:gd name="connsiteY4757" fmla="*/ 646935 h 6860376"/>
              <a:gd name="connsiteX4758" fmla="*/ 5628099 w 10502838"/>
              <a:gd name="connsiteY4758" fmla="*/ 692376 h 6860376"/>
              <a:gd name="connsiteX4759" fmla="*/ 5552164 w 10502838"/>
              <a:gd name="connsiteY4759" fmla="*/ 616442 h 6860376"/>
              <a:gd name="connsiteX4760" fmla="*/ 5476828 w 10502838"/>
              <a:gd name="connsiteY4760" fmla="*/ 692376 h 6860376"/>
              <a:gd name="connsiteX4761" fmla="*/ 5430789 w 10502838"/>
              <a:gd name="connsiteY4761" fmla="*/ 646337 h 6860376"/>
              <a:gd name="connsiteX4762" fmla="*/ 5506723 w 10502838"/>
              <a:gd name="connsiteY4762" fmla="*/ 571001 h 6860376"/>
              <a:gd name="connsiteX4763" fmla="*/ 5430789 w 10502838"/>
              <a:gd name="connsiteY4763" fmla="*/ 495066 h 6860376"/>
              <a:gd name="connsiteX4764" fmla="*/ 3067314 w 10502838"/>
              <a:gd name="connsiteY4764" fmla="*/ 449027 h 6860376"/>
              <a:gd name="connsiteX4765" fmla="*/ 3143249 w 10502838"/>
              <a:gd name="connsiteY4765" fmla="*/ 524961 h 6860376"/>
              <a:gd name="connsiteX4766" fmla="*/ 3219187 w 10502838"/>
              <a:gd name="connsiteY4766" fmla="*/ 449027 h 6860376"/>
              <a:gd name="connsiteX4767" fmla="*/ 3265225 w 10502838"/>
              <a:gd name="connsiteY4767" fmla="*/ 495066 h 6860376"/>
              <a:gd name="connsiteX4768" fmla="*/ 3189291 w 10502838"/>
              <a:gd name="connsiteY4768" fmla="*/ 571001 h 6860376"/>
              <a:gd name="connsiteX4769" fmla="*/ 3265225 w 10502838"/>
              <a:gd name="connsiteY4769" fmla="*/ 646935 h 6860376"/>
              <a:gd name="connsiteX4770" fmla="*/ 3218589 w 10502838"/>
              <a:gd name="connsiteY4770" fmla="*/ 692376 h 6860376"/>
              <a:gd name="connsiteX4771" fmla="*/ 3142651 w 10502838"/>
              <a:gd name="connsiteY4771" fmla="*/ 616442 h 6860376"/>
              <a:gd name="connsiteX4772" fmla="*/ 3067314 w 10502838"/>
              <a:gd name="connsiteY4772" fmla="*/ 692376 h 6860376"/>
              <a:gd name="connsiteX4773" fmla="*/ 3021275 w 10502838"/>
              <a:gd name="connsiteY4773" fmla="*/ 646337 h 6860376"/>
              <a:gd name="connsiteX4774" fmla="*/ 3097211 w 10502838"/>
              <a:gd name="connsiteY4774" fmla="*/ 571001 h 6860376"/>
              <a:gd name="connsiteX4775" fmla="*/ 3021275 w 10502838"/>
              <a:gd name="connsiteY4775" fmla="*/ 495066 h 6860376"/>
              <a:gd name="connsiteX4776" fmla="*/ 1259817 w 10502838"/>
              <a:gd name="connsiteY4776" fmla="*/ 449027 h 6860376"/>
              <a:gd name="connsiteX4777" fmla="*/ 1335752 w 10502838"/>
              <a:gd name="connsiteY4777" fmla="*/ 524961 h 6860376"/>
              <a:gd name="connsiteX4778" fmla="*/ 1411089 w 10502838"/>
              <a:gd name="connsiteY4778" fmla="*/ 449625 h 6860376"/>
              <a:gd name="connsiteX4779" fmla="*/ 1457127 w 10502838"/>
              <a:gd name="connsiteY4779" fmla="*/ 495664 h 6860376"/>
              <a:gd name="connsiteX4780" fmla="*/ 1381192 w 10502838"/>
              <a:gd name="connsiteY4780" fmla="*/ 571001 h 6860376"/>
              <a:gd name="connsiteX4781" fmla="*/ 1457127 w 10502838"/>
              <a:gd name="connsiteY4781" fmla="*/ 646935 h 6860376"/>
              <a:gd name="connsiteX4782" fmla="*/ 1411089 w 10502838"/>
              <a:gd name="connsiteY4782" fmla="*/ 692974 h 6860376"/>
              <a:gd name="connsiteX4783" fmla="*/ 1335153 w 10502838"/>
              <a:gd name="connsiteY4783" fmla="*/ 617040 h 6860376"/>
              <a:gd name="connsiteX4784" fmla="*/ 1259817 w 10502838"/>
              <a:gd name="connsiteY4784" fmla="*/ 692376 h 6860376"/>
              <a:gd name="connsiteX4785" fmla="*/ 1213782 w 10502838"/>
              <a:gd name="connsiteY4785" fmla="*/ 646337 h 6860376"/>
              <a:gd name="connsiteX4786" fmla="*/ 1289711 w 10502838"/>
              <a:gd name="connsiteY4786" fmla="*/ 570403 h 6860376"/>
              <a:gd name="connsiteX4787" fmla="*/ 1213782 w 10502838"/>
              <a:gd name="connsiteY4787" fmla="*/ 495066 h 6860376"/>
              <a:gd name="connsiteX4788" fmla="*/ 55038 w 10502838"/>
              <a:gd name="connsiteY4788" fmla="*/ 449027 h 6860376"/>
              <a:gd name="connsiteX4789" fmla="*/ 130972 w 10502838"/>
              <a:gd name="connsiteY4789" fmla="*/ 524961 h 6860376"/>
              <a:gd name="connsiteX4790" fmla="*/ 206907 w 10502838"/>
              <a:gd name="connsiteY4790" fmla="*/ 449027 h 6860376"/>
              <a:gd name="connsiteX4791" fmla="*/ 252945 w 10502838"/>
              <a:gd name="connsiteY4791" fmla="*/ 495066 h 6860376"/>
              <a:gd name="connsiteX4792" fmla="*/ 176413 w 10502838"/>
              <a:gd name="connsiteY4792" fmla="*/ 571001 h 6860376"/>
              <a:gd name="connsiteX4793" fmla="*/ 252347 w 10502838"/>
              <a:gd name="connsiteY4793" fmla="*/ 646935 h 6860376"/>
              <a:gd name="connsiteX4794" fmla="*/ 206309 w 10502838"/>
              <a:gd name="connsiteY4794" fmla="*/ 692974 h 6860376"/>
              <a:gd name="connsiteX4795" fmla="*/ 130374 w 10502838"/>
              <a:gd name="connsiteY4795" fmla="*/ 617040 h 6860376"/>
              <a:gd name="connsiteX4796" fmla="*/ 55038 w 10502838"/>
              <a:gd name="connsiteY4796" fmla="*/ 692376 h 6860376"/>
              <a:gd name="connsiteX4797" fmla="*/ 9000 w 10502838"/>
              <a:gd name="connsiteY4797" fmla="*/ 646337 h 6860376"/>
              <a:gd name="connsiteX4798" fmla="*/ 84933 w 10502838"/>
              <a:gd name="connsiteY4798" fmla="*/ 570403 h 6860376"/>
              <a:gd name="connsiteX4799" fmla="*/ 9000 w 10502838"/>
              <a:gd name="connsiteY4799" fmla="*/ 495066 h 6860376"/>
              <a:gd name="connsiteX4800" fmla="*/ 10295963 w 10502838"/>
              <a:gd name="connsiteY4800" fmla="*/ 448429 h 6860376"/>
              <a:gd name="connsiteX4801" fmla="*/ 10371897 w 10502838"/>
              <a:gd name="connsiteY4801" fmla="*/ 524363 h 6860376"/>
              <a:gd name="connsiteX4802" fmla="*/ 10447831 w 10502838"/>
              <a:gd name="connsiteY4802" fmla="*/ 448429 h 6860376"/>
              <a:gd name="connsiteX4803" fmla="*/ 10493870 w 10502838"/>
              <a:gd name="connsiteY4803" fmla="*/ 494468 h 6860376"/>
              <a:gd name="connsiteX4804" fmla="*/ 10417936 w 10502838"/>
              <a:gd name="connsiteY4804" fmla="*/ 570403 h 6860376"/>
              <a:gd name="connsiteX4805" fmla="*/ 10493870 w 10502838"/>
              <a:gd name="connsiteY4805" fmla="*/ 646337 h 6860376"/>
              <a:gd name="connsiteX4806" fmla="*/ 10447831 w 10502838"/>
              <a:gd name="connsiteY4806" fmla="*/ 692376 h 6860376"/>
              <a:gd name="connsiteX4807" fmla="*/ 10371897 w 10502838"/>
              <a:gd name="connsiteY4807" fmla="*/ 616442 h 6860376"/>
              <a:gd name="connsiteX4808" fmla="*/ 10295963 w 10502838"/>
              <a:gd name="connsiteY4808" fmla="*/ 692376 h 6860376"/>
              <a:gd name="connsiteX4809" fmla="*/ 10249924 w 10502838"/>
              <a:gd name="connsiteY4809" fmla="*/ 646337 h 6860376"/>
              <a:gd name="connsiteX4810" fmla="*/ 10325858 w 10502838"/>
              <a:gd name="connsiteY4810" fmla="*/ 570403 h 6860376"/>
              <a:gd name="connsiteX4811" fmla="*/ 10249924 w 10502838"/>
              <a:gd name="connsiteY4811" fmla="*/ 494468 h 6860376"/>
              <a:gd name="connsiteX4812" fmla="*/ 9693272 w 10502838"/>
              <a:gd name="connsiteY4812" fmla="*/ 448429 h 6860376"/>
              <a:gd name="connsiteX4813" fmla="*/ 9769206 w 10502838"/>
              <a:gd name="connsiteY4813" fmla="*/ 524363 h 6860376"/>
              <a:gd name="connsiteX4814" fmla="*/ 9845140 w 10502838"/>
              <a:gd name="connsiteY4814" fmla="*/ 448429 h 6860376"/>
              <a:gd name="connsiteX4815" fmla="*/ 9891180 w 10502838"/>
              <a:gd name="connsiteY4815" fmla="*/ 494468 h 6860376"/>
              <a:gd name="connsiteX4816" fmla="*/ 9815245 w 10502838"/>
              <a:gd name="connsiteY4816" fmla="*/ 570403 h 6860376"/>
              <a:gd name="connsiteX4817" fmla="*/ 9891180 w 10502838"/>
              <a:gd name="connsiteY4817" fmla="*/ 646337 h 6860376"/>
              <a:gd name="connsiteX4818" fmla="*/ 9845140 w 10502838"/>
              <a:gd name="connsiteY4818" fmla="*/ 692376 h 6860376"/>
              <a:gd name="connsiteX4819" fmla="*/ 9769206 w 10502838"/>
              <a:gd name="connsiteY4819" fmla="*/ 616442 h 6860376"/>
              <a:gd name="connsiteX4820" fmla="*/ 9693272 w 10502838"/>
              <a:gd name="connsiteY4820" fmla="*/ 692376 h 6860376"/>
              <a:gd name="connsiteX4821" fmla="*/ 9647233 w 10502838"/>
              <a:gd name="connsiteY4821" fmla="*/ 646337 h 6860376"/>
              <a:gd name="connsiteX4822" fmla="*/ 9723167 w 10502838"/>
              <a:gd name="connsiteY4822" fmla="*/ 570403 h 6860376"/>
              <a:gd name="connsiteX4823" fmla="*/ 9647233 w 10502838"/>
              <a:gd name="connsiteY4823" fmla="*/ 494468 h 6860376"/>
              <a:gd name="connsiteX4824" fmla="*/ 9091777 w 10502838"/>
              <a:gd name="connsiteY4824" fmla="*/ 448429 h 6860376"/>
              <a:gd name="connsiteX4825" fmla="*/ 9167711 w 10502838"/>
              <a:gd name="connsiteY4825" fmla="*/ 524363 h 6860376"/>
              <a:gd name="connsiteX4826" fmla="*/ 9243645 w 10502838"/>
              <a:gd name="connsiteY4826" fmla="*/ 448429 h 6860376"/>
              <a:gd name="connsiteX4827" fmla="*/ 9289684 w 10502838"/>
              <a:gd name="connsiteY4827" fmla="*/ 494468 h 6860376"/>
              <a:gd name="connsiteX4828" fmla="*/ 9213750 w 10502838"/>
              <a:gd name="connsiteY4828" fmla="*/ 570403 h 6860376"/>
              <a:gd name="connsiteX4829" fmla="*/ 9289684 w 10502838"/>
              <a:gd name="connsiteY4829" fmla="*/ 646337 h 6860376"/>
              <a:gd name="connsiteX4830" fmla="*/ 9243645 w 10502838"/>
              <a:gd name="connsiteY4830" fmla="*/ 692376 h 6860376"/>
              <a:gd name="connsiteX4831" fmla="*/ 9167711 w 10502838"/>
              <a:gd name="connsiteY4831" fmla="*/ 616442 h 6860376"/>
              <a:gd name="connsiteX4832" fmla="*/ 9091777 w 10502838"/>
              <a:gd name="connsiteY4832" fmla="*/ 692376 h 6860376"/>
              <a:gd name="connsiteX4833" fmla="*/ 9045738 w 10502838"/>
              <a:gd name="connsiteY4833" fmla="*/ 646337 h 6860376"/>
              <a:gd name="connsiteX4834" fmla="*/ 9121672 w 10502838"/>
              <a:gd name="connsiteY4834" fmla="*/ 570403 h 6860376"/>
              <a:gd name="connsiteX4835" fmla="*/ 9045738 w 10502838"/>
              <a:gd name="connsiteY4835" fmla="*/ 494468 h 6860376"/>
              <a:gd name="connsiteX4836" fmla="*/ 8488488 w 10502838"/>
              <a:gd name="connsiteY4836" fmla="*/ 448429 h 6860376"/>
              <a:gd name="connsiteX4837" fmla="*/ 8564422 w 10502838"/>
              <a:gd name="connsiteY4837" fmla="*/ 524363 h 6860376"/>
              <a:gd name="connsiteX4838" fmla="*/ 8640356 w 10502838"/>
              <a:gd name="connsiteY4838" fmla="*/ 448429 h 6860376"/>
              <a:gd name="connsiteX4839" fmla="*/ 8686396 w 10502838"/>
              <a:gd name="connsiteY4839" fmla="*/ 494468 h 6860376"/>
              <a:gd name="connsiteX4840" fmla="*/ 8610461 w 10502838"/>
              <a:gd name="connsiteY4840" fmla="*/ 570403 h 6860376"/>
              <a:gd name="connsiteX4841" fmla="*/ 8686396 w 10502838"/>
              <a:gd name="connsiteY4841" fmla="*/ 646337 h 6860376"/>
              <a:gd name="connsiteX4842" fmla="*/ 8640356 w 10502838"/>
              <a:gd name="connsiteY4842" fmla="*/ 692376 h 6860376"/>
              <a:gd name="connsiteX4843" fmla="*/ 8564422 w 10502838"/>
              <a:gd name="connsiteY4843" fmla="*/ 616442 h 6860376"/>
              <a:gd name="connsiteX4844" fmla="*/ 8488488 w 10502838"/>
              <a:gd name="connsiteY4844" fmla="*/ 692376 h 6860376"/>
              <a:gd name="connsiteX4845" fmla="*/ 8442449 w 10502838"/>
              <a:gd name="connsiteY4845" fmla="*/ 646337 h 6860376"/>
              <a:gd name="connsiteX4846" fmla="*/ 8518383 w 10502838"/>
              <a:gd name="connsiteY4846" fmla="*/ 570403 h 6860376"/>
              <a:gd name="connsiteX4847" fmla="*/ 8442449 w 10502838"/>
              <a:gd name="connsiteY4847" fmla="*/ 494468 h 6860376"/>
              <a:gd name="connsiteX4848" fmla="*/ 7886396 w 10502838"/>
              <a:gd name="connsiteY4848" fmla="*/ 448429 h 6860376"/>
              <a:gd name="connsiteX4849" fmla="*/ 7962330 w 10502838"/>
              <a:gd name="connsiteY4849" fmla="*/ 524363 h 6860376"/>
              <a:gd name="connsiteX4850" fmla="*/ 8038264 w 10502838"/>
              <a:gd name="connsiteY4850" fmla="*/ 448429 h 6860376"/>
              <a:gd name="connsiteX4851" fmla="*/ 8084303 w 10502838"/>
              <a:gd name="connsiteY4851" fmla="*/ 494468 h 6860376"/>
              <a:gd name="connsiteX4852" fmla="*/ 8008369 w 10502838"/>
              <a:gd name="connsiteY4852" fmla="*/ 570403 h 6860376"/>
              <a:gd name="connsiteX4853" fmla="*/ 8084303 w 10502838"/>
              <a:gd name="connsiteY4853" fmla="*/ 646337 h 6860376"/>
              <a:gd name="connsiteX4854" fmla="*/ 8038264 w 10502838"/>
              <a:gd name="connsiteY4854" fmla="*/ 692376 h 6860376"/>
              <a:gd name="connsiteX4855" fmla="*/ 7962330 w 10502838"/>
              <a:gd name="connsiteY4855" fmla="*/ 616442 h 6860376"/>
              <a:gd name="connsiteX4856" fmla="*/ 7886396 w 10502838"/>
              <a:gd name="connsiteY4856" fmla="*/ 692376 h 6860376"/>
              <a:gd name="connsiteX4857" fmla="*/ 7840357 w 10502838"/>
              <a:gd name="connsiteY4857" fmla="*/ 646337 h 6860376"/>
              <a:gd name="connsiteX4858" fmla="*/ 7916291 w 10502838"/>
              <a:gd name="connsiteY4858" fmla="*/ 570403 h 6860376"/>
              <a:gd name="connsiteX4859" fmla="*/ 7840357 w 10502838"/>
              <a:gd name="connsiteY4859" fmla="*/ 494468 h 6860376"/>
              <a:gd name="connsiteX4860" fmla="*/ 7283705 w 10502838"/>
              <a:gd name="connsiteY4860" fmla="*/ 448429 h 6860376"/>
              <a:gd name="connsiteX4861" fmla="*/ 7359639 w 10502838"/>
              <a:gd name="connsiteY4861" fmla="*/ 524363 h 6860376"/>
              <a:gd name="connsiteX4862" fmla="*/ 7435573 w 10502838"/>
              <a:gd name="connsiteY4862" fmla="*/ 448429 h 6860376"/>
              <a:gd name="connsiteX4863" fmla="*/ 7481613 w 10502838"/>
              <a:gd name="connsiteY4863" fmla="*/ 494468 h 6860376"/>
              <a:gd name="connsiteX4864" fmla="*/ 7405678 w 10502838"/>
              <a:gd name="connsiteY4864" fmla="*/ 570403 h 6860376"/>
              <a:gd name="connsiteX4865" fmla="*/ 7481613 w 10502838"/>
              <a:gd name="connsiteY4865" fmla="*/ 646337 h 6860376"/>
              <a:gd name="connsiteX4866" fmla="*/ 7435573 w 10502838"/>
              <a:gd name="connsiteY4866" fmla="*/ 692376 h 6860376"/>
              <a:gd name="connsiteX4867" fmla="*/ 7359639 w 10502838"/>
              <a:gd name="connsiteY4867" fmla="*/ 616442 h 6860376"/>
              <a:gd name="connsiteX4868" fmla="*/ 7283705 w 10502838"/>
              <a:gd name="connsiteY4868" fmla="*/ 692376 h 6860376"/>
              <a:gd name="connsiteX4869" fmla="*/ 7237666 w 10502838"/>
              <a:gd name="connsiteY4869" fmla="*/ 646337 h 6860376"/>
              <a:gd name="connsiteX4870" fmla="*/ 7313600 w 10502838"/>
              <a:gd name="connsiteY4870" fmla="*/ 570403 h 6860376"/>
              <a:gd name="connsiteX4871" fmla="*/ 7237666 w 10502838"/>
              <a:gd name="connsiteY4871" fmla="*/ 494468 h 6860376"/>
              <a:gd name="connsiteX4872" fmla="*/ 6681612 w 10502838"/>
              <a:gd name="connsiteY4872" fmla="*/ 448429 h 6860376"/>
              <a:gd name="connsiteX4873" fmla="*/ 6757546 w 10502838"/>
              <a:gd name="connsiteY4873" fmla="*/ 524363 h 6860376"/>
              <a:gd name="connsiteX4874" fmla="*/ 6833480 w 10502838"/>
              <a:gd name="connsiteY4874" fmla="*/ 448429 h 6860376"/>
              <a:gd name="connsiteX4875" fmla="*/ 6879519 w 10502838"/>
              <a:gd name="connsiteY4875" fmla="*/ 494468 h 6860376"/>
              <a:gd name="connsiteX4876" fmla="*/ 6803585 w 10502838"/>
              <a:gd name="connsiteY4876" fmla="*/ 570403 h 6860376"/>
              <a:gd name="connsiteX4877" fmla="*/ 6879519 w 10502838"/>
              <a:gd name="connsiteY4877" fmla="*/ 646337 h 6860376"/>
              <a:gd name="connsiteX4878" fmla="*/ 6833480 w 10502838"/>
              <a:gd name="connsiteY4878" fmla="*/ 692376 h 6860376"/>
              <a:gd name="connsiteX4879" fmla="*/ 6757546 w 10502838"/>
              <a:gd name="connsiteY4879" fmla="*/ 616442 h 6860376"/>
              <a:gd name="connsiteX4880" fmla="*/ 6681612 w 10502838"/>
              <a:gd name="connsiteY4880" fmla="*/ 692376 h 6860376"/>
              <a:gd name="connsiteX4881" fmla="*/ 6635573 w 10502838"/>
              <a:gd name="connsiteY4881" fmla="*/ 646337 h 6860376"/>
              <a:gd name="connsiteX4882" fmla="*/ 6711507 w 10502838"/>
              <a:gd name="connsiteY4882" fmla="*/ 570403 h 6860376"/>
              <a:gd name="connsiteX4883" fmla="*/ 6635573 w 10502838"/>
              <a:gd name="connsiteY4883" fmla="*/ 494468 h 6860376"/>
              <a:gd name="connsiteX4884" fmla="*/ 6078921 w 10502838"/>
              <a:gd name="connsiteY4884" fmla="*/ 448429 h 6860376"/>
              <a:gd name="connsiteX4885" fmla="*/ 6154855 w 10502838"/>
              <a:gd name="connsiteY4885" fmla="*/ 524363 h 6860376"/>
              <a:gd name="connsiteX4886" fmla="*/ 6230789 w 10502838"/>
              <a:gd name="connsiteY4886" fmla="*/ 448429 h 6860376"/>
              <a:gd name="connsiteX4887" fmla="*/ 6276829 w 10502838"/>
              <a:gd name="connsiteY4887" fmla="*/ 494468 h 6860376"/>
              <a:gd name="connsiteX4888" fmla="*/ 6200894 w 10502838"/>
              <a:gd name="connsiteY4888" fmla="*/ 570403 h 6860376"/>
              <a:gd name="connsiteX4889" fmla="*/ 6276829 w 10502838"/>
              <a:gd name="connsiteY4889" fmla="*/ 646337 h 6860376"/>
              <a:gd name="connsiteX4890" fmla="*/ 6230789 w 10502838"/>
              <a:gd name="connsiteY4890" fmla="*/ 692376 h 6860376"/>
              <a:gd name="connsiteX4891" fmla="*/ 6154855 w 10502838"/>
              <a:gd name="connsiteY4891" fmla="*/ 616442 h 6860376"/>
              <a:gd name="connsiteX4892" fmla="*/ 6078921 w 10502838"/>
              <a:gd name="connsiteY4892" fmla="*/ 692376 h 6860376"/>
              <a:gd name="connsiteX4893" fmla="*/ 6032882 w 10502838"/>
              <a:gd name="connsiteY4893" fmla="*/ 646337 h 6860376"/>
              <a:gd name="connsiteX4894" fmla="*/ 6108816 w 10502838"/>
              <a:gd name="connsiteY4894" fmla="*/ 570403 h 6860376"/>
              <a:gd name="connsiteX4895" fmla="*/ 6032882 w 10502838"/>
              <a:gd name="connsiteY4895" fmla="*/ 494468 h 6860376"/>
              <a:gd name="connsiteX4896" fmla="*/ 4874137 w 10502838"/>
              <a:gd name="connsiteY4896" fmla="*/ 448429 h 6860376"/>
              <a:gd name="connsiteX4897" fmla="*/ 4950071 w 10502838"/>
              <a:gd name="connsiteY4897" fmla="*/ 524363 h 6860376"/>
              <a:gd name="connsiteX4898" fmla="*/ 5026005 w 10502838"/>
              <a:gd name="connsiteY4898" fmla="*/ 448429 h 6860376"/>
              <a:gd name="connsiteX4899" fmla="*/ 5072044 w 10502838"/>
              <a:gd name="connsiteY4899" fmla="*/ 494468 h 6860376"/>
              <a:gd name="connsiteX4900" fmla="*/ 4996110 w 10502838"/>
              <a:gd name="connsiteY4900" fmla="*/ 570403 h 6860376"/>
              <a:gd name="connsiteX4901" fmla="*/ 5072044 w 10502838"/>
              <a:gd name="connsiteY4901" fmla="*/ 646337 h 6860376"/>
              <a:gd name="connsiteX4902" fmla="*/ 5026005 w 10502838"/>
              <a:gd name="connsiteY4902" fmla="*/ 692376 h 6860376"/>
              <a:gd name="connsiteX4903" fmla="*/ 4950071 w 10502838"/>
              <a:gd name="connsiteY4903" fmla="*/ 616442 h 6860376"/>
              <a:gd name="connsiteX4904" fmla="*/ 4874137 w 10502838"/>
              <a:gd name="connsiteY4904" fmla="*/ 692376 h 6860376"/>
              <a:gd name="connsiteX4905" fmla="*/ 4828098 w 10502838"/>
              <a:gd name="connsiteY4905" fmla="*/ 646337 h 6860376"/>
              <a:gd name="connsiteX4906" fmla="*/ 4904032 w 10502838"/>
              <a:gd name="connsiteY4906" fmla="*/ 570403 h 6860376"/>
              <a:gd name="connsiteX4907" fmla="*/ 4828098 w 10502838"/>
              <a:gd name="connsiteY4907" fmla="*/ 494468 h 6860376"/>
              <a:gd name="connsiteX4908" fmla="*/ 4272044 w 10502838"/>
              <a:gd name="connsiteY4908" fmla="*/ 448429 h 6860376"/>
              <a:gd name="connsiteX4909" fmla="*/ 4347978 w 10502838"/>
              <a:gd name="connsiteY4909" fmla="*/ 524363 h 6860376"/>
              <a:gd name="connsiteX4910" fmla="*/ 4423913 w 10502838"/>
              <a:gd name="connsiteY4910" fmla="*/ 448429 h 6860376"/>
              <a:gd name="connsiteX4911" fmla="*/ 4469951 w 10502838"/>
              <a:gd name="connsiteY4911" fmla="*/ 494468 h 6860376"/>
              <a:gd name="connsiteX4912" fmla="*/ 4394017 w 10502838"/>
              <a:gd name="connsiteY4912" fmla="*/ 570403 h 6860376"/>
              <a:gd name="connsiteX4913" fmla="*/ 4469951 w 10502838"/>
              <a:gd name="connsiteY4913" fmla="*/ 646337 h 6860376"/>
              <a:gd name="connsiteX4914" fmla="*/ 4423913 w 10502838"/>
              <a:gd name="connsiteY4914" fmla="*/ 692376 h 6860376"/>
              <a:gd name="connsiteX4915" fmla="*/ 4347978 w 10502838"/>
              <a:gd name="connsiteY4915" fmla="*/ 616442 h 6860376"/>
              <a:gd name="connsiteX4916" fmla="*/ 4272044 w 10502838"/>
              <a:gd name="connsiteY4916" fmla="*/ 692376 h 6860376"/>
              <a:gd name="connsiteX4917" fmla="*/ 4226005 w 10502838"/>
              <a:gd name="connsiteY4917" fmla="*/ 646337 h 6860376"/>
              <a:gd name="connsiteX4918" fmla="*/ 4301939 w 10502838"/>
              <a:gd name="connsiteY4918" fmla="*/ 570403 h 6860376"/>
              <a:gd name="connsiteX4919" fmla="*/ 4226005 w 10502838"/>
              <a:gd name="connsiteY4919" fmla="*/ 494468 h 6860376"/>
              <a:gd name="connsiteX4920" fmla="*/ 3668756 w 10502838"/>
              <a:gd name="connsiteY4920" fmla="*/ 448429 h 6860376"/>
              <a:gd name="connsiteX4921" fmla="*/ 3744690 w 10502838"/>
              <a:gd name="connsiteY4921" fmla="*/ 524363 h 6860376"/>
              <a:gd name="connsiteX4922" fmla="*/ 3820624 w 10502838"/>
              <a:gd name="connsiteY4922" fmla="*/ 449625 h 6860376"/>
              <a:gd name="connsiteX4923" fmla="*/ 3866663 w 10502838"/>
              <a:gd name="connsiteY4923" fmla="*/ 495664 h 6860376"/>
              <a:gd name="connsiteX4924" fmla="*/ 3790729 w 10502838"/>
              <a:gd name="connsiteY4924" fmla="*/ 571598 h 6860376"/>
              <a:gd name="connsiteX4925" fmla="*/ 3866663 w 10502838"/>
              <a:gd name="connsiteY4925" fmla="*/ 647533 h 6860376"/>
              <a:gd name="connsiteX4926" fmla="*/ 3820624 w 10502838"/>
              <a:gd name="connsiteY4926" fmla="*/ 692376 h 6860376"/>
              <a:gd name="connsiteX4927" fmla="*/ 3744690 w 10502838"/>
              <a:gd name="connsiteY4927" fmla="*/ 616442 h 6860376"/>
              <a:gd name="connsiteX4928" fmla="*/ 3668756 w 10502838"/>
              <a:gd name="connsiteY4928" fmla="*/ 692376 h 6860376"/>
              <a:gd name="connsiteX4929" fmla="*/ 3622717 w 10502838"/>
              <a:gd name="connsiteY4929" fmla="*/ 646337 h 6860376"/>
              <a:gd name="connsiteX4930" fmla="*/ 3698651 w 10502838"/>
              <a:gd name="connsiteY4930" fmla="*/ 570403 h 6860376"/>
              <a:gd name="connsiteX4931" fmla="*/ 3622717 w 10502838"/>
              <a:gd name="connsiteY4931" fmla="*/ 494468 h 6860376"/>
              <a:gd name="connsiteX4932" fmla="*/ 2464615 w 10502838"/>
              <a:gd name="connsiteY4932" fmla="*/ 448429 h 6860376"/>
              <a:gd name="connsiteX4933" fmla="*/ 2540553 w 10502838"/>
              <a:gd name="connsiteY4933" fmla="*/ 524363 h 6860376"/>
              <a:gd name="connsiteX4934" fmla="*/ 2616487 w 10502838"/>
              <a:gd name="connsiteY4934" fmla="*/ 448429 h 6860376"/>
              <a:gd name="connsiteX4935" fmla="*/ 2662526 w 10502838"/>
              <a:gd name="connsiteY4935" fmla="*/ 494468 h 6860376"/>
              <a:gd name="connsiteX4936" fmla="*/ 2586592 w 10502838"/>
              <a:gd name="connsiteY4936" fmla="*/ 570403 h 6860376"/>
              <a:gd name="connsiteX4937" fmla="*/ 2662526 w 10502838"/>
              <a:gd name="connsiteY4937" fmla="*/ 646337 h 6860376"/>
              <a:gd name="connsiteX4938" fmla="*/ 2616487 w 10502838"/>
              <a:gd name="connsiteY4938" fmla="*/ 692376 h 6860376"/>
              <a:gd name="connsiteX4939" fmla="*/ 2540553 w 10502838"/>
              <a:gd name="connsiteY4939" fmla="*/ 616442 h 6860376"/>
              <a:gd name="connsiteX4940" fmla="*/ 2464615 w 10502838"/>
              <a:gd name="connsiteY4940" fmla="*/ 692376 h 6860376"/>
              <a:gd name="connsiteX4941" fmla="*/ 2418575 w 10502838"/>
              <a:gd name="connsiteY4941" fmla="*/ 646337 h 6860376"/>
              <a:gd name="connsiteX4942" fmla="*/ 2494511 w 10502838"/>
              <a:gd name="connsiteY4942" fmla="*/ 570403 h 6860376"/>
              <a:gd name="connsiteX4943" fmla="*/ 2418575 w 10502838"/>
              <a:gd name="connsiteY4943" fmla="*/ 494468 h 6860376"/>
              <a:gd name="connsiteX4944" fmla="*/ 1861918 w 10502838"/>
              <a:gd name="connsiteY4944" fmla="*/ 448429 h 6860376"/>
              <a:gd name="connsiteX4945" fmla="*/ 1937853 w 10502838"/>
              <a:gd name="connsiteY4945" fmla="*/ 524363 h 6860376"/>
              <a:gd name="connsiteX4946" fmla="*/ 2013788 w 10502838"/>
              <a:gd name="connsiteY4946" fmla="*/ 448429 h 6860376"/>
              <a:gd name="connsiteX4947" fmla="*/ 2059826 w 10502838"/>
              <a:gd name="connsiteY4947" fmla="*/ 494468 h 6860376"/>
              <a:gd name="connsiteX4948" fmla="*/ 1983892 w 10502838"/>
              <a:gd name="connsiteY4948" fmla="*/ 570403 h 6860376"/>
              <a:gd name="connsiteX4949" fmla="*/ 2059826 w 10502838"/>
              <a:gd name="connsiteY4949" fmla="*/ 646337 h 6860376"/>
              <a:gd name="connsiteX4950" fmla="*/ 2013788 w 10502838"/>
              <a:gd name="connsiteY4950" fmla="*/ 692376 h 6860376"/>
              <a:gd name="connsiteX4951" fmla="*/ 1937853 w 10502838"/>
              <a:gd name="connsiteY4951" fmla="*/ 616442 h 6860376"/>
              <a:gd name="connsiteX4952" fmla="*/ 1861918 w 10502838"/>
              <a:gd name="connsiteY4952" fmla="*/ 692376 h 6860376"/>
              <a:gd name="connsiteX4953" fmla="*/ 1815878 w 10502838"/>
              <a:gd name="connsiteY4953" fmla="*/ 646337 h 6860376"/>
              <a:gd name="connsiteX4954" fmla="*/ 1891814 w 10502838"/>
              <a:gd name="connsiteY4954" fmla="*/ 570403 h 6860376"/>
              <a:gd name="connsiteX4955" fmla="*/ 1815878 w 10502838"/>
              <a:gd name="connsiteY4955" fmla="*/ 494468 h 6860376"/>
              <a:gd name="connsiteX4956" fmla="*/ 657131 w 10502838"/>
              <a:gd name="connsiteY4956" fmla="*/ 448429 h 6860376"/>
              <a:gd name="connsiteX4957" fmla="*/ 733066 w 10502838"/>
              <a:gd name="connsiteY4957" fmla="*/ 524363 h 6860376"/>
              <a:gd name="connsiteX4958" fmla="*/ 809000 w 10502838"/>
              <a:gd name="connsiteY4958" fmla="*/ 448429 h 6860376"/>
              <a:gd name="connsiteX4959" fmla="*/ 855038 w 10502838"/>
              <a:gd name="connsiteY4959" fmla="*/ 494468 h 6860376"/>
              <a:gd name="connsiteX4960" fmla="*/ 779105 w 10502838"/>
              <a:gd name="connsiteY4960" fmla="*/ 570403 h 6860376"/>
              <a:gd name="connsiteX4961" fmla="*/ 855038 w 10502838"/>
              <a:gd name="connsiteY4961" fmla="*/ 646337 h 6860376"/>
              <a:gd name="connsiteX4962" fmla="*/ 809000 w 10502838"/>
              <a:gd name="connsiteY4962" fmla="*/ 692376 h 6860376"/>
              <a:gd name="connsiteX4963" fmla="*/ 733066 w 10502838"/>
              <a:gd name="connsiteY4963" fmla="*/ 616442 h 6860376"/>
              <a:gd name="connsiteX4964" fmla="*/ 657131 w 10502838"/>
              <a:gd name="connsiteY4964" fmla="*/ 692376 h 6860376"/>
              <a:gd name="connsiteX4965" fmla="*/ 611092 w 10502838"/>
              <a:gd name="connsiteY4965" fmla="*/ 646337 h 6860376"/>
              <a:gd name="connsiteX4966" fmla="*/ 687026 w 10502838"/>
              <a:gd name="connsiteY4966" fmla="*/ 570403 h 6860376"/>
              <a:gd name="connsiteX4967" fmla="*/ 611092 w 10502838"/>
              <a:gd name="connsiteY4967" fmla="*/ 494468 h 6860376"/>
              <a:gd name="connsiteX4968" fmla="*/ 1914537 w 10502838"/>
              <a:gd name="connsiteY4968" fmla="*/ 0 h 6860376"/>
              <a:gd name="connsiteX4969" fmla="*/ 1961174 w 10502838"/>
              <a:gd name="connsiteY4969" fmla="*/ 0 h 6860376"/>
              <a:gd name="connsiteX4970" fmla="*/ 1961174 w 10502838"/>
              <a:gd name="connsiteY4970" fmla="*/ 107025 h 6860376"/>
              <a:gd name="connsiteX4971" fmla="*/ 2068200 w 10502838"/>
              <a:gd name="connsiteY4971" fmla="*/ 107025 h 6860376"/>
              <a:gd name="connsiteX4972" fmla="*/ 2068200 w 10502838"/>
              <a:gd name="connsiteY4972" fmla="*/ 154260 h 6860376"/>
              <a:gd name="connsiteX4973" fmla="*/ 1961174 w 10502838"/>
              <a:gd name="connsiteY4973" fmla="*/ 154260 h 6860376"/>
              <a:gd name="connsiteX4974" fmla="*/ 1961174 w 10502838"/>
              <a:gd name="connsiteY4974" fmla="*/ 261286 h 6860376"/>
              <a:gd name="connsiteX4975" fmla="*/ 1914537 w 10502838"/>
              <a:gd name="connsiteY4975" fmla="*/ 261286 h 6860376"/>
              <a:gd name="connsiteX4976" fmla="*/ 1914537 w 10502838"/>
              <a:gd name="connsiteY4976" fmla="*/ 154260 h 6860376"/>
              <a:gd name="connsiteX4977" fmla="*/ 1807509 w 10502838"/>
              <a:gd name="connsiteY4977" fmla="*/ 154260 h 6860376"/>
              <a:gd name="connsiteX4978" fmla="*/ 1807509 w 10502838"/>
              <a:gd name="connsiteY4978" fmla="*/ 107025 h 6860376"/>
              <a:gd name="connsiteX4979" fmla="*/ 1914537 w 10502838"/>
              <a:gd name="connsiteY4979" fmla="*/ 107025 h 6860376"/>
              <a:gd name="connsiteX4980" fmla="*/ 1311837 w 10502838"/>
              <a:gd name="connsiteY4980" fmla="*/ 0 h 6860376"/>
              <a:gd name="connsiteX4981" fmla="*/ 1359072 w 10502838"/>
              <a:gd name="connsiteY4981" fmla="*/ 0 h 6860376"/>
              <a:gd name="connsiteX4982" fmla="*/ 1359072 w 10502838"/>
              <a:gd name="connsiteY4982" fmla="*/ 107025 h 6860376"/>
              <a:gd name="connsiteX4983" fmla="*/ 1466101 w 10502838"/>
              <a:gd name="connsiteY4983" fmla="*/ 107025 h 6860376"/>
              <a:gd name="connsiteX4984" fmla="*/ 1466101 w 10502838"/>
              <a:gd name="connsiteY4984" fmla="*/ 154260 h 6860376"/>
              <a:gd name="connsiteX4985" fmla="*/ 1359072 w 10502838"/>
              <a:gd name="connsiteY4985" fmla="*/ 154260 h 6860376"/>
              <a:gd name="connsiteX4986" fmla="*/ 1359072 w 10502838"/>
              <a:gd name="connsiteY4986" fmla="*/ 261286 h 6860376"/>
              <a:gd name="connsiteX4987" fmla="*/ 1311837 w 10502838"/>
              <a:gd name="connsiteY4987" fmla="*/ 261286 h 6860376"/>
              <a:gd name="connsiteX4988" fmla="*/ 1311837 w 10502838"/>
              <a:gd name="connsiteY4988" fmla="*/ 154260 h 6860376"/>
              <a:gd name="connsiteX4989" fmla="*/ 1204817 w 10502838"/>
              <a:gd name="connsiteY4989" fmla="*/ 154260 h 6860376"/>
              <a:gd name="connsiteX4990" fmla="*/ 1204817 w 10502838"/>
              <a:gd name="connsiteY4990" fmla="*/ 107025 h 6860376"/>
              <a:gd name="connsiteX4991" fmla="*/ 1311837 w 10502838"/>
              <a:gd name="connsiteY4991" fmla="*/ 107025 h 6860376"/>
              <a:gd name="connsiteX4992" fmla="*/ 709751 w 10502838"/>
              <a:gd name="connsiteY4992" fmla="*/ 0 h 6860376"/>
              <a:gd name="connsiteX4993" fmla="*/ 756387 w 10502838"/>
              <a:gd name="connsiteY4993" fmla="*/ 0 h 6860376"/>
              <a:gd name="connsiteX4994" fmla="*/ 756387 w 10502838"/>
              <a:gd name="connsiteY4994" fmla="*/ 107025 h 6860376"/>
              <a:gd name="connsiteX4995" fmla="*/ 863412 w 10502838"/>
              <a:gd name="connsiteY4995" fmla="*/ 107025 h 6860376"/>
              <a:gd name="connsiteX4996" fmla="*/ 863412 w 10502838"/>
              <a:gd name="connsiteY4996" fmla="*/ 154260 h 6860376"/>
              <a:gd name="connsiteX4997" fmla="*/ 756387 w 10502838"/>
              <a:gd name="connsiteY4997" fmla="*/ 154260 h 6860376"/>
              <a:gd name="connsiteX4998" fmla="*/ 756387 w 10502838"/>
              <a:gd name="connsiteY4998" fmla="*/ 261286 h 6860376"/>
              <a:gd name="connsiteX4999" fmla="*/ 709751 w 10502838"/>
              <a:gd name="connsiteY4999" fmla="*/ 261286 h 6860376"/>
              <a:gd name="connsiteX5000" fmla="*/ 709751 w 10502838"/>
              <a:gd name="connsiteY5000" fmla="*/ 154260 h 6860376"/>
              <a:gd name="connsiteX5001" fmla="*/ 602725 w 10502838"/>
              <a:gd name="connsiteY5001" fmla="*/ 154260 h 6860376"/>
              <a:gd name="connsiteX5002" fmla="*/ 602725 w 10502838"/>
              <a:gd name="connsiteY5002" fmla="*/ 107025 h 6860376"/>
              <a:gd name="connsiteX5003" fmla="*/ 709751 w 10502838"/>
              <a:gd name="connsiteY5003" fmla="*/ 107025 h 6860376"/>
              <a:gd name="connsiteX5004" fmla="*/ 107060 w 10502838"/>
              <a:gd name="connsiteY5004" fmla="*/ 0 h 6860376"/>
              <a:gd name="connsiteX5005" fmla="*/ 154295 w 10502838"/>
              <a:gd name="connsiteY5005" fmla="*/ 0 h 6860376"/>
              <a:gd name="connsiteX5006" fmla="*/ 154295 w 10502838"/>
              <a:gd name="connsiteY5006" fmla="*/ 107025 h 6860376"/>
              <a:gd name="connsiteX5007" fmla="*/ 261321 w 10502838"/>
              <a:gd name="connsiteY5007" fmla="*/ 107025 h 6860376"/>
              <a:gd name="connsiteX5008" fmla="*/ 261321 w 10502838"/>
              <a:gd name="connsiteY5008" fmla="*/ 154260 h 6860376"/>
              <a:gd name="connsiteX5009" fmla="*/ 154295 w 10502838"/>
              <a:gd name="connsiteY5009" fmla="*/ 154260 h 6860376"/>
              <a:gd name="connsiteX5010" fmla="*/ 154295 w 10502838"/>
              <a:gd name="connsiteY5010" fmla="*/ 261286 h 6860376"/>
              <a:gd name="connsiteX5011" fmla="*/ 107060 w 10502838"/>
              <a:gd name="connsiteY5011" fmla="*/ 261286 h 6860376"/>
              <a:gd name="connsiteX5012" fmla="*/ 107060 w 10502838"/>
              <a:gd name="connsiteY5012" fmla="*/ 154260 h 6860376"/>
              <a:gd name="connsiteX5013" fmla="*/ 36 w 10502838"/>
              <a:gd name="connsiteY5013" fmla="*/ 154260 h 6860376"/>
              <a:gd name="connsiteX5014" fmla="*/ 36 w 10502838"/>
              <a:gd name="connsiteY5014" fmla="*/ 107025 h 6860376"/>
              <a:gd name="connsiteX5015" fmla="*/ 107060 w 10502838"/>
              <a:gd name="connsiteY5015" fmla="*/ 107025 h 6860376"/>
              <a:gd name="connsiteX5016" fmla="*/ 3721970 w 10502838"/>
              <a:gd name="connsiteY5016" fmla="*/ 0 h 6860376"/>
              <a:gd name="connsiteX5017" fmla="*/ 3768606 w 10502838"/>
              <a:gd name="connsiteY5017" fmla="*/ 0 h 6860376"/>
              <a:gd name="connsiteX5018" fmla="*/ 3768606 w 10502838"/>
              <a:gd name="connsiteY5018" fmla="*/ 107025 h 6860376"/>
              <a:gd name="connsiteX5019" fmla="*/ 3875632 w 10502838"/>
              <a:gd name="connsiteY5019" fmla="*/ 107025 h 6860376"/>
              <a:gd name="connsiteX5020" fmla="*/ 3875632 w 10502838"/>
              <a:gd name="connsiteY5020" fmla="*/ 154260 h 6860376"/>
              <a:gd name="connsiteX5021" fmla="*/ 3768606 w 10502838"/>
              <a:gd name="connsiteY5021" fmla="*/ 154260 h 6860376"/>
              <a:gd name="connsiteX5022" fmla="*/ 3768606 w 10502838"/>
              <a:gd name="connsiteY5022" fmla="*/ 261286 h 6860376"/>
              <a:gd name="connsiteX5023" fmla="*/ 3721970 w 10502838"/>
              <a:gd name="connsiteY5023" fmla="*/ 261286 h 6860376"/>
              <a:gd name="connsiteX5024" fmla="*/ 3721970 w 10502838"/>
              <a:gd name="connsiteY5024" fmla="*/ 154260 h 6860376"/>
              <a:gd name="connsiteX5025" fmla="*/ 3614944 w 10502838"/>
              <a:gd name="connsiteY5025" fmla="*/ 154260 h 6860376"/>
              <a:gd name="connsiteX5026" fmla="*/ 3614944 w 10502838"/>
              <a:gd name="connsiteY5026" fmla="*/ 107025 h 6860376"/>
              <a:gd name="connsiteX5027" fmla="*/ 3721970 w 10502838"/>
              <a:gd name="connsiteY5027" fmla="*/ 107025 h 6860376"/>
              <a:gd name="connsiteX5028" fmla="*/ 3119338 w 10502838"/>
              <a:gd name="connsiteY5028" fmla="*/ 0 h 6860376"/>
              <a:gd name="connsiteX5029" fmla="*/ 3166572 w 10502838"/>
              <a:gd name="connsiteY5029" fmla="*/ 0 h 6860376"/>
              <a:gd name="connsiteX5030" fmla="*/ 3166572 w 10502838"/>
              <a:gd name="connsiteY5030" fmla="*/ 107025 h 6860376"/>
              <a:gd name="connsiteX5031" fmla="*/ 3273600 w 10502838"/>
              <a:gd name="connsiteY5031" fmla="*/ 107025 h 6860376"/>
              <a:gd name="connsiteX5032" fmla="*/ 3273600 w 10502838"/>
              <a:gd name="connsiteY5032" fmla="*/ 154260 h 6860376"/>
              <a:gd name="connsiteX5033" fmla="*/ 3166572 w 10502838"/>
              <a:gd name="connsiteY5033" fmla="*/ 154260 h 6860376"/>
              <a:gd name="connsiteX5034" fmla="*/ 3166572 w 10502838"/>
              <a:gd name="connsiteY5034" fmla="*/ 261286 h 6860376"/>
              <a:gd name="connsiteX5035" fmla="*/ 3119338 w 10502838"/>
              <a:gd name="connsiteY5035" fmla="*/ 261286 h 6860376"/>
              <a:gd name="connsiteX5036" fmla="*/ 3119338 w 10502838"/>
              <a:gd name="connsiteY5036" fmla="*/ 154260 h 6860376"/>
              <a:gd name="connsiteX5037" fmla="*/ 3012311 w 10502838"/>
              <a:gd name="connsiteY5037" fmla="*/ 154260 h 6860376"/>
              <a:gd name="connsiteX5038" fmla="*/ 3012311 w 10502838"/>
              <a:gd name="connsiteY5038" fmla="*/ 107025 h 6860376"/>
              <a:gd name="connsiteX5039" fmla="*/ 3119338 w 10502838"/>
              <a:gd name="connsiteY5039" fmla="*/ 107025 h 6860376"/>
              <a:gd name="connsiteX5040" fmla="*/ 2516638 w 10502838"/>
              <a:gd name="connsiteY5040" fmla="*/ 0 h 6860376"/>
              <a:gd name="connsiteX5041" fmla="*/ 2563874 w 10502838"/>
              <a:gd name="connsiteY5041" fmla="*/ 0 h 6860376"/>
              <a:gd name="connsiteX5042" fmla="*/ 2563874 w 10502838"/>
              <a:gd name="connsiteY5042" fmla="*/ 107025 h 6860376"/>
              <a:gd name="connsiteX5043" fmla="*/ 2670900 w 10502838"/>
              <a:gd name="connsiteY5043" fmla="*/ 107025 h 6860376"/>
              <a:gd name="connsiteX5044" fmla="*/ 2670900 w 10502838"/>
              <a:gd name="connsiteY5044" fmla="*/ 154260 h 6860376"/>
              <a:gd name="connsiteX5045" fmla="*/ 2563874 w 10502838"/>
              <a:gd name="connsiteY5045" fmla="*/ 154260 h 6860376"/>
              <a:gd name="connsiteX5046" fmla="*/ 2563874 w 10502838"/>
              <a:gd name="connsiteY5046" fmla="*/ 261286 h 6860376"/>
              <a:gd name="connsiteX5047" fmla="*/ 2516638 w 10502838"/>
              <a:gd name="connsiteY5047" fmla="*/ 261286 h 6860376"/>
              <a:gd name="connsiteX5048" fmla="*/ 2516638 w 10502838"/>
              <a:gd name="connsiteY5048" fmla="*/ 154260 h 6860376"/>
              <a:gd name="connsiteX5049" fmla="*/ 2409610 w 10502838"/>
              <a:gd name="connsiteY5049" fmla="*/ 154260 h 6860376"/>
              <a:gd name="connsiteX5050" fmla="*/ 2409610 w 10502838"/>
              <a:gd name="connsiteY5050" fmla="*/ 107025 h 6860376"/>
              <a:gd name="connsiteX5051" fmla="*/ 2516638 w 10502838"/>
              <a:gd name="connsiteY5051" fmla="*/ 107025 h 6860376"/>
              <a:gd name="connsiteX5052" fmla="*/ 10348579 w 10502838"/>
              <a:gd name="connsiteY5052" fmla="*/ 0 h 6860376"/>
              <a:gd name="connsiteX5053" fmla="*/ 10395813 w 10502838"/>
              <a:gd name="connsiteY5053" fmla="*/ 0 h 6860376"/>
              <a:gd name="connsiteX5054" fmla="*/ 10395813 w 10502838"/>
              <a:gd name="connsiteY5054" fmla="*/ 107025 h 6860376"/>
              <a:gd name="connsiteX5055" fmla="*/ 10502838 w 10502838"/>
              <a:gd name="connsiteY5055" fmla="*/ 107025 h 6860376"/>
              <a:gd name="connsiteX5056" fmla="*/ 10502838 w 10502838"/>
              <a:gd name="connsiteY5056" fmla="*/ 154260 h 6860376"/>
              <a:gd name="connsiteX5057" fmla="*/ 10395813 w 10502838"/>
              <a:gd name="connsiteY5057" fmla="*/ 154260 h 6860376"/>
              <a:gd name="connsiteX5058" fmla="*/ 10395813 w 10502838"/>
              <a:gd name="connsiteY5058" fmla="*/ 261286 h 6860376"/>
              <a:gd name="connsiteX5059" fmla="*/ 10348579 w 10502838"/>
              <a:gd name="connsiteY5059" fmla="*/ 261286 h 6860376"/>
              <a:gd name="connsiteX5060" fmla="*/ 10348579 w 10502838"/>
              <a:gd name="connsiteY5060" fmla="*/ 154260 h 6860376"/>
              <a:gd name="connsiteX5061" fmla="*/ 10241553 w 10502838"/>
              <a:gd name="connsiteY5061" fmla="*/ 154260 h 6860376"/>
              <a:gd name="connsiteX5062" fmla="*/ 10241553 w 10502838"/>
              <a:gd name="connsiteY5062" fmla="*/ 107025 h 6860376"/>
              <a:gd name="connsiteX5063" fmla="*/ 10348579 w 10502838"/>
              <a:gd name="connsiteY5063" fmla="*/ 107025 h 6860376"/>
              <a:gd name="connsiteX5064" fmla="*/ 9746486 w 10502838"/>
              <a:gd name="connsiteY5064" fmla="*/ 0 h 6860376"/>
              <a:gd name="connsiteX5065" fmla="*/ 9793123 w 10502838"/>
              <a:gd name="connsiteY5065" fmla="*/ 0 h 6860376"/>
              <a:gd name="connsiteX5066" fmla="*/ 9793123 w 10502838"/>
              <a:gd name="connsiteY5066" fmla="*/ 107025 h 6860376"/>
              <a:gd name="connsiteX5067" fmla="*/ 9900148 w 10502838"/>
              <a:gd name="connsiteY5067" fmla="*/ 107025 h 6860376"/>
              <a:gd name="connsiteX5068" fmla="*/ 9900148 w 10502838"/>
              <a:gd name="connsiteY5068" fmla="*/ 154260 h 6860376"/>
              <a:gd name="connsiteX5069" fmla="*/ 9793123 w 10502838"/>
              <a:gd name="connsiteY5069" fmla="*/ 154260 h 6860376"/>
              <a:gd name="connsiteX5070" fmla="*/ 9793123 w 10502838"/>
              <a:gd name="connsiteY5070" fmla="*/ 261286 h 6860376"/>
              <a:gd name="connsiteX5071" fmla="*/ 9746486 w 10502838"/>
              <a:gd name="connsiteY5071" fmla="*/ 261286 h 6860376"/>
              <a:gd name="connsiteX5072" fmla="*/ 9746486 w 10502838"/>
              <a:gd name="connsiteY5072" fmla="*/ 154260 h 6860376"/>
              <a:gd name="connsiteX5073" fmla="*/ 9639460 w 10502838"/>
              <a:gd name="connsiteY5073" fmla="*/ 154260 h 6860376"/>
              <a:gd name="connsiteX5074" fmla="*/ 9639460 w 10502838"/>
              <a:gd name="connsiteY5074" fmla="*/ 107025 h 6860376"/>
              <a:gd name="connsiteX5075" fmla="*/ 9746486 w 10502838"/>
              <a:gd name="connsiteY5075" fmla="*/ 107025 h 6860376"/>
              <a:gd name="connsiteX5076" fmla="*/ 9143796 w 10502838"/>
              <a:gd name="connsiteY5076" fmla="*/ 0 h 6860376"/>
              <a:gd name="connsiteX5077" fmla="*/ 9191030 w 10502838"/>
              <a:gd name="connsiteY5077" fmla="*/ 0 h 6860376"/>
              <a:gd name="connsiteX5078" fmla="*/ 9191030 w 10502838"/>
              <a:gd name="connsiteY5078" fmla="*/ 107025 h 6860376"/>
              <a:gd name="connsiteX5079" fmla="*/ 9298055 w 10502838"/>
              <a:gd name="connsiteY5079" fmla="*/ 107025 h 6860376"/>
              <a:gd name="connsiteX5080" fmla="*/ 9298055 w 10502838"/>
              <a:gd name="connsiteY5080" fmla="*/ 154260 h 6860376"/>
              <a:gd name="connsiteX5081" fmla="*/ 9191030 w 10502838"/>
              <a:gd name="connsiteY5081" fmla="*/ 154260 h 6860376"/>
              <a:gd name="connsiteX5082" fmla="*/ 9191030 w 10502838"/>
              <a:gd name="connsiteY5082" fmla="*/ 261286 h 6860376"/>
              <a:gd name="connsiteX5083" fmla="*/ 9143796 w 10502838"/>
              <a:gd name="connsiteY5083" fmla="*/ 261286 h 6860376"/>
              <a:gd name="connsiteX5084" fmla="*/ 9143796 w 10502838"/>
              <a:gd name="connsiteY5084" fmla="*/ 154260 h 6860376"/>
              <a:gd name="connsiteX5085" fmla="*/ 9036770 w 10502838"/>
              <a:gd name="connsiteY5085" fmla="*/ 154260 h 6860376"/>
              <a:gd name="connsiteX5086" fmla="*/ 9036770 w 10502838"/>
              <a:gd name="connsiteY5086" fmla="*/ 107025 h 6860376"/>
              <a:gd name="connsiteX5087" fmla="*/ 9143796 w 10502838"/>
              <a:gd name="connsiteY5087" fmla="*/ 107025 h 6860376"/>
              <a:gd name="connsiteX5088" fmla="*/ 8541105 w 10502838"/>
              <a:gd name="connsiteY5088" fmla="*/ 0 h 6860376"/>
              <a:gd name="connsiteX5089" fmla="*/ 8588339 w 10502838"/>
              <a:gd name="connsiteY5089" fmla="*/ 0 h 6860376"/>
              <a:gd name="connsiteX5090" fmla="*/ 8588339 w 10502838"/>
              <a:gd name="connsiteY5090" fmla="*/ 107025 h 6860376"/>
              <a:gd name="connsiteX5091" fmla="*/ 8695365 w 10502838"/>
              <a:gd name="connsiteY5091" fmla="*/ 107025 h 6860376"/>
              <a:gd name="connsiteX5092" fmla="*/ 8695365 w 10502838"/>
              <a:gd name="connsiteY5092" fmla="*/ 154260 h 6860376"/>
              <a:gd name="connsiteX5093" fmla="*/ 8588339 w 10502838"/>
              <a:gd name="connsiteY5093" fmla="*/ 154260 h 6860376"/>
              <a:gd name="connsiteX5094" fmla="*/ 8588339 w 10502838"/>
              <a:gd name="connsiteY5094" fmla="*/ 261286 h 6860376"/>
              <a:gd name="connsiteX5095" fmla="*/ 8541105 w 10502838"/>
              <a:gd name="connsiteY5095" fmla="*/ 261286 h 6860376"/>
              <a:gd name="connsiteX5096" fmla="*/ 8541105 w 10502838"/>
              <a:gd name="connsiteY5096" fmla="*/ 154260 h 6860376"/>
              <a:gd name="connsiteX5097" fmla="*/ 8434079 w 10502838"/>
              <a:gd name="connsiteY5097" fmla="*/ 154260 h 6860376"/>
              <a:gd name="connsiteX5098" fmla="*/ 8434079 w 10502838"/>
              <a:gd name="connsiteY5098" fmla="*/ 107025 h 6860376"/>
              <a:gd name="connsiteX5099" fmla="*/ 8541105 w 10502838"/>
              <a:gd name="connsiteY5099" fmla="*/ 107025 h 6860376"/>
              <a:gd name="connsiteX5100" fmla="*/ 7939012 w 10502838"/>
              <a:gd name="connsiteY5100" fmla="*/ 0 h 6860376"/>
              <a:gd name="connsiteX5101" fmla="*/ 7985648 w 10502838"/>
              <a:gd name="connsiteY5101" fmla="*/ 0 h 6860376"/>
              <a:gd name="connsiteX5102" fmla="*/ 7985648 w 10502838"/>
              <a:gd name="connsiteY5102" fmla="*/ 107025 h 6860376"/>
              <a:gd name="connsiteX5103" fmla="*/ 8092674 w 10502838"/>
              <a:gd name="connsiteY5103" fmla="*/ 107025 h 6860376"/>
              <a:gd name="connsiteX5104" fmla="*/ 8092674 w 10502838"/>
              <a:gd name="connsiteY5104" fmla="*/ 154260 h 6860376"/>
              <a:gd name="connsiteX5105" fmla="*/ 7985648 w 10502838"/>
              <a:gd name="connsiteY5105" fmla="*/ 154260 h 6860376"/>
              <a:gd name="connsiteX5106" fmla="*/ 7985648 w 10502838"/>
              <a:gd name="connsiteY5106" fmla="*/ 261286 h 6860376"/>
              <a:gd name="connsiteX5107" fmla="*/ 7939012 w 10502838"/>
              <a:gd name="connsiteY5107" fmla="*/ 261286 h 6860376"/>
              <a:gd name="connsiteX5108" fmla="*/ 7939012 w 10502838"/>
              <a:gd name="connsiteY5108" fmla="*/ 154260 h 6860376"/>
              <a:gd name="connsiteX5109" fmla="*/ 7831986 w 10502838"/>
              <a:gd name="connsiteY5109" fmla="*/ 154260 h 6860376"/>
              <a:gd name="connsiteX5110" fmla="*/ 7831986 w 10502838"/>
              <a:gd name="connsiteY5110" fmla="*/ 107025 h 6860376"/>
              <a:gd name="connsiteX5111" fmla="*/ 7939012 w 10502838"/>
              <a:gd name="connsiteY5111" fmla="*/ 107025 h 6860376"/>
              <a:gd name="connsiteX5112" fmla="*/ 7336321 w 10502838"/>
              <a:gd name="connsiteY5112" fmla="*/ 0 h 6860376"/>
              <a:gd name="connsiteX5113" fmla="*/ 7383555 w 10502838"/>
              <a:gd name="connsiteY5113" fmla="*/ 0 h 6860376"/>
              <a:gd name="connsiteX5114" fmla="*/ 7383555 w 10502838"/>
              <a:gd name="connsiteY5114" fmla="*/ 107025 h 6860376"/>
              <a:gd name="connsiteX5115" fmla="*/ 7490581 w 10502838"/>
              <a:gd name="connsiteY5115" fmla="*/ 107025 h 6860376"/>
              <a:gd name="connsiteX5116" fmla="*/ 7490581 w 10502838"/>
              <a:gd name="connsiteY5116" fmla="*/ 154260 h 6860376"/>
              <a:gd name="connsiteX5117" fmla="*/ 7383555 w 10502838"/>
              <a:gd name="connsiteY5117" fmla="*/ 154260 h 6860376"/>
              <a:gd name="connsiteX5118" fmla="*/ 7383555 w 10502838"/>
              <a:gd name="connsiteY5118" fmla="*/ 261286 h 6860376"/>
              <a:gd name="connsiteX5119" fmla="*/ 7336321 w 10502838"/>
              <a:gd name="connsiteY5119" fmla="*/ 261286 h 6860376"/>
              <a:gd name="connsiteX5120" fmla="*/ 7336321 w 10502838"/>
              <a:gd name="connsiteY5120" fmla="*/ 154260 h 6860376"/>
              <a:gd name="connsiteX5121" fmla="*/ 7229295 w 10502838"/>
              <a:gd name="connsiteY5121" fmla="*/ 154260 h 6860376"/>
              <a:gd name="connsiteX5122" fmla="*/ 7229295 w 10502838"/>
              <a:gd name="connsiteY5122" fmla="*/ 107025 h 6860376"/>
              <a:gd name="connsiteX5123" fmla="*/ 7336321 w 10502838"/>
              <a:gd name="connsiteY5123" fmla="*/ 107025 h 6860376"/>
              <a:gd name="connsiteX5124" fmla="*/ 6734228 w 10502838"/>
              <a:gd name="connsiteY5124" fmla="*/ 0 h 6860376"/>
              <a:gd name="connsiteX5125" fmla="*/ 6780864 w 10502838"/>
              <a:gd name="connsiteY5125" fmla="*/ 0 h 6860376"/>
              <a:gd name="connsiteX5126" fmla="*/ 6780864 w 10502838"/>
              <a:gd name="connsiteY5126" fmla="*/ 107025 h 6860376"/>
              <a:gd name="connsiteX5127" fmla="*/ 6887890 w 10502838"/>
              <a:gd name="connsiteY5127" fmla="*/ 107025 h 6860376"/>
              <a:gd name="connsiteX5128" fmla="*/ 6887890 w 10502838"/>
              <a:gd name="connsiteY5128" fmla="*/ 154260 h 6860376"/>
              <a:gd name="connsiteX5129" fmla="*/ 6780864 w 10502838"/>
              <a:gd name="connsiteY5129" fmla="*/ 154260 h 6860376"/>
              <a:gd name="connsiteX5130" fmla="*/ 6780864 w 10502838"/>
              <a:gd name="connsiteY5130" fmla="*/ 261286 h 6860376"/>
              <a:gd name="connsiteX5131" fmla="*/ 6734228 w 10502838"/>
              <a:gd name="connsiteY5131" fmla="*/ 261286 h 6860376"/>
              <a:gd name="connsiteX5132" fmla="*/ 6734228 w 10502838"/>
              <a:gd name="connsiteY5132" fmla="*/ 154260 h 6860376"/>
              <a:gd name="connsiteX5133" fmla="*/ 6627202 w 10502838"/>
              <a:gd name="connsiteY5133" fmla="*/ 154260 h 6860376"/>
              <a:gd name="connsiteX5134" fmla="*/ 6627202 w 10502838"/>
              <a:gd name="connsiteY5134" fmla="*/ 107025 h 6860376"/>
              <a:gd name="connsiteX5135" fmla="*/ 6734228 w 10502838"/>
              <a:gd name="connsiteY5135" fmla="*/ 107025 h 6860376"/>
              <a:gd name="connsiteX5136" fmla="*/ 6131537 w 10502838"/>
              <a:gd name="connsiteY5136" fmla="*/ 0 h 6860376"/>
              <a:gd name="connsiteX5137" fmla="*/ 6178771 w 10502838"/>
              <a:gd name="connsiteY5137" fmla="*/ 0 h 6860376"/>
              <a:gd name="connsiteX5138" fmla="*/ 6178771 w 10502838"/>
              <a:gd name="connsiteY5138" fmla="*/ 107025 h 6860376"/>
              <a:gd name="connsiteX5139" fmla="*/ 6285797 w 10502838"/>
              <a:gd name="connsiteY5139" fmla="*/ 107025 h 6860376"/>
              <a:gd name="connsiteX5140" fmla="*/ 6285797 w 10502838"/>
              <a:gd name="connsiteY5140" fmla="*/ 154260 h 6860376"/>
              <a:gd name="connsiteX5141" fmla="*/ 6178771 w 10502838"/>
              <a:gd name="connsiteY5141" fmla="*/ 154260 h 6860376"/>
              <a:gd name="connsiteX5142" fmla="*/ 6178771 w 10502838"/>
              <a:gd name="connsiteY5142" fmla="*/ 261286 h 6860376"/>
              <a:gd name="connsiteX5143" fmla="*/ 6131537 w 10502838"/>
              <a:gd name="connsiteY5143" fmla="*/ 261286 h 6860376"/>
              <a:gd name="connsiteX5144" fmla="*/ 6131537 w 10502838"/>
              <a:gd name="connsiteY5144" fmla="*/ 154260 h 6860376"/>
              <a:gd name="connsiteX5145" fmla="*/ 6024511 w 10502838"/>
              <a:gd name="connsiteY5145" fmla="*/ 154260 h 6860376"/>
              <a:gd name="connsiteX5146" fmla="*/ 6024511 w 10502838"/>
              <a:gd name="connsiteY5146" fmla="*/ 107025 h 6860376"/>
              <a:gd name="connsiteX5147" fmla="*/ 6131537 w 10502838"/>
              <a:gd name="connsiteY5147" fmla="*/ 107025 h 6860376"/>
              <a:gd name="connsiteX5148" fmla="*/ 5528846 w 10502838"/>
              <a:gd name="connsiteY5148" fmla="*/ 0 h 6860376"/>
              <a:gd name="connsiteX5149" fmla="*/ 5576080 w 10502838"/>
              <a:gd name="connsiteY5149" fmla="*/ 0 h 6860376"/>
              <a:gd name="connsiteX5150" fmla="*/ 5576080 w 10502838"/>
              <a:gd name="connsiteY5150" fmla="*/ 107025 h 6860376"/>
              <a:gd name="connsiteX5151" fmla="*/ 5683106 w 10502838"/>
              <a:gd name="connsiteY5151" fmla="*/ 107025 h 6860376"/>
              <a:gd name="connsiteX5152" fmla="*/ 5683106 w 10502838"/>
              <a:gd name="connsiteY5152" fmla="*/ 154260 h 6860376"/>
              <a:gd name="connsiteX5153" fmla="*/ 5576080 w 10502838"/>
              <a:gd name="connsiteY5153" fmla="*/ 154260 h 6860376"/>
              <a:gd name="connsiteX5154" fmla="*/ 5576080 w 10502838"/>
              <a:gd name="connsiteY5154" fmla="*/ 261286 h 6860376"/>
              <a:gd name="connsiteX5155" fmla="*/ 5528846 w 10502838"/>
              <a:gd name="connsiteY5155" fmla="*/ 261286 h 6860376"/>
              <a:gd name="connsiteX5156" fmla="*/ 5528846 w 10502838"/>
              <a:gd name="connsiteY5156" fmla="*/ 154260 h 6860376"/>
              <a:gd name="connsiteX5157" fmla="*/ 5421820 w 10502838"/>
              <a:gd name="connsiteY5157" fmla="*/ 154260 h 6860376"/>
              <a:gd name="connsiteX5158" fmla="*/ 5421820 w 10502838"/>
              <a:gd name="connsiteY5158" fmla="*/ 107025 h 6860376"/>
              <a:gd name="connsiteX5159" fmla="*/ 5528846 w 10502838"/>
              <a:gd name="connsiteY5159" fmla="*/ 107025 h 6860376"/>
              <a:gd name="connsiteX5160" fmla="*/ 4926753 w 10502838"/>
              <a:gd name="connsiteY5160" fmla="*/ 0 h 6860376"/>
              <a:gd name="connsiteX5161" fmla="*/ 4973389 w 10502838"/>
              <a:gd name="connsiteY5161" fmla="*/ 0 h 6860376"/>
              <a:gd name="connsiteX5162" fmla="*/ 4973389 w 10502838"/>
              <a:gd name="connsiteY5162" fmla="*/ 107025 h 6860376"/>
              <a:gd name="connsiteX5163" fmla="*/ 5080415 w 10502838"/>
              <a:gd name="connsiteY5163" fmla="*/ 107025 h 6860376"/>
              <a:gd name="connsiteX5164" fmla="*/ 5080415 w 10502838"/>
              <a:gd name="connsiteY5164" fmla="*/ 154260 h 6860376"/>
              <a:gd name="connsiteX5165" fmla="*/ 4973389 w 10502838"/>
              <a:gd name="connsiteY5165" fmla="*/ 154260 h 6860376"/>
              <a:gd name="connsiteX5166" fmla="*/ 4973389 w 10502838"/>
              <a:gd name="connsiteY5166" fmla="*/ 261286 h 6860376"/>
              <a:gd name="connsiteX5167" fmla="*/ 4926753 w 10502838"/>
              <a:gd name="connsiteY5167" fmla="*/ 261286 h 6860376"/>
              <a:gd name="connsiteX5168" fmla="*/ 4926753 w 10502838"/>
              <a:gd name="connsiteY5168" fmla="*/ 154260 h 6860376"/>
              <a:gd name="connsiteX5169" fmla="*/ 4819727 w 10502838"/>
              <a:gd name="connsiteY5169" fmla="*/ 154260 h 6860376"/>
              <a:gd name="connsiteX5170" fmla="*/ 4819727 w 10502838"/>
              <a:gd name="connsiteY5170" fmla="*/ 107025 h 6860376"/>
              <a:gd name="connsiteX5171" fmla="*/ 4926753 w 10502838"/>
              <a:gd name="connsiteY5171" fmla="*/ 107025 h 6860376"/>
              <a:gd name="connsiteX5172" fmla="*/ 4324063 w 10502838"/>
              <a:gd name="connsiteY5172" fmla="*/ 0 h 6860376"/>
              <a:gd name="connsiteX5173" fmla="*/ 4371297 w 10502838"/>
              <a:gd name="connsiteY5173" fmla="*/ 0 h 6860376"/>
              <a:gd name="connsiteX5174" fmla="*/ 4371297 w 10502838"/>
              <a:gd name="connsiteY5174" fmla="*/ 107025 h 6860376"/>
              <a:gd name="connsiteX5175" fmla="*/ 4478323 w 10502838"/>
              <a:gd name="connsiteY5175" fmla="*/ 107025 h 6860376"/>
              <a:gd name="connsiteX5176" fmla="*/ 4478323 w 10502838"/>
              <a:gd name="connsiteY5176" fmla="*/ 154260 h 6860376"/>
              <a:gd name="connsiteX5177" fmla="*/ 4371297 w 10502838"/>
              <a:gd name="connsiteY5177" fmla="*/ 154260 h 6860376"/>
              <a:gd name="connsiteX5178" fmla="*/ 4371297 w 10502838"/>
              <a:gd name="connsiteY5178" fmla="*/ 261286 h 6860376"/>
              <a:gd name="connsiteX5179" fmla="*/ 4324063 w 10502838"/>
              <a:gd name="connsiteY5179" fmla="*/ 261286 h 6860376"/>
              <a:gd name="connsiteX5180" fmla="*/ 4324063 w 10502838"/>
              <a:gd name="connsiteY5180" fmla="*/ 154260 h 6860376"/>
              <a:gd name="connsiteX5181" fmla="*/ 4217037 w 10502838"/>
              <a:gd name="connsiteY5181" fmla="*/ 154260 h 6860376"/>
              <a:gd name="connsiteX5182" fmla="*/ 4217037 w 10502838"/>
              <a:gd name="connsiteY5182" fmla="*/ 107025 h 6860376"/>
              <a:gd name="connsiteX5183" fmla="*/ 4324063 w 10502838"/>
              <a:gd name="connsiteY5183" fmla="*/ 107025 h 6860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</a:cxnLst>
            <a:rect l="l" t="t" r="r" b="b"/>
            <a:pathLst>
              <a:path w="10502838" h="6860376">
                <a:moveTo>
                  <a:pt x="10295963" y="6642140"/>
                </a:moveTo>
                <a:lnTo>
                  <a:pt x="10275634" y="6662469"/>
                </a:lnTo>
                <a:lnTo>
                  <a:pt x="10351568" y="6738403"/>
                </a:lnTo>
                <a:lnTo>
                  <a:pt x="10275634" y="6814337"/>
                </a:lnTo>
                <a:lnTo>
                  <a:pt x="10295963" y="6834666"/>
                </a:lnTo>
                <a:lnTo>
                  <a:pt x="10371897" y="6758732"/>
                </a:lnTo>
                <a:lnTo>
                  <a:pt x="10447831" y="6834666"/>
                </a:lnTo>
                <a:lnTo>
                  <a:pt x="10468160" y="6814337"/>
                </a:lnTo>
                <a:lnTo>
                  <a:pt x="10392226" y="6738403"/>
                </a:lnTo>
                <a:lnTo>
                  <a:pt x="10468160" y="6662469"/>
                </a:lnTo>
                <a:lnTo>
                  <a:pt x="10447831" y="6642140"/>
                </a:lnTo>
                <a:lnTo>
                  <a:pt x="10371897" y="6718074"/>
                </a:lnTo>
                <a:close/>
                <a:moveTo>
                  <a:pt x="9693870" y="6642140"/>
                </a:moveTo>
                <a:lnTo>
                  <a:pt x="9673541" y="6662469"/>
                </a:lnTo>
                <a:lnTo>
                  <a:pt x="9749475" y="6738403"/>
                </a:lnTo>
                <a:lnTo>
                  <a:pt x="9673541" y="6814337"/>
                </a:lnTo>
                <a:lnTo>
                  <a:pt x="9693870" y="6834666"/>
                </a:lnTo>
                <a:lnTo>
                  <a:pt x="9769804" y="6758732"/>
                </a:lnTo>
                <a:lnTo>
                  <a:pt x="9845738" y="6834666"/>
                </a:lnTo>
                <a:lnTo>
                  <a:pt x="9866067" y="6814337"/>
                </a:lnTo>
                <a:lnTo>
                  <a:pt x="9790133" y="6738403"/>
                </a:lnTo>
                <a:lnTo>
                  <a:pt x="9866067" y="6662469"/>
                </a:lnTo>
                <a:lnTo>
                  <a:pt x="9845738" y="6642140"/>
                </a:lnTo>
                <a:lnTo>
                  <a:pt x="9769804" y="6718074"/>
                </a:lnTo>
                <a:close/>
                <a:moveTo>
                  <a:pt x="9091179" y="6642140"/>
                </a:moveTo>
                <a:lnTo>
                  <a:pt x="9070850" y="6662469"/>
                </a:lnTo>
                <a:lnTo>
                  <a:pt x="9146785" y="6738403"/>
                </a:lnTo>
                <a:lnTo>
                  <a:pt x="9070850" y="6814337"/>
                </a:lnTo>
                <a:lnTo>
                  <a:pt x="9091179" y="6834666"/>
                </a:lnTo>
                <a:lnTo>
                  <a:pt x="9167113" y="6758732"/>
                </a:lnTo>
                <a:lnTo>
                  <a:pt x="9243048" y="6834666"/>
                </a:lnTo>
                <a:lnTo>
                  <a:pt x="9263377" y="6814337"/>
                </a:lnTo>
                <a:lnTo>
                  <a:pt x="9187442" y="6738403"/>
                </a:lnTo>
                <a:lnTo>
                  <a:pt x="9263377" y="6662469"/>
                </a:lnTo>
                <a:lnTo>
                  <a:pt x="9243048" y="6642140"/>
                </a:lnTo>
                <a:lnTo>
                  <a:pt x="9167113" y="6718074"/>
                </a:lnTo>
                <a:close/>
                <a:moveTo>
                  <a:pt x="7886396" y="6642140"/>
                </a:moveTo>
                <a:lnTo>
                  <a:pt x="7866067" y="6662469"/>
                </a:lnTo>
                <a:lnTo>
                  <a:pt x="7942001" y="6738403"/>
                </a:lnTo>
                <a:lnTo>
                  <a:pt x="7866067" y="6814337"/>
                </a:lnTo>
                <a:lnTo>
                  <a:pt x="7886396" y="6834666"/>
                </a:lnTo>
                <a:lnTo>
                  <a:pt x="7962330" y="6758732"/>
                </a:lnTo>
                <a:lnTo>
                  <a:pt x="8038264" y="6834666"/>
                </a:lnTo>
                <a:lnTo>
                  <a:pt x="8058593" y="6814337"/>
                </a:lnTo>
                <a:lnTo>
                  <a:pt x="7982659" y="6738403"/>
                </a:lnTo>
                <a:lnTo>
                  <a:pt x="8058593" y="6662469"/>
                </a:lnTo>
                <a:lnTo>
                  <a:pt x="8038264" y="6642140"/>
                </a:lnTo>
                <a:lnTo>
                  <a:pt x="7962330" y="6718074"/>
                </a:lnTo>
                <a:close/>
                <a:moveTo>
                  <a:pt x="7283705" y="6642140"/>
                </a:moveTo>
                <a:lnTo>
                  <a:pt x="7263376" y="6662469"/>
                </a:lnTo>
                <a:lnTo>
                  <a:pt x="7339310" y="6738403"/>
                </a:lnTo>
                <a:lnTo>
                  <a:pt x="7263376" y="6814337"/>
                </a:lnTo>
                <a:lnTo>
                  <a:pt x="7283705" y="6834666"/>
                </a:lnTo>
                <a:lnTo>
                  <a:pt x="7359639" y="6758732"/>
                </a:lnTo>
                <a:lnTo>
                  <a:pt x="7435573" y="6834666"/>
                </a:lnTo>
                <a:lnTo>
                  <a:pt x="7455902" y="6814337"/>
                </a:lnTo>
                <a:lnTo>
                  <a:pt x="7379968" y="6738403"/>
                </a:lnTo>
                <a:lnTo>
                  <a:pt x="7455902" y="6662469"/>
                </a:lnTo>
                <a:lnTo>
                  <a:pt x="7435573" y="6642140"/>
                </a:lnTo>
                <a:lnTo>
                  <a:pt x="7359639" y="6718074"/>
                </a:lnTo>
                <a:close/>
                <a:moveTo>
                  <a:pt x="6681612" y="6642140"/>
                </a:moveTo>
                <a:lnTo>
                  <a:pt x="6661283" y="6662469"/>
                </a:lnTo>
                <a:lnTo>
                  <a:pt x="6737217" y="6738403"/>
                </a:lnTo>
                <a:lnTo>
                  <a:pt x="6661283" y="6814337"/>
                </a:lnTo>
                <a:lnTo>
                  <a:pt x="6681612" y="6834666"/>
                </a:lnTo>
                <a:lnTo>
                  <a:pt x="6757546" y="6758732"/>
                </a:lnTo>
                <a:lnTo>
                  <a:pt x="6833480" y="6834666"/>
                </a:lnTo>
                <a:lnTo>
                  <a:pt x="6853809" y="6814337"/>
                </a:lnTo>
                <a:lnTo>
                  <a:pt x="6777875" y="6738403"/>
                </a:lnTo>
                <a:lnTo>
                  <a:pt x="6853809" y="6662469"/>
                </a:lnTo>
                <a:lnTo>
                  <a:pt x="6833480" y="6642140"/>
                </a:lnTo>
                <a:lnTo>
                  <a:pt x="6757546" y="6718074"/>
                </a:lnTo>
                <a:close/>
                <a:moveTo>
                  <a:pt x="5476828" y="6642140"/>
                </a:moveTo>
                <a:lnTo>
                  <a:pt x="5456499" y="6662469"/>
                </a:lnTo>
                <a:lnTo>
                  <a:pt x="5532433" y="6738403"/>
                </a:lnTo>
                <a:lnTo>
                  <a:pt x="5456499" y="6814337"/>
                </a:lnTo>
                <a:lnTo>
                  <a:pt x="5476828" y="6834666"/>
                </a:lnTo>
                <a:lnTo>
                  <a:pt x="5552762" y="6758732"/>
                </a:lnTo>
                <a:lnTo>
                  <a:pt x="5628696" y="6834666"/>
                </a:lnTo>
                <a:lnTo>
                  <a:pt x="5649025" y="6814337"/>
                </a:lnTo>
                <a:lnTo>
                  <a:pt x="5573091" y="6738403"/>
                </a:lnTo>
                <a:lnTo>
                  <a:pt x="5649025" y="6662469"/>
                </a:lnTo>
                <a:lnTo>
                  <a:pt x="5628696" y="6642140"/>
                </a:lnTo>
                <a:lnTo>
                  <a:pt x="5552762" y="6718074"/>
                </a:lnTo>
                <a:close/>
                <a:moveTo>
                  <a:pt x="4874137" y="6642140"/>
                </a:moveTo>
                <a:lnTo>
                  <a:pt x="4853808" y="6662469"/>
                </a:lnTo>
                <a:lnTo>
                  <a:pt x="4929742" y="6738403"/>
                </a:lnTo>
                <a:lnTo>
                  <a:pt x="4853808" y="6814337"/>
                </a:lnTo>
                <a:lnTo>
                  <a:pt x="4874137" y="6834666"/>
                </a:lnTo>
                <a:lnTo>
                  <a:pt x="4950071" y="6758732"/>
                </a:lnTo>
                <a:lnTo>
                  <a:pt x="5026005" y="6834666"/>
                </a:lnTo>
                <a:lnTo>
                  <a:pt x="5046334" y="6814337"/>
                </a:lnTo>
                <a:lnTo>
                  <a:pt x="4970400" y="6738403"/>
                </a:lnTo>
                <a:lnTo>
                  <a:pt x="5046334" y="6662469"/>
                </a:lnTo>
                <a:lnTo>
                  <a:pt x="5026005" y="6642140"/>
                </a:lnTo>
                <a:lnTo>
                  <a:pt x="4950071" y="6718074"/>
                </a:lnTo>
                <a:close/>
                <a:moveTo>
                  <a:pt x="4271446" y="6642140"/>
                </a:moveTo>
                <a:lnTo>
                  <a:pt x="4251117" y="6662469"/>
                </a:lnTo>
                <a:lnTo>
                  <a:pt x="4327052" y="6738403"/>
                </a:lnTo>
                <a:lnTo>
                  <a:pt x="4251117" y="6814337"/>
                </a:lnTo>
                <a:lnTo>
                  <a:pt x="4271446" y="6834666"/>
                </a:lnTo>
                <a:lnTo>
                  <a:pt x="4347380" y="6758732"/>
                </a:lnTo>
                <a:lnTo>
                  <a:pt x="4423315" y="6834666"/>
                </a:lnTo>
                <a:lnTo>
                  <a:pt x="4443644" y="6814337"/>
                </a:lnTo>
                <a:lnTo>
                  <a:pt x="4367709" y="6738403"/>
                </a:lnTo>
                <a:lnTo>
                  <a:pt x="4443644" y="6662469"/>
                </a:lnTo>
                <a:lnTo>
                  <a:pt x="4423315" y="6642140"/>
                </a:lnTo>
                <a:lnTo>
                  <a:pt x="4347380" y="6718074"/>
                </a:lnTo>
                <a:close/>
                <a:moveTo>
                  <a:pt x="3066665" y="6642140"/>
                </a:moveTo>
                <a:lnTo>
                  <a:pt x="3046335" y="6662469"/>
                </a:lnTo>
                <a:lnTo>
                  <a:pt x="3122269" y="6738403"/>
                </a:lnTo>
                <a:lnTo>
                  <a:pt x="3046335" y="6814337"/>
                </a:lnTo>
                <a:lnTo>
                  <a:pt x="3066665" y="6834666"/>
                </a:lnTo>
                <a:lnTo>
                  <a:pt x="3142598" y="6758732"/>
                </a:lnTo>
                <a:lnTo>
                  <a:pt x="3218532" y="6834666"/>
                </a:lnTo>
                <a:lnTo>
                  <a:pt x="3238861" y="6814337"/>
                </a:lnTo>
                <a:lnTo>
                  <a:pt x="3162927" y="6738403"/>
                </a:lnTo>
                <a:lnTo>
                  <a:pt x="3238861" y="6662469"/>
                </a:lnTo>
                <a:lnTo>
                  <a:pt x="3218532" y="6642140"/>
                </a:lnTo>
                <a:lnTo>
                  <a:pt x="3142598" y="6718074"/>
                </a:lnTo>
                <a:close/>
                <a:moveTo>
                  <a:pt x="2464571" y="6642140"/>
                </a:moveTo>
                <a:lnTo>
                  <a:pt x="2444242" y="6662469"/>
                </a:lnTo>
                <a:lnTo>
                  <a:pt x="2520176" y="6738403"/>
                </a:lnTo>
                <a:lnTo>
                  <a:pt x="2444242" y="6814337"/>
                </a:lnTo>
                <a:lnTo>
                  <a:pt x="2464571" y="6834666"/>
                </a:lnTo>
                <a:lnTo>
                  <a:pt x="2540505" y="6758732"/>
                </a:lnTo>
                <a:lnTo>
                  <a:pt x="2616439" y="6834666"/>
                </a:lnTo>
                <a:lnTo>
                  <a:pt x="2636768" y="6814337"/>
                </a:lnTo>
                <a:lnTo>
                  <a:pt x="2560834" y="6738403"/>
                </a:lnTo>
                <a:lnTo>
                  <a:pt x="2636768" y="6662469"/>
                </a:lnTo>
                <a:lnTo>
                  <a:pt x="2616439" y="6642140"/>
                </a:lnTo>
                <a:lnTo>
                  <a:pt x="2540505" y="6718074"/>
                </a:lnTo>
                <a:close/>
                <a:moveTo>
                  <a:pt x="1259787" y="6642140"/>
                </a:moveTo>
                <a:lnTo>
                  <a:pt x="1239458" y="6662469"/>
                </a:lnTo>
                <a:lnTo>
                  <a:pt x="1315391" y="6738403"/>
                </a:lnTo>
                <a:lnTo>
                  <a:pt x="1239458" y="6814337"/>
                </a:lnTo>
                <a:lnTo>
                  <a:pt x="1259787" y="6834666"/>
                </a:lnTo>
                <a:lnTo>
                  <a:pt x="1335720" y="6758732"/>
                </a:lnTo>
                <a:lnTo>
                  <a:pt x="1411655" y="6834666"/>
                </a:lnTo>
                <a:lnTo>
                  <a:pt x="1431984" y="6814337"/>
                </a:lnTo>
                <a:lnTo>
                  <a:pt x="1356049" y="6738403"/>
                </a:lnTo>
                <a:lnTo>
                  <a:pt x="1431984" y="6662469"/>
                </a:lnTo>
                <a:lnTo>
                  <a:pt x="1411655" y="6642140"/>
                </a:lnTo>
                <a:lnTo>
                  <a:pt x="1335720" y="6718074"/>
                </a:lnTo>
                <a:close/>
                <a:moveTo>
                  <a:pt x="657095" y="6642140"/>
                </a:moveTo>
                <a:lnTo>
                  <a:pt x="636766" y="6662469"/>
                </a:lnTo>
                <a:lnTo>
                  <a:pt x="712700" y="6738403"/>
                </a:lnTo>
                <a:lnTo>
                  <a:pt x="636766" y="6813739"/>
                </a:lnTo>
                <a:lnTo>
                  <a:pt x="657095" y="6834068"/>
                </a:lnTo>
                <a:lnTo>
                  <a:pt x="733029" y="6758134"/>
                </a:lnTo>
                <a:lnTo>
                  <a:pt x="808963" y="6834068"/>
                </a:lnTo>
                <a:lnTo>
                  <a:pt x="829292" y="6813739"/>
                </a:lnTo>
                <a:lnTo>
                  <a:pt x="753358" y="6738403"/>
                </a:lnTo>
                <a:lnTo>
                  <a:pt x="829292" y="6662469"/>
                </a:lnTo>
                <a:lnTo>
                  <a:pt x="808963" y="6642140"/>
                </a:lnTo>
                <a:lnTo>
                  <a:pt x="733029" y="6718074"/>
                </a:lnTo>
                <a:close/>
                <a:moveTo>
                  <a:pt x="55002" y="6642140"/>
                </a:moveTo>
                <a:lnTo>
                  <a:pt x="34673" y="6662469"/>
                </a:lnTo>
                <a:lnTo>
                  <a:pt x="110607" y="6738403"/>
                </a:lnTo>
                <a:lnTo>
                  <a:pt x="34673" y="6814337"/>
                </a:lnTo>
                <a:lnTo>
                  <a:pt x="55002" y="6834666"/>
                </a:lnTo>
                <a:lnTo>
                  <a:pt x="130338" y="6758732"/>
                </a:lnTo>
                <a:lnTo>
                  <a:pt x="206273" y="6834666"/>
                </a:lnTo>
                <a:lnTo>
                  <a:pt x="226601" y="6814337"/>
                </a:lnTo>
                <a:lnTo>
                  <a:pt x="151265" y="6738403"/>
                </a:lnTo>
                <a:lnTo>
                  <a:pt x="227199" y="6662469"/>
                </a:lnTo>
                <a:lnTo>
                  <a:pt x="206870" y="6642140"/>
                </a:lnTo>
                <a:lnTo>
                  <a:pt x="130936" y="6718074"/>
                </a:lnTo>
                <a:close/>
                <a:moveTo>
                  <a:pt x="8489086" y="6641542"/>
                </a:moveTo>
                <a:lnTo>
                  <a:pt x="8468757" y="6661871"/>
                </a:lnTo>
                <a:lnTo>
                  <a:pt x="8544691" y="6737805"/>
                </a:lnTo>
                <a:lnTo>
                  <a:pt x="8468757" y="6813739"/>
                </a:lnTo>
                <a:lnTo>
                  <a:pt x="8489086" y="6834068"/>
                </a:lnTo>
                <a:lnTo>
                  <a:pt x="8565020" y="6758134"/>
                </a:lnTo>
                <a:lnTo>
                  <a:pt x="8640954" y="6834068"/>
                </a:lnTo>
                <a:lnTo>
                  <a:pt x="8661283" y="6813739"/>
                </a:lnTo>
                <a:lnTo>
                  <a:pt x="8585349" y="6737805"/>
                </a:lnTo>
                <a:lnTo>
                  <a:pt x="8661283" y="6661871"/>
                </a:lnTo>
                <a:lnTo>
                  <a:pt x="8640954" y="6641542"/>
                </a:lnTo>
                <a:lnTo>
                  <a:pt x="8565020" y="6717476"/>
                </a:lnTo>
                <a:close/>
                <a:moveTo>
                  <a:pt x="6078921" y="6641542"/>
                </a:moveTo>
                <a:lnTo>
                  <a:pt x="6058592" y="6661871"/>
                </a:lnTo>
                <a:lnTo>
                  <a:pt x="6134526" y="6737805"/>
                </a:lnTo>
                <a:lnTo>
                  <a:pt x="6058592" y="6813739"/>
                </a:lnTo>
                <a:lnTo>
                  <a:pt x="6078921" y="6834068"/>
                </a:lnTo>
                <a:lnTo>
                  <a:pt x="6154855" y="6758134"/>
                </a:lnTo>
                <a:lnTo>
                  <a:pt x="6230789" y="6834068"/>
                </a:lnTo>
                <a:lnTo>
                  <a:pt x="6251118" y="6813739"/>
                </a:lnTo>
                <a:lnTo>
                  <a:pt x="6175184" y="6737805"/>
                </a:lnTo>
                <a:lnTo>
                  <a:pt x="6251118" y="6661871"/>
                </a:lnTo>
                <a:lnTo>
                  <a:pt x="6230789" y="6641542"/>
                </a:lnTo>
                <a:lnTo>
                  <a:pt x="6154855" y="6717476"/>
                </a:lnTo>
                <a:close/>
                <a:moveTo>
                  <a:pt x="3669354" y="6641542"/>
                </a:moveTo>
                <a:lnTo>
                  <a:pt x="3649025" y="6661871"/>
                </a:lnTo>
                <a:lnTo>
                  <a:pt x="3724959" y="6738403"/>
                </a:lnTo>
                <a:lnTo>
                  <a:pt x="3649025" y="6813739"/>
                </a:lnTo>
                <a:lnTo>
                  <a:pt x="3669354" y="6834068"/>
                </a:lnTo>
                <a:lnTo>
                  <a:pt x="3745288" y="6758134"/>
                </a:lnTo>
                <a:lnTo>
                  <a:pt x="3821222" y="6834068"/>
                </a:lnTo>
                <a:lnTo>
                  <a:pt x="3841551" y="6813739"/>
                </a:lnTo>
                <a:lnTo>
                  <a:pt x="3765617" y="6737805"/>
                </a:lnTo>
                <a:lnTo>
                  <a:pt x="3841551" y="6661871"/>
                </a:lnTo>
                <a:lnTo>
                  <a:pt x="3821222" y="6641542"/>
                </a:lnTo>
                <a:lnTo>
                  <a:pt x="3745288" y="6717476"/>
                </a:lnTo>
                <a:close/>
                <a:moveTo>
                  <a:pt x="1861880" y="6641542"/>
                </a:moveTo>
                <a:lnTo>
                  <a:pt x="1841551" y="6661871"/>
                </a:lnTo>
                <a:lnTo>
                  <a:pt x="1917485" y="6737805"/>
                </a:lnTo>
                <a:lnTo>
                  <a:pt x="1841551" y="6813739"/>
                </a:lnTo>
                <a:lnTo>
                  <a:pt x="1861880" y="6834068"/>
                </a:lnTo>
                <a:lnTo>
                  <a:pt x="1937814" y="6758134"/>
                </a:lnTo>
                <a:lnTo>
                  <a:pt x="2013748" y="6834068"/>
                </a:lnTo>
                <a:lnTo>
                  <a:pt x="2034077" y="6813739"/>
                </a:lnTo>
                <a:lnTo>
                  <a:pt x="1958143" y="6737805"/>
                </a:lnTo>
                <a:lnTo>
                  <a:pt x="2034077" y="6661871"/>
                </a:lnTo>
                <a:lnTo>
                  <a:pt x="2013748" y="6641542"/>
                </a:lnTo>
                <a:lnTo>
                  <a:pt x="1937814" y="6717476"/>
                </a:lnTo>
                <a:close/>
                <a:moveTo>
                  <a:pt x="5476828" y="6616430"/>
                </a:moveTo>
                <a:lnTo>
                  <a:pt x="5552762" y="6692365"/>
                </a:lnTo>
                <a:lnTo>
                  <a:pt x="5628696" y="6616430"/>
                </a:lnTo>
                <a:lnTo>
                  <a:pt x="5674735" y="6662469"/>
                </a:lnTo>
                <a:lnTo>
                  <a:pt x="5598801" y="6738403"/>
                </a:lnTo>
                <a:lnTo>
                  <a:pt x="5674735" y="6814337"/>
                </a:lnTo>
                <a:lnTo>
                  <a:pt x="5628098" y="6859779"/>
                </a:lnTo>
                <a:lnTo>
                  <a:pt x="5552164" y="6783844"/>
                </a:lnTo>
                <a:lnTo>
                  <a:pt x="5476230" y="6859779"/>
                </a:lnTo>
                <a:lnTo>
                  <a:pt x="5430191" y="6813740"/>
                </a:lnTo>
                <a:lnTo>
                  <a:pt x="5506723" y="6738403"/>
                </a:lnTo>
                <a:lnTo>
                  <a:pt x="5430789" y="6662469"/>
                </a:lnTo>
                <a:close/>
                <a:moveTo>
                  <a:pt x="3067263" y="6616430"/>
                </a:moveTo>
                <a:lnTo>
                  <a:pt x="3143196" y="6692365"/>
                </a:lnTo>
                <a:lnTo>
                  <a:pt x="3219130" y="6616430"/>
                </a:lnTo>
                <a:lnTo>
                  <a:pt x="3265170" y="6662469"/>
                </a:lnTo>
                <a:lnTo>
                  <a:pt x="3189235" y="6738403"/>
                </a:lnTo>
                <a:lnTo>
                  <a:pt x="3265170" y="6814337"/>
                </a:lnTo>
                <a:lnTo>
                  <a:pt x="3218532" y="6859779"/>
                </a:lnTo>
                <a:lnTo>
                  <a:pt x="3142598" y="6783844"/>
                </a:lnTo>
                <a:lnTo>
                  <a:pt x="3066665" y="6859779"/>
                </a:lnTo>
                <a:lnTo>
                  <a:pt x="3020625" y="6813740"/>
                </a:lnTo>
                <a:lnTo>
                  <a:pt x="3097157" y="6738403"/>
                </a:lnTo>
                <a:lnTo>
                  <a:pt x="3021223" y="6662469"/>
                </a:lnTo>
                <a:close/>
                <a:moveTo>
                  <a:pt x="10295963" y="6615832"/>
                </a:moveTo>
                <a:lnTo>
                  <a:pt x="10371897" y="6691766"/>
                </a:lnTo>
                <a:lnTo>
                  <a:pt x="10447831" y="6615832"/>
                </a:lnTo>
                <a:lnTo>
                  <a:pt x="10493870" y="6661871"/>
                </a:lnTo>
                <a:lnTo>
                  <a:pt x="10417936" y="6737805"/>
                </a:lnTo>
                <a:lnTo>
                  <a:pt x="10493870" y="6813739"/>
                </a:lnTo>
                <a:lnTo>
                  <a:pt x="10447831" y="6859779"/>
                </a:lnTo>
                <a:lnTo>
                  <a:pt x="10371897" y="6783844"/>
                </a:lnTo>
                <a:lnTo>
                  <a:pt x="10295963" y="6859779"/>
                </a:lnTo>
                <a:lnTo>
                  <a:pt x="10249924" y="6813739"/>
                </a:lnTo>
                <a:lnTo>
                  <a:pt x="10325858" y="6737805"/>
                </a:lnTo>
                <a:lnTo>
                  <a:pt x="10249924" y="6661871"/>
                </a:lnTo>
                <a:close/>
                <a:moveTo>
                  <a:pt x="9693272" y="6615832"/>
                </a:moveTo>
                <a:lnTo>
                  <a:pt x="9769206" y="6691766"/>
                </a:lnTo>
                <a:lnTo>
                  <a:pt x="9845140" y="6615832"/>
                </a:lnTo>
                <a:lnTo>
                  <a:pt x="9891180" y="6661871"/>
                </a:lnTo>
                <a:lnTo>
                  <a:pt x="9815245" y="6737805"/>
                </a:lnTo>
                <a:lnTo>
                  <a:pt x="9891180" y="6813739"/>
                </a:lnTo>
                <a:lnTo>
                  <a:pt x="9845140" y="6859779"/>
                </a:lnTo>
                <a:lnTo>
                  <a:pt x="9769206" y="6783844"/>
                </a:lnTo>
                <a:lnTo>
                  <a:pt x="9693272" y="6859779"/>
                </a:lnTo>
                <a:lnTo>
                  <a:pt x="9647233" y="6813739"/>
                </a:lnTo>
                <a:lnTo>
                  <a:pt x="9723167" y="6737805"/>
                </a:lnTo>
                <a:lnTo>
                  <a:pt x="9647233" y="6661871"/>
                </a:lnTo>
                <a:close/>
                <a:moveTo>
                  <a:pt x="9091777" y="6615832"/>
                </a:moveTo>
                <a:lnTo>
                  <a:pt x="9167711" y="6691766"/>
                </a:lnTo>
                <a:lnTo>
                  <a:pt x="9243645" y="6615832"/>
                </a:lnTo>
                <a:lnTo>
                  <a:pt x="9289684" y="6661871"/>
                </a:lnTo>
                <a:lnTo>
                  <a:pt x="9213750" y="6737805"/>
                </a:lnTo>
                <a:lnTo>
                  <a:pt x="9289684" y="6813739"/>
                </a:lnTo>
                <a:lnTo>
                  <a:pt x="9243645" y="6859779"/>
                </a:lnTo>
                <a:lnTo>
                  <a:pt x="9167711" y="6783844"/>
                </a:lnTo>
                <a:lnTo>
                  <a:pt x="9091777" y="6859779"/>
                </a:lnTo>
                <a:lnTo>
                  <a:pt x="9045738" y="6813739"/>
                </a:lnTo>
                <a:lnTo>
                  <a:pt x="9121672" y="6737805"/>
                </a:lnTo>
                <a:lnTo>
                  <a:pt x="9045738" y="6661871"/>
                </a:lnTo>
                <a:close/>
                <a:moveTo>
                  <a:pt x="8488488" y="6615832"/>
                </a:moveTo>
                <a:lnTo>
                  <a:pt x="8564422" y="6691766"/>
                </a:lnTo>
                <a:lnTo>
                  <a:pt x="8640356" y="6615832"/>
                </a:lnTo>
                <a:lnTo>
                  <a:pt x="8686396" y="6661871"/>
                </a:lnTo>
                <a:lnTo>
                  <a:pt x="8610461" y="6737805"/>
                </a:lnTo>
                <a:lnTo>
                  <a:pt x="8686396" y="6813739"/>
                </a:lnTo>
                <a:lnTo>
                  <a:pt x="8640356" y="6859779"/>
                </a:lnTo>
                <a:lnTo>
                  <a:pt x="8564422" y="6783844"/>
                </a:lnTo>
                <a:lnTo>
                  <a:pt x="8488488" y="6859779"/>
                </a:lnTo>
                <a:lnTo>
                  <a:pt x="8442449" y="6813739"/>
                </a:lnTo>
                <a:lnTo>
                  <a:pt x="8518383" y="6737805"/>
                </a:lnTo>
                <a:lnTo>
                  <a:pt x="8442449" y="6661871"/>
                </a:lnTo>
                <a:close/>
                <a:moveTo>
                  <a:pt x="7886396" y="6615832"/>
                </a:moveTo>
                <a:lnTo>
                  <a:pt x="7962330" y="6691766"/>
                </a:lnTo>
                <a:lnTo>
                  <a:pt x="8038264" y="6615832"/>
                </a:lnTo>
                <a:lnTo>
                  <a:pt x="8084303" y="6661871"/>
                </a:lnTo>
                <a:lnTo>
                  <a:pt x="8008369" y="6737805"/>
                </a:lnTo>
                <a:lnTo>
                  <a:pt x="8084303" y="6813739"/>
                </a:lnTo>
                <a:lnTo>
                  <a:pt x="8038264" y="6859779"/>
                </a:lnTo>
                <a:lnTo>
                  <a:pt x="7962330" y="6783844"/>
                </a:lnTo>
                <a:lnTo>
                  <a:pt x="7886396" y="6859779"/>
                </a:lnTo>
                <a:lnTo>
                  <a:pt x="7840357" y="6813739"/>
                </a:lnTo>
                <a:lnTo>
                  <a:pt x="7916291" y="6737805"/>
                </a:lnTo>
                <a:lnTo>
                  <a:pt x="7840357" y="6661871"/>
                </a:lnTo>
                <a:close/>
                <a:moveTo>
                  <a:pt x="7283705" y="6615832"/>
                </a:moveTo>
                <a:lnTo>
                  <a:pt x="7359639" y="6691766"/>
                </a:lnTo>
                <a:lnTo>
                  <a:pt x="7435573" y="6615832"/>
                </a:lnTo>
                <a:lnTo>
                  <a:pt x="7481613" y="6661871"/>
                </a:lnTo>
                <a:lnTo>
                  <a:pt x="7405678" y="6737805"/>
                </a:lnTo>
                <a:lnTo>
                  <a:pt x="7481613" y="6813739"/>
                </a:lnTo>
                <a:lnTo>
                  <a:pt x="7435573" y="6859779"/>
                </a:lnTo>
                <a:lnTo>
                  <a:pt x="7359639" y="6783844"/>
                </a:lnTo>
                <a:lnTo>
                  <a:pt x="7283705" y="6859779"/>
                </a:lnTo>
                <a:lnTo>
                  <a:pt x="7237666" y="6813739"/>
                </a:lnTo>
                <a:lnTo>
                  <a:pt x="7313600" y="6737805"/>
                </a:lnTo>
                <a:lnTo>
                  <a:pt x="7237666" y="6661871"/>
                </a:lnTo>
                <a:close/>
                <a:moveTo>
                  <a:pt x="6681612" y="6615832"/>
                </a:moveTo>
                <a:lnTo>
                  <a:pt x="6757546" y="6691766"/>
                </a:lnTo>
                <a:lnTo>
                  <a:pt x="6833480" y="6615832"/>
                </a:lnTo>
                <a:lnTo>
                  <a:pt x="6879519" y="6661871"/>
                </a:lnTo>
                <a:lnTo>
                  <a:pt x="6803585" y="6737805"/>
                </a:lnTo>
                <a:lnTo>
                  <a:pt x="6879519" y="6813739"/>
                </a:lnTo>
                <a:lnTo>
                  <a:pt x="6833480" y="6859779"/>
                </a:lnTo>
                <a:lnTo>
                  <a:pt x="6757546" y="6783844"/>
                </a:lnTo>
                <a:lnTo>
                  <a:pt x="6681612" y="6859779"/>
                </a:lnTo>
                <a:lnTo>
                  <a:pt x="6635573" y="6813739"/>
                </a:lnTo>
                <a:lnTo>
                  <a:pt x="6711507" y="6737805"/>
                </a:lnTo>
                <a:lnTo>
                  <a:pt x="6635573" y="6661871"/>
                </a:lnTo>
                <a:close/>
                <a:moveTo>
                  <a:pt x="6078921" y="6615832"/>
                </a:moveTo>
                <a:lnTo>
                  <a:pt x="6154855" y="6691766"/>
                </a:lnTo>
                <a:lnTo>
                  <a:pt x="6230789" y="6615832"/>
                </a:lnTo>
                <a:lnTo>
                  <a:pt x="6276829" y="6661871"/>
                </a:lnTo>
                <a:lnTo>
                  <a:pt x="6200894" y="6737805"/>
                </a:lnTo>
                <a:lnTo>
                  <a:pt x="6276829" y="6813739"/>
                </a:lnTo>
                <a:lnTo>
                  <a:pt x="6230789" y="6859779"/>
                </a:lnTo>
                <a:lnTo>
                  <a:pt x="6154855" y="6783844"/>
                </a:lnTo>
                <a:lnTo>
                  <a:pt x="6078921" y="6859779"/>
                </a:lnTo>
                <a:lnTo>
                  <a:pt x="6032882" y="6813739"/>
                </a:lnTo>
                <a:lnTo>
                  <a:pt x="6108816" y="6737805"/>
                </a:lnTo>
                <a:lnTo>
                  <a:pt x="6032882" y="6661871"/>
                </a:lnTo>
                <a:close/>
                <a:moveTo>
                  <a:pt x="4874137" y="6615832"/>
                </a:moveTo>
                <a:lnTo>
                  <a:pt x="4950071" y="6691766"/>
                </a:lnTo>
                <a:lnTo>
                  <a:pt x="5026005" y="6615832"/>
                </a:lnTo>
                <a:lnTo>
                  <a:pt x="5072044" y="6661871"/>
                </a:lnTo>
                <a:lnTo>
                  <a:pt x="4996110" y="6737805"/>
                </a:lnTo>
                <a:lnTo>
                  <a:pt x="5072044" y="6813739"/>
                </a:lnTo>
                <a:lnTo>
                  <a:pt x="5026005" y="6859779"/>
                </a:lnTo>
                <a:lnTo>
                  <a:pt x="4950071" y="6783844"/>
                </a:lnTo>
                <a:lnTo>
                  <a:pt x="4874137" y="6859779"/>
                </a:lnTo>
                <a:lnTo>
                  <a:pt x="4828098" y="6813739"/>
                </a:lnTo>
                <a:lnTo>
                  <a:pt x="4904032" y="6737805"/>
                </a:lnTo>
                <a:lnTo>
                  <a:pt x="4828098" y="6661871"/>
                </a:lnTo>
                <a:close/>
                <a:moveTo>
                  <a:pt x="4272044" y="6615832"/>
                </a:moveTo>
                <a:lnTo>
                  <a:pt x="4347978" y="6691766"/>
                </a:lnTo>
                <a:lnTo>
                  <a:pt x="4423913" y="6615832"/>
                </a:lnTo>
                <a:lnTo>
                  <a:pt x="4469951" y="6661871"/>
                </a:lnTo>
                <a:lnTo>
                  <a:pt x="4394017" y="6737805"/>
                </a:lnTo>
                <a:lnTo>
                  <a:pt x="4469951" y="6813739"/>
                </a:lnTo>
                <a:lnTo>
                  <a:pt x="4423913" y="6859779"/>
                </a:lnTo>
                <a:lnTo>
                  <a:pt x="4347978" y="6783844"/>
                </a:lnTo>
                <a:lnTo>
                  <a:pt x="4272044" y="6859779"/>
                </a:lnTo>
                <a:lnTo>
                  <a:pt x="4226005" y="6813739"/>
                </a:lnTo>
                <a:lnTo>
                  <a:pt x="4301939" y="6737805"/>
                </a:lnTo>
                <a:lnTo>
                  <a:pt x="4226005" y="6661871"/>
                </a:lnTo>
                <a:close/>
                <a:moveTo>
                  <a:pt x="3668756" y="6615832"/>
                </a:moveTo>
                <a:lnTo>
                  <a:pt x="3744690" y="6691766"/>
                </a:lnTo>
                <a:lnTo>
                  <a:pt x="3820624" y="6615832"/>
                </a:lnTo>
                <a:lnTo>
                  <a:pt x="3866663" y="6661871"/>
                </a:lnTo>
                <a:lnTo>
                  <a:pt x="3790729" y="6737805"/>
                </a:lnTo>
                <a:lnTo>
                  <a:pt x="3866663" y="6813739"/>
                </a:lnTo>
                <a:lnTo>
                  <a:pt x="3820624" y="6859779"/>
                </a:lnTo>
                <a:lnTo>
                  <a:pt x="3744690" y="6783844"/>
                </a:lnTo>
                <a:lnTo>
                  <a:pt x="3668756" y="6859779"/>
                </a:lnTo>
                <a:lnTo>
                  <a:pt x="3622717" y="6813739"/>
                </a:lnTo>
                <a:lnTo>
                  <a:pt x="3698651" y="6737805"/>
                </a:lnTo>
                <a:lnTo>
                  <a:pt x="3622717" y="6661871"/>
                </a:lnTo>
                <a:close/>
                <a:moveTo>
                  <a:pt x="2464571" y="6615832"/>
                </a:moveTo>
                <a:lnTo>
                  <a:pt x="2540505" y="6691766"/>
                </a:lnTo>
                <a:lnTo>
                  <a:pt x="2616439" y="6615832"/>
                </a:lnTo>
                <a:lnTo>
                  <a:pt x="2662478" y="6661871"/>
                </a:lnTo>
                <a:lnTo>
                  <a:pt x="2586544" y="6737805"/>
                </a:lnTo>
                <a:lnTo>
                  <a:pt x="2662478" y="6813739"/>
                </a:lnTo>
                <a:lnTo>
                  <a:pt x="2616439" y="6859779"/>
                </a:lnTo>
                <a:lnTo>
                  <a:pt x="2540505" y="6783844"/>
                </a:lnTo>
                <a:lnTo>
                  <a:pt x="2464571" y="6859779"/>
                </a:lnTo>
                <a:lnTo>
                  <a:pt x="2418532" y="6813739"/>
                </a:lnTo>
                <a:lnTo>
                  <a:pt x="2494466" y="6737805"/>
                </a:lnTo>
                <a:lnTo>
                  <a:pt x="2418532" y="6661871"/>
                </a:lnTo>
                <a:close/>
                <a:moveTo>
                  <a:pt x="1861880" y="6615832"/>
                </a:moveTo>
                <a:lnTo>
                  <a:pt x="1937814" y="6691766"/>
                </a:lnTo>
                <a:lnTo>
                  <a:pt x="2013748" y="6615832"/>
                </a:lnTo>
                <a:lnTo>
                  <a:pt x="2059787" y="6661871"/>
                </a:lnTo>
                <a:lnTo>
                  <a:pt x="1983853" y="6737805"/>
                </a:lnTo>
                <a:lnTo>
                  <a:pt x="2059787" y="6813739"/>
                </a:lnTo>
                <a:lnTo>
                  <a:pt x="2013748" y="6859779"/>
                </a:lnTo>
                <a:lnTo>
                  <a:pt x="1937814" y="6783844"/>
                </a:lnTo>
                <a:lnTo>
                  <a:pt x="1861880" y="6859779"/>
                </a:lnTo>
                <a:lnTo>
                  <a:pt x="1815841" y="6813739"/>
                </a:lnTo>
                <a:lnTo>
                  <a:pt x="1891775" y="6737805"/>
                </a:lnTo>
                <a:lnTo>
                  <a:pt x="1815841" y="6661871"/>
                </a:lnTo>
                <a:close/>
                <a:moveTo>
                  <a:pt x="1259787" y="6615832"/>
                </a:moveTo>
                <a:lnTo>
                  <a:pt x="1335720" y="6691766"/>
                </a:lnTo>
                <a:lnTo>
                  <a:pt x="1411655" y="6615832"/>
                </a:lnTo>
                <a:lnTo>
                  <a:pt x="1457694" y="6661871"/>
                </a:lnTo>
                <a:lnTo>
                  <a:pt x="1381162" y="6738403"/>
                </a:lnTo>
                <a:lnTo>
                  <a:pt x="1457096" y="6814337"/>
                </a:lnTo>
                <a:lnTo>
                  <a:pt x="1411058" y="6860376"/>
                </a:lnTo>
                <a:lnTo>
                  <a:pt x="1335122" y="6784442"/>
                </a:lnTo>
                <a:lnTo>
                  <a:pt x="1259787" y="6859779"/>
                </a:lnTo>
                <a:lnTo>
                  <a:pt x="1213747" y="6813739"/>
                </a:lnTo>
                <a:lnTo>
                  <a:pt x="1289682" y="6737805"/>
                </a:lnTo>
                <a:lnTo>
                  <a:pt x="1213747" y="6661871"/>
                </a:lnTo>
                <a:close/>
                <a:moveTo>
                  <a:pt x="657095" y="6615832"/>
                </a:moveTo>
                <a:lnTo>
                  <a:pt x="733029" y="6691766"/>
                </a:lnTo>
                <a:lnTo>
                  <a:pt x="808963" y="6615832"/>
                </a:lnTo>
                <a:lnTo>
                  <a:pt x="855002" y="6661871"/>
                </a:lnTo>
                <a:lnTo>
                  <a:pt x="779068" y="6737805"/>
                </a:lnTo>
                <a:lnTo>
                  <a:pt x="855002" y="6813739"/>
                </a:lnTo>
                <a:lnTo>
                  <a:pt x="808963" y="6859779"/>
                </a:lnTo>
                <a:lnTo>
                  <a:pt x="733029" y="6783844"/>
                </a:lnTo>
                <a:lnTo>
                  <a:pt x="657095" y="6859779"/>
                </a:lnTo>
                <a:lnTo>
                  <a:pt x="611056" y="6813739"/>
                </a:lnTo>
                <a:lnTo>
                  <a:pt x="686990" y="6737805"/>
                </a:lnTo>
                <a:lnTo>
                  <a:pt x="611056" y="6661871"/>
                </a:lnTo>
                <a:close/>
                <a:moveTo>
                  <a:pt x="55002" y="6615832"/>
                </a:moveTo>
                <a:lnTo>
                  <a:pt x="130936" y="6691766"/>
                </a:lnTo>
                <a:lnTo>
                  <a:pt x="206870" y="6615832"/>
                </a:lnTo>
                <a:lnTo>
                  <a:pt x="252909" y="6661871"/>
                </a:lnTo>
                <a:lnTo>
                  <a:pt x="176377" y="6738403"/>
                </a:lnTo>
                <a:lnTo>
                  <a:pt x="252311" y="6814337"/>
                </a:lnTo>
                <a:lnTo>
                  <a:pt x="206273" y="6860376"/>
                </a:lnTo>
                <a:lnTo>
                  <a:pt x="130338" y="6784442"/>
                </a:lnTo>
                <a:lnTo>
                  <a:pt x="55002" y="6859779"/>
                </a:lnTo>
                <a:lnTo>
                  <a:pt x="8963" y="6813739"/>
                </a:lnTo>
                <a:lnTo>
                  <a:pt x="84897" y="6737805"/>
                </a:lnTo>
                <a:lnTo>
                  <a:pt x="8963" y="6661871"/>
                </a:lnTo>
                <a:close/>
                <a:moveTo>
                  <a:pt x="10348579" y="6167401"/>
                </a:moveTo>
                <a:lnTo>
                  <a:pt x="10395813" y="6167401"/>
                </a:lnTo>
                <a:lnTo>
                  <a:pt x="10395813" y="6274427"/>
                </a:lnTo>
                <a:lnTo>
                  <a:pt x="10502838" y="6274427"/>
                </a:lnTo>
                <a:lnTo>
                  <a:pt x="10502838" y="6321063"/>
                </a:lnTo>
                <a:lnTo>
                  <a:pt x="10395813" y="6321063"/>
                </a:lnTo>
                <a:lnTo>
                  <a:pt x="10395813" y="6428089"/>
                </a:lnTo>
                <a:lnTo>
                  <a:pt x="10348579" y="6428089"/>
                </a:lnTo>
                <a:lnTo>
                  <a:pt x="10348579" y="6321063"/>
                </a:lnTo>
                <a:lnTo>
                  <a:pt x="10241553" y="6321063"/>
                </a:lnTo>
                <a:lnTo>
                  <a:pt x="10241553" y="6274427"/>
                </a:lnTo>
                <a:lnTo>
                  <a:pt x="10348579" y="6274427"/>
                </a:lnTo>
                <a:close/>
                <a:moveTo>
                  <a:pt x="9746486" y="6167401"/>
                </a:moveTo>
                <a:lnTo>
                  <a:pt x="9793123" y="6167401"/>
                </a:lnTo>
                <a:lnTo>
                  <a:pt x="9793123" y="6274427"/>
                </a:lnTo>
                <a:lnTo>
                  <a:pt x="9900148" y="6274427"/>
                </a:lnTo>
                <a:lnTo>
                  <a:pt x="9900148" y="6321063"/>
                </a:lnTo>
                <a:lnTo>
                  <a:pt x="9793123" y="6321063"/>
                </a:lnTo>
                <a:lnTo>
                  <a:pt x="9793123" y="6428089"/>
                </a:lnTo>
                <a:lnTo>
                  <a:pt x="9746486" y="6428089"/>
                </a:lnTo>
                <a:lnTo>
                  <a:pt x="9746486" y="6321063"/>
                </a:lnTo>
                <a:lnTo>
                  <a:pt x="9639460" y="6321063"/>
                </a:lnTo>
                <a:lnTo>
                  <a:pt x="9639460" y="6274427"/>
                </a:lnTo>
                <a:lnTo>
                  <a:pt x="9746486" y="6274427"/>
                </a:lnTo>
                <a:close/>
                <a:moveTo>
                  <a:pt x="9143796" y="6167401"/>
                </a:moveTo>
                <a:lnTo>
                  <a:pt x="9191030" y="6167401"/>
                </a:lnTo>
                <a:lnTo>
                  <a:pt x="9191030" y="6274427"/>
                </a:lnTo>
                <a:lnTo>
                  <a:pt x="9298055" y="6274427"/>
                </a:lnTo>
                <a:lnTo>
                  <a:pt x="9298055" y="6321063"/>
                </a:lnTo>
                <a:lnTo>
                  <a:pt x="9191030" y="6321063"/>
                </a:lnTo>
                <a:lnTo>
                  <a:pt x="9191030" y="6428089"/>
                </a:lnTo>
                <a:lnTo>
                  <a:pt x="9143796" y="6428089"/>
                </a:lnTo>
                <a:lnTo>
                  <a:pt x="9143796" y="6321063"/>
                </a:lnTo>
                <a:lnTo>
                  <a:pt x="9036770" y="6321063"/>
                </a:lnTo>
                <a:lnTo>
                  <a:pt x="9036770" y="6274427"/>
                </a:lnTo>
                <a:lnTo>
                  <a:pt x="9143796" y="6274427"/>
                </a:lnTo>
                <a:close/>
                <a:moveTo>
                  <a:pt x="8541105" y="6167401"/>
                </a:moveTo>
                <a:lnTo>
                  <a:pt x="8588339" y="6167401"/>
                </a:lnTo>
                <a:lnTo>
                  <a:pt x="8588339" y="6274427"/>
                </a:lnTo>
                <a:lnTo>
                  <a:pt x="8695365" y="6274427"/>
                </a:lnTo>
                <a:lnTo>
                  <a:pt x="8695365" y="6321063"/>
                </a:lnTo>
                <a:lnTo>
                  <a:pt x="8588339" y="6321063"/>
                </a:lnTo>
                <a:lnTo>
                  <a:pt x="8588339" y="6428089"/>
                </a:lnTo>
                <a:lnTo>
                  <a:pt x="8541105" y="6428089"/>
                </a:lnTo>
                <a:lnTo>
                  <a:pt x="8541105" y="6321063"/>
                </a:lnTo>
                <a:lnTo>
                  <a:pt x="8434079" y="6321063"/>
                </a:lnTo>
                <a:lnTo>
                  <a:pt x="8434079" y="6274427"/>
                </a:lnTo>
                <a:lnTo>
                  <a:pt x="8541105" y="6274427"/>
                </a:lnTo>
                <a:close/>
                <a:moveTo>
                  <a:pt x="7939012" y="6167401"/>
                </a:moveTo>
                <a:lnTo>
                  <a:pt x="7985648" y="6167401"/>
                </a:lnTo>
                <a:lnTo>
                  <a:pt x="7985648" y="6274427"/>
                </a:lnTo>
                <a:lnTo>
                  <a:pt x="8092674" y="6274427"/>
                </a:lnTo>
                <a:lnTo>
                  <a:pt x="8092674" y="6321063"/>
                </a:lnTo>
                <a:lnTo>
                  <a:pt x="7985648" y="6321063"/>
                </a:lnTo>
                <a:lnTo>
                  <a:pt x="7985648" y="6428089"/>
                </a:lnTo>
                <a:lnTo>
                  <a:pt x="7939012" y="6428089"/>
                </a:lnTo>
                <a:lnTo>
                  <a:pt x="7939012" y="6321063"/>
                </a:lnTo>
                <a:lnTo>
                  <a:pt x="7831986" y="6321063"/>
                </a:lnTo>
                <a:lnTo>
                  <a:pt x="7831986" y="6274427"/>
                </a:lnTo>
                <a:lnTo>
                  <a:pt x="7939012" y="6274427"/>
                </a:lnTo>
                <a:close/>
                <a:moveTo>
                  <a:pt x="7336321" y="6167401"/>
                </a:moveTo>
                <a:lnTo>
                  <a:pt x="7383555" y="6167401"/>
                </a:lnTo>
                <a:lnTo>
                  <a:pt x="7383555" y="6274427"/>
                </a:lnTo>
                <a:lnTo>
                  <a:pt x="7490581" y="6274427"/>
                </a:lnTo>
                <a:lnTo>
                  <a:pt x="7490581" y="6321063"/>
                </a:lnTo>
                <a:lnTo>
                  <a:pt x="7383555" y="6321063"/>
                </a:lnTo>
                <a:lnTo>
                  <a:pt x="7383555" y="6428089"/>
                </a:lnTo>
                <a:lnTo>
                  <a:pt x="7336321" y="6428089"/>
                </a:lnTo>
                <a:lnTo>
                  <a:pt x="7336321" y="6321063"/>
                </a:lnTo>
                <a:lnTo>
                  <a:pt x="7229295" y="6321063"/>
                </a:lnTo>
                <a:lnTo>
                  <a:pt x="7229295" y="6274427"/>
                </a:lnTo>
                <a:lnTo>
                  <a:pt x="7336321" y="6274427"/>
                </a:lnTo>
                <a:close/>
                <a:moveTo>
                  <a:pt x="6734228" y="6167401"/>
                </a:moveTo>
                <a:lnTo>
                  <a:pt x="6780864" y="6167401"/>
                </a:lnTo>
                <a:lnTo>
                  <a:pt x="6780864" y="6274427"/>
                </a:lnTo>
                <a:lnTo>
                  <a:pt x="6887890" y="6274427"/>
                </a:lnTo>
                <a:lnTo>
                  <a:pt x="6887890" y="6321063"/>
                </a:lnTo>
                <a:lnTo>
                  <a:pt x="6780864" y="6321063"/>
                </a:lnTo>
                <a:lnTo>
                  <a:pt x="6780864" y="6428089"/>
                </a:lnTo>
                <a:lnTo>
                  <a:pt x="6734228" y="6428089"/>
                </a:lnTo>
                <a:lnTo>
                  <a:pt x="6734228" y="6321063"/>
                </a:lnTo>
                <a:lnTo>
                  <a:pt x="6627202" y="6321063"/>
                </a:lnTo>
                <a:lnTo>
                  <a:pt x="6627202" y="6274427"/>
                </a:lnTo>
                <a:lnTo>
                  <a:pt x="6734228" y="6274427"/>
                </a:lnTo>
                <a:close/>
                <a:moveTo>
                  <a:pt x="6131537" y="6167401"/>
                </a:moveTo>
                <a:lnTo>
                  <a:pt x="6178771" y="6167401"/>
                </a:lnTo>
                <a:lnTo>
                  <a:pt x="6178771" y="6274427"/>
                </a:lnTo>
                <a:lnTo>
                  <a:pt x="6285797" y="6274427"/>
                </a:lnTo>
                <a:lnTo>
                  <a:pt x="6285797" y="6321063"/>
                </a:lnTo>
                <a:lnTo>
                  <a:pt x="6178771" y="6321063"/>
                </a:lnTo>
                <a:lnTo>
                  <a:pt x="6178771" y="6428089"/>
                </a:lnTo>
                <a:lnTo>
                  <a:pt x="6131537" y="6428089"/>
                </a:lnTo>
                <a:lnTo>
                  <a:pt x="6131537" y="6321063"/>
                </a:lnTo>
                <a:lnTo>
                  <a:pt x="6024511" y="6321063"/>
                </a:lnTo>
                <a:lnTo>
                  <a:pt x="6024511" y="6274427"/>
                </a:lnTo>
                <a:lnTo>
                  <a:pt x="6131537" y="6274427"/>
                </a:lnTo>
                <a:close/>
                <a:moveTo>
                  <a:pt x="5528846" y="6167401"/>
                </a:moveTo>
                <a:lnTo>
                  <a:pt x="5576080" y="6167401"/>
                </a:lnTo>
                <a:lnTo>
                  <a:pt x="5576080" y="6274427"/>
                </a:lnTo>
                <a:lnTo>
                  <a:pt x="5683106" y="6274427"/>
                </a:lnTo>
                <a:lnTo>
                  <a:pt x="5683106" y="6321063"/>
                </a:lnTo>
                <a:lnTo>
                  <a:pt x="5576080" y="6321063"/>
                </a:lnTo>
                <a:lnTo>
                  <a:pt x="5576080" y="6428089"/>
                </a:lnTo>
                <a:lnTo>
                  <a:pt x="5528846" y="6428089"/>
                </a:lnTo>
                <a:lnTo>
                  <a:pt x="5528846" y="6321063"/>
                </a:lnTo>
                <a:lnTo>
                  <a:pt x="5421820" y="6321063"/>
                </a:lnTo>
                <a:lnTo>
                  <a:pt x="5421820" y="6274427"/>
                </a:lnTo>
                <a:lnTo>
                  <a:pt x="5528846" y="6274427"/>
                </a:lnTo>
                <a:close/>
                <a:moveTo>
                  <a:pt x="4926753" y="6167401"/>
                </a:moveTo>
                <a:lnTo>
                  <a:pt x="4973389" y="6167401"/>
                </a:lnTo>
                <a:lnTo>
                  <a:pt x="4973389" y="6274427"/>
                </a:lnTo>
                <a:lnTo>
                  <a:pt x="5080415" y="6274427"/>
                </a:lnTo>
                <a:lnTo>
                  <a:pt x="5080415" y="6321063"/>
                </a:lnTo>
                <a:lnTo>
                  <a:pt x="4973389" y="6321063"/>
                </a:lnTo>
                <a:lnTo>
                  <a:pt x="4973389" y="6428089"/>
                </a:lnTo>
                <a:lnTo>
                  <a:pt x="4926753" y="6428089"/>
                </a:lnTo>
                <a:lnTo>
                  <a:pt x="4926753" y="6321063"/>
                </a:lnTo>
                <a:lnTo>
                  <a:pt x="4819727" y="6321063"/>
                </a:lnTo>
                <a:lnTo>
                  <a:pt x="4819727" y="6274427"/>
                </a:lnTo>
                <a:lnTo>
                  <a:pt x="4926753" y="6274427"/>
                </a:lnTo>
                <a:close/>
                <a:moveTo>
                  <a:pt x="4324063" y="6167401"/>
                </a:moveTo>
                <a:lnTo>
                  <a:pt x="4371297" y="6167401"/>
                </a:lnTo>
                <a:lnTo>
                  <a:pt x="4371297" y="6274427"/>
                </a:lnTo>
                <a:lnTo>
                  <a:pt x="4478323" y="6274427"/>
                </a:lnTo>
                <a:lnTo>
                  <a:pt x="4478323" y="6321063"/>
                </a:lnTo>
                <a:lnTo>
                  <a:pt x="4371297" y="6321063"/>
                </a:lnTo>
                <a:lnTo>
                  <a:pt x="4371297" y="6428089"/>
                </a:lnTo>
                <a:lnTo>
                  <a:pt x="4324063" y="6428089"/>
                </a:lnTo>
                <a:lnTo>
                  <a:pt x="4324063" y="6321063"/>
                </a:lnTo>
                <a:lnTo>
                  <a:pt x="4217037" y="6321063"/>
                </a:lnTo>
                <a:lnTo>
                  <a:pt x="4217037" y="6274427"/>
                </a:lnTo>
                <a:lnTo>
                  <a:pt x="4324063" y="6274427"/>
                </a:lnTo>
                <a:close/>
                <a:moveTo>
                  <a:pt x="3721970" y="6167401"/>
                </a:moveTo>
                <a:lnTo>
                  <a:pt x="3768606" y="6167401"/>
                </a:lnTo>
                <a:lnTo>
                  <a:pt x="3768606" y="6274427"/>
                </a:lnTo>
                <a:lnTo>
                  <a:pt x="3875632" y="6274427"/>
                </a:lnTo>
                <a:lnTo>
                  <a:pt x="3875632" y="6321063"/>
                </a:lnTo>
                <a:lnTo>
                  <a:pt x="3768606" y="6321063"/>
                </a:lnTo>
                <a:lnTo>
                  <a:pt x="3768606" y="6428089"/>
                </a:lnTo>
                <a:lnTo>
                  <a:pt x="3721970" y="6428089"/>
                </a:lnTo>
                <a:lnTo>
                  <a:pt x="3721970" y="6321063"/>
                </a:lnTo>
                <a:lnTo>
                  <a:pt x="3614944" y="6321063"/>
                </a:lnTo>
                <a:lnTo>
                  <a:pt x="3614944" y="6274427"/>
                </a:lnTo>
                <a:lnTo>
                  <a:pt x="3721970" y="6274427"/>
                </a:lnTo>
                <a:close/>
                <a:moveTo>
                  <a:pt x="3119286" y="6167401"/>
                </a:moveTo>
                <a:lnTo>
                  <a:pt x="3166520" y="6167401"/>
                </a:lnTo>
                <a:lnTo>
                  <a:pt x="3166520" y="6274427"/>
                </a:lnTo>
                <a:lnTo>
                  <a:pt x="3273546" y="6274427"/>
                </a:lnTo>
                <a:lnTo>
                  <a:pt x="3273546" y="6321063"/>
                </a:lnTo>
                <a:lnTo>
                  <a:pt x="3166520" y="6321063"/>
                </a:lnTo>
                <a:lnTo>
                  <a:pt x="3166520" y="6428089"/>
                </a:lnTo>
                <a:lnTo>
                  <a:pt x="3119286" y="6428089"/>
                </a:lnTo>
                <a:lnTo>
                  <a:pt x="3119286" y="6321063"/>
                </a:lnTo>
                <a:lnTo>
                  <a:pt x="3012260" y="6321063"/>
                </a:lnTo>
                <a:lnTo>
                  <a:pt x="3012260" y="6274427"/>
                </a:lnTo>
                <a:lnTo>
                  <a:pt x="3119286" y="6274427"/>
                </a:lnTo>
                <a:close/>
                <a:moveTo>
                  <a:pt x="2516593" y="6167401"/>
                </a:moveTo>
                <a:lnTo>
                  <a:pt x="2563828" y="6167401"/>
                </a:lnTo>
                <a:lnTo>
                  <a:pt x="2563828" y="6274427"/>
                </a:lnTo>
                <a:lnTo>
                  <a:pt x="2670855" y="6274427"/>
                </a:lnTo>
                <a:lnTo>
                  <a:pt x="2670855" y="6321063"/>
                </a:lnTo>
                <a:lnTo>
                  <a:pt x="2563828" y="6321063"/>
                </a:lnTo>
                <a:lnTo>
                  <a:pt x="2563828" y="6428089"/>
                </a:lnTo>
                <a:lnTo>
                  <a:pt x="2516593" y="6428089"/>
                </a:lnTo>
                <a:lnTo>
                  <a:pt x="2516593" y="6321063"/>
                </a:lnTo>
                <a:lnTo>
                  <a:pt x="2409568" y="6321063"/>
                </a:lnTo>
                <a:lnTo>
                  <a:pt x="2409568" y="6274427"/>
                </a:lnTo>
                <a:lnTo>
                  <a:pt x="2516593" y="6274427"/>
                </a:lnTo>
                <a:close/>
                <a:moveTo>
                  <a:pt x="1914500" y="6167401"/>
                </a:moveTo>
                <a:lnTo>
                  <a:pt x="1961136" y="6167401"/>
                </a:lnTo>
                <a:lnTo>
                  <a:pt x="1961136" y="6274427"/>
                </a:lnTo>
                <a:lnTo>
                  <a:pt x="2068163" y="6274427"/>
                </a:lnTo>
                <a:lnTo>
                  <a:pt x="2068163" y="6321063"/>
                </a:lnTo>
                <a:lnTo>
                  <a:pt x="1961136" y="6321063"/>
                </a:lnTo>
                <a:lnTo>
                  <a:pt x="1961136" y="6428089"/>
                </a:lnTo>
                <a:lnTo>
                  <a:pt x="1914500" y="6428089"/>
                </a:lnTo>
                <a:lnTo>
                  <a:pt x="1914500" y="6321063"/>
                </a:lnTo>
                <a:lnTo>
                  <a:pt x="1807474" y="6321063"/>
                </a:lnTo>
                <a:lnTo>
                  <a:pt x="1807474" y="6274427"/>
                </a:lnTo>
                <a:lnTo>
                  <a:pt x="1914500" y="6274427"/>
                </a:lnTo>
                <a:close/>
                <a:moveTo>
                  <a:pt x="1311807" y="6167401"/>
                </a:moveTo>
                <a:lnTo>
                  <a:pt x="1359042" y="6167401"/>
                </a:lnTo>
                <a:lnTo>
                  <a:pt x="1359042" y="6274427"/>
                </a:lnTo>
                <a:lnTo>
                  <a:pt x="1466069" y="6274427"/>
                </a:lnTo>
                <a:lnTo>
                  <a:pt x="1466069" y="6321063"/>
                </a:lnTo>
                <a:lnTo>
                  <a:pt x="1359042" y="6321063"/>
                </a:lnTo>
                <a:lnTo>
                  <a:pt x="1359042" y="6428089"/>
                </a:lnTo>
                <a:lnTo>
                  <a:pt x="1311807" y="6428089"/>
                </a:lnTo>
                <a:lnTo>
                  <a:pt x="1311807" y="6321063"/>
                </a:lnTo>
                <a:lnTo>
                  <a:pt x="1204783" y="6321063"/>
                </a:lnTo>
                <a:lnTo>
                  <a:pt x="1204783" y="6274427"/>
                </a:lnTo>
                <a:lnTo>
                  <a:pt x="1311807" y="6274427"/>
                </a:lnTo>
                <a:close/>
                <a:moveTo>
                  <a:pt x="709715" y="6167401"/>
                </a:moveTo>
                <a:lnTo>
                  <a:pt x="756352" y="6167401"/>
                </a:lnTo>
                <a:lnTo>
                  <a:pt x="756352" y="6274427"/>
                </a:lnTo>
                <a:lnTo>
                  <a:pt x="863378" y="6274427"/>
                </a:lnTo>
                <a:lnTo>
                  <a:pt x="863378" y="6321063"/>
                </a:lnTo>
                <a:lnTo>
                  <a:pt x="756352" y="6321063"/>
                </a:lnTo>
                <a:lnTo>
                  <a:pt x="756352" y="6428089"/>
                </a:lnTo>
                <a:lnTo>
                  <a:pt x="709715" y="6428089"/>
                </a:lnTo>
                <a:lnTo>
                  <a:pt x="709715" y="6321063"/>
                </a:lnTo>
                <a:lnTo>
                  <a:pt x="602690" y="6321063"/>
                </a:lnTo>
                <a:lnTo>
                  <a:pt x="602690" y="6274427"/>
                </a:lnTo>
                <a:lnTo>
                  <a:pt x="709715" y="6274427"/>
                </a:lnTo>
                <a:close/>
                <a:moveTo>
                  <a:pt x="107025" y="6167401"/>
                </a:moveTo>
                <a:lnTo>
                  <a:pt x="154260" y="6167401"/>
                </a:lnTo>
                <a:lnTo>
                  <a:pt x="154260" y="6274427"/>
                </a:lnTo>
                <a:lnTo>
                  <a:pt x="261286" y="6274427"/>
                </a:lnTo>
                <a:lnTo>
                  <a:pt x="261286" y="6321063"/>
                </a:lnTo>
                <a:lnTo>
                  <a:pt x="154260" y="6321063"/>
                </a:lnTo>
                <a:lnTo>
                  <a:pt x="154260" y="6428089"/>
                </a:lnTo>
                <a:lnTo>
                  <a:pt x="107025" y="6428089"/>
                </a:lnTo>
                <a:lnTo>
                  <a:pt x="107025" y="6321063"/>
                </a:lnTo>
                <a:lnTo>
                  <a:pt x="0" y="6321063"/>
                </a:lnTo>
                <a:lnTo>
                  <a:pt x="0" y="6274427"/>
                </a:lnTo>
                <a:lnTo>
                  <a:pt x="107025" y="6274427"/>
                </a:lnTo>
                <a:close/>
                <a:moveTo>
                  <a:pt x="7283705" y="5761422"/>
                </a:moveTo>
                <a:lnTo>
                  <a:pt x="7263376" y="5781751"/>
                </a:lnTo>
                <a:lnTo>
                  <a:pt x="7339310" y="5857685"/>
                </a:lnTo>
                <a:lnTo>
                  <a:pt x="7263376" y="5933620"/>
                </a:lnTo>
                <a:lnTo>
                  <a:pt x="7283705" y="5953948"/>
                </a:lnTo>
                <a:lnTo>
                  <a:pt x="7359639" y="5877416"/>
                </a:lnTo>
                <a:lnTo>
                  <a:pt x="7435573" y="5953350"/>
                </a:lnTo>
                <a:lnTo>
                  <a:pt x="7455902" y="5933021"/>
                </a:lnTo>
                <a:lnTo>
                  <a:pt x="7379968" y="5857087"/>
                </a:lnTo>
                <a:lnTo>
                  <a:pt x="7455902" y="5781751"/>
                </a:lnTo>
                <a:lnTo>
                  <a:pt x="7435573" y="5761422"/>
                </a:lnTo>
                <a:lnTo>
                  <a:pt x="7359639" y="5837356"/>
                </a:lnTo>
                <a:close/>
                <a:moveTo>
                  <a:pt x="4874137" y="5761422"/>
                </a:moveTo>
                <a:lnTo>
                  <a:pt x="4853808" y="5781751"/>
                </a:lnTo>
                <a:lnTo>
                  <a:pt x="4929742" y="5857685"/>
                </a:lnTo>
                <a:lnTo>
                  <a:pt x="4853808" y="5933620"/>
                </a:lnTo>
                <a:lnTo>
                  <a:pt x="4874137" y="5953948"/>
                </a:lnTo>
                <a:lnTo>
                  <a:pt x="4950071" y="5877416"/>
                </a:lnTo>
                <a:lnTo>
                  <a:pt x="5026005" y="5953351"/>
                </a:lnTo>
                <a:lnTo>
                  <a:pt x="5046334" y="5933022"/>
                </a:lnTo>
                <a:lnTo>
                  <a:pt x="4970400" y="5857087"/>
                </a:lnTo>
                <a:lnTo>
                  <a:pt x="5046334" y="5781751"/>
                </a:lnTo>
                <a:lnTo>
                  <a:pt x="5026005" y="5761422"/>
                </a:lnTo>
                <a:lnTo>
                  <a:pt x="4950071" y="5837356"/>
                </a:lnTo>
                <a:close/>
                <a:moveTo>
                  <a:pt x="2464577" y="5761422"/>
                </a:moveTo>
                <a:lnTo>
                  <a:pt x="2444248" y="5781751"/>
                </a:lnTo>
                <a:lnTo>
                  <a:pt x="2520183" y="5857685"/>
                </a:lnTo>
                <a:lnTo>
                  <a:pt x="2444248" y="5933620"/>
                </a:lnTo>
                <a:lnTo>
                  <a:pt x="2464577" y="5953948"/>
                </a:lnTo>
                <a:lnTo>
                  <a:pt x="2540512" y="5877416"/>
                </a:lnTo>
                <a:lnTo>
                  <a:pt x="2616446" y="5953351"/>
                </a:lnTo>
                <a:lnTo>
                  <a:pt x="2636775" y="5933022"/>
                </a:lnTo>
                <a:lnTo>
                  <a:pt x="2560841" y="5857087"/>
                </a:lnTo>
                <a:lnTo>
                  <a:pt x="2636775" y="5781751"/>
                </a:lnTo>
                <a:lnTo>
                  <a:pt x="2616446" y="5761422"/>
                </a:lnTo>
                <a:lnTo>
                  <a:pt x="2540512" y="5837356"/>
                </a:lnTo>
                <a:close/>
                <a:moveTo>
                  <a:pt x="10295963" y="5760824"/>
                </a:moveTo>
                <a:lnTo>
                  <a:pt x="10275634" y="5781153"/>
                </a:lnTo>
                <a:lnTo>
                  <a:pt x="10351568" y="5857087"/>
                </a:lnTo>
                <a:lnTo>
                  <a:pt x="10275634" y="5933021"/>
                </a:lnTo>
                <a:lnTo>
                  <a:pt x="10295963" y="5953350"/>
                </a:lnTo>
                <a:lnTo>
                  <a:pt x="10371897" y="5877416"/>
                </a:lnTo>
                <a:lnTo>
                  <a:pt x="10447831" y="5953350"/>
                </a:lnTo>
                <a:lnTo>
                  <a:pt x="10468160" y="5933021"/>
                </a:lnTo>
                <a:lnTo>
                  <a:pt x="10392226" y="5857087"/>
                </a:lnTo>
                <a:lnTo>
                  <a:pt x="10468160" y="5781153"/>
                </a:lnTo>
                <a:lnTo>
                  <a:pt x="10447831" y="5760824"/>
                </a:lnTo>
                <a:lnTo>
                  <a:pt x="10371897" y="5836758"/>
                </a:lnTo>
                <a:close/>
                <a:moveTo>
                  <a:pt x="9693870" y="5760824"/>
                </a:moveTo>
                <a:lnTo>
                  <a:pt x="9673541" y="5781153"/>
                </a:lnTo>
                <a:lnTo>
                  <a:pt x="9749475" y="5857087"/>
                </a:lnTo>
                <a:lnTo>
                  <a:pt x="9673541" y="5933021"/>
                </a:lnTo>
                <a:lnTo>
                  <a:pt x="9693870" y="5953350"/>
                </a:lnTo>
                <a:lnTo>
                  <a:pt x="9769804" y="5877416"/>
                </a:lnTo>
                <a:lnTo>
                  <a:pt x="9845738" y="5953350"/>
                </a:lnTo>
                <a:lnTo>
                  <a:pt x="9866067" y="5933021"/>
                </a:lnTo>
                <a:lnTo>
                  <a:pt x="9790133" y="5857087"/>
                </a:lnTo>
                <a:lnTo>
                  <a:pt x="9866067" y="5781153"/>
                </a:lnTo>
                <a:lnTo>
                  <a:pt x="9845738" y="5760824"/>
                </a:lnTo>
                <a:lnTo>
                  <a:pt x="9769804" y="5836758"/>
                </a:lnTo>
                <a:close/>
                <a:moveTo>
                  <a:pt x="9091179" y="5760824"/>
                </a:moveTo>
                <a:lnTo>
                  <a:pt x="9070850" y="5781153"/>
                </a:lnTo>
                <a:lnTo>
                  <a:pt x="9146785" y="5857087"/>
                </a:lnTo>
                <a:lnTo>
                  <a:pt x="9070850" y="5933021"/>
                </a:lnTo>
                <a:lnTo>
                  <a:pt x="9091179" y="5953350"/>
                </a:lnTo>
                <a:lnTo>
                  <a:pt x="9167113" y="5877416"/>
                </a:lnTo>
                <a:lnTo>
                  <a:pt x="9243048" y="5953350"/>
                </a:lnTo>
                <a:lnTo>
                  <a:pt x="9263377" y="5933021"/>
                </a:lnTo>
                <a:lnTo>
                  <a:pt x="9187442" y="5857087"/>
                </a:lnTo>
                <a:lnTo>
                  <a:pt x="9263377" y="5781153"/>
                </a:lnTo>
                <a:lnTo>
                  <a:pt x="9243048" y="5760824"/>
                </a:lnTo>
                <a:lnTo>
                  <a:pt x="9167113" y="5836758"/>
                </a:lnTo>
                <a:close/>
                <a:moveTo>
                  <a:pt x="8489086" y="5760824"/>
                </a:moveTo>
                <a:lnTo>
                  <a:pt x="8468757" y="5781153"/>
                </a:lnTo>
                <a:lnTo>
                  <a:pt x="8544691" y="5857087"/>
                </a:lnTo>
                <a:lnTo>
                  <a:pt x="8468757" y="5933021"/>
                </a:lnTo>
                <a:lnTo>
                  <a:pt x="8489086" y="5953350"/>
                </a:lnTo>
                <a:lnTo>
                  <a:pt x="8565020" y="5877416"/>
                </a:lnTo>
                <a:lnTo>
                  <a:pt x="8640954" y="5953350"/>
                </a:lnTo>
                <a:lnTo>
                  <a:pt x="8661283" y="5933021"/>
                </a:lnTo>
                <a:lnTo>
                  <a:pt x="8585349" y="5857087"/>
                </a:lnTo>
                <a:lnTo>
                  <a:pt x="8661283" y="5781153"/>
                </a:lnTo>
                <a:lnTo>
                  <a:pt x="8640954" y="5760824"/>
                </a:lnTo>
                <a:lnTo>
                  <a:pt x="8565020" y="5836758"/>
                </a:lnTo>
                <a:close/>
                <a:moveTo>
                  <a:pt x="7886396" y="5760824"/>
                </a:moveTo>
                <a:lnTo>
                  <a:pt x="7866067" y="5781153"/>
                </a:lnTo>
                <a:lnTo>
                  <a:pt x="7942001" y="5857087"/>
                </a:lnTo>
                <a:lnTo>
                  <a:pt x="7866067" y="5933021"/>
                </a:lnTo>
                <a:lnTo>
                  <a:pt x="7886396" y="5953350"/>
                </a:lnTo>
                <a:lnTo>
                  <a:pt x="7962330" y="5877416"/>
                </a:lnTo>
                <a:lnTo>
                  <a:pt x="8038264" y="5953350"/>
                </a:lnTo>
                <a:lnTo>
                  <a:pt x="8058593" y="5933021"/>
                </a:lnTo>
                <a:lnTo>
                  <a:pt x="7982659" y="5857087"/>
                </a:lnTo>
                <a:lnTo>
                  <a:pt x="8058593" y="5781153"/>
                </a:lnTo>
                <a:lnTo>
                  <a:pt x="8038264" y="5760824"/>
                </a:lnTo>
                <a:lnTo>
                  <a:pt x="7962330" y="5836758"/>
                </a:lnTo>
                <a:close/>
                <a:moveTo>
                  <a:pt x="6681612" y="5760824"/>
                </a:moveTo>
                <a:lnTo>
                  <a:pt x="6661283" y="5781153"/>
                </a:lnTo>
                <a:lnTo>
                  <a:pt x="6737217" y="5857087"/>
                </a:lnTo>
                <a:lnTo>
                  <a:pt x="6661283" y="5933021"/>
                </a:lnTo>
                <a:lnTo>
                  <a:pt x="6681612" y="5953350"/>
                </a:lnTo>
                <a:lnTo>
                  <a:pt x="6757546" y="5877416"/>
                </a:lnTo>
                <a:lnTo>
                  <a:pt x="6833480" y="5953350"/>
                </a:lnTo>
                <a:lnTo>
                  <a:pt x="6853809" y="5933021"/>
                </a:lnTo>
                <a:lnTo>
                  <a:pt x="6777875" y="5857087"/>
                </a:lnTo>
                <a:lnTo>
                  <a:pt x="6853809" y="5781153"/>
                </a:lnTo>
                <a:lnTo>
                  <a:pt x="6833480" y="5760824"/>
                </a:lnTo>
                <a:lnTo>
                  <a:pt x="6757546" y="5836758"/>
                </a:lnTo>
                <a:close/>
                <a:moveTo>
                  <a:pt x="6078921" y="5760824"/>
                </a:moveTo>
                <a:lnTo>
                  <a:pt x="6058592" y="5781153"/>
                </a:lnTo>
                <a:lnTo>
                  <a:pt x="6134526" y="5857087"/>
                </a:lnTo>
                <a:lnTo>
                  <a:pt x="6058592" y="5933021"/>
                </a:lnTo>
                <a:lnTo>
                  <a:pt x="6078921" y="5953350"/>
                </a:lnTo>
                <a:lnTo>
                  <a:pt x="6154855" y="5877416"/>
                </a:lnTo>
                <a:lnTo>
                  <a:pt x="6230789" y="5953350"/>
                </a:lnTo>
                <a:lnTo>
                  <a:pt x="6251118" y="5933021"/>
                </a:lnTo>
                <a:lnTo>
                  <a:pt x="6175184" y="5857087"/>
                </a:lnTo>
                <a:lnTo>
                  <a:pt x="6251118" y="5781153"/>
                </a:lnTo>
                <a:lnTo>
                  <a:pt x="6230789" y="5760824"/>
                </a:lnTo>
                <a:lnTo>
                  <a:pt x="6154855" y="5836758"/>
                </a:lnTo>
                <a:close/>
                <a:moveTo>
                  <a:pt x="5476828" y="5760824"/>
                </a:moveTo>
                <a:lnTo>
                  <a:pt x="5456499" y="5781153"/>
                </a:lnTo>
                <a:lnTo>
                  <a:pt x="5532433" y="5857087"/>
                </a:lnTo>
                <a:lnTo>
                  <a:pt x="5456499" y="5933022"/>
                </a:lnTo>
                <a:lnTo>
                  <a:pt x="5476828" y="5953351"/>
                </a:lnTo>
                <a:lnTo>
                  <a:pt x="5552762" y="5877416"/>
                </a:lnTo>
                <a:lnTo>
                  <a:pt x="5628697" y="5953351"/>
                </a:lnTo>
                <a:lnTo>
                  <a:pt x="5649025" y="5933022"/>
                </a:lnTo>
                <a:lnTo>
                  <a:pt x="5573091" y="5857087"/>
                </a:lnTo>
                <a:lnTo>
                  <a:pt x="5649025" y="5781153"/>
                </a:lnTo>
                <a:lnTo>
                  <a:pt x="5628697" y="5760824"/>
                </a:lnTo>
                <a:lnTo>
                  <a:pt x="5552762" y="5836759"/>
                </a:lnTo>
                <a:close/>
                <a:moveTo>
                  <a:pt x="4271446" y="5760824"/>
                </a:moveTo>
                <a:lnTo>
                  <a:pt x="4251117" y="5781153"/>
                </a:lnTo>
                <a:lnTo>
                  <a:pt x="4327052" y="5857087"/>
                </a:lnTo>
                <a:lnTo>
                  <a:pt x="4251117" y="5933022"/>
                </a:lnTo>
                <a:lnTo>
                  <a:pt x="4271446" y="5953351"/>
                </a:lnTo>
                <a:lnTo>
                  <a:pt x="4347380" y="5877416"/>
                </a:lnTo>
                <a:lnTo>
                  <a:pt x="4423315" y="5953351"/>
                </a:lnTo>
                <a:lnTo>
                  <a:pt x="4443644" y="5933022"/>
                </a:lnTo>
                <a:lnTo>
                  <a:pt x="4367709" y="5857087"/>
                </a:lnTo>
                <a:lnTo>
                  <a:pt x="4443644" y="5781153"/>
                </a:lnTo>
                <a:lnTo>
                  <a:pt x="4423315" y="5760824"/>
                </a:lnTo>
                <a:lnTo>
                  <a:pt x="4347380" y="5836759"/>
                </a:lnTo>
                <a:close/>
                <a:moveTo>
                  <a:pt x="3669354" y="5760824"/>
                </a:moveTo>
                <a:lnTo>
                  <a:pt x="3649025" y="5781153"/>
                </a:lnTo>
                <a:lnTo>
                  <a:pt x="3724959" y="5857087"/>
                </a:lnTo>
                <a:lnTo>
                  <a:pt x="3649025" y="5933022"/>
                </a:lnTo>
                <a:lnTo>
                  <a:pt x="3669354" y="5953351"/>
                </a:lnTo>
                <a:lnTo>
                  <a:pt x="3745288" y="5877416"/>
                </a:lnTo>
                <a:lnTo>
                  <a:pt x="3821222" y="5953351"/>
                </a:lnTo>
                <a:lnTo>
                  <a:pt x="3841551" y="5933022"/>
                </a:lnTo>
                <a:lnTo>
                  <a:pt x="3765617" y="5857087"/>
                </a:lnTo>
                <a:lnTo>
                  <a:pt x="3841551" y="5781153"/>
                </a:lnTo>
                <a:lnTo>
                  <a:pt x="3821222" y="5760824"/>
                </a:lnTo>
                <a:lnTo>
                  <a:pt x="3745288" y="5836759"/>
                </a:lnTo>
                <a:close/>
                <a:moveTo>
                  <a:pt x="3067269" y="5760824"/>
                </a:moveTo>
                <a:lnTo>
                  <a:pt x="3046940" y="5781153"/>
                </a:lnTo>
                <a:lnTo>
                  <a:pt x="3122874" y="5857087"/>
                </a:lnTo>
                <a:lnTo>
                  <a:pt x="3046940" y="5933022"/>
                </a:lnTo>
                <a:lnTo>
                  <a:pt x="3067269" y="5953351"/>
                </a:lnTo>
                <a:lnTo>
                  <a:pt x="3142606" y="5877416"/>
                </a:lnTo>
                <a:lnTo>
                  <a:pt x="3218540" y="5953351"/>
                </a:lnTo>
                <a:lnTo>
                  <a:pt x="3238869" y="5933022"/>
                </a:lnTo>
                <a:lnTo>
                  <a:pt x="3162935" y="5857087"/>
                </a:lnTo>
                <a:lnTo>
                  <a:pt x="3238869" y="5781153"/>
                </a:lnTo>
                <a:lnTo>
                  <a:pt x="3218540" y="5760824"/>
                </a:lnTo>
                <a:lnTo>
                  <a:pt x="3142606" y="5836759"/>
                </a:lnTo>
                <a:close/>
                <a:moveTo>
                  <a:pt x="1861885" y="5760824"/>
                </a:moveTo>
                <a:lnTo>
                  <a:pt x="1841556" y="5781751"/>
                </a:lnTo>
                <a:lnTo>
                  <a:pt x="1917490" y="5857685"/>
                </a:lnTo>
                <a:lnTo>
                  <a:pt x="1841556" y="5933022"/>
                </a:lnTo>
                <a:lnTo>
                  <a:pt x="1861885" y="5953351"/>
                </a:lnTo>
                <a:lnTo>
                  <a:pt x="1937819" y="5877416"/>
                </a:lnTo>
                <a:lnTo>
                  <a:pt x="2013753" y="5953351"/>
                </a:lnTo>
                <a:lnTo>
                  <a:pt x="2034082" y="5933022"/>
                </a:lnTo>
                <a:lnTo>
                  <a:pt x="1958148" y="5857087"/>
                </a:lnTo>
                <a:lnTo>
                  <a:pt x="2034082" y="5781153"/>
                </a:lnTo>
                <a:lnTo>
                  <a:pt x="2013753" y="5760824"/>
                </a:lnTo>
                <a:lnTo>
                  <a:pt x="1937819" y="5836759"/>
                </a:lnTo>
                <a:close/>
                <a:moveTo>
                  <a:pt x="1259791" y="5760824"/>
                </a:moveTo>
                <a:lnTo>
                  <a:pt x="1239462" y="5781153"/>
                </a:lnTo>
                <a:lnTo>
                  <a:pt x="1315396" y="5857087"/>
                </a:lnTo>
                <a:lnTo>
                  <a:pt x="1239462" y="5933022"/>
                </a:lnTo>
                <a:lnTo>
                  <a:pt x="1259791" y="5953351"/>
                </a:lnTo>
                <a:lnTo>
                  <a:pt x="1335725" y="5877416"/>
                </a:lnTo>
                <a:lnTo>
                  <a:pt x="1411659" y="5953351"/>
                </a:lnTo>
                <a:lnTo>
                  <a:pt x="1431988" y="5933022"/>
                </a:lnTo>
                <a:lnTo>
                  <a:pt x="1356054" y="5857087"/>
                </a:lnTo>
                <a:lnTo>
                  <a:pt x="1431988" y="5781153"/>
                </a:lnTo>
                <a:lnTo>
                  <a:pt x="1411659" y="5760824"/>
                </a:lnTo>
                <a:lnTo>
                  <a:pt x="1335725" y="5836759"/>
                </a:lnTo>
                <a:close/>
                <a:moveTo>
                  <a:pt x="657101" y="5760824"/>
                </a:moveTo>
                <a:lnTo>
                  <a:pt x="636772" y="5781153"/>
                </a:lnTo>
                <a:lnTo>
                  <a:pt x="712706" y="5857087"/>
                </a:lnTo>
                <a:lnTo>
                  <a:pt x="636772" y="5933022"/>
                </a:lnTo>
                <a:lnTo>
                  <a:pt x="657101" y="5953351"/>
                </a:lnTo>
                <a:lnTo>
                  <a:pt x="733035" y="5877416"/>
                </a:lnTo>
                <a:lnTo>
                  <a:pt x="808968" y="5953351"/>
                </a:lnTo>
                <a:lnTo>
                  <a:pt x="829298" y="5933022"/>
                </a:lnTo>
                <a:lnTo>
                  <a:pt x="753363" y="5857087"/>
                </a:lnTo>
                <a:lnTo>
                  <a:pt x="829298" y="5781153"/>
                </a:lnTo>
                <a:lnTo>
                  <a:pt x="808968" y="5760824"/>
                </a:lnTo>
                <a:lnTo>
                  <a:pt x="733035" y="5836759"/>
                </a:lnTo>
                <a:close/>
                <a:moveTo>
                  <a:pt x="55007" y="5760824"/>
                </a:moveTo>
                <a:lnTo>
                  <a:pt x="34080" y="5781751"/>
                </a:lnTo>
                <a:lnTo>
                  <a:pt x="110014" y="5857685"/>
                </a:lnTo>
                <a:lnTo>
                  <a:pt x="34080" y="5933022"/>
                </a:lnTo>
                <a:lnTo>
                  <a:pt x="54409" y="5953351"/>
                </a:lnTo>
                <a:lnTo>
                  <a:pt x="130343" y="5877416"/>
                </a:lnTo>
                <a:lnTo>
                  <a:pt x="206279" y="5953351"/>
                </a:lnTo>
                <a:lnTo>
                  <a:pt x="226606" y="5933022"/>
                </a:lnTo>
                <a:lnTo>
                  <a:pt x="150672" y="5857087"/>
                </a:lnTo>
                <a:lnTo>
                  <a:pt x="226606" y="5781751"/>
                </a:lnTo>
                <a:lnTo>
                  <a:pt x="206279" y="5761422"/>
                </a:lnTo>
                <a:lnTo>
                  <a:pt x="130343" y="5837356"/>
                </a:lnTo>
                <a:close/>
                <a:moveTo>
                  <a:pt x="5476828" y="5735712"/>
                </a:moveTo>
                <a:lnTo>
                  <a:pt x="5552762" y="5811646"/>
                </a:lnTo>
                <a:lnTo>
                  <a:pt x="5628697" y="5735712"/>
                </a:lnTo>
                <a:lnTo>
                  <a:pt x="5674735" y="5781751"/>
                </a:lnTo>
                <a:lnTo>
                  <a:pt x="5598801" y="5857685"/>
                </a:lnTo>
                <a:lnTo>
                  <a:pt x="5674735" y="5933620"/>
                </a:lnTo>
                <a:lnTo>
                  <a:pt x="5628099" y="5978463"/>
                </a:lnTo>
                <a:lnTo>
                  <a:pt x="5552164" y="5902528"/>
                </a:lnTo>
                <a:lnTo>
                  <a:pt x="5476828" y="5978463"/>
                </a:lnTo>
                <a:lnTo>
                  <a:pt x="5430789" y="5932424"/>
                </a:lnTo>
                <a:lnTo>
                  <a:pt x="5506723" y="5856489"/>
                </a:lnTo>
                <a:lnTo>
                  <a:pt x="5430789" y="5781751"/>
                </a:lnTo>
                <a:close/>
                <a:moveTo>
                  <a:pt x="4874735" y="5735712"/>
                </a:moveTo>
                <a:lnTo>
                  <a:pt x="4950669" y="5811646"/>
                </a:lnTo>
                <a:lnTo>
                  <a:pt x="5026603" y="5735712"/>
                </a:lnTo>
                <a:lnTo>
                  <a:pt x="5072642" y="5781751"/>
                </a:lnTo>
                <a:lnTo>
                  <a:pt x="4996708" y="5857685"/>
                </a:lnTo>
                <a:lnTo>
                  <a:pt x="5072642" y="5933620"/>
                </a:lnTo>
                <a:lnTo>
                  <a:pt x="5026005" y="5978463"/>
                </a:lnTo>
                <a:lnTo>
                  <a:pt x="4950071" y="5902528"/>
                </a:lnTo>
                <a:lnTo>
                  <a:pt x="4874137" y="5978463"/>
                </a:lnTo>
                <a:lnTo>
                  <a:pt x="4828098" y="5932424"/>
                </a:lnTo>
                <a:lnTo>
                  <a:pt x="4904032" y="5856489"/>
                </a:lnTo>
                <a:lnTo>
                  <a:pt x="4828696" y="5781751"/>
                </a:lnTo>
                <a:close/>
                <a:moveTo>
                  <a:pt x="4272044" y="5735712"/>
                </a:moveTo>
                <a:lnTo>
                  <a:pt x="4347978" y="5811646"/>
                </a:lnTo>
                <a:lnTo>
                  <a:pt x="4423913" y="5735712"/>
                </a:lnTo>
                <a:lnTo>
                  <a:pt x="4469951" y="5781751"/>
                </a:lnTo>
                <a:lnTo>
                  <a:pt x="4394017" y="5857685"/>
                </a:lnTo>
                <a:lnTo>
                  <a:pt x="4469951" y="5933620"/>
                </a:lnTo>
                <a:lnTo>
                  <a:pt x="4423913" y="5979658"/>
                </a:lnTo>
                <a:lnTo>
                  <a:pt x="4347978" y="5903724"/>
                </a:lnTo>
                <a:lnTo>
                  <a:pt x="4272044" y="5978463"/>
                </a:lnTo>
                <a:lnTo>
                  <a:pt x="4226005" y="5932424"/>
                </a:lnTo>
                <a:lnTo>
                  <a:pt x="4301939" y="5856489"/>
                </a:lnTo>
                <a:lnTo>
                  <a:pt x="4226005" y="5781751"/>
                </a:lnTo>
                <a:close/>
                <a:moveTo>
                  <a:pt x="3669951" y="5735712"/>
                </a:moveTo>
                <a:lnTo>
                  <a:pt x="3745886" y="5811646"/>
                </a:lnTo>
                <a:lnTo>
                  <a:pt x="3821820" y="5735712"/>
                </a:lnTo>
                <a:lnTo>
                  <a:pt x="3867859" y="5781751"/>
                </a:lnTo>
                <a:lnTo>
                  <a:pt x="3791925" y="5857685"/>
                </a:lnTo>
                <a:lnTo>
                  <a:pt x="3867859" y="5933620"/>
                </a:lnTo>
                <a:lnTo>
                  <a:pt x="3820624" y="5978463"/>
                </a:lnTo>
                <a:lnTo>
                  <a:pt x="3744690" y="5902528"/>
                </a:lnTo>
                <a:lnTo>
                  <a:pt x="3668756" y="5978463"/>
                </a:lnTo>
                <a:lnTo>
                  <a:pt x="3622717" y="5932424"/>
                </a:lnTo>
                <a:lnTo>
                  <a:pt x="3698651" y="5856489"/>
                </a:lnTo>
                <a:lnTo>
                  <a:pt x="3623913" y="5781751"/>
                </a:lnTo>
                <a:close/>
                <a:moveTo>
                  <a:pt x="3067269" y="5735712"/>
                </a:moveTo>
                <a:lnTo>
                  <a:pt x="3143203" y="5811646"/>
                </a:lnTo>
                <a:lnTo>
                  <a:pt x="3219138" y="5735712"/>
                </a:lnTo>
                <a:lnTo>
                  <a:pt x="3265176" y="5781751"/>
                </a:lnTo>
                <a:lnTo>
                  <a:pt x="3189242" y="5857685"/>
                </a:lnTo>
                <a:lnTo>
                  <a:pt x="3265176" y="5933620"/>
                </a:lnTo>
                <a:lnTo>
                  <a:pt x="3218540" y="5978463"/>
                </a:lnTo>
                <a:lnTo>
                  <a:pt x="3142606" y="5902528"/>
                </a:lnTo>
                <a:lnTo>
                  <a:pt x="3067269" y="5978463"/>
                </a:lnTo>
                <a:lnTo>
                  <a:pt x="3021230" y="5932424"/>
                </a:lnTo>
                <a:lnTo>
                  <a:pt x="3097164" y="5856489"/>
                </a:lnTo>
                <a:lnTo>
                  <a:pt x="3021230" y="5781751"/>
                </a:lnTo>
                <a:close/>
                <a:moveTo>
                  <a:pt x="2464577" y="5735712"/>
                </a:moveTo>
                <a:lnTo>
                  <a:pt x="2540512" y="5811646"/>
                </a:lnTo>
                <a:lnTo>
                  <a:pt x="2616446" y="5735712"/>
                </a:lnTo>
                <a:lnTo>
                  <a:pt x="2662485" y="5781751"/>
                </a:lnTo>
                <a:lnTo>
                  <a:pt x="2586551" y="5857685"/>
                </a:lnTo>
                <a:lnTo>
                  <a:pt x="2662485" y="5933620"/>
                </a:lnTo>
                <a:lnTo>
                  <a:pt x="2616446" y="5979658"/>
                </a:lnTo>
                <a:lnTo>
                  <a:pt x="2540512" y="5903724"/>
                </a:lnTo>
                <a:lnTo>
                  <a:pt x="2464577" y="5978463"/>
                </a:lnTo>
                <a:lnTo>
                  <a:pt x="2418538" y="5932424"/>
                </a:lnTo>
                <a:lnTo>
                  <a:pt x="2494472" y="5856489"/>
                </a:lnTo>
                <a:lnTo>
                  <a:pt x="2418538" y="5781751"/>
                </a:lnTo>
                <a:close/>
                <a:moveTo>
                  <a:pt x="1862483" y="5735712"/>
                </a:moveTo>
                <a:lnTo>
                  <a:pt x="1938417" y="5811646"/>
                </a:lnTo>
                <a:lnTo>
                  <a:pt x="2014351" y="5735712"/>
                </a:lnTo>
                <a:lnTo>
                  <a:pt x="2060391" y="5781751"/>
                </a:lnTo>
                <a:lnTo>
                  <a:pt x="1984456" y="5857685"/>
                </a:lnTo>
                <a:lnTo>
                  <a:pt x="2060391" y="5933620"/>
                </a:lnTo>
                <a:lnTo>
                  <a:pt x="2013753" y="5978463"/>
                </a:lnTo>
                <a:lnTo>
                  <a:pt x="1937819" y="5902528"/>
                </a:lnTo>
                <a:lnTo>
                  <a:pt x="1861885" y="5978463"/>
                </a:lnTo>
                <a:lnTo>
                  <a:pt x="1815846" y="5932424"/>
                </a:lnTo>
                <a:lnTo>
                  <a:pt x="1891781" y="5856489"/>
                </a:lnTo>
                <a:lnTo>
                  <a:pt x="1816444" y="5781751"/>
                </a:lnTo>
                <a:close/>
                <a:moveTo>
                  <a:pt x="1259791" y="5735712"/>
                </a:moveTo>
                <a:lnTo>
                  <a:pt x="1335725" y="5811646"/>
                </a:lnTo>
                <a:lnTo>
                  <a:pt x="1411659" y="5735712"/>
                </a:lnTo>
                <a:lnTo>
                  <a:pt x="1457698" y="5781751"/>
                </a:lnTo>
                <a:lnTo>
                  <a:pt x="1381166" y="5857087"/>
                </a:lnTo>
                <a:lnTo>
                  <a:pt x="1457100" y="5933022"/>
                </a:lnTo>
                <a:lnTo>
                  <a:pt x="1411062" y="5979060"/>
                </a:lnTo>
                <a:lnTo>
                  <a:pt x="1335127" y="5903126"/>
                </a:lnTo>
                <a:lnTo>
                  <a:pt x="1259791" y="5978463"/>
                </a:lnTo>
                <a:lnTo>
                  <a:pt x="1213752" y="5932424"/>
                </a:lnTo>
                <a:lnTo>
                  <a:pt x="1289686" y="5856489"/>
                </a:lnTo>
                <a:lnTo>
                  <a:pt x="1213752" y="5781751"/>
                </a:lnTo>
                <a:close/>
                <a:moveTo>
                  <a:pt x="657699" y="5735712"/>
                </a:moveTo>
                <a:lnTo>
                  <a:pt x="733632" y="5811646"/>
                </a:lnTo>
                <a:lnTo>
                  <a:pt x="809566" y="5735712"/>
                </a:lnTo>
                <a:lnTo>
                  <a:pt x="855605" y="5781751"/>
                </a:lnTo>
                <a:lnTo>
                  <a:pt x="779671" y="5857685"/>
                </a:lnTo>
                <a:lnTo>
                  <a:pt x="855605" y="5933620"/>
                </a:lnTo>
                <a:lnTo>
                  <a:pt x="808968" y="5978463"/>
                </a:lnTo>
                <a:lnTo>
                  <a:pt x="733035" y="5902528"/>
                </a:lnTo>
                <a:lnTo>
                  <a:pt x="657101" y="5978463"/>
                </a:lnTo>
                <a:lnTo>
                  <a:pt x="611061" y="5932424"/>
                </a:lnTo>
                <a:lnTo>
                  <a:pt x="686995" y="5856489"/>
                </a:lnTo>
                <a:lnTo>
                  <a:pt x="611659" y="5781751"/>
                </a:lnTo>
                <a:close/>
                <a:moveTo>
                  <a:pt x="55007" y="5735712"/>
                </a:moveTo>
                <a:lnTo>
                  <a:pt x="130941" y="5811646"/>
                </a:lnTo>
                <a:lnTo>
                  <a:pt x="206875" y="5735712"/>
                </a:lnTo>
                <a:lnTo>
                  <a:pt x="252915" y="5781751"/>
                </a:lnTo>
                <a:lnTo>
                  <a:pt x="176980" y="5857685"/>
                </a:lnTo>
                <a:lnTo>
                  <a:pt x="252915" y="5933620"/>
                </a:lnTo>
                <a:lnTo>
                  <a:pt x="206875" y="5979658"/>
                </a:lnTo>
                <a:lnTo>
                  <a:pt x="130941" y="5903724"/>
                </a:lnTo>
                <a:lnTo>
                  <a:pt x="55007" y="5978463"/>
                </a:lnTo>
                <a:lnTo>
                  <a:pt x="8969" y="5932424"/>
                </a:lnTo>
                <a:lnTo>
                  <a:pt x="84902" y="5856489"/>
                </a:lnTo>
                <a:lnTo>
                  <a:pt x="8969" y="5781751"/>
                </a:lnTo>
                <a:close/>
                <a:moveTo>
                  <a:pt x="10295963" y="5734516"/>
                </a:moveTo>
                <a:lnTo>
                  <a:pt x="10371897" y="5810450"/>
                </a:lnTo>
                <a:lnTo>
                  <a:pt x="10447831" y="5734516"/>
                </a:lnTo>
                <a:lnTo>
                  <a:pt x="10493870" y="5780555"/>
                </a:lnTo>
                <a:lnTo>
                  <a:pt x="10417936" y="5856489"/>
                </a:lnTo>
                <a:lnTo>
                  <a:pt x="10493870" y="5932424"/>
                </a:lnTo>
                <a:lnTo>
                  <a:pt x="10447831" y="5978463"/>
                </a:lnTo>
                <a:lnTo>
                  <a:pt x="10371897" y="5902528"/>
                </a:lnTo>
                <a:lnTo>
                  <a:pt x="10295963" y="5978463"/>
                </a:lnTo>
                <a:lnTo>
                  <a:pt x="10249924" y="5932424"/>
                </a:lnTo>
                <a:lnTo>
                  <a:pt x="10325858" y="5856489"/>
                </a:lnTo>
                <a:lnTo>
                  <a:pt x="10249924" y="5780555"/>
                </a:lnTo>
                <a:close/>
                <a:moveTo>
                  <a:pt x="9693272" y="5734516"/>
                </a:moveTo>
                <a:lnTo>
                  <a:pt x="9769206" y="5810450"/>
                </a:lnTo>
                <a:lnTo>
                  <a:pt x="9845140" y="5734516"/>
                </a:lnTo>
                <a:lnTo>
                  <a:pt x="9891180" y="5780555"/>
                </a:lnTo>
                <a:lnTo>
                  <a:pt x="9815245" y="5856489"/>
                </a:lnTo>
                <a:lnTo>
                  <a:pt x="9891180" y="5932424"/>
                </a:lnTo>
                <a:lnTo>
                  <a:pt x="9845140" y="5978463"/>
                </a:lnTo>
                <a:lnTo>
                  <a:pt x="9769206" y="5902528"/>
                </a:lnTo>
                <a:lnTo>
                  <a:pt x="9693272" y="5978463"/>
                </a:lnTo>
                <a:lnTo>
                  <a:pt x="9647233" y="5932424"/>
                </a:lnTo>
                <a:lnTo>
                  <a:pt x="9723167" y="5856489"/>
                </a:lnTo>
                <a:lnTo>
                  <a:pt x="9647233" y="5780555"/>
                </a:lnTo>
                <a:close/>
                <a:moveTo>
                  <a:pt x="9091777" y="5734516"/>
                </a:moveTo>
                <a:lnTo>
                  <a:pt x="9167711" y="5810450"/>
                </a:lnTo>
                <a:lnTo>
                  <a:pt x="9243645" y="5734516"/>
                </a:lnTo>
                <a:lnTo>
                  <a:pt x="9289684" y="5780555"/>
                </a:lnTo>
                <a:lnTo>
                  <a:pt x="9213750" y="5856489"/>
                </a:lnTo>
                <a:lnTo>
                  <a:pt x="9289684" y="5932424"/>
                </a:lnTo>
                <a:lnTo>
                  <a:pt x="9243645" y="5978463"/>
                </a:lnTo>
                <a:lnTo>
                  <a:pt x="9167711" y="5902528"/>
                </a:lnTo>
                <a:lnTo>
                  <a:pt x="9091777" y="5978463"/>
                </a:lnTo>
                <a:lnTo>
                  <a:pt x="9045738" y="5932424"/>
                </a:lnTo>
                <a:lnTo>
                  <a:pt x="9121672" y="5856489"/>
                </a:lnTo>
                <a:lnTo>
                  <a:pt x="9045738" y="5780555"/>
                </a:lnTo>
                <a:close/>
                <a:moveTo>
                  <a:pt x="8488488" y="5734516"/>
                </a:moveTo>
                <a:lnTo>
                  <a:pt x="8564422" y="5810450"/>
                </a:lnTo>
                <a:lnTo>
                  <a:pt x="8640356" y="5734516"/>
                </a:lnTo>
                <a:lnTo>
                  <a:pt x="8686396" y="5780555"/>
                </a:lnTo>
                <a:lnTo>
                  <a:pt x="8610461" y="5856489"/>
                </a:lnTo>
                <a:lnTo>
                  <a:pt x="8686396" y="5932424"/>
                </a:lnTo>
                <a:lnTo>
                  <a:pt x="8640356" y="5978463"/>
                </a:lnTo>
                <a:lnTo>
                  <a:pt x="8564422" y="5902528"/>
                </a:lnTo>
                <a:lnTo>
                  <a:pt x="8488488" y="5978463"/>
                </a:lnTo>
                <a:lnTo>
                  <a:pt x="8442449" y="5932424"/>
                </a:lnTo>
                <a:lnTo>
                  <a:pt x="8518383" y="5856489"/>
                </a:lnTo>
                <a:lnTo>
                  <a:pt x="8442449" y="5780555"/>
                </a:lnTo>
                <a:close/>
                <a:moveTo>
                  <a:pt x="7886396" y="5734516"/>
                </a:moveTo>
                <a:lnTo>
                  <a:pt x="7962330" y="5810450"/>
                </a:lnTo>
                <a:lnTo>
                  <a:pt x="8038264" y="5734516"/>
                </a:lnTo>
                <a:lnTo>
                  <a:pt x="8084303" y="5780555"/>
                </a:lnTo>
                <a:lnTo>
                  <a:pt x="8008369" y="5856489"/>
                </a:lnTo>
                <a:lnTo>
                  <a:pt x="8084303" y="5932424"/>
                </a:lnTo>
                <a:lnTo>
                  <a:pt x="8038264" y="5978463"/>
                </a:lnTo>
                <a:lnTo>
                  <a:pt x="7962330" y="5902528"/>
                </a:lnTo>
                <a:lnTo>
                  <a:pt x="7886396" y="5978463"/>
                </a:lnTo>
                <a:lnTo>
                  <a:pt x="7840357" y="5932424"/>
                </a:lnTo>
                <a:lnTo>
                  <a:pt x="7916291" y="5856489"/>
                </a:lnTo>
                <a:lnTo>
                  <a:pt x="7840357" y="5780555"/>
                </a:lnTo>
                <a:close/>
                <a:moveTo>
                  <a:pt x="7283705" y="5734516"/>
                </a:moveTo>
                <a:lnTo>
                  <a:pt x="7359639" y="5810450"/>
                </a:lnTo>
                <a:lnTo>
                  <a:pt x="7435573" y="5734516"/>
                </a:lnTo>
                <a:lnTo>
                  <a:pt x="7481613" y="5780555"/>
                </a:lnTo>
                <a:lnTo>
                  <a:pt x="7405678" y="5856489"/>
                </a:lnTo>
                <a:lnTo>
                  <a:pt x="7481613" y="5932424"/>
                </a:lnTo>
                <a:lnTo>
                  <a:pt x="7435573" y="5978463"/>
                </a:lnTo>
                <a:lnTo>
                  <a:pt x="7359639" y="5902528"/>
                </a:lnTo>
                <a:lnTo>
                  <a:pt x="7283705" y="5978463"/>
                </a:lnTo>
                <a:lnTo>
                  <a:pt x="7237666" y="5932424"/>
                </a:lnTo>
                <a:lnTo>
                  <a:pt x="7313600" y="5856489"/>
                </a:lnTo>
                <a:lnTo>
                  <a:pt x="7237666" y="5780555"/>
                </a:lnTo>
                <a:close/>
                <a:moveTo>
                  <a:pt x="6681612" y="5734516"/>
                </a:moveTo>
                <a:lnTo>
                  <a:pt x="6757546" y="5810450"/>
                </a:lnTo>
                <a:lnTo>
                  <a:pt x="6833480" y="5734516"/>
                </a:lnTo>
                <a:lnTo>
                  <a:pt x="6879519" y="5780555"/>
                </a:lnTo>
                <a:lnTo>
                  <a:pt x="6803585" y="5856489"/>
                </a:lnTo>
                <a:lnTo>
                  <a:pt x="6879519" y="5932424"/>
                </a:lnTo>
                <a:lnTo>
                  <a:pt x="6833480" y="5978463"/>
                </a:lnTo>
                <a:lnTo>
                  <a:pt x="6757546" y="5902528"/>
                </a:lnTo>
                <a:lnTo>
                  <a:pt x="6681612" y="5978463"/>
                </a:lnTo>
                <a:lnTo>
                  <a:pt x="6635573" y="5932424"/>
                </a:lnTo>
                <a:lnTo>
                  <a:pt x="6711507" y="5856489"/>
                </a:lnTo>
                <a:lnTo>
                  <a:pt x="6635573" y="5780555"/>
                </a:lnTo>
                <a:close/>
                <a:moveTo>
                  <a:pt x="6078921" y="5734516"/>
                </a:moveTo>
                <a:lnTo>
                  <a:pt x="6154855" y="5810450"/>
                </a:lnTo>
                <a:lnTo>
                  <a:pt x="6230789" y="5734516"/>
                </a:lnTo>
                <a:lnTo>
                  <a:pt x="6276829" y="5780555"/>
                </a:lnTo>
                <a:lnTo>
                  <a:pt x="6200894" y="5856489"/>
                </a:lnTo>
                <a:lnTo>
                  <a:pt x="6276829" y="5932424"/>
                </a:lnTo>
                <a:lnTo>
                  <a:pt x="6230789" y="5978463"/>
                </a:lnTo>
                <a:lnTo>
                  <a:pt x="6154855" y="5902528"/>
                </a:lnTo>
                <a:lnTo>
                  <a:pt x="6078921" y="5978463"/>
                </a:lnTo>
                <a:lnTo>
                  <a:pt x="6032882" y="5932424"/>
                </a:lnTo>
                <a:lnTo>
                  <a:pt x="6108816" y="5856489"/>
                </a:lnTo>
                <a:lnTo>
                  <a:pt x="6032882" y="5780555"/>
                </a:lnTo>
                <a:close/>
                <a:moveTo>
                  <a:pt x="10348579" y="5286085"/>
                </a:moveTo>
                <a:lnTo>
                  <a:pt x="10395813" y="5286085"/>
                </a:lnTo>
                <a:lnTo>
                  <a:pt x="10395813" y="5393111"/>
                </a:lnTo>
                <a:lnTo>
                  <a:pt x="10502838" y="5393111"/>
                </a:lnTo>
                <a:lnTo>
                  <a:pt x="10502838" y="5440345"/>
                </a:lnTo>
                <a:lnTo>
                  <a:pt x="10395813" y="5440345"/>
                </a:lnTo>
                <a:lnTo>
                  <a:pt x="10395813" y="5547371"/>
                </a:lnTo>
                <a:lnTo>
                  <a:pt x="10348579" y="5547371"/>
                </a:lnTo>
                <a:lnTo>
                  <a:pt x="10348579" y="5440345"/>
                </a:lnTo>
                <a:lnTo>
                  <a:pt x="10241553" y="5440345"/>
                </a:lnTo>
                <a:lnTo>
                  <a:pt x="10241553" y="5393111"/>
                </a:lnTo>
                <a:lnTo>
                  <a:pt x="10348579" y="5393111"/>
                </a:lnTo>
                <a:close/>
                <a:moveTo>
                  <a:pt x="9746486" y="5286085"/>
                </a:moveTo>
                <a:lnTo>
                  <a:pt x="9793123" y="5286085"/>
                </a:lnTo>
                <a:lnTo>
                  <a:pt x="9793123" y="5393111"/>
                </a:lnTo>
                <a:lnTo>
                  <a:pt x="9900148" y="5393111"/>
                </a:lnTo>
                <a:lnTo>
                  <a:pt x="9900148" y="5440345"/>
                </a:lnTo>
                <a:lnTo>
                  <a:pt x="9793123" y="5440345"/>
                </a:lnTo>
                <a:lnTo>
                  <a:pt x="9793123" y="5547371"/>
                </a:lnTo>
                <a:lnTo>
                  <a:pt x="9746486" y="5547371"/>
                </a:lnTo>
                <a:lnTo>
                  <a:pt x="9746486" y="5440345"/>
                </a:lnTo>
                <a:lnTo>
                  <a:pt x="9639460" y="5440345"/>
                </a:lnTo>
                <a:lnTo>
                  <a:pt x="9639460" y="5393111"/>
                </a:lnTo>
                <a:lnTo>
                  <a:pt x="9746486" y="5393111"/>
                </a:lnTo>
                <a:close/>
                <a:moveTo>
                  <a:pt x="9143796" y="5286085"/>
                </a:moveTo>
                <a:lnTo>
                  <a:pt x="9191030" y="5286085"/>
                </a:lnTo>
                <a:lnTo>
                  <a:pt x="9191030" y="5393111"/>
                </a:lnTo>
                <a:lnTo>
                  <a:pt x="9298055" y="5393111"/>
                </a:lnTo>
                <a:lnTo>
                  <a:pt x="9298055" y="5440345"/>
                </a:lnTo>
                <a:lnTo>
                  <a:pt x="9191030" y="5440345"/>
                </a:lnTo>
                <a:lnTo>
                  <a:pt x="9191030" y="5547371"/>
                </a:lnTo>
                <a:lnTo>
                  <a:pt x="9143796" y="5547371"/>
                </a:lnTo>
                <a:lnTo>
                  <a:pt x="9143796" y="5440345"/>
                </a:lnTo>
                <a:lnTo>
                  <a:pt x="9036770" y="5440345"/>
                </a:lnTo>
                <a:lnTo>
                  <a:pt x="9036770" y="5393111"/>
                </a:lnTo>
                <a:lnTo>
                  <a:pt x="9143796" y="5393111"/>
                </a:lnTo>
                <a:close/>
                <a:moveTo>
                  <a:pt x="8541105" y="5286085"/>
                </a:moveTo>
                <a:lnTo>
                  <a:pt x="8588339" y="5286085"/>
                </a:lnTo>
                <a:lnTo>
                  <a:pt x="8588339" y="5393111"/>
                </a:lnTo>
                <a:lnTo>
                  <a:pt x="8695365" y="5393111"/>
                </a:lnTo>
                <a:lnTo>
                  <a:pt x="8695365" y="5440345"/>
                </a:lnTo>
                <a:lnTo>
                  <a:pt x="8588339" y="5440345"/>
                </a:lnTo>
                <a:lnTo>
                  <a:pt x="8588339" y="5547371"/>
                </a:lnTo>
                <a:lnTo>
                  <a:pt x="8541105" y="5547371"/>
                </a:lnTo>
                <a:lnTo>
                  <a:pt x="8541105" y="5440345"/>
                </a:lnTo>
                <a:lnTo>
                  <a:pt x="8434079" y="5440345"/>
                </a:lnTo>
                <a:lnTo>
                  <a:pt x="8434079" y="5393111"/>
                </a:lnTo>
                <a:lnTo>
                  <a:pt x="8541105" y="5393111"/>
                </a:lnTo>
                <a:close/>
                <a:moveTo>
                  <a:pt x="7939012" y="5286085"/>
                </a:moveTo>
                <a:lnTo>
                  <a:pt x="7985648" y="5286085"/>
                </a:lnTo>
                <a:lnTo>
                  <a:pt x="7985648" y="5393111"/>
                </a:lnTo>
                <a:lnTo>
                  <a:pt x="8092674" y="5393111"/>
                </a:lnTo>
                <a:lnTo>
                  <a:pt x="8092674" y="5440345"/>
                </a:lnTo>
                <a:lnTo>
                  <a:pt x="7985648" y="5440345"/>
                </a:lnTo>
                <a:lnTo>
                  <a:pt x="7985648" y="5547371"/>
                </a:lnTo>
                <a:lnTo>
                  <a:pt x="7939012" y="5547371"/>
                </a:lnTo>
                <a:lnTo>
                  <a:pt x="7939012" y="5440345"/>
                </a:lnTo>
                <a:lnTo>
                  <a:pt x="7831986" y="5440345"/>
                </a:lnTo>
                <a:lnTo>
                  <a:pt x="7831986" y="5393111"/>
                </a:lnTo>
                <a:lnTo>
                  <a:pt x="7939012" y="5393111"/>
                </a:lnTo>
                <a:close/>
                <a:moveTo>
                  <a:pt x="7336321" y="5286085"/>
                </a:moveTo>
                <a:lnTo>
                  <a:pt x="7383555" y="5286085"/>
                </a:lnTo>
                <a:lnTo>
                  <a:pt x="7383555" y="5393111"/>
                </a:lnTo>
                <a:lnTo>
                  <a:pt x="7490581" y="5393111"/>
                </a:lnTo>
                <a:lnTo>
                  <a:pt x="7490581" y="5440345"/>
                </a:lnTo>
                <a:lnTo>
                  <a:pt x="7383555" y="5440345"/>
                </a:lnTo>
                <a:lnTo>
                  <a:pt x="7383555" y="5547371"/>
                </a:lnTo>
                <a:lnTo>
                  <a:pt x="7336321" y="5547371"/>
                </a:lnTo>
                <a:lnTo>
                  <a:pt x="7336321" y="5440345"/>
                </a:lnTo>
                <a:lnTo>
                  <a:pt x="7229295" y="5440345"/>
                </a:lnTo>
                <a:lnTo>
                  <a:pt x="7229295" y="5393111"/>
                </a:lnTo>
                <a:lnTo>
                  <a:pt x="7336321" y="5393111"/>
                </a:lnTo>
                <a:close/>
                <a:moveTo>
                  <a:pt x="6734228" y="5286085"/>
                </a:moveTo>
                <a:lnTo>
                  <a:pt x="6780864" y="5286085"/>
                </a:lnTo>
                <a:lnTo>
                  <a:pt x="6780864" y="5393111"/>
                </a:lnTo>
                <a:lnTo>
                  <a:pt x="6887890" y="5393111"/>
                </a:lnTo>
                <a:lnTo>
                  <a:pt x="6887890" y="5440345"/>
                </a:lnTo>
                <a:lnTo>
                  <a:pt x="6780864" y="5440345"/>
                </a:lnTo>
                <a:lnTo>
                  <a:pt x="6780864" y="5547371"/>
                </a:lnTo>
                <a:lnTo>
                  <a:pt x="6734228" y="5547371"/>
                </a:lnTo>
                <a:lnTo>
                  <a:pt x="6734228" y="5440345"/>
                </a:lnTo>
                <a:lnTo>
                  <a:pt x="6627202" y="5440345"/>
                </a:lnTo>
                <a:lnTo>
                  <a:pt x="6627202" y="5393111"/>
                </a:lnTo>
                <a:lnTo>
                  <a:pt x="6734228" y="5393111"/>
                </a:lnTo>
                <a:close/>
                <a:moveTo>
                  <a:pt x="6131537" y="5286085"/>
                </a:moveTo>
                <a:lnTo>
                  <a:pt x="6178771" y="5286085"/>
                </a:lnTo>
                <a:lnTo>
                  <a:pt x="6178771" y="5393111"/>
                </a:lnTo>
                <a:lnTo>
                  <a:pt x="6285797" y="5393111"/>
                </a:lnTo>
                <a:lnTo>
                  <a:pt x="6285797" y="5440345"/>
                </a:lnTo>
                <a:lnTo>
                  <a:pt x="6178771" y="5440345"/>
                </a:lnTo>
                <a:lnTo>
                  <a:pt x="6178771" y="5547371"/>
                </a:lnTo>
                <a:lnTo>
                  <a:pt x="6131537" y="5547371"/>
                </a:lnTo>
                <a:lnTo>
                  <a:pt x="6131537" y="5440345"/>
                </a:lnTo>
                <a:lnTo>
                  <a:pt x="6024511" y="5440345"/>
                </a:lnTo>
                <a:lnTo>
                  <a:pt x="6024511" y="5393111"/>
                </a:lnTo>
                <a:lnTo>
                  <a:pt x="6131537" y="5393111"/>
                </a:lnTo>
                <a:close/>
                <a:moveTo>
                  <a:pt x="5528846" y="5286085"/>
                </a:moveTo>
                <a:lnTo>
                  <a:pt x="5576080" y="5286085"/>
                </a:lnTo>
                <a:lnTo>
                  <a:pt x="5576080" y="5393111"/>
                </a:lnTo>
                <a:lnTo>
                  <a:pt x="5683106" y="5393111"/>
                </a:lnTo>
                <a:lnTo>
                  <a:pt x="5683106" y="5440345"/>
                </a:lnTo>
                <a:lnTo>
                  <a:pt x="5576080" y="5440345"/>
                </a:lnTo>
                <a:lnTo>
                  <a:pt x="5576080" y="5547371"/>
                </a:lnTo>
                <a:lnTo>
                  <a:pt x="5528846" y="5547371"/>
                </a:lnTo>
                <a:lnTo>
                  <a:pt x="5528846" y="5440345"/>
                </a:lnTo>
                <a:lnTo>
                  <a:pt x="5421820" y="5440345"/>
                </a:lnTo>
                <a:lnTo>
                  <a:pt x="5421820" y="5393111"/>
                </a:lnTo>
                <a:lnTo>
                  <a:pt x="5528846" y="5393111"/>
                </a:lnTo>
                <a:close/>
                <a:moveTo>
                  <a:pt x="4926753" y="5286085"/>
                </a:moveTo>
                <a:lnTo>
                  <a:pt x="4973389" y="5286085"/>
                </a:lnTo>
                <a:lnTo>
                  <a:pt x="4973389" y="5393111"/>
                </a:lnTo>
                <a:lnTo>
                  <a:pt x="5080415" y="5393111"/>
                </a:lnTo>
                <a:lnTo>
                  <a:pt x="5080415" y="5440345"/>
                </a:lnTo>
                <a:lnTo>
                  <a:pt x="4973389" y="5440345"/>
                </a:lnTo>
                <a:lnTo>
                  <a:pt x="4973389" y="5547371"/>
                </a:lnTo>
                <a:lnTo>
                  <a:pt x="4926753" y="5547371"/>
                </a:lnTo>
                <a:lnTo>
                  <a:pt x="4926753" y="5440345"/>
                </a:lnTo>
                <a:lnTo>
                  <a:pt x="4819727" y="5440345"/>
                </a:lnTo>
                <a:lnTo>
                  <a:pt x="4819727" y="5393111"/>
                </a:lnTo>
                <a:lnTo>
                  <a:pt x="4926753" y="5393111"/>
                </a:lnTo>
                <a:close/>
                <a:moveTo>
                  <a:pt x="4324063" y="5286085"/>
                </a:moveTo>
                <a:lnTo>
                  <a:pt x="4371297" y="5286085"/>
                </a:lnTo>
                <a:lnTo>
                  <a:pt x="4371297" y="5393111"/>
                </a:lnTo>
                <a:lnTo>
                  <a:pt x="4478323" y="5393111"/>
                </a:lnTo>
                <a:lnTo>
                  <a:pt x="4478323" y="5440345"/>
                </a:lnTo>
                <a:lnTo>
                  <a:pt x="4371297" y="5440345"/>
                </a:lnTo>
                <a:lnTo>
                  <a:pt x="4371297" y="5547371"/>
                </a:lnTo>
                <a:lnTo>
                  <a:pt x="4324063" y="5547371"/>
                </a:lnTo>
                <a:lnTo>
                  <a:pt x="4324063" y="5440345"/>
                </a:lnTo>
                <a:lnTo>
                  <a:pt x="4217037" y="5440345"/>
                </a:lnTo>
                <a:lnTo>
                  <a:pt x="4217037" y="5393111"/>
                </a:lnTo>
                <a:lnTo>
                  <a:pt x="4324063" y="5393111"/>
                </a:lnTo>
                <a:close/>
                <a:moveTo>
                  <a:pt x="3721970" y="5286085"/>
                </a:moveTo>
                <a:lnTo>
                  <a:pt x="3768606" y="5286085"/>
                </a:lnTo>
                <a:lnTo>
                  <a:pt x="3768606" y="5393111"/>
                </a:lnTo>
                <a:lnTo>
                  <a:pt x="3875632" y="5393111"/>
                </a:lnTo>
                <a:lnTo>
                  <a:pt x="3875632" y="5440345"/>
                </a:lnTo>
                <a:lnTo>
                  <a:pt x="3768606" y="5440345"/>
                </a:lnTo>
                <a:lnTo>
                  <a:pt x="3768606" y="5547371"/>
                </a:lnTo>
                <a:lnTo>
                  <a:pt x="3721970" y="5547371"/>
                </a:lnTo>
                <a:lnTo>
                  <a:pt x="3721970" y="5440345"/>
                </a:lnTo>
                <a:lnTo>
                  <a:pt x="3614944" y="5440345"/>
                </a:lnTo>
                <a:lnTo>
                  <a:pt x="3614944" y="5393111"/>
                </a:lnTo>
                <a:lnTo>
                  <a:pt x="3721970" y="5393111"/>
                </a:lnTo>
                <a:close/>
                <a:moveTo>
                  <a:pt x="3119294" y="5286085"/>
                </a:moveTo>
                <a:lnTo>
                  <a:pt x="3166528" y="5286085"/>
                </a:lnTo>
                <a:lnTo>
                  <a:pt x="3166528" y="5393111"/>
                </a:lnTo>
                <a:lnTo>
                  <a:pt x="3273554" y="5393111"/>
                </a:lnTo>
                <a:lnTo>
                  <a:pt x="3273554" y="5440345"/>
                </a:lnTo>
                <a:lnTo>
                  <a:pt x="3166528" y="5440345"/>
                </a:lnTo>
                <a:lnTo>
                  <a:pt x="3166528" y="5547371"/>
                </a:lnTo>
                <a:lnTo>
                  <a:pt x="3119294" y="5547371"/>
                </a:lnTo>
                <a:lnTo>
                  <a:pt x="3119294" y="5440345"/>
                </a:lnTo>
                <a:lnTo>
                  <a:pt x="3012267" y="5440345"/>
                </a:lnTo>
                <a:lnTo>
                  <a:pt x="3012267" y="5393111"/>
                </a:lnTo>
                <a:lnTo>
                  <a:pt x="3119294" y="5393111"/>
                </a:lnTo>
                <a:close/>
                <a:moveTo>
                  <a:pt x="2516600" y="5286085"/>
                </a:moveTo>
                <a:lnTo>
                  <a:pt x="2563835" y="5286085"/>
                </a:lnTo>
                <a:lnTo>
                  <a:pt x="2563835" y="5393111"/>
                </a:lnTo>
                <a:lnTo>
                  <a:pt x="2670861" y="5393111"/>
                </a:lnTo>
                <a:lnTo>
                  <a:pt x="2670861" y="5440345"/>
                </a:lnTo>
                <a:lnTo>
                  <a:pt x="2563835" y="5440345"/>
                </a:lnTo>
                <a:lnTo>
                  <a:pt x="2563835" y="5547371"/>
                </a:lnTo>
                <a:lnTo>
                  <a:pt x="2516600" y="5547371"/>
                </a:lnTo>
                <a:lnTo>
                  <a:pt x="2516600" y="5440345"/>
                </a:lnTo>
                <a:lnTo>
                  <a:pt x="2409574" y="5440345"/>
                </a:lnTo>
                <a:lnTo>
                  <a:pt x="2409574" y="5393111"/>
                </a:lnTo>
                <a:lnTo>
                  <a:pt x="2516600" y="5393111"/>
                </a:lnTo>
                <a:close/>
                <a:moveTo>
                  <a:pt x="1914506" y="5286085"/>
                </a:moveTo>
                <a:lnTo>
                  <a:pt x="1961142" y="5286085"/>
                </a:lnTo>
                <a:lnTo>
                  <a:pt x="1961142" y="5393111"/>
                </a:lnTo>
                <a:lnTo>
                  <a:pt x="2068168" y="5393111"/>
                </a:lnTo>
                <a:lnTo>
                  <a:pt x="2068168" y="5440345"/>
                </a:lnTo>
                <a:lnTo>
                  <a:pt x="1961142" y="5440345"/>
                </a:lnTo>
                <a:lnTo>
                  <a:pt x="1961142" y="5547371"/>
                </a:lnTo>
                <a:lnTo>
                  <a:pt x="1914506" y="5547371"/>
                </a:lnTo>
                <a:lnTo>
                  <a:pt x="1914506" y="5440345"/>
                </a:lnTo>
                <a:lnTo>
                  <a:pt x="1807479" y="5440345"/>
                </a:lnTo>
                <a:lnTo>
                  <a:pt x="1807479" y="5393111"/>
                </a:lnTo>
                <a:lnTo>
                  <a:pt x="1914506" y="5393111"/>
                </a:lnTo>
                <a:close/>
                <a:moveTo>
                  <a:pt x="1311811" y="5286085"/>
                </a:moveTo>
                <a:lnTo>
                  <a:pt x="1359047" y="5286085"/>
                </a:lnTo>
                <a:lnTo>
                  <a:pt x="1359047" y="5393111"/>
                </a:lnTo>
                <a:lnTo>
                  <a:pt x="1466074" y="5393111"/>
                </a:lnTo>
                <a:lnTo>
                  <a:pt x="1466074" y="5440345"/>
                </a:lnTo>
                <a:lnTo>
                  <a:pt x="1359047" y="5440345"/>
                </a:lnTo>
                <a:lnTo>
                  <a:pt x="1359047" y="5547371"/>
                </a:lnTo>
                <a:lnTo>
                  <a:pt x="1311811" y="5547371"/>
                </a:lnTo>
                <a:lnTo>
                  <a:pt x="1311811" y="5440345"/>
                </a:lnTo>
                <a:lnTo>
                  <a:pt x="1204788" y="5440345"/>
                </a:lnTo>
                <a:lnTo>
                  <a:pt x="1204788" y="5393111"/>
                </a:lnTo>
                <a:lnTo>
                  <a:pt x="1311811" y="5393111"/>
                </a:lnTo>
                <a:close/>
                <a:moveTo>
                  <a:pt x="709721" y="5286085"/>
                </a:moveTo>
                <a:lnTo>
                  <a:pt x="756357" y="5286085"/>
                </a:lnTo>
                <a:lnTo>
                  <a:pt x="756357" y="5393111"/>
                </a:lnTo>
                <a:lnTo>
                  <a:pt x="863383" y="5393111"/>
                </a:lnTo>
                <a:lnTo>
                  <a:pt x="863383" y="5440345"/>
                </a:lnTo>
                <a:lnTo>
                  <a:pt x="756357" y="5440345"/>
                </a:lnTo>
                <a:lnTo>
                  <a:pt x="756357" y="5547371"/>
                </a:lnTo>
                <a:lnTo>
                  <a:pt x="709721" y="5547371"/>
                </a:lnTo>
                <a:lnTo>
                  <a:pt x="709721" y="5440345"/>
                </a:lnTo>
                <a:lnTo>
                  <a:pt x="602695" y="5440345"/>
                </a:lnTo>
                <a:lnTo>
                  <a:pt x="602695" y="5393111"/>
                </a:lnTo>
                <a:lnTo>
                  <a:pt x="709721" y="5393111"/>
                </a:lnTo>
                <a:close/>
                <a:moveTo>
                  <a:pt x="107030" y="5286085"/>
                </a:moveTo>
                <a:lnTo>
                  <a:pt x="154265" y="5286085"/>
                </a:lnTo>
                <a:lnTo>
                  <a:pt x="154265" y="5393111"/>
                </a:lnTo>
                <a:lnTo>
                  <a:pt x="261291" y="5393111"/>
                </a:lnTo>
                <a:lnTo>
                  <a:pt x="261291" y="5440345"/>
                </a:lnTo>
                <a:lnTo>
                  <a:pt x="154265" y="5440345"/>
                </a:lnTo>
                <a:lnTo>
                  <a:pt x="154265" y="5547371"/>
                </a:lnTo>
                <a:lnTo>
                  <a:pt x="107030" y="5547371"/>
                </a:lnTo>
                <a:lnTo>
                  <a:pt x="107030" y="5440345"/>
                </a:lnTo>
                <a:lnTo>
                  <a:pt x="6" y="5440345"/>
                </a:lnTo>
                <a:lnTo>
                  <a:pt x="6" y="5393111"/>
                </a:lnTo>
                <a:lnTo>
                  <a:pt x="107030" y="5393111"/>
                </a:lnTo>
                <a:close/>
                <a:moveTo>
                  <a:pt x="10295963" y="4880106"/>
                </a:moveTo>
                <a:lnTo>
                  <a:pt x="10275634" y="4900435"/>
                </a:lnTo>
                <a:lnTo>
                  <a:pt x="10351568" y="4976369"/>
                </a:lnTo>
                <a:lnTo>
                  <a:pt x="10275634" y="5052303"/>
                </a:lnTo>
                <a:lnTo>
                  <a:pt x="10295963" y="5072632"/>
                </a:lnTo>
                <a:lnTo>
                  <a:pt x="10371897" y="4996698"/>
                </a:lnTo>
                <a:lnTo>
                  <a:pt x="10447831" y="5072632"/>
                </a:lnTo>
                <a:lnTo>
                  <a:pt x="10468160" y="5052303"/>
                </a:lnTo>
                <a:lnTo>
                  <a:pt x="10392226" y="4976369"/>
                </a:lnTo>
                <a:lnTo>
                  <a:pt x="10468160" y="4900435"/>
                </a:lnTo>
                <a:lnTo>
                  <a:pt x="10447831" y="4880106"/>
                </a:lnTo>
                <a:lnTo>
                  <a:pt x="10371897" y="4956040"/>
                </a:lnTo>
                <a:close/>
                <a:moveTo>
                  <a:pt x="9693870" y="4880106"/>
                </a:moveTo>
                <a:lnTo>
                  <a:pt x="9673541" y="4900435"/>
                </a:lnTo>
                <a:lnTo>
                  <a:pt x="9749475" y="4976369"/>
                </a:lnTo>
                <a:lnTo>
                  <a:pt x="9673541" y="5052303"/>
                </a:lnTo>
                <a:lnTo>
                  <a:pt x="9693870" y="5072632"/>
                </a:lnTo>
                <a:lnTo>
                  <a:pt x="9769804" y="4996698"/>
                </a:lnTo>
                <a:lnTo>
                  <a:pt x="9845738" y="5072632"/>
                </a:lnTo>
                <a:lnTo>
                  <a:pt x="9866067" y="5052303"/>
                </a:lnTo>
                <a:lnTo>
                  <a:pt x="9790133" y="4976369"/>
                </a:lnTo>
                <a:lnTo>
                  <a:pt x="9866067" y="4900435"/>
                </a:lnTo>
                <a:lnTo>
                  <a:pt x="9845738" y="4880106"/>
                </a:lnTo>
                <a:lnTo>
                  <a:pt x="9769804" y="4956040"/>
                </a:lnTo>
                <a:close/>
                <a:moveTo>
                  <a:pt x="9091179" y="4880106"/>
                </a:moveTo>
                <a:lnTo>
                  <a:pt x="9070850" y="4900435"/>
                </a:lnTo>
                <a:lnTo>
                  <a:pt x="9146785" y="4976369"/>
                </a:lnTo>
                <a:lnTo>
                  <a:pt x="9070850" y="5052303"/>
                </a:lnTo>
                <a:lnTo>
                  <a:pt x="9091179" y="5072632"/>
                </a:lnTo>
                <a:lnTo>
                  <a:pt x="9167113" y="4996698"/>
                </a:lnTo>
                <a:lnTo>
                  <a:pt x="9243048" y="5072632"/>
                </a:lnTo>
                <a:lnTo>
                  <a:pt x="9263377" y="5052303"/>
                </a:lnTo>
                <a:lnTo>
                  <a:pt x="9187442" y="4976369"/>
                </a:lnTo>
                <a:lnTo>
                  <a:pt x="9263377" y="4900435"/>
                </a:lnTo>
                <a:lnTo>
                  <a:pt x="9243048" y="4880106"/>
                </a:lnTo>
                <a:lnTo>
                  <a:pt x="9167113" y="4956040"/>
                </a:lnTo>
                <a:close/>
                <a:moveTo>
                  <a:pt x="7886396" y="4880106"/>
                </a:moveTo>
                <a:lnTo>
                  <a:pt x="7866067" y="4900435"/>
                </a:lnTo>
                <a:lnTo>
                  <a:pt x="7942001" y="4976369"/>
                </a:lnTo>
                <a:lnTo>
                  <a:pt x="7866067" y="5052303"/>
                </a:lnTo>
                <a:lnTo>
                  <a:pt x="7886396" y="5072632"/>
                </a:lnTo>
                <a:lnTo>
                  <a:pt x="7962330" y="4996698"/>
                </a:lnTo>
                <a:lnTo>
                  <a:pt x="8038264" y="5072632"/>
                </a:lnTo>
                <a:lnTo>
                  <a:pt x="8058593" y="5052303"/>
                </a:lnTo>
                <a:lnTo>
                  <a:pt x="7982659" y="4976369"/>
                </a:lnTo>
                <a:lnTo>
                  <a:pt x="8058593" y="4900435"/>
                </a:lnTo>
                <a:lnTo>
                  <a:pt x="8038264" y="4880106"/>
                </a:lnTo>
                <a:lnTo>
                  <a:pt x="7962330" y="4956040"/>
                </a:lnTo>
                <a:close/>
                <a:moveTo>
                  <a:pt x="7283705" y="4880106"/>
                </a:moveTo>
                <a:lnTo>
                  <a:pt x="7263376" y="4900435"/>
                </a:lnTo>
                <a:lnTo>
                  <a:pt x="7339310" y="4976369"/>
                </a:lnTo>
                <a:lnTo>
                  <a:pt x="7263376" y="5052303"/>
                </a:lnTo>
                <a:lnTo>
                  <a:pt x="7283705" y="5072632"/>
                </a:lnTo>
                <a:lnTo>
                  <a:pt x="7359639" y="4996698"/>
                </a:lnTo>
                <a:lnTo>
                  <a:pt x="7435573" y="5072632"/>
                </a:lnTo>
                <a:lnTo>
                  <a:pt x="7455902" y="5052303"/>
                </a:lnTo>
                <a:lnTo>
                  <a:pt x="7379968" y="4976369"/>
                </a:lnTo>
                <a:lnTo>
                  <a:pt x="7455902" y="4900435"/>
                </a:lnTo>
                <a:lnTo>
                  <a:pt x="7435573" y="4880106"/>
                </a:lnTo>
                <a:lnTo>
                  <a:pt x="7359639" y="4956040"/>
                </a:lnTo>
                <a:close/>
                <a:moveTo>
                  <a:pt x="6681612" y="4880106"/>
                </a:moveTo>
                <a:lnTo>
                  <a:pt x="6661283" y="4900435"/>
                </a:lnTo>
                <a:lnTo>
                  <a:pt x="6737217" y="4976369"/>
                </a:lnTo>
                <a:lnTo>
                  <a:pt x="6661283" y="5052303"/>
                </a:lnTo>
                <a:lnTo>
                  <a:pt x="6681612" y="5072632"/>
                </a:lnTo>
                <a:lnTo>
                  <a:pt x="6757546" y="4996698"/>
                </a:lnTo>
                <a:lnTo>
                  <a:pt x="6833480" y="5072632"/>
                </a:lnTo>
                <a:lnTo>
                  <a:pt x="6853809" y="5052303"/>
                </a:lnTo>
                <a:lnTo>
                  <a:pt x="6777875" y="4976369"/>
                </a:lnTo>
                <a:lnTo>
                  <a:pt x="6853809" y="4900435"/>
                </a:lnTo>
                <a:lnTo>
                  <a:pt x="6833480" y="4880106"/>
                </a:lnTo>
                <a:lnTo>
                  <a:pt x="6757546" y="4956040"/>
                </a:lnTo>
                <a:close/>
                <a:moveTo>
                  <a:pt x="5476828" y="4880106"/>
                </a:moveTo>
                <a:lnTo>
                  <a:pt x="5456499" y="4900435"/>
                </a:lnTo>
                <a:lnTo>
                  <a:pt x="5532433" y="4976369"/>
                </a:lnTo>
                <a:lnTo>
                  <a:pt x="5456499" y="5052303"/>
                </a:lnTo>
                <a:lnTo>
                  <a:pt x="5476828" y="5072632"/>
                </a:lnTo>
                <a:lnTo>
                  <a:pt x="5552762" y="4996698"/>
                </a:lnTo>
                <a:lnTo>
                  <a:pt x="5628697" y="5072632"/>
                </a:lnTo>
                <a:lnTo>
                  <a:pt x="5649025" y="5052303"/>
                </a:lnTo>
                <a:lnTo>
                  <a:pt x="5573091" y="4976369"/>
                </a:lnTo>
                <a:lnTo>
                  <a:pt x="5649025" y="4900435"/>
                </a:lnTo>
                <a:lnTo>
                  <a:pt x="5628697" y="4880106"/>
                </a:lnTo>
                <a:lnTo>
                  <a:pt x="5552762" y="4956040"/>
                </a:lnTo>
                <a:close/>
                <a:moveTo>
                  <a:pt x="4874137" y="4880106"/>
                </a:moveTo>
                <a:lnTo>
                  <a:pt x="4853808" y="4900435"/>
                </a:lnTo>
                <a:lnTo>
                  <a:pt x="4929742" y="4976369"/>
                </a:lnTo>
                <a:lnTo>
                  <a:pt x="4853808" y="5052303"/>
                </a:lnTo>
                <a:lnTo>
                  <a:pt x="4874137" y="5072632"/>
                </a:lnTo>
                <a:lnTo>
                  <a:pt x="4950071" y="4996698"/>
                </a:lnTo>
                <a:lnTo>
                  <a:pt x="5026005" y="5072632"/>
                </a:lnTo>
                <a:lnTo>
                  <a:pt x="5046334" y="5052303"/>
                </a:lnTo>
                <a:lnTo>
                  <a:pt x="4970400" y="4976369"/>
                </a:lnTo>
                <a:lnTo>
                  <a:pt x="5046334" y="4900435"/>
                </a:lnTo>
                <a:lnTo>
                  <a:pt x="5026005" y="4880106"/>
                </a:lnTo>
                <a:lnTo>
                  <a:pt x="4950071" y="4956040"/>
                </a:lnTo>
                <a:close/>
                <a:moveTo>
                  <a:pt x="4271446" y="4880106"/>
                </a:moveTo>
                <a:lnTo>
                  <a:pt x="4251117" y="4900435"/>
                </a:lnTo>
                <a:lnTo>
                  <a:pt x="4327052" y="4976369"/>
                </a:lnTo>
                <a:lnTo>
                  <a:pt x="4251117" y="5052303"/>
                </a:lnTo>
                <a:lnTo>
                  <a:pt x="4271446" y="5072632"/>
                </a:lnTo>
                <a:lnTo>
                  <a:pt x="4347380" y="4996698"/>
                </a:lnTo>
                <a:lnTo>
                  <a:pt x="4423315" y="5072632"/>
                </a:lnTo>
                <a:lnTo>
                  <a:pt x="4443644" y="5052303"/>
                </a:lnTo>
                <a:lnTo>
                  <a:pt x="4367709" y="4976369"/>
                </a:lnTo>
                <a:lnTo>
                  <a:pt x="4443644" y="4900435"/>
                </a:lnTo>
                <a:lnTo>
                  <a:pt x="4423315" y="4880106"/>
                </a:lnTo>
                <a:lnTo>
                  <a:pt x="4347380" y="4956040"/>
                </a:lnTo>
                <a:close/>
                <a:moveTo>
                  <a:pt x="3067276" y="4880106"/>
                </a:moveTo>
                <a:lnTo>
                  <a:pt x="3046947" y="4900435"/>
                </a:lnTo>
                <a:lnTo>
                  <a:pt x="3122881" y="4976369"/>
                </a:lnTo>
                <a:lnTo>
                  <a:pt x="3046947" y="5052303"/>
                </a:lnTo>
                <a:lnTo>
                  <a:pt x="3067276" y="5072632"/>
                </a:lnTo>
                <a:lnTo>
                  <a:pt x="3142614" y="4996698"/>
                </a:lnTo>
                <a:lnTo>
                  <a:pt x="3218549" y="5072632"/>
                </a:lnTo>
                <a:lnTo>
                  <a:pt x="3238878" y="5052303"/>
                </a:lnTo>
                <a:lnTo>
                  <a:pt x="3162943" y="4976369"/>
                </a:lnTo>
                <a:lnTo>
                  <a:pt x="3238878" y="4900435"/>
                </a:lnTo>
                <a:lnTo>
                  <a:pt x="3218549" y="4880106"/>
                </a:lnTo>
                <a:lnTo>
                  <a:pt x="3142614" y="4956040"/>
                </a:lnTo>
                <a:close/>
                <a:moveTo>
                  <a:pt x="2464584" y="4880106"/>
                </a:moveTo>
                <a:lnTo>
                  <a:pt x="2444255" y="4900435"/>
                </a:lnTo>
                <a:lnTo>
                  <a:pt x="2520189" y="4976369"/>
                </a:lnTo>
                <a:lnTo>
                  <a:pt x="2444255" y="5052303"/>
                </a:lnTo>
                <a:lnTo>
                  <a:pt x="2464584" y="5072632"/>
                </a:lnTo>
                <a:lnTo>
                  <a:pt x="2540519" y="4996698"/>
                </a:lnTo>
                <a:lnTo>
                  <a:pt x="2616453" y="5072632"/>
                </a:lnTo>
                <a:lnTo>
                  <a:pt x="2636782" y="5052303"/>
                </a:lnTo>
                <a:lnTo>
                  <a:pt x="2560848" y="4976369"/>
                </a:lnTo>
                <a:lnTo>
                  <a:pt x="2636782" y="4900435"/>
                </a:lnTo>
                <a:lnTo>
                  <a:pt x="2616453" y="4880106"/>
                </a:lnTo>
                <a:lnTo>
                  <a:pt x="2540519" y="4956040"/>
                </a:lnTo>
                <a:close/>
                <a:moveTo>
                  <a:pt x="1259795" y="4880106"/>
                </a:moveTo>
                <a:lnTo>
                  <a:pt x="1239467" y="4900435"/>
                </a:lnTo>
                <a:lnTo>
                  <a:pt x="1315400" y="4976369"/>
                </a:lnTo>
                <a:lnTo>
                  <a:pt x="1239467" y="5052303"/>
                </a:lnTo>
                <a:lnTo>
                  <a:pt x="1259795" y="5072632"/>
                </a:lnTo>
                <a:lnTo>
                  <a:pt x="1335729" y="4996698"/>
                </a:lnTo>
                <a:lnTo>
                  <a:pt x="1411664" y="5072632"/>
                </a:lnTo>
                <a:lnTo>
                  <a:pt x="1431992" y="5052303"/>
                </a:lnTo>
                <a:lnTo>
                  <a:pt x="1356058" y="4976369"/>
                </a:lnTo>
                <a:lnTo>
                  <a:pt x="1431992" y="4900435"/>
                </a:lnTo>
                <a:lnTo>
                  <a:pt x="1411664" y="4880106"/>
                </a:lnTo>
                <a:lnTo>
                  <a:pt x="1335729" y="4956040"/>
                </a:lnTo>
                <a:close/>
                <a:moveTo>
                  <a:pt x="657106" y="4880106"/>
                </a:moveTo>
                <a:lnTo>
                  <a:pt x="636777" y="4900435"/>
                </a:lnTo>
                <a:lnTo>
                  <a:pt x="712711" y="4976369"/>
                </a:lnTo>
                <a:lnTo>
                  <a:pt x="636777" y="5051706"/>
                </a:lnTo>
                <a:lnTo>
                  <a:pt x="657106" y="5072034"/>
                </a:lnTo>
                <a:lnTo>
                  <a:pt x="733040" y="4996100"/>
                </a:lnTo>
                <a:lnTo>
                  <a:pt x="808974" y="5072034"/>
                </a:lnTo>
                <a:lnTo>
                  <a:pt x="829303" y="5051706"/>
                </a:lnTo>
                <a:lnTo>
                  <a:pt x="753368" y="4976369"/>
                </a:lnTo>
                <a:lnTo>
                  <a:pt x="829303" y="4900435"/>
                </a:lnTo>
                <a:lnTo>
                  <a:pt x="808974" y="4880106"/>
                </a:lnTo>
                <a:lnTo>
                  <a:pt x="733040" y="4956040"/>
                </a:lnTo>
                <a:close/>
                <a:moveTo>
                  <a:pt x="55012" y="4880106"/>
                </a:moveTo>
                <a:lnTo>
                  <a:pt x="34683" y="4900435"/>
                </a:lnTo>
                <a:lnTo>
                  <a:pt x="110618" y="4976369"/>
                </a:lnTo>
                <a:lnTo>
                  <a:pt x="34086" y="5051706"/>
                </a:lnTo>
                <a:lnTo>
                  <a:pt x="54414" y="5072034"/>
                </a:lnTo>
                <a:lnTo>
                  <a:pt x="130349" y="4996698"/>
                </a:lnTo>
                <a:lnTo>
                  <a:pt x="206284" y="5072632"/>
                </a:lnTo>
                <a:lnTo>
                  <a:pt x="226612" y="5052303"/>
                </a:lnTo>
                <a:lnTo>
                  <a:pt x="150678" y="4976369"/>
                </a:lnTo>
                <a:lnTo>
                  <a:pt x="226612" y="4900435"/>
                </a:lnTo>
                <a:lnTo>
                  <a:pt x="206284" y="4880106"/>
                </a:lnTo>
                <a:lnTo>
                  <a:pt x="130349" y="4956040"/>
                </a:lnTo>
                <a:close/>
                <a:moveTo>
                  <a:pt x="8489086" y="4879508"/>
                </a:moveTo>
                <a:lnTo>
                  <a:pt x="8468757" y="4899837"/>
                </a:lnTo>
                <a:lnTo>
                  <a:pt x="8544691" y="4975771"/>
                </a:lnTo>
                <a:lnTo>
                  <a:pt x="8468757" y="5051706"/>
                </a:lnTo>
                <a:lnTo>
                  <a:pt x="8489086" y="5072034"/>
                </a:lnTo>
                <a:lnTo>
                  <a:pt x="8565020" y="4996100"/>
                </a:lnTo>
                <a:lnTo>
                  <a:pt x="8640954" y="5072034"/>
                </a:lnTo>
                <a:lnTo>
                  <a:pt x="8661283" y="5051706"/>
                </a:lnTo>
                <a:lnTo>
                  <a:pt x="8585349" y="4975771"/>
                </a:lnTo>
                <a:lnTo>
                  <a:pt x="8661283" y="4899837"/>
                </a:lnTo>
                <a:lnTo>
                  <a:pt x="8640954" y="4879508"/>
                </a:lnTo>
                <a:lnTo>
                  <a:pt x="8565020" y="4955442"/>
                </a:lnTo>
                <a:close/>
                <a:moveTo>
                  <a:pt x="6078921" y="4879508"/>
                </a:moveTo>
                <a:lnTo>
                  <a:pt x="6058592" y="4899837"/>
                </a:lnTo>
                <a:lnTo>
                  <a:pt x="6134526" y="4975771"/>
                </a:lnTo>
                <a:lnTo>
                  <a:pt x="6058592" y="5051706"/>
                </a:lnTo>
                <a:lnTo>
                  <a:pt x="6078921" y="5072034"/>
                </a:lnTo>
                <a:lnTo>
                  <a:pt x="6154855" y="4996100"/>
                </a:lnTo>
                <a:lnTo>
                  <a:pt x="6230789" y="5072034"/>
                </a:lnTo>
                <a:lnTo>
                  <a:pt x="6251118" y="5051706"/>
                </a:lnTo>
                <a:lnTo>
                  <a:pt x="6175184" y="4975771"/>
                </a:lnTo>
                <a:lnTo>
                  <a:pt x="6251118" y="4899837"/>
                </a:lnTo>
                <a:lnTo>
                  <a:pt x="6230789" y="4879508"/>
                </a:lnTo>
                <a:lnTo>
                  <a:pt x="6154855" y="4955442"/>
                </a:lnTo>
                <a:close/>
                <a:moveTo>
                  <a:pt x="3669354" y="4879508"/>
                </a:moveTo>
                <a:lnTo>
                  <a:pt x="3649025" y="4899837"/>
                </a:lnTo>
                <a:lnTo>
                  <a:pt x="3724959" y="4975771"/>
                </a:lnTo>
                <a:lnTo>
                  <a:pt x="3649025" y="5051706"/>
                </a:lnTo>
                <a:lnTo>
                  <a:pt x="3669354" y="5072034"/>
                </a:lnTo>
                <a:lnTo>
                  <a:pt x="3745288" y="4996100"/>
                </a:lnTo>
                <a:lnTo>
                  <a:pt x="3821222" y="5072034"/>
                </a:lnTo>
                <a:lnTo>
                  <a:pt x="3841551" y="5051706"/>
                </a:lnTo>
                <a:lnTo>
                  <a:pt x="3765617" y="4975771"/>
                </a:lnTo>
                <a:lnTo>
                  <a:pt x="3841551" y="4899837"/>
                </a:lnTo>
                <a:lnTo>
                  <a:pt x="3821222" y="4879508"/>
                </a:lnTo>
                <a:lnTo>
                  <a:pt x="3745288" y="4955442"/>
                </a:lnTo>
                <a:close/>
                <a:moveTo>
                  <a:pt x="1861891" y="4879508"/>
                </a:moveTo>
                <a:lnTo>
                  <a:pt x="1841561" y="4899837"/>
                </a:lnTo>
                <a:lnTo>
                  <a:pt x="1917496" y="4975771"/>
                </a:lnTo>
                <a:lnTo>
                  <a:pt x="1841561" y="5051706"/>
                </a:lnTo>
                <a:lnTo>
                  <a:pt x="1861891" y="5072034"/>
                </a:lnTo>
                <a:lnTo>
                  <a:pt x="1937825" y="4996100"/>
                </a:lnTo>
                <a:lnTo>
                  <a:pt x="2013759" y="5072034"/>
                </a:lnTo>
                <a:lnTo>
                  <a:pt x="2034088" y="5051706"/>
                </a:lnTo>
                <a:lnTo>
                  <a:pt x="1958154" y="4975771"/>
                </a:lnTo>
                <a:lnTo>
                  <a:pt x="2034088" y="4899837"/>
                </a:lnTo>
                <a:lnTo>
                  <a:pt x="2013759" y="4879508"/>
                </a:lnTo>
                <a:lnTo>
                  <a:pt x="1937825" y="4955442"/>
                </a:lnTo>
                <a:close/>
                <a:moveTo>
                  <a:pt x="1259795" y="4854396"/>
                </a:moveTo>
                <a:lnTo>
                  <a:pt x="1335729" y="4930330"/>
                </a:lnTo>
                <a:lnTo>
                  <a:pt x="1411664" y="4854396"/>
                </a:lnTo>
                <a:lnTo>
                  <a:pt x="1457703" y="4900435"/>
                </a:lnTo>
                <a:lnTo>
                  <a:pt x="1381170" y="4976369"/>
                </a:lnTo>
                <a:lnTo>
                  <a:pt x="1457105" y="5052303"/>
                </a:lnTo>
                <a:lnTo>
                  <a:pt x="1411067" y="5098342"/>
                </a:lnTo>
                <a:lnTo>
                  <a:pt x="1335131" y="5022408"/>
                </a:lnTo>
                <a:lnTo>
                  <a:pt x="1259795" y="5097744"/>
                </a:lnTo>
                <a:lnTo>
                  <a:pt x="1213757" y="5051706"/>
                </a:lnTo>
                <a:lnTo>
                  <a:pt x="1289690" y="4975771"/>
                </a:lnTo>
                <a:lnTo>
                  <a:pt x="1213757" y="4900435"/>
                </a:lnTo>
                <a:close/>
                <a:moveTo>
                  <a:pt x="55012" y="4854396"/>
                </a:moveTo>
                <a:lnTo>
                  <a:pt x="130947" y="4930330"/>
                </a:lnTo>
                <a:lnTo>
                  <a:pt x="206881" y="4854396"/>
                </a:lnTo>
                <a:lnTo>
                  <a:pt x="252920" y="4900435"/>
                </a:lnTo>
                <a:lnTo>
                  <a:pt x="176985" y="4976369"/>
                </a:lnTo>
                <a:lnTo>
                  <a:pt x="252920" y="5052303"/>
                </a:lnTo>
                <a:lnTo>
                  <a:pt x="206881" y="5098342"/>
                </a:lnTo>
                <a:lnTo>
                  <a:pt x="130947" y="5022408"/>
                </a:lnTo>
                <a:lnTo>
                  <a:pt x="55012" y="5097744"/>
                </a:lnTo>
                <a:lnTo>
                  <a:pt x="8974" y="5051706"/>
                </a:lnTo>
                <a:lnTo>
                  <a:pt x="84907" y="4975771"/>
                </a:lnTo>
                <a:lnTo>
                  <a:pt x="8974" y="4900435"/>
                </a:lnTo>
                <a:close/>
                <a:moveTo>
                  <a:pt x="10295963" y="4853798"/>
                </a:moveTo>
                <a:lnTo>
                  <a:pt x="10371897" y="4929732"/>
                </a:lnTo>
                <a:lnTo>
                  <a:pt x="10447831" y="4853798"/>
                </a:lnTo>
                <a:lnTo>
                  <a:pt x="10493870" y="4899837"/>
                </a:lnTo>
                <a:lnTo>
                  <a:pt x="10417936" y="4975771"/>
                </a:lnTo>
                <a:lnTo>
                  <a:pt x="10493870" y="5051706"/>
                </a:lnTo>
                <a:lnTo>
                  <a:pt x="10447831" y="5097744"/>
                </a:lnTo>
                <a:lnTo>
                  <a:pt x="10371897" y="5021810"/>
                </a:lnTo>
                <a:lnTo>
                  <a:pt x="10295963" y="5097744"/>
                </a:lnTo>
                <a:lnTo>
                  <a:pt x="10249924" y="5051706"/>
                </a:lnTo>
                <a:lnTo>
                  <a:pt x="10325858" y="4975771"/>
                </a:lnTo>
                <a:lnTo>
                  <a:pt x="10249924" y="4899837"/>
                </a:lnTo>
                <a:close/>
                <a:moveTo>
                  <a:pt x="9693272" y="4853798"/>
                </a:moveTo>
                <a:lnTo>
                  <a:pt x="9769206" y="4929732"/>
                </a:lnTo>
                <a:lnTo>
                  <a:pt x="9845140" y="4853798"/>
                </a:lnTo>
                <a:lnTo>
                  <a:pt x="9891180" y="4899837"/>
                </a:lnTo>
                <a:lnTo>
                  <a:pt x="9815245" y="4975771"/>
                </a:lnTo>
                <a:lnTo>
                  <a:pt x="9891180" y="5051706"/>
                </a:lnTo>
                <a:lnTo>
                  <a:pt x="9845140" y="5097744"/>
                </a:lnTo>
                <a:lnTo>
                  <a:pt x="9769206" y="5021810"/>
                </a:lnTo>
                <a:lnTo>
                  <a:pt x="9693272" y="5097744"/>
                </a:lnTo>
                <a:lnTo>
                  <a:pt x="9647233" y="5051706"/>
                </a:lnTo>
                <a:lnTo>
                  <a:pt x="9723167" y="4975771"/>
                </a:lnTo>
                <a:lnTo>
                  <a:pt x="9647233" y="4899837"/>
                </a:lnTo>
                <a:close/>
                <a:moveTo>
                  <a:pt x="9091777" y="4853798"/>
                </a:moveTo>
                <a:lnTo>
                  <a:pt x="9167711" y="4929732"/>
                </a:lnTo>
                <a:lnTo>
                  <a:pt x="9243645" y="4853798"/>
                </a:lnTo>
                <a:lnTo>
                  <a:pt x="9289684" y="4899837"/>
                </a:lnTo>
                <a:lnTo>
                  <a:pt x="9213750" y="4975771"/>
                </a:lnTo>
                <a:lnTo>
                  <a:pt x="9289684" y="5051706"/>
                </a:lnTo>
                <a:lnTo>
                  <a:pt x="9243645" y="5097744"/>
                </a:lnTo>
                <a:lnTo>
                  <a:pt x="9167711" y="5021810"/>
                </a:lnTo>
                <a:lnTo>
                  <a:pt x="9091777" y="5097744"/>
                </a:lnTo>
                <a:lnTo>
                  <a:pt x="9045738" y="5051706"/>
                </a:lnTo>
                <a:lnTo>
                  <a:pt x="9121672" y="4975771"/>
                </a:lnTo>
                <a:lnTo>
                  <a:pt x="9045738" y="4899837"/>
                </a:lnTo>
                <a:close/>
                <a:moveTo>
                  <a:pt x="8488488" y="4853798"/>
                </a:moveTo>
                <a:lnTo>
                  <a:pt x="8564422" y="4929732"/>
                </a:lnTo>
                <a:lnTo>
                  <a:pt x="8640356" y="4853798"/>
                </a:lnTo>
                <a:lnTo>
                  <a:pt x="8686396" y="4899837"/>
                </a:lnTo>
                <a:lnTo>
                  <a:pt x="8610461" y="4975771"/>
                </a:lnTo>
                <a:lnTo>
                  <a:pt x="8686396" y="5051706"/>
                </a:lnTo>
                <a:lnTo>
                  <a:pt x="8640356" y="5097744"/>
                </a:lnTo>
                <a:lnTo>
                  <a:pt x="8564422" y="5021810"/>
                </a:lnTo>
                <a:lnTo>
                  <a:pt x="8488488" y="5097744"/>
                </a:lnTo>
                <a:lnTo>
                  <a:pt x="8442449" y="5051706"/>
                </a:lnTo>
                <a:lnTo>
                  <a:pt x="8518383" y="4975771"/>
                </a:lnTo>
                <a:lnTo>
                  <a:pt x="8442449" y="4899837"/>
                </a:lnTo>
                <a:close/>
                <a:moveTo>
                  <a:pt x="7886396" y="4853798"/>
                </a:moveTo>
                <a:lnTo>
                  <a:pt x="7962330" y="4929732"/>
                </a:lnTo>
                <a:lnTo>
                  <a:pt x="8038264" y="4853798"/>
                </a:lnTo>
                <a:lnTo>
                  <a:pt x="8084303" y="4899837"/>
                </a:lnTo>
                <a:lnTo>
                  <a:pt x="8008369" y="4975771"/>
                </a:lnTo>
                <a:lnTo>
                  <a:pt x="8084303" y="5051706"/>
                </a:lnTo>
                <a:lnTo>
                  <a:pt x="8038264" y="5097744"/>
                </a:lnTo>
                <a:lnTo>
                  <a:pt x="7962330" y="5021810"/>
                </a:lnTo>
                <a:lnTo>
                  <a:pt x="7886396" y="5097744"/>
                </a:lnTo>
                <a:lnTo>
                  <a:pt x="7840357" y="5051706"/>
                </a:lnTo>
                <a:lnTo>
                  <a:pt x="7916291" y="4975771"/>
                </a:lnTo>
                <a:lnTo>
                  <a:pt x="7840357" y="4899837"/>
                </a:lnTo>
                <a:close/>
                <a:moveTo>
                  <a:pt x="7283705" y="4853798"/>
                </a:moveTo>
                <a:lnTo>
                  <a:pt x="7359639" y="4929732"/>
                </a:lnTo>
                <a:lnTo>
                  <a:pt x="7435573" y="4853798"/>
                </a:lnTo>
                <a:lnTo>
                  <a:pt x="7481613" y="4899837"/>
                </a:lnTo>
                <a:lnTo>
                  <a:pt x="7405678" y="4975771"/>
                </a:lnTo>
                <a:lnTo>
                  <a:pt x="7481613" y="5051706"/>
                </a:lnTo>
                <a:lnTo>
                  <a:pt x="7435573" y="5097744"/>
                </a:lnTo>
                <a:lnTo>
                  <a:pt x="7359639" y="5021810"/>
                </a:lnTo>
                <a:lnTo>
                  <a:pt x="7283705" y="5097744"/>
                </a:lnTo>
                <a:lnTo>
                  <a:pt x="7237666" y="5051706"/>
                </a:lnTo>
                <a:lnTo>
                  <a:pt x="7313600" y="4975771"/>
                </a:lnTo>
                <a:lnTo>
                  <a:pt x="7237666" y="4899837"/>
                </a:lnTo>
                <a:close/>
                <a:moveTo>
                  <a:pt x="6681612" y="4853798"/>
                </a:moveTo>
                <a:lnTo>
                  <a:pt x="6757546" y="4929732"/>
                </a:lnTo>
                <a:lnTo>
                  <a:pt x="6833480" y="4853798"/>
                </a:lnTo>
                <a:lnTo>
                  <a:pt x="6879519" y="4899837"/>
                </a:lnTo>
                <a:lnTo>
                  <a:pt x="6803585" y="4975771"/>
                </a:lnTo>
                <a:lnTo>
                  <a:pt x="6879519" y="5051706"/>
                </a:lnTo>
                <a:lnTo>
                  <a:pt x="6833480" y="5097744"/>
                </a:lnTo>
                <a:lnTo>
                  <a:pt x="6757546" y="5021810"/>
                </a:lnTo>
                <a:lnTo>
                  <a:pt x="6681612" y="5097744"/>
                </a:lnTo>
                <a:lnTo>
                  <a:pt x="6635573" y="5051706"/>
                </a:lnTo>
                <a:lnTo>
                  <a:pt x="6711507" y="4975771"/>
                </a:lnTo>
                <a:lnTo>
                  <a:pt x="6635573" y="4899837"/>
                </a:lnTo>
                <a:close/>
                <a:moveTo>
                  <a:pt x="6078921" y="4853798"/>
                </a:moveTo>
                <a:lnTo>
                  <a:pt x="6154855" y="4929732"/>
                </a:lnTo>
                <a:lnTo>
                  <a:pt x="6230789" y="4853798"/>
                </a:lnTo>
                <a:lnTo>
                  <a:pt x="6276829" y="4899837"/>
                </a:lnTo>
                <a:lnTo>
                  <a:pt x="6200894" y="4975771"/>
                </a:lnTo>
                <a:lnTo>
                  <a:pt x="6276829" y="5051706"/>
                </a:lnTo>
                <a:lnTo>
                  <a:pt x="6230789" y="5097744"/>
                </a:lnTo>
                <a:lnTo>
                  <a:pt x="6154855" y="5021810"/>
                </a:lnTo>
                <a:lnTo>
                  <a:pt x="6078921" y="5097744"/>
                </a:lnTo>
                <a:lnTo>
                  <a:pt x="6032882" y="5051706"/>
                </a:lnTo>
                <a:lnTo>
                  <a:pt x="6108816" y="4975771"/>
                </a:lnTo>
                <a:lnTo>
                  <a:pt x="6032882" y="4899837"/>
                </a:lnTo>
                <a:close/>
                <a:moveTo>
                  <a:pt x="5476828" y="4853798"/>
                </a:moveTo>
                <a:lnTo>
                  <a:pt x="5552762" y="4929732"/>
                </a:lnTo>
                <a:lnTo>
                  <a:pt x="5628697" y="4853798"/>
                </a:lnTo>
                <a:lnTo>
                  <a:pt x="5674735" y="4899837"/>
                </a:lnTo>
                <a:lnTo>
                  <a:pt x="5598801" y="4975771"/>
                </a:lnTo>
                <a:lnTo>
                  <a:pt x="5674735" y="5051706"/>
                </a:lnTo>
                <a:lnTo>
                  <a:pt x="5628099" y="5097744"/>
                </a:lnTo>
                <a:lnTo>
                  <a:pt x="5552164" y="5021810"/>
                </a:lnTo>
                <a:lnTo>
                  <a:pt x="5476828" y="5097744"/>
                </a:lnTo>
                <a:lnTo>
                  <a:pt x="5430789" y="5051706"/>
                </a:lnTo>
                <a:lnTo>
                  <a:pt x="5506723" y="4975771"/>
                </a:lnTo>
                <a:lnTo>
                  <a:pt x="5430789" y="4899837"/>
                </a:lnTo>
                <a:close/>
                <a:moveTo>
                  <a:pt x="4874137" y="4853798"/>
                </a:moveTo>
                <a:lnTo>
                  <a:pt x="4950071" y="4929732"/>
                </a:lnTo>
                <a:lnTo>
                  <a:pt x="5026005" y="4853798"/>
                </a:lnTo>
                <a:lnTo>
                  <a:pt x="5072044" y="4899837"/>
                </a:lnTo>
                <a:lnTo>
                  <a:pt x="4996110" y="4975771"/>
                </a:lnTo>
                <a:lnTo>
                  <a:pt x="5072044" y="5051706"/>
                </a:lnTo>
                <a:lnTo>
                  <a:pt x="5026005" y="5097744"/>
                </a:lnTo>
                <a:lnTo>
                  <a:pt x="4950071" y="5021810"/>
                </a:lnTo>
                <a:lnTo>
                  <a:pt x="4874137" y="5097744"/>
                </a:lnTo>
                <a:lnTo>
                  <a:pt x="4828098" y="5051706"/>
                </a:lnTo>
                <a:lnTo>
                  <a:pt x="4904032" y="4975771"/>
                </a:lnTo>
                <a:lnTo>
                  <a:pt x="4828098" y="4899837"/>
                </a:lnTo>
                <a:close/>
                <a:moveTo>
                  <a:pt x="4272044" y="4853798"/>
                </a:moveTo>
                <a:lnTo>
                  <a:pt x="4347978" y="4929732"/>
                </a:lnTo>
                <a:lnTo>
                  <a:pt x="4423913" y="4853798"/>
                </a:lnTo>
                <a:lnTo>
                  <a:pt x="4469951" y="4899837"/>
                </a:lnTo>
                <a:lnTo>
                  <a:pt x="4394017" y="4975771"/>
                </a:lnTo>
                <a:lnTo>
                  <a:pt x="4469951" y="5051706"/>
                </a:lnTo>
                <a:lnTo>
                  <a:pt x="4423913" y="5097744"/>
                </a:lnTo>
                <a:lnTo>
                  <a:pt x="4347978" y="5021810"/>
                </a:lnTo>
                <a:lnTo>
                  <a:pt x="4272044" y="5097744"/>
                </a:lnTo>
                <a:lnTo>
                  <a:pt x="4226005" y="5051706"/>
                </a:lnTo>
                <a:lnTo>
                  <a:pt x="4301939" y="4975771"/>
                </a:lnTo>
                <a:lnTo>
                  <a:pt x="4226005" y="4899837"/>
                </a:lnTo>
                <a:close/>
                <a:moveTo>
                  <a:pt x="3668756" y="4853798"/>
                </a:moveTo>
                <a:lnTo>
                  <a:pt x="3744690" y="4929732"/>
                </a:lnTo>
                <a:lnTo>
                  <a:pt x="3820624" y="4853798"/>
                </a:lnTo>
                <a:lnTo>
                  <a:pt x="3866663" y="4899837"/>
                </a:lnTo>
                <a:lnTo>
                  <a:pt x="3790729" y="4975771"/>
                </a:lnTo>
                <a:lnTo>
                  <a:pt x="3866663" y="5051706"/>
                </a:lnTo>
                <a:lnTo>
                  <a:pt x="3820624" y="5097744"/>
                </a:lnTo>
                <a:lnTo>
                  <a:pt x="3744690" y="5021810"/>
                </a:lnTo>
                <a:lnTo>
                  <a:pt x="3668756" y="5097744"/>
                </a:lnTo>
                <a:lnTo>
                  <a:pt x="3622717" y="5051706"/>
                </a:lnTo>
                <a:lnTo>
                  <a:pt x="3698651" y="4975771"/>
                </a:lnTo>
                <a:lnTo>
                  <a:pt x="3622717" y="4899837"/>
                </a:lnTo>
                <a:close/>
                <a:moveTo>
                  <a:pt x="3067276" y="4853798"/>
                </a:moveTo>
                <a:lnTo>
                  <a:pt x="3143210" y="4929732"/>
                </a:lnTo>
                <a:lnTo>
                  <a:pt x="3219146" y="4853798"/>
                </a:lnTo>
                <a:lnTo>
                  <a:pt x="3265185" y="4899837"/>
                </a:lnTo>
                <a:lnTo>
                  <a:pt x="3189250" y="4975771"/>
                </a:lnTo>
                <a:lnTo>
                  <a:pt x="3265185" y="5051706"/>
                </a:lnTo>
                <a:lnTo>
                  <a:pt x="3218549" y="5097744"/>
                </a:lnTo>
                <a:lnTo>
                  <a:pt x="3142614" y="5021810"/>
                </a:lnTo>
                <a:lnTo>
                  <a:pt x="3067276" y="5097744"/>
                </a:lnTo>
                <a:lnTo>
                  <a:pt x="3021237" y="5051706"/>
                </a:lnTo>
                <a:lnTo>
                  <a:pt x="3097171" y="4975771"/>
                </a:lnTo>
                <a:lnTo>
                  <a:pt x="3021237" y="4899837"/>
                </a:lnTo>
                <a:close/>
                <a:moveTo>
                  <a:pt x="2464584" y="4853798"/>
                </a:moveTo>
                <a:lnTo>
                  <a:pt x="2540519" y="4929732"/>
                </a:lnTo>
                <a:lnTo>
                  <a:pt x="2616453" y="4853798"/>
                </a:lnTo>
                <a:lnTo>
                  <a:pt x="2662492" y="4899837"/>
                </a:lnTo>
                <a:lnTo>
                  <a:pt x="2586558" y="4975771"/>
                </a:lnTo>
                <a:lnTo>
                  <a:pt x="2662492" y="5051706"/>
                </a:lnTo>
                <a:lnTo>
                  <a:pt x="2616453" y="5097744"/>
                </a:lnTo>
                <a:lnTo>
                  <a:pt x="2540519" y="5021810"/>
                </a:lnTo>
                <a:lnTo>
                  <a:pt x="2464584" y="5097744"/>
                </a:lnTo>
                <a:lnTo>
                  <a:pt x="2418544" y="5051706"/>
                </a:lnTo>
                <a:lnTo>
                  <a:pt x="2494479" y="4975771"/>
                </a:lnTo>
                <a:lnTo>
                  <a:pt x="2418544" y="4899837"/>
                </a:lnTo>
                <a:close/>
                <a:moveTo>
                  <a:pt x="1861891" y="4853798"/>
                </a:moveTo>
                <a:lnTo>
                  <a:pt x="1937825" y="4929732"/>
                </a:lnTo>
                <a:lnTo>
                  <a:pt x="2013759" y="4853798"/>
                </a:lnTo>
                <a:lnTo>
                  <a:pt x="2059798" y="4899837"/>
                </a:lnTo>
                <a:lnTo>
                  <a:pt x="1983864" y="4975771"/>
                </a:lnTo>
                <a:lnTo>
                  <a:pt x="2059798" y="5051706"/>
                </a:lnTo>
                <a:lnTo>
                  <a:pt x="2013759" y="5097744"/>
                </a:lnTo>
                <a:lnTo>
                  <a:pt x="1937825" y="5021810"/>
                </a:lnTo>
                <a:lnTo>
                  <a:pt x="1861891" y="5097744"/>
                </a:lnTo>
                <a:lnTo>
                  <a:pt x="1815851" y="5051706"/>
                </a:lnTo>
                <a:lnTo>
                  <a:pt x="1891786" y="4975771"/>
                </a:lnTo>
                <a:lnTo>
                  <a:pt x="1815851" y="4899837"/>
                </a:lnTo>
                <a:close/>
                <a:moveTo>
                  <a:pt x="657106" y="4853798"/>
                </a:moveTo>
                <a:lnTo>
                  <a:pt x="733040" y="4929732"/>
                </a:lnTo>
                <a:lnTo>
                  <a:pt x="808974" y="4853798"/>
                </a:lnTo>
                <a:lnTo>
                  <a:pt x="855013" y="4899837"/>
                </a:lnTo>
                <a:lnTo>
                  <a:pt x="779079" y="4975771"/>
                </a:lnTo>
                <a:lnTo>
                  <a:pt x="855013" y="5051706"/>
                </a:lnTo>
                <a:lnTo>
                  <a:pt x="808974" y="5097744"/>
                </a:lnTo>
                <a:lnTo>
                  <a:pt x="733040" y="5021810"/>
                </a:lnTo>
                <a:lnTo>
                  <a:pt x="657106" y="5097744"/>
                </a:lnTo>
                <a:lnTo>
                  <a:pt x="611066" y="5051706"/>
                </a:lnTo>
                <a:lnTo>
                  <a:pt x="687000" y="4975771"/>
                </a:lnTo>
                <a:lnTo>
                  <a:pt x="611066" y="4899837"/>
                </a:lnTo>
                <a:close/>
                <a:moveTo>
                  <a:pt x="10348579" y="4405368"/>
                </a:moveTo>
                <a:lnTo>
                  <a:pt x="10395813" y="4405368"/>
                </a:lnTo>
                <a:lnTo>
                  <a:pt x="10395813" y="4512394"/>
                </a:lnTo>
                <a:lnTo>
                  <a:pt x="10502838" y="4512394"/>
                </a:lnTo>
                <a:lnTo>
                  <a:pt x="10502838" y="4559030"/>
                </a:lnTo>
                <a:lnTo>
                  <a:pt x="10395813" y="4559030"/>
                </a:lnTo>
                <a:lnTo>
                  <a:pt x="10395813" y="4666056"/>
                </a:lnTo>
                <a:lnTo>
                  <a:pt x="10348579" y="4666056"/>
                </a:lnTo>
                <a:lnTo>
                  <a:pt x="10348579" y="4559030"/>
                </a:lnTo>
                <a:lnTo>
                  <a:pt x="10241553" y="4559030"/>
                </a:lnTo>
                <a:lnTo>
                  <a:pt x="10241553" y="4512394"/>
                </a:lnTo>
                <a:lnTo>
                  <a:pt x="10348579" y="4512394"/>
                </a:lnTo>
                <a:close/>
                <a:moveTo>
                  <a:pt x="9746486" y="4405368"/>
                </a:moveTo>
                <a:lnTo>
                  <a:pt x="9793123" y="4405368"/>
                </a:lnTo>
                <a:lnTo>
                  <a:pt x="9793123" y="4512394"/>
                </a:lnTo>
                <a:lnTo>
                  <a:pt x="9900148" y="4512394"/>
                </a:lnTo>
                <a:lnTo>
                  <a:pt x="9900148" y="4559030"/>
                </a:lnTo>
                <a:lnTo>
                  <a:pt x="9793123" y="4559030"/>
                </a:lnTo>
                <a:lnTo>
                  <a:pt x="9793123" y="4666056"/>
                </a:lnTo>
                <a:lnTo>
                  <a:pt x="9746486" y="4666056"/>
                </a:lnTo>
                <a:lnTo>
                  <a:pt x="9746486" y="4559030"/>
                </a:lnTo>
                <a:lnTo>
                  <a:pt x="9639460" y="4559030"/>
                </a:lnTo>
                <a:lnTo>
                  <a:pt x="9639460" y="4512394"/>
                </a:lnTo>
                <a:lnTo>
                  <a:pt x="9746486" y="4512394"/>
                </a:lnTo>
                <a:close/>
                <a:moveTo>
                  <a:pt x="9143796" y="4405368"/>
                </a:moveTo>
                <a:lnTo>
                  <a:pt x="9191030" y="4405368"/>
                </a:lnTo>
                <a:lnTo>
                  <a:pt x="9191030" y="4512394"/>
                </a:lnTo>
                <a:lnTo>
                  <a:pt x="9298055" y="4512394"/>
                </a:lnTo>
                <a:lnTo>
                  <a:pt x="9298055" y="4559030"/>
                </a:lnTo>
                <a:lnTo>
                  <a:pt x="9191030" y="4559030"/>
                </a:lnTo>
                <a:lnTo>
                  <a:pt x="9191030" y="4666056"/>
                </a:lnTo>
                <a:lnTo>
                  <a:pt x="9143796" y="4666056"/>
                </a:lnTo>
                <a:lnTo>
                  <a:pt x="9143796" y="4559030"/>
                </a:lnTo>
                <a:lnTo>
                  <a:pt x="9036770" y="4559030"/>
                </a:lnTo>
                <a:lnTo>
                  <a:pt x="9036770" y="4512394"/>
                </a:lnTo>
                <a:lnTo>
                  <a:pt x="9143796" y="4512394"/>
                </a:lnTo>
                <a:close/>
                <a:moveTo>
                  <a:pt x="8541105" y="4405368"/>
                </a:moveTo>
                <a:lnTo>
                  <a:pt x="8588339" y="4405368"/>
                </a:lnTo>
                <a:lnTo>
                  <a:pt x="8588339" y="4512394"/>
                </a:lnTo>
                <a:lnTo>
                  <a:pt x="8695365" y="4512394"/>
                </a:lnTo>
                <a:lnTo>
                  <a:pt x="8695365" y="4559030"/>
                </a:lnTo>
                <a:lnTo>
                  <a:pt x="8588339" y="4559030"/>
                </a:lnTo>
                <a:lnTo>
                  <a:pt x="8588339" y="4666056"/>
                </a:lnTo>
                <a:lnTo>
                  <a:pt x="8541105" y="4666056"/>
                </a:lnTo>
                <a:lnTo>
                  <a:pt x="8541105" y="4559030"/>
                </a:lnTo>
                <a:lnTo>
                  <a:pt x="8434079" y="4559030"/>
                </a:lnTo>
                <a:lnTo>
                  <a:pt x="8434079" y="4512394"/>
                </a:lnTo>
                <a:lnTo>
                  <a:pt x="8541105" y="4512394"/>
                </a:lnTo>
                <a:close/>
                <a:moveTo>
                  <a:pt x="7939012" y="4405368"/>
                </a:moveTo>
                <a:lnTo>
                  <a:pt x="7985648" y="4405368"/>
                </a:lnTo>
                <a:lnTo>
                  <a:pt x="7985648" y="4512394"/>
                </a:lnTo>
                <a:lnTo>
                  <a:pt x="8092674" y="4512394"/>
                </a:lnTo>
                <a:lnTo>
                  <a:pt x="8092674" y="4559030"/>
                </a:lnTo>
                <a:lnTo>
                  <a:pt x="7985648" y="4559030"/>
                </a:lnTo>
                <a:lnTo>
                  <a:pt x="7985648" y="4666056"/>
                </a:lnTo>
                <a:lnTo>
                  <a:pt x="7939012" y="4666056"/>
                </a:lnTo>
                <a:lnTo>
                  <a:pt x="7939012" y="4559030"/>
                </a:lnTo>
                <a:lnTo>
                  <a:pt x="7831986" y="4559030"/>
                </a:lnTo>
                <a:lnTo>
                  <a:pt x="7831986" y="4512394"/>
                </a:lnTo>
                <a:lnTo>
                  <a:pt x="7939012" y="4512394"/>
                </a:lnTo>
                <a:close/>
                <a:moveTo>
                  <a:pt x="7336321" y="4405368"/>
                </a:moveTo>
                <a:lnTo>
                  <a:pt x="7383555" y="4405368"/>
                </a:lnTo>
                <a:lnTo>
                  <a:pt x="7383555" y="4512394"/>
                </a:lnTo>
                <a:lnTo>
                  <a:pt x="7490581" y="4512394"/>
                </a:lnTo>
                <a:lnTo>
                  <a:pt x="7490581" y="4559030"/>
                </a:lnTo>
                <a:lnTo>
                  <a:pt x="7383555" y="4559030"/>
                </a:lnTo>
                <a:lnTo>
                  <a:pt x="7383555" y="4666056"/>
                </a:lnTo>
                <a:lnTo>
                  <a:pt x="7336321" y="4666056"/>
                </a:lnTo>
                <a:lnTo>
                  <a:pt x="7336321" y="4559030"/>
                </a:lnTo>
                <a:lnTo>
                  <a:pt x="7229295" y="4559030"/>
                </a:lnTo>
                <a:lnTo>
                  <a:pt x="7229295" y="4512394"/>
                </a:lnTo>
                <a:lnTo>
                  <a:pt x="7336321" y="4512394"/>
                </a:lnTo>
                <a:close/>
                <a:moveTo>
                  <a:pt x="6734228" y="4405368"/>
                </a:moveTo>
                <a:lnTo>
                  <a:pt x="6780864" y="4405368"/>
                </a:lnTo>
                <a:lnTo>
                  <a:pt x="6780864" y="4512394"/>
                </a:lnTo>
                <a:lnTo>
                  <a:pt x="6887890" y="4512394"/>
                </a:lnTo>
                <a:lnTo>
                  <a:pt x="6887890" y="4559030"/>
                </a:lnTo>
                <a:lnTo>
                  <a:pt x="6780864" y="4559030"/>
                </a:lnTo>
                <a:lnTo>
                  <a:pt x="6780864" y="4666056"/>
                </a:lnTo>
                <a:lnTo>
                  <a:pt x="6734228" y="4666056"/>
                </a:lnTo>
                <a:lnTo>
                  <a:pt x="6734228" y="4559030"/>
                </a:lnTo>
                <a:lnTo>
                  <a:pt x="6627202" y="4559030"/>
                </a:lnTo>
                <a:lnTo>
                  <a:pt x="6627202" y="4512394"/>
                </a:lnTo>
                <a:lnTo>
                  <a:pt x="6734228" y="4512394"/>
                </a:lnTo>
                <a:close/>
                <a:moveTo>
                  <a:pt x="6131537" y="4405368"/>
                </a:moveTo>
                <a:lnTo>
                  <a:pt x="6178771" y="4405368"/>
                </a:lnTo>
                <a:lnTo>
                  <a:pt x="6178771" y="4512394"/>
                </a:lnTo>
                <a:lnTo>
                  <a:pt x="6285797" y="4512394"/>
                </a:lnTo>
                <a:lnTo>
                  <a:pt x="6285797" y="4559030"/>
                </a:lnTo>
                <a:lnTo>
                  <a:pt x="6178771" y="4559030"/>
                </a:lnTo>
                <a:lnTo>
                  <a:pt x="6178771" y="4666056"/>
                </a:lnTo>
                <a:lnTo>
                  <a:pt x="6131537" y="4666056"/>
                </a:lnTo>
                <a:lnTo>
                  <a:pt x="6131537" y="4559030"/>
                </a:lnTo>
                <a:lnTo>
                  <a:pt x="6024511" y="4559030"/>
                </a:lnTo>
                <a:lnTo>
                  <a:pt x="6024511" y="4512394"/>
                </a:lnTo>
                <a:lnTo>
                  <a:pt x="6131537" y="4512394"/>
                </a:lnTo>
                <a:close/>
                <a:moveTo>
                  <a:pt x="5528846" y="4405368"/>
                </a:moveTo>
                <a:lnTo>
                  <a:pt x="5576080" y="4405368"/>
                </a:lnTo>
                <a:lnTo>
                  <a:pt x="5576080" y="4512394"/>
                </a:lnTo>
                <a:lnTo>
                  <a:pt x="5683106" y="4512394"/>
                </a:lnTo>
                <a:lnTo>
                  <a:pt x="5683106" y="4559030"/>
                </a:lnTo>
                <a:lnTo>
                  <a:pt x="5576080" y="4559030"/>
                </a:lnTo>
                <a:lnTo>
                  <a:pt x="5576080" y="4666056"/>
                </a:lnTo>
                <a:lnTo>
                  <a:pt x="5528846" y="4666056"/>
                </a:lnTo>
                <a:lnTo>
                  <a:pt x="5528846" y="4559030"/>
                </a:lnTo>
                <a:lnTo>
                  <a:pt x="5421820" y="4559030"/>
                </a:lnTo>
                <a:lnTo>
                  <a:pt x="5421820" y="4512394"/>
                </a:lnTo>
                <a:lnTo>
                  <a:pt x="5528846" y="4512394"/>
                </a:lnTo>
                <a:close/>
                <a:moveTo>
                  <a:pt x="4926753" y="4405368"/>
                </a:moveTo>
                <a:lnTo>
                  <a:pt x="4973389" y="4405368"/>
                </a:lnTo>
                <a:lnTo>
                  <a:pt x="4973389" y="4512394"/>
                </a:lnTo>
                <a:lnTo>
                  <a:pt x="5080415" y="4512394"/>
                </a:lnTo>
                <a:lnTo>
                  <a:pt x="5080415" y="4559030"/>
                </a:lnTo>
                <a:lnTo>
                  <a:pt x="4973389" y="4559030"/>
                </a:lnTo>
                <a:lnTo>
                  <a:pt x="4973389" y="4666056"/>
                </a:lnTo>
                <a:lnTo>
                  <a:pt x="4926753" y="4666056"/>
                </a:lnTo>
                <a:lnTo>
                  <a:pt x="4926753" y="4559030"/>
                </a:lnTo>
                <a:lnTo>
                  <a:pt x="4819727" y="4559030"/>
                </a:lnTo>
                <a:lnTo>
                  <a:pt x="4819727" y="4512394"/>
                </a:lnTo>
                <a:lnTo>
                  <a:pt x="4926753" y="4512394"/>
                </a:lnTo>
                <a:close/>
                <a:moveTo>
                  <a:pt x="4324063" y="4405368"/>
                </a:moveTo>
                <a:lnTo>
                  <a:pt x="4371297" y="4405368"/>
                </a:lnTo>
                <a:lnTo>
                  <a:pt x="4371297" y="4512394"/>
                </a:lnTo>
                <a:lnTo>
                  <a:pt x="4478323" y="4512394"/>
                </a:lnTo>
                <a:lnTo>
                  <a:pt x="4478323" y="4559030"/>
                </a:lnTo>
                <a:lnTo>
                  <a:pt x="4371297" y="4559030"/>
                </a:lnTo>
                <a:lnTo>
                  <a:pt x="4371297" y="4666056"/>
                </a:lnTo>
                <a:lnTo>
                  <a:pt x="4324063" y="4666056"/>
                </a:lnTo>
                <a:lnTo>
                  <a:pt x="4324063" y="4559030"/>
                </a:lnTo>
                <a:lnTo>
                  <a:pt x="4217037" y="4559030"/>
                </a:lnTo>
                <a:lnTo>
                  <a:pt x="4217037" y="4512394"/>
                </a:lnTo>
                <a:lnTo>
                  <a:pt x="4324063" y="4512394"/>
                </a:lnTo>
                <a:close/>
                <a:moveTo>
                  <a:pt x="3721970" y="4405368"/>
                </a:moveTo>
                <a:lnTo>
                  <a:pt x="3768606" y="4405368"/>
                </a:lnTo>
                <a:lnTo>
                  <a:pt x="3768606" y="4512394"/>
                </a:lnTo>
                <a:lnTo>
                  <a:pt x="3875632" y="4512394"/>
                </a:lnTo>
                <a:lnTo>
                  <a:pt x="3875632" y="4559030"/>
                </a:lnTo>
                <a:lnTo>
                  <a:pt x="3768606" y="4559030"/>
                </a:lnTo>
                <a:lnTo>
                  <a:pt x="3768606" y="4666056"/>
                </a:lnTo>
                <a:lnTo>
                  <a:pt x="3721970" y="4666056"/>
                </a:lnTo>
                <a:lnTo>
                  <a:pt x="3721970" y="4559030"/>
                </a:lnTo>
                <a:lnTo>
                  <a:pt x="3614944" y="4559030"/>
                </a:lnTo>
                <a:lnTo>
                  <a:pt x="3614944" y="4512394"/>
                </a:lnTo>
                <a:lnTo>
                  <a:pt x="3721970" y="4512394"/>
                </a:lnTo>
                <a:close/>
                <a:moveTo>
                  <a:pt x="3119302" y="4405368"/>
                </a:moveTo>
                <a:lnTo>
                  <a:pt x="3166536" y="4405368"/>
                </a:lnTo>
                <a:lnTo>
                  <a:pt x="3166536" y="4512394"/>
                </a:lnTo>
                <a:lnTo>
                  <a:pt x="3273562" y="4512394"/>
                </a:lnTo>
                <a:lnTo>
                  <a:pt x="3273562" y="4559030"/>
                </a:lnTo>
                <a:lnTo>
                  <a:pt x="3166536" y="4559030"/>
                </a:lnTo>
                <a:lnTo>
                  <a:pt x="3166536" y="4666056"/>
                </a:lnTo>
                <a:lnTo>
                  <a:pt x="3119302" y="4666056"/>
                </a:lnTo>
                <a:lnTo>
                  <a:pt x="3119302" y="4559030"/>
                </a:lnTo>
                <a:lnTo>
                  <a:pt x="3012275" y="4559030"/>
                </a:lnTo>
                <a:lnTo>
                  <a:pt x="3012275" y="4512394"/>
                </a:lnTo>
                <a:lnTo>
                  <a:pt x="3119302" y="4512394"/>
                </a:lnTo>
                <a:close/>
                <a:moveTo>
                  <a:pt x="2516606" y="4405368"/>
                </a:moveTo>
                <a:lnTo>
                  <a:pt x="2563842" y="4405368"/>
                </a:lnTo>
                <a:lnTo>
                  <a:pt x="2563842" y="4512394"/>
                </a:lnTo>
                <a:lnTo>
                  <a:pt x="2670868" y="4512394"/>
                </a:lnTo>
                <a:lnTo>
                  <a:pt x="2670868" y="4559030"/>
                </a:lnTo>
                <a:lnTo>
                  <a:pt x="2563842" y="4559030"/>
                </a:lnTo>
                <a:lnTo>
                  <a:pt x="2563842" y="4666056"/>
                </a:lnTo>
                <a:lnTo>
                  <a:pt x="2516606" y="4666056"/>
                </a:lnTo>
                <a:lnTo>
                  <a:pt x="2516606" y="4559030"/>
                </a:lnTo>
                <a:lnTo>
                  <a:pt x="2409580" y="4559030"/>
                </a:lnTo>
                <a:lnTo>
                  <a:pt x="2409580" y="4512394"/>
                </a:lnTo>
                <a:lnTo>
                  <a:pt x="2516606" y="4512394"/>
                </a:lnTo>
                <a:close/>
                <a:moveTo>
                  <a:pt x="1914511" y="4405368"/>
                </a:moveTo>
                <a:lnTo>
                  <a:pt x="1961147" y="4405368"/>
                </a:lnTo>
                <a:lnTo>
                  <a:pt x="1961147" y="4512394"/>
                </a:lnTo>
                <a:lnTo>
                  <a:pt x="2068174" y="4512394"/>
                </a:lnTo>
                <a:lnTo>
                  <a:pt x="2068174" y="4559030"/>
                </a:lnTo>
                <a:lnTo>
                  <a:pt x="1961147" y="4559030"/>
                </a:lnTo>
                <a:lnTo>
                  <a:pt x="1961147" y="4666056"/>
                </a:lnTo>
                <a:lnTo>
                  <a:pt x="1914511" y="4666056"/>
                </a:lnTo>
                <a:lnTo>
                  <a:pt x="1914511" y="4559030"/>
                </a:lnTo>
                <a:lnTo>
                  <a:pt x="1807484" y="4559030"/>
                </a:lnTo>
                <a:lnTo>
                  <a:pt x="1807484" y="4512394"/>
                </a:lnTo>
                <a:lnTo>
                  <a:pt x="1914511" y="4512394"/>
                </a:lnTo>
                <a:close/>
                <a:moveTo>
                  <a:pt x="1311816" y="4405368"/>
                </a:moveTo>
                <a:lnTo>
                  <a:pt x="1359051" y="4405368"/>
                </a:lnTo>
                <a:lnTo>
                  <a:pt x="1359051" y="4512394"/>
                </a:lnTo>
                <a:lnTo>
                  <a:pt x="1466078" y="4512394"/>
                </a:lnTo>
                <a:lnTo>
                  <a:pt x="1466078" y="4559030"/>
                </a:lnTo>
                <a:lnTo>
                  <a:pt x="1359051" y="4559030"/>
                </a:lnTo>
                <a:lnTo>
                  <a:pt x="1359051" y="4666056"/>
                </a:lnTo>
                <a:lnTo>
                  <a:pt x="1311816" y="4666056"/>
                </a:lnTo>
                <a:lnTo>
                  <a:pt x="1311816" y="4559030"/>
                </a:lnTo>
                <a:lnTo>
                  <a:pt x="1204793" y="4559030"/>
                </a:lnTo>
                <a:lnTo>
                  <a:pt x="1204793" y="4512394"/>
                </a:lnTo>
                <a:lnTo>
                  <a:pt x="1311816" y="4512394"/>
                </a:lnTo>
                <a:close/>
                <a:moveTo>
                  <a:pt x="709726" y="4405368"/>
                </a:moveTo>
                <a:lnTo>
                  <a:pt x="756362" y="4405368"/>
                </a:lnTo>
                <a:lnTo>
                  <a:pt x="756362" y="4512394"/>
                </a:lnTo>
                <a:lnTo>
                  <a:pt x="863388" y="4512394"/>
                </a:lnTo>
                <a:lnTo>
                  <a:pt x="863388" y="4559030"/>
                </a:lnTo>
                <a:lnTo>
                  <a:pt x="756362" y="4559030"/>
                </a:lnTo>
                <a:lnTo>
                  <a:pt x="756362" y="4666056"/>
                </a:lnTo>
                <a:lnTo>
                  <a:pt x="709726" y="4666056"/>
                </a:lnTo>
                <a:lnTo>
                  <a:pt x="709726" y="4559030"/>
                </a:lnTo>
                <a:lnTo>
                  <a:pt x="602701" y="4559030"/>
                </a:lnTo>
                <a:lnTo>
                  <a:pt x="602701" y="4512394"/>
                </a:lnTo>
                <a:lnTo>
                  <a:pt x="709726" y="4512394"/>
                </a:lnTo>
                <a:close/>
                <a:moveTo>
                  <a:pt x="107035" y="4405368"/>
                </a:moveTo>
                <a:lnTo>
                  <a:pt x="154271" y="4405368"/>
                </a:lnTo>
                <a:lnTo>
                  <a:pt x="154271" y="4512394"/>
                </a:lnTo>
                <a:lnTo>
                  <a:pt x="261297" y="4512394"/>
                </a:lnTo>
                <a:lnTo>
                  <a:pt x="261297" y="4559030"/>
                </a:lnTo>
                <a:lnTo>
                  <a:pt x="154271" y="4559030"/>
                </a:lnTo>
                <a:lnTo>
                  <a:pt x="154271" y="4666056"/>
                </a:lnTo>
                <a:lnTo>
                  <a:pt x="107035" y="4666056"/>
                </a:lnTo>
                <a:lnTo>
                  <a:pt x="107035" y="4559030"/>
                </a:lnTo>
                <a:lnTo>
                  <a:pt x="11" y="4559030"/>
                </a:lnTo>
                <a:lnTo>
                  <a:pt x="11" y="4512394"/>
                </a:lnTo>
                <a:lnTo>
                  <a:pt x="107035" y="4512394"/>
                </a:lnTo>
                <a:close/>
                <a:moveTo>
                  <a:pt x="10295963" y="3998791"/>
                </a:moveTo>
                <a:lnTo>
                  <a:pt x="10275634" y="4019120"/>
                </a:lnTo>
                <a:lnTo>
                  <a:pt x="10351568" y="4095054"/>
                </a:lnTo>
                <a:lnTo>
                  <a:pt x="10275634" y="4170988"/>
                </a:lnTo>
                <a:lnTo>
                  <a:pt x="10295963" y="4191317"/>
                </a:lnTo>
                <a:lnTo>
                  <a:pt x="10371897" y="4115383"/>
                </a:lnTo>
                <a:lnTo>
                  <a:pt x="10447831" y="4191317"/>
                </a:lnTo>
                <a:lnTo>
                  <a:pt x="10468160" y="4170988"/>
                </a:lnTo>
                <a:lnTo>
                  <a:pt x="10392226" y="4095054"/>
                </a:lnTo>
                <a:lnTo>
                  <a:pt x="10468160" y="4019120"/>
                </a:lnTo>
                <a:lnTo>
                  <a:pt x="10447831" y="3998791"/>
                </a:lnTo>
                <a:lnTo>
                  <a:pt x="10371897" y="4074725"/>
                </a:lnTo>
                <a:close/>
                <a:moveTo>
                  <a:pt x="9693870" y="3998791"/>
                </a:moveTo>
                <a:lnTo>
                  <a:pt x="9673541" y="4019120"/>
                </a:lnTo>
                <a:lnTo>
                  <a:pt x="9749475" y="4095054"/>
                </a:lnTo>
                <a:lnTo>
                  <a:pt x="9673541" y="4170988"/>
                </a:lnTo>
                <a:lnTo>
                  <a:pt x="9693870" y="4191317"/>
                </a:lnTo>
                <a:lnTo>
                  <a:pt x="9769804" y="4115383"/>
                </a:lnTo>
                <a:lnTo>
                  <a:pt x="9845738" y="4191317"/>
                </a:lnTo>
                <a:lnTo>
                  <a:pt x="9866067" y="4170988"/>
                </a:lnTo>
                <a:lnTo>
                  <a:pt x="9790133" y="4095054"/>
                </a:lnTo>
                <a:lnTo>
                  <a:pt x="9866067" y="4019120"/>
                </a:lnTo>
                <a:lnTo>
                  <a:pt x="9845738" y="3998791"/>
                </a:lnTo>
                <a:lnTo>
                  <a:pt x="9769804" y="4074725"/>
                </a:lnTo>
                <a:close/>
                <a:moveTo>
                  <a:pt x="9091179" y="3998791"/>
                </a:moveTo>
                <a:lnTo>
                  <a:pt x="9070850" y="4019120"/>
                </a:lnTo>
                <a:lnTo>
                  <a:pt x="9146785" y="4095054"/>
                </a:lnTo>
                <a:lnTo>
                  <a:pt x="9070850" y="4170988"/>
                </a:lnTo>
                <a:lnTo>
                  <a:pt x="9091179" y="4191317"/>
                </a:lnTo>
                <a:lnTo>
                  <a:pt x="9167113" y="4115383"/>
                </a:lnTo>
                <a:lnTo>
                  <a:pt x="9243048" y="4191317"/>
                </a:lnTo>
                <a:lnTo>
                  <a:pt x="9263377" y="4170988"/>
                </a:lnTo>
                <a:lnTo>
                  <a:pt x="9187442" y="4095054"/>
                </a:lnTo>
                <a:lnTo>
                  <a:pt x="9263377" y="4019120"/>
                </a:lnTo>
                <a:lnTo>
                  <a:pt x="9243048" y="3998791"/>
                </a:lnTo>
                <a:lnTo>
                  <a:pt x="9167113" y="4074725"/>
                </a:lnTo>
                <a:close/>
                <a:moveTo>
                  <a:pt x="8489086" y="3998791"/>
                </a:moveTo>
                <a:lnTo>
                  <a:pt x="8468757" y="4019120"/>
                </a:lnTo>
                <a:lnTo>
                  <a:pt x="8544691" y="4095054"/>
                </a:lnTo>
                <a:lnTo>
                  <a:pt x="8468757" y="4170988"/>
                </a:lnTo>
                <a:lnTo>
                  <a:pt x="8489086" y="4191317"/>
                </a:lnTo>
                <a:lnTo>
                  <a:pt x="8565020" y="4115383"/>
                </a:lnTo>
                <a:lnTo>
                  <a:pt x="8640954" y="4191317"/>
                </a:lnTo>
                <a:lnTo>
                  <a:pt x="8661283" y="4170988"/>
                </a:lnTo>
                <a:lnTo>
                  <a:pt x="8585349" y="4095054"/>
                </a:lnTo>
                <a:lnTo>
                  <a:pt x="8661283" y="4019120"/>
                </a:lnTo>
                <a:lnTo>
                  <a:pt x="8640954" y="3998791"/>
                </a:lnTo>
                <a:lnTo>
                  <a:pt x="8565020" y="4074725"/>
                </a:lnTo>
                <a:close/>
                <a:moveTo>
                  <a:pt x="7886396" y="3998791"/>
                </a:moveTo>
                <a:lnTo>
                  <a:pt x="7866067" y="4019120"/>
                </a:lnTo>
                <a:lnTo>
                  <a:pt x="7942001" y="4095054"/>
                </a:lnTo>
                <a:lnTo>
                  <a:pt x="7866067" y="4170988"/>
                </a:lnTo>
                <a:lnTo>
                  <a:pt x="7886396" y="4191317"/>
                </a:lnTo>
                <a:lnTo>
                  <a:pt x="7962330" y="4115383"/>
                </a:lnTo>
                <a:lnTo>
                  <a:pt x="8038264" y="4191317"/>
                </a:lnTo>
                <a:lnTo>
                  <a:pt x="8058593" y="4170988"/>
                </a:lnTo>
                <a:lnTo>
                  <a:pt x="7982659" y="4095054"/>
                </a:lnTo>
                <a:lnTo>
                  <a:pt x="8058593" y="4019120"/>
                </a:lnTo>
                <a:lnTo>
                  <a:pt x="8038264" y="3998791"/>
                </a:lnTo>
                <a:lnTo>
                  <a:pt x="7962330" y="4074725"/>
                </a:lnTo>
                <a:close/>
                <a:moveTo>
                  <a:pt x="7283705" y="3998791"/>
                </a:moveTo>
                <a:lnTo>
                  <a:pt x="7263376" y="4019120"/>
                </a:lnTo>
                <a:lnTo>
                  <a:pt x="7339310" y="4095054"/>
                </a:lnTo>
                <a:lnTo>
                  <a:pt x="7263376" y="4170988"/>
                </a:lnTo>
                <a:lnTo>
                  <a:pt x="7283705" y="4191317"/>
                </a:lnTo>
                <a:lnTo>
                  <a:pt x="7359639" y="4115383"/>
                </a:lnTo>
                <a:lnTo>
                  <a:pt x="7435573" y="4191317"/>
                </a:lnTo>
                <a:lnTo>
                  <a:pt x="7455902" y="4170988"/>
                </a:lnTo>
                <a:lnTo>
                  <a:pt x="7379968" y="4095054"/>
                </a:lnTo>
                <a:lnTo>
                  <a:pt x="7455902" y="4019120"/>
                </a:lnTo>
                <a:lnTo>
                  <a:pt x="7435573" y="3998791"/>
                </a:lnTo>
                <a:lnTo>
                  <a:pt x="7359639" y="4074725"/>
                </a:lnTo>
                <a:close/>
                <a:moveTo>
                  <a:pt x="6681612" y="3998791"/>
                </a:moveTo>
                <a:lnTo>
                  <a:pt x="6661283" y="4019120"/>
                </a:lnTo>
                <a:lnTo>
                  <a:pt x="6737217" y="4095054"/>
                </a:lnTo>
                <a:lnTo>
                  <a:pt x="6661283" y="4170988"/>
                </a:lnTo>
                <a:lnTo>
                  <a:pt x="6681612" y="4191317"/>
                </a:lnTo>
                <a:lnTo>
                  <a:pt x="6757546" y="4115383"/>
                </a:lnTo>
                <a:lnTo>
                  <a:pt x="6833480" y="4191317"/>
                </a:lnTo>
                <a:lnTo>
                  <a:pt x="6853809" y="4170988"/>
                </a:lnTo>
                <a:lnTo>
                  <a:pt x="6777875" y="4095054"/>
                </a:lnTo>
                <a:lnTo>
                  <a:pt x="6853809" y="4019120"/>
                </a:lnTo>
                <a:lnTo>
                  <a:pt x="6833480" y="3998791"/>
                </a:lnTo>
                <a:lnTo>
                  <a:pt x="6757546" y="4074725"/>
                </a:lnTo>
                <a:close/>
                <a:moveTo>
                  <a:pt x="6078921" y="3998791"/>
                </a:moveTo>
                <a:lnTo>
                  <a:pt x="6058592" y="4019120"/>
                </a:lnTo>
                <a:lnTo>
                  <a:pt x="6134526" y="4095054"/>
                </a:lnTo>
                <a:lnTo>
                  <a:pt x="6058592" y="4170988"/>
                </a:lnTo>
                <a:lnTo>
                  <a:pt x="6078921" y="4191317"/>
                </a:lnTo>
                <a:lnTo>
                  <a:pt x="6154855" y="4115383"/>
                </a:lnTo>
                <a:lnTo>
                  <a:pt x="6230789" y="4191317"/>
                </a:lnTo>
                <a:lnTo>
                  <a:pt x="6251118" y="4170988"/>
                </a:lnTo>
                <a:lnTo>
                  <a:pt x="6175184" y="4095054"/>
                </a:lnTo>
                <a:lnTo>
                  <a:pt x="6251118" y="4019120"/>
                </a:lnTo>
                <a:lnTo>
                  <a:pt x="6230789" y="3998791"/>
                </a:lnTo>
                <a:lnTo>
                  <a:pt x="6154855" y="4074725"/>
                </a:lnTo>
                <a:close/>
                <a:moveTo>
                  <a:pt x="5476828" y="3998791"/>
                </a:moveTo>
                <a:lnTo>
                  <a:pt x="5456499" y="4019120"/>
                </a:lnTo>
                <a:lnTo>
                  <a:pt x="5532433" y="4095054"/>
                </a:lnTo>
                <a:lnTo>
                  <a:pt x="5456499" y="4170988"/>
                </a:lnTo>
                <a:lnTo>
                  <a:pt x="5476828" y="4191317"/>
                </a:lnTo>
                <a:lnTo>
                  <a:pt x="5552762" y="4115383"/>
                </a:lnTo>
                <a:lnTo>
                  <a:pt x="5628697" y="4191317"/>
                </a:lnTo>
                <a:lnTo>
                  <a:pt x="5649025" y="4170988"/>
                </a:lnTo>
                <a:lnTo>
                  <a:pt x="5573091" y="4095054"/>
                </a:lnTo>
                <a:lnTo>
                  <a:pt x="5649025" y="4019120"/>
                </a:lnTo>
                <a:lnTo>
                  <a:pt x="5628697" y="3998791"/>
                </a:lnTo>
                <a:lnTo>
                  <a:pt x="5552762" y="4074725"/>
                </a:lnTo>
                <a:close/>
                <a:moveTo>
                  <a:pt x="4874137" y="3998791"/>
                </a:moveTo>
                <a:lnTo>
                  <a:pt x="4853808" y="4019120"/>
                </a:lnTo>
                <a:lnTo>
                  <a:pt x="4929742" y="4095054"/>
                </a:lnTo>
                <a:lnTo>
                  <a:pt x="4853808" y="4170988"/>
                </a:lnTo>
                <a:lnTo>
                  <a:pt x="4874137" y="4191317"/>
                </a:lnTo>
                <a:lnTo>
                  <a:pt x="4950071" y="4115383"/>
                </a:lnTo>
                <a:lnTo>
                  <a:pt x="5026005" y="4191317"/>
                </a:lnTo>
                <a:lnTo>
                  <a:pt x="5046334" y="4170988"/>
                </a:lnTo>
                <a:lnTo>
                  <a:pt x="4970400" y="4095054"/>
                </a:lnTo>
                <a:lnTo>
                  <a:pt x="5046334" y="4019120"/>
                </a:lnTo>
                <a:lnTo>
                  <a:pt x="5026005" y="3998791"/>
                </a:lnTo>
                <a:lnTo>
                  <a:pt x="4950071" y="4074725"/>
                </a:lnTo>
                <a:close/>
                <a:moveTo>
                  <a:pt x="4271446" y="3998791"/>
                </a:moveTo>
                <a:lnTo>
                  <a:pt x="4251117" y="4019120"/>
                </a:lnTo>
                <a:lnTo>
                  <a:pt x="4327052" y="4095054"/>
                </a:lnTo>
                <a:lnTo>
                  <a:pt x="4251117" y="4170988"/>
                </a:lnTo>
                <a:lnTo>
                  <a:pt x="4271446" y="4191317"/>
                </a:lnTo>
                <a:lnTo>
                  <a:pt x="4347380" y="4115383"/>
                </a:lnTo>
                <a:lnTo>
                  <a:pt x="4423315" y="4191317"/>
                </a:lnTo>
                <a:lnTo>
                  <a:pt x="4443644" y="4170988"/>
                </a:lnTo>
                <a:lnTo>
                  <a:pt x="4367709" y="4095054"/>
                </a:lnTo>
                <a:lnTo>
                  <a:pt x="4443644" y="4019120"/>
                </a:lnTo>
                <a:lnTo>
                  <a:pt x="4423315" y="3998791"/>
                </a:lnTo>
                <a:lnTo>
                  <a:pt x="4347380" y="4074725"/>
                </a:lnTo>
                <a:close/>
                <a:moveTo>
                  <a:pt x="3668756" y="3998791"/>
                </a:moveTo>
                <a:lnTo>
                  <a:pt x="3648427" y="4019120"/>
                </a:lnTo>
                <a:lnTo>
                  <a:pt x="3724361" y="4095054"/>
                </a:lnTo>
                <a:lnTo>
                  <a:pt x="3649025" y="4170988"/>
                </a:lnTo>
                <a:lnTo>
                  <a:pt x="3669354" y="4191317"/>
                </a:lnTo>
                <a:lnTo>
                  <a:pt x="3745288" y="4115383"/>
                </a:lnTo>
                <a:lnTo>
                  <a:pt x="3820624" y="4191317"/>
                </a:lnTo>
                <a:lnTo>
                  <a:pt x="3840953" y="4170988"/>
                </a:lnTo>
                <a:lnTo>
                  <a:pt x="3765019" y="4095054"/>
                </a:lnTo>
                <a:lnTo>
                  <a:pt x="3840953" y="4019120"/>
                </a:lnTo>
                <a:lnTo>
                  <a:pt x="3820624" y="3998791"/>
                </a:lnTo>
                <a:lnTo>
                  <a:pt x="3744690" y="4074725"/>
                </a:lnTo>
                <a:close/>
                <a:moveTo>
                  <a:pt x="3067284" y="3998791"/>
                </a:moveTo>
                <a:lnTo>
                  <a:pt x="3046955" y="4019120"/>
                </a:lnTo>
                <a:lnTo>
                  <a:pt x="3122889" y="4095054"/>
                </a:lnTo>
                <a:lnTo>
                  <a:pt x="3046955" y="4170988"/>
                </a:lnTo>
                <a:lnTo>
                  <a:pt x="3067284" y="4191317"/>
                </a:lnTo>
                <a:lnTo>
                  <a:pt x="3142621" y="4115383"/>
                </a:lnTo>
                <a:lnTo>
                  <a:pt x="3218557" y="4191317"/>
                </a:lnTo>
                <a:lnTo>
                  <a:pt x="3238886" y="4170988"/>
                </a:lnTo>
                <a:lnTo>
                  <a:pt x="3162950" y="4095054"/>
                </a:lnTo>
                <a:lnTo>
                  <a:pt x="3238886" y="4019120"/>
                </a:lnTo>
                <a:lnTo>
                  <a:pt x="3218557" y="3998791"/>
                </a:lnTo>
                <a:lnTo>
                  <a:pt x="3142621" y="4074725"/>
                </a:lnTo>
                <a:close/>
                <a:moveTo>
                  <a:pt x="2464590" y="3998791"/>
                </a:moveTo>
                <a:lnTo>
                  <a:pt x="2444261" y="4019120"/>
                </a:lnTo>
                <a:lnTo>
                  <a:pt x="2520196" y="4095054"/>
                </a:lnTo>
                <a:lnTo>
                  <a:pt x="2444261" y="4170988"/>
                </a:lnTo>
                <a:lnTo>
                  <a:pt x="2464590" y="4191317"/>
                </a:lnTo>
                <a:lnTo>
                  <a:pt x="2540525" y="4115383"/>
                </a:lnTo>
                <a:lnTo>
                  <a:pt x="2616460" y="4191317"/>
                </a:lnTo>
                <a:lnTo>
                  <a:pt x="2636789" y="4170988"/>
                </a:lnTo>
                <a:lnTo>
                  <a:pt x="2560854" y="4095054"/>
                </a:lnTo>
                <a:lnTo>
                  <a:pt x="2636789" y="4019120"/>
                </a:lnTo>
                <a:lnTo>
                  <a:pt x="2616460" y="3998791"/>
                </a:lnTo>
                <a:lnTo>
                  <a:pt x="2540525" y="4074725"/>
                </a:lnTo>
                <a:close/>
                <a:moveTo>
                  <a:pt x="1861896" y="3998791"/>
                </a:moveTo>
                <a:lnTo>
                  <a:pt x="1841566" y="4019120"/>
                </a:lnTo>
                <a:lnTo>
                  <a:pt x="1917501" y="4095054"/>
                </a:lnTo>
                <a:lnTo>
                  <a:pt x="1841566" y="4170988"/>
                </a:lnTo>
                <a:lnTo>
                  <a:pt x="1861896" y="4191317"/>
                </a:lnTo>
                <a:lnTo>
                  <a:pt x="1937830" y="4115383"/>
                </a:lnTo>
                <a:lnTo>
                  <a:pt x="2013765" y="4191317"/>
                </a:lnTo>
                <a:lnTo>
                  <a:pt x="2034094" y="4170988"/>
                </a:lnTo>
                <a:lnTo>
                  <a:pt x="1958159" y="4095054"/>
                </a:lnTo>
                <a:lnTo>
                  <a:pt x="2034094" y="4019120"/>
                </a:lnTo>
                <a:lnTo>
                  <a:pt x="2013765" y="3998791"/>
                </a:lnTo>
                <a:lnTo>
                  <a:pt x="1937830" y="4074725"/>
                </a:lnTo>
                <a:close/>
                <a:moveTo>
                  <a:pt x="657111" y="3998791"/>
                </a:moveTo>
                <a:lnTo>
                  <a:pt x="636782" y="4019120"/>
                </a:lnTo>
                <a:lnTo>
                  <a:pt x="712716" y="4095054"/>
                </a:lnTo>
                <a:lnTo>
                  <a:pt x="636782" y="4170988"/>
                </a:lnTo>
                <a:lnTo>
                  <a:pt x="657111" y="4191317"/>
                </a:lnTo>
                <a:lnTo>
                  <a:pt x="733045" y="4115383"/>
                </a:lnTo>
                <a:lnTo>
                  <a:pt x="808979" y="4191317"/>
                </a:lnTo>
                <a:lnTo>
                  <a:pt x="829308" y="4170988"/>
                </a:lnTo>
                <a:lnTo>
                  <a:pt x="753374" y="4095054"/>
                </a:lnTo>
                <a:lnTo>
                  <a:pt x="829308" y="4019120"/>
                </a:lnTo>
                <a:lnTo>
                  <a:pt x="808979" y="3998791"/>
                </a:lnTo>
                <a:lnTo>
                  <a:pt x="733045" y="4074725"/>
                </a:lnTo>
                <a:close/>
                <a:moveTo>
                  <a:pt x="1259202" y="3998790"/>
                </a:moveTo>
                <a:lnTo>
                  <a:pt x="1238874" y="4019119"/>
                </a:lnTo>
                <a:lnTo>
                  <a:pt x="1314806" y="4095054"/>
                </a:lnTo>
                <a:lnTo>
                  <a:pt x="1238874" y="4170988"/>
                </a:lnTo>
                <a:lnTo>
                  <a:pt x="1259202" y="4191317"/>
                </a:lnTo>
                <a:lnTo>
                  <a:pt x="1335734" y="4115382"/>
                </a:lnTo>
                <a:lnTo>
                  <a:pt x="1411071" y="4191317"/>
                </a:lnTo>
                <a:lnTo>
                  <a:pt x="1431399" y="4170988"/>
                </a:lnTo>
                <a:lnTo>
                  <a:pt x="1355465" y="4095054"/>
                </a:lnTo>
                <a:lnTo>
                  <a:pt x="1431399" y="4019119"/>
                </a:lnTo>
                <a:lnTo>
                  <a:pt x="1411071" y="3998790"/>
                </a:lnTo>
                <a:lnTo>
                  <a:pt x="1335135" y="4074725"/>
                </a:lnTo>
                <a:close/>
                <a:moveTo>
                  <a:pt x="55018" y="3998790"/>
                </a:moveTo>
                <a:lnTo>
                  <a:pt x="34689" y="4019119"/>
                </a:lnTo>
                <a:lnTo>
                  <a:pt x="110623" y="4095054"/>
                </a:lnTo>
                <a:lnTo>
                  <a:pt x="34091" y="4170988"/>
                </a:lnTo>
                <a:lnTo>
                  <a:pt x="54420" y="4191317"/>
                </a:lnTo>
                <a:lnTo>
                  <a:pt x="130354" y="4115382"/>
                </a:lnTo>
                <a:lnTo>
                  <a:pt x="206289" y="4191317"/>
                </a:lnTo>
                <a:lnTo>
                  <a:pt x="226617" y="4170988"/>
                </a:lnTo>
                <a:lnTo>
                  <a:pt x="150683" y="4095054"/>
                </a:lnTo>
                <a:lnTo>
                  <a:pt x="226617" y="4019119"/>
                </a:lnTo>
                <a:lnTo>
                  <a:pt x="206289" y="3998790"/>
                </a:lnTo>
                <a:lnTo>
                  <a:pt x="130354" y="4074725"/>
                </a:lnTo>
                <a:close/>
                <a:moveTo>
                  <a:pt x="1259800" y="3973678"/>
                </a:moveTo>
                <a:lnTo>
                  <a:pt x="1335734" y="4049612"/>
                </a:lnTo>
                <a:lnTo>
                  <a:pt x="1411668" y="3973678"/>
                </a:lnTo>
                <a:lnTo>
                  <a:pt x="1457707" y="4019717"/>
                </a:lnTo>
                <a:lnTo>
                  <a:pt x="1381175" y="4095054"/>
                </a:lnTo>
                <a:lnTo>
                  <a:pt x="1457109" y="4170988"/>
                </a:lnTo>
                <a:lnTo>
                  <a:pt x="1411071" y="4217026"/>
                </a:lnTo>
                <a:lnTo>
                  <a:pt x="1335135" y="4141092"/>
                </a:lnTo>
                <a:lnTo>
                  <a:pt x="1259800" y="4216429"/>
                </a:lnTo>
                <a:lnTo>
                  <a:pt x="1213762" y="4170390"/>
                </a:lnTo>
                <a:lnTo>
                  <a:pt x="1289695" y="4094455"/>
                </a:lnTo>
                <a:lnTo>
                  <a:pt x="1213762" y="4019717"/>
                </a:lnTo>
                <a:close/>
                <a:moveTo>
                  <a:pt x="55018" y="3973678"/>
                </a:moveTo>
                <a:lnTo>
                  <a:pt x="130952" y="4049612"/>
                </a:lnTo>
                <a:lnTo>
                  <a:pt x="206886" y="3973678"/>
                </a:lnTo>
                <a:lnTo>
                  <a:pt x="252925" y="4019717"/>
                </a:lnTo>
                <a:lnTo>
                  <a:pt x="176991" y="4095651"/>
                </a:lnTo>
                <a:lnTo>
                  <a:pt x="252925" y="4171586"/>
                </a:lnTo>
                <a:lnTo>
                  <a:pt x="206886" y="4217625"/>
                </a:lnTo>
                <a:lnTo>
                  <a:pt x="130952" y="4141690"/>
                </a:lnTo>
                <a:lnTo>
                  <a:pt x="55018" y="4216429"/>
                </a:lnTo>
                <a:lnTo>
                  <a:pt x="8979" y="4170390"/>
                </a:lnTo>
                <a:lnTo>
                  <a:pt x="84913" y="4094455"/>
                </a:lnTo>
                <a:lnTo>
                  <a:pt x="8979" y="4019717"/>
                </a:lnTo>
                <a:close/>
                <a:moveTo>
                  <a:pt x="10295963" y="3972483"/>
                </a:moveTo>
                <a:lnTo>
                  <a:pt x="10371897" y="4048417"/>
                </a:lnTo>
                <a:lnTo>
                  <a:pt x="10447831" y="3972483"/>
                </a:lnTo>
                <a:lnTo>
                  <a:pt x="10493870" y="4018522"/>
                </a:lnTo>
                <a:lnTo>
                  <a:pt x="10417936" y="4094456"/>
                </a:lnTo>
                <a:lnTo>
                  <a:pt x="10493870" y="4170390"/>
                </a:lnTo>
                <a:lnTo>
                  <a:pt x="10447831" y="4216429"/>
                </a:lnTo>
                <a:lnTo>
                  <a:pt x="10371897" y="4140495"/>
                </a:lnTo>
                <a:lnTo>
                  <a:pt x="10295963" y="4216429"/>
                </a:lnTo>
                <a:lnTo>
                  <a:pt x="10249924" y="4170390"/>
                </a:lnTo>
                <a:lnTo>
                  <a:pt x="10325858" y="4094456"/>
                </a:lnTo>
                <a:lnTo>
                  <a:pt x="10249924" y="4018522"/>
                </a:lnTo>
                <a:close/>
                <a:moveTo>
                  <a:pt x="9693272" y="3972483"/>
                </a:moveTo>
                <a:lnTo>
                  <a:pt x="9769206" y="4048417"/>
                </a:lnTo>
                <a:lnTo>
                  <a:pt x="9845140" y="3972483"/>
                </a:lnTo>
                <a:lnTo>
                  <a:pt x="9891180" y="4018522"/>
                </a:lnTo>
                <a:lnTo>
                  <a:pt x="9815245" y="4094456"/>
                </a:lnTo>
                <a:lnTo>
                  <a:pt x="9891180" y="4170390"/>
                </a:lnTo>
                <a:lnTo>
                  <a:pt x="9845140" y="4216429"/>
                </a:lnTo>
                <a:lnTo>
                  <a:pt x="9769206" y="4140495"/>
                </a:lnTo>
                <a:lnTo>
                  <a:pt x="9693272" y="4216429"/>
                </a:lnTo>
                <a:lnTo>
                  <a:pt x="9647233" y="4170390"/>
                </a:lnTo>
                <a:lnTo>
                  <a:pt x="9723167" y="4094456"/>
                </a:lnTo>
                <a:lnTo>
                  <a:pt x="9647233" y="4018522"/>
                </a:lnTo>
                <a:close/>
                <a:moveTo>
                  <a:pt x="9091777" y="3972483"/>
                </a:moveTo>
                <a:lnTo>
                  <a:pt x="9167711" y="4048417"/>
                </a:lnTo>
                <a:lnTo>
                  <a:pt x="9243645" y="3972483"/>
                </a:lnTo>
                <a:lnTo>
                  <a:pt x="9289684" y="4018522"/>
                </a:lnTo>
                <a:lnTo>
                  <a:pt x="9213750" y="4094456"/>
                </a:lnTo>
                <a:lnTo>
                  <a:pt x="9289684" y="4170390"/>
                </a:lnTo>
                <a:lnTo>
                  <a:pt x="9243645" y="4216429"/>
                </a:lnTo>
                <a:lnTo>
                  <a:pt x="9167711" y="4140495"/>
                </a:lnTo>
                <a:lnTo>
                  <a:pt x="9091777" y="4216429"/>
                </a:lnTo>
                <a:lnTo>
                  <a:pt x="9045738" y="4170390"/>
                </a:lnTo>
                <a:lnTo>
                  <a:pt x="9121672" y="4094456"/>
                </a:lnTo>
                <a:lnTo>
                  <a:pt x="9045738" y="4018522"/>
                </a:lnTo>
                <a:close/>
                <a:moveTo>
                  <a:pt x="8488488" y="3972483"/>
                </a:moveTo>
                <a:lnTo>
                  <a:pt x="8564422" y="4048417"/>
                </a:lnTo>
                <a:lnTo>
                  <a:pt x="8640356" y="3972483"/>
                </a:lnTo>
                <a:lnTo>
                  <a:pt x="8686396" y="4018522"/>
                </a:lnTo>
                <a:lnTo>
                  <a:pt x="8610461" y="4094456"/>
                </a:lnTo>
                <a:lnTo>
                  <a:pt x="8686396" y="4170390"/>
                </a:lnTo>
                <a:lnTo>
                  <a:pt x="8640356" y="4216429"/>
                </a:lnTo>
                <a:lnTo>
                  <a:pt x="8564422" y="4140495"/>
                </a:lnTo>
                <a:lnTo>
                  <a:pt x="8488488" y="4216429"/>
                </a:lnTo>
                <a:lnTo>
                  <a:pt x="8442449" y="4170390"/>
                </a:lnTo>
                <a:lnTo>
                  <a:pt x="8518383" y="4094456"/>
                </a:lnTo>
                <a:lnTo>
                  <a:pt x="8442449" y="4018522"/>
                </a:lnTo>
                <a:close/>
                <a:moveTo>
                  <a:pt x="7886396" y="3972483"/>
                </a:moveTo>
                <a:lnTo>
                  <a:pt x="7962330" y="4048417"/>
                </a:lnTo>
                <a:lnTo>
                  <a:pt x="8038264" y="3972483"/>
                </a:lnTo>
                <a:lnTo>
                  <a:pt x="8084303" y="4018522"/>
                </a:lnTo>
                <a:lnTo>
                  <a:pt x="8008369" y="4094456"/>
                </a:lnTo>
                <a:lnTo>
                  <a:pt x="8084303" y="4170390"/>
                </a:lnTo>
                <a:lnTo>
                  <a:pt x="8038264" y="4216429"/>
                </a:lnTo>
                <a:lnTo>
                  <a:pt x="7962330" y="4140495"/>
                </a:lnTo>
                <a:lnTo>
                  <a:pt x="7886396" y="4216429"/>
                </a:lnTo>
                <a:lnTo>
                  <a:pt x="7840357" y="4170390"/>
                </a:lnTo>
                <a:lnTo>
                  <a:pt x="7916291" y="4094456"/>
                </a:lnTo>
                <a:lnTo>
                  <a:pt x="7840357" y="4018522"/>
                </a:lnTo>
                <a:close/>
                <a:moveTo>
                  <a:pt x="7283705" y="3972483"/>
                </a:moveTo>
                <a:lnTo>
                  <a:pt x="7359639" y="4048417"/>
                </a:lnTo>
                <a:lnTo>
                  <a:pt x="7435573" y="3972483"/>
                </a:lnTo>
                <a:lnTo>
                  <a:pt x="7481613" y="4018522"/>
                </a:lnTo>
                <a:lnTo>
                  <a:pt x="7405678" y="4094456"/>
                </a:lnTo>
                <a:lnTo>
                  <a:pt x="7481613" y="4170390"/>
                </a:lnTo>
                <a:lnTo>
                  <a:pt x="7435573" y="4216429"/>
                </a:lnTo>
                <a:lnTo>
                  <a:pt x="7359639" y="4140495"/>
                </a:lnTo>
                <a:lnTo>
                  <a:pt x="7283705" y="4216429"/>
                </a:lnTo>
                <a:lnTo>
                  <a:pt x="7237666" y="4170390"/>
                </a:lnTo>
                <a:lnTo>
                  <a:pt x="7313600" y="4094456"/>
                </a:lnTo>
                <a:lnTo>
                  <a:pt x="7237666" y="4018522"/>
                </a:lnTo>
                <a:close/>
                <a:moveTo>
                  <a:pt x="6681612" y="3972483"/>
                </a:moveTo>
                <a:lnTo>
                  <a:pt x="6757546" y="4048417"/>
                </a:lnTo>
                <a:lnTo>
                  <a:pt x="6833480" y="3972483"/>
                </a:lnTo>
                <a:lnTo>
                  <a:pt x="6879519" y="4018522"/>
                </a:lnTo>
                <a:lnTo>
                  <a:pt x="6803585" y="4094456"/>
                </a:lnTo>
                <a:lnTo>
                  <a:pt x="6879519" y="4170390"/>
                </a:lnTo>
                <a:lnTo>
                  <a:pt x="6833480" y="4216429"/>
                </a:lnTo>
                <a:lnTo>
                  <a:pt x="6757546" y="4140495"/>
                </a:lnTo>
                <a:lnTo>
                  <a:pt x="6681612" y="4216429"/>
                </a:lnTo>
                <a:lnTo>
                  <a:pt x="6635573" y="4170390"/>
                </a:lnTo>
                <a:lnTo>
                  <a:pt x="6711507" y="4094456"/>
                </a:lnTo>
                <a:lnTo>
                  <a:pt x="6635573" y="4018522"/>
                </a:lnTo>
                <a:close/>
                <a:moveTo>
                  <a:pt x="6078921" y="3972483"/>
                </a:moveTo>
                <a:lnTo>
                  <a:pt x="6154855" y="4048417"/>
                </a:lnTo>
                <a:lnTo>
                  <a:pt x="6230789" y="3972483"/>
                </a:lnTo>
                <a:lnTo>
                  <a:pt x="6276829" y="4018522"/>
                </a:lnTo>
                <a:lnTo>
                  <a:pt x="6200894" y="4094456"/>
                </a:lnTo>
                <a:lnTo>
                  <a:pt x="6276829" y="4170390"/>
                </a:lnTo>
                <a:lnTo>
                  <a:pt x="6230789" y="4216429"/>
                </a:lnTo>
                <a:lnTo>
                  <a:pt x="6154855" y="4140495"/>
                </a:lnTo>
                <a:lnTo>
                  <a:pt x="6078921" y="4216429"/>
                </a:lnTo>
                <a:lnTo>
                  <a:pt x="6032882" y="4170390"/>
                </a:lnTo>
                <a:lnTo>
                  <a:pt x="6108816" y="4094456"/>
                </a:lnTo>
                <a:lnTo>
                  <a:pt x="6032882" y="4018522"/>
                </a:lnTo>
                <a:close/>
                <a:moveTo>
                  <a:pt x="5476828" y="3972483"/>
                </a:moveTo>
                <a:lnTo>
                  <a:pt x="5552762" y="4048417"/>
                </a:lnTo>
                <a:lnTo>
                  <a:pt x="5628697" y="3972483"/>
                </a:lnTo>
                <a:lnTo>
                  <a:pt x="5674735" y="4018522"/>
                </a:lnTo>
                <a:lnTo>
                  <a:pt x="5598801" y="4094456"/>
                </a:lnTo>
                <a:lnTo>
                  <a:pt x="5674735" y="4170390"/>
                </a:lnTo>
                <a:lnTo>
                  <a:pt x="5628099" y="4216429"/>
                </a:lnTo>
                <a:lnTo>
                  <a:pt x="5552164" y="4140495"/>
                </a:lnTo>
                <a:lnTo>
                  <a:pt x="5476828" y="4216429"/>
                </a:lnTo>
                <a:lnTo>
                  <a:pt x="5430789" y="4170390"/>
                </a:lnTo>
                <a:lnTo>
                  <a:pt x="5506723" y="4094456"/>
                </a:lnTo>
                <a:lnTo>
                  <a:pt x="5430789" y="4018522"/>
                </a:lnTo>
                <a:close/>
                <a:moveTo>
                  <a:pt x="4874137" y="3972483"/>
                </a:moveTo>
                <a:lnTo>
                  <a:pt x="4950071" y="4048417"/>
                </a:lnTo>
                <a:lnTo>
                  <a:pt x="5026005" y="3972483"/>
                </a:lnTo>
                <a:lnTo>
                  <a:pt x="5072044" y="4018522"/>
                </a:lnTo>
                <a:lnTo>
                  <a:pt x="4996110" y="4094456"/>
                </a:lnTo>
                <a:lnTo>
                  <a:pt x="5072044" y="4170390"/>
                </a:lnTo>
                <a:lnTo>
                  <a:pt x="5026005" y="4216429"/>
                </a:lnTo>
                <a:lnTo>
                  <a:pt x="4950071" y="4140495"/>
                </a:lnTo>
                <a:lnTo>
                  <a:pt x="4874137" y="4216429"/>
                </a:lnTo>
                <a:lnTo>
                  <a:pt x="4828098" y="4170390"/>
                </a:lnTo>
                <a:lnTo>
                  <a:pt x="4904032" y="4094456"/>
                </a:lnTo>
                <a:lnTo>
                  <a:pt x="4828098" y="4018522"/>
                </a:lnTo>
                <a:close/>
                <a:moveTo>
                  <a:pt x="4272044" y="3972483"/>
                </a:moveTo>
                <a:lnTo>
                  <a:pt x="4347978" y="4048417"/>
                </a:lnTo>
                <a:lnTo>
                  <a:pt x="4423913" y="3972483"/>
                </a:lnTo>
                <a:lnTo>
                  <a:pt x="4469951" y="4018522"/>
                </a:lnTo>
                <a:lnTo>
                  <a:pt x="4394017" y="4094456"/>
                </a:lnTo>
                <a:lnTo>
                  <a:pt x="4469951" y="4170390"/>
                </a:lnTo>
                <a:lnTo>
                  <a:pt x="4423913" y="4216429"/>
                </a:lnTo>
                <a:lnTo>
                  <a:pt x="4347978" y="4140495"/>
                </a:lnTo>
                <a:lnTo>
                  <a:pt x="4272044" y="4216429"/>
                </a:lnTo>
                <a:lnTo>
                  <a:pt x="4226005" y="4170390"/>
                </a:lnTo>
                <a:lnTo>
                  <a:pt x="4301939" y="4094456"/>
                </a:lnTo>
                <a:lnTo>
                  <a:pt x="4226005" y="4018522"/>
                </a:lnTo>
                <a:close/>
                <a:moveTo>
                  <a:pt x="3668756" y="3972483"/>
                </a:moveTo>
                <a:lnTo>
                  <a:pt x="3744690" y="4048417"/>
                </a:lnTo>
                <a:lnTo>
                  <a:pt x="3820624" y="3972483"/>
                </a:lnTo>
                <a:lnTo>
                  <a:pt x="3866663" y="4018522"/>
                </a:lnTo>
                <a:lnTo>
                  <a:pt x="3790729" y="4094456"/>
                </a:lnTo>
                <a:lnTo>
                  <a:pt x="3866663" y="4170390"/>
                </a:lnTo>
                <a:lnTo>
                  <a:pt x="3820624" y="4216429"/>
                </a:lnTo>
                <a:lnTo>
                  <a:pt x="3744690" y="4140495"/>
                </a:lnTo>
                <a:lnTo>
                  <a:pt x="3668756" y="4216429"/>
                </a:lnTo>
                <a:lnTo>
                  <a:pt x="3622717" y="4170390"/>
                </a:lnTo>
                <a:lnTo>
                  <a:pt x="3698651" y="4094456"/>
                </a:lnTo>
                <a:lnTo>
                  <a:pt x="3622717" y="4018522"/>
                </a:lnTo>
                <a:close/>
                <a:moveTo>
                  <a:pt x="3067284" y="3972483"/>
                </a:moveTo>
                <a:lnTo>
                  <a:pt x="3143218" y="4048417"/>
                </a:lnTo>
                <a:lnTo>
                  <a:pt x="3219155" y="3972483"/>
                </a:lnTo>
                <a:lnTo>
                  <a:pt x="3265193" y="4018522"/>
                </a:lnTo>
                <a:lnTo>
                  <a:pt x="3189258" y="4094456"/>
                </a:lnTo>
                <a:lnTo>
                  <a:pt x="3265193" y="4170390"/>
                </a:lnTo>
                <a:lnTo>
                  <a:pt x="3218557" y="4216429"/>
                </a:lnTo>
                <a:lnTo>
                  <a:pt x="3142621" y="4140495"/>
                </a:lnTo>
                <a:lnTo>
                  <a:pt x="3067284" y="4216429"/>
                </a:lnTo>
                <a:lnTo>
                  <a:pt x="3021245" y="4170390"/>
                </a:lnTo>
                <a:lnTo>
                  <a:pt x="3097179" y="4094456"/>
                </a:lnTo>
                <a:lnTo>
                  <a:pt x="3021245" y="4018522"/>
                </a:lnTo>
                <a:close/>
                <a:moveTo>
                  <a:pt x="2464590" y="3972483"/>
                </a:moveTo>
                <a:lnTo>
                  <a:pt x="2540525" y="4048417"/>
                </a:lnTo>
                <a:lnTo>
                  <a:pt x="2616460" y="3972483"/>
                </a:lnTo>
                <a:lnTo>
                  <a:pt x="2662499" y="4018522"/>
                </a:lnTo>
                <a:lnTo>
                  <a:pt x="2586565" y="4094456"/>
                </a:lnTo>
                <a:lnTo>
                  <a:pt x="2662499" y="4170390"/>
                </a:lnTo>
                <a:lnTo>
                  <a:pt x="2616460" y="4216429"/>
                </a:lnTo>
                <a:lnTo>
                  <a:pt x="2540525" y="4140495"/>
                </a:lnTo>
                <a:lnTo>
                  <a:pt x="2464590" y="4216429"/>
                </a:lnTo>
                <a:lnTo>
                  <a:pt x="2418551" y="4170390"/>
                </a:lnTo>
                <a:lnTo>
                  <a:pt x="2494485" y="4094456"/>
                </a:lnTo>
                <a:lnTo>
                  <a:pt x="2418551" y="4018522"/>
                </a:lnTo>
                <a:close/>
                <a:moveTo>
                  <a:pt x="1861896" y="3972483"/>
                </a:moveTo>
                <a:lnTo>
                  <a:pt x="1937830" y="4048417"/>
                </a:lnTo>
                <a:lnTo>
                  <a:pt x="2013765" y="3972483"/>
                </a:lnTo>
                <a:lnTo>
                  <a:pt x="2059804" y="4018522"/>
                </a:lnTo>
                <a:lnTo>
                  <a:pt x="1983870" y="4094456"/>
                </a:lnTo>
                <a:lnTo>
                  <a:pt x="2059804" y="4170390"/>
                </a:lnTo>
                <a:lnTo>
                  <a:pt x="2013765" y="4216429"/>
                </a:lnTo>
                <a:lnTo>
                  <a:pt x="1937830" y="4140495"/>
                </a:lnTo>
                <a:lnTo>
                  <a:pt x="1861896" y="4216429"/>
                </a:lnTo>
                <a:lnTo>
                  <a:pt x="1815856" y="4170390"/>
                </a:lnTo>
                <a:lnTo>
                  <a:pt x="1891792" y="4094456"/>
                </a:lnTo>
                <a:lnTo>
                  <a:pt x="1815856" y="4018522"/>
                </a:lnTo>
                <a:close/>
                <a:moveTo>
                  <a:pt x="657111" y="3972483"/>
                </a:moveTo>
                <a:lnTo>
                  <a:pt x="733045" y="4048417"/>
                </a:lnTo>
                <a:lnTo>
                  <a:pt x="808979" y="3972483"/>
                </a:lnTo>
                <a:lnTo>
                  <a:pt x="855018" y="4018522"/>
                </a:lnTo>
                <a:lnTo>
                  <a:pt x="779084" y="4094456"/>
                </a:lnTo>
                <a:lnTo>
                  <a:pt x="855018" y="4170390"/>
                </a:lnTo>
                <a:lnTo>
                  <a:pt x="808979" y="4216429"/>
                </a:lnTo>
                <a:lnTo>
                  <a:pt x="733045" y="4140495"/>
                </a:lnTo>
                <a:lnTo>
                  <a:pt x="657111" y="4216429"/>
                </a:lnTo>
                <a:lnTo>
                  <a:pt x="611072" y="4170390"/>
                </a:lnTo>
                <a:lnTo>
                  <a:pt x="687006" y="4094456"/>
                </a:lnTo>
                <a:lnTo>
                  <a:pt x="611072" y="4018522"/>
                </a:lnTo>
                <a:close/>
                <a:moveTo>
                  <a:pt x="10348579" y="3524052"/>
                </a:moveTo>
                <a:lnTo>
                  <a:pt x="10395813" y="3524052"/>
                </a:lnTo>
                <a:lnTo>
                  <a:pt x="10395813" y="3631077"/>
                </a:lnTo>
                <a:lnTo>
                  <a:pt x="10502838" y="3631077"/>
                </a:lnTo>
                <a:lnTo>
                  <a:pt x="10502838" y="3678312"/>
                </a:lnTo>
                <a:lnTo>
                  <a:pt x="10395813" y="3678312"/>
                </a:lnTo>
                <a:lnTo>
                  <a:pt x="10395813" y="3785337"/>
                </a:lnTo>
                <a:lnTo>
                  <a:pt x="10348579" y="3785337"/>
                </a:lnTo>
                <a:lnTo>
                  <a:pt x="10348579" y="3678312"/>
                </a:lnTo>
                <a:lnTo>
                  <a:pt x="10241553" y="3678312"/>
                </a:lnTo>
                <a:lnTo>
                  <a:pt x="10241553" y="3631077"/>
                </a:lnTo>
                <a:lnTo>
                  <a:pt x="10348579" y="3631077"/>
                </a:lnTo>
                <a:close/>
                <a:moveTo>
                  <a:pt x="9746486" y="3524052"/>
                </a:moveTo>
                <a:lnTo>
                  <a:pt x="9793123" y="3524052"/>
                </a:lnTo>
                <a:lnTo>
                  <a:pt x="9793123" y="3631077"/>
                </a:lnTo>
                <a:lnTo>
                  <a:pt x="9900148" y="3631077"/>
                </a:lnTo>
                <a:lnTo>
                  <a:pt x="9900148" y="3678312"/>
                </a:lnTo>
                <a:lnTo>
                  <a:pt x="9793123" y="3678312"/>
                </a:lnTo>
                <a:lnTo>
                  <a:pt x="9793123" y="3785337"/>
                </a:lnTo>
                <a:lnTo>
                  <a:pt x="9746486" y="3785337"/>
                </a:lnTo>
                <a:lnTo>
                  <a:pt x="9746486" y="3678312"/>
                </a:lnTo>
                <a:lnTo>
                  <a:pt x="9639460" y="3678312"/>
                </a:lnTo>
                <a:lnTo>
                  <a:pt x="9639460" y="3631077"/>
                </a:lnTo>
                <a:lnTo>
                  <a:pt x="9746486" y="3631077"/>
                </a:lnTo>
                <a:close/>
                <a:moveTo>
                  <a:pt x="9143796" y="3524052"/>
                </a:moveTo>
                <a:lnTo>
                  <a:pt x="9191030" y="3524052"/>
                </a:lnTo>
                <a:lnTo>
                  <a:pt x="9191030" y="3631077"/>
                </a:lnTo>
                <a:lnTo>
                  <a:pt x="9298055" y="3631077"/>
                </a:lnTo>
                <a:lnTo>
                  <a:pt x="9298055" y="3678312"/>
                </a:lnTo>
                <a:lnTo>
                  <a:pt x="9191030" y="3678312"/>
                </a:lnTo>
                <a:lnTo>
                  <a:pt x="9191030" y="3785337"/>
                </a:lnTo>
                <a:lnTo>
                  <a:pt x="9143796" y="3785337"/>
                </a:lnTo>
                <a:lnTo>
                  <a:pt x="9143796" y="3678312"/>
                </a:lnTo>
                <a:lnTo>
                  <a:pt x="9036770" y="3678312"/>
                </a:lnTo>
                <a:lnTo>
                  <a:pt x="9036770" y="3631077"/>
                </a:lnTo>
                <a:lnTo>
                  <a:pt x="9143796" y="3631077"/>
                </a:lnTo>
                <a:close/>
                <a:moveTo>
                  <a:pt x="8541105" y="3524052"/>
                </a:moveTo>
                <a:lnTo>
                  <a:pt x="8588339" y="3524052"/>
                </a:lnTo>
                <a:lnTo>
                  <a:pt x="8588339" y="3631077"/>
                </a:lnTo>
                <a:lnTo>
                  <a:pt x="8695365" y="3631077"/>
                </a:lnTo>
                <a:lnTo>
                  <a:pt x="8695365" y="3678312"/>
                </a:lnTo>
                <a:lnTo>
                  <a:pt x="8588339" y="3678312"/>
                </a:lnTo>
                <a:lnTo>
                  <a:pt x="8588339" y="3785337"/>
                </a:lnTo>
                <a:lnTo>
                  <a:pt x="8541105" y="3785337"/>
                </a:lnTo>
                <a:lnTo>
                  <a:pt x="8541105" y="3678312"/>
                </a:lnTo>
                <a:lnTo>
                  <a:pt x="8434079" y="3678312"/>
                </a:lnTo>
                <a:lnTo>
                  <a:pt x="8434079" y="3631077"/>
                </a:lnTo>
                <a:lnTo>
                  <a:pt x="8541105" y="3631077"/>
                </a:lnTo>
                <a:close/>
                <a:moveTo>
                  <a:pt x="7939012" y="3524052"/>
                </a:moveTo>
                <a:lnTo>
                  <a:pt x="7985648" y="3524052"/>
                </a:lnTo>
                <a:lnTo>
                  <a:pt x="7985648" y="3631077"/>
                </a:lnTo>
                <a:lnTo>
                  <a:pt x="8092674" y="3631077"/>
                </a:lnTo>
                <a:lnTo>
                  <a:pt x="8092674" y="3678312"/>
                </a:lnTo>
                <a:lnTo>
                  <a:pt x="7985648" y="3678312"/>
                </a:lnTo>
                <a:lnTo>
                  <a:pt x="7985648" y="3785337"/>
                </a:lnTo>
                <a:lnTo>
                  <a:pt x="7939012" y="3785337"/>
                </a:lnTo>
                <a:lnTo>
                  <a:pt x="7939012" y="3678312"/>
                </a:lnTo>
                <a:lnTo>
                  <a:pt x="7831986" y="3678312"/>
                </a:lnTo>
                <a:lnTo>
                  <a:pt x="7831986" y="3631077"/>
                </a:lnTo>
                <a:lnTo>
                  <a:pt x="7939012" y="3631077"/>
                </a:lnTo>
                <a:close/>
                <a:moveTo>
                  <a:pt x="7336321" y="3524052"/>
                </a:moveTo>
                <a:lnTo>
                  <a:pt x="7383555" y="3524052"/>
                </a:lnTo>
                <a:lnTo>
                  <a:pt x="7383555" y="3631077"/>
                </a:lnTo>
                <a:lnTo>
                  <a:pt x="7490581" y="3631077"/>
                </a:lnTo>
                <a:lnTo>
                  <a:pt x="7490581" y="3678312"/>
                </a:lnTo>
                <a:lnTo>
                  <a:pt x="7383555" y="3678312"/>
                </a:lnTo>
                <a:lnTo>
                  <a:pt x="7383555" y="3785337"/>
                </a:lnTo>
                <a:lnTo>
                  <a:pt x="7336321" y="3785337"/>
                </a:lnTo>
                <a:lnTo>
                  <a:pt x="7336321" y="3678312"/>
                </a:lnTo>
                <a:lnTo>
                  <a:pt x="7229295" y="3678312"/>
                </a:lnTo>
                <a:lnTo>
                  <a:pt x="7229295" y="3631077"/>
                </a:lnTo>
                <a:lnTo>
                  <a:pt x="7336321" y="3631077"/>
                </a:lnTo>
                <a:close/>
                <a:moveTo>
                  <a:pt x="6734228" y="3524052"/>
                </a:moveTo>
                <a:lnTo>
                  <a:pt x="6780864" y="3524052"/>
                </a:lnTo>
                <a:lnTo>
                  <a:pt x="6780864" y="3631077"/>
                </a:lnTo>
                <a:lnTo>
                  <a:pt x="6887890" y="3631077"/>
                </a:lnTo>
                <a:lnTo>
                  <a:pt x="6887890" y="3678312"/>
                </a:lnTo>
                <a:lnTo>
                  <a:pt x="6780864" y="3678312"/>
                </a:lnTo>
                <a:lnTo>
                  <a:pt x="6780864" y="3785337"/>
                </a:lnTo>
                <a:lnTo>
                  <a:pt x="6734228" y="3785337"/>
                </a:lnTo>
                <a:lnTo>
                  <a:pt x="6734228" y="3678312"/>
                </a:lnTo>
                <a:lnTo>
                  <a:pt x="6627202" y="3678312"/>
                </a:lnTo>
                <a:lnTo>
                  <a:pt x="6627202" y="3631077"/>
                </a:lnTo>
                <a:lnTo>
                  <a:pt x="6734228" y="3631077"/>
                </a:lnTo>
                <a:close/>
                <a:moveTo>
                  <a:pt x="6131537" y="3524052"/>
                </a:moveTo>
                <a:lnTo>
                  <a:pt x="6178771" y="3524052"/>
                </a:lnTo>
                <a:lnTo>
                  <a:pt x="6178771" y="3631077"/>
                </a:lnTo>
                <a:lnTo>
                  <a:pt x="6285797" y="3631077"/>
                </a:lnTo>
                <a:lnTo>
                  <a:pt x="6285797" y="3678312"/>
                </a:lnTo>
                <a:lnTo>
                  <a:pt x="6178771" y="3678312"/>
                </a:lnTo>
                <a:lnTo>
                  <a:pt x="6178771" y="3785337"/>
                </a:lnTo>
                <a:lnTo>
                  <a:pt x="6131537" y="3785337"/>
                </a:lnTo>
                <a:lnTo>
                  <a:pt x="6131537" y="3678312"/>
                </a:lnTo>
                <a:lnTo>
                  <a:pt x="6024511" y="3678312"/>
                </a:lnTo>
                <a:lnTo>
                  <a:pt x="6024511" y="3631077"/>
                </a:lnTo>
                <a:lnTo>
                  <a:pt x="6131537" y="3631077"/>
                </a:lnTo>
                <a:close/>
                <a:moveTo>
                  <a:pt x="5528846" y="3524052"/>
                </a:moveTo>
                <a:lnTo>
                  <a:pt x="5576080" y="3524052"/>
                </a:lnTo>
                <a:lnTo>
                  <a:pt x="5576080" y="3631077"/>
                </a:lnTo>
                <a:lnTo>
                  <a:pt x="5683106" y="3631077"/>
                </a:lnTo>
                <a:lnTo>
                  <a:pt x="5683106" y="3678312"/>
                </a:lnTo>
                <a:lnTo>
                  <a:pt x="5576080" y="3678312"/>
                </a:lnTo>
                <a:lnTo>
                  <a:pt x="5576080" y="3785337"/>
                </a:lnTo>
                <a:lnTo>
                  <a:pt x="5528846" y="3785337"/>
                </a:lnTo>
                <a:lnTo>
                  <a:pt x="5528846" y="3678312"/>
                </a:lnTo>
                <a:lnTo>
                  <a:pt x="5421820" y="3678312"/>
                </a:lnTo>
                <a:lnTo>
                  <a:pt x="5421820" y="3631077"/>
                </a:lnTo>
                <a:lnTo>
                  <a:pt x="5528846" y="3631077"/>
                </a:lnTo>
                <a:close/>
                <a:moveTo>
                  <a:pt x="4926753" y="3524052"/>
                </a:moveTo>
                <a:lnTo>
                  <a:pt x="4973389" y="3524052"/>
                </a:lnTo>
                <a:lnTo>
                  <a:pt x="4973389" y="3631077"/>
                </a:lnTo>
                <a:lnTo>
                  <a:pt x="5080415" y="3631077"/>
                </a:lnTo>
                <a:lnTo>
                  <a:pt x="5080415" y="3678312"/>
                </a:lnTo>
                <a:lnTo>
                  <a:pt x="4973389" y="3678312"/>
                </a:lnTo>
                <a:lnTo>
                  <a:pt x="4973389" y="3785337"/>
                </a:lnTo>
                <a:lnTo>
                  <a:pt x="4926753" y="3785337"/>
                </a:lnTo>
                <a:lnTo>
                  <a:pt x="4926753" y="3678312"/>
                </a:lnTo>
                <a:lnTo>
                  <a:pt x="4819727" y="3678312"/>
                </a:lnTo>
                <a:lnTo>
                  <a:pt x="4819727" y="3631077"/>
                </a:lnTo>
                <a:lnTo>
                  <a:pt x="4926753" y="3631077"/>
                </a:lnTo>
                <a:close/>
                <a:moveTo>
                  <a:pt x="4324063" y="3524052"/>
                </a:moveTo>
                <a:lnTo>
                  <a:pt x="4371297" y="3524052"/>
                </a:lnTo>
                <a:lnTo>
                  <a:pt x="4371297" y="3631077"/>
                </a:lnTo>
                <a:lnTo>
                  <a:pt x="4478323" y="3631077"/>
                </a:lnTo>
                <a:lnTo>
                  <a:pt x="4478323" y="3678312"/>
                </a:lnTo>
                <a:lnTo>
                  <a:pt x="4371297" y="3678312"/>
                </a:lnTo>
                <a:lnTo>
                  <a:pt x="4371297" y="3785337"/>
                </a:lnTo>
                <a:lnTo>
                  <a:pt x="4324063" y="3785337"/>
                </a:lnTo>
                <a:lnTo>
                  <a:pt x="4324063" y="3678312"/>
                </a:lnTo>
                <a:lnTo>
                  <a:pt x="4217037" y="3678312"/>
                </a:lnTo>
                <a:lnTo>
                  <a:pt x="4217037" y="3631077"/>
                </a:lnTo>
                <a:lnTo>
                  <a:pt x="4324063" y="3631077"/>
                </a:lnTo>
                <a:close/>
                <a:moveTo>
                  <a:pt x="3721970" y="3524052"/>
                </a:moveTo>
                <a:lnTo>
                  <a:pt x="3768606" y="3524052"/>
                </a:lnTo>
                <a:lnTo>
                  <a:pt x="3768606" y="3631077"/>
                </a:lnTo>
                <a:lnTo>
                  <a:pt x="3875632" y="3631077"/>
                </a:lnTo>
                <a:lnTo>
                  <a:pt x="3875632" y="3678312"/>
                </a:lnTo>
                <a:lnTo>
                  <a:pt x="3768606" y="3678312"/>
                </a:lnTo>
                <a:lnTo>
                  <a:pt x="3768606" y="3785337"/>
                </a:lnTo>
                <a:lnTo>
                  <a:pt x="3721970" y="3785337"/>
                </a:lnTo>
                <a:lnTo>
                  <a:pt x="3721970" y="3678312"/>
                </a:lnTo>
                <a:lnTo>
                  <a:pt x="3614944" y="3678312"/>
                </a:lnTo>
                <a:lnTo>
                  <a:pt x="3614944" y="3631077"/>
                </a:lnTo>
                <a:lnTo>
                  <a:pt x="3721970" y="3631077"/>
                </a:lnTo>
                <a:close/>
                <a:moveTo>
                  <a:pt x="3119310" y="3524052"/>
                </a:moveTo>
                <a:lnTo>
                  <a:pt x="3166544" y="3524052"/>
                </a:lnTo>
                <a:lnTo>
                  <a:pt x="3166544" y="3631077"/>
                </a:lnTo>
                <a:lnTo>
                  <a:pt x="3273570" y="3631077"/>
                </a:lnTo>
                <a:lnTo>
                  <a:pt x="3273570" y="3678312"/>
                </a:lnTo>
                <a:lnTo>
                  <a:pt x="3166544" y="3678312"/>
                </a:lnTo>
                <a:lnTo>
                  <a:pt x="3166544" y="3785337"/>
                </a:lnTo>
                <a:lnTo>
                  <a:pt x="3119310" y="3785337"/>
                </a:lnTo>
                <a:lnTo>
                  <a:pt x="3119310" y="3678312"/>
                </a:lnTo>
                <a:lnTo>
                  <a:pt x="3012282" y="3678312"/>
                </a:lnTo>
                <a:lnTo>
                  <a:pt x="3012282" y="3631077"/>
                </a:lnTo>
                <a:lnTo>
                  <a:pt x="3119310" y="3631077"/>
                </a:lnTo>
                <a:close/>
                <a:moveTo>
                  <a:pt x="2516613" y="3524052"/>
                </a:moveTo>
                <a:lnTo>
                  <a:pt x="2563849" y="3524052"/>
                </a:lnTo>
                <a:lnTo>
                  <a:pt x="2563849" y="3631077"/>
                </a:lnTo>
                <a:lnTo>
                  <a:pt x="2670875" y="3631077"/>
                </a:lnTo>
                <a:lnTo>
                  <a:pt x="2670875" y="3678312"/>
                </a:lnTo>
                <a:lnTo>
                  <a:pt x="2563849" y="3678312"/>
                </a:lnTo>
                <a:lnTo>
                  <a:pt x="2563849" y="3785337"/>
                </a:lnTo>
                <a:lnTo>
                  <a:pt x="2516613" y="3785337"/>
                </a:lnTo>
                <a:lnTo>
                  <a:pt x="2516613" y="3678312"/>
                </a:lnTo>
                <a:lnTo>
                  <a:pt x="2409586" y="3678312"/>
                </a:lnTo>
                <a:lnTo>
                  <a:pt x="2409586" y="3631077"/>
                </a:lnTo>
                <a:lnTo>
                  <a:pt x="2516613" y="3631077"/>
                </a:lnTo>
                <a:close/>
                <a:moveTo>
                  <a:pt x="1914517" y="3524052"/>
                </a:moveTo>
                <a:lnTo>
                  <a:pt x="1961153" y="3524052"/>
                </a:lnTo>
                <a:lnTo>
                  <a:pt x="1961153" y="3631077"/>
                </a:lnTo>
                <a:lnTo>
                  <a:pt x="2068179" y="3631077"/>
                </a:lnTo>
                <a:lnTo>
                  <a:pt x="2068179" y="3678312"/>
                </a:lnTo>
                <a:lnTo>
                  <a:pt x="1961153" y="3678312"/>
                </a:lnTo>
                <a:lnTo>
                  <a:pt x="1961153" y="3785337"/>
                </a:lnTo>
                <a:lnTo>
                  <a:pt x="1914517" y="3785337"/>
                </a:lnTo>
                <a:lnTo>
                  <a:pt x="1914517" y="3678312"/>
                </a:lnTo>
                <a:lnTo>
                  <a:pt x="1807489" y="3678312"/>
                </a:lnTo>
                <a:lnTo>
                  <a:pt x="1807489" y="3631077"/>
                </a:lnTo>
                <a:lnTo>
                  <a:pt x="1914517" y="3631077"/>
                </a:lnTo>
                <a:close/>
                <a:moveTo>
                  <a:pt x="1311820" y="3524052"/>
                </a:moveTo>
                <a:lnTo>
                  <a:pt x="1359055" y="3524052"/>
                </a:lnTo>
                <a:lnTo>
                  <a:pt x="1359055" y="3631077"/>
                </a:lnTo>
                <a:lnTo>
                  <a:pt x="1466082" y="3631077"/>
                </a:lnTo>
                <a:lnTo>
                  <a:pt x="1466082" y="3678312"/>
                </a:lnTo>
                <a:lnTo>
                  <a:pt x="1359055" y="3678312"/>
                </a:lnTo>
                <a:lnTo>
                  <a:pt x="1359055" y="3785337"/>
                </a:lnTo>
                <a:lnTo>
                  <a:pt x="1311820" y="3785337"/>
                </a:lnTo>
                <a:lnTo>
                  <a:pt x="1311820" y="3678312"/>
                </a:lnTo>
                <a:lnTo>
                  <a:pt x="1204798" y="3678312"/>
                </a:lnTo>
                <a:lnTo>
                  <a:pt x="1204798" y="3631077"/>
                </a:lnTo>
                <a:lnTo>
                  <a:pt x="1311820" y="3631077"/>
                </a:lnTo>
                <a:close/>
                <a:moveTo>
                  <a:pt x="709731" y="3524052"/>
                </a:moveTo>
                <a:lnTo>
                  <a:pt x="756367" y="3524052"/>
                </a:lnTo>
                <a:lnTo>
                  <a:pt x="756367" y="3631077"/>
                </a:lnTo>
                <a:lnTo>
                  <a:pt x="863393" y="3631077"/>
                </a:lnTo>
                <a:lnTo>
                  <a:pt x="863393" y="3678312"/>
                </a:lnTo>
                <a:lnTo>
                  <a:pt x="756367" y="3678312"/>
                </a:lnTo>
                <a:lnTo>
                  <a:pt x="756367" y="3785337"/>
                </a:lnTo>
                <a:lnTo>
                  <a:pt x="709731" y="3785337"/>
                </a:lnTo>
                <a:lnTo>
                  <a:pt x="709731" y="3678312"/>
                </a:lnTo>
                <a:lnTo>
                  <a:pt x="602706" y="3678312"/>
                </a:lnTo>
                <a:lnTo>
                  <a:pt x="602706" y="3631077"/>
                </a:lnTo>
                <a:lnTo>
                  <a:pt x="709731" y="3631077"/>
                </a:lnTo>
                <a:close/>
                <a:moveTo>
                  <a:pt x="107041" y="3524052"/>
                </a:moveTo>
                <a:lnTo>
                  <a:pt x="154276" y="3524052"/>
                </a:lnTo>
                <a:lnTo>
                  <a:pt x="154276" y="3631077"/>
                </a:lnTo>
                <a:lnTo>
                  <a:pt x="261302" y="3631077"/>
                </a:lnTo>
                <a:lnTo>
                  <a:pt x="261302" y="3678312"/>
                </a:lnTo>
                <a:lnTo>
                  <a:pt x="154276" y="3678312"/>
                </a:lnTo>
                <a:lnTo>
                  <a:pt x="154276" y="3785337"/>
                </a:lnTo>
                <a:lnTo>
                  <a:pt x="107041" y="3785337"/>
                </a:lnTo>
                <a:lnTo>
                  <a:pt x="107041" y="3678312"/>
                </a:lnTo>
                <a:lnTo>
                  <a:pt x="16" y="3678312"/>
                </a:lnTo>
                <a:lnTo>
                  <a:pt x="16" y="3631077"/>
                </a:lnTo>
                <a:lnTo>
                  <a:pt x="107041" y="3631077"/>
                </a:lnTo>
                <a:close/>
                <a:moveTo>
                  <a:pt x="1259804" y="3118076"/>
                </a:moveTo>
                <a:lnTo>
                  <a:pt x="1239476" y="3138404"/>
                </a:lnTo>
                <a:lnTo>
                  <a:pt x="1315409" y="3214338"/>
                </a:lnTo>
                <a:lnTo>
                  <a:pt x="1239476" y="3290272"/>
                </a:lnTo>
                <a:lnTo>
                  <a:pt x="1259804" y="3310600"/>
                </a:lnTo>
                <a:lnTo>
                  <a:pt x="1335738" y="3234667"/>
                </a:lnTo>
                <a:lnTo>
                  <a:pt x="1411673" y="3310600"/>
                </a:lnTo>
                <a:lnTo>
                  <a:pt x="1432001" y="3290272"/>
                </a:lnTo>
                <a:lnTo>
                  <a:pt x="1356067" y="3214338"/>
                </a:lnTo>
                <a:lnTo>
                  <a:pt x="1432001" y="3138404"/>
                </a:lnTo>
                <a:lnTo>
                  <a:pt x="1411673" y="3118076"/>
                </a:lnTo>
                <a:lnTo>
                  <a:pt x="1335738" y="3194009"/>
                </a:lnTo>
                <a:close/>
                <a:moveTo>
                  <a:pt x="55023" y="3118076"/>
                </a:moveTo>
                <a:lnTo>
                  <a:pt x="34694" y="3138404"/>
                </a:lnTo>
                <a:lnTo>
                  <a:pt x="110628" y="3214338"/>
                </a:lnTo>
                <a:lnTo>
                  <a:pt x="34096" y="3289674"/>
                </a:lnTo>
                <a:lnTo>
                  <a:pt x="54425" y="3310002"/>
                </a:lnTo>
                <a:lnTo>
                  <a:pt x="130359" y="3234667"/>
                </a:lnTo>
                <a:lnTo>
                  <a:pt x="206294" y="3310600"/>
                </a:lnTo>
                <a:lnTo>
                  <a:pt x="226622" y="3290272"/>
                </a:lnTo>
                <a:lnTo>
                  <a:pt x="150688" y="3214338"/>
                </a:lnTo>
                <a:lnTo>
                  <a:pt x="226622" y="3138404"/>
                </a:lnTo>
                <a:lnTo>
                  <a:pt x="206294" y="3118076"/>
                </a:lnTo>
                <a:lnTo>
                  <a:pt x="130359" y="3194009"/>
                </a:lnTo>
                <a:close/>
                <a:moveTo>
                  <a:pt x="10295963" y="3118074"/>
                </a:moveTo>
                <a:lnTo>
                  <a:pt x="10275634" y="3138404"/>
                </a:lnTo>
                <a:lnTo>
                  <a:pt x="10351568" y="3214337"/>
                </a:lnTo>
                <a:lnTo>
                  <a:pt x="10275634" y="3290270"/>
                </a:lnTo>
                <a:lnTo>
                  <a:pt x="10295963" y="3310598"/>
                </a:lnTo>
                <a:lnTo>
                  <a:pt x="10371897" y="3234665"/>
                </a:lnTo>
                <a:lnTo>
                  <a:pt x="10447831" y="3310598"/>
                </a:lnTo>
                <a:lnTo>
                  <a:pt x="10468160" y="3290270"/>
                </a:lnTo>
                <a:lnTo>
                  <a:pt x="10392226" y="3214337"/>
                </a:lnTo>
                <a:lnTo>
                  <a:pt x="10468160" y="3138404"/>
                </a:lnTo>
                <a:lnTo>
                  <a:pt x="10447831" y="3118074"/>
                </a:lnTo>
                <a:lnTo>
                  <a:pt x="10371897" y="3194008"/>
                </a:lnTo>
                <a:close/>
                <a:moveTo>
                  <a:pt x="9693870" y="3118074"/>
                </a:moveTo>
                <a:lnTo>
                  <a:pt x="9673541" y="3138404"/>
                </a:lnTo>
                <a:lnTo>
                  <a:pt x="9749475" y="3214337"/>
                </a:lnTo>
                <a:lnTo>
                  <a:pt x="9673541" y="3290270"/>
                </a:lnTo>
                <a:lnTo>
                  <a:pt x="9693870" y="3310598"/>
                </a:lnTo>
                <a:lnTo>
                  <a:pt x="9769804" y="3234665"/>
                </a:lnTo>
                <a:lnTo>
                  <a:pt x="9845738" y="3310598"/>
                </a:lnTo>
                <a:lnTo>
                  <a:pt x="9866067" y="3290270"/>
                </a:lnTo>
                <a:lnTo>
                  <a:pt x="9790133" y="3214337"/>
                </a:lnTo>
                <a:lnTo>
                  <a:pt x="9866067" y="3138404"/>
                </a:lnTo>
                <a:lnTo>
                  <a:pt x="9845738" y="3118074"/>
                </a:lnTo>
                <a:lnTo>
                  <a:pt x="9769804" y="3194008"/>
                </a:lnTo>
                <a:close/>
                <a:moveTo>
                  <a:pt x="9091179" y="3118074"/>
                </a:moveTo>
                <a:lnTo>
                  <a:pt x="9070850" y="3138404"/>
                </a:lnTo>
                <a:lnTo>
                  <a:pt x="9146785" y="3214337"/>
                </a:lnTo>
                <a:lnTo>
                  <a:pt x="9070850" y="3290270"/>
                </a:lnTo>
                <a:lnTo>
                  <a:pt x="9091179" y="3310598"/>
                </a:lnTo>
                <a:lnTo>
                  <a:pt x="9167113" y="3234665"/>
                </a:lnTo>
                <a:lnTo>
                  <a:pt x="9243048" y="3310598"/>
                </a:lnTo>
                <a:lnTo>
                  <a:pt x="9263377" y="3290270"/>
                </a:lnTo>
                <a:lnTo>
                  <a:pt x="9187442" y="3214337"/>
                </a:lnTo>
                <a:lnTo>
                  <a:pt x="9263377" y="3138404"/>
                </a:lnTo>
                <a:lnTo>
                  <a:pt x="9243048" y="3118074"/>
                </a:lnTo>
                <a:lnTo>
                  <a:pt x="9167113" y="3194008"/>
                </a:lnTo>
                <a:close/>
                <a:moveTo>
                  <a:pt x="7886396" y="3118074"/>
                </a:moveTo>
                <a:lnTo>
                  <a:pt x="7866067" y="3138404"/>
                </a:lnTo>
                <a:lnTo>
                  <a:pt x="7942001" y="3214337"/>
                </a:lnTo>
                <a:lnTo>
                  <a:pt x="7866067" y="3290270"/>
                </a:lnTo>
                <a:lnTo>
                  <a:pt x="7886396" y="3310598"/>
                </a:lnTo>
                <a:lnTo>
                  <a:pt x="7962330" y="3234665"/>
                </a:lnTo>
                <a:lnTo>
                  <a:pt x="8038264" y="3310598"/>
                </a:lnTo>
                <a:lnTo>
                  <a:pt x="8058593" y="3290270"/>
                </a:lnTo>
                <a:lnTo>
                  <a:pt x="7982659" y="3214337"/>
                </a:lnTo>
                <a:lnTo>
                  <a:pt x="8058593" y="3138404"/>
                </a:lnTo>
                <a:lnTo>
                  <a:pt x="8038264" y="3118074"/>
                </a:lnTo>
                <a:lnTo>
                  <a:pt x="7962330" y="3194008"/>
                </a:lnTo>
                <a:close/>
                <a:moveTo>
                  <a:pt x="7283705" y="3118074"/>
                </a:moveTo>
                <a:lnTo>
                  <a:pt x="7263376" y="3138404"/>
                </a:lnTo>
                <a:lnTo>
                  <a:pt x="7339310" y="3214337"/>
                </a:lnTo>
                <a:lnTo>
                  <a:pt x="7263376" y="3290270"/>
                </a:lnTo>
                <a:lnTo>
                  <a:pt x="7283705" y="3310598"/>
                </a:lnTo>
                <a:lnTo>
                  <a:pt x="7359639" y="3234665"/>
                </a:lnTo>
                <a:lnTo>
                  <a:pt x="7435573" y="3310598"/>
                </a:lnTo>
                <a:lnTo>
                  <a:pt x="7455902" y="3290270"/>
                </a:lnTo>
                <a:lnTo>
                  <a:pt x="7379968" y="3214337"/>
                </a:lnTo>
                <a:lnTo>
                  <a:pt x="7455902" y="3138404"/>
                </a:lnTo>
                <a:lnTo>
                  <a:pt x="7435573" y="3118074"/>
                </a:lnTo>
                <a:lnTo>
                  <a:pt x="7359639" y="3194008"/>
                </a:lnTo>
                <a:close/>
                <a:moveTo>
                  <a:pt x="6681612" y="3118074"/>
                </a:moveTo>
                <a:lnTo>
                  <a:pt x="6661283" y="3138404"/>
                </a:lnTo>
                <a:lnTo>
                  <a:pt x="6737217" y="3214337"/>
                </a:lnTo>
                <a:lnTo>
                  <a:pt x="6661283" y="3290270"/>
                </a:lnTo>
                <a:lnTo>
                  <a:pt x="6681612" y="3310598"/>
                </a:lnTo>
                <a:lnTo>
                  <a:pt x="6757546" y="3234665"/>
                </a:lnTo>
                <a:lnTo>
                  <a:pt x="6833480" y="3310598"/>
                </a:lnTo>
                <a:lnTo>
                  <a:pt x="6853809" y="3290270"/>
                </a:lnTo>
                <a:lnTo>
                  <a:pt x="6777875" y="3214337"/>
                </a:lnTo>
                <a:lnTo>
                  <a:pt x="6853809" y="3138404"/>
                </a:lnTo>
                <a:lnTo>
                  <a:pt x="6833480" y="3118074"/>
                </a:lnTo>
                <a:lnTo>
                  <a:pt x="6757546" y="3194008"/>
                </a:lnTo>
                <a:close/>
                <a:moveTo>
                  <a:pt x="5476828" y="3118074"/>
                </a:moveTo>
                <a:lnTo>
                  <a:pt x="5456499" y="3138404"/>
                </a:lnTo>
                <a:lnTo>
                  <a:pt x="5532433" y="3214337"/>
                </a:lnTo>
                <a:lnTo>
                  <a:pt x="5456499" y="3290270"/>
                </a:lnTo>
                <a:lnTo>
                  <a:pt x="5476828" y="3310598"/>
                </a:lnTo>
                <a:lnTo>
                  <a:pt x="5552762" y="3234665"/>
                </a:lnTo>
                <a:lnTo>
                  <a:pt x="5628697" y="3310598"/>
                </a:lnTo>
                <a:lnTo>
                  <a:pt x="5649025" y="3290270"/>
                </a:lnTo>
                <a:lnTo>
                  <a:pt x="5573091" y="3214337"/>
                </a:lnTo>
                <a:lnTo>
                  <a:pt x="5649025" y="3138404"/>
                </a:lnTo>
                <a:lnTo>
                  <a:pt x="5628697" y="3118074"/>
                </a:lnTo>
                <a:lnTo>
                  <a:pt x="5552762" y="3194008"/>
                </a:lnTo>
                <a:close/>
                <a:moveTo>
                  <a:pt x="4874137" y="3118074"/>
                </a:moveTo>
                <a:lnTo>
                  <a:pt x="4853808" y="3138404"/>
                </a:lnTo>
                <a:lnTo>
                  <a:pt x="4929742" y="3214337"/>
                </a:lnTo>
                <a:lnTo>
                  <a:pt x="4853808" y="3290270"/>
                </a:lnTo>
                <a:lnTo>
                  <a:pt x="4874137" y="3310598"/>
                </a:lnTo>
                <a:lnTo>
                  <a:pt x="4950071" y="3234665"/>
                </a:lnTo>
                <a:lnTo>
                  <a:pt x="5026005" y="3310598"/>
                </a:lnTo>
                <a:lnTo>
                  <a:pt x="5046334" y="3290270"/>
                </a:lnTo>
                <a:lnTo>
                  <a:pt x="4970400" y="3214337"/>
                </a:lnTo>
                <a:lnTo>
                  <a:pt x="5046334" y="3138404"/>
                </a:lnTo>
                <a:lnTo>
                  <a:pt x="5026005" y="3118074"/>
                </a:lnTo>
                <a:lnTo>
                  <a:pt x="4950071" y="3194008"/>
                </a:lnTo>
                <a:close/>
                <a:moveTo>
                  <a:pt x="4271446" y="3118074"/>
                </a:moveTo>
                <a:lnTo>
                  <a:pt x="4251117" y="3138404"/>
                </a:lnTo>
                <a:lnTo>
                  <a:pt x="4327052" y="3214337"/>
                </a:lnTo>
                <a:lnTo>
                  <a:pt x="4251117" y="3290270"/>
                </a:lnTo>
                <a:lnTo>
                  <a:pt x="4271446" y="3310598"/>
                </a:lnTo>
                <a:lnTo>
                  <a:pt x="4347380" y="3234665"/>
                </a:lnTo>
                <a:lnTo>
                  <a:pt x="4423315" y="3310598"/>
                </a:lnTo>
                <a:lnTo>
                  <a:pt x="4443644" y="3290270"/>
                </a:lnTo>
                <a:lnTo>
                  <a:pt x="4367709" y="3214337"/>
                </a:lnTo>
                <a:lnTo>
                  <a:pt x="4443644" y="3138404"/>
                </a:lnTo>
                <a:lnTo>
                  <a:pt x="4423315" y="3118074"/>
                </a:lnTo>
                <a:lnTo>
                  <a:pt x="4347380" y="3194008"/>
                </a:lnTo>
                <a:close/>
                <a:moveTo>
                  <a:pt x="3067291" y="3118074"/>
                </a:moveTo>
                <a:lnTo>
                  <a:pt x="3046962" y="3138404"/>
                </a:lnTo>
                <a:lnTo>
                  <a:pt x="3122897" y="3214337"/>
                </a:lnTo>
                <a:lnTo>
                  <a:pt x="3046962" y="3290270"/>
                </a:lnTo>
                <a:lnTo>
                  <a:pt x="3067291" y="3310598"/>
                </a:lnTo>
                <a:lnTo>
                  <a:pt x="3142629" y="3234665"/>
                </a:lnTo>
                <a:lnTo>
                  <a:pt x="3218565" y="3310598"/>
                </a:lnTo>
                <a:lnTo>
                  <a:pt x="3238894" y="3290270"/>
                </a:lnTo>
                <a:lnTo>
                  <a:pt x="3162958" y="3214337"/>
                </a:lnTo>
                <a:lnTo>
                  <a:pt x="3238894" y="3138404"/>
                </a:lnTo>
                <a:lnTo>
                  <a:pt x="3218565" y="3118074"/>
                </a:lnTo>
                <a:lnTo>
                  <a:pt x="3142629" y="3194008"/>
                </a:lnTo>
                <a:close/>
                <a:moveTo>
                  <a:pt x="2464596" y="3118074"/>
                </a:moveTo>
                <a:lnTo>
                  <a:pt x="2444267" y="3138404"/>
                </a:lnTo>
                <a:lnTo>
                  <a:pt x="2520203" y="3214337"/>
                </a:lnTo>
                <a:lnTo>
                  <a:pt x="2444267" y="3290270"/>
                </a:lnTo>
                <a:lnTo>
                  <a:pt x="2464596" y="3310598"/>
                </a:lnTo>
                <a:lnTo>
                  <a:pt x="2540532" y="3234665"/>
                </a:lnTo>
                <a:lnTo>
                  <a:pt x="2616466" y="3310598"/>
                </a:lnTo>
                <a:lnTo>
                  <a:pt x="2636795" y="3290270"/>
                </a:lnTo>
                <a:lnTo>
                  <a:pt x="2560861" y="3214337"/>
                </a:lnTo>
                <a:lnTo>
                  <a:pt x="2636795" y="3138404"/>
                </a:lnTo>
                <a:lnTo>
                  <a:pt x="2616466" y="3118074"/>
                </a:lnTo>
                <a:lnTo>
                  <a:pt x="2540532" y="3194008"/>
                </a:lnTo>
                <a:close/>
                <a:moveTo>
                  <a:pt x="657116" y="3118074"/>
                </a:moveTo>
                <a:lnTo>
                  <a:pt x="636787" y="3138404"/>
                </a:lnTo>
                <a:lnTo>
                  <a:pt x="712721" y="3214337"/>
                </a:lnTo>
                <a:lnTo>
                  <a:pt x="636787" y="3289673"/>
                </a:lnTo>
                <a:lnTo>
                  <a:pt x="657116" y="3310001"/>
                </a:lnTo>
                <a:lnTo>
                  <a:pt x="733050" y="3234068"/>
                </a:lnTo>
                <a:lnTo>
                  <a:pt x="808984" y="3310001"/>
                </a:lnTo>
                <a:lnTo>
                  <a:pt x="829313" y="3289673"/>
                </a:lnTo>
                <a:lnTo>
                  <a:pt x="753379" y="3214337"/>
                </a:lnTo>
                <a:lnTo>
                  <a:pt x="829313" y="3138404"/>
                </a:lnTo>
                <a:lnTo>
                  <a:pt x="808984" y="3118074"/>
                </a:lnTo>
                <a:lnTo>
                  <a:pt x="733050" y="3194008"/>
                </a:lnTo>
                <a:close/>
                <a:moveTo>
                  <a:pt x="8489086" y="3117477"/>
                </a:moveTo>
                <a:lnTo>
                  <a:pt x="8468757" y="3137805"/>
                </a:lnTo>
                <a:lnTo>
                  <a:pt x="8544691" y="3213739"/>
                </a:lnTo>
                <a:lnTo>
                  <a:pt x="8468757" y="3289673"/>
                </a:lnTo>
                <a:lnTo>
                  <a:pt x="8489086" y="3310001"/>
                </a:lnTo>
                <a:lnTo>
                  <a:pt x="8565020" y="3234068"/>
                </a:lnTo>
                <a:lnTo>
                  <a:pt x="8640954" y="3310001"/>
                </a:lnTo>
                <a:lnTo>
                  <a:pt x="8661283" y="3289673"/>
                </a:lnTo>
                <a:lnTo>
                  <a:pt x="8585349" y="3213739"/>
                </a:lnTo>
                <a:lnTo>
                  <a:pt x="8661283" y="3137805"/>
                </a:lnTo>
                <a:lnTo>
                  <a:pt x="8640954" y="3117477"/>
                </a:lnTo>
                <a:lnTo>
                  <a:pt x="8565020" y="3193410"/>
                </a:lnTo>
                <a:close/>
                <a:moveTo>
                  <a:pt x="6078921" y="3117477"/>
                </a:moveTo>
                <a:lnTo>
                  <a:pt x="6058592" y="3137805"/>
                </a:lnTo>
                <a:lnTo>
                  <a:pt x="6134526" y="3213739"/>
                </a:lnTo>
                <a:lnTo>
                  <a:pt x="6058592" y="3289673"/>
                </a:lnTo>
                <a:lnTo>
                  <a:pt x="6078921" y="3310001"/>
                </a:lnTo>
                <a:lnTo>
                  <a:pt x="6154855" y="3234068"/>
                </a:lnTo>
                <a:lnTo>
                  <a:pt x="6230789" y="3310001"/>
                </a:lnTo>
                <a:lnTo>
                  <a:pt x="6251118" y="3289673"/>
                </a:lnTo>
                <a:lnTo>
                  <a:pt x="6175184" y="3213739"/>
                </a:lnTo>
                <a:lnTo>
                  <a:pt x="6251118" y="3137805"/>
                </a:lnTo>
                <a:lnTo>
                  <a:pt x="6230789" y="3117477"/>
                </a:lnTo>
                <a:lnTo>
                  <a:pt x="6154855" y="3193410"/>
                </a:lnTo>
                <a:close/>
                <a:moveTo>
                  <a:pt x="3669354" y="3117477"/>
                </a:moveTo>
                <a:lnTo>
                  <a:pt x="3649025" y="3137805"/>
                </a:lnTo>
                <a:lnTo>
                  <a:pt x="3724959" y="3213739"/>
                </a:lnTo>
                <a:lnTo>
                  <a:pt x="3649025" y="3289673"/>
                </a:lnTo>
                <a:lnTo>
                  <a:pt x="3669354" y="3310001"/>
                </a:lnTo>
                <a:lnTo>
                  <a:pt x="3745288" y="3234068"/>
                </a:lnTo>
                <a:lnTo>
                  <a:pt x="3821222" y="3310001"/>
                </a:lnTo>
                <a:lnTo>
                  <a:pt x="3841551" y="3289673"/>
                </a:lnTo>
                <a:lnTo>
                  <a:pt x="3765617" y="3213739"/>
                </a:lnTo>
                <a:lnTo>
                  <a:pt x="3841551" y="3137805"/>
                </a:lnTo>
                <a:lnTo>
                  <a:pt x="3821222" y="3117477"/>
                </a:lnTo>
                <a:lnTo>
                  <a:pt x="3745288" y="3193410"/>
                </a:lnTo>
                <a:close/>
                <a:moveTo>
                  <a:pt x="1861902" y="3117477"/>
                </a:moveTo>
                <a:lnTo>
                  <a:pt x="1841571" y="3137805"/>
                </a:lnTo>
                <a:lnTo>
                  <a:pt x="1917507" y="3213739"/>
                </a:lnTo>
                <a:lnTo>
                  <a:pt x="1841571" y="3289673"/>
                </a:lnTo>
                <a:lnTo>
                  <a:pt x="1861902" y="3310001"/>
                </a:lnTo>
                <a:lnTo>
                  <a:pt x="1937836" y="3234068"/>
                </a:lnTo>
                <a:lnTo>
                  <a:pt x="2013770" y="3310001"/>
                </a:lnTo>
                <a:lnTo>
                  <a:pt x="2034099" y="3289673"/>
                </a:lnTo>
                <a:lnTo>
                  <a:pt x="1958165" y="3213739"/>
                </a:lnTo>
                <a:lnTo>
                  <a:pt x="2034099" y="3137805"/>
                </a:lnTo>
                <a:lnTo>
                  <a:pt x="2013770" y="3117477"/>
                </a:lnTo>
                <a:lnTo>
                  <a:pt x="1937836" y="3193410"/>
                </a:lnTo>
                <a:close/>
                <a:moveTo>
                  <a:pt x="1259804" y="3092365"/>
                </a:moveTo>
                <a:lnTo>
                  <a:pt x="1335738" y="3168298"/>
                </a:lnTo>
                <a:lnTo>
                  <a:pt x="1411673" y="3092365"/>
                </a:lnTo>
                <a:lnTo>
                  <a:pt x="1457711" y="3138404"/>
                </a:lnTo>
                <a:lnTo>
                  <a:pt x="1381179" y="3214338"/>
                </a:lnTo>
                <a:lnTo>
                  <a:pt x="1457113" y="3290272"/>
                </a:lnTo>
                <a:lnTo>
                  <a:pt x="1411076" y="3336311"/>
                </a:lnTo>
                <a:lnTo>
                  <a:pt x="1335140" y="3260376"/>
                </a:lnTo>
                <a:lnTo>
                  <a:pt x="1259804" y="3335712"/>
                </a:lnTo>
                <a:lnTo>
                  <a:pt x="1213767" y="3289674"/>
                </a:lnTo>
                <a:lnTo>
                  <a:pt x="1289699" y="3213739"/>
                </a:lnTo>
                <a:lnTo>
                  <a:pt x="1213767" y="3138404"/>
                </a:lnTo>
                <a:close/>
                <a:moveTo>
                  <a:pt x="55023" y="3092365"/>
                </a:moveTo>
                <a:lnTo>
                  <a:pt x="130957" y="3168298"/>
                </a:lnTo>
                <a:lnTo>
                  <a:pt x="206891" y="3092365"/>
                </a:lnTo>
                <a:lnTo>
                  <a:pt x="252930" y="3138404"/>
                </a:lnTo>
                <a:lnTo>
                  <a:pt x="176996" y="3214338"/>
                </a:lnTo>
                <a:lnTo>
                  <a:pt x="252930" y="3290272"/>
                </a:lnTo>
                <a:lnTo>
                  <a:pt x="206891" y="3336311"/>
                </a:lnTo>
                <a:lnTo>
                  <a:pt x="130957" y="3260376"/>
                </a:lnTo>
                <a:lnTo>
                  <a:pt x="55023" y="3335712"/>
                </a:lnTo>
                <a:lnTo>
                  <a:pt x="8984" y="3289674"/>
                </a:lnTo>
                <a:lnTo>
                  <a:pt x="84918" y="3213739"/>
                </a:lnTo>
                <a:lnTo>
                  <a:pt x="8984" y="3138404"/>
                </a:lnTo>
                <a:close/>
                <a:moveTo>
                  <a:pt x="10295963" y="3091766"/>
                </a:moveTo>
                <a:lnTo>
                  <a:pt x="10371897" y="3167699"/>
                </a:lnTo>
                <a:lnTo>
                  <a:pt x="10447831" y="3091766"/>
                </a:lnTo>
                <a:lnTo>
                  <a:pt x="10493870" y="3137805"/>
                </a:lnTo>
                <a:lnTo>
                  <a:pt x="10417936" y="3213739"/>
                </a:lnTo>
                <a:lnTo>
                  <a:pt x="10493870" y="3289673"/>
                </a:lnTo>
                <a:lnTo>
                  <a:pt x="10447831" y="3335712"/>
                </a:lnTo>
                <a:lnTo>
                  <a:pt x="10371897" y="3259778"/>
                </a:lnTo>
                <a:lnTo>
                  <a:pt x="10295963" y="3335712"/>
                </a:lnTo>
                <a:lnTo>
                  <a:pt x="10249924" y="3289673"/>
                </a:lnTo>
                <a:lnTo>
                  <a:pt x="10325858" y="3213739"/>
                </a:lnTo>
                <a:lnTo>
                  <a:pt x="10249924" y="3137805"/>
                </a:lnTo>
                <a:close/>
                <a:moveTo>
                  <a:pt x="9693272" y="3091766"/>
                </a:moveTo>
                <a:lnTo>
                  <a:pt x="9769206" y="3167699"/>
                </a:lnTo>
                <a:lnTo>
                  <a:pt x="9845140" y="3091766"/>
                </a:lnTo>
                <a:lnTo>
                  <a:pt x="9891180" y="3137805"/>
                </a:lnTo>
                <a:lnTo>
                  <a:pt x="9815245" y="3213739"/>
                </a:lnTo>
                <a:lnTo>
                  <a:pt x="9891180" y="3289673"/>
                </a:lnTo>
                <a:lnTo>
                  <a:pt x="9845140" y="3335712"/>
                </a:lnTo>
                <a:lnTo>
                  <a:pt x="9769206" y="3259778"/>
                </a:lnTo>
                <a:lnTo>
                  <a:pt x="9693272" y="3335712"/>
                </a:lnTo>
                <a:lnTo>
                  <a:pt x="9647233" y="3289673"/>
                </a:lnTo>
                <a:lnTo>
                  <a:pt x="9723167" y="3213739"/>
                </a:lnTo>
                <a:lnTo>
                  <a:pt x="9647233" y="3137805"/>
                </a:lnTo>
                <a:close/>
                <a:moveTo>
                  <a:pt x="9091777" y="3091766"/>
                </a:moveTo>
                <a:lnTo>
                  <a:pt x="9167711" y="3167699"/>
                </a:lnTo>
                <a:lnTo>
                  <a:pt x="9243645" y="3091766"/>
                </a:lnTo>
                <a:lnTo>
                  <a:pt x="9289684" y="3137805"/>
                </a:lnTo>
                <a:lnTo>
                  <a:pt x="9213750" y="3213739"/>
                </a:lnTo>
                <a:lnTo>
                  <a:pt x="9289684" y="3289673"/>
                </a:lnTo>
                <a:lnTo>
                  <a:pt x="9243645" y="3335712"/>
                </a:lnTo>
                <a:lnTo>
                  <a:pt x="9167711" y="3259778"/>
                </a:lnTo>
                <a:lnTo>
                  <a:pt x="9091777" y="3335712"/>
                </a:lnTo>
                <a:lnTo>
                  <a:pt x="9045738" y="3289673"/>
                </a:lnTo>
                <a:lnTo>
                  <a:pt x="9121672" y="3213739"/>
                </a:lnTo>
                <a:lnTo>
                  <a:pt x="9045738" y="3137805"/>
                </a:lnTo>
                <a:close/>
                <a:moveTo>
                  <a:pt x="8488488" y="3091766"/>
                </a:moveTo>
                <a:lnTo>
                  <a:pt x="8564422" y="3167699"/>
                </a:lnTo>
                <a:lnTo>
                  <a:pt x="8640356" y="3091766"/>
                </a:lnTo>
                <a:lnTo>
                  <a:pt x="8686396" y="3137805"/>
                </a:lnTo>
                <a:lnTo>
                  <a:pt x="8610461" y="3213739"/>
                </a:lnTo>
                <a:lnTo>
                  <a:pt x="8686396" y="3289673"/>
                </a:lnTo>
                <a:lnTo>
                  <a:pt x="8640356" y="3335712"/>
                </a:lnTo>
                <a:lnTo>
                  <a:pt x="8564422" y="3259778"/>
                </a:lnTo>
                <a:lnTo>
                  <a:pt x="8488488" y="3335712"/>
                </a:lnTo>
                <a:lnTo>
                  <a:pt x="8442449" y="3289673"/>
                </a:lnTo>
                <a:lnTo>
                  <a:pt x="8518383" y="3213739"/>
                </a:lnTo>
                <a:lnTo>
                  <a:pt x="8442449" y="3137805"/>
                </a:lnTo>
                <a:close/>
                <a:moveTo>
                  <a:pt x="7886396" y="3091766"/>
                </a:moveTo>
                <a:lnTo>
                  <a:pt x="7962330" y="3167699"/>
                </a:lnTo>
                <a:lnTo>
                  <a:pt x="8038264" y="3091766"/>
                </a:lnTo>
                <a:lnTo>
                  <a:pt x="8084303" y="3137805"/>
                </a:lnTo>
                <a:lnTo>
                  <a:pt x="8008369" y="3213739"/>
                </a:lnTo>
                <a:lnTo>
                  <a:pt x="8084303" y="3289673"/>
                </a:lnTo>
                <a:lnTo>
                  <a:pt x="8038264" y="3335712"/>
                </a:lnTo>
                <a:lnTo>
                  <a:pt x="7962330" y="3259778"/>
                </a:lnTo>
                <a:lnTo>
                  <a:pt x="7886396" y="3335712"/>
                </a:lnTo>
                <a:lnTo>
                  <a:pt x="7840357" y="3289673"/>
                </a:lnTo>
                <a:lnTo>
                  <a:pt x="7916291" y="3213739"/>
                </a:lnTo>
                <a:lnTo>
                  <a:pt x="7840357" y="3137805"/>
                </a:lnTo>
                <a:close/>
                <a:moveTo>
                  <a:pt x="7283705" y="3091766"/>
                </a:moveTo>
                <a:lnTo>
                  <a:pt x="7359639" y="3167699"/>
                </a:lnTo>
                <a:lnTo>
                  <a:pt x="7435573" y="3091766"/>
                </a:lnTo>
                <a:lnTo>
                  <a:pt x="7481613" y="3137805"/>
                </a:lnTo>
                <a:lnTo>
                  <a:pt x="7405678" y="3213739"/>
                </a:lnTo>
                <a:lnTo>
                  <a:pt x="7481613" y="3289673"/>
                </a:lnTo>
                <a:lnTo>
                  <a:pt x="7435573" y="3335712"/>
                </a:lnTo>
                <a:lnTo>
                  <a:pt x="7359639" y="3259778"/>
                </a:lnTo>
                <a:lnTo>
                  <a:pt x="7283705" y="3335712"/>
                </a:lnTo>
                <a:lnTo>
                  <a:pt x="7237666" y="3289673"/>
                </a:lnTo>
                <a:lnTo>
                  <a:pt x="7313600" y="3213739"/>
                </a:lnTo>
                <a:lnTo>
                  <a:pt x="7237666" y="3137805"/>
                </a:lnTo>
                <a:close/>
                <a:moveTo>
                  <a:pt x="6681612" y="3091766"/>
                </a:moveTo>
                <a:lnTo>
                  <a:pt x="6757546" y="3167699"/>
                </a:lnTo>
                <a:lnTo>
                  <a:pt x="6833480" y="3091766"/>
                </a:lnTo>
                <a:lnTo>
                  <a:pt x="6879519" y="3137805"/>
                </a:lnTo>
                <a:lnTo>
                  <a:pt x="6803585" y="3213739"/>
                </a:lnTo>
                <a:lnTo>
                  <a:pt x="6879519" y="3289673"/>
                </a:lnTo>
                <a:lnTo>
                  <a:pt x="6833480" y="3335712"/>
                </a:lnTo>
                <a:lnTo>
                  <a:pt x="6757546" y="3259778"/>
                </a:lnTo>
                <a:lnTo>
                  <a:pt x="6681612" y="3335712"/>
                </a:lnTo>
                <a:lnTo>
                  <a:pt x="6635573" y="3289673"/>
                </a:lnTo>
                <a:lnTo>
                  <a:pt x="6711507" y="3213739"/>
                </a:lnTo>
                <a:lnTo>
                  <a:pt x="6635573" y="3137805"/>
                </a:lnTo>
                <a:close/>
                <a:moveTo>
                  <a:pt x="6078921" y="3091766"/>
                </a:moveTo>
                <a:lnTo>
                  <a:pt x="6154855" y="3167699"/>
                </a:lnTo>
                <a:lnTo>
                  <a:pt x="6230789" y="3091766"/>
                </a:lnTo>
                <a:lnTo>
                  <a:pt x="6276829" y="3137805"/>
                </a:lnTo>
                <a:lnTo>
                  <a:pt x="6200894" y="3213739"/>
                </a:lnTo>
                <a:lnTo>
                  <a:pt x="6276829" y="3289673"/>
                </a:lnTo>
                <a:lnTo>
                  <a:pt x="6230789" y="3335712"/>
                </a:lnTo>
                <a:lnTo>
                  <a:pt x="6154855" y="3259778"/>
                </a:lnTo>
                <a:lnTo>
                  <a:pt x="6078921" y="3335712"/>
                </a:lnTo>
                <a:lnTo>
                  <a:pt x="6032882" y="3289673"/>
                </a:lnTo>
                <a:lnTo>
                  <a:pt x="6108816" y="3213739"/>
                </a:lnTo>
                <a:lnTo>
                  <a:pt x="6032882" y="3137805"/>
                </a:lnTo>
                <a:close/>
                <a:moveTo>
                  <a:pt x="5476828" y="3091766"/>
                </a:moveTo>
                <a:lnTo>
                  <a:pt x="5552762" y="3167699"/>
                </a:lnTo>
                <a:lnTo>
                  <a:pt x="5628697" y="3091766"/>
                </a:lnTo>
                <a:lnTo>
                  <a:pt x="5674735" y="3137805"/>
                </a:lnTo>
                <a:lnTo>
                  <a:pt x="5598801" y="3213739"/>
                </a:lnTo>
                <a:lnTo>
                  <a:pt x="5674735" y="3289673"/>
                </a:lnTo>
                <a:lnTo>
                  <a:pt x="5628099" y="3335712"/>
                </a:lnTo>
                <a:lnTo>
                  <a:pt x="5552164" y="3259778"/>
                </a:lnTo>
                <a:lnTo>
                  <a:pt x="5476828" y="3335712"/>
                </a:lnTo>
                <a:lnTo>
                  <a:pt x="5430789" y="3289673"/>
                </a:lnTo>
                <a:lnTo>
                  <a:pt x="5506723" y="3213739"/>
                </a:lnTo>
                <a:lnTo>
                  <a:pt x="5430789" y="3137805"/>
                </a:lnTo>
                <a:close/>
                <a:moveTo>
                  <a:pt x="4874137" y="3091766"/>
                </a:moveTo>
                <a:lnTo>
                  <a:pt x="4950071" y="3167699"/>
                </a:lnTo>
                <a:lnTo>
                  <a:pt x="5026005" y="3091766"/>
                </a:lnTo>
                <a:lnTo>
                  <a:pt x="5072044" y="3137805"/>
                </a:lnTo>
                <a:lnTo>
                  <a:pt x="4996110" y="3213739"/>
                </a:lnTo>
                <a:lnTo>
                  <a:pt x="5072044" y="3289673"/>
                </a:lnTo>
                <a:lnTo>
                  <a:pt x="5026005" y="3335712"/>
                </a:lnTo>
                <a:lnTo>
                  <a:pt x="4950071" y="3259778"/>
                </a:lnTo>
                <a:lnTo>
                  <a:pt x="4874137" y="3335712"/>
                </a:lnTo>
                <a:lnTo>
                  <a:pt x="4828098" y="3289673"/>
                </a:lnTo>
                <a:lnTo>
                  <a:pt x="4904032" y="3213739"/>
                </a:lnTo>
                <a:lnTo>
                  <a:pt x="4828098" y="3137805"/>
                </a:lnTo>
                <a:close/>
                <a:moveTo>
                  <a:pt x="4272044" y="3091766"/>
                </a:moveTo>
                <a:lnTo>
                  <a:pt x="4347978" y="3167699"/>
                </a:lnTo>
                <a:lnTo>
                  <a:pt x="4423913" y="3091766"/>
                </a:lnTo>
                <a:lnTo>
                  <a:pt x="4469951" y="3137805"/>
                </a:lnTo>
                <a:lnTo>
                  <a:pt x="4394017" y="3213739"/>
                </a:lnTo>
                <a:lnTo>
                  <a:pt x="4469951" y="3289673"/>
                </a:lnTo>
                <a:lnTo>
                  <a:pt x="4423913" y="3335712"/>
                </a:lnTo>
                <a:lnTo>
                  <a:pt x="4347978" y="3259778"/>
                </a:lnTo>
                <a:lnTo>
                  <a:pt x="4272044" y="3335712"/>
                </a:lnTo>
                <a:lnTo>
                  <a:pt x="4226005" y="3289673"/>
                </a:lnTo>
                <a:lnTo>
                  <a:pt x="4301939" y="3213739"/>
                </a:lnTo>
                <a:lnTo>
                  <a:pt x="4226005" y="3137805"/>
                </a:lnTo>
                <a:close/>
                <a:moveTo>
                  <a:pt x="3668756" y="3091766"/>
                </a:moveTo>
                <a:lnTo>
                  <a:pt x="3744690" y="3167699"/>
                </a:lnTo>
                <a:lnTo>
                  <a:pt x="3820624" y="3091766"/>
                </a:lnTo>
                <a:lnTo>
                  <a:pt x="3866663" y="3137805"/>
                </a:lnTo>
                <a:lnTo>
                  <a:pt x="3790729" y="3213739"/>
                </a:lnTo>
                <a:lnTo>
                  <a:pt x="3866663" y="3289673"/>
                </a:lnTo>
                <a:lnTo>
                  <a:pt x="3820624" y="3335712"/>
                </a:lnTo>
                <a:lnTo>
                  <a:pt x="3744690" y="3259778"/>
                </a:lnTo>
                <a:lnTo>
                  <a:pt x="3668756" y="3335712"/>
                </a:lnTo>
                <a:lnTo>
                  <a:pt x="3622717" y="3289673"/>
                </a:lnTo>
                <a:lnTo>
                  <a:pt x="3698651" y="3213739"/>
                </a:lnTo>
                <a:lnTo>
                  <a:pt x="3622717" y="3137805"/>
                </a:lnTo>
                <a:close/>
                <a:moveTo>
                  <a:pt x="3067291" y="3091766"/>
                </a:moveTo>
                <a:lnTo>
                  <a:pt x="3143226" y="3167699"/>
                </a:lnTo>
                <a:lnTo>
                  <a:pt x="3219163" y="3091766"/>
                </a:lnTo>
                <a:lnTo>
                  <a:pt x="3265201" y="3137805"/>
                </a:lnTo>
                <a:lnTo>
                  <a:pt x="3189266" y="3213739"/>
                </a:lnTo>
                <a:lnTo>
                  <a:pt x="3265201" y="3289673"/>
                </a:lnTo>
                <a:lnTo>
                  <a:pt x="3218565" y="3335712"/>
                </a:lnTo>
                <a:lnTo>
                  <a:pt x="3142629" y="3259778"/>
                </a:lnTo>
                <a:lnTo>
                  <a:pt x="3067291" y="3335712"/>
                </a:lnTo>
                <a:lnTo>
                  <a:pt x="3021252" y="3289673"/>
                </a:lnTo>
                <a:lnTo>
                  <a:pt x="3097187" y="3213739"/>
                </a:lnTo>
                <a:lnTo>
                  <a:pt x="3021252" y="3137805"/>
                </a:lnTo>
                <a:close/>
                <a:moveTo>
                  <a:pt x="2464596" y="3091766"/>
                </a:moveTo>
                <a:lnTo>
                  <a:pt x="2540532" y="3167699"/>
                </a:lnTo>
                <a:lnTo>
                  <a:pt x="2616466" y="3091766"/>
                </a:lnTo>
                <a:lnTo>
                  <a:pt x="2662506" y="3137805"/>
                </a:lnTo>
                <a:lnTo>
                  <a:pt x="2586571" y="3213739"/>
                </a:lnTo>
                <a:lnTo>
                  <a:pt x="2662506" y="3289673"/>
                </a:lnTo>
                <a:lnTo>
                  <a:pt x="2616466" y="3335712"/>
                </a:lnTo>
                <a:lnTo>
                  <a:pt x="2540532" y="3259778"/>
                </a:lnTo>
                <a:lnTo>
                  <a:pt x="2464596" y="3335712"/>
                </a:lnTo>
                <a:lnTo>
                  <a:pt x="2418557" y="3289673"/>
                </a:lnTo>
                <a:lnTo>
                  <a:pt x="2494492" y="3213739"/>
                </a:lnTo>
                <a:lnTo>
                  <a:pt x="2418557" y="3137805"/>
                </a:lnTo>
                <a:close/>
                <a:moveTo>
                  <a:pt x="1861902" y="3091766"/>
                </a:moveTo>
                <a:lnTo>
                  <a:pt x="1937836" y="3167699"/>
                </a:lnTo>
                <a:lnTo>
                  <a:pt x="2013770" y="3091766"/>
                </a:lnTo>
                <a:lnTo>
                  <a:pt x="2059809" y="3137805"/>
                </a:lnTo>
                <a:lnTo>
                  <a:pt x="1983875" y="3213739"/>
                </a:lnTo>
                <a:lnTo>
                  <a:pt x="2059809" y="3289673"/>
                </a:lnTo>
                <a:lnTo>
                  <a:pt x="2013770" y="3335712"/>
                </a:lnTo>
                <a:lnTo>
                  <a:pt x="1937836" y="3259778"/>
                </a:lnTo>
                <a:lnTo>
                  <a:pt x="1861902" y="3335712"/>
                </a:lnTo>
                <a:lnTo>
                  <a:pt x="1815861" y="3289673"/>
                </a:lnTo>
                <a:lnTo>
                  <a:pt x="1891797" y="3213739"/>
                </a:lnTo>
                <a:lnTo>
                  <a:pt x="1815861" y="3137805"/>
                </a:lnTo>
                <a:close/>
                <a:moveTo>
                  <a:pt x="657116" y="3091766"/>
                </a:moveTo>
                <a:lnTo>
                  <a:pt x="733050" y="3167699"/>
                </a:lnTo>
                <a:lnTo>
                  <a:pt x="808984" y="3091766"/>
                </a:lnTo>
                <a:lnTo>
                  <a:pt x="855023" y="3137805"/>
                </a:lnTo>
                <a:lnTo>
                  <a:pt x="779089" y="3213739"/>
                </a:lnTo>
                <a:lnTo>
                  <a:pt x="855023" y="3289673"/>
                </a:lnTo>
                <a:lnTo>
                  <a:pt x="808984" y="3335712"/>
                </a:lnTo>
                <a:lnTo>
                  <a:pt x="733050" y="3259778"/>
                </a:lnTo>
                <a:lnTo>
                  <a:pt x="657116" y="3335712"/>
                </a:lnTo>
                <a:lnTo>
                  <a:pt x="611077" y="3289673"/>
                </a:lnTo>
                <a:lnTo>
                  <a:pt x="687011" y="3213739"/>
                </a:lnTo>
                <a:lnTo>
                  <a:pt x="611077" y="3137805"/>
                </a:lnTo>
                <a:close/>
                <a:moveTo>
                  <a:pt x="10348579" y="2643340"/>
                </a:moveTo>
                <a:lnTo>
                  <a:pt x="10395813" y="2643340"/>
                </a:lnTo>
                <a:lnTo>
                  <a:pt x="10395813" y="2750364"/>
                </a:lnTo>
                <a:lnTo>
                  <a:pt x="10502838" y="2750364"/>
                </a:lnTo>
                <a:lnTo>
                  <a:pt x="10502838" y="2797000"/>
                </a:lnTo>
                <a:lnTo>
                  <a:pt x="10395813" y="2797000"/>
                </a:lnTo>
                <a:lnTo>
                  <a:pt x="10395813" y="2904026"/>
                </a:lnTo>
                <a:lnTo>
                  <a:pt x="10348579" y="2904026"/>
                </a:lnTo>
                <a:lnTo>
                  <a:pt x="10348579" y="2797000"/>
                </a:lnTo>
                <a:lnTo>
                  <a:pt x="10241553" y="2797000"/>
                </a:lnTo>
                <a:lnTo>
                  <a:pt x="10241553" y="2750364"/>
                </a:lnTo>
                <a:lnTo>
                  <a:pt x="10348579" y="2750364"/>
                </a:lnTo>
                <a:close/>
                <a:moveTo>
                  <a:pt x="9746486" y="2643340"/>
                </a:moveTo>
                <a:lnTo>
                  <a:pt x="9793123" y="2643340"/>
                </a:lnTo>
                <a:lnTo>
                  <a:pt x="9793123" y="2750364"/>
                </a:lnTo>
                <a:lnTo>
                  <a:pt x="9900148" y="2750364"/>
                </a:lnTo>
                <a:lnTo>
                  <a:pt x="9900148" y="2797000"/>
                </a:lnTo>
                <a:lnTo>
                  <a:pt x="9793123" y="2797000"/>
                </a:lnTo>
                <a:lnTo>
                  <a:pt x="9793123" y="2904026"/>
                </a:lnTo>
                <a:lnTo>
                  <a:pt x="9746486" y="2904026"/>
                </a:lnTo>
                <a:lnTo>
                  <a:pt x="9746486" y="2797000"/>
                </a:lnTo>
                <a:lnTo>
                  <a:pt x="9639460" y="2797000"/>
                </a:lnTo>
                <a:lnTo>
                  <a:pt x="9639460" y="2750364"/>
                </a:lnTo>
                <a:lnTo>
                  <a:pt x="9746486" y="2750364"/>
                </a:lnTo>
                <a:close/>
                <a:moveTo>
                  <a:pt x="9143796" y="2643340"/>
                </a:moveTo>
                <a:lnTo>
                  <a:pt x="9191030" y="2643340"/>
                </a:lnTo>
                <a:lnTo>
                  <a:pt x="9191030" y="2750364"/>
                </a:lnTo>
                <a:lnTo>
                  <a:pt x="9298055" y="2750364"/>
                </a:lnTo>
                <a:lnTo>
                  <a:pt x="9298055" y="2797000"/>
                </a:lnTo>
                <a:lnTo>
                  <a:pt x="9191030" y="2797000"/>
                </a:lnTo>
                <a:lnTo>
                  <a:pt x="9191030" y="2904026"/>
                </a:lnTo>
                <a:lnTo>
                  <a:pt x="9143796" y="2904026"/>
                </a:lnTo>
                <a:lnTo>
                  <a:pt x="9143796" y="2797000"/>
                </a:lnTo>
                <a:lnTo>
                  <a:pt x="9036770" y="2797000"/>
                </a:lnTo>
                <a:lnTo>
                  <a:pt x="9036770" y="2750364"/>
                </a:lnTo>
                <a:lnTo>
                  <a:pt x="9143796" y="2750364"/>
                </a:lnTo>
                <a:close/>
                <a:moveTo>
                  <a:pt x="8541105" y="2643340"/>
                </a:moveTo>
                <a:lnTo>
                  <a:pt x="8588339" y="2643340"/>
                </a:lnTo>
                <a:lnTo>
                  <a:pt x="8588339" y="2750364"/>
                </a:lnTo>
                <a:lnTo>
                  <a:pt x="8695365" y="2750364"/>
                </a:lnTo>
                <a:lnTo>
                  <a:pt x="8695365" y="2797000"/>
                </a:lnTo>
                <a:lnTo>
                  <a:pt x="8588339" y="2797000"/>
                </a:lnTo>
                <a:lnTo>
                  <a:pt x="8588339" y="2904026"/>
                </a:lnTo>
                <a:lnTo>
                  <a:pt x="8541105" y="2904026"/>
                </a:lnTo>
                <a:lnTo>
                  <a:pt x="8541105" y="2797000"/>
                </a:lnTo>
                <a:lnTo>
                  <a:pt x="8434079" y="2797000"/>
                </a:lnTo>
                <a:lnTo>
                  <a:pt x="8434079" y="2750364"/>
                </a:lnTo>
                <a:lnTo>
                  <a:pt x="8541105" y="2750364"/>
                </a:lnTo>
                <a:close/>
                <a:moveTo>
                  <a:pt x="7939012" y="2643340"/>
                </a:moveTo>
                <a:lnTo>
                  <a:pt x="7985648" y="2643340"/>
                </a:lnTo>
                <a:lnTo>
                  <a:pt x="7985648" y="2750364"/>
                </a:lnTo>
                <a:lnTo>
                  <a:pt x="8092674" y="2750364"/>
                </a:lnTo>
                <a:lnTo>
                  <a:pt x="8092674" y="2797000"/>
                </a:lnTo>
                <a:lnTo>
                  <a:pt x="7985648" y="2797000"/>
                </a:lnTo>
                <a:lnTo>
                  <a:pt x="7985648" y="2904026"/>
                </a:lnTo>
                <a:lnTo>
                  <a:pt x="7939012" y="2904026"/>
                </a:lnTo>
                <a:lnTo>
                  <a:pt x="7939012" y="2797000"/>
                </a:lnTo>
                <a:lnTo>
                  <a:pt x="7831986" y="2797000"/>
                </a:lnTo>
                <a:lnTo>
                  <a:pt x="7831986" y="2750364"/>
                </a:lnTo>
                <a:lnTo>
                  <a:pt x="7939012" y="2750364"/>
                </a:lnTo>
                <a:close/>
                <a:moveTo>
                  <a:pt x="7336321" y="2643340"/>
                </a:moveTo>
                <a:lnTo>
                  <a:pt x="7383555" y="2643340"/>
                </a:lnTo>
                <a:lnTo>
                  <a:pt x="7383555" y="2750364"/>
                </a:lnTo>
                <a:lnTo>
                  <a:pt x="7490581" y="2750364"/>
                </a:lnTo>
                <a:lnTo>
                  <a:pt x="7490581" y="2797000"/>
                </a:lnTo>
                <a:lnTo>
                  <a:pt x="7383555" y="2797000"/>
                </a:lnTo>
                <a:lnTo>
                  <a:pt x="7383555" y="2904026"/>
                </a:lnTo>
                <a:lnTo>
                  <a:pt x="7336321" y="2904026"/>
                </a:lnTo>
                <a:lnTo>
                  <a:pt x="7336321" y="2797000"/>
                </a:lnTo>
                <a:lnTo>
                  <a:pt x="7229295" y="2797000"/>
                </a:lnTo>
                <a:lnTo>
                  <a:pt x="7229295" y="2750364"/>
                </a:lnTo>
                <a:lnTo>
                  <a:pt x="7336321" y="2750364"/>
                </a:lnTo>
                <a:close/>
                <a:moveTo>
                  <a:pt x="6734228" y="2643340"/>
                </a:moveTo>
                <a:lnTo>
                  <a:pt x="6780864" y="2643340"/>
                </a:lnTo>
                <a:lnTo>
                  <a:pt x="6780864" y="2750364"/>
                </a:lnTo>
                <a:lnTo>
                  <a:pt x="6887890" y="2750364"/>
                </a:lnTo>
                <a:lnTo>
                  <a:pt x="6887890" y="2797000"/>
                </a:lnTo>
                <a:lnTo>
                  <a:pt x="6780864" y="2797000"/>
                </a:lnTo>
                <a:lnTo>
                  <a:pt x="6780864" y="2904026"/>
                </a:lnTo>
                <a:lnTo>
                  <a:pt x="6734228" y="2904026"/>
                </a:lnTo>
                <a:lnTo>
                  <a:pt x="6734228" y="2797000"/>
                </a:lnTo>
                <a:lnTo>
                  <a:pt x="6627202" y="2797000"/>
                </a:lnTo>
                <a:lnTo>
                  <a:pt x="6627202" y="2750364"/>
                </a:lnTo>
                <a:lnTo>
                  <a:pt x="6734228" y="2750364"/>
                </a:lnTo>
                <a:close/>
                <a:moveTo>
                  <a:pt x="6131537" y="2643340"/>
                </a:moveTo>
                <a:lnTo>
                  <a:pt x="6178771" y="2643340"/>
                </a:lnTo>
                <a:lnTo>
                  <a:pt x="6178771" y="2750364"/>
                </a:lnTo>
                <a:lnTo>
                  <a:pt x="6285797" y="2750364"/>
                </a:lnTo>
                <a:lnTo>
                  <a:pt x="6285797" y="2797000"/>
                </a:lnTo>
                <a:lnTo>
                  <a:pt x="6178771" y="2797000"/>
                </a:lnTo>
                <a:lnTo>
                  <a:pt x="6178771" y="2904026"/>
                </a:lnTo>
                <a:lnTo>
                  <a:pt x="6131537" y="2904026"/>
                </a:lnTo>
                <a:lnTo>
                  <a:pt x="6131537" y="2797000"/>
                </a:lnTo>
                <a:lnTo>
                  <a:pt x="6024511" y="2797000"/>
                </a:lnTo>
                <a:lnTo>
                  <a:pt x="6024511" y="2750364"/>
                </a:lnTo>
                <a:lnTo>
                  <a:pt x="6131537" y="2750364"/>
                </a:lnTo>
                <a:close/>
                <a:moveTo>
                  <a:pt x="5528846" y="2643340"/>
                </a:moveTo>
                <a:lnTo>
                  <a:pt x="5576080" y="2643340"/>
                </a:lnTo>
                <a:lnTo>
                  <a:pt x="5576080" y="2750364"/>
                </a:lnTo>
                <a:lnTo>
                  <a:pt x="5683106" y="2750364"/>
                </a:lnTo>
                <a:lnTo>
                  <a:pt x="5683106" y="2797000"/>
                </a:lnTo>
                <a:lnTo>
                  <a:pt x="5576080" y="2797000"/>
                </a:lnTo>
                <a:lnTo>
                  <a:pt x="5576080" y="2904026"/>
                </a:lnTo>
                <a:lnTo>
                  <a:pt x="5528846" y="2904026"/>
                </a:lnTo>
                <a:lnTo>
                  <a:pt x="5528846" y="2797000"/>
                </a:lnTo>
                <a:lnTo>
                  <a:pt x="5421820" y="2797000"/>
                </a:lnTo>
                <a:lnTo>
                  <a:pt x="5421820" y="2750364"/>
                </a:lnTo>
                <a:lnTo>
                  <a:pt x="5528846" y="2750364"/>
                </a:lnTo>
                <a:close/>
                <a:moveTo>
                  <a:pt x="4926753" y="2643340"/>
                </a:moveTo>
                <a:lnTo>
                  <a:pt x="4973389" y="2643340"/>
                </a:lnTo>
                <a:lnTo>
                  <a:pt x="4973389" y="2750364"/>
                </a:lnTo>
                <a:lnTo>
                  <a:pt x="5080415" y="2750364"/>
                </a:lnTo>
                <a:lnTo>
                  <a:pt x="5080415" y="2797000"/>
                </a:lnTo>
                <a:lnTo>
                  <a:pt x="4973389" y="2797000"/>
                </a:lnTo>
                <a:lnTo>
                  <a:pt x="4973389" y="2904026"/>
                </a:lnTo>
                <a:lnTo>
                  <a:pt x="4926753" y="2904026"/>
                </a:lnTo>
                <a:lnTo>
                  <a:pt x="4926753" y="2797000"/>
                </a:lnTo>
                <a:lnTo>
                  <a:pt x="4819727" y="2797000"/>
                </a:lnTo>
                <a:lnTo>
                  <a:pt x="4819727" y="2750364"/>
                </a:lnTo>
                <a:lnTo>
                  <a:pt x="4926753" y="2750364"/>
                </a:lnTo>
                <a:close/>
                <a:moveTo>
                  <a:pt x="4324063" y="2643340"/>
                </a:moveTo>
                <a:lnTo>
                  <a:pt x="4371297" y="2643340"/>
                </a:lnTo>
                <a:lnTo>
                  <a:pt x="4371297" y="2750364"/>
                </a:lnTo>
                <a:lnTo>
                  <a:pt x="4478323" y="2750364"/>
                </a:lnTo>
                <a:lnTo>
                  <a:pt x="4478323" y="2797000"/>
                </a:lnTo>
                <a:lnTo>
                  <a:pt x="4371297" y="2797000"/>
                </a:lnTo>
                <a:lnTo>
                  <a:pt x="4371297" y="2904026"/>
                </a:lnTo>
                <a:lnTo>
                  <a:pt x="4324063" y="2904026"/>
                </a:lnTo>
                <a:lnTo>
                  <a:pt x="4324063" y="2797000"/>
                </a:lnTo>
                <a:lnTo>
                  <a:pt x="4217037" y="2797000"/>
                </a:lnTo>
                <a:lnTo>
                  <a:pt x="4217037" y="2750364"/>
                </a:lnTo>
                <a:lnTo>
                  <a:pt x="4324063" y="2750364"/>
                </a:lnTo>
                <a:close/>
                <a:moveTo>
                  <a:pt x="3721970" y="2643340"/>
                </a:moveTo>
                <a:lnTo>
                  <a:pt x="3768606" y="2643340"/>
                </a:lnTo>
                <a:lnTo>
                  <a:pt x="3768606" y="2750364"/>
                </a:lnTo>
                <a:lnTo>
                  <a:pt x="3875632" y="2750364"/>
                </a:lnTo>
                <a:lnTo>
                  <a:pt x="3875632" y="2797000"/>
                </a:lnTo>
                <a:lnTo>
                  <a:pt x="3768606" y="2797000"/>
                </a:lnTo>
                <a:lnTo>
                  <a:pt x="3768606" y="2904026"/>
                </a:lnTo>
                <a:lnTo>
                  <a:pt x="3721970" y="2904026"/>
                </a:lnTo>
                <a:lnTo>
                  <a:pt x="3721970" y="2797000"/>
                </a:lnTo>
                <a:lnTo>
                  <a:pt x="3614944" y="2797000"/>
                </a:lnTo>
                <a:lnTo>
                  <a:pt x="3614944" y="2750364"/>
                </a:lnTo>
                <a:lnTo>
                  <a:pt x="3721970" y="2750364"/>
                </a:lnTo>
                <a:close/>
                <a:moveTo>
                  <a:pt x="3119317" y="2643340"/>
                </a:moveTo>
                <a:lnTo>
                  <a:pt x="3166552" y="2643340"/>
                </a:lnTo>
                <a:lnTo>
                  <a:pt x="3166552" y="2750364"/>
                </a:lnTo>
                <a:lnTo>
                  <a:pt x="3273578" y="2750364"/>
                </a:lnTo>
                <a:lnTo>
                  <a:pt x="3273578" y="2797000"/>
                </a:lnTo>
                <a:lnTo>
                  <a:pt x="3166552" y="2797000"/>
                </a:lnTo>
                <a:lnTo>
                  <a:pt x="3166552" y="2904026"/>
                </a:lnTo>
                <a:lnTo>
                  <a:pt x="3119317" y="2904026"/>
                </a:lnTo>
                <a:lnTo>
                  <a:pt x="3119317" y="2797000"/>
                </a:lnTo>
                <a:lnTo>
                  <a:pt x="3012289" y="2797000"/>
                </a:lnTo>
                <a:lnTo>
                  <a:pt x="3012289" y="2750364"/>
                </a:lnTo>
                <a:lnTo>
                  <a:pt x="3119317" y="2750364"/>
                </a:lnTo>
                <a:close/>
                <a:moveTo>
                  <a:pt x="2516620" y="2643340"/>
                </a:moveTo>
                <a:lnTo>
                  <a:pt x="2563855" y="2643340"/>
                </a:lnTo>
                <a:lnTo>
                  <a:pt x="2563855" y="2750364"/>
                </a:lnTo>
                <a:lnTo>
                  <a:pt x="2670882" y="2750364"/>
                </a:lnTo>
                <a:lnTo>
                  <a:pt x="2670882" y="2797000"/>
                </a:lnTo>
                <a:lnTo>
                  <a:pt x="2563855" y="2797000"/>
                </a:lnTo>
                <a:lnTo>
                  <a:pt x="2563855" y="2904026"/>
                </a:lnTo>
                <a:lnTo>
                  <a:pt x="2516620" y="2904026"/>
                </a:lnTo>
                <a:lnTo>
                  <a:pt x="2516620" y="2797000"/>
                </a:lnTo>
                <a:lnTo>
                  <a:pt x="2409593" y="2797000"/>
                </a:lnTo>
                <a:lnTo>
                  <a:pt x="2409593" y="2750364"/>
                </a:lnTo>
                <a:lnTo>
                  <a:pt x="2516620" y="2750364"/>
                </a:lnTo>
                <a:close/>
                <a:moveTo>
                  <a:pt x="1914523" y="2643340"/>
                </a:moveTo>
                <a:lnTo>
                  <a:pt x="1961159" y="2643340"/>
                </a:lnTo>
                <a:lnTo>
                  <a:pt x="1961159" y="2750364"/>
                </a:lnTo>
                <a:lnTo>
                  <a:pt x="2068185" y="2750364"/>
                </a:lnTo>
                <a:lnTo>
                  <a:pt x="2068185" y="2797000"/>
                </a:lnTo>
                <a:lnTo>
                  <a:pt x="1961159" y="2797000"/>
                </a:lnTo>
                <a:lnTo>
                  <a:pt x="1961159" y="2904026"/>
                </a:lnTo>
                <a:lnTo>
                  <a:pt x="1914523" y="2904026"/>
                </a:lnTo>
                <a:lnTo>
                  <a:pt x="1914523" y="2797000"/>
                </a:lnTo>
                <a:lnTo>
                  <a:pt x="1807494" y="2797000"/>
                </a:lnTo>
                <a:lnTo>
                  <a:pt x="1807494" y="2750364"/>
                </a:lnTo>
                <a:lnTo>
                  <a:pt x="1914523" y="2750364"/>
                </a:lnTo>
                <a:close/>
                <a:moveTo>
                  <a:pt x="1311825" y="2643340"/>
                </a:moveTo>
                <a:lnTo>
                  <a:pt x="1359060" y="2643340"/>
                </a:lnTo>
                <a:lnTo>
                  <a:pt x="1359060" y="2750364"/>
                </a:lnTo>
                <a:lnTo>
                  <a:pt x="1466087" y="2750364"/>
                </a:lnTo>
                <a:lnTo>
                  <a:pt x="1466087" y="2797000"/>
                </a:lnTo>
                <a:lnTo>
                  <a:pt x="1359060" y="2797000"/>
                </a:lnTo>
                <a:lnTo>
                  <a:pt x="1359060" y="2904026"/>
                </a:lnTo>
                <a:lnTo>
                  <a:pt x="1311825" y="2904026"/>
                </a:lnTo>
                <a:lnTo>
                  <a:pt x="1311825" y="2797000"/>
                </a:lnTo>
                <a:lnTo>
                  <a:pt x="1204803" y="2797000"/>
                </a:lnTo>
                <a:lnTo>
                  <a:pt x="1204803" y="2750364"/>
                </a:lnTo>
                <a:lnTo>
                  <a:pt x="1311825" y="2750364"/>
                </a:lnTo>
                <a:close/>
                <a:moveTo>
                  <a:pt x="709736" y="2643340"/>
                </a:moveTo>
                <a:lnTo>
                  <a:pt x="756373" y="2643340"/>
                </a:lnTo>
                <a:lnTo>
                  <a:pt x="756373" y="2750364"/>
                </a:lnTo>
                <a:lnTo>
                  <a:pt x="863398" y="2750364"/>
                </a:lnTo>
                <a:lnTo>
                  <a:pt x="863398" y="2797000"/>
                </a:lnTo>
                <a:lnTo>
                  <a:pt x="756373" y="2797000"/>
                </a:lnTo>
                <a:lnTo>
                  <a:pt x="756373" y="2904026"/>
                </a:lnTo>
                <a:lnTo>
                  <a:pt x="709736" y="2904026"/>
                </a:lnTo>
                <a:lnTo>
                  <a:pt x="709736" y="2797000"/>
                </a:lnTo>
                <a:lnTo>
                  <a:pt x="602711" y="2797000"/>
                </a:lnTo>
                <a:lnTo>
                  <a:pt x="602711" y="2750364"/>
                </a:lnTo>
                <a:lnTo>
                  <a:pt x="709736" y="2750364"/>
                </a:lnTo>
                <a:close/>
                <a:moveTo>
                  <a:pt x="107046" y="2643340"/>
                </a:moveTo>
                <a:lnTo>
                  <a:pt x="154281" y="2643340"/>
                </a:lnTo>
                <a:lnTo>
                  <a:pt x="154281" y="2750364"/>
                </a:lnTo>
                <a:lnTo>
                  <a:pt x="261307" y="2750364"/>
                </a:lnTo>
                <a:lnTo>
                  <a:pt x="261307" y="2797000"/>
                </a:lnTo>
                <a:lnTo>
                  <a:pt x="154281" y="2797000"/>
                </a:lnTo>
                <a:lnTo>
                  <a:pt x="154281" y="2904026"/>
                </a:lnTo>
                <a:lnTo>
                  <a:pt x="107046" y="2904026"/>
                </a:lnTo>
                <a:lnTo>
                  <a:pt x="107046" y="2797000"/>
                </a:lnTo>
                <a:lnTo>
                  <a:pt x="21" y="2797000"/>
                </a:lnTo>
                <a:lnTo>
                  <a:pt x="21" y="2750364"/>
                </a:lnTo>
                <a:lnTo>
                  <a:pt x="107046" y="2750364"/>
                </a:lnTo>
                <a:close/>
                <a:moveTo>
                  <a:pt x="10295963" y="2236761"/>
                </a:moveTo>
                <a:lnTo>
                  <a:pt x="10275634" y="2257090"/>
                </a:lnTo>
                <a:lnTo>
                  <a:pt x="10351568" y="2333025"/>
                </a:lnTo>
                <a:lnTo>
                  <a:pt x="10275634" y="2408960"/>
                </a:lnTo>
                <a:lnTo>
                  <a:pt x="10295963" y="2429290"/>
                </a:lnTo>
                <a:lnTo>
                  <a:pt x="10371897" y="2353353"/>
                </a:lnTo>
                <a:lnTo>
                  <a:pt x="10447831" y="2429290"/>
                </a:lnTo>
                <a:lnTo>
                  <a:pt x="10468160" y="2408960"/>
                </a:lnTo>
                <a:lnTo>
                  <a:pt x="10392226" y="2333025"/>
                </a:lnTo>
                <a:lnTo>
                  <a:pt x="10468160" y="2257090"/>
                </a:lnTo>
                <a:lnTo>
                  <a:pt x="10447831" y="2236761"/>
                </a:lnTo>
                <a:lnTo>
                  <a:pt x="10371897" y="2312696"/>
                </a:lnTo>
                <a:close/>
                <a:moveTo>
                  <a:pt x="9693870" y="2236761"/>
                </a:moveTo>
                <a:lnTo>
                  <a:pt x="9673541" y="2257090"/>
                </a:lnTo>
                <a:lnTo>
                  <a:pt x="9749475" y="2333025"/>
                </a:lnTo>
                <a:lnTo>
                  <a:pt x="9673541" y="2408960"/>
                </a:lnTo>
                <a:lnTo>
                  <a:pt x="9693870" y="2429290"/>
                </a:lnTo>
                <a:lnTo>
                  <a:pt x="9769804" y="2353353"/>
                </a:lnTo>
                <a:lnTo>
                  <a:pt x="9845738" y="2429290"/>
                </a:lnTo>
                <a:lnTo>
                  <a:pt x="9866067" y="2408960"/>
                </a:lnTo>
                <a:lnTo>
                  <a:pt x="9790133" y="2333025"/>
                </a:lnTo>
                <a:lnTo>
                  <a:pt x="9866067" y="2257090"/>
                </a:lnTo>
                <a:lnTo>
                  <a:pt x="9845738" y="2236761"/>
                </a:lnTo>
                <a:lnTo>
                  <a:pt x="9769804" y="2312696"/>
                </a:lnTo>
                <a:close/>
                <a:moveTo>
                  <a:pt x="9091179" y="2236761"/>
                </a:moveTo>
                <a:lnTo>
                  <a:pt x="9070850" y="2257090"/>
                </a:lnTo>
                <a:lnTo>
                  <a:pt x="9146785" y="2333025"/>
                </a:lnTo>
                <a:lnTo>
                  <a:pt x="9070850" y="2408960"/>
                </a:lnTo>
                <a:lnTo>
                  <a:pt x="9091179" y="2429290"/>
                </a:lnTo>
                <a:lnTo>
                  <a:pt x="9167113" y="2353353"/>
                </a:lnTo>
                <a:lnTo>
                  <a:pt x="9243048" y="2429290"/>
                </a:lnTo>
                <a:lnTo>
                  <a:pt x="9263377" y="2408960"/>
                </a:lnTo>
                <a:lnTo>
                  <a:pt x="9187442" y="2333025"/>
                </a:lnTo>
                <a:lnTo>
                  <a:pt x="9263377" y="2257090"/>
                </a:lnTo>
                <a:lnTo>
                  <a:pt x="9243048" y="2236761"/>
                </a:lnTo>
                <a:lnTo>
                  <a:pt x="9167113" y="2312696"/>
                </a:lnTo>
                <a:close/>
                <a:moveTo>
                  <a:pt x="8489086" y="2236761"/>
                </a:moveTo>
                <a:lnTo>
                  <a:pt x="8468757" y="2257090"/>
                </a:lnTo>
                <a:lnTo>
                  <a:pt x="8544691" y="2333025"/>
                </a:lnTo>
                <a:lnTo>
                  <a:pt x="8468757" y="2408960"/>
                </a:lnTo>
                <a:lnTo>
                  <a:pt x="8489086" y="2429290"/>
                </a:lnTo>
                <a:lnTo>
                  <a:pt x="8565020" y="2353353"/>
                </a:lnTo>
                <a:lnTo>
                  <a:pt x="8640954" y="2429290"/>
                </a:lnTo>
                <a:lnTo>
                  <a:pt x="8661283" y="2408960"/>
                </a:lnTo>
                <a:lnTo>
                  <a:pt x="8585349" y="2333025"/>
                </a:lnTo>
                <a:lnTo>
                  <a:pt x="8661283" y="2257090"/>
                </a:lnTo>
                <a:lnTo>
                  <a:pt x="8640954" y="2236761"/>
                </a:lnTo>
                <a:lnTo>
                  <a:pt x="8565020" y="2312696"/>
                </a:lnTo>
                <a:close/>
                <a:moveTo>
                  <a:pt x="7886396" y="2236761"/>
                </a:moveTo>
                <a:lnTo>
                  <a:pt x="7866067" y="2257090"/>
                </a:lnTo>
                <a:lnTo>
                  <a:pt x="7942001" y="2333025"/>
                </a:lnTo>
                <a:lnTo>
                  <a:pt x="7866067" y="2408960"/>
                </a:lnTo>
                <a:lnTo>
                  <a:pt x="7886396" y="2429290"/>
                </a:lnTo>
                <a:lnTo>
                  <a:pt x="7962330" y="2353353"/>
                </a:lnTo>
                <a:lnTo>
                  <a:pt x="8038264" y="2429290"/>
                </a:lnTo>
                <a:lnTo>
                  <a:pt x="8058593" y="2408960"/>
                </a:lnTo>
                <a:lnTo>
                  <a:pt x="7982659" y="2333025"/>
                </a:lnTo>
                <a:lnTo>
                  <a:pt x="8058593" y="2257090"/>
                </a:lnTo>
                <a:lnTo>
                  <a:pt x="8038264" y="2236761"/>
                </a:lnTo>
                <a:lnTo>
                  <a:pt x="7962330" y="2312696"/>
                </a:lnTo>
                <a:close/>
                <a:moveTo>
                  <a:pt x="7283705" y="2236761"/>
                </a:moveTo>
                <a:lnTo>
                  <a:pt x="7263376" y="2257090"/>
                </a:lnTo>
                <a:lnTo>
                  <a:pt x="7339310" y="2333025"/>
                </a:lnTo>
                <a:lnTo>
                  <a:pt x="7263376" y="2408960"/>
                </a:lnTo>
                <a:lnTo>
                  <a:pt x="7283705" y="2429290"/>
                </a:lnTo>
                <a:lnTo>
                  <a:pt x="7359639" y="2353353"/>
                </a:lnTo>
                <a:lnTo>
                  <a:pt x="7435573" y="2429290"/>
                </a:lnTo>
                <a:lnTo>
                  <a:pt x="7455902" y="2408960"/>
                </a:lnTo>
                <a:lnTo>
                  <a:pt x="7379968" y="2333025"/>
                </a:lnTo>
                <a:lnTo>
                  <a:pt x="7455902" y="2257090"/>
                </a:lnTo>
                <a:lnTo>
                  <a:pt x="7435573" y="2236761"/>
                </a:lnTo>
                <a:lnTo>
                  <a:pt x="7359639" y="2312696"/>
                </a:lnTo>
                <a:close/>
                <a:moveTo>
                  <a:pt x="6681612" y="2236761"/>
                </a:moveTo>
                <a:lnTo>
                  <a:pt x="6661283" y="2257090"/>
                </a:lnTo>
                <a:lnTo>
                  <a:pt x="6737217" y="2333025"/>
                </a:lnTo>
                <a:lnTo>
                  <a:pt x="6661283" y="2408960"/>
                </a:lnTo>
                <a:lnTo>
                  <a:pt x="6681612" y="2429290"/>
                </a:lnTo>
                <a:lnTo>
                  <a:pt x="6757546" y="2353353"/>
                </a:lnTo>
                <a:lnTo>
                  <a:pt x="6833480" y="2429290"/>
                </a:lnTo>
                <a:lnTo>
                  <a:pt x="6853809" y="2408960"/>
                </a:lnTo>
                <a:lnTo>
                  <a:pt x="6777875" y="2333025"/>
                </a:lnTo>
                <a:lnTo>
                  <a:pt x="6853809" y="2257090"/>
                </a:lnTo>
                <a:lnTo>
                  <a:pt x="6833480" y="2236761"/>
                </a:lnTo>
                <a:lnTo>
                  <a:pt x="6757546" y="2312696"/>
                </a:lnTo>
                <a:close/>
                <a:moveTo>
                  <a:pt x="6078921" y="2236761"/>
                </a:moveTo>
                <a:lnTo>
                  <a:pt x="6058592" y="2257090"/>
                </a:lnTo>
                <a:lnTo>
                  <a:pt x="6134526" y="2333025"/>
                </a:lnTo>
                <a:lnTo>
                  <a:pt x="6058592" y="2408960"/>
                </a:lnTo>
                <a:lnTo>
                  <a:pt x="6078921" y="2429290"/>
                </a:lnTo>
                <a:lnTo>
                  <a:pt x="6154855" y="2353353"/>
                </a:lnTo>
                <a:lnTo>
                  <a:pt x="6230789" y="2429290"/>
                </a:lnTo>
                <a:lnTo>
                  <a:pt x="6251118" y="2408960"/>
                </a:lnTo>
                <a:lnTo>
                  <a:pt x="6175184" y="2333025"/>
                </a:lnTo>
                <a:lnTo>
                  <a:pt x="6251118" y="2257090"/>
                </a:lnTo>
                <a:lnTo>
                  <a:pt x="6230789" y="2236761"/>
                </a:lnTo>
                <a:lnTo>
                  <a:pt x="6154855" y="2312696"/>
                </a:lnTo>
                <a:close/>
                <a:moveTo>
                  <a:pt x="5476828" y="2236761"/>
                </a:moveTo>
                <a:lnTo>
                  <a:pt x="5456499" y="2257090"/>
                </a:lnTo>
                <a:lnTo>
                  <a:pt x="5532433" y="2333025"/>
                </a:lnTo>
                <a:lnTo>
                  <a:pt x="5456499" y="2408960"/>
                </a:lnTo>
                <a:lnTo>
                  <a:pt x="5476828" y="2429290"/>
                </a:lnTo>
                <a:lnTo>
                  <a:pt x="5552762" y="2353353"/>
                </a:lnTo>
                <a:lnTo>
                  <a:pt x="5628697" y="2429290"/>
                </a:lnTo>
                <a:lnTo>
                  <a:pt x="5649025" y="2408960"/>
                </a:lnTo>
                <a:lnTo>
                  <a:pt x="5573091" y="2333025"/>
                </a:lnTo>
                <a:lnTo>
                  <a:pt x="5649025" y="2257090"/>
                </a:lnTo>
                <a:lnTo>
                  <a:pt x="5628697" y="2236761"/>
                </a:lnTo>
                <a:lnTo>
                  <a:pt x="5552762" y="2312696"/>
                </a:lnTo>
                <a:close/>
                <a:moveTo>
                  <a:pt x="4874137" y="2236761"/>
                </a:moveTo>
                <a:lnTo>
                  <a:pt x="4853808" y="2257090"/>
                </a:lnTo>
                <a:lnTo>
                  <a:pt x="4929742" y="2333025"/>
                </a:lnTo>
                <a:lnTo>
                  <a:pt x="4853808" y="2408960"/>
                </a:lnTo>
                <a:lnTo>
                  <a:pt x="4874137" y="2429290"/>
                </a:lnTo>
                <a:lnTo>
                  <a:pt x="4950071" y="2353353"/>
                </a:lnTo>
                <a:lnTo>
                  <a:pt x="5026005" y="2429290"/>
                </a:lnTo>
                <a:lnTo>
                  <a:pt x="5046334" y="2408960"/>
                </a:lnTo>
                <a:lnTo>
                  <a:pt x="4970400" y="2333025"/>
                </a:lnTo>
                <a:lnTo>
                  <a:pt x="5046334" y="2257090"/>
                </a:lnTo>
                <a:lnTo>
                  <a:pt x="5026005" y="2236761"/>
                </a:lnTo>
                <a:lnTo>
                  <a:pt x="4950071" y="2312696"/>
                </a:lnTo>
                <a:close/>
                <a:moveTo>
                  <a:pt x="4271446" y="2236761"/>
                </a:moveTo>
                <a:lnTo>
                  <a:pt x="4251117" y="2257090"/>
                </a:lnTo>
                <a:lnTo>
                  <a:pt x="4327052" y="2333025"/>
                </a:lnTo>
                <a:lnTo>
                  <a:pt x="4251117" y="2408960"/>
                </a:lnTo>
                <a:lnTo>
                  <a:pt x="4271446" y="2429290"/>
                </a:lnTo>
                <a:lnTo>
                  <a:pt x="4347380" y="2353353"/>
                </a:lnTo>
                <a:lnTo>
                  <a:pt x="4423315" y="2429290"/>
                </a:lnTo>
                <a:lnTo>
                  <a:pt x="4443644" y="2408960"/>
                </a:lnTo>
                <a:lnTo>
                  <a:pt x="4367709" y="2333025"/>
                </a:lnTo>
                <a:lnTo>
                  <a:pt x="4443644" y="2257090"/>
                </a:lnTo>
                <a:lnTo>
                  <a:pt x="4423315" y="2236761"/>
                </a:lnTo>
                <a:lnTo>
                  <a:pt x="4347380" y="2312696"/>
                </a:lnTo>
                <a:close/>
                <a:moveTo>
                  <a:pt x="3669354" y="2236761"/>
                </a:moveTo>
                <a:lnTo>
                  <a:pt x="3649025" y="2257090"/>
                </a:lnTo>
                <a:lnTo>
                  <a:pt x="3724959" y="2333025"/>
                </a:lnTo>
                <a:lnTo>
                  <a:pt x="3649025" y="2408960"/>
                </a:lnTo>
                <a:lnTo>
                  <a:pt x="3669354" y="2429290"/>
                </a:lnTo>
                <a:lnTo>
                  <a:pt x="3745288" y="2353353"/>
                </a:lnTo>
                <a:lnTo>
                  <a:pt x="3821222" y="2429290"/>
                </a:lnTo>
                <a:lnTo>
                  <a:pt x="3841551" y="2408960"/>
                </a:lnTo>
                <a:lnTo>
                  <a:pt x="3765617" y="2333025"/>
                </a:lnTo>
                <a:lnTo>
                  <a:pt x="3841551" y="2257090"/>
                </a:lnTo>
                <a:lnTo>
                  <a:pt x="3821222" y="2236761"/>
                </a:lnTo>
                <a:lnTo>
                  <a:pt x="3745288" y="2312696"/>
                </a:lnTo>
                <a:close/>
                <a:moveTo>
                  <a:pt x="3067299" y="2236761"/>
                </a:moveTo>
                <a:lnTo>
                  <a:pt x="3046969" y="2257090"/>
                </a:lnTo>
                <a:lnTo>
                  <a:pt x="3122904" y="2333025"/>
                </a:lnTo>
                <a:lnTo>
                  <a:pt x="3046969" y="2408960"/>
                </a:lnTo>
                <a:lnTo>
                  <a:pt x="3067299" y="2429290"/>
                </a:lnTo>
                <a:lnTo>
                  <a:pt x="3142637" y="2353353"/>
                </a:lnTo>
                <a:lnTo>
                  <a:pt x="3218573" y="2429290"/>
                </a:lnTo>
                <a:lnTo>
                  <a:pt x="3238902" y="2408960"/>
                </a:lnTo>
                <a:lnTo>
                  <a:pt x="3162966" y="2333025"/>
                </a:lnTo>
                <a:lnTo>
                  <a:pt x="3238902" y="2257090"/>
                </a:lnTo>
                <a:lnTo>
                  <a:pt x="3218573" y="2236761"/>
                </a:lnTo>
                <a:lnTo>
                  <a:pt x="3142637" y="2312696"/>
                </a:lnTo>
                <a:close/>
                <a:moveTo>
                  <a:pt x="2464603" y="2236761"/>
                </a:moveTo>
                <a:lnTo>
                  <a:pt x="2444274" y="2257090"/>
                </a:lnTo>
                <a:lnTo>
                  <a:pt x="2520209" y="2333025"/>
                </a:lnTo>
                <a:lnTo>
                  <a:pt x="2444274" y="2408960"/>
                </a:lnTo>
                <a:lnTo>
                  <a:pt x="2464603" y="2429290"/>
                </a:lnTo>
                <a:lnTo>
                  <a:pt x="2540539" y="2353353"/>
                </a:lnTo>
                <a:lnTo>
                  <a:pt x="2616473" y="2429290"/>
                </a:lnTo>
                <a:lnTo>
                  <a:pt x="2636802" y="2408960"/>
                </a:lnTo>
                <a:lnTo>
                  <a:pt x="2560868" y="2333025"/>
                </a:lnTo>
                <a:lnTo>
                  <a:pt x="2636802" y="2257090"/>
                </a:lnTo>
                <a:lnTo>
                  <a:pt x="2616473" y="2236761"/>
                </a:lnTo>
                <a:lnTo>
                  <a:pt x="2540539" y="2312696"/>
                </a:lnTo>
                <a:close/>
                <a:moveTo>
                  <a:pt x="1861907" y="2236761"/>
                </a:moveTo>
                <a:lnTo>
                  <a:pt x="1841576" y="2257090"/>
                </a:lnTo>
                <a:lnTo>
                  <a:pt x="1917513" y="2333025"/>
                </a:lnTo>
                <a:lnTo>
                  <a:pt x="1841576" y="2408960"/>
                </a:lnTo>
                <a:lnTo>
                  <a:pt x="1861907" y="2429290"/>
                </a:lnTo>
                <a:lnTo>
                  <a:pt x="1937842" y="2353353"/>
                </a:lnTo>
                <a:lnTo>
                  <a:pt x="2013776" y="2429290"/>
                </a:lnTo>
                <a:lnTo>
                  <a:pt x="2034105" y="2408960"/>
                </a:lnTo>
                <a:lnTo>
                  <a:pt x="1958171" y="2333025"/>
                </a:lnTo>
                <a:lnTo>
                  <a:pt x="2034105" y="2257090"/>
                </a:lnTo>
                <a:lnTo>
                  <a:pt x="2013776" y="2236761"/>
                </a:lnTo>
                <a:lnTo>
                  <a:pt x="1937842" y="2312696"/>
                </a:lnTo>
                <a:close/>
                <a:moveTo>
                  <a:pt x="1259808" y="2236761"/>
                </a:moveTo>
                <a:lnTo>
                  <a:pt x="1239481" y="2257090"/>
                </a:lnTo>
                <a:lnTo>
                  <a:pt x="1315413" y="2333025"/>
                </a:lnTo>
                <a:lnTo>
                  <a:pt x="1239481" y="2408960"/>
                </a:lnTo>
                <a:lnTo>
                  <a:pt x="1259808" y="2429290"/>
                </a:lnTo>
                <a:lnTo>
                  <a:pt x="1335743" y="2353353"/>
                </a:lnTo>
                <a:lnTo>
                  <a:pt x="1411677" y="2429290"/>
                </a:lnTo>
                <a:lnTo>
                  <a:pt x="1432005" y="2408960"/>
                </a:lnTo>
                <a:lnTo>
                  <a:pt x="1356071" y="2333025"/>
                </a:lnTo>
                <a:lnTo>
                  <a:pt x="1432005" y="2257090"/>
                </a:lnTo>
                <a:lnTo>
                  <a:pt x="1411677" y="2236761"/>
                </a:lnTo>
                <a:lnTo>
                  <a:pt x="1335743" y="2312696"/>
                </a:lnTo>
                <a:close/>
                <a:moveTo>
                  <a:pt x="657121" y="2236761"/>
                </a:moveTo>
                <a:lnTo>
                  <a:pt x="636793" y="2257090"/>
                </a:lnTo>
                <a:lnTo>
                  <a:pt x="712726" y="2333025"/>
                </a:lnTo>
                <a:lnTo>
                  <a:pt x="636793" y="2408960"/>
                </a:lnTo>
                <a:lnTo>
                  <a:pt x="657121" y="2429290"/>
                </a:lnTo>
                <a:lnTo>
                  <a:pt x="733055" y="2353353"/>
                </a:lnTo>
                <a:lnTo>
                  <a:pt x="808989" y="2429290"/>
                </a:lnTo>
                <a:lnTo>
                  <a:pt x="829318" y="2408960"/>
                </a:lnTo>
                <a:lnTo>
                  <a:pt x="753384" y="2333025"/>
                </a:lnTo>
                <a:lnTo>
                  <a:pt x="829318" y="2257090"/>
                </a:lnTo>
                <a:lnTo>
                  <a:pt x="808989" y="2236761"/>
                </a:lnTo>
                <a:lnTo>
                  <a:pt x="733055" y="2312696"/>
                </a:lnTo>
                <a:close/>
                <a:moveTo>
                  <a:pt x="55028" y="2236761"/>
                </a:moveTo>
                <a:lnTo>
                  <a:pt x="34699" y="2257090"/>
                </a:lnTo>
                <a:lnTo>
                  <a:pt x="110633" y="2333025"/>
                </a:lnTo>
                <a:lnTo>
                  <a:pt x="34101" y="2408960"/>
                </a:lnTo>
                <a:lnTo>
                  <a:pt x="54430" y="2429290"/>
                </a:lnTo>
                <a:lnTo>
                  <a:pt x="130364" y="2353353"/>
                </a:lnTo>
                <a:lnTo>
                  <a:pt x="206299" y="2429290"/>
                </a:lnTo>
                <a:lnTo>
                  <a:pt x="226627" y="2408960"/>
                </a:lnTo>
                <a:lnTo>
                  <a:pt x="150693" y="2333025"/>
                </a:lnTo>
                <a:lnTo>
                  <a:pt x="226627" y="2257090"/>
                </a:lnTo>
                <a:lnTo>
                  <a:pt x="206299" y="2236761"/>
                </a:lnTo>
                <a:lnTo>
                  <a:pt x="130364" y="2312696"/>
                </a:lnTo>
                <a:close/>
                <a:moveTo>
                  <a:pt x="1259808" y="2211051"/>
                </a:moveTo>
                <a:lnTo>
                  <a:pt x="1335743" y="2286986"/>
                </a:lnTo>
                <a:lnTo>
                  <a:pt x="1411677" y="2211051"/>
                </a:lnTo>
                <a:lnTo>
                  <a:pt x="1457716" y="2257090"/>
                </a:lnTo>
                <a:lnTo>
                  <a:pt x="1381183" y="2333025"/>
                </a:lnTo>
                <a:lnTo>
                  <a:pt x="1457118" y="2408960"/>
                </a:lnTo>
                <a:lnTo>
                  <a:pt x="1411080" y="2454999"/>
                </a:lnTo>
                <a:lnTo>
                  <a:pt x="1335144" y="2379063"/>
                </a:lnTo>
                <a:lnTo>
                  <a:pt x="1259808" y="2454400"/>
                </a:lnTo>
                <a:lnTo>
                  <a:pt x="1213772" y="2408363"/>
                </a:lnTo>
                <a:lnTo>
                  <a:pt x="1289703" y="2332426"/>
                </a:lnTo>
                <a:lnTo>
                  <a:pt x="1213772" y="2257090"/>
                </a:lnTo>
                <a:close/>
                <a:moveTo>
                  <a:pt x="55028" y="2211051"/>
                </a:moveTo>
                <a:lnTo>
                  <a:pt x="130962" y="2286986"/>
                </a:lnTo>
                <a:lnTo>
                  <a:pt x="206896" y="2211051"/>
                </a:lnTo>
                <a:lnTo>
                  <a:pt x="252935" y="2257090"/>
                </a:lnTo>
                <a:lnTo>
                  <a:pt x="177001" y="2333025"/>
                </a:lnTo>
                <a:lnTo>
                  <a:pt x="252935" y="2408960"/>
                </a:lnTo>
                <a:lnTo>
                  <a:pt x="206896" y="2454999"/>
                </a:lnTo>
                <a:lnTo>
                  <a:pt x="130962" y="2379063"/>
                </a:lnTo>
                <a:lnTo>
                  <a:pt x="55028" y="2454400"/>
                </a:lnTo>
                <a:lnTo>
                  <a:pt x="8989" y="2408363"/>
                </a:lnTo>
                <a:lnTo>
                  <a:pt x="84923" y="2332426"/>
                </a:lnTo>
                <a:lnTo>
                  <a:pt x="8989" y="2257090"/>
                </a:lnTo>
                <a:close/>
                <a:moveTo>
                  <a:pt x="10295963" y="2210453"/>
                </a:moveTo>
                <a:lnTo>
                  <a:pt x="10371897" y="2286389"/>
                </a:lnTo>
                <a:lnTo>
                  <a:pt x="10447831" y="2210453"/>
                </a:lnTo>
                <a:lnTo>
                  <a:pt x="10493870" y="2256492"/>
                </a:lnTo>
                <a:lnTo>
                  <a:pt x="10417936" y="2332426"/>
                </a:lnTo>
                <a:lnTo>
                  <a:pt x="10493870" y="2408361"/>
                </a:lnTo>
                <a:lnTo>
                  <a:pt x="10447831" y="2454400"/>
                </a:lnTo>
                <a:lnTo>
                  <a:pt x="10371897" y="2378465"/>
                </a:lnTo>
                <a:lnTo>
                  <a:pt x="10295963" y="2454400"/>
                </a:lnTo>
                <a:lnTo>
                  <a:pt x="10249924" y="2408361"/>
                </a:lnTo>
                <a:lnTo>
                  <a:pt x="10325858" y="2332426"/>
                </a:lnTo>
                <a:lnTo>
                  <a:pt x="10249924" y="2256492"/>
                </a:lnTo>
                <a:close/>
                <a:moveTo>
                  <a:pt x="9693272" y="2210453"/>
                </a:moveTo>
                <a:lnTo>
                  <a:pt x="9769206" y="2286389"/>
                </a:lnTo>
                <a:lnTo>
                  <a:pt x="9845140" y="2210453"/>
                </a:lnTo>
                <a:lnTo>
                  <a:pt x="9891180" y="2256492"/>
                </a:lnTo>
                <a:lnTo>
                  <a:pt x="9815245" y="2332426"/>
                </a:lnTo>
                <a:lnTo>
                  <a:pt x="9891180" y="2408361"/>
                </a:lnTo>
                <a:lnTo>
                  <a:pt x="9845140" y="2454400"/>
                </a:lnTo>
                <a:lnTo>
                  <a:pt x="9769206" y="2378465"/>
                </a:lnTo>
                <a:lnTo>
                  <a:pt x="9693272" y="2454400"/>
                </a:lnTo>
                <a:lnTo>
                  <a:pt x="9647233" y="2408361"/>
                </a:lnTo>
                <a:lnTo>
                  <a:pt x="9723167" y="2332426"/>
                </a:lnTo>
                <a:lnTo>
                  <a:pt x="9647233" y="2256492"/>
                </a:lnTo>
                <a:close/>
                <a:moveTo>
                  <a:pt x="9091777" y="2210453"/>
                </a:moveTo>
                <a:lnTo>
                  <a:pt x="9167711" y="2286389"/>
                </a:lnTo>
                <a:lnTo>
                  <a:pt x="9243645" y="2210453"/>
                </a:lnTo>
                <a:lnTo>
                  <a:pt x="9289684" y="2256492"/>
                </a:lnTo>
                <a:lnTo>
                  <a:pt x="9213750" y="2332426"/>
                </a:lnTo>
                <a:lnTo>
                  <a:pt x="9289684" y="2408361"/>
                </a:lnTo>
                <a:lnTo>
                  <a:pt x="9243645" y="2454400"/>
                </a:lnTo>
                <a:lnTo>
                  <a:pt x="9167711" y="2378465"/>
                </a:lnTo>
                <a:lnTo>
                  <a:pt x="9091777" y="2454400"/>
                </a:lnTo>
                <a:lnTo>
                  <a:pt x="9045738" y="2408361"/>
                </a:lnTo>
                <a:lnTo>
                  <a:pt x="9121672" y="2332426"/>
                </a:lnTo>
                <a:lnTo>
                  <a:pt x="9045738" y="2256492"/>
                </a:lnTo>
                <a:close/>
                <a:moveTo>
                  <a:pt x="8488488" y="2210453"/>
                </a:moveTo>
                <a:lnTo>
                  <a:pt x="8564422" y="2286389"/>
                </a:lnTo>
                <a:lnTo>
                  <a:pt x="8640356" y="2210453"/>
                </a:lnTo>
                <a:lnTo>
                  <a:pt x="8686396" y="2256492"/>
                </a:lnTo>
                <a:lnTo>
                  <a:pt x="8610461" y="2332426"/>
                </a:lnTo>
                <a:lnTo>
                  <a:pt x="8686396" y="2408361"/>
                </a:lnTo>
                <a:lnTo>
                  <a:pt x="8640356" y="2454400"/>
                </a:lnTo>
                <a:lnTo>
                  <a:pt x="8564422" y="2378465"/>
                </a:lnTo>
                <a:lnTo>
                  <a:pt x="8488488" y="2454400"/>
                </a:lnTo>
                <a:lnTo>
                  <a:pt x="8442449" y="2408361"/>
                </a:lnTo>
                <a:lnTo>
                  <a:pt x="8518383" y="2332426"/>
                </a:lnTo>
                <a:lnTo>
                  <a:pt x="8442449" y="2256492"/>
                </a:lnTo>
                <a:close/>
                <a:moveTo>
                  <a:pt x="7886396" y="2210453"/>
                </a:moveTo>
                <a:lnTo>
                  <a:pt x="7962330" y="2286389"/>
                </a:lnTo>
                <a:lnTo>
                  <a:pt x="8038264" y="2210453"/>
                </a:lnTo>
                <a:lnTo>
                  <a:pt x="8084303" y="2256492"/>
                </a:lnTo>
                <a:lnTo>
                  <a:pt x="8008369" y="2332426"/>
                </a:lnTo>
                <a:lnTo>
                  <a:pt x="8084303" y="2408361"/>
                </a:lnTo>
                <a:lnTo>
                  <a:pt x="8038264" y="2454400"/>
                </a:lnTo>
                <a:lnTo>
                  <a:pt x="7962330" y="2378465"/>
                </a:lnTo>
                <a:lnTo>
                  <a:pt x="7886396" y="2454400"/>
                </a:lnTo>
                <a:lnTo>
                  <a:pt x="7840357" y="2408361"/>
                </a:lnTo>
                <a:lnTo>
                  <a:pt x="7916291" y="2332426"/>
                </a:lnTo>
                <a:lnTo>
                  <a:pt x="7840357" y="2256492"/>
                </a:lnTo>
                <a:close/>
                <a:moveTo>
                  <a:pt x="7283705" y="2210453"/>
                </a:moveTo>
                <a:lnTo>
                  <a:pt x="7359639" y="2286389"/>
                </a:lnTo>
                <a:lnTo>
                  <a:pt x="7435573" y="2210453"/>
                </a:lnTo>
                <a:lnTo>
                  <a:pt x="7481613" y="2256492"/>
                </a:lnTo>
                <a:lnTo>
                  <a:pt x="7405678" y="2332426"/>
                </a:lnTo>
                <a:lnTo>
                  <a:pt x="7481613" y="2408361"/>
                </a:lnTo>
                <a:lnTo>
                  <a:pt x="7435573" y="2454400"/>
                </a:lnTo>
                <a:lnTo>
                  <a:pt x="7359639" y="2378465"/>
                </a:lnTo>
                <a:lnTo>
                  <a:pt x="7283705" y="2454400"/>
                </a:lnTo>
                <a:lnTo>
                  <a:pt x="7237666" y="2408361"/>
                </a:lnTo>
                <a:lnTo>
                  <a:pt x="7313600" y="2332426"/>
                </a:lnTo>
                <a:lnTo>
                  <a:pt x="7237666" y="2256492"/>
                </a:lnTo>
                <a:close/>
                <a:moveTo>
                  <a:pt x="6681612" y="2210453"/>
                </a:moveTo>
                <a:lnTo>
                  <a:pt x="6757546" y="2286389"/>
                </a:lnTo>
                <a:lnTo>
                  <a:pt x="6833480" y="2210453"/>
                </a:lnTo>
                <a:lnTo>
                  <a:pt x="6879519" y="2256492"/>
                </a:lnTo>
                <a:lnTo>
                  <a:pt x="6803585" y="2332426"/>
                </a:lnTo>
                <a:lnTo>
                  <a:pt x="6879519" y="2408361"/>
                </a:lnTo>
                <a:lnTo>
                  <a:pt x="6833480" y="2454400"/>
                </a:lnTo>
                <a:lnTo>
                  <a:pt x="6757546" y="2378465"/>
                </a:lnTo>
                <a:lnTo>
                  <a:pt x="6681612" y="2454400"/>
                </a:lnTo>
                <a:lnTo>
                  <a:pt x="6635573" y="2408361"/>
                </a:lnTo>
                <a:lnTo>
                  <a:pt x="6711507" y="2332426"/>
                </a:lnTo>
                <a:lnTo>
                  <a:pt x="6635573" y="2256492"/>
                </a:lnTo>
                <a:close/>
                <a:moveTo>
                  <a:pt x="6078921" y="2210453"/>
                </a:moveTo>
                <a:lnTo>
                  <a:pt x="6154855" y="2286389"/>
                </a:lnTo>
                <a:lnTo>
                  <a:pt x="6230789" y="2210453"/>
                </a:lnTo>
                <a:lnTo>
                  <a:pt x="6276829" y="2256492"/>
                </a:lnTo>
                <a:lnTo>
                  <a:pt x="6200894" y="2332426"/>
                </a:lnTo>
                <a:lnTo>
                  <a:pt x="6276829" y="2408361"/>
                </a:lnTo>
                <a:lnTo>
                  <a:pt x="6230789" y="2454400"/>
                </a:lnTo>
                <a:lnTo>
                  <a:pt x="6154855" y="2378465"/>
                </a:lnTo>
                <a:lnTo>
                  <a:pt x="6078921" y="2454400"/>
                </a:lnTo>
                <a:lnTo>
                  <a:pt x="6032882" y="2408361"/>
                </a:lnTo>
                <a:lnTo>
                  <a:pt x="6108816" y="2332426"/>
                </a:lnTo>
                <a:lnTo>
                  <a:pt x="6032882" y="2256492"/>
                </a:lnTo>
                <a:close/>
                <a:moveTo>
                  <a:pt x="5476828" y="2210453"/>
                </a:moveTo>
                <a:lnTo>
                  <a:pt x="5552762" y="2286389"/>
                </a:lnTo>
                <a:lnTo>
                  <a:pt x="5628697" y="2210453"/>
                </a:lnTo>
                <a:lnTo>
                  <a:pt x="5674735" y="2256492"/>
                </a:lnTo>
                <a:lnTo>
                  <a:pt x="5598801" y="2332426"/>
                </a:lnTo>
                <a:lnTo>
                  <a:pt x="5674735" y="2408361"/>
                </a:lnTo>
                <a:lnTo>
                  <a:pt x="5628099" y="2454400"/>
                </a:lnTo>
                <a:lnTo>
                  <a:pt x="5552164" y="2378465"/>
                </a:lnTo>
                <a:lnTo>
                  <a:pt x="5476828" y="2454400"/>
                </a:lnTo>
                <a:lnTo>
                  <a:pt x="5430789" y="2408361"/>
                </a:lnTo>
                <a:lnTo>
                  <a:pt x="5506723" y="2332426"/>
                </a:lnTo>
                <a:lnTo>
                  <a:pt x="5430789" y="2256492"/>
                </a:lnTo>
                <a:close/>
                <a:moveTo>
                  <a:pt x="4874137" y="2210453"/>
                </a:moveTo>
                <a:lnTo>
                  <a:pt x="4950071" y="2286389"/>
                </a:lnTo>
                <a:lnTo>
                  <a:pt x="5026005" y="2210453"/>
                </a:lnTo>
                <a:lnTo>
                  <a:pt x="5072044" y="2256492"/>
                </a:lnTo>
                <a:lnTo>
                  <a:pt x="4996110" y="2332426"/>
                </a:lnTo>
                <a:lnTo>
                  <a:pt x="5072044" y="2408361"/>
                </a:lnTo>
                <a:lnTo>
                  <a:pt x="5026005" y="2454400"/>
                </a:lnTo>
                <a:lnTo>
                  <a:pt x="4950071" y="2378465"/>
                </a:lnTo>
                <a:lnTo>
                  <a:pt x="4874137" y="2454400"/>
                </a:lnTo>
                <a:lnTo>
                  <a:pt x="4828098" y="2408361"/>
                </a:lnTo>
                <a:lnTo>
                  <a:pt x="4904032" y="2332426"/>
                </a:lnTo>
                <a:lnTo>
                  <a:pt x="4828098" y="2256492"/>
                </a:lnTo>
                <a:close/>
                <a:moveTo>
                  <a:pt x="4272044" y="2210453"/>
                </a:moveTo>
                <a:lnTo>
                  <a:pt x="4347978" y="2286389"/>
                </a:lnTo>
                <a:lnTo>
                  <a:pt x="4423913" y="2210453"/>
                </a:lnTo>
                <a:lnTo>
                  <a:pt x="4469951" y="2256492"/>
                </a:lnTo>
                <a:lnTo>
                  <a:pt x="4394017" y="2332426"/>
                </a:lnTo>
                <a:lnTo>
                  <a:pt x="4469951" y="2408361"/>
                </a:lnTo>
                <a:lnTo>
                  <a:pt x="4423913" y="2454400"/>
                </a:lnTo>
                <a:lnTo>
                  <a:pt x="4347978" y="2378465"/>
                </a:lnTo>
                <a:lnTo>
                  <a:pt x="4272044" y="2454400"/>
                </a:lnTo>
                <a:lnTo>
                  <a:pt x="4226005" y="2408361"/>
                </a:lnTo>
                <a:lnTo>
                  <a:pt x="4301939" y="2332426"/>
                </a:lnTo>
                <a:lnTo>
                  <a:pt x="4226005" y="2256492"/>
                </a:lnTo>
                <a:close/>
                <a:moveTo>
                  <a:pt x="3668756" y="2210453"/>
                </a:moveTo>
                <a:lnTo>
                  <a:pt x="3744690" y="2286389"/>
                </a:lnTo>
                <a:lnTo>
                  <a:pt x="3820624" y="2210453"/>
                </a:lnTo>
                <a:lnTo>
                  <a:pt x="3866663" y="2256492"/>
                </a:lnTo>
                <a:lnTo>
                  <a:pt x="3790729" y="2332426"/>
                </a:lnTo>
                <a:lnTo>
                  <a:pt x="3866663" y="2408361"/>
                </a:lnTo>
                <a:lnTo>
                  <a:pt x="3820624" y="2454400"/>
                </a:lnTo>
                <a:lnTo>
                  <a:pt x="3744690" y="2378465"/>
                </a:lnTo>
                <a:lnTo>
                  <a:pt x="3668756" y="2454400"/>
                </a:lnTo>
                <a:lnTo>
                  <a:pt x="3622717" y="2408361"/>
                </a:lnTo>
                <a:lnTo>
                  <a:pt x="3698651" y="2332426"/>
                </a:lnTo>
                <a:lnTo>
                  <a:pt x="3622717" y="2256492"/>
                </a:lnTo>
                <a:close/>
                <a:moveTo>
                  <a:pt x="3067299" y="2210453"/>
                </a:moveTo>
                <a:lnTo>
                  <a:pt x="3143233" y="2286389"/>
                </a:lnTo>
                <a:lnTo>
                  <a:pt x="3219171" y="2210453"/>
                </a:lnTo>
                <a:lnTo>
                  <a:pt x="3265209" y="2256492"/>
                </a:lnTo>
                <a:lnTo>
                  <a:pt x="3189275" y="2332426"/>
                </a:lnTo>
                <a:lnTo>
                  <a:pt x="3265209" y="2408361"/>
                </a:lnTo>
                <a:lnTo>
                  <a:pt x="3218573" y="2454400"/>
                </a:lnTo>
                <a:lnTo>
                  <a:pt x="3142637" y="2378465"/>
                </a:lnTo>
                <a:lnTo>
                  <a:pt x="3067299" y="2454400"/>
                </a:lnTo>
                <a:lnTo>
                  <a:pt x="3021260" y="2408361"/>
                </a:lnTo>
                <a:lnTo>
                  <a:pt x="3097194" y="2332426"/>
                </a:lnTo>
                <a:lnTo>
                  <a:pt x="3021260" y="2256492"/>
                </a:lnTo>
                <a:close/>
                <a:moveTo>
                  <a:pt x="2464603" y="2210453"/>
                </a:moveTo>
                <a:lnTo>
                  <a:pt x="2540539" y="2286389"/>
                </a:lnTo>
                <a:lnTo>
                  <a:pt x="2616473" y="2210453"/>
                </a:lnTo>
                <a:lnTo>
                  <a:pt x="2662513" y="2256492"/>
                </a:lnTo>
                <a:lnTo>
                  <a:pt x="2586578" y="2332426"/>
                </a:lnTo>
                <a:lnTo>
                  <a:pt x="2662513" y="2408361"/>
                </a:lnTo>
                <a:lnTo>
                  <a:pt x="2616473" y="2454400"/>
                </a:lnTo>
                <a:lnTo>
                  <a:pt x="2540539" y="2378465"/>
                </a:lnTo>
                <a:lnTo>
                  <a:pt x="2464603" y="2454400"/>
                </a:lnTo>
                <a:lnTo>
                  <a:pt x="2418563" y="2408361"/>
                </a:lnTo>
                <a:lnTo>
                  <a:pt x="2494498" y="2332426"/>
                </a:lnTo>
                <a:lnTo>
                  <a:pt x="2418563" y="2256492"/>
                </a:lnTo>
                <a:close/>
                <a:moveTo>
                  <a:pt x="1861907" y="2210453"/>
                </a:moveTo>
                <a:lnTo>
                  <a:pt x="1937842" y="2286389"/>
                </a:lnTo>
                <a:lnTo>
                  <a:pt x="2013776" y="2210453"/>
                </a:lnTo>
                <a:lnTo>
                  <a:pt x="2059815" y="2256492"/>
                </a:lnTo>
                <a:lnTo>
                  <a:pt x="1983881" y="2332426"/>
                </a:lnTo>
                <a:lnTo>
                  <a:pt x="2059815" y="2408361"/>
                </a:lnTo>
                <a:lnTo>
                  <a:pt x="2013776" y="2454400"/>
                </a:lnTo>
                <a:lnTo>
                  <a:pt x="1937842" y="2378465"/>
                </a:lnTo>
                <a:lnTo>
                  <a:pt x="1861907" y="2454400"/>
                </a:lnTo>
                <a:lnTo>
                  <a:pt x="1815866" y="2408361"/>
                </a:lnTo>
                <a:lnTo>
                  <a:pt x="1891803" y="2332426"/>
                </a:lnTo>
                <a:lnTo>
                  <a:pt x="1815866" y="2256492"/>
                </a:lnTo>
                <a:close/>
                <a:moveTo>
                  <a:pt x="657121" y="2210453"/>
                </a:moveTo>
                <a:lnTo>
                  <a:pt x="733055" y="2286389"/>
                </a:lnTo>
                <a:lnTo>
                  <a:pt x="808989" y="2210453"/>
                </a:lnTo>
                <a:lnTo>
                  <a:pt x="855028" y="2256492"/>
                </a:lnTo>
                <a:lnTo>
                  <a:pt x="779095" y="2332426"/>
                </a:lnTo>
                <a:lnTo>
                  <a:pt x="855028" y="2408361"/>
                </a:lnTo>
                <a:lnTo>
                  <a:pt x="808989" y="2454400"/>
                </a:lnTo>
                <a:lnTo>
                  <a:pt x="733055" y="2378465"/>
                </a:lnTo>
                <a:lnTo>
                  <a:pt x="657121" y="2454400"/>
                </a:lnTo>
                <a:lnTo>
                  <a:pt x="611082" y="2408361"/>
                </a:lnTo>
                <a:lnTo>
                  <a:pt x="687016" y="2332426"/>
                </a:lnTo>
                <a:lnTo>
                  <a:pt x="611082" y="2256492"/>
                </a:lnTo>
                <a:close/>
                <a:moveTo>
                  <a:pt x="10348579" y="1762030"/>
                </a:moveTo>
                <a:lnTo>
                  <a:pt x="10395813" y="1762030"/>
                </a:lnTo>
                <a:lnTo>
                  <a:pt x="10395813" y="1869056"/>
                </a:lnTo>
                <a:lnTo>
                  <a:pt x="10502838" y="1869056"/>
                </a:lnTo>
                <a:lnTo>
                  <a:pt x="10502838" y="1916291"/>
                </a:lnTo>
                <a:lnTo>
                  <a:pt x="10395813" y="1916291"/>
                </a:lnTo>
                <a:lnTo>
                  <a:pt x="10395813" y="2023316"/>
                </a:lnTo>
                <a:lnTo>
                  <a:pt x="10348579" y="2023316"/>
                </a:lnTo>
                <a:lnTo>
                  <a:pt x="10348579" y="1916291"/>
                </a:lnTo>
                <a:lnTo>
                  <a:pt x="10241553" y="1916291"/>
                </a:lnTo>
                <a:lnTo>
                  <a:pt x="10241553" y="1869056"/>
                </a:lnTo>
                <a:lnTo>
                  <a:pt x="10348579" y="1869056"/>
                </a:lnTo>
                <a:close/>
                <a:moveTo>
                  <a:pt x="9746486" y="1762030"/>
                </a:moveTo>
                <a:lnTo>
                  <a:pt x="9793123" y="1762030"/>
                </a:lnTo>
                <a:lnTo>
                  <a:pt x="9793123" y="1869056"/>
                </a:lnTo>
                <a:lnTo>
                  <a:pt x="9900148" y="1869056"/>
                </a:lnTo>
                <a:lnTo>
                  <a:pt x="9900148" y="1916291"/>
                </a:lnTo>
                <a:lnTo>
                  <a:pt x="9793123" y="1916291"/>
                </a:lnTo>
                <a:lnTo>
                  <a:pt x="9793123" y="2023316"/>
                </a:lnTo>
                <a:lnTo>
                  <a:pt x="9746486" y="2023316"/>
                </a:lnTo>
                <a:lnTo>
                  <a:pt x="9746486" y="1916291"/>
                </a:lnTo>
                <a:lnTo>
                  <a:pt x="9639460" y="1916291"/>
                </a:lnTo>
                <a:lnTo>
                  <a:pt x="9639460" y="1869056"/>
                </a:lnTo>
                <a:lnTo>
                  <a:pt x="9746486" y="1869056"/>
                </a:lnTo>
                <a:close/>
                <a:moveTo>
                  <a:pt x="9143796" y="1762030"/>
                </a:moveTo>
                <a:lnTo>
                  <a:pt x="9191030" y="1762030"/>
                </a:lnTo>
                <a:lnTo>
                  <a:pt x="9191030" y="1869056"/>
                </a:lnTo>
                <a:lnTo>
                  <a:pt x="9298055" y="1869056"/>
                </a:lnTo>
                <a:lnTo>
                  <a:pt x="9298055" y="1916291"/>
                </a:lnTo>
                <a:lnTo>
                  <a:pt x="9191030" y="1916291"/>
                </a:lnTo>
                <a:lnTo>
                  <a:pt x="9191030" y="2023316"/>
                </a:lnTo>
                <a:lnTo>
                  <a:pt x="9143796" y="2023316"/>
                </a:lnTo>
                <a:lnTo>
                  <a:pt x="9143796" y="1916291"/>
                </a:lnTo>
                <a:lnTo>
                  <a:pt x="9036770" y="1916291"/>
                </a:lnTo>
                <a:lnTo>
                  <a:pt x="9036770" y="1869056"/>
                </a:lnTo>
                <a:lnTo>
                  <a:pt x="9143796" y="1869056"/>
                </a:lnTo>
                <a:close/>
                <a:moveTo>
                  <a:pt x="8541105" y="1762030"/>
                </a:moveTo>
                <a:lnTo>
                  <a:pt x="8588339" y="1762030"/>
                </a:lnTo>
                <a:lnTo>
                  <a:pt x="8588339" y="1869056"/>
                </a:lnTo>
                <a:lnTo>
                  <a:pt x="8695365" y="1869056"/>
                </a:lnTo>
                <a:lnTo>
                  <a:pt x="8695365" y="1916291"/>
                </a:lnTo>
                <a:lnTo>
                  <a:pt x="8588339" y="1916291"/>
                </a:lnTo>
                <a:lnTo>
                  <a:pt x="8588339" y="2023316"/>
                </a:lnTo>
                <a:lnTo>
                  <a:pt x="8541105" y="2023316"/>
                </a:lnTo>
                <a:lnTo>
                  <a:pt x="8541105" y="1916291"/>
                </a:lnTo>
                <a:lnTo>
                  <a:pt x="8434079" y="1916291"/>
                </a:lnTo>
                <a:lnTo>
                  <a:pt x="8434079" y="1869056"/>
                </a:lnTo>
                <a:lnTo>
                  <a:pt x="8541105" y="1869056"/>
                </a:lnTo>
                <a:close/>
                <a:moveTo>
                  <a:pt x="7939012" y="1762030"/>
                </a:moveTo>
                <a:lnTo>
                  <a:pt x="7985648" y="1762030"/>
                </a:lnTo>
                <a:lnTo>
                  <a:pt x="7985648" y="1869056"/>
                </a:lnTo>
                <a:lnTo>
                  <a:pt x="8092674" y="1869056"/>
                </a:lnTo>
                <a:lnTo>
                  <a:pt x="8092674" y="1916291"/>
                </a:lnTo>
                <a:lnTo>
                  <a:pt x="7985648" y="1916291"/>
                </a:lnTo>
                <a:lnTo>
                  <a:pt x="7985648" y="2023316"/>
                </a:lnTo>
                <a:lnTo>
                  <a:pt x="7939012" y="2023316"/>
                </a:lnTo>
                <a:lnTo>
                  <a:pt x="7939012" y="1916291"/>
                </a:lnTo>
                <a:lnTo>
                  <a:pt x="7831986" y="1916291"/>
                </a:lnTo>
                <a:lnTo>
                  <a:pt x="7831986" y="1869056"/>
                </a:lnTo>
                <a:lnTo>
                  <a:pt x="7939012" y="1869056"/>
                </a:lnTo>
                <a:close/>
                <a:moveTo>
                  <a:pt x="7336321" y="1762030"/>
                </a:moveTo>
                <a:lnTo>
                  <a:pt x="7383555" y="1762030"/>
                </a:lnTo>
                <a:lnTo>
                  <a:pt x="7383555" y="1869056"/>
                </a:lnTo>
                <a:lnTo>
                  <a:pt x="7490581" y="1869056"/>
                </a:lnTo>
                <a:lnTo>
                  <a:pt x="7490581" y="1916291"/>
                </a:lnTo>
                <a:lnTo>
                  <a:pt x="7383555" y="1916291"/>
                </a:lnTo>
                <a:lnTo>
                  <a:pt x="7383555" y="2023316"/>
                </a:lnTo>
                <a:lnTo>
                  <a:pt x="7336321" y="2023316"/>
                </a:lnTo>
                <a:lnTo>
                  <a:pt x="7336321" y="1916291"/>
                </a:lnTo>
                <a:lnTo>
                  <a:pt x="7229295" y="1916291"/>
                </a:lnTo>
                <a:lnTo>
                  <a:pt x="7229295" y="1869056"/>
                </a:lnTo>
                <a:lnTo>
                  <a:pt x="7336321" y="1869056"/>
                </a:lnTo>
                <a:close/>
                <a:moveTo>
                  <a:pt x="6734228" y="1762030"/>
                </a:moveTo>
                <a:lnTo>
                  <a:pt x="6780864" y="1762030"/>
                </a:lnTo>
                <a:lnTo>
                  <a:pt x="6780864" y="1869056"/>
                </a:lnTo>
                <a:lnTo>
                  <a:pt x="6887890" y="1869056"/>
                </a:lnTo>
                <a:lnTo>
                  <a:pt x="6887890" y="1916291"/>
                </a:lnTo>
                <a:lnTo>
                  <a:pt x="6780864" y="1916291"/>
                </a:lnTo>
                <a:lnTo>
                  <a:pt x="6780864" y="2023316"/>
                </a:lnTo>
                <a:lnTo>
                  <a:pt x="6734228" y="2023316"/>
                </a:lnTo>
                <a:lnTo>
                  <a:pt x="6734228" y="1916291"/>
                </a:lnTo>
                <a:lnTo>
                  <a:pt x="6627202" y="1916291"/>
                </a:lnTo>
                <a:lnTo>
                  <a:pt x="6627202" y="1869056"/>
                </a:lnTo>
                <a:lnTo>
                  <a:pt x="6734228" y="1869056"/>
                </a:lnTo>
                <a:close/>
                <a:moveTo>
                  <a:pt x="6131537" y="1762030"/>
                </a:moveTo>
                <a:lnTo>
                  <a:pt x="6178771" y="1762030"/>
                </a:lnTo>
                <a:lnTo>
                  <a:pt x="6178771" y="1869056"/>
                </a:lnTo>
                <a:lnTo>
                  <a:pt x="6285797" y="1869056"/>
                </a:lnTo>
                <a:lnTo>
                  <a:pt x="6285797" y="1916291"/>
                </a:lnTo>
                <a:lnTo>
                  <a:pt x="6178771" y="1916291"/>
                </a:lnTo>
                <a:lnTo>
                  <a:pt x="6178771" y="2023316"/>
                </a:lnTo>
                <a:lnTo>
                  <a:pt x="6131537" y="2023316"/>
                </a:lnTo>
                <a:lnTo>
                  <a:pt x="6131537" y="1916291"/>
                </a:lnTo>
                <a:lnTo>
                  <a:pt x="6024511" y="1916291"/>
                </a:lnTo>
                <a:lnTo>
                  <a:pt x="6024511" y="1869056"/>
                </a:lnTo>
                <a:lnTo>
                  <a:pt x="6131537" y="1869056"/>
                </a:lnTo>
                <a:close/>
                <a:moveTo>
                  <a:pt x="5528846" y="1762030"/>
                </a:moveTo>
                <a:lnTo>
                  <a:pt x="5576080" y="1762030"/>
                </a:lnTo>
                <a:lnTo>
                  <a:pt x="5576080" y="1869056"/>
                </a:lnTo>
                <a:lnTo>
                  <a:pt x="5683106" y="1869056"/>
                </a:lnTo>
                <a:lnTo>
                  <a:pt x="5683106" y="1916291"/>
                </a:lnTo>
                <a:lnTo>
                  <a:pt x="5576080" y="1916291"/>
                </a:lnTo>
                <a:lnTo>
                  <a:pt x="5576080" y="2023316"/>
                </a:lnTo>
                <a:lnTo>
                  <a:pt x="5528846" y="2023316"/>
                </a:lnTo>
                <a:lnTo>
                  <a:pt x="5528846" y="1916291"/>
                </a:lnTo>
                <a:lnTo>
                  <a:pt x="5421820" y="1916291"/>
                </a:lnTo>
                <a:lnTo>
                  <a:pt x="5421820" y="1869056"/>
                </a:lnTo>
                <a:lnTo>
                  <a:pt x="5528846" y="1869056"/>
                </a:lnTo>
                <a:close/>
                <a:moveTo>
                  <a:pt x="4926753" y="1762030"/>
                </a:moveTo>
                <a:lnTo>
                  <a:pt x="4973389" y="1762030"/>
                </a:lnTo>
                <a:lnTo>
                  <a:pt x="4973389" y="1869056"/>
                </a:lnTo>
                <a:lnTo>
                  <a:pt x="5080415" y="1869056"/>
                </a:lnTo>
                <a:lnTo>
                  <a:pt x="5080415" y="1916291"/>
                </a:lnTo>
                <a:lnTo>
                  <a:pt x="4973389" y="1916291"/>
                </a:lnTo>
                <a:lnTo>
                  <a:pt x="4973389" y="2023316"/>
                </a:lnTo>
                <a:lnTo>
                  <a:pt x="4926753" y="2023316"/>
                </a:lnTo>
                <a:lnTo>
                  <a:pt x="4926753" y="1916291"/>
                </a:lnTo>
                <a:lnTo>
                  <a:pt x="4819727" y="1916291"/>
                </a:lnTo>
                <a:lnTo>
                  <a:pt x="4819727" y="1869056"/>
                </a:lnTo>
                <a:lnTo>
                  <a:pt x="4926753" y="1869056"/>
                </a:lnTo>
                <a:close/>
                <a:moveTo>
                  <a:pt x="4324063" y="1762030"/>
                </a:moveTo>
                <a:lnTo>
                  <a:pt x="4371297" y="1762030"/>
                </a:lnTo>
                <a:lnTo>
                  <a:pt x="4371297" y="1869056"/>
                </a:lnTo>
                <a:lnTo>
                  <a:pt x="4478323" y="1869056"/>
                </a:lnTo>
                <a:lnTo>
                  <a:pt x="4478323" y="1916291"/>
                </a:lnTo>
                <a:lnTo>
                  <a:pt x="4371297" y="1916291"/>
                </a:lnTo>
                <a:lnTo>
                  <a:pt x="4371297" y="2023316"/>
                </a:lnTo>
                <a:lnTo>
                  <a:pt x="4324063" y="2023316"/>
                </a:lnTo>
                <a:lnTo>
                  <a:pt x="4324063" y="1916291"/>
                </a:lnTo>
                <a:lnTo>
                  <a:pt x="4217037" y="1916291"/>
                </a:lnTo>
                <a:lnTo>
                  <a:pt x="4217037" y="1869056"/>
                </a:lnTo>
                <a:lnTo>
                  <a:pt x="4324063" y="1869056"/>
                </a:lnTo>
                <a:close/>
                <a:moveTo>
                  <a:pt x="3721970" y="1762030"/>
                </a:moveTo>
                <a:lnTo>
                  <a:pt x="3768606" y="1762030"/>
                </a:lnTo>
                <a:lnTo>
                  <a:pt x="3768606" y="1869056"/>
                </a:lnTo>
                <a:lnTo>
                  <a:pt x="3875632" y="1869056"/>
                </a:lnTo>
                <a:lnTo>
                  <a:pt x="3875632" y="1916291"/>
                </a:lnTo>
                <a:lnTo>
                  <a:pt x="3768606" y="1916291"/>
                </a:lnTo>
                <a:lnTo>
                  <a:pt x="3768606" y="2023316"/>
                </a:lnTo>
                <a:lnTo>
                  <a:pt x="3721970" y="2023316"/>
                </a:lnTo>
                <a:lnTo>
                  <a:pt x="3721970" y="1916291"/>
                </a:lnTo>
                <a:lnTo>
                  <a:pt x="3614944" y="1916291"/>
                </a:lnTo>
                <a:lnTo>
                  <a:pt x="3614944" y="1869056"/>
                </a:lnTo>
                <a:lnTo>
                  <a:pt x="3721970" y="1869056"/>
                </a:lnTo>
                <a:close/>
                <a:moveTo>
                  <a:pt x="3119325" y="1762030"/>
                </a:moveTo>
                <a:lnTo>
                  <a:pt x="3166560" y="1762030"/>
                </a:lnTo>
                <a:lnTo>
                  <a:pt x="3166560" y="1869056"/>
                </a:lnTo>
                <a:lnTo>
                  <a:pt x="3273586" y="1869056"/>
                </a:lnTo>
                <a:lnTo>
                  <a:pt x="3273586" y="1916291"/>
                </a:lnTo>
                <a:lnTo>
                  <a:pt x="3166560" y="1916291"/>
                </a:lnTo>
                <a:lnTo>
                  <a:pt x="3166560" y="2023316"/>
                </a:lnTo>
                <a:lnTo>
                  <a:pt x="3119325" y="2023316"/>
                </a:lnTo>
                <a:lnTo>
                  <a:pt x="3119325" y="1916291"/>
                </a:lnTo>
                <a:lnTo>
                  <a:pt x="3012297" y="1916291"/>
                </a:lnTo>
                <a:lnTo>
                  <a:pt x="3012297" y="1869056"/>
                </a:lnTo>
                <a:lnTo>
                  <a:pt x="3119325" y="1869056"/>
                </a:lnTo>
                <a:close/>
                <a:moveTo>
                  <a:pt x="2516626" y="1762030"/>
                </a:moveTo>
                <a:lnTo>
                  <a:pt x="2563862" y="1762030"/>
                </a:lnTo>
                <a:lnTo>
                  <a:pt x="2563862" y="1869056"/>
                </a:lnTo>
                <a:lnTo>
                  <a:pt x="2670889" y="1869056"/>
                </a:lnTo>
                <a:lnTo>
                  <a:pt x="2670889" y="1916291"/>
                </a:lnTo>
                <a:lnTo>
                  <a:pt x="2563862" y="1916291"/>
                </a:lnTo>
                <a:lnTo>
                  <a:pt x="2563862" y="2023316"/>
                </a:lnTo>
                <a:lnTo>
                  <a:pt x="2516626" y="2023316"/>
                </a:lnTo>
                <a:lnTo>
                  <a:pt x="2516626" y="1916291"/>
                </a:lnTo>
                <a:lnTo>
                  <a:pt x="2409599" y="1916291"/>
                </a:lnTo>
                <a:lnTo>
                  <a:pt x="2409599" y="1869056"/>
                </a:lnTo>
                <a:lnTo>
                  <a:pt x="2516626" y="1869056"/>
                </a:lnTo>
                <a:close/>
                <a:moveTo>
                  <a:pt x="1914528" y="1762030"/>
                </a:moveTo>
                <a:lnTo>
                  <a:pt x="1961164" y="1762030"/>
                </a:lnTo>
                <a:lnTo>
                  <a:pt x="1961164" y="1869056"/>
                </a:lnTo>
                <a:lnTo>
                  <a:pt x="2068191" y="1869056"/>
                </a:lnTo>
                <a:lnTo>
                  <a:pt x="2068191" y="1916291"/>
                </a:lnTo>
                <a:lnTo>
                  <a:pt x="1961164" y="1916291"/>
                </a:lnTo>
                <a:lnTo>
                  <a:pt x="1961164" y="2023316"/>
                </a:lnTo>
                <a:lnTo>
                  <a:pt x="1914528" y="2023316"/>
                </a:lnTo>
                <a:lnTo>
                  <a:pt x="1914528" y="1916291"/>
                </a:lnTo>
                <a:lnTo>
                  <a:pt x="1807500" y="1916291"/>
                </a:lnTo>
                <a:lnTo>
                  <a:pt x="1807500" y="1869056"/>
                </a:lnTo>
                <a:lnTo>
                  <a:pt x="1914528" y="1869056"/>
                </a:lnTo>
                <a:close/>
                <a:moveTo>
                  <a:pt x="1311829" y="1762030"/>
                </a:moveTo>
                <a:lnTo>
                  <a:pt x="1359064" y="1762030"/>
                </a:lnTo>
                <a:lnTo>
                  <a:pt x="1359064" y="1869056"/>
                </a:lnTo>
                <a:lnTo>
                  <a:pt x="1466092" y="1869056"/>
                </a:lnTo>
                <a:lnTo>
                  <a:pt x="1466092" y="1916291"/>
                </a:lnTo>
                <a:lnTo>
                  <a:pt x="1359064" y="1916291"/>
                </a:lnTo>
                <a:lnTo>
                  <a:pt x="1359064" y="2023316"/>
                </a:lnTo>
                <a:lnTo>
                  <a:pt x="1311829" y="2023316"/>
                </a:lnTo>
                <a:lnTo>
                  <a:pt x="1311829" y="1916291"/>
                </a:lnTo>
                <a:lnTo>
                  <a:pt x="1204808" y="1916291"/>
                </a:lnTo>
                <a:lnTo>
                  <a:pt x="1204808" y="1869056"/>
                </a:lnTo>
                <a:lnTo>
                  <a:pt x="1311829" y="1869056"/>
                </a:lnTo>
                <a:close/>
                <a:moveTo>
                  <a:pt x="709741" y="1762030"/>
                </a:moveTo>
                <a:lnTo>
                  <a:pt x="756378" y="1762030"/>
                </a:lnTo>
                <a:lnTo>
                  <a:pt x="756378" y="1869056"/>
                </a:lnTo>
                <a:lnTo>
                  <a:pt x="863403" y="1869056"/>
                </a:lnTo>
                <a:lnTo>
                  <a:pt x="863403" y="1916291"/>
                </a:lnTo>
                <a:lnTo>
                  <a:pt x="756378" y="1916291"/>
                </a:lnTo>
                <a:lnTo>
                  <a:pt x="756378" y="2023316"/>
                </a:lnTo>
                <a:lnTo>
                  <a:pt x="709741" y="2023316"/>
                </a:lnTo>
                <a:lnTo>
                  <a:pt x="709741" y="1916291"/>
                </a:lnTo>
                <a:lnTo>
                  <a:pt x="602716" y="1916291"/>
                </a:lnTo>
                <a:lnTo>
                  <a:pt x="602716" y="1869056"/>
                </a:lnTo>
                <a:lnTo>
                  <a:pt x="709741" y="1869056"/>
                </a:lnTo>
                <a:close/>
                <a:moveTo>
                  <a:pt x="107051" y="1762030"/>
                </a:moveTo>
                <a:lnTo>
                  <a:pt x="154286" y="1762030"/>
                </a:lnTo>
                <a:lnTo>
                  <a:pt x="154286" y="1869056"/>
                </a:lnTo>
                <a:lnTo>
                  <a:pt x="261312" y="1869056"/>
                </a:lnTo>
                <a:lnTo>
                  <a:pt x="261312" y="1916291"/>
                </a:lnTo>
                <a:lnTo>
                  <a:pt x="154286" y="1916291"/>
                </a:lnTo>
                <a:lnTo>
                  <a:pt x="154286" y="2023316"/>
                </a:lnTo>
                <a:lnTo>
                  <a:pt x="107051" y="2023316"/>
                </a:lnTo>
                <a:lnTo>
                  <a:pt x="107051" y="1916291"/>
                </a:lnTo>
                <a:lnTo>
                  <a:pt x="27" y="1916291"/>
                </a:lnTo>
                <a:lnTo>
                  <a:pt x="27" y="1869056"/>
                </a:lnTo>
                <a:lnTo>
                  <a:pt x="107051" y="1869056"/>
                </a:lnTo>
                <a:close/>
                <a:moveTo>
                  <a:pt x="10295963" y="1356053"/>
                </a:moveTo>
                <a:lnTo>
                  <a:pt x="10275634" y="1376382"/>
                </a:lnTo>
                <a:lnTo>
                  <a:pt x="10351568" y="1452316"/>
                </a:lnTo>
                <a:lnTo>
                  <a:pt x="10275634" y="1528250"/>
                </a:lnTo>
                <a:lnTo>
                  <a:pt x="10295963" y="1548579"/>
                </a:lnTo>
                <a:lnTo>
                  <a:pt x="10371897" y="1472646"/>
                </a:lnTo>
                <a:lnTo>
                  <a:pt x="10447831" y="1548579"/>
                </a:lnTo>
                <a:lnTo>
                  <a:pt x="10468160" y="1528250"/>
                </a:lnTo>
                <a:lnTo>
                  <a:pt x="10392226" y="1452316"/>
                </a:lnTo>
                <a:lnTo>
                  <a:pt x="10468160" y="1376382"/>
                </a:lnTo>
                <a:lnTo>
                  <a:pt x="10447831" y="1356053"/>
                </a:lnTo>
                <a:lnTo>
                  <a:pt x="10371897" y="1431986"/>
                </a:lnTo>
                <a:close/>
                <a:moveTo>
                  <a:pt x="9693870" y="1356053"/>
                </a:moveTo>
                <a:lnTo>
                  <a:pt x="9673541" y="1376382"/>
                </a:lnTo>
                <a:lnTo>
                  <a:pt x="9749475" y="1452316"/>
                </a:lnTo>
                <a:lnTo>
                  <a:pt x="9673541" y="1528250"/>
                </a:lnTo>
                <a:lnTo>
                  <a:pt x="9693870" y="1548579"/>
                </a:lnTo>
                <a:lnTo>
                  <a:pt x="9769804" y="1472646"/>
                </a:lnTo>
                <a:lnTo>
                  <a:pt x="9845738" y="1548579"/>
                </a:lnTo>
                <a:lnTo>
                  <a:pt x="9866067" y="1528250"/>
                </a:lnTo>
                <a:lnTo>
                  <a:pt x="9790133" y="1452316"/>
                </a:lnTo>
                <a:lnTo>
                  <a:pt x="9866067" y="1376382"/>
                </a:lnTo>
                <a:lnTo>
                  <a:pt x="9845738" y="1356053"/>
                </a:lnTo>
                <a:lnTo>
                  <a:pt x="9769804" y="1431986"/>
                </a:lnTo>
                <a:close/>
                <a:moveTo>
                  <a:pt x="9091179" y="1356053"/>
                </a:moveTo>
                <a:lnTo>
                  <a:pt x="9070850" y="1376382"/>
                </a:lnTo>
                <a:lnTo>
                  <a:pt x="9146785" y="1452316"/>
                </a:lnTo>
                <a:lnTo>
                  <a:pt x="9070850" y="1528250"/>
                </a:lnTo>
                <a:lnTo>
                  <a:pt x="9091179" y="1548579"/>
                </a:lnTo>
                <a:lnTo>
                  <a:pt x="9167113" y="1472646"/>
                </a:lnTo>
                <a:lnTo>
                  <a:pt x="9243048" y="1548579"/>
                </a:lnTo>
                <a:lnTo>
                  <a:pt x="9263377" y="1528250"/>
                </a:lnTo>
                <a:lnTo>
                  <a:pt x="9187442" y="1452316"/>
                </a:lnTo>
                <a:lnTo>
                  <a:pt x="9263377" y="1376382"/>
                </a:lnTo>
                <a:lnTo>
                  <a:pt x="9243048" y="1356053"/>
                </a:lnTo>
                <a:lnTo>
                  <a:pt x="9167113" y="1431986"/>
                </a:lnTo>
                <a:close/>
                <a:moveTo>
                  <a:pt x="7886396" y="1356053"/>
                </a:moveTo>
                <a:lnTo>
                  <a:pt x="7866067" y="1376382"/>
                </a:lnTo>
                <a:lnTo>
                  <a:pt x="7942001" y="1452316"/>
                </a:lnTo>
                <a:lnTo>
                  <a:pt x="7866067" y="1528250"/>
                </a:lnTo>
                <a:lnTo>
                  <a:pt x="7886396" y="1548579"/>
                </a:lnTo>
                <a:lnTo>
                  <a:pt x="7962330" y="1472646"/>
                </a:lnTo>
                <a:lnTo>
                  <a:pt x="8038264" y="1548579"/>
                </a:lnTo>
                <a:lnTo>
                  <a:pt x="8058593" y="1528250"/>
                </a:lnTo>
                <a:lnTo>
                  <a:pt x="7982659" y="1452316"/>
                </a:lnTo>
                <a:lnTo>
                  <a:pt x="8058593" y="1376382"/>
                </a:lnTo>
                <a:lnTo>
                  <a:pt x="8038264" y="1356053"/>
                </a:lnTo>
                <a:lnTo>
                  <a:pt x="7962330" y="1431986"/>
                </a:lnTo>
                <a:close/>
                <a:moveTo>
                  <a:pt x="7283705" y="1356053"/>
                </a:moveTo>
                <a:lnTo>
                  <a:pt x="7263376" y="1376382"/>
                </a:lnTo>
                <a:lnTo>
                  <a:pt x="7339310" y="1452316"/>
                </a:lnTo>
                <a:lnTo>
                  <a:pt x="7263376" y="1528250"/>
                </a:lnTo>
                <a:lnTo>
                  <a:pt x="7283705" y="1548579"/>
                </a:lnTo>
                <a:lnTo>
                  <a:pt x="7359639" y="1472646"/>
                </a:lnTo>
                <a:lnTo>
                  <a:pt x="7435573" y="1548579"/>
                </a:lnTo>
                <a:lnTo>
                  <a:pt x="7455902" y="1528250"/>
                </a:lnTo>
                <a:lnTo>
                  <a:pt x="7379968" y="1452316"/>
                </a:lnTo>
                <a:lnTo>
                  <a:pt x="7455902" y="1376382"/>
                </a:lnTo>
                <a:lnTo>
                  <a:pt x="7435573" y="1356053"/>
                </a:lnTo>
                <a:lnTo>
                  <a:pt x="7359639" y="1431986"/>
                </a:lnTo>
                <a:close/>
                <a:moveTo>
                  <a:pt x="6681612" y="1356053"/>
                </a:moveTo>
                <a:lnTo>
                  <a:pt x="6661283" y="1376382"/>
                </a:lnTo>
                <a:lnTo>
                  <a:pt x="6737217" y="1452316"/>
                </a:lnTo>
                <a:lnTo>
                  <a:pt x="6661283" y="1528250"/>
                </a:lnTo>
                <a:lnTo>
                  <a:pt x="6681612" y="1548579"/>
                </a:lnTo>
                <a:lnTo>
                  <a:pt x="6757546" y="1472646"/>
                </a:lnTo>
                <a:lnTo>
                  <a:pt x="6833480" y="1548579"/>
                </a:lnTo>
                <a:lnTo>
                  <a:pt x="6853809" y="1528250"/>
                </a:lnTo>
                <a:lnTo>
                  <a:pt x="6777875" y="1452316"/>
                </a:lnTo>
                <a:lnTo>
                  <a:pt x="6853809" y="1376382"/>
                </a:lnTo>
                <a:lnTo>
                  <a:pt x="6833480" y="1356053"/>
                </a:lnTo>
                <a:lnTo>
                  <a:pt x="6757546" y="1431986"/>
                </a:lnTo>
                <a:close/>
                <a:moveTo>
                  <a:pt x="5476828" y="1356053"/>
                </a:moveTo>
                <a:lnTo>
                  <a:pt x="5456499" y="1376382"/>
                </a:lnTo>
                <a:lnTo>
                  <a:pt x="5532433" y="1452316"/>
                </a:lnTo>
                <a:lnTo>
                  <a:pt x="5456499" y="1528250"/>
                </a:lnTo>
                <a:lnTo>
                  <a:pt x="5476828" y="1548579"/>
                </a:lnTo>
                <a:lnTo>
                  <a:pt x="5552762" y="1472646"/>
                </a:lnTo>
                <a:lnTo>
                  <a:pt x="5628697" y="1548579"/>
                </a:lnTo>
                <a:lnTo>
                  <a:pt x="5649025" y="1528250"/>
                </a:lnTo>
                <a:lnTo>
                  <a:pt x="5573091" y="1452316"/>
                </a:lnTo>
                <a:lnTo>
                  <a:pt x="5649025" y="1376382"/>
                </a:lnTo>
                <a:lnTo>
                  <a:pt x="5628697" y="1356053"/>
                </a:lnTo>
                <a:lnTo>
                  <a:pt x="5552762" y="1431986"/>
                </a:lnTo>
                <a:close/>
                <a:moveTo>
                  <a:pt x="4874137" y="1356053"/>
                </a:moveTo>
                <a:lnTo>
                  <a:pt x="4853808" y="1376382"/>
                </a:lnTo>
                <a:lnTo>
                  <a:pt x="4929742" y="1452316"/>
                </a:lnTo>
                <a:lnTo>
                  <a:pt x="4853808" y="1528250"/>
                </a:lnTo>
                <a:lnTo>
                  <a:pt x="4874137" y="1548579"/>
                </a:lnTo>
                <a:lnTo>
                  <a:pt x="4950071" y="1472646"/>
                </a:lnTo>
                <a:lnTo>
                  <a:pt x="5026005" y="1548579"/>
                </a:lnTo>
                <a:lnTo>
                  <a:pt x="5046334" y="1528250"/>
                </a:lnTo>
                <a:lnTo>
                  <a:pt x="4970400" y="1452316"/>
                </a:lnTo>
                <a:lnTo>
                  <a:pt x="5046334" y="1376382"/>
                </a:lnTo>
                <a:lnTo>
                  <a:pt x="5026005" y="1356053"/>
                </a:lnTo>
                <a:lnTo>
                  <a:pt x="4950071" y="1431986"/>
                </a:lnTo>
                <a:close/>
                <a:moveTo>
                  <a:pt x="4271446" y="1356053"/>
                </a:moveTo>
                <a:lnTo>
                  <a:pt x="4251117" y="1376382"/>
                </a:lnTo>
                <a:lnTo>
                  <a:pt x="4327052" y="1452316"/>
                </a:lnTo>
                <a:lnTo>
                  <a:pt x="4251117" y="1528250"/>
                </a:lnTo>
                <a:lnTo>
                  <a:pt x="4271446" y="1548579"/>
                </a:lnTo>
                <a:lnTo>
                  <a:pt x="4347380" y="1472646"/>
                </a:lnTo>
                <a:lnTo>
                  <a:pt x="4423315" y="1548579"/>
                </a:lnTo>
                <a:lnTo>
                  <a:pt x="4443644" y="1528250"/>
                </a:lnTo>
                <a:lnTo>
                  <a:pt x="4367709" y="1452316"/>
                </a:lnTo>
                <a:lnTo>
                  <a:pt x="4443644" y="1376382"/>
                </a:lnTo>
                <a:lnTo>
                  <a:pt x="4423315" y="1356053"/>
                </a:lnTo>
                <a:lnTo>
                  <a:pt x="4347380" y="1431986"/>
                </a:lnTo>
                <a:close/>
                <a:moveTo>
                  <a:pt x="3668756" y="1356053"/>
                </a:moveTo>
                <a:lnTo>
                  <a:pt x="3648427" y="1376382"/>
                </a:lnTo>
                <a:lnTo>
                  <a:pt x="3724361" y="1452316"/>
                </a:lnTo>
                <a:lnTo>
                  <a:pt x="3649025" y="1527652"/>
                </a:lnTo>
                <a:lnTo>
                  <a:pt x="3669354" y="1547981"/>
                </a:lnTo>
                <a:lnTo>
                  <a:pt x="3745288" y="1472047"/>
                </a:lnTo>
                <a:lnTo>
                  <a:pt x="3820624" y="1548579"/>
                </a:lnTo>
                <a:lnTo>
                  <a:pt x="3840953" y="1528250"/>
                </a:lnTo>
                <a:lnTo>
                  <a:pt x="3765019" y="1452316"/>
                </a:lnTo>
                <a:lnTo>
                  <a:pt x="3840953" y="1376382"/>
                </a:lnTo>
                <a:lnTo>
                  <a:pt x="3820624" y="1356053"/>
                </a:lnTo>
                <a:lnTo>
                  <a:pt x="3744690" y="1431986"/>
                </a:lnTo>
                <a:close/>
                <a:moveTo>
                  <a:pt x="3067306" y="1356053"/>
                </a:moveTo>
                <a:lnTo>
                  <a:pt x="3046977" y="1376382"/>
                </a:lnTo>
                <a:lnTo>
                  <a:pt x="3122912" y="1452316"/>
                </a:lnTo>
                <a:lnTo>
                  <a:pt x="3046977" y="1528250"/>
                </a:lnTo>
                <a:lnTo>
                  <a:pt x="3067306" y="1548579"/>
                </a:lnTo>
                <a:lnTo>
                  <a:pt x="3142645" y="1472646"/>
                </a:lnTo>
                <a:lnTo>
                  <a:pt x="3218581" y="1548579"/>
                </a:lnTo>
                <a:lnTo>
                  <a:pt x="3238910" y="1528250"/>
                </a:lnTo>
                <a:lnTo>
                  <a:pt x="3162974" y="1452316"/>
                </a:lnTo>
                <a:lnTo>
                  <a:pt x="3238910" y="1376382"/>
                </a:lnTo>
                <a:lnTo>
                  <a:pt x="3218581" y="1356053"/>
                </a:lnTo>
                <a:lnTo>
                  <a:pt x="3142645" y="1431986"/>
                </a:lnTo>
                <a:close/>
                <a:moveTo>
                  <a:pt x="2464609" y="1356053"/>
                </a:moveTo>
                <a:lnTo>
                  <a:pt x="2444280" y="1376382"/>
                </a:lnTo>
                <a:lnTo>
                  <a:pt x="2520216" y="1452316"/>
                </a:lnTo>
                <a:lnTo>
                  <a:pt x="2444280" y="1528250"/>
                </a:lnTo>
                <a:lnTo>
                  <a:pt x="2464609" y="1548579"/>
                </a:lnTo>
                <a:lnTo>
                  <a:pt x="2540546" y="1472646"/>
                </a:lnTo>
                <a:lnTo>
                  <a:pt x="2616480" y="1548579"/>
                </a:lnTo>
                <a:lnTo>
                  <a:pt x="2636809" y="1528250"/>
                </a:lnTo>
                <a:lnTo>
                  <a:pt x="2560875" y="1452316"/>
                </a:lnTo>
                <a:lnTo>
                  <a:pt x="2636809" y="1376382"/>
                </a:lnTo>
                <a:lnTo>
                  <a:pt x="2616480" y="1356053"/>
                </a:lnTo>
                <a:lnTo>
                  <a:pt x="2540546" y="1431986"/>
                </a:lnTo>
                <a:close/>
                <a:moveTo>
                  <a:pt x="1259215" y="1356053"/>
                </a:moveTo>
                <a:lnTo>
                  <a:pt x="1238888" y="1376382"/>
                </a:lnTo>
                <a:lnTo>
                  <a:pt x="1314819" y="1452316"/>
                </a:lnTo>
                <a:lnTo>
                  <a:pt x="1238888" y="1528250"/>
                </a:lnTo>
                <a:lnTo>
                  <a:pt x="1259215" y="1548579"/>
                </a:lnTo>
                <a:lnTo>
                  <a:pt x="1335747" y="1472646"/>
                </a:lnTo>
                <a:lnTo>
                  <a:pt x="1411085" y="1548579"/>
                </a:lnTo>
                <a:lnTo>
                  <a:pt x="1431412" y="1528250"/>
                </a:lnTo>
                <a:lnTo>
                  <a:pt x="1355478" y="1452316"/>
                </a:lnTo>
                <a:lnTo>
                  <a:pt x="1431412" y="1376382"/>
                </a:lnTo>
                <a:lnTo>
                  <a:pt x="1411085" y="1356053"/>
                </a:lnTo>
                <a:lnTo>
                  <a:pt x="1335148" y="1431986"/>
                </a:lnTo>
                <a:close/>
                <a:moveTo>
                  <a:pt x="657126" y="1356053"/>
                </a:moveTo>
                <a:lnTo>
                  <a:pt x="636798" y="1376382"/>
                </a:lnTo>
                <a:lnTo>
                  <a:pt x="712731" y="1452316"/>
                </a:lnTo>
                <a:lnTo>
                  <a:pt x="636798" y="1527652"/>
                </a:lnTo>
                <a:lnTo>
                  <a:pt x="657126" y="1547981"/>
                </a:lnTo>
                <a:lnTo>
                  <a:pt x="733060" y="1472047"/>
                </a:lnTo>
                <a:lnTo>
                  <a:pt x="808994" y="1547981"/>
                </a:lnTo>
                <a:lnTo>
                  <a:pt x="829323" y="1527652"/>
                </a:lnTo>
                <a:lnTo>
                  <a:pt x="753389" y="1452316"/>
                </a:lnTo>
                <a:lnTo>
                  <a:pt x="829323" y="1376382"/>
                </a:lnTo>
                <a:lnTo>
                  <a:pt x="808994" y="1356053"/>
                </a:lnTo>
                <a:lnTo>
                  <a:pt x="733060" y="1431986"/>
                </a:lnTo>
                <a:close/>
                <a:moveTo>
                  <a:pt x="55033" y="1356053"/>
                </a:moveTo>
                <a:lnTo>
                  <a:pt x="34704" y="1376382"/>
                </a:lnTo>
                <a:lnTo>
                  <a:pt x="110638" y="1452316"/>
                </a:lnTo>
                <a:lnTo>
                  <a:pt x="34106" y="1527653"/>
                </a:lnTo>
                <a:lnTo>
                  <a:pt x="54435" y="1547981"/>
                </a:lnTo>
                <a:lnTo>
                  <a:pt x="130369" y="1472646"/>
                </a:lnTo>
                <a:lnTo>
                  <a:pt x="206305" y="1548579"/>
                </a:lnTo>
                <a:lnTo>
                  <a:pt x="226632" y="1528250"/>
                </a:lnTo>
                <a:lnTo>
                  <a:pt x="150698" y="1452316"/>
                </a:lnTo>
                <a:lnTo>
                  <a:pt x="226632" y="1376382"/>
                </a:lnTo>
                <a:lnTo>
                  <a:pt x="206305" y="1356053"/>
                </a:lnTo>
                <a:lnTo>
                  <a:pt x="130369" y="1431986"/>
                </a:lnTo>
                <a:close/>
                <a:moveTo>
                  <a:pt x="8489086" y="1355455"/>
                </a:moveTo>
                <a:lnTo>
                  <a:pt x="8468757" y="1375783"/>
                </a:lnTo>
                <a:lnTo>
                  <a:pt x="8544691" y="1451717"/>
                </a:lnTo>
                <a:lnTo>
                  <a:pt x="8468757" y="1527652"/>
                </a:lnTo>
                <a:lnTo>
                  <a:pt x="8489086" y="1547981"/>
                </a:lnTo>
                <a:lnTo>
                  <a:pt x="8565020" y="1472047"/>
                </a:lnTo>
                <a:lnTo>
                  <a:pt x="8640954" y="1547981"/>
                </a:lnTo>
                <a:lnTo>
                  <a:pt x="8661283" y="1527652"/>
                </a:lnTo>
                <a:lnTo>
                  <a:pt x="8585349" y="1451717"/>
                </a:lnTo>
                <a:lnTo>
                  <a:pt x="8661283" y="1375783"/>
                </a:lnTo>
                <a:lnTo>
                  <a:pt x="8640954" y="1355455"/>
                </a:lnTo>
                <a:lnTo>
                  <a:pt x="8565020" y="1431389"/>
                </a:lnTo>
                <a:close/>
                <a:moveTo>
                  <a:pt x="6078921" y="1355455"/>
                </a:moveTo>
                <a:lnTo>
                  <a:pt x="6058592" y="1375783"/>
                </a:lnTo>
                <a:lnTo>
                  <a:pt x="6134526" y="1451717"/>
                </a:lnTo>
                <a:lnTo>
                  <a:pt x="6058592" y="1527652"/>
                </a:lnTo>
                <a:lnTo>
                  <a:pt x="6078921" y="1547981"/>
                </a:lnTo>
                <a:lnTo>
                  <a:pt x="6154855" y="1472047"/>
                </a:lnTo>
                <a:lnTo>
                  <a:pt x="6230789" y="1547981"/>
                </a:lnTo>
                <a:lnTo>
                  <a:pt x="6251118" y="1527652"/>
                </a:lnTo>
                <a:lnTo>
                  <a:pt x="6175184" y="1451717"/>
                </a:lnTo>
                <a:lnTo>
                  <a:pt x="6251118" y="1375783"/>
                </a:lnTo>
                <a:lnTo>
                  <a:pt x="6230789" y="1355455"/>
                </a:lnTo>
                <a:lnTo>
                  <a:pt x="6154855" y="1431389"/>
                </a:lnTo>
                <a:close/>
                <a:moveTo>
                  <a:pt x="1861912" y="1355455"/>
                </a:moveTo>
                <a:lnTo>
                  <a:pt x="1841582" y="1375783"/>
                </a:lnTo>
                <a:lnTo>
                  <a:pt x="1917518" y="1451717"/>
                </a:lnTo>
                <a:lnTo>
                  <a:pt x="1841582" y="1527652"/>
                </a:lnTo>
                <a:lnTo>
                  <a:pt x="1861912" y="1547981"/>
                </a:lnTo>
                <a:lnTo>
                  <a:pt x="1937847" y="1472047"/>
                </a:lnTo>
                <a:lnTo>
                  <a:pt x="2013781" y="1547981"/>
                </a:lnTo>
                <a:lnTo>
                  <a:pt x="2034110" y="1527652"/>
                </a:lnTo>
                <a:lnTo>
                  <a:pt x="1958176" y="1451717"/>
                </a:lnTo>
                <a:lnTo>
                  <a:pt x="2034110" y="1375783"/>
                </a:lnTo>
                <a:lnTo>
                  <a:pt x="2013781" y="1355455"/>
                </a:lnTo>
                <a:lnTo>
                  <a:pt x="1937847" y="1431389"/>
                </a:lnTo>
                <a:close/>
                <a:moveTo>
                  <a:pt x="1259813" y="1330343"/>
                </a:moveTo>
                <a:lnTo>
                  <a:pt x="1335747" y="1406277"/>
                </a:lnTo>
                <a:lnTo>
                  <a:pt x="1411682" y="1330343"/>
                </a:lnTo>
                <a:lnTo>
                  <a:pt x="1457721" y="1376382"/>
                </a:lnTo>
                <a:lnTo>
                  <a:pt x="1381188" y="1452316"/>
                </a:lnTo>
                <a:lnTo>
                  <a:pt x="1457123" y="1528250"/>
                </a:lnTo>
                <a:lnTo>
                  <a:pt x="1411085" y="1574290"/>
                </a:lnTo>
                <a:lnTo>
                  <a:pt x="1335148" y="1498355"/>
                </a:lnTo>
                <a:lnTo>
                  <a:pt x="1259813" y="1573691"/>
                </a:lnTo>
                <a:lnTo>
                  <a:pt x="1213777" y="1527653"/>
                </a:lnTo>
                <a:lnTo>
                  <a:pt x="1289708" y="1451717"/>
                </a:lnTo>
                <a:lnTo>
                  <a:pt x="1213777" y="1376382"/>
                </a:lnTo>
                <a:close/>
                <a:moveTo>
                  <a:pt x="55033" y="1330343"/>
                </a:moveTo>
                <a:lnTo>
                  <a:pt x="130967" y="1406277"/>
                </a:lnTo>
                <a:lnTo>
                  <a:pt x="206901" y="1330343"/>
                </a:lnTo>
                <a:lnTo>
                  <a:pt x="252940" y="1376382"/>
                </a:lnTo>
                <a:lnTo>
                  <a:pt x="177006" y="1452316"/>
                </a:lnTo>
                <a:lnTo>
                  <a:pt x="252940" y="1528250"/>
                </a:lnTo>
                <a:lnTo>
                  <a:pt x="206901" y="1574290"/>
                </a:lnTo>
                <a:lnTo>
                  <a:pt x="130967" y="1498355"/>
                </a:lnTo>
                <a:lnTo>
                  <a:pt x="55033" y="1573691"/>
                </a:lnTo>
                <a:lnTo>
                  <a:pt x="8995" y="1527653"/>
                </a:lnTo>
                <a:lnTo>
                  <a:pt x="84928" y="1451717"/>
                </a:lnTo>
                <a:lnTo>
                  <a:pt x="8995" y="1376382"/>
                </a:lnTo>
                <a:close/>
                <a:moveTo>
                  <a:pt x="10295963" y="1329744"/>
                </a:moveTo>
                <a:lnTo>
                  <a:pt x="10371897" y="1405679"/>
                </a:lnTo>
                <a:lnTo>
                  <a:pt x="10447831" y="1329744"/>
                </a:lnTo>
                <a:lnTo>
                  <a:pt x="10493870" y="1375783"/>
                </a:lnTo>
                <a:lnTo>
                  <a:pt x="10417936" y="1451717"/>
                </a:lnTo>
                <a:lnTo>
                  <a:pt x="10493870" y="1527652"/>
                </a:lnTo>
                <a:lnTo>
                  <a:pt x="10447831" y="1573691"/>
                </a:lnTo>
                <a:lnTo>
                  <a:pt x="10371897" y="1497757"/>
                </a:lnTo>
                <a:lnTo>
                  <a:pt x="10295963" y="1573691"/>
                </a:lnTo>
                <a:lnTo>
                  <a:pt x="10249924" y="1527652"/>
                </a:lnTo>
                <a:lnTo>
                  <a:pt x="10325858" y="1451717"/>
                </a:lnTo>
                <a:lnTo>
                  <a:pt x="10249924" y="1375783"/>
                </a:lnTo>
                <a:close/>
                <a:moveTo>
                  <a:pt x="9693272" y="1329744"/>
                </a:moveTo>
                <a:lnTo>
                  <a:pt x="9769206" y="1405679"/>
                </a:lnTo>
                <a:lnTo>
                  <a:pt x="9845140" y="1329744"/>
                </a:lnTo>
                <a:lnTo>
                  <a:pt x="9891180" y="1375783"/>
                </a:lnTo>
                <a:lnTo>
                  <a:pt x="9815245" y="1451717"/>
                </a:lnTo>
                <a:lnTo>
                  <a:pt x="9891180" y="1527652"/>
                </a:lnTo>
                <a:lnTo>
                  <a:pt x="9845140" y="1573691"/>
                </a:lnTo>
                <a:lnTo>
                  <a:pt x="9769206" y="1497757"/>
                </a:lnTo>
                <a:lnTo>
                  <a:pt x="9693272" y="1573691"/>
                </a:lnTo>
                <a:lnTo>
                  <a:pt x="9647233" y="1527652"/>
                </a:lnTo>
                <a:lnTo>
                  <a:pt x="9723167" y="1451717"/>
                </a:lnTo>
                <a:lnTo>
                  <a:pt x="9647233" y="1375783"/>
                </a:lnTo>
                <a:close/>
                <a:moveTo>
                  <a:pt x="9091777" y="1329744"/>
                </a:moveTo>
                <a:lnTo>
                  <a:pt x="9167711" y="1405679"/>
                </a:lnTo>
                <a:lnTo>
                  <a:pt x="9243645" y="1329744"/>
                </a:lnTo>
                <a:lnTo>
                  <a:pt x="9289684" y="1375783"/>
                </a:lnTo>
                <a:lnTo>
                  <a:pt x="9213750" y="1451717"/>
                </a:lnTo>
                <a:lnTo>
                  <a:pt x="9289684" y="1527652"/>
                </a:lnTo>
                <a:lnTo>
                  <a:pt x="9243645" y="1573691"/>
                </a:lnTo>
                <a:lnTo>
                  <a:pt x="9167711" y="1497757"/>
                </a:lnTo>
                <a:lnTo>
                  <a:pt x="9091777" y="1573691"/>
                </a:lnTo>
                <a:lnTo>
                  <a:pt x="9045738" y="1527652"/>
                </a:lnTo>
                <a:lnTo>
                  <a:pt x="9121672" y="1451717"/>
                </a:lnTo>
                <a:lnTo>
                  <a:pt x="9045738" y="1375783"/>
                </a:lnTo>
                <a:close/>
                <a:moveTo>
                  <a:pt x="8488488" y="1329744"/>
                </a:moveTo>
                <a:lnTo>
                  <a:pt x="8564422" y="1405679"/>
                </a:lnTo>
                <a:lnTo>
                  <a:pt x="8640356" y="1329744"/>
                </a:lnTo>
                <a:lnTo>
                  <a:pt x="8686396" y="1375783"/>
                </a:lnTo>
                <a:lnTo>
                  <a:pt x="8610461" y="1451717"/>
                </a:lnTo>
                <a:lnTo>
                  <a:pt x="8686396" y="1527652"/>
                </a:lnTo>
                <a:lnTo>
                  <a:pt x="8640356" y="1573691"/>
                </a:lnTo>
                <a:lnTo>
                  <a:pt x="8564422" y="1497757"/>
                </a:lnTo>
                <a:lnTo>
                  <a:pt x="8488488" y="1573691"/>
                </a:lnTo>
                <a:lnTo>
                  <a:pt x="8442449" y="1527652"/>
                </a:lnTo>
                <a:lnTo>
                  <a:pt x="8518383" y="1451717"/>
                </a:lnTo>
                <a:lnTo>
                  <a:pt x="8442449" y="1375783"/>
                </a:lnTo>
                <a:close/>
                <a:moveTo>
                  <a:pt x="7886396" y="1329744"/>
                </a:moveTo>
                <a:lnTo>
                  <a:pt x="7962330" y="1405679"/>
                </a:lnTo>
                <a:lnTo>
                  <a:pt x="8038264" y="1329744"/>
                </a:lnTo>
                <a:lnTo>
                  <a:pt x="8084303" y="1375783"/>
                </a:lnTo>
                <a:lnTo>
                  <a:pt x="8008369" y="1451717"/>
                </a:lnTo>
                <a:lnTo>
                  <a:pt x="8084303" y="1527652"/>
                </a:lnTo>
                <a:lnTo>
                  <a:pt x="8038264" y="1573691"/>
                </a:lnTo>
                <a:lnTo>
                  <a:pt x="7962330" y="1497757"/>
                </a:lnTo>
                <a:lnTo>
                  <a:pt x="7886396" y="1573691"/>
                </a:lnTo>
                <a:lnTo>
                  <a:pt x="7840357" y="1527652"/>
                </a:lnTo>
                <a:lnTo>
                  <a:pt x="7916291" y="1451717"/>
                </a:lnTo>
                <a:lnTo>
                  <a:pt x="7840357" y="1375783"/>
                </a:lnTo>
                <a:close/>
                <a:moveTo>
                  <a:pt x="7283705" y="1329744"/>
                </a:moveTo>
                <a:lnTo>
                  <a:pt x="7359639" y="1405679"/>
                </a:lnTo>
                <a:lnTo>
                  <a:pt x="7435573" y="1329744"/>
                </a:lnTo>
                <a:lnTo>
                  <a:pt x="7481613" y="1375783"/>
                </a:lnTo>
                <a:lnTo>
                  <a:pt x="7405678" y="1451717"/>
                </a:lnTo>
                <a:lnTo>
                  <a:pt x="7481613" y="1527652"/>
                </a:lnTo>
                <a:lnTo>
                  <a:pt x="7435573" y="1573691"/>
                </a:lnTo>
                <a:lnTo>
                  <a:pt x="7359639" y="1497757"/>
                </a:lnTo>
                <a:lnTo>
                  <a:pt x="7283705" y="1573691"/>
                </a:lnTo>
                <a:lnTo>
                  <a:pt x="7237666" y="1527652"/>
                </a:lnTo>
                <a:lnTo>
                  <a:pt x="7313600" y="1451717"/>
                </a:lnTo>
                <a:lnTo>
                  <a:pt x="7237666" y="1375783"/>
                </a:lnTo>
                <a:close/>
                <a:moveTo>
                  <a:pt x="6681612" y="1329744"/>
                </a:moveTo>
                <a:lnTo>
                  <a:pt x="6757546" y="1405679"/>
                </a:lnTo>
                <a:lnTo>
                  <a:pt x="6833480" y="1329744"/>
                </a:lnTo>
                <a:lnTo>
                  <a:pt x="6879519" y="1375783"/>
                </a:lnTo>
                <a:lnTo>
                  <a:pt x="6803585" y="1451717"/>
                </a:lnTo>
                <a:lnTo>
                  <a:pt x="6879519" y="1527652"/>
                </a:lnTo>
                <a:lnTo>
                  <a:pt x="6833480" y="1573691"/>
                </a:lnTo>
                <a:lnTo>
                  <a:pt x="6757546" y="1497757"/>
                </a:lnTo>
                <a:lnTo>
                  <a:pt x="6681612" y="1573691"/>
                </a:lnTo>
                <a:lnTo>
                  <a:pt x="6635573" y="1527652"/>
                </a:lnTo>
                <a:lnTo>
                  <a:pt x="6711507" y="1451717"/>
                </a:lnTo>
                <a:lnTo>
                  <a:pt x="6635573" y="1375783"/>
                </a:lnTo>
                <a:close/>
                <a:moveTo>
                  <a:pt x="6078921" y="1329744"/>
                </a:moveTo>
                <a:lnTo>
                  <a:pt x="6154855" y="1405679"/>
                </a:lnTo>
                <a:lnTo>
                  <a:pt x="6230789" y="1329744"/>
                </a:lnTo>
                <a:lnTo>
                  <a:pt x="6276829" y="1375783"/>
                </a:lnTo>
                <a:lnTo>
                  <a:pt x="6200894" y="1451717"/>
                </a:lnTo>
                <a:lnTo>
                  <a:pt x="6276829" y="1527652"/>
                </a:lnTo>
                <a:lnTo>
                  <a:pt x="6230789" y="1573691"/>
                </a:lnTo>
                <a:lnTo>
                  <a:pt x="6154855" y="1497757"/>
                </a:lnTo>
                <a:lnTo>
                  <a:pt x="6078921" y="1573691"/>
                </a:lnTo>
                <a:lnTo>
                  <a:pt x="6032882" y="1527652"/>
                </a:lnTo>
                <a:lnTo>
                  <a:pt x="6108816" y="1451717"/>
                </a:lnTo>
                <a:lnTo>
                  <a:pt x="6032882" y="1375783"/>
                </a:lnTo>
                <a:close/>
                <a:moveTo>
                  <a:pt x="5476828" y="1329744"/>
                </a:moveTo>
                <a:lnTo>
                  <a:pt x="5552762" y="1405679"/>
                </a:lnTo>
                <a:lnTo>
                  <a:pt x="5628697" y="1329744"/>
                </a:lnTo>
                <a:lnTo>
                  <a:pt x="5674735" y="1375783"/>
                </a:lnTo>
                <a:lnTo>
                  <a:pt x="5598801" y="1451717"/>
                </a:lnTo>
                <a:lnTo>
                  <a:pt x="5674735" y="1527652"/>
                </a:lnTo>
                <a:lnTo>
                  <a:pt x="5628099" y="1573691"/>
                </a:lnTo>
                <a:lnTo>
                  <a:pt x="5552164" y="1497757"/>
                </a:lnTo>
                <a:lnTo>
                  <a:pt x="5476828" y="1573691"/>
                </a:lnTo>
                <a:lnTo>
                  <a:pt x="5430789" y="1527652"/>
                </a:lnTo>
                <a:lnTo>
                  <a:pt x="5506723" y="1451717"/>
                </a:lnTo>
                <a:lnTo>
                  <a:pt x="5430789" y="1375783"/>
                </a:lnTo>
                <a:close/>
                <a:moveTo>
                  <a:pt x="4874137" y="1329744"/>
                </a:moveTo>
                <a:lnTo>
                  <a:pt x="4950071" y="1405679"/>
                </a:lnTo>
                <a:lnTo>
                  <a:pt x="5026005" y="1329744"/>
                </a:lnTo>
                <a:lnTo>
                  <a:pt x="5072044" y="1375783"/>
                </a:lnTo>
                <a:lnTo>
                  <a:pt x="4996110" y="1451717"/>
                </a:lnTo>
                <a:lnTo>
                  <a:pt x="5072044" y="1527652"/>
                </a:lnTo>
                <a:lnTo>
                  <a:pt x="5026005" y="1573691"/>
                </a:lnTo>
                <a:lnTo>
                  <a:pt x="4950071" y="1497757"/>
                </a:lnTo>
                <a:lnTo>
                  <a:pt x="4874137" y="1573691"/>
                </a:lnTo>
                <a:lnTo>
                  <a:pt x="4828098" y="1527652"/>
                </a:lnTo>
                <a:lnTo>
                  <a:pt x="4904032" y="1451717"/>
                </a:lnTo>
                <a:lnTo>
                  <a:pt x="4828098" y="1375783"/>
                </a:lnTo>
                <a:close/>
                <a:moveTo>
                  <a:pt x="4272044" y="1329744"/>
                </a:moveTo>
                <a:lnTo>
                  <a:pt x="4347978" y="1405679"/>
                </a:lnTo>
                <a:lnTo>
                  <a:pt x="4423913" y="1329744"/>
                </a:lnTo>
                <a:lnTo>
                  <a:pt x="4469951" y="1375783"/>
                </a:lnTo>
                <a:lnTo>
                  <a:pt x="4394017" y="1451717"/>
                </a:lnTo>
                <a:lnTo>
                  <a:pt x="4469951" y="1527652"/>
                </a:lnTo>
                <a:lnTo>
                  <a:pt x="4423913" y="1573691"/>
                </a:lnTo>
                <a:lnTo>
                  <a:pt x="4347978" y="1497757"/>
                </a:lnTo>
                <a:lnTo>
                  <a:pt x="4272044" y="1573691"/>
                </a:lnTo>
                <a:lnTo>
                  <a:pt x="4226005" y="1527652"/>
                </a:lnTo>
                <a:lnTo>
                  <a:pt x="4301939" y="1451717"/>
                </a:lnTo>
                <a:lnTo>
                  <a:pt x="4226005" y="1375783"/>
                </a:lnTo>
                <a:close/>
                <a:moveTo>
                  <a:pt x="3668756" y="1329744"/>
                </a:moveTo>
                <a:lnTo>
                  <a:pt x="3744690" y="1405679"/>
                </a:lnTo>
                <a:lnTo>
                  <a:pt x="3820624" y="1329744"/>
                </a:lnTo>
                <a:lnTo>
                  <a:pt x="3866663" y="1375783"/>
                </a:lnTo>
                <a:lnTo>
                  <a:pt x="3790729" y="1451717"/>
                </a:lnTo>
                <a:lnTo>
                  <a:pt x="3866663" y="1527652"/>
                </a:lnTo>
                <a:lnTo>
                  <a:pt x="3820624" y="1573691"/>
                </a:lnTo>
                <a:lnTo>
                  <a:pt x="3744690" y="1497757"/>
                </a:lnTo>
                <a:lnTo>
                  <a:pt x="3668756" y="1573691"/>
                </a:lnTo>
                <a:lnTo>
                  <a:pt x="3622717" y="1527652"/>
                </a:lnTo>
                <a:lnTo>
                  <a:pt x="3698651" y="1451717"/>
                </a:lnTo>
                <a:lnTo>
                  <a:pt x="3622717" y="1375783"/>
                </a:lnTo>
                <a:close/>
                <a:moveTo>
                  <a:pt x="3067306" y="1329744"/>
                </a:moveTo>
                <a:lnTo>
                  <a:pt x="3143241" y="1405679"/>
                </a:lnTo>
                <a:lnTo>
                  <a:pt x="3219179" y="1329744"/>
                </a:lnTo>
                <a:lnTo>
                  <a:pt x="3265217" y="1375783"/>
                </a:lnTo>
                <a:lnTo>
                  <a:pt x="3189283" y="1451717"/>
                </a:lnTo>
                <a:lnTo>
                  <a:pt x="3265217" y="1527652"/>
                </a:lnTo>
                <a:lnTo>
                  <a:pt x="3218581" y="1573691"/>
                </a:lnTo>
                <a:lnTo>
                  <a:pt x="3142645" y="1497757"/>
                </a:lnTo>
                <a:lnTo>
                  <a:pt x="3067306" y="1573691"/>
                </a:lnTo>
                <a:lnTo>
                  <a:pt x="3021267" y="1527652"/>
                </a:lnTo>
                <a:lnTo>
                  <a:pt x="3097202" y="1451717"/>
                </a:lnTo>
                <a:lnTo>
                  <a:pt x="3021267" y="1375783"/>
                </a:lnTo>
                <a:close/>
                <a:moveTo>
                  <a:pt x="2464609" y="1329744"/>
                </a:moveTo>
                <a:lnTo>
                  <a:pt x="2540546" y="1405679"/>
                </a:lnTo>
                <a:lnTo>
                  <a:pt x="2616480" y="1329744"/>
                </a:lnTo>
                <a:lnTo>
                  <a:pt x="2662519" y="1375783"/>
                </a:lnTo>
                <a:lnTo>
                  <a:pt x="2586585" y="1451717"/>
                </a:lnTo>
                <a:lnTo>
                  <a:pt x="2662519" y="1527652"/>
                </a:lnTo>
                <a:lnTo>
                  <a:pt x="2616480" y="1573691"/>
                </a:lnTo>
                <a:lnTo>
                  <a:pt x="2540546" y="1497757"/>
                </a:lnTo>
                <a:lnTo>
                  <a:pt x="2464609" y="1573691"/>
                </a:lnTo>
                <a:lnTo>
                  <a:pt x="2418569" y="1527652"/>
                </a:lnTo>
                <a:lnTo>
                  <a:pt x="2494505" y="1451717"/>
                </a:lnTo>
                <a:lnTo>
                  <a:pt x="2418569" y="1375783"/>
                </a:lnTo>
                <a:close/>
                <a:moveTo>
                  <a:pt x="1861912" y="1329744"/>
                </a:moveTo>
                <a:lnTo>
                  <a:pt x="1937847" y="1405679"/>
                </a:lnTo>
                <a:lnTo>
                  <a:pt x="2013781" y="1329744"/>
                </a:lnTo>
                <a:lnTo>
                  <a:pt x="2059821" y="1375783"/>
                </a:lnTo>
                <a:lnTo>
                  <a:pt x="1983886" y="1451717"/>
                </a:lnTo>
                <a:lnTo>
                  <a:pt x="2059821" y="1527652"/>
                </a:lnTo>
                <a:lnTo>
                  <a:pt x="2013781" y="1573691"/>
                </a:lnTo>
                <a:lnTo>
                  <a:pt x="1937847" y="1497757"/>
                </a:lnTo>
                <a:lnTo>
                  <a:pt x="1861912" y="1573691"/>
                </a:lnTo>
                <a:lnTo>
                  <a:pt x="1815871" y="1527652"/>
                </a:lnTo>
                <a:lnTo>
                  <a:pt x="1891808" y="1451717"/>
                </a:lnTo>
                <a:lnTo>
                  <a:pt x="1815871" y="1375783"/>
                </a:lnTo>
                <a:close/>
                <a:moveTo>
                  <a:pt x="657126" y="1329744"/>
                </a:moveTo>
                <a:lnTo>
                  <a:pt x="733060" y="1405679"/>
                </a:lnTo>
                <a:lnTo>
                  <a:pt x="808994" y="1329744"/>
                </a:lnTo>
                <a:lnTo>
                  <a:pt x="855033" y="1375783"/>
                </a:lnTo>
                <a:lnTo>
                  <a:pt x="779100" y="1451717"/>
                </a:lnTo>
                <a:lnTo>
                  <a:pt x="855033" y="1527652"/>
                </a:lnTo>
                <a:lnTo>
                  <a:pt x="808994" y="1573691"/>
                </a:lnTo>
                <a:lnTo>
                  <a:pt x="733060" y="1497757"/>
                </a:lnTo>
                <a:lnTo>
                  <a:pt x="657126" y="1573691"/>
                </a:lnTo>
                <a:lnTo>
                  <a:pt x="611087" y="1527652"/>
                </a:lnTo>
                <a:lnTo>
                  <a:pt x="687021" y="1451717"/>
                </a:lnTo>
                <a:lnTo>
                  <a:pt x="611087" y="1375783"/>
                </a:lnTo>
                <a:close/>
                <a:moveTo>
                  <a:pt x="10348579" y="881314"/>
                </a:moveTo>
                <a:lnTo>
                  <a:pt x="10395813" y="881314"/>
                </a:lnTo>
                <a:lnTo>
                  <a:pt x="10395813" y="988340"/>
                </a:lnTo>
                <a:lnTo>
                  <a:pt x="10502838" y="988340"/>
                </a:lnTo>
                <a:lnTo>
                  <a:pt x="10502838" y="1034975"/>
                </a:lnTo>
                <a:lnTo>
                  <a:pt x="10395813" y="1034975"/>
                </a:lnTo>
                <a:lnTo>
                  <a:pt x="10395813" y="1142002"/>
                </a:lnTo>
                <a:lnTo>
                  <a:pt x="10348579" y="1142002"/>
                </a:lnTo>
                <a:lnTo>
                  <a:pt x="10348579" y="1034975"/>
                </a:lnTo>
                <a:lnTo>
                  <a:pt x="10241553" y="1034975"/>
                </a:lnTo>
                <a:lnTo>
                  <a:pt x="10241553" y="988340"/>
                </a:lnTo>
                <a:lnTo>
                  <a:pt x="10348579" y="988340"/>
                </a:lnTo>
                <a:close/>
                <a:moveTo>
                  <a:pt x="9746486" y="881314"/>
                </a:moveTo>
                <a:lnTo>
                  <a:pt x="9793123" y="881314"/>
                </a:lnTo>
                <a:lnTo>
                  <a:pt x="9793123" y="988340"/>
                </a:lnTo>
                <a:lnTo>
                  <a:pt x="9900148" y="988340"/>
                </a:lnTo>
                <a:lnTo>
                  <a:pt x="9900148" y="1034975"/>
                </a:lnTo>
                <a:lnTo>
                  <a:pt x="9793123" y="1034975"/>
                </a:lnTo>
                <a:lnTo>
                  <a:pt x="9793123" y="1142002"/>
                </a:lnTo>
                <a:lnTo>
                  <a:pt x="9746486" y="1142002"/>
                </a:lnTo>
                <a:lnTo>
                  <a:pt x="9746486" y="1034975"/>
                </a:lnTo>
                <a:lnTo>
                  <a:pt x="9639460" y="1034975"/>
                </a:lnTo>
                <a:lnTo>
                  <a:pt x="9639460" y="988340"/>
                </a:lnTo>
                <a:lnTo>
                  <a:pt x="9746486" y="988340"/>
                </a:lnTo>
                <a:close/>
                <a:moveTo>
                  <a:pt x="9143796" y="881314"/>
                </a:moveTo>
                <a:lnTo>
                  <a:pt x="9191030" y="881314"/>
                </a:lnTo>
                <a:lnTo>
                  <a:pt x="9191030" y="988340"/>
                </a:lnTo>
                <a:lnTo>
                  <a:pt x="9298055" y="988340"/>
                </a:lnTo>
                <a:lnTo>
                  <a:pt x="9298055" y="1034975"/>
                </a:lnTo>
                <a:lnTo>
                  <a:pt x="9191030" y="1034975"/>
                </a:lnTo>
                <a:lnTo>
                  <a:pt x="9191030" y="1142002"/>
                </a:lnTo>
                <a:lnTo>
                  <a:pt x="9143796" y="1142002"/>
                </a:lnTo>
                <a:lnTo>
                  <a:pt x="9143796" y="1034975"/>
                </a:lnTo>
                <a:lnTo>
                  <a:pt x="9036770" y="1034975"/>
                </a:lnTo>
                <a:lnTo>
                  <a:pt x="9036770" y="988340"/>
                </a:lnTo>
                <a:lnTo>
                  <a:pt x="9143796" y="988340"/>
                </a:lnTo>
                <a:close/>
                <a:moveTo>
                  <a:pt x="8541105" y="881314"/>
                </a:moveTo>
                <a:lnTo>
                  <a:pt x="8588339" y="881314"/>
                </a:lnTo>
                <a:lnTo>
                  <a:pt x="8588339" y="988340"/>
                </a:lnTo>
                <a:lnTo>
                  <a:pt x="8695365" y="988340"/>
                </a:lnTo>
                <a:lnTo>
                  <a:pt x="8695365" y="1034975"/>
                </a:lnTo>
                <a:lnTo>
                  <a:pt x="8588339" y="1034975"/>
                </a:lnTo>
                <a:lnTo>
                  <a:pt x="8588339" y="1142002"/>
                </a:lnTo>
                <a:lnTo>
                  <a:pt x="8541105" y="1142002"/>
                </a:lnTo>
                <a:lnTo>
                  <a:pt x="8541105" y="1034975"/>
                </a:lnTo>
                <a:lnTo>
                  <a:pt x="8434079" y="1034975"/>
                </a:lnTo>
                <a:lnTo>
                  <a:pt x="8434079" y="988340"/>
                </a:lnTo>
                <a:lnTo>
                  <a:pt x="8541105" y="988340"/>
                </a:lnTo>
                <a:close/>
                <a:moveTo>
                  <a:pt x="7939012" y="881314"/>
                </a:moveTo>
                <a:lnTo>
                  <a:pt x="7985648" y="881314"/>
                </a:lnTo>
                <a:lnTo>
                  <a:pt x="7985648" y="988340"/>
                </a:lnTo>
                <a:lnTo>
                  <a:pt x="8092674" y="988340"/>
                </a:lnTo>
                <a:lnTo>
                  <a:pt x="8092674" y="1034975"/>
                </a:lnTo>
                <a:lnTo>
                  <a:pt x="7985648" y="1034975"/>
                </a:lnTo>
                <a:lnTo>
                  <a:pt x="7985648" y="1142002"/>
                </a:lnTo>
                <a:lnTo>
                  <a:pt x="7939012" y="1142002"/>
                </a:lnTo>
                <a:lnTo>
                  <a:pt x="7939012" y="1034975"/>
                </a:lnTo>
                <a:lnTo>
                  <a:pt x="7831986" y="1034975"/>
                </a:lnTo>
                <a:lnTo>
                  <a:pt x="7831986" y="988340"/>
                </a:lnTo>
                <a:lnTo>
                  <a:pt x="7939012" y="988340"/>
                </a:lnTo>
                <a:close/>
                <a:moveTo>
                  <a:pt x="7336321" y="881314"/>
                </a:moveTo>
                <a:lnTo>
                  <a:pt x="7383555" y="881314"/>
                </a:lnTo>
                <a:lnTo>
                  <a:pt x="7383555" y="988340"/>
                </a:lnTo>
                <a:lnTo>
                  <a:pt x="7490581" y="988340"/>
                </a:lnTo>
                <a:lnTo>
                  <a:pt x="7490581" y="1034975"/>
                </a:lnTo>
                <a:lnTo>
                  <a:pt x="7383555" y="1034975"/>
                </a:lnTo>
                <a:lnTo>
                  <a:pt x="7383555" y="1142002"/>
                </a:lnTo>
                <a:lnTo>
                  <a:pt x="7336321" y="1142002"/>
                </a:lnTo>
                <a:lnTo>
                  <a:pt x="7336321" y="1034975"/>
                </a:lnTo>
                <a:lnTo>
                  <a:pt x="7229295" y="1034975"/>
                </a:lnTo>
                <a:lnTo>
                  <a:pt x="7229295" y="988340"/>
                </a:lnTo>
                <a:lnTo>
                  <a:pt x="7336321" y="988340"/>
                </a:lnTo>
                <a:close/>
                <a:moveTo>
                  <a:pt x="6734228" y="881314"/>
                </a:moveTo>
                <a:lnTo>
                  <a:pt x="6780864" y="881314"/>
                </a:lnTo>
                <a:lnTo>
                  <a:pt x="6780864" y="988340"/>
                </a:lnTo>
                <a:lnTo>
                  <a:pt x="6887890" y="988340"/>
                </a:lnTo>
                <a:lnTo>
                  <a:pt x="6887890" y="1034975"/>
                </a:lnTo>
                <a:lnTo>
                  <a:pt x="6780864" y="1034975"/>
                </a:lnTo>
                <a:lnTo>
                  <a:pt x="6780864" y="1142002"/>
                </a:lnTo>
                <a:lnTo>
                  <a:pt x="6734228" y="1142002"/>
                </a:lnTo>
                <a:lnTo>
                  <a:pt x="6734228" y="1034975"/>
                </a:lnTo>
                <a:lnTo>
                  <a:pt x="6627202" y="1034975"/>
                </a:lnTo>
                <a:lnTo>
                  <a:pt x="6627202" y="988340"/>
                </a:lnTo>
                <a:lnTo>
                  <a:pt x="6734228" y="988340"/>
                </a:lnTo>
                <a:close/>
                <a:moveTo>
                  <a:pt x="6131537" y="881314"/>
                </a:moveTo>
                <a:lnTo>
                  <a:pt x="6178771" y="881314"/>
                </a:lnTo>
                <a:lnTo>
                  <a:pt x="6178771" y="988340"/>
                </a:lnTo>
                <a:lnTo>
                  <a:pt x="6285797" y="988340"/>
                </a:lnTo>
                <a:lnTo>
                  <a:pt x="6285797" y="1034975"/>
                </a:lnTo>
                <a:lnTo>
                  <a:pt x="6178771" y="1034975"/>
                </a:lnTo>
                <a:lnTo>
                  <a:pt x="6178771" y="1142002"/>
                </a:lnTo>
                <a:lnTo>
                  <a:pt x="6131537" y="1142002"/>
                </a:lnTo>
                <a:lnTo>
                  <a:pt x="6131537" y="1034975"/>
                </a:lnTo>
                <a:lnTo>
                  <a:pt x="6024511" y="1034975"/>
                </a:lnTo>
                <a:lnTo>
                  <a:pt x="6024511" y="988340"/>
                </a:lnTo>
                <a:lnTo>
                  <a:pt x="6131537" y="988340"/>
                </a:lnTo>
                <a:close/>
                <a:moveTo>
                  <a:pt x="5528846" y="881314"/>
                </a:moveTo>
                <a:lnTo>
                  <a:pt x="5576080" y="881314"/>
                </a:lnTo>
                <a:lnTo>
                  <a:pt x="5576080" y="988340"/>
                </a:lnTo>
                <a:lnTo>
                  <a:pt x="5683106" y="988340"/>
                </a:lnTo>
                <a:lnTo>
                  <a:pt x="5683106" y="1034975"/>
                </a:lnTo>
                <a:lnTo>
                  <a:pt x="5576080" y="1034975"/>
                </a:lnTo>
                <a:lnTo>
                  <a:pt x="5576080" y="1142002"/>
                </a:lnTo>
                <a:lnTo>
                  <a:pt x="5528846" y="1142002"/>
                </a:lnTo>
                <a:lnTo>
                  <a:pt x="5528846" y="1034975"/>
                </a:lnTo>
                <a:lnTo>
                  <a:pt x="5421820" y="1034975"/>
                </a:lnTo>
                <a:lnTo>
                  <a:pt x="5421820" y="988340"/>
                </a:lnTo>
                <a:lnTo>
                  <a:pt x="5528846" y="988340"/>
                </a:lnTo>
                <a:close/>
                <a:moveTo>
                  <a:pt x="4926753" y="881314"/>
                </a:moveTo>
                <a:lnTo>
                  <a:pt x="4973389" y="881314"/>
                </a:lnTo>
                <a:lnTo>
                  <a:pt x="4973389" y="988340"/>
                </a:lnTo>
                <a:lnTo>
                  <a:pt x="5080415" y="988340"/>
                </a:lnTo>
                <a:lnTo>
                  <a:pt x="5080415" y="1034975"/>
                </a:lnTo>
                <a:lnTo>
                  <a:pt x="4973389" y="1034975"/>
                </a:lnTo>
                <a:lnTo>
                  <a:pt x="4973389" y="1142002"/>
                </a:lnTo>
                <a:lnTo>
                  <a:pt x="4926753" y="1142002"/>
                </a:lnTo>
                <a:lnTo>
                  <a:pt x="4926753" y="1034975"/>
                </a:lnTo>
                <a:lnTo>
                  <a:pt x="4819727" y="1034975"/>
                </a:lnTo>
                <a:lnTo>
                  <a:pt x="4819727" y="988340"/>
                </a:lnTo>
                <a:lnTo>
                  <a:pt x="4926753" y="988340"/>
                </a:lnTo>
                <a:close/>
                <a:moveTo>
                  <a:pt x="4324063" y="881314"/>
                </a:moveTo>
                <a:lnTo>
                  <a:pt x="4371297" y="881314"/>
                </a:lnTo>
                <a:lnTo>
                  <a:pt x="4371297" y="988340"/>
                </a:lnTo>
                <a:lnTo>
                  <a:pt x="4478323" y="988340"/>
                </a:lnTo>
                <a:lnTo>
                  <a:pt x="4478323" y="1034975"/>
                </a:lnTo>
                <a:lnTo>
                  <a:pt x="4371297" y="1034975"/>
                </a:lnTo>
                <a:lnTo>
                  <a:pt x="4371297" y="1142002"/>
                </a:lnTo>
                <a:lnTo>
                  <a:pt x="4324063" y="1142002"/>
                </a:lnTo>
                <a:lnTo>
                  <a:pt x="4324063" y="1034975"/>
                </a:lnTo>
                <a:lnTo>
                  <a:pt x="4217037" y="1034975"/>
                </a:lnTo>
                <a:lnTo>
                  <a:pt x="4217037" y="988340"/>
                </a:lnTo>
                <a:lnTo>
                  <a:pt x="4324063" y="988340"/>
                </a:lnTo>
                <a:close/>
                <a:moveTo>
                  <a:pt x="3721970" y="881314"/>
                </a:moveTo>
                <a:lnTo>
                  <a:pt x="3768606" y="881314"/>
                </a:lnTo>
                <a:lnTo>
                  <a:pt x="3768606" y="988340"/>
                </a:lnTo>
                <a:lnTo>
                  <a:pt x="3875632" y="988340"/>
                </a:lnTo>
                <a:lnTo>
                  <a:pt x="3875632" y="1034975"/>
                </a:lnTo>
                <a:lnTo>
                  <a:pt x="3768606" y="1034975"/>
                </a:lnTo>
                <a:lnTo>
                  <a:pt x="3768606" y="1142002"/>
                </a:lnTo>
                <a:lnTo>
                  <a:pt x="3721970" y="1142002"/>
                </a:lnTo>
                <a:lnTo>
                  <a:pt x="3721970" y="1034975"/>
                </a:lnTo>
                <a:lnTo>
                  <a:pt x="3614944" y="1034975"/>
                </a:lnTo>
                <a:lnTo>
                  <a:pt x="3614944" y="988340"/>
                </a:lnTo>
                <a:lnTo>
                  <a:pt x="3721970" y="988340"/>
                </a:lnTo>
                <a:close/>
                <a:moveTo>
                  <a:pt x="3119333" y="881314"/>
                </a:moveTo>
                <a:lnTo>
                  <a:pt x="3166568" y="881314"/>
                </a:lnTo>
                <a:lnTo>
                  <a:pt x="3166568" y="988340"/>
                </a:lnTo>
                <a:lnTo>
                  <a:pt x="3273594" y="988340"/>
                </a:lnTo>
                <a:lnTo>
                  <a:pt x="3273594" y="1034975"/>
                </a:lnTo>
                <a:lnTo>
                  <a:pt x="3166568" y="1034975"/>
                </a:lnTo>
                <a:lnTo>
                  <a:pt x="3166568" y="1142002"/>
                </a:lnTo>
                <a:lnTo>
                  <a:pt x="3119333" y="1142002"/>
                </a:lnTo>
                <a:lnTo>
                  <a:pt x="3119333" y="1034975"/>
                </a:lnTo>
                <a:lnTo>
                  <a:pt x="3012304" y="1034975"/>
                </a:lnTo>
                <a:lnTo>
                  <a:pt x="3012304" y="988340"/>
                </a:lnTo>
                <a:lnTo>
                  <a:pt x="3119333" y="988340"/>
                </a:lnTo>
                <a:close/>
                <a:moveTo>
                  <a:pt x="2516633" y="881314"/>
                </a:moveTo>
                <a:lnTo>
                  <a:pt x="2563869" y="881314"/>
                </a:lnTo>
                <a:lnTo>
                  <a:pt x="2563869" y="988340"/>
                </a:lnTo>
                <a:lnTo>
                  <a:pt x="2670896" y="988340"/>
                </a:lnTo>
                <a:lnTo>
                  <a:pt x="2670896" y="1034975"/>
                </a:lnTo>
                <a:lnTo>
                  <a:pt x="2563869" y="1034975"/>
                </a:lnTo>
                <a:lnTo>
                  <a:pt x="2563869" y="1142002"/>
                </a:lnTo>
                <a:lnTo>
                  <a:pt x="2516633" y="1142002"/>
                </a:lnTo>
                <a:lnTo>
                  <a:pt x="2516633" y="1034975"/>
                </a:lnTo>
                <a:lnTo>
                  <a:pt x="2409605" y="1034975"/>
                </a:lnTo>
                <a:lnTo>
                  <a:pt x="2409605" y="988340"/>
                </a:lnTo>
                <a:lnTo>
                  <a:pt x="2516633" y="988340"/>
                </a:lnTo>
                <a:close/>
                <a:moveTo>
                  <a:pt x="1914534" y="881314"/>
                </a:moveTo>
                <a:lnTo>
                  <a:pt x="1961170" y="881314"/>
                </a:lnTo>
                <a:lnTo>
                  <a:pt x="1961170" y="988340"/>
                </a:lnTo>
                <a:lnTo>
                  <a:pt x="2068196" y="988340"/>
                </a:lnTo>
                <a:lnTo>
                  <a:pt x="2068196" y="1034975"/>
                </a:lnTo>
                <a:lnTo>
                  <a:pt x="1961170" y="1034975"/>
                </a:lnTo>
                <a:lnTo>
                  <a:pt x="1961170" y="1142002"/>
                </a:lnTo>
                <a:lnTo>
                  <a:pt x="1914534" y="1142002"/>
                </a:lnTo>
                <a:lnTo>
                  <a:pt x="1914534" y="1034975"/>
                </a:lnTo>
                <a:lnTo>
                  <a:pt x="1807505" y="1034975"/>
                </a:lnTo>
                <a:lnTo>
                  <a:pt x="1807505" y="988340"/>
                </a:lnTo>
                <a:lnTo>
                  <a:pt x="1914534" y="988340"/>
                </a:lnTo>
                <a:close/>
                <a:moveTo>
                  <a:pt x="1311833" y="881314"/>
                </a:moveTo>
                <a:lnTo>
                  <a:pt x="1359068" y="881314"/>
                </a:lnTo>
                <a:lnTo>
                  <a:pt x="1359068" y="988340"/>
                </a:lnTo>
                <a:lnTo>
                  <a:pt x="1466097" y="988340"/>
                </a:lnTo>
                <a:lnTo>
                  <a:pt x="1466097" y="1034975"/>
                </a:lnTo>
                <a:lnTo>
                  <a:pt x="1359068" y="1034975"/>
                </a:lnTo>
                <a:lnTo>
                  <a:pt x="1359068" y="1142002"/>
                </a:lnTo>
                <a:lnTo>
                  <a:pt x="1311833" y="1142002"/>
                </a:lnTo>
                <a:lnTo>
                  <a:pt x="1311833" y="1034975"/>
                </a:lnTo>
                <a:lnTo>
                  <a:pt x="1204812" y="1034975"/>
                </a:lnTo>
                <a:lnTo>
                  <a:pt x="1204812" y="988340"/>
                </a:lnTo>
                <a:lnTo>
                  <a:pt x="1311833" y="988340"/>
                </a:lnTo>
                <a:close/>
                <a:moveTo>
                  <a:pt x="709746" y="881314"/>
                </a:moveTo>
                <a:lnTo>
                  <a:pt x="756383" y="881314"/>
                </a:lnTo>
                <a:lnTo>
                  <a:pt x="756383" y="988340"/>
                </a:lnTo>
                <a:lnTo>
                  <a:pt x="863408" y="988340"/>
                </a:lnTo>
                <a:lnTo>
                  <a:pt x="863408" y="1034975"/>
                </a:lnTo>
                <a:lnTo>
                  <a:pt x="756383" y="1034975"/>
                </a:lnTo>
                <a:lnTo>
                  <a:pt x="756383" y="1142002"/>
                </a:lnTo>
                <a:lnTo>
                  <a:pt x="709746" y="1142002"/>
                </a:lnTo>
                <a:lnTo>
                  <a:pt x="709746" y="1034975"/>
                </a:lnTo>
                <a:lnTo>
                  <a:pt x="602721" y="1034975"/>
                </a:lnTo>
                <a:lnTo>
                  <a:pt x="602721" y="988340"/>
                </a:lnTo>
                <a:lnTo>
                  <a:pt x="709746" y="988340"/>
                </a:lnTo>
                <a:close/>
                <a:moveTo>
                  <a:pt x="107056" y="881314"/>
                </a:moveTo>
                <a:lnTo>
                  <a:pt x="154291" y="881314"/>
                </a:lnTo>
                <a:lnTo>
                  <a:pt x="154291" y="988340"/>
                </a:lnTo>
                <a:lnTo>
                  <a:pt x="261317" y="988340"/>
                </a:lnTo>
                <a:lnTo>
                  <a:pt x="261317" y="1034975"/>
                </a:lnTo>
                <a:lnTo>
                  <a:pt x="154291" y="1034975"/>
                </a:lnTo>
                <a:lnTo>
                  <a:pt x="154291" y="1142002"/>
                </a:lnTo>
                <a:lnTo>
                  <a:pt x="107056" y="1142002"/>
                </a:lnTo>
                <a:lnTo>
                  <a:pt x="107056" y="1034975"/>
                </a:lnTo>
                <a:lnTo>
                  <a:pt x="32" y="1034975"/>
                </a:lnTo>
                <a:lnTo>
                  <a:pt x="32" y="988340"/>
                </a:lnTo>
                <a:lnTo>
                  <a:pt x="107056" y="988340"/>
                </a:lnTo>
                <a:close/>
                <a:moveTo>
                  <a:pt x="10295963" y="474737"/>
                </a:moveTo>
                <a:lnTo>
                  <a:pt x="10275634" y="495066"/>
                </a:lnTo>
                <a:lnTo>
                  <a:pt x="10351568" y="571001"/>
                </a:lnTo>
                <a:lnTo>
                  <a:pt x="10275634" y="646935"/>
                </a:lnTo>
                <a:lnTo>
                  <a:pt x="10295963" y="667264"/>
                </a:lnTo>
                <a:lnTo>
                  <a:pt x="10371897" y="591329"/>
                </a:lnTo>
                <a:lnTo>
                  <a:pt x="10447831" y="667264"/>
                </a:lnTo>
                <a:lnTo>
                  <a:pt x="10468160" y="646935"/>
                </a:lnTo>
                <a:lnTo>
                  <a:pt x="10392226" y="571001"/>
                </a:lnTo>
                <a:lnTo>
                  <a:pt x="10468160" y="495066"/>
                </a:lnTo>
                <a:lnTo>
                  <a:pt x="10447831" y="474737"/>
                </a:lnTo>
                <a:lnTo>
                  <a:pt x="10371897" y="550671"/>
                </a:lnTo>
                <a:close/>
                <a:moveTo>
                  <a:pt x="9693870" y="474737"/>
                </a:moveTo>
                <a:lnTo>
                  <a:pt x="9673541" y="495066"/>
                </a:lnTo>
                <a:lnTo>
                  <a:pt x="9749475" y="571001"/>
                </a:lnTo>
                <a:lnTo>
                  <a:pt x="9673541" y="646935"/>
                </a:lnTo>
                <a:lnTo>
                  <a:pt x="9693870" y="667264"/>
                </a:lnTo>
                <a:lnTo>
                  <a:pt x="9769804" y="591329"/>
                </a:lnTo>
                <a:lnTo>
                  <a:pt x="9845738" y="667264"/>
                </a:lnTo>
                <a:lnTo>
                  <a:pt x="9866067" y="646935"/>
                </a:lnTo>
                <a:lnTo>
                  <a:pt x="9790133" y="571001"/>
                </a:lnTo>
                <a:lnTo>
                  <a:pt x="9866067" y="495066"/>
                </a:lnTo>
                <a:lnTo>
                  <a:pt x="9845738" y="474737"/>
                </a:lnTo>
                <a:lnTo>
                  <a:pt x="9769804" y="550671"/>
                </a:lnTo>
                <a:close/>
                <a:moveTo>
                  <a:pt x="9091179" y="474737"/>
                </a:moveTo>
                <a:lnTo>
                  <a:pt x="9070850" y="495066"/>
                </a:lnTo>
                <a:lnTo>
                  <a:pt x="9146785" y="571001"/>
                </a:lnTo>
                <a:lnTo>
                  <a:pt x="9070850" y="646935"/>
                </a:lnTo>
                <a:lnTo>
                  <a:pt x="9091179" y="667264"/>
                </a:lnTo>
                <a:lnTo>
                  <a:pt x="9167113" y="591329"/>
                </a:lnTo>
                <a:lnTo>
                  <a:pt x="9243048" y="667264"/>
                </a:lnTo>
                <a:lnTo>
                  <a:pt x="9263377" y="646935"/>
                </a:lnTo>
                <a:lnTo>
                  <a:pt x="9187442" y="571001"/>
                </a:lnTo>
                <a:lnTo>
                  <a:pt x="9263377" y="495066"/>
                </a:lnTo>
                <a:lnTo>
                  <a:pt x="9243048" y="474737"/>
                </a:lnTo>
                <a:lnTo>
                  <a:pt x="9167113" y="550671"/>
                </a:lnTo>
                <a:close/>
                <a:moveTo>
                  <a:pt x="8489086" y="474737"/>
                </a:moveTo>
                <a:lnTo>
                  <a:pt x="8468757" y="495066"/>
                </a:lnTo>
                <a:lnTo>
                  <a:pt x="8544691" y="571001"/>
                </a:lnTo>
                <a:lnTo>
                  <a:pt x="8468757" y="646935"/>
                </a:lnTo>
                <a:lnTo>
                  <a:pt x="8489086" y="667264"/>
                </a:lnTo>
                <a:lnTo>
                  <a:pt x="8565020" y="591329"/>
                </a:lnTo>
                <a:lnTo>
                  <a:pt x="8640954" y="667264"/>
                </a:lnTo>
                <a:lnTo>
                  <a:pt x="8661283" y="646935"/>
                </a:lnTo>
                <a:lnTo>
                  <a:pt x="8585349" y="571001"/>
                </a:lnTo>
                <a:lnTo>
                  <a:pt x="8661283" y="495066"/>
                </a:lnTo>
                <a:lnTo>
                  <a:pt x="8640954" y="474737"/>
                </a:lnTo>
                <a:lnTo>
                  <a:pt x="8565020" y="550671"/>
                </a:lnTo>
                <a:close/>
                <a:moveTo>
                  <a:pt x="7886396" y="474737"/>
                </a:moveTo>
                <a:lnTo>
                  <a:pt x="7866067" y="495066"/>
                </a:lnTo>
                <a:lnTo>
                  <a:pt x="7942001" y="571001"/>
                </a:lnTo>
                <a:lnTo>
                  <a:pt x="7866067" y="646935"/>
                </a:lnTo>
                <a:lnTo>
                  <a:pt x="7886396" y="667264"/>
                </a:lnTo>
                <a:lnTo>
                  <a:pt x="7962330" y="591329"/>
                </a:lnTo>
                <a:lnTo>
                  <a:pt x="8038264" y="667264"/>
                </a:lnTo>
                <a:lnTo>
                  <a:pt x="8058593" y="646935"/>
                </a:lnTo>
                <a:lnTo>
                  <a:pt x="7982659" y="571001"/>
                </a:lnTo>
                <a:lnTo>
                  <a:pt x="8058593" y="495066"/>
                </a:lnTo>
                <a:lnTo>
                  <a:pt x="8038264" y="474737"/>
                </a:lnTo>
                <a:lnTo>
                  <a:pt x="7962330" y="550671"/>
                </a:lnTo>
                <a:close/>
                <a:moveTo>
                  <a:pt x="7283705" y="474737"/>
                </a:moveTo>
                <a:lnTo>
                  <a:pt x="7263376" y="495066"/>
                </a:lnTo>
                <a:lnTo>
                  <a:pt x="7339310" y="571001"/>
                </a:lnTo>
                <a:lnTo>
                  <a:pt x="7263376" y="646935"/>
                </a:lnTo>
                <a:lnTo>
                  <a:pt x="7283705" y="667264"/>
                </a:lnTo>
                <a:lnTo>
                  <a:pt x="7359639" y="591329"/>
                </a:lnTo>
                <a:lnTo>
                  <a:pt x="7435573" y="667264"/>
                </a:lnTo>
                <a:lnTo>
                  <a:pt x="7455902" y="646935"/>
                </a:lnTo>
                <a:lnTo>
                  <a:pt x="7379968" y="571001"/>
                </a:lnTo>
                <a:lnTo>
                  <a:pt x="7455902" y="495066"/>
                </a:lnTo>
                <a:lnTo>
                  <a:pt x="7435573" y="474737"/>
                </a:lnTo>
                <a:lnTo>
                  <a:pt x="7359639" y="550671"/>
                </a:lnTo>
                <a:close/>
                <a:moveTo>
                  <a:pt x="6681612" y="474737"/>
                </a:moveTo>
                <a:lnTo>
                  <a:pt x="6661283" y="495066"/>
                </a:lnTo>
                <a:lnTo>
                  <a:pt x="6737217" y="571001"/>
                </a:lnTo>
                <a:lnTo>
                  <a:pt x="6661283" y="646935"/>
                </a:lnTo>
                <a:lnTo>
                  <a:pt x="6681612" y="667264"/>
                </a:lnTo>
                <a:lnTo>
                  <a:pt x="6757546" y="591329"/>
                </a:lnTo>
                <a:lnTo>
                  <a:pt x="6833480" y="667264"/>
                </a:lnTo>
                <a:lnTo>
                  <a:pt x="6853809" y="646935"/>
                </a:lnTo>
                <a:lnTo>
                  <a:pt x="6777875" y="571001"/>
                </a:lnTo>
                <a:lnTo>
                  <a:pt x="6853809" y="495066"/>
                </a:lnTo>
                <a:lnTo>
                  <a:pt x="6833480" y="474737"/>
                </a:lnTo>
                <a:lnTo>
                  <a:pt x="6757546" y="550671"/>
                </a:lnTo>
                <a:close/>
                <a:moveTo>
                  <a:pt x="6078921" y="474737"/>
                </a:moveTo>
                <a:lnTo>
                  <a:pt x="6058592" y="495066"/>
                </a:lnTo>
                <a:lnTo>
                  <a:pt x="6134526" y="571001"/>
                </a:lnTo>
                <a:lnTo>
                  <a:pt x="6058592" y="646935"/>
                </a:lnTo>
                <a:lnTo>
                  <a:pt x="6078921" y="667264"/>
                </a:lnTo>
                <a:lnTo>
                  <a:pt x="6154855" y="591329"/>
                </a:lnTo>
                <a:lnTo>
                  <a:pt x="6230789" y="667264"/>
                </a:lnTo>
                <a:lnTo>
                  <a:pt x="6251118" y="646935"/>
                </a:lnTo>
                <a:lnTo>
                  <a:pt x="6175184" y="571001"/>
                </a:lnTo>
                <a:lnTo>
                  <a:pt x="6251118" y="495066"/>
                </a:lnTo>
                <a:lnTo>
                  <a:pt x="6230789" y="474737"/>
                </a:lnTo>
                <a:lnTo>
                  <a:pt x="6154855" y="550671"/>
                </a:lnTo>
                <a:close/>
                <a:moveTo>
                  <a:pt x="5476828" y="474737"/>
                </a:moveTo>
                <a:lnTo>
                  <a:pt x="5456499" y="495066"/>
                </a:lnTo>
                <a:lnTo>
                  <a:pt x="5532433" y="571001"/>
                </a:lnTo>
                <a:lnTo>
                  <a:pt x="5456499" y="646935"/>
                </a:lnTo>
                <a:lnTo>
                  <a:pt x="5476828" y="667264"/>
                </a:lnTo>
                <a:lnTo>
                  <a:pt x="5552762" y="591329"/>
                </a:lnTo>
                <a:lnTo>
                  <a:pt x="5628697" y="667264"/>
                </a:lnTo>
                <a:lnTo>
                  <a:pt x="5649025" y="646935"/>
                </a:lnTo>
                <a:lnTo>
                  <a:pt x="5573091" y="571001"/>
                </a:lnTo>
                <a:lnTo>
                  <a:pt x="5649025" y="495066"/>
                </a:lnTo>
                <a:lnTo>
                  <a:pt x="5628697" y="474737"/>
                </a:lnTo>
                <a:lnTo>
                  <a:pt x="5552762" y="550671"/>
                </a:lnTo>
                <a:close/>
                <a:moveTo>
                  <a:pt x="4874137" y="474737"/>
                </a:moveTo>
                <a:lnTo>
                  <a:pt x="4853808" y="495066"/>
                </a:lnTo>
                <a:lnTo>
                  <a:pt x="4929742" y="571001"/>
                </a:lnTo>
                <a:lnTo>
                  <a:pt x="4853808" y="646935"/>
                </a:lnTo>
                <a:lnTo>
                  <a:pt x="4874137" y="667264"/>
                </a:lnTo>
                <a:lnTo>
                  <a:pt x="4950071" y="591329"/>
                </a:lnTo>
                <a:lnTo>
                  <a:pt x="5026005" y="667264"/>
                </a:lnTo>
                <a:lnTo>
                  <a:pt x="5046334" y="646935"/>
                </a:lnTo>
                <a:lnTo>
                  <a:pt x="4970400" y="571001"/>
                </a:lnTo>
                <a:lnTo>
                  <a:pt x="5046334" y="495066"/>
                </a:lnTo>
                <a:lnTo>
                  <a:pt x="5026005" y="474737"/>
                </a:lnTo>
                <a:lnTo>
                  <a:pt x="4950071" y="550671"/>
                </a:lnTo>
                <a:close/>
                <a:moveTo>
                  <a:pt x="4271446" y="474737"/>
                </a:moveTo>
                <a:lnTo>
                  <a:pt x="4251117" y="495066"/>
                </a:lnTo>
                <a:lnTo>
                  <a:pt x="4327052" y="571001"/>
                </a:lnTo>
                <a:lnTo>
                  <a:pt x="4251117" y="646935"/>
                </a:lnTo>
                <a:lnTo>
                  <a:pt x="4271446" y="667264"/>
                </a:lnTo>
                <a:lnTo>
                  <a:pt x="4347380" y="591329"/>
                </a:lnTo>
                <a:lnTo>
                  <a:pt x="4423315" y="667264"/>
                </a:lnTo>
                <a:lnTo>
                  <a:pt x="4443644" y="646935"/>
                </a:lnTo>
                <a:lnTo>
                  <a:pt x="4367709" y="571001"/>
                </a:lnTo>
                <a:lnTo>
                  <a:pt x="4443644" y="495066"/>
                </a:lnTo>
                <a:lnTo>
                  <a:pt x="4423315" y="474737"/>
                </a:lnTo>
                <a:lnTo>
                  <a:pt x="4347380" y="550671"/>
                </a:lnTo>
                <a:close/>
                <a:moveTo>
                  <a:pt x="3669354" y="474737"/>
                </a:moveTo>
                <a:lnTo>
                  <a:pt x="3649025" y="495066"/>
                </a:lnTo>
                <a:lnTo>
                  <a:pt x="3724959" y="571001"/>
                </a:lnTo>
                <a:lnTo>
                  <a:pt x="3649025" y="646935"/>
                </a:lnTo>
                <a:lnTo>
                  <a:pt x="3669354" y="667264"/>
                </a:lnTo>
                <a:lnTo>
                  <a:pt x="3745288" y="591329"/>
                </a:lnTo>
                <a:lnTo>
                  <a:pt x="3821222" y="667264"/>
                </a:lnTo>
                <a:lnTo>
                  <a:pt x="3841551" y="646935"/>
                </a:lnTo>
                <a:lnTo>
                  <a:pt x="3765617" y="571001"/>
                </a:lnTo>
                <a:lnTo>
                  <a:pt x="3841551" y="495066"/>
                </a:lnTo>
                <a:lnTo>
                  <a:pt x="3821222" y="474737"/>
                </a:lnTo>
                <a:lnTo>
                  <a:pt x="3745288" y="550671"/>
                </a:lnTo>
                <a:close/>
                <a:moveTo>
                  <a:pt x="3067314" y="474737"/>
                </a:moveTo>
                <a:lnTo>
                  <a:pt x="3046985" y="495066"/>
                </a:lnTo>
                <a:lnTo>
                  <a:pt x="3122920" y="571001"/>
                </a:lnTo>
                <a:lnTo>
                  <a:pt x="3046985" y="646935"/>
                </a:lnTo>
                <a:lnTo>
                  <a:pt x="3067314" y="667264"/>
                </a:lnTo>
                <a:lnTo>
                  <a:pt x="3142651" y="591329"/>
                </a:lnTo>
                <a:lnTo>
                  <a:pt x="3218589" y="667264"/>
                </a:lnTo>
                <a:lnTo>
                  <a:pt x="3238918" y="646935"/>
                </a:lnTo>
                <a:lnTo>
                  <a:pt x="3162980" y="571001"/>
                </a:lnTo>
                <a:lnTo>
                  <a:pt x="3238918" y="495066"/>
                </a:lnTo>
                <a:lnTo>
                  <a:pt x="3218589" y="474737"/>
                </a:lnTo>
                <a:lnTo>
                  <a:pt x="3142651" y="550671"/>
                </a:lnTo>
                <a:close/>
                <a:moveTo>
                  <a:pt x="2464615" y="474737"/>
                </a:moveTo>
                <a:lnTo>
                  <a:pt x="2444286" y="495066"/>
                </a:lnTo>
                <a:lnTo>
                  <a:pt x="2520223" y="571001"/>
                </a:lnTo>
                <a:lnTo>
                  <a:pt x="2444286" y="646935"/>
                </a:lnTo>
                <a:lnTo>
                  <a:pt x="2464615" y="667264"/>
                </a:lnTo>
                <a:lnTo>
                  <a:pt x="2540553" y="591329"/>
                </a:lnTo>
                <a:lnTo>
                  <a:pt x="2616487" y="667264"/>
                </a:lnTo>
                <a:lnTo>
                  <a:pt x="2636816" y="646935"/>
                </a:lnTo>
                <a:lnTo>
                  <a:pt x="2560882" y="571001"/>
                </a:lnTo>
                <a:lnTo>
                  <a:pt x="2636816" y="495066"/>
                </a:lnTo>
                <a:lnTo>
                  <a:pt x="2616487" y="474737"/>
                </a:lnTo>
                <a:lnTo>
                  <a:pt x="2540553" y="550671"/>
                </a:lnTo>
                <a:close/>
                <a:moveTo>
                  <a:pt x="1861918" y="474737"/>
                </a:moveTo>
                <a:lnTo>
                  <a:pt x="1841588" y="495066"/>
                </a:lnTo>
                <a:lnTo>
                  <a:pt x="1917524" y="571001"/>
                </a:lnTo>
                <a:lnTo>
                  <a:pt x="1841588" y="646935"/>
                </a:lnTo>
                <a:lnTo>
                  <a:pt x="1861918" y="667264"/>
                </a:lnTo>
                <a:lnTo>
                  <a:pt x="1937853" y="591329"/>
                </a:lnTo>
                <a:lnTo>
                  <a:pt x="2013788" y="667264"/>
                </a:lnTo>
                <a:lnTo>
                  <a:pt x="2034117" y="646935"/>
                </a:lnTo>
                <a:lnTo>
                  <a:pt x="1958182" y="571001"/>
                </a:lnTo>
                <a:lnTo>
                  <a:pt x="2034117" y="495066"/>
                </a:lnTo>
                <a:lnTo>
                  <a:pt x="2013788" y="474737"/>
                </a:lnTo>
                <a:lnTo>
                  <a:pt x="1937853" y="550671"/>
                </a:lnTo>
                <a:close/>
                <a:moveTo>
                  <a:pt x="1259817" y="474737"/>
                </a:moveTo>
                <a:lnTo>
                  <a:pt x="1239491" y="495066"/>
                </a:lnTo>
                <a:lnTo>
                  <a:pt x="1315422" y="571001"/>
                </a:lnTo>
                <a:lnTo>
                  <a:pt x="1239491" y="646935"/>
                </a:lnTo>
                <a:lnTo>
                  <a:pt x="1259817" y="667264"/>
                </a:lnTo>
                <a:lnTo>
                  <a:pt x="1335752" y="591329"/>
                </a:lnTo>
                <a:lnTo>
                  <a:pt x="1411686" y="667264"/>
                </a:lnTo>
                <a:lnTo>
                  <a:pt x="1432014" y="646935"/>
                </a:lnTo>
                <a:lnTo>
                  <a:pt x="1356081" y="571001"/>
                </a:lnTo>
                <a:lnTo>
                  <a:pt x="1432014" y="495066"/>
                </a:lnTo>
                <a:lnTo>
                  <a:pt x="1411686" y="474737"/>
                </a:lnTo>
                <a:lnTo>
                  <a:pt x="1335752" y="550671"/>
                </a:lnTo>
                <a:close/>
                <a:moveTo>
                  <a:pt x="657131" y="474737"/>
                </a:moveTo>
                <a:lnTo>
                  <a:pt x="636803" y="495066"/>
                </a:lnTo>
                <a:lnTo>
                  <a:pt x="712737" y="571001"/>
                </a:lnTo>
                <a:lnTo>
                  <a:pt x="636803" y="646935"/>
                </a:lnTo>
                <a:lnTo>
                  <a:pt x="657131" y="667264"/>
                </a:lnTo>
                <a:lnTo>
                  <a:pt x="733066" y="591329"/>
                </a:lnTo>
                <a:lnTo>
                  <a:pt x="809000" y="667264"/>
                </a:lnTo>
                <a:lnTo>
                  <a:pt x="829329" y="646935"/>
                </a:lnTo>
                <a:lnTo>
                  <a:pt x="753395" y="571001"/>
                </a:lnTo>
                <a:lnTo>
                  <a:pt x="829329" y="495066"/>
                </a:lnTo>
                <a:lnTo>
                  <a:pt x="809000" y="474737"/>
                </a:lnTo>
                <a:lnTo>
                  <a:pt x="733066" y="550671"/>
                </a:lnTo>
                <a:close/>
                <a:moveTo>
                  <a:pt x="55038" y="474737"/>
                </a:moveTo>
                <a:lnTo>
                  <a:pt x="34709" y="495066"/>
                </a:lnTo>
                <a:lnTo>
                  <a:pt x="110643" y="571001"/>
                </a:lnTo>
                <a:lnTo>
                  <a:pt x="34111" y="646935"/>
                </a:lnTo>
                <a:lnTo>
                  <a:pt x="54440" y="667264"/>
                </a:lnTo>
                <a:lnTo>
                  <a:pt x="130374" y="591329"/>
                </a:lnTo>
                <a:lnTo>
                  <a:pt x="206309" y="667264"/>
                </a:lnTo>
                <a:lnTo>
                  <a:pt x="226637" y="646935"/>
                </a:lnTo>
                <a:lnTo>
                  <a:pt x="151301" y="571001"/>
                </a:lnTo>
                <a:lnTo>
                  <a:pt x="227236" y="495066"/>
                </a:lnTo>
                <a:lnTo>
                  <a:pt x="206907" y="474737"/>
                </a:lnTo>
                <a:lnTo>
                  <a:pt x="130374" y="550671"/>
                </a:lnTo>
                <a:close/>
                <a:moveTo>
                  <a:pt x="5476828" y="449027"/>
                </a:moveTo>
                <a:lnTo>
                  <a:pt x="5552762" y="524961"/>
                </a:lnTo>
                <a:lnTo>
                  <a:pt x="5628697" y="449027"/>
                </a:lnTo>
                <a:lnTo>
                  <a:pt x="5674735" y="495066"/>
                </a:lnTo>
                <a:lnTo>
                  <a:pt x="5598801" y="571001"/>
                </a:lnTo>
                <a:lnTo>
                  <a:pt x="5674735" y="646935"/>
                </a:lnTo>
                <a:lnTo>
                  <a:pt x="5628099" y="692376"/>
                </a:lnTo>
                <a:lnTo>
                  <a:pt x="5552164" y="616442"/>
                </a:lnTo>
                <a:lnTo>
                  <a:pt x="5476828" y="692376"/>
                </a:lnTo>
                <a:lnTo>
                  <a:pt x="5430789" y="646337"/>
                </a:lnTo>
                <a:lnTo>
                  <a:pt x="5506723" y="571001"/>
                </a:lnTo>
                <a:lnTo>
                  <a:pt x="5430789" y="495066"/>
                </a:lnTo>
                <a:close/>
                <a:moveTo>
                  <a:pt x="3067314" y="449027"/>
                </a:moveTo>
                <a:lnTo>
                  <a:pt x="3143249" y="524961"/>
                </a:lnTo>
                <a:lnTo>
                  <a:pt x="3219187" y="449027"/>
                </a:lnTo>
                <a:lnTo>
                  <a:pt x="3265225" y="495066"/>
                </a:lnTo>
                <a:lnTo>
                  <a:pt x="3189291" y="571001"/>
                </a:lnTo>
                <a:lnTo>
                  <a:pt x="3265225" y="646935"/>
                </a:lnTo>
                <a:lnTo>
                  <a:pt x="3218589" y="692376"/>
                </a:lnTo>
                <a:lnTo>
                  <a:pt x="3142651" y="616442"/>
                </a:lnTo>
                <a:lnTo>
                  <a:pt x="3067314" y="692376"/>
                </a:lnTo>
                <a:lnTo>
                  <a:pt x="3021275" y="646337"/>
                </a:lnTo>
                <a:lnTo>
                  <a:pt x="3097211" y="571001"/>
                </a:lnTo>
                <a:lnTo>
                  <a:pt x="3021275" y="495066"/>
                </a:lnTo>
                <a:close/>
                <a:moveTo>
                  <a:pt x="1259817" y="449027"/>
                </a:moveTo>
                <a:lnTo>
                  <a:pt x="1335752" y="524961"/>
                </a:lnTo>
                <a:lnTo>
                  <a:pt x="1411089" y="449625"/>
                </a:lnTo>
                <a:lnTo>
                  <a:pt x="1457127" y="495664"/>
                </a:lnTo>
                <a:lnTo>
                  <a:pt x="1381192" y="571001"/>
                </a:lnTo>
                <a:lnTo>
                  <a:pt x="1457127" y="646935"/>
                </a:lnTo>
                <a:lnTo>
                  <a:pt x="1411089" y="692974"/>
                </a:lnTo>
                <a:lnTo>
                  <a:pt x="1335153" y="617040"/>
                </a:lnTo>
                <a:lnTo>
                  <a:pt x="1259817" y="692376"/>
                </a:lnTo>
                <a:lnTo>
                  <a:pt x="1213782" y="646337"/>
                </a:lnTo>
                <a:lnTo>
                  <a:pt x="1289711" y="570403"/>
                </a:lnTo>
                <a:lnTo>
                  <a:pt x="1213782" y="495066"/>
                </a:lnTo>
                <a:close/>
                <a:moveTo>
                  <a:pt x="55038" y="449027"/>
                </a:moveTo>
                <a:lnTo>
                  <a:pt x="130972" y="524961"/>
                </a:lnTo>
                <a:lnTo>
                  <a:pt x="206907" y="449027"/>
                </a:lnTo>
                <a:lnTo>
                  <a:pt x="252945" y="495066"/>
                </a:lnTo>
                <a:lnTo>
                  <a:pt x="176413" y="571001"/>
                </a:lnTo>
                <a:lnTo>
                  <a:pt x="252347" y="646935"/>
                </a:lnTo>
                <a:lnTo>
                  <a:pt x="206309" y="692974"/>
                </a:lnTo>
                <a:lnTo>
                  <a:pt x="130374" y="617040"/>
                </a:lnTo>
                <a:lnTo>
                  <a:pt x="55038" y="692376"/>
                </a:lnTo>
                <a:lnTo>
                  <a:pt x="9000" y="646337"/>
                </a:lnTo>
                <a:lnTo>
                  <a:pt x="84933" y="570403"/>
                </a:lnTo>
                <a:lnTo>
                  <a:pt x="9000" y="495066"/>
                </a:lnTo>
                <a:close/>
                <a:moveTo>
                  <a:pt x="10295963" y="448429"/>
                </a:moveTo>
                <a:lnTo>
                  <a:pt x="10371897" y="524363"/>
                </a:lnTo>
                <a:lnTo>
                  <a:pt x="10447831" y="448429"/>
                </a:lnTo>
                <a:lnTo>
                  <a:pt x="10493870" y="494468"/>
                </a:lnTo>
                <a:lnTo>
                  <a:pt x="10417936" y="570403"/>
                </a:lnTo>
                <a:lnTo>
                  <a:pt x="10493870" y="646337"/>
                </a:lnTo>
                <a:lnTo>
                  <a:pt x="10447831" y="692376"/>
                </a:lnTo>
                <a:lnTo>
                  <a:pt x="10371897" y="616442"/>
                </a:lnTo>
                <a:lnTo>
                  <a:pt x="10295963" y="692376"/>
                </a:lnTo>
                <a:lnTo>
                  <a:pt x="10249924" y="646337"/>
                </a:lnTo>
                <a:lnTo>
                  <a:pt x="10325858" y="570403"/>
                </a:lnTo>
                <a:lnTo>
                  <a:pt x="10249924" y="494468"/>
                </a:lnTo>
                <a:close/>
                <a:moveTo>
                  <a:pt x="9693272" y="448429"/>
                </a:moveTo>
                <a:lnTo>
                  <a:pt x="9769206" y="524363"/>
                </a:lnTo>
                <a:lnTo>
                  <a:pt x="9845140" y="448429"/>
                </a:lnTo>
                <a:lnTo>
                  <a:pt x="9891180" y="494468"/>
                </a:lnTo>
                <a:lnTo>
                  <a:pt x="9815245" y="570403"/>
                </a:lnTo>
                <a:lnTo>
                  <a:pt x="9891180" y="646337"/>
                </a:lnTo>
                <a:lnTo>
                  <a:pt x="9845140" y="692376"/>
                </a:lnTo>
                <a:lnTo>
                  <a:pt x="9769206" y="616442"/>
                </a:lnTo>
                <a:lnTo>
                  <a:pt x="9693272" y="692376"/>
                </a:lnTo>
                <a:lnTo>
                  <a:pt x="9647233" y="646337"/>
                </a:lnTo>
                <a:lnTo>
                  <a:pt x="9723167" y="570403"/>
                </a:lnTo>
                <a:lnTo>
                  <a:pt x="9647233" y="494468"/>
                </a:lnTo>
                <a:close/>
                <a:moveTo>
                  <a:pt x="9091777" y="448429"/>
                </a:moveTo>
                <a:lnTo>
                  <a:pt x="9167711" y="524363"/>
                </a:lnTo>
                <a:lnTo>
                  <a:pt x="9243645" y="448429"/>
                </a:lnTo>
                <a:lnTo>
                  <a:pt x="9289684" y="494468"/>
                </a:lnTo>
                <a:lnTo>
                  <a:pt x="9213750" y="570403"/>
                </a:lnTo>
                <a:lnTo>
                  <a:pt x="9289684" y="646337"/>
                </a:lnTo>
                <a:lnTo>
                  <a:pt x="9243645" y="692376"/>
                </a:lnTo>
                <a:lnTo>
                  <a:pt x="9167711" y="616442"/>
                </a:lnTo>
                <a:lnTo>
                  <a:pt x="9091777" y="692376"/>
                </a:lnTo>
                <a:lnTo>
                  <a:pt x="9045738" y="646337"/>
                </a:lnTo>
                <a:lnTo>
                  <a:pt x="9121672" y="570403"/>
                </a:lnTo>
                <a:lnTo>
                  <a:pt x="9045738" y="494468"/>
                </a:lnTo>
                <a:close/>
                <a:moveTo>
                  <a:pt x="8488488" y="448429"/>
                </a:moveTo>
                <a:lnTo>
                  <a:pt x="8564422" y="524363"/>
                </a:lnTo>
                <a:lnTo>
                  <a:pt x="8640356" y="448429"/>
                </a:lnTo>
                <a:lnTo>
                  <a:pt x="8686396" y="494468"/>
                </a:lnTo>
                <a:lnTo>
                  <a:pt x="8610461" y="570403"/>
                </a:lnTo>
                <a:lnTo>
                  <a:pt x="8686396" y="646337"/>
                </a:lnTo>
                <a:lnTo>
                  <a:pt x="8640356" y="692376"/>
                </a:lnTo>
                <a:lnTo>
                  <a:pt x="8564422" y="616442"/>
                </a:lnTo>
                <a:lnTo>
                  <a:pt x="8488488" y="692376"/>
                </a:lnTo>
                <a:lnTo>
                  <a:pt x="8442449" y="646337"/>
                </a:lnTo>
                <a:lnTo>
                  <a:pt x="8518383" y="570403"/>
                </a:lnTo>
                <a:lnTo>
                  <a:pt x="8442449" y="494468"/>
                </a:lnTo>
                <a:close/>
                <a:moveTo>
                  <a:pt x="7886396" y="448429"/>
                </a:moveTo>
                <a:lnTo>
                  <a:pt x="7962330" y="524363"/>
                </a:lnTo>
                <a:lnTo>
                  <a:pt x="8038264" y="448429"/>
                </a:lnTo>
                <a:lnTo>
                  <a:pt x="8084303" y="494468"/>
                </a:lnTo>
                <a:lnTo>
                  <a:pt x="8008369" y="570403"/>
                </a:lnTo>
                <a:lnTo>
                  <a:pt x="8084303" y="646337"/>
                </a:lnTo>
                <a:lnTo>
                  <a:pt x="8038264" y="692376"/>
                </a:lnTo>
                <a:lnTo>
                  <a:pt x="7962330" y="616442"/>
                </a:lnTo>
                <a:lnTo>
                  <a:pt x="7886396" y="692376"/>
                </a:lnTo>
                <a:lnTo>
                  <a:pt x="7840357" y="646337"/>
                </a:lnTo>
                <a:lnTo>
                  <a:pt x="7916291" y="570403"/>
                </a:lnTo>
                <a:lnTo>
                  <a:pt x="7840357" y="494468"/>
                </a:lnTo>
                <a:close/>
                <a:moveTo>
                  <a:pt x="7283705" y="448429"/>
                </a:moveTo>
                <a:lnTo>
                  <a:pt x="7359639" y="524363"/>
                </a:lnTo>
                <a:lnTo>
                  <a:pt x="7435573" y="448429"/>
                </a:lnTo>
                <a:lnTo>
                  <a:pt x="7481613" y="494468"/>
                </a:lnTo>
                <a:lnTo>
                  <a:pt x="7405678" y="570403"/>
                </a:lnTo>
                <a:lnTo>
                  <a:pt x="7481613" y="646337"/>
                </a:lnTo>
                <a:lnTo>
                  <a:pt x="7435573" y="692376"/>
                </a:lnTo>
                <a:lnTo>
                  <a:pt x="7359639" y="616442"/>
                </a:lnTo>
                <a:lnTo>
                  <a:pt x="7283705" y="692376"/>
                </a:lnTo>
                <a:lnTo>
                  <a:pt x="7237666" y="646337"/>
                </a:lnTo>
                <a:lnTo>
                  <a:pt x="7313600" y="570403"/>
                </a:lnTo>
                <a:lnTo>
                  <a:pt x="7237666" y="494468"/>
                </a:lnTo>
                <a:close/>
                <a:moveTo>
                  <a:pt x="6681612" y="448429"/>
                </a:moveTo>
                <a:lnTo>
                  <a:pt x="6757546" y="524363"/>
                </a:lnTo>
                <a:lnTo>
                  <a:pt x="6833480" y="448429"/>
                </a:lnTo>
                <a:lnTo>
                  <a:pt x="6879519" y="494468"/>
                </a:lnTo>
                <a:lnTo>
                  <a:pt x="6803585" y="570403"/>
                </a:lnTo>
                <a:lnTo>
                  <a:pt x="6879519" y="646337"/>
                </a:lnTo>
                <a:lnTo>
                  <a:pt x="6833480" y="692376"/>
                </a:lnTo>
                <a:lnTo>
                  <a:pt x="6757546" y="616442"/>
                </a:lnTo>
                <a:lnTo>
                  <a:pt x="6681612" y="692376"/>
                </a:lnTo>
                <a:lnTo>
                  <a:pt x="6635573" y="646337"/>
                </a:lnTo>
                <a:lnTo>
                  <a:pt x="6711507" y="570403"/>
                </a:lnTo>
                <a:lnTo>
                  <a:pt x="6635573" y="494468"/>
                </a:lnTo>
                <a:close/>
                <a:moveTo>
                  <a:pt x="6078921" y="448429"/>
                </a:moveTo>
                <a:lnTo>
                  <a:pt x="6154855" y="524363"/>
                </a:lnTo>
                <a:lnTo>
                  <a:pt x="6230789" y="448429"/>
                </a:lnTo>
                <a:lnTo>
                  <a:pt x="6276829" y="494468"/>
                </a:lnTo>
                <a:lnTo>
                  <a:pt x="6200894" y="570403"/>
                </a:lnTo>
                <a:lnTo>
                  <a:pt x="6276829" y="646337"/>
                </a:lnTo>
                <a:lnTo>
                  <a:pt x="6230789" y="692376"/>
                </a:lnTo>
                <a:lnTo>
                  <a:pt x="6154855" y="616442"/>
                </a:lnTo>
                <a:lnTo>
                  <a:pt x="6078921" y="692376"/>
                </a:lnTo>
                <a:lnTo>
                  <a:pt x="6032882" y="646337"/>
                </a:lnTo>
                <a:lnTo>
                  <a:pt x="6108816" y="570403"/>
                </a:lnTo>
                <a:lnTo>
                  <a:pt x="6032882" y="494468"/>
                </a:lnTo>
                <a:close/>
                <a:moveTo>
                  <a:pt x="4874137" y="448429"/>
                </a:moveTo>
                <a:lnTo>
                  <a:pt x="4950071" y="524363"/>
                </a:lnTo>
                <a:lnTo>
                  <a:pt x="5026005" y="448429"/>
                </a:lnTo>
                <a:lnTo>
                  <a:pt x="5072044" y="494468"/>
                </a:lnTo>
                <a:lnTo>
                  <a:pt x="4996110" y="570403"/>
                </a:lnTo>
                <a:lnTo>
                  <a:pt x="5072044" y="646337"/>
                </a:lnTo>
                <a:lnTo>
                  <a:pt x="5026005" y="692376"/>
                </a:lnTo>
                <a:lnTo>
                  <a:pt x="4950071" y="616442"/>
                </a:lnTo>
                <a:lnTo>
                  <a:pt x="4874137" y="692376"/>
                </a:lnTo>
                <a:lnTo>
                  <a:pt x="4828098" y="646337"/>
                </a:lnTo>
                <a:lnTo>
                  <a:pt x="4904032" y="570403"/>
                </a:lnTo>
                <a:lnTo>
                  <a:pt x="4828098" y="494468"/>
                </a:lnTo>
                <a:close/>
                <a:moveTo>
                  <a:pt x="4272044" y="448429"/>
                </a:moveTo>
                <a:lnTo>
                  <a:pt x="4347978" y="524363"/>
                </a:lnTo>
                <a:lnTo>
                  <a:pt x="4423913" y="448429"/>
                </a:lnTo>
                <a:lnTo>
                  <a:pt x="4469951" y="494468"/>
                </a:lnTo>
                <a:lnTo>
                  <a:pt x="4394017" y="570403"/>
                </a:lnTo>
                <a:lnTo>
                  <a:pt x="4469951" y="646337"/>
                </a:lnTo>
                <a:lnTo>
                  <a:pt x="4423913" y="692376"/>
                </a:lnTo>
                <a:lnTo>
                  <a:pt x="4347978" y="616442"/>
                </a:lnTo>
                <a:lnTo>
                  <a:pt x="4272044" y="692376"/>
                </a:lnTo>
                <a:lnTo>
                  <a:pt x="4226005" y="646337"/>
                </a:lnTo>
                <a:lnTo>
                  <a:pt x="4301939" y="570403"/>
                </a:lnTo>
                <a:lnTo>
                  <a:pt x="4226005" y="494468"/>
                </a:lnTo>
                <a:close/>
                <a:moveTo>
                  <a:pt x="3668756" y="448429"/>
                </a:moveTo>
                <a:lnTo>
                  <a:pt x="3744690" y="524363"/>
                </a:lnTo>
                <a:lnTo>
                  <a:pt x="3820624" y="449625"/>
                </a:lnTo>
                <a:lnTo>
                  <a:pt x="3866663" y="495664"/>
                </a:lnTo>
                <a:lnTo>
                  <a:pt x="3790729" y="571598"/>
                </a:lnTo>
                <a:lnTo>
                  <a:pt x="3866663" y="647533"/>
                </a:lnTo>
                <a:lnTo>
                  <a:pt x="3820624" y="692376"/>
                </a:lnTo>
                <a:lnTo>
                  <a:pt x="3744690" y="616442"/>
                </a:lnTo>
                <a:lnTo>
                  <a:pt x="3668756" y="692376"/>
                </a:lnTo>
                <a:lnTo>
                  <a:pt x="3622717" y="646337"/>
                </a:lnTo>
                <a:lnTo>
                  <a:pt x="3698651" y="570403"/>
                </a:lnTo>
                <a:lnTo>
                  <a:pt x="3622717" y="494468"/>
                </a:lnTo>
                <a:close/>
                <a:moveTo>
                  <a:pt x="2464615" y="448429"/>
                </a:moveTo>
                <a:lnTo>
                  <a:pt x="2540553" y="524363"/>
                </a:lnTo>
                <a:lnTo>
                  <a:pt x="2616487" y="448429"/>
                </a:lnTo>
                <a:lnTo>
                  <a:pt x="2662526" y="494468"/>
                </a:lnTo>
                <a:lnTo>
                  <a:pt x="2586592" y="570403"/>
                </a:lnTo>
                <a:lnTo>
                  <a:pt x="2662526" y="646337"/>
                </a:lnTo>
                <a:lnTo>
                  <a:pt x="2616487" y="692376"/>
                </a:lnTo>
                <a:lnTo>
                  <a:pt x="2540553" y="616442"/>
                </a:lnTo>
                <a:lnTo>
                  <a:pt x="2464615" y="692376"/>
                </a:lnTo>
                <a:lnTo>
                  <a:pt x="2418575" y="646337"/>
                </a:lnTo>
                <a:lnTo>
                  <a:pt x="2494511" y="570403"/>
                </a:lnTo>
                <a:lnTo>
                  <a:pt x="2418575" y="494468"/>
                </a:lnTo>
                <a:close/>
                <a:moveTo>
                  <a:pt x="1861918" y="448429"/>
                </a:moveTo>
                <a:lnTo>
                  <a:pt x="1937853" y="524363"/>
                </a:lnTo>
                <a:lnTo>
                  <a:pt x="2013788" y="448429"/>
                </a:lnTo>
                <a:lnTo>
                  <a:pt x="2059826" y="494468"/>
                </a:lnTo>
                <a:lnTo>
                  <a:pt x="1983892" y="570403"/>
                </a:lnTo>
                <a:lnTo>
                  <a:pt x="2059826" y="646337"/>
                </a:lnTo>
                <a:lnTo>
                  <a:pt x="2013788" y="692376"/>
                </a:lnTo>
                <a:lnTo>
                  <a:pt x="1937853" y="616442"/>
                </a:lnTo>
                <a:lnTo>
                  <a:pt x="1861918" y="692376"/>
                </a:lnTo>
                <a:lnTo>
                  <a:pt x="1815878" y="646337"/>
                </a:lnTo>
                <a:lnTo>
                  <a:pt x="1891814" y="570403"/>
                </a:lnTo>
                <a:lnTo>
                  <a:pt x="1815878" y="494468"/>
                </a:lnTo>
                <a:close/>
                <a:moveTo>
                  <a:pt x="657131" y="448429"/>
                </a:moveTo>
                <a:lnTo>
                  <a:pt x="733066" y="524363"/>
                </a:lnTo>
                <a:lnTo>
                  <a:pt x="809000" y="448429"/>
                </a:lnTo>
                <a:lnTo>
                  <a:pt x="855038" y="494468"/>
                </a:lnTo>
                <a:lnTo>
                  <a:pt x="779105" y="570403"/>
                </a:lnTo>
                <a:lnTo>
                  <a:pt x="855038" y="646337"/>
                </a:lnTo>
                <a:lnTo>
                  <a:pt x="809000" y="692376"/>
                </a:lnTo>
                <a:lnTo>
                  <a:pt x="733066" y="616442"/>
                </a:lnTo>
                <a:lnTo>
                  <a:pt x="657131" y="692376"/>
                </a:lnTo>
                <a:lnTo>
                  <a:pt x="611092" y="646337"/>
                </a:lnTo>
                <a:lnTo>
                  <a:pt x="687026" y="570403"/>
                </a:lnTo>
                <a:lnTo>
                  <a:pt x="611092" y="494468"/>
                </a:lnTo>
                <a:close/>
                <a:moveTo>
                  <a:pt x="1914537" y="0"/>
                </a:moveTo>
                <a:lnTo>
                  <a:pt x="1961174" y="0"/>
                </a:lnTo>
                <a:lnTo>
                  <a:pt x="1961174" y="107025"/>
                </a:lnTo>
                <a:lnTo>
                  <a:pt x="2068200" y="107025"/>
                </a:lnTo>
                <a:lnTo>
                  <a:pt x="2068200" y="154260"/>
                </a:lnTo>
                <a:lnTo>
                  <a:pt x="1961174" y="154260"/>
                </a:lnTo>
                <a:lnTo>
                  <a:pt x="1961174" y="261286"/>
                </a:lnTo>
                <a:lnTo>
                  <a:pt x="1914537" y="261286"/>
                </a:lnTo>
                <a:lnTo>
                  <a:pt x="1914537" y="154260"/>
                </a:lnTo>
                <a:lnTo>
                  <a:pt x="1807509" y="154260"/>
                </a:lnTo>
                <a:lnTo>
                  <a:pt x="1807509" y="107025"/>
                </a:lnTo>
                <a:lnTo>
                  <a:pt x="1914537" y="107025"/>
                </a:lnTo>
                <a:close/>
                <a:moveTo>
                  <a:pt x="1311837" y="0"/>
                </a:moveTo>
                <a:lnTo>
                  <a:pt x="1359072" y="0"/>
                </a:lnTo>
                <a:lnTo>
                  <a:pt x="1359072" y="107025"/>
                </a:lnTo>
                <a:lnTo>
                  <a:pt x="1466101" y="107025"/>
                </a:lnTo>
                <a:lnTo>
                  <a:pt x="1466101" y="154260"/>
                </a:lnTo>
                <a:lnTo>
                  <a:pt x="1359072" y="154260"/>
                </a:lnTo>
                <a:lnTo>
                  <a:pt x="1359072" y="261286"/>
                </a:lnTo>
                <a:lnTo>
                  <a:pt x="1311837" y="261286"/>
                </a:lnTo>
                <a:lnTo>
                  <a:pt x="1311837" y="154260"/>
                </a:lnTo>
                <a:lnTo>
                  <a:pt x="1204817" y="154260"/>
                </a:lnTo>
                <a:lnTo>
                  <a:pt x="1204817" y="107025"/>
                </a:lnTo>
                <a:lnTo>
                  <a:pt x="1311837" y="107025"/>
                </a:lnTo>
                <a:close/>
                <a:moveTo>
                  <a:pt x="709751" y="0"/>
                </a:moveTo>
                <a:lnTo>
                  <a:pt x="756387" y="0"/>
                </a:lnTo>
                <a:lnTo>
                  <a:pt x="756387" y="107025"/>
                </a:lnTo>
                <a:lnTo>
                  <a:pt x="863412" y="107025"/>
                </a:lnTo>
                <a:lnTo>
                  <a:pt x="863412" y="154260"/>
                </a:lnTo>
                <a:lnTo>
                  <a:pt x="756387" y="154260"/>
                </a:lnTo>
                <a:lnTo>
                  <a:pt x="756387" y="261286"/>
                </a:lnTo>
                <a:lnTo>
                  <a:pt x="709751" y="261286"/>
                </a:lnTo>
                <a:lnTo>
                  <a:pt x="709751" y="154260"/>
                </a:lnTo>
                <a:lnTo>
                  <a:pt x="602725" y="154260"/>
                </a:lnTo>
                <a:lnTo>
                  <a:pt x="602725" y="107025"/>
                </a:lnTo>
                <a:lnTo>
                  <a:pt x="709751" y="107025"/>
                </a:lnTo>
                <a:close/>
                <a:moveTo>
                  <a:pt x="107060" y="0"/>
                </a:moveTo>
                <a:lnTo>
                  <a:pt x="154295" y="0"/>
                </a:lnTo>
                <a:lnTo>
                  <a:pt x="154295" y="107025"/>
                </a:lnTo>
                <a:lnTo>
                  <a:pt x="261321" y="107025"/>
                </a:lnTo>
                <a:lnTo>
                  <a:pt x="261321" y="154260"/>
                </a:lnTo>
                <a:lnTo>
                  <a:pt x="154295" y="154260"/>
                </a:lnTo>
                <a:lnTo>
                  <a:pt x="154295" y="261286"/>
                </a:lnTo>
                <a:lnTo>
                  <a:pt x="107060" y="261286"/>
                </a:lnTo>
                <a:lnTo>
                  <a:pt x="107060" y="154260"/>
                </a:lnTo>
                <a:lnTo>
                  <a:pt x="36" y="154260"/>
                </a:lnTo>
                <a:lnTo>
                  <a:pt x="36" y="107025"/>
                </a:lnTo>
                <a:lnTo>
                  <a:pt x="107060" y="107025"/>
                </a:lnTo>
                <a:close/>
                <a:moveTo>
                  <a:pt x="3721970" y="0"/>
                </a:moveTo>
                <a:lnTo>
                  <a:pt x="3768606" y="0"/>
                </a:lnTo>
                <a:lnTo>
                  <a:pt x="3768606" y="107025"/>
                </a:lnTo>
                <a:lnTo>
                  <a:pt x="3875632" y="107025"/>
                </a:lnTo>
                <a:lnTo>
                  <a:pt x="3875632" y="154260"/>
                </a:lnTo>
                <a:lnTo>
                  <a:pt x="3768606" y="154260"/>
                </a:lnTo>
                <a:lnTo>
                  <a:pt x="3768606" y="261286"/>
                </a:lnTo>
                <a:lnTo>
                  <a:pt x="3721970" y="261286"/>
                </a:lnTo>
                <a:lnTo>
                  <a:pt x="3721970" y="154260"/>
                </a:lnTo>
                <a:lnTo>
                  <a:pt x="3614944" y="154260"/>
                </a:lnTo>
                <a:lnTo>
                  <a:pt x="3614944" y="107025"/>
                </a:lnTo>
                <a:lnTo>
                  <a:pt x="3721970" y="107025"/>
                </a:lnTo>
                <a:close/>
                <a:moveTo>
                  <a:pt x="3119338" y="0"/>
                </a:moveTo>
                <a:lnTo>
                  <a:pt x="3166572" y="0"/>
                </a:lnTo>
                <a:lnTo>
                  <a:pt x="3166572" y="107025"/>
                </a:lnTo>
                <a:lnTo>
                  <a:pt x="3273600" y="107025"/>
                </a:lnTo>
                <a:lnTo>
                  <a:pt x="3273600" y="154260"/>
                </a:lnTo>
                <a:lnTo>
                  <a:pt x="3166572" y="154260"/>
                </a:lnTo>
                <a:lnTo>
                  <a:pt x="3166572" y="261286"/>
                </a:lnTo>
                <a:lnTo>
                  <a:pt x="3119338" y="261286"/>
                </a:lnTo>
                <a:lnTo>
                  <a:pt x="3119338" y="154260"/>
                </a:lnTo>
                <a:lnTo>
                  <a:pt x="3012311" y="154260"/>
                </a:lnTo>
                <a:lnTo>
                  <a:pt x="3012311" y="107025"/>
                </a:lnTo>
                <a:lnTo>
                  <a:pt x="3119338" y="107025"/>
                </a:lnTo>
                <a:close/>
                <a:moveTo>
                  <a:pt x="2516638" y="0"/>
                </a:moveTo>
                <a:lnTo>
                  <a:pt x="2563874" y="0"/>
                </a:lnTo>
                <a:lnTo>
                  <a:pt x="2563874" y="107025"/>
                </a:lnTo>
                <a:lnTo>
                  <a:pt x="2670900" y="107025"/>
                </a:lnTo>
                <a:lnTo>
                  <a:pt x="2670900" y="154260"/>
                </a:lnTo>
                <a:lnTo>
                  <a:pt x="2563874" y="154260"/>
                </a:lnTo>
                <a:lnTo>
                  <a:pt x="2563874" y="261286"/>
                </a:lnTo>
                <a:lnTo>
                  <a:pt x="2516638" y="261286"/>
                </a:lnTo>
                <a:lnTo>
                  <a:pt x="2516638" y="154260"/>
                </a:lnTo>
                <a:lnTo>
                  <a:pt x="2409610" y="154260"/>
                </a:lnTo>
                <a:lnTo>
                  <a:pt x="2409610" y="107025"/>
                </a:lnTo>
                <a:lnTo>
                  <a:pt x="2516638" y="107025"/>
                </a:lnTo>
                <a:close/>
                <a:moveTo>
                  <a:pt x="10348579" y="0"/>
                </a:moveTo>
                <a:lnTo>
                  <a:pt x="10395813" y="0"/>
                </a:lnTo>
                <a:lnTo>
                  <a:pt x="10395813" y="107025"/>
                </a:lnTo>
                <a:lnTo>
                  <a:pt x="10502838" y="107025"/>
                </a:lnTo>
                <a:lnTo>
                  <a:pt x="10502838" y="154260"/>
                </a:lnTo>
                <a:lnTo>
                  <a:pt x="10395813" y="154260"/>
                </a:lnTo>
                <a:lnTo>
                  <a:pt x="10395813" y="261286"/>
                </a:lnTo>
                <a:lnTo>
                  <a:pt x="10348579" y="261286"/>
                </a:lnTo>
                <a:lnTo>
                  <a:pt x="10348579" y="154260"/>
                </a:lnTo>
                <a:lnTo>
                  <a:pt x="10241553" y="154260"/>
                </a:lnTo>
                <a:lnTo>
                  <a:pt x="10241553" y="107025"/>
                </a:lnTo>
                <a:lnTo>
                  <a:pt x="10348579" y="107025"/>
                </a:lnTo>
                <a:close/>
                <a:moveTo>
                  <a:pt x="9746486" y="0"/>
                </a:moveTo>
                <a:lnTo>
                  <a:pt x="9793123" y="0"/>
                </a:lnTo>
                <a:lnTo>
                  <a:pt x="9793123" y="107025"/>
                </a:lnTo>
                <a:lnTo>
                  <a:pt x="9900148" y="107025"/>
                </a:lnTo>
                <a:lnTo>
                  <a:pt x="9900148" y="154260"/>
                </a:lnTo>
                <a:lnTo>
                  <a:pt x="9793123" y="154260"/>
                </a:lnTo>
                <a:lnTo>
                  <a:pt x="9793123" y="261286"/>
                </a:lnTo>
                <a:lnTo>
                  <a:pt x="9746486" y="261286"/>
                </a:lnTo>
                <a:lnTo>
                  <a:pt x="9746486" y="154260"/>
                </a:lnTo>
                <a:lnTo>
                  <a:pt x="9639460" y="154260"/>
                </a:lnTo>
                <a:lnTo>
                  <a:pt x="9639460" y="107025"/>
                </a:lnTo>
                <a:lnTo>
                  <a:pt x="9746486" y="107025"/>
                </a:lnTo>
                <a:close/>
                <a:moveTo>
                  <a:pt x="9143796" y="0"/>
                </a:moveTo>
                <a:lnTo>
                  <a:pt x="9191030" y="0"/>
                </a:lnTo>
                <a:lnTo>
                  <a:pt x="9191030" y="107025"/>
                </a:lnTo>
                <a:lnTo>
                  <a:pt x="9298055" y="107025"/>
                </a:lnTo>
                <a:lnTo>
                  <a:pt x="9298055" y="154260"/>
                </a:lnTo>
                <a:lnTo>
                  <a:pt x="9191030" y="154260"/>
                </a:lnTo>
                <a:lnTo>
                  <a:pt x="9191030" y="261286"/>
                </a:lnTo>
                <a:lnTo>
                  <a:pt x="9143796" y="261286"/>
                </a:lnTo>
                <a:lnTo>
                  <a:pt x="9143796" y="154260"/>
                </a:lnTo>
                <a:lnTo>
                  <a:pt x="9036770" y="154260"/>
                </a:lnTo>
                <a:lnTo>
                  <a:pt x="9036770" y="107025"/>
                </a:lnTo>
                <a:lnTo>
                  <a:pt x="9143796" y="107025"/>
                </a:lnTo>
                <a:close/>
                <a:moveTo>
                  <a:pt x="8541105" y="0"/>
                </a:moveTo>
                <a:lnTo>
                  <a:pt x="8588339" y="0"/>
                </a:lnTo>
                <a:lnTo>
                  <a:pt x="8588339" y="107025"/>
                </a:lnTo>
                <a:lnTo>
                  <a:pt x="8695365" y="107025"/>
                </a:lnTo>
                <a:lnTo>
                  <a:pt x="8695365" y="154260"/>
                </a:lnTo>
                <a:lnTo>
                  <a:pt x="8588339" y="154260"/>
                </a:lnTo>
                <a:lnTo>
                  <a:pt x="8588339" y="261286"/>
                </a:lnTo>
                <a:lnTo>
                  <a:pt x="8541105" y="261286"/>
                </a:lnTo>
                <a:lnTo>
                  <a:pt x="8541105" y="154260"/>
                </a:lnTo>
                <a:lnTo>
                  <a:pt x="8434079" y="154260"/>
                </a:lnTo>
                <a:lnTo>
                  <a:pt x="8434079" y="107025"/>
                </a:lnTo>
                <a:lnTo>
                  <a:pt x="8541105" y="107025"/>
                </a:lnTo>
                <a:close/>
                <a:moveTo>
                  <a:pt x="7939012" y="0"/>
                </a:moveTo>
                <a:lnTo>
                  <a:pt x="7985648" y="0"/>
                </a:lnTo>
                <a:lnTo>
                  <a:pt x="7985648" y="107025"/>
                </a:lnTo>
                <a:lnTo>
                  <a:pt x="8092674" y="107025"/>
                </a:lnTo>
                <a:lnTo>
                  <a:pt x="8092674" y="154260"/>
                </a:lnTo>
                <a:lnTo>
                  <a:pt x="7985648" y="154260"/>
                </a:lnTo>
                <a:lnTo>
                  <a:pt x="7985648" y="261286"/>
                </a:lnTo>
                <a:lnTo>
                  <a:pt x="7939012" y="261286"/>
                </a:lnTo>
                <a:lnTo>
                  <a:pt x="7939012" y="154260"/>
                </a:lnTo>
                <a:lnTo>
                  <a:pt x="7831986" y="154260"/>
                </a:lnTo>
                <a:lnTo>
                  <a:pt x="7831986" y="107025"/>
                </a:lnTo>
                <a:lnTo>
                  <a:pt x="7939012" y="107025"/>
                </a:lnTo>
                <a:close/>
                <a:moveTo>
                  <a:pt x="7336321" y="0"/>
                </a:moveTo>
                <a:lnTo>
                  <a:pt x="7383555" y="0"/>
                </a:lnTo>
                <a:lnTo>
                  <a:pt x="7383555" y="107025"/>
                </a:lnTo>
                <a:lnTo>
                  <a:pt x="7490581" y="107025"/>
                </a:lnTo>
                <a:lnTo>
                  <a:pt x="7490581" y="154260"/>
                </a:lnTo>
                <a:lnTo>
                  <a:pt x="7383555" y="154260"/>
                </a:lnTo>
                <a:lnTo>
                  <a:pt x="7383555" y="261286"/>
                </a:lnTo>
                <a:lnTo>
                  <a:pt x="7336321" y="261286"/>
                </a:lnTo>
                <a:lnTo>
                  <a:pt x="7336321" y="154260"/>
                </a:lnTo>
                <a:lnTo>
                  <a:pt x="7229295" y="154260"/>
                </a:lnTo>
                <a:lnTo>
                  <a:pt x="7229295" y="107025"/>
                </a:lnTo>
                <a:lnTo>
                  <a:pt x="7336321" y="107025"/>
                </a:lnTo>
                <a:close/>
                <a:moveTo>
                  <a:pt x="6734228" y="0"/>
                </a:moveTo>
                <a:lnTo>
                  <a:pt x="6780864" y="0"/>
                </a:lnTo>
                <a:lnTo>
                  <a:pt x="6780864" y="107025"/>
                </a:lnTo>
                <a:lnTo>
                  <a:pt x="6887890" y="107025"/>
                </a:lnTo>
                <a:lnTo>
                  <a:pt x="6887890" y="154260"/>
                </a:lnTo>
                <a:lnTo>
                  <a:pt x="6780864" y="154260"/>
                </a:lnTo>
                <a:lnTo>
                  <a:pt x="6780864" y="261286"/>
                </a:lnTo>
                <a:lnTo>
                  <a:pt x="6734228" y="261286"/>
                </a:lnTo>
                <a:lnTo>
                  <a:pt x="6734228" y="154260"/>
                </a:lnTo>
                <a:lnTo>
                  <a:pt x="6627202" y="154260"/>
                </a:lnTo>
                <a:lnTo>
                  <a:pt x="6627202" y="107025"/>
                </a:lnTo>
                <a:lnTo>
                  <a:pt x="6734228" y="107025"/>
                </a:lnTo>
                <a:close/>
                <a:moveTo>
                  <a:pt x="6131537" y="0"/>
                </a:moveTo>
                <a:lnTo>
                  <a:pt x="6178771" y="0"/>
                </a:lnTo>
                <a:lnTo>
                  <a:pt x="6178771" y="107025"/>
                </a:lnTo>
                <a:lnTo>
                  <a:pt x="6285797" y="107025"/>
                </a:lnTo>
                <a:lnTo>
                  <a:pt x="6285797" y="154260"/>
                </a:lnTo>
                <a:lnTo>
                  <a:pt x="6178771" y="154260"/>
                </a:lnTo>
                <a:lnTo>
                  <a:pt x="6178771" y="261286"/>
                </a:lnTo>
                <a:lnTo>
                  <a:pt x="6131537" y="261286"/>
                </a:lnTo>
                <a:lnTo>
                  <a:pt x="6131537" y="154260"/>
                </a:lnTo>
                <a:lnTo>
                  <a:pt x="6024511" y="154260"/>
                </a:lnTo>
                <a:lnTo>
                  <a:pt x="6024511" y="107025"/>
                </a:lnTo>
                <a:lnTo>
                  <a:pt x="6131537" y="107025"/>
                </a:lnTo>
                <a:close/>
                <a:moveTo>
                  <a:pt x="5528846" y="0"/>
                </a:moveTo>
                <a:lnTo>
                  <a:pt x="5576080" y="0"/>
                </a:lnTo>
                <a:lnTo>
                  <a:pt x="5576080" y="107025"/>
                </a:lnTo>
                <a:lnTo>
                  <a:pt x="5683106" y="107025"/>
                </a:lnTo>
                <a:lnTo>
                  <a:pt x="5683106" y="154260"/>
                </a:lnTo>
                <a:lnTo>
                  <a:pt x="5576080" y="154260"/>
                </a:lnTo>
                <a:lnTo>
                  <a:pt x="5576080" y="261286"/>
                </a:lnTo>
                <a:lnTo>
                  <a:pt x="5528846" y="261286"/>
                </a:lnTo>
                <a:lnTo>
                  <a:pt x="5528846" y="154260"/>
                </a:lnTo>
                <a:lnTo>
                  <a:pt x="5421820" y="154260"/>
                </a:lnTo>
                <a:lnTo>
                  <a:pt x="5421820" y="107025"/>
                </a:lnTo>
                <a:lnTo>
                  <a:pt x="5528846" y="107025"/>
                </a:lnTo>
                <a:close/>
                <a:moveTo>
                  <a:pt x="4926753" y="0"/>
                </a:moveTo>
                <a:lnTo>
                  <a:pt x="4973389" y="0"/>
                </a:lnTo>
                <a:lnTo>
                  <a:pt x="4973389" y="107025"/>
                </a:lnTo>
                <a:lnTo>
                  <a:pt x="5080415" y="107025"/>
                </a:lnTo>
                <a:lnTo>
                  <a:pt x="5080415" y="154260"/>
                </a:lnTo>
                <a:lnTo>
                  <a:pt x="4973389" y="154260"/>
                </a:lnTo>
                <a:lnTo>
                  <a:pt x="4973389" y="261286"/>
                </a:lnTo>
                <a:lnTo>
                  <a:pt x="4926753" y="261286"/>
                </a:lnTo>
                <a:lnTo>
                  <a:pt x="4926753" y="154260"/>
                </a:lnTo>
                <a:lnTo>
                  <a:pt x="4819727" y="154260"/>
                </a:lnTo>
                <a:lnTo>
                  <a:pt x="4819727" y="107025"/>
                </a:lnTo>
                <a:lnTo>
                  <a:pt x="4926753" y="107025"/>
                </a:lnTo>
                <a:close/>
                <a:moveTo>
                  <a:pt x="4324063" y="0"/>
                </a:moveTo>
                <a:lnTo>
                  <a:pt x="4371297" y="0"/>
                </a:lnTo>
                <a:lnTo>
                  <a:pt x="4371297" y="107025"/>
                </a:lnTo>
                <a:lnTo>
                  <a:pt x="4478323" y="107025"/>
                </a:lnTo>
                <a:lnTo>
                  <a:pt x="4478323" y="154260"/>
                </a:lnTo>
                <a:lnTo>
                  <a:pt x="4371297" y="154260"/>
                </a:lnTo>
                <a:lnTo>
                  <a:pt x="4371297" y="261286"/>
                </a:lnTo>
                <a:lnTo>
                  <a:pt x="4324063" y="261286"/>
                </a:lnTo>
                <a:lnTo>
                  <a:pt x="4324063" y="154260"/>
                </a:lnTo>
                <a:lnTo>
                  <a:pt x="4217037" y="154260"/>
                </a:lnTo>
                <a:lnTo>
                  <a:pt x="4217037" y="107025"/>
                </a:lnTo>
                <a:lnTo>
                  <a:pt x="4324063" y="107025"/>
                </a:lnTo>
                <a:close/>
              </a:path>
            </a:pathLst>
          </a:custGeom>
          <a:solidFill>
            <a:srgbClr val="1D38FF"/>
          </a:solidFill>
          <a:ln w="59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06C9352E-A013-4709-B75A-8115E3C11E7C}"/>
              </a:ext>
            </a:extLst>
          </p:cNvPr>
          <p:cNvSpPr/>
          <p:nvPr/>
        </p:nvSpPr>
        <p:spPr>
          <a:xfrm>
            <a:off x="1776151" y="2195941"/>
            <a:ext cx="7916779" cy="7916779"/>
          </a:xfrm>
          <a:prstGeom prst="ellipse">
            <a:avLst/>
          </a:prstGeom>
          <a:solidFill>
            <a:srgbClr val="0014A4"/>
          </a:solidFill>
          <a:ln>
            <a:noFill/>
          </a:ln>
          <a:effectLst>
            <a:innerShdw blurRad="3556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5B86883C-0B51-483A-B2D0-0A95AABC95CE}"/>
              </a:ext>
            </a:extLst>
          </p:cNvPr>
          <p:cNvSpPr/>
          <p:nvPr/>
        </p:nvSpPr>
        <p:spPr>
          <a:xfrm>
            <a:off x="-4604535" y="-3570572"/>
            <a:ext cx="7916779" cy="7916779"/>
          </a:xfrm>
          <a:prstGeom prst="ellipse">
            <a:avLst/>
          </a:prstGeom>
          <a:solidFill>
            <a:srgbClr val="0014A4"/>
          </a:solidFill>
          <a:ln>
            <a:noFill/>
          </a:ln>
          <a:effectLst>
            <a:innerShdw blurRad="3556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B46C6781-35E9-4B75-B62A-E6EE10222868}"/>
              </a:ext>
            </a:extLst>
          </p:cNvPr>
          <p:cNvSpPr/>
          <p:nvPr/>
        </p:nvSpPr>
        <p:spPr>
          <a:xfrm>
            <a:off x="7749427" y="-680758"/>
            <a:ext cx="4155940" cy="4155940"/>
          </a:xfrm>
          <a:prstGeom prst="ellipse">
            <a:avLst/>
          </a:prstGeom>
          <a:solidFill>
            <a:srgbClr val="0014A4"/>
          </a:solidFill>
          <a:ln>
            <a:noFill/>
          </a:ln>
          <a:effectLst>
            <a:innerShdw blurRad="3556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1" name="-">
            <a:extLst>
              <a:ext uri="{FF2B5EF4-FFF2-40B4-BE49-F238E27FC236}">
                <a16:creationId xmlns:a16="http://schemas.microsoft.com/office/drawing/2014/main" id="{2FDC9987-6C22-4C58-B096-D668015F9299}"/>
              </a:ext>
            </a:extLst>
          </p:cNvPr>
          <p:cNvSpPr/>
          <p:nvPr/>
        </p:nvSpPr>
        <p:spPr>
          <a:xfrm>
            <a:off x="-2842214" y="-2782447"/>
            <a:ext cx="5560142" cy="5560140"/>
          </a:xfrm>
          <a:prstGeom prst="ellipse">
            <a:avLst/>
          </a:prstGeom>
          <a:solidFill>
            <a:srgbClr val="1D38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3" name="-">
            <a:extLst>
              <a:ext uri="{FF2B5EF4-FFF2-40B4-BE49-F238E27FC236}">
                <a16:creationId xmlns:a16="http://schemas.microsoft.com/office/drawing/2014/main" id="{5485FEDB-92B5-4C82-BB83-49DA1DA13595}"/>
              </a:ext>
            </a:extLst>
          </p:cNvPr>
          <p:cNvSpPr/>
          <p:nvPr/>
        </p:nvSpPr>
        <p:spPr>
          <a:xfrm>
            <a:off x="9668317" y="1809976"/>
            <a:ext cx="330366" cy="330366"/>
          </a:xfrm>
          <a:prstGeom prst="rect">
            <a:avLst/>
          </a:pr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4" name="-">
            <a:extLst>
              <a:ext uri="{FF2B5EF4-FFF2-40B4-BE49-F238E27FC236}">
                <a16:creationId xmlns:a16="http://schemas.microsoft.com/office/drawing/2014/main" id="{74A56BEE-74FE-4D62-81F3-C9682EA3B157}"/>
              </a:ext>
            </a:extLst>
          </p:cNvPr>
          <p:cNvSpPr/>
          <p:nvPr/>
        </p:nvSpPr>
        <p:spPr>
          <a:xfrm>
            <a:off x="4184988" y="458551"/>
            <a:ext cx="548793" cy="548793"/>
          </a:xfrm>
          <a:prstGeom prst="ellipse">
            <a:avLst/>
          </a:pr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5" name="-">
            <a:extLst>
              <a:ext uri="{FF2B5EF4-FFF2-40B4-BE49-F238E27FC236}">
                <a16:creationId xmlns:a16="http://schemas.microsoft.com/office/drawing/2014/main" id="{4257A2EA-58D9-466C-A839-C7CD9EDBCD59}"/>
              </a:ext>
            </a:extLst>
          </p:cNvPr>
          <p:cNvSpPr/>
          <p:nvPr/>
        </p:nvSpPr>
        <p:spPr>
          <a:xfrm>
            <a:off x="4065653" y="339217"/>
            <a:ext cx="787462" cy="787460"/>
          </a:xfrm>
          <a:prstGeom prst="ellipse">
            <a:avLst/>
          </a:prstGeom>
          <a:noFill/>
          <a:ln w="50800">
            <a:solidFill>
              <a:srgbClr val="FD414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" name="TextBox 306">
            <a:extLst>
              <a:ext uri="{FF2B5EF4-FFF2-40B4-BE49-F238E27FC236}">
                <a16:creationId xmlns:a16="http://schemas.microsoft.com/office/drawing/2014/main" id="{07AE7DEB-64A5-4C98-8591-1456D0EDEE6D}"/>
              </a:ext>
            </a:extLst>
          </p:cNvPr>
          <p:cNvSpPr txBox="1"/>
          <p:nvPr/>
        </p:nvSpPr>
        <p:spPr>
          <a:xfrm>
            <a:off x="3720695" y="4041707"/>
            <a:ext cx="4855816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solidFill>
                  <a:srgbClr val="000E74"/>
                </a:solidFill>
                <a:latin typeface="Kanit Black" pitchFamily="2" charset="-34"/>
                <a:cs typeface="Kanit Black" pitchFamily="2" charset="-34"/>
              </a:rPr>
              <a:t>#11</a:t>
            </a:r>
          </a:p>
        </p:txBody>
      </p:sp>
      <p:sp>
        <p:nvSpPr>
          <p:cNvPr id="302" name="-">
            <a:extLst>
              <a:ext uri="{FF2B5EF4-FFF2-40B4-BE49-F238E27FC236}">
                <a16:creationId xmlns:a16="http://schemas.microsoft.com/office/drawing/2014/main" id="{8E1A0845-069D-4AF1-9523-4DBFCD6FF95C}"/>
              </a:ext>
            </a:extLst>
          </p:cNvPr>
          <p:cNvSpPr/>
          <p:nvPr/>
        </p:nvSpPr>
        <p:spPr>
          <a:xfrm rot="2700000">
            <a:off x="8849696" y="4441081"/>
            <a:ext cx="1809783" cy="1809783"/>
          </a:xfrm>
          <a:prstGeom prst="plus">
            <a:avLst>
              <a:gd name="adj" fmla="val 3534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0" name="-">
            <a:extLst>
              <a:ext uri="{FF2B5EF4-FFF2-40B4-BE49-F238E27FC236}">
                <a16:creationId xmlns:a16="http://schemas.microsoft.com/office/drawing/2014/main" id="{E1FFB427-767D-40A6-9403-A27597F13A67}"/>
              </a:ext>
            </a:extLst>
          </p:cNvPr>
          <p:cNvSpPr/>
          <p:nvPr/>
        </p:nvSpPr>
        <p:spPr>
          <a:xfrm>
            <a:off x="2499070" y="3078427"/>
            <a:ext cx="7193860" cy="6705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" name="TextBox 307">
            <a:extLst>
              <a:ext uri="{FF2B5EF4-FFF2-40B4-BE49-F238E27FC236}">
                <a16:creationId xmlns:a16="http://schemas.microsoft.com/office/drawing/2014/main" id="{867574F3-9CE3-4D4E-AEB9-AD986911B3DB}"/>
              </a:ext>
            </a:extLst>
          </p:cNvPr>
          <p:cNvSpPr txBox="1"/>
          <p:nvPr/>
        </p:nvSpPr>
        <p:spPr>
          <a:xfrm>
            <a:off x="3141512" y="3172744"/>
            <a:ext cx="59089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spc="600" dirty="0">
                <a:solidFill>
                  <a:schemeClr val="tx2">
                    <a:lumMod val="50000"/>
                  </a:schemeClr>
                </a:solidFill>
                <a:latin typeface="Kanit Black" pitchFamily="2" charset="-34"/>
                <a:cs typeface="Kanit Black" pitchFamily="2" charset="-34"/>
              </a:rPr>
              <a:t>WWW.YOURDOMAIN.COM</a:t>
            </a:r>
          </a:p>
        </p:txBody>
      </p:sp>
      <p:grpSp>
        <p:nvGrpSpPr>
          <p:cNvPr id="312" name="-">
            <a:extLst>
              <a:ext uri="{FF2B5EF4-FFF2-40B4-BE49-F238E27FC236}">
                <a16:creationId xmlns:a16="http://schemas.microsoft.com/office/drawing/2014/main" id="{8046CAD1-C260-4BCC-8F65-2B1A25F7190C}"/>
              </a:ext>
            </a:extLst>
          </p:cNvPr>
          <p:cNvGrpSpPr/>
          <p:nvPr/>
        </p:nvGrpSpPr>
        <p:grpSpPr>
          <a:xfrm>
            <a:off x="5498498" y="6177010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13" name="-">
              <a:extLst>
                <a:ext uri="{FF2B5EF4-FFF2-40B4-BE49-F238E27FC236}">
                  <a16:creationId xmlns:a16="http://schemas.microsoft.com/office/drawing/2014/main" id="{647EBB47-4601-47EA-B7E7-879F7281FEBA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4" name="-">
              <a:extLst>
                <a:ext uri="{FF2B5EF4-FFF2-40B4-BE49-F238E27FC236}">
                  <a16:creationId xmlns:a16="http://schemas.microsoft.com/office/drawing/2014/main" id="{DD0F1E67-45FF-4EE2-8CBB-0AC3A8002413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0017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5" name="-">
            <a:extLst>
              <a:ext uri="{FF2B5EF4-FFF2-40B4-BE49-F238E27FC236}">
                <a16:creationId xmlns:a16="http://schemas.microsoft.com/office/drawing/2014/main" id="{22912F47-B85F-4E54-94C8-C1073044B387}"/>
              </a:ext>
            </a:extLst>
          </p:cNvPr>
          <p:cNvGrpSpPr/>
          <p:nvPr/>
        </p:nvGrpSpPr>
        <p:grpSpPr>
          <a:xfrm>
            <a:off x="5946487" y="6177010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16" name="-">
              <a:extLst>
                <a:ext uri="{FF2B5EF4-FFF2-40B4-BE49-F238E27FC236}">
                  <a16:creationId xmlns:a16="http://schemas.microsoft.com/office/drawing/2014/main" id="{C33060EE-D342-4BEC-B7F2-4C02B097F2B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17" name="Graphic 1069">
              <a:extLst>
                <a:ext uri="{FF2B5EF4-FFF2-40B4-BE49-F238E27FC236}">
                  <a16:creationId xmlns:a16="http://schemas.microsoft.com/office/drawing/2014/main" id="{98E10512-6ED2-4742-8983-A7DDDFBA23F5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318" name="-">
                <a:extLst>
                  <a:ext uri="{FF2B5EF4-FFF2-40B4-BE49-F238E27FC236}">
                    <a16:creationId xmlns:a16="http://schemas.microsoft.com/office/drawing/2014/main" id="{C13C8C85-29B8-461F-82CF-2CEEA9179DBE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0017C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9" name="-">
                <a:extLst>
                  <a:ext uri="{FF2B5EF4-FFF2-40B4-BE49-F238E27FC236}">
                    <a16:creationId xmlns:a16="http://schemas.microsoft.com/office/drawing/2014/main" id="{2E6CF150-4C4E-4F82-8213-91B8B27B5C6A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0017C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20" name="-">
            <a:extLst>
              <a:ext uri="{FF2B5EF4-FFF2-40B4-BE49-F238E27FC236}">
                <a16:creationId xmlns:a16="http://schemas.microsoft.com/office/drawing/2014/main" id="{4C9E6B44-56BE-4172-A473-B3230720C4DE}"/>
              </a:ext>
            </a:extLst>
          </p:cNvPr>
          <p:cNvGrpSpPr/>
          <p:nvPr/>
        </p:nvGrpSpPr>
        <p:grpSpPr>
          <a:xfrm>
            <a:off x="6394477" y="6178105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21" name="-">
              <a:extLst>
                <a:ext uri="{FF2B5EF4-FFF2-40B4-BE49-F238E27FC236}">
                  <a16:creationId xmlns:a16="http://schemas.microsoft.com/office/drawing/2014/main" id="{737CBBDA-9CD3-4EE4-BE91-3B2051451266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0017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-">
              <a:extLst>
                <a:ext uri="{FF2B5EF4-FFF2-40B4-BE49-F238E27FC236}">
                  <a16:creationId xmlns:a16="http://schemas.microsoft.com/office/drawing/2014/main" id="{7B52B472-5A61-428F-9909-98FB985E2C0E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23" name="TextBox 322">
            <a:extLst>
              <a:ext uri="{FF2B5EF4-FFF2-40B4-BE49-F238E27FC236}">
                <a16:creationId xmlns:a16="http://schemas.microsoft.com/office/drawing/2014/main" id="{5E3A3214-643A-4444-B3F1-614072A084CF}"/>
              </a:ext>
            </a:extLst>
          </p:cNvPr>
          <p:cNvSpPr txBox="1"/>
          <p:nvPr/>
        </p:nvSpPr>
        <p:spPr>
          <a:xfrm>
            <a:off x="5279110" y="315137"/>
            <a:ext cx="1633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LOGO</a:t>
            </a:r>
          </a:p>
        </p:txBody>
      </p:sp>
    </p:spTree>
    <p:extLst>
      <p:ext uri="{BB962C8B-B14F-4D97-AF65-F5344CB8AC3E}">
        <p14:creationId xmlns:p14="http://schemas.microsoft.com/office/powerpoint/2010/main" val="216430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 dir="ou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85185E-6 L 3.125E-6 -0.1643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1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autoRev="1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4" dur="1900" fill="hold"/>
                                        <p:tgtEl>
                                          <p:spTgt spid="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accel="50000" decel="50000" autoRev="1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accel="50000" decel="50000" autoRev="1" fill="hold" grpId="3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0" dur="1850" fill="hold"/>
                                        <p:tgtEl>
                                          <p:spTgt spid="5"/>
                                        </p:tgtEl>
                                      </p:cBhvr>
                                      <p:by x="96000" y="96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30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30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accel="50000" decel="50000" autoRev="1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8" dur="1750" fill="hold"/>
                                        <p:tgtEl>
                                          <p:spTgt spid="301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10" fill="hold"/>
                                        <p:tgtEl>
                                          <p:spTgt spid="30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30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accel="50000" decel="50000" autoRev="1" fill="hold" grpId="3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46" dur="1650" fill="hold"/>
                                        <p:tgtEl>
                                          <p:spTgt spid="3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10" fill="hold"/>
                                        <p:tgtEl>
                                          <p:spTgt spid="30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2" dur="1000" fill="hold"/>
                                        <p:tgtEl>
                                          <p:spTgt spid="30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accel="50000" decel="50000" autoRev="1" fill="hold" grpId="3" nodeType="withEffect">
                                  <p:stCondLst>
                                    <p:cond delay="1950"/>
                                  </p:stCondLst>
                                  <p:childTnLst>
                                    <p:animScale>
                                      <p:cBhvr>
                                        <p:cTn id="54" dur="1525" fill="hold"/>
                                        <p:tgtEl>
                                          <p:spTgt spid="30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700000">
                                      <p:cBhvr>
                                        <p:cTn id="62" dur="37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mph" presetSubtype="0" accel="50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0800000">
                                      <p:cBhvr>
                                        <p:cTn id="70" dur="17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" fill="hold"/>
                                        <p:tgtEl>
                                          <p:spTgt spid="3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3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4.44444E-6 L 0 -0.04768 " pathEditMode="relative" rAng="0" ptsTypes="AA">
                                      <p:cBhvr>
                                        <p:cTn id="81" dur="750" spd="-100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84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5" presetClass="path" presetSubtype="0" accel="10000" decel="22000" fill="hold" grpId="1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125E-6 -3.7037E-7 L -0.05834 -3.7037E-7 " pathEditMode="relative" rAng="0" ptsTypes="AA">
                                      <p:cBhvr>
                                        <p:cTn id="87" dur="33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10" fill="hold"/>
                                        <p:tgtEl>
                                          <p:spTgt spid="31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3" dur="1000" fill="hold"/>
                                        <p:tgtEl>
                                          <p:spTgt spid="31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10" fill="hold"/>
                                        <p:tgtEl>
                                          <p:spTgt spid="3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9" dur="1000" fill="hold"/>
                                        <p:tgtEl>
                                          <p:spTgt spid="3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10" fill="hold"/>
                                        <p:tgtEl>
                                          <p:spTgt spid="32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5" dur="1000" fill="hold"/>
                                        <p:tgtEl>
                                          <p:spTgt spid="32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7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" grpId="0" animBg="1"/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6" grpId="2" animBg="1"/>
      <p:bldP spid="6" grpId="3" animBg="1"/>
      <p:bldP spid="301" grpId="0" animBg="1"/>
      <p:bldP spid="301" grpId="1" animBg="1"/>
      <p:bldP spid="301" grpId="2" animBg="1"/>
      <p:bldP spid="301" grpId="3" animBg="1"/>
      <p:bldP spid="303" grpId="0" animBg="1"/>
      <p:bldP spid="303" grpId="1" animBg="1"/>
      <p:bldP spid="304" grpId="0" animBg="1"/>
      <p:bldP spid="304" grpId="1" animBg="1"/>
      <p:bldP spid="304" grpId="2" animBg="1"/>
      <p:bldP spid="304" grpId="3" animBg="1"/>
      <p:bldP spid="305" grpId="0" animBg="1"/>
      <p:bldP spid="305" grpId="1" animBg="1"/>
      <p:bldP spid="305" grpId="2" animBg="1"/>
      <p:bldP spid="305" grpId="3" animBg="1"/>
      <p:bldP spid="307" grpId="0"/>
      <p:bldP spid="307" grpId="1"/>
      <p:bldP spid="302" grpId="0" animBg="1"/>
      <p:bldP spid="302" grpId="1" animBg="1"/>
      <p:bldP spid="310" grpId="0" animBg="1"/>
      <p:bldP spid="310" grpId="1" animBg="1"/>
      <p:bldP spid="310" grpId="2" animBg="1"/>
      <p:bldP spid="308" grpId="0"/>
      <p:bldP spid="308" grpId="1"/>
      <p:bldP spid="3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9579585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3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-">
            <a:extLst>
              <a:ext uri="{FF2B5EF4-FFF2-40B4-BE49-F238E27FC236}">
                <a16:creationId xmlns:a16="http://schemas.microsoft.com/office/drawing/2014/main" id="{1EB150F4-B505-4283-9713-8CF6F3DF0BD4}"/>
              </a:ext>
            </a:extLst>
          </p:cNvPr>
          <p:cNvSpPr/>
          <p:nvPr/>
        </p:nvSpPr>
        <p:spPr>
          <a:xfrm>
            <a:off x="-1365363" y="-2377"/>
            <a:ext cx="13957413" cy="9116879"/>
          </a:xfrm>
          <a:custGeom>
            <a:avLst/>
            <a:gdLst>
              <a:gd name="connsiteX0" fmla="*/ 10295963 w 10502838"/>
              <a:gd name="connsiteY0" fmla="*/ 6642140 h 6860376"/>
              <a:gd name="connsiteX1" fmla="*/ 10275634 w 10502838"/>
              <a:gd name="connsiteY1" fmla="*/ 6662469 h 6860376"/>
              <a:gd name="connsiteX2" fmla="*/ 10351568 w 10502838"/>
              <a:gd name="connsiteY2" fmla="*/ 6738403 h 6860376"/>
              <a:gd name="connsiteX3" fmla="*/ 10275634 w 10502838"/>
              <a:gd name="connsiteY3" fmla="*/ 6814337 h 6860376"/>
              <a:gd name="connsiteX4" fmla="*/ 10295963 w 10502838"/>
              <a:gd name="connsiteY4" fmla="*/ 6834666 h 6860376"/>
              <a:gd name="connsiteX5" fmla="*/ 10371897 w 10502838"/>
              <a:gd name="connsiteY5" fmla="*/ 6758732 h 6860376"/>
              <a:gd name="connsiteX6" fmla="*/ 10447831 w 10502838"/>
              <a:gd name="connsiteY6" fmla="*/ 6834666 h 6860376"/>
              <a:gd name="connsiteX7" fmla="*/ 10468160 w 10502838"/>
              <a:gd name="connsiteY7" fmla="*/ 6814337 h 6860376"/>
              <a:gd name="connsiteX8" fmla="*/ 10392226 w 10502838"/>
              <a:gd name="connsiteY8" fmla="*/ 6738403 h 6860376"/>
              <a:gd name="connsiteX9" fmla="*/ 10468160 w 10502838"/>
              <a:gd name="connsiteY9" fmla="*/ 6662469 h 6860376"/>
              <a:gd name="connsiteX10" fmla="*/ 10447831 w 10502838"/>
              <a:gd name="connsiteY10" fmla="*/ 6642140 h 6860376"/>
              <a:gd name="connsiteX11" fmla="*/ 10371897 w 10502838"/>
              <a:gd name="connsiteY11" fmla="*/ 6718074 h 6860376"/>
              <a:gd name="connsiteX12" fmla="*/ 9693870 w 10502838"/>
              <a:gd name="connsiteY12" fmla="*/ 6642140 h 6860376"/>
              <a:gd name="connsiteX13" fmla="*/ 9673541 w 10502838"/>
              <a:gd name="connsiteY13" fmla="*/ 6662469 h 6860376"/>
              <a:gd name="connsiteX14" fmla="*/ 9749475 w 10502838"/>
              <a:gd name="connsiteY14" fmla="*/ 6738403 h 6860376"/>
              <a:gd name="connsiteX15" fmla="*/ 9673541 w 10502838"/>
              <a:gd name="connsiteY15" fmla="*/ 6814337 h 6860376"/>
              <a:gd name="connsiteX16" fmla="*/ 9693870 w 10502838"/>
              <a:gd name="connsiteY16" fmla="*/ 6834666 h 6860376"/>
              <a:gd name="connsiteX17" fmla="*/ 9769804 w 10502838"/>
              <a:gd name="connsiteY17" fmla="*/ 6758732 h 6860376"/>
              <a:gd name="connsiteX18" fmla="*/ 9845738 w 10502838"/>
              <a:gd name="connsiteY18" fmla="*/ 6834666 h 6860376"/>
              <a:gd name="connsiteX19" fmla="*/ 9866067 w 10502838"/>
              <a:gd name="connsiteY19" fmla="*/ 6814337 h 6860376"/>
              <a:gd name="connsiteX20" fmla="*/ 9790133 w 10502838"/>
              <a:gd name="connsiteY20" fmla="*/ 6738403 h 6860376"/>
              <a:gd name="connsiteX21" fmla="*/ 9866067 w 10502838"/>
              <a:gd name="connsiteY21" fmla="*/ 6662469 h 6860376"/>
              <a:gd name="connsiteX22" fmla="*/ 9845738 w 10502838"/>
              <a:gd name="connsiteY22" fmla="*/ 6642140 h 6860376"/>
              <a:gd name="connsiteX23" fmla="*/ 9769804 w 10502838"/>
              <a:gd name="connsiteY23" fmla="*/ 6718074 h 6860376"/>
              <a:gd name="connsiteX24" fmla="*/ 9091179 w 10502838"/>
              <a:gd name="connsiteY24" fmla="*/ 6642140 h 6860376"/>
              <a:gd name="connsiteX25" fmla="*/ 9070850 w 10502838"/>
              <a:gd name="connsiteY25" fmla="*/ 6662469 h 6860376"/>
              <a:gd name="connsiteX26" fmla="*/ 9146785 w 10502838"/>
              <a:gd name="connsiteY26" fmla="*/ 6738403 h 6860376"/>
              <a:gd name="connsiteX27" fmla="*/ 9070850 w 10502838"/>
              <a:gd name="connsiteY27" fmla="*/ 6814337 h 6860376"/>
              <a:gd name="connsiteX28" fmla="*/ 9091179 w 10502838"/>
              <a:gd name="connsiteY28" fmla="*/ 6834666 h 6860376"/>
              <a:gd name="connsiteX29" fmla="*/ 9167113 w 10502838"/>
              <a:gd name="connsiteY29" fmla="*/ 6758732 h 6860376"/>
              <a:gd name="connsiteX30" fmla="*/ 9243048 w 10502838"/>
              <a:gd name="connsiteY30" fmla="*/ 6834666 h 6860376"/>
              <a:gd name="connsiteX31" fmla="*/ 9263377 w 10502838"/>
              <a:gd name="connsiteY31" fmla="*/ 6814337 h 6860376"/>
              <a:gd name="connsiteX32" fmla="*/ 9187442 w 10502838"/>
              <a:gd name="connsiteY32" fmla="*/ 6738403 h 6860376"/>
              <a:gd name="connsiteX33" fmla="*/ 9263377 w 10502838"/>
              <a:gd name="connsiteY33" fmla="*/ 6662469 h 6860376"/>
              <a:gd name="connsiteX34" fmla="*/ 9243048 w 10502838"/>
              <a:gd name="connsiteY34" fmla="*/ 6642140 h 6860376"/>
              <a:gd name="connsiteX35" fmla="*/ 9167113 w 10502838"/>
              <a:gd name="connsiteY35" fmla="*/ 6718074 h 6860376"/>
              <a:gd name="connsiteX36" fmla="*/ 7886396 w 10502838"/>
              <a:gd name="connsiteY36" fmla="*/ 6642140 h 6860376"/>
              <a:gd name="connsiteX37" fmla="*/ 7866067 w 10502838"/>
              <a:gd name="connsiteY37" fmla="*/ 6662469 h 6860376"/>
              <a:gd name="connsiteX38" fmla="*/ 7942001 w 10502838"/>
              <a:gd name="connsiteY38" fmla="*/ 6738403 h 6860376"/>
              <a:gd name="connsiteX39" fmla="*/ 7866067 w 10502838"/>
              <a:gd name="connsiteY39" fmla="*/ 6814337 h 6860376"/>
              <a:gd name="connsiteX40" fmla="*/ 7886396 w 10502838"/>
              <a:gd name="connsiteY40" fmla="*/ 6834666 h 6860376"/>
              <a:gd name="connsiteX41" fmla="*/ 7962330 w 10502838"/>
              <a:gd name="connsiteY41" fmla="*/ 6758732 h 6860376"/>
              <a:gd name="connsiteX42" fmla="*/ 8038264 w 10502838"/>
              <a:gd name="connsiteY42" fmla="*/ 6834666 h 6860376"/>
              <a:gd name="connsiteX43" fmla="*/ 8058593 w 10502838"/>
              <a:gd name="connsiteY43" fmla="*/ 6814337 h 6860376"/>
              <a:gd name="connsiteX44" fmla="*/ 7982659 w 10502838"/>
              <a:gd name="connsiteY44" fmla="*/ 6738403 h 6860376"/>
              <a:gd name="connsiteX45" fmla="*/ 8058593 w 10502838"/>
              <a:gd name="connsiteY45" fmla="*/ 6662469 h 6860376"/>
              <a:gd name="connsiteX46" fmla="*/ 8038264 w 10502838"/>
              <a:gd name="connsiteY46" fmla="*/ 6642140 h 6860376"/>
              <a:gd name="connsiteX47" fmla="*/ 7962330 w 10502838"/>
              <a:gd name="connsiteY47" fmla="*/ 6718074 h 6860376"/>
              <a:gd name="connsiteX48" fmla="*/ 7283705 w 10502838"/>
              <a:gd name="connsiteY48" fmla="*/ 6642140 h 6860376"/>
              <a:gd name="connsiteX49" fmla="*/ 7263376 w 10502838"/>
              <a:gd name="connsiteY49" fmla="*/ 6662469 h 6860376"/>
              <a:gd name="connsiteX50" fmla="*/ 7339310 w 10502838"/>
              <a:gd name="connsiteY50" fmla="*/ 6738403 h 6860376"/>
              <a:gd name="connsiteX51" fmla="*/ 7263376 w 10502838"/>
              <a:gd name="connsiteY51" fmla="*/ 6814337 h 6860376"/>
              <a:gd name="connsiteX52" fmla="*/ 7283705 w 10502838"/>
              <a:gd name="connsiteY52" fmla="*/ 6834666 h 6860376"/>
              <a:gd name="connsiteX53" fmla="*/ 7359639 w 10502838"/>
              <a:gd name="connsiteY53" fmla="*/ 6758732 h 6860376"/>
              <a:gd name="connsiteX54" fmla="*/ 7435573 w 10502838"/>
              <a:gd name="connsiteY54" fmla="*/ 6834666 h 6860376"/>
              <a:gd name="connsiteX55" fmla="*/ 7455902 w 10502838"/>
              <a:gd name="connsiteY55" fmla="*/ 6814337 h 6860376"/>
              <a:gd name="connsiteX56" fmla="*/ 7379968 w 10502838"/>
              <a:gd name="connsiteY56" fmla="*/ 6738403 h 6860376"/>
              <a:gd name="connsiteX57" fmla="*/ 7455902 w 10502838"/>
              <a:gd name="connsiteY57" fmla="*/ 6662469 h 6860376"/>
              <a:gd name="connsiteX58" fmla="*/ 7435573 w 10502838"/>
              <a:gd name="connsiteY58" fmla="*/ 6642140 h 6860376"/>
              <a:gd name="connsiteX59" fmla="*/ 7359639 w 10502838"/>
              <a:gd name="connsiteY59" fmla="*/ 6718074 h 6860376"/>
              <a:gd name="connsiteX60" fmla="*/ 6681612 w 10502838"/>
              <a:gd name="connsiteY60" fmla="*/ 6642140 h 6860376"/>
              <a:gd name="connsiteX61" fmla="*/ 6661283 w 10502838"/>
              <a:gd name="connsiteY61" fmla="*/ 6662469 h 6860376"/>
              <a:gd name="connsiteX62" fmla="*/ 6737217 w 10502838"/>
              <a:gd name="connsiteY62" fmla="*/ 6738403 h 6860376"/>
              <a:gd name="connsiteX63" fmla="*/ 6661283 w 10502838"/>
              <a:gd name="connsiteY63" fmla="*/ 6814337 h 6860376"/>
              <a:gd name="connsiteX64" fmla="*/ 6681612 w 10502838"/>
              <a:gd name="connsiteY64" fmla="*/ 6834666 h 6860376"/>
              <a:gd name="connsiteX65" fmla="*/ 6757546 w 10502838"/>
              <a:gd name="connsiteY65" fmla="*/ 6758732 h 6860376"/>
              <a:gd name="connsiteX66" fmla="*/ 6833480 w 10502838"/>
              <a:gd name="connsiteY66" fmla="*/ 6834666 h 6860376"/>
              <a:gd name="connsiteX67" fmla="*/ 6853809 w 10502838"/>
              <a:gd name="connsiteY67" fmla="*/ 6814337 h 6860376"/>
              <a:gd name="connsiteX68" fmla="*/ 6777875 w 10502838"/>
              <a:gd name="connsiteY68" fmla="*/ 6738403 h 6860376"/>
              <a:gd name="connsiteX69" fmla="*/ 6853809 w 10502838"/>
              <a:gd name="connsiteY69" fmla="*/ 6662469 h 6860376"/>
              <a:gd name="connsiteX70" fmla="*/ 6833480 w 10502838"/>
              <a:gd name="connsiteY70" fmla="*/ 6642140 h 6860376"/>
              <a:gd name="connsiteX71" fmla="*/ 6757546 w 10502838"/>
              <a:gd name="connsiteY71" fmla="*/ 6718074 h 6860376"/>
              <a:gd name="connsiteX72" fmla="*/ 5476828 w 10502838"/>
              <a:gd name="connsiteY72" fmla="*/ 6642140 h 6860376"/>
              <a:gd name="connsiteX73" fmla="*/ 5456499 w 10502838"/>
              <a:gd name="connsiteY73" fmla="*/ 6662469 h 6860376"/>
              <a:gd name="connsiteX74" fmla="*/ 5532433 w 10502838"/>
              <a:gd name="connsiteY74" fmla="*/ 6738403 h 6860376"/>
              <a:gd name="connsiteX75" fmla="*/ 5456499 w 10502838"/>
              <a:gd name="connsiteY75" fmla="*/ 6814337 h 6860376"/>
              <a:gd name="connsiteX76" fmla="*/ 5476828 w 10502838"/>
              <a:gd name="connsiteY76" fmla="*/ 6834666 h 6860376"/>
              <a:gd name="connsiteX77" fmla="*/ 5552762 w 10502838"/>
              <a:gd name="connsiteY77" fmla="*/ 6758732 h 6860376"/>
              <a:gd name="connsiteX78" fmla="*/ 5628696 w 10502838"/>
              <a:gd name="connsiteY78" fmla="*/ 6834666 h 6860376"/>
              <a:gd name="connsiteX79" fmla="*/ 5649025 w 10502838"/>
              <a:gd name="connsiteY79" fmla="*/ 6814337 h 6860376"/>
              <a:gd name="connsiteX80" fmla="*/ 5573091 w 10502838"/>
              <a:gd name="connsiteY80" fmla="*/ 6738403 h 6860376"/>
              <a:gd name="connsiteX81" fmla="*/ 5649025 w 10502838"/>
              <a:gd name="connsiteY81" fmla="*/ 6662469 h 6860376"/>
              <a:gd name="connsiteX82" fmla="*/ 5628696 w 10502838"/>
              <a:gd name="connsiteY82" fmla="*/ 6642140 h 6860376"/>
              <a:gd name="connsiteX83" fmla="*/ 5552762 w 10502838"/>
              <a:gd name="connsiteY83" fmla="*/ 6718074 h 6860376"/>
              <a:gd name="connsiteX84" fmla="*/ 4874137 w 10502838"/>
              <a:gd name="connsiteY84" fmla="*/ 6642140 h 6860376"/>
              <a:gd name="connsiteX85" fmla="*/ 4853808 w 10502838"/>
              <a:gd name="connsiteY85" fmla="*/ 6662469 h 6860376"/>
              <a:gd name="connsiteX86" fmla="*/ 4929742 w 10502838"/>
              <a:gd name="connsiteY86" fmla="*/ 6738403 h 6860376"/>
              <a:gd name="connsiteX87" fmla="*/ 4853808 w 10502838"/>
              <a:gd name="connsiteY87" fmla="*/ 6814337 h 6860376"/>
              <a:gd name="connsiteX88" fmla="*/ 4874137 w 10502838"/>
              <a:gd name="connsiteY88" fmla="*/ 6834666 h 6860376"/>
              <a:gd name="connsiteX89" fmla="*/ 4950071 w 10502838"/>
              <a:gd name="connsiteY89" fmla="*/ 6758732 h 6860376"/>
              <a:gd name="connsiteX90" fmla="*/ 5026005 w 10502838"/>
              <a:gd name="connsiteY90" fmla="*/ 6834666 h 6860376"/>
              <a:gd name="connsiteX91" fmla="*/ 5046334 w 10502838"/>
              <a:gd name="connsiteY91" fmla="*/ 6814337 h 6860376"/>
              <a:gd name="connsiteX92" fmla="*/ 4970400 w 10502838"/>
              <a:gd name="connsiteY92" fmla="*/ 6738403 h 6860376"/>
              <a:gd name="connsiteX93" fmla="*/ 5046334 w 10502838"/>
              <a:gd name="connsiteY93" fmla="*/ 6662469 h 6860376"/>
              <a:gd name="connsiteX94" fmla="*/ 5026005 w 10502838"/>
              <a:gd name="connsiteY94" fmla="*/ 6642140 h 6860376"/>
              <a:gd name="connsiteX95" fmla="*/ 4950071 w 10502838"/>
              <a:gd name="connsiteY95" fmla="*/ 6718074 h 6860376"/>
              <a:gd name="connsiteX96" fmla="*/ 4271446 w 10502838"/>
              <a:gd name="connsiteY96" fmla="*/ 6642140 h 6860376"/>
              <a:gd name="connsiteX97" fmla="*/ 4251117 w 10502838"/>
              <a:gd name="connsiteY97" fmla="*/ 6662469 h 6860376"/>
              <a:gd name="connsiteX98" fmla="*/ 4327052 w 10502838"/>
              <a:gd name="connsiteY98" fmla="*/ 6738403 h 6860376"/>
              <a:gd name="connsiteX99" fmla="*/ 4251117 w 10502838"/>
              <a:gd name="connsiteY99" fmla="*/ 6814337 h 6860376"/>
              <a:gd name="connsiteX100" fmla="*/ 4271446 w 10502838"/>
              <a:gd name="connsiteY100" fmla="*/ 6834666 h 6860376"/>
              <a:gd name="connsiteX101" fmla="*/ 4347380 w 10502838"/>
              <a:gd name="connsiteY101" fmla="*/ 6758732 h 6860376"/>
              <a:gd name="connsiteX102" fmla="*/ 4423315 w 10502838"/>
              <a:gd name="connsiteY102" fmla="*/ 6834666 h 6860376"/>
              <a:gd name="connsiteX103" fmla="*/ 4443644 w 10502838"/>
              <a:gd name="connsiteY103" fmla="*/ 6814337 h 6860376"/>
              <a:gd name="connsiteX104" fmla="*/ 4367709 w 10502838"/>
              <a:gd name="connsiteY104" fmla="*/ 6738403 h 6860376"/>
              <a:gd name="connsiteX105" fmla="*/ 4443644 w 10502838"/>
              <a:gd name="connsiteY105" fmla="*/ 6662469 h 6860376"/>
              <a:gd name="connsiteX106" fmla="*/ 4423315 w 10502838"/>
              <a:gd name="connsiteY106" fmla="*/ 6642140 h 6860376"/>
              <a:gd name="connsiteX107" fmla="*/ 4347380 w 10502838"/>
              <a:gd name="connsiteY107" fmla="*/ 6718074 h 6860376"/>
              <a:gd name="connsiteX108" fmla="*/ 3066665 w 10502838"/>
              <a:gd name="connsiteY108" fmla="*/ 6642140 h 6860376"/>
              <a:gd name="connsiteX109" fmla="*/ 3046335 w 10502838"/>
              <a:gd name="connsiteY109" fmla="*/ 6662469 h 6860376"/>
              <a:gd name="connsiteX110" fmla="*/ 3122269 w 10502838"/>
              <a:gd name="connsiteY110" fmla="*/ 6738403 h 6860376"/>
              <a:gd name="connsiteX111" fmla="*/ 3046335 w 10502838"/>
              <a:gd name="connsiteY111" fmla="*/ 6814337 h 6860376"/>
              <a:gd name="connsiteX112" fmla="*/ 3066665 w 10502838"/>
              <a:gd name="connsiteY112" fmla="*/ 6834666 h 6860376"/>
              <a:gd name="connsiteX113" fmla="*/ 3142598 w 10502838"/>
              <a:gd name="connsiteY113" fmla="*/ 6758732 h 6860376"/>
              <a:gd name="connsiteX114" fmla="*/ 3218532 w 10502838"/>
              <a:gd name="connsiteY114" fmla="*/ 6834666 h 6860376"/>
              <a:gd name="connsiteX115" fmla="*/ 3238861 w 10502838"/>
              <a:gd name="connsiteY115" fmla="*/ 6814337 h 6860376"/>
              <a:gd name="connsiteX116" fmla="*/ 3162927 w 10502838"/>
              <a:gd name="connsiteY116" fmla="*/ 6738403 h 6860376"/>
              <a:gd name="connsiteX117" fmla="*/ 3238861 w 10502838"/>
              <a:gd name="connsiteY117" fmla="*/ 6662469 h 6860376"/>
              <a:gd name="connsiteX118" fmla="*/ 3218532 w 10502838"/>
              <a:gd name="connsiteY118" fmla="*/ 6642140 h 6860376"/>
              <a:gd name="connsiteX119" fmla="*/ 3142598 w 10502838"/>
              <a:gd name="connsiteY119" fmla="*/ 6718074 h 6860376"/>
              <a:gd name="connsiteX120" fmla="*/ 2464571 w 10502838"/>
              <a:gd name="connsiteY120" fmla="*/ 6642140 h 6860376"/>
              <a:gd name="connsiteX121" fmla="*/ 2444242 w 10502838"/>
              <a:gd name="connsiteY121" fmla="*/ 6662469 h 6860376"/>
              <a:gd name="connsiteX122" fmla="*/ 2520176 w 10502838"/>
              <a:gd name="connsiteY122" fmla="*/ 6738403 h 6860376"/>
              <a:gd name="connsiteX123" fmla="*/ 2444242 w 10502838"/>
              <a:gd name="connsiteY123" fmla="*/ 6814337 h 6860376"/>
              <a:gd name="connsiteX124" fmla="*/ 2464571 w 10502838"/>
              <a:gd name="connsiteY124" fmla="*/ 6834666 h 6860376"/>
              <a:gd name="connsiteX125" fmla="*/ 2540505 w 10502838"/>
              <a:gd name="connsiteY125" fmla="*/ 6758732 h 6860376"/>
              <a:gd name="connsiteX126" fmla="*/ 2616439 w 10502838"/>
              <a:gd name="connsiteY126" fmla="*/ 6834666 h 6860376"/>
              <a:gd name="connsiteX127" fmla="*/ 2636768 w 10502838"/>
              <a:gd name="connsiteY127" fmla="*/ 6814337 h 6860376"/>
              <a:gd name="connsiteX128" fmla="*/ 2560834 w 10502838"/>
              <a:gd name="connsiteY128" fmla="*/ 6738403 h 6860376"/>
              <a:gd name="connsiteX129" fmla="*/ 2636768 w 10502838"/>
              <a:gd name="connsiteY129" fmla="*/ 6662469 h 6860376"/>
              <a:gd name="connsiteX130" fmla="*/ 2616439 w 10502838"/>
              <a:gd name="connsiteY130" fmla="*/ 6642140 h 6860376"/>
              <a:gd name="connsiteX131" fmla="*/ 2540505 w 10502838"/>
              <a:gd name="connsiteY131" fmla="*/ 6718074 h 6860376"/>
              <a:gd name="connsiteX132" fmla="*/ 1259787 w 10502838"/>
              <a:gd name="connsiteY132" fmla="*/ 6642140 h 6860376"/>
              <a:gd name="connsiteX133" fmla="*/ 1239458 w 10502838"/>
              <a:gd name="connsiteY133" fmla="*/ 6662469 h 6860376"/>
              <a:gd name="connsiteX134" fmla="*/ 1315391 w 10502838"/>
              <a:gd name="connsiteY134" fmla="*/ 6738403 h 6860376"/>
              <a:gd name="connsiteX135" fmla="*/ 1239458 w 10502838"/>
              <a:gd name="connsiteY135" fmla="*/ 6814337 h 6860376"/>
              <a:gd name="connsiteX136" fmla="*/ 1259787 w 10502838"/>
              <a:gd name="connsiteY136" fmla="*/ 6834666 h 6860376"/>
              <a:gd name="connsiteX137" fmla="*/ 1335720 w 10502838"/>
              <a:gd name="connsiteY137" fmla="*/ 6758732 h 6860376"/>
              <a:gd name="connsiteX138" fmla="*/ 1411655 w 10502838"/>
              <a:gd name="connsiteY138" fmla="*/ 6834666 h 6860376"/>
              <a:gd name="connsiteX139" fmla="*/ 1431984 w 10502838"/>
              <a:gd name="connsiteY139" fmla="*/ 6814337 h 6860376"/>
              <a:gd name="connsiteX140" fmla="*/ 1356049 w 10502838"/>
              <a:gd name="connsiteY140" fmla="*/ 6738403 h 6860376"/>
              <a:gd name="connsiteX141" fmla="*/ 1431984 w 10502838"/>
              <a:gd name="connsiteY141" fmla="*/ 6662469 h 6860376"/>
              <a:gd name="connsiteX142" fmla="*/ 1411655 w 10502838"/>
              <a:gd name="connsiteY142" fmla="*/ 6642140 h 6860376"/>
              <a:gd name="connsiteX143" fmla="*/ 1335720 w 10502838"/>
              <a:gd name="connsiteY143" fmla="*/ 6718074 h 6860376"/>
              <a:gd name="connsiteX144" fmla="*/ 657095 w 10502838"/>
              <a:gd name="connsiteY144" fmla="*/ 6642140 h 6860376"/>
              <a:gd name="connsiteX145" fmla="*/ 636766 w 10502838"/>
              <a:gd name="connsiteY145" fmla="*/ 6662469 h 6860376"/>
              <a:gd name="connsiteX146" fmla="*/ 712700 w 10502838"/>
              <a:gd name="connsiteY146" fmla="*/ 6738403 h 6860376"/>
              <a:gd name="connsiteX147" fmla="*/ 636766 w 10502838"/>
              <a:gd name="connsiteY147" fmla="*/ 6813739 h 6860376"/>
              <a:gd name="connsiteX148" fmla="*/ 657095 w 10502838"/>
              <a:gd name="connsiteY148" fmla="*/ 6834068 h 6860376"/>
              <a:gd name="connsiteX149" fmla="*/ 733029 w 10502838"/>
              <a:gd name="connsiteY149" fmla="*/ 6758134 h 6860376"/>
              <a:gd name="connsiteX150" fmla="*/ 808963 w 10502838"/>
              <a:gd name="connsiteY150" fmla="*/ 6834068 h 6860376"/>
              <a:gd name="connsiteX151" fmla="*/ 829292 w 10502838"/>
              <a:gd name="connsiteY151" fmla="*/ 6813739 h 6860376"/>
              <a:gd name="connsiteX152" fmla="*/ 753358 w 10502838"/>
              <a:gd name="connsiteY152" fmla="*/ 6738403 h 6860376"/>
              <a:gd name="connsiteX153" fmla="*/ 829292 w 10502838"/>
              <a:gd name="connsiteY153" fmla="*/ 6662469 h 6860376"/>
              <a:gd name="connsiteX154" fmla="*/ 808963 w 10502838"/>
              <a:gd name="connsiteY154" fmla="*/ 6642140 h 6860376"/>
              <a:gd name="connsiteX155" fmla="*/ 733029 w 10502838"/>
              <a:gd name="connsiteY155" fmla="*/ 6718074 h 6860376"/>
              <a:gd name="connsiteX156" fmla="*/ 55002 w 10502838"/>
              <a:gd name="connsiteY156" fmla="*/ 6642140 h 6860376"/>
              <a:gd name="connsiteX157" fmla="*/ 34673 w 10502838"/>
              <a:gd name="connsiteY157" fmla="*/ 6662469 h 6860376"/>
              <a:gd name="connsiteX158" fmla="*/ 110607 w 10502838"/>
              <a:gd name="connsiteY158" fmla="*/ 6738403 h 6860376"/>
              <a:gd name="connsiteX159" fmla="*/ 34673 w 10502838"/>
              <a:gd name="connsiteY159" fmla="*/ 6814337 h 6860376"/>
              <a:gd name="connsiteX160" fmla="*/ 55002 w 10502838"/>
              <a:gd name="connsiteY160" fmla="*/ 6834666 h 6860376"/>
              <a:gd name="connsiteX161" fmla="*/ 130338 w 10502838"/>
              <a:gd name="connsiteY161" fmla="*/ 6758732 h 6860376"/>
              <a:gd name="connsiteX162" fmla="*/ 206273 w 10502838"/>
              <a:gd name="connsiteY162" fmla="*/ 6834666 h 6860376"/>
              <a:gd name="connsiteX163" fmla="*/ 226601 w 10502838"/>
              <a:gd name="connsiteY163" fmla="*/ 6814337 h 6860376"/>
              <a:gd name="connsiteX164" fmla="*/ 151265 w 10502838"/>
              <a:gd name="connsiteY164" fmla="*/ 6738403 h 6860376"/>
              <a:gd name="connsiteX165" fmla="*/ 227199 w 10502838"/>
              <a:gd name="connsiteY165" fmla="*/ 6662469 h 6860376"/>
              <a:gd name="connsiteX166" fmla="*/ 206870 w 10502838"/>
              <a:gd name="connsiteY166" fmla="*/ 6642140 h 6860376"/>
              <a:gd name="connsiteX167" fmla="*/ 130936 w 10502838"/>
              <a:gd name="connsiteY167" fmla="*/ 6718074 h 6860376"/>
              <a:gd name="connsiteX168" fmla="*/ 8489086 w 10502838"/>
              <a:gd name="connsiteY168" fmla="*/ 6641542 h 6860376"/>
              <a:gd name="connsiteX169" fmla="*/ 8468757 w 10502838"/>
              <a:gd name="connsiteY169" fmla="*/ 6661871 h 6860376"/>
              <a:gd name="connsiteX170" fmla="*/ 8544691 w 10502838"/>
              <a:gd name="connsiteY170" fmla="*/ 6737805 h 6860376"/>
              <a:gd name="connsiteX171" fmla="*/ 8468757 w 10502838"/>
              <a:gd name="connsiteY171" fmla="*/ 6813739 h 6860376"/>
              <a:gd name="connsiteX172" fmla="*/ 8489086 w 10502838"/>
              <a:gd name="connsiteY172" fmla="*/ 6834068 h 6860376"/>
              <a:gd name="connsiteX173" fmla="*/ 8565020 w 10502838"/>
              <a:gd name="connsiteY173" fmla="*/ 6758134 h 6860376"/>
              <a:gd name="connsiteX174" fmla="*/ 8640954 w 10502838"/>
              <a:gd name="connsiteY174" fmla="*/ 6834068 h 6860376"/>
              <a:gd name="connsiteX175" fmla="*/ 8661283 w 10502838"/>
              <a:gd name="connsiteY175" fmla="*/ 6813739 h 6860376"/>
              <a:gd name="connsiteX176" fmla="*/ 8585349 w 10502838"/>
              <a:gd name="connsiteY176" fmla="*/ 6737805 h 6860376"/>
              <a:gd name="connsiteX177" fmla="*/ 8661283 w 10502838"/>
              <a:gd name="connsiteY177" fmla="*/ 6661871 h 6860376"/>
              <a:gd name="connsiteX178" fmla="*/ 8640954 w 10502838"/>
              <a:gd name="connsiteY178" fmla="*/ 6641542 h 6860376"/>
              <a:gd name="connsiteX179" fmla="*/ 8565020 w 10502838"/>
              <a:gd name="connsiteY179" fmla="*/ 6717476 h 6860376"/>
              <a:gd name="connsiteX180" fmla="*/ 6078921 w 10502838"/>
              <a:gd name="connsiteY180" fmla="*/ 6641542 h 6860376"/>
              <a:gd name="connsiteX181" fmla="*/ 6058592 w 10502838"/>
              <a:gd name="connsiteY181" fmla="*/ 6661871 h 6860376"/>
              <a:gd name="connsiteX182" fmla="*/ 6134526 w 10502838"/>
              <a:gd name="connsiteY182" fmla="*/ 6737805 h 6860376"/>
              <a:gd name="connsiteX183" fmla="*/ 6058592 w 10502838"/>
              <a:gd name="connsiteY183" fmla="*/ 6813739 h 6860376"/>
              <a:gd name="connsiteX184" fmla="*/ 6078921 w 10502838"/>
              <a:gd name="connsiteY184" fmla="*/ 6834068 h 6860376"/>
              <a:gd name="connsiteX185" fmla="*/ 6154855 w 10502838"/>
              <a:gd name="connsiteY185" fmla="*/ 6758134 h 6860376"/>
              <a:gd name="connsiteX186" fmla="*/ 6230789 w 10502838"/>
              <a:gd name="connsiteY186" fmla="*/ 6834068 h 6860376"/>
              <a:gd name="connsiteX187" fmla="*/ 6251118 w 10502838"/>
              <a:gd name="connsiteY187" fmla="*/ 6813739 h 6860376"/>
              <a:gd name="connsiteX188" fmla="*/ 6175184 w 10502838"/>
              <a:gd name="connsiteY188" fmla="*/ 6737805 h 6860376"/>
              <a:gd name="connsiteX189" fmla="*/ 6251118 w 10502838"/>
              <a:gd name="connsiteY189" fmla="*/ 6661871 h 6860376"/>
              <a:gd name="connsiteX190" fmla="*/ 6230789 w 10502838"/>
              <a:gd name="connsiteY190" fmla="*/ 6641542 h 6860376"/>
              <a:gd name="connsiteX191" fmla="*/ 6154855 w 10502838"/>
              <a:gd name="connsiteY191" fmla="*/ 6717476 h 6860376"/>
              <a:gd name="connsiteX192" fmla="*/ 3669354 w 10502838"/>
              <a:gd name="connsiteY192" fmla="*/ 6641542 h 6860376"/>
              <a:gd name="connsiteX193" fmla="*/ 3649025 w 10502838"/>
              <a:gd name="connsiteY193" fmla="*/ 6661871 h 6860376"/>
              <a:gd name="connsiteX194" fmla="*/ 3724959 w 10502838"/>
              <a:gd name="connsiteY194" fmla="*/ 6738403 h 6860376"/>
              <a:gd name="connsiteX195" fmla="*/ 3649025 w 10502838"/>
              <a:gd name="connsiteY195" fmla="*/ 6813739 h 6860376"/>
              <a:gd name="connsiteX196" fmla="*/ 3669354 w 10502838"/>
              <a:gd name="connsiteY196" fmla="*/ 6834068 h 6860376"/>
              <a:gd name="connsiteX197" fmla="*/ 3745288 w 10502838"/>
              <a:gd name="connsiteY197" fmla="*/ 6758134 h 6860376"/>
              <a:gd name="connsiteX198" fmla="*/ 3821222 w 10502838"/>
              <a:gd name="connsiteY198" fmla="*/ 6834068 h 6860376"/>
              <a:gd name="connsiteX199" fmla="*/ 3841551 w 10502838"/>
              <a:gd name="connsiteY199" fmla="*/ 6813739 h 6860376"/>
              <a:gd name="connsiteX200" fmla="*/ 3765617 w 10502838"/>
              <a:gd name="connsiteY200" fmla="*/ 6737805 h 6860376"/>
              <a:gd name="connsiteX201" fmla="*/ 3841551 w 10502838"/>
              <a:gd name="connsiteY201" fmla="*/ 6661871 h 6860376"/>
              <a:gd name="connsiteX202" fmla="*/ 3821222 w 10502838"/>
              <a:gd name="connsiteY202" fmla="*/ 6641542 h 6860376"/>
              <a:gd name="connsiteX203" fmla="*/ 3745288 w 10502838"/>
              <a:gd name="connsiteY203" fmla="*/ 6717476 h 6860376"/>
              <a:gd name="connsiteX204" fmla="*/ 1861880 w 10502838"/>
              <a:gd name="connsiteY204" fmla="*/ 6641542 h 6860376"/>
              <a:gd name="connsiteX205" fmla="*/ 1841551 w 10502838"/>
              <a:gd name="connsiteY205" fmla="*/ 6661871 h 6860376"/>
              <a:gd name="connsiteX206" fmla="*/ 1917485 w 10502838"/>
              <a:gd name="connsiteY206" fmla="*/ 6737805 h 6860376"/>
              <a:gd name="connsiteX207" fmla="*/ 1841551 w 10502838"/>
              <a:gd name="connsiteY207" fmla="*/ 6813739 h 6860376"/>
              <a:gd name="connsiteX208" fmla="*/ 1861880 w 10502838"/>
              <a:gd name="connsiteY208" fmla="*/ 6834068 h 6860376"/>
              <a:gd name="connsiteX209" fmla="*/ 1937814 w 10502838"/>
              <a:gd name="connsiteY209" fmla="*/ 6758134 h 6860376"/>
              <a:gd name="connsiteX210" fmla="*/ 2013748 w 10502838"/>
              <a:gd name="connsiteY210" fmla="*/ 6834068 h 6860376"/>
              <a:gd name="connsiteX211" fmla="*/ 2034077 w 10502838"/>
              <a:gd name="connsiteY211" fmla="*/ 6813739 h 6860376"/>
              <a:gd name="connsiteX212" fmla="*/ 1958143 w 10502838"/>
              <a:gd name="connsiteY212" fmla="*/ 6737805 h 6860376"/>
              <a:gd name="connsiteX213" fmla="*/ 2034077 w 10502838"/>
              <a:gd name="connsiteY213" fmla="*/ 6661871 h 6860376"/>
              <a:gd name="connsiteX214" fmla="*/ 2013748 w 10502838"/>
              <a:gd name="connsiteY214" fmla="*/ 6641542 h 6860376"/>
              <a:gd name="connsiteX215" fmla="*/ 1937814 w 10502838"/>
              <a:gd name="connsiteY215" fmla="*/ 6717476 h 6860376"/>
              <a:gd name="connsiteX216" fmla="*/ 5476828 w 10502838"/>
              <a:gd name="connsiteY216" fmla="*/ 6616430 h 6860376"/>
              <a:gd name="connsiteX217" fmla="*/ 5552762 w 10502838"/>
              <a:gd name="connsiteY217" fmla="*/ 6692365 h 6860376"/>
              <a:gd name="connsiteX218" fmla="*/ 5628696 w 10502838"/>
              <a:gd name="connsiteY218" fmla="*/ 6616430 h 6860376"/>
              <a:gd name="connsiteX219" fmla="*/ 5674735 w 10502838"/>
              <a:gd name="connsiteY219" fmla="*/ 6662469 h 6860376"/>
              <a:gd name="connsiteX220" fmla="*/ 5598801 w 10502838"/>
              <a:gd name="connsiteY220" fmla="*/ 6738403 h 6860376"/>
              <a:gd name="connsiteX221" fmla="*/ 5674735 w 10502838"/>
              <a:gd name="connsiteY221" fmla="*/ 6814337 h 6860376"/>
              <a:gd name="connsiteX222" fmla="*/ 5628098 w 10502838"/>
              <a:gd name="connsiteY222" fmla="*/ 6859779 h 6860376"/>
              <a:gd name="connsiteX223" fmla="*/ 5552164 w 10502838"/>
              <a:gd name="connsiteY223" fmla="*/ 6783844 h 6860376"/>
              <a:gd name="connsiteX224" fmla="*/ 5476230 w 10502838"/>
              <a:gd name="connsiteY224" fmla="*/ 6859779 h 6860376"/>
              <a:gd name="connsiteX225" fmla="*/ 5430191 w 10502838"/>
              <a:gd name="connsiteY225" fmla="*/ 6813740 h 6860376"/>
              <a:gd name="connsiteX226" fmla="*/ 5506723 w 10502838"/>
              <a:gd name="connsiteY226" fmla="*/ 6738403 h 6860376"/>
              <a:gd name="connsiteX227" fmla="*/ 5430789 w 10502838"/>
              <a:gd name="connsiteY227" fmla="*/ 6662469 h 6860376"/>
              <a:gd name="connsiteX228" fmla="*/ 3067263 w 10502838"/>
              <a:gd name="connsiteY228" fmla="*/ 6616430 h 6860376"/>
              <a:gd name="connsiteX229" fmla="*/ 3143196 w 10502838"/>
              <a:gd name="connsiteY229" fmla="*/ 6692365 h 6860376"/>
              <a:gd name="connsiteX230" fmla="*/ 3219130 w 10502838"/>
              <a:gd name="connsiteY230" fmla="*/ 6616430 h 6860376"/>
              <a:gd name="connsiteX231" fmla="*/ 3265170 w 10502838"/>
              <a:gd name="connsiteY231" fmla="*/ 6662469 h 6860376"/>
              <a:gd name="connsiteX232" fmla="*/ 3189235 w 10502838"/>
              <a:gd name="connsiteY232" fmla="*/ 6738403 h 6860376"/>
              <a:gd name="connsiteX233" fmla="*/ 3265170 w 10502838"/>
              <a:gd name="connsiteY233" fmla="*/ 6814337 h 6860376"/>
              <a:gd name="connsiteX234" fmla="*/ 3218532 w 10502838"/>
              <a:gd name="connsiteY234" fmla="*/ 6859779 h 6860376"/>
              <a:gd name="connsiteX235" fmla="*/ 3142598 w 10502838"/>
              <a:gd name="connsiteY235" fmla="*/ 6783844 h 6860376"/>
              <a:gd name="connsiteX236" fmla="*/ 3066665 w 10502838"/>
              <a:gd name="connsiteY236" fmla="*/ 6859779 h 6860376"/>
              <a:gd name="connsiteX237" fmla="*/ 3020625 w 10502838"/>
              <a:gd name="connsiteY237" fmla="*/ 6813740 h 6860376"/>
              <a:gd name="connsiteX238" fmla="*/ 3097157 w 10502838"/>
              <a:gd name="connsiteY238" fmla="*/ 6738403 h 6860376"/>
              <a:gd name="connsiteX239" fmla="*/ 3021223 w 10502838"/>
              <a:gd name="connsiteY239" fmla="*/ 6662469 h 6860376"/>
              <a:gd name="connsiteX240" fmla="*/ 10295963 w 10502838"/>
              <a:gd name="connsiteY240" fmla="*/ 6615832 h 6860376"/>
              <a:gd name="connsiteX241" fmla="*/ 10371897 w 10502838"/>
              <a:gd name="connsiteY241" fmla="*/ 6691766 h 6860376"/>
              <a:gd name="connsiteX242" fmla="*/ 10447831 w 10502838"/>
              <a:gd name="connsiteY242" fmla="*/ 6615832 h 6860376"/>
              <a:gd name="connsiteX243" fmla="*/ 10493870 w 10502838"/>
              <a:gd name="connsiteY243" fmla="*/ 6661871 h 6860376"/>
              <a:gd name="connsiteX244" fmla="*/ 10417936 w 10502838"/>
              <a:gd name="connsiteY244" fmla="*/ 6737805 h 6860376"/>
              <a:gd name="connsiteX245" fmla="*/ 10493870 w 10502838"/>
              <a:gd name="connsiteY245" fmla="*/ 6813739 h 6860376"/>
              <a:gd name="connsiteX246" fmla="*/ 10447831 w 10502838"/>
              <a:gd name="connsiteY246" fmla="*/ 6859779 h 6860376"/>
              <a:gd name="connsiteX247" fmla="*/ 10371897 w 10502838"/>
              <a:gd name="connsiteY247" fmla="*/ 6783844 h 6860376"/>
              <a:gd name="connsiteX248" fmla="*/ 10295963 w 10502838"/>
              <a:gd name="connsiteY248" fmla="*/ 6859779 h 6860376"/>
              <a:gd name="connsiteX249" fmla="*/ 10249924 w 10502838"/>
              <a:gd name="connsiteY249" fmla="*/ 6813739 h 6860376"/>
              <a:gd name="connsiteX250" fmla="*/ 10325858 w 10502838"/>
              <a:gd name="connsiteY250" fmla="*/ 6737805 h 6860376"/>
              <a:gd name="connsiteX251" fmla="*/ 10249924 w 10502838"/>
              <a:gd name="connsiteY251" fmla="*/ 6661871 h 6860376"/>
              <a:gd name="connsiteX252" fmla="*/ 9693272 w 10502838"/>
              <a:gd name="connsiteY252" fmla="*/ 6615832 h 6860376"/>
              <a:gd name="connsiteX253" fmla="*/ 9769206 w 10502838"/>
              <a:gd name="connsiteY253" fmla="*/ 6691766 h 6860376"/>
              <a:gd name="connsiteX254" fmla="*/ 9845140 w 10502838"/>
              <a:gd name="connsiteY254" fmla="*/ 6615832 h 6860376"/>
              <a:gd name="connsiteX255" fmla="*/ 9891180 w 10502838"/>
              <a:gd name="connsiteY255" fmla="*/ 6661871 h 6860376"/>
              <a:gd name="connsiteX256" fmla="*/ 9815245 w 10502838"/>
              <a:gd name="connsiteY256" fmla="*/ 6737805 h 6860376"/>
              <a:gd name="connsiteX257" fmla="*/ 9891180 w 10502838"/>
              <a:gd name="connsiteY257" fmla="*/ 6813739 h 6860376"/>
              <a:gd name="connsiteX258" fmla="*/ 9845140 w 10502838"/>
              <a:gd name="connsiteY258" fmla="*/ 6859779 h 6860376"/>
              <a:gd name="connsiteX259" fmla="*/ 9769206 w 10502838"/>
              <a:gd name="connsiteY259" fmla="*/ 6783844 h 6860376"/>
              <a:gd name="connsiteX260" fmla="*/ 9693272 w 10502838"/>
              <a:gd name="connsiteY260" fmla="*/ 6859779 h 6860376"/>
              <a:gd name="connsiteX261" fmla="*/ 9647233 w 10502838"/>
              <a:gd name="connsiteY261" fmla="*/ 6813739 h 6860376"/>
              <a:gd name="connsiteX262" fmla="*/ 9723167 w 10502838"/>
              <a:gd name="connsiteY262" fmla="*/ 6737805 h 6860376"/>
              <a:gd name="connsiteX263" fmla="*/ 9647233 w 10502838"/>
              <a:gd name="connsiteY263" fmla="*/ 6661871 h 6860376"/>
              <a:gd name="connsiteX264" fmla="*/ 9091777 w 10502838"/>
              <a:gd name="connsiteY264" fmla="*/ 6615832 h 6860376"/>
              <a:gd name="connsiteX265" fmla="*/ 9167711 w 10502838"/>
              <a:gd name="connsiteY265" fmla="*/ 6691766 h 6860376"/>
              <a:gd name="connsiteX266" fmla="*/ 9243645 w 10502838"/>
              <a:gd name="connsiteY266" fmla="*/ 6615832 h 6860376"/>
              <a:gd name="connsiteX267" fmla="*/ 9289684 w 10502838"/>
              <a:gd name="connsiteY267" fmla="*/ 6661871 h 6860376"/>
              <a:gd name="connsiteX268" fmla="*/ 9213750 w 10502838"/>
              <a:gd name="connsiteY268" fmla="*/ 6737805 h 6860376"/>
              <a:gd name="connsiteX269" fmla="*/ 9289684 w 10502838"/>
              <a:gd name="connsiteY269" fmla="*/ 6813739 h 6860376"/>
              <a:gd name="connsiteX270" fmla="*/ 9243645 w 10502838"/>
              <a:gd name="connsiteY270" fmla="*/ 6859779 h 6860376"/>
              <a:gd name="connsiteX271" fmla="*/ 9167711 w 10502838"/>
              <a:gd name="connsiteY271" fmla="*/ 6783844 h 6860376"/>
              <a:gd name="connsiteX272" fmla="*/ 9091777 w 10502838"/>
              <a:gd name="connsiteY272" fmla="*/ 6859779 h 6860376"/>
              <a:gd name="connsiteX273" fmla="*/ 9045738 w 10502838"/>
              <a:gd name="connsiteY273" fmla="*/ 6813739 h 6860376"/>
              <a:gd name="connsiteX274" fmla="*/ 9121672 w 10502838"/>
              <a:gd name="connsiteY274" fmla="*/ 6737805 h 6860376"/>
              <a:gd name="connsiteX275" fmla="*/ 9045738 w 10502838"/>
              <a:gd name="connsiteY275" fmla="*/ 6661871 h 6860376"/>
              <a:gd name="connsiteX276" fmla="*/ 8488488 w 10502838"/>
              <a:gd name="connsiteY276" fmla="*/ 6615832 h 6860376"/>
              <a:gd name="connsiteX277" fmla="*/ 8564422 w 10502838"/>
              <a:gd name="connsiteY277" fmla="*/ 6691766 h 6860376"/>
              <a:gd name="connsiteX278" fmla="*/ 8640356 w 10502838"/>
              <a:gd name="connsiteY278" fmla="*/ 6615832 h 6860376"/>
              <a:gd name="connsiteX279" fmla="*/ 8686396 w 10502838"/>
              <a:gd name="connsiteY279" fmla="*/ 6661871 h 6860376"/>
              <a:gd name="connsiteX280" fmla="*/ 8610461 w 10502838"/>
              <a:gd name="connsiteY280" fmla="*/ 6737805 h 6860376"/>
              <a:gd name="connsiteX281" fmla="*/ 8686396 w 10502838"/>
              <a:gd name="connsiteY281" fmla="*/ 6813739 h 6860376"/>
              <a:gd name="connsiteX282" fmla="*/ 8640356 w 10502838"/>
              <a:gd name="connsiteY282" fmla="*/ 6859779 h 6860376"/>
              <a:gd name="connsiteX283" fmla="*/ 8564422 w 10502838"/>
              <a:gd name="connsiteY283" fmla="*/ 6783844 h 6860376"/>
              <a:gd name="connsiteX284" fmla="*/ 8488488 w 10502838"/>
              <a:gd name="connsiteY284" fmla="*/ 6859779 h 6860376"/>
              <a:gd name="connsiteX285" fmla="*/ 8442449 w 10502838"/>
              <a:gd name="connsiteY285" fmla="*/ 6813739 h 6860376"/>
              <a:gd name="connsiteX286" fmla="*/ 8518383 w 10502838"/>
              <a:gd name="connsiteY286" fmla="*/ 6737805 h 6860376"/>
              <a:gd name="connsiteX287" fmla="*/ 8442449 w 10502838"/>
              <a:gd name="connsiteY287" fmla="*/ 6661871 h 6860376"/>
              <a:gd name="connsiteX288" fmla="*/ 7886396 w 10502838"/>
              <a:gd name="connsiteY288" fmla="*/ 6615832 h 6860376"/>
              <a:gd name="connsiteX289" fmla="*/ 7962330 w 10502838"/>
              <a:gd name="connsiteY289" fmla="*/ 6691766 h 6860376"/>
              <a:gd name="connsiteX290" fmla="*/ 8038264 w 10502838"/>
              <a:gd name="connsiteY290" fmla="*/ 6615832 h 6860376"/>
              <a:gd name="connsiteX291" fmla="*/ 8084303 w 10502838"/>
              <a:gd name="connsiteY291" fmla="*/ 6661871 h 6860376"/>
              <a:gd name="connsiteX292" fmla="*/ 8008369 w 10502838"/>
              <a:gd name="connsiteY292" fmla="*/ 6737805 h 6860376"/>
              <a:gd name="connsiteX293" fmla="*/ 8084303 w 10502838"/>
              <a:gd name="connsiteY293" fmla="*/ 6813739 h 6860376"/>
              <a:gd name="connsiteX294" fmla="*/ 8038264 w 10502838"/>
              <a:gd name="connsiteY294" fmla="*/ 6859779 h 6860376"/>
              <a:gd name="connsiteX295" fmla="*/ 7962330 w 10502838"/>
              <a:gd name="connsiteY295" fmla="*/ 6783844 h 6860376"/>
              <a:gd name="connsiteX296" fmla="*/ 7886396 w 10502838"/>
              <a:gd name="connsiteY296" fmla="*/ 6859779 h 6860376"/>
              <a:gd name="connsiteX297" fmla="*/ 7840357 w 10502838"/>
              <a:gd name="connsiteY297" fmla="*/ 6813739 h 6860376"/>
              <a:gd name="connsiteX298" fmla="*/ 7916291 w 10502838"/>
              <a:gd name="connsiteY298" fmla="*/ 6737805 h 6860376"/>
              <a:gd name="connsiteX299" fmla="*/ 7840357 w 10502838"/>
              <a:gd name="connsiteY299" fmla="*/ 6661871 h 6860376"/>
              <a:gd name="connsiteX300" fmla="*/ 7283705 w 10502838"/>
              <a:gd name="connsiteY300" fmla="*/ 6615832 h 6860376"/>
              <a:gd name="connsiteX301" fmla="*/ 7359639 w 10502838"/>
              <a:gd name="connsiteY301" fmla="*/ 6691766 h 6860376"/>
              <a:gd name="connsiteX302" fmla="*/ 7435573 w 10502838"/>
              <a:gd name="connsiteY302" fmla="*/ 6615832 h 6860376"/>
              <a:gd name="connsiteX303" fmla="*/ 7481613 w 10502838"/>
              <a:gd name="connsiteY303" fmla="*/ 6661871 h 6860376"/>
              <a:gd name="connsiteX304" fmla="*/ 7405678 w 10502838"/>
              <a:gd name="connsiteY304" fmla="*/ 6737805 h 6860376"/>
              <a:gd name="connsiteX305" fmla="*/ 7481613 w 10502838"/>
              <a:gd name="connsiteY305" fmla="*/ 6813739 h 6860376"/>
              <a:gd name="connsiteX306" fmla="*/ 7435573 w 10502838"/>
              <a:gd name="connsiteY306" fmla="*/ 6859779 h 6860376"/>
              <a:gd name="connsiteX307" fmla="*/ 7359639 w 10502838"/>
              <a:gd name="connsiteY307" fmla="*/ 6783844 h 6860376"/>
              <a:gd name="connsiteX308" fmla="*/ 7283705 w 10502838"/>
              <a:gd name="connsiteY308" fmla="*/ 6859779 h 6860376"/>
              <a:gd name="connsiteX309" fmla="*/ 7237666 w 10502838"/>
              <a:gd name="connsiteY309" fmla="*/ 6813739 h 6860376"/>
              <a:gd name="connsiteX310" fmla="*/ 7313600 w 10502838"/>
              <a:gd name="connsiteY310" fmla="*/ 6737805 h 6860376"/>
              <a:gd name="connsiteX311" fmla="*/ 7237666 w 10502838"/>
              <a:gd name="connsiteY311" fmla="*/ 6661871 h 6860376"/>
              <a:gd name="connsiteX312" fmla="*/ 6681612 w 10502838"/>
              <a:gd name="connsiteY312" fmla="*/ 6615832 h 6860376"/>
              <a:gd name="connsiteX313" fmla="*/ 6757546 w 10502838"/>
              <a:gd name="connsiteY313" fmla="*/ 6691766 h 6860376"/>
              <a:gd name="connsiteX314" fmla="*/ 6833480 w 10502838"/>
              <a:gd name="connsiteY314" fmla="*/ 6615832 h 6860376"/>
              <a:gd name="connsiteX315" fmla="*/ 6879519 w 10502838"/>
              <a:gd name="connsiteY315" fmla="*/ 6661871 h 6860376"/>
              <a:gd name="connsiteX316" fmla="*/ 6803585 w 10502838"/>
              <a:gd name="connsiteY316" fmla="*/ 6737805 h 6860376"/>
              <a:gd name="connsiteX317" fmla="*/ 6879519 w 10502838"/>
              <a:gd name="connsiteY317" fmla="*/ 6813739 h 6860376"/>
              <a:gd name="connsiteX318" fmla="*/ 6833480 w 10502838"/>
              <a:gd name="connsiteY318" fmla="*/ 6859779 h 6860376"/>
              <a:gd name="connsiteX319" fmla="*/ 6757546 w 10502838"/>
              <a:gd name="connsiteY319" fmla="*/ 6783844 h 6860376"/>
              <a:gd name="connsiteX320" fmla="*/ 6681612 w 10502838"/>
              <a:gd name="connsiteY320" fmla="*/ 6859779 h 6860376"/>
              <a:gd name="connsiteX321" fmla="*/ 6635573 w 10502838"/>
              <a:gd name="connsiteY321" fmla="*/ 6813739 h 6860376"/>
              <a:gd name="connsiteX322" fmla="*/ 6711507 w 10502838"/>
              <a:gd name="connsiteY322" fmla="*/ 6737805 h 6860376"/>
              <a:gd name="connsiteX323" fmla="*/ 6635573 w 10502838"/>
              <a:gd name="connsiteY323" fmla="*/ 6661871 h 6860376"/>
              <a:gd name="connsiteX324" fmla="*/ 6078921 w 10502838"/>
              <a:gd name="connsiteY324" fmla="*/ 6615832 h 6860376"/>
              <a:gd name="connsiteX325" fmla="*/ 6154855 w 10502838"/>
              <a:gd name="connsiteY325" fmla="*/ 6691766 h 6860376"/>
              <a:gd name="connsiteX326" fmla="*/ 6230789 w 10502838"/>
              <a:gd name="connsiteY326" fmla="*/ 6615832 h 6860376"/>
              <a:gd name="connsiteX327" fmla="*/ 6276829 w 10502838"/>
              <a:gd name="connsiteY327" fmla="*/ 6661871 h 6860376"/>
              <a:gd name="connsiteX328" fmla="*/ 6200894 w 10502838"/>
              <a:gd name="connsiteY328" fmla="*/ 6737805 h 6860376"/>
              <a:gd name="connsiteX329" fmla="*/ 6276829 w 10502838"/>
              <a:gd name="connsiteY329" fmla="*/ 6813739 h 6860376"/>
              <a:gd name="connsiteX330" fmla="*/ 6230789 w 10502838"/>
              <a:gd name="connsiteY330" fmla="*/ 6859779 h 6860376"/>
              <a:gd name="connsiteX331" fmla="*/ 6154855 w 10502838"/>
              <a:gd name="connsiteY331" fmla="*/ 6783844 h 6860376"/>
              <a:gd name="connsiteX332" fmla="*/ 6078921 w 10502838"/>
              <a:gd name="connsiteY332" fmla="*/ 6859779 h 6860376"/>
              <a:gd name="connsiteX333" fmla="*/ 6032882 w 10502838"/>
              <a:gd name="connsiteY333" fmla="*/ 6813739 h 6860376"/>
              <a:gd name="connsiteX334" fmla="*/ 6108816 w 10502838"/>
              <a:gd name="connsiteY334" fmla="*/ 6737805 h 6860376"/>
              <a:gd name="connsiteX335" fmla="*/ 6032882 w 10502838"/>
              <a:gd name="connsiteY335" fmla="*/ 6661871 h 6860376"/>
              <a:gd name="connsiteX336" fmla="*/ 4874137 w 10502838"/>
              <a:gd name="connsiteY336" fmla="*/ 6615832 h 6860376"/>
              <a:gd name="connsiteX337" fmla="*/ 4950071 w 10502838"/>
              <a:gd name="connsiteY337" fmla="*/ 6691766 h 6860376"/>
              <a:gd name="connsiteX338" fmla="*/ 5026005 w 10502838"/>
              <a:gd name="connsiteY338" fmla="*/ 6615832 h 6860376"/>
              <a:gd name="connsiteX339" fmla="*/ 5072044 w 10502838"/>
              <a:gd name="connsiteY339" fmla="*/ 6661871 h 6860376"/>
              <a:gd name="connsiteX340" fmla="*/ 4996110 w 10502838"/>
              <a:gd name="connsiteY340" fmla="*/ 6737805 h 6860376"/>
              <a:gd name="connsiteX341" fmla="*/ 5072044 w 10502838"/>
              <a:gd name="connsiteY341" fmla="*/ 6813739 h 6860376"/>
              <a:gd name="connsiteX342" fmla="*/ 5026005 w 10502838"/>
              <a:gd name="connsiteY342" fmla="*/ 6859779 h 6860376"/>
              <a:gd name="connsiteX343" fmla="*/ 4950071 w 10502838"/>
              <a:gd name="connsiteY343" fmla="*/ 6783844 h 6860376"/>
              <a:gd name="connsiteX344" fmla="*/ 4874137 w 10502838"/>
              <a:gd name="connsiteY344" fmla="*/ 6859779 h 6860376"/>
              <a:gd name="connsiteX345" fmla="*/ 4828098 w 10502838"/>
              <a:gd name="connsiteY345" fmla="*/ 6813739 h 6860376"/>
              <a:gd name="connsiteX346" fmla="*/ 4904032 w 10502838"/>
              <a:gd name="connsiteY346" fmla="*/ 6737805 h 6860376"/>
              <a:gd name="connsiteX347" fmla="*/ 4828098 w 10502838"/>
              <a:gd name="connsiteY347" fmla="*/ 6661871 h 6860376"/>
              <a:gd name="connsiteX348" fmla="*/ 4272044 w 10502838"/>
              <a:gd name="connsiteY348" fmla="*/ 6615832 h 6860376"/>
              <a:gd name="connsiteX349" fmla="*/ 4347978 w 10502838"/>
              <a:gd name="connsiteY349" fmla="*/ 6691766 h 6860376"/>
              <a:gd name="connsiteX350" fmla="*/ 4423913 w 10502838"/>
              <a:gd name="connsiteY350" fmla="*/ 6615832 h 6860376"/>
              <a:gd name="connsiteX351" fmla="*/ 4469951 w 10502838"/>
              <a:gd name="connsiteY351" fmla="*/ 6661871 h 6860376"/>
              <a:gd name="connsiteX352" fmla="*/ 4394017 w 10502838"/>
              <a:gd name="connsiteY352" fmla="*/ 6737805 h 6860376"/>
              <a:gd name="connsiteX353" fmla="*/ 4469951 w 10502838"/>
              <a:gd name="connsiteY353" fmla="*/ 6813739 h 6860376"/>
              <a:gd name="connsiteX354" fmla="*/ 4423913 w 10502838"/>
              <a:gd name="connsiteY354" fmla="*/ 6859779 h 6860376"/>
              <a:gd name="connsiteX355" fmla="*/ 4347978 w 10502838"/>
              <a:gd name="connsiteY355" fmla="*/ 6783844 h 6860376"/>
              <a:gd name="connsiteX356" fmla="*/ 4272044 w 10502838"/>
              <a:gd name="connsiteY356" fmla="*/ 6859779 h 6860376"/>
              <a:gd name="connsiteX357" fmla="*/ 4226005 w 10502838"/>
              <a:gd name="connsiteY357" fmla="*/ 6813739 h 6860376"/>
              <a:gd name="connsiteX358" fmla="*/ 4301939 w 10502838"/>
              <a:gd name="connsiteY358" fmla="*/ 6737805 h 6860376"/>
              <a:gd name="connsiteX359" fmla="*/ 4226005 w 10502838"/>
              <a:gd name="connsiteY359" fmla="*/ 6661871 h 6860376"/>
              <a:gd name="connsiteX360" fmla="*/ 3668756 w 10502838"/>
              <a:gd name="connsiteY360" fmla="*/ 6615832 h 6860376"/>
              <a:gd name="connsiteX361" fmla="*/ 3744690 w 10502838"/>
              <a:gd name="connsiteY361" fmla="*/ 6691766 h 6860376"/>
              <a:gd name="connsiteX362" fmla="*/ 3820624 w 10502838"/>
              <a:gd name="connsiteY362" fmla="*/ 6615832 h 6860376"/>
              <a:gd name="connsiteX363" fmla="*/ 3866663 w 10502838"/>
              <a:gd name="connsiteY363" fmla="*/ 6661871 h 6860376"/>
              <a:gd name="connsiteX364" fmla="*/ 3790729 w 10502838"/>
              <a:gd name="connsiteY364" fmla="*/ 6737805 h 6860376"/>
              <a:gd name="connsiteX365" fmla="*/ 3866663 w 10502838"/>
              <a:gd name="connsiteY365" fmla="*/ 6813739 h 6860376"/>
              <a:gd name="connsiteX366" fmla="*/ 3820624 w 10502838"/>
              <a:gd name="connsiteY366" fmla="*/ 6859779 h 6860376"/>
              <a:gd name="connsiteX367" fmla="*/ 3744690 w 10502838"/>
              <a:gd name="connsiteY367" fmla="*/ 6783844 h 6860376"/>
              <a:gd name="connsiteX368" fmla="*/ 3668756 w 10502838"/>
              <a:gd name="connsiteY368" fmla="*/ 6859779 h 6860376"/>
              <a:gd name="connsiteX369" fmla="*/ 3622717 w 10502838"/>
              <a:gd name="connsiteY369" fmla="*/ 6813739 h 6860376"/>
              <a:gd name="connsiteX370" fmla="*/ 3698651 w 10502838"/>
              <a:gd name="connsiteY370" fmla="*/ 6737805 h 6860376"/>
              <a:gd name="connsiteX371" fmla="*/ 3622717 w 10502838"/>
              <a:gd name="connsiteY371" fmla="*/ 6661871 h 6860376"/>
              <a:gd name="connsiteX372" fmla="*/ 2464571 w 10502838"/>
              <a:gd name="connsiteY372" fmla="*/ 6615832 h 6860376"/>
              <a:gd name="connsiteX373" fmla="*/ 2540505 w 10502838"/>
              <a:gd name="connsiteY373" fmla="*/ 6691766 h 6860376"/>
              <a:gd name="connsiteX374" fmla="*/ 2616439 w 10502838"/>
              <a:gd name="connsiteY374" fmla="*/ 6615832 h 6860376"/>
              <a:gd name="connsiteX375" fmla="*/ 2662478 w 10502838"/>
              <a:gd name="connsiteY375" fmla="*/ 6661871 h 6860376"/>
              <a:gd name="connsiteX376" fmla="*/ 2586544 w 10502838"/>
              <a:gd name="connsiteY376" fmla="*/ 6737805 h 6860376"/>
              <a:gd name="connsiteX377" fmla="*/ 2662478 w 10502838"/>
              <a:gd name="connsiteY377" fmla="*/ 6813739 h 6860376"/>
              <a:gd name="connsiteX378" fmla="*/ 2616439 w 10502838"/>
              <a:gd name="connsiteY378" fmla="*/ 6859779 h 6860376"/>
              <a:gd name="connsiteX379" fmla="*/ 2540505 w 10502838"/>
              <a:gd name="connsiteY379" fmla="*/ 6783844 h 6860376"/>
              <a:gd name="connsiteX380" fmla="*/ 2464571 w 10502838"/>
              <a:gd name="connsiteY380" fmla="*/ 6859779 h 6860376"/>
              <a:gd name="connsiteX381" fmla="*/ 2418532 w 10502838"/>
              <a:gd name="connsiteY381" fmla="*/ 6813739 h 6860376"/>
              <a:gd name="connsiteX382" fmla="*/ 2494466 w 10502838"/>
              <a:gd name="connsiteY382" fmla="*/ 6737805 h 6860376"/>
              <a:gd name="connsiteX383" fmla="*/ 2418532 w 10502838"/>
              <a:gd name="connsiteY383" fmla="*/ 6661871 h 6860376"/>
              <a:gd name="connsiteX384" fmla="*/ 1861880 w 10502838"/>
              <a:gd name="connsiteY384" fmla="*/ 6615832 h 6860376"/>
              <a:gd name="connsiteX385" fmla="*/ 1937814 w 10502838"/>
              <a:gd name="connsiteY385" fmla="*/ 6691766 h 6860376"/>
              <a:gd name="connsiteX386" fmla="*/ 2013748 w 10502838"/>
              <a:gd name="connsiteY386" fmla="*/ 6615832 h 6860376"/>
              <a:gd name="connsiteX387" fmla="*/ 2059787 w 10502838"/>
              <a:gd name="connsiteY387" fmla="*/ 6661871 h 6860376"/>
              <a:gd name="connsiteX388" fmla="*/ 1983853 w 10502838"/>
              <a:gd name="connsiteY388" fmla="*/ 6737805 h 6860376"/>
              <a:gd name="connsiteX389" fmla="*/ 2059787 w 10502838"/>
              <a:gd name="connsiteY389" fmla="*/ 6813739 h 6860376"/>
              <a:gd name="connsiteX390" fmla="*/ 2013748 w 10502838"/>
              <a:gd name="connsiteY390" fmla="*/ 6859779 h 6860376"/>
              <a:gd name="connsiteX391" fmla="*/ 1937814 w 10502838"/>
              <a:gd name="connsiteY391" fmla="*/ 6783844 h 6860376"/>
              <a:gd name="connsiteX392" fmla="*/ 1861880 w 10502838"/>
              <a:gd name="connsiteY392" fmla="*/ 6859779 h 6860376"/>
              <a:gd name="connsiteX393" fmla="*/ 1815841 w 10502838"/>
              <a:gd name="connsiteY393" fmla="*/ 6813739 h 6860376"/>
              <a:gd name="connsiteX394" fmla="*/ 1891775 w 10502838"/>
              <a:gd name="connsiteY394" fmla="*/ 6737805 h 6860376"/>
              <a:gd name="connsiteX395" fmla="*/ 1815841 w 10502838"/>
              <a:gd name="connsiteY395" fmla="*/ 6661871 h 6860376"/>
              <a:gd name="connsiteX396" fmla="*/ 1259787 w 10502838"/>
              <a:gd name="connsiteY396" fmla="*/ 6615832 h 6860376"/>
              <a:gd name="connsiteX397" fmla="*/ 1335720 w 10502838"/>
              <a:gd name="connsiteY397" fmla="*/ 6691766 h 6860376"/>
              <a:gd name="connsiteX398" fmla="*/ 1411655 w 10502838"/>
              <a:gd name="connsiteY398" fmla="*/ 6615832 h 6860376"/>
              <a:gd name="connsiteX399" fmla="*/ 1457694 w 10502838"/>
              <a:gd name="connsiteY399" fmla="*/ 6661871 h 6860376"/>
              <a:gd name="connsiteX400" fmla="*/ 1381162 w 10502838"/>
              <a:gd name="connsiteY400" fmla="*/ 6738403 h 6860376"/>
              <a:gd name="connsiteX401" fmla="*/ 1457096 w 10502838"/>
              <a:gd name="connsiteY401" fmla="*/ 6814337 h 6860376"/>
              <a:gd name="connsiteX402" fmla="*/ 1411058 w 10502838"/>
              <a:gd name="connsiteY402" fmla="*/ 6860376 h 6860376"/>
              <a:gd name="connsiteX403" fmla="*/ 1335122 w 10502838"/>
              <a:gd name="connsiteY403" fmla="*/ 6784442 h 6860376"/>
              <a:gd name="connsiteX404" fmla="*/ 1259787 w 10502838"/>
              <a:gd name="connsiteY404" fmla="*/ 6859779 h 6860376"/>
              <a:gd name="connsiteX405" fmla="*/ 1213747 w 10502838"/>
              <a:gd name="connsiteY405" fmla="*/ 6813739 h 6860376"/>
              <a:gd name="connsiteX406" fmla="*/ 1289682 w 10502838"/>
              <a:gd name="connsiteY406" fmla="*/ 6737805 h 6860376"/>
              <a:gd name="connsiteX407" fmla="*/ 1213747 w 10502838"/>
              <a:gd name="connsiteY407" fmla="*/ 6661871 h 6860376"/>
              <a:gd name="connsiteX408" fmla="*/ 657095 w 10502838"/>
              <a:gd name="connsiteY408" fmla="*/ 6615832 h 6860376"/>
              <a:gd name="connsiteX409" fmla="*/ 733029 w 10502838"/>
              <a:gd name="connsiteY409" fmla="*/ 6691766 h 6860376"/>
              <a:gd name="connsiteX410" fmla="*/ 808963 w 10502838"/>
              <a:gd name="connsiteY410" fmla="*/ 6615832 h 6860376"/>
              <a:gd name="connsiteX411" fmla="*/ 855002 w 10502838"/>
              <a:gd name="connsiteY411" fmla="*/ 6661871 h 6860376"/>
              <a:gd name="connsiteX412" fmla="*/ 779068 w 10502838"/>
              <a:gd name="connsiteY412" fmla="*/ 6737805 h 6860376"/>
              <a:gd name="connsiteX413" fmla="*/ 855002 w 10502838"/>
              <a:gd name="connsiteY413" fmla="*/ 6813739 h 6860376"/>
              <a:gd name="connsiteX414" fmla="*/ 808963 w 10502838"/>
              <a:gd name="connsiteY414" fmla="*/ 6859779 h 6860376"/>
              <a:gd name="connsiteX415" fmla="*/ 733029 w 10502838"/>
              <a:gd name="connsiteY415" fmla="*/ 6783844 h 6860376"/>
              <a:gd name="connsiteX416" fmla="*/ 657095 w 10502838"/>
              <a:gd name="connsiteY416" fmla="*/ 6859779 h 6860376"/>
              <a:gd name="connsiteX417" fmla="*/ 611056 w 10502838"/>
              <a:gd name="connsiteY417" fmla="*/ 6813739 h 6860376"/>
              <a:gd name="connsiteX418" fmla="*/ 686990 w 10502838"/>
              <a:gd name="connsiteY418" fmla="*/ 6737805 h 6860376"/>
              <a:gd name="connsiteX419" fmla="*/ 611056 w 10502838"/>
              <a:gd name="connsiteY419" fmla="*/ 6661871 h 6860376"/>
              <a:gd name="connsiteX420" fmla="*/ 55002 w 10502838"/>
              <a:gd name="connsiteY420" fmla="*/ 6615832 h 6860376"/>
              <a:gd name="connsiteX421" fmla="*/ 130936 w 10502838"/>
              <a:gd name="connsiteY421" fmla="*/ 6691766 h 6860376"/>
              <a:gd name="connsiteX422" fmla="*/ 206870 w 10502838"/>
              <a:gd name="connsiteY422" fmla="*/ 6615832 h 6860376"/>
              <a:gd name="connsiteX423" fmla="*/ 252909 w 10502838"/>
              <a:gd name="connsiteY423" fmla="*/ 6661871 h 6860376"/>
              <a:gd name="connsiteX424" fmla="*/ 176377 w 10502838"/>
              <a:gd name="connsiteY424" fmla="*/ 6738403 h 6860376"/>
              <a:gd name="connsiteX425" fmla="*/ 252311 w 10502838"/>
              <a:gd name="connsiteY425" fmla="*/ 6814337 h 6860376"/>
              <a:gd name="connsiteX426" fmla="*/ 206273 w 10502838"/>
              <a:gd name="connsiteY426" fmla="*/ 6860376 h 6860376"/>
              <a:gd name="connsiteX427" fmla="*/ 130338 w 10502838"/>
              <a:gd name="connsiteY427" fmla="*/ 6784442 h 6860376"/>
              <a:gd name="connsiteX428" fmla="*/ 55002 w 10502838"/>
              <a:gd name="connsiteY428" fmla="*/ 6859779 h 6860376"/>
              <a:gd name="connsiteX429" fmla="*/ 8963 w 10502838"/>
              <a:gd name="connsiteY429" fmla="*/ 6813739 h 6860376"/>
              <a:gd name="connsiteX430" fmla="*/ 84897 w 10502838"/>
              <a:gd name="connsiteY430" fmla="*/ 6737805 h 6860376"/>
              <a:gd name="connsiteX431" fmla="*/ 8963 w 10502838"/>
              <a:gd name="connsiteY431" fmla="*/ 6661871 h 6860376"/>
              <a:gd name="connsiteX432" fmla="*/ 10348579 w 10502838"/>
              <a:gd name="connsiteY432" fmla="*/ 6167401 h 6860376"/>
              <a:gd name="connsiteX433" fmla="*/ 10395813 w 10502838"/>
              <a:gd name="connsiteY433" fmla="*/ 6167401 h 6860376"/>
              <a:gd name="connsiteX434" fmla="*/ 10395813 w 10502838"/>
              <a:gd name="connsiteY434" fmla="*/ 6274427 h 6860376"/>
              <a:gd name="connsiteX435" fmla="*/ 10502838 w 10502838"/>
              <a:gd name="connsiteY435" fmla="*/ 6274427 h 6860376"/>
              <a:gd name="connsiteX436" fmla="*/ 10502838 w 10502838"/>
              <a:gd name="connsiteY436" fmla="*/ 6321063 h 6860376"/>
              <a:gd name="connsiteX437" fmla="*/ 10395813 w 10502838"/>
              <a:gd name="connsiteY437" fmla="*/ 6321063 h 6860376"/>
              <a:gd name="connsiteX438" fmla="*/ 10395813 w 10502838"/>
              <a:gd name="connsiteY438" fmla="*/ 6428089 h 6860376"/>
              <a:gd name="connsiteX439" fmla="*/ 10348579 w 10502838"/>
              <a:gd name="connsiteY439" fmla="*/ 6428089 h 6860376"/>
              <a:gd name="connsiteX440" fmla="*/ 10348579 w 10502838"/>
              <a:gd name="connsiteY440" fmla="*/ 6321063 h 6860376"/>
              <a:gd name="connsiteX441" fmla="*/ 10241553 w 10502838"/>
              <a:gd name="connsiteY441" fmla="*/ 6321063 h 6860376"/>
              <a:gd name="connsiteX442" fmla="*/ 10241553 w 10502838"/>
              <a:gd name="connsiteY442" fmla="*/ 6274427 h 6860376"/>
              <a:gd name="connsiteX443" fmla="*/ 10348579 w 10502838"/>
              <a:gd name="connsiteY443" fmla="*/ 6274427 h 6860376"/>
              <a:gd name="connsiteX444" fmla="*/ 9746486 w 10502838"/>
              <a:gd name="connsiteY444" fmla="*/ 6167401 h 6860376"/>
              <a:gd name="connsiteX445" fmla="*/ 9793123 w 10502838"/>
              <a:gd name="connsiteY445" fmla="*/ 6167401 h 6860376"/>
              <a:gd name="connsiteX446" fmla="*/ 9793123 w 10502838"/>
              <a:gd name="connsiteY446" fmla="*/ 6274427 h 6860376"/>
              <a:gd name="connsiteX447" fmla="*/ 9900148 w 10502838"/>
              <a:gd name="connsiteY447" fmla="*/ 6274427 h 6860376"/>
              <a:gd name="connsiteX448" fmla="*/ 9900148 w 10502838"/>
              <a:gd name="connsiteY448" fmla="*/ 6321063 h 6860376"/>
              <a:gd name="connsiteX449" fmla="*/ 9793123 w 10502838"/>
              <a:gd name="connsiteY449" fmla="*/ 6321063 h 6860376"/>
              <a:gd name="connsiteX450" fmla="*/ 9793123 w 10502838"/>
              <a:gd name="connsiteY450" fmla="*/ 6428089 h 6860376"/>
              <a:gd name="connsiteX451" fmla="*/ 9746486 w 10502838"/>
              <a:gd name="connsiteY451" fmla="*/ 6428089 h 6860376"/>
              <a:gd name="connsiteX452" fmla="*/ 9746486 w 10502838"/>
              <a:gd name="connsiteY452" fmla="*/ 6321063 h 6860376"/>
              <a:gd name="connsiteX453" fmla="*/ 9639460 w 10502838"/>
              <a:gd name="connsiteY453" fmla="*/ 6321063 h 6860376"/>
              <a:gd name="connsiteX454" fmla="*/ 9639460 w 10502838"/>
              <a:gd name="connsiteY454" fmla="*/ 6274427 h 6860376"/>
              <a:gd name="connsiteX455" fmla="*/ 9746486 w 10502838"/>
              <a:gd name="connsiteY455" fmla="*/ 6274427 h 6860376"/>
              <a:gd name="connsiteX456" fmla="*/ 9143796 w 10502838"/>
              <a:gd name="connsiteY456" fmla="*/ 6167401 h 6860376"/>
              <a:gd name="connsiteX457" fmla="*/ 9191030 w 10502838"/>
              <a:gd name="connsiteY457" fmla="*/ 6167401 h 6860376"/>
              <a:gd name="connsiteX458" fmla="*/ 9191030 w 10502838"/>
              <a:gd name="connsiteY458" fmla="*/ 6274427 h 6860376"/>
              <a:gd name="connsiteX459" fmla="*/ 9298055 w 10502838"/>
              <a:gd name="connsiteY459" fmla="*/ 6274427 h 6860376"/>
              <a:gd name="connsiteX460" fmla="*/ 9298055 w 10502838"/>
              <a:gd name="connsiteY460" fmla="*/ 6321063 h 6860376"/>
              <a:gd name="connsiteX461" fmla="*/ 9191030 w 10502838"/>
              <a:gd name="connsiteY461" fmla="*/ 6321063 h 6860376"/>
              <a:gd name="connsiteX462" fmla="*/ 9191030 w 10502838"/>
              <a:gd name="connsiteY462" fmla="*/ 6428089 h 6860376"/>
              <a:gd name="connsiteX463" fmla="*/ 9143796 w 10502838"/>
              <a:gd name="connsiteY463" fmla="*/ 6428089 h 6860376"/>
              <a:gd name="connsiteX464" fmla="*/ 9143796 w 10502838"/>
              <a:gd name="connsiteY464" fmla="*/ 6321063 h 6860376"/>
              <a:gd name="connsiteX465" fmla="*/ 9036770 w 10502838"/>
              <a:gd name="connsiteY465" fmla="*/ 6321063 h 6860376"/>
              <a:gd name="connsiteX466" fmla="*/ 9036770 w 10502838"/>
              <a:gd name="connsiteY466" fmla="*/ 6274427 h 6860376"/>
              <a:gd name="connsiteX467" fmla="*/ 9143796 w 10502838"/>
              <a:gd name="connsiteY467" fmla="*/ 6274427 h 6860376"/>
              <a:gd name="connsiteX468" fmla="*/ 8541105 w 10502838"/>
              <a:gd name="connsiteY468" fmla="*/ 6167401 h 6860376"/>
              <a:gd name="connsiteX469" fmla="*/ 8588339 w 10502838"/>
              <a:gd name="connsiteY469" fmla="*/ 6167401 h 6860376"/>
              <a:gd name="connsiteX470" fmla="*/ 8588339 w 10502838"/>
              <a:gd name="connsiteY470" fmla="*/ 6274427 h 6860376"/>
              <a:gd name="connsiteX471" fmla="*/ 8695365 w 10502838"/>
              <a:gd name="connsiteY471" fmla="*/ 6274427 h 6860376"/>
              <a:gd name="connsiteX472" fmla="*/ 8695365 w 10502838"/>
              <a:gd name="connsiteY472" fmla="*/ 6321063 h 6860376"/>
              <a:gd name="connsiteX473" fmla="*/ 8588339 w 10502838"/>
              <a:gd name="connsiteY473" fmla="*/ 6321063 h 6860376"/>
              <a:gd name="connsiteX474" fmla="*/ 8588339 w 10502838"/>
              <a:gd name="connsiteY474" fmla="*/ 6428089 h 6860376"/>
              <a:gd name="connsiteX475" fmla="*/ 8541105 w 10502838"/>
              <a:gd name="connsiteY475" fmla="*/ 6428089 h 6860376"/>
              <a:gd name="connsiteX476" fmla="*/ 8541105 w 10502838"/>
              <a:gd name="connsiteY476" fmla="*/ 6321063 h 6860376"/>
              <a:gd name="connsiteX477" fmla="*/ 8434079 w 10502838"/>
              <a:gd name="connsiteY477" fmla="*/ 6321063 h 6860376"/>
              <a:gd name="connsiteX478" fmla="*/ 8434079 w 10502838"/>
              <a:gd name="connsiteY478" fmla="*/ 6274427 h 6860376"/>
              <a:gd name="connsiteX479" fmla="*/ 8541105 w 10502838"/>
              <a:gd name="connsiteY479" fmla="*/ 6274427 h 6860376"/>
              <a:gd name="connsiteX480" fmla="*/ 7939012 w 10502838"/>
              <a:gd name="connsiteY480" fmla="*/ 6167401 h 6860376"/>
              <a:gd name="connsiteX481" fmla="*/ 7985648 w 10502838"/>
              <a:gd name="connsiteY481" fmla="*/ 6167401 h 6860376"/>
              <a:gd name="connsiteX482" fmla="*/ 7985648 w 10502838"/>
              <a:gd name="connsiteY482" fmla="*/ 6274427 h 6860376"/>
              <a:gd name="connsiteX483" fmla="*/ 8092674 w 10502838"/>
              <a:gd name="connsiteY483" fmla="*/ 6274427 h 6860376"/>
              <a:gd name="connsiteX484" fmla="*/ 8092674 w 10502838"/>
              <a:gd name="connsiteY484" fmla="*/ 6321063 h 6860376"/>
              <a:gd name="connsiteX485" fmla="*/ 7985648 w 10502838"/>
              <a:gd name="connsiteY485" fmla="*/ 6321063 h 6860376"/>
              <a:gd name="connsiteX486" fmla="*/ 7985648 w 10502838"/>
              <a:gd name="connsiteY486" fmla="*/ 6428089 h 6860376"/>
              <a:gd name="connsiteX487" fmla="*/ 7939012 w 10502838"/>
              <a:gd name="connsiteY487" fmla="*/ 6428089 h 6860376"/>
              <a:gd name="connsiteX488" fmla="*/ 7939012 w 10502838"/>
              <a:gd name="connsiteY488" fmla="*/ 6321063 h 6860376"/>
              <a:gd name="connsiteX489" fmla="*/ 7831986 w 10502838"/>
              <a:gd name="connsiteY489" fmla="*/ 6321063 h 6860376"/>
              <a:gd name="connsiteX490" fmla="*/ 7831986 w 10502838"/>
              <a:gd name="connsiteY490" fmla="*/ 6274427 h 6860376"/>
              <a:gd name="connsiteX491" fmla="*/ 7939012 w 10502838"/>
              <a:gd name="connsiteY491" fmla="*/ 6274427 h 6860376"/>
              <a:gd name="connsiteX492" fmla="*/ 7336321 w 10502838"/>
              <a:gd name="connsiteY492" fmla="*/ 6167401 h 6860376"/>
              <a:gd name="connsiteX493" fmla="*/ 7383555 w 10502838"/>
              <a:gd name="connsiteY493" fmla="*/ 6167401 h 6860376"/>
              <a:gd name="connsiteX494" fmla="*/ 7383555 w 10502838"/>
              <a:gd name="connsiteY494" fmla="*/ 6274427 h 6860376"/>
              <a:gd name="connsiteX495" fmla="*/ 7490581 w 10502838"/>
              <a:gd name="connsiteY495" fmla="*/ 6274427 h 6860376"/>
              <a:gd name="connsiteX496" fmla="*/ 7490581 w 10502838"/>
              <a:gd name="connsiteY496" fmla="*/ 6321063 h 6860376"/>
              <a:gd name="connsiteX497" fmla="*/ 7383555 w 10502838"/>
              <a:gd name="connsiteY497" fmla="*/ 6321063 h 6860376"/>
              <a:gd name="connsiteX498" fmla="*/ 7383555 w 10502838"/>
              <a:gd name="connsiteY498" fmla="*/ 6428089 h 6860376"/>
              <a:gd name="connsiteX499" fmla="*/ 7336321 w 10502838"/>
              <a:gd name="connsiteY499" fmla="*/ 6428089 h 6860376"/>
              <a:gd name="connsiteX500" fmla="*/ 7336321 w 10502838"/>
              <a:gd name="connsiteY500" fmla="*/ 6321063 h 6860376"/>
              <a:gd name="connsiteX501" fmla="*/ 7229295 w 10502838"/>
              <a:gd name="connsiteY501" fmla="*/ 6321063 h 6860376"/>
              <a:gd name="connsiteX502" fmla="*/ 7229295 w 10502838"/>
              <a:gd name="connsiteY502" fmla="*/ 6274427 h 6860376"/>
              <a:gd name="connsiteX503" fmla="*/ 7336321 w 10502838"/>
              <a:gd name="connsiteY503" fmla="*/ 6274427 h 6860376"/>
              <a:gd name="connsiteX504" fmla="*/ 6734228 w 10502838"/>
              <a:gd name="connsiteY504" fmla="*/ 6167401 h 6860376"/>
              <a:gd name="connsiteX505" fmla="*/ 6780864 w 10502838"/>
              <a:gd name="connsiteY505" fmla="*/ 6167401 h 6860376"/>
              <a:gd name="connsiteX506" fmla="*/ 6780864 w 10502838"/>
              <a:gd name="connsiteY506" fmla="*/ 6274427 h 6860376"/>
              <a:gd name="connsiteX507" fmla="*/ 6887890 w 10502838"/>
              <a:gd name="connsiteY507" fmla="*/ 6274427 h 6860376"/>
              <a:gd name="connsiteX508" fmla="*/ 6887890 w 10502838"/>
              <a:gd name="connsiteY508" fmla="*/ 6321063 h 6860376"/>
              <a:gd name="connsiteX509" fmla="*/ 6780864 w 10502838"/>
              <a:gd name="connsiteY509" fmla="*/ 6321063 h 6860376"/>
              <a:gd name="connsiteX510" fmla="*/ 6780864 w 10502838"/>
              <a:gd name="connsiteY510" fmla="*/ 6428089 h 6860376"/>
              <a:gd name="connsiteX511" fmla="*/ 6734228 w 10502838"/>
              <a:gd name="connsiteY511" fmla="*/ 6428089 h 6860376"/>
              <a:gd name="connsiteX512" fmla="*/ 6734228 w 10502838"/>
              <a:gd name="connsiteY512" fmla="*/ 6321063 h 6860376"/>
              <a:gd name="connsiteX513" fmla="*/ 6627202 w 10502838"/>
              <a:gd name="connsiteY513" fmla="*/ 6321063 h 6860376"/>
              <a:gd name="connsiteX514" fmla="*/ 6627202 w 10502838"/>
              <a:gd name="connsiteY514" fmla="*/ 6274427 h 6860376"/>
              <a:gd name="connsiteX515" fmla="*/ 6734228 w 10502838"/>
              <a:gd name="connsiteY515" fmla="*/ 6274427 h 6860376"/>
              <a:gd name="connsiteX516" fmla="*/ 6131537 w 10502838"/>
              <a:gd name="connsiteY516" fmla="*/ 6167401 h 6860376"/>
              <a:gd name="connsiteX517" fmla="*/ 6178771 w 10502838"/>
              <a:gd name="connsiteY517" fmla="*/ 6167401 h 6860376"/>
              <a:gd name="connsiteX518" fmla="*/ 6178771 w 10502838"/>
              <a:gd name="connsiteY518" fmla="*/ 6274427 h 6860376"/>
              <a:gd name="connsiteX519" fmla="*/ 6285797 w 10502838"/>
              <a:gd name="connsiteY519" fmla="*/ 6274427 h 6860376"/>
              <a:gd name="connsiteX520" fmla="*/ 6285797 w 10502838"/>
              <a:gd name="connsiteY520" fmla="*/ 6321063 h 6860376"/>
              <a:gd name="connsiteX521" fmla="*/ 6178771 w 10502838"/>
              <a:gd name="connsiteY521" fmla="*/ 6321063 h 6860376"/>
              <a:gd name="connsiteX522" fmla="*/ 6178771 w 10502838"/>
              <a:gd name="connsiteY522" fmla="*/ 6428089 h 6860376"/>
              <a:gd name="connsiteX523" fmla="*/ 6131537 w 10502838"/>
              <a:gd name="connsiteY523" fmla="*/ 6428089 h 6860376"/>
              <a:gd name="connsiteX524" fmla="*/ 6131537 w 10502838"/>
              <a:gd name="connsiteY524" fmla="*/ 6321063 h 6860376"/>
              <a:gd name="connsiteX525" fmla="*/ 6024511 w 10502838"/>
              <a:gd name="connsiteY525" fmla="*/ 6321063 h 6860376"/>
              <a:gd name="connsiteX526" fmla="*/ 6024511 w 10502838"/>
              <a:gd name="connsiteY526" fmla="*/ 6274427 h 6860376"/>
              <a:gd name="connsiteX527" fmla="*/ 6131537 w 10502838"/>
              <a:gd name="connsiteY527" fmla="*/ 6274427 h 6860376"/>
              <a:gd name="connsiteX528" fmla="*/ 5528846 w 10502838"/>
              <a:gd name="connsiteY528" fmla="*/ 6167401 h 6860376"/>
              <a:gd name="connsiteX529" fmla="*/ 5576080 w 10502838"/>
              <a:gd name="connsiteY529" fmla="*/ 6167401 h 6860376"/>
              <a:gd name="connsiteX530" fmla="*/ 5576080 w 10502838"/>
              <a:gd name="connsiteY530" fmla="*/ 6274427 h 6860376"/>
              <a:gd name="connsiteX531" fmla="*/ 5683106 w 10502838"/>
              <a:gd name="connsiteY531" fmla="*/ 6274427 h 6860376"/>
              <a:gd name="connsiteX532" fmla="*/ 5683106 w 10502838"/>
              <a:gd name="connsiteY532" fmla="*/ 6321063 h 6860376"/>
              <a:gd name="connsiteX533" fmla="*/ 5576080 w 10502838"/>
              <a:gd name="connsiteY533" fmla="*/ 6321063 h 6860376"/>
              <a:gd name="connsiteX534" fmla="*/ 5576080 w 10502838"/>
              <a:gd name="connsiteY534" fmla="*/ 6428089 h 6860376"/>
              <a:gd name="connsiteX535" fmla="*/ 5528846 w 10502838"/>
              <a:gd name="connsiteY535" fmla="*/ 6428089 h 6860376"/>
              <a:gd name="connsiteX536" fmla="*/ 5528846 w 10502838"/>
              <a:gd name="connsiteY536" fmla="*/ 6321063 h 6860376"/>
              <a:gd name="connsiteX537" fmla="*/ 5421820 w 10502838"/>
              <a:gd name="connsiteY537" fmla="*/ 6321063 h 6860376"/>
              <a:gd name="connsiteX538" fmla="*/ 5421820 w 10502838"/>
              <a:gd name="connsiteY538" fmla="*/ 6274427 h 6860376"/>
              <a:gd name="connsiteX539" fmla="*/ 5528846 w 10502838"/>
              <a:gd name="connsiteY539" fmla="*/ 6274427 h 6860376"/>
              <a:gd name="connsiteX540" fmla="*/ 4926753 w 10502838"/>
              <a:gd name="connsiteY540" fmla="*/ 6167401 h 6860376"/>
              <a:gd name="connsiteX541" fmla="*/ 4973389 w 10502838"/>
              <a:gd name="connsiteY541" fmla="*/ 6167401 h 6860376"/>
              <a:gd name="connsiteX542" fmla="*/ 4973389 w 10502838"/>
              <a:gd name="connsiteY542" fmla="*/ 6274427 h 6860376"/>
              <a:gd name="connsiteX543" fmla="*/ 5080415 w 10502838"/>
              <a:gd name="connsiteY543" fmla="*/ 6274427 h 6860376"/>
              <a:gd name="connsiteX544" fmla="*/ 5080415 w 10502838"/>
              <a:gd name="connsiteY544" fmla="*/ 6321063 h 6860376"/>
              <a:gd name="connsiteX545" fmla="*/ 4973389 w 10502838"/>
              <a:gd name="connsiteY545" fmla="*/ 6321063 h 6860376"/>
              <a:gd name="connsiteX546" fmla="*/ 4973389 w 10502838"/>
              <a:gd name="connsiteY546" fmla="*/ 6428089 h 6860376"/>
              <a:gd name="connsiteX547" fmla="*/ 4926753 w 10502838"/>
              <a:gd name="connsiteY547" fmla="*/ 6428089 h 6860376"/>
              <a:gd name="connsiteX548" fmla="*/ 4926753 w 10502838"/>
              <a:gd name="connsiteY548" fmla="*/ 6321063 h 6860376"/>
              <a:gd name="connsiteX549" fmla="*/ 4819727 w 10502838"/>
              <a:gd name="connsiteY549" fmla="*/ 6321063 h 6860376"/>
              <a:gd name="connsiteX550" fmla="*/ 4819727 w 10502838"/>
              <a:gd name="connsiteY550" fmla="*/ 6274427 h 6860376"/>
              <a:gd name="connsiteX551" fmla="*/ 4926753 w 10502838"/>
              <a:gd name="connsiteY551" fmla="*/ 6274427 h 6860376"/>
              <a:gd name="connsiteX552" fmla="*/ 4324063 w 10502838"/>
              <a:gd name="connsiteY552" fmla="*/ 6167401 h 6860376"/>
              <a:gd name="connsiteX553" fmla="*/ 4371297 w 10502838"/>
              <a:gd name="connsiteY553" fmla="*/ 6167401 h 6860376"/>
              <a:gd name="connsiteX554" fmla="*/ 4371297 w 10502838"/>
              <a:gd name="connsiteY554" fmla="*/ 6274427 h 6860376"/>
              <a:gd name="connsiteX555" fmla="*/ 4478323 w 10502838"/>
              <a:gd name="connsiteY555" fmla="*/ 6274427 h 6860376"/>
              <a:gd name="connsiteX556" fmla="*/ 4478323 w 10502838"/>
              <a:gd name="connsiteY556" fmla="*/ 6321063 h 6860376"/>
              <a:gd name="connsiteX557" fmla="*/ 4371297 w 10502838"/>
              <a:gd name="connsiteY557" fmla="*/ 6321063 h 6860376"/>
              <a:gd name="connsiteX558" fmla="*/ 4371297 w 10502838"/>
              <a:gd name="connsiteY558" fmla="*/ 6428089 h 6860376"/>
              <a:gd name="connsiteX559" fmla="*/ 4324063 w 10502838"/>
              <a:gd name="connsiteY559" fmla="*/ 6428089 h 6860376"/>
              <a:gd name="connsiteX560" fmla="*/ 4324063 w 10502838"/>
              <a:gd name="connsiteY560" fmla="*/ 6321063 h 6860376"/>
              <a:gd name="connsiteX561" fmla="*/ 4217037 w 10502838"/>
              <a:gd name="connsiteY561" fmla="*/ 6321063 h 6860376"/>
              <a:gd name="connsiteX562" fmla="*/ 4217037 w 10502838"/>
              <a:gd name="connsiteY562" fmla="*/ 6274427 h 6860376"/>
              <a:gd name="connsiteX563" fmla="*/ 4324063 w 10502838"/>
              <a:gd name="connsiteY563" fmla="*/ 6274427 h 6860376"/>
              <a:gd name="connsiteX564" fmla="*/ 3721970 w 10502838"/>
              <a:gd name="connsiteY564" fmla="*/ 6167401 h 6860376"/>
              <a:gd name="connsiteX565" fmla="*/ 3768606 w 10502838"/>
              <a:gd name="connsiteY565" fmla="*/ 6167401 h 6860376"/>
              <a:gd name="connsiteX566" fmla="*/ 3768606 w 10502838"/>
              <a:gd name="connsiteY566" fmla="*/ 6274427 h 6860376"/>
              <a:gd name="connsiteX567" fmla="*/ 3875632 w 10502838"/>
              <a:gd name="connsiteY567" fmla="*/ 6274427 h 6860376"/>
              <a:gd name="connsiteX568" fmla="*/ 3875632 w 10502838"/>
              <a:gd name="connsiteY568" fmla="*/ 6321063 h 6860376"/>
              <a:gd name="connsiteX569" fmla="*/ 3768606 w 10502838"/>
              <a:gd name="connsiteY569" fmla="*/ 6321063 h 6860376"/>
              <a:gd name="connsiteX570" fmla="*/ 3768606 w 10502838"/>
              <a:gd name="connsiteY570" fmla="*/ 6428089 h 6860376"/>
              <a:gd name="connsiteX571" fmla="*/ 3721970 w 10502838"/>
              <a:gd name="connsiteY571" fmla="*/ 6428089 h 6860376"/>
              <a:gd name="connsiteX572" fmla="*/ 3721970 w 10502838"/>
              <a:gd name="connsiteY572" fmla="*/ 6321063 h 6860376"/>
              <a:gd name="connsiteX573" fmla="*/ 3614944 w 10502838"/>
              <a:gd name="connsiteY573" fmla="*/ 6321063 h 6860376"/>
              <a:gd name="connsiteX574" fmla="*/ 3614944 w 10502838"/>
              <a:gd name="connsiteY574" fmla="*/ 6274427 h 6860376"/>
              <a:gd name="connsiteX575" fmla="*/ 3721970 w 10502838"/>
              <a:gd name="connsiteY575" fmla="*/ 6274427 h 6860376"/>
              <a:gd name="connsiteX576" fmla="*/ 3119286 w 10502838"/>
              <a:gd name="connsiteY576" fmla="*/ 6167401 h 6860376"/>
              <a:gd name="connsiteX577" fmla="*/ 3166520 w 10502838"/>
              <a:gd name="connsiteY577" fmla="*/ 6167401 h 6860376"/>
              <a:gd name="connsiteX578" fmla="*/ 3166520 w 10502838"/>
              <a:gd name="connsiteY578" fmla="*/ 6274427 h 6860376"/>
              <a:gd name="connsiteX579" fmla="*/ 3273546 w 10502838"/>
              <a:gd name="connsiteY579" fmla="*/ 6274427 h 6860376"/>
              <a:gd name="connsiteX580" fmla="*/ 3273546 w 10502838"/>
              <a:gd name="connsiteY580" fmla="*/ 6321063 h 6860376"/>
              <a:gd name="connsiteX581" fmla="*/ 3166520 w 10502838"/>
              <a:gd name="connsiteY581" fmla="*/ 6321063 h 6860376"/>
              <a:gd name="connsiteX582" fmla="*/ 3166520 w 10502838"/>
              <a:gd name="connsiteY582" fmla="*/ 6428089 h 6860376"/>
              <a:gd name="connsiteX583" fmla="*/ 3119286 w 10502838"/>
              <a:gd name="connsiteY583" fmla="*/ 6428089 h 6860376"/>
              <a:gd name="connsiteX584" fmla="*/ 3119286 w 10502838"/>
              <a:gd name="connsiteY584" fmla="*/ 6321063 h 6860376"/>
              <a:gd name="connsiteX585" fmla="*/ 3012260 w 10502838"/>
              <a:gd name="connsiteY585" fmla="*/ 6321063 h 6860376"/>
              <a:gd name="connsiteX586" fmla="*/ 3012260 w 10502838"/>
              <a:gd name="connsiteY586" fmla="*/ 6274427 h 6860376"/>
              <a:gd name="connsiteX587" fmla="*/ 3119286 w 10502838"/>
              <a:gd name="connsiteY587" fmla="*/ 6274427 h 6860376"/>
              <a:gd name="connsiteX588" fmla="*/ 2516593 w 10502838"/>
              <a:gd name="connsiteY588" fmla="*/ 6167401 h 6860376"/>
              <a:gd name="connsiteX589" fmla="*/ 2563828 w 10502838"/>
              <a:gd name="connsiteY589" fmla="*/ 6167401 h 6860376"/>
              <a:gd name="connsiteX590" fmla="*/ 2563828 w 10502838"/>
              <a:gd name="connsiteY590" fmla="*/ 6274427 h 6860376"/>
              <a:gd name="connsiteX591" fmla="*/ 2670855 w 10502838"/>
              <a:gd name="connsiteY591" fmla="*/ 6274427 h 6860376"/>
              <a:gd name="connsiteX592" fmla="*/ 2670855 w 10502838"/>
              <a:gd name="connsiteY592" fmla="*/ 6321063 h 6860376"/>
              <a:gd name="connsiteX593" fmla="*/ 2563828 w 10502838"/>
              <a:gd name="connsiteY593" fmla="*/ 6321063 h 6860376"/>
              <a:gd name="connsiteX594" fmla="*/ 2563828 w 10502838"/>
              <a:gd name="connsiteY594" fmla="*/ 6428089 h 6860376"/>
              <a:gd name="connsiteX595" fmla="*/ 2516593 w 10502838"/>
              <a:gd name="connsiteY595" fmla="*/ 6428089 h 6860376"/>
              <a:gd name="connsiteX596" fmla="*/ 2516593 w 10502838"/>
              <a:gd name="connsiteY596" fmla="*/ 6321063 h 6860376"/>
              <a:gd name="connsiteX597" fmla="*/ 2409568 w 10502838"/>
              <a:gd name="connsiteY597" fmla="*/ 6321063 h 6860376"/>
              <a:gd name="connsiteX598" fmla="*/ 2409568 w 10502838"/>
              <a:gd name="connsiteY598" fmla="*/ 6274427 h 6860376"/>
              <a:gd name="connsiteX599" fmla="*/ 2516593 w 10502838"/>
              <a:gd name="connsiteY599" fmla="*/ 6274427 h 6860376"/>
              <a:gd name="connsiteX600" fmla="*/ 1914500 w 10502838"/>
              <a:gd name="connsiteY600" fmla="*/ 6167401 h 6860376"/>
              <a:gd name="connsiteX601" fmla="*/ 1961136 w 10502838"/>
              <a:gd name="connsiteY601" fmla="*/ 6167401 h 6860376"/>
              <a:gd name="connsiteX602" fmla="*/ 1961136 w 10502838"/>
              <a:gd name="connsiteY602" fmla="*/ 6274427 h 6860376"/>
              <a:gd name="connsiteX603" fmla="*/ 2068163 w 10502838"/>
              <a:gd name="connsiteY603" fmla="*/ 6274427 h 6860376"/>
              <a:gd name="connsiteX604" fmla="*/ 2068163 w 10502838"/>
              <a:gd name="connsiteY604" fmla="*/ 6321063 h 6860376"/>
              <a:gd name="connsiteX605" fmla="*/ 1961136 w 10502838"/>
              <a:gd name="connsiteY605" fmla="*/ 6321063 h 6860376"/>
              <a:gd name="connsiteX606" fmla="*/ 1961136 w 10502838"/>
              <a:gd name="connsiteY606" fmla="*/ 6428089 h 6860376"/>
              <a:gd name="connsiteX607" fmla="*/ 1914500 w 10502838"/>
              <a:gd name="connsiteY607" fmla="*/ 6428089 h 6860376"/>
              <a:gd name="connsiteX608" fmla="*/ 1914500 w 10502838"/>
              <a:gd name="connsiteY608" fmla="*/ 6321063 h 6860376"/>
              <a:gd name="connsiteX609" fmla="*/ 1807474 w 10502838"/>
              <a:gd name="connsiteY609" fmla="*/ 6321063 h 6860376"/>
              <a:gd name="connsiteX610" fmla="*/ 1807474 w 10502838"/>
              <a:gd name="connsiteY610" fmla="*/ 6274427 h 6860376"/>
              <a:gd name="connsiteX611" fmla="*/ 1914500 w 10502838"/>
              <a:gd name="connsiteY611" fmla="*/ 6274427 h 6860376"/>
              <a:gd name="connsiteX612" fmla="*/ 1311807 w 10502838"/>
              <a:gd name="connsiteY612" fmla="*/ 6167401 h 6860376"/>
              <a:gd name="connsiteX613" fmla="*/ 1359042 w 10502838"/>
              <a:gd name="connsiteY613" fmla="*/ 6167401 h 6860376"/>
              <a:gd name="connsiteX614" fmla="*/ 1359042 w 10502838"/>
              <a:gd name="connsiteY614" fmla="*/ 6274427 h 6860376"/>
              <a:gd name="connsiteX615" fmla="*/ 1466069 w 10502838"/>
              <a:gd name="connsiteY615" fmla="*/ 6274427 h 6860376"/>
              <a:gd name="connsiteX616" fmla="*/ 1466069 w 10502838"/>
              <a:gd name="connsiteY616" fmla="*/ 6321063 h 6860376"/>
              <a:gd name="connsiteX617" fmla="*/ 1359042 w 10502838"/>
              <a:gd name="connsiteY617" fmla="*/ 6321063 h 6860376"/>
              <a:gd name="connsiteX618" fmla="*/ 1359042 w 10502838"/>
              <a:gd name="connsiteY618" fmla="*/ 6428089 h 6860376"/>
              <a:gd name="connsiteX619" fmla="*/ 1311807 w 10502838"/>
              <a:gd name="connsiteY619" fmla="*/ 6428089 h 6860376"/>
              <a:gd name="connsiteX620" fmla="*/ 1311807 w 10502838"/>
              <a:gd name="connsiteY620" fmla="*/ 6321063 h 6860376"/>
              <a:gd name="connsiteX621" fmla="*/ 1204783 w 10502838"/>
              <a:gd name="connsiteY621" fmla="*/ 6321063 h 6860376"/>
              <a:gd name="connsiteX622" fmla="*/ 1204783 w 10502838"/>
              <a:gd name="connsiteY622" fmla="*/ 6274427 h 6860376"/>
              <a:gd name="connsiteX623" fmla="*/ 1311807 w 10502838"/>
              <a:gd name="connsiteY623" fmla="*/ 6274427 h 6860376"/>
              <a:gd name="connsiteX624" fmla="*/ 709715 w 10502838"/>
              <a:gd name="connsiteY624" fmla="*/ 6167401 h 6860376"/>
              <a:gd name="connsiteX625" fmla="*/ 756352 w 10502838"/>
              <a:gd name="connsiteY625" fmla="*/ 6167401 h 6860376"/>
              <a:gd name="connsiteX626" fmla="*/ 756352 w 10502838"/>
              <a:gd name="connsiteY626" fmla="*/ 6274427 h 6860376"/>
              <a:gd name="connsiteX627" fmla="*/ 863378 w 10502838"/>
              <a:gd name="connsiteY627" fmla="*/ 6274427 h 6860376"/>
              <a:gd name="connsiteX628" fmla="*/ 863378 w 10502838"/>
              <a:gd name="connsiteY628" fmla="*/ 6321063 h 6860376"/>
              <a:gd name="connsiteX629" fmla="*/ 756352 w 10502838"/>
              <a:gd name="connsiteY629" fmla="*/ 6321063 h 6860376"/>
              <a:gd name="connsiteX630" fmla="*/ 756352 w 10502838"/>
              <a:gd name="connsiteY630" fmla="*/ 6428089 h 6860376"/>
              <a:gd name="connsiteX631" fmla="*/ 709715 w 10502838"/>
              <a:gd name="connsiteY631" fmla="*/ 6428089 h 6860376"/>
              <a:gd name="connsiteX632" fmla="*/ 709715 w 10502838"/>
              <a:gd name="connsiteY632" fmla="*/ 6321063 h 6860376"/>
              <a:gd name="connsiteX633" fmla="*/ 602690 w 10502838"/>
              <a:gd name="connsiteY633" fmla="*/ 6321063 h 6860376"/>
              <a:gd name="connsiteX634" fmla="*/ 602690 w 10502838"/>
              <a:gd name="connsiteY634" fmla="*/ 6274427 h 6860376"/>
              <a:gd name="connsiteX635" fmla="*/ 709715 w 10502838"/>
              <a:gd name="connsiteY635" fmla="*/ 6274427 h 6860376"/>
              <a:gd name="connsiteX636" fmla="*/ 107025 w 10502838"/>
              <a:gd name="connsiteY636" fmla="*/ 6167401 h 6860376"/>
              <a:gd name="connsiteX637" fmla="*/ 154260 w 10502838"/>
              <a:gd name="connsiteY637" fmla="*/ 6167401 h 6860376"/>
              <a:gd name="connsiteX638" fmla="*/ 154260 w 10502838"/>
              <a:gd name="connsiteY638" fmla="*/ 6274427 h 6860376"/>
              <a:gd name="connsiteX639" fmla="*/ 261286 w 10502838"/>
              <a:gd name="connsiteY639" fmla="*/ 6274427 h 6860376"/>
              <a:gd name="connsiteX640" fmla="*/ 261286 w 10502838"/>
              <a:gd name="connsiteY640" fmla="*/ 6321063 h 6860376"/>
              <a:gd name="connsiteX641" fmla="*/ 154260 w 10502838"/>
              <a:gd name="connsiteY641" fmla="*/ 6321063 h 6860376"/>
              <a:gd name="connsiteX642" fmla="*/ 154260 w 10502838"/>
              <a:gd name="connsiteY642" fmla="*/ 6428089 h 6860376"/>
              <a:gd name="connsiteX643" fmla="*/ 107025 w 10502838"/>
              <a:gd name="connsiteY643" fmla="*/ 6428089 h 6860376"/>
              <a:gd name="connsiteX644" fmla="*/ 107025 w 10502838"/>
              <a:gd name="connsiteY644" fmla="*/ 6321063 h 6860376"/>
              <a:gd name="connsiteX645" fmla="*/ 0 w 10502838"/>
              <a:gd name="connsiteY645" fmla="*/ 6321063 h 6860376"/>
              <a:gd name="connsiteX646" fmla="*/ 0 w 10502838"/>
              <a:gd name="connsiteY646" fmla="*/ 6274427 h 6860376"/>
              <a:gd name="connsiteX647" fmla="*/ 107025 w 10502838"/>
              <a:gd name="connsiteY647" fmla="*/ 6274427 h 6860376"/>
              <a:gd name="connsiteX648" fmla="*/ 7283705 w 10502838"/>
              <a:gd name="connsiteY648" fmla="*/ 5761422 h 6860376"/>
              <a:gd name="connsiteX649" fmla="*/ 7263376 w 10502838"/>
              <a:gd name="connsiteY649" fmla="*/ 5781751 h 6860376"/>
              <a:gd name="connsiteX650" fmla="*/ 7339310 w 10502838"/>
              <a:gd name="connsiteY650" fmla="*/ 5857685 h 6860376"/>
              <a:gd name="connsiteX651" fmla="*/ 7263376 w 10502838"/>
              <a:gd name="connsiteY651" fmla="*/ 5933620 h 6860376"/>
              <a:gd name="connsiteX652" fmla="*/ 7283705 w 10502838"/>
              <a:gd name="connsiteY652" fmla="*/ 5953948 h 6860376"/>
              <a:gd name="connsiteX653" fmla="*/ 7359639 w 10502838"/>
              <a:gd name="connsiteY653" fmla="*/ 5877416 h 6860376"/>
              <a:gd name="connsiteX654" fmla="*/ 7435573 w 10502838"/>
              <a:gd name="connsiteY654" fmla="*/ 5953350 h 6860376"/>
              <a:gd name="connsiteX655" fmla="*/ 7455902 w 10502838"/>
              <a:gd name="connsiteY655" fmla="*/ 5933021 h 6860376"/>
              <a:gd name="connsiteX656" fmla="*/ 7379968 w 10502838"/>
              <a:gd name="connsiteY656" fmla="*/ 5857087 h 6860376"/>
              <a:gd name="connsiteX657" fmla="*/ 7455902 w 10502838"/>
              <a:gd name="connsiteY657" fmla="*/ 5781751 h 6860376"/>
              <a:gd name="connsiteX658" fmla="*/ 7435573 w 10502838"/>
              <a:gd name="connsiteY658" fmla="*/ 5761422 h 6860376"/>
              <a:gd name="connsiteX659" fmla="*/ 7359639 w 10502838"/>
              <a:gd name="connsiteY659" fmla="*/ 5837356 h 6860376"/>
              <a:gd name="connsiteX660" fmla="*/ 4874137 w 10502838"/>
              <a:gd name="connsiteY660" fmla="*/ 5761422 h 6860376"/>
              <a:gd name="connsiteX661" fmla="*/ 4853808 w 10502838"/>
              <a:gd name="connsiteY661" fmla="*/ 5781751 h 6860376"/>
              <a:gd name="connsiteX662" fmla="*/ 4929742 w 10502838"/>
              <a:gd name="connsiteY662" fmla="*/ 5857685 h 6860376"/>
              <a:gd name="connsiteX663" fmla="*/ 4853808 w 10502838"/>
              <a:gd name="connsiteY663" fmla="*/ 5933620 h 6860376"/>
              <a:gd name="connsiteX664" fmla="*/ 4874137 w 10502838"/>
              <a:gd name="connsiteY664" fmla="*/ 5953948 h 6860376"/>
              <a:gd name="connsiteX665" fmla="*/ 4950071 w 10502838"/>
              <a:gd name="connsiteY665" fmla="*/ 5877416 h 6860376"/>
              <a:gd name="connsiteX666" fmla="*/ 5026005 w 10502838"/>
              <a:gd name="connsiteY666" fmla="*/ 5953351 h 6860376"/>
              <a:gd name="connsiteX667" fmla="*/ 5046334 w 10502838"/>
              <a:gd name="connsiteY667" fmla="*/ 5933022 h 6860376"/>
              <a:gd name="connsiteX668" fmla="*/ 4970400 w 10502838"/>
              <a:gd name="connsiteY668" fmla="*/ 5857087 h 6860376"/>
              <a:gd name="connsiteX669" fmla="*/ 5046334 w 10502838"/>
              <a:gd name="connsiteY669" fmla="*/ 5781751 h 6860376"/>
              <a:gd name="connsiteX670" fmla="*/ 5026005 w 10502838"/>
              <a:gd name="connsiteY670" fmla="*/ 5761422 h 6860376"/>
              <a:gd name="connsiteX671" fmla="*/ 4950071 w 10502838"/>
              <a:gd name="connsiteY671" fmla="*/ 5837356 h 6860376"/>
              <a:gd name="connsiteX672" fmla="*/ 2464577 w 10502838"/>
              <a:gd name="connsiteY672" fmla="*/ 5761422 h 6860376"/>
              <a:gd name="connsiteX673" fmla="*/ 2444248 w 10502838"/>
              <a:gd name="connsiteY673" fmla="*/ 5781751 h 6860376"/>
              <a:gd name="connsiteX674" fmla="*/ 2520183 w 10502838"/>
              <a:gd name="connsiteY674" fmla="*/ 5857685 h 6860376"/>
              <a:gd name="connsiteX675" fmla="*/ 2444248 w 10502838"/>
              <a:gd name="connsiteY675" fmla="*/ 5933620 h 6860376"/>
              <a:gd name="connsiteX676" fmla="*/ 2464577 w 10502838"/>
              <a:gd name="connsiteY676" fmla="*/ 5953948 h 6860376"/>
              <a:gd name="connsiteX677" fmla="*/ 2540512 w 10502838"/>
              <a:gd name="connsiteY677" fmla="*/ 5877416 h 6860376"/>
              <a:gd name="connsiteX678" fmla="*/ 2616446 w 10502838"/>
              <a:gd name="connsiteY678" fmla="*/ 5953351 h 6860376"/>
              <a:gd name="connsiteX679" fmla="*/ 2636775 w 10502838"/>
              <a:gd name="connsiteY679" fmla="*/ 5933022 h 6860376"/>
              <a:gd name="connsiteX680" fmla="*/ 2560841 w 10502838"/>
              <a:gd name="connsiteY680" fmla="*/ 5857087 h 6860376"/>
              <a:gd name="connsiteX681" fmla="*/ 2636775 w 10502838"/>
              <a:gd name="connsiteY681" fmla="*/ 5781751 h 6860376"/>
              <a:gd name="connsiteX682" fmla="*/ 2616446 w 10502838"/>
              <a:gd name="connsiteY682" fmla="*/ 5761422 h 6860376"/>
              <a:gd name="connsiteX683" fmla="*/ 2540512 w 10502838"/>
              <a:gd name="connsiteY683" fmla="*/ 5837356 h 6860376"/>
              <a:gd name="connsiteX684" fmla="*/ 10295963 w 10502838"/>
              <a:gd name="connsiteY684" fmla="*/ 5760824 h 6860376"/>
              <a:gd name="connsiteX685" fmla="*/ 10275634 w 10502838"/>
              <a:gd name="connsiteY685" fmla="*/ 5781153 h 6860376"/>
              <a:gd name="connsiteX686" fmla="*/ 10351568 w 10502838"/>
              <a:gd name="connsiteY686" fmla="*/ 5857087 h 6860376"/>
              <a:gd name="connsiteX687" fmla="*/ 10275634 w 10502838"/>
              <a:gd name="connsiteY687" fmla="*/ 5933021 h 6860376"/>
              <a:gd name="connsiteX688" fmla="*/ 10295963 w 10502838"/>
              <a:gd name="connsiteY688" fmla="*/ 5953350 h 6860376"/>
              <a:gd name="connsiteX689" fmla="*/ 10371897 w 10502838"/>
              <a:gd name="connsiteY689" fmla="*/ 5877416 h 6860376"/>
              <a:gd name="connsiteX690" fmla="*/ 10447831 w 10502838"/>
              <a:gd name="connsiteY690" fmla="*/ 5953350 h 6860376"/>
              <a:gd name="connsiteX691" fmla="*/ 10468160 w 10502838"/>
              <a:gd name="connsiteY691" fmla="*/ 5933021 h 6860376"/>
              <a:gd name="connsiteX692" fmla="*/ 10392226 w 10502838"/>
              <a:gd name="connsiteY692" fmla="*/ 5857087 h 6860376"/>
              <a:gd name="connsiteX693" fmla="*/ 10468160 w 10502838"/>
              <a:gd name="connsiteY693" fmla="*/ 5781153 h 6860376"/>
              <a:gd name="connsiteX694" fmla="*/ 10447831 w 10502838"/>
              <a:gd name="connsiteY694" fmla="*/ 5760824 h 6860376"/>
              <a:gd name="connsiteX695" fmla="*/ 10371897 w 10502838"/>
              <a:gd name="connsiteY695" fmla="*/ 5836758 h 6860376"/>
              <a:gd name="connsiteX696" fmla="*/ 9693870 w 10502838"/>
              <a:gd name="connsiteY696" fmla="*/ 5760824 h 6860376"/>
              <a:gd name="connsiteX697" fmla="*/ 9673541 w 10502838"/>
              <a:gd name="connsiteY697" fmla="*/ 5781153 h 6860376"/>
              <a:gd name="connsiteX698" fmla="*/ 9749475 w 10502838"/>
              <a:gd name="connsiteY698" fmla="*/ 5857087 h 6860376"/>
              <a:gd name="connsiteX699" fmla="*/ 9673541 w 10502838"/>
              <a:gd name="connsiteY699" fmla="*/ 5933021 h 6860376"/>
              <a:gd name="connsiteX700" fmla="*/ 9693870 w 10502838"/>
              <a:gd name="connsiteY700" fmla="*/ 5953350 h 6860376"/>
              <a:gd name="connsiteX701" fmla="*/ 9769804 w 10502838"/>
              <a:gd name="connsiteY701" fmla="*/ 5877416 h 6860376"/>
              <a:gd name="connsiteX702" fmla="*/ 9845738 w 10502838"/>
              <a:gd name="connsiteY702" fmla="*/ 5953350 h 6860376"/>
              <a:gd name="connsiteX703" fmla="*/ 9866067 w 10502838"/>
              <a:gd name="connsiteY703" fmla="*/ 5933021 h 6860376"/>
              <a:gd name="connsiteX704" fmla="*/ 9790133 w 10502838"/>
              <a:gd name="connsiteY704" fmla="*/ 5857087 h 6860376"/>
              <a:gd name="connsiteX705" fmla="*/ 9866067 w 10502838"/>
              <a:gd name="connsiteY705" fmla="*/ 5781153 h 6860376"/>
              <a:gd name="connsiteX706" fmla="*/ 9845738 w 10502838"/>
              <a:gd name="connsiteY706" fmla="*/ 5760824 h 6860376"/>
              <a:gd name="connsiteX707" fmla="*/ 9769804 w 10502838"/>
              <a:gd name="connsiteY707" fmla="*/ 5836758 h 6860376"/>
              <a:gd name="connsiteX708" fmla="*/ 9091179 w 10502838"/>
              <a:gd name="connsiteY708" fmla="*/ 5760824 h 6860376"/>
              <a:gd name="connsiteX709" fmla="*/ 9070850 w 10502838"/>
              <a:gd name="connsiteY709" fmla="*/ 5781153 h 6860376"/>
              <a:gd name="connsiteX710" fmla="*/ 9146785 w 10502838"/>
              <a:gd name="connsiteY710" fmla="*/ 5857087 h 6860376"/>
              <a:gd name="connsiteX711" fmla="*/ 9070850 w 10502838"/>
              <a:gd name="connsiteY711" fmla="*/ 5933021 h 6860376"/>
              <a:gd name="connsiteX712" fmla="*/ 9091179 w 10502838"/>
              <a:gd name="connsiteY712" fmla="*/ 5953350 h 6860376"/>
              <a:gd name="connsiteX713" fmla="*/ 9167113 w 10502838"/>
              <a:gd name="connsiteY713" fmla="*/ 5877416 h 6860376"/>
              <a:gd name="connsiteX714" fmla="*/ 9243048 w 10502838"/>
              <a:gd name="connsiteY714" fmla="*/ 5953350 h 6860376"/>
              <a:gd name="connsiteX715" fmla="*/ 9263377 w 10502838"/>
              <a:gd name="connsiteY715" fmla="*/ 5933021 h 6860376"/>
              <a:gd name="connsiteX716" fmla="*/ 9187442 w 10502838"/>
              <a:gd name="connsiteY716" fmla="*/ 5857087 h 6860376"/>
              <a:gd name="connsiteX717" fmla="*/ 9263377 w 10502838"/>
              <a:gd name="connsiteY717" fmla="*/ 5781153 h 6860376"/>
              <a:gd name="connsiteX718" fmla="*/ 9243048 w 10502838"/>
              <a:gd name="connsiteY718" fmla="*/ 5760824 h 6860376"/>
              <a:gd name="connsiteX719" fmla="*/ 9167113 w 10502838"/>
              <a:gd name="connsiteY719" fmla="*/ 5836758 h 6860376"/>
              <a:gd name="connsiteX720" fmla="*/ 8489086 w 10502838"/>
              <a:gd name="connsiteY720" fmla="*/ 5760824 h 6860376"/>
              <a:gd name="connsiteX721" fmla="*/ 8468757 w 10502838"/>
              <a:gd name="connsiteY721" fmla="*/ 5781153 h 6860376"/>
              <a:gd name="connsiteX722" fmla="*/ 8544691 w 10502838"/>
              <a:gd name="connsiteY722" fmla="*/ 5857087 h 6860376"/>
              <a:gd name="connsiteX723" fmla="*/ 8468757 w 10502838"/>
              <a:gd name="connsiteY723" fmla="*/ 5933021 h 6860376"/>
              <a:gd name="connsiteX724" fmla="*/ 8489086 w 10502838"/>
              <a:gd name="connsiteY724" fmla="*/ 5953350 h 6860376"/>
              <a:gd name="connsiteX725" fmla="*/ 8565020 w 10502838"/>
              <a:gd name="connsiteY725" fmla="*/ 5877416 h 6860376"/>
              <a:gd name="connsiteX726" fmla="*/ 8640954 w 10502838"/>
              <a:gd name="connsiteY726" fmla="*/ 5953350 h 6860376"/>
              <a:gd name="connsiteX727" fmla="*/ 8661283 w 10502838"/>
              <a:gd name="connsiteY727" fmla="*/ 5933021 h 6860376"/>
              <a:gd name="connsiteX728" fmla="*/ 8585349 w 10502838"/>
              <a:gd name="connsiteY728" fmla="*/ 5857087 h 6860376"/>
              <a:gd name="connsiteX729" fmla="*/ 8661283 w 10502838"/>
              <a:gd name="connsiteY729" fmla="*/ 5781153 h 6860376"/>
              <a:gd name="connsiteX730" fmla="*/ 8640954 w 10502838"/>
              <a:gd name="connsiteY730" fmla="*/ 5760824 h 6860376"/>
              <a:gd name="connsiteX731" fmla="*/ 8565020 w 10502838"/>
              <a:gd name="connsiteY731" fmla="*/ 5836758 h 6860376"/>
              <a:gd name="connsiteX732" fmla="*/ 7886396 w 10502838"/>
              <a:gd name="connsiteY732" fmla="*/ 5760824 h 6860376"/>
              <a:gd name="connsiteX733" fmla="*/ 7866067 w 10502838"/>
              <a:gd name="connsiteY733" fmla="*/ 5781153 h 6860376"/>
              <a:gd name="connsiteX734" fmla="*/ 7942001 w 10502838"/>
              <a:gd name="connsiteY734" fmla="*/ 5857087 h 6860376"/>
              <a:gd name="connsiteX735" fmla="*/ 7866067 w 10502838"/>
              <a:gd name="connsiteY735" fmla="*/ 5933021 h 6860376"/>
              <a:gd name="connsiteX736" fmla="*/ 7886396 w 10502838"/>
              <a:gd name="connsiteY736" fmla="*/ 5953350 h 6860376"/>
              <a:gd name="connsiteX737" fmla="*/ 7962330 w 10502838"/>
              <a:gd name="connsiteY737" fmla="*/ 5877416 h 6860376"/>
              <a:gd name="connsiteX738" fmla="*/ 8038264 w 10502838"/>
              <a:gd name="connsiteY738" fmla="*/ 5953350 h 6860376"/>
              <a:gd name="connsiteX739" fmla="*/ 8058593 w 10502838"/>
              <a:gd name="connsiteY739" fmla="*/ 5933021 h 6860376"/>
              <a:gd name="connsiteX740" fmla="*/ 7982659 w 10502838"/>
              <a:gd name="connsiteY740" fmla="*/ 5857087 h 6860376"/>
              <a:gd name="connsiteX741" fmla="*/ 8058593 w 10502838"/>
              <a:gd name="connsiteY741" fmla="*/ 5781153 h 6860376"/>
              <a:gd name="connsiteX742" fmla="*/ 8038264 w 10502838"/>
              <a:gd name="connsiteY742" fmla="*/ 5760824 h 6860376"/>
              <a:gd name="connsiteX743" fmla="*/ 7962330 w 10502838"/>
              <a:gd name="connsiteY743" fmla="*/ 5836758 h 6860376"/>
              <a:gd name="connsiteX744" fmla="*/ 6681612 w 10502838"/>
              <a:gd name="connsiteY744" fmla="*/ 5760824 h 6860376"/>
              <a:gd name="connsiteX745" fmla="*/ 6661283 w 10502838"/>
              <a:gd name="connsiteY745" fmla="*/ 5781153 h 6860376"/>
              <a:gd name="connsiteX746" fmla="*/ 6737217 w 10502838"/>
              <a:gd name="connsiteY746" fmla="*/ 5857087 h 6860376"/>
              <a:gd name="connsiteX747" fmla="*/ 6661283 w 10502838"/>
              <a:gd name="connsiteY747" fmla="*/ 5933021 h 6860376"/>
              <a:gd name="connsiteX748" fmla="*/ 6681612 w 10502838"/>
              <a:gd name="connsiteY748" fmla="*/ 5953350 h 6860376"/>
              <a:gd name="connsiteX749" fmla="*/ 6757546 w 10502838"/>
              <a:gd name="connsiteY749" fmla="*/ 5877416 h 6860376"/>
              <a:gd name="connsiteX750" fmla="*/ 6833480 w 10502838"/>
              <a:gd name="connsiteY750" fmla="*/ 5953350 h 6860376"/>
              <a:gd name="connsiteX751" fmla="*/ 6853809 w 10502838"/>
              <a:gd name="connsiteY751" fmla="*/ 5933021 h 6860376"/>
              <a:gd name="connsiteX752" fmla="*/ 6777875 w 10502838"/>
              <a:gd name="connsiteY752" fmla="*/ 5857087 h 6860376"/>
              <a:gd name="connsiteX753" fmla="*/ 6853809 w 10502838"/>
              <a:gd name="connsiteY753" fmla="*/ 5781153 h 6860376"/>
              <a:gd name="connsiteX754" fmla="*/ 6833480 w 10502838"/>
              <a:gd name="connsiteY754" fmla="*/ 5760824 h 6860376"/>
              <a:gd name="connsiteX755" fmla="*/ 6757546 w 10502838"/>
              <a:gd name="connsiteY755" fmla="*/ 5836758 h 6860376"/>
              <a:gd name="connsiteX756" fmla="*/ 6078921 w 10502838"/>
              <a:gd name="connsiteY756" fmla="*/ 5760824 h 6860376"/>
              <a:gd name="connsiteX757" fmla="*/ 6058592 w 10502838"/>
              <a:gd name="connsiteY757" fmla="*/ 5781153 h 6860376"/>
              <a:gd name="connsiteX758" fmla="*/ 6134526 w 10502838"/>
              <a:gd name="connsiteY758" fmla="*/ 5857087 h 6860376"/>
              <a:gd name="connsiteX759" fmla="*/ 6058592 w 10502838"/>
              <a:gd name="connsiteY759" fmla="*/ 5933021 h 6860376"/>
              <a:gd name="connsiteX760" fmla="*/ 6078921 w 10502838"/>
              <a:gd name="connsiteY760" fmla="*/ 5953350 h 6860376"/>
              <a:gd name="connsiteX761" fmla="*/ 6154855 w 10502838"/>
              <a:gd name="connsiteY761" fmla="*/ 5877416 h 6860376"/>
              <a:gd name="connsiteX762" fmla="*/ 6230789 w 10502838"/>
              <a:gd name="connsiteY762" fmla="*/ 5953350 h 6860376"/>
              <a:gd name="connsiteX763" fmla="*/ 6251118 w 10502838"/>
              <a:gd name="connsiteY763" fmla="*/ 5933021 h 6860376"/>
              <a:gd name="connsiteX764" fmla="*/ 6175184 w 10502838"/>
              <a:gd name="connsiteY764" fmla="*/ 5857087 h 6860376"/>
              <a:gd name="connsiteX765" fmla="*/ 6251118 w 10502838"/>
              <a:gd name="connsiteY765" fmla="*/ 5781153 h 6860376"/>
              <a:gd name="connsiteX766" fmla="*/ 6230789 w 10502838"/>
              <a:gd name="connsiteY766" fmla="*/ 5760824 h 6860376"/>
              <a:gd name="connsiteX767" fmla="*/ 6154855 w 10502838"/>
              <a:gd name="connsiteY767" fmla="*/ 5836758 h 6860376"/>
              <a:gd name="connsiteX768" fmla="*/ 5476828 w 10502838"/>
              <a:gd name="connsiteY768" fmla="*/ 5760824 h 6860376"/>
              <a:gd name="connsiteX769" fmla="*/ 5456499 w 10502838"/>
              <a:gd name="connsiteY769" fmla="*/ 5781153 h 6860376"/>
              <a:gd name="connsiteX770" fmla="*/ 5532433 w 10502838"/>
              <a:gd name="connsiteY770" fmla="*/ 5857087 h 6860376"/>
              <a:gd name="connsiteX771" fmla="*/ 5456499 w 10502838"/>
              <a:gd name="connsiteY771" fmla="*/ 5933022 h 6860376"/>
              <a:gd name="connsiteX772" fmla="*/ 5476828 w 10502838"/>
              <a:gd name="connsiteY772" fmla="*/ 5953351 h 6860376"/>
              <a:gd name="connsiteX773" fmla="*/ 5552762 w 10502838"/>
              <a:gd name="connsiteY773" fmla="*/ 5877416 h 6860376"/>
              <a:gd name="connsiteX774" fmla="*/ 5628697 w 10502838"/>
              <a:gd name="connsiteY774" fmla="*/ 5953351 h 6860376"/>
              <a:gd name="connsiteX775" fmla="*/ 5649025 w 10502838"/>
              <a:gd name="connsiteY775" fmla="*/ 5933022 h 6860376"/>
              <a:gd name="connsiteX776" fmla="*/ 5573091 w 10502838"/>
              <a:gd name="connsiteY776" fmla="*/ 5857087 h 6860376"/>
              <a:gd name="connsiteX777" fmla="*/ 5649025 w 10502838"/>
              <a:gd name="connsiteY777" fmla="*/ 5781153 h 6860376"/>
              <a:gd name="connsiteX778" fmla="*/ 5628697 w 10502838"/>
              <a:gd name="connsiteY778" fmla="*/ 5760824 h 6860376"/>
              <a:gd name="connsiteX779" fmla="*/ 5552762 w 10502838"/>
              <a:gd name="connsiteY779" fmla="*/ 5836759 h 6860376"/>
              <a:gd name="connsiteX780" fmla="*/ 4271446 w 10502838"/>
              <a:gd name="connsiteY780" fmla="*/ 5760824 h 6860376"/>
              <a:gd name="connsiteX781" fmla="*/ 4251117 w 10502838"/>
              <a:gd name="connsiteY781" fmla="*/ 5781153 h 6860376"/>
              <a:gd name="connsiteX782" fmla="*/ 4327052 w 10502838"/>
              <a:gd name="connsiteY782" fmla="*/ 5857087 h 6860376"/>
              <a:gd name="connsiteX783" fmla="*/ 4251117 w 10502838"/>
              <a:gd name="connsiteY783" fmla="*/ 5933022 h 6860376"/>
              <a:gd name="connsiteX784" fmla="*/ 4271446 w 10502838"/>
              <a:gd name="connsiteY784" fmla="*/ 5953351 h 6860376"/>
              <a:gd name="connsiteX785" fmla="*/ 4347380 w 10502838"/>
              <a:gd name="connsiteY785" fmla="*/ 5877416 h 6860376"/>
              <a:gd name="connsiteX786" fmla="*/ 4423315 w 10502838"/>
              <a:gd name="connsiteY786" fmla="*/ 5953351 h 6860376"/>
              <a:gd name="connsiteX787" fmla="*/ 4443644 w 10502838"/>
              <a:gd name="connsiteY787" fmla="*/ 5933022 h 6860376"/>
              <a:gd name="connsiteX788" fmla="*/ 4367709 w 10502838"/>
              <a:gd name="connsiteY788" fmla="*/ 5857087 h 6860376"/>
              <a:gd name="connsiteX789" fmla="*/ 4443644 w 10502838"/>
              <a:gd name="connsiteY789" fmla="*/ 5781153 h 6860376"/>
              <a:gd name="connsiteX790" fmla="*/ 4423315 w 10502838"/>
              <a:gd name="connsiteY790" fmla="*/ 5760824 h 6860376"/>
              <a:gd name="connsiteX791" fmla="*/ 4347380 w 10502838"/>
              <a:gd name="connsiteY791" fmla="*/ 5836759 h 6860376"/>
              <a:gd name="connsiteX792" fmla="*/ 3669354 w 10502838"/>
              <a:gd name="connsiteY792" fmla="*/ 5760824 h 6860376"/>
              <a:gd name="connsiteX793" fmla="*/ 3649025 w 10502838"/>
              <a:gd name="connsiteY793" fmla="*/ 5781153 h 6860376"/>
              <a:gd name="connsiteX794" fmla="*/ 3724959 w 10502838"/>
              <a:gd name="connsiteY794" fmla="*/ 5857087 h 6860376"/>
              <a:gd name="connsiteX795" fmla="*/ 3649025 w 10502838"/>
              <a:gd name="connsiteY795" fmla="*/ 5933022 h 6860376"/>
              <a:gd name="connsiteX796" fmla="*/ 3669354 w 10502838"/>
              <a:gd name="connsiteY796" fmla="*/ 5953351 h 6860376"/>
              <a:gd name="connsiteX797" fmla="*/ 3745288 w 10502838"/>
              <a:gd name="connsiteY797" fmla="*/ 5877416 h 6860376"/>
              <a:gd name="connsiteX798" fmla="*/ 3821222 w 10502838"/>
              <a:gd name="connsiteY798" fmla="*/ 5953351 h 6860376"/>
              <a:gd name="connsiteX799" fmla="*/ 3841551 w 10502838"/>
              <a:gd name="connsiteY799" fmla="*/ 5933022 h 6860376"/>
              <a:gd name="connsiteX800" fmla="*/ 3765617 w 10502838"/>
              <a:gd name="connsiteY800" fmla="*/ 5857087 h 6860376"/>
              <a:gd name="connsiteX801" fmla="*/ 3841551 w 10502838"/>
              <a:gd name="connsiteY801" fmla="*/ 5781153 h 6860376"/>
              <a:gd name="connsiteX802" fmla="*/ 3821222 w 10502838"/>
              <a:gd name="connsiteY802" fmla="*/ 5760824 h 6860376"/>
              <a:gd name="connsiteX803" fmla="*/ 3745288 w 10502838"/>
              <a:gd name="connsiteY803" fmla="*/ 5836759 h 6860376"/>
              <a:gd name="connsiteX804" fmla="*/ 3067269 w 10502838"/>
              <a:gd name="connsiteY804" fmla="*/ 5760824 h 6860376"/>
              <a:gd name="connsiteX805" fmla="*/ 3046940 w 10502838"/>
              <a:gd name="connsiteY805" fmla="*/ 5781153 h 6860376"/>
              <a:gd name="connsiteX806" fmla="*/ 3122874 w 10502838"/>
              <a:gd name="connsiteY806" fmla="*/ 5857087 h 6860376"/>
              <a:gd name="connsiteX807" fmla="*/ 3046940 w 10502838"/>
              <a:gd name="connsiteY807" fmla="*/ 5933022 h 6860376"/>
              <a:gd name="connsiteX808" fmla="*/ 3067269 w 10502838"/>
              <a:gd name="connsiteY808" fmla="*/ 5953351 h 6860376"/>
              <a:gd name="connsiteX809" fmla="*/ 3142606 w 10502838"/>
              <a:gd name="connsiteY809" fmla="*/ 5877416 h 6860376"/>
              <a:gd name="connsiteX810" fmla="*/ 3218540 w 10502838"/>
              <a:gd name="connsiteY810" fmla="*/ 5953351 h 6860376"/>
              <a:gd name="connsiteX811" fmla="*/ 3238869 w 10502838"/>
              <a:gd name="connsiteY811" fmla="*/ 5933022 h 6860376"/>
              <a:gd name="connsiteX812" fmla="*/ 3162935 w 10502838"/>
              <a:gd name="connsiteY812" fmla="*/ 5857087 h 6860376"/>
              <a:gd name="connsiteX813" fmla="*/ 3238869 w 10502838"/>
              <a:gd name="connsiteY813" fmla="*/ 5781153 h 6860376"/>
              <a:gd name="connsiteX814" fmla="*/ 3218540 w 10502838"/>
              <a:gd name="connsiteY814" fmla="*/ 5760824 h 6860376"/>
              <a:gd name="connsiteX815" fmla="*/ 3142606 w 10502838"/>
              <a:gd name="connsiteY815" fmla="*/ 5836759 h 6860376"/>
              <a:gd name="connsiteX816" fmla="*/ 1861885 w 10502838"/>
              <a:gd name="connsiteY816" fmla="*/ 5760824 h 6860376"/>
              <a:gd name="connsiteX817" fmla="*/ 1841556 w 10502838"/>
              <a:gd name="connsiteY817" fmla="*/ 5781751 h 6860376"/>
              <a:gd name="connsiteX818" fmla="*/ 1917490 w 10502838"/>
              <a:gd name="connsiteY818" fmla="*/ 5857685 h 6860376"/>
              <a:gd name="connsiteX819" fmla="*/ 1841556 w 10502838"/>
              <a:gd name="connsiteY819" fmla="*/ 5933022 h 6860376"/>
              <a:gd name="connsiteX820" fmla="*/ 1861885 w 10502838"/>
              <a:gd name="connsiteY820" fmla="*/ 5953351 h 6860376"/>
              <a:gd name="connsiteX821" fmla="*/ 1937819 w 10502838"/>
              <a:gd name="connsiteY821" fmla="*/ 5877416 h 6860376"/>
              <a:gd name="connsiteX822" fmla="*/ 2013753 w 10502838"/>
              <a:gd name="connsiteY822" fmla="*/ 5953351 h 6860376"/>
              <a:gd name="connsiteX823" fmla="*/ 2034082 w 10502838"/>
              <a:gd name="connsiteY823" fmla="*/ 5933022 h 6860376"/>
              <a:gd name="connsiteX824" fmla="*/ 1958148 w 10502838"/>
              <a:gd name="connsiteY824" fmla="*/ 5857087 h 6860376"/>
              <a:gd name="connsiteX825" fmla="*/ 2034082 w 10502838"/>
              <a:gd name="connsiteY825" fmla="*/ 5781153 h 6860376"/>
              <a:gd name="connsiteX826" fmla="*/ 2013753 w 10502838"/>
              <a:gd name="connsiteY826" fmla="*/ 5760824 h 6860376"/>
              <a:gd name="connsiteX827" fmla="*/ 1937819 w 10502838"/>
              <a:gd name="connsiteY827" fmla="*/ 5836759 h 6860376"/>
              <a:gd name="connsiteX828" fmla="*/ 1259791 w 10502838"/>
              <a:gd name="connsiteY828" fmla="*/ 5760824 h 6860376"/>
              <a:gd name="connsiteX829" fmla="*/ 1239462 w 10502838"/>
              <a:gd name="connsiteY829" fmla="*/ 5781153 h 6860376"/>
              <a:gd name="connsiteX830" fmla="*/ 1315396 w 10502838"/>
              <a:gd name="connsiteY830" fmla="*/ 5857087 h 6860376"/>
              <a:gd name="connsiteX831" fmla="*/ 1239462 w 10502838"/>
              <a:gd name="connsiteY831" fmla="*/ 5933022 h 6860376"/>
              <a:gd name="connsiteX832" fmla="*/ 1259791 w 10502838"/>
              <a:gd name="connsiteY832" fmla="*/ 5953351 h 6860376"/>
              <a:gd name="connsiteX833" fmla="*/ 1335725 w 10502838"/>
              <a:gd name="connsiteY833" fmla="*/ 5877416 h 6860376"/>
              <a:gd name="connsiteX834" fmla="*/ 1411659 w 10502838"/>
              <a:gd name="connsiteY834" fmla="*/ 5953351 h 6860376"/>
              <a:gd name="connsiteX835" fmla="*/ 1431988 w 10502838"/>
              <a:gd name="connsiteY835" fmla="*/ 5933022 h 6860376"/>
              <a:gd name="connsiteX836" fmla="*/ 1356054 w 10502838"/>
              <a:gd name="connsiteY836" fmla="*/ 5857087 h 6860376"/>
              <a:gd name="connsiteX837" fmla="*/ 1431988 w 10502838"/>
              <a:gd name="connsiteY837" fmla="*/ 5781153 h 6860376"/>
              <a:gd name="connsiteX838" fmla="*/ 1411659 w 10502838"/>
              <a:gd name="connsiteY838" fmla="*/ 5760824 h 6860376"/>
              <a:gd name="connsiteX839" fmla="*/ 1335725 w 10502838"/>
              <a:gd name="connsiteY839" fmla="*/ 5836759 h 6860376"/>
              <a:gd name="connsiteX840" fmla="*/ 657101 w 10502838"/>
              <a:gd name="connsiteY840" fmla="*/ 5760824 h 6860376"/>
              <a:gd name="connsiteX841" fmla="*/ 636772 w 10502838"/>
              <a:gd name="connsiteY841" fmla="*/ 5781153 h 6860376"/>
              <a:gd name="connsiteX842" fmla="*/ 712706 w 10502838"/>
              <a:gd name="connsiteY842" fmla="*/ 5857087 h 6860376"/>
              <a:gd name="connsiteX843" fmla="*/ 636772 w 10502838"/>
              <a:gd name="connsiteY843" fmla="*/ 5933022 h 6860376"/>
              <a:gd name="connsiteX844" fmla="*/ 657101 w 10502838"/>
              <a:gd name="connsiteY844" fmla="*/ 5953351 h 6860376"/>
              <a:gd name="connsiteX845" fmla="*/ 733035 w 10502838"/>
              <a:gd name="connsiteY845" fmla="*/ 5877416 h 6860376"/>
              <a:gd name="connsiteX846" fmla="*/ 808968 w 10502838"/>
              <a:gd name="connsiteY846" fmla="*/ 5953351 h 6860376"/>
              <a:gd name="connsiteX847" fmla="*/ 829298 w 10502838"/>
              <a:gd name="connsiteY847" fmla="*/ 5933022 h 6860376"/>
              <a:gd name="connsiteX848" fmla="*/ 753363 w 10502838"/>
              <a:gd name="connsiteY848" fmla="*/ 5857087 h 6860376"/>
              <a:gd name="connsiteX849" fmla="*/ 829298 w 10502838"/>
              <a:gd name="connsiteY849" fmla="*/ 5781153 h 6860376"/>
              <a:gd name="connsiteX850" fmla="*/ 808968 w 10502838"/>
              <a:gd name="connsiteY850" fmla="*/ 5760824 h 6860376"/>
              <a:gd name="connsiteX851" fmla="*/ 733035 w 10502838"/>
              <a:gd name="connsiteY851" fmla="*/ 5836759 h 6860376"/>
              <a:gd name="connsiteX852" fmla="*/ 55007 w 10502838"/>
              <a:gd name="connsiteY852" fmla="*/ 5760824 h 6860376"/>
              <a:gd name="connsiteX853" fmla="*/ 34080 w 10502838"/>
              <a:gd name="connsiteY853" fmla="*/ 5781751 h 6860376"/>
              <a:gd name="connsiteX854" fmla="*/ 110014 w 10502838"/>
              <a:gd name="connsiteY854" fmla="*/ 5857685 h 6860376"/>
              <a:gd name="connsiteX855" fmla="*/ 34080 w 10502838"/>
              <a:gd name="connsiteY855" fmla="*/ 5933022 h 6860376"/>
              <a:gd name="connsiteX856" fmla="*/ 54409 w 10502838"/>
              <a:gd name="connsiteY856" fmla="*/ 5953351 h 6860376"/>
              <a:gd name="connsiteX857" fmla="*/ 130343 w 10502838"/>
              <a:gd name="connsiteY857" fmla="*/ 5877416 h 6860376"/>
              <a:gd name="connsiteX858" fmla="*/ 206279 w 10502838"/>
              <a:gd name="connsiteY858" fmla="*/ 5953351 h 6860376"/>
              <a:gd name="connsiteX859" fmla="*/ 226606 w 10502838"/>
              <a:gd name="connsiteY859" fmla="*/ 5933022 h 6860376"/>
              <a:gd name="connsiteX860" fmla="*/ 150672 w 10502838"/>
              <a:gd name="connsiteY860" fmla="*/ 5857087 h 6860376"/>
              <a:gd name="connsiteX861" fmla="*/ 226606 w 10502838"/>
              <a:gd name="connsiteY861" fmla="*/ 5781751 h 6860376"/>
              <a:gd name="connsiteX862" fmla="*/ 206279 w 10502838"/>
              <a:gd name="connsiteY862" fmla="*/ 5761422 h 6860376"/>
              <a:gd name="connsiteX863" fmla="*/ 130343 w 10502838"/>
              <a:gd name="connsiteY863" fmla="*/ 5837356 h 6860376"/>
              <a:gd name="connsiteX864" fmla="*/ 5476828 w 10502838"/>
              <a:gd name="connsiteY864" fmla="*/ 5735712 h 6860376"/>
              <a:gd name="connsiteX865" fmla="*/ 5552762 w 10502838"/>
              <a:gd name="connsiteY865" fmla="*/ 5811646 h 6860376"/>
              <a:gd name="connsiteX866" fmla="*/ 5628697 w 10502838"/>
              <a:gd name="connsiteY866" fmla="*/ 5735712 h 6860376"/>
              <a:gd name="connsiteX867" fmla="*/ 5674735 w 10502838"/>
              <a:gd name="connsiteY867" fmla="*/ 5781751 h 6860376"/>
              <a:gd name="connsiteX868" fmla="*/ 5598801 w 10502838"/>
              <a:gd name="connsiteY868" fmla="*/ 5857685 h 6860376"/>
              <a:gd name="connsiteX869" fmla="*/ 5674735 w 10502838"/>
              <a:gd name="connsiteY869" fmla="*/ 5933620 h 6860376"/>
              <a:gd name="connsiteX870" fmla="*/ 5628099 w 10502838"/>
              <a:gd name="connsiteY870" fmla="*/ 5978463 h 6860376"/>
              <a:gd name="connsiteX871" fmla="*/ 5552164 w 10502838"/>
              <a:gd name="connsiteY871" fmla="*/ 5902528 h 6860376"/>
              <a:gd name="connsiteX872" fmla="*/ 5476828 w 10502838"/>
              <a:gd name="connsiteY872" fmla="*/ 5978463 h 6860376"/>
              <a:gd name="connsiteX873" fmla="*/ 5430789 w 10502838"/>
              <a:gd name="connsiteY873" fmla="*/ 5932424 h 6860376"/>
              <a:gd name="connsiteX874" fmla="*/ 5506723 w 10502838"/>
              <a:gd name="connsiteY874" fmla="*/ 5856489 h 6860376"/>
              <a:gd name="connsiteX875" fmla="*/ 5430789 w 10502838"/>
              <a:gd name="connsiteY875" fmla="*/ 5781751 h 6860376"/>
              <a:gd name="connsiteX876" fmla="*/ 4874735 w 10502838"/>
              <a:gd name="connsiteY876" fmla="*/ 5735712 h 6860376"/>
              <a:gd name="connsiteX877" fmla="*/ 4950669 w 10502838"/>
              <a:gd name="connsiteY877" fmla="*/ 5811646 h 6860376"/>
              <a:gd name="connsiteX878" fmla="*/ 5026603 w 10502838"/>
              <a:gd name="connsiteY878" fmla="*/ 5735712 h 6860376"/>
              <a:gd name="connsiteX879" fmla="*/ 5072642 w 10502838"/>
              <a:gd name="connsiteY879" fmla="*/ 5781751 h 6860376"/>
              <a:gd name="connsiteX880" fmla="*/ 4996708 w 10502838"/>
              <a:gd name="connsiteY880" fmla="*/ 5857685 h 6860376"/>
              <a:gd name="connsiteX881" fmla="*/ 5072642 w 10502838"/>
              <a:gd name="connsiteY881" fmla="*/ 5933620 h 6860376"/>
              <a:gd name="connsiteX882" fmla="*/ 5026005 w 10502838"/>
              <a:gd name="connsiteY882" fmla="*/ 5978463 h 6860376"/>
              <a:gd name="connsiteX883" fmla="*/ 4950071 w 10502838"/>
              <a:gd name="connsiteY883" fmla="*/ 5902528 h 6860376"/>
              <a:gd name="connsiteX884" fmla="*/ 4874137 w 10502838"/>
              <a:gd name="connsiteY884" fmla="*/ 5978463 h 6860376"/>
              <a:gd name="connsiteX885" fmla="*/ 4828098 w 10502838"/>
              <a:gd name="connsiteY885" fmla="*/ 5932424 h 6860376"/>
              <a:gd name="connsiteX886" fmla="*/ 4904032 w 10502838"/>
              <a:gd name="connsiteY886" fmla="*/ 5856489 h 6860376"/>
              <a:gd name="connsiteX887" fmla="*/ 4828696 w 10502838"/>
              <a:gd name="connsiteY887" fmla="*/ 5781751 h 6860376"/>
              <a:gd name="connsiteX888" fmla="*/ 4272044 w 10502838"/>
              <a:gd name="connsiteY888" fmla="*/ 5735712 h 6860376"/>
              <a:gd name="connsiteX889" fmla="*/ 4347978 w 10502838"/>
              <a:gd name="connsiteY889" fmla="*/ 5811646 h 6860376"/>
              <a:gd name="connsiteX890" fmla="*/ 4423913 w 10502838"/>
              <a:gd name="connsiteY890" fmla="*/ 5735712 h 6860376"/>
              <a:gd name="connsiteX891" fmla="*/ 4469951 w 10502838"/>
              <a:gd name="connsiteY891" fmla="*/ 5781751 h 6860376"/>
              <a:gd name="connsiteX892" fmla="*/ 4394017 w 10502838"/>
              <a:gd name="connsiteY892" fmla="*/ 5857685 h 6860376"/>
              <a:gd name="connsiteX893" fmla="*/ 4469951 w 10502838"/>
              <a:gd name="connsiteY893" fmla="*/ 5933620 h 6860376"/>
              <a:gd name="connsiteX894" fmla="*/ 4423913 w 10502838"/>
              <a:gd name="connsiteY894" fmla="*/ 5979658 h 6860376"/>
              <a:gd name="connsiteX895" fmla="*/ 4347978 w 10502838"/>
              <a:gd name="connsiteY895" fmla="*/ 5903724 h 6860376"/>
              <a:gd name="connsiteX896" fmla="*/ 4272044 w 10502838"/>
              <a:gd name="connsiteY896" fmla="*/ 5978463 h 6860376"/>
              <a:gd name="connsiteX897" fmla="*/ 4226005 w 10502838"/>
              <a:gd name="connsiteY897" fmla="*/ 5932424 h 6860376"/>
              <a:gd name="connsiteX898" fmla="*/ 4301939 w 10502838"/>
              <a:gd name="connsiteY898" fmla="*/ 5856489 h 6860376"/>
              <a:gd name="connsiteX899" fmla="*/ 4226005 w 10502838"/>
              <a:gd name="connsiteY899" fmla="*/ 5781751 h 6860376"/>
              <a:gd name="connsiteX900" fmla="*/ 3669951 w 10502838"/>
              <a:gd name="connsiteY900" fmla="*/ 5735712 h 6860376"/>
              <a:gd name="connsiteX901" fmla="*/ 3745886 w 10502838"/>
              <a:gd name="connsiteY901" fmla="*/ 5811646 h 6860376"/>
              <a:gd name="connsiteX902" fmla="*/ 3821820 w 10502838"/>
              <a:gd name="connsiteY902" fmla="*/ 5735712 h 6860376"/>
              <a:gd name="connsiteX903" fmla="*/ 3867859 w 10502838"/>
              <a:gd name="connsiteY903" fmla="*/ 5781751 h 6860376"/>
              <a:gd name="connsiteX904" fmla="*/ 3791925 w 10502838"/>
              <a:gd name="connsiteY904" fmla="*/ 5857685 h 6860376"/>
              <a:gd name="connsiteX905" fmla="*/ 3867859 w 10502838"/>
              <a:gd name="connsiteY905" fmla="*/ 5933620 h 6860376"/>
              <a:gd name="connsiteX906" fmla="*/ 3820624 w 10502838"/>
              <a:gd name="connsiteY906" fmla="*/ 5978463 h 6860376"/>
              <a:gd name="connsiteX907" fmla="*/ 3744690 w 10502838"/>
              <a:gd name="connsiteY907" fmla="*/ 5902528 h 6860376"/>
              <a:gd name="connsiteX908" fmla="*/ 3668756 w 10502838"/>
              <a:gd name="connsiteY908" fmla="*/ 5978463 h 6860376"/>
              <a:gd name="connsiteX909" fmla="*/ 3622717 w 10502838"/>
              <a:gd name="connsiteY909" fmla="*/ 5932424 h 6860376"/>
              <a:gd name="connsiteX910" fmla="*/ 3698651 w 10502838"/>
              <a:gd name="connsiteY910" fmla="*/ 5856489 h 6860376"/>
              <a:gd name="connsiteX911" fmla="*/ 3623913 w 10502838"/>
              <a:gd name="connsiteY911" fmla="*/ 5781751 h 6860376"/>
              <a:gd name="connsiteX912" fmla="*/ 3067269 w 10502838"/>
              <a:gd name="connsiteY912" fmla="*/ 5735712 h 6860376"/>
              <a:gd name="connsiteX913" fmla="*/ 3143203 w 10502838"/>
              <a:gd name="connsiteY913" fmla="*/ 5811646 h 6860376"/>
              <a:gd name="connsiteX914" fmla="*/ 3219138 w 10502838"/>
              <a:gd name="connsiteY914" fmla="*/ 5735712 h 6860376"/>
              <a:gd name="connsiteX915" fmla="*/ 3265176 w 10502838"/>
              <a:gd name="connsiteY915" fmla="*/ 5781751 h 6860376"/>
              <a:gd name="connsiteX916" fmla="*/ 3189242 w 10502838"/>
              <a:gd name="connsiteY916" fmla="*/ 5857685 h 6860376"/>
              <a:gd name="connsiteX917" fmla="*/ 3265176 w 10502838"/>
              <a:gd name="connsiteY917" fmla="*/ 5933620 h 6860376"/>
              <a:gd name="connsiteX918" fmla="*/ 3218540 w 10502838"/>
              <a:gd name="connsiteY918" fmla="*/ 5978463 h 6860376"/>
              <a:gd name="connsiteX919" fmla="*/ 3142606 w 10502838"/>
              <a:gd name="connsiteY919" fmla="*/ 5902528 h 6860376"/>
              <a:gd name="connsiteX920" fmla="*/ 3067269 w 10502838"/>
              <a:gd name="connsiteY920" fmla="*/ 5978463 h 6860376"/>
              <a:gd name="connsiteX921" fmla="*/ 3021230 w 10502838"/>
              <a:gd name="connsiteY921" fmla="*/ 5932424 h 6860376"/>
              <a:gd name="connsiteX922" fmla="*/ 3097164 w 10502838"/>
              <a:gd name="connsiteY922" fmla="*/ 5856489 h 6860376"/>
              <a:gd name="connsiteX923" fmla="*/ 3021230 w 10502838"/>
              <a:gd name="connsiteY923" fmla="*/ 5781751 h 6860376"/>
              <a:gd name="connsiteX924" fmla="*/ 2464577 w 10502838"/>
              <a:gd name="connsiteY924" fmla="*/ 5735712 h 6860376"/>
              <a:gd name="connsiteX925" fmla="*/ 2540512 w 10502838"/>
              <a:gd name="connsiteY925" fmla="*/ 5811646 h 6860376"/>
              <a:gd name="connsiteX926" fmla="*/ 2616446 w 10502838"/>
              <a:gd name="connsiteY926" fmla="*/ 5735712 h 6860376"/>
              <a:gd name="connsiteX927" fmla="*/ 2662485 w 10502838"/>
              <a:gd name="connsiteY927" fmla="*/ 5781751 h 6860376"/>
              <a:gd name="connsiteX928" fmla="*/ 2586551 w 10502838"/>
              <a:gd name="connsiteY928" fmla="*/ 5857685 h 6860376"/>
              <a:gd name="connsiteX929" fmla="*/ 2662485 w 10502838"/>
              <a:gd name="connsiteY929" fmla="*/ 5933620 h 6860376"/>
              <a:gd name="connsiteX930" fmla="*/ 2616446 w 10502838"/>
              <a:gd name="connsiteY930" fmla="*/ 5979658 h 6860376"/>
              <a:gd name="connsiteX931" fmla="*/ 2540512 w 10502838"/>
              <a:gd name="connsiteY931" fmla="*/ 5903724 h 6860376"/>
              <a:gd name="connsiteX932" fmla="*/ 2464577 w 10502838"/>
              <a:gd name="connsiteY932" fmla="*/ 5978463 h 6860376"/>
              <a:gd name="connsiteX933" fmla="*/ 2418538 w 10502838"/>
              <a:gd name="connsiteY933" fmla="*/ 5932424 h 6860376"/>
              <a:gd name="connsiteX934" fmla="*/ 2494472 w 10502838"/>
              <a:gd name="connsiteY934" fmla="*/ 5856489 h 6860376"/>
              <a:gd name="connsiteX935" fmla="*/ 2418538 w 10502838"/>
              <a:gd name="connsiteY935" fmla="*/ 5781751 h 6860376"/>
              <a:gd name="connsiteX936" fmla="*/ 1862483 w 10502838"/>
              <a:gd name="connsiteY936" fmla="*/ 5735712 h 6860376"/>
              <a:gd name="connsiteX937" fmla="*/ 1938417 w 10502838"/>
              <a:gd name="connsiteY937" fmla="*/ 5811646 h 6860376"/>
              <a:gd name="connsiteX938" fmla="*/ 2014351 w 10502838"/>
              <a:gd name="connsiteY938" fmla="*/ 5735712 h 6860376"/>
              <a:gd name="connsiteX939" fmla="*/ 2060391 w 10502838"/>
              <a:gd name="connsiteY939" fmla="*/ 5781751 h 6860376"/>
              <a:gd name="connsiteX940" fmla="*/ 1984456 w 10502838"/>
              <a:gd name="connsiteY940" fmla="*/ 5857685 h 6860376"/>
              <a:gd name="connsiteX941" fmla="*/ 2060391 w 10502838"/>
              <a:gd name="connsiteY941" fmla="*/ 5933620 h 6860376"/>
              <a:gd name="connsiteX942" fmla="*/ 2013753 w 10502838"/>
              <a:gd name="connsiteY942" fmla="*/ 5978463 h 6860376"/>
              <a:gd name="connsiteX943" fmla="*/ 1937819 w 10502838"/>
              <a:gd name="connsiteY943" fmla="*/ 5902528 h 6860376"/>
              <a:gd name="connsiteX944" fmla="*/ 1861885 w 10502838"/>
              <a:gd name="connsiteY944" fmla="*/ 5978463 h 6860376"/>
              <a:gd name="connsiteX945" fmla="*/ 1815846 w 10502838"/>
              <a:gd name="connsiteY945" fmla="*/ 5932424 h 6860376"/>
              <a:gd name="connsiteX946" fmla="*/ 1891781 w 10502838"/>
              <a:gd name="connsiteY946" fmla="*/ 5856489 h 6860376"/>
              <a:gd name="connsiteX947" fmla="*/ 1816444 w 10502838"/>
              <a:gd name="connsiteY947" fmla="*/ 5781751 h 6860376"/>
              <a:gd name="connsiteX948" fmla="*/ 1259791 w 10502838"/>
              <a:gd name="connsiteY948" fmla="*/ 5735712 h 6860376"/>
              <a:gd name="connsiteX949" fmla="*/ 1335725 w 10502838"/>
              <a:gd name="connsiteY949" fmla="*/ 5811646 h 6860376"/>
              <a:gd name="connsiteX950" fmla="*/ 1411659 w 10502838"/>
              <a:gd name="connsiteY950" fmla="*/ 5735712 h 6860376"/>
              <a:gd name="connsiteX951" fmla="*/ 1457698 w 10502838"/>
              <a:gd name="connsiteY951" fmla="*/ 5781751 h 6860376"/>
              <a:gd name="connsiteX952" fmla="*/ 1381166 w 10502838"/>
              <a:gd name="connsiteY952" fmla="*/ 5857087 h 6860376"/>
              <a:gd name="connsiteX953" fmla="*/ 1457100 w 10502838"/>
              <a:gd name="connsiteY953" fmla="*/ 5933022 h 6860376"/>
              <a:gd name="connsiteX954" fmla="*/ 1411062 w 10502838"/>
              <a:gd name="connsiteY954" fmla="*/ 5979060 h 6860376"/>
              <a:gd name="connsiteX955" fmla="*/ 1335127 w 10502838"/>
              <a:gd name="connsiteY955" fmla="*/ 5903126 h 6860376"/>
              <a:gd name="connsiteX956" fmla="*/ 1259791 w 10502838"/>
              <a:gd name="connsiteY956" fmla="*/ 5978463 h 6860376"/>
              <a:gd name="connsiteX957" fmla="*/ 1213752 w 10502838"/>
              <a:gd name="connsiteY957" fmla="*/ 5932424 h 6860376"/>
              <a:gd name="connsiteX958" fmla="*/ 1289686 w 10502838"/>
              <a:gd name="connsiteY958" fmla="*/ 5856489 h 6860376"/>
              <a:gd name="connsiteX959" fmla="*/ 1213752 w 10502838"/>
              <a:gd name="connsiteY959" fmla="*/ 5781751 h 6860376"/>
              <a:gd name="connsiteX960" fmla="*/ 657699 w 10502838"/>
              <a:gd name="connsiteY960" fmla="*/ 5735712 h 6860376"/>
              <a:gd name="connsiteX961" fmla="*/ 733632 w 10502838"/>
              <a:gd name="connsiteY961" fmla="*/ 5811646 h 6860376"/>
              <a:gd name="connsiteX962" fmla="*/ 809566 w 10502838"/>
              <a:gd name="connsiteY962" fmla="*/ 5735712 h 6860376"/>
              <a:gd name="connsiteX963" fmla="*/ 855605 w 10502838"/>
              <a:gd name="connsiteY963" fmla="*/ 5781751 h 6860376"/>
              <a:gd name="connsiteX964" fmla="*/ 779671 w 10502838"/>
              <a:gd name="connsiteY964" fmla="*/ 5857685 h 6860376"/>
              <a:gd name="connsiteX965" fmla="*/ 855605 w 10502838"/>
              <a:gd name="connsiteY965" fmla="*/ 5933620 h 6860376"/>
              <a:gd name="connsiteX966" fmla="*/ 808968 w 10502838"/>
              <a:gd name="connsiteY966" fmla="*/ 5978463 h 6860376"/>
              <a:gd name="connsiteX967" fmla="*/ 733035 w 10502838"/>
              <a:gd name="connsiteY967" fmla="*/ 5902528 h 6860376"/>
              <a:gd name="connsiteX968" fmla="*/ 657101 w 10502838"/>
              <a:gd name="connsiteY968" fmla="*/ 5978463 h 6860376"/>
              <a:gd name="connsiteX969" fmla="*/ 611061 w 10502838"/>
              <a:gd name="connsiteY969" fmla="*/ 5932424 h 6860376"/>
              <a:gd name="connsiteX970" fmla="*/ 686995 w 10502838"/>
              <a:gd name="connsiteY970" fmla="*/ 5856489 h 6860376"/>
              <a:gd name="connsiteX971" fmla="*/ 611659 w 10502838"/>
              <a:gd name="connsiteY971" fmla="*/ 5781751 h 6860376"/>
              <a:gd name="connsiteX972" fmla="*/ 55007 w 10502838"/>
              <a:gd name="connsiteY972" fmla="*/ 5735712 h 6860376"/>
              <a:gd name="connsiteX973" fmla="*/ 130941 w 10502838"/>
              <a:gd name="connsiteY973" fmla="*/ 5811646 h 6860376"/>
              <a:gd name="connsiteX974" fmla="*/ 206875 w 10502838"/>
              <a:gd name="connsiteY974" fmla="*/ 5735712 h 6860376"/>
              <a:gd name="connsiteX975" fmla="*/ 252915 w 10502838"/>
              <a:gd name="connsiteY975" fmla="*/ 5781751 h 6860376"/>
              <a:gd name="connsiteX976" fmla="*/ 176980 w 10502838"/>
              <a:gd name="connsiteY976" fmla="*/ 5857685 h 6860376"/>
              <a:gd name="connsiteX977" fmla="*/ 252915 w 10502838"/>
              <a:gd name="connsiteY977" fmla="*/ 5933620 h 6860376"/>
              <a:gd name="connsiteX978" fmla="*/ 206875 w 10502838"/>
              <a:gd name="connsiteY978" fmla="*/ 5979658 h 6860376"/>
              <a:gd name="connsiteX979" fmla="*/ 130941 w 10502838"/>
              <a:gd name="connsiteY979" fmla="*/ 5903724 h 6860376"/>
              <a:gd name="connsiteX980" fmla="*/ 55007 w 10502838"/>
              <a:gd name="connsiteY980" fmla="*/ 5978463 h 6860376"/>
              <a:gd name="connsiteX981" fmla="*/ 8969 w 10502838"/>
              <a:gd name="connsiteY981" fmla="*/ 5932424 h 6860376"/>
              <a:gd name="connsiteX982" fmla="*/ 84902 w 10502838"/>
              <a:gd name="connsiteY982" fmla="*/ 5856489 h 6860376"/>
              <a:gd name="connsiteX983" fmla="*/ 8969 w 10502838"/>
              <a:gd name="connsiteY983" fmla="*/ 5781751 h 6860376"/>
              <a:gd name="connsiteX984" fmla="*/ 10295963 w 10502838"/>
              <a:gd name="connsiteY984" fmla="*/ 5734516 h 6860376"/>
              <a:gd name="connsiteX985" fmla="*/ 10371897 w 10502838"/>
              <a:gd name="connsiteY985" fmla="*/ 5810450 h 6860376"/>
              <a:gd name="connsiteX986" fmla="*/ 10447831 w 10502838"/>
              <a:gd name="connsiteY986" fmla="*/ 5734516 h 6860376"/>
              <a:gd name="connsiteX987" fmla="*/ 10493870 w 10502838"/>
              <a:gd name="connsiteY987" fmla="*/ 5780555 h 6860376"/>
              <a:gd name="connsiteX988" fmla="*/ 10417936 w 10502838"/>
              <a:gd name="connsiteY988" fmla="*/ 5856489 h 6860376"/>
              <a:gd name="connsiteX989" fmla="*/ 10493870 w 10502838"/>
              <a:gd name="connsiteY989" fmla="*/ 5932424 h 6860376"/>
              <a:gd name="connsiteX990" fmla="*/ 10447831 w 10502838"/>
              <a:gd name="connsiteY990" fmla="*/ 5978463 h 6860376"/>
              <a:gd name="connsiteX991" fmla="*/ 10371897 w 10502838"/>
              <a:gd name="connsiteY991" fmla="*/ 5902528 h 6860376"/>
              <a:gd name="connsiteX992" fmla="*/ 10295963 w 10502838"/>
              <a:gd name="connsiteY992" fmla="*/ 5978463 h 6860376"/>
              <a:gd name="connsiteX993" fmla="*/ 10249924 w 10502838"/>
              <a:gd name="connsiteY993" fmla="*/ 5932424 h 6860376"/>
              <a:gd name="connsiteX994" fmla="*/ 10325858 w 10502838"/>
              <a:gd name="connsiteY994" fmla="*/ 5856489 h 6860376"/>
              <a:gd name="connsiteX995" fmla="*/ 10249924 w 10502838"/>
              <a:gd name="connsiteY995" fmla="*/ 5780555 h 6860376"/>
              <a:gd name="connsiteX996" fmla="*/ 9693272 w 10502838"/>
              <a:gd name="connsiteY996" fmla="*/ 5734516 h 6860376"/>
              <a:gd name="connsiteX997" fmla="*/ 9769206 w 10502838"/>
              <a:gd name="connsiteY997" fmla="*/ 5810450 h 6860376"/>
              <a:gd name="connsiteX998" fmla="*/ 9845140 w 10502838"/>
              <a:gd name="connsiteY998" fmla="*/ 5734516 h 6860376"/>
              <a:gd name="connsiteX999" fmla="*/ 9891180 w 10502838"/>
              <a:gd name="connsiteY999" fmla="*/ 5780555 h 6860376"/>
              <a:gd name="connsiteX1000" fmla="*/ 9815245 w 10502838"/>
              <a:gd name="connsiteY1000" fmla="*/ 5856489 h 6860376"/>
              <a:gd name="connsiteX1001" fmla="*/ 9891180 w 10502838"/>
              <a:gd name="connsiteY1001" fmla="*/ 5932424 h 6860376"/>
              <a:gd name="connsiteX1002" fmla="*/ 9845140 w 10502838"/>
              <a:gd name="connsiteY1002" fmla="*/ 5978463 h 6860376"/>
              <a:gd name="connsiteX1003" fmla="*/ 9769206 w 10502838"/>
              <a:gd name="connsiteY1003" fmla="*/ 5902528 h 6860376"/>
              <a:gd name="connsiteX1004" fmla="*/ 9693272 w 10502838"/>
              <a:gd name="connsiteY1004" fmla="*/ 5978463 h 6860376"/>
              <a:gd name="connsiteX1005" fmla="*/ 9647233 w 10502838"/>
              <a:gd name="connsiteY1005" fmla="*/ 5932424 h 6860376"/>
              <a:gd name="connsiteX1006" fmla="*/ 9723167 w 10502838"/>
              <a:gd name="connsiteY1006" fmla="*/ 5856489 h 6860376"/>
              <a:gd name="connsiteX1007" fmla="*/ 9647233 w 10502838"/>
              <a:gd name="connsiteY1007" fmla="*/ 5780555 h 6860376"/>
              <a:gd name="connsiteX1008" fmla="*/ 9091777 w 10502838"/>
              <a:gd name="connsiteY1008" fmla="*/ 5734516 h 6860376"/>
              <a:gd name="connsiteX1009" fmla="*/ 9167711 w 10502838"/>
              <a:gd name="connsiteY1009" fmla="*/ 5810450 h 6860376"/>
              <a:gd name="connsiteX1010" fmla="*/ 9243645 w 10502838"/>
              <a:gd name="connsiteY1010" fmla="*/ 5734516 h 6860376"/>
              <a:gd name="connsiteX1011" fmla="*/ 9289684 w 10502838"/>
              <a:gd name="connsiteY1011" fmla="*/ 5780555 h 6860376"/>
              <a:gd name="connsiteX1012" fmla="*/ 9213750 w 10502838"/>
              <a:gd name="connsiteY1012" fmla="*/ 5856489 h 6860376"/>
              <a:gd name="connsiteX1013" fmla="*/ 9289684 w 10502838"/>
              <a:gd name="connsiteY1013" fmla="*/ 5932424 h 6860376"/>
              <a:gd name="connsiteX1014" fmla="*/ 9243645 w 10502838"/>
              <a:gd name="connsiteY1014" fmla="*/ 5978463 h 6860376"/>
              <a:gd name="connsiteX1015" fmla="*/ 9167711 w 10502838"/>
              <a:gd name="connsiteY1015" fmla="*/ 5902528 h 6860376"/>
              <a:gd name="connsiteX1016" fmla="*/ 9091777 w 10502838"/>
              <a:gd name="connsiteY1016" fmla="*/ 5978463 h 6860376"/>
              <a:gd name="connsiteX1017" fmla="*/ 9045738 w 10502838"/>
              <a:gd name="connsiteY1017" fmla="*/ 5932424 h 6860376"/>
              <a:gd name="connsiteX1018" fmla="*/ 9121672 w 10502838"/>
              <a:gd name="connsiteY1018" fmla="*/ 5856489 h 6860376"/>
              <a:gd name="connsiteX1019" fmla="*/ 9045738 w 10502838"/>
              <a:gd name="connsiteY1019" fmla="*/ 5780555 h 6860376"/>
              <a:gd name="connsiteX1020" fmla="*/ 8488488 w 10502838"/>
              <a:gd name="connsiteY1020" fmla="*/ 5734516 h 6860376"/>
              <a:gd name="connsiteX1021" fmla="*/ 8564422 w 10502838"/>
              <a:gd name="connsiteY1021" fmla="*/ 5810450 h 6860376"/>
              <a:gd name="connsiteX1022" fmla="*/ 8640356 w 10502838"/>
              <a:gd name="connsiteY1022" fmla="*/ 5734516 h 6860376"/>
              <a:gd name="connsiteX1023" fmla="*/ 8686396 w 10502838"/>
              <a:gd name="connsiteY1023" fmla="*/ 5780555 h 6860376"/>
              <a:gd name="connsiteX1024" fmla="*/ 8610461 w 10502838"/>
              <a:gd name="connsiteY1024" fmla="*/ 5856489 h 6860376"/>
              <a:gd name="connsiteX1025" fmla="*/ 8686396 w 10502838"/>
              <a:gd name="connsiteY1025" fmla="*/ 5932424 h 6860376"/>
              <a:gd name="connsiteX1026" fmla="*/ 8640356 w 10502838"/>
              <a:gd name="connsiteY1026" fmla="*/ 5978463 h 6860376"/>
              <a:gd name="connsiteX1027" fmla="*/ 8564422 w 10502838"/>
              <a:gd name="connsiteY1027" fmla="*/ 5902528 h 6860376"/>
              <a:gd name="connsiteX1028" fmla="*/ 8488488 w 10502838"/>
              <a:gd name="connsiteY1028" fmla="*/ 5978463 h 6860376"/>
              <a:gd name="connsiteX1029" fmla="*/ 8442449 w 10502838"/>
              <a:gd name="connsiteY1029" fmla="*/ 5932424 h 6860376"/>
              <a:gd name="connsiteX1030" fmla="*/ 8518383 w 10502838"/>
              <a:gd name="connsiteY1030" fmla="*/ 5856489 h 6860376"/>
              <a:gd name="connsiteX1031" fmla="*/ 8442449 w 10502838"/>
              <a:gd name="connsiteY1031" fmla="*/ 5780555 h 6860376"/>
              <a:gd name="connsiteX1032" fmla="*/ 7886396 w 10502838"/>
              <a:gd name="connsiteY1032" fmla="*/ 5734516 h 6860376"/>
              <a:gd name="connsiteX1033" fmla="*/ 7962330 w 10502838"/>
              <a:gd name="connsiteY1033" fmla="*/ 5810450 h 6860376"/>
              <a:gd name="connsiteX1034" fmla="*/ 8038264 w 10502838"/>
              <a:gd name="connsiteY1034" fmla="*/ 5734516 h 6860376"/>
              <a:gd name="connsiteX1035" fmla="*/ 8084303 w 10502838"/>
              <a:gd name="connsiteY1035" fmla="*/ 5780555 h 6860376"/>
              <a:gd name="connsiteX1036" fmla="*/ 8008369 w 10502838"/>
              <a:gd name="connsiteY1036" fmla="*/ 5856489 h 6860376"/>
              <a:gd name="connsiteX1037" fmla="*/ 8084303 w 10502838"/>
              <a:gd name="connsiteY1037" fmla="*/ 5932424 h 6860376"/>
              <a:gd name="connsiteX1038" fmla="*/ 8038264 w 10502838"/>
              <a:gd name="connsiteY1038" fmla="*/ 5978463 h 6860376"/>
              <a:gd name="connsiteX1039" fmla="*/ 7962330 w 10502838"/>
              <a:gd name="connsiteY1039" fmla="*/ 5902528 h 6860376"/>
              <a:gd name="connsiteX1040" fmla="*/ 7886396 w 10502838"/>
              <a:gd name="connsiteY1040" fmla="*/ 5978463 h 6860376"/>
              <a:gd name="connsiteX1041" fmla="*/ 7840357 w 10502838"/>
              <a:gd name="connsiteY1041" fmla="*/ 5932424 h 6860376"/>
              <a:gd name="connsiteX1042" fmla="*/ 7916291 w 10502838"/>
              <a:gd name="connsiteY1042" fmla="*/ 5856489 h 6860376"/>
              <a:gd name="connsiteX1043" fmla="*/ 7840357 w 10502838"/>
              <a:gd name="connsiteY1043" fmla="*/ 5780555 h 6860376"/>
              <a:gd name="connsiteX1044" fmla="*/ 7283705 w 10502838"/>
              <a:gd name="connsiteY1044" fmla="*/ 5734516 h 6860376"/>
              <a:gd name="connsiteX1045" fmla="*/ 7359639 w 10502838"/>
              <a:gd name="connsiteY1045" fmla="*/ 5810450 h 6860376"/>
              <a:gd name="connsiteX1046" fmla="*/ 7435573 w 10502838"/>
              <a:gd name="connsiteY1046" fmla="*/ 5734516 h 6860376"/>
              <a:gd name="connsiteX1047" fmla="*/ 7481613 w 10502838"/>
              <a:gd name="connsiteY1047" fmla="*/ 5780555 h 6860376"/>
              <a:gd name="connsiteX1048" fmla="*/ 7405678 w 10502838"/>
              <a:gd name="connsiteY1048" fmla="*/ 5856489 h 6860376"/>
              <a:gd name="connsiteX1049" fmla="*/ 7481613 w 10502838"/>
              <a:gd name="connsiteY1049" fmla="*/ 5932424 h 6860376"/>
              <a:gd name="connsiteX1050" fmla="*/ 7435573 w 10502838"/>
              <a:gd name="connsiteY1050" fmla="*/ 5978463 h 6860376"/>
              <a:gd name="connsiteX1051" fmla="*/ 7359639 w 10502838"/>
              <a:gd name="connsiteY1051" fmla="*/ 5902528 h 6860376"/>
              <a:gd name="connsiteX1052" fmla="*/ 7283705 w 10502838"/>
              <a:gd name="connsiteY1052" fmla="*/ 5978463 h 6860376"/>
              <a:gd name="connsiteX1053" fmla="*/ 7237666 w 10502838"/>
              <a:gd name="connsiteY1053" fmla="*/ 5932424 h 6860376"/>
              <a:gd name="connsiteX1054" fmla="*/ 7313600 w 10502838"/>
              <a:gd name="connsiteY1054" fmla="*/ 5856489 h 6860376"/>
              <a:gd name="connsiteX1055" fmla="*/ 7237666 w 10502838"/>
              <a:gd name="connsiteY1055" fmla="*/ 5780555 h 6860376"/>
              <a:gd name="connsiteX1056" fmla="*/ 6681612 w 10502838"/>
              <a:gd name="connsiteY1056" fmla="*/ 5734516 h 6860376"/>
              <a:gd name="connsiteX1057" fmla="*/ 6757546 w 10502838"/>
              <a:gd name="connsiteY1057" fmla="*/ 5810450 h 6860376"/>
              <a:gd name="connsiteX1058" fmla="*/ 6833480 w 10502838"/>
              <a:gd name="connsiteY1058" fmla="*/ 5734516 h 6860376"/>
              <a:gd name="connsiteX1059" fmla="*/ 6879519 w 10502838"/>
              <a:gd name="connsiteY1059" fmla="*/ 5780555 h 6860376"/>
              <a:gd name="connsiteX1060" fmla="*/ 6803585 w 10502838"/>
              <a:gd name="connsiteY1060" fmla="*/ 5856489 h 6860376"/>
              <a:gd name="connsiteX1061" fmla="*/ 6879519 w 10502838"/>
              <a:gd name="connsiteY1061" fmla="*/ 5932424 h 6860376"/>
              <a:gd name="connsiteX1062" fmla="*/ 6833480 w 10502838"/>
              <a:gd name="connsiteY1062" fmla="*/ 5978463 h 6860376"/>
              <a:gd name="connsiteX1063" fmla="*/ 6757546 w 10502838"/>
              <a:gd name="connsiteY1063" fmla="*/ 5902528 h 6860376"/>
              <a:gd name="connsiteX1064" fmla="*/ 6681612 w 10502838"/>
              <a:gd name="connsiteY1064" fmla="*/ 5978463 h 6860376"/>
              <a:gd name="connsiteX1065" fmla="*/ 6635573 w 10502838"/>
              <a:gd name="connsiteY1065" fmla="*/ 5932424 h 6860376"/>
              <a:gd name="connsiteX1066" fmla="*/ 6711507 w 10502838"/>
              <a:gd name="connsiteY1066" fmla="*/ 5856489 h 6860376"/>
              <a:gd name="connsiteX1067" fmla="*/ 6635573 w 10502838"/>
              <a:gd name="connsiteY1067" fmla="*/ 5780555 h 6860376"/>
              <a:gd name="connsiteX1068" fmla="*/ 6078921 w 10502838"/>
              <a:gd name="connsiteY1068" fmla="*/ 5734516 h 6860376"/>
              <a:gd name="connsiteX1069" fmla="*/ 6154855 w 10502838"/>
              <a:gd name="connsiteY1069" fmla="*/ 5810450 h 6860376"/>
              <a:gd name="connsiteX1070" fmla="*/ 6230789 w 10502838"/>
              <a:gd name="connsiteY1070" fmla="*/ 5734516 h 6860376"/>
              <a:gd name="connsiteX1071" fmla="*/ 6276829 w 10502838"/>
              <a:gd name="connsiteY1071" fmla="*/ 5780555 h 6860376"/>
              <a:gd name="connsiteX1072" fmla="*/ 6200894 w 10502838"/>
              <a:gd name="connsiteY1072" fmla="*/ 5856489 h 6860376"/>
              <a:gd name="connsiteX1073" fmla="*/ 6276829 w 10502838"/>
              <a:gd name="connsiteY1073" fmla="*/ 5932424 h 6860376"/>
              <a:gd name="connsiteX1074" fmla="*/ 6230789 w 10502838"/>
              <a:gd name="connsiteY1074" fmla="*/ 5978463 h 6860376"/>
              <a:gd name="connsiteX1075" fmla="*/ 6154855 w 10502838"/>
              <a:gd name="connsiteY1075" fmla="*/ 5902528 h 6860376"/>
              <a:gd name="connsiteX1076" fmla="*/ 6078921 w 10502838"/>
              <a:gd name="connsiteY1076" fmla="*/ 5978463 h 6860376"/>
              <a:gd name="connsiteX1077" fmla="*/ 6032882 w 10502838"/>
              <a:gd name="connsiteY1077" fmla="*/ 5932424 h 6860376"/>
              <a:gd name="connsiteX1078" fmla="*/ 6108816 w 10502838"/>
              <a:gd name="connsiteY1078" fmla="*/ 5856489 h 6860376"/>
              <a:gd name="connsiteX1079" fmla="*/ 6032882 w 10502838"/>
              <a:gd name="connsiteY1079" fmla="*/ 5780555 h 6860376"/>
              <a:gd name="connsiteX1080" fmla="*/ 10348579 w 10502838"/>
              <a:gd name="connsiteY1080" fmla="*/ 5286085 h 6860376"/>
              <a:gd name="connsiteX1081" fmla="*/ 10395813 w 10502838"/>
              <a:gd name="connsiteY1081" fmla="*/ 5286085 h 6860376"/>
              <a:gd name="connsiteX1082" fmla="*/ 10395813 w 10502838"/>
              <a:gd name="connsiteY1082" fmla="*/ 5393111 h 6860376"/>
              <a:gd name="connsiteX1083" fmla="*/ 10502838 w 10502838"/>
              <a:gd name="connsiteY1083" fmla="*/ 5393111 h 6860376"/>
              <a:gd name="connsiteX1084" fmla="*/ 10502838 w 10502838"/>
              <a:gd name="connsiteY1084" fmla="*/ 5440345 h 6860376"/>
              <a:gd name="connsiteX1085" fmla="*/ 10395813 w 10502838"/>
              <a:gd name="connsiteY1085" fmla="*/ 5440345 h 6860376"/>
              <a:gd name="connsiteX1086" fmla="*/ 10395813 w 10502838"/>
              <a:gd name="connsiteY1086" fmla="*/ 5547371 h 6860376"/>
              <a:gd name="connsiteX1087" fmla="*/ 10348579 w 10502838"/>
              <a:gd name="connsiteY1087" fmla="*/ 5547371 h 6860376"/>
              <a:gd name="connsiteX1088" fmla="*/ 10348579 w 10502838"/>
              <a:gd name="connsiteY1088" fmla="*/ 5440345 h 6860376"/>
              <a:gd name="connsiteX1089" fmla="*/ 10241553 w 10502838"/>
              <a:gd name="connsiteY1089" fmla="*/ 5440345 h 6860376"/>
              <a:gd name="connsiteX1090" fmla="*/ 10241553 w 10502838"/>
              <a:gd name="connsiteY1090" fmla="*/ 5393111 h 6860376"/>
              <a:gd name="connsiteX1091" fmla="*/ 10348579 w 10502838"/>
              <a:gd name="connsiteY1091" fmla="*/ 5393111 h 6860376"/>
              <a:gd name="connsiteX1092" fmla="*/ 9746486 w 10502838"/>
              <a:gd name="connsiteY1092" fmla="*/ 5286085 h 6860376"/>
              <a:gd name="connsiteX1093" fmla="*/ 9793123 w 10502838"/>
              <a:gd name="connsiteY1093" fmla="*/ 5286085 h 6860376"/>
              <a:gd name="connsiteX1094" fmla="*/ 9793123 w 10502838"/>
              <a:gd name="connsiteY1094" fmla="*/ 5393111 h 6860376"/>
              <a:gd name="connsiteX1095" fmla="*/ 9900148 w 10502838"/>
              <a:gd name="connsiteY1095" fmla="*/ 5393111 h 6860376"/>
              <a:gd name="connsiteX1096" fmla="*/ 9900148 w 10502838"/>
              <a:gd name="connsiteY1096" fmla="*/ 5440345 h 6860376"/>
              <a:gd name="connsiteX1097" fmla="*/ 9793123 w 10502838"/>
              <a:gd name="connsiteY1097" fmla="*/ 5440345 h 6860376"/>
              <a:gd name="connsiteX1098" fmla="*/ 9793123 w 10502838"/>
              <a:gd name="connsiteY1098" fmla="*/ 5547371 h 6860376"/>
              <a:gd name="connsiteX1099" fmla="*/ 9746486 w 10502838"/>
              <a:gd name="connsiteY1099" fmla="*/ 5547371 h 6860376"/>
              <a:gd name="connsiteX1100" fmla="*/ 9746486 w 10502838"/>
              <a:gd name="connsiteY1100" fmla="*/ 5440345 h 6860376"/>
              <a:gd name="connsiteX1101" fmla="*/ 9639460 w 10502838"/>
              <a:gd name="connsiteY1101" fmla="*/ 5440345 h 6860376"/>
              <a:gd name="connsiteX1102" fmla="*/ 9639460 w 10502838"/>
              <a:gd name="connsiteY1102" fmla="*/ 5393111 h 6860376"/>
              <a:gd name="connsiteX1103" fmla="*/ 9746486 w 10502838"/>
              <a:gd name="connsiteY1103" fmla="*/ 5393111 h 6860376"/>
              <a:gd name="connsiteX1104" fmla="*/ 9143796 w 10502838"/>
              <a:gd name="connsiteY1104" fmla="*/ 5286085 h 6860376"/>
              <a:gd name="connsiteX1105" fmla="*/ 9191030 w 10502838"/>
              <a:gd name="connsiteY1105" fmla="*/ 5286085 h 6860376"/>
              <a:gd name="connsiteX1106" fmla="*/ 9191030 w 10502838"/>
              <a:gd name="connsiteY1106" fmla="*/ 5393111 h 6860376"/>
              <a:gd name="connsiteX1107" fmla="*/ 9298055 w 10502838"/>
              <a:gd name="connsiteY1107" fmla="*/ 5393111 h 6860376"/>
              <a:gd name="connsiteX1108" fmla="*/ 9298055 w 10502838"/>
              <a:gd name="connsiteY1108" fmla="*/ 5440345 h 6860376"/>
              <a:gd name="connsiteX1109" fmla="*/ 9191030 w 10502838"/>
              <a:gd name="connsiteY1109" fmla="*/ 5440345 h 6860376"/>
              <a:gd name="connsiteX1110" fmla="*/ 9191030 w 10502838"/>
              <a:gd name="connsiteY1110" fmla="*/ 5547371 h 6860376"/>
              <a:gd name="connsiteX1111" fmla="*/ 9143796 w 10502838"/>
              <a:gd name="connsiteY1111" fmla="*/ 5547371 h 6860376"/>
              <a:gd name="connsiteX1112" fmla="*/ 9143796 w 10502838"/>
              <a:gd name="connsiteY1112" fmla="*/ 5440345 h 6860376"/>
              <a:gd name="connsiteX1113" fmla="*/ 9036770 w 10502838"/>
              <a:gd name="connsiteY1113" fmla="*/ 5440345 h 6860376"/>
              <a:gd name="connsiteX1114" fmla="*/ 9036770 w 10502838"/>
              <a:gd name="connsiteY1114" fmla="*/ 5393111 h 6860376"/>
              <a:gd name="connsiteX1115" fmla="*/ 9143796 w 10502838"/>
              <a:gd name="connsiteY1115" fmla="*/ 5393111 h 6860376"/>
              <a:gd name="connsiteX1116" fmla="*/ 8541105 w 10502838"/>
              <a:gd name="connsiteY1116" fmla="*/ 5286085 h 6860376"/>
              <a:gd name="connsiteX1117" fmla="*/ 8588339 w 10502838"/>
              <a:gd name="connsiteY1117" fmla="*/ 5286085 h 6860376"/>
              <a:gd name="connsiteX1118" fmla="*/ 8588339 w 10502838"/>
              <a:gd name="connsiteY1118" fmla="*/ 5393111 h 6860376"/>
              <a:gd name="connsiteX1119" fmla="*/ 8695365 w 10502838"/>
              <a:gd name="connsiteY1119" fmla="*/ 5393111 h 6860376"/>
              <a:gd name="connsiteX1120" fmla="*/ 8695365 w 10502838"/>
              <a:gd name="connsiteY1120" fmla="*/ 5440345 h 6860376"/>
              <a:gd name="connsiteX1121" fmla="*/ 8588339 w 10502838"/>
              <a:gd name="connsiteY1121" fmla="*/ 5440345 h 6860376"/>
              <a:gd name="connsiteX1122" fmla="*/ 8588339 w 10502838"/>
              <a:gd name="connsiteY1122" fmla="*/ 5547371 h 6860376"/>
              <a:gd name="connsiteX1123" fmla="*/ 8541105 w 10502838"/>
              <a:gd name="connsiteY1123" fmla="*/ 5547371 h 6860376"/>
              <a:gd name="connsiteX1124" fmla="*/ 8541105 w 10502838"/>
              <a:gd name="connsiteY1124" fmla="*/ 5440345 h 6860376"/>
              <a:gd name="connsiteX1125" fmla="*/ 8434079 w 10502838"/>
              <a:gd name="connsiteY1125" fmla="*/ 5440345 h 6860376"/>
              <a:gd name="connsiteX1126" fmla="*/ 8434079 w 10502838"/>
              <a:gd name="connsiteY1126" fmla="*/ 5393111 h 6860376"/>
              <a:gd name="connsiteX1127" fmla="*/ 8541105 w 10502838"/>
              <a:gd name="connsiteY1127" fmla="*/ 5393111 h 6860376"/>
              <a:gd name="connsiteX1128" fmla="*/ 7939012 w 10502838"/>
              <a:gd name="connsiteY1128" fmla="*/ 5286085 h 6860376"/>
              <a:gd name="connsiteX1129" fmla="*/ 7985648 w 10502838"/>
              <a:gd name="connsiteY1129" fmla="*/ 5286085 h 6860376"/>
              <a:gd name="connsiteX1130" fmla="*/ 7985648 w 10502838"/>
              <a:gd name="connsiteY1130" fmla="*/ 5393111 h 6860376"/>
              <a:gd name="connsiteX1131" fmla="*/ 8092674 w 10502838"/>
              <a:gd name="connsiteY1131" fmla="*/ 5393111 h 6860376"/>
              <a:gd name="connsiteX1132" fmla="*/ 8092674 w 10502838"/>
              <a:gd name="connsiteY1132" fmla="*/ 5440345 h 6860376"/>
              <a:gd name="connsiteX1133" fmla="*/ 7985648 w 10502838"/>
              <a:gd name="connsiteY1133" fmla="*/ 5440345 h 6860376"/>
              <a:gd name="connsiteX1134" fmla="*/ 7985648 w 10502838"/>
              <a:gd name="connsiteY1134" fmla="*/ 5547371 h 6860376"/>
              <a:gd name="connsiteX1135" fmla="*/ 7939012 w 10502838"/>
              <a:gd name="connsiteY1135" fmla="*/ 5547371 h 6860376"/>
              <a:gd name="connsiteX1136" fmla="*/ 7939012 w 10502838"/>
              <a:gd name="connsiteY1136" fmla="*/ 5440345 h 6860376"/>
              <a:gd name="connsiteX1137" fmla="*/ 7831986 w 10502838"/>
              <a:gd name="connsiteY1137" fmla="*/ 5440345 h 6860376"/>
              <a:gd name="connsiteX1138" fmla="*/ 7831986 w 10502838"/>
              <a:gd name="connsiteY1138" fmla="*/ 5393111 h 6860376"/>
              <a:gd name="connsiteX1139" fmla="*/ 7939012 w 10502838"/>
              <a:gd name="connsiteY1139" fmla="*/ 5393111 h 6860376"/>
              <a:gd name="connsiteX1140" fmla="*/ 7336321 w 10502838"/>
              <a:gd name="connsiteY1140" fmla="*/ 5286085 h 6860376"/>
              <a:gd name="connsiteX1141" fmla="*/ 7383555 w 10502838"/>
              <a:gd name="connsiteY1141" fmla="*/ 5286085 h 6860376"/>
              <a:gd name="connsiteX1142" fmla="*/ 7383555 w 10502838"/>
              <a:gd name="connsiteY1142" fmla="*/ 5393111 h 6860376"/>
              <a:gd name="connsiteX1143" fmla="*/ 7490581 w 10502838"/>
              <a:gd name="connsiteY1143" fmla="*/ 5393111 h 6860376"/>
              <a:gd name="connsiteX1144" fmla="*/ 7490581 w 10502838"/>
              <a:gd name="connsiteY1144" fmla="*/ 5440345 h 6860376"/>
              <a:gd name="connsiteX1145" fmla="*/ 7383555 w 10502838"/>
              <a:gd name="connsiteY1145" fmla="*/ 5440345 h 6860376"/>
              <a:gd name="connsiteX1146" fmla="*/ 7383555 w 10502838"/>
              <a:gd name="connsiteY1146" fmla="*/ 5547371 h 6860376"/>
              <a:gd name="connsiteX1147" fmla="*/ 7336321 w 10502838"/>
              <a:gd name="connsiteY1147" fmla="*/ 5547371 h 6860376"/>
              <a:gd name="connsiteX1148" fmla="*/ 7336321 w 10502838"/>
              <a:gd name="connsiteY1148" fmla="*/ 5440345 h 6860376"/>
              <a:gd name="connsiteX1149" fmla="*/ 7229295 w 10502838"/>
              <a:gd name="connsiteY1149" fmla="*/ 5440345 h 6860376"/>
              <a:gd name="connsiteX1150" fmla="*/ 7229295 w 10502838"/>
              <a:gd name="connsiteY1150" fmla="*/ 5393111 h 6860376"/>
              <a:gd name="connsiteX1151" fmla="*/ 7336321 w 10502838"/>
              <a:gd name="connsiteY1151" fmla="*/ 5393111 h 6860376"/>
              <a:gd name="connsiteX1152" fmla="*/ 6734228 w 10502838"/>
              <a:gd name="connsiteY1152" fmla="*/ 5286085 h 6860376"/>
              <a:gd name="connsiteX1153" fmla="*/ 6780864 w 10502838"/>
              <a:gd name="connsiteY1153" fmla="*/ 5286085 h 6860376"/>
              <a:gd name="connsiteX1154" fmla="*/ 6780864 w 10502838"/>
              <a:gd name="connsiteY1154" fmla="*/ 5393111 h 6860376"/>
              <a:gd name="connsiteX1155" fmla="*/ 6887890 w 10502838"/>
              <a:gd name="connsiteY1155" fmla="*/ 5393111 h 6860376"/>
              <a:gd name="connsiteX1156" fmla="*/ 6887890 w 10502838"/>
              <a:gd name="connsiteY1156" fmla="*/ 5440345 h 6860376"/>
              <a:gd name="connsiteX1157" fmla="*/ 6780864 w 10502838"/>
              <a:gd name="connsiteY1157" fmla="*/ 5440345 h 6860376"/>
              <a:gd name="connsiteX1158" fmla="*/ 6780864 w 10502838"/>
              <a:gd name="connsiteY1158" fmla="*/ 5547371 h 6860376"/>
              <a:gd name="connsiteX1159" fmla="*/ 6734228 w 10502838"/>
              <a:gd name="connsiteY1159" fmla="*/ 5547371 h 6860376"/>
              <a:gd name="connsiteX1160" fmla="*/ 6734228 w 10502838"/>
              <a:gd name="connsiteY1160" fmla="*/ 5440345 h 6860376"/>
              <a:gd name="connsiteX1161" fmla="*/ 6627202 w 10502838"/>
              <a:gd name="connsiteY1161" fmla="*/ 5440345 h 6860376"/>
              <a:gd name="connsiteX1162" fmla="*/ 6627202 w 10502838"/>
              <a:gd name="connsiteY1162" fmla="*/ 5393111 h 6860376"/>
              <a:gd name="connsiteX1163" fmla="*/ 6734228 w 10502838"/>
              <a:gd name="connsiteY1163" fmla="*/ 5393111 h 6860376"/>
              <a:gd name="connsiteX1164" fmla="*/ 6131537 w 10502838"/>
              <a:gd name="connsiteY1164" fmla="*/ 5286085 h 6860376"/>
              <a:gd name="connsiteX1165" fmla="*/ 6178771 w 10502838"/>
              <a:gd name="connsiteY1165" fmla="*/ 5286085 h 6860376"/>
              <a:gd name="connsiteX1166" fmla="*/ 6178771 w 10502838"/>
              <a:gd name="connsiteY1166" fmla="*/ 5393111 h 6860376"/>
              <a:gd name="connsiteX1167" fmla="*/ 6285797 w 10502838"/>
              <a:gd name="connsiteY1167" fmla="*/ 5393111 h 6860376"/>
              <a:gd name="connsiteX1168" fmla="*/ 6285797 w 10502838"/>
              <a:gd name="connsiteY1168" fmla="*/ 5440345 h 6860376"/>
              <a:gd name="connsiteX1169" fmla="*/ 6178771 w 10502838"/>
              <a:gd name="connsiteY1169" fmla="*/ 5440345 h 6860376"/>
              <a:gd name="connsiteX1170" fmla="*/ 6178771 w 10502838"/>
              <a:gd name="connsiteY1170" fmla="*/ 5547371 h 6860376"/>
              <a:gd name="connsiteX1171" fmla="*/ 6131537 w 10502838"/>
              <a:gd name="connsiteY1171" fmla="*/ 5547371 h 6860376"/>
              <a:gd name="connsiteX1172" fmla="*/ 6131537 w 10502838"/>
              <a:gd name="connsiteY1172" fmla="*/ 5440345 h 6860376"/>
              <a:gd name="connsiteX1173" fmla="*/ 6024511 w 10502838"/>
              <a:gd name="connsiteY1173" fmla="*/ 5440345 h 6860376"/>
              <a:gd name="connsiteX1174" fmla="*/ 6024511 w 10502838"/>
              <a:gd name="connsiteY1174" fmla="*/ 5393111 h 6860376"/>
              <a:gd name="connsiteX1175" fmla="*/ 6131537 w 10502838"/>
              <a:gd name="connsiteY1175" fmla="*/ 5393111 h 6860376"/>
              <a:gd name="connsiteX1176" fmla="*/ 5528846 w 10502838"/>
              <a:gd name="connsiteY1176" fmla="*/ 5286085 h 6860376"/>
              <a:gd name="connsiteX1177" fmla="*/ 5576080 w 10502838"/>
              <a:gd name="connsiteY1177" fmla="*/ 5286085 h 6860376"/>
              <a:gd name="connsiteX1178" fmla="*/ 5576080 w 10502838"/>
              <a:gd name="connsiteY1178" fmla="*/ 5393111 h 6860376"/>
              <a:gd name="connsiteX1179" fmla="*/ 5683106 w 10502838"/>
              <a:gd name="connsiteY1179" fmla="*/ 5393111 h 6860376"/>
              <a:gd name="connsiteX1180" fmla="*/ 5683106 w 10502838"/>
              <a:gd name="connsiteY1180" fmla="*/ 5440345 h 6860376"/>
              <a:gd name="connsiteX1181" fmla="*/ 5576080 w 10502838"/>
              <a:gd name="connsiteY1181" fmla="*/ 5440345 h 6860376"/>
              <a:gd name="connsiteX1182" fmla="*/ 5576080 w 10502838"/>
              <a:gd name="connsiteY1182" fmla="*/ 5547371 h 6860376"/>
              <a:gd name="connsiteX1183" fmla="*/ 5528846 w 10502838"/>
              <a:gd name="connsiteY1183" fmla="*/ 5547371 h 6860376"/>
              <a:gd name="connsiteX1184" fmla="*/ 5528846 w 10502838"/>
              <a:gd name="connsiteY1184" fmla="*/ 5440345 h 6860376"/>
              <a:gd name="connsiteX1185" fmla="*/ 5421820 w 10502838"/>
              <a:gd name="connsiteY1185" fmla="*/ 5440345 h 6860376"/>
              <a:gd name="connsiteX1186" fmla="*/ 5421820 w 10502838"/>
              <a:gd name="connsiteY1186" fmla="*/ 5393111 h 6860376"/>
              <a:gd name="connsiteX1187" fmla="*/ 5528846 w 10502838"/>
              <a:gd name="connsiteY1187" fmla="*/ 5393111 h 6860376"/>
              <a:gd name="connsiteX1188" fmla="*/ 4926753 w 10502838"/>
              <a:gd name="connsiteY1188" fmla="*/ 5286085 h 6860376"/>
              <a:gd name="connsiteX1189" fmla="*/ 4973389 w 10502838"/>
              <a:gd name="connsiteY1189" fmla="*/ 5286085 h 6860376"/>
              <a:gd name="connsiteX1190" fmla="*/ 4973389 w 10502838"/>
              <a:gd name="connsiteY1190" fmla="*/ 5393111 h 6860376"/>
              <a:gd name="connsiteX1191" fmla="*/ 5080415 w 10502838"/>
              <a:gd name="connsiteY1191" fmla="*/ 5393111 h 6860376"/>
              <a:gd name="connsiteX1192" fmla="*/ 5080415 w 10502838"/>
              <a:gd name="connsiteY1192" fmla="*/ 5440345 h 6860376"/>
              <a:gd name="connsiteX1193" fmla="*/ 4973389 w 10502838"/>
              <a:gd name="connsiteY1193" fmla="*/ 5440345 h 6860376"/>
              <a:gd name="connsiteX1194" fmla="*/ 4973389 w 10502838"/>
              <a:gd name="connsiteY1194" fmla="*/ 5547371 h 6860376"/>
              <a:gd name="connsiteX1195" fmla="*/ 4926753 w 10502838"/>
              <a:gd name="connsiteY1195" fmla="*/ 5547371 h 6860376"/>
              <a:gd name="connsiteX1196" fmla="*/ 4926753 w 10502838"/>
              <a:gd name="connsiteY1196" fmla="*/ 5440345 h 6860376"/>
              <a:gd name="connsiteX1197" fmla="*/ 4819727 w 10502838"/>
              <a:gd name="connsiteY1197" fmla="*/ 5440345 h 6860376"/>
              <a:gd name="connsiteX1198" fmla="*/ 4819727 w 10502838"/>
              <a:gd name="connsiteY1198" fmla="*/ 5393111 h 6860376"/>
              <a:gd name="connsiteX1199" fmla="*/ 4926753 w 10502838"/>
              <a:gd name="connsiteY1199" fmla="*/ 5393111 h 6860376"/>
              <a:gd name="connsiteX1200" fmla="*/ 4324063 w 10502838"/>
              <a:gd name="connsiteY1200" fmla="*/ 5286085 h 6860376"/>
              <a:gd name="connsiteX1201" fmla="*/ 4371297 w 10502838"/>
              <a:gd name="connsiteY1201" fmla="*/ 5286085 h 6860376"/>
              <a:gd name="connsiteX1202" fmla="*/ 4371297 w 10502838"/>
              <a:gd name="connsiteY1202" fmla="*/ 5393111 h 6860376"/>
              <a:gd name="connsiteX1203" fmla="*/ 4478323 w 10502838"/>
              <a:gd name="connsiteY1203" fmla="*/ 5393111 h 6860376"/>
              <a:gd name="connsiteX1204" fmla="*/ 4478323 w 10502838"/>
              <a:gd name="connsiteY1204" fmla="*/ 5440345 h 6860376"/>
              <a:gd name="connsiteX1205" fmla="*/ 4371297 w 10502838"/>
              <a:gd name="connsiteY1205" fmla="*/ 5440345 h 6860376"/>
              <a:gd name="connsiteX1206" fmla="*/ 4371297 w 10502838"/>
              <a:gd name="connsiteY1206" fmla="*/ 5547371 h 6860376"/>
              <a:gd name="connsiteX1207" fmla="*/ 4324063 w 10502838"/>
              <a:gd name="connsiteY1207" fmla="*/ 5547371 h 6860376"/>
              <a:gd name="connsiteX1208" fmla="*/ 4324063 w 10502838"/>
              <a:gd name="connsiteY1208" fmla="*/ 5440345 h 6860376"/>
              <a:gd name="connsiteX1209" fmla="*/ 4217037 w 10502838"/>
              <a:gd name="connsiteY1209" fmla="*/ 5440345 h 6860376"/>
              <a:gd name="connsiteX1210" fmla="*/ 4217037 w 10502838"/>
              <a:gd name="connsiteY1210" fmla="*/ 5393111 h 6860376"/>
              <a:gd name="connsiteX1211" fmla="*/ 4324063 w 10502838"/>
              <a:gd name="connsiteY1211" fmla="*/ 5393111 h 6860376"/>
              <a:gd name="connsiteX1212" fmla="*/ 3721970 w 10502838"/>
              <a:gd name="connsiteY1212" fmla="*/ 5286085 h 6860376"/>
              <a:gd name="connsiteX1213" fmla="*/ 3768606 w 10502838"/>
              <a:gd name="connsiteY1213" fmla="*/ 5286085 h 6860376"/>
              <a:gd name="connsiteX1214" fmla="*/ 3768606 w 10502838"/>
              <a:gd name="connsiteY1214" fmla="*/ 5393111 h 6860376"/>
              <a:gd name="connsiteX1215" fmla="*/ 3875632 w 10502838"/>
              <a:gd name="connsiteY1215" fmla="*/ 5393111 h 6860376"/>
              <a:gd name="connsiteX1216" fmla="*/ 3875632 w 10502838"/>
              <a:gd name="connsiteY1216" fmla="*/ 5440345 h 6860376"/>
              <a:gd name="connsiteX1217" fmla="*/ 3768606 w 10502838"/>
              <a:gd name="connsiteY1217" fmla="*/ 5440345 h 6860376"/>
              <a:gd name="connsiteX1218" fmla="*/ 3768606 w 10502838"/>
              <a:gd name="connsiteY1218" fmla="*/ 5547371 h 6860376"/>
              <a:gd name="connsiteX1219" fmla="*/ 3721970 w 10502838"/>
              <a:gd name="connsiteY1219" fmla="*/ 5547371 h 6860376"/>
              <a:gd name="connsiteX1220" fmla="*/ 3721970 w 10502838"/>
              <a:gd name="connsiteY1220" fmla="*/ 5440345 h 6860376"/>
              <a:gd name="connsiteX1221" fmla="*/ 3614944 w 10502838"/>
              <a:gd name="connsiteY1221" fmla="*/ 5440345 h 6860376"/>
              <a:gd name="connsiteX1222" fmla="*/ 3614944 w 10502838"/>
              <a:gd name="connsiteY1222" fmla="*/ 5393111 h 6860376"/>
              <a:gd name="connsiteX1223" fmla="*/ 3721970 w 10502838"/>
              <a:gd name="connsiteY1223" fmla="*/ 5393111 h 6860376"/>
              <a:gd name="connsiteX1224" fmla="*/ 3119294 w 10502838"/>
              <a:gd name="connsiteY1224" fmla="*/ 5286085 h 6860376"/>
              <a:gd name="connsiteX1225" fmla="*/ 3166528 w 10502838"/>
              <a:gd name="connsiteY1225" fmla="*/ 5286085 h 6860376"/>
              <a:gd name="connsiteX1226" fmla="*/ 3166528 w 10502838"/>
              <a:gd name="connsiteY1226" fmla="*/ 5393111 h 6860376"/>
              <a:gd name="connsiteX1227" fmla="*/ 3273554 w 10502838"/>
              <a:gd name="connsiteY1227" fmla="*/ 5393111 h 6860376"/>
              <a:gd name="connsiteX1228" fmla="*/ 3273554 w 10502838"/>
              <a:gd name="connsiteY1228" fmla="*/ 5440345 h 6860376"/>
              <a:gd name="connsiteX1229" fmla="*/ 3166528 w 10502838"/>
              <a:gd name="connsiteY1229" fmla="*/ 5440345 h 6860376"/>
              <a:gd name="connsiteX1230" fmla="*/ 3166528 w 10502838"/>
              <a:gd name="connsiteY1230" fmla="*/ 5547371 h 6860376"/>
              <a:gd name="connsiteX1231" fmla="*/ 3119294 w 10502838"/>
              <a:gd name="connsiteY1231" fmla="*/ 5547371 h 6860376"/>
              <a:gd name="connsiteX1232" fmla="*/ 3119294 w 10502838"/>
              <a:gd name="connsiteY1232" fmla="*/ 5440345 h 6860376"/>
              <a:gd name="connsiteX1233" fmla="*/ 3012267 w 10502838"/>
              <a:gd name="connsiteY1233" fmla="*/ 5440345 h 6860376"/>
              <a:gd name="connsiteX1234" fmla="*/ 3012267 w 10502838"/>
              <a:gd name="connsiteY1234" fmla="*/ 5393111 h 6860376"/>
              <a:gd name="connsiteX1235" fmla="*/ 3119294 w 10502838"/>
              <a:gd name="connsiteY1235" fmla="*/ 5393111 h 6860376"/>
              <a:gd name="connsiteX1236" fmla="*/ 2516600 w 10502838"/>
              <a:gd name="connsiteY1236" fmla="*/ 5286085 h 6860376"/>
              <a:gd name="connsiteX1237" fmla="*/ 2563835 w 10502838"/>
              <a:gd name="connsiteY1237" fmla="*/ 5286085 h 6860376"/>
              <a:gd name="connsiteX1238" fmla="*/ 2563835 w 10502838"/>
              <a:gd name="connsiteY1238" fmla="*/ 5393111 h 6860376"/>
              <a:gd name="connsiteX1239" fmla="*/ 2670861 w 10502838"/>
              <a:gd name="connsiteY1239" fmla="*/ 5393111 h 6860376"/>
              <a:gd name="connsiteX1240" fmla="*/ 2670861 w 10502838"/>
              <a:gd name="connsiteY1240" fmla="*/ 5440345 h 6860376"/>
              <a:gd name="connsiteX1241" fmla="*/ 2563835 w 10502838"/>
              <a:gd name="connsiteY1241" fmla="*/ 5440345 h 6860376"/>
              <a:gd name="connsiteX1242" fmla="*/ 2563835 w 10502838"/>
              <a:gd name="connsiteY1242" fmla="*/ 5547371 h 6860376"/>
              <a:gd name="connsiteX1243" fmla="*/ 2516600 w 10502838"/>
              <a:gd name="connsiteY1243" fmla="*/ 5547371 h 6860376"/>
              <a:gd name="connsiteX1244" fmla="*/ 2516600 w 10502838"/>
              <a:gd name="connsiteY1244" fmla="*/ 5440345 h 6860376"/>
              <a:gd name="connsiteX1245" fmla="*/ 2409574 w 10502838"/>
              <a:gd name="connsiteY1245" fmla="*/ 5440345 h 6860376"/>
              <a:gd name="connsiteX1246" fmla="*/ 2409574 w 10502838"/>
              <a:gd name="connsiteY1246" fmla="*/ 5393111 h 6860376"/>
              <a:gd name="connsiteX1247" fmla="*/ 2516600 w 10502838"/>
              <a:gd name="connsiteY1247" fmla="*/ 5393111 h 6860376"/>
              <a:gd name="connsiteX1248" fmla="*/ 1914506 w 10502838"/>
              <a:gd name="connsiteY1248" fmla="*/ 5286085 h 6860376"/>
              <a:gd name="connsiteX1249" fmla="*/ 1961142 w 10502838"/>
              <a:gd name="connsiteY1249" fmla="*/ 5286085 h 6860376"/>
              <a:gd name="connsiteX1250" fmla="*/ 1961142 w 10502838"/>
              <a:gd name="connsiteY1250" fmla="*/ 5393111 h 6860376"/>
              <a:gd name="connsiteX1251" fmla="*/ 2068168 w 10502838"/>
              <a:gd name="connsiteY1251" fmla="*/ 5393111 h 6860376"/>
              <a:gd name="connsiteX1252" fmla="*/ 2068168 w 10502838"/>
              <a:gd name="connsiteY1252" fmla="*/ 5440345 h 6860376"/>
              <a:gd name="connsiteX1253" fmla="*/ 1961142 w 10502838"/>
              <a:gd name="connsiteY1253" fmla="*/ 5440345 h 6860376"/>
              <a:gd name="connsiteX1254" fmla="*/ 1961142 w 10502838"/>
              <a:gd name="connsiteY1254" fmla="*/ 5547371 h 6860376"/>
              <a:gd name="connsiteX1255" fmla="*/ 1914506 w 10502838"/>
              <a:gd name="connsiteY1255" fmla="*/ 5547371 h 6860376"/>
              <a:gd name="connsiteX1256" fmla="*/ 1914506 w 10502838"/>
              <a:gd name="connsiteY1256" fmla="*/ 5440345 h 6860376"/>
              <a:gd name="connsiteX1257" fmla="*/ 1807479 w 10502838"/>
              <a:gd name="connsiteY1257" fmla="*/ 5440345 h 6860376"/>
              <a:gd name="connsiteX1258" fmla="*/ 1807479 w 10502838"/>
              <a:gd name="connsiteY1258" fmla="*/ 5393111 h 6860376"/>
              <a:gd name="connsiteX1259" fmla="*/ 1914506 w 10502838"/>
              <a:gd name="connsiteY1259" fmla="*/ 5393111 h 6860376"/>
              <a:gd name="connsiteX1260" fmla="*/ 1311811 w 10502838"/>
              <a:gd name="connsiteY1260" fmla="*/ 5286085 h 6860376"/>
              <a:gd name="connsiteX1261" fmla="*/ 1359047 w 10502838"/>
              <a:gd name="connsiteY1261" fmla="*/ 5286085 h 6860376"/>
              <a:gd name="connsiteX1262" fmla="*/ 1359047 w 10502838"/>
              <a:gd name="connsiteY1262" fmla="*/ 5393111 h 6860376"/>
              <a:gd name="connsiteX1263" fmla="*/ 1466074 w 10502838"/>
              <a:gd name="connsiteY1263" fmla="*/ 5393111 h 6860376"/>
              <a:gd name="connsiteX1264" fmla="*/ 1466074 w 10502838"/>
              <a:gd name="connsiteY1264" fmla="*/ 5440345 h 6860376"/>
              <a:gd name="connsiteX1265" fmla="*/ 1359047 w 10502838"/>
              <a:gd name="connsiteY1265" fmla="*/ 5440345 h 6860376"/>
              <a:gd name="connsiteX1266" fmla="*/ 1359047 w 10502838"/>
              <a:gd name="connsiteY1266" fmla="*/ 5547371 h 6860376"/>
              <a:gd name="connsiteX1267" fmla="*/ 1311811 w 10502838"/>
              <a:gd name="connsiteY1267" fmla="*/ 5547371 h 6860376"/>
              <a:gd name="connsiteX1268" fmla="*/ 1311811 w 10502838"/>
              <a:gd name="connsiteY1268" fmla="*/ 5440345 h 6860376"/>
              <a:gd name="connsiteX1269" fmla="*/ 1204788 w 10502838"/>
              <a:gd name="connsiteY1269" fmla="*/ 5440345 h 6860376"/>
              <a:gd name="connsiteX1270" fmla="*/ 1204788 w 10502838"/>
              <a:gd name="connsiteY1270" fmla="*/ 5393111 h 6860376"/>
              <a:gd name="connsiteX1271" fmla="*/ 1311811 w 10502838"/>
              <a:gd name="connsiteY1271" fmla="*/ 5393111 h 6860376"/>
              <a:gd name="connsiteX1272" fmla="*/ 709721 w 10502838"/>
              <a:gd name="connsiteY1272" fmla="*/ 5286085 h 6860376"/>
              <a:gd name="connsiteX1273" fmla="*/ 756357 w 10502838"/>
              <a:gd name="connsiteY1273" fmla="*/ 5286085 h 6860376"/>
              <a:gd name="connsiteX1274" fmla="*/ 756357 w 10502838"/>
              <a:gd name="connsiteY1274" fmla="*/ 5393111 h 6860376"/>
              <a:gd name="connsiteX1275" fmla="*/ 863383 w 10502838"/>
              <a:gd name="connsiteY1275" fmla="*/ 5393111 h 6860376"/>
              <a:gd name="connsiteX1276" fmla="*/ 863383 w 10502838"/>
              <a:gd name="connsiteY1276" fmla="*/ 5440345 h 6860376"/>
              <a:gd name="connsiteX1277" fmla="*/ 756357 w 10502838"/>
              <a:gd name="connsiteY1277" fmla="*/ 5440345 h 6860376"/>
              <a:gd name="connsiteX1278" fmla="*/ 756357 w 10502838"/>
              <a:gd name="connsiteY1278" fmla="*/ 5547371 h 6860376"/>
              <a:gd name="connsiteX1279" fmla="*/ 709721 w 10502838"/>
              <a:gd name="connsiteY1279" fmla="*/ 5547371 h 6860376"/>
              <a:gd name="connsiteX1280" fmla="*/ 709721 w 10502838"/>
              <a:gd name="connsiteY1280" fmla="*/ 5440345 h 6860376"/>
              <a:gd name="connsiteX1281" fmla="*/ 602695 w 10502838"/>
              <a:gd name="connsiteY1281" fmla="*/ 5440345 h 6860376"/>
              <a:gd name="connsiteX1282" fmla="*/ 602695 w 10502838"/>
              <a:gd name="connsiteY1282" fmla="*/ 5393111 h 6860376"/>
              <a:gd name="connsiteX1283" fmla="*/ 709721 w 10502838"/>
              <a:gd name="connsiteY1283" fmla="*/ 5393111 h 6860376"/>
              <a:gd name="connsiteX1284" fmla="*/ 107030 w 10502838"/>
              <a:gd name="connsiteY1284" fmla="*/ 5286085 h 6860376"/>
              <a:gd name="connsiteX1285" fmla="*/ 154265 w 10502838"/>
              <a:gd name="connsiteY1285" fmla="*/ 5286085 h 6860376"/>
              <a:gd name="connsiteX1286" fmla="*/ 154265 w 10502838"/>
              <a:gd name="connsiteY1286" fmla="*/ 5393111 h 6860376"/>
              <a:gd name="connsiteX1287" fmla="*/ 261291 w 10502838"/>
              <a:gd name="connsiteY1287" fmla="*/ 5393111 h 6860376"/>
              <a:gd name="connsiteX1288" fmla="*/ 261291 w 10502838"/>
              <a:gd name="connsiteY1288" fmla="*/ 5440345 h 6860376"/>
              <a:gd name="connsiteX1289" fmla="*/ 154265 w 10502838"/>
              <a:gd name="connsiteY1289" fmla="*/ 5440345 h 6860376"/>
              <a:gd name="connsiteX1290" fmla="*/ 154265 w 10502838"/>
              <a:gd name="connsiteY1290" fmla="*/ 5547371 h 6860376"/>
              <a:gd name="connsiteX1291" fmla="*/ 107030 w 10502838"/>
              <a:gd name="connsiteY1291" fmla="*/ 5547371 h 6860376"/>
              <a:gd name="connsiteX1292" fmla="*/ 107030 w 10502838"/>
              <a:gd name="connsiteY1292" fmla="*/ 5440345 h 6860376"/>
              <a:gd name="connsiteX1293" fmla="*/ 6 w 10502838"/>
              <a:gd name="connsiteY1293" fmla="*/ 5440345 h 6860376"/>
              <a:gd name="connsiteX1294" fmla="*/ 6 w 10502838"/>
              <a:gd name="connsiteY1294" fmla="*/ 5393111 h 6860376"/>
              <a:gd name="connsiteX1295" fmla="*/ 107030 w 10502838"/>
              <a:gd name="connsiteY1295" fmla="*/ 5393111 h 6860376"/>
              <a:gd name="connsiteX1296" fmla="*/ 10295963 w 10502838"/>
              <a:gd name="connsiteY1296" fmla="*/ 4880106 h 6860376"/>
              <a:gd name="connsiteX1297" fmla="*/ 10275634 w 10502838"/>
              <a:gd name="connsiteY1297" fmla="*/ 4900435 h 6860376"/>
              <a:gd name="connsiteX1298" fmla="*/ 10351568 w 10502838"/>
              <a:gd name="connsiteY1298" fmla="*/ 4976369 h 6860376"/>
              <a:gd name="connsiteX1299" fmla="*/ 10275634 w 10502838"/>
              <a:gd name="connsiteY1299" fmla="*/ 5052303 h 6860376"/>
              <a:gd name="connsiteX1300" fmla="*/ 10295963 w 10502838"/>
              <a:gd name="connsiteY1300" fmla="*/ 5072632 h 6860376"/>
              <a:gd name="connsiteX1301" fmla="*/ 10371897 w 10502838"/>
              <a:gd name="connsiteY1301" fmla="*/ 4996698 h 6860376"/>
              <a:gd name="connsiteX1302" fmla="*/ 10447831 w 10502838"/>
              <a:gd name="connsiteY1302" fmla="*/ 5072632 h 6860376"/>
              <a:gd name="connsiteX1303" fmla="*/ 10468160 w 10502838"/>
              <a:gd name="connsiteY1303" fmla="*/ 5052303 h 6860376"/>
              <a:gd name="connsiteX1304" fmla="*/ 10392226 w 10502838"/>
              <a:gd name="connsiteY1304" fmla="*/ 4976369 h 6860376"/>
              <a:gd name="connsiteX1305" fmla="*/ 10468160 w 10502838"/>
              <a:gd name="connsiteY1305" fmla="*/ 4900435 h 6860376"/>
              <a:gd name="connsiteX1306" fmla="*/ 10447831 w 10502838"/>
              <a:gd name="connsiteY1306" fmla="*/ 4880106 h 6860376"/>
              <a:gd name="connsiteX1307" fmla="*/ 10371897 w 10502838"/>
              <a:gd name="connsiteY1307" fmla="*/ 4956040 h 6860376"/>
              <a:gd name="connsiteX1308" fmla="*/ 9693870 w 10502838"/>
              <a:gd name="connsiteY1308" fmla="*/ 4880106 h 6860376"/>
              <a:gd name="connsiteX1309" fmla="*/ 9673541 w 10502838"/>
              <a:gd name="connsiteY1309" fmla="*/ 4900435 h 6860376"/>
              <a:gd name="connsiteX1310" fmla="*/ 9749475 w 10502838"/>
              <a:gd name="connsiteY1310" fmla="*/ 4976369 h 6860376"/>
              <a:gd name="connsiteX1311" fmla="*/ 9673541 w 10502838"/>
              <a:gd name="connsiteY1311" fmla="*/ 5052303 h 6860376"/>
              <a:gd name="connsiteX1312" fmla="*/ 9693870 w 10502838"/>
              <a:gd name="connsiteY1312" fmla="*/ 5072632 h 6860376"/>
              <a:gd name="connsiteX1313" fmla="*/ 9769804 w 10502838"/>
              <a:gd name="connsiteY1313" fmla="*/ 4996698 h 6860376"/>
              <a:gd name="connsiteX1314" fmla="*/ 9845738 w 10502838"/>
              <a:gd name="connsiteY1314" fmla="*/ 5072632 h 6860376"/>
              <a:gd name="connsiteX1315" fmla="*/ 9866067 w 10502838"/>
              <a:gd name="connsiteY1315" fmla="*/ 5052303 h 6860376"/>
              <a:gd name="connsiteX1316" fmla="*/ 9790133 w 10502838"/>
              <a:gd name="connsiteY1316" fmla="*/ 4976369 h 6860376"/>
              <a:gd name="connsiteX1317" fmla="*/ 9866067 w 10502838"/>
              <a:gd name="connsiteY1317" fmla="*/ 4900435 h 6860376"/>
              <a:gd name="connsiteX1318" fmla="*/ 9845738 w 10502838"/>
              <a:gd name="connsiteY1318" fmla="*/ 4880106 h 6860376"/>
              <a:gd name="connsiteX1319" fmla="*/ 9769804 w 10502838"/>
              <a:gd name="connsiteY1319" fmla="*/ 4956040 h 6860376"/>
              <a:gd name="connsiteX1320" fmla="*/ 9091179 w 10502838"/>
              <a:gd name="connsiteY1320" fmla="*/ 4880106 h 6860376"/>
              <a:gd name="connsiteX1321" fmla="*/ 9070850 w 10502838"/>
              <a:gd name="connsiteY1321" fmla="*/ 4900435 h 6860376"/>
              <a:gd name="connsiteX1322" fmla="*/ 9146785 w 10502838"/>
              <a:gd name="connsiteY1322" fmla="*/ 4976369 h 6860376"/>
              <a:gd name="connsiteX1323" fmla="*/ 9070850 w 10502838"/>
              <a:gd name="connsiteY1323" fmla="*/ 5052303 h 6860376"/>
              <a:gd name="connsiteX1324" fmla="*/ 9091179 w 10502838"/>
              <a:gd name="connsiteY1324" fmla="*/ 5072632 h 6860376"/>
              <a:gd name="connsiteX1325" fmla="*/ 9167113 w 10502838"/>
              <a:gd name="connsiteY1325" fmla="*/ 4996698 h 6860376"/>
              <a:gd name="connsiteX1326" fmla="*/ 9243048 w 10502838"/>
              <a:gd name="connsiteY1326" fmla="*/ 5072632 h 6860376"/>
              <a:gd name="connsiteX1327" fmla="*/ 9263377 w 10502838"/>
              <a:gd name="connsiteY1327" fmla="*/ 5052303 h 6860376"/>
              <a:gd name="connsiteX1328" fmla="*/ 9187442 w 10502838"/>
              <a:gd name="connsiteY1328" fmla="*/ 4976369 h 6860376"/>
              <a:gd name="connsiteX1329" fmla="*/ 9263377 w 10502838"/>
              <a:gd name="connsiteY1329" fmla="*/ 4900435 h 6860376"/>
              <a:gd name="connsiteX1330" fmla="*/ 9243048 w 10502838"/>
              <a:gd name="connsiteY1330" fmla="*/ 4880106 h 6860376"/>
              <a:gd name="connsiteX1331" fmla="*/ 9167113 w 10502838"/>
              <a:gd name="connsiteY1331" fmla="*/ 4956040 h 6860376"/>
              <a:gd name="connsiteX1332" fmla="*/ 7886396 w 10502838"/>
              <a:gd name="connsiteY1332" fmla="*/ 4880106 h 6860376"/>
              <a:gd name="connsiteX1333" fmla="*/ 7866067 w 10502838"/>
              <a:gd name="connsiteY1333" fmla="*/ 4900435 h 6860376"/>
              <a:gd name="connsiteX1334" fmla="*/ 7942001 w 10502838"/>
              <a:gd name="connsiteY1334" fmla="*/ 4976369 h 6860376"/>
              <a:gd name="connsiteX1335" fmla="*/ 7866067 w 10502838"/>
              <a:gd name="connsiteY1335" fmla="*/ 5052303 h 6860376"/>
              <a:gd name="connsiteX1336" fmla="*/ 7886396 w 10502838"/>
              <a:gd name="connsiteY1336" fmla="*/ 5072632 h 6860376"/>
              <a:gd name="connsiteX1337" fmla="*/ 7962330 w 10502838"/>
              <a:gd name="connsiteY1337" fmla="*/ 4996698 h 6860376"/>
              <a:gd name="connsiteX1338" fmla="*/ 8038264 w 10502838"/>
              <a:gd name="connsiteY1338" fmla="*/ 5072632 h 6860376"/>
              <a:gd name="connsiteX1339" fmla="*/ 8058593 w 10502838"/>
              <a:gd name="connsiteY1339" fmla="*/ 5052303 h 6860376"/>
              <a:gd name="connsiteX1340" fmla="*/ 7982659 w 10502838"/>
              <a:gd name="connsiteY1340" fmla="*/ 4976369 h 6860376"/>
              <a:gd name="connsiteX1341" fmla="*/ 8058593 w 10502838"/>
              <a:gd name="connsiteY1341" fmla="*/ 4900435 h 6860376"/>
              <a:gd name="connsiteX1342" fmla="*/ 8038264 w 10502838"/>
              <a:gd name="connsiteY1342" fmla="*/ 4880106 h 6860376"/>
              <a:gd name="connsiteX1343" fmla="*/ 7962330 w 10502838"/>
              <a:gd name="connsiteY1343" fmla="*/ 4956040 h 6860376"/>
              <a:gd name="connsiteX1344" fmla="*/ 7283705 w 10502838"/>
              <a:gd name="connsiteY1344" fmla="*/ 4880106 h 6860376"/>
              <a:gd name="connsiteX1345" fmla="*/ 7263376 w 10502838"/>
              <a:gd name="connsiteY1345" fmla="*/ 4900435 h 6860376"/>
              <a:gd name="connsiteX1346" fmla="*/ 7339310 w 10502838"/>
              <a:gd name="connsiteY1346" fmla="*/ 4976369 h 6860376"/>
              <a:gd name="connsiteX1347" fmla="*/ 7263376 w 10502838"/>
              <a:gd name="connsiteY1347" fmla="*/ 5052303 h 6860376"/>
              <a:gd name="connsiteX1348" fmla="*/ 7283705 w 10502838"/>
              <a:gd name="connsiteY1348" fmla="*/ 5072632 h 6860376"/>
              <a:gd name="connsiteX1349" fmla="*/ 7359639 w 10502838"/>
              <a:gd name="connsiteY1349" fmla="*/ 4996698 h 6860376"/>
              <a:gd name="connsiteX1350" fmla="*/ 7435573 w 10502838"/>
              <a:gd name="connsiteY1350" fmla="*/ 5072632 h 6860376"/>
              <a:gd name="connsiteX1351" fmla="*/ 7455902 w 10502838"/>
              <a:gd name="connsiteY1351" fmla="*/ 5052303 h 6860376"/>
              <a:gd name="connsiteX1352" fmla="*/ 7379968 w 10502838"/>
              <a:gd name="connsiteY1352" fmla="*/ 4976369 h 6860376"/>
              <a:gd name="connsiteX1353" fmla="*/ 7455902 w 10502838"/>
              <a:gd name="connsiteY1353" fmla="*/ 4900435 h 6860376"/>
              <a:gd name="connsiteX1354" fmla="*/ 7435573 w 10502838"/>
              <a:gd name="connsiteY1354" fmla="*/ 4880106 h 6860376"/>
              <a:gd name="connsiteX1355" fmla="*/ 7359639 w 10502838"/>
              <a:gd name="connsiteY1355" fmla="*/ 4956040 h 6860376"/>
              <a:gd name="connsiteX1356" fmla="*/ 6681612 w 10502838"/>
              <a:gd name="connsiteY1356" fmla="*/ 4880106 h 6860376"/>
              <a:gd name="connsiteX1357" fmla="*/ 6661283 w 10502838"/>
              <a:gd name="connsiteY1357" fmla="*/ 4900435 h 6860376"/>
              <a:gd name="connsiteX1358" fmla="*/ 6737217 w 10502838"/>
              <a:gd name="connsiteY1358" fmla="*/ 4976369 h 6860376"/>
              <a:gd name="connsiteX1359" fmla="*/ 6661283 w 10502838"/>
              <a:gd name="connsiteY1359" fmla="*/ 5052303 h 6860376"/>
              <a:gd name="connsiteX1360" fmla="*/ 6681612 w 10502838"/>
              <a:gd name="connsiteY1360" fmla="*/ 5072632 h 6860376"/>
              <a:gd name="connsiteX1361" fmla="*/ 6757546 w 10502838"/>
              <a:gd name="connsiteY1361" fmla="*/ 4996698 h 6860376"/>
              <a:gd name="connsiteX1362" fmla="*/ 6833480 w 10502838"/>
              <a:gd name="connsiteY1362" fmla="*/ 5072632 h 6860376"/>
              <a:gd name="connsiteX1363" fmla="*/ 6853809 w 10502838"/>
              <a:gd name="connsiteY1363" fmla="*/ 5052303 h 6860376"/>
              <a:gd name="connsiteX1364" fmla="*/ 6777875 w 10502838"/>
              <a:gd name="connsiteY1364" fmla="*/ 4976369 h 6860376"/>
              <a:gd name="connsiteX1365" fmla="*/ 6853809 w 10502838"/>
              <a:gd name="connsiteY1365" fmla="*/ 4900435 h 6860376"/>
              <a:gd name="connsiteX1366" fmla="*/ 6833480 w 10502838"/>
              <a:gd name="connsiteY1366" fmla="*/ 4880106 h 6860376"/>
              <a:gd name="connsiteX1367" fmla="*/ 6757546 w 10502838"/>
              <a:gd name="connsiteY1367" fmla="*/ 4956040 h 6860376"/>
              <a:gd name="connsiteX1368" fmla="*/ 5476828 w 10502838"/>
              <a:gd name="connsiteY1368" fmla="*/ 4880106 h 6860376"/>
              <a:gd name="connsiteX1369" fmla="*/ 5456499 w 10502838"/>
              <a:gd name="connsiteY1369" fmla="*/ 4900435 h 6860376"/>
              <a:gd name="connsiteX1370" fmla="*/ 5532433 w 10502838"/>
              <a:gd name="connsiteY1370" fmla="*/ 4976369 h 6860376"/>
              <a:gd name="connsiteX1371" fmla="*/ 5456499 w 10502838"/>
              <a:gd name="connsiteY1371" fmla="*/ 5052303 h 6860376"/>
              <a:gd name="connsiteX1372" fmla="*/ 5476828 w 10502838"/>
              <a:gd name="connsiteY1372" fmla="*/ 5072632 h 6860376"/>
              <a:gd name="connsiteX1373" fmla="*/ 5552762 w 10502838"/>
              <a:gd name="connsiteY1373" fmla="*/ 4996698 h 6860376"/>
              <a:gd name="connsiteX1374" fmla="*/ 5628697 w 10502838"/>
              <a:gd name="connsiteY1374" fmla="*/ 5072632 h 6860376"/>
              <a:gd name="connsiteX1375" fmla="*/ 5649025 w 10502838"/>
              <a:gd name="connsiteY1375" fmla="*/ 5052303 h 6860376"/>
              <a:gd name="connsiteX1376" fmla="*/ 5573091 w 10502838"/>
              <a:gd name="connsiteY1376" fmla="*/ 4976369 h 6860376"/>
              <a:gd name="connsiteX1377" fmla="*/ 5649025 w 10502838"/>
              <a:gd name="connsiteY1377" fmla="*/ 4900435 h 6860376"/>
              <a:gd name="connsiteX1378" fmla="*/ 5628697 w 10502838"/>
              <a:gd name="connsiteY1378" fmla="*/ 4880106 h 6860376"/>
              <a:gd name="connsiteX1379" fmla="*/ 5552762 w 10502838"/>
              <a:gd name="connsiteY1379" fmla="*/ 4956040 h 6860376"/>
              <a:gd name="connsiteX1380" fmla="*/ 4874137 w 10502838"/>
              <a:gd name="connsiteY1380" fmla="*/ 4880106 h 6860376"/>
              <a:gd name="connsiteX1381" fmla="*/ 4853808 w 10502838"/>
              <a:gd name="connsiteY1381" fmla="*/ 4900435 h 6860376"/>
              <a:gd name="connsiteX1382" fmla="*/ 4929742 w 10502838"/>
              <a:gd name="connsiteY1382" fmla="*/ 4976369 h 6860376"/>
              <a:gd name="connsiteX1383" fmla="*/ 4853808 w 10502838"/>
              <a:gd name="connsiteY1383" fmla="*/ 5052303 h 6860376"/>
              <a:gd name="connsiteX1384" fmla="*/ 4874137 w 10502838"/>
              <a:gd name="connsiteY1384" fmla="*/ 5072632 h 6860376"/>
              <a:gd name="connsiteX1385" fmla="*/ 4950071 w 10502838"/>
              <a:gd name="connsiteY1385" fmla="*/ 4996698 h 6860376"/>
              <a:gd name="connsiteX1386" fmla="*/ 5026005 w 10502838"/>
              <a:gd name="connsiteY1386" fmla="*/ 5072632 h 6860376"/>
              <a:gd name="connsiteX1387" fmla="*/ 5046334 w 10502838"/>
              <a:gd name="connsiteY1387" fmla="*/ 5052303 h 6860376"/>
              <a:gd name="connsiteX1388" fmla="*/ 4970400 w 10502838"/>
              <a:gd name="connsiteY1388" fmla="*/ 4976369 h 6860376"/>
              <a:gd name="connsiteX1389" fmla="*/ 5046334 w 10502838"/>
              <a:gd name="connsiteY1389" fmla="*/ 4900435 h 6860376"/>
              <a:gd name="connsiteX1390" fmla="*/ 5026005 w 10502838"/>
              <a:gd name="connsiteY1390" fmla="*/ 4880106 h 6860376"/>
              <a:gd name="connsiteX1391" fmla="*/ 4950071 w 10502838"/>
              <a:gd name="connsiteY1391" fmla="*/ 4956040 h 6860376"/>
              <a:gd name="connsiteX1392" fmla="*/ 4271446 w 10502838"/>
              <a:gd name="connsiteY1392" fmla="*/ 4880106 h 6860376"/>
              <a:gd name="connsiteX1393" fmla="*/ 4251117 w 10502838"/>
              <a:gd name="connsiteY1393" fmla="*/ 4900435 h 6860376"/>
              <a:gd name="connsiteX1394" fmla="*/ 4327052 w 10502838"/>
              <a:gd name="connsiteY1394" fmla="*/ 4976369 h 6860376"/>
              <a:gd name="connsiteX1395" fmla="*/ 4251117 w 10502838"/>
              <a:gd name="connsiteY1395" fmla="*/ 5052303 h 6860376"/>
              <a:gd name="connsiteX1396" fmla="*/ 4271446 w 10502838"/>
              <a:gd name="connsiteY1396" fmla="*/ 5072632 h 6860376"/>
              <a:gd name="connsiteX1397" fmla="*/ 4347380 w 10502838"/>
              <a:gd name="connsiteY1397" fmla="*/ 4996698 h 6860376"/>
              <a:gd name="connsiteX1398" fmla="*/ 4423315 w 10502838"/>
              <a:gd name="connsiteY1398" fmla="*/ 5072632 h 6860376"/>
              <a:gd name="connsiteX1399" fmla="*/ 4443644 w 10502838"/>
              <a:gd name="connsiteY1399" fmla="*/ 5052303 h 6860376"/>
              <a:gd name="connsiteX1400" fmla="*/ 4367709 w 10502838"/>
              <a:gd name="connsiteY1400" fmla="*/ 4976369 h 6860376"/>
              <a:gd name="connsiteX1401" fmla="*/ 4443644 w 10502838"/>
              <a:gd name="connsiteY1401" fmla="*/ 4900435 h 6860376"/>
              <a:gd name="connsiteX1402" fmla="*/ 4423315 w 10502838"/>
              <a:gd name="connsiteY1402" fmla="*/ 4880106 h 6860376"/>
              <a:gd name="connsiteX1403" fmla="*/ 4347380 w 10502838"/>
              <a:gd name="connsiteY1403" fmla="*/ 4956040 h 6860376"/>
              <a:gd name="connsiteX1404" fmla="*/ 3067276 w 10502838"/>
              <a:gd name="connsiteY1404" fmla="*/ 4880106 h 6860376"/>
              <a:gd name="connsiteX1405" fmla="*/ 3046947 w 10502838"/>
              <a:gd name="connsiteY1405" fmla="*/ 4900435 h 6860376"/>
              <a:gd name="connsiteX1406" fmla="*/ 3122881 w 10502838"/>
              <a:gd name="connsiteY1406" fmla="*/ 4976369 h 6860376"/>
              <a:gd name="connsiteX1407" fmla="*/ 3046947 w 10502838"/>
              <a:gd name="connsiteY1407" fmla="*/ 5052303 h 6860376"/>
              <a:gd name="connsiteX1408" fmla="*/ 3067276 w 10502838"/>
              <a:gd name="connsiteY1408" fmla="*/ 5072632 h 6860376"/>
              <a:gd name="connsiteX1409" fmla="*/ 3142614 w 10502838"/>
              <a:gd name="connsiteY1409" fmla="*/ 4996698 h 6860376"/>
              <a:gd name="connsiteX1410" fmla="*/ 3218549 w 10502838"/>
              <a:gd name="connsiteY1410" fmla="*/ 5072632 h 6860376"/>
              <a:gd name="connsiteX1411" fmla="*/ 3238878 w 10502838"/>
              <a:gd name="connsiteY1411" fmla="*/ 5052303 h 6860376"/>
              <a:gd name="connsiteX1412" fmla="*/ 3162943 w 10502838"/>
              <a:gd name="connsiteY1412" fmla="*/ 4976369 h 6860376"/>
              <a:gd name="connsiteX1413" fmla="*/ 3238878 w 10502838"/>
              <a:gd name="connsiteY1413" fmla="*/ 4900435 h 6860376"/>
              <a:gd name="connsiteX1414" fmla="*/ 3218549 w 10502838"/>
              <a:gd name="connsiteY1414" fmla="*/ 4880106 h 6860376"/>
              <a:gd name="connsiteX1415" fmla="*/ 3142614 w 10502838"/>
              <a:gd name="connsiteY1415" fmla="*/ 4956040 h 6860376"/>
              <a:gd name="connsiteX1416" fmla="*/ 2464584 w 10502838"/>
              <a:gd name="connsiteY1416" fmla="*/ 4880106 h 6860376"/>
              <a:gd name="connsiteX1417" fmla="*/ 2444255 w 10502838"/>
              <a:gd name="connsiteY1417" fmla="*/ 4900435 h 6860376"/>
              <a:gd name="connsiteX1418" fmla="*/ 2520189 w 10502838"/>
              <a:gd name="connsiteY1418" fmla="*/ 4976369 h 6860376"/>
              <a:gd name="connsiteX1419" fmla="*/ 2444255 w 10502838"/>
              <a:gd name="connsiteY1419" fmla="*/ 5052303 h 6860376"/>
              <a:gd name="connsiteX1420" fmla="*/ 2464584 w 10502838"/>
              <a:gd name="connsiteY1420" fmla="*/ 5072632 h 6860376"/>
              <a:gd name="connsiteX1421" fmla="*/ 2540519 w 10502838"/>
              <a:gd name="connsiteY1421" fmla="*/ 4996698 h 6860376"/>
              <a:gd name="connsiteX1422" fmla="*/ 2616453 w 10502838"/>
              <a:gd name="connsiteY1422" fmla="*/ 5072632 h 6860376"/>
              <a:gd name="connsiteX1423" fmla="*/ 2636782 w 10502838"/>
              <a:gd name="connsiteY1423" fmla="*/ 5052303 h 6860376"/>
              <a:gd name="connsiteX1424" fmla="*/ 2560848 w 10502838"/>
              <a:gd name="connsiteY1424" fmla="*/ 4976369 h 6860376"/>
              <a:gd name="connsiteX1425" fmla="*/ 2636782 w 10502838"/>
              <a:gd name="connsiteY1425" fmla="*/ 4900435 h 6860376"/>
              <a:gd name="connsiteX1426" fmla="*/ 2616453 w 10502838"/>
              <a:gd name="connsiteY1426" fmla="*/ 4880106 h 6860376"/>
              <a:gd name="connsiteX1427" fmla="*/ 2540519 w 10502838"/>
              <a:gd name="connsiteY1427" fmla="*/ 4956040 h 6860376"/>
              <a:gd name="connsiteX1428" fmla="*/ 1259795 w 10502838"/>
              <a:gd name="connsiteY1428" fmla="*/ 4880106 h 6860376"/>
              <a:gd name="connsiteX1429" fmla="*/ 1239467 w 10502838"/>
              <a:gd name="connsiteY1429" fmla="*/ 4900435 h 6860376"/>
              <a:gd name="connsiteX1430" fmla="*/ 1315400 w 10502838"/>
              <a:gd name="connsiteY1430" fmla="*/ 4976369 h 6860376"/>
              <a:gd name="connsiteX1431" fmla="*/ 1239467 w 10502838"/>
              <a:gd name="connsiteY1431" fmla="*/ 5052303 h 6860376"/>
              <a:gd name="connsiteX1432" fmla="*/ 1259795 w 10502838"/>
              <a:gd name="connsiteY1432" fmla="*/ 5072632 h 6860376"/>
              <a:gd name="connsiteX1433" fmla="*/ 1335729 w 10502838"/>
              <a:gd name="connsiteY1433" fmla="*/ 4996698 h 6860376"/>
              <a:gd name="connsiteX1434" fmla="*/ 1411664 w 10502838"/>
              <a:gd name="connsiteY1434" fmla="*/ 5072632 h 6860376"/>
              <a:gd name="connsiteX1435" fmla="*/ 1431992 w 10502838"/>
              <a:gd name="connsiteY1435" fmla="*/ 5052303 h 6860376"/>
              <a:gd name="connsiteX1436" fmla="*/ 1356058 w 10502838"/>
              <a:gd name="connsiteY1436" fmla="*/ 4976369 h 6860376"/>
              <a:gd name="connsiteX1437" fmla="*/ 1431992 w 10502838"/>
              <a:gd name="connsiteY1437" fmla="*/ 4900435 h 6860376"/>
              <a:gd name="connsiteX1438" fmla="*/ 1411664 w 10502838"/>
              <a:gd name="connsiteY1438" fmla="*/ 4880106 h 6860376"/>
              <a:gd name="connsiteX1439" fmla="*/ 1335729 w 10502838"/>
              <a:gd name="connsiteY1439" fmla="*/ 4956040 h 6860376"/>
              <a:gd name="connsiteX1440" fmla="*/ 657106 w 10502838"/>
              <a:gd name="connsiteY1440" fmla="*/ 4880106 h 6860376"/>
              <a:gd name="connsiteX1441" fmla="*/ 636777 w 10502838"/>
              <a:gd name="connsiteY1441" fmla="*/ 4900435 h 6860376"/>
              <a:gd name="connsiteX1442" fmla="*/ 712711 w 10502838"/>
              <a:gd name="connsiteY1442" fmla="*/ 4976369 h 6860376"/>
              <a:gd name="connsiteX1443" fmla="*/ 636777 w 10502838"/>
              <a:gd name="connsiteY1443" fmla="*/ 5051706 h 6860376"/>
              <a:gd name="connsiteX1444" fmla="*/ 657106 w 10502838"/>
              <a:gd name="connsiteY1444" fmla="*/ 5072034 h 6860376"/>
              <a:gd name="connsiteX1445" fmla="*/ 733040 w 10502838"/>
              <a:gd name="connsiteY1445" fmla="*/ 4996100 h 6860376"/>
              <a:gd name="connsiteX1446" fmla="*/ 808974 w 10502838"/>
              <a:gd name="connsiteY1446" fmla="*/ 5072034 h 6860376"/>
              <a:gd name="connsiteX1447" fmla="*/ 829303 w 10502838"/>
              <a:gd name="connsiteY1447" fmla="*/ 5051706 h 6860376"/>
              <a:gd name="connsiteX1448" fmla="*/ 753368 w 10502838"/>
              <a:gd name="connsiteY1448" fmla="*/ 4976369 h 6860376"/>
              <a:gd name="connsiteX1449" fmla="*/ 829303 w 10502838"/>
              <a:gd name="connsiteY1449" fmla="*/ 4900435 h 6860376"/>
              <a:gd name="connsiteX1450" fmla="*/ 808974 w 10502838"/>
              <a:gd name="connsiteY1450" fmla="*/ 4880106 h 6860376"/>
              <a:gd name="connsiteX1451" fmla="*/ 733040 w 10502838"/>
              <a:gd name="connsiteY1451" fmla="*/ 4956040 h 6860376"/>
              <a:gd name="connsiteX1452" fmla="*/ 55012 w 10502838"/>
              <a:gd name="connsiteY1452" fmla="*/ 4880106 h 6860376"/>
              <a:gd name="connsiteX1453" fmla="*/ 34683 w 10502838"/>
              <a:gd name="connsiteY1453" fmla="*/ 4900435 h 6860376"/>
              <a:gd name="connsiteX1454" fmla="*/ 110618 w 10502838"/>
              <a:gd name="connsiteY1454" fmla="*/ 4976369 h 6860376"/>
              <a:gd name="connsiteX1455" fmla="*/ 34086 w 10502838"/>
              <a:gd name="connsiteY1455" fmla="*/ 5051706 h 6860376"/>
              <a:gd name="connsiteX1456" fmla="*/ 54414 w 10502838"/>
              <a:gd name="connsiteY1456" fmla="*/ 5072034 h 6860376"/>
              <a:gd name="connsiteX1457" fmla="*/ 130349 w 10502838"/>
              <a:gd name="connsiteY1457" fmla="*/ 4996698 h 6860376"/>
              <a:gd name="connsiteX1458" fmla="*/ 206284 w 10502838"/>
              <a:gd name="connsiteY1458" fmla="*/ 5072632 h 6860376"/>
              <a:gd name="connsiteX1459" fmla="*/ 226612 w 10502838"/>
              <a:gd name="connsiteY1459" fmla="*/ 5052303 h 6860376"/>
              <a:gd name="connsiteX1460" fmla="*/ 150678 w 10502838"/>
              <a:gd name="connsiteY1460" fmla="*/ 4976369 h 6860376"/>
              <a:gd name="connsiteX1461" fmla="*/ 226612 w 10502838"/>
              <a:gd name="connsiteY1461" fmla="*/ 4900435 h 6860376"/>
              <a:gd name="connsiteX1462" fmla="*/ 206284 w 10502838"/>
              <a:gd name="connsiteY1462" fmla="*/ 4880106 h 6860376"/>
              <a:gd name="connsiteX1463" fmla="*/ 130349 w 10502838"/>
              <a:gd name="connsiteY1463" fmla="*/ 4956040 h 6860376"/>
              <a:gd name="connsiteX1464" fmla="*/ 8489086 w 10502838"/>
              <a:gd name="connsiteY1464" fmla="*/ 4879508 h 6860376"/>
              <a:gd name="connsiteX1465" fmla="*/ 8468757 w 10502838"/>
              <a:gd name="connsiteY1465" fmla="*/ 4899837 h 6860376"/>
              <a:gd name="connsiteX1466" fmla="*/ 8544691 w 10502838"/>
              <a:gd name="connsiteY1466" fmla="*/ 4975771 h 6860376"/>
              <a:gd name="connsiteX1467" fmla="*/ 8468757 w 10502838"/>
              <a:gd name="connsiteY1467" fmla="*/ 5051706 h 6860376"/>
              <a:gd name="connsiteX1468" fmla="*/ 8489086 w 10502838"/>
              <a:gd name="connsiteY1468" fmla="*/ 5072034 h 6860376"/>
              <a:gd name="connsiteX1469" fmla="*/ 8565020 w 10502838"/>
              <a:gd name="connsiteY1469" fmla="*/ 4996100 h 6860376"/>
              <a:gd name="connsiteX1470" fmla="*/ 8640954 w 10502838"/>
              <a:gd name="connsiteY1470" fmla="*/ 5072034 h 6860376"/>
              <a:gd name="connsiteX1471" fmla="*/ 8661283 w 10502838"/>
              <a:gd name="connsiteY1471" fmla="*/ 5051706 h 6860376"/>
              <a:gd name="connsiteX1472" fmla="*/ 8585349 w 10502838"/>
              <a:gd name="connsiteY1472" fmla="*/ 4975771 h 6860376"/>
              <a:gd name="connsiteX1473" fmla="*/ 8661283 w 10502838"/>
              <a:gd name="connsiteY1473" fmla="*/ 4899837 h 6860376"/>
              <a:gd name="connsiteX1474" fmla="*/ 8640954 w 10502838"/>
              <a:gd name="connsiteY1474" fmla="*/ 4879508 h 6860376"/>
              <a:gd name="connsiteX1475" fmla="*/ 8565020 w 10502838"/>
              <a:gd name="connsiteY1475" fmla="*/ 4955442 h 6860376"/>
              <a:gd name="connsiteX1476" fmla="*/ 6078921 w 10502838"/>
              <a:gd name="connsiteY1476" fmla="*/ 4879508 h 6860376"/>
              <a:gd name="connsiteX1477" fmla="*/ 6058592 w 10502838"/>
              <a:gd name="connsiteY1477" fmla="*/ 4899837 h 6860376"/>
              <a:gd name="connsiteX1478" fmla="*/ 6134526 w 10502838"/>
              <a:gd name="connsiteY1478" fmla="*/ 4975771 h 6860376"/>
              <a:gd name="connsiteX1479" fmla="*/ 6058592 w 10502838"/>
              <a:gd name="connsiteY1479" fmla="*/ 5051706 h 6860376"/>
              <a:gd name="connsiteX1480" fmla="*/ 6078921 w 10502838"/>
              <a:gd name="connsiteY1480" fmla="*/ 5072034 h 6860376"/>
              <a:gd name="connsiteX1481" fmla="*/ 6154855 w 10502838"/>
              <a:gd name="connsiteY1481" fmla="*/ 4996100 h 6860376"/>
              <a:gd name="connsiteX1482" fmla="*/ 6230789 w 10502838"/>
              <a:gd name="connsiteY1482" fmla="*/ 5072034 h 6860376"/>
              <a:gd name="connsiteX1483" fmla="*/ 6251118 w 10502838"/>
              <a:gd name="connsiteY1483" fmla="*/ 5051706 h 6860376"/>
              <a:gd name="connsiteX1484" fmla="*/ 6175184 w 10502838"/>
              <a:gd name="connsiteY1484" fmla="*/ 4975771 h 6860376"/>
              <a:gd name="connsiteX1485" fmla="*/ 6251118 w 10502838"/>
              <a:gd name="connsiteY1485" fmla="*/ 4899837 h 6860376"/>
              <a:gd name="connsiteX1486" fmla="*/ 6230789 w 10502838"/>
              <a:gd name="connsiteY1486" fmla="*/ 4879508 h 6860376"/>
              <a:gd name="connsiteX1487" fmla="*/ 6154855 w 10502838"/>
              <a:gd name="connsiteY1487" fmla="*/ 4955442 h 6860376"/>
              <a:gd name="connsiteX1488" fmla="*/ 3669354 w 10502838"/>
              <a:gd name="connsiteY1488" fmla="*/ 4879508 h 6860376"/>
              <a:gd name="connsiteX1489" fmla="*/ 3649025 w 10502838"/>
              <a:gd name="connsiteY1489" fmla="*/ 4899837 h 6860376"/>
              <a:gd name="connsiteX1490" fmla="*/ 3724959 w 10502838"/>
              <a:gd name="connsiteY1490" fmla="*/ 4975771 h 6860376"/>
              <a:gd name="connsiteX1491" fmla="*/ 3649025 w 10502838"/>
              <a:gd name="connsiteY1491" fmla="*/ 5051706 h 6860376"/>
              <a:gd name="connsiteX1492" fmla="*/ 3669354 w 10502838"/>
              <a:gd name="connsiteY1492" fmla="*/ 5072034 h 6860376"/>
              <a:gd name="connsiteX1493" fmla="*/ 3745288 w 10502838"/>
              <a:gd name="connsiteY1493" fmla="*/ 4996100 h 6860376"/>
              <a:gd name="connsiteX1494" fmla="*/ 3821222 w 10502838"/>
              <a:gd name="connsiteY1494" fmla="*/ 5072034 h 6860376"/>
              <a:gd name="connsiteX1495" fmla="*/ 3841551 w 10502838"/>
              <a:gd name="connsiteY1495" fmla="*/ 5051706 h 6860376"/>
              <a:gd name="connsiteX1496" fmla="*/ 3765617 w 10502838"/>
              <a:gd name="connsiteY1496" fmla="*/ 4975771 h 6860376"/>
              <a:gd name="connsiteX1497" fmla="*/ 3841551 w 10502838"/>
              <a:gd name="connsiteY1497" fmla="*/ 4899837 h 6860376"/>
              <a:gd name="connsiteX1498" fmla="*/ 3821222 w 10502838"/>
              <a:gd name="connsiteY1498" fmla="*/ 4879508 h 6860376"/>
              <a:gd name="connsiteX1499" fmla="*/ 3745288 w 10502838"/>
              <a:gd name="connsiteY1499" fmla="*/ 4955442 h 6860376"/>
              <a:gd name="connsiteX1500" fmla="*/ 1861891 w 10502838"/>
              <a:gd name="connsiteY1500" fmla="*/ 4879508 h 6860376"/>
              <a:gd name="connsiteX1501" fmla="*/ 1841561 w 10502838"/>
              <a:gd name="connsiteY1501" fmla="*/ 4899837 h 6860376"/>
              <a:gd name="connsiteX1502" fmla="*/ 1917496 w 10502838"/>
              <a:gd name="connsiteY1502" fmla="*/ 4975771 h 6860376"/>
              <a:gd name="connsiteX1503" fmla="*/ 1841561 w 10502838"/>
              <a:gd name="connsiteY1503" fmla="*/ 5051706 h 6860376"/>
              <a:gd name="connsiteX1504" fmla="*/ 1861891 w 10502838"/>
              <a:gd name="connsiteY1504" fmla="*/ 5072034 h 6860376"/>
              <a:gd name="connsiteX1505" fmla="*/ 1937825 w 10502838"/>
              <a:gd name="connsiteY1505" fmla="*/ 4996100 h 6860376"/>
              <a:gd name="connsiteX1506" fmla="*/ 2013759 w 10502838"/>
              <a:gd name="connsiteY1506" fmla="*/ 5072034 h 6860376"/>
              <a:gd name="connsiteX1507" fmla="*/ 2034088 w 10502838"/>
              <a:gd name="connsiteY1507" fmla="*/ 5051706 h 6860376"/>
              <a:gd name="connsiteX1508" fmla="*/ 1958154 w 10502838"/>
              <a:gd name="connsiteY1508" fmla="*/ 4975771 h 6860376"/>
              <a:gd name="connsiteX1509" fmla="*/ 2034088 w 10502838"/>
              <a:gd name="connsiteY1509" fmla="*/ 4899837 h 6860376"/>
              <a:gd name="connsiteX1510" fmla="*/ 2013759 w 10502838"/>
              <a:gd name="connsiteY1510" fmla="*/ 4879508 h 6860376"/>
              <a:gd name="connsiteX1511" fmla="*/ 1937825 w 10502838"/>
              <a:gd name="connsiteY1511" fmla="*/ 4955442 h 6860376"/>
              <a:gd name="connsiteX1512" fmla="*/ 1259795 w 10502838"/>
              <a:gd name="connsiteY1512" fmla="*/ 4854396 h 6860376"/>
              <a:gd name="connsiteX1513" fmla="*/ 1335729 w 10502838"/>
              <a:gd name="connsiteY1513" fmla="*/ 4930330 h 6860376"/>
              <a:gd name="connsiteX1514" fmla="*/ 1411664 w 10502838"/>
              <a:gd name="connsiteY1514" fmla="*/ 4854396 h 6860376"/>
              <a:gd name="connsiteX1515" fmla="*/ 1457703 w 10502838"/>
              <a:gd name="connsiteY1515" fmla="*/ 4900435 h 6860376"/>
              <a:gd name="connsiteX1516" fmla="*/ 1381170 w 10502838"/>
              <a:gd name="connsiteY1516" fmla="*/ 4976369 h 6860376"/>
              <a:gd name="connsiteX1517" fmla="*/ 1457105 w 10502838"/>
              <a:gd name="connsiteY1517" fmla="*/ 5052303 h 6860376"/>
              <a:gd name="connsiteX1518" fmla="*/ 1411067 w 10502838"/>
              <a:gd name="connsiteY1518" fmla="*/ 5098342 h 6860376"/>
              <a:gd name="connsiteX1519" fmla="*/ 1335131 w 10502838"/>
              <a:gd name="connsiteY1519" fmla="*/ 5022408 h 6860376"/>
              <a:gd name="connsiteX1520" fmla="*/ 1259795 w 10502838"/>
              <a:gd name="connsiteY1520" fmla="*/ 5097744 h 6860376"/>
              <a:gd name="connsiteX1521" fmla="*/ 1213757 w 10502838"/>
              <a:gd name="connsiteY1521" fmla="*/ 5051706 h 6860376"/>
              <a:gd name="connsiteX1522" fmla="*/ 1289690 w 10502838"/>
              <a:gd name="connsiteY1522" fmla="*/ 4975771 h 6860376"/>
              <a:gd name="connsiteX1523" fmla="*/ 1213757 w 10502838"/>
              <a:gd name="connsiteY1523" fmla="*/ 4900435 h 6860376"/>
              <a:gd name="connsiteX1524" fmla="*/ 55012 w 10502838"/>
              <a:gd name="connsiteY1524" fmla="*/ 4854396 h 6860376"/>
              <a:gd name="connsiteX1525" fmla="*/ 130947 w 10502838"/>
              <a:gd name="connsiteY1525" fmla="*/ 4930330 h 6860376"/>
              <a:gd name="connsiteX1526" fmla="*/ 206881 w 10502838"/>
              <a:gd name="connsiteY1526" fmla="*/ 4854396 h 6860376"/>
              <a:gd name="connsiteX1527" fmla="*/ 252920 w 10502838"/>
              <a:gd name="connsiteY1527" fmla="*/ 4900435 h 6860376"/>
              <a:gd name="connsiteX1528" fmla="*/ 176985 w 10502838"/>
              <a:gd name="connsiteY1528" fmla="*/ 4976369 h 6860376"/>
              <a:gd name="connsiteX1529" fmla="*/ 252920 w 10502838"/>
              <a:gd name="connsiteY1529" fmla="*/ 5052303 h 6860376"/>
              <a:gd name="connsiteX1530" fmla="*/ 206881 w 10502838"/>
              <a:gd name="connsiteY1530" fmla="*/ 5098342 h 6860376"/>
              <a:gd name="connsiteX1531" fmla="*/ 130947 w 10502838"/>
              <a:gd name="connsiteY1531" fmla="*/ 5022408 h 6860376"/>
              <a:gd name="connsiteX1532" fmla="*/ 55012 w 10502838"/>
              <a:gd name="connsiteY1532" fmla="*/ 5097744 h 6860376"/>
              <a:gd name="connsiteX1533" fmla="*/ 8974 w 10502838"/>
              <a:gd name="connsiteY1533" fmla="*/ 5051706 h 6860376"/>
              <a:gd name="connsiteX1534" fmla="*/ 84907 w 10502838"/>
              <a:gd name="connsiteY1534" fmla="*/ 4975771 h 6860376"/>
              <a:gd name="connsiteX1535" fmla="*/ 8974 w 10502838"/>
              <a:gd name="connsiteY1535" fmla="*/ 4900435 h 6860376"/>
              <a:gd name="connsiteX1536" fmla="*/ 10295963 w 10502838"/>
              <a:gd name="connsiteY1536" fmla="*/ 4853798 h 6860376"/>
              <a:gd name="connsiteX1537" fmla="*/ 10371897 w 10502838"/>
              <a:gd name="connsiteY1537" fmla="*/ 4929732 h 6860376"/>
              <a:gd name="connsiteX1538" fmla="*/ 10447831 w 10502838"/>
              <a:gd name="connsiteY1538" fmla="*/ 4853798 h 6860376"/>
              <a:gd name="connsiteX1539" fmla="*/ 10493870 w 10502838"/>
              <a:gd name="connsiteY1539" fmla="*/ 4899837 h 6860376"/>
              <a:gd name="connsiteX1540" fmla="*/ 10417936 w 10502838"/>
              <a:gd name="connsiteY1540" fmla="*/ 4975771 h 6860376"/>
              <a:gd name="connsiteX1541" fmla="*/ 10493870 w 10502838"/>
              <a:gd name="connsiteY1541" fmla="*/ 5051706 h 6860376"/>
              <a:gd name="connsiteX1542" fmla="*/ 10447831 w 10502838"/>
              <a:gd name="connsiteY1542" fmla="*/ 5097744 h 6860376"/>
              <a:gd name="connsiteX1543" fmla="*/ 10371897 w 10502838"/>
              <a:gd name="connsiteY1543" fmla="*/ 5021810 h 6860376"/>
              <a:gd name="connsiteX1544" fmla="*/ 10295963 w 10502838"/>
              <a:gd name="connsiteY1544" fmla="*/ 5097744 h 6860376"/>
              <a:gd name="connsiteX1545" fmla="*/ 10249924 w 10502838"/>
              <a:gd name="connsiteY1545" fmla="*/ 5051706 h 6860376"/>
              <a:gd name="connsiteX1546" fmla="*/ 10325858 w 10502838"/>
              <a:gd name="connsiteY1546" fmla="*/ 4975771 h 6860376"/>
              <a:gd name="connsiteX1547" fmla="*/ 10249924 w 10502838"/>
              <a:gd name="connsiteY1547" fmla="*/ 4899837 h 6860376"/>
              <a:gd name="connsiteX1548" fmla="*/ 9693272 w 10502838"/>
              <a:gd name="connsiteY1548" fmla="*/ 4853798 h 6860376"/>
              <a:gd name="connsiteX1549" fmla="*/ 9769206 w 10502838"/>
              <a:gd name="connsiteY1549" fmla="*/ 4929732 h 6860376"/>
              <a:gd name="connsiteX1550" fmla="*/ 9845140 w 10502838"/>
              <a:gd name="connsiteY1550" fmla="*/ 4853798 h 6860376"/>
              <a:gd name="connsiteX1551" fmla="*/ 9891180 w 10502838"/>
              <a:gd name="connsiteY1551" fmla="*/ 4899837 h 6860376"/>
              <a:gd name="connsiteX1552" fmla="*/ 9815245 w 10502838"/>
              <a:gd name="connsiteY1552" fmla="*/ 4975771 h 6860376"/>
              <a:gd name="connsiteX1553" fmla="*/ 9891180 w 10502838"/>
              <a:gd name="connsiteY1553" fmla="*/ 5051706 h 6860376"/>
              <a:gd name="connsiteX1554" fmla="*/ 9845140 w 10502838"/>
              <a:gd name="connsiteY1554" fmla="*/ 5097744 h 6860376"/>
              <a:gd name="connsiteX1555" fmla="*/ 9769206 w 10502838"/>
              <a:gd name="connsiteY1555" fmla="*/ 5021810 h 6860376"/>
              <a:gd name="connsiteX1556" fmla="*/ 9693272 w 10502838"/>
              <a:gd name="connsiteY1556" fmla="*/ 5097744 h 6860376"/>
              <a:gd name="connsiteX1557" fmla="*/ 9647233 w 10502838"/>
              <a:gd name="connsiteY1557" fmla="*/ 5051706 h 6860376"/>
              <a:gd name="connsiteX1558" fmla="*/ 9723167 w 10502838"/>
              <a:gd name="connsiteY1558" fmla="*/ 4975771 h 6860376"/>
              <a:gd name="connsiteX1559" fmla="*/ 9647233 w 10502838"/>
              <a:gd name="connsiteY1559" fmla="*/ 4899837 h 6860376"/>
              <a:gd name="connsiteX1560" fmla="*/ 9091777 w 10502838"/>
              <a:gd name="connsiteY1560" fmla="*/ 4853798 h 6860376"/>
              <a:gd name="connsiteX1561" fmla="*/ 9167711 w 10502838"/>
              <a:gd name="connsiteY1561" fmla="*/ 4929732 h 6860376"/>
              <a:gd name="connsiteX1562" fmla="*/ 9243645 w 10502838"/>
              <a:gd name="connsiteY1562" fmla="*/ 4853798 h 6860376"/>
              <a:gd name="connsiteX1563" fmla="*/ 9289684 w 10502838"/>
              <a:gd name="connsiteY1563" fmla="*/ 4899837 h 6860376"/>
              <a:gd name="connsiteX1564" fmla="*/ 9213750 w 10502838"/>
              <a:gd name="connsiteY1564" fmla="*/ 4975771 h 6860376"/>
              <a:gd name="connsiteX1565" fmla="*/ 9289684 w 10502838"/>
              <a:gd name="connsiteY1565" fmla="*/ 5051706 h 6860376"/>
              <a:gd name="connsiteX1566" fmla="*/ 9243645 w 10502838"/>
              <a:gd name="connsiteY1566" fmla="*/ 5097744 h 6860376"/>
              <a:gd name="connsiteX1567" fmla="*/ 9167711 w 10502838"/>
              <a:gd name="connsiteY1567" fmla="*/ 5021810 h 6860376"/>
              <a:gd name="connsiteX1568" fmla="*/ 9091777 w 10502838"/>
              <a:gd name="connsiteY1568" fmla="*/ 5097744 h 6860376"/>
              <a:gd name="connsiteX1569" fmla="*/ 9045738 w 10502838"/>
              <a:gd name="connsiteY1569" fmla="*/ 5051706 h 6860376"/>
              <a:gd name="connsiteX1570" fmla="*/ 9121672 w 10502838"/>
              <a:gd name="connsiteY1570" fmla="*/ 4975771 h 6860376"/>
              <a:gd name="connsiteX1571" fmla="*/ 9045738 w 10502838"/>
              <a:gd name="connsiteY1571" fmla="*/ 4899837 h 6860376"/>
              <a:gd name="connsiteX1572" fmla="*/ 8488488 w 10502838"/>
              <a:gd name="connsiteY1572" fmla="*/ 4853798 h 6860376"/>
              <a:gd name="connsiteX1573" fmla="*/ 8564422 w 10502838"/>
              <a:gd name="connsiteY1573" fmla="*/ 4929732 h 6860376"/>
              <a:gd name="connsiteX1574" fmla="*/ 8640356 w 10502838"/>
              <a:gd name="connsiteY1574" fmla="*/ 4853798 h 6860376"/>
              <a:gd name="connsiteX1575" fmla="*/ 8686396 w 10502838"/>
              <a:gd name="connsiteY1575" fmla="*/ 4899837 h 6860376"/>
              <a:gd name="connsiteX1576" fmla="*/ 8610461 w 10502838"/>
              <a:gd name="connsiteY1576" fmla="*/ 4975771 h 6860376"/>
              <a:gd name="connsiteX1577" fmla="*/ 8686396 w 10502838"/>
              <a:gd name="connsiteY1577" fmla="*/ 5051706 h 6860376"/>
              <a:gd name="connsiteX1578" fmla="*/ 8640356 w 10502838"/>
              <a:gd name="connsiteY1578" fmla="*/ 5097744 h 6860376"/>
              <a:gd name="connsiteX1579" fmla="*/ 8564422 w 10502838"/>
              <a:gd name="connsiteY1579" fmla="*/ 5021810 h 6860376"/>
              <a:gd name="connsiteX1580" fmla="*/ 8488488 w 10502838"/>
              <a:gd name="connsiteY1580" fmla="*/ 5097744 h 6860376"/>
              <a:gd name="connsiteX1581" fmla="*/ 8442449 w 10502838"/>
              <a:gd name="connsiteY1581" fmla="*/ 5051706 h 6860376"/>
              <a:gd name="connsiteX1582" fmla="*/ 8518383 w 10502838"/>
              <a:gd name="connsiteY1582" fmla="*/ 4975771 h 6860376"/>
              <a:gd name="connsiteX1583" fmla="*/ 8442449 w 10502838"/>
              <a:gd name="connsiteY1583" fmla="*/ 4899837 h 6860376"/>
              <a:gd name="connsiteX1584" fmla="*/ 7886396 w 10502838"/>
              <a:gd name="connsiteY1584" fmla="*/ 4853798 h 6860376"/>
              <a:gd name="connsiteX1585" fmla="*/ 7962330 w 10502838"/>
              <a:gd name="connsiteY1585" fmla="*/ 4929732 h 6860376"/>
              <a:gd name="connsiteX1586" fmla="*/ 8038264 w 10502838"/>
              <a:gd name="connsiteY1586" fmla="*/ 4853798 h 6860376"/>
              <a:gd name="connsiteX1587" fmla="*/ 8084303 w 10502838"/>
              <a:gd name="connsiteY1587" fmla="*/ 4899837 h 6860376"/>
              <a:gd name="connsiteX1588" fmla="*/ 8008369 w 10502838"/>
              <a:gd name="connsiteY1588" fmla="*/ 4975771 h 6860376"/>
              <a:gd name="connsiteX1589" fmla="*/ 8084303 w 10502838"/>
              <a:gd name="connsiteY1589" fmla="*/ 5051706 h 6860376"/>
              <a:gd name="connsiteX1590" fmla="*/ 8038264 w 10502838"/>
              <a:gd name="connsiteY1590" fmla="*/ 5097744 h 6860376"/>
              <a:gd name="connsiteX1591" fmla="*/ 7962330 w 10502838"/>
              <a:gd name="connsiteY1591" fmla="*/ 5021810 h 6860376"/>
              <a:gd name="connsiteX1592" fmla="*/ 7886396 w 10502838"/>
              <a:gd name="connsiteY1592" fmla="*/ 5097744 h 6860376"/>
              <a:gd name="connsiteX1593" fmla="*/ 7840357 w 10502838"/>
              <a:gd name="connsiteY1593" fmla="*/ 5051706 h 6860376"/>
              <a:gd name="connsiteX1594" fmla="*/ 7916291 w 10502838"/>
              <a:gd name="connsiteY1594" fmla="*/ 4975771 h 6860376"/>
              <a:gd name="connsiteX1595" fmla="*/ 7840357 w 10502838"/>
              <a:gd name="connsiteY1595" fmla="*/ 4899837 h 6860376"/>
              <a:gd name="connsiteX1596" fmla="*/ 7283705 w 10502838"/>
              <a:gd name="connsiteY1596" fmla="*/ 4853798 h 6860376"/>
              <a:gd name="connsiteX1597" fmla="*/ 7359639 w 10502838"/>
              <a:gd name="connsiteY1597" fmla="*/ 4929732 h 6860376"/>
              <a:gd name="connsiteX1598" fmla="*/ 7435573 w 10502838"/>
              <a:gd name="connsiteY1598" fmla="*/ 4853798 h 6860376"/>
              <a:gd name="connsiteX1599" fmla="*/ 7481613 w 10502838"/>
              <a:gd name="connsiteY1599" fmla="*/ 4899837 h 6860376"/>
              <a:gd name="connsiteX1600" fmla="*/ 7405678 w 10502838"/>
              <a:gd name="connsiteY1600" fmla="*/ 4975771 h 6860376"/>
              <a:gd name="connsiteX1601" fmla="*/ 7481613 w 10502838"/>
              <a:gd name="connsiteY1601" fmla="*/ 5051706 h 6860376"/>
              <a:gd name="connsiteX1602" fmla="*/ 7435573 w 10502838"/>
              <a:gd name="connsiteY1602" fmla="*/ 5097744 h 6860376"/>
              <a:gd name="connsiteX1603" fmla="*/ 7359639 w 10502838"/>
              <a:gd name="connsiteY1603" fmla="*/ 5021810 h 6860376"/>
              <a:gd name="connsiteX1604" fmla="*/ 7283705 w 10502838"/>
              <a:gd name="connsiteY1604" fmla="*/ 5097744 h 6860376"/>
              <a:gd name="connsiteX1605" fmla="*/ 7237666 w 10502838"/>
              <a:gd name="connsiteY1605" fmla="*/ 5051706 h 6860376"/>
              <a:gd name="connsiteX1606" fmla="*/ 7313600 w 10502838"/>
              <a:gd name="connsiteY1606" fmla="*/ 4975771 h 6860376"/>
              <a:gd name="connsiteX1607" fmla="*/ 7237666 w 10502838"/>
              <a:gd name="connsiteY1607" fmla="*/ 4899837 h 6860376"/>
              <a:gd name="connsiteX1608" fmla="*/ 6681612 w 10502838"/>
              <a:gd name="connsiteY1608" fmla="*/ 4853798 h 6860376"/>
              <a:gd name="connsiteX1609" fmla="*/ 6757546 w 10502838"/>
              <a:gd name="connsiteY1609" fmla="*/ 4929732 h 6860376"/>
              <a:gd name="connsiteX1610" fmla="*/ 6833480 w 10502838"/>
              <a:gd name="connsiteY1610" fmla="*/ 4853798 h 6860376"/>
              <a:gd name="connsiteX1611" fmla="*/ 6879519 w 10502838"/>
              <a:gd name="connsiteY1611" fmla="*/ 4899837 h 6860376"/>
              <a:gd name="connsiteX1612" fmla="*/ 6803585 w 10502838"/>
              <a:gd name="connsiteY1612" fmla="*/ 4975771 h 6860376"/>
              <a:gd name="connsiteX1613" fmla="*/ 6879519 w 10502838"/>
              <a:gd name="connsiteY1613" fmla="*/ 5051706 h 6860376"/>
              <a:gd name="connsiteX1614" fmla="*/ 6833480 w 10502838"/>
              <a:gd name="connsiteY1614" fmla="*/ 5097744 h 6860376"/>
              <a:gd name="connsiteX1615" fmla="*/ 6757546 w 10502838"/>
              <a:gd name="connsiteY1615" fmla="*/ 5021810 h 6860376"/>
              <a:gd name="connsiteX1616" fmla="*/ 6681612 w 10502838"/>
              <a:gd name="connsiteY1616" fmla="*/ 5097744 h 6860376"/>
              <a:gd name="connsiteX1617" fmla="*/ 6635573 w 10502838"/>
              <a:gd name="connsiteY1617" fmla="*/ 5051706 h 6860376"/>
              <a:gd name="connsiteX1618" fmla="*/ 6711507 w 10502838"/>
              <a:gd name="connsiteY1618" fmla="*/ 4975771 h 6860376"/>
              <a:gd name="connsiteX1619" fmla="*/ 6635573 w 10502838"/>
              <a:gd name="connsiteY1619" fmla="*/ 4899837 h 6860376"/>
              <a:gd name="connsiteX1620" fmla="*/ 6078921 w 10502838"/>
              <a:gd name="connsiteY1620" fmla="*/ 4853798 h 6860376"/>
              <a:gd name="connsiteX1621" fmla="*/ 6154855 w 10502838"/>
              <a:gd name="connsiteY1621" fmla="*/ 4929732 h 6860376"/>
              <a:gd name="connsiteX1622" fmla="*/ 6230789 w 10502838"/>
              <a:gd name="connsiteY1622" fmla="*/ 4853798 h 6860376"/>
              <a:gd name="connsiteX1623" fmla="*/ 6276829 w 10502838"/>
              <a:gd name="connsiteY1623" fmla="*/ 4899837 h 6860376"/>
              <a:gd name="connsiteX1624" fmla="*/ 6200894 w 10502838"/>
              <a:gd name="connsiteY1624" fmla="*/ 4975771 h 6860376"/>
              <a:gd name="connsiteX1625" fmla="*/ 6276829 w 10502838"/>
              <a:gd name="connsiteY1625" fmla="*/ 5051706 h 6860376"/>
              <a:gd name="connsiteX1626" fmla="*/ 6230789 w 10502838"/>
              <a:gd name="connsiteY1626" fmla="*/ 5097744 h 6860376"/>
              <a:gd name="connsiteX1627" fmla="*/ 6154855 w 10502838"/>
              <a:gd name="connsiteY1627" fmla="*/ 5021810 h 6860376"/>
              <a:gd name="connsiteX1628" fmla="*/ 6078921 w 10502838"/>
              <a:gd name="connsiteY1628" fmla="*/ 5097744 h 6860376"/>
              <a:gd name="connsiteX1629" fmla="*/ 6032882 w 10502838"/>
              <a:gd name="connsiteY1629" fmla="*/ 5051706 h 6860376"/>
              <a:gd name="connsiteX1630" fmla="*/ 6108816 w 10502838"/>
              <a:gd name="connsiteY1630" fmla="*/ 4975771 h 6860376"/>
              <a:gd name="connsiteX1631" fmla="*/ 6032882 w 10502838"/>
              <a:gd name="connsiteY1631" fmla="*/ 4899837 h 6860376"/>
              <a:gd name="connsiteX1632" fmla="*/ 5476828 w 10502838"/>
              <a:gd name="connsiteY1632" fmla="*/ 4853798 h 6860376"/>
              <a:gd name="connsiteX1633" fmla="*/ 5552762 w 10502838"/>
              <a:gd name="connsiteY1633" fmla="*/ 4929732 h 6860376"/>
              <a:gd name="connsiteX1634" fmla="*/ 5628697 w 10502838"/>
              <a:gd name="connsiteY1634" fmla="*/ 4853798 h 6860376"/>
              <a:gd name="connsiteX1635" fmla="*/ 5674735 w 10502838"/>
              <a:gd name="connsiteY1635" fmla="*/ 4899837 h 6860376"/>
              <a:gd name="connsiteX1636" fmla="*/ 5598801 w 10502838"/>
              <a:gd name="connsiteY1636" fmla="*/ 4975771 h 6860376"/>
              <a:gd name="connsiteX1637" fmla="*/ 5674735 w 10502838"/>
              <a:gd name="connsiteY1637" fmla="*/ 5051706 h 6860376"/>
              <a:gd name="connsiteX1638" fmla="*/ 5628099 w 10502838"/>
              <a:gd name="connsiteY1638" fmla="*/ 5097744 h 6860376"/>
              <a:gd name="connsiteX1639" fmla="*/ 5552164 w 10502838"/>
              <a:gd name="connsiteY1639" fmla="*/ 5021810 h 6860376"/>
              <a:gd name="connsiteX1640" fmla="*/ 5476828 w 10502838"/>
              <a:gd name="connsiteY1640" fmla="*/ 5097744 h 6860376"/>
              <a:gd name="connsiteX1641" fmla="*/ 5430789 w 10502838"/>
              <a:gd name="connsiteY1641" fmla="*/ 5051706 h 6860376"/>
              <a:gd name="connsiteX1642" fmla="*/ 5506723 w 10502838"/>
              <a:gd name="connsiteY1642" fmla="*/ 4975771 h 6860376"/>
              <a:gd name="connsiteX1643" fmla="*/ 5430789 w 10502838"/>
              <a:gd name="connsiteY1643" fmla="*/ 4899837 h 6860376"/>
              <a:gd name="connsiteX1644" fmla="*/ 4874137 w 10502838"/>
              <a:gd name="connsiteY1644" fmla="*/ 4853798 h 6860376"/>
              <a:gd name="connsiteX1645" fmla="*/ 4950071 w 10502838"/>
              <a:gd name="connsiteY1645" fmla="*/ 4929732 h 6860376"/>
              <a:gd name="connsiteX1646" fmla="*/ 5026005 w 10502838"/>
              <a:gd name="connsiteY1646" fmla="*/ 4853798 h 6860376"/>
              <a:gd name="connsiteX1647" fmla="*/ 5072044 w 10502838"/>
              <a:gd name="connsiteY1647" fmla="*/ 4899837 h 6860376"/>
              <a:gd name="connsiteX1648" fmla="*/ 4996110 w 10502838"/>
              <a:gd name="connsiteY1648" fmla="*/ 4975771 h 6860376"/>
              <a:gd name="connsiteX1649" fmla="*/ 5072044 w 10502838"/>
              <a:gd name="connsiteY1649" fmla="*/ 5051706 h 6860376"/>
              <a:gd name="connsiteX1650" fmla="*/ 5026005 w 10502838"/>
              <a:gd name="connsiteY1650" fmla="*/ 5097744 h 6860376"/>
              <a:gd name="connsiteX1651" fmla="*/ 4950071 w 10502838"/>
              <a:gd name="connsiteY1651" fmla="*/ 5021810 h 6860376"/>
              <a:gd name="connsiteX1652" fmla="*/ 4874137 w 10502838"/>
              <a:gd name="connsiteY1652" fmla="*/ 5097744 h 6860376"/>
              <a:gd name="connsiteX1653" fmla="*/ 4828098 w 10502838"/>
              <a:gd name="connsiteY1653" fmla="*/ 5051706 h 6860376"/>
              <a:gd name="connsiteX1654" fmla="*/ 4904032 w 10502838"/>
              <a:gd name="connsiteY1654" fmla="*/ 4975771 h 6860376"/>
              <a:gd name="connsiteX1655" fmla="*/ 4828098 w 10502838"/>
              <a:gd name="connsiteY1655" fmla="*/ 4899837 h 6860376"/>
              <a:gd name="connsiteX1656" fmla="*/ 4272044 w 10502838"/>
              <a:gd name="connsiteY1656" fmla="*/ 4853798 h 6860376"/>
              <a:gd name="connsiteX1657" fmla="*/ 4347978 w 10502838"/>
              <a:gd name="connsiteY1657" fmla="*/ 4929732 h 6860376"/>
              <a:gd name="connsiteX1658" fmla="*/ 4423913 w 10502838"/>
              <a:gd name="connsiteY1658" fmla="*/ 4853798 h 6860376"/>
              <a:gd name="connsiteX1659" fmla="*/ 4469951 w 10502838"/>
              <a:gd name="connsiteY1659" fmla="*/ 4899837 h 6860376"/>
              <a:gd name="connsiteX1660" fmla="*/ 4394017 w 10502838"/>
              <a:gd name="connsiteY1660" fmla="*/ 4975771 h 6860376"/>
              <a:gd name="connsiteX1661" fmla="*/ 4469951 w 10502838"/>
              <a:gd name="connsiteY1661" fmla="*/ 5051706 h 6860376"/>
              <a:gd name="connsiteX1662" fmla="*/ 4423913 w 10502838"/>
              <a:gd name="connsiteY1662" fmla="*/ 5097744 h 6860376"/>
              <a:gd name="connsiteX1663" fmla="*/ 4347978 w 10502838"/>
              <a:gd name="connsiteY1663" fmla="*/ 5021810 h 6860376"/>
              <a:gd name="connsiteX1664" fmla="*/ 4272044 w 10502838"/>
              <a:gd name="connsiteY1664" fmla="*/ 5097744 h 6860376"/>
              <a:gd name="connsiteX1665" fmla="*/ 4226005 w 10502838"/>
              <a:gd name="connsiteY1665" fmla="*/ 5051706 h 6860376"/>
              <a:gd name="connsiteX1666" fmla="*/ 4301939 w 10502838"/>
              <a:gd name="connsiteY1666" fmla="*/ 4975771 h 6860376"/>
              <a:gd name="connsiteX1667" fmla="*/ 4226005 w 10502838"/>
              <a:gd name="connsiteY1667" fmla="*/ 4899837 h 6860376"/>
              <a:gd name="connsiteX1668" fmla="*/ 3668756 w 10502838"/>
              <a:gd name="connsiteY1668" fmla="*/ 4853798 h 6860376"/>
              <a:gd name="connsiteX1669" fmla="*/ 3744690 w 10502838"/>
              <a:gd name="connsiteY1669" fmla="*/ 4929732 h 6860376"/>
              <a:gd name="connsiteX1670" fmla="*/ 3820624 w 10502838"/>
              <a:gd name="connsiteY1670" fmla="*/ 4853798 h 6860376"/>
              <a:gd name="connsiteX1671" fmla="*/ 3866663 w 10502838"/>
              <a:gd name="connsiteY1671" fmla="*/ 4899837 h 6860376"/>
              <a:gd name="connsiteX1672" fmla="*/ 3790729 w 10502838"/>
              <a:gd name="connsiteY1672" fmla="*/ 4975771 h 6860376"/>
              <a:gd name="connsiteX1673" fmla="*/ 3866663 w 10502838"/>
              <a:gd name="connsiteY1673" fmla="*/ 5051706 h 6860376"/>
              <a:gd name="connsiteX1674" fmla="*/ 3820624 w 10502838"/>
              <a:gd name="connsiteY1674" fmla="*/ 5097744 h 6860376"/>
              <a:gd name="connsiteX1675" fmla="*/ 3744690 w 10502838"/>
              <a:gd name="connsiteY1675" fmla="*/ 5021810 h 6860376"/>
              <a:gd name="connsiteX1676" fmla="*/ 3668756 w 10502838"/>
              <a:gd name="connsiteY1676" fmla="*/ 5097744 h 6860376"/>
              <a:gd name="connsiteX1677" fmla="*/ 3622717 w 10502838"/>
              <a:gd name="connsiteY1677" fmla="*/ 5051706 h 6860376"/>
              <a:gd name="connsiteX1678" fmla="*/ 3698651 w 10502838"/>
              <a:gd name="connsiteY1678" fmla="*/ 4975771 h 6860376"/>
              <a:gd name="connsiteX1679" fmla="*/ 3622717 w 10502838"/>
              <a:gd name="connsiteY1679" fmla="*/ 4899837 h 6860376"/>
              <a:gd name="connsiteX1680" fmla="*/ 3067276 w 10502838"/>
              <a:gd name="connsiteY1680" fmla="*/ 4853798 h 6860376"/>
              <a:gd name="connsiteX1681" fmla="*/ 3143210 w 10502838"/>
              <a:gd name="connsiteY1681" fmla="*/ 4929732 h 6860376"/>
              <a:gd name="connsiteX1682" fmla="*/ 3219146 w 10502838"/>
              <a:gd name="connsiteY1682" fmla="*/ 4853798 h 6860376"/>
              <a:gd name="connsiteX1683" fmla="*/ 3265185 w 10502838"/>
              <a:gd name="connsiteY1683" fmla="*/ 4899837 h 6860376"/>
              <a:gd name="connsiteX1684" fmla="*/ 3189250 w 10502838"/>
              <a:gd name="connsiteY1684" fmla="*/ 4975771 h 6860376"/>
              <a:gd name="connsiteX1685" fmla="*/ 3265185 w 10502838"/>
              <a:gd name="connsiteY1685" fmla="*/ 5051706 h 6860376"/>
              <a:gd name="connsiteX1686" fmla="*/ 3218549 w 10502838"/>
              <a:gd name="connsiteY1686" fmla="*/ 5097744 h 6860376"/>
              <a:gd name="connsiteX1687" fmla="*/ 3142614 w 10502838"/>
              <a:gd name="connsiteY1687" fmla="*/ 5021810 h 6860376"/>
              <a:gd name="connsiteX1688" fmla="*/ 3067276 w 10502838"/>
              <a:gd name="connsiteY1688" fmla="*/ 5097744 h 6860376"/>
              <a:gd name="connsiteX1689" fmla="*/ 3021237 w 10502838"/>
              <a:gd name="connsiteY1689" fmla="*/ 5051706 h 6860376"/>
              <a:gd name="connsiteX1690" fmla="*/ 3097171 w 10502838"/>
              <a:gd name="connsiteY1690" fmla="*/ 4975771 h 6860376"/>
              <a:gd name="connsiteX1691" fmla="*/ 3021237 w 10502838"/>
              <a:gd name="connsiteY1691" fmla="*/ 4899837 h 6860376"/>
              <a:gd name="connsiteX1692" fmla="*/ 2464584 w 10502838"/>
              <a:gd name="connsiteY1692" fmla="*/ 4853798 h 6860376"/>
              <a:gd name="connsiteX1693" fmla="*/ 2540519 w 10502838"/>
              <a:gd name="connsiteY1693" fmla="*/ 4929732 h 6860376"/>
              <a:gd name="connsiteX1694" fmla="*/ 2616453 w 10502838"/>
              <a:gd name="connsiteY1694" fmla="*/ 4853798 h 6860376"/>
              <a:gd name="connsiteX1695" fmla="*/ 2662492 w 10502838"/>
              <a:gd name="connsiteY1695" fmla="*/ 4899837 h 6860376"/>
              <a:gd name="connsiteX1696" fmla="*/ 2586558 w 10502838"/>
              <a:gd name="connsiteY1696" fmla="*/ 4975771 h 6860376"/>
              <a:gd name="connsiteX1697" fmla="*/ 2662492 w 10502838"/>
              <a:gd name="connsiteY1697" fmla="*/ 5051706 h 6860376"/>
              <a:gd name="connsiteX1698" fmla="*/ 2616453 w 10502838"/>
              <a:gd name="connsiteY1698" fmla="*/ 5097744 h 6860376"/>
              <a:gd name="connsiteX1699" fmla="*/ 2540519 w 10502838"/>
              <a:gd name="connsiteY1699" fmla="*/ 5021810 h 6860376"/>
              <a:gd name="connsiteX1700" fmla="*/ 2464584 w 10502838"/>
              <a:gd name="connsiteY1700" fmla="*/ 5097744 h 6860376"/>
              <a:gd name="connsiteX1701" fmla="*/ 2418544 w 10502838"/>
              <a:gd name="connsiteY1701" fmla="*/ 5051706 h 6860376"/>
              <a:gd name="connsiteX1702" fmla="*/ 2494479 w 10502838"/>
              <a:gd name="connsiteY1702" fmla="*/ 4975771 h 6860376"/>
              <a:gd name="connsiteX1703" fmla="*/ 2418544 w 10502838"/>
              <a:gd name="connsiteY1703" fmla="*/ 4899837 h 6860376"/>
              <a:gd name="connsiteX1704" fmla="*/ 1861891 w 10502838"/>
              <a:gd name="connsiteY1704" fmla="*/ 4853798 h 6860376"/>
              <a:gd name="connsiteX1705" fmla="*/ 1937825 w 10502838"/>
              <a:gd name="connsiteY1705" fmla="*/ 4929732 h 6860376"/>
              <a:gd name="connsiteX1706" fmla="*/ 2013759 w 10502838"/>
              <a:gd name="connsiteY1706" fmla="*/ 4853798 h 6860376"/>
              <a:gd name="connsiteX1707" fmla="*/ 2059798 w 10502838"/>
              <a:gd name="connsiteY1707" fmla="*/ 4899837 h 6860376"/>
              <a:gd name="connsiteX1708" fmla="*/ 1983864 w 10502838"/>
              <a:gd name="connsiteY1708" fmla="*/ 4975771 h 6860376"/>
              <a:gd name="connsiteX1709" fmla="*/ 2059798 w 10502838"/>
              <a:gd name="connsiteY1709" fmla="*/ 5051706 h 6860376"/>
              <a:gd name="connsiteX1710" fmla="*/ 2013759 w 10502838"/>
              <a:gd name="connsiteY1710" fmla="*/ 5097744 h 6860376"/>
              <a:gd name="connsiteX1711" fmla="*/ 1937825 w 10502838"/>
              <a:gd name="connsiteY1711" fmla="*/ 5021810 h 6860376"/>
              <a:gd name="connsiteX1712" fmla="*/ 1861891 w 10502838"/>
              <a:gd name="connsiteY1712" fmla="*/ 5097744 h 6860376"/>
              <a:gd name="connsiteX1713" fmla="*/ 1815851 w 10502838"/>
              <a:gd name="connsiteY1713" fmla="*/ 5051706 h 6860376"/>
              <a:gd name="connsiteX1714" fmla="*/ 1891786 w 10502838"/>
              <a:gd name="connsiteY1714" fmla="*/ 4975771 h 6860376"/>
              <a:gd name="connsiteX1715" fmla="*/ 1815851 w 10502838"/>
              <a:gd name="connsiteY1715" fmla="*/ 4899837 h 6860376"/>
              <a:gd name="connsiteX1716" fmla="*/ 657106 w 10502838"/>
              <a:gd name="connsiteY1716" fmla="*/ 4853798 h 6860376"/>
              <a:gd name="connsiteX1717" fmla="*/ 733040 w 10502838"/>
              <a:gd name="connsiteY1717" fmla="*/ 4929732 h 6860376"/>
              <a:gd name="connsiteX1718" fmla="*/ 808974 w 10502838"/>
              <a:gd name="connsiteY1718" fmla="*/ 4853798 h 6860376"/>
              <a:gd name="connsiteX1719" fmla="*/ 855013 w 10502838"/>
              <a:gd name="connsiteY1719" fmla="*/ 4899837 h 6860376"/>
              <a:gd name="connsiteX1720" fmla="*/ 779079 w 10502838"/>
              <a:gd name="connsiteY1720" fmla="*/ 4975771 h 6860376"/>
              <a:gd name="connsiteX1721" fmla="*/ 855013 w 10502838"/>
              <a:gd name="connsiteY1721" fmla="*/ 5051706 h 6860376"/>
              <a:gd name="connsiteX1722" fmla="*/ 808974 w 10502838"/>
              <a:gd name="connsiteY1722" fmla="*/ 5097744 h 6860376"/>
              <a:gd name="connsiteX1723" fmla="*/ 733040 w 10502838"/>
              <a:gd name="connsiteY1723" fmla="*/ 5021810 h 6860376"/>
              <a:gd name="connsiteX1724" fmla="*/ 657106 w 10502838"/>
              <a:gd name="connsiteY1724" fmla="*/ 5097744 h 6860376"/>
              <a:gd name="connsiteX1725" fmla="*/ 611066 w 10502838"/>
              <a:gd name="connsiteY1725" fmla="*/ 5051706 h 6860376"/>
              <a:gd name="connsiteX1726" fmla="*/ 687000 w 10502838"/>
              <a:gd name="connsiteY1726" fmla="*/ 4975771 h 6860376"/>
              <a:gd name="connsiteX1727" fmla="*/ 611066 w 10502838"/>
              <a:gd name="connsiteY1727" fmla="*/ 4899837 h 6860376"/>
              <a:gd name="connsiteX1728" fmla="*/ 10348579 w 10502838"/>
              <a:gd name="connsiteY1728" fmla="*/ 4405368 h 6860376"/>
              <a:gd name="connsiteX1729" fmla="*/ 10395813 w 10502838"/>
              <a:gd name="connsiteY1729" fmla="*/ 4405368 h 6860376"/>
              <a:gd name="connsiteX1730" fmla="*/ 10395813 w 10502838"/>
              <a:gd name="connsiteY1730" fmla="*/ 4512394 h 6860376"/>
              <a:gd name="connsiteX1731" fmla="*/ 10502838 w 10502838"/>
              <a:gd name="connsiteY1731" fmla="*/ 4512394 h 6860376"/>
              <a:gd name="connsiteX1732" fmla="*/ 10502838 w 10502838"/>
              <a:gd name="connsiteY1732" fmla="*/ 4559030 h 6860376"/>
              <a:gd name="connsiteX1733" fmla="*/ 10395813 w 10502838"/>
              <a:gd name="connsiteY1733" fmla="*/ 4559030 h 6860376"/>
              <a:gd name="connsiteX1734" fmla="*/ 10395813 w 10502838"/>
              <a:gd name="connsiteY1734" fmla="*/ 4666056 h 6860376"/>
              <a:gd name="connsiteX1735" fmla="*/ 10348579 w 10502838"/>
              <a:gd name="connsiteY1735" fmla="*/ 4666056 h 6860376"/>
              <a:gd name="connsiteX1736" fmla="*/ 10348579 w 10502838"/>
              <a:gd name="connsiteY1736" fmla="*/ 4559030 h 6860376"/>
              <a:gd name="connsiteX1737" fmla="*/ 10241553 w 10502838"/>
              <a:gd name="connsiteY1737" fmla="*/ 4559030 h 6860376"/>
              <a:gd name="connsiteX1738" fmla="*/ 10241553 w 10502838"/>
              <a:gd name="connsiteY1738" fmla="*/ 4512394 h 6860376"/>
              <a:gd name="connsiteX1739" fmla="*/ 10348579 w 10502838"/>
              <a:gd name="connsiteY1739" fmla="*/ 4512394 h 6860376"/>
              <a:gd name="connsiteX1740" fmla="*/ 9746486 w 10502838"/>
              <a:gd name="connsiteY1740" fmla="*/ 4405368 h 6860376"/>
              <a:gd name="connsiteX1741" fmla="*/ 9793123 w 10502838"/>
              <a:gd name="connsiteY1741" fmla="*/ 4405368 h 6860376"/>
              <a:gd name="connsiteX1742" fmla="*/ 9793123 w 10502838"/>
              <a:gd name="connsiteY1742" fmla="*/ 4512394 h 6860376"/>
              <a:gd name="connsiteX1743" fmla="*/ 9900148 w 10502838"/>
              <a:gd name="connsiteY1743" fmla="*/ 4512394 h 6860376"/>
              <a:gd name="connsiteX1744" fmla="*/ 9900148 w 10502838"/>
              <a:gd name="connsiteY1744" fmla="*/ 4559030 h 6860376"/>
              <a:gd name="connsiteX1745" fmla="*/ 9793123 w 10502838"/>
              <a:gd name="connsiteY1745" fmla="*/ 4559030 h 6860376"/>
              <a:gd name="connsiteX1746" fmla="*/ 9793123 w 10502838"/>
              <a:gd name="connsiteY1746" fmla="*/ 4666056 h 6860376"/>
              <a:gd name="connsiteX1747" fmla="*/ 9746486 w 10502838"/>
              <a:gd name="connsiteY1747" fmla="*/ 4666056 h 6860376"/>
              <a:gd name="connsiteX1748" fmla="*/ 9746486 w 10502838"/>
              <a:gd name="connsiteY1748" fmla="*/ 4559030 h 6860376"/>
              <a:gd name="connsiteX1749" fmla="*/ 9639460 w 10502838"/>
              <a:gd name="connsiteY1749" fmla="*/ 4559030 h 6860376"/>
              <a:gd name="connsiteX1750" fmla="*/ 9639460 w 10502838"/>
              <a:gd name="connsiteY1750" fmla="*/ 4512394 h 6860376"/>
              <a:gd name="connsiteX1751" fmla="*/ 9746486 w 10502838"/>
              <a:gd name="connsiteY1751" fmla="*/ 4512394 h 6860376"/>
              <a:gd name="connsiteX1752" fmla="*/ 9143796 w 10502838"/>
              <a:gd name="connsiteY1752" fmla="*/ 4405368 h 6860376"/>
              <a:gd name="connsiteX1753" fmla="*/ 9191030 w 10502838"/>
              <a:gd name="connsiteY1753" fmla="*/ 4405368 h 6860376"/>
              <a:gd name="connsiteX1754" fmla="*/ 9191030 w 10502838"/>
              <a:gd name="connsiteY1754" fmla="*/ 4512394 h 6860376"/>
              <a:gd name="connsiteX1755" fmla="*/ 9298055 w 10502838"/>
              <a:gd name="connsiteY1755" fmla="*/ 4512394 h 6860376"/>
              <a:gd name="connsiteX1756" fmla="*/ 9298055 w 10502838"/>
              <a:gd name="connsiteY1756" fmla="*/ 4559030 h 6860376"/>
              <a:gd name="connsiteX1757" fmla="*/ 9191030 w 10502838"/>
              <a:gd name="connsiteY1757" fmla="*/ 4559030 h 6860376"/>
              <a:gd name="connsiteX1758" fmla="*/ 9191030 w 10502838"/>
              <a:gd name="connsiteY1758" fmla="*/ 4666056 h 6860376"/>
              <a:gd name="connsiteX1759" fmla="*/ 9143796 w 10502838"/>
              <a:gd name="connsiteY1759" fmla="*/ 4666056 h 6860376"/>
              <a:gd name="connsiteX1760" fmla="*/ 9143796 w 10502838"/>
              <a:gd name="connsiteY1760" fmla="*/ 4559030 h 6860376"/>
              <a:gd name="connsiteX1761" fmla="*/ 9036770 w 10502838"/>
              <a:gd name="connsiteY1761" fmla="*/ 4559030 h 6860376"/>
              <a:gd name="connsiteX1762" fmla="*/ 9036770 w 10502838"/>
              <a:gd name="connsiteY1762" fmla="*/ 4512394 h 6860376"/>
              <a:gd name="connsiteX1763" fmla="*/ 9143796 w 10502838"/>
              <a:gd name="connsiteY1763" fmla="*/ 4512394 h 6860376"/>
              <a:gd name="connsiteX1764" fmla="*/ 8541105 w 10502838"/>
              <a:gd name="connsiteY1764" fmla="*/ 4405368 h 6860376"/>
              <a:gd name="connsiteX1765" fmla="*/ 8588339 w 10502838"/>
              <a:gd name="connsiteY1765" fmla="*/ 4405368 h 6860376"/>
              <a:gd name="connsiteX1766" fmla="*/ 8588339 w 10502838"/>
              <a:gd name="connsiteY1766" fmla="*/ 4512394 h 6860376"/>
              <a:gd name="connsiteX1767" fmla="*/ 8695365 w 10502838"/>
              <a:gd name="connsiteY1767" fmla="*/ 4512394 h 6860376"/>
              <a:gd name="connsiteX1768" fmla="*/ 8695365 w 10502838"/>
              <a:gd name="connsiteY1768" fmla="*/ 4559030 h 6860376"/>
              <a:gd name="connsiteX1769" fmla="*/ 8588339 w 10502838"/>
              <a:gd name="connsiteY1769" fmla="*/ 4559030 h 6860376"/>
              <a:gd name="connsiteX1770" fmla="*/ 8588339 w 10502838"/>
              <a:gd name="connsiteY1770" fmla="*/ 4666056 h 6860376"/>
              <a:gd name="connsiteX1771" fmla="*/ 8541105 w 10502838"/>
              <a:gd name="connsiteY1771" fmla="*/ 4666056 h 6860376"/>
              <a:gd name="connsiteX1772" fmla="*/ 8541105 w 10502838"/>
              <a:gd name="connsiteY1772" fmla="*/ 4559030 h 6860376"/>
              <a:gd name="connsiteX1773" fmla="*/ 8434079 w 10502838"/>
              <a:gd name="connsiteY1773" fmla="*/ 4559030 h 6860376"/>
              <a:gd name="connsiteX1774" fmla="*/ 8434079 w 10502838"/>
              <a:gd name="connsiteY1774" fmla="*/ 4512394 h 6860376"/>
              <a:gd name="connsiteX1775" fmla="*/ 8541105 w 10502838"/>
              <a:gd name="connsiteY1775" fmla="*/ 4512394 h 6860376"/>
              <a:gd name="connsiteX1776" fmla="*/ 7939012 w 10502838"/>
              <a:gd name="connsiteY1776" fmla="*/ 4405368 h 6860376"/>
              <a:gd name="connsiteX1777" fmla="*/ 7985648 w 10502838"/>
              <a:gd name="connsiteY1777" fmla="*/ 4405368 h 6860376"/>
              <a:gd name="connsiteX1778" fmla="*/ 7985648 w 10502838"/>
              <a:gd name="connsiteY1778" fmla="*/ 4512394 h 6860376"/>
              <a:gd name="connsiteX1779" fmla="*/ 8092674 w 10502838"/>
              <a:gd name="connsiteY1779" fmla="*/ 4512394 h 6860376"/>
              <a:gd name="connsiteX1780" fmla="*/ 8092674 w 10502838"/>
              <a:gd name="connsiteY1780" fmla="*/ 4559030 h 6860376"/>
              <a:gd name="connsiteX1781" fmla="*/ 7985648 w 10502838"/>
              <a:gd name="connsiteY1781" fmla="*/ 4559030 h 6860376"/>
              <a:gd name="connsiteX1782" fmla="*/ 7985648 w 10502838"/>
              <a:gd name="connsiteY1782" fmla="*/ 4666056 h 6860376"/>
              <a:gd name="connsiteX1783" fmla="*/ 7939012 w 10502838"/>
              <a:gd name="connsiteY1783" fmla="*/ 4666056 h 6860376"/>
              <a:gd name="connsiteX1784" fmla="*/ 7939012 w 10502838"/>
              <a:gd name="connsiteY1784" fmla="*/ 4559030 h 6860376"/>
              <a:gd name="connsiteX1785" fmla="*/ 7831986 w 10502838"/>
              <a:gd name="connsiteY1785" fmla="*/ 4559030 h 6860376"/>
              <a:gd name="connsiteX1786" fmla="*/ 7831986 w 10502838"/>
              <a:gd name="connsiteY1786" fmla="*/ 4512394 h 6860376"/>
              <a:gd name="connsiteX1787" fmla="*/ 7939012 w 10502838"/>
              <a:gd name="connsiteY1787" fmla="*/ 4512394 h 6860376"/>
              <a:gd name="connsiteX1788" fmla="*/ 7336321 w 10502838"/>
              <a:gd name="connsiteY1788" fmla="*/ 4405368 h 6860376"/>
              <a:gd name="connsiteX1789" fmla="*/ 7383555 w 10502838"/>
              <a:gd name="connsiteY1789" fmla="*/ 4405368 h 6860376"/>
              <a:gd name="connsiteX1790" fmla="*/ 7383555 w 10502838"/>
              <a:gd name="connsiteY1790" fmla="*/ 4512394 h 6860376"/>
              <a:gd name="connsiteX1791" fmla="*/ 7490581 w 10502838"/>
              <a:gd name="connsiteY1791" fmla="*/ 4512394 h 6860376"/>
              <a:gd name="connsiteX1792" fmla="*/ 7490581 w 10502838"/>
              <a:gd name="connsiteY1792" fmla="*/ 4559030 h 6860376"/>
              <a:gd name="connsiteX1793" fmla="*/ 7383555 w 10502838"/>
              <a:gd name="connsiteY1793" fmla="*/ 4559030 h 6860376"/>
              <a:gd name="connsiteX1794" fmla="*/ 7383555 w 10502838"/>
              <a:gd name="connsiteY1794" fmla="*/ 4666056 h 6860376"/>
              <a:gd name="connsiteX1795" fmla="*/ 7336321 w 10502838"/>
              <a:gd name="connsiteY1795" fmla="*/ 4666056 h 6860376"/>
              <a:gd name="connsiteX1796" fmla="*/ 7336321 w 10502838"/>
              <a:gd name="connsiteY1796" fmla="*/ 4559030 h 6860376"/>
              <a:gd name="connsiteX1797" fmla="*/ 7229295 w 10502838"/>
              <a:gd name="connsiteY1797" fmla="*/ 4559030 h 6860376"/>
              <a:gd name="connsiteX1798" fmla="*/ 7229295 w 10502838"/>
              <a:gd name="connsiteY1798" fmla="*/ 4512394 h 6860376"/>
              <a:gd name="connsiteX1799" fmla="*/ 7336321 w 10502838"/>
              <a:gd name="connsiteY1799" fmla="*/ 4512394 h 6860376"/>
              <a:gd name="connsiteX1800" fmla="*/ 6734228 w 10502838"/>
              <a:gd name="connsiteY1800" fmla="*/ 4405368 h 6860376"/>
              <a:gd name="connsiteX1801" fmla="*/ 6780864 w 10502838"/>
              <a:gd name="connsiteY1801" fmla="*/ 4405368 h 6860376"/>
              <a:gd name="connsiteX1802" fmla="*/ 6780864 w 10502838"/>
              <a:gd name="connsiteY1802" fmla="*/ 4512394 h 6860376"/>
              <a:gd name="connsiteX1803" fmla="*/ 6887890 w 10502838"/>
              <a:gd name="connsiteY1803" fmla="*/ 4512394 h 6860376"/>
              <a:gd name="connsiteX1804" fmla="*/ 6887890 w 10502838"/>
              <a:gd name="connsiteY1804" fmla="*/ 4559030 h 6860376"/>
              <a:gd name="connsiteX1805" fmla="*/ 6780864 w 10502838"/>
              <a:gd name="connsiteY1805" fmla="*/ 4559030 h 6860376"/>
              <a:gd name="connsiteX1806" fmla="*/ 6780864 w 10502838"/>
              <a:gd name="connsiteY1806" fmla="*/ 4666056 h 6860376"/>
              <a:gd name="connsiteX1807" fmla="*/ 6734228 w 10502838"/>
              <a:gd name="connsiteY1807" fmla="*/ 4666056 h 6860376"/>
              <a:gd name="connsiteX1808" fmla="*/ 6734228 w 10502838"/>
              <a:gd name="connsiteY1808" fmla="*/ 4559030 h 6860376"/>
              <a:gd name="connsiteX1809" fmla="*/ 6627202 w 10502838"/>
              <a:gd name="connsiteY1809" fmla="*/ 4559030 h 6860376"/>
              <a:gd name="connsiteX1810" fmla="*/ 6627202 w 10502838"/>
              <a:gd name="connsiteY1810" fmla="*/ 4512394 h 6860376"/>
              <a:gd name="connsiteX1811" fmla="*/ 6734228 w 10502838"/>
              <a:gd name="connsiteY1811" fmla="*/ 4512394 h 6860376"/>
              <a:gd name="connsiteX1812" fmla="*/ 6131537 w 10502838"/>
              <a:gd name="connsiteY1812" fmla="*/ 4405368 h 6860376"/>
              <a:gd name="connsiteX1813" fmla="*/ 6178771 w 10502838"/>
              <a:gd name="connsiteY1813" fmla="*/ 4405368 h 6860376"/>
              <a:gd name="connsiteX1814" fmla="*/ 6178771 w 10502838"/>
              <a:gd name="connsiteY1814" fmla="*/ 4512394 h 6860376"/>
              <a:gd name="connsiteX1815" fmla="*/ 6285797 w 10502838"/>
              <a:gd name="connsiteY1815" fmla="*/ 4512394 h 6860376"/>
              <a:gd name="connsiteX1816" fmla="*/ 6285797 w 10502838"/>
              <a:gd name="connsiteY1816" fmla="*/ 4559030 h 6860376"/>
              <a:gd name="connsiteX1817" fmla="*/ 6178771 w 10502838"/>
              <a:gd name="connsiteY1817" fmla="*/ 4559030 h 6860376"/>
              <a:gd name="connsiteX1818" fmla="*/ 6178771 w 10502838"/>
              <a:gd name="connsiteY1818" fmla="*/ 4666056 h 6860376"/>
              <a:gd name="connsiteX1819" fmla="*/ 6131537 w 10502838"/>
              <a:gd name="connsiteY1819" fmla="*/ 4666056 h 6860376"/>
              <a:gd name="connsiteX1820" fmla="*/ 6131537 w 10502838"/>
              <a:gd name="connsiteY1820" fmla="*/ 4559030 h 6860376"/>
              <a:gd name="connsiteX1821" fmla="*/ 6024511 w 10502838"/>
              <a:gd name="connsiteY1821" fmla="*/ 4559030 h 6860376"/>
              <a:gd name="connsiteX1822" fmla="*/ 6024511 w 10502838"/>
              <a:gd name="connsiteY1822" fmla="*/ 4512394 h 6860376"/>
              <a:gd name="connsiteX1823" fmla="*/ 6131537 w 10502838"/>
              <a:gd name="connsiteY1823" fmla="*/ 4512394 h 6860376"/>
              <a:gd name="connsiteX1824" fmla="*/ 5528846 w 10502838"/>
              <a:gd name="connsiteY1824" fmla="*/ 4405368 h 6860376"/>
              <a:gd name="connsiteX1825" fmla="*/ 5576080 w 10502838"/>
              <a:gd name="connsiteY1825" fmla="*/ 4405368 h 6860376"/>
              <a:gd name="connsiteX1826" fmla="*/ 5576080 w 10502838"/>
              <a:gd name="connsiteY1826" fmla="*/ 4512394 h 6860376"/>
              <a:gd name="connsiteX1827" fmla="*/ 5683106 w 10502838"/>
              <a:gd name="connsiteY1827" fmla="*/ 4512394 h 6860376"/>
              <a:gd name="connsiteX1828" fmla="*/ 5683106 w 10502838"/>
              <a:gd name="connsiteY1828" fmla="*/ 4559030 h 6860376"/>
              <a:gd name="connsiteX1829" fmla="*/ 5576080 w 10502838"/>
              <a:gd name="connsiteY1829" fmla="*/ 4559030 h 6860376"/>
              <a:gd name="connsiteX1830" fmla="*/ 5576080 w 10502838"/>
              <a:gd name="connsiteY1830" fmla="*/ 4666056 h 6860376"/>
              <a:gd name="connsiteX1831" fmla="*/ 5528846 w 10502838"/>
              <a:gd name="connsiteY1831" fmla="*/ 4666056 h 6860376"/>
              <a:gd name="connsiteX1832" fmla="*/ 5528846 w 10502838"/>
              <a:gd name="connsiteY1832" fmla="*/ 4559030 h 6860376"/>
              <a:gd name="connsiteX1833" fmla="*/ 5421820 w 10502838"/>
              <a:gd name="connsiteY1833" fmla="*/ 4559030 h 6860376"/>
              <a:gd name="connsiteX1834" fmla="*/ 5421820 w 10502838"/>
              <a:gd name="connsiteY1834" fmla="*/ 4512394 h 6860376"/>
              <a:gd name="connsiteX1835" fmla="*/ 5528846 w 10502838"/>
              <a:gd name="connsiteY1835" fmla="*/ 4512394 h 6860376"/>
              <a:gd name="connsiteX1836" fmla="*/ 4926753 w 10502838"/>
              <a:gd name="connsiteY1836" fmla="*/ 4405368 h 6860376"/>
              <a:gd name="connsiteX1837" fmla="*/ 4973389 w 10502838"/>
              <a:gd name="connsiteY1837" fmla="*/ 4405368 h 6860376"/>
              <a:gd name="connsiteX1838" fmla="*/ 4973389 w 10502838"/>
              <a:gd name="connsiteY1838" fmla="*/ 4512394 h 6860376"/>
              <a:gd name="connsiteX1839" fmla="*/ 5080415 w 10502838"/>
              <a:gd name="connsiteY1839" fmla="*/ 4512394 h 6860376"/>
              <a:gd name="connsiteX1840" fmla="*/ 5080415 w 10502838"/>
              <a:gd name="connsiteY1840" fmla="*/ 4559030 h 6860376"/>
              <a:gd name="connsiteX1841" fmla="*/ 4973389 w 10502838"/>
              <a:gd name="connsiteY1841" fmla="*/ 4559030 h 6860376"/>
              <a:gd name="connsiteX1842" fmla="*/ 4973389 w 10502838"/>
              <a:gd name="connsiteY1842" fmla="*/ 4666056 h 6860376"/>
              <a:gd name="connsiteX1843" fmla="*/ 4926753 w 10502838"/>
              <a:gd name="connsiteY1843" fmla="*/ 4666056 h 6860376"/>
              <a:gd name="connsiteX1844" fmla="*/ 4926753 w 10502838"/>
              <a:gd name="connsiteY1844" fmla="*/ 4559030 h 6860376"/>
              <a:gd name="connsiteX1845" fmla="*/ 4819727 w 10502838"/>
              <a:gd name="connsiteY1845" fmla="*/ 4559030 h 6860376"/>
              <a:gd name="connsiteX1846" fmla="*/ 4819727 w 10502838"/>
              <a:gd name="connsiteY1846" fmla="*/ 4512394 h 6860376"/>
              <a:gd name="connsiteX1847" fmla="*/ 4926753 w 10502838"/>
              <a:gd name="connsiteY1847" fmla="*/ 4512394 h 6860376"/>
              <a:gd name="connsiteX1848" fmla="*/ 4324063 w 10502838"/>
              <a:gd name="connsiteY1848" fmla="*/ 4405368 h 6860376"/>
              <a:gd name="connsiteX1849" fmla="*/ 4371297 w 10502838"/>
              <a:gd name="connsiteY1849" fmla="*/ 4405368 h 6860376"/>
              <a:gd name="connsiteX1850" fmla="*/ 4371297 w 10502838"/>
              <a:gd name="connsiteY1850" fmla="*/ 4512394 h 6860376"/>
              <a:gd name="connsiteX1851" fmla="*/ 4478323 w 10502838"/>
              <a:gd name="connsiteY1851" fmla="*/ 4512394 h 6860376"/>
              <a:gd name="connsiteX1852" fmla="*/ 4478323 w 10502838"/>
              <a:gd name="connsiteY1852" fmla="*/ 4559030 h 6860376"/>
              <a:gd name="connsiteX1853" fmla="*/ 4371297 w 10502838"/>
              <a:gd name="connsiteY1853" fmla="*/ 4559030 h 6860376"/>
              <a:gd name="connsiteX1854" fmla="*/ 4371297 w 10502838"/>
              <a:gd name="connsiteY1854" fmla="*/ 4666056 h 6860376"/>
              <a:gd name="connsiteX1855" fmla="*/ 4324063 w 10502838"/>
              <a:gd name="connsiteY1855" fmla="*/ 4666056 h 6860376"/>
              <a:gd name="connsiteX1856" fmla="*/ 4324063 w 10502838"/>
              <a:gd name="connsiteY1856" fmla="*/ 4559030 h 6860376"/>
              <a:gd name="connsiteX1857" fmla="*/ 4217037 w 10502838"/>
              <a:gd name="connsiteY1857" fmla="*/ 4559030 h 6860376"/>
              <a:gd name="connsiteX1858" fmla="*/ 4217037 w 10502838"/>
              <a:gd name="connsiteY1858" fmla="*/ 4512394 h 6860376"/>
              <a:gd name="connsiteX1859" fmla="*/ 4324063 w 10502838"/>
              <a:gd name="connsiteY1859" fmla="*/ 4512394 h 6860376"/>
              <a:gd name="connsiteX1860" fmla="*/ 3721970 w 10502838"/>
              <a:gd name="connsiteY1860" fmla="*/ 4405368 h 6860376"/>
              <a:gd name="connsiteX1861" fmla="*/ 3768606 w 10502838"/>
              <a:gd name="connsiteY1861" fmla="*/ 4405368 h 6860376"/>
              <a:gd name="connsiteX1862" fmla="*/ 3768606 w 10502838"/>
              <a:gd name="connsiteY1862" fmla="*/ 4512394 h 6860376"/>
              <a:gd name="connsiteX1863" fmla="*/ 3875632 w 10502838"/>
              <a:gd name="connsiteY1863" fmla="*/ 4512394 h 6860376"/>
              <a:gd name="connsiteX1864" fmla="*/ 3875632 w 10502838"/>
              <a:gd name="connsiteY1864" fmla="*/ 4559030 h 6860376"/>
              <a:gd name="connsiteX1865" fmla="*/ 3768606 w 10502838"/>
              <a:gd name="connsiteY1865" fmla="*/ 4559030 h 6860376"/>
              <a:gd name="connsiteX1866" fmla="*/ 3768606 w 10502838"/>
              <a:gd name="connsiteY1866" fmla="*/ 4666056 h 6860376"/>
              <a:gd name="connsiteX1867" fmla="*/ 3721970 w 10502838"/>
              <a:gd name="connsiteY1867" fmla="*/ 4666056 h 6860376"/>
              <a:gd name="connsiteX1868" fmla="*/ 3721970 w 10502838"/>
              <a:gd name="connsiteY1868" fmla="*/ 4559030 h 6860376"/>
              <a:gd name="connsiteX1869" fmla="*/ 3614944 w 10502838"/>
              <a:gd name="connsiteY1869" fmla="*/ 4559030 h 6860376"/>
              <a:gd name="connsiteX1870" fmla="*/ 3614944 w 10502838"/>
              <a:gd name="connsiteY1870" fmla="*/ 4512394 h 6860376"/>
              <a:gd name="connsiteX1871" fmla="*/ 3721970 w 10502838"/>
              <a:gd name="connsiteY1871" fmla="*/ 4512394 h 6860376"/>
              <a:gd name="connsiteX1872" fmla="*/ 3119302 w 10502838"/>
              <a:gd name="connsiteY1872" fmla="*/ 4405368 h 6860376"/>
              <a:gd name="connsiteX1873" fmla="*/ 3166536 w 10502838"/>
              <a:gd name="connsiteY1873" fmla="*/ 4405368 h 6860376"/>
              <a:gd name="connsiteX1874" fmla="*/ 3166536 w 10502838"/>
              <a:gd name="connsiteY1874" fmla="*/ 4512394 h 6860376"/>
              <a:gd name="connsiteX1875" fmla="*/ 3273562 w 10502838"/>
              <a:gd name="connsiteY1875" fmla="*/ 4512394 h 6860376"/>
              <a:gd name="connsiteX1876" fmla="*/ 3273562 w 10502838"/>
              <a:gd name="connsiteY1876" fmla="*/ 4559030 h 6860376"/>
              <a:gd name="connsiteX1877" fmla="*/ 3166536 w 10502838"/>
              <a:gd name="connsiteY1877" fmla="*/ 4559030 h 6860376"/>
              <a:gd name="connsiteX1878" fmla="*/ 3166536 w 10502838"/>
              <a:gd name="connsiteY1878" fmla="*/ 4666056 h 6860376"/>
              <a:gd name="connsiteX1879" fmla="*/ 3119302 w 10502838"/>
              <a:gd name="connsiteY1879" fmla="*/ 4666056 h 6860376"/>
              <a:gd name="connsiteX1880" fmla="*/ 3119302 w 10502838"/>
              <a:gd name="connsiteY1880" fmla="*/ 4559030 h 6860376"/>
              <a:gd name="connsiteX1881" fmla="*/ 3012275 w 10502838"/>
              <a:gd name="connsiteY1881" fmla="*/ 4559030 h 6860376"/>
              <a:gd name="connsiteX1882" fmla="*/ 3012275 w 10502838"/>
              <a:gd name="connsiteY1882" fmla="*/ 4512394 h 6860376"/>
              <a:gd name="connsiteX1883" fmla="*/ 3119302 w 10502838"/>
              <a:gd name="connsiteY1883" fmla="*/ 4512394 h 6860376"/>
              <a:gd name="connsiteX1884" fmla="*/ 2516606 w 10502838"/>
              <a:gd name="connsiteY1884" fmla="*/ 4405368 h 6860376"/>
              <a:gd name="connsiteX1885" fmla="*/ 2563842 w 10502838"/>
              <a:gd name="connsiteY1885" fmla="*/ 4405368 h 6860376"/>
              <a:gd name="connsiteX1886" fmla="*/ 2563842 w 10502838"/>
              <a:gd name="connsiteY1886" fmla="*/ 4512394 h 6860376"/>
              <a:gd name="connsiteX1887" fmla="*/ 2670868 w 10502838"/>
              <a:gd name="connsiteY1887" fmla="*/ 4512394 h 6860376"/>
              <a:gd name="connsiteX1888" fmla="*/ 2670868 w 10502838"/>
              <a:gd name="connsiteY1888" fmla="*/ 4559030 h 6860376"/>
              <a:gd name="connsiteX1889" fmla="*/ 2563842 w 10502838"/>
              <a:gd name="connsiteY1889" fmla="*/ 4559030 h 6860376"/>
              <a:gd name="connsiteX1890" fmla="*/ 2563842 w 10502838"/>
              <a:gd name="connsiteY1890" fmla="*/ 4666056 h 6860376"/>
              <a:gd name="connsiteX1891" fmla="*/ 2516606 w 10502838"/>
              <a:gd name="connsiteY1891" fmla="*/ 4666056 h 6860376"/>
              <a:gd name="connsiteX1892" fmla="*/ 2516606 w 10502838"/>
              <a:gd name="connsiteY1892" fmla="*/ 4559030 h 6860376"/>
              <a:gd name="connsiteX1893" fmla="*/ 2409580 w 10502838"/>
              <a:gd name="connsiteY1893" fmla="*/ 4559030 h 6860376"/>
              <a:gd name="connsiteX1894" fmla="*/ 2409580 w 10502838"/>
              <a:gd name="connsiteY1894" fmla="*/ 4512394 h 6860376"/>
              <a:gd name="connsiteX1895" fmla="*/ 2516606 w 10502838"/>
              <a:gd name="connsiteY1895" fmla="*/ 4512394 h 6860376"/>
              <a:gd name="connsiteX1896" fmla="*/ 1914511 w 10502838"/>
              <a:gd name="connsiteY1896" fmla="*/ 4405368 h 6860376"/>
              <a:gd name="connsiteX1897" fmla="*/ 1961147 w 10502838"/>
              <a:gd name="connsiteY1897" fmla="*/ 4405368 h 6860376"/>
              <a:gd name="connsiteX1898" fmla="*/ 1961147 w 10502838"/>
              <a:gd name="connsiteY1898" fmla="*/ 4512394 h 6860376"/>
              <a:gd name="connsiteX1899" fmla="*/ 2068174 w 10502838"/>
              <a:gd name="connsiteY1899" fmla="*/ 4512394 h 6860376"/>
              <a:gd name="connsiteX1900" fmla="*/ 2068174 w 10502838"/>
              <a:gd name="connsiteY1900" fmla="*/ 4559030 h 6860376"/>
              <a:gd name="connsiteX1901" fmla="*/ 1961147 w 10502838"/>
              <a:gd name="connsiteY1901" fmla="*/ 4559030 h 6860376"/>
              <a:gd name="connsiteX1902" fmla="*/ 1961147 w 10502838"/>
              <a:gd name="connsiteY1902" fmla="*/ 4666056 h 6860376"/>
              <a:gd name="connsiteX1903" fmla="*/ 1914511 w 10502838"/>
              <a:gd name="connsiteY1903" fmla="*/ 4666056 h 6860376"/>
              <a:gd name="connsiteX1904" fmla="*/ 1914511 w 10502838"/>
              <a:gd name="connsiteY1904" fmla="*/ 4559030 h 6860376"/>
              <a:gd name="connsiteX1905" fmla="*/ 1807484 w 10502838"/>
              <a:gd name="connsiteY1905" fmla="*/ 4559030 h 6860376"/>
              <a:gd name="connsiteX1906" fmla="*/ 1807484 w 10502838"/>
              <a:gd name="connsiteY1906" fmla="*/ 4512394 h 6860376"/>
              <a:gd name="connsiteX1907" fmla="*/ 1914511 w 10502838"/>
              <a:gd name="connsiteY1907" fmla="*/ 4512394 h 6860376"/>
              <a:gd name="connsiteX1908" fmla="*/ 1311816 w 10502838"/>
              <a:gd name="connsiteY1908" fmla="*/ 4405368 h 6860376"/>
              <a:gd name="connsiteX1909" fmla="*/ 1359051 w 10502838"/>
              <a:gd name="connsiteY1909" fmla="*/ 4405368 h 6860376"/>
              <a:gd name="connsiteX1910" fmla="*/ 1359051 w 10502838"/>
              <a:gd name="connsiteY1910" fmla="*/ 4512394 h 6860376"/>
              <a:gd name="connsiteX1911" fmla="*/ 1466078 w 10502838"/>
              <a:gd name="connsiteY1911" fmla="*/ 4512394 h 6860376"/>
              <a:gd name="connsiteX1912" fmla="*/ 1466078 w 10502838"/>
              <a:gd name="connsiteY1912" fmla="*/ 4559030 h 6860376"/>
              <a:gd name="connsiteX1913" fmla="*/ 1359051 w 10502838"/>
              <a:gd name="connsiteY1913" fmla="*/ 4559030 h 6860376"/>
              <a:gd name="connsiteX1914" fmla="*/ 1359051 w 10502838"/>
              <a:gd name="connsiteY1914" fmla="*/ 4666056 h 6860376"/>
              <a:gd name="connsiteX1915" fmla="*/ 1311816 w 10502838"/>
              <a:gd name="connsiteY1915" fmla="*/ 4666056 h 6860376"/>
              <a:gd name="connsiteX1916" fmla="*/ 1311816 w 10502838"/>
              <a:gd name="connsiteY1916" fmla="*/ 4559030 h 6860376"/>
              <a:gd name="connsiteX1917" fmla="*/ 1204793 w 10502838"/>
              <a:gd name="connsiteY1917" fmla="*/ 4559030 h 6860376"/>
              <a:gd name="connsiteX1918" fmla="*/ 1204793 w 10502838"/>
              <a:gd name="connsiteY1918" fmla="*/ 4512394 h 6860376"/>
              <a:gd name="connsiteX1919" fmla="*/ 1311816 w 10502838"/>
              <a:gd name="connsiteY1919" fmla="*/ 4512394 h 6860376"/>
              <a:gd name="connsiteX1920" fmla="*/ 709726 w 10502838"/>
              <a:gd name="connsiteY1920" fmla="*/ 4405368 h 6860376"/>
              <a:gd name="connsiteX1921" fmla="*/ 756362 w 10502838"/>
              <a:gd name="connsiteY1921" fmla="*/ 4405368 h 6860376"/>
              <a:gd name="connsiteX1922" fmla="*/ 756362 w 10502838"/>
              <a:gd name="connsiteY1922" fmla="*/ 4512394 h 6860376"/>
              <a:gd name="connsiteX1923" fmla="*/ 863388 w 10502838"/>
              <a:gd name="connsiteY1923" fmla="*/ 4512394 h 6860376"/>
              <a:gd name="connsiteX1924" fmla="*/ 863388 w 10502838"/>
              <a:gd name="connsiteY1924" fmla="*/ 4559030 h 6860376"/>
              <a:gd name="connsiteX1925" fmla="*/ 756362 w 10502838"/>
              <a:gd name="connsiteY1925" fmla="*/ 4559030 h 6860376"/>
              <a:gd name="connsiteX1926" fmla="*/ 756362 w 10502838"/>
              <a:gd name="connsiteY1926" fmla="*/ 4666056 h 6860376"/>
              <a:gd name="connsiteX1927" fmla="*/ 709726 w 10502838"/>
              <a:gd name="connsiteY1927" fmla="*/ 4666056 h 6860376"/>
              <a:gd name="connsiteX1928" fmla="*/ 709726 w 10502838"/>
              <a:gd name="connsiteY1928" fmla="*/ 4559030 h 6860376"/>
              <a:gd name="connsiteX1929" fmla="*/ 602701 w 10502838"/>
              <a:gd name="connsiteY1929" fmla="*/ 4559030 h 6860376"/>
              <a:gd name="connsiteX1930" fmla="*/ 602701 w 10502838"/>
              <a:gd name="connsiteY1930" fmla="*/ 4512394 h 6860376"/>
              <a:gd name="connsiteX1931" fmla="*/ 709726 w 10502838"/>
              <a:gd name="connsiteY1931" fmla="*/ 4512394 h 6860376"/>
              <a:gd name="connsiteX1932" fmla="*/ 107035 w 10502838"/>
              <a:gd name="connsiteY1932" fmla="*/ 4405368 h 6860376"/>
              <a:gd name="connsiteX1933" fmla="*/ 154271 w 10502838"/>
              <a:gd name="connsiteY1933" fmla="*/ 4405368 h 6860376"/>
              <a:gd name="connsiteX1934" fmla="*/ 154271 w 10502838"/>
              <a:gd name="connsiteY1934" fmla="*/ 4512394 h 6860376"/>
              <a:gd name="connsiteX1935" fmla="*/ 261297 w 10502838"/>
              <a:gd name="connsiteY1935" fmla="*/ 4512394 h 6860376"/>
              <a:gd name="connsiteX1936" fmla="*/ 261297 w 10502838"/>
              <a:gd name="connsiteY1936" fmla="*/ 4559030 h 6860376"/>
              <a:gd name="connsiteX1937" fmla="*/ 154271 w 10502838"/>
              <a:gd name="connsiteY1937" fmla="*/ 4559030 h 6860376"/>
              <a:gd name="connsiteX1938" fmla="*/ 154271 w 10502838"/>
              <a:gd name="connsiteY1938" fmla="*/ 4666056 h 6860376"/>
              <a:gd name="connsiteX1939" fmla="*/ 107035 w 10502838"/>
              <a:gd name="connsiteY1939" fmla="*/ 4666056 h 6860376"/>
              <a:gd name="connsiteX1940" fmla="*/ 107035 w 10502838"/>
              <a:gd name="connsiteY1940" fmla="*/ 4559030 h 6860376"/>
              <a:gd name="connsiteX1941" fmla="*/ 11 w 10502838"/>
              <a:gd name="connsiteY1941" fmla="*/ 4559030 h 6860376"/>
              <a:gd name="connsiteX1942" fmla="*/ 11 w 10502838"/>
              <a:gd name="connsiteY1942" fmla="*/ 4512394 h 6860376"/>
              <a:gd name="connsiteX1943" fmla="*/ 107035 w 10502838"/>
              <a:gd name="connsiteY1943" fmla="*/ 4512394 h 6860376"/>
              <a:gd name="connsiteX1944" fmla="*/ 10295963 w 10502838"/>
              <a:gd name="connsiteY1944" fmla="*/ 3998791 h 6860376"/>
              <a:gd name="connsiteX1945" fmla="*/ 10275634 w 10502838"/>
              <a:gd name="connsiteY1945" fmla="*/ 4019120 h 6860376"/>
              <a:gd name="connsiteX1946" fmla="*/ 10351568 w 10502838"/>
              <a:gd name="connsiteY1946" fmla="*/ 4095054 h 6860376"/>
              <a:gd name="connsiteX1947" fmla="*/ 10275634 w 10502838"/>
              <a:gd name="connsiteY1947" fmla="*/ 4170988 h 6860376"/>
              <a:gd name="connsiteX1948" fmla="*/ 10295963 w 10502838"/>
              <a:gd name="connsiteY1948" fmla="*/ 4191317 h 6860376"/>
              <a:gd name="connsiteX1949" fmla="*/ 10371897 w 10502838"/>
              <a:gd name="connsiteY1949" fmla="*/ 4115383 h 6860376"/>
              <a:gd name="connsiteX1950" fmla="*/ 10447831 w 10502838"/>
              <a:gd name="connsiteY1950" fmla="*/ 4191317 h 6860376"/>
              <a:gd name="connsiteX1951" fmla="*/ 10468160 w 10502838"/>
              <a:gd name="connsiteY1951" fmla="*/ 4170988 h 6860376"/>
              <a:gd name="connsiteX1952" fmla="*/ 10392226 w 10502838"/>
              <a:gd name="connsiteY1952" fmla="*/ 4095054 h 6860376"/>
              <a:gd name="connsiteX1953" fmla="*/ 10468160 w 10502838"/>
              <a:gd name="connsiteY1953" fmla="*/ 4019120 h 6860376"/>
              <a:gd name="connsiteX1954" fmla="*/ 10447831 w 10502838"/>
              <a:gd name="connsiteY1954" fmla="*/ 3998791 h 6860376"/>
              <a:gd name="connsiteX1955" fmla="*/ 10371897 w 10502838"/>
              <a:gd name="connsiteY1955" fmla="*/ 4074725 h 6860376"/>
              <a:gd name="connsiteX1956" fmla="*/ 9693870 w 10502838"/>
              <a:gd name="connsiteY1956" fmla="*/ 3998791 h 6860376"/>
              <a:gd name="connsiteX1957" fmla="*/ 9673541 w 10502838"/>
              <a:gd name="connsiteY1957" fmla="*/ 4019120 h 6860376"/>
              <a:gd name="connsiteX1958" fmla="*/ 9749475 w 10502838"/>
              <a:gd name="connsiteY1958" fmla="*/ 4095054 h 6860376"/>
              <a:gd name="connsiteX1959" fmla="*/ 9673541 w 10502838"/>
              <a:gd name="connsiteY1959" fmla="*/ 4170988 h 6860376"/>
              <a:gd name="connsiteX1960" fmla="*/ 9693870 w 10502838"/>
              <a:gd name="connsiteY1960" fmla="*/ 4191317 h 6860376"/>
              <a:gd name="connsiteX1961" fmla="*/ 9769804 w 10502838"/>
              <a:gd name="connsiteY1961" fmla="*/ 4115383 h 6860376"/>
              <a:gd name="connsiteX1962" fmla="*/ 9845738 w 10502838"/>
              <a:gd name="connsiteY1962" fmla="*/ 4191317 h 6860376"/>
              <a:gd name="connsiteX1963" fmla="*/ 9866067 w 10502838"/>
              <a:gd name="connsiteY1963" fmla="*/ 4170988 h 6860376"/>
              <a:gd name="connsiteX1964" fmla="*/ 9790133 w 10502838"/>
              <a:gd name="connsiteY1964" fmla="*/ 4095054 h 6860376"/>
              <a:gd name="connsiteX1965" fmla="*/ 9866067 w 10502838"/>
              <a:gd name="connsiteY1965" fmla="*/ 4019120 h 6860376"/>
              <a:gd name="connsiteX1966" fmla="*/ 9845738 w 10502838"/>
              <a:gd name="connsiteY1966" fmla="*/ 3998791 h 6860376"/>
              <a:gd name="connsiteX1967" fmla="*/ 9769804 w 10502838"/>
              <a:gd name="connsiteY1967" fmla="*/ 4074725 h 6860376"/>
              <a:gd name="connsiteX1968" fmla="*/ 9091179 w 10502838"/>
              <a:gd name="connsiteY1968" fmla="*/ 3998791 h 6860376"/>
              <a:gd name="connsiteX1969" fmla="*/ 9070850 w 10502838"/>
              <a:gd name="connsiteY1969" fmla="*/ 4019120 h 6860376"/>
              <a:gd name="connsiteX1970" fmla="*/ 9146785 w 10502838"/>
              <a:gd name="connsiteY1970" fmla="*/ 4095054 h 6860376"/>
              <a:gd name="connsiteX1971" fmla="*/ 9070850 w 10502838"/>
              <a:gd name="connsiteY1971" fmla="*/ 4170988 h 6860376"/>
              <a:gd name="connsiteX1972" fmla="*/ 9091179 w 10502838"/>
              <a:gd name="connsiteY1972" fmla="*/ 4191317 h 6860376"/>
              <a:gd name="connsiteX1973" fmla="*/ 9167113 w 10502838"/>
              <a:gd name="connsiteY1973" fmla="*/ 4115383 h 6860376"/>
              <a:gd name="connsiteX1974" fmla="*/ 9243048 w 10502838"/>
              <a:gd name="connsiteY1974" fmla="*/ 4191317 h 6860376"/>
              <a:gd name="connsiteX1975" fmla="*/ 9263377 w 10502838"/>
              <a:gd name="connsiteY1975" fmla="*/ 4170988 h 6860376"/>
              <a:gd name="connsiteX1976" fmla="*/ 9187442 w 10502838"/>
              <a:gd name="connsiteY1976" fmla="*/ 4095054 h 6860376"/>
              <a:gd name="connsiteX1977" fmla="*/ 9263377 w 10502838"/>
              <a:gd name="connsiteY1977" fmla="*/ 4019120 h 6860376"/>
              <a:gd name="connsiteX1978" fmla="*/ 9243048 w 10502838"/>
              <a:gd name="connsiteY1978" fmla="*/ 3998791 h 6860376"/>
              <a:gd name="connsiteX1979" fmla="*/ 9167113 w 10502838"/>
              <a:gd name="connsiteY1979" fmla="*/ 4074725 h 6860376"/>
              <a:gd name="connsiteX1980" fmla="*/ 8489086 w 10502838"/>
              <a:gd name="connsiteY1980" fmla="*/ 3998791 h 6860376"/>
              <a:gd name="connsiteX1981" fmla="*/ 8468757 w 10502838"/>
              <a:gd name="connsiteY1981" fmla="*/ 4019120 h 6860376"/>
              <a:gd name="connsiteX1982" fmla="*/ 8544691 w 10502838"/>
              <a:gd name="connsiteY1982" fmla="*/ 4095054 h 6860376"/>
              <a:gd name="connsiteX1983" fmla="*/ 8468757 w 10502838"/>
              <a:gd name="connsiteY1983" fmla="*/ 4170988 h 6860376"/>
              <a:gd name="connsiteX1984" fmla="*/ 8489086 w 10502838"/>
              <a:gd name="connsiteY1984" fmla="*/ 4191317 h 6860376"/>
              <a:gd name="connsiteX1985" fmla="*/ 8565020 w 10502838"/>
              <a:gd name="connsiteY1985" fmla="*/ 4115383 h 6860376"/>
              <a:gd name="connsiteX1986" fmla="*/ 8640954 w 10502838"/>
              <a:gd name="connsiteY1986" fmla="*/ 4191317 h 6860376"/>
              <a:gd name="connsiteX1987" fmla="*/ 8661283 w 10502838"/>
              <a:gd name="connsiteY1987" fmla="*/ 4170988 h 6860376"/>
              <a:gd name="connsiteX1988" fmla="*/ 8585349 w 10502838"/>
              <a:gd name="connsiteY1988" fmla="*/ 4095054 h 6860376"/>
              <a:gd name="connsiteX1989" fmla="*/ 8661283 w 10502838"/>
              <a:gd name="connsiteY1989" fmla="*/ 4019120 h 6860376"/>
              <a:gd name="connsiteX1990" fmla="*/ 8640954 w 10502838"/>
              <a:gd name="connsiteY1990" fmla="*/ 3998791 h 6860376"/>
              <a:gd name="connsiteX1991" fmla="*/ 8565020 w 10502838"/>
              <a:gd name="connsiteY1991" fmla="*/ 4074725 h 6860376"/>
              <a:gd name="connsiteX1992" fmla="*/ 7886396 w 10502838"/>
              <a:gd name="connsiteY1992" fmla="*/ 3998791 h 6860376"/>
              <a:gd name="connsiteX1993" fmla="*/ 7866067 w 10502838"/>
              <a:gd name="connsiteY1993" fmla="*/ 4019120 h 6860376"/>
              <a:gd name="connsiteX1994" fmla="*/ 7942001 w 10502838"/>
              <a:gd name="connsiteY1994" fmla="*/ 4095054 h 6860376"/>
              <a:gd name="connsiteX1995" fmla="*/ 7866067 w 10502838"/>
              <a:gd name="connsiteY1995" fmla="*/ 4170988 h 6860376"/>
              <a:gd name="connsiteX1996" fmla="*/ 7886396 w 10502838"/>
              <a:gd name="connsiteY1996" fmla="*/ 4191317 h 6860376"/>
              <a:gd name="connsiteX1997" fmla="*/ 7962330 w 10502838"/>
              <a:gd name="connsiteY1997" fmla="*/ 4115383 h 6860376"/>
              <a:gd name="connsiteX1998" fmla="*/ 8038264 w 10502838"/>
              <a:gd name="connsiteY1998" fmla="*/ 4191317 h 6860376"/>
              <a:gd name="connsiteX1999" fmla="*/ 8058593 w 10502838"/>
              <a:gd name="connsiteY1999" fmla="*/ 4170988 h 6860376"/>
              <a:gd name="connsiteX2000" fmla="*/ 7982659 w 10502838"/>
              <a:gd name="connsiteY2000" fmla="*/ 4095054 h 6860376"/>
              <a:gd name="connsiteX2001" fmla="*/ 8058593 w 10502838"/>
              <a:gd name="connsiteY2001" fmla="*/ 4019120 h 6860376"/>
              <a:gd name="connsiteX2002" fmla="*/ 8038264 w 10502838"/>
              <a:gd name="connsiteY2002" fmla="*/ 3998791 h 6860376"/>
              <a:gd name="connsiteX2003" fmla="*/ 7962330 w 10502838"/>
              <a:gd name="connsiteY2003" fmla="*/ 4074725 h 6860376"/>
              <a:gd name="connsiteX2004" fmla="*/ 7283705 w 10502838"/>
              <a:gd name="connsiteY2004" fmla="*/ 3998791 h 6860376"/>
              <a:gd name="connsiteX2005" fmla="*/ 7263376 w 10502838"/>
              <a:gd name="connsiteY2005" fmla="*/ 4019120 h 6860376"/>
              <a:gd name="connsiteX2006" fmla="*/ 7339310 w 10502838"/>
              <a:gd name="connsiteY2006" fmla="*/ 4095054 h 6860376"/>
              <a:gd name="connsiteX2007" fmla="*/ 7263376 w 10502838"/>
              <a:gd name="connsiteY2007" fmla="*/ 4170988 h 6860376"/>
              <a:gd name="connsiteX2008" fmla="*/ 7283705 w 10502838"/>
              <a:gd name="connsiteY2008" fmla="*/ 4191317 h 6860376"/>
              <a:gd name="connsiteX2009" fmla="*/ 7359639 w 10502838"/>
              <a:gd name="connsiteY2009" fmla="*/ 4115383 h 6860376"/>
              <a:gd name="connsiteX2010" fmla="*/ 7435573 w 10502838"/>
              <a:gd name="connsiteY2010" fmla="*/ 4191317 h 6860376"/>
              <a:gd name="connsiteX2011" fmla="*/ 7455902 w 10502838"/>
              <a:gd name="connsiteY2011" fmla="*/ 4170988 h 6860376"/>
              <a:gd name="connsiteX2012" fmla="*/ 7379968 w 10502838"/>
              <a:gd name="connsiteY2012" fmla="*/ 4095054 h 6860376"/>
              <a:gd name="connsiteX2013" fmla="*/ 7455902 w 10502838"/>
              <a:gd name="connsiteY2013" fmla="*/ 4019120 h 6860376"/>
              <a:gd name="connsiteX2014" fmla="*/ 7435573 w 10502838"/>
              <a:gd name="connsiteY2014" fmla="*/ 3998791 h 6860376"/>
              <a:gd name="connsiteX2015" fmla="*/ 7359639 w 10502838"/>
              <a:gd name="connsiteY2015" fmla="*/ 4074725 h 6860376"/>
              <a:gd name="connsiteX2016" fmla="*/ 6681612 w 10502838"/>
              <a:gd name="connsiteY2016" fmla="*/ 3998791 h 6860376"/>
              <a:gd name="connsiteX2017" fmla="*/ 6661283 w 10502838"/>
              <a:gd name="connsiteY2017" fmla="*/ 4019120 h 6860376"/>
              <a:gd name="connsiteX2018" fmla="*/ 6737217 w 10502838"/>
              <a:gd name="connsiteY2018" fmla="*/ 4095054 h 6860376"/>
              <a:gd name="connsiteX2019" fmla="*/ 6661283 w 10502838"/>
              <a:gd name="connsiteY2019" fmla="*/ 4170988 h 6860376"/>
              <a:gd name="connsiteX2020" fmla="*/ 6681612 w 10502838"/>
              <a:gd name="connsiteY2020" fmla="*/ 4191317 h 6860376"/>
              <a:gd name="connsiteX2021" fmla="*/ 6757546 w 10502838"/>
              <a:gd name="connsiteY2021" fmla="*/ 4115383 h 6860376"/>
              <a:gd name="connsiteX2022" fmla="*/ 6833480 w 10502838"/>
              <a:gd name="connsiteY2022" fmla="*/ 4191317 h 6860376"/>
              <a:gd name="connsiteX2023" fmla="*/ 6853809 w 10502838"/>
              <a:gd name="connsiteY2023" fmla="*/ 4170988 h 6860376"/>
              <a:gd name="connsiteX2024" fmla="*/ 6777875 w 10502838"/>
              <a:gd name="connsiteY2024" fmla="*/ 4095054 h 6860376"/>
              <a:gd name="connsiteX2025" fmla="*/ 6853809 w 10502838"/>
              <a:gd name="connsiteY2025" fmla="*/ 4019120 h 6860376"/>
              <a:gd name="connsiteX2026" fmla="*/ 6833480 w 10502838"/>
              <a:gd name="connsiteY2026" fmla="*/ 3998791 h 6860376"/>
              <a:gd name="connsiteX2027" fmla="*/ 6757546 w 10502838"/>
              <a:gd name="connsiteY2027" fmla="*/ 4074725 h 6860376"/>
              <a:gd name="connsiteX2028" fmla="*/ 6078921 w 10502838"/>
              <a:gd name="connsiteY2028" fmla="*/ 3998791 h 6860376"/>
              <a:gd name="connsiteX2029" fmla="*/ 6058592 w 10502838"/>
              <a:gd name="connsiteY2029" fmla="*/ 4019120 h 6860376"/>
              <a:gd name="connsiteX2030" fmla="*/ 6134526 w 10502838"/>
              <a:gd name="connsiteY2030" fmla="*/ 4095054 h 6860376"/>
              <a:gd name="connsiteX2031" fmla="*/ 6058592 w 10502838"/>
              <a:gd name="connsiteY2031" fmla="*/ 4170988 h 6860376"/>
              <a:gd name="connsiteX2032" fmla="*/ 6078921 w 10502838"/>
              <a:gd name="connsiteY2032" fmla="*/ 4191317 h 6860376"/>
              <a:gd name="connsiteX2033" fmla="*/ 6154855 w 10502838"/>
              <a:gd name="connsiteY2033" fmla="*/ 4115383 h 6860376"/>
              <a:gd name="connsiteX2034" fmla="*/ 6230789 w 10502838"/>
              <a:gd name="connsiteY2034" fmla="*/ 4191317 h 6860376"/>
              <a:gd name="connsiteX2035" fmla="*/ 6251118 w 10502838"/>
              <a:gd name="connsiteY2035" fmla="*/ 4170988 h 6860376"/>
              <a:gd name="connsiteX2036" fmla="*/ 6175184 w 10502838"/>
              <a:gd name="connsiteY2036" fmla="*/ 4095054 h 6860376"/>
              <a:gd name="connsiteX2037" fmla="*/ 6251118 w 10502838"/>
              <a:gd name="connsiteY2037" fmla="*/ 4019120 h 6860376"/>
              <a:gd name="connsiteX2038" fmla="*/ 6230789 w 10502838"/>
              <a:gd name="connsiteY2038" fmla="*/ 3998791 h 6860376"/>
              <a:gd name="connsiteX2039" fmla="*/ 6154855 w 10502838"/>
              <a:gd name="connsiteY2039" fmla="*/ 4074725 h 6860376"/>
              <a:gd name="connsiteX2040" fmla="*/ 5476828 w 10502838"/>
              <a:gd name="connsiteY2040" fmla="*/ 3998791 h 6860376"/>
              <a:gd name="connsiteX2041" fmla="*/ 5456499 w 10502838"/>
              <a:gd name="connsiteY2041" fmla="*/ 4019120 h 6860376"/>
              <a:gd name="connsiteX2042" fmla="*/ 5532433 w 10502838"/>
              <a:gd name="connsiteY2042" fmla="*/ 4095054 h 6860376"/>
              <a:gd name="connsiteX2043" fmla="*/ 5456499 w 10502838"/>
              <a:gd name="connsiteY2043" fmla="*/ 4170988 h 6860376"/>
              <a:gd name="connsiteX2044" fmla="*/ 5476828 w 10502838"/>
              <a:gd name="connsiteY2044" fmla="*/ 4191317 h 6860376"/>
              <a:gd name="connsiteX2045" fmla="*/ 5552762 w 10502838"/>
              <a:gd name="connsiteY2045" fmla="*/ 4115383 h 6860376"/>
              <a:gd name="connsiteX2046" fmla="*/ 5628697 w 10502838"/>
              <a:gd name="connsiteY2046" fmla="*/ 4191317 h 6860376"/>
              <a:gd name="connsiteX2047" fmla="*/ 5649025 w 10502838"/>
              <a:gd name="connsiteY2047" fmla="*/ 4170988 h 6860376"/>
              <a:gd name="connsiteX2048" fmla="*/ 5573091 w 10502838"/>
              <a:gd name="connsiteY2048" fmla="*/ 4095054 h 6860376"/>
              <a:gd name="connsiteX2049" fmla="*/ 5649025 w 10502838"/>
              <a:gd name="connsiteY2049" fmla="*/ 4019120 h 6860376"/>
              <a:gd name="connsiteX2050" fmla="*/ 5628697 w 10502838"/>
              <a:gd name="connsiteY2050" fmla="*/ 3998791 h 6860376"/>
              <a:gd name="connsiteX2051" fmla="*/ 5552762 w 10502838"/>
              <a:gd name="connsiteY2051" fmla="*/ 4074725 h 6860376"/>
              <a:gd name="connsiteX2052" fmla="*/ 4874137 w 10502838"/>
              <a:gd name="connsiteY2052" fmla="*/ 3998791 h 6860376"/>
              <a:gd name="connsiteX2053" fmla="*/ 4853808 w 10502838"/>
              <a:gd name="connsiteY2053" fmla="*/ 4019120 h 6860376"/>
              <a:gd name="connsiteX2054" fmla="*/ 4929742 w 10502838"/>
              <a:gd name="connsiteY2054" fmla="*/ 4095054 h 6860376"/>
              <a:gd name="connsiteX2055" fmla="*/ 4853808 w 10502838"/>
              <a:gd name="connsiteY2055" fmla="*/ 4170988 h 6860376"/>
              <a:gd name="connsiteX2056" fmla="*/ 4874137 w 10502838"/>
              <a:gd name="connsiteY2056" fmla="*/ 4191317 h 6860376"/>
              <a:gd name="connsiteX2057" fmla="*/ 4950071 w 10502838"/>
              <a:gd name="connsiteY2057" fmla="*/ 4115383 h 6860376"/>
              <a:gd name="connsiteX2058" fmla="*/ 5026005 w 10502838"/>
              <a:gd name="connsiteY2058" fmla="*/ 4191317 h 6860376"/>
              <a:gd name="connsiteX2059" fmla="*/ 5046334 w 10502838"/>
              <a:gd name="connsiteY2059" fmla="*/ 4170988 h 6860376"/>
              <a:gd name="connsiteX2060" fmla="*/ 4970400 w 10502838"/>
              <a:gd name="connsiteY2060" fmla="*/ 4095054 h 6860376"/>
              <a:gd name="connsiteX2061" fmla="*/ 5046334 w 10502838"/>
              <a:gd name="connsiteY2061" fmla="*/ 4019120 h 6860376"/>
              <a:gd name="connsiteX2062" fmla="*/ 5026005 w 10502838"/>
              <a:gd name="connsiteY2062" fmla="*/ 3998791 h 6860376"/>
              <a:gd name="connsiteX2063" fmla="*/ 4950071 w 10502838"/>
              <a:gd name="connsiteY2063" fmla="*/ 4074725 h 6860376"/>
              <a:gd name="connsiteX2064" fmla="*/ 4271446 w 10502838"/>
              <a:gd name="connsiteY2064" fmla="*/ 3998791 h 6860376"/>
              <a:gd name="connsiteX2065" fmla="*/ 4251117 w 10502838"/>
              <a:gd name="connsiteY2065" fmla="*/ 4019120 h 6860376"/>
              <a:gd name="connsiteX2066" fmla="*/ 4327052 w 10502838"/>
              <a:gd name="connsiteY2066" fmla="*/ 4095054 h 6860376"/>
              <a:gd name="connsiteX2067" fmla="*/ 4251117 w 10502838"/>
              <a:gd name="connsiteY2067" fmla="*/ 4170988 h 6860376"/>
              <a:gd name="connsiteX2068" fmla="*/ 4271446 w 10502838"/>
              <a:gd name="connsiteY2068" fmla="*/ 4191317 h 6860376"/>
              <a:gd name="connsiteX2069" fmla="*/ 4347380 w 10502838"/>
              <a:gd name="connsiteY2069" fmla="*/ 4115383 h 6860376"/>
              <a:gd name="connsiteX2070" fmla="*/ 4423315 w 10502838"/>
              <a:gd name="connsiteY2070" fmla="*/ 4191317 h 6860376"/>
              <a:gd name="connsiteX2071" fmla="*/ 4443644 w 10502838"/>
              <a:gd name="connsiteY2071" fmla="*/ 4170988 h 6860376"/>
              <a:gd name="connsiteX2072" fmla="*/ 4367709 w 10502838"/>
              <a:gd name="connsiteY2072" fmla="*/ 4095054 h 6860376"/>
              <a:gd name="connsiteX2073" fmla="*/ 4443644 w 10502838"/>
              <a:gd name="connsiteY2073" fmla="*/ 4019120 h 6860376"/>
              <a:gd name="connsiteX2074" fmla="*/ 4423315 w 10502838"/>
              <a:gd name="connsiteY2074" fmla="*/ 3998791 h 6860376"/>
              <a:gd name="connsiteX2075" fmla="*/ 4347380 w 10502838"/>
              <a:gd name="connsiteY2075" fmla="*/ 4074725 h 6860376"/>
              <a:gd name="connsiteX2076" fmla="*/ 3668756 w 10502838"/>
              <a:gd name="connsiteY2076" fmla="*/ 3998791 h 6860376"/>
              <a:gd name="connsiteX2077" fmla="*/ 3648427 w 10502838"/>
              <a:gd name="connsiteY2077" fmla="*/ 4019120 h 6860376"/>
              <a:gd name="connsiteX2078" fmla="*/ 3724361 w 10502838"/>
              <a:gd name="connsiteY2078" fmla="*/ 4095054 h 6860376"/>
              <a:gd name="connsiteX2079" fmla="*/ 3649025 w 10502838"/>
              <a:gd name="connsiteY2079" fmla="*/ 4170988 h 6860376"/>
              <a:gd name="connsiteX2080" fmla="*/ 3669354 w 10502838"/>
              <a:gd name="connsiteY2080" fmla="*/ 4191317 h 6860376"/>
              <a:gd name="connsiteX2081" fmla="*/ 3745288 w 10502838"/>
              <a:gd name="connsiteY2081" fmla="*/ 4115383 h 6860376"/>
              <a:gd name="connsiteX2082" fmla="*/ 3820624 w 10502838"/>
              <a:gd name="connsiteY2082" fmla="*/ 4191317 h 6860376"/>
              <a:gd name="connsiteX2083" fmla="*/ 3840953 w 10502838"/>
              <a:gd name="connsiteY2083" fmla="*/ 4170988 h 6860376"/>
              <a:gd name="connsiteX2084" fmla="*/ 3765019 w 10502838"/>
              <a:gd name="connsiteY2084" fmla="*/ 4095054 h 6860376"/>
              <a:gd name="connsiteX2085" fmla="*/ 3840953 w 10502838"/>
              <a:gd name="connsiteY2085" fmla="*/ 4019120 h 6860376"/>
              <a:gd name="connsiteX2086" fmla="*/ 3820624 w 10502838"/>
              <a:gd name="connsiteY2086" fmla="*/ 3998791 h 6860376"/>
              <a:gd name="connsiteX2087" fmla="*/ 3744690 w 10502838"/>
              <a:gd name="connsiteY2087" fmla="*/ 4074725 h 6860376"/>
              <a:gd name="connsiteX2088" fmla="*/ 3067284 w 10502838"/>
              <a:gd name="connsiteY2088" fmla="*/ 3998791 h 6860376"/>
              <a:gd name="connsiteX2089" fmla="*/ 3046955 w 10502838"/>
              <a:gd name="connsiteY2089" fmla="*/ 4019120 h 6860376"/>
              <a:gd name="connsiteX2090" fmla="*/ 3122889 w 10502838"/>
              <a:gd name="connsiteY2090" fmla="*/ 4095054 h 6860376"/>
              <a:gd name="connsiteX2091" fmla="*/ 3046955 w 10502838"/>
              <a:gd name="connsiteY2091" fmla="*/ 4170988 h 6860376"/>
              <a:gd name="connsiteX2092" fmla="*/ 3067284 w 10502838"/>
              <a:gd name="connsiteY2092" fmla="*/ 4191317 h 6860376"/>
              <a:gd name="connsiteX2093" fmla="*/ 3142621 w 10502838"/>
              <a:gd name="connsiteY2093" fmla="*/ 4115383 h 6860376"/>
              <a:gd name="connsiteX2094" fmla="*/ 3218557 w 10502838"/>
              <a:gd name="connsiteY2094" fmla="*/ 4191317 h 6860376"/>
              <a:gd name="connsiteX2095" fmla="*/ 3238886 w 10502838"/>
              <a:gd name="connsiteY2095" fmla="*/ 4170988 h 6860376"/>
              <a:gd name="connsiteX2096" fmla="*/ 3162950 w 10502838"/>
              <a:gd name="connsiteY2096" fmla="*/ 4095054 h 6860376"/>
              <a:gd name="connsiteX2097" fmla="*/ 3238886 w 10502838"/>
              <a:gd name="connsiteY2097" fmla="*/ 4019120 h 6860376"/>
              <a:gd name="connsiteX2098" fmla="*/ 3218557 w 10502838"/>
              <a:gd name="connsiteY2098" fmla="*/ 3998791 h 6860376"/>
              <a:gd name="connsiteX2099" fmla="*/ 3142621 w 10502838"/>
              <a:gd name="connsiteY2099" fmla="*/ 4074725 h 6860376"/>
              <a:gd name="connsiteX2100" fmla="*/ 2464590 w 10502838"/>
              <a:gd name="connsiteY2100" fmla="*/ 3998791 h 6860376"/>
              <a:gd name="connsiteX2101" fmla="*/ 2444261 w 10502838"/>
              <a:gd name="connsiteY2101" fmla="*/ 4019120 h 6860376"/>
              <a:gd name="connsiteX2102" fmla="*/ 2520196 w 10502838"/>
              <a:gd name="connsiteY2102" fmla="*/ 4095054 h 6860376"/>
              <a:gd name="connsiteX2103" fmla="*/ 2444261 w 10502838"/>
              <a:gd name="connsiteY2103" fmla="*/ 4170988 h 6860376"/>
              <a:gd name="connsiteX2104" fmla="*/ 2464590 w 10502838"/>
              <a:gd name="connsiteY2104" fmla="*/ 4191317 h 6860376"/>
              <a:gd name="connsiteX2105" fmla="*/ 2540525 w 10502838"/>
              <a:gd name="connsiteY2105" fmla="*/ 4115383 h 6860376"/>
              <a:gd name="connsiteX2106" fmla="*/ 2616460 w 10502838"/>
              <a:gd name="connsiteY2106" fmla="*/ 4191317 h 6860376"/>
              <a:gd name="connsiteX2107" fmla="*/ 2636789 w 10502838"/>
              <a:gd name="connsiteY2107" fmla="*/ 4170988 h 6860376"/>
              <a:gd name="connsiteX2108" fmla="*/ 2560854 w 10502838"/>
              <a:gd name="connsiteY2108" fmla="*/ 4095054 h 6860376"/>
              <a:gd name="connsiteX2109" fmla="*/ 2636789 w 10502838"/>
              <a:gd name="connsiteY2109" fmla="*/ 4019120 h 6860376"/>
              <a:gd name="connsiteX2110" fmla="*/ 2616460 w 10502838"/>
              <a:gd name="connsiteY2110" fmla="*/ 3998791 h 6860376"/>
              <a:gd name="connsiteX2111" fmla="*/ 2540525 w 10502838"/>
              <a:gd name="connsiteY2111" fmla="*/ 4074725 h 6860376"/>
              <a:gd name="connsiteX2112" fmla="*/ 1861896 w 10502838"/>
              <a:gd name="connsiteY2112" fmla="*/ 3998791 h 6860376"/>
              <a:gd name="connsiteX2113" fmla="*/ 1841566 w 10502838"/>
              <a:gd name="connsiteY2113" fmla="*/ 4019120 h 6860376"/>
              <a:gd name="connsiteX2114" fmla="*/ 1917501 w 10502838"/>
              <a:gd name="connsiteY2114" fmla="*/ 4095054 h 6860376"/>
              <a:gd name="connsiteX2115" fmla="*/ 1841566 w 10502838"/>
              <a:gd name="connsiteY2115" fmla="*/ 4170988 h 6860376"/>
              <a:gd name="connsiteX2116" fmla="*/ 1861896 w 10502838"/>
              <a:gd name="connsiteY2116" fmla="*/ 4191317 h 6860376"/>
              <a:gd name="connsiteX2117" fmla="*/ 1937830 w 10502838"/>
              <a:gd name="connsiteY2117" fmla="*/ 4115383 h 6860376"/>
              <a:gd name="connsiteX2118" fmla="*/ 2013765 w 10502838"/>
              <a:gd name="connsiteY2118" fmla="*/ 4191317 h 6860376"/>
              <a:gd name="connsiteX2119" fmla="*/ 2034094 w 10502838"/>
              <a:gd name="connsiteY2119" fmla="*/ 4170988 h 6860376"/>
              <a:gd name="connsiteX2120" fmla="*/ 1958159 w 10502838"/>
              <a:gd name="connsiteY2120" fmla="*/ 4095054 h 6860376"/>
              <a:gd name="connsiteX2121" fmla="*/ 2034094 w 10502838"/>
              <a:gd name="connsiteY2121" fmla="*/ 4019120 h 6860376"/>
              <a:gd name="connsiteX2122" fmla="*/ 2013765 w 10502838"/>
              <a:gd name="connsiteY2122" fmla="*/ 3998791 h 6860376"/>
              <a:gd name="connsiteX2123" fmla="*/ 1937830 w 10502838"/>
              <a:gd name="connsiteY2123" fmla="*/ 4074725 h 6860376"/>
              <a:gd name="connsiteX2124" fmla="*/ 657111 w 10502838"/>
              <a:gd name="connsiteY2124" fmla="*/ 3998791 h 6860376"/>
              <a:gd name="connsiteX2125" fmla="*/ 636782 w 10502838"/>
              <a:gd name="connsiteY2125" fmla="*/ 4019120 h 6860376"/>
              <a:gd name="connsiteX2126" fmla="*/ 712716 w 10502838"/>
              <a:gd name="connsiteY2126" fmla="*/ 4095054 h 6860376"/>
              <a:gd name="connsiteX2127" fmla="*/ 636782 w 10502838"/>
              <a:gd name="connsiteY2127" fmla="*/ 4170988 h 6860376"/>
              <a:gd name="connsiteX2128" fmla="*/ 657111 w 10502838"/>
              <a:gd name="connsiteY2128" fmla="*/ 4191317 h 6860376"/>
              <a:gd name="connsiteX2129" fmla="*/ 733045 w 10502838"/>
              <a:gd name="connsiteY2129" fmla="*/ 4115383 h 6860376"/>
              <a:gd name="connsiteX2130" fmla="*/ 808979 w 10502838"/>
              <a:gd name="connsiteY2130" fmla="*/ 4191317 h 6860376"/>
              <a:gd name="connsiteX2131" fmla="*/ 829308 w 10502838"/>
              <a:gd name="connsiteY2131" fmla="*/ 4170988 h 6860376"/>
              <a:gd name="connsiteX2132" fmla="*/ 753374 w 10502838"/>
              <a:gd name="connsiteY2132" fmla="*/ 4095054 h 6860376"/>
              <a:gd name="connsiteX2133" fmla="*/ 829308 w 10502838"/>
              <a:gd name="connsiteY2133" fmla="*/ 4019120 h 6860376"/>
              <a:gd name="connsiteX2134" fmla="*/ 808979 w 10502838"/>
              <a:gd name="connsiteY2134" fmla="*/ 3998791 h 6860376"/>
              <a:gd name="connsiteX2135" fmla="*/ 733045 w 10502838"/>
              <a:gd name="connsiteY2135" fmla="*/ 4074725 h 6860376"/>
              <a:gd name="connsiteX2136" fmla="*/ 1259202 w 10502838"/>
              <a:gd name="connsiteY2136" fmla="*/ 3998790 h 6860376"/>
              <a:gd name="connsiteX2137" fmla="*/ 1238874 w 10502838"/>
              <a:gd name="connsiteY2137" fmla="*/ 4019119 h 6860376"/>
              <a:gd name="connsiteX2138" fmla="*/ 1314806 w 10502838"/>
              <a:gd name="connsiteY2138" fmla="*/ 4095054 h 6860376"/>
              <a:gd name="connsiteX2139" fmla="*/ 1238874 w 10502838"/>
              <a:gd name="connsiteY2139" fmla="*/ 4170988 h 6860376"/>
              <a:gd name="connsiteX2140" fmla="*/ 1259202 w 10502838"/>
              <a:gd name="connsiteY2140" fmla="*/ 4191317 h 6860376"/>
              <a:gd name="connsiteX2141" fmla="*/ 1335734 w 10502838"/>
              <a:gd name="connsiteY2141" fmla="*/ 4115382 h 6860376"/>
              <a:gd name="connsiteX2142" fmla="*/ 1411071 w 10502838"/>
              <a:gd name="connsiteY2142" fmla="*/ 4191317 h 6860376"/>
              <a:gd name="connsiteX2143" fmla="*/ 1431399 w 10502838"/>
              <a:gd name="connsiteY2143" fmla="*/ 4170988 h 6860376"/>
              <a:gd name="connsiteX2144" fmla="*/ 1355465 w 10502838"/>
              <a:gd name="connsiteY2144" fmla="*/ 4095054 h 6860376"/>
              <a:gd name="connsiteX2145" fmla="*/ 1431399 w 10502838"/>
              <a:gd name="connsiteY2145" fmla="*/ 4019119 h 6860376"/>
              <a:gd name="connsiteX2146" fmla="*/ 1411071 w 10502838"/>
              <a:gd name="connsiteY2146" fmla="*/ 3998790 h 6860376"/>
              <a:gd name="connsiteX2147" fmla="*/ 1335135 w 10502838"/>
              <a:gd name="connsiteY2147" fmla="*/ 4074725 h 6860376"/>
              <a:gd name="connsiteX2148" fmla="*/ 55018 w 10502838"/>
              <a:gd name="connsiteY2148" fmla="*/ 3998790 h 6860376"/>
              <a:gd name="connsiteX2149" fmla="*/ 34689 w 10502838"/>
              <a:gd name="connsiteY2149" fmla="*/ 4019119 h 6860376"/>
              <a:gd name="connsiteX2150" fmla="*/ 110623 w 10502838"/>
              <a:gd name="connsiteY2150" fmla="*/ 4095054 h 6860376"/>
              <a:gd name="connsiteX2151" fmla="*/ 34091 w 10502838"/>
              <a:gd name="connsiteY2151" fmla="*/ 4170988 h 6860376"/>
              <a:gd name="connsiteX2152" fmla="*/ 54420 w 10502838"/>
              <a:gd name="connsiteY2152" fmla="*/ 4191317 h 6860376"/>
              <a:gd name="connsiteX2153" fmla="*/ 130354 w 10502838"/>
              <a:gd name="connsiteY2153" fmla="*/ 4115382 h 6860376"/>
              <a:gd name="connsiteX2154" fmla="*/ 206289 w 10502838"/>
              <a:gd name="connsiteY2154" fmla="*/ 4191317 h 6860376"/>
              <a:gd name="connsiteX2155" fmla="*/ 226617 w 10502838"/>
              <a:gd name="connsiteY2155" fmla="*/ 4170988 h 6860376"/>
              <a:gd name="connsiteX2156" fmla="*/ 150683 w 10502838"/>
              <a:gd name="connsiteY2156" fmla="*/ 4095054 h 6860376"/>
              <a:gd name="connsiteX2157" fmla="*/ 226617 w 10502838"/>
              <a:gd name="connsiteY2157" fmla="*/ 4019119 h 6860376"/>
              <a:gd name="connsiteX2158" fmla="*/ 206289 w 10502838"/>
              <a:gd name="connsiteY2158" fmla="*/ 3998790 h 6860376"/>
              <a:gd name="connsiteX2159" fmla="*/ 130354 w 10502838"/>
              <a:gd name="connsiteY2159" fmla="*/ 4074725 h 6860376"/>
              <a:gd name="connsiteX2160" fmla="*/ 1259800 w 10502838"/>
              <a:gd name="connsiteY2160" fmla="*/ 3973678 h 6860376"/>
              <a:gd name="connsiteX2161" fmla="*/ 1335734 w 10502838"/>
              <a:gd name="connsiteY2161" fmla="*/ 4049612 h 6860376"/>
              <a:gd name="connsiteX2162" fmla="*/ 1411668 w 10502838"/>
              <a:gd name="connsiteY2162" fmla="*/ 3973678 h 6860376"/>
              <a:gd name="connsiteX2163" fmla="*/ 1457707 w 10502838"/>
              <a:gd name="connsiteY2163" fmla="*/ 4019717 h 6860376"/>
              <a:gd name="connsiteX2164" fmla="*/ 1381175 w 10502838"/>
              <a:gd name="connsiteY2164" fmla="*/ 4095054 h 6860376"/>
              <a:gd name="connsiteX2165" fmla="*/ 1457109 w 10502838"/>
              <a:gd name="connsiteY2165" fmla="*/ 4170988 h 6860376"/>
              <a:gd name="connsiteX2166" fmla="*/ 1411071 w 10502838"/>
              <a:gd name="connsiteY2166" fmla="*/ 4217026 h 6860376"/>
              <a:gd name="connsiteX2167" fmla="*/ 1335135 w 10502838"/>
              <a:gd name="connsiteY2167" fmla="*/ 4141092 h 6860376"/>
              <a:gd name="connsiteX2168" fmla="*/ 1259800 w 10502838"/>
              <a:gd name="connsiteY2168" fmla="*/ 4216429 h 6860376"/>
              <a:gd name="connsiteX2169" fmla="*/ 1213762 w 10502838"/>
              <a:gd name="connsiteY2169" fmla="*/ 4170390 h 6860376"/>
              <a:gd name="connsiteX2170" fmla="*/ 1289695 w 10502838"/>
              <a:gd name="connsiteY2170" fmla="*/ 4094455 h 6860376"/>
              <a:gd name="connsiteX2171" fmla="*/ 1213762 w 10502838"/>
              <a:gd name="connsiteY2171" fmla="*/ 4019717 h 6860376"/>
              <a:gd name="connsiteX2172" fmla="*/ 55018 w 10502838"/>
              <a:gd name="connsiteY2172" fmla="*/ 3973678 h 6860376"/>
              <a:gd name="connsiteX2173" fmla="*/ 130952 w 10502838"/>
              <a:gd name="connsiteY2173" fmla="*/ 4049612 h 6860376"/>
              <a:gd name="connsiteX2174" fmla="*/ 206886 w 10502838"/>
              <a:gd name="connsiteY2174" fmla="*/ 3973678 h 6860376"/>
              <a:gd name="connsiteX2175" fmla="*/ 252925 w 10502838"/>
              <a:gd name="connsiteY2175" fmla="*/ 4019717 h 6860376"/>
              <a:gd name="connsiteX2176" fmla="*/ 176991 w 10502838"/>
              <a:gd name="connsiteY2176" fmla="*/ 4095651 h 6860376"/>
              <a:gd name="connsiteX2177" fmla="*/ 252925 w 10502838"/>
              <a:gd name="connsiteY2177" fmla="*/ 4171586 h 6860376"/>
              <a:gd name="connsiteX2178" fmla="*/ 206886 w 10502838"/>
              <a:gd name="connsiteY2178" fmla="*/ 4217625 h 6860376"/>
              <a:gd name="connsiteX2179" fmla="*/ 130952 w 10502838"/>
              <a:gd name="connsiteY2179" fmla="*/ 4141690 h 6860376"/>
              <a:gd name="connsiteX2180" fmla="*/ 55018 w 10502838"/>
              <a:gd name="connsiteY2180" fmla="*/ 4216429 h 6860376"/>
              <a:gd name="connsiteX2181" fmla="*/ 8979 w 10502838"/>
              <a:gd name="connsiteY2181" fmla="*/ 4170390 h 6860376"/>
              <a:gd name="connsiteX2182" fmla="*/ 84913 w 10502838"/>
              <a:gd name="connsiteY2182" fmla="*/ 4094455 h 6860376"/>
              <a:gd name="connsiteX2183" fmla="*/ 8979 w 10502838"/>
              <a:gd name="connsiteY2183" fmla="*/ 4019717 h 6860376"/>
              <a:gd name="connsiteX2184" fmla="*/ 10295963 w 10502838"/>
              <a:gd name="connsiteY2184" fmla="*/ 3972483 h 6860376"/>
              <a:gd name="connsiteX2185" fmla="*/ 10371897 w 10502838"/>
              <a:gd name="connsiteY2185" fmla="*/ 4048417 h 6860376"/>
              <a:gd name="connsiteX2186" fmla="*/ 10447831 w 10502838"/>
              <a:gd name="connsiteY2186" fmla="*/ 3972483 h 6860376"/>
              <a:gd name="connsiteX2187" fmla="*/ 10493870 w 10502838"/>
              <a:gd name="connsiteY2187" fmla="*/ 4018522 h 6860376"/>
              <a:gd name="connsiteX2188" fmla="*/ 10417936 w 10502838"/>
              <a:gd name="connsiteY2188" fmla="*/ 4094456 h 6860376"/>
              <a:gd name="connsiteX2189" fmla="*/ 10493870 w 10502838"/>
              <a:gd name="connsiteY2189" fmla="*/ 4170390 h 6860376"/>
              <a:gd name="connsiteX2190" fmla="*/ 10447831 w 10502838"/>
              <a:gd name="connsiteY2190" fmla="*/ 4216429 h 6860376"/>
              <a:gd name="connsiteX2191" fmla="*/ 10371897 w 10502838"/>
              <a:gd name="connsiteY2191" fmla="*/ 4140495 h 6860376"/>
              <a:gd name="connsiteX2192" fmla="*/ 10295963 w 10502838"/>
              <a:gd name="connsiteY2192" fmla="*/ 4216429 h 6860376"/>
              <a:gd name="connsiteX2193" fmla="*/ 10249924 w 10502838"/>
              <a:gd name="connsiteY2193" fmla="*/ 4170390 h 6860376"/>
              <a:gd name="connsiteX2194" fmla="*/ 10325858 w 10502838"/>
              <a:gd name="connsiteY2194" fmla="*/ 4094456 h 6860376"/>
              <a:gd name="connsiteX2195" fmla="*/ 10249924 w 10502838"/>
              <a:gd name="connsiteY2195" fmla="*/ 4018522 h 6860376"/>
              <a:gd name="connsiteX2196" fmla="*/ 9693272 w 10502838"/>
              <a:gd name="connsiteY2196" fmla="*/ 3972483 h 6860376"/>
              <a:gd name="connsiteX2197" fmla="*/ 9769206 w 10502838"/>
              <a:gd name="connsiteY2197" fmla="*/ 4048417 h 6860376"/>
              <a:gd name="connsiteX2198" fmla="*/ 9845140 w 10502838"/>
              <a:gd name="connsiteY2198" fmla="*/ 3972483 h 6860376"/>
              <a:gd name="connsiteX2199" fmla="*/ 9891180 w 10502838"/>
              <a:gd name="connsiteY2199" fmla="*/ 4018522 h 6860376"/>
              <a:gd name="connsiteX2200" fmla="*/ 9815245 w 10502838"/>
              <a:gd name="connsiteY2200" fmla="*/ 4094456 h 6860376"/>
              <a:gd name="connsiteX2201" fmla="*/ 9891180 w 10502838"/>
              <a:gd name="connsiteY2201" fmla="*/ 4170390 h 6860376"/>
              <a:gd name="connsiteX2202" fmla="*/ 9845140 w 10502838"/>
              <a:gd name="connsiteY2202" fmla="*/ 4216429 h 6860376"/>
              <a:gd name="connsiteX2203" fmla="*/ 9769206 w 10502838"/>
              <a:gd name="connsiteY2203" fmla="*/ 4140495 h 6860376"/>
              <a:gd name="connsiteX2204" fmla="*/ 9693272 w 10502838"/>
              <a:gd name="connsiteY2204" fmla="*/ 4216429 h 6860376"/>
              <a:gd name="connsiteX2205" fmla="*/ 9647233 w 10502838"/>
              <a:gd name="connsiteY2205" fmla="*/ 4170390 h 6860376"/>
              <a:gd name="connsiteX2206" fmla="*/ 9723167 w 10502838"/>
              <a:gd name="connsiteY2206" fmla="*/ 4094456 h 6860376"/>
              <a:gd name="connsiteX2207" fmla="*/ 9647233 w 10502838"/>
              <a:gd name="connsiteY2207" fmla="*/ 4018522 h 6860376"/>
              <a:gd name="connsiteX2208" fmla="*/ 9091777 w 10502838"/>
              <a:gd name="connsiteY2208" fmla="*/ 3972483 h 6860376"/>
              <a:gd name="connsiteX2209" fmla="*/ 9167711 w 10502838"/>
              <a:gd name="connsiteY2209" fmla="*/ 4048417 h 6860376"/>
              <a:gd name="connsiteX2210" fmla="*/ 9243645 w 10502838"/>
              <a:gd name="connsiteY2210" fmla="*/ 3972483 h 6860376"/>
              <a:gd name="connsiteX2211" fmla="*/ 9289684 w 10502838"/>
              <a:gd name="connsiteY2211" fmla="*/ 4018522 h 6860376"/>
              <a:gd name="connsiteX2212" fmla="*/ 9213750 w 10502838"/>
              <a:gd name="connsiteY2212" fmla="*/ 4094456 h 6860376"/>
              <a:gd name="connsiteX2213" fmla="*/ 9289684 w 10502838"/>
              <a:gd name="connsiteY2213" fmla="*/ 4170390 h 6860376"/>
              <a:gd name="connsiteX2214" fmla="*/ 9243645 w 10502838"/>
              <a:gd name="connsiteY2214" fmla="*/ 4216429 h 6860376"/>
              <a:gd name="connsiteX2215" fmla="*/ 9167711 w 10502838"/>
              <a:gd name="connsiteY2215" fmla="*/ 4140495 h 6860376"/>
              <a:gd name="connsiteX2216" fmla="*/ 9091777 w 10502838"/>
              <a:gd name="connsiteY2216" fmla="*/ 4216429 h 6860376"/>
              <a:gd name="connsiteX2217" fmla="*/ 9045738 w 10502838"/>
              <a:gd name="connsiteY2217" fmla="*/ 4170390 h 6860376"/>
              <a:gd name="connsiteX2218" fmla="*/ 9121672 w 10502838"/>
              <a:gd name="connsiteY2218" fmla="*/ 4094456 h 6860376"/>
              <a:gd name="connsiteX2219" fmla="*/ 9045738 w 10502838"/>
              <a:gd name="connsiteY2219" fmla="*/ 4018522 h 6860376"/>
              <a:gd name="connsiteX2220" fmla="*/ 8488488 w 10502838"/>
              <a:gd name="connsiteY2220" fmla="*/ 3972483 h 6860376"/>
              <a:gd name="connsiteX2221" fmla="*/ 8564422 w 10502838"/>
              <a:gd name="connsiteY2221" fmla="*/ 4048417 h 6860376"/>
              <a:gd name="connsiteX2222" fmla="*/ 8640356 w 10502838"/>
              <a:gd name="connsiteY2222" fmla="*/ 3972483 h 6860376"/>
              <a:gd name="connsiteX2223" fmla="*/ 8686396 w 10502838"/>
              <a:gd name="connsiteY2223" fmla="*/ 4018522 h 6860376"/>
              <a:gd name="connsiteX2224" fmla="*/ 8610461 w 10502838"/>
              <a:gd name="connsiteY2224" fmla="*/ 4094456 h 6860376"/>
              <a:gd name="connsiteX2225" fmla="*/ 8686396 w 10502838"/>
              <a:gd name="connsiteY2225" fmla="*/ 4170390 h 6860376"/>
              <a:gd name="connsiteX2226" fmla="*/ 8640356 w 10502838"/>
              <a:gd name="connsiteY2226" fmla="*/ 4216429 h 6860376"/>
              <a:gd name="connsiteX2227" fmla="*/ 8564422 w 10502838"/>
              <a:gd name="connsiteY2227" fmla="*/ 4140495 h 6860376"/>
              <a:gd name="connsiteX2228" fmla="*/ 8488488 w 10502838"/>
              <a:gd name="connsiteY2228" fmla="*/ 4216429 h 6860376"/>
              <a:gd name="connsiteX2229" fmla="*/ 8442449 w 10502838"/>
              <a:gd name="connsiteY2229" fmla="*/ 4170390 h 6860376"/>
              <a:gd name="connsiteX2230" fmla="*/ 8518383 w 10502838"/>
              <a:gd name="connsiteY2230" fmla="*/ 4094456 h 6860376"/>
              <a:gd name="connsiteX2231" fmla="*/ 8442449 w 10502838"/>
              <a:gd name="connsiteY2231" fmla="*/ 4018522 h 6860376"/>
              <a:gd name="connsiteX2232" fmla="*/ 7886396 w 10502838"/>
              <a:gd name="connsiteY2232" fmla="*/ 3972483 h 6860376"/>
              <a:gd name="connsiteX2233" fmla="*/ 7962330 w 10502838"/>
              <a:gd name="connsiteY2233" fmla="*/ 4048417 h 6860376"/>
              <a:gd name="connsiteX2234" fmla="*/ 8038264 w 10502838"/>
              <a:gd name="connsiteY2234" fmla="*/ 3972483 h 6860376"/>
              <a:gd name="connsiteX2235" fmla="*/ 8084303 w 10502838"/>
              <a:gd name="connsiteY2235" fmla="*/ 4018522 h 6860376"/>
              <a:gd name="connsiteX2236" fmla="*/ 8008369 w 10502838"/>
              <a:gd name="connsiteY2236" fmla="*/ 4094456 h 6860376"/>
              <a:gd name="connsiteX2237" fmla="*/ 8084303 w 10502838"/>
              <a:gd name="connsiteY2237" fmla="*/ 4170390 h 6860376"/>
              <a:gd name="connsiteX2238" fmla="*/ 8038264 w 10502838"/>
              <a:gd name="connsiteY2238" fmla="*/ 4216429 h 6860376"/>
              <a:gd name="connsiteX2239" fmla="*/ 7962330 w 10502838"/>
              <a:gd name="connsiteY2239" fmla="*/ 4140495 h 6860376"/>
              <a:gd name="connsiteX2240" fmla="*/ 7886396 w 10502838"/>
              <a:gd name="connsiteY2240" fmla="*/ 4216429 h 6860376"/>
              <a:gd name="connsiteX2241" fmla="*/ 7840357 w 10502838"/>
              <a:gd name="connsiteY2241" fmla="*/ 4170390 h 6860376"/>
              <a:gd name="connsiteX2242" fmla="*/ 7916291 w 10502838"/>
              <a:gd name="connsiteY2242" fmla="*/ 4094456 h 6860376"/>
              <a:gd name="connsiteX2243" fmla="*/ 7840357 w 10502838"/>
              <a:gd name="connsiteY2243" fmla="*/ 4018522 h 6860376"/>
              <a:gd name="connsiteX2244" fmla="*/ 7283705 w 10502838"/>
              <a:gd name="connsiteY2244" fmla="*/ 3972483 h 6860376"/>
              <a:gd name="connsiteX2245" fmla="*/ 7359639 w 10502838"/>
              <a:gd name="connsiteY2245" fmla="*/ 4048417 h 6860376"/>
              <a:gd name="connsiteX2246" fmla="*/ 7435573 w 10502838"/>
              <a:gd name="connsiteY2246" fmla="*/ 3972483 h 6860376"/>
              <a:gd name="connsiteX2247" fmla="*/ 7481613 w 10502838"/>
              <a:gd name="connsiteY2247" fmla="*/ 4018522 h 6860376"/>
              <a:gd name="connsiteX2248" fmla="*/ 7405678 w 10502838"/>
              <a:gd name="connsiteY2248" fmla="*/ 4094456 h 6860376"/>
              <a:gd name="connsiteX2249" fmla="*/ 7481613 w 10502838"/>
              <a:gd name="connsiteY2249" fmla="*/ 4170390 h 6860376"/>
              <a:gd name="connsiteX2250" fmla="*/ 7435573 w 10502838"/>
              <a:gd name="connsiteY2250" fmla="*/ 4216429 h 6860376"/>
              <a:gd name="connsiteX2251" fmla="*/ 7359639 w 10502838"/>
              <a:gd name="connsiteY2251" fmla="*/ 4140495 h 6860376"/>
              <a:gd name="connsiteX2252" fmla="*/ 7283705 w 10502838"/>
              <a:gd name="connsiteY2252" fmla="*/ 4216429 h 6860376"/>
              <a:gd name="connsiteX2253" fmla="*/ 7237666 w 10502838"/>
              <a:gd name="connsiteY2253" fmla="*/ 4170390 h 6860376"/>
              <a:gd name="connsiteX2254" fmla="*/ 7313600 w 10502838"/>
              <a:gd name="connsiteY2254" fmla="*/ 4094456 h 6860376"/>
              <a:gd name="connsiteX2255" fmla="*/ 7237666 w 10502838"/>
              <a:gd name="connsiteY2255" fmla="*/ 4018522 h 6860376"/>
              <a:gd name="connsiteX2256" fmla="*/ 6681612 w 10502838"/>
              <a:gd name="connsiteY2256" fmla="*/ 3972483 h 6860376"/>
              <a:gd name="connsiteX2257" fmla="*/ 6757546 w 10502838"/>
              <a:gd name="connsiteY2257" fmla="*/ 4048417 h 6860376"/>
              <a:gd name="connsiteX2258" fmla="*/ 6833480 w 10502838"/>
              <a:gd name="connsiteY2258" fmla="*/ 3972483 h 6860376"/>
              <a:gd name="connsiteX2259" fmla="*/ 6879519 w 10502838"/>
              <a:gd name="connsiteY2259" fmla="*/ 4018522 h 6860376"/>
              <a:gd name="connsiteX2260" fmla="*/ 6803585 w 10502838"/>
              <a:gd name="connsiteY2260" fmla="*/ 4094456 h 6860376"/>
              <a:gd name="connsiteX2261" fmla="*/ 6879519 w 10502838"/>
              <a:gd name="connsiteY2261" fmla="*/ 4170390 h 6860376"/>
              <a:gd name="connsiteX2262" fmla="*/ 6833480 w 10502838"/>
              <a:gd name="connsiteY2262" fmla="*/ 4216429 h 6860376"/>
              <a:gd name="connsiteX2263" fmla="*/ 6757546 w 10502838"/>
              <a:gd name="connsiteY2263" fmla="*/ 4140495 h 6860376"/>
              <a:gd name="connsiteX2264" fmla="*/ 6681612 w 10502838"/>
              <a:gd name="connsiteY2264" fmla="*/ 4216429 h 6860376"/>
              <a:gd name="connsiteX2265" fmla="*/ 6635573 w 10502838"/>
              <a:gd name="connsiteY2265" fmla="*/ 4170390 h 6860376"/>
              <a:gd name="connsiteX2266" fmla="*/ 6711507 w 10502838"/>
              <a:gd name="connsiteY2266" fmla="*/ 4094456 h 6860376"/>
              <a:gd name="connsiteX2267" fmla="*/ 6635573 w 10502838"/>
              <a:gd name="connsiteY2267" fmla="*/ 4018522 h 6860376"/>
              <a:gd name="connsiteX2268" fmla="*/ 6078921 w 10502838"/>
              <a:gd name="connsiteY2268" fmla="*/ 3972483 h 6860376"/>
              <a:gd name="connsiteX2269" fmla="*/ 6154855 w 10502838"/>
              <a:gd name="connsiteY2269" fmla="*/ 4048417 h 6860376"/>
              <a:gd name="connsiteX2270" fmla="*/ 6230789 w 10502838"/>
              <a:gd name="connsiteY2270" fmla="*/ 3972483 h 6860376"/>
              <a:gd name="connsiteX2271" fmla="*/ 6276829 w 10502838"/>
              <a:gd name="connsiteY2271" fmla="*/ 4018522 h 6860376"/>
              <a:gd name="connsiteX2272" fmla="*/ 6200894 w 10502838"/>
              <a:gd name="connsiteY2272" fmla="*/ 4094456 h 6860376"/>
              <a:gd name="connsiteX2273" fmla="*/ 6276829 w 10502838"/>
              <a:gd name="connsiteY2273" fmla="*/ 4170390 h 6860376"/>
              <a:gd name="connsiteX2274" fmla="*/ 6230789 w 10502838"/>
              <a:gd name="connsiteY2274" fmla="*/ 4216429 h 6860376"/>
              <a:gd name="connsiteX2275" fmla="*/ 6154855 w 10502838"/>
              <a:gd name="connsiteY2275" fmla="*/ 4140495 h 6860376"/>
              <a:gd name="connsiteX2276" fmla="*/ 6078921 w 10502838"/>
              <a:gd name="connsiteY2276" fmla="*/ 4216429 h 6860376"/>
              <a:gd name="connsiteX2277" fmla="*/ 6032882 w 10502838"/>
              <a:gd name="connsiteY2277" fmla="*/ 4170390 h 6860376"/>
              <a:gd name="connsiteX2278" fmla="*/ 6108816 w 10502838"/>
              <a:gd name="connsiteY2278" fmla="*/ 4094456 h 6860376"/>
              <a:gd name="connsiteX2279" fmla="*/ 6032882 w 10502838"/>
              <a:gd name="connsiteY2279" fmla="*/ 4018522 h 6860376"/>
              <a:gd name="connsiteX2280" fmla="*/ 5476828 w 10502838"/>
              <a:gd name="connsiteY2280" fmla="*/ 3972483 h 6860376"/>
              <a:gd name="connsiteX2281" fmla="*/ 5552762 w 10502838"/>
              <a:gd name="connsiteY2281" fmla="*/ 4048417 h 6860376"/>
              <a:gd name="connsiteX2282" fmla="*/ 5628697 w 10502838"/>
              <a:gd name="connsiteY2282" fmla="*/ 3972483 h 6860376"/>
              <a:gd name="connsiteX2283" fmla="*/ 5674735 w 10502838"/>
              <a:gd name="connsiteY2283" fmla="*/ 4018522 h 6860376"/>
              <a:gd name="connsiteX2284" fmla="*/ 5598801 w 10502838"/>
              <a:gd name="connsiteY2284" fmla="*/ 4094456 h 6860376"/>
              <a:gd name="connsiteX2285" fmla="*/ 5674735 w 10502838"/>
              <a:gd name="connsiteY2285" fmla="*/ 4170390 h 6860376"/>
              <a:gd name="connsiteX2286" fmla="*/ 5628099 w 10502838"/>
              <a:gd name="connsiteY2286" fmla="*/ 4216429 h 6860376"/>
              <a:gd name="connsiteX2287" fmla="*/ 5552164 w 10502838"/>
              <a:gd name="connsiteY2287" fmla="*/ 4140495 h 6860376"/>
              <a:gd name="connsiteX2288" fmla="*/ 5476828 w 10502838"/>
              <a:gd name="connsiteY2288" fmla="*/ 4216429 h 6860376"/>
              <a:gd name="connsiteX2289" fmla="*/ 5430789 w 10502838"/>
              <a:gd name="connsiteY2289" fmla="*/ 4170390 h 6860376"/>
              <a:gd name="connsiteX2290" fmla="*/ 5506723 w 10502838"/>
              <a:gd name="connsiteY2290" fmla="*/ 4094456 h 6860376"/>
              <a:gd name="connsiteX2291" fmla="*/ 5430789 w 10502838"/>
              <a:gd name="connsiteY2291" fmla="*/ 4018522 h 6860376"/>
              <a:gd name="connsiteX2292" fmla="*/ 4874137 w 10502838"/>
              <a:gd name="connsiteY2292" fmla="*/ 3972483 h 6860376"/>
              <a:gd name="connsiteX2293" fmla="*/ 4950071 w 10502838"/>
              <a:gd name="connsiteY2293" fmla="*/ 4048417 h 6860376"/>
              <a:gd name="connsiteX2294" fmla="*/ 5026005 w 10502838"/>
              <a:gd name="connsiteY2294" fmla="*/ 3972483 h 6860376"/>
              <a:gd name="connsiteX2295" fmla="*/ 5072044 w 10502838"/>
              <a:gd name="connsiteY2295" fmla="*/ 4018522 h 6860376"/>
              <a:gd name="connsiteX2296" fmla="*/ 4996110 w 10502838"/>
              <a:gd name="connsiteY2296" fmla="*/ 4094456 h 6860376"/>
              <a:gd name="connsiteX2297" fmla="*/ 5072044 w 10502838"/>
              <a:gd name="connsiteY2297" fmla="*/ 4170390 h 6860376"/>
              <a:gd name="connsiteX2298" fmla="*/ 5026005 w 10502838"/>
              <a:gd name="connsiteY2298" fmla="*/ 4216429 h 6860376"/>
              <a:gd name="connsiteX2299" fmla="*/ 4950071 w 10502838"/>
              <a:gd name="connsiteY2299" fmla="*/ 4140495 h 6860376"/>
              <a:gd name="connsiteX2300" fmla="*/ 4874137 w 10502838"/>
              <a:gd name="connsiteY2300" fmla="*/ 4216429 h 6860376"/>
              <a:gd name="connsiteX2301" fmla="*/ 4828098 w 10502838"/>
              <a:gd name="connsiteY2301" fmla="*/ 4170390 h 6860376"/>
              <a:gd name="connsiteX2302" fmla="*/ 4904032 w 10502838"/>
              <a:gd name="connsiteY2302" fmla="*/ 4094456 h 6860376"/>
              <a:gd name="connsiteX2303" fmla="*/ 4828098 w 10502838"/>
              <a:gd name="connsiteY2303" fmla="*/ 4018522 h 6860376"/>
              <a:gd name="connsiteX2304" fmla="*/ 4272044 w 10502838"/>
              <a:gd name="connsiteY2304" fmla="*/ 3972483 h 6860376"/>
              <a:gd name="connsiteX2305" fmla="*/ 4347978 w 10502838"/>
              <a:gd name="connsiteY2305" fmla="*/ 4048417 h 6860376"/>
              <a:gd name="connsiteX2306" fmla="*/ 4423913 w 10502838"/>
              <a:gd name="connsiteY2306" fmla="*/ 3972483 h 6860376"/>
              <a:gd name="connsiteX2307" fmla="*/ 4469951 w 10502838"/>
              <a:gd name="connsiteY2307" fmla="*/ 4018522 h 6860376"/>
              <a:gd name="connsiteX2308" fmla="*/ 4394017 w 10502838"/>
              <a:gd name="connsiteY2308" fmla="*/ 4094456 h 6860376"/>
              <a:gd name="connsiteX2309" fmla="*/ 4469951 w 10502838"/>
              <a:gd name="connsiteY2309" fmla="*/ 4170390 h 6860376"/>
              <a:gd name="connsiteX2310" fmla="*/ 4423913 w 10502838"/>
              <a:gd name="connsiteY2310" fmla="*/ 4216429 h 6860376"/>
              <a:gd name="connsiteX2311" fmla="*/ 4347978 w 10502838"/>
              <a:gd name="connsiteY2311" fmla="*/ 4140495 h 6860376"/>
              <a:gd name="connsiteX2312" fmla="*/ 4272044 w 10502838"/>
              <a:gd name="connsiteY2312" fmla="*/ 4216429 h 6860376"/>
              <a:gd name="connsiteX2313" fmla="*/ 4226005 w 10502838"/>
              <a:gd name="connsiteY2313" fmla="*/ 4170390 h 6860376"/>
              <a:gd name="connsiteX2314" fmla="*/ 4301939 w 10502838"/>
              <a:gd name="connsiteY2314" fmla="*/ 4094456 h 6860376"/>
              <a:gd name="connsiteX2315" fmla="*/ 4226005 w 10502838"/>
              <a:gd name="connsiteY2315" fmla="*/ 4018522 h 6860376"/>
              <a:gd name="connsiteX2316" fmla="*/ 3668756 w 10502838"/>
              <a:gd name="connsiteY2316" fmla="*/ 3972483 h 6860376"/>
              <a:gd name="connsiteX2317" fmla="*/ 3744690 w 10502838"/>
              <a:gd name="connsiteY2317" fmla="*/ 4048417 h 6860376"/>
              <a:gd name="connsiteX2318" fmla="*/ 3820624 w 10502838"/>
              <a:gd name="connsiteY2318" fmla="*/ 3972483 h 6860376"/>
              <a:gd name="connsiteX2319" fmla="*/ 3866663 w 10502838"/>
              <a:gd name="connsiteY2319" fmla="*/ 4018522 h 6860376"/>
              <a:gd name="connsiteX2320" fmla="*/ 3790729 w 10502838"/>
              <a:gd name="connsiteY2320" fmla="*/ 4094456 h 6860376"/>
              <a:gd name="connsiteX2321" fmla="*/ 3866663 w 10502838"/>
              <a:gd name="connsiteY2321" fmla="*/ 4170390 h 6860376"/>
              <a:gd name="connsiteX2322" fmla="*/ 3820624 w 10502838"/>
              <a:gd name="connsiteY2322" fmla="*/ 4216429 h 6860376"/>
              <a:gd name="connsiteX2323" fmla="*/ 3744690 w 10502838"/>
              <a:gd name="connsiteY2323" fmla="*/ 4140495 h 6860376"/>
              <a:gd name="connsiteX2324" fmla="*/ 3668756 w 10502838"/>
              <a:gd name="connsiteY2324" fmla="*/ 4216429 h 6860376"/>
              <a:gd name="connsiteX2325" fmla="*/ 3622717 w 10502838"/>
              <a:gd name="connsiteY2325" fmla="*/ 4170390 h 6860376"/>
              <a:gd name="connsiteX2326" fmla="*/ 3698651 w 10502838"/>
              <a:gd name="connsiteY2326" fmla="*/ 4094456 h 6860376"/>
              <a:gd name="connsiteX2327" fmla="*/ 3622717 w 10502838"/>
              <a:gd name="connsiteY2327" fmla="*/ 4018522 h 6860376"/>
              <a:gd name="connsiteX2328" fmla="*/ 3067284 w 10502838"/>
              <a:gd name="connsiteY2328" fmla="*/ 3972483 h 6860376"/>
              <a:gd name="connsiteX2329" fmla="*/ 3143218 w 10502838"/>
              <a:gd name="connsiteY2329" fmla="*/ 4048417 h 6860376"/>
              <a:gd name="connsiteX2330" fmla="*/ 3219155 w 10502838"/>
              <a:gd name="connsiteY2330" fmla="*/ 3972483 h 6860376"/>
              <a:gd name="connsiteX2331" fmla="*/ 3265193 w 10502838"/>
              <a:gd name="connsiteY2331" fmla="*/ 4018522 h 6860376"/>
              <a:gd name="connsiteX2332" fmla="*/ 3189258 w 10502838"/>
              <a:gd name="connsiteY2332" fmla="*/ 4094456 h 6860376"/>
              <a:gd name="connsiteX2333" fmla="*/ 3265193 w 10502838"/>
              <a:gd name="connsiteY2333" fmla="*/ 4170390 h 6860376"/>
              <a:gd name="connsiteX2334" fmla="*/ 3218557 w 10502838"/>
              <a:gd name="connsiteY2334" fmla="*/ 4216429 h 6860376"/>
              <a:gd name="connsiteX2335" fmla="*/ 3142621 w 10502838"/>
              <a:gd name="connsiteY2335" fmla="*/ 4140495 h 6860376"/>
              <a:gd name="connsiteX2336" fmla="*/ 3067284 w 10502838"/>
              <a:gd name="connsiteY2336" fmla="*/ 4216429 h 6860376"/>
              <a:gd name="connsiteX2337" fmla="*/ 3021245 w 10502838"/>
              <a:gd name="connsiteY2337" fmla="*/ 4170390 h 6860376"/>
              <a:gd name="connsiteX2338" fmla="*/ 3097179 w 10502838"/>
              <a:gd name="connsiteY2338" fmla="*/ 4094456 h 6860376"/>
              <a:gd name="connsiteX2339" fmla="*/ 3021245 w 10502838"/>
              <a:gd name="connsiteY2339" fmla="*/ 4018522 h 6860376"/>
              <a:gd name="connsiteX2340" fmla="*/ 2464590 w 10502838"/>
              <a:gd name="connsiteY2340" fmla="*/ 3972483 h 6860376"/>
              <a:gd name="connsiteX2341" fmla="*/ 2540525 w 10502838"/>
              <a:gd name="connsiteY2341" fmla="*/ 4048417 h 6860376"/>
              <a:gd name="connsiteX2342" fmla="*/ 2616460 w 10502838"/>
              <a:gd name="connsiteY2342" fmla="*/ 3972483 h 6860376"/>
              <a:gd name="connsiteX2343" fmla="*/ 2662499 w 10502838"/>
              <a:gd name="connsiteY2343" fmla="*/ 4018522 h 6860376"/>
              <a:gd name="connsiteX2344" fmla="*/ 2586565 w 10502838"/>
              <a:gd name="connsiteY2344" fmla="*/ 4094456 h 6860376"/>
              <a:gd name="connsiteX2345" fmla="*/ 2662499 w 10502838"/>
              <a:gd name="connsiteY2345" fmla="*/ 4170390 h 6860376"/>
              <a:gd name="connsiteX2346" fmla="*/ 2616460 w 10502838"/>
              <a:gd name="connsiteY2346" fmla="*/ 4216429 h 6860376"/>
              <a:gd name="connsiteX2347" fmla="*/ 2540525 w 10502838"/>
              <a:gd name="connsiteY2347" fmla="*/ 4140495 h 6860376"/>
              <a:gd name="connsiteX2348" fmla="*/ 2464590 w 10502838"/>
              <a:gd name="connsiteY2348" fmla="*/ 4216429 h 6860376"/>
              <a:gd name="connsiteX2349" fmla="*/ 2418551 w 10502838"/>
              <a:gd name="connsiteY2349" fmla="*/ 4170390 h 6860376"/>
              <a:gd name="connsiteX2350" fmla="*/ 2494485 w 10502838"/>
              <a:gd name="connsiteY2350" fmla="*/ 4094456 h 6860376"/>
              <a:gd name="connsiteX2351" fmla="*/ 2418551 w 10502838"/>
              <a:gd name="connsiteY2351" fmla="*/ 4018522 h 6860376"/>
              <a:gd name="connsiteX2352" fmla="*/ 1861896 w 10502838"/>
              <a:gd name="connsiteY2352" fmla="*/ 3972483 h 6860376"/>
              <a:gd name="connsiteX2353" fmla="*/ 1937830 w 10502838"/>
              <a:gd name="connsiteY2353" fmla="*/ 4048417 h 6860376"/>
              <a:gd name="connsiteX2354" fmla="*/ 2013765 w 10502838"/>
              <a:gd name="connsiteY2354" fmla="*/ 3972483 h 6860376"/>
              <a:gd name="connsiteX2355" fmla="*/ 2059804 w 10502838"/>
              <a:gd name="connsiteY2355" fmla="*/ 4018522 h 6860376"/>
              <a:gd name="connsiteX2356" fmla="*/ 1983870 w 10502838"/>
              <a:gd name="connsiteY2356" fmla="*/ 4094456 h 6860376"/>
              <a:gd name="connsiteX2357" fmla="*/ 2059804 w 10502838"/>
              <a:gd name="connsiteY2357" fmla="*/ 4170390 h 6860376"/>
              <a:gd name="connsiteX2358" fmla="*/ 2013765 w 10502838"/>
              <a:gd name="connsiteY2358" fmla="*/ 4216429 h 6860376"/>
              <a:gd name="connsiteX2359" fmla="*/ 1937830 w 10502838"/>
              <a:gd name="connsiteY2359" fmla="*/ 4140495 h 6860376"/>
              <a:gd name="connsiteX2360" fmla="*/ 1861896 w 10502838"/>
              <a:gd name="connsiteY2360" fmla="*/ 4216429 h 6860376"/>
              <a:gd name="connsiteX2361" fmla="*/ 1815856 w 10502838"/>
              <a:gd name="connsiteY2361" fmla="*/ 4170390 h 6860376"/>
              <a:gd name="connsiteX2362" fmla="*/ 1891792 w 10502838"/>
              <a:gd name="connsiteY2362" fmla="*/ 4094456 h 6860376"/>
              <a:gd name="connsiteX2363" fmla="*/ 1815856 w 10502838"/>
              <a:gd name="connsiteY2363" fmla="*/ 4018522 h 6860376"/>
              <a:gd name="connsiteX2364" fmla="*/ 657111 w 10502838"/>
              <a:gd name="connsiteY2364" fmla="*/ 3972483 h 6860376"/>
              <a:gd name="connsiteX2365" fmla="*/ 733045 w 10502838"/>
              <a:gd name="connsiteY2365" fmla="*/ 4048417 h 6860376"/>
              <a:gd name="connsiteX2366" fmla="*/ 808979 w 10502838"/>
              <a:gd name="connsiteY2366" fmla="*/ 3972483 h 6860376"/>
              <a:gd name="connsiteX2367" fmla="*/ 855018 w 10502838"/>
              <a:gd name="connsiteY2367" fmla="*/ 4018522 h 6860376"/>
              <a:gd name="connsiteX2368" fmla="*/ 779084 w 10502838"/>
              <a:gd name="connsiteY2368" fmla="*/ 4094456 h 6860376"/>
              <a:gd name="connsiteX2369" fmla="*/ 855018 w 10502838"/>
              <a:gd name="connsiteY2369" fmla="*/ 4170390 h 6860376"/>
              <a:gd name="connsiteX2370" fmla="*/ 808979 w 10502838"/>
              <a:gd name="connsiteY2370" fmla="*/ 4216429 h 6860376"/>
              <a:gd name="connsiteX2371" fmla="*/ 733045 w 10502838"/>
              <a:gd name="connsiteY2371" fmla="*/ 4140495 h 6860376"/>
              <a:gd name="connsiteX2372" fmla="*/ 657111 w 10502838"/>
              <a:gd name="connsiteY2372" fmla="*/ 4216429 h 6860376"/>
              <a:gd name="connsiteX2373" fmla="*/ 611072 w 10502838"/>
              <a:gd name="connsiteY2373" fmla="*/ 4170390 h 6860376"/>
              <a:gd name="connsiteX2374" fmla="*/ 687006 w 10502838"/>
              <a:gd name="connsiteY2374" fmla="*/ 4094456 h 6860376"/>
              <a:gd name="connsiteX2375" fmla="*/ 611072 w 10502838"/>
              <a:gd name="connsiteY2375" fmla="*/ 4018522 h 6860376"/>
              <a:gd name="connsiteX2376" fmla="*/ 10348579 w 10502838"/>
              <a:gd name="connsiteY2376" fmla="*/ 3524052 h 6860376"/>
              <a:gd name="connsiteX2377" fmla="*/ 10395813 w 10502838"/>
              <a:gd name="connsiteY2377" fmla="*/ 3524052 h 6860376"/>
              <a:gd name="connsiteX2378" fmla="*/ 10395813 w 10502838"/>
              <a:gd name="connsiteY2378" fmla="*/ 3631077 h 6860376"/>
              <a:gd name="connsiteX2379" fmla="*/ 10502838 w 10502838"/>
              <a:gd name="connsiteY2379" fmla="*/ 3631077 h 6860376"/>
              <a:gd name="connsiteX2380" fmla="*/ 10502838 w 10502838"/>
              <a:gd name="connsiteY2380" fmla="*/ 3678312 h 6860376"/>
              <a:gd name="connsiteX2381" fmla="*/ 10395813 w 10502838"/>
              <a:gd name="connsiteY2381" fmla="*/ 3678312 h 6860376"/>
              <a:gd name="connsiteX2382" fmla="*/ 10395813 w 10502838"/>
              <a:gd name="connsiteY2382" fmla="*/ 3785337 h 6860376"/>
              <a:gd name="connsiteX2383" fmla="*/ 10348579 w 10502838"/>
              <a:gd name="connsiteY2383" fmla="*/ 3785337 h 6860376"/>
              <a:gd name="connsiteX2384" fmla="*/ 10348579 w 10502838"/>
              <a:gd name="connsiteY2384" fmla="*/ 3678312 h 6860376"/>
              <a:gd name="connsiteX2385" fmla="*/ 10241553 w 10502838"/>
              <a:gd name="connsiteY2385" fmla="*/ 3678312 h 6860376"/>
              <a:gd name="connsiteX2386" fmla="*/ 10241553 w 10502838"/>
              <a:gd name="connsiteY2386" fmla="*/ 3631077 h 6860376"/>
              <a:gd name="connsiteX2387" fmla="*/ 10348579 w 10502838"/>
              <a:gd name="connsiteY2387" fmla="*/ 3631077 h 6860376"/>
              <a:gd name="connsiteX2388" fmla="*/ 9746486 w 10502838"/>
              <a:gd name="connsiteY2388" fmla="*/ 3524052 h 6860376"/>
              <a:gd name="connsiteX2389" fmla="*/ 9793123 w 10502838"/>
              <a:gd name="connsiteY2389" fmla="*/ 3524052 h 6860376"/>
              <a:gd name="connsiteX2390" fmla="*/ 9793123 w 10502838"/>
              <a:gd name="connsiteY2390" fmla="*/ 3631077 h 6860376"/>
              <a:gd name="connsiteX2391" fmla="*/ 9900148 w 10502838"/>
              <a:gd name="connsiteY2391" fmla="*/ 3631077 h 6860376"/>
              <a:gd name="connsiteX2392" fmla="*/ 9900148 w 10502838"/>
              <a:gd name="connsiteY2392" fmla="*/ 3678312 h 6860376"/>
              <a:gd name="connsiteX2393" fmla="*/ 9793123 w 10502838"/>
              <a:gd name="connsiteY2393" fmla="*/ 3678312 h 6860376"/>
              <a:gd name="connsiteX2394" fmla="*/ 9793123 w 10502838"/>
              <a:gd name="connsiteY2394" fmla="*/ 3785337 h 6860376"/>
              <a:gd name="connsiteX2395" fmla="*/ 9746486 w 10502838"/>
              <a:gd name="connsiteY2395" fmla="*/ 3785337 h 6860376"/>
              <a:gd name="connsiteX2396" fmla="*/ 9746486 w 10502838"/>
              <a:gd name="connsiteY2396" fmla="*/ 3678312 h 6860376"/>
              <a:gd name="connsiteX2397" fmla="*/ 9639460 w 10502838"/>
              <a:gd name="connsiteY2397" fmla="*/ 3678312 h 6860376"/>
              <a:gd name="connsiteX2398" fmla="*/ 9639460 w 10502838"/>
              <a:gd name="connsiteY2398" fmla="*/ 3631077 h 6860376"/>
              <a:gd name="connsiteX2399" fmla="*/ 9746486 w 10502838"/>
              <a:gd name="connsiteY2399" fmla="*/ 3631077 h 6860376"/>
              <a:gd name="connsiteX2400" fmla="*/ 9143796 w 10502838"/>
              <a:gd name="connsiteY2400" fmla="*/ 3524052 h 6860376"/>
              <a:gd name="connsiteX2401" fmla="*/ 9191030 w 10502838"/>
              <a:gd name="connsiteY2401" fmla="*/ 3524052 h 6860376"/>
              <a:gd name="connsiteX2402" fmla="*/ 9191030 w 10502838"/>
              <a:gd name="connsiteY2402" fmla="*/ 3631077 h 6860376"/>
              <a:gd name="connsiteX2403" fmla="*/ 9298055 w 10502838"/>
              <a:gd name="connsiteY2403" fmla="*/ 3631077 h 6860376"/>
              <a:gd name="connsiteX2404" fmla="*/ 9298055 w 10502838"/>
              <a:gd name="connsiteY2404" fmla="*/ 3678312 h 6860376"/>
              <a:gd name="connsiteX2405" fmla="*/ 9191030 w 10502838"/>
              <a:gd name="connsiteY2405" fmla="*/ 3678312 h 6860376"/>
              <a:gd name="connsiteX2406" fmla="*/ 9191030 w 10502838"/>
              <a:gd name="connsiteY2406" fmla="*/ 3785337 h 6860376"/>
              <a:gd name="connsiteX2407" fmla="*/ 9143796 w 10502838"/>
              <a:gd name="connsiteY2407" fmla="*/ 3785337 h 6860376"/>
              <a:gd name="connsiteX2408" fmla="*/ 9143796 w 10502838"/>
              <a:gd name="connsiteY2408" fmla="*/ 3678312 h 6860376"/>
              <a:gd name="connsiteX2409" fmla="*/ 9036770 w 10502838"/>
              <a:gd name="connsiteY2409" fmla="*/ 3678312 h 6860376"/>
              <a:gd name="connsiteX2410" fmla="*/ 9036770 w 10502838"/>
              <a:gd name="connsiteY2410" fmla="*/ 3631077 h 6860376"/>
              <a:gd name="connsiteX2411" fmla="*/ 9143796 w 10502838"/>
              <a:gd name="connsiteY2411" fmla="*/ 3631077 h 6860376"/>
              <a:gd name="connsiteX2412" fmla="*/ 8541105 w 10502838"/>
              <a:gd name="connsiteY2412" fmla="*/ 3524052 h 6860376"/>
              <a:gd name="connsiteX2413" fmla="*/ 8588339 w 10502838"/>
              <a:gd name="connsiteY2413" fmla="*/ 3524052 h 6860376"/>
              <a:gd name="connsiteX2414" fmla="*/ 8588339 w 10502838"/>
              <a:gd name="connsiteY2414" fmla="*/ 3631077 h 6860376"/>
              <a:gd name="connsiteX2415" fmla="*/ 8695365 w 10502838"/>
              <a:gd name="connsiteY2415" fmla="*/ 3631077 h 6860376"/>
              <a:gd name="connsiteX2416" fmla="*/ 8695365 w 10502838"/>
              <a:gd name="connsiteY2416" fmla="*/ 3678312 h 6860376"/>
              <a:gd name="connsiteX2417" fmla="*/ 8588339 w 10502838"/>
              <a:gd name="connsiteY2417" fmla="*/ 3678312 h 6860376"/>
              <a:gd name="connsiteX2418" fmla="*/ 8588339 w 10502838"/>
              <a:gd name="connsiteY2418" fmla="*/ 3785337 h 6860376"/>
              <a:gd name="connsiteX2419" fmla="*/ 8541105 w 10502838"/>
              <a:gd name="connsiteY2419" fmla="*/ 3785337 h 6860376"/>
              <a:gd name="connsiteX2420" fmla="*/ 8541105 w 10502838"/>
              <a:gd name="connsiteY2420" fmla="*/ 3678312 h 6860376"/>
              <a:gd name="connsiteX2421" fmla="*/ 8434079 w 10502838"/>
              <a:gd name="connsiteY2421" fmla="*/ 3678312 h 6860376"/>
              <a:gd name="connsiteX2422" fmla="*/ 8434079 w 10502838"/>
              <a:gd name="connsiteY2422" fmla="*/ 3631077 h 6860376"/>
              <a:gd name="connsiteX2423" fmla="*/ 8541105 w 10502838"/>
              <a:gd name="connsiteY2423" fmla="*/ 3631077 h 6860376"/>
              <a:gd name="connsiteX2424" fmla="*/ 7939012 w 10502838"/>
              <a:gd name="connsiteY2424" fmla="*/ 3524052 h 6860376"/>
              <a:gd name="connsiteX2425" fmla="*/ 7985648 w 10502838"/>
              <a:gd name="connsiteY2425" fmla="*/ 3524052 h 6860376"/>
              <a:gd name="connsiteX2426" fmla="*/ 7985648 w 10502838"/>
              <a:gd name="connsiteY2426" fmla="*/ 3631077 h 6860376"/>
              <a:gd name="connsiteX2427" fmla="*/ 8092674 w 10502838"/>
              <a:gd name="connsiteY2427" fmla="*/ 3631077 h 6860376"/>
              <a:gd name="connsiteX2428" fmla="*/ 8092674 w 10502838"/>
              <a:gd name="connsiteY2428" fmla="*/ 3678312 h 6860376"/>
              <a:gd name="connsiteX2429" fmla="*/ 7985648 w 10502838"/>
              <a:gd name="connsiteY2429" fmla="*/ 3678312 h 6860376"/>
              <a:gd name="connsiteX2430" fmla="*/ 7985648 w 10502838"/>
              <a:gd name="connsiteY2430" fmla="*/ 3785337 h 6860376"/>
              <a:gd name="connsiteX2431" fmla="*/ 7939012 w 10502838"/>
              <a:gd name="connsiteY2431" fmla="*/ 3785337 h 6860376"/>
              <a:gd name="connsiteX2432" fmla="*/ 7939012 w 10502838"/>
              <a:gd name="connsiteY2432" fmla="*/ 3678312 h 6860376"/>
              <a:gd name="connsiteX2433" fmla="*/ 7831986 w 10502838"/>
              <a:gd name="connsiteY2433" fmla="*/ 3678312 h 6860376"/>
              <a:gd name="connsiteX2434" fmla="*/ 7831986 w 10502838"/>
              <a:gd name="connsiteY2434" fmla="*/ 3631077 h 6860376"/>
              <a:gd name="connsiteX2435" fmla="*/ 7939012 w 10502838"/>
              <a:gd name="connsiteY2435" fmla="*/ 3631077 h 6860376"/>
              <a:gd name="connsiteX2436" fmla="*/ 7336321 w 10502838"/>
              <a:gd name="connsiteY2436" fmla="*/ 3524052 h 6860376"/>
              <a:gd name="connsiteX2437" fmla="*/ 7383555 w 10502838"/>
              <a:gd name="connsiteY2437" fmla="*/ 3524052 h 6860376"/>
              <a:gd name="connsiteX2438" fmla="*/ 7383555 w 10502838"/>
              <a:gd name="connsiteY2438" fmla="*/ 3631077 h 6860376"/>
              <a:gd name="connsiteX2439" fmla="*/ 7490581 w 10502838"/>
              <a:gd name="connsiteY2439" fmla="*/ 3631077 h 6860376"/>
              <a:gd name="connsiteX2440" fmla="*/ 7490581 w 10502838"/>
              <a:gd name="connsiteY2440" fmla="*/ 3678312 h 6860376"/>
              <a:gd name="connsiteX2441" fmla="*/ 7383555 w 10502838"/>
              <a:gd name="connsiteY2441" fmla="*/ 3678312 h 6860376"/>
              <a:gd name="connsiteX2442" fmla="*/ 7383555 w 10502838"/>
              <a:gd name="connsiteY2442" fmla="*/ 3785337 h 6860376"/>
              <a:gd name="connsiteX2443" fmla="*/ 7336321 w 10502838"/>
              <a:gd name="connsiteY2443" fmla="*/ 3785337 h 6860376"/>
              <a:gd name="connsiteX2444" fmla="*/ 7336321 w 10502838"/>
              <a:gd name="connsiteY2444" fmla="*/ 3678312 h 6860376"/>
              <a:gd name="connsiteX2445" fmla="*/ 7229295 w 10502838"/>
              <a:gd name="connsiteY2445" fmla="*/ 3678312 h 6860376"/>
              <a:gd name="connsiteX2446" fmla="*/ 7229295 w 10502838"/>
              <a:gd name="connsiteY2446" fmla="*/ 3631077 h 6860376"/>
              <a:gd name="connsiteX2447" fmla="*/ 7336321 w 10502838"/>
              <a:gd name="connsiteY2447" fmla="*/ 3631077 h 6860376"/>
              <a:gd name="connsiteX2448" fmla="*/ 6734228 w 10502838"/>
              <a:gd name="connsiteY2448" fmla="*/ 3524052 h 6860376"/>
              <a:gd name="connsiteX2449" fmla="*/ 6780864 w 10502838"/>
              <a:gd name="connsiteY2449" fmla="*/ 3524052 h 6860376"/>
              <a:gd name="connsiteX2450" fmla="*/ 6780864 w 10502838"/>
              <a:gd name="connsiteY2450" fmla="*/ 3631077 h 6860376"/>
              <a:gd name="connsiteX2451" fmla="*/ 6887890 w 10502838"/>
              <a:gd name="connsiteY2451" fmla="*/ 3631077 h 6860376"/>
              <a:gd name="connsiteX2452" fmla="*/ 6887890 w 10502838"/>
              <a:gd name="connsiteY2452" fmla="*/ 3678312 h 6860376"/>
              <a:gd name="connsiteX2453" fmla="*/ 6780864 w 10502838"/>
              <a:gd name="connsiteY2453" fmla="*/ 3678312 h 6860376"/>
              <a:gd name="connsiteX2454" fmla="*/ 6780864 w 10502838"/>
              <a:gd name="connsiteY2454" fmla="*/ 3785337 h 6860376"/>
              <a:gd name="connsiteX2455" fmla="*/ 6734228 w 10502838"/>
              <a:gd name="connsiteY2455" fmla="*/ 3785337 h 6860376"/>
              <a:gd name="connsiteX2456" fmla="*/ 6734228 w 10502838"/>
              <a:gd name="connsiteY2456" fmla="*/ 3678312 h 6860376"/>
              <a:gd name="connsiteX2457" fmla="*/ 6627202 w 10502838"/>
              <a:gd name="connsiteY2457" fmla="*/ 3678312 h 6860376"/>
              <a:gd name="connsiteX2458" fmla="*/ 6627202 w 10502838"/>
              <a:gd name="connsiteY2458" fmla="*/ 3631077 h 6860376"/>
              <a:gd name="connsiteX2459" fmla="*/ 6734228 w 10502838"/>
              <a:gd name="connsiteY2459" fmla="*/ 3631077 h 6860376"/>
              <a:gd name="connsiteX2460" fmla="*/ 6131537 w 10502838"/>
              <a:gd name="connsiteY2460" fmla="*/ 3524052 h 6860376"/>
              <a:gd name="connsiteX2461" fmla="*/ 6178771 w 10502838"/>
              <a:gd name="connsiteY2461" fmla="*/ 3524052 h 6860376"/>
              <a:gd name="connsiteX2462" fmla="*/ 6178771 w 10502838"/>
              <a:gd name="connsiteY2462" fmla="*/ 3631077 h 6860376"/>
              <a:gd name="connsiteX2463" fmla="*/ 6285797 w 10502838"/>
              <a:gd name="connsiteY2463" fmla="*/ 3631077 h 6860376"/>
              <a:gd name="connsiteX2464" fmla="*/ 6285797 w 10502838"/>
              <a:gd name="connsiteY2464" fmla="*/ 3678312 h 6860376"/>
              <a:gd name="connsiteX2465" fmla="*/ 6178771 w 10502838"/>
              <a:gd name="connsiteY2465" fmla="*/ 3678312 h 6860376"/>
              <a:gd name="connsiteX2466" fmla="*/ 6178771 w 10502838"/>
              <a:gd name="connsiteY2466" fmla="*/ 3785337 h 6860376"/>
              <a:gd name="connsiteX2467" fmla="*/ 6131537 w 10502838"/>
              <a:gd name="connsiteY2467" fmla="*/ 3785337 h 6860376"/>
              <a:gd name="connsiteX2468" fmla="*/ 6131537 w 10502838"/>
              <a:gd name="connsiteY2468" fmla="*/ 3678312 h 6860376"/>
              <a:gd name="connsiteX2469" fmla="*/ 6024511 w 10502838"/>
              <a:gd name="connsiteY2469" fmla="*/ 3678312 h 6860376"/>
              <a:gd name="connsiteX2470" fmla="*/ 6024511 w 10502838"/>
              <a:gd name="connsiteY2470" fmla="*/ 3631077 h 6860376"/>
              <a:gd name="connsiteX2471" fmla="*/ 6131537 w 10502838"/>
              <a:gd name="connsiteY2471" fmla="*/ 3631077 h 6860376"/>
              <a:gd name="connsiteX2472" fmla="*/ 5528846 w 10502838"/>
              <a:gd name="connsiteY2472" fmla="*/ 3524052 h 6860376"/>
              <a:gd name="connsiteX2473" fmla="*/ 5576080 w 10502838"/>
              <a:gd name="connsiteY2473" fmla="*/ 3524052 h 6860376"/>
              <a:gd name="connsiteX2474" fmla="*/ 5576080 w 10502838"/>
              <a:gd name="connsiteY2474" fmla="*/ 3631077 h 6860376"/>
              <a:gd name="connsiteX2475" fmla="*/ 5683106 w 10502838"/>
              <a:gd name="connsiteY2475" fmla="*/ 3631077 h 6860376"/>
              <a:gd name="connsiteX2476" fmla="*/ 5683106 w 10502838"/>
              <a:gd name="connsiteY2476" fmla="*/ 3678312 h 6860376"/>
              <a:gd name="connsiteX2477" fmla="*/ 5576080 w 10502838"/>
              <a:gd name="connsiteY2477" fmla="*/ 3678312 h 6860376"/>
              <a:gd name="connsiteX2478" fmla="*/ 5576080 w 10502838"/>
              <a:gd name="connsiteY2478" fmla="*/ 3785337 h 6860376"/>
              <a:gd name="connsiteX2479" fmla="*/ 5528846 w 10502838"/>
              <a:gd name="connsiteY2479" fmla="*/ 3785337 h 6860376"/>
              <a:gd name="connsiteX2480" fmla="*/ 5528846 w 10502838"/>
              <a:gd name="connsiteY2480" fmla="*/ 3678312 h 6860376"/>
              <a:gd name="connsiteX2481" fmla="*/ 5421820 w 10502838"/>
              <a:gd name="connsiteY2481" fmla="*/ 3678312 h 6860376"/>
              <a:gd name="connsiteX2482" fmla="*/ 5421820 w 10502838"/>
              <a:gd name="connsiteY2482" fmla="*/ 3631077 h 6860376"/>
              <a:gd name="connsiteX2483" fmla="*/ 5528846 w 10502838"/>
              <a:gd name="connsiteY2483" fmla="*/ 3631077 h 6860376"/>
              <a:gd name="connsiteX2484" fmla="*/ 4926753 w 10502838"/>
              <a:gd name="connsiteY2484" fmla="*/ 3524052 h 6860376"/>
              <a:gd name="connsiteX2485" fmla="*/ 4973389 w 10502838"/>
              <a:gd name="connsiteY2485" fmla="*/ 3524052 h 6860376"/>
              <a:gd name="connsiteX2486" fmla="*/ 4973389 w 10502838"/>
              <a:gd name="connsiteY2486" fmla="*/ 3631077 h 6860376"/>
              <a:gd name="connsiteX2487" fmla="*/ 5080415 w 10502838"/>
              <a:gd name="connsiteY2487" fmla="*/ 3631077 h 6860376"/>
              <a:gd name="connsiteX2488" fmla="*/ 5080415 w 10502838"/>
              <a:gd name="connsiteY2488" fmla="*/ 3678312 h 6860376"/>
              <a:gd name="connsiteX2489" fmla="*/ 4973389 w 10502838"/>
              <a:gd name="connsiteY2489" fmla="*/ 3678312 h 6860376"/>
              <a:gd name="connsiteX2490" fmla="*/ 4973389 w 10502838"/>
              <a:gd name="connsiteY2490" fmla="*/ 3785337 h 6860376"/>
              <a:gd name="connsiteX2491" fmla="*/ 4926753 w 10502838"/>
              <a:gd name="connsiteY2491" fmla="*/ 3785337 h 6860376"/>
              <a:gd name="connsiteX2492" fmla="*/ 4926753 w 10502838"/>
              <a:gd name="connsiteY2492" fmla="*/ 3678312 h 6860376"/>
              <a:gd name="connsiteX2493" fmla="*/ 4819727 w 10502838"/>
              <a:gd name="connsiteY2493" fmla="*/ 3678312 h 6860376"/>
              <a:gd name="connsiteX2494" fmla="*/ 4819727 w 10502838"/>
              <a:gd name="connsiteY2494" fmla="*/ 3631077 h 6860376"/>
              <a:gd name="connsiteX2495" fmla="*/ 4926753 w 10502838"/>
              <a:gd name="connsiteY2495" fmla="*/ 3631077 h 6860376"/>
              <a:gd name="connsiteX2496" fmla="*/ 4324063 w 10502838"/>
              <a:gd name="connsiteY2496" fmla="*/ 3524052 h 6860376"/>
              <a:gd name="connsiteX2497" fmla="*/ 4371297 w 10502838"/>
              <a:gd name="connsiteY2497" fmla="*/ 3524052 h 6860376"/>
              <a:gd name="connsiteX2498" fmla="*/ 4371297 w 10502838"/>
              <a:gd name="connsiteY2498" fmla="*/ 3631077 h 6860376"/>
              <a:gd name="connsiteX2499" fmla="*/ 4478323 w 10502838"/>
              <a:gd name="connsiteY2499" fmla="*/ 3631077 h 6860376"/>
              <a:gd name="connsiteX2500" fmla="*/ 4478323 w 10502838"/>
              <a:gd name="connsiteY2500" fmla="*/ 3678312 h 6860376"/>
              <a:gd name="connsiteX2501" fmla="*/ 4371297 w 10502838"/>
              <a:gd name="connsiteY2501" fmla="*/ 3678312 h 6860376"/>
              <a:gd name="connsiteX2502" fmla="*/ 4371297 w 10502838"/>
              <a:gd name="connsiteY2502" fmla="*/ 3785337 h 6860376"/>
              <a:gd name="connsiteX2503" fmla="*/ 4324063 w 10502838"/>
              <a:gd name="connsiteY2503" fmla="*/ 3785337 h 6860376"/>
              <a:gd name="connsiteX2504" fmla="*/ 4324063 w 10502838"/>
              <a:gd name="connsiteY2504" fmla="*/ 3678312 h 6860376"/>
              <a:gd name="connsiteX2505" fmla="*/ 4217037 w 10502838"/>
              <a:gd name="connsiteY2505" fmla="*/ 3678312 h 6860376"/>
              <a:gd name="connsiteX2506" fmla="*/ 4217037 w 10502838"/>
              <a:gd name="connsiteY2506" fmla="*/ 3631077 h 6860376"/>
              <a:gd name="connsiteX2507" fmla="*/ 4324063 w 10502838"/>
              <a:gd name="connsiteY2507" fmla="*/ 3631077 h 6860376"/>
              <a:gd name="connsiteX2508" fmla="*/ 3721970 w 10502838"/>
              <a:gd name="connsiteY2508" fmla="*/ 3524052 h 6860376"/>
              <a:gd name="connsiteX2509" fmla="*/ 3768606 w 10502838"/>
              <a:gd name="connsiteY2509" fmla="*/ 3524052 h 6860376"/>
              <a:gd name="connsiteX2510" fmla="*/ 3768606 w 10502838"/>
              <a:gd name="connsiteY2510" fmla="*/ 3631077 h 6860376"/>
              <a:gd name="connsiteX2511" fmla="*/ 3875632 w 10502838"/>
              <a:gd name="connsiteY2511" fmla="*/ 3631077 h 6860376"/>
              <a:gd name="connsiteX2512" fmla="*/ 3875632 w 10502838"/>
              <a:gd name="connsiteY2512" fmla="*/ 3678312 h 6860376"/>
              <a:gd name="connsiteX2513" fmla="*/ 3768606 w 10502838"/>
              <a:gd name="connsiteY2513" fmla="*/ 3678312 h 6860376"/>
              <a:gd name="connsiteX2514" fmla="*/ 3768606 w 10502838"/>
              <a:gd name="connsiteY2514" fmla="*/ 3785337 h 6860376"/>
              <a:gd name="connsiteX2515" fmla="*/ 3721970 w 10502838"/>
              <a:gd name="connsiteY2515" fmla="*/ 3785337 h 6860376"/>
              <a:gd name="connsiteX2516" fmla="*/ 3721970 w 10502838"/>
              <a:gd name="connsiteY2516" fmla="*/ 3678312 h 6860376"/>
              <a:gd name="connsiteX2517" fmla="*/ 3614944 w 10502838"/>
              <a:gd name="connsiteY2517" fmla="*/ 3678312 h 6860376"/>
              <a:gd name="connsiteX2518" fmla="*/ 3614944 w 10502838"/>
              <a:gd name="connsiteY2518" fmla="*/ 3631077 h 6860376"/>
              <a:gd name="connsiteX2519" fmla="*/ 3721970 w 10502838"/>
              <a:gd name="connsiteY2519" fmla="*/ 3631077 h 6860376"/>
              <a:gd name="connsiteX2520" fmla="*/ 3119310 w 10502838"/>
              <a:gd name="connsiteY2520" fmla="*/ 3524052 h 6860376"/>
              <a:gd name="connsiteX2521" fmla="*/ 3166544 w 10502838"/>
              <a:gd name="connsiteY2521" fmla="*/ 3524052 h 6860376"/>
              <a:gd name="connsiteX2522" fmla="*/ 3166544 w 10502838"/>
              <a:gd name="connsiteY2522" fmla="*/ 3631077 h 6860376"/>
              <a:gd name="connsiteX2523" fmla="*/ 3273570 w 10502838"/>
              <a:gd name="connsiteY2523" fmla="*/ 3631077 h 6860376"/>
              <a:gd name="connsiteX2524" fmla="*/ 3273570 w 10502838"/>
              <a:gd name="connsiteY2524" fmla="*/ 3678312 h 6860376"/>
              <a:gd name="connsiteX2525" fmla="*/ 3166544 w 10502838"/>
              <a:gd name="connsiteY2525" fmla="*/ 3678312 h 6860376"/>
              <a:gd name="connsiteX2526" fmla="*/ 3166544 w 10502838"/>
              <a:gd name="connsiteY2526" fmla="*/ 3785337 h 6860376"/>
              <a:gd name="connsiteX2527" fmla="*/ 3119310 w 10502838"/>
              <a:gd name="connsiteY2527" fmla="*/ 3785337 h 6860376"/>
              <a:gd name="connsiteX2528" fmla="*/ 3119310 w 10502838"/>
              <a:gd name="connsiteY2528" fmla="*/ 3678312 h 6860376"/>
              <a:gd name="connsiteX2529" fmla="*/ 3012282 w 10502838"/>
              <a:gd name="connsiteY2529" fmla="*/ 3678312 h 6860376"/>
              <a:gd name="connsiteX2530" fmla="*/ 3012282 w 10502838"/>
              <a:gd name="connsiteY2530" fmla="*/ 3631077 h 6860376"/>
              <a:gd name="connsiteX2531" fmla="*/ 3119310 w 10502838"/>
              <a:gd name="connsiteY2531" fmla="*/ 3631077 h 6860376"/>
              <a:gd name="connsiteX2532" fmla="*/ 2516613 w 10502838"/>
              <a:gd name="connsiteY2532" fmla="*/ 3524052 h 6860376"/>
              <a:gd name="connsiteX2533" fmla="*/ 2563849 w 10502838"/>
              <a:gd name="connsiteY2533" fmla="*/ 3524052 h 6860376"/>
              <a:gd name="connsiteX2534" fmla="*/ 2563849 w 10502838"/>
              <a:gd name="connsiteY2534" fmla="*/ 3631077 h 6860376"/>
              <a:gd name="connsiteX2535" fmla="*/ 2670875 w 10502838"/>
              <a:gd name="connsiteY2535" fmla="*/ 3631077 h 6860376"/>
              <a:gd name="connsiteX2536" fmla="*/ 2670875 w 10502838"/>
              <a:gd name="connsiteY2536" fmla="*/ 3678312 h 6860376"/>
              <a:gd name="connsiteX2537" fmla="*/ 2563849 w 10502838"/>
              <a:gd name="connsiteY2537" fmla="*/ 3678312 h 6860376"/>
              <a:gd name="connsiteX2538" fmla="*/ 2563849 w 10502838"/>
              <a:gd name="connsiteY2538" fmla="*/ 3785337 h 6860376"/>
              <a:gd name="connsiteX2539" fmla="*/ 2516613 w 10502838"/>
              <a:gd name="connsiteY2539" fmla="*/ 3785337 h 6860376"/>
              <a:gd name="connsiteX2540" fmla="*/ 2516613 w 10502838"/>
              <a:gd name="connsiteY2540" fmla="*/ 3678312 h 6860376"/>
              <a:gd name="connsiteX2541" fmla="*/ 2409586 w 10502838"/>
              <a:gd name="connsiteY2541" fmla="*/ 3678312 h 6860376"/>
              <a:gd name="connsiteX2542" fmla="*/ 2409586 w 10502838"/>
              <a:gd name="connsiteY2542" fmla="*/ 3631077 h 6860376"/>
              <a:gd name="connsiteX2543" fmla="*/ 2516613 w 10502838"/>
              <a:gd name="connsiteY2543" fmla="*/ 3631077 h 6860376"/>
              <a:gd name="connsiteX2544" fmla="*/ 1914517 w 10502838"/>
              <a:gd name="connsiteY2544" fmla="*/ 3524052 h 6860376"/>
              <a:gd name="connsiteX2545" fmla="*/ 1961153 w 10502838"/>
              <a:gd name="connsiteY2545" fmla="*/ 3524052 h 6860376"/>
              <a:gd name="connsiteX2546" fmla="*/ 1961153 w 10502838"/>
              <a:gd name="connsiteY2546" fmla="*/ 3631077 h 6860376"/>
              <a:gd name="connsiteX2547" fmla="*/ 2068179 w 10502838"/>
              <a:gd name="connsiteY2547" fmla="*/ 3631077 h 6860376"/>
              <a:gd name="connsiteX2548" fmla="*/ 2068179 w 10502838"/>
              <a:gd name="connsiteY2548" fmla="*/ 3678312 h 6860376"/>
              <a:gd name="connsiteX2549" fmla="*/ 1961153 w 10502838"/>
              <a:gd name="connsiteY2549" fmla="*/ 3678312 h 6860376"/>
              <a:gd name="connsiteX2550" fmla="*/ 1961153 w 10502838"/>
              <a:gd name="connsiteY2550" fmla="*/ 3785337 h 6860376"/>
              <a:gd name="connsiteX2551" fmla="*/ 1914517 w 10502838"/>
              <a:gd name="connsiteY2551" fmla="*/ 3785337 h 6860376"/>
              <a:gd name="connsiteX2552" fmla="*/ 1914517 w 10502838"/>
              <a:gd name="connsiteY2552" fmla="*/ 3678312 h 6860376"/>
              <a:gd name="connsiteX2553" fmla="*/ 1807489 w 10502838"/>
              <a:gd name="connsiteY2553" fmla="*/ 3678312 h 6860376"/>
              <a:gd name="connsiteX2554" fmla="*/ 1807489 w 10502838"/>
              <a:gd name="connsiteY2554" fmla="*/ 3631077 h 6860376"/>
              <a:gd name="connsiteX2555" fmla="*/ 1914517 w 10502838"/>
              <a:gd name="connsiteY2555" fmla="*/ 3631077 h 6860376"/>
              <a:gd name="connsiteX2556" fmla="*/ 1311820 w 10502838"/>
              <a:gd name="connsiteY2556" fmla="*/ 3524052 h 6860376"/>
              <a:gd name="connsiteX2557" fmla="*/ 1359055 w 10502838"/>
              <a:gd name="connsiteY2557" fmla="*/ 3524052 h 6860376"/>
              <a:gd name="connsiteX2558" fmla="*/ 1359055 w 10502838"/>
              <a:gd name="connsiteY2558" fmla="*/ 3631077 h 6860376"/>
              <a:gd name="connsiteX2559" fmla="*/ 1466082 w 10502838"/>
              <a:gd name="connsiteY2559" fmla="*/ 3631077 h 6860376"/>
              <a:gd name="connsiteX2560" fmla="*/ 1466082 w 10502838"/>
              <a:gd name="connsiteY2560" fmla="*/ 3678312 h 6860376"/>
              <a:gd name="connsiteX2561" fmla="*/ 1359055 w 10502838"/>
              <a:gd name="connsiteY2561" fmla="*/ 3678312 h 6860376"/>
              <a:gd name="connsiteX2562" fmla="*/ 1359055 w 10502838"/>
              <a:gd name="connsiteY2562" fmla="*/ 3785337 h 6860376"/>
              <a:gd name="connsiteX2563" fmla="*/ 1311820 w 10502838"/>
              <a:gd name="connsiteY2563" fmla="*/ 3785337 h 6860376"/>
              <a:gd name="connsiteX2564" fmla="*/ 1311820 w 10502838"/>
              <a:gd name="connsiteY2564" fmla="*/ 3678312 h 6860376"/>
              <a:gd name="connsiteX2565" fmla="*/ 1204798 w 10502838"/>
              <a:gd name="connsiteY2565" fmla="*/ 3678312 h 6860376"/>
              <a:gd name="connsiteX2566" fmla="*/ 1204798 w 10502838"/>
              <a:gd name="connsiteY2566" fmla="*/ 3631077 h 6860376"/>
              <a:gd name="connsiteX2567" fmla="*/ 1311820 w 10502838"/>
              <a:gd name="connsiteY2567" fmla="*/ 3631077 h 6860376"/>
              <a:gd name="connsiteX2568" fmla="*/ 709731 w 10502838"/>
              <a:gd name="connsiteY2568" fmla="*/ 3524052 h 6860376"/>
              <a:gd name="connsiteX2569" fmla="*/ 756367 w 10502838"/>
              <a:gd name="connsiteY2569" fmla="*/ 3524052 h 6860376"/>
              <a:gd name="connsiteX2570" fmla="*/ 756367 w 10502838"/>
              <a:gd name="connsiteY2570" fmla="*/ 3631077 h 6860376"/>
              <a:gd name="connsiteX2571" fmla="*/ 863393 w 10502838"/>
              <a:gd name="connsiteY2571" fmla="*/ 3631077 h 6860376"/>
              <a:gd name="connsiteX2572" fmla="*/ 863393 w 10502838"/>
              <a:gd name="connsiteY2572" fmla="*/ 3678312 h 6860376"/>
              <a:gd name="connsiteX2573" fmla="*/ 756367 w 10502838"/>
              <a:gd name="connsiteY2573" fmla="*/ 3678312 h 6860376"/>
              <a:gd name="connsiteX2574" fmla="*/ 756367 w 10502838"/>
              <a:gd name="connsiteY2574" fmla="*/ 3785337 h 6860376"/>
              <a:gd name="connsiteX2575" fmla="*/ 709731 w 10502838"/>
              <a:gd name="connsiteY2575" fmla="*/ 3785337 h 6860376"/>
              <a:gd name="connsiteX2576" fmla="*/ 709731 w 10502838"/>
              <a:gd name="connsiteY2576" fmla="*/ 3678312 h 6860376"/>
              <a:gd name="connsiteX2577" fmla="*/ 602706 w 10502838"/>
              <a:gd name="connsiteY2577" fmla="*/ 3678312 h 6860376"/>
              <a:gd name="connsiteX2578" fmla="*/ 602706 w 10502838"/>
              <a:gd name="connsiteY2578" fmla="*/ 3631077 h 6860376"/>
              <a:gd name="connsiteX2579" fmla="*/ 709731 w 10502838"/>
              <a:gd name="connsiteY2579" fmla="*/ 3631077 h 6860376"/>
              <a:gd name="connsiteX2580" fmla="*/ 107041 w 10502838"/>
              <a:gd name="connsiteY2580" fmla="*/ 3524052 h 6860376"/>
              <a:gd name="connsiteX2581" fmla="*/ 154276 w 10502838"/>
              <a:gd name="connsiteY2581" fmla="*/ 3524052 h 6860376"/>
              <a:gd name="connsiteX2582" fmla="*/ 154276 w 10502838"/>
              <a:gd name="connsiteY2582" fmla="*/ 3631077 h 6860376"/>
              <a:gd name="connsiteX2583" fmla="*/ 261302 w 10502838"/>
              <a:gd name="connsiteY2583" fmla="*/ 3631077 h 6860376"/>
              <a:gd name="connsiteX2584" fmla="*/ 261302 w 10502838"/>
              <a:gd name="connsiteY2584" fmla="*/ 3678312 h 6860376"/>
              <a:gd name="connsiteX2585" fmla="*/ 154276 w 10502838"/>
              <a:gd name="connsiteY2585" fmla="*/ 3678312 h 6860376"/>
              <a:gd name="connsiteX2586" fmla="*/ 154276 w 10502838"/>
              <a:gd name="connsiteY2586" fmla="*/ 3785337 h 6860376"/>
              <a:gd name="connsiteX2587" fmla="*/ 107041 w 10502838"/>
              <a:gd name="connsiteY2587" fmla="*/ 3785337 h 6860376"/>
              <a:gd name="connsiteX2588" fmla="*/ 107041 w 10502838"/>
              <a:gd name="connsiteY2588" fmla="*/ 3678312 h 6860376"/>
              <a:gd name="connsiteX2589" fmla="*/ 16 w 10502838"/>
              <a:gd name="connsiteY2589" fmla="*/ 3678312 h 6860376"/>
              <a:gd name="connsiteX2590" fmla="*/ 16 w 10502838"/>
              <a:gd name="connsiteY2590" fmla="*/ 3631077 h 6860376"/>
              <a:gd name="connsiteX2591" fmla="*/ 107041 w 10502838"/>
              <a:gd name="connsiteY2591" fmla="*/ 3631077 h 6860376"/>
              <a:gd name="connsiteX2592" fmla="*/ 1259804 w 10502838"/>
              <a:gd name="connsiteY2592" fmla="*/ 3118076 h 6860376"/>
              <a:gd name="connsiteX2593" fmla="*/ 1239476 w 10502838"/>
              <a:gd name="connsiteY2593" fmla="*/ 3138404 h 6860376"/>
              <a:gd name="connsiteX2594" fmla="*/ 1315409 w 10502838"/>
              <a:gd name="connsiteY2594" fmla="*/ 3214338 h 6860376"/>
              <a:gd name="connsiteX2595" fmla="*/ 1239476 w 10502838"/>
              <a:gd name="connsiteY2595" fmla="*/ 3290272 h 6860376"/>
              <a:gd name="connsiteX2596" fmla="*/ 1259804 w 10502838"/>
              <a:gd name="connsiteY2596" fmla="*/ 3310600 h 6860376"/>
              <a:gd name="connsiteX2597" fmla="*/ 1335738 w 10502838"/>
              <a:gd name="connsiteY2597" fmla="*/ 3234667 h 6860376"/>
              <a:gd name="connsiteX2598" fmla="*/ 1411673 w 10502838"/>
              <a:gd name="connsiteY2598" fmla="*/ 3310600 h 6860376"/>
              <a:gd name="connsiteX2599" fmla="*/ 1432001 w 10502838"/>
              <a:gd name="connsiteY2599" fmla="*/ 3290272 h 6860376"/>
              <a:gd name="connsiteX2600" fmla="*/ 1356067 w 10502838"/>
              <a:gd name="connsiteY2600" fmla="*/ 3214338 h 6860376"/>
              <a:gd name="connsiteX2601" fmla="*/ 1432001 w 10502838"/>
              <a:gd name="connsiteY2601" fmla="*/ 3138404 h 6860376"/>
              <a:gd name="connsiteX2602" fmla="*/ 1411673 w 10502838"/>
              <a:gd name="connsiteY2602" fmla="*/ 3118076 h 6860376"/>
              <a:gd name="connsiteX2603" fmla="*/ 1335738 w 10502838"/>
              <a:gd name="connsiteY2603" fmla="*/ 3194009 h 6860376"/>
              <a:gd name="connsiteX2604" fmla="*/ 55023 w 10502838"/>
              <a:gd name="connsiteY2604" fmla="*/ 3118076 h 6860376"/>
              <a:gd name="connsiteX2605" fmla="*/ 34694 w 10502838"/>
              <a:gd name="connsiteY2605" fmla="*/ 3138404 h 6860376"/>
              <a:gd name="connsiteX2606" fmla="*/ 110628 w 10502838"/>
              <a:gd name="connsiteY2606" fmla="*/ 3214338 h 6860376"/>
              <a:gd name="connsiteX2607" fmla="*/ 34096 w 10502838"/>
              <a:gd name="connsiteY2607" fmla="*/ 3289674 h 6860376"/>
              <a:gd name="connsiteX2608" fmla="*/ 54425 w 10502838"/>
              <a:gd name="connsiteY2608" fmla="*/ 3310002 h 6860376"/>
              <a:gd name="connsiteX2609" fmla="*/ 130359 w 10502838"/>
              <a:gd name="connsiteY2609" fmla="*/ 3234667 h 6860376"/>
              <a:gd name="connsiteX2610" fmla="*/ 206294 w 10502838"/>
              <a:gd name="connsiteY2610" fmla="*/ 3310600 h 6860376"/>
              <a:gd name="connsiteX2611" fmla="*/ 226622 w 10502838"/>
              <a:gd name="connsiteY2611" fmla="*/ 3290272 h 6860376"/>
              <a:gd name="connsiteX2612" fmla="*/ 150688 w 10502838"/>
              <a:gd name="connsiteY2612" fmla="*/ 3214338 h 6860376"/>
              <a:gd name="connsiteX2613" fmla="*/ 226622 w 10502838"/>
              <a:gd name="connsiteY2613" fmla="*/ 3138404 h 6860376"/>
              <a:gd name="connsiteX2614" fmla="*/ 206294 w 10502838"/>
              <a:gd name="connsiteY2614" fmla="*/ 3118076 h 6860376"/>
              <a:gd name="connsiteX2615" fmla="*/ 130359 w 10502838"/>
              <a:gd name="connsiteY2615" fmla="*/ 3194009 h 6860376"/>
              <a:gd name="connsiteX2616" fmla="*/ 10295963 w 10502838"/>
              <a:gd name="connsiteY2616" fmla="*/ 3118074 h 6860376"/>
              <a:gd name="connsiteX2617" fmla="*/ 10275634 w 10502838"/>
              <a:gd name="connsiteY2617" fmla="*/ 3138404 h 6860376"/>
              <a:gd name="connsiteX2618" fmla="*/ 10351568 w 10502838"/>
              <a:gd name="connsiteY2618" fmla="*/ 3214337 h 6860376"/>
              <a:gd name="connsiteX2619" fmla="*/ 10275634 w 10502838"/>
              <a:gd name="connsiteY2619" fmla="*/ 3290270 h 6860376"/>
              <a:gd name="connsiteX2620" fmla="*/ 10295963 w 10502838"/>
              <a:gd name="connsiteY2620" fmla="*/ 3310598 h 6860376"/>
              <a:gd name="connsiteX2621" fmla="*/ 10371897 w 10502838"/>
              <a:gd name="connsiteY2621" fmla="*/ 3234665 h 6860376"/>
              <a:gd name="connsiteX2622" fmla="*/ 10447831 w 10502838"/>
              <a:gd name="connsiteY2622" fmla="*/ 3310598 h 6860376"/>
              <a:gd name="connsiteX2623" fmla="*/ 10468160 w 10502838"/>
              <a:gd name="connsiteY2623" fmla="*/ 3290270 h 6860376"/>
              <a:gd name="connsiteX2624" fmla="*/ 10392226 w 10502838"/>
              <a:gd name="connsiteY2624" fmla="*/ 3214337 h 6860376"/>
              <a:gd name="connsiteX2625" fmla="*/ 10468160 w 10502838"/>
              <a:gd name="connsiteY2625" fmla="*/ 3138404 h 6860376"/>
              <a:gd name="connsiteX2626" fmla="*/ 10447831 w 10502838"/>
              <a:gd name="connsiteY2626" fmla="*/ 3118074 h 6860376"/>
              <a:gd name="connsiteX2627" fmla="*/ 10371897 w 10502838"/>
              <a:gd name="connsiteY2627" fmla="*/ 3194008 h 6860376"/>
              <a:gd name="connsiteX2628" fmla="*/ 9693870 w 10502838"/>
              <a:gd name="connsiteY2628" fmla="*/ 3118074 h 6860376"/>
              <a:gd name="connsiteX2629" fmla="*/ 9673541 w 10502838"/>
              <a:gd name="connsiteY2629" fmla="*/ 3138404 h 6860376"/>
              <a:gd name="connsiteX2630" fmla="*/ 9749475 w 10502838"/>
              <a:gd name="connsiteY2630" fmla="*/ 3214337 h 6860376"/>
              <a:gd name="connsiteX2631" fmla="*/ 9673541 w 10502838"/>
              <a:gd name="connsiteY2631" fmla="*/ 3290270 h 6860376"/>
              <a:gd name="connsiteX2632" fmla="*/ 9693870 w 10502838"/>
              <a:gd name="connsiteY2632" fmla="*/ 3310598 h 6860376"/>
              <a:gd name="connsiteX2633" fmla="*/ 9769804 w 10502838"/>
              <a:gd name="connsiteY2633" fmla="*/ 3234665 h 6860376"/>
              <a:gd name="connsiteX2634" fmla="*/ 9845738 w 10502838"/>
              <a:gd name="connsiteY2634" fmla="*/ 3310598 h 6860376"/>
              <a:gd name="connsiteX2635" fmla="*/ 9866067 w 10502838"/>
              <a:gd name="connsiteY2635" fmla="*/ 3290270 h 6860376"/>
              <a:gd name="connsiteX2636" fmla="*/ 9790133 w 10502838"/>
              <a:gd name="connsiteY2636" fmla="*/ 3214337 h 6860376"/>
              <a:gd name="connsiteX2637" fmla="*/ 9866067 w 10502838"/>
              <a:gd name="connsiteY2637" fmla="*/ 3138404 h 6860376"/>
              <a:gd name="connsiteX2638" fmla="*/ 9845738 w 10502838"/>
              <a:gd name="connsiteY2638" fmla="*/ 3118074 h 6860376"/>
              <a:gd name="connsiteX2639" fmla="*/ 9769804 w 10502838"/>
              <a:gd name="connsiteY2639" fmla="*/ 3194008 h 6860376"/>
              <a:gd name="connsiteX2640" fmla="*/ 9091179 w 10502838"/>
              <a:gd name="connsiteY2640" fmla="*/ 3118074 h 6860376"/>
              <a:gd name="connsiteX2641" fmla="*/ 9070850 w 10502838"/>
              <a:gd name="connsiteY2641" fmla="*/ 3138404 h 6860376"/>
              <a:gd name="connsiteX2642" fmla="*/ 9146785 w 10502838"/>
              <a:gd name="connsiteY2642" fmla="*/ 3214337 h 6860376"/>
              <a:gd name="connsiteX2643" fmla="*/ 9070850 w 10502838"/>
              <a:gd name="connsiteY2643" fmla="*/ 3290270 h 6860376"/>
              <a:gd name="connsiteX2644" fmla="*/ 9091179 w 10502838"/>
              <a:gd name="connsiteY2644" fmla="*/ 3310598 h 6860376"/>
              <a:gd name="connsiteX2645" fmla="*/ 9167113 w 10502838"/>
              <a:gd name="connsiteY2645" fmla="*/ 3234665 h 6860376"/>
              <a:gd name="connsiteX2646" fmla="*/ 9243048 w 10502838"/>
              <a:gd name="connsiteY2646" fmla="*/ 3310598 h 6860376"/>
              <a:gd name="connsiteX2647" fmla="*/ 9263377 w 10502838"/>
              <a:gd name="connsiteY2647" fmla="*/ 3290270 h 6860376"/>
              <a:gd name="connsiteX2648" fmla="*/ 9187442 w 10502838"/>
              <a:gd name="connsiteY2648" fmla="*/ 3214337 h 6860376"/>
              <a:gd name="connsiteX2649" fmla="*/ 9263377 w 10502838"/>
              <a:gd name="connsiteY2649" fmla="*/ 3138404 h 6860376"/>
              <a:gd name="connsiteX2650" fmla="*/ 9243048 w 10502838"/>
              <a:gd name="connsiteY2650" fmla="*/ 3118074 h 6860376"/>
              <a:gd name="connsiteX2651" fmla="*/ 9167113 w 10502838"/>
              <a:gd name="connsiteY2651" fmla="*/ 3194008 h 6860376"/>
              <a:gd name="connsiteX2652" fmla="*/ 7886396 w 10502838"/>
              <a:gd name="connsiteY2652" fmla="*/ 3118074 h 6860376"/>
              <a:gd name="connsiteX2653" fmla="*/ 7866067 w 10502838"/>
              <a:gd name="connsiteY2653" fmla="*/ 3138404 h 6860376"/>
              <a:gd name="connsiteX2654" fmla="*/ 7942001 w 10502838"/>
              <a:gd name="connsiteY2654" fmla="*/ 3214337 h 6860376"/>
              <a:gd name="connsiteX2655" fmla="*/ 7866067 w 10502838"/>
              <a:gd name="connsiteY2655" fmla="*/ 3290270 h 6860376"/>
              <a:gd name="connsiteX2656" fmla="*/ 7886396 w 10502838"/>
              <a:gd name="connsiteY2656" fmla="*/ 3310598 h 6860376"/>
              <a:gd name="connsiteX2657" fmla="*/ 7962330 w 10502838"/>
              <a:gd name="connsiteY2657" fmla="*/ 3234665 h 6860376"/>
              <a:gd name="connsiteX2658" fmla="*/ 8038264 w 10502838"/>
              <a:gd name="connsiteY2658" fmla="*/ 3310598 h 6860376"/>
              <a:gd name="connsiteX2659" fmla="*/ 8058593 w 10502838"/>
              <a:gd name="connsiteY2659" fmla="*/ 3290270 h 6860376"/>
              <a:gd name="connsiteX2660" fmla="*/ 7982659 w 10502838"/>
              <a:gd name="connsiteY2660" fmla="*/ 3214337 h 6860376"/>
              <a:gd name="connsiteX2661" fmla="*/ 8058593 w 10502838"/>
              <a:gd name="connsiteY2661" fmla="*/ 3138404 h 6860376"/>
              <a:gd name="connsiteX2662" fmla="*/ 8038264 w 10502838"/>
              <a:gd name="connsiteY2662" fmla="*/ 3118074 h 6860376"/>
              <a:gd name="connsiteX2663" fmla="*/ 7962330 w 10502838"/>
              <a:gd name="connsiteY2663" fmla="*/ 3194008 h 6860376"/>
              <a:gd name="connsiteX2664" fmla="*/ 7283705 w 10502838"/>
              <a:gd name="connsiteY2664" fmla="*/ 3118074 h 6860376"/>
              <a:gd name="connsiteX2665" fmla="*/ 7263376 w 10502838"/>
              <a:gd name="connsiteY2665" fmla="*/ 3138404 h 6860376"/>
              <a:gd name="connsiteX2666" fmla="*/ 7339310 w 10502838"/>
              <a:gd name="connsiteY2666" fmla="*/ 3214337 h 6860376"/>
              <a:gd name="connsiteX2667" fmla="*/ 7263376 w 10502838"/>
              <a:gd name="connsiteY2667" fmla="*/ 3290270 h 6860376"/>
              <a:gd name="connsiteX2668" fmla="*/ 7283705 w 10502838"/>
              <a:gd name="connsiteY2668" fmla="*/ 3310598 h 6860376"/>
              <a:gd name="connsiteX2669" fmla="*/ 7359639 w 10502838"/>
              <a:gd name="connsiteY2669" fmla="*/ 3234665 h 6860376"/>
              <a:gd name="connsiteX2670" fmla="*/ 7435573 w 10502838"/>
              <a:gd name="connsiteY2670" fmla="*/ 3310598 h 6860376"/>
              <a:gd name="connsiteX2671" fmla="*/ 7455902 w 10502838"/>
              <a:gd name="connsiteY2671" fmla="*/ 3290270 h 6860376"/>
              <a:gd name="connsiteX2672" fmla="*/ 7379968 w 10502838"/>
              <a:gd name="connsiteY2672" fmla="*/ 3214337 h 6860376"/>
              <a:gd name="connsiteX2673" fmla="*/ 7455902 w 10502838"/>
              <a:gd name="connsiteY2673" fmla="*/ 3138404 h 6860376"/>
              <a:gd name="connsiteX2674" fmla="*/ 7435573 w 10502838"/>
              <a:gd name="connsiteY2674" fmla="*/ 3118074 h 6860376"/>
              <a:gd name="connsiteX2675" fmla="*/ 7359639 w 10502838"/>
              <a:gd name="connsiteY2675" fmla="*/ 3194008 h 6860376"/>
              <a:gd name="connsiteX2676" fmla="*/ 6681612 w 10502838"/>
              <a:gd name="connsiteY2676" fmla="*/ 3118074 h 6860376"/>
              <a:gd name="connsiteX2677" fmla="*/ 6661283 w 10502838"/>
              <a:gd name="connsiteY2677" fmla="*/ 3138404 h 6860376"/>
              <a:gd name="connsiteX2678" fmla="*/ 6737217 w 10502838"/>
              <a:gd name="connsiteY2678" fmla="*/ 3214337 h 6860376"/>
              <a:gd name="connsiteX2679" fmla="*/ 6661283 w 10502838"/>
              <a:gd name="connsiteY2679" fmla="*/ 3290270 h 6860376"/>
              <a:gd name="connsiteX2680" fmla="*/ 6681612 w 10502838"/>
              <a:gd name="connsiteY2680" fmla="*/ 3310598 h 6860376"/>
              <a:gd name="connsiteX2681" fmla="*/ 6757546 w 10502838"/>
              <a:gd name="connsiteY2681" fmla="*/ 3234665 h 6860376"/>
              <a:gd name="connsiteX2682" fmla="*/ 6833480 w 10502838"/>
              <a:gd name="connsiteY2682" fmla="*/ 3310598 h 6860376"/>
              <a:gd name="connsiteX2683" fmla="*/ 6853809 w 10502838"/>
              <a:gd name="connsiteY2683" fmla="*/ 3290270 h 6860376"/>
              <a:gd name="connsiteX2684" fmla="*/ 6777875 w 10502838"/>
              <a:gd name="connsiteY2684" fmla="*/ 3214337 h 6860376"/>
              <a:gd name="connsiteX2685" fmla="*/ 6853809 w 10502838"/>
              <a:gd name="connsiteY2685" fmla="*/ 3138404 h 6860376"/>
              <a:gd name="connsiteX2686" fmla="*/ 6833480 w 10502838"/>
              <a:gd name="connsiteY2686" fmla="*/ 3118074 h 6860376"/>
              <a:gd name="connsiteX2687" fmla="*/ 6757546 w 10502838"/>
              <a:gd name="connsiteY2687" fmla="*/ 3194008 h 6860376"/>
              <a:gd name="connsiteX2688" fmla="*/ 5476828 w 10502838"/>
              <a:gd name="connsiteY2688" fmla="*/ 3118074 h 6860376"/>
              <a:gd name="connsiteX2689" fmla="*/ 5456499 w 10502838"/>
              <a:gd name="connsiteY2689" fmla="*/ 3138404 h 6860376"/>
              <a:gd name="connsiteX2690" fmla="*/ 5532433 w 10502838"/>
              <a:gd name="connsiteY2690" fmla="*/ 3214337 h 6860376"/>
              <a:gd name="connsiteX2691" fmla="*/ 5456499 w 10502838"/>
              <a:gd name="connsiteY2691" fmla="*/ 3290270 h 6860376"/>
              <a:gd name="connsiteX2692" fmla="*/ 5476828 w 10502838"/>
              <a:gd name="connsiteY2692" fmla="*/ 3310598 h 6860376"/>
              <a:gd name="connsiteX2693" fmla="*/ 5552762 w 10502838"/>
              <a:gd name="connsiteY2693" fmla="*/ 3234665 h 6860376"/>
              <a:gd name="connsiteX2694" fmla="*/ 5628697 w 10502838"/>
              <a:gd name="connsiteY2694" fmla="*/ 3310598 h 6860376"/>
              <a:gd name="connsiteX2695" fmla="*/ 5649025 w 10502838"/>
              <a:gd name="connsiteY2695" fmla="*/ 3290270 h 6860376"/>
              <a:gd name="connsiteX2696" fmla="*/ 5573091 w 10502838"/>
              <a:gd name="connsiteY2696" fmla="*/ 3214337 h 6860376"/>
              <a:gd name="connsiteX2697" fmla="*/ 5649025 w 10502838"/>
              <a:gd name="connsiteY2697" fmla="*/ 3138404 h 6860376"/>
              <a:gd name="connsiteX2698" fmla="*/ 5628697 w 10502838"/>
              <a:gd name="connsiteY2698" fmla="*/ 3118074 h 6860376"/>
              <a:gd name="connsiteX2699" fmla="*/ 5552762 w 10502838"/>
              <a:gd name="connsiteY2699" fmla="*/ 3194008 h 6860376"/>
              <a:gd name="connsiteX2700" fmla="*/ 4874137 w 10502838"/>
              <a:gd name="connsiteY2700" fmla="*/ 3118074 h 6860376"/>
              <a:gd name="connsiteX2701" fmla="*/ 4853808 w 10502838"/>
              <a:gd name="connsiteY2701" fmla="*/ 3138404 h 6860376"/>
              <a:gd name="connsiteX2702" fmla="*/ 4929742 w 10502838"/>
              <a:gd name="connsiteY2702" fmla="*/ 3214337 h 6860376"/>
              <a:gd name="connsiteX2703" fmla="*/ 4853808 w 10502838"/>
              <a:gd name="connsiteY2703" fmla="*/ 3290270 h 6860376"/>
              <a:gd name="connsiteX2704" fmla="*/ 4874137 w 10502838"/>
              <a:gd name="connsiteY2704" fmla="*/ 3310598 h 6860376"/>
              <a:gd name="connsiteX2705" fmla="*/ 4950071 w 10502838"/>
              <a:gd name="connsiteY2705" fmla="*/ 3234665 h 6860376"/>
              <a:gd name="connsiteX2706" fmla="*/ 5026005 w 10502838"/>
              <a:gd name="connsiteY2706" fmla="*/ 3310598 h 6860376"/>
              <a:gd name="connsiteX2707" fmla="*/ 5046334 w 10502838"/>
              <a:gd name="connsiteY2707" fmla="*/ 3290270 h 6860376"/>
              <a:gd name="connsiteX2708" fmla="*/ 4970400 w 10502838"/>
              <a:gd name="connsiteY2708" fmla="*/ 3214337 h 6860376"/>
              <a:gd name="connsiteX2709" fmla="*/ 5046334 w 10502838"/>
              <a:gd name="connsiteY2709" fmla="*/ 3138404 h 6860376"/>
              <a:gd name="connsiteX2710" fmla="*/ 5026005 w 10502838"/>
              <a:gd name="connsiteY2710" fmla="*/ 3118074 h 6860376"/>
              <a:gd name="connsiteX2711" fmla="*/ 4950071 w 10502838"/>
              <a:gd name="connsiteY2711" fmla="*/ 3194008 h 6860376"/>
              <a:gd name="connsiteX2712" fmla="*/ 4271446 w 10502838"/>
              <a:gd name="connsiteY2712" fmla="*/ 3118074 h 6860376"/>
              <a:gd name="connsiteX2713" fmla="*/ 4251117 w 10502838"/>
              <a:gd name="connsiteY2713" fmla="*/ 3138404 h 6860376"/>
              <a:gd name="connsiteX2714" fmla="*/ 4327052 w 10502838"/>
              <a:gd name="connsiteY2714" fmla="*/ 3214337 h 6860376"/>
              <a:gd name="connsiteX2715" fmla="*/ 4251117 w 10502838"/>
              <a:gd name="connsiteY2715" fmla="*/ 3290270 h 6860376"/>
              <a:gd name="connsiteX2716" fmla="*/ 4271446 w 10502838"/>
              <a:gd name="connsiteY2716" fmla="*/ 3310598 h 6860376"/>
              <a:gd name="connsiteX2717" fmla="*/ 4347380 w 10502838"/>
              <a:gd name="connsiteY2717" fmla="*/ 3234665 h 6860376"/>
              <a:gd name="connsiteX2718" fmla="*/ 4423315 w 10502838"/>
              <a:gd name="connsiteY2718" fmla="*/ 3310598 h 6860376"/>
              <a:gd name="connsiteX2719" fmla="*/ 4443644 w 10502838"/>
              <a:gd name="connsiteY2719" fmla="*/ 3290270 h 6860376"/>
              <a:gd name="connsiteX2720" fmla="*/ 4367709 w 10502838"/>
              <a:gd name="connsiteY2720" fmla="*/ 3214337 h 6860376"/>
              <a:gd name="connsiteX2721" fmla="*/ 4443644 w 10502838"/>
              <a:gd name="connsiteY2721" fmla="*/ 3138404 h 6860376"/>
              <a:gd name="connsiteX2722" fmla="*/ 4423315 w 10502838"/>
              <a:gd name="connsiteY2722" fmla="*/ 3118074 h 6860376"/>
              <a:gd name="connsiteX2723" fmla="*/ 4347380 w 10502838"/>
              <a:gd name="connsiteY2723" fmla="*/ 3194008 h 6860376"/>
              <a:gd name="connsiteX2724" fmla="*/ 3067291 w 10502838"/>
              <a:gd name="connsiteY2724" fmla="*/ 3118074 h 6860376"/>
              <a:gd name="connsiteX2725" fmla="*/ 3046962 w 10502838"/>
              <a:gd name="connsiteY2725" fmla="*/ 3138404 h 6860376"/>
              <a:gd name="connsiteX2726" fmla="*/ 3122897 w 10502838"/>
              <a:gd name="connsiteY2726" fmla="*/ 3214337 h 6860376"/>
              <a:gd name="connsiteX2727" fmla="*/ 3046962 w 10502838"/>
              <a:gd name="connsiteY2727" fmla="*/ 3290270 h 6860376"/>
              <a:gd name="connsiteX2728" fmla="*/ 3067291 w 10502838"/>
              <a:gd name="connsiteY2728" fmla="*/ 3310598 h 6860376"/>
              <a:gd name="connsiteX2729" fmla="*/ 3142629 w 10502838"/>
              <a:gd name="connsiteY2729" fmla="*/ 3234665 h 6860376"/>
              <a:gd name="connsiteX2730" fmla="*/ 3218565 w 10502838"/>
              <a:gd name="connsiteY2730" fmla="*/ 3310598 h 6860376"/>
              <a:gd name="connsiteX2731" fmla="*/ 3238894 w 10502838"/>
              <a:gd name="connsiteY2731" fmla="*/ 3290270 h 6860376"/>
              <a:gd name="connsiteX2732" fmla="*/ 3162958 w 10502838"/>
              <a:gd name="connsiteY2732" fmla="*/ 3214337 h 6860376"/>
              <a:gd name="connsiteX2733" fmla="*/ 3238894 w 10502838"/>
              <a:gd name="connsiteY2733" fmla="*/ 3138404 h 6860376"/>
              <a:gd name="connsiteX2734" fmla="*/ 3218565 w 10502838"/>
              <a:gd name="connsiteY2734" fmla="*/ 3118074 h 6860376"/>
              <a:gd name="connsiteX2735" fmla="*/ 3142629 w 10502838"/>
              <a:gd name="connsiteY2735" fmla="*/ 3194008 h 6860376"/>
              <a:gd name="connsiteX2736" fmla="*/ 2464596 w 10502838"/>
              <a:gd name="connsiteY2736" fmla="*/ 3118074 h 6860376"/>
              <a:gd name="connsiteX2737" fmla="*/ 2444267 w 10502838"/>
              <a:gd name="connsiteY2737" fmla="*/ 3138404 h 6860376"/>
              <a:gd name="connsiteX2738" fmla="*/ 2520203 w 10502838"/>
              <a:gd name="connsiteY2738" fmla="*/ 3214337 h 6860376"/>
              <a:gd name="connsiteX2739" fmla="*/ 2444267 w 10502838"/>
              <a:gd name="connsiteY2739" fmla="*/ 3290270 h 6860376"/>
              <a:gd name="connsiteX2740" fmla="*/ 2464596 w 10502838"/>
              <a:gd name="connsiteY2740" fmla="*/ 3310598 h 6860376"/>
              <a:gd name="connsiteX2741" fmla="*/ 2540532 w 10502838"/>
              <a:gd name="connsiteY2741" fmla="*/ 3234665 h 6860376"/>
              <a:gd name="connsiteX2742" fmla="*/ 2616466 w 10502838"/>
              <a:gd name="connsiteY2742" fmla="*/ 3310598 h 6860376"/>
              <a:gd name="connsiteX2743" fmla="*/ 2636795 w 10502838"/>
              <a:gd name="connsiteY2743" fmla="*/ 3290270 h 6860376"/>
              <a:gd name="connsiteX2744" fmla="*/ 2560861 w 10502838"/>
              <a:gd name="connsiteY2744" fmla="*/ 3214337 h 6860376"/>
              <a:gd name="connsiteX2745" fmla="*/ 2636795 w 10502838"/>
              <a:gd name="connsiteY2745" fmla="*/ 3138404 h 6860376"/>
              <a:gd name="connsiteX2746" fmla="*/ 2616466 w 10502838"/>
              <a:gd name="connsiteY2746" fmla="*/ 3118074 h 6860376"/>
              <a:gd name="connsiteX2747" fmla="*/ 2540532 w 10502838"/>
              <a:gd name="connsiteY2747" fmla="*/ 3194008 h 6860376"/>
              <a:gd name="connsiteX2748" fmla="*/ 657116 w 10502838"/>
              <a:gd name="connsiteY2748" fmla="*/ 3118074 h 6860376"/>
              <a:gd name="connsiteX2749" fmla="*/ 636787 w 10502838"/>
              <a:gd name="connsiteY2749" fmla="*/ 3138404 h 6860376"/>
              <a:gd name="connsiteX2750" fmla="*/ 712721 w 10502838"/>
              <a:gd name="connsiteY2750" fmla="*/ 3214337 h 6860376"/>
              <a:gd name="connsiteX2751" fmla="*/ 636787 w 10502838"/>
              <a:gd name="connsiteY2751" fmla="*/ 3289673 h 6860376"/>
              <a:gd name="connsiteX2752" fmla="*/ 657116 w 10502838"/>
              <a:gd name="connsiteY2752" fmla="*/ 3310001 h 6860376"/>
              <a:gd name="connsiteX2753" fmla="*/ 733050 w 10502838"/>
              <a:gd name="connsiteY2753" fmla="*/ 3234068 h 6860376"/>
              <a:gd name="connsiteX2754" fmla="*/ 808984 w 10502838"/>
              <a:gd name="connsiteY2754" fmla="*/ 3310001 h 6860376"/>
              <a:gd name="connsiteX2755" fmla="*/ 829313 w 10502838"/>
              <a:gd name="connsiteY2755" fmla="*/ 3289673 h 6860376"/>
              <a:gd name="connsiteX2756" fmla="*/ 753379 w 10502838"/>
              <a:gd name="connsiteY2756" fmla="*/ 3214337 h 6860376"/>
              <a:gd name="connsiteX2757" fmla="*/ 829313 w 10502838"/>
              <a:gd name="connsiteY2757" fmla="*/ 3138404 h 6860376"/>
              <a:gd name="connsiteX2758" fmla="*/ 808984 w 10502838"/>
              <a:gd name="connsiteY2758" fmla="*/ 3118074 h 6860376"/>
              <a:gd name="connsiteX2759" fmla="*/ 733050 w 10502838"/>
              <a:gd name="connsiteY2759" fmla="*/ 3194008 h 6860376"/>
              <a:gd name="connsiteX2760" fmla="*/ 8489086 w 10502838"/>
              <a:gd name="connsiteY2760" fmla="*/ 3117477 h 6860376"/>
              <a:gd name="connsiteX2761" fmla="*/ 8468757 w 10502838"/>
              <a:gd name="connsiteY2761" fmla="*/ 3137805 h 6860376"/>
              <a:gd name="connsiteX2762" fmla="*/ 8544691 w 10502838"/>
              <a:gd name="connsiteY2762" fmla="*/ 3213739 h 6860376"/>
              <a:gd name="connsiteX2763" fmla="*/ 8468757 w 10502838"/>
              <a:gd name="connsiteY2763" fmla="*/ 3289673 h 6860376"/>
              <a:gd name="connsiteX2764" fmla="*/ 8489086 w 10502838"/>
              <a:gd name="connsiteY2764" fmla="*/ 3310001 h 6860376"/>
              <a:gd name="connsiteX2765" fmla="*/ 8565020 w 10502838"/>
              <a:gd name="connsiteY2765" fmla="*/ 3234068 h 6860376"/>
              <a:gd name="connsiteX2766" fmla="*/ 8640954 w 10502838"/>
              <a:gd name="connsiteY2766" fmla="*/ 3310001 h 6860376"/>
              <a:gd name="connsiteX2767" fmla="*/ 8661283 w 10502838"/>
              <a:gd name="connsiteY2767" fmla="*/ 3289673 h 6860376"/>
              <a:gd name="connsiteX2768" fmla="*/ 8585349 w 10502838"/>
              <a:gd name="connsiteY2768" fmla="*/ 3213739 h 6860376"/>
              <a:gd name="connsiteX2769" fmla="*/ 8661283 w 10502838"/>
              <a:gd name="connsiteY2769" fmla="*/ 3137805 h 6860376"/>
              <a:gd name="connsiteX2770" fmla="*/ 8640954 w 10502838"/>
              <a:gd name="connsiteY2770" fmla="*/ 3117477 h 6860376"/>
              <a:gd name="connsiteX2771" fmla="*/ 8565020 w 10502838"/>
              <a:gd name="connsiteY2771" fmla="*/ 3193410 h 6860376"/>
              <a:gd name="connsiteX2772" fmla="*/ 6078921 w 10502838"/>
              <a:gd name="connsiteY2772" fmla="*/ 3117477 h 6860376"/>
              <a:gd name="connsiteX2773" fmla="*/ 6058592 w 10502838"/>
              <a:gd name="connsiteY2773" fmla="*/ 3137805 h 6860376"/>
              <a:gd name="connsiteX2774" fmla="*/ 6134526 w 10502838"/>
              <a:gd name="connsiteY2774" fmla="*/ 3213739 h 6860376"/>
              <a:gd name="connsiteX2775" fmla="*/ 6058592 w 10502838"/>
              <a:gd name="connsiteY2775" fmla="*/ 3289673 h 6860376"/>
              <a:gd name="connsiteX2776" fmla="*/ 6078921 w 10502838"/>
              <a:gd name="connsiteY2776" fmla="*/ 3310001 h 6860376"/>
              <a:gd name="connsiteX2777" fmla="*/ 6154855 w 10502838"/>
              <a:gd name="connsiteY2777" fmla="*/ 3234068 h 6860376"/>
              <a:gd name="connsiteX2778" fmla="*/ 6230789 w 10502838"/>
              <a:gd name="connsiteY2778" fmla="*/ 3310001 h 6860376"/>
              <a:gd name="connsiteX2779" fmla="*/ 6251118 w 10502838"/>
              <a:gd name="connsiteY2779" fmla="*/ 3289673 h 6860376"/>
              <a:gd name="connsiteX2780" fmla="*/ 6175184 w 10502838"/>
              <a:gd name="connsiteY2780" fmla="*/ 3213739 h 6860376"/>
              <a:gd name="connsiteX2781" fmla="*/ 6251118 w 10502838"/>
              <a:gd name="connsiteY2781" fmla="*/ 3137805 h 6860376"/>
              <a:gd name="connsiteX2782" fmla="*/ 6230789 w 10502838"/>
              <a:gd name="connsiteY2782" fmla="*/ 3117477 h 6860376"/>
              <a:gd name="connsiteX2783" fmla="*/ 6154855 w 10502838"/>
              <a:gd name="connsiteY2783" fmla="*/ 3193410 h 6860376"/>
              <a:gd name="connsiteX2784" fmla="*/ 3669354 w 10502838"/>
              <a:gd name="connsiteY2784" fmla="*/ 3117477 h 6860376"/>
              <a:gd name="connsiteX2785" fmla="*/ 3649025 w 10502838"/>
              <a:gd name="connsiteY2785" fmla="*/ 3137805 h 6860376"/>
              <a:gd name="connsiteX2786" fmla="*/ 3724959 w 10502838"/>
              <a:gd name="connsiteY2786" fmla="*/ 3213739 h 6860376"/>
              <a:gd name="connsiteX2787" fmla="*/ 3649025 w 10502838"/>
              <a:gd name="connsiteY2787" fmla="*/ 3289673 h 6860376"/>
              <a:gd name="connsiteX2788" fmla="*/ 3669354 w 10502838"/>
              <a:gd name="connsiteY2788" fmla="*/ 3310001 h 6860376"/>
              <a:gd name="connsiteX2789" fmla="*/ 3745288 w 10502838"/>
              <a:gd name="connsiteY2789" fmla="*/ 3234068 h 6860376"/>
              <a:gd name="connsiteX2790" fmla="*/ 3821222 w 10502838"/>
              <a:gd name="connsiteY2790" fmla="*/ 3310001 h 6860376"/>
              <a:gd name="connsiteX2791" fmla="*/ 3841551 w 10502838"/>
              <a:gd name="connsiteY2791" fmla="*/ 3289673 h 6860376"/>
              <a:gd name="connsiteX2792" fmla="*/ 3765617 w 10502838"/>
              <a:gd name="connsiteY2792" fmla="*/ 3213739 h 6860376"/>
              <a:gd name="connsiteX2793" fmla="*/ 3841551 w 10502838"/>
              <a:gd name="connsiteY2793" fmla="*/ 3137805 h 6860376"/>
              <a:gd name="connsiteX2794" fmla="*/ 3821222 w 10502838"/>
              <a:gd name="connsiteY2794" fmla="*/ 3117477 h 6860376"/>
              <a:gd name="connsiteX2795" fmla="*/ 3745288 w 10502838"/>
              <a:gd name="connsiteY2795" fmla="*/ 3193410 h 6860376"/>
              <a:gd name="connsiteX2796" fmla="*/ 1861902 w 10502838"/>
              <a:gd name="connsiteY2796" fmla="*/ 3117477 h 6860376"/>
              <a:gd name="connsiteX2797" fmla="*/ 1841571 w 10502838"/>
              <a:gd name="connsiteY2797" fmla="*/ 3137805 h 6860376"/>
              <a:gd name="connsiteX2798" fmla="*/ 1917507 w 10502838"/>
              <a:gd name="connsiteY2798" fmla="*/ 3213739 h 6860376"/>
              <a:gd name="connsiteX2799" fmla="*/ 1841571 w 10502838"/>
              <a:gd name="connsiteY2799" fmla="*/ 3289673 h 6860376"/>
              <a:gd name="connsiteX2800" fmla="*/ 1861902 w 10502838"/>
              <a:gd name="connsiteY2800" fmla="*/ 3310001 h 6860376"/>
              <a:gd name="connsiteX2801" fmla="*/ 1937836 w 10502838"/>
              <a:gd name="connsiteY2801" fmla="*/ 3234068 h 6860376"/>
              <a:gd name="connsiteX2802" fmla="*/ 2013770 w 10502838"/>
              <a:gd name="connsiteY2802" fmla="*/ 3310001 h 6860376"/>
              <a:gd name="connsiteX2803" fmla="*/ 2034099 w 10502838"/>
              <a:gd name="connsiteY2803" fmla="*/ 3289673 h 6860376"/>
              <a:gd name="connsiteX2804" fmla="*/ 1958165 w 10502838"/>
              <a:gd name="connsiteY2804" fmla="*/ 3213739 h 6860376"/>
              <a:gd name="connsiteX2805" fmla="*/ 2034099 w 10502838"/>
              <a:gd name="connsiteY2805" fmla="*/ 3137805 h 6860376"/>
              <a:gd name="connsiteX2806" fmla="*/ 2013770 w 10502838"/>
              <a:gd name="connsiteY2806" fmla="*/ 3117477 h 6860376"/>
              <a:gd name="connsiteX2807" fmla="*/ 1937836 w 10502838"/>
              <a:gd name="connsiteY2807" fmla="*/ 3193410 h 6860376"/>
              <a:gd name="connsiteX2808" fmla="*/ 1259804 w 10502838"/>
              <a:gd name="connsiteY2808" fmla="*/ 3092365 h 6860376"/>
              <a:gd name="connsiteX2809" fmla="*/ 1335738 w 10502838"/>
              <a:gd name="connsiteY2809" fmla="*/ 3168298 h 6860376"/>
              <a:gd name="connsiteX2810" fmla="*/ 1411673 w 10502838"/>
              <a:gd name="connsiteY2810" fmla="*/ 3092365 h 6860376"/>
              <a:gd name="connsiteX2811" fmla="*/ 1457711 w 10502838"/>
              <a:gd name="connsiteY2811" fmla="*/ 3138404 h 6860376"/>
              <a:gd name="connsiteX2812" fmla="*/ 1381179 w 10502838"/>
              <a:gd name="connsiteY2812" fmla="*/ 3214338 h 6860376"/>
              <a:gd name="connsiteX2813" fmla="*/ 1457113 w 10502838"/>
              <a:gd name="connsiteY2813" fmla="*/ 3290272 h 6860376"/>
              <a:gd name="connsiteX2814" fmla="*/ 1411076 w 10502838"/>
              <a:gd name="connsiteY2814" fmla="*/ 3336311 h 6860376"/>
              <a:gd name="connsiteX2815" fmla="*/ 1335140 w 10502838"/>
              <a:gd name="connsiteY2815" fmla="*/ 3260376 h 6860376"/>
              <a:gd name="connsiteX2816" fmla="*/ 1259804 w 10502838"/>
              <a:gd name="connsiteY2816" fmla="*/ 3335712 h 6860376"/>
              <a:gd name="connsiteX2817" fmla="*/ 1213767 w 10502838"/>
              <a:gd name="connsiteY2817" fmla="*/ 3289674 h 6860376"/>
              <a:gd name="connsiteX2818" fmla="*/ 1289699 w 10502838"/>
              <a:gd name="connsiteY2818" fmla="*/ 3213739 h 6860376"/>
              <a:gd name="connsiteX2819" fmla="*/ 1213767 w 10502838"/>
              <a:gd name="connsiteY2819" fmla="*/ 3138404 h 6860376"/>
              <a:gd name="connsiteX2820" fmla="*/ 55023 w 10502838"/>
              <a:gd name="connsiteY2820" fmla="*/ 3092365 h 6860376"/>
              <a:gd name="connsiteX2821" fmla="*/ 130957 w 10502838"/>
              <a:gd name="connsiteY2821" fmla="*/ 3168298 h 6860376"/>
              <a:gd name="connsiteX2822" fmla="*/ 206891 w 10502838"/>
              <a:gd name="connsiteY2822" fmla="*/ 3092365 h 6860376"/>
              <a:gd name="connsiteX2823" fmla="*/ 252930 w 10502838"/>
              <a:gd name="connsiteY2823" fmla="*/ 3138404 h 6860376"/>
              <a:gd name="connsiteX2824" fmla="*/ 176996 w 10502838"/>
              <a:gd name="connsiteY2824" fmla="*/ 3214338 h 6860376"/>
              <a:gd name="connsiteX2825" fmla="*/ 252930 w 10502838"/>
              <a:gd name="connsiteY2825" fmla="*/ 3290272 h 6860376"/>
              <a:gd name="connsiteX2826" fmla="*/ 206891 w 10502838"/>
              <a:gd name="connsiteY2826" fmla="*/ 3336311 h 6860376"/>
              <a:gd name="connsiteX2827" fmla="*/ 130957 w 10502838"/>
              <a:gd name="connsiteY2827" fmla="*/ 3260376 h 6860376"/>
              <a:gd name="connsiteX2828" fmla="*/ 55023 w 10502838"/>
              <a:gd name="connsiteY2828" fmla="*/ 3335712 h 6860376"/>
              <a:gd name="connsiteX2829" fmla="*/ 8984 w 10502838"/>
              <a:gd name="connsiteY2829" fmla="*/ 3289674 h 6860376"/>
              <a:gd name="connsiteX2830" fmla="*/ 84918 w 10502838"/>
              <a:gd name="connsiteY2830" fmla="*/ 3213739 h 6860376"/>
              <a:gd name="connsiteX2831" fmla="*/ 8984 w 10502838"/>
              <a:gd name="connsiteY2831" fmla="*/ 3138404 h 6860376"/>
              <a:gd name="connsiteX2832" fmla="*/ 10295963 w 10502838"/>
              <a:gd name="connsiteY2832" fmla="*/ 3091766 h 6860376"/>
              <a:gd name="connsiteX2833" fmla="*/ 10371897 w 10502838"/>
              <a:gd name="connsiteY2833" fmla="*/ 3167699 h 6860376"/>
              <a:gd name="connsiteX2834" fmla="*/ 10447831 w 10502838"/>
              <a:gd name="connsiteY2834" fmla="*/ 3091766 h 6860376"/>
              <a:gd name="connsiteX2835" fmla="*/ 10493870 w 10502838"/>
              <a:gd name="connsiteY2835" fmla="*/ 3137805 h 6860376"/>
              <a:gd name="connsiteX2836" fmla="*/ 10417936 w 10502838"/>
              <a:gd name="connsiteY2836" fmla="*/ 3213739 h 6860376"/>
              <a:gd name="connsiteX2837" fmla="*/ 10493870 w 10502838"/>
              <a:gd name="connsiteY2837" fmla="*/ 3289673 h 6860376"/>
              <a:gd name="connsiteX2838" fmla="*/ 10447831 w 10502838"/>
              <a:gd name="connsiteY2838" fmla="*/ 3335712 h 6860376"/>
              <a:gd name="connsiteX2839" fmla="*/ 10371897 w 10502838"/>
              <a:gd name="connsiteY2839" fmla="*/ 3259778 h 6860376"/>
              <a:gd name="connsiteX2840" fmla="*/ 10295963 w 10502838"/>
              <a:gd name="connsiteY2840" fmla="*/ 3335712 h 6860376"/>
              <a:gd name="connsiteX2841" fmla="*/ 10249924 w 10502838"/>
              <a:gd name="connsiteY2841" fmla="*/ 3289673 h 6860376"/>
              <a:gd name="connsiteX2842" fmla="*/ 10325858 w 10502838"/>
              <a:gd name="connsiteY2842" fmla="*/ 3213739 h 6860376"/>
              <a:gd name="connsiteX2843" fmla="*/ 10249924 w 10502838"/>
              <a:gd name="connsiteY2843" fmla="*/ 3137805 h 6860376"/>
              <a:gd name="connsiteX2844" fmla="*/ 9693272 w 10502838"/>
              <a:gd name="connsiteY2844" fmla="*/ 3091766 h 6860376"/>
              <a:gd name="connsiteX2845" fmla="*/ 9769206 w 10502838"/>
              <a:gd name="connsiteY2845" fmla="*/ 3167699 h 6860376"/>
              <a:gd name="connsiteX2846" fmla="*/ 9845140 w 10502838"/>
              <a:gd name="connsiteY2846" fmla="*/ 3091766 h 6860376"/>
              <a:gd name="connsiteX2847" fmla="*/ 9891180 w 10502838"/>
              <a:gd name="connsiteY2847" fmla="*/ 3137805 h 6860376"/>
              <a:gd name="connsiteX2848" fmla="*/ 9815245 w 10502838"/>
              <a:gd name="connsiteY2848" fmla="*/ 3213739 h 6860376"/>
              <a:gd name="connsiteX2849" fmla="*/ 9891180 w 10502838"/>
              <a:gd name="connsiteY2849" fmla="*/ 3289673 h 6860376"/>
              <a:gd name="connsiteX2850" fmla="*/ 9845140 w 10502838"/>
              <a:gd name="connsiteY2850" fmla="*/ 3335712 h 6860376"/>
              <a:gd name="connsiteX2851" fmla="*/ 9769206 w 10502838"/>
              <a:gd name="connsiteY2851" fmla="*/ 3259778 h 6860376"/>
              <a:gd name="connsiteX2852" fmla="*/ 9693272 w 10502838"/>
              <a:gd name="connsiteY2852" fmla="*/ 3335712 h 6860376"/>
              <a:gd name="connsiteX2853" fmla="*/ 9647233 w 10502838"/>
              <a:gd name="connsiteY2853" fmla="*/ 3289673 h 6860376"/>
              <a:gd name="connsiteX2854" fmla="*/ 9723167 w 10502838"/>
              <a:gd name="connsiteY2854" fmla="*/ 3213739 h 6860376"/>
              <a:gd name="connsiteX2855" fmla="*/ 9647233 w 10502838"/>
              <a:gd name="connsiteY2855" fmla="*/ 3137805 h 6860376"/>
              <a:gd name="connsiteX2856" fmla="*/ 9091777 w 10502838"/>
              <a:gd name="connsiteY2856" fmla="*/ 3091766 h 6860376"/>
              <a:gd name="connsiteX2857" fmla="*/ 9167711 w 10502838"/>
              <a:gd name="connsiteY2857" fmla="*/ 3167699 h 6860376"/>
              <a:gd name="connsiteX2858" fmla="*/ 9243645 w 10502838"/>
              <a:gd name="connsiteY2858" fmla="*/ 3091766 h 6860376"/>
              <a:gd name="connsiteX2859" fmla="*/ 9289684 w 10502838"/>
              <a:gd name="connsiteY2859" fmla="*/ 3137805 h 6860376"/>
              <a:gd name="connsiteX2860" fmla="*/ 9213750 w 10502838"/>
              <a:gd name="connsiteY2860" fmla="*/ 3213739 h 6860376"/>
              <a:gd name="connsiteX2861" fmla="*/ 9289684 w 10502838"/>
              <a:gd name="connsiteY2861" fmla="*/ 3289673 h 6860376"/>
              <a:gd name="connsiteX2862" fmla="*/ 9243645 w 10502838"/>
              <a:gd name="connsiteY2862" fmla="*/ 3335712 h 6860376"/>
              <a:gd name="connsiteX2863" fmla="*/ 9167711 w 10502838"/>
              <a:gd name="connsiteY2863" fmla="*/ 3259778 h 6860376"/>
              <a:gd name="connsiteX2864" fmla="*/ 9091777 w 10502838"/>
              <a:gd name="connsiteY2864" fmla="*/ 3335712 h 6860376"/>
              <a:gd name="connsiteX2865" fmla="*/ 9045738 w 10502838"/>
              <a:gd name="connsiteY2865" fmla="*/ 3289673 h 6860376"/>
              <a:gd name="connsiteX2866" fmla="*/ 9121672 w 10502838"/>
              <a:gd name="connsiteY2866" fmla="*/ 3213739 h 6860376"/>
              <a:gd name="connsiteX2867" fmla="*/ 9045738 w 10502838"/>
              <a:gd name="connsiteY2867" fmla="*/ 3137805 h 6860376"/>
              <a:gd name="connsiteX2868" fmla="*/ 8488488 w 10502838"/>
              <a:gd name="connsiteY2868" fmla="*/ 3091766 h 6860376"/>
              <a:gd name="connsiteX2869" fmla="*/ 8564422 w 10502838"/>
              <a:gd name="connsiteY2869" fmla="*/ 3167699 h 6860376"/>
              <a:gd name="connsiteX2870" fmla="*/ 8640356 w 10502838"/>
              <a:gd name="connsiteY2870" fmla="*/ 3091766 h 6860376"/>
              <a:gd name="connsiteX2871" fmla="*/ 8686396 w 10502838"/>
              <a:gd name="connsiteY2871" fmla="*/ 3137805 h 6860376"/>
              <a:gd name="connsiteX2872" fmla="*/ 8610461 w 10502838"/>
              <a:gd name="connsiteY2872" fmla="*/ 3213739 h 6860376"/>
              <a:gd name="connsiteX2873" fmla="*/ 8686396 w 10502838"/>
              <a:gd name="connsiteY2873" fmla="*/ 3289673 h 6860376"/>
              <a:gd name="connsiteX2874" fmla="*/ 8640356 w 10502838"/>
              <a:gd name="connsiteY2874" fmla="*/ 3335712 h 6860376"/>
              <a:gd name="connsiteX2875" fmla="*/ 8564422 w 10502838"/>
              <a:gd name="connsiteY2875" fmla="*/ 3259778 h 6860376"/>
              <a:gd name="connsiteX2876" fmla="*/ 8488488 w 10502838"/>
              <a:gd name="connsiteY2876" fmla="*/ 3335712 h 6860376"/>
              <a:gd name="connsiteX2877" fmla="*/ 8442449 w 10502838"/>
              <a:gd name="connsiteY2877" fmla="*/ 3289673 h 6860376"/>
              <a:gd name="connsiteX2878" fmla="*/ 8518383 w 10502838"/>
              <a:gd name="connsiteY2878" fmla="*/ 3213739 h 6860376"/>
              <a:gd name="connsiteX2879" fmla="*/ 8442449 w 10502838"/>
              <a:gd name="connsiteY2879" fmla="*/ 3137805 h 6860376"/>
              <a:gd name="connsiteX2880" fmla="*/ 7886396 w 10502838"/>
              <a:gd name="connsiteY2880" fmla="*/ 3091766 h 6860376"/>
              <a:gd name="connsiteX2881" fmla="*/ 7962330 w 10502838"/>
              <a:gd name="connsiteY2881" fmla="*/ 3167699 h 6860376"/>
              <a:gd name="connsiteX2882" fmla="*/ 8038264 w 10502838"/>
              <a:gd name="connsiteY2882" fmla="*/ 3091766 h 6860376"/>
              <a:gd name="connsiteX2883" fmla="*/ 8084303 w 10502838"/>
              <a:gd name="connsiteY2883" fmla="*/ 3137805 h 6860376"/>
              <a:gd name="connsiteX2884" fmla="*/ 8008369 w 10502838"/>
              <a:gd name="connsiteY2884" fmla="*/ 3213739 h 6860376"/>
              <a:gd name="connsiteX2885" fmla="*/ 8084303 w 10502838"/>
              <a:gd name="connsiteY2885" fmla="*/ 3289673 h 6860376"/>
              <a:gd name="connsiteX2886" fmla="*/ 8038264 w 10502838"/>
              <a:gd name="connsiteY2886" fmla="*/ 3335712 h 6860376"/>
              <a:gd name="connsiteX2887" fmla="*/ 7962330 w 10502838"/>
              <a:gd name="connsiteY2887" fmla="*/ 3259778 h 6860376"/>
              <a:gd name="connsiteX2888" fmla="*/ 7886396 w 10502838"/>
              <a:gd name="connsiteY2888" fmla="*/ 3335712 h 6860376"/>
              <a:gd name="connsiteX2889" fmla="*/ 7840357 w 10502838"/>
              <a:gd name="connsiteY2889" fmla="*/ 3289673 h 6860376"/>
              <a:gd name="connsiteX2890" fmla="*/ 7916291 w 10502838"/>
              <a:gd name="connsiteY2890" fmla="*/ 3213739 h 6860376"/>
              <a:gd name="connsiteX2891" fmla="*/ 7840357 w 10502838"/>
              <a:gd name="connsiteY2891" fmla="*/ 3137805 h 6860376"/>
              <a:gd name="connsiteX2892" fmla="*/ 7283705 w 10502838"/>
              <a:gd name="connsiteY2892" fmla="*/ 3091766 h 6860376"/>
              <a:gd name="connsiteX2893" fmla="*/ 7359639 w 10502838"/>
              <a:gd name="connsiteY2893" fmla="*/ 3167699 h 6860376"/>
              <a:gd name="connsiteX2894" fmla="*/ 7435573 w 10502838"/>
              <a:gd name="connsiteY2894" fmla="*/ 3091766 h 6860376"/>
              <a:gd name="connsiteX2895" fmla="*/ 7481613 w 10502838"/>
              <a:gd name="connsiteY2895" fmla="*/ 3137805 h 6860376"/>
              <a:gd name="connsiteX2896" fmla="*/ 7405678 w 10502838"/>
              <a:gd name="connsiteY2896" fmla="*/ 3213739 h 6860376"/>
              <a:gd name="connsiteX2897" fmla="*/ 7481613 w 10502838"/>
              <a:gd name="connsiteY2897" fmla="*/ 3289673 h 6860376"/>
              <a:gd name="connsiteX2898" fmla="*/ 7435573 w 10502838"/>
              <a:gd name="connsiteY2898" fmla="*/ 3335712 h 6860376"/>
              <a:gd name="connsiteX2899" fmla="*/ 7359639 w 10502838"/>
              <a:gd name="connsiteY2899" fmla="*/ 3259778 h 6860376"/>
              <a:gd name="connsiteX2900" fmla="*/ 7283705 w 10502838"/>
              <a:gd name="connsiteY2900" fmla="*/ 3335712 h 6860376"/>
              <a:gd name="connsiteX2901" fmla="*/ 7237666 w 10502838"/>
              <a:gd name="connsiteY2901" fmla="*/ 3289673 h 6860376"/>
              <a:gd name="connsiteX2902" fmla="*/ 7313600 w 10502838"/>
              <a:gd name="connsiteY2902" fmla="*/ 3213739 h 6860376"/>
              <a:gd name="connsiteX2903" fmla="*/ 7237666 w 10502838"/>
              <a:gd name="connsiteY2903" fmla="*/ 3137805 h 6860376"/>
              <a:gd name="connsiteX2904" fmla="*/ 6681612 w 10502838"/>
              <a:gd name="connsiteY2904" fmla="*/ 3091766 h 6860376"/>
              <a:gd name="connsiteX2905" fmla="*/ 6757546 w 10502838"/>
              <a:gd name="connsiteY2905" fmla="*/ 3167699 h 6860376"/>
              <a:gd name="connsiteX2906" fmla="*/ 6833480 w 10502838"/>
              <a:gd name="connsiteY2906" fmla="*/ 3091766 h 6860376"/>
              <a:gd name="connsiteX2907" fmla="*/ 6879519 w 10502838"/>
              <a:gd name="connsiteY2907" fmla="*/ 3137805 h 6860376"/>
              <a:gd name="connsiteX2908" fmla="*/ 6803585 w 10502838"/>
              <a:gd name="connsiteY2908" fmla="*/ 3213739 h 6860376"/>
              <a:gd name="connsiteX2909" fmla="*/ 6879519 w 10502838"/>
              <a:gd name="connsiteY2909" fmla="*/ 3289673 h 6860376"/>
              <a:gd name="connsiteX2910" fmla="*/ 6833480 w 10502838"/>
              <a:gd name="connsiteY2910" fmla="*/ 3335712 h 6860376"/>
              <a:gd name="connsiteX2911" fmla="*/ 6757546 w 10502838"/>
              <a:gd name="connsiteY2911" fmla="*/ 3259778 h 6860376"/>
              <a:gd name="connsiteX2912" fmla="*/ 6681612 w 10502838"/>
              <a:gd name="connsiteY2912" fmla="*/ 3335712 h 6860376"/>
              <a:gd name="connsiteX2913" fmla="*/ 6635573 w 10502838"/>
              <a:gd name="connsiteY2913" fmla="*/ 3289673 h 6860376"/>
              <a:gd name="connsiteX2914" fmla="*/ 6711507 w 10502838"/>
              <a:gd name="connsiteY2914" fmla="*/ 3213739 h 6860376"/>
              <a:gd name="connsiteX2915" fmla="*/ 6635573 w 10502838"/>
              <a:gd name="connsiteY2915" fmla="*/ 3137805 h 6860376"/>
              <a:gd name="connsiteX2916" fmla="*/ 6078921 w 10502838"/>
              <a:gd name="connsiteY2916" fmla="*/ 3091766 h 6860376"/>
              <a:gd name="connsiteX2917" fmla="*/ 6154855 w 10502838"/>
              <a:gd name="connsiteY2917" fmla="*/ 3167699 h 6860376"/>
              <a:gd name="connsiteX2918" fmla="*/ 6230789 w 10502838"/>
              <a:gd name="connsiteY2918" fmla="*/ 3091766 h 6860376"/>
              <a:gd name="connsiteX2919" fmla="*/ 6276829 w 10502838"/>
              <a:gd name="connsiteY2919" fmla="*/ 3137805 h 6860376"/>
              <a:gd name="connsiteX2920" fmla="*/ 6200894 w 10502838"/>
              <a:gd name="connsiteY2920" fmla="*/ 3213739 h 6860376"/>
              <a:gd name="connsiteX2921" fmla="*/ 6276829 w 10502838"/>
              <a:gd name="connsiteY2921" fmla="*/ 3289673 h 6860376"/>
              <a:gd name="connsiteX2922" fmla="*/ 6230789 w 10502838"/>
              <a:gd name="connsiteY2922" fmla="*/ 3335712 h 6860376"/>
              <a:gd name="connsiteX2923" fmla="*/ 6154855 w 10502838"/>
              <a:gd name="connsiteY2923" fmla="*/ 3259778 h 6860376"/>
              <a:gd name="connsiteX2924" fmla="*/ 6078921 w 10502838"/>
              <a:gd name="connsiteY2924" fmla="*/ 3335712 h 6860376"/>
              <a:gd name="connsiteX2925" fmla="*/ 6032882 w 10502838"/>
              <a:gd name="connsiteY2925" fmla="*/ 3289673 h 6860376"/>
              <a:gd name="connsiteX2926" fmla="*/ 6108816 w 10502838"/>
              <a:gd name="connsiteY2926" fmla="*/ 3213739 h 6860376"/>
              <a:gd name="connsiteX2927" fmla="*/ 6032882 w 10502838"/>
              <a:gd name="connsiteY2927" fmla="*/ 3137805 h 6860376"/>
              <a:gd name="connsiteX2928" fmla="*/ 5476828 w 10502838"/>
              <a:gd name="connsiteY2928" fmla="*/ 3091766 h 6860376"/>
              <a:gd name="connsiteX2929" fmla="*/ 5552762 w 10502838"/>
              <a:gd name="connsiteY2929" fmla="*/ 3167699 h 6860376"/>
              <a:gd name="connsiteX2930" fmla="*/ 5628697 w 10502838"/>
              <a:gd name="connsiteY2930" fmla="*/ 3091766 h 6860376"/>
              <a:gd name="connsiteX2931" fmla="*/ 5674735 w 10502838"/>
              <a:gd name="connsiteY2931" fmla="*/ 3137805 h 6860376"/>
              <a:gd name="connsiteX2932" fmla="*/ 5598801 w 10502838"/>
              <a:gd name="connsiteY2932" fmla="*/ 3213739 h 6860376"/>
              <a:gd name="connsiteX2933" fmla="*/ 5674735 w 10502838"/>
              <a:gd name="connsiteY2933" fmla="*/ 3289673 h 6860376"/>
              <a:gd name="connsiteX2934" fmla="*/ 5628099 w 10502838"/>
              <a:gd name="connsiteY2934" fmla="*/ 3335712 h 6860376"/>
              <a:gd name="connsiteX2935" fmla="*/ 5552164 w 10502838"/>
              <a:gd name="connsiteY2935" fmla="*/ 3259778 h 6860376"/>
              <a:gd name="connsiteX2936" fmla="*/ 5476828 w 10502838"/>
              <a:gd name="connsiteY2936" fmla="*/ 3335712 h 6860376"/>
              <a:gd name="connsiteX2937" fmla="*/ 5430789 w 10502838"/>
              <a:gd name="connsiteY2937" fmla="*/ 3289673 h 6860376"/>
              <a:gd name="connsiteX2938" fmla="*/ 5506723 w 10502838"/>
              <a:gd name="connsiteY2938" fmla="*/ 3213739 h 6860376"/>
              <a:gd name="connsiteX2939" fmla="*/ 5430789 w 10502838"/>
              <a:gd name="connsiteY2939" fmla="*/ 3137805 h 6860376"/>
              <a:gd name="connsiteX2940" fmla="*/ 4874137 w 10502838"/>
              <a:gd name="connsiteY2940" fmla="*/ 3091766 h 6860376"/>
              <a:gd name="connsiteX2941" fmla="*/ 4950071 w 10502838"/>
              <a:gd name="connsiteY2941" fmla="*/ 3167699 h 6860376"/>
              <a:gd name="connsiteX2942" fmla="*/ 5026005 w 10502838"/>
              <a:gd name="connsiteY2942" fmla="*/ 3091766 h 6860376"/>
              <a:gd name="connsiteX2943" fmla="*/ 5072044 w 10502838"/>
              <a:gd name="connsiteY2943" fmla="*/ 3137805 h 6860376"/>
              <a:gd name="connsiteX2944" fmla="*/ 4996110 w 10502838"/>
              <a:gd name="connsiteY2944" fmla="*/ 3213739 h 6860376"/>
              <a:gd name="connsiteX2945" fmla="*/ 5072044 w 10502838"/>
              <a:gd name="connsiteY2945" fmla="*/ 3289673 h 6860376"/>
              <a:gd name="connsiteX2946" fmla="*/ 5026005 w 10502838"/>
              <a:gd name="connsiteY2946" fmla="*/ 3335712 h 6860376"/>
              <a:gd name="connsiteX2947" fmla="*/ 4950071 w 10502838"/>
              <a:gd name="connsiteY2947" fmla="*/ 3259778 h 6860376"/>
              <a:gd name="connsiteX2948" fmla="*/ 4874137 w 10502838"/>
              <a:gd name="connsiteY2948" fmla="*/ 3335712 h 6860376"/>
              <a:gd name="connsiteX2949" fmla="*/ 4828098 w 10502838"/>
              <a:gd name="connsiteY2949" fmla="*/ 3289673 h 6860376"/>
              <a:gd name="connsiteX2950" fmla="*/ 4904032 w 10502838"/>
              <a:gd name="connsiteY2950" fmla="*/ 3213739 h 6860376"/>
              <a:gd name="connsiteX2951" fmla="*/ 4828098 w 10502838"/>
              <a:gd name="connsiteY2951" fmla="*/ 3137805 h 6860376"/>
              <a:gd name="connsiteX2952" fmla="*/ 4272044 w 10502838"/>
              <a:gd name="connsiteY2952" fmla="*/ 3091766 h 6860376"/>
              <a:gd name="connsiteX2953" fmla="*/ 4347978 w 10502838"/>
              <a:gd name="connsiteY2953" fmla="*/ 3167699 h 6860376"/>
              <a:gd name="connsiteX2954" fmla="*/ 4423913 w 10502838"/>
              <a:gd name="connsiteY2954" fmla="*/ 3091766 h 6860376"/>
              <a:gd name="connsiteX2955" fmla="*/ 4469951 w 10502838"/>
              <a:gd name="connsiteY2955" fmla="*/ 3137805 h 6860376"/>
              <a:gd name="connsiteX2956" fmla="*/ 4394017 w 10502838"/>
              <a:gd name="connsiteY2956" fmla="*/ 3213739 h 6860376"/>
              <a:gd name="connsiteX2957" fmla="*/ 4469951 w 10502838"/>
              <a:gd name="connsiteY2957" fmla="*/ 3289673 h 6860376"/>
              <a:gd name="connsiteX2958" fmla="*/ 4423913 w 10502838"/>
              <a:gd name="connsiteY2958" fmla="*/ 3335712 h 6860376"/>
              <a:gd name="connsiteX2959" fmla="*/ 4347978 w 10502838"/>
              <a:gd name="connsiteY2959" fmla="*/ 3259778 h 6860376"/>
              <a:gd name="connsiteX2960" fmla="*/ 4272044 w 10502838"/>
              <a:gd name="connsiteY2960" fmla="*/ 3335712 h 6860376"/>
              <a:gd name="connsiteX2961" fmla="*/ 4226005 w 10502838"/>
              <a:gd name="connsiteY2961" fmla="*/ 3289673 h 6860376"/>
              <a:gd name="connsiteX2962" fmla="*/ 4301939 w 10502838"/>
              <a:gd name="connsiteY2962" fmla="*/ 3213739 h 6860376"/>
              <a:gd name="connsiteX2963" fmla="*/ 4226005 w 10502838"/>
              <a:gd name="connsiteY2963" fmla="*/ 3137805 h 6860376"/>
              <a:gd name="connsiteX2964" fmla="*/ 3668756 w 10502838"/>
              <a:gd name="connsiteY2964" fmla="*/ 3091766 h 6860376"/>
              <a:gd name="connsiteX2965" fmla="*/ 3744690 w 10502838"/>
              <a:gd name="connsiteY2965" fmla="*/ 3167699 h 6860376"/>
              <a:gd name="connsiteX2966" fmla="*/ 3820624 w 10502838"/>
              <a:gd name="connsiteY2966" fmla="*/ 3091766 h 6860376"/>
              <a:gd name="connsiteX2967" fmla="*/ 3866663 w 10502838"/>
              <a:gd name="connsiteY2967" fmla="*/ 3137805 h 6860376"/>
              <a:gd name="connsiteX2968" fmla="*/ 3790729 w 10502838"/>
              <a:gd name="connsiteY2968" fmla="*/ 3213739 h 6860376"/>
              <a:gd name="connsiteX2969" fmla="*/ 3866663 w 10502838"/>
              <a:gd name="connsiteY2969" fmla="*/ 3289673 h 6860376"/>
              <a:gd name="connsiteX2970" fmla="*/ 3820624 w 10502838"/>
              <a:gd name="connsiteY2970" fmla="*/ 3335712 h 6860376"/>
              <a:gd name="connsiteX2971" fmla="*/ 3744690 w 10502838"/>
              <a:gd name="connsiteY2971" fmla="*/ 3259778 h 6860376"/>
              <a:gd name="connsiteX2972" fmla="*/ 3668756 w 10502838"/>
              <a:gd name="connsiteY2972" fmla="*/ 3335712 h 6860376"/>
              <a:gd name="connsiteX2973" fmla="*/ 3622717 w 10502838"/>
              <a:gd name="connsiteY2973" fmla="*/ 3289673 h 6860376"/>
              <a:gd name="connsiteX2974" fmla="*/ 3698651 w 10502838"/>
              <a:gd name="connsiteY2974" fmla="*/ 3213739 h 6860376"/>
              <a:gd name="connsiteX2975" fmla="*/ 3622717 w 10502838"/>
              <a:gd name="connsiteY2975" fmla="*/ 3137805 h 6860376"/>
              <a:gd name="connsiteX2976" fmla="*/ 3067291 w 10502838"/>
              <a:gd name="connsiteY2976" fmla="*/ 3091766 h 6860376"/>
              <a:gd name="connsiteX2977" fmla="*/ 3143226 w 10502838"/>
              <a:gd name="connsiteY2977" fmla="*/ 3167699 h 6860376"/>
              <a:gd name="connsiteX2978" fmla="*/ 3219163 w 10502838"/>
              <a:gd name="connsiteY2978" fmla="*/ 3091766 h 6860376"/>
              <a:gd name="connsiteX2979" fmla="*/ 3265201 w 10502838"/>
              <a:gd name="connsiteY2979" fmla="*/ 3137805 h 6860376"/>
              <a:gd name="connsiteX2980" fmla="*/ 3189266 w 10502838"/>
              <a:gd name="connsiteY2980" fmla="*/ 3213739 h 6860376"/>
              <a:gd name="connsiteX2981" fmla="*/ 3265201 w 10502838"/>
              <a:gd name="connsiteY2981" fmla="*/ 3289673 h 6860376"/>
              <a:gd name="connsiteX2982" fmla="*/ 3218565 w 10502838"/>
              <a:gd name="connsiteY2982" fmla="*/ 3335712 h 6860376"/>
              <a:gd name="connsiteX2983" fmla="*/ 3142629 w 10502838"/>
              <a:gd name="connsiteY2983" fmla="*/ 3259778 h 6860376"/>
              <a:gd name="connsiteX2984" fmla="*/ 3067291 w 10502838"/>
              <a:gd name="connsiteY2984" fmla="*/ 3335712 h 6860376"/>
              <a:gd name="connsiteX2985" fmla="*/ 3021252 w 10502838"/>
              <a:gd name="connsiteY2985" fmla="*/ 3289673 h 6860376"/>
              <a:gd name="connsiteX2986" fmla="*/ 3097187 w 10502838"/>
              <a:gd name="connsiteY2986" fmla="*/ 3213739 h 6860376"/>
              <a:gd name="connsiteX2987" fmla="*/ 3021252 w 10502838"/>
              <a:gd name="connsiteY2987" fmla="*/ 3137805 h 6860376"/>
              <a:gd name="connsiteX2988" fmla="*/ 2464596 w 10502838"/>
              <a:gd name="connsiteY2988" fmla="*/ 3091766 h 6860376"/>
              <a:gd name="connsiteX2989" fmla="*/ 2540532 w 10502838"/>
              <a:gd name="connsiteY2989" fmla="*/ 3167699 h 6860376"/>
              <a:gd name="connsiteX2990" fmla="*/ 2616466 w 10502838"/>
              <a:gd name="connsiteY2990" fmla="*/ 3091766 h 6860376"/>
              <a:gd name="connsiteX2991" fmla="*/ 2662506 w 10502838"/>
              <a:gd name="connsiteY2991" fmla="*/ 3137805 h 6860376"/>
              <a:gd name="connsiteX2992" fmla="*/ 2586571 w 10502838"/>
              <a:gd name="connsiteY2992" fmla="*/ 3213739 h 6860376"/>
              <a:gd name="connsiteX2993" fmla="*/ 2662506 w 10502838"/>
              <a:gd name="connsiteY2993" fmla="*/ 3289673 h 6860376"/>
              <a:gd name="connsiteX2994" fmla="*/ 2616466 w 10502838"/>
              <a:gd name="connsiteY2994" fmla="*/ 3335712 h 6860376"/>
              <a:gd name="connsiteX2995" fmla="*/ 2540532 w 10502838"/>
              <a:gd name="connsiteY2995" fmla="*/ 3259778 h 6860376"/>
              <a:gd name="connsiteX2996" fmla="*/ 2464596 w 10502838"/>
              <a:gd name="connsiteY2996" fmla="*/ 3335712 h 6860376"/>
              <a:gd name="connsiteX2997" fmla="*/ 2418557 w 10502838"/>
              <a:gd name="connsiteY2997" fmla="*/ 3289673 h 6860376"/>
              <a:gd name="connsiteX2998" fmla="*/ 2494492 w 10502838"/>
              <a:gd name="connsiteY2998" fmla="*/ 3213739 h 6860376"/>
              <a:gd name="connsiteX2999" fmla="*/ 2418557 w 10502838"/>
              <a:gd name="connsiteY2999" fmla="*/ 3137805 h 6860376"/>
              <a:gd name="connsiteX3000" fmla="*/ 1861902 w 10502838"/>
              <a:gd name="connsiteY3000" fmla="*/ 3091766 h 6860376"/>
              <a:gd name="connsiteX3001" fmla="*/ 1937836 w 10502838"/>
              <a:gd name="connsiteY3001" fmla="*/ 3167699 h 6860376"/>
              <a:gd name="connsiteX3002" fmla="*/ 2013770 w 10502838"/>
              <a:gd name="connsiteY3002" fmla="*/ 3091766 h 6860376"/>
              <a:gd name="connsiteX3003" fmla="*/ 2059809 w 10502838"/>
              <a:gd name="connsiteY3003" fmla="*/ 3137805 h 6860376"/>
              <a:gd name="connsiteX3004" fmla="*/ 1983875 w 10502838"/>
              <a:gd name="connsiteY3004" fmla="*/ 3213739 h 6860376"/>
              <a:gd name="connsiteX3005" fmla="*/ 2059809 w 10502838"/>
              <a:gd name="connsiteY3005" fmla="*/ 3289673 h 6860376"/>
              <a:gd name="connsiteX3006" fmla="*/ 2013770 w 10502838"/>
              <a:gd name="connsiteY3006" fmla="*/ 3335712 h 6860376"/>
              <a:gd name="connsiteX3007" fmla="*/ 1937836 w 10502838"/>
              <a:gd name="connsiteY3007" fmla="*/ 3259778 h 6860376"/>
              <a:gd name="connsiteX3008" fmla="*/ 1861902 w 10502838"/>
              <a:gd name="connsiteY3008" fmla="*/ 3335712 h 6860376"/>
              <a:gd name="connsiteX3009" fmla="*/ 1815861 w 10502838"/>
              <a:gd name="connsiteY3009" fmla="*/ 3289673 h 6860376"/>
              <a:gd name="connsiteX3010" fmla="*/ 1891797 w 10502838"/>
              <a:gd name="connsiteY3010" fmla="*/ 3213739 h 6860376"/>
              <a:gd name="connsiteX3011" fmla="*/ 1815861 w 10502838"/>
              <a:gd name="connsiteY3011" fmla="*/ 3137805 h 6860376"/>
              <a:gd name="connsiteX3012" fmla="*/ 657116 w 10502838"/>
              <a:gd name="connsiteY3012" fmla="*/ 3091766 h 6860376"/>
              <a:gd name="connsiteX3013" fmla="*/ 733050 w 10502838"/>
              <a:gd name="connsiteY3013" fmla="*/ 3167699 h 6860376"/>
              <a:gd name="connsiteX3014" fmla="*/ 808984 w 10502838"/>
              <a:gd name="connsiteY3014" fmla="*/ 3091766 h 6860376"/>
              <a:gd name="connsiteX3015" fmla="*/ 855023 w 10502838"/>
              <a:gd name="connsiteY3015" fmla="*/ 3137805 h 6860376"/>
              <a:gd name="connsiteX3016" fmla="*/ 779089 w 10502838"/>
              <a:gd name="connsiteY3016" fmla="*/ 3213739 h 6860376"/>
              <a:gd name="connsiteX3017" fmla="*/ 855023 w 10502838"/>
              <a:gd name="connsiteY3017" fmla="*/ 3289673 h 6860376"/>
              <a:gd name="connsiteX3018" fmla="*/ 808984 w 10502838"/>
              <a:gd name="connsiteY3018" fmla="*/ 3335712 h 6860376"/>
              <a:gd name="connsiteX3019" fmla="*/ 733050 w 10502838"/>
              <a:gd name="connsiteY3019" fmla="*/ 3259778 h 6860376"/>
              <a:gd name="connsiteX3020" fmla="*/ 657116 w 10502838"/>
              <a:gd name="connsiteY3020" fmla="*/ 3335712 h 6860376"/>
              <a:gd name="connsiteX3021" fmla="*/ 611077 w 10502838"/>
              <a:gd name="connsiteY3021" fmla="*/ 3289673 h 6860376"/>
              <a:gd name="connsiteX3022" fmla="*/ 687011 w 10502838"/>
              <a:gd name="connsiteY3022" fmla="*/ 3213739 h 6860376"/>
              <a:gd name="connsiteX3023" fmla="*/ 611077 w 10502838"/>
              <a:gd name="connsiteY3023" fmla="*/ 3137805 h 6860376"/>
              <a:gd name="connsiteX3024" fmla="*/ 10348579 w 10502838"/>
              <a:gd name="connsiteY3024" fmla="*/ 2643340 h 6860376"/>
              <a:gd name="connsiteX3025" fmla="*/ 10395813 w 10502838"/>
              <a:gd name="connsiteY3025" fmla="*/ 2643340 h 6860376"/>
              <a:gd name="connsiteX3026" fmla="*/ 10395813 w 10502838"/>
              <a:gd name="connsiteY3026" fmla="*/ 2750364 h 6860376"/>
              <a:gd name="connsiteX3027" fmla="*/ 10502838 w 10502838"/>
              <a:gd name="connsiteY3027" fmla="*/ 2750364 h 6860376"/>
              <a:gd name="connsiteX3028" fmla="*/ 10502838 w 10502838"/>
              <a:gd name="connsiteY3028" fmla="*/ 2797000 h 6860376"/>
              <a:gd name="connsiteX3029" fmla="*/ 10395813 w 10502838"/>
              <a:gd name="connsiteY3029" fmla="*/ 2797000 h 6860376"/>
              <a:gd name="connsiteX3030" fmla="*/ 10395813 w 10502838"/>
              <a:gd name="connsiteY3030" fmla="*/ 2904026 h 6860376"/>
              <a:gd name="connsiteX3031" fmla="*/ 10348579 w 10502838"/>
              <a:gd name="connsiteY3031" fmla="*/ 2904026 h 6860376"/>
              <a:gd name="connsiteX3032" fmla="*/ 10348579 w 10502838"/>
              <a:gd name="connsiteY3032" fmla="*/ 2797000 h 6860376"/>
              <a:gd name="connsiteX3033" fmla="*/ 10241553 w 10502838"/>
              <a:gd name="connsiteY3033" fmla="*/ 2797000 h 6860376"/>
              <a:gd name="connsiteX3034" fmla="*/ 10241553 w 10502838"/>
              <a:gd name="connsiteY3034" fmla="*/ 2750364 h 6860376"/>
              <a:gd name="connsiteX3035" fmla="*/ 10348579 w 10502838"/>
              <a:gd name="connsiteY3035" fmla="*/ 2750364 h 6860376"/>
              <a:gd name="connsiteX3036" fmla="*/ 9746486 w 10502838"/>
              <a:gd name="connsiteY3036" fmla="*/ 2643340 h 6860376"/>
              <a:gd name="connsiteX3037" fmla="*/ 9793123 w 10502838"/>
              <a:gd name="connsiteY3037" fmla="*/ 2643340 h 6860376"/>
              <a:gd name="connsiteX3038" fmla="*/ 9793123 w 10502838"/>
              <a:gd name="connsiteY3038" fmla="*/ 2750364 h 6860376"/>
              <a:gd name="connsiteX3039" fmla="*/ 9900148 w 10502838"/>
              <a:gd name="connsiteY3039" fmla="*/ 2750364 h 6860376"/>
              <a:gd name="connsiteX3040" fmla="*/ 9900148 w 10502838"/>
              <a:gd name="connsiteY3040" fmla="*/ 2797000 h 6860376"/>
              <a:gd name="connsiteX3041" fmla="*/ 9793123 w 10502838"/>
              <a:gd name="connsiteY3041" fmla="*/ 2797000 h 6860376"/>
              <a:gd name="connsiteX3042" fmla="*/ 9793123 w 10502838"/>
              <a:gd name="connsiteY3042" fmla="*/ 2904026 h 6860376"/>
              <a:gd name="connsiteX3043" fmla="*/ 9746486 w 10502838"/>
              <a:gd name="connsiteY3043" fmla="*/ 2904026 h 6860376"/>
              <a:gd name="connsiteX3044" fmla="*/ 9746486 w 10502838"/>
              <a:gd name="connsiteY3044" fmla="*/ 2797000 h 6860376"/>
              <a:gd name="connsiteX3045" fmla="*/ 9639460 w 10502838"/>
              <a:gd name="connsiteY3045" fmla="*/ 2797000 h 6860376"/>
              <a:gd name="connsiteX3046" fmla="*/ 9639460 w 10502838"/>
              <a:gd name="connsiteY3046" fmla="*/ 2750364 h 6860376"/>
              <a:gd name="connsiteX3047" fmla="*/ 9746486 w 10502838"/>
              <a:gd name="connsiteY3047" fmla="*/ 2750364 h 6860376"/>
              <a:gd name="connsiteX3048" fmla="*/ 9143796 w 10502838"/>
              <a:gd name="connsiteY3048" fmla="*/ 2643340 h 6860376"/>
              <a:gd name="connsiteX3049" fmla="*/ 9191030 w 10502838"/>
              <a:gd name="connsiteY3049" fmla="*/ 2643340 h 6860376"/>
              <a:gd name="connsiteX3050" fmla="*/ 9191030 w 10502838"/>
              <a:gd name="connsiteY3050" fmla="*/ 2750364 h 6860376"/>
              <a:gd name="connsiteX3051" fmla="*/ 9298055 w 10502838"/>
              <a:gd name="connsiteY3051" fmla="*/ 2750364 h 6860376"/>
              <a:gd name="connsiteX3052" fmla="*/ 9298055 w 10502838"/>
              <a:gd name="connsiteY3052" fmla="*/ 2797000 h 6860376"/>
              <a:gd name="connsiteX3053" fmla="*/ 9191030 w 10502838"/>
              <a:gd name="connsiteY3053" fmla="*/ 2797000 h 6860376"/>
              <a:gd name="connsiteX3054" fmla="*/ 9191030 w 10502838"/>
              <a:gd name="connsiteY3054" fmla="*/ 2904026 h 6860376"/>
              <a:gd name="connsiteX3055" fmla="*/ 9143796 w 10502838"/>
              <a:gd name="connsiteY3055" fmla="*/ 2904026 h 6860376"/>
              <a:gd name="connsiteX3056" fmla="*/ 9143796 w 10502838"/>
              <a:gd name="connsiteY3056" fmla="*/ 2797000 h 6860376"/>
              <a:gd name="connsiteX3057" fmla="*/ 9036770 w 10502838"/>
              <a:gd name="connsiteY3057" fmla="*/ 2797000 h 6860376"/>
              <a:gd name="connsiteX3058" fmla="*/ 9036770 w 10502838"/>
              <a:gd name="connsiteY3058" fmla="*/ 2750364 h 6860376"/>
              <a:gd name="connsiteX3059" fmla="*/ 9143796 w 10502838"/>
              <a:gd name="connsiteY3059" fmla="*/ 2750364 h 6860376"/>
              <a:gd name="connsiteX3060" fmla="*/ 8541105 w 10502838"/>
              <a:gd name="connsiteY3060" fmla="*/ 2643340 h 6860376"/>
              <a:gd name="connsiteX3061" fmla="*/ 8588339 w 10502838"/>
              <a:gd name="connsiteY3061" fmla="*/ 2643340 h 6860376"/>
              <a:gd name="connsiteX3062" fmla="*/ 8588339 w 10502838"/>
              <a:gd name="connsiteY3062" fmla="*/ 2750364 h 6860376"/>
              <a:gd name="connsiteX3063" fmla="*/ 8695365 w 10502838"/>
              <a:gd name="connsiteY3063" fmla="*/ 2750364 h 6860376"/>
              <a:gd name="connsiteX3064" fmla="*/ 8695365 w 10502838"/>
              <a:gd name="connsiteY3064" fmla="*/ 2797000 h 6860376"/>
              <a:gd name="connsiteX3065" fmla="*/ 8588339 w 10502838"/>
              <a:gd name="connsiteY3065" fmla="*/ 2797000 h 6860376"/>
              <a:gd name="connsiteX3066" fmla="*/ 8588339 w 10502838"/>
              <a:gd name="connsiteY3066" fmla="*/ 2904026 h 6860376"/>
              <a:gd name="connsiteX3067" fmla="*/ 8541105 w 10502838"/>
              <a:gd name="connsiteY3067" fmla="*/ 2904026 h 6860376"/>
              <a:gd name="connsiteX3068" fmla="*/ 8541105 w 10502838"/>
              <a:gd name="connsiteY3068" fmla="*/ 2797000 h 6860376"/>
              <a:gd name="connsiteX3069" fmla="*/ 8434079 w 10502838"/>
              <a:gd name="connsiteY3069" fmla="*/ 2797000 h 6860376"/>
              <a:gd name="connsiteX3070" fmla="*/ 8434079 w 10502838"/>
              <a:gd name="connsiteY3070" fmla="*/ 2750364 h 6860376"/>
              <a:gd name="connsiteX3071" fmla="*/ 8541105 w 10502838"/>
              <a:gd name="connsiteY3071" fmla="*/ 2750364 h 6860376"/>
              <a:gd name="connsiteX3072" fmla="*/ 7939012 w 10502838"/>
              <a:gd name="connsiteY3072" fmla="*/ 2643340 h 6860376"/>
              <a:gd name="connsiteX3073" fmla="*/ 7985648 w 10502838"/>
              <a:gd name="connsiteY3073" fmla="*/ 2643340 h 6860376"/>
              <a:gd name="connsiteX3074" fmla="*/ 7985648 w 10502838"/>
              <a:gd name="connsiteY3074" fmla="*/ 2750364 h 6860376"/>
              <a:gd name="connsiteX3075" fmla="*/ 8092674 w 10502838"/>
              <a:gd name="connsiteY3075" fmla="*/ 2750364 h 6860376"/>
              <a:gd name="connsiteX3076" fmla="*/ 8092674 w 10502838"/>
              <a:gd name="connsiteY3076" fmla="*/ 2797000 h 6860376"/>
              <a:gd name="connsiteX3077" fmla="*/ 7985648 w 10502838"/>
              <a:gd name="connsiteY3077" fmla="*/ 2797000 h 6860376"/>
              <a:gd name="connsiteX3078" fmla="*/ 7985648 w 10502838"/>
              <a:gd name="connsiteY3078" fmla="*/ 2904026 h 6860376"/>
              <a:gd name="connsiteX3079" fmla="*/ 7939012 w 10502838"/>
              <a:gd name="connsiteY3079" fmla="*/ 2904026 h 6860376"/>
              <a:gd name="connsiteX3080" fmla="*/ 7939012 w 10502838"/>
              <a:gd name="connsiteY3080" fmla="*/ 2797000 h 6860376"/>
              <a:gd name="connsiteX3081" fmla="*/ 7831986 w 10502838"/>
              <a:gd name="connsiteY3081" fmla="*/ 2797000 h 6860376"/>
              <a:gd name="connsiteX3082" fmla="*/ 7831986 w 10502838"/>
              <a:gd name="connsiteY3082" fmla="*/ 2750364 h 6860376"/>
              <a:gd name="connsiteX3083" fmla="*/ 7939012 w 10502838"/>
              <a:gd name="connsiteY3083" fmla="*/ 2750364 h 6860376"/>
              <a:gd name="connsiteX3084" fmla="*/ 7336321 w 10502838"/>
              <a:gd name="connsiteY3084" fmla="*/ 2643340 h 6860376"/>
              <a:gd name="connsiteX3085" fmla="*/ 7383555 w 10502838"/>
              <a:gd name="connsiteY3085" fmla="*/ 2643340 h 6860376"/>
              <a:gd name="connsiteX3086" fmla="*/ 7383555 w 10502838"/>
              <a:gd name="connsiteY3086" fmla="*/ 2750364 h 6860376"/>
              <a:gd name="connsiteX3087" fmla="*/ 7490581 w 10502838"/>
              <a:gd name="connsiteY3087" fmla="*/ 2750364 h 6860376"/>
              <a:gd name="connsiteX3088" fmla="*/ 7490581 w 10502838"/>
              <a:gd name="connsiteY3088" fmla="*/ 2797000 h 6860376"/>
              <a:gd name="connsiteX3089" fmla="*/ 7383555 w 10502838"/>
              <a:gd name="connsiteY3089" fmla="*/ 2797000 h 6860376"/>
              <a:gd name="connsiteX3090" fmla="*/ 7383555 w 10502838"/>
              <a:gd name="connsiteY3090" fmla="*/ 2904026 h 6860376"/>
              <a:gd name="connsiteX3091" fmla="*/ 7336321 w 10502838"/>
              <a:gd name="connsiteY3091" fmla="*/ 2904026 h 6860376"/>
              <a:gd name="connsiteX3092" fmla="*/ 7336321 w 10502838"/>
              <a:gd name="connsiteY3092" fmla="*/ 2797000 h 6860376"/>
              <a:gd name="connsiteX3093" fmla="*/ 7229295 w 10502838"/>
              <a:gd name="connsiteY3093" fmla="*/ 2797000 h 6860376"/>
              <a:gd name="connsiteX3094" fmla="*/ 7229295 w 10502838"/>
              <a:gd name="connsiteY3094" fmla="*/ 2750364 h 6860376"/>
              <a:gd name="connsiteX3095" fmla="*/ 7336321 w 10502838"/>
              <a:gd name="connsiteY3095" fmla="*/ 2750364 h 6860376"/>
              <a:gd name="connsiteX3096" fmla="*/ 6734228 w 10502838"/>
              <a:gd name="connsiteY3096" fmla="*/ 2643340 h 6860376"/>
              <a:gd name="connsiteX3097" fmla="*/ 6780864 w 10502838"/>
              <a:gd name="connsiteY3097" fmla="*/ 2643340 h 6860376"/>
              <a:gd name="connsiteX3098" fmla="*/ 6780864 w 10502838"/>
              <a:gd name="connsiteY3098" fmla="*/ 2750364 h 6860376"/>
              <a:gd name="connsiteX3099" fmla="*/ 6887890 w 10502838"/>
              <a:gd name="connsiteY3099" fmla="*/ 2750364 h 6860376"/>
              <a:gd name="connsiteX3100" fmla="*/ 6887890 w 10502838"/>
              <a:gd name="connsiteY3100" fmla="*/ 2797000 h 6860376"/>
              <a:gd name="connsiteX3101" fmla="*/ 6780864 w 10502838"/>
              <a:gd name="connsiteY3101" fmla="*/ 2797000 h 6860376"/>
              <a:gd name="connsiteX3102" fmla="*/ 6780864 w 10502838"/>
              <a:gd name="connsiteY3102" fmla="*/ 2904026 h 6860376"/>
              <a:gd name="connsiteX3103" fmla="*/ 6734228 w 10502838"/>
              <a:gd name="connsiteY3103" fmla="*/ 2904026 h 6860376"/>
              <a:gd name="connsiteX3104" fmla="*/ 6734228 w 10502838"/>
              <a:gd name="connsiteY3104" fmla="*/ 2797000 h 6860376"/>
              <a:gd name="connsiteX3105" fmla="*/ 6627202 w 10502838"/>
              <a:gd name="connsiteY3105" fmla="*/ 2797000 h 6860376"/>
              <a:gd name="connsiteX3106" fmla="*/ 6627202 w 10502838"/>
              <a:gd name="connsiteY3106" fmla="*/ 2750364 h 6860376"/>
              <a:gd name="connsiteX3107" fmla="*/ 6734228 w 10502838"/>
              <a:gd name="connsiteY3107" fmla="*/ 2750364 h 6860376"/>
              <a:gd name="connsiteX3108" fmla="*/ 6131537 w 10502838"/>
              <a:gd name="connsiteY3108" fmla="*/ 2643340 h 6860376"/>
              <a:gd name="connsiteX3109" fmla="*/ 6178771 w 10502838"/>
              <a:gd name="connsiteY3109" fmla="*/ 2643340 h 6860376"/>
              <a:gd name="connsiteX3110" fmla="*/ 6178771 w 10502838"/>
              <a:gd name="connsiteY3110" fmla="*/ 2750364 h 6860376"/>
              <a:gd name="connsiteX3111" fmla="*/ 6285797 w 10502838"/>
              <a:gd name="connsiteY3111" fmla="*/ 2750364 h 6860376"/>
              <a:gd name="connsiteX3112" fmla="*/ 6285797 w 10502838"/>
              <a:gd name="connsiteY3112" fmla="*/ 2797000 h 6860376"/>
              <a:gd name="connsiteX3113" fmla="*/ 6178771 w 10502838"/>
              <a:gd name="connsiteY3113" fmla="*/ 2797000 h 6860376"/>
              <a:gd name="connsiteX3114" fmla="*/ 6178771 w 10502838"/>
              <a:gd name="connsiteY3114" fmla="*/ 2904026 h 6860376"/>
              <a:gd name="connsiteX3115" fmla="*/ 6131537 w 10502838"/>
              <a:gd name="connsiteY3115" fmla="*/ 2904026 h 6860376"/>
              <a:gd name="connsiteX3116" fmla="*/ 6131537 w 10502838"/>
              <a:gd name="connsiteY3116" fmla="*/ 2797000 h 6860376"/>
              <a:gd name="connsiteX3117" fmla="*/ 6024511 w 10502838"/>
              <a:gd name="connsiteY3117" fmla="*/ 2797000 h 6860376"/>
              <a:gd name="connsiteX3118" fmla="*/ 6024511 w 10502838"/>
              <a:gd name="connsiteY3118" fmla="*/ 2750364 h 6860376"/>
              <a:gd name="connsiteX3119" fmla="*/ 6131537 w 10502838"/>
              <a:gd name="connsiteY3119" fmla="*/ 2750364 h 6860376"/>
              <a:gd name="connsiteX3120" fmla="*/ 5528846 w 10502838"/>
              <a:gd name="connsiteY3120" fmla="*/ 2643340 h 6860376"/>
              <a:gd name="connsiteX3121" fmla="*/ 5576080 w 10502838"/>
              <a:gd name="connsiteY3121" fmla="*/ 2643340 h 6860376"/>
              <a:gd name="connsiteX3122" fmla="*/ 5576080 w 10502838"/>
              <a:gd name="connsiteY3122" fmla="*/ 2750364 h 6860376"/>
              <a:gd name="connsiteX3123" fmla="*/ 5683106 w 10502838"/>
              <a:gd name="connsiteY3123" fmla="*/ 2750364 h 6860376"/>
              <a:gd name="connsiteX3124" fmla="*/ 5683106 w 10502838"/>
              <a:gd name="connsiteY3124" fmla="*/ 2797000 h 6860376"/>
              <a:gd name="connsiteX3125" fmla="*/ 5576080 w 10502838"/>
              <a:gd name="connsiteY3125" fmla="*/ 2797000 h 6860376"/>
              <a:gd name="connsiteX3126" fmla="*/ 5576080 w 10502838"/>
              <a:gd name="connsiteY3126" fmla="*/ 2904026 h 6860376"/>
              <a:gd name="connsiteX3127" fmla="*/ 5528846 w 10502838"/>
              <a:gd name="connsiteY3127" fmla="*/ 2904026 h 6860376"/>
              <a:gd name="connsiteX3128" fmla="*/ 5528846 w 10502838"/>
              <a:gd name="connsiteY3128" fmla="*/ 2797000 h 6860376"/>
              <a:gd name="connsiteX3129" fmla="*/ 5421820 w 10502838"/>
              <a:gd name="connsiteY3129" fmla="*/ 2797000 h 6860376"/>
              <a:gd name="connsiteX3130" fmla="*/ 5421820 w 10502838"/>
              <a:gd name="connsiteY3130" fmla="*/ 2750364 h 6860376"/>
              <a:gd name="connsiteX3131" fmla="*/ 5528846 w 10502838"/>
              <a:gd name="connsiteY3131" fmla="*/ 2750364 h 6860376"/>
              <a:gd name="connsiteX3132" fmla="*/ 4926753 w 10502838"/>
              <a:gd name="connsiteY3132" fmla="*/ 2643340 h 6860376"/>
              <a:gd name="connsiteX3133" fmla="*/ 4973389 w 10502838"/>
              <a:gd name="connsiteY3133" fmla="*/ 2643340 h 6860376"/>
              <a:gd name="connsiteX3134" fmla="*/ 4973389 w 10502838"/>
              <a:gd name="connsiteY3134" fmla="*/ 2750364 h 6860376"/>
              <a:gd name="connsiteX3135" fmla="*/ 5080415 w 10502838"/>
              <a:gd name="connsiteY3135" fmla="*/ 2750364 h 6860376"/>
              <a:gd name="connsiteX3136" fmla="*/ 5080415 w 10502838"/>
              <a:gd name="connsiteY3136" fmla="*/ 2797000 h 6860376"/>
              <a:gd name="connsiteX3137" fmla="*/ 4973389 w 10502838"/>
              <a:gd name="connsiteY3137" fmla="*/ 2797000 h 6860376"/>
              <a:gd name="connsiteX3138" fmla="*/ 4973389 w 10502838"/>
              <a:gd name="connsiteY3138" fmla="*/ 2904026 h 6860376"/>
              <a:gd name="connsiteX3139" fmla="*/ 4926753 w 10502838"/>
              <a:gd name="connsiteY3139" fmla="*/ 2904026 h 6860376"/>
              <a:gd name="connsiteX3140" fmla="*/ 4926753 w 10502838"/>
              <a:gd name="connsiteY3140" fmla="*/ 2797000 h 6860376"/>
              <a:gd name="connsiteX3141" fmla="*/ 4819727 w 10502838"/>
              <a:gd name="connsiteY3141" fmla="*/ 2797000 h 6860376"/>
              <a:gd name="connsiteX3142" fmla="*/ 4819727 w 10502838"/>
              <a:gd name="connsiteY3142" fmla="*/ 2750364 h 6860376"/>
              <a:gd name="connsiteX3143" fmla="*/ 4926753 w 10502838"/>
              <a:gd name="connsiteY3143" fmla="*/ 2750364 h 6860376"/>
              <a:gd name="connsiteX3144" fmla="*/ 4324063 w 10502838"/>
              <a:gd name="connsiteY3144" fmla="*/ 2643340 h 6860376"/>
              <a:gd name="connsiteX3145" fmla="*/ 4371297 w 10502838"/>
              <a:gd name="connsiteY3145" fmla="*/ 2643340 h 6860376"/>
              <a:gd name="connsiteX3146" fmla="*/ 4371297 w 10502838"/>
              <a:gd name="connsiteY3146" fmla="*/ 2750364 h 6860376"/>
              <a:gd name="connsiteX3147" fmla="*/ 4478323 w 10502838"/>
              <a:gd name="connsiteY3147" fmla="*/ 2750364 h 6860376"/>
              <a:gd name="connsiteX3148" fmla="*/ 4478323 w 10502838"/>
              <a:gd name="connsiteY3148" fmla="*/ 2797000 h 6860376"/>
              <a:gd name="connsiteX3149" fmla="*/ 4371297 w 10502838"/>
              <a:gd name="connsiteY3149" fmla="*/ 2797000 h 6860376"/>
              <a:gd name="connsiteX3150" fmla="*/ 4371297 w 10502838"/>
              <a:gd name="connsiteY3150" fmla="*/ 2904026 h 6860376"/>
              <a:gd name="connsiteX3151" fmla="*/ 4324063 w 10502838"/>
              <a:gd name="connsiteY3151" fmla="*/ 2904026 h 6860376"/>
              <a:gd name="connsiteX3152" fmla="*/ 4324063 w 10502838"/>
              <a:gd name="connsiteY3152" fmla="*/ 2797000 h 6860376"/>
              <a:gd name="connsiteX3153" fmla="*/ 4217037 w 10502838"/>
              <a:gd name="connsiteY3153" fmla="*/ 2797000 h 6860376"/>
              <a:gd name="connsiteX3154" fmla="*/ 4217037 w 10502838"/>
              <a:gd name="connsiteY3154" fmla="*/ 2750364 h 6860376"/>
              <a:gd name="connsiteX3155" fmla="*/ 4324063 w 10502838"/>
              <a:gd name="connsiteY3155" fmla="*/ 2750364 h 6860376"/>
              <a:gd name="connsiteX3156" fmla="*/ 3721970 w 10502838"/>
              <a:gd name="connsiteY3156" fmla="*/ 2643340 h 6860376"/>
              <a:gd name="connsiteX3157" fmla="*/ 3768606 w 10502838"/>
              <a:gd name="connsiteY3157" fmla="*/ 2643340 h 6860376"/>
              <a:gd name="connsiteX3158" fmla="*/ 3768606 w 10502838"/>
              <a:gd name="connsiteY3158" fmla="*/ 2750364 h 6860376"/>
              <a:gd name="connsiteX3159" fmla="*/ 3875632 w 10502838"/>
              <a:gd name="connsiteY3159" fmla="*/ 2750364 h 6860376"/>
              <a:gd name="connsiteX3160" fmla="*/ 3875632 w 10502838"/>
              <a:gd name="connsiteY3160" fmla="*/ 2797000 h 6860376"/>
              <a:gd name="connsiteX3161" fmla="*/ 3768606 w 10502838"/>
              <a:gd name="connsiteY3161" fmla="*/ 2797000 h 6860376"/>
              <a:gd name="connsiteX3162" fmla="*/ 3768606 w 10502838"/>
              <a:gd name="connsiteY3162" fmla="*/ 2904026 h 6860376"/>
              <a:gd name="connsiteX3163" fmla="*/ 3721970 w 10502838"/>
              <a:gd name="connsiteY3163" fmla="*/ 2904026 h 6860376"/>
              <a:gd name="connsiteX3164" fmla="*/ 3721970 w 10502838"/>
              <a:gd name="connsiteY3164" fmla="*/ 2797000 h 6860376"/>
              <a:gd name="connsiteX3165" fmla="*/ 3614944 w 10502838"/>
              <a:gd name="connsiteY3165" fmla="*/ 2797000 h 6860376"/>
              <a:gd name="connsiteX3166" fmla="*/ 3614944 w 10502838"/>
              <a:gd name="connsiteY3166" fmla="*/ 2750364 h 6860376"/>
              <a:gd name="connsiteX3167" fmla="*/ 3721970 w 10502838"/>
              <a:gd name="connsiteY3167" fmla="*/ 2750364 h 6860376"/>
              <a:gd name="connsiteX3168" fmla="*/ 3119317 w 10502838"/>
              <a:gd name="connsiteY3168" fmla="*/ 2643340 h 6860376"/>
              <a:gd name="connsiteX3169" fmla="*/ 3166552 w 10502838"/>
              <a:gd name="connsiteY3169" fmla="*/ 2643340 h 6860376"/>
              <a:gd name="connsiteX3170" fmla="*/ 3166552 w 10502838"/>
              <a:gd name="connsiteY3170" fmla="*/ 2750364 h 6860376"/>
              <a:gd name="connsiteX3171" fmla="*/ 3273578 w 10502838"/>
              <a:gd name="connsiteY3171" fmla="*/ 2750364 h 6860376"/>
              <a:gd name="connsiteX3172" fmla="*/ 3273578 w 10502838"/>
              <a:gd name="connsiteY3172" fmla="*/ 2797000 h 6860376"/>
              <a:gd name="connsiteX3173" fmla="*/ 3166552 w 10502838"/>
              <a:gd name="connsiteY3173" fmla="*/ 2797000 h 6860376"/>
              <a:gd name="connsiteX3174" fmla="*/ 3166552 w 10502838"/>
              <a:gd name="connsiteY3174" fmla="*/ 2904026 h 6860376"/>
              <a:gd name="connsiteX3175" fmla="*/ 3119317 w 10502838"/>
              <a:gd name="connsiteY3175" fmla="*/ 2904026 h 6860376"/>
              <a:gd name="connsiteX3176" fmla="*/ 3119317 w 10502838"/>
              <a:gd name="connsiteY3176" fmla="*/ 2797000 h 6860376"/>
              <a:gd name="connsiteX3177" fmla="*/ 3012289 w 10502838"/>
              <a:gd name="connsiteY3177" fmla="*/ 2797000 h 6860376"/>
              <a:gd name="connsiteX3178" fmla="*/ 3012289 w 10502838"/>
              <a:gd name="connsiteY3178" fmla="*/ 2750364 h 6860376"/>
              <a:gd name="connsiteX3179" fmla="*/ 3119317 w 10502838"/>
              <a:gd name="connsiteY3179" fmla="*/ 2750364 h 6860376"/>
              <a:gd name="connsiteX3180" fmla="*/ 2516620 w 10502838"/>
              <a:gd name="connsiteY3180" fmla="*/ 2643340 h 6860376"/>
              <a:gd name="connsiteX3181" fmla="*/ 2563855 w 10502838"/>
              <a:gd name="connsiteY3181" fmla="*/ 2643340 h 6860376"/>
              <a:gd name="connsiteX3182" fmla="*/ 2563855 w 10502838"/>
              <a:gd name="connsiteY3182" fmla="*/ 2750364 h 6860376"/>
              <a:gd name="connsiteX3183" fmla="*/ 2670882 w 10502838"/>
              <a:gd name="connsiteY3183" fmla="*/ 2750364 h 6860376"/>
              <a:gd name="connsiteX3184" fmla="*/ 2670882 w 10502838"/>
              <a:gd name="connsiteY3184" fmla="*/ 2797000 h 6860376"/>
              <a:gd name="connsiteX3185" fmla="*/ 2563855 w 10502838"/>
              <a:gd name="connsiteY3185" fmla="*/ 2797000 h 6860376"/>
              <a:gd name="connsiteX3186" fmla="*/ 2563855 w 10502838"/>
              <a:gd name="connsiteY3186" fmla="*/ 2904026 h 6860376"/>
              <a:gd name="connsiteX3187" fmla="*/ 2516620 w 10502838"/>
              <a:gd name="connsiteY3187" fmla="*/ 2904026 h 6860376"/>
              <a:gd name="connsiteX3188" fmla="*/ 2516620 w 10502838"/>
              <a:gd name="connsiteY3188" fmla="*/ 2797000 h 6860376"/>
              <a:gd name="connsiteX3189" fmla="*/ 2409593 w 10502838"/>
              <a:gd name="connsiteY3189" fmla="*/ 2797000 h 6860376"/>
              <a:gd name="connsiteX3190" fmla="*/ 2409593 w 10502838"/>
              <a:gd name="connsiteY3190" fmla="*/ 2750364 h 6860376"/>
              <a:gd name="connsiteX3191" fmla="*/ 2516620 w 10502838"/>
              <a:gd name="connsiteY3191" fmla="*/ 2750364 h 6860376"/>
              <a:gd name="connsiteX3192" fmla="*/ 1914523 w 10502838"/>
              <a:gd name="connsiteY3192" fmla="*/ 2643340 h 6860376"/>
              <a:gd name="connsiteX3193" fmla="*/ 1961159 w 10502838"/>
              <a:gd name="connsiteY3193" fmla="*/ 2643340 h 6860376"/>
              <a:gd name="connsiteX3194" fmla="*/ 1961159 w 10502838"/>
              <a:gd name="connsiteY3194" fmla="*/ 2750364 h 6860376"/>
              <a:gd name="connsiteX3195" fmla="*/ 2068185 w 10502838"/>
              <a:gd name="connsiteY3195" fmla="*/ 2750364 h 6860376"/>
              <a:gd name="connsiteX3196" fmla="*/ 2068185 w 10502838"/>
              <a:gd name="connsiteY3196" fmla="*/ 2797000 h 6860376"/>
              <a:gd name="connsiteX3197" fmla="*/ 1961159 w 10502838"/>
              <a:gd name="connsiteY3197" fmla="*/ 2797000 h 6860376"/>
              <a:gd name="connsiteX3198" fmla="*/ 1961159 w 10502838"/>
              <a:gd name="connsiteY3198" fmla="*/ 2904026 h 6860376"/>
              <a:gd name="connsiteX3199" fmla="*/ 1914523 w 10502838"/>
              <a:gd name="connsiteY3199" fmla="*/ 2904026 h 6860376"/>
              <a:gd name="connsiteX3200" fmla="*/ 1914523 w 10502838"/>
              <a:gd name="connsiteY3200" fmla="*/ 2797000 h 6860376"/>
              <a:gd name="connsiteX3201" fmla="*/ 1807494 w 10502838"/>
              <a:gd name="connsiteY3201" fmla="*/ 2797000 h 6860376"/>
              <a:gd name="connsiteX3202" fmla="*/ 1807494 w 10502838"/>
              <a:gd name="connsiteY3202" fmla="*/ 2750364 h 6860376"/>
              <a:gd name="connsiteX3203" fmla="*/ 1914523 w 10502838"/>
              <a:gd name="connsiteY3203" fmla="*/ 2750364 h 6860376"/>
              <a:gd name="connsiteX3204" fmla="*/ 1311825 w 10502838"/>
              <a:gd name="connsiteY3204" fmla="*/ 2643340 h 6860376"/>
              <a:gd name="connsiteX3205" fmla="*/ 1359060 w 10502838"/>
              <a:gd name="connsiteY3205" fmla="*/ 2643340 h 6860376"/>
              <a:gd name="connsiteX3206" fmla="*/ 1359060 w 10502838"/>
              <a:gd name="connsiteY3206" fmla="*/ 2750364 h 6860376"/>
              <a:gd name="connsiteX3207" fmla="*/ 1466087 w 10502838"/>
              <a:gd name="connsiteY3207" fmla="*/ 2750364 h 6860376"/>
              <a:gd name="connsiteX3208" fmla="*/ 1466087 w 10502838"/>
              <a:gd name="connsiteY3208" fmla="*/ 2797000 h 6860376"/>
              <a:gd name="connsiteX3209" fmla="*/ 1359060 w 10502838"/>
              <a:gd name="connsiteY3209" fmla="*/ 2797000 h 6860376"/>
              <a:gd name="connsiteX3210" fmla="*/ 1359060 w 10502838"/>
              <a:gd name="connsiteY3210" fmla="*/ 2904026 h 6860376"/>
              <a:gd name="connsiteX3211" fmla="*/ 1311825 w 10502838"/>
              <a:gd name="connsiteY3211" fmla="*/ 2904026 h 6860376"/>
              <a:gd name="connsiteX3212" fmla="*/ 1311825 w 10502838"/>
              <a:gd name="connsiteY3212" fmla="*/ 2797000 h 6860376"/>
              <a:gd name="connsiteX3213" fmla="*/ 1204803 w 10502838"/>
              <a:gd name="connsiteY3213" fmla="*/ 2797000 h 6860376"/>
              <a:gd name="connsiteX3214" fmla="*/ 1204803 w 10502838"/>
              <a:gd name="connsiteY3214" fmla="*/ 2750364 h 6860376"/>
              <a:gd name="connsiteX3215" fmla="*/ 1311825 w 10502838"/>
              <a:gd name="connsiteY3215" fmla="*/ 2750364 h 6860376"/>
              <a:gd name="connsiteX3216" fmla="*/ 709736 w 10502838"/>
              <a:gd name="connsiteY3216" fmla="*/ 2643340 h 6860376"/>
              <a:gd name="connsiteX3217" fmla="*/ 756373 w 10502838"/>
              <a:gd name="connsiteY3217" fmla="*/ 2643340 h 6860376"/>
              <a:gd name="connsiteX3218" fmla="*/ 756373 w 10502838"/>
              <a:gd name="connsiteY3218" fmla="*/ 2750364 h 6860376"/>
              <a:gd name="connsiteX3219" fmla="*/ 863398 w 10502838"/>
              <a:gd name="connsiteY3219" fmla="*/ 2750364 h 6860376"/>
              <a:gd name="connsiteX3220" fmla="*/ 863398 w 10502838"/>
              <a:gd name="connsiteY3220" fmla="*/ 2797000 h 6860376"/>
              <a:gd name="connsiteX3221" fmla="*/ 756373 w 10502838"/>
              <a:gd name="connsiteY3221" fmla="*/ 2797000 h 6860376"/>
              <a:gd name="connsiteX3222" fmla="*/ 756373 w 10502838"/>
              <a:gd name="connsiteY3222" fmla="*/ 2904026 h 6860376"/>
              <a:gd name="connsiteX3223" fmla="*/ 709736 w 10502838"/>
              <a:gd name="connsiteY3223" fmla="*/ 2904026 h 6860376"/>
              <a:gd name="connsiteX3224" fmla="*/ 709736 w 10502838"/>
              <a:gd name="connsiteY3224" fmla="*/ 2797000 h 6860376"/>
              <a:gd name="connsiteX3225" fmla="*/ 602711 w 10502838"/>
              <a:gd name="connsiteY3225" fmla="*/ 2797000 h 6860376"/>
              <a:gd name="connsiteX3226" fmla="*/ 602711 w 10502838"/>
              <a:gd name="connsiteY3226" fmla="*/ 2750364 h 6860376"/>
              <a:gd name="connsiteX3227" fmla="*/ 709736 w 10502838"/>
              <a:gd name="connsiteY3227" fmla="*/ 2750364 h 6860376"/>
              <a:gd name="connsiteX3228" fmla="*/ 107046 w 10502838"/>
              <a:gd name="connsiteY3228" fmla="*/ 2643340 h 6860376"/>
              <a:gd name="connsiteX3229" fmla="*/ 154281 w 10502838"/>
              <a:gd name="connsiteY3229" fmla="*/ 2643340 h 6860376"/>
              <a:gd name="connsiteX3230" fmla="*/ 154281 w 10502838"/>
              <a:gd name="connsiteY3230" fmla="*/ 2750364 h 6860376"/>
              <a:gd name="connsiteX3231" fmla="*/ 261307 w 10502838"/>
              <a:gd name="connsiteY3231" fmla="*/ 2750364 h 6860376"/>
              <a:gd name="connsiteX3232" fmla="*/ 261307 w 10502838"/>
              <a:gd name="connsiteY3232" fmla="*/ 2797000 h 6860376"/>
              <a:gd name="connsiteX3233" fmla="*/ 154281 w 10502838"/>
              <a:gd name="connsiteY3233" fmla="*/ 2797000 h 6860376"/>
              <a:gd name="connsiteX3234" fmla="*/ 154281 w 10502838"/>
              <a:gd name="connsiteY3234" fmla="*/ 2904026 h 6860376"/>
              <a:gd name="connsiteX3235" fmla="*/ 107046 w 10502838"/>
              <a:gd name="connsiteY3235" fmla="*/ 2904026 h 6860376"/>
              <a:gd name="connsiteX3236" fmla="*/ 107046 w 10502838"/>
              <a:gd name="connsiteY3236" fmla="*/ 2797000 h 6860376"/>
              <a:gd name="connsiteX3237" fmla="*/ 21 w 10502838"/>
              <a:gd name="connsiteY3237" fmla="*/ 2797000 h 6860376"/>
              <a:gd name="connsiteX3238" fmla="*/ 21 w 10502838"/>
              <a:gd name="connsiteY3238" fmla="*/ 2750364 h 6860376"/>
              <a:gd name="connsiteX3239" fmla="*/ 107046 w 10502838"/>
              <a:gd name="connsiteY3239" fmla="*/ 2750364 h 6860376"/>
              <a:gd name="connsiteX3240" fmla="*/ 10295963 w 10502838"/>
              <a:gd name="connsiteY3240" fmla="*/ 2236761 h 6860376"/>
              <a:gd name="connsiteX3241" fmla="*/ 10275634 w 10502838"/>
              <a:gd name="connsiteY3241" fmla="*/ 2257090 h 6860376"/>
              <a:gd name="connsiteX3242" fmla="*/ 10351568 w 10502838"/>
              <a:gd name="connsiteY3242" fmla="*/ 2333025 h 6860376"/>
              <a:gd name="connsiteX3243" fmla="*/ 10275634 w 10502838"/>
              <a:gd name="connsiteY3243" fmla="*/ 2408960 h 6860376"/>
              <a:gd name="connsiteX3244" fmla="*/ 10295963 w 10502838"/>
              <a:gd name="connsiteY3244" fmla="*/ 2429290 h 6860376"/>
              <a:gd name="connsiteX3245" fmla="*/ 10371897 w 10502838"/>
              <a:gd name="connsiteY3245" fmla="*/ 2353353 h 6860376"/>
              <a:gd name="connsiteX3246" fmla="*/ 10447831 w 10502838"/>
              <a:gd name="connsiteY3246" fmla="*/ 2429290 h 6860376"/>
              <a:gd name="connsiteX3247" fmla="*/ 10468160 w 10502838"/>
              <a:gd name="connsiteY3247" fmla="*/ 2408960 h 6860376"/>
              <a:gd name="connsiteX3248" fmla="*/ 10392226 w 10502838"/>
              <a:gd name="connsiteY3248" fmla="*/ 2333025 h 6860376"/>
              <a:gd name="connsiteX3249" fmla="*/ 10468160 w 10502838"/>
              <a:gd name="connsiteY3249" fmla="*/ 2257090 h 6860376"/>
              <a:gd name="connsiteX3250" fmla="*/ 10447831 w 10502838"/>
              <a:gd name="connsiteY3250" fmla="*/ 2236761 h 6860376"/>
              <a:gd name="connsiteX3251" fmla="*/ 10371897 w 10502838"/>
              <a:gd name="connsiteY3251" fmla="*/ 2312696 h 6860376"/>
              <a:gd name="connsiteX3252" fmla="*/ 9693870 w 10502838"/>
              <a:gd name="connsiteY3252" fmla="*/ 2236761 h 6860376"/>
              <a:gd name="connsiteX3253" fmla="*/ 9673541 w 10502838"/>
              <a:gd name="connsiteY3253" fmla="*/ 2257090 h 6860376"/>
              <a:gd name="connsiteX3254" fmla="*/ 9749475 w 10502838"/>
              <a:gd name="connsiteY3254" fmla="*/ 2333025 h 6860376"/>
              <a:gd name="connsiteX3255" fmla="*/ 9673541 w 10502838"/>
              <a:gd name="connsiteY3255" fmla="*/ 2408960 h 6860376"/>
              <a:gd name="connsiteX3256" fmla="*/ 9693870 w 10502838"/>
              <a:gd name="connsiteY3256" fmla="*/ 2429290 h 6860376"/>
              <a:gd name="connsiteX3257" fmla="*/ 9769804 w 10502838"/>
              <a:gd name="connsiteY3257" fmla="*/ 2353353 h 6860376"/>
              <a:gd name="connsiteX3258" fmla="*/ 9845738 w 10502838"/>
              <a:gd name="connsiteY3258" fmla="*/ 2429290 h 6860376"/>
              <a:gd name="connsiteX3259" fmla="*/ 9866067 w 10502838"/>
              <a:gd name="connsiteY3259" fmla="*/ 2408960 h 6860376"/>
              <a:gd name="connsiteX3260" fmla="*/ 9790133 w 10502838"/>
              <a:gd name="connsiteY3260" fmla="*/ 2333025 h 6860376"/>
              <a:gd name="connsiteX3261" fmla="*/ 9866067 w 10502838"/>
              <a:gd name="connsiteY3261" fmla="*/ 2257090 h 6860376"/>
              <a:gd name="connsiteX3262" fmla="*/ 9845738 w 10502838"/>
              <a:gd name="connsiteY3262" fmla="*/ 2236761 h 6860376"/>
              <a:gd name="connsiteX3263" fmla="*/ 9769804 w 10502838"/>
              <a:gd name="connsiteY3263" fmla="*/ 2312696 h 6860376"/>
              <a:gd name="connsiteX3264" fmla="*/ 9091179 w 10502838"/>
              <a:gd name="connsiteY3264" fmla="*/ 2236761 h 6860376"/>
              <a:gd name="connsiteX3265" fmla="*/ 9070850 w 10502838"/>
              <a:gd name="connsiteY3265" fmla="*/ 2257090 h 6860376"/>
              <a:gd name="connsiteX3266" fmla="*/ 9146785 w 10502838"/>
              <a:gd name="connsiteY3266" fmla="*/ 2333025 h 6860376"/>
              <a:gd name="connsiteX3267" fmla="*/ 9070850 w 10502838"/>
              <a:gd name="connsiteY3267" fmla="*/ 2408960 h 6860376"/>
              <a:gd name="connsiteX3268" fmla="*/ 9091179 w 10502838"/>
              <a:gd name="connsiteY3268" fmla="*/ 2429290 h 6860376"/>
              <a:gd name="connsiteX3269" fmla="*/ 9167113 w 10502838"/>
              <a:gd name="connsiteY3269" fmla="*/ 2353353 h 6860376"/>
              <a:gd name="connsiteX3270" fmla="*/ 9243048 w 10502838"/>
              <a:gd name="connsiteY3270" fmla="*/ 2429290 h 6860376"/>
              <a:gd name="connsiteX3271" fmla="*/ 9263377 w 10502838"/>
              <a:gd name="connsiteY3271" fmla="*/ 2408960 h 6860376"/>
              <a:gd name="connsiteX3272" fmla="*/ 9187442 w 10502838"/>
              <a:gd name="connsiteY3272" fmla="*/ 2333025 h 6860376"/>
              <a:gd name="connsiteX3273" fmla="*/ 9263377 w 10502838"/>
              <a:gd name="connsiteY3273" fmla="*/ 2257090 h 6860376"/>
              <a:gd name="connsiteX3274" fmla="*/ 9243048 w 10502838"/>
              <a:gd name="connsiteY3274" fmla="*/ 2236761 h 6860376"/>
              <a:gd name="connsiteX3275" fmla="*/ 9167113 w 10502838"/>
              <a:gd name="connsiteY3275" fmla="*/ 2312696 h 6860376"/>
              <a:gd name="connsiteX3276" fmla="*/ 8489086 w 10502838"/>
              <a:gd name="connsiteY3276" fmla="*/ 2236761 h 6860376"/>
              <a:gd name="connsiteX3277" fmla="*/ 8468757 w 10502838"/>
              <a:gd name="connsiteY3277" fmla="*/ 2257090 h 6860376"/>
              <a:gd name="connsiteX3278" fmla="*/ 8544691 w 10502838"/>
              <a:gd name="connsiteY3278" fmla="*/ 2333025 h 6860376"/>
              <a:gd name="connsiteX3279" fmla="*/ 8468757 w 10502838"/>
              <a:gd name="connsiteY3279" fmla="*/ 2408960 h 6860376"/>
              <a:gd name="connsiteX3280" fmla="*/ 8489086 w 10502838"/>
              <a:gd name="connsiteY3280" fmla="*/ 2429290 h 6860376"/>
              <a:gd name="connsiteX3281" fmla="*/ 8565020 w 10502838"/>
              <a:gd name="connsiteY3281" fmla="*/ 2353353 h 6860376"/>
              <a:gd name="connsiteX3282" fmla="*/ 8640954 w 10502838"/>
              <a:gd name="connsiteY3282" fmla="*/ 2429290 h 6860376"/>
              <a:gd name="connsiteX3283" fmla="*/ 8661283 w 10502838"/>
              <a:gd name="connsiteY3283" fmla="*/ 2408960 h 6860376"/>
              <a:gd name="connsiteX3284" fmla="*/ 8585349 w 10502838"/>
              <a:gd name="connsiteY3284" fmla="*/ 2333025 h 6860376"/>
              <a:gd name="connsiteX3285" fmla="*/ 8661283 w 10502838"/>
              <a:gd name="connsiteY3285" fmla="*/ 2257090 h 6860376"/>
              <a:gd name="connsiteX3286" fmla="*/ 8640954 w 10502838"/>
              <a:gd name="connsiteY3286" fmla="*/ 2236761 h 6860376"/>
              <a:gd name="connsiteX3287" fmla="*/ 8565020 w 10502838"/>
              <a:gd name="connsiteY3287" fmla="*/ 2312696 h 6860376"/>
              <a:gd name="connsiteX3288" fmla="*/ 7886396 w 10502838"/>
              <a:gd name="connsiteY3288" fmla="*/ 2236761 h 6860376"/>
              <a:gd name="connsiteX3289" fmla="*/ 7866067 w 10502838"/>
              <a:gd name="connsiteY3289" fmla="*/ 2257090 h 6860376"/>
              <a:gd name="connsiteX3290" fmla="*/ 7942001 w 10502838"/>
              <a:gd name="connsiteY3290" fmla="*/ 2333025 h 6860376"/>
              <a:gd name="connsiteX3291" fmla="*/ 7866067 w 10502838"/>
              <a:gd name="connsiteY3291" fmla="*/ 2408960 h 6860376"/>
              <a:gd name="connsiteX3292" fmla="*/ 7886396 w 10502838"/>
              <a:gd name="connsiteY3292" fmla="*/ 2429290 h 6860376"/>
              <a:gd name="connsiteX3293" fmla="*/ 7962330 w 10502838"/>
              <a:gd name="connsiteY3293" fmla="*/ 2353353 h 6860376"/>
              <a:gd name="connsiteX3294" fmla="*/ 8038264 w 10502838"/>
              <a:gd name="connsiteY3294" fmla="*/ 2429290 h 6860376"/>
              <a:gd name="connsiteX3295" fmla="*/ 8058593 w 10502838"/>
              <a:gd name="connsiteY3295" fmla="*/ 2408960 h 6860376"/>
              <a:gd name="connsiteX3296" fmla="*/ 7982659 w 10502838"/>
              <a:gd name="connsiteY3296" fmla="*/ 2333025 h 6860376"/>
              <a:gd name="connsiteX3297" fmla="*/ 8058593 w 10502838"/>
              <a:gd name="connsiteY3297" fmla="*/ 2257090 h 6860376"/>
              <a:gd name="connsiteX3298" fmla="*/ 8038264 w 10502838"/>
              <a:gd name="connsiteY3298" fmla="*/ 2236761 h 6860376"/>
              <a:gd name="connsiteX3299" fmla="*/ 7962330 w 10502838"/>
              <a:gd name="connsiteY3299" fmla="*/ 2312696 h 6860376"/>
              <a:gd name="connsiteX3300" fmla="*/ 7283705 w 10502838"/>
              <a:gd name="connsiteY3300" fmla="*/ 2236761 h 6860376"/>
              <a:gd name="connsiteX3301" fmla="*/ 7263376 w 10502838"/>
              <a:gd name="connsiteY3301" fmla="*/ 2257090 h 6860376"/>
              <a:gd name="connsiteX3302" fmla="*/ 7339310 w 10502838"/>
              <a:gd name="connsiteY3302" fmla="*/ 2333025 h 6860376"/>
              <a:gd name="connsiteX3303" fmla="*/ 7263376 w 10502838"/>
              <a:gd name="connsiteY3303" fmla="*/ 2408960 h 6860376"/>
              <a:gd name="connsiteX3304" fmla="*/ 7283705 w 10502838"/>
              <a:gd name="connsiteY3304" fmla="*/ 2429290 h 6860376"/>
              <a:gd name="connsiteX3305" fmla="*/ 7359639 w 10502838"/>
              <a:gd name="connsiteY3305" fmla="*/ 2353353 h 6860376"/>
              <a:gd name="connsiteX3306" fmla="*/ 7435573 w 10502838"/>
              <a:gd name="connsiteY3306" fmla="*/ 2429290 h 6860376"/>
              <a:gd name="connsiteX3307" fmla="*/ 7455902 w 10502838"/>
              <a:gd name="connsiteY3307" fmla="*/ 2408960 h 6860376"/>
              <a:gd name="connsiteX3308" fmla="*/ 7379968 w 10502838"/>
              <a:gd name="connsiteY3308" fmla="*/ 2333025 h 6860376"/>
              <a:gd name="connsiteX3309" fmla="*/ 7455902 w 10502838"/>
              <a:gd name="connsiteY3309" fmla="*/ 2257090 h 6860376"/>
              <a:gd name="connsiteX3310" fmla="*/ 7435573 w 10502838"/>
              <a:gd name="connsiteY3310" fmla="*/ 2236761 h 6860376"/>
              <a:gd name="connsiteX3311" fmla="*/ 7359639 w 10502838"/>
              <a:gd name="connsiteY3311" fmla="*/ 2312696 h 6860376"/>
              <a:gd name="connsiteX3312" fmla="*/ 6681612 w 10502838"/>
              <a:gd name="connsiteY3312" fmla="*/ 2236761 h 6860376"/>
              <a:gd name="connsiteX3313" fmla="*/ 6661283 w 10502838"/>
              <a:gd name="connsiteY3313" fmla="*/ 2257090 h 6860376"/>
              <a:gd name="connsiteX3314" fmla="*/ 6737217 w 10502838"/>
              <a:gd name="connsiteY3314" fmla="*/ 2333025 h 6860376"/>
              <a:gd name="connsiteX3315" fmla="*/ 6661283 w 10502838"/>
              <a:gd name="connsiteY3315" fmla="*/ 2408960 h 6860376"/>
              <a:gd name="connsiteX3316" fmla="*/ 6681612 w 10502838"/>
              <a:gd name="connsiteY3316" fmla="*/ 2429290 h 6860376"/>
              <a:gd name="connsiteX3317" fmla="*/ 6757546 w 10502838"/>
              <a:gd name="connsiteY3317" fmla="*/ 2353353 h 6860376"/>
              <a:gd name="connsiteX3318" fmla="*/ 6833480 w 10502838"/>
              <a:gd name="connsiteY3318" fmla="*/ 2429290 h 6860376"/>
              <a:gd name="connsiteX3319" fmla="*/ 6853809 w 10502838"/>
              <a:gd name="connsiteY3319" fmla="*/ 2408960 h 6860376"/>
              <a:gd name="connsiteX3320" fmla="*/ 6777875 w 10502838"/>
              <a:gd name="connsiteY3320" fmla="*/ 2333025 h 6860376"/>
              <a:gd name="connsiteX3321" fmla="*/ 6853809 w 10502838"/>
              <a:gd name="connsiteY3321" fmla="*/ 2257090 h 6860376"/>
              <a:gd name="connsiteX3322" fmla="*/ 6833480 w 10502838"/>
              <a:gd name="connsiteY3322" fmla="*/ 2236761 h 6860376"/>
              <a:gd name="connsiteX3323" fmla="*/ 6757546 w 10502838"/>
              <a:gd name="connsiteY3323" fmla="*/ 2312696 h 6860376"/>
              <a:gd name="connsiteX3324" fmla="*/ 6078921 w 10502838"/>
              <a:gd name="connsiteY3324" fmla="*/ 2236761 h 6860376"/>
              <a:gd name="connsiteX3325" fmla="*/ 6058592 w 10502838"/>
              <a:gd name="connsiteY3325" fmla="*/ 2257090 h 6860376"/>
              <a:gd name="connsiteX3326" fmla="*/ 6134526 w 10502838"/>
              <a:gd name="connsiteY3326" fmla="*/ 2333025 h 6860376"/>
              <a:gd name="connsiteX3327" fmla="*/ 6058592 w 10502838"/>
              <a:gd name="connsiteY3327" fmla="*/ 2408960 h 6860376"/>
              <a:gd name="connsiteX3328" fmla="*/ 6078921 w 10502838"/>
              <a:gd name="connsiteY3328" fmla="*/ 2429290 h 6860376"/>
              <a:gd name="connsiteX3329" fmla="*/ 6154855 w 10502838"/>
              <a:gd name="connsiteY3329" fmla="*/ 2353353 h 6860376"/>
              <a:gd name="connsiteX3330" fmla="*/ 6230789 w 10502838"/>
              <a:gd name="connsiteY3330" fmla="*/ 2429290 h 6860376"/>
              <a:gd name="connsiteX3331" fmla="*/ 6251118 w 10502838"/>
              <a:gd name="connsiteY3331" fmla="*/ 2408960 h 6860376"/>
              <a:gd name="connsiteX3332" fmla="*/ 6175184 w 10502838"/>
              <a:gd name="connsiteY3332" fmla="*/ 2333025 h 6860376"/>
              <a:gd name="connsiteX3333" fmla="*/ 6251118 w 10502838"/>
              <a:gd name="connsiteY3333" fmla="*/ 2257090 h 6860376"/>
              <a:gd name="connsiteX3334" fmla="*/ 6230789 w 10502838"/>
              <a:gd name="connsiteY3334" fmla="*/ 2236761 h 6860376"/>
              <a:gd name="connsiteX3335" fmla="*/ 6154855 w 10502838"/>
              <a:gd name="connsiteY3335" fmla="*/ 2312696 h 6860376"/>
              <a:gd name="connsiteX3336" fmla="*/ 5476828 w 10502838"/>
              <a:gd name="connsiteY3336" fmla="*/ 2236761 h 6860376"/>
              <a:gd name="connsiteX3337" fmla="*/ 5456499 w 10502838"/>
              <a:gd name="connsiteY3337" fmla="*/ 2257090 h 6860376"/>
              <a:gd name="connsiteX3338" fmla="*/ 5532433 w 10502838"/>
              <a:gd name="connsiteY3338" fmla="*/ 2333025 h 6860376"/>
              <a:gd name="connsiteX3339" fmla="*/ 5456499 w 10502838"/>
              <a:gd name="connsiteY3339" fmla="*/ 2408960 h 6860376"/>
              <a:gd name="connsiteX3340" fmla="*/ 5476828 w 10502838"/>
              <a:gd name="connsiteY3340" fmla="*/ 2429290 h 6860376"/>
              <a:gd name="connsiteX3341" fmla="*/ 5552762 w 10502838"/>
              <a:gd name="connsiteY3341" fmla="*/ 2353353 h 6860376"/>
              <a:gd name="connsiteX3342" fmla="*/ 5628697 w 10502838"/>
              <a:gd name="connsiteY3342" fmla="*/ 2429290 h 6860376"/>
              <a:gd name="connsiteX3343" fmla="*/ 5649025 w 10502838"/>
              <a:gd name="connsiteY3343" fmla="*/ 2408960 h 6860376"/>
              <a:gd name="connsiteX3344" fmla="*/ 5573091 w 10502838"/>
              <a:gd name="connsiteY3344" fmla="*/ 2333025 h 6860376"/>
              <a:gd name="connsiteX3345" fmla="*/ 5649025 w 10502838"/>
              <a:gd name="connsiteY3345" fmla="*/ 2257090 h 6860376"/>
              <a:gd name="connsiteX3346" fmla="*/ 5628697 w 10502838"/>
              <a:gd name="connsiteY3346" fmla="*/ 2236761 h 6860376"/>
              <a:gd name="connsiteX3347" fmla="*/ 5552762 w 10502838"/>
              <a:gd name="connsiteY3347" fmla="*/ 2312696 h 6860376"/>
              <a:gd name="connsiteX3348" fmla="*/ 4874137 w 10502838"/>
              <a:gd name="connsiteY3348" fmla="*/ 2236761 h 6860376"/>
              <a:gd name="connsiteX3349" fmla="*/ 4853808 w 10502838"/>
              <a:gd name="connsiteY3349" fmla="*/ 2257090 h 6860376"/>
              <a:gd name="connsiteX3350" fmla="*/ 4929742 w 10502838"/>
              <a:gd name="connsiteY3350" fmla="*/ 2333025 h 6860376"/>
              <a:gd name="connsiteX3351" fmla="*/ 4853808 w 10502838"/>
              <a:gd name="connsiteY3351" fmla="*/ 2408960 h 6860376"/>
              <a:gd name="connsiteX3352" fmla="*/ 4874137 w 10502838"/>
              <a:gd name="connsiteY3352" fmla="*/ 2429290 h 6860376"/>
              <a:gd name="connsiteX3353" fmla="*/ 4950071 w 10502838"/>
              <a:gd name="connsiteY3353" fmla="*/ 2353353 h 6860376"/>
              <a:gd name="connsiteX3354" fmla="*/ 5026005 w 10502838"/>
              <a:gd name="connsiteY3354" fmla="*/ 2429290 h 6860376"/>
              <a:gd name="connsiteX3355" fmla="*/ 5046334 w 10502838"/>
              <a:gd name="connsiteY3355" fmla="*/ 2408960 h 6860376"/>
              <a:gd name="connsiteX3356" fmla="*/ 4970400 w 10502838"/>
              <a:gd name="connsiteY3356" fmla="*/ 2333025 h 6860376"/>
              <a:gd name="connsiteX3357" fmla="*/ 5046334 w 10502838"/>
              <a:gd name="connsiteY3357" fmla="*/ 2257090 h 6860376"/>
              <a:gd name="connsiteX3358" fmla="*/ 5026005 w 10502838"/>
              <a:gd name="connsiteY3358" fmla="*/ 2236761 h 6860376"/>
              <a:gd name="connsiteX3359" fmla="*/ 4950071 w 10502838"/>
              <a:gd name="connsiteY3359" fmla="*/ 2312696 h 6860376"/>
              <a:gd name="connsiteX3360" fmla="*/ 4271446 w 10502838"/>
              <a:gd name="connsiteY3360" fmla="*/ 2236761 h 6860376"/>
              <a:gd name="connsiteX3361" fmla="*/ 4251117 w 10502838"/>
              <a:gd name="connsiteY3361" fmla="*/ 2257090 h 6860376"/>
              <a:gd name="connsiteX3362" fmla="*/ 4327052 w 10502838"/>
              <a:gd name="connsiteY3362" fmla="*/ 2333025 h 6860376"/>
              <a:gd name="connsiteX3363" fmla="*/ 4251117 w 10502838"/>
              <a:gd name="connsiteY3363" fmla="*/ 2408960 h 6860376"/>
              <a:gd name="connsiteX3364" fmla="*/ 4271446 w 10502838"/>
              <a:gd name="connsiteY3364" fmla="*/ 2429290 h 6860376"/>
              <a:gd name="connsiteX3365" fmla="*/ 4347380 w 10502838"/>
              <a:gd name="connsiteY3365" fmla="*/ 2353353 h 6860376"/>
              <a:gd name="connsiteX3366" fmla="*/ 4423315 w 10502838"/>
              <a:gd name="connsiteY3366" fmla="*/ 2429290 h 6860376"/>
              <a:gd name="connsiteX3367" fmla="*/ 4443644 w 10502838"/>
              <a:gd name="connsiteY3367" fmla="*/ 2408960 h 6860376"/>
              <a:gd name="connsiteX3368" fmla="*/ 4367709 w 10502838"/>
              <a:gd name="connsiteY3368" fmla="*/ 2333025 h 6860376"/>
              <a:gd name="connsiteX3369" fmla="*/ 4443644 w 10502838"/>
              <a:gd name="connsiteY3369" fmla="*/ 2257090 h 6860376"/>
              <a:gd name="connsiteX3370" fmla="*/ 4423315 w 10502838"/>
              <a:gd name="connsiteY3370" fmla="*/ 2236761 h 6860376"/>
              <a:gd name="connsiteX3371" fmla="*/ 4347380 w 10502838"/>
              <a:gd name="connsiteY3371" fmla="*/ 2312696 h 6860376"/>
              <a:gd name="connsiteX3372" fmla="*/ 3669354 w 10502838"/>
              <a:gd name="connsiteY3372" fmla="*/ 2236761 h 6860376"/>
              <a:gd name="connsiteX3373" fmla="*/ 3649025 w 10502838"/>
              <a:gd name="connsiteY3373" fmla="*/ 2257090 h 6860376"/>
              <a:gd name="connsiteX3374" fmla="*/ 3724959 w 10502838"/>
              <a:gd name="connsiteY3374" fmla="*/ 2333025 h 6860376"/>
              <a:gd name="connsiteX3375" fmla="*/ 3649025 w 10502838"/>
              <a:gd name="connsiteY3375" fmla="*/ 2408960 h 6860376"/>
              <a:gd name="connsiteX3376" fmla="*/ 3669354 w 10502838"/>
              <a:gd name="connsiteY3376" fmla="*/ 2429290 h 6860376"/>
              <a:gd name="connsiteX3377" fmla="*/ 3745288 w 10502838"/>
              <a:gd name="connsiteY3377" fmla="*/ 2353353 h 6860376"/>
              <a:gd name="connsiteX3378" fmla="*/ 3821222 w 10502838"/>
              <a:gd name="connsiteY3378" fmla="*/ 2429290 h 6860376"/>
              <a:gd name="connsiteX3379" fmla="*/ 3841551 w 10502838"/>
              <a:gd name="connsiteY3379" fmla="*/ 2408960 h 6860376"/>
              <a:gd name="connsiteX3380" fmla="*/ 3765617 w 10502838"/>
              <a:gd name="connsiteY3380" fmla="*/ 2333025 h 6860376"/>
              <a:gd name="connsiteX3381" fmla="*/ 3841551 w 10502838"/>
              <a:gd name="connsiteY3381" fmla="*/ 2257090 h 6860376"/>
              <a:gd name="connsiteX3382" fmla="*/ 3821222 w 10502838"/>
              <a:gd name="connsiteY3382" fmla="*/ 2236761 h 6860376"/>
              <a:gd name="connsiteX3383" fmla="*/ 3745288 w 10502838"/>
              <a:gd name="connsiteY3383" fmla="*/ 2312696 h 6860376"/>
              <a:gd name="connsiteX3384" fmla="*/ 3067299 w 10502838"/>
              <a:gd name="connsiteY3384" fmla="*/ 2236761 h 6860376"/>
              <a:gd name="connsiteX3385" fmla="*/ 3046969 w 10502838"/>
              <a:gd name="connsiteY3385" fmla="*/ 2257090 h 6860376"/>
              <a:gd name="connsiteX3386" fmla="*/ 3122904 w 10502838"/>
              <a:gd name="connsiteY3386" fmla="*/ 2333025 h 6860376"/>
              <a:gd name="connsiteX3387" fmla="*/ 3046969 w 10502838"/>
              <a:gd name="connsiteY3387" fmla="*/ 2408960 h 6860376"/>
              <a:gd name="connsiteX3388" fmla="*/ 3067299 w 10502838"/>
              <a:gd name="connsiteY3388" fmla="*/ 2429290 h 6860376"/>
              <a:gd name="connsiteX3389" fmla="*/ 3142637 w 10502838"/>
              <a:gd name="connsiteY3389" fmla="*/ 2353353 h 6860376"/>
              <a:gd name="connsiteX3390" fmla="*/ 3218573 w 10502838"/>
              <a:gd name="connsiteY3390" fmla="*/ 2429290 h 6860376"/>
              <a:gd name="connsiteX3391" fmla="*/ 3238902 w 10502838"/>
              <a:gd name="connsiteY3391" fmla="*/ 2408960 h 6860376"/>
              <a:gd name="connsiteX3392" fmla="*/ 3162966 w 10502838"/>
              <a:gd name="connsiteY3392" fmla="*/ 2333025 h 6860376"/>
              <a:gd name="connsiteX3393" fmla="*/ 3238902 w 10502838"/>
              <a:gd name="connsiteY3393" fmla="*/ 2257090 h 6860376"/>
              <a:gd name="connsiteX3394" fmla="*/ 3218573 w 10502838"/>
              <a:gd name="connsiteY3394" fmla="*/ 2236761 h 6860376"/>
              <a:gd name="connsiteX3395" fmla="*/ 3142637 w 10502838"/>
              <a:gd name="connsiteY3395" fmla="*/ 2312696 h 6860376"/>
              <a:gd name="connsiteX3396" fmla="*/ 2464603 w 10502838"/>
              <a:gd name="connsiteY3396" fmla="*/ 2236761 h 6860376"/>
              <a:gd name="connsiteX3397" fmla="*/ 2444274 w 10502838"/>
              <a:gd name="connsiteY3397" fmla="*/ 2257090 h 6860376"/>
              <a:gd name="connsiteX3398" fmla="*/ 2520209 w 10502838"/>
              <a:gd name="connsiteY3398" fmla="*/ 2333025 h 6860376"/>
              <a:gd name="connsiteX3399" fmla="*/ 2444274 w 10502838"/>
              <a:gd name="connsiteY3399" fmla="*/ 2408960 h 6860376"/>
              <a:gd name="connsiteX3400" fmla="*/ 2464603 w 10502838"/>
              <a:gd name="connsiteY3400" fmla="*/ 2429290 h 6860376"/>
              <a:gd name="connsiteX3401" fmla="*/ 2540539 w 10502838"/>
              <a:gd name="connsiteY3401" fmla="*/ 2353353 h 6860376"/>
              <a:gd name="connsiteX3402" fmla="*/ 2616473 w 10502838"/>
              <a:gd name="connsiteY3402" fmla="*/ 2429290 h 6860376"/>
              <a:gd name="connsiteX3403" fmla="*/ 2636802 w 10502838"/>
              <a:gd name="connsiteY3403" fmla="*/ 2408960 h 6860376"/>
              <a:gd name="connsiteX3404" fmla="*/ 2560868 w 10502838"/>
              <a:gd name="connsiteY3404" fmla="*/ 2333025 h 6860376"/>
              <a:gd name="connsiteX3405" fmla="*/ 2636802 w 10502838"/>
              <a:gd name="connsiteY3405" fmla="*/ 2257090 h 6860376"/>
              <a:gd name="connsiteX3406" fmla="*/ 2616473 w 10502838"/>
              <a:gd name="connsiteY3406" fmla="*/ 2236761 h 6860376"/>
              <a:gd name="connsiteX3407" fmla="*/ 2540539 w 10502838"/>
              <a:gd name="connsiteY3407" fmla="*/ 2312696 h 6860376"/>
              <a:gd name="connsiteX3408" fmla="*/ 1861907 w 10502838"/>
              <a:gd name="connsiteY3408" fmla="*/ 2236761 h 6860376"/>
              <a:gd name="connsiteX3409" fmla="*/ 1841576 w 10502838"/>
              <a:gd name="connsiteY3409" fmla="*/ 2257090 h 6860376"/>
              <a:gd name="connsiteX3410" fmla="*/ 1917513 w 10502838"/>
              <a:gd name="connsiteY3410" fmla="*/ 2333025 h 6860376"/>
              <a:gd name="connsiteX3411" fmla="*/ 1841576 w 10502838"/>
              <a:gd name="connsiteY3411" fmla="*/ 2408960 h 6860376"/>
              <a:gd name="connsiteX3412" fmla="*/ 1861907 w 10502838"/>
              <a:gd name="connsiteY3412" fmla="*/ 2429290 h 6860376"/>
              <a:gd name="connsiteX3413" fmla="*/ 1937842 w 10502838"/>
              <a:gd name="connsiteY3413" fmla="*/ 2353353 h 6860376"/>
              <a:gd name="connsiteX3414" fmla="*/ 2013776 w 10502838"/>
              <a:gd name="connsiteY3414" fmla="*/ 2429290 h 6860376"/>
              <a:gd name="connsiteX3415" fmla="*/ 2034105 w 10502838"/>
              <a:gd name="connsiteY3415" fmla="*/ 2408960 h 6860376"/>
              <a:gd name="connsiteX3416" fmla="*/ 1958171 w 10502838"/>
              <a:gd name="connsiteY3416" fmla="*/ 2333025 h 6860376"/>
              <a:gd name="connsiteX3417" fmla="*/ 2034105 w 10502838"/>
              <a:gd name="connsiteY3417" fmla="*/ 2257090 h 6860376"/>
              <a:gd name="connsiteX3418" fmla="*/ 2013776 w 10502838"/>
              <a:gd name="connsiteY3418" fmla="*/ 2236761 h 6860376"/>
              <a:gd name="connsiteX3419" fmla="*/ 1937842 w 10502838"/>
              <a:gd name="connsiteY3419" fmla="*/ 2312696 h 6860376"/>
              <a:gd name="connsiteX3420" fmla="*/ 1259808 w 10502838"/>
              <a:gd name="connsiteY3420" fmla="*/ 2236761 h 6860376"/>
              <a:gd name="connsiteX3421" fmla="*/ 1239481 w 10502838"/>
              <a:gd name="connsiteY3421" fmla="*/ 2257090 h 6860376"/>
              <a:gd name="connsiteX3422" fmla="*/ 1315413 w 10502838"/>
              <a:gd name="connsiteY3422" fmla="*/ 2333025 h 6860376"/>
              <a:gd name="connsiteX3423" fmla="*/ 1239481 w 10502838"/>
              <a:gd name="connsiteY3423" fmla="*/ 2408960 h 6860376"/>
              <a:gd name="connsiteX3424" fmla="*/ 1259808 w 10502838"/>
              <a:gd name="connsiteY3424" fmla="*/ 2429290 h 6860376"/>
              <a:gd name="connsiteX3425" fmla="*/ 1335743 w 10502838"/>
              <a:gd name="connsiteY3425" fmla="*/ 2353353 h 6860376"/>
              <a:gd name="connsiteX3426" fmla="*/ 1411677 w 10502838"/>
              <a:gd name="connsiteY3426" fmla="*/ 2429290 h 6860376"/>
              <a:gd name="connsiteX3427" fmla="*/ 1432005 w 10502838"/>
              <a:gd name="connsiteY3427" fmla="*/ 2408960 h 6860376"/>
              <a:gd name="connsiteX3428" fmla="*/ 1356071 w 10502838"/>
              <a:gd name="connsiteY3428" fmla="*/ 2333025 h 6860376"/>
              <a:gd name="connsiteX3429" fmla="*/ 1432005 w 10502838"/>
              <a:gd name="connsiteY3429" fmla="*/ 2257090 h 6860376"/>
              <a:gd name="connsiteX3430" fmla="*/ 1411677 w 10502838"/>
              <a:gd name="connsiteY3430" fmla="*/ 2236761 h 6860376"/>
              <a:gd name="connsiteX3431" fmla="*/ 1335743 w 10502838"/>
              <a:gd name="connsiteY3431" fmla="*/ 2312696 h 6860376"/>
              <a:gd name="connsiteX3432" fmla="*/ 657121 w 10502838"/>
              <a:gd name="connsiteY3432" fmla="*/ 2236761 h 6860376"/>
              <a:gd name="connsiteX3433" fmla="*/ 636793 w 10502838"/>
              <a:gd name="connsiteY3433" fmla="*/ 2257090 h 6860376"/>
              <a:gd name="connsiteX3434" fmla="*/ 712726 w 10502838"/>
              <a:gd name="connsiteY3434" fmla="*/ 2333025 h 6860376"/>
              <a:gd name="connsiteX3435" fmla="*/ 636793 w 10502838"/>
              <a:gd name="connsiteY3435" fmla="*/ 2408960 h 6860376"/>
              <a:gd name="connsiteX3436" fmla="*/ 657121 w 10502838"/>
              <a:gd name="connsiteY3436" fmla="*/ 2429290 h 6860376"/>
              <a:gd name="connsiteX3437" fmla="*/ 733055 w 10502838"/>
              <a:gd name="connsiteY3437" fmla="*/ 2353353 h 6860376"/>
              <a:gd name="connsiteX3438" fmla="*/ 808989 w 10502838"/>
              <a:gd name="connsiteY3438" fmla="*/ 2429290 h 6860376"/>
              <a:gd name="connsiteX3439" fmla="*/ 829318 w 10502838"/>
              <a:gd name="connsiteY3439" fmla="*/ 2408960 h 6860376"/>
              <a:gd name="connsiteX3440" fmla="*/ 753384 w 10502838"/>
              <a:gd name="connsiteY3440" fmla="*/ 2333025 h 6860376"/>
              <a:gd name="connsiteX3441" fmla="*/ 829318 w 10502838"/>
              <a:gd name="connsiteY3441" fmla="*/ 2257090 h 6860376"/>
              <a:gd name="connsiteX3442" fmla="*/ 808989 w 10502838"/>
              <a:gd name="connsiteY3442" fmla="*/ 2236761 h 6860376"/>
              <a:gd name="connsiteX3443" fmla="*/ 733055 w 10502838"/>
              <a:gd name="connsiteY3443" fmla="*/ 2312696 h 6860376"/>
              <a:gd name="connsiteX3444" fmla="*/ 55028 w 10502838"/>
              <a:gd name="connsiteY3444" fmla="*/ 2236761 h 6860376"/>
              <a:gd name="connsiteX3445" fmla="*/ 34699 w 10502838"/>
              <a:gd name="connsiteY3445" fmla="*/ 2257090 h 6860376"/>
              <a:gd name="connsiteX3446" fmla="*/ 110633 w 10502838"/>
              <a:gd name="connsiteY3446" fmla="*/ 2333025 h 6860376"/>
              <a:gd name="connsiteX3447" fmla="*/ 34101 w 10502838"/>
              <a:gd name="connsiteY3447" fmla="*/ 2408960 h 6860376"/>
              <a:gd name="connsiteX3448" fmla="*/ 54430 w 10502838"/>
              <a:gd name="connsiteY3448" fmla="*/ 2429290 h 6860376"/>
              <a:gd name="connsiteX3449" fmla="*/ 130364 w 10502838"/>
              <a:gd name="connsiteY3449" fmla="*/ 2353353 h 6860376"/>
              <a:gd name="connsiteX3450" fmla="*/ 206299 w 10502838"/>
              <a:gd name="connsiteY3450" fmla="*/ 2429290 h 6860376"/>
              <a:gd name="connsiteX3451" fmla="*/ 226627 w 10502838"/>
              <a:gd name="connsiteY3451" fmla="*/ 2408960 h 6860376"/>
              <a:gd name="connsiteX3452" fmla="*/ 150693 w 10502838"/>
              <a:gd name="connsiteY3452" fmla="*/ 2333025 h 6860376"/>
              <a:gd name="connsiteX3453" fmla="*/ 226627 w 10502838"/>
              <a:gd name="connsiteY3453" fmla="*/ 2257090 h 6860376"/>
              <a:gd name="connsiteX3454" fmla="*/ 206299 w 10502838"/>
              <a:gd name="connsiteY3454" fmla="*/ 2236761 h 6860376"/>
              <a:gd name="connsiteX3455" fmla="*/ 130364 w 10502838"/>
              <a:gd name="connsiteY3455" fmla="*/ 2312696 h 6860376"/>
              <a:gd name="connsiteX3456" fmla="*/ 1259808 w 10502838"/>
              <a:gd name="connsiteY3456" fmla="*/ 2211051 h 6860376"/>
              <a:gd name="connsiteX3457" fmla="*/ 1335743 w 10502838"/>
              <a:gd name="connsiteY3457" fmla="*/ 2286986 h 6860376"/>
              <a:gd name="connsiteX3458" fmla="*/ 1411677 w 10502838"/>
              <a:gd name="connsiteY3458" fmla="*/ 2211051 h 6860376"/>
              <a:gd name="connsiteX3459" fmla="*/ 1457716 w 10502838"/>
              <a:gd name="connsiteY3459" fmla="*/ 2257090 h 6860376"/>
              <a:gd name="connsiteX3460" fmla="*/ 1381183 w 10502838"/>
              <a:gd name="connsiteY3460" fmla="*/ 2333025 h 6860376"/>
              <a:gd name="connsiteX3461" fmla="*/ 1457118 w 10502838"/>
              <a:gd name="connsiteY3461" fmla="*/ 2408960 h 6860376"/>
              <a:gd name="connsiteX3462" fmla="*/ 1411080 w 10502838"/>
              <a:gd name="connsiteY3462" fmla="*/ 2454999 h 6860376"/>
              <a:gd name="connsiteX3463" fmla="*/ 1335144 w 10502838"/>
              <a:gd name="connsiteY3463" fmla="*/ 2379063 h 6860376"/>
              <a:gd name="connsiteX3464" fmla="*/ 1259808 w 10502838"/>
              <a:gd name="connsiteY3464" fmla="*/ 2454400 h 6860376"/>
              <a:gd name="connsiteX3465" fmla="*/ 1213772 w 10502838"/>
              <a:gd name="connsiteY3465" fmla="*/ 2408363 h 6860376"/>
              <a:gd name="connsiteX3466" fmla="*/ 1289703 w 10502838"/>
              <a:gd name="connsiteY3466" fmla="*/ 2332426 h 6860376"/>
              <a:gd name="connsiteX3467" fmla="*/ 1213772 w 10502838"/>
              <a:gd name="connsiteY3467" fmla="*/ 2257090 h 6860376"/>
              <a:gd name="connsiteX3468" fmla="*/ 55028 w 10502838"/>
              <a:gd name="connsiteY3468" fmla="*/ 2211051 h 6860376"/>
              <a:gd name="connsiteX3469" fmla="*/ 130962 w 10502838"/>
              <a:gd name="connsiteY3469" fmla="*/ 2286986 h 6860376"/>
              <a:gd name="connsiteX3470" fmla="*/ 206896 w 10502838"/>
              <a:gd name="connsiteY3470" fmla="*/ 2211051 h 6860376"/>
              <a:gd name="connsiteX3471" fmla="*/ 252935 w 10502838"/>
              <a:gd name="connsiteY3471" fmla="*/ 2257090 h 6860376"/>
              <a:gd name="connsiteX3472" fmla="*/ 177001 w 10502838"/>
              <a:gd name="connsiteY3472" fmla="*/ 2333025 h 6860376"/>
              <a:gd name="connsiteX3473" fmla="*/ 252935 w 10502838"/>
              <a:gd name="connsiteY3473" fmla="*/ 2408960 h 6860376"/>
              <a:gd name="connsiteX3474" fmla="*/ 206896 w 10502838"/>
              <a:gd name="connsiteY3474" fmla="*/ 2454999 h 6860376"/>
              <a:gd name="connsiteX3475" fmla="*/ 130962 w 10502838"/>
              <a:gd name="connsiteY3475" fmla="*/ 2379063 h 6860376"/>
              <a:gd name="connsiteX3476" fmla="*/ 55028 w 10502838"/>
              <a:gd name="connsiteY3476" fmla="*/ 2454400 h 6860376"/>
              <a:gd name="connsiteX3477" fmla="*/ 8989 w 10502838"/>
              <a:gd name="connsiteY3477" fmla="*/ 2408363 h 6860376"/>
              <a:gd name="connsiteX3478" fmla="*/ 84923 w 10502838"/>
              <a:gd name="connsiteY3478" fmla="*/ 2332426 h 6860376"/>
              <a:gd name="connsiteX3479" fmla="*/ 8989 w 10502838"/>
              <a:gd name="connsiteY3479" fmla="*/ 2257090 h 6860376"/>
              <a:gd name="connsiteX3480" fmla="*/ 10295963 w 10502838"/>
              <a:gd name="connsiteY3480" fmla="*/ 2210453 h 6860376"/>
              <a:gd name="connsiteX3481" fmla="*/ 10371897 w 10502838"/>
              <a:gd name="connsiteY3481" fmla="*/ 2286389 h 6860376"/>
              <a:gd name="connsiteX3482" fmla="*/ 10447831 w 10502838"/>
              <a:gd name="connsiteY3482" fmla="*/ 2210453 h 6860376"/>
              <a:gd name="connsiteX3483" fmla="*/ 10493870 w 10502838"/>
              <a:gd name="connsiteY3483" fmla="*/ 2256492 h 6860376"/>
              <a:gd name="connsiteX3484" fmla="*/ 10417936 w 10502838"/>
              <a:gd name="connsiteY3484" fmla="*/ 2332426 h 6860376"/>
              <a:gd name="connsiteX3485" fmla="*/ 10493870 w 10502838"/>
              <a:gd name="connsiteY3485" fmla="*/ 2408361 h 6860376"/>
              <a:gd name="connsiteX3486" fmla="*/ 10447831 w 10502838"/>
              <a:gd name="connsiteY3486" fmla="*/ 2454400 h 6860376"/>
              <a:gd name="connsiteX3487" fmla="*/ 10371897 w 10502838"/>
              <a:gd name="connsiteY3487" fmla="*/ 2378465 h 6860376"/>
              <a:gd name="connsiteX3488" fmla="*/ 10295963 w 10502838"/>
              <a:gd name="connsiteY3488" fmla="*/ 2454400 h 6860376"/>
              <a:gd name="connsiteX3489" fmla="*/ 10249924 w 10502838"/>
              <a:gd name="connsiteY3489" fmla="*/ 2408361 h 6860376"/>
              <a:gd name="connsiteX3490" fmla="*/ 10325858 w 10502838"/>
              <a:gd name="connsiteY3490" fmla="*/ 2332426 h 6860376"/>
              <a:gd name="connsiteX3491" fmla="*/ 10249924 w 10502838"/>
              <a:gd name="connsiteY3491" fmla="*/ 2256492 h 6860376"/>
              <a:gd name="connsiteX3492" fmla="*/ 9693272 w 10502838"/>
              <a:gd name="connsiteY3492" fmla="*/ 2210453 h 6860376"/>
              <a:gd name="connsiteX3493" fmla="*/ 9769206 w 10502838"/>
              <a:gd name="connsiteY3493" fmla="*/ 2286389 h 6860376"/>
              <a:gd name="connsiteX3494" fmla="*/ 9845140 w 10502838"/>
              <a:gd name="connsiteY3494" fmla="*/ 2210453 h 6860376"/>
              <a:gd name="connsiteX3495" fmla="*/ 9891180 w 10502838"/>
              <a:gd name="connsiteY3495" fmla="*/ 2256492 h 6860376"/>
              <a:gd name="connsiteX3496" fmla="*/ 9815245 w 10502838"/>
              <a:gd name="connsiteY3496" fmla="*/ 2332426 h 6860376"/>
              <a:gd name="connsiteX3497" fmla="*/ 9891180 w 10502838"/>
              <a:gd name="connsiteY3497" fmla="*/ 2408361 h 6860376"/>
              <a:gd name="connsiteX3498" fmla="*/ 9845140 w 10502838"/>
              <a:gd name="connsiteY3498" fmla="*/ 2454400 h 6860376"/>
              <a:gd name="connsiteX3499" fmla="*/ 9769206 w 10502838"/>
              <a:gd name="connsiteY3499" fmla="*/ 2378465 h 6860376"/>
              <a:gd name="connsiteX3500" fmla="*/ 9693272 w 10502838"/>
              <a:gd name="connsiteY3500" fmla="*/ 2454400 h 6860376"/>
              <a:gd name="connsiteX3501" fmla="*/ 9647233 w 10502838"/>
              <a:gd name="connsiteY3501" fmla="*/ 2408361 h 6860376"/>
              <a:gd name="connsiteX3502" fmla="*/ 9723167 w 10502838"/>
              <a:gd name="connsiteY3502" fmla="*/ 2332426 h 6860376"/>
              <a:gd name="connsiteX3503" fmla="*/ 9647233 w 10502838"/>
              <a:gd name="connsiteY3503" fmla="*/ 2256492 h 6860376"/>
              <a:gd name="connsiteX3504" fmla="*/ 9091777 w 10502838"/>
              <a:gd name="connsiteY3504" fmla="*/ 2210453 h 6860376"/>
              <a:gd name="connsiteX3505" fmla="*/ 9167711 w 10502838"/>
              <a:gd name="connsiteY3505" fmla="*/ 2286389 h 6860376"/>
              <a:gd name="connsiteX3506" fmla="*/ 9243645 w 10502838"/>
              <a:gd name="connsiteY3506" fmla="*/ 2210453 h 6860376"/>
              <a:gd name="connsiteX3507" fmla="*/ 9289684 w 10502838"/>
              <a:gd name="connsiteY3507" fmla="*/ 2256492 h 6860376"/>
              <a:gd name="connsiteX3508" fmla="*/ 9213750 w 10502838"/>
              <a:gd name="connsiteY3508" fmla="*/ 2332426 h 6860376"/>
              <a:gd name="connsiteX3509" fmla="*/ 9289684 w 10502838"/>
              <a:gd name="connsiteY3509" fmla="*/ 2408361 h 6860376"/>
              <a:gd name="connsiteX3510" fmla="*/ 9243645 w 10502838"/>
              <a:gd name="connsiteY3510" fmla="*/ 2454400 h 6860376"/>
              <a:gd name="connsiteX3511" fmla="*/ 9167711 w 10502838"/>
              <a:gd name="connsiteY3511" fmla="*/ 2378465 h 6860376"/>
              <a:gd name="connsiteX3512" fmla="*/ 9091777 w 10502838"/>
              <a:gd name="connsiteY3512" fmla="*/ 2454400 h 6860376"/>
              <a:gd name="connsiteX3513" fmla="*/ 9045738 w 10502838"/>
              <a:gd name="connsiteY3513" fmla="*/ 2408361 h 6860376"/>
              <a:gd name="connsiteX3514" fmla="*/ 9121672 w 10502838"/>
              <a:gd name="connsiteY3514" fmla="*/ 2332426 h 6860376"/>
              <a:gd name="connsiteX3515" fmla="*/ 9045738 w 10502838"/>
              <a:gd name="connsiteY3515" fmla="*/ 2256492 h 6860376"/>
              <a:gd name="connsiteX3516" fmla="*/ 8488488 w 10502838"/>
              <a:gd name="connsiteY3516" fmla="*/ 2210453 h 6860376"/>
              <a:gd name="connsiteX3517" fmla="*/ 8564422 w 10502838"/>
              <a:gd name="connsiteY3517" fmla="*/ 2286389 h 6860376"/>
              <a:gd name="connsiteX3518" fmla="*/ 8640356 w 10502838"/>
              <a:gd name="connsiteY3518" fmla="*/ 2210453 h 6860376"/>
              <a:gd name="connsiteX3519" fmla="*/ 8686396 w 10502838"/>
              <a:gd name="connsiteY3519" fmla="*/ 2256492 h 6860376"/>
              <a:gd name="connsiteX3520" fmla="*/ 8610461 w 10502838"/>
              <a:gd name="connsiteY3520" fmla="*/ 2332426 h 6860376"/>
              <a:gd name="connsiteX3521" fmla="*/ 8686396 w 10502838"/>
              <a:gd name="connsiteY3521" fmla="*/ 2408361 h 6860376"/>
              <a:gd name="connsiteX3522" fmla="*/ 8640356 w 10502838"/>
              <a:gd name="connsiteY3522" fmla="*/ 2454400 h 6860376"/>
              <a:gd name="connsiteX3523" fmla="*/ 8564422 w 10502838"/>
              <a:gd name="connsiteY3523" fmla="*/ 2378465 h 6860376"/>
              <a:gd name="connsiteX3524" fmla="*/ 8488488 w 10502838"/>
              <a:gd name="connsiteY3524" fmla="*/ 2454400 h 6860376"/>
              <a:gd name="connsiteX3525" fmla="*/ 8442449 w 10502838"/>
              <a:gd name="connsiteY3525" fmla="*/ 2408361 h 6860376"/>
              <a:gd name="connsiteX3526" fmla="*/ 8518383 w 10502838"/>
              <a:gd name="connsiteY3526" fmla="*/ 2332426 h 6860376"/>
              <a:gd name="connsiteX3527" fmla="*/ 8442449 w 10502838"/>
              <a:gd name="connsiteY3527" fmla="*/ 2256492 h 6860376"/>
              <a:gd name="connsiteX3528" fmla="*/ 7886396 w 10502838"/>
              <a:gd name="connsiteY3528" fmla="*/ 2210453 h 6860376"/>
              <a:gd name="connsiteX3529" fmla="*/ 7962330 w 10502838"/>
              <a:gd name="connsiteY3529" fmla="*/ 2286389 h 6860376"/>
              <a:gd name="connsiteX3530" fmla="*/ 8038264 w 10502838"/>
              <a:gd name="connsiteY3530" fmla="*/ 2210453 h 6860376"/>
              <a:gd name="connsiteX3531" fmla="*/ 8084303 w 10502838"/>
              <a:gd name="connsiteY3531" fmla="*/ 2256492 h 6860376"/>
              <a:gd name="connsiteX3532" fmla="*/ 8008369 w 10502838"/>
              <a:gd name="connsiteY3532" fmla="*/ 2332426 h 6860376"/>
              <a:gd name="connsiteX3533" fmla="*/ 8084303 w 10502838"/>
              <a:gd name="connsiteY3533" fmla="*/ 2408361 h 6860376"/>
              <a:gd name="connsiteX3534" fmla="*/ 8038264 w 10502838"/>
              <a:gd name="connsiteY3534" fmla="*/ 2454400 h 6860376"/>
              <a:gd name="connsiteX3535" fmla="*/ 7962330 w 10502838"/>
              <a:gd name="connsiteY3535" fmla="*/ 2378465 h 6860376"/>
              <a:gd name="connsiteX3536" fmla="*/ 7886396 w 10502838"/>
              <a:gd name="connsiteY3536" fmla="*/ 2454400 h 6860376"/>
              <a:gd name="connsiteX3537" fmla="*/ 7840357 w 10502838"/>
              <a:gd name="connsiteY3537" fmla="*/ 2408361 h 6860376"/>
              <a:gd name="connsiteX3538" fmla="*/ 7916291 w 10502838"/>
              <a:gd name="connsiteY3538" fmla="*/ 2332426 h 6860376"/>
              <a:gd name="connsiteX3539" fmla="*/ 7840357 w 10502838"/>
              <a:gd name="connsiteY3539" fmla="*/ 2256492 h 6860376"/>
              <a:gd name="connsiteX3540" fmla="*/ 7283705 w 10502838"/>
              <a:gd name="connsiteY3540" fmla="*/ 2210453 h 6860376"/>
              <a:gd name="connsiteX3541" fmla="*/ 7359639 w 10502838"/>
              <a:gd name="connsiteY3541" fmla="*/ 2286389 h 6860376"/>
              <a:gd name="connsiteX3542" fmla="*/ 7435573 w 10502838"/>
              <a:gd name="connsiteY3542" fmla="*/ 2210453 h 6860376"/>
              <a:gd name="connsiteX3543" fmla="*/ 7481613 w 10502838"/>
              <a:gd name="connsiteY3543" fmla="*/ 2256492 h 6860376"/>
              <a:gd name="connsiteX3544" fmla="*/ 7405678 w 10502838"/>
              <a:gd name="connsiteY3544" fmla="*/ 2332426 h 6860376"/>
              <a:gd name="connsiteX3545" fmla="*/ 7481613 w 10502838"/>
              <a:gd name="connsiteY3545" fmla="*/ 2408361 h 6860376"/>
              <a:gd name="connsiteX3546" fmla="*/ 7435573 w 10502838"/>
              <a:gd name="connsiteY3546" fmla="*/ 2454400 h 6860376"/>
              <a:gd name="connsiteX3547" fmla="*/ 7359639 w 10502838"/>
              <a:gd name="connsiteY3547" fmla="*/ 2378465 h 6860376"/>
              <a:gd name="connsiteX3548" fmla="*/ 7283705 w 10502838"/>
              <a:gd name="connsiteY3548" fmla="*/ 2454400 h 6860376"/>
              <a:gd name="connsiteX3549" fmla="*/ 7237666 w 10502838"/>
              <a:gd name="connsiteY3549" fmla="*/ 2408361 h 6860376"/>
              <a:gd name="connsiteX3550" fmla="*/ 7313600 w 10502838"/>
              <a:gd name="connsiteY3550" fmla="*/ 2332426 h 6860376"/>
              <a:gd name="connsiteX3551" fmla="*/ 7237666 w 10502838"/>
              <a:gd name="connsiteY3551" fmla="*/ 2256492 h 6860376"/>
              <a:gd name="connsiteX3552" fmla="*/ 6681612 w 10502838"/>
              <a:gd name="connsiteY3552" fmla="*/ 2210453 h 6860376"/>
              <a:gd name="connsiteX3553" fmla="*/ 6757546 w 10502838"/>
              <a:gd name="connsiteY3553" fmla="*/ 2286389 h 6860376"/>
              <a:gd name="connsiteX3554" fmla="*/ 6833480 w 10502838"/>
              <a:gd name="connsiteY3554" fmla="*/ 2210453 h 6860376"/>
              <a:gd name="connsiteX3555" fmla="*/ 6879519 w 10502838"/>
              <a:gd name="connsiteY3555" fmla="*/ 2256492 h 6860376"/>
              <a:gd name="connsiteX3556" fmla="*/ 6803585 w 10502838"/>
              <a:gd name="connsiteY3556" fmla="*/ 2332426 h 6860376"/>
              <a:gd name="connsiteX3557" fmla="*/ 6879519 w 10502838"/>
              <a:gd name="connsiteY3557" fmla="*/ 2408361 h 6860376"/>
              <a:gd name="connsiteX3558" fmla="*/ 6833480 w 10502838"/>
              <a:gd name="connsiteY3558" fmla="*/ 2454400 h 6860376"/>
              <a:gd name="connsiteX3559" fmla="*/ 6757546 w 10502838"/>
              <a:gd name="connsiteY3559" fmla="*/ 2378465 h 6860376"/>
              <a:gd name="connsiteX3560" fmla="*/ 6681612 w 10502838"/>
              <a:gd name="connsiteY3560" fmla="*/ 2454400 h 6860376"/>
              <a:gd name="connsiteX3561" fmla="*/ 6635573 w 10502838"/>
              <a:gd name="connsiteY3561" fmla="*/ 2408361 h 6860376"/>
              <a:gd name="connsiteX3562" fmla="*/ 6711507 w 10502838"/>
              <a:gd name="connsiteY3562" fmla="*/ 2332426 h 6860376"/>
              <a:gd name="connsiteX3563" fmla="*/ 6635573 w 10502838"/>
              <a:gd name="connsiteY3563" fmla="*/ 2256492 h 6860376"/>
              <a:gd name="connsiteX3564" fmla="*/ 6078921 w 10502838"/>
              <a:gd name="connsiteY3564" fmla="*/ 2210453 h 6860376"/>
              <a:gd name="connsiteX3565" fmla="*/ 6154855 w 10502838"/>
              <a:gd name="connsiteY3565" fmla="*/ 2286389 h 6860376"/>
              <a:gd name="connsiteX3566" fmla="*/ 6230789 w 10502838"/>
              <a:gd name="connsiteY3566" fmla="*/ 2210453 h 6860376"/>
              <a:gd name="connsiteX3567" fmla="*/ 6276829 w 10502838"/>
              <a:gd name="connsiteY3567" fmla="*/ 2256492 h 6860376"/>
              <a:gd name="connsiteX3568" fmla="*/ 6200894 w 10502838"/>
              <a:gd name="connsiteY3568" fmla="*/ 2332426 h 6860376"/>
              <a:gd name="connsiteX3569" fmla="*/ 6276829 w 10502838"/>
              <a:gd name="connsiteY3569" fmla="*/ 2408361 h 6860376"/>
              <a:gd name="connsiteX3570" fmla="*/ 6230789 w 10502838"/>
              <a:gd name="connsiteY3570" fmla="*/ 2454400 h 6860376"/>
              <a:gd name="connsiteX3571" fmla="*/ 6154855 w 10502838"/>
              <a:gd name="connsiteY3571" fmla="*/ 2378465 h 6860376"/>
              <a:gd name="connsiteX3572" fmla="*/ 6078921 w 10502838"/>
              <a:gd name="connsiteY3572" fmla="*/ 2454400 h 6860376"/>
              <a:gd name="connsiteX3573" fmla="*/ 6032882 w 10502838"/>
              <a:gd name="connsiteY3573" fmla="*/ 2408361 h 6860376"/>
              <a:gd name="connsiteX3574" fmla="*/ 6108816 w 10502838"/>
              <a:gd name="connsiteY3574" fmla="*/ 2332426 h 6860376"/>
              <a:gd name="connsiteX3575" fmla="*/ 6032882 w 10502838"/>
              <a:gd name="connsiteY3575" fmla="*/ 2256492 h 6860376"/>
              <a:gd name="connsiteX3576" fmla="*/ 5476828 w 10502838"/>
              <a:gd name="connsiteY3576" fmla="*/ 2210453 h 6860376"/>
              <a:gd name="connsiteX3577" fmla="*/ 5552762 w 10502838"/>
              <a:gd name="connsiteY3577" fmla="*/ 2286389 h 6860376"/>
              <a:gd name="connsiteX3578" fmla="*/ 5628697 w 10502838"/>
              <a:gd name="connsiteY3578" fmla="*/ 2210453 h 6860376"/>
              <a:gd name="connsiteX3579" fmla="*/ 5674735 w 10502838"/>
              <a:gd name="connsiteY3579" fmla="*/ 2256492 h 6860376"/>
              <a:gd name="connsiteX3580" fmla="*/ 5598801 w 10502838"/>
              <a:gd name="connsiteY3580" fmla="*/ 2332426 h 6860376"/>
              <a:gd name="connsiteX3581" fmla="*/ 5674735 w 10502838"/>
              <a:gd name="connsiteY3581" fmla="*/ 2408361 h 6860376"/>
              <a:gd name="connsiteX3582" fmla="*/ 5628099 w 10502838"/>
              <a:gd name="connsiteY3582" fmla="*/ 2454400 h 6860376"/>
              <a:gd name="connsiteX3583" fmla="*/ 5552164 w 10502838"/>
              <a:gd name="connsiteY3583" fmla="*/ 2378465 h 6860376"/>
              <a:gd name="connsiteX3584" fmla="*/ 5476828 w 10502838"/>
              <a:gd name="connsiteY3584" fmla="*/ 2454400 h 6860376"/>
              <a:gd name="connsiteX3585" fmla="*/ 5430789 w 10502838"/>
              <a:gd name="connsiteY3585" fmla="*/ 2408361 h 6860376"/>
              <a:gd name="connsiteX3586" fmla="*/ 5506723 w 10502838"/>
              <a:gd name="connsiteY3586" fmla="*/ 2332426 h 6860376"/>
              <a:gd name="connsiteX3587" fmla="*/ 5430789 w 10502838"/>
              <a:gd name="connsiteY3587" fmla="*/ 2256492 h 6860376"/>
              <a:gd name="connsiteX3588" fmla="*/ 4874137 w 10502838"/>
              <a:gd name="connsiteY3588" fmla="*/ 2210453 h 6860376"/>
              <a:gd name="connsiteX3589" fmla="*/ 4950071 w 10502838"/>
              <a:gd name="connsiteY3589" fmla="*/ 2286389 h 6860376"/>
              <a:gd name="connsiteX3590" fmla="*/ 5026005 w 10502838"/>
              <a:gd name="connsiteY3590" fmla="*/ 2210453 h 6860376"/>
              <a:gd name="connsiteX3591" fmla="*/ 5072044 w 10502838"/>
              <a:gd name="connsiteY3591" fmla="*/ 2256492 h 6860376"/>
              <a:gd name="connsiteX3592" fmla="*/ 4996110 w 10502838"/>
              <a:gd name="connsiteY3592" fmla="*/ 2332426 h 6860376"/>
              <a:gd name="connsiteX3593" fmla="*/ 5072044 w 10502838"/>
              <a:gd name="connsiteY3593" fmla="*/ 2408361 h 6860376"/>
              <a:gd name="connsiteX3594" fmla="*/ 5026005 w 10502838"/>
              <a:gd name="connsiteY3594" fmla="*/ 2454400 h 6860376"/>
              <a:gd name="connsiteX3595" fmla="*/ 4950071 w 10502838"/>
              <a:gd name="connsiteY3595" fmla="*/ 2378465 h 6860376"/>
              <a:gd name="connsiteX3596" fmla="*/ 4874137 w 10502838"/>
              <a:gd name="connsiteY3596" fmla="*/ 2454400 h 6860376"/>
              <a:gd name="connsiteX3597" fmla="*/ 4828098 w 10502838"/>
              <a:gd name="connsiteY3597" fmla="*/ 2408361 h 6860376"/>
              <a:gd name="connsiteX3598" fmla="*/ 4904032 w 10502838"/>
              <a:gd name="connsiteY3598" fmla="*/ 2332426 h 6860376"/>
              <a:gd name="connsiteX3599" fmla="*/ 4828098 w 10502838"/>
              <a:gd name="connsiteY3599" fmla="*/ 2256492 h 6860376"/>
              <a:gd name="connsiteX3600" fmla="*/ 4272044 w 10502838"/>
              <a:gd name="connsiteY3600" fmla="*/ 2210453 h 6860376"/>
              <a:gd name="connsiteX3601" fmla="*/ 4347978 w 10502838"/>
              <a:gd name="connsiteY3601" fmla="*/ 2286389 h 6860376"/>
              <a:gd name="connsiteX3602" fmla="*/ 4423913 w 10502838"/>
              <a:gd name="connsiteY3602" fmla="*/ 2210453 h 6860376"/>
              <a:gd name="connsiteX3603" fmla="*/ 4469951 w 10502838"/>
              <a:gd name="connsiteY3603" fmla="*/ 2256492 h 6860376"/>
              <a:gd name="connsiteX3604" fmla="*/ 4394017 w 10502838"/>
              <a:gd name="connsiteY3604" fmla="*/ 2332426 h 6860376"/>
              <a:gd name="connsiteX3605" fmla="*/ 4469951 w 10502838"/>
              <a:gd name="connsiteY3605" fmla="*/ 2408361 h 6860376"/>
              <a:gd name="connsiteX3606" fmla="*/ 4423913 w 10502838"/>
              <a:gd name="connsiteY3606" fmla="*/ 2454400 h 6860376"/>
              <a:gd name="connsiteX3607" fmla="*/ 4347978 w 10502838"/>
              <a:gd name="connsiteY3607" fmla="*/ 2378465 h 6860376"/>
              <a:gd name="connsiteX3608" fmla="*/ 4272044 w 10502838"/>
              <a:gd name="connsiteY3608" fmla="*/ 2454400 h 6860376"/>
              <a:gd name="connsiteX3609" fmla="*/ 4226005 w 10502838"/>
              <a:gd name="connsiteY3609" fmla="*/ 2408361 h 6860376"/>
              <a:gd name="connsiteX3610" fmla="*/ 4301939 w 10502838"/>
              <a:gd name="connsiteY3610" fmla="*/ 2332426 h 6860376"/>
              <a:gd name="connsiteX3611" fmla="*/ 4226005 w 10502838"/>
              <a:gd name="connsiteY3611" fmla="*/ 2256492 h 6860376"/>
              <a:gd name="connsiteX3612" fmla="*/ 3668756 w 10502838"/>
              <a:gd name="connsiteY3612" fmla="*/ 2210453 h 6860376"/>
              <a:gd name="connsiteX3613" fmla="*/ 3744690 w 10502838"/>
              <a:gd name="connsiteY3613" fmla="*/ 2286389 h 6860376"/>
              <a:gd name="connsiteX3614" fmla="*/ 3820624 w 10502838"/>
              <a:gd name="connsiteY3614" fmla="*/ 2210453 h 6860376"/>
              <a:gd name="connsiteX3615" fmla="*/ 3866663 w 10502838"/>
              <a:gd name="connsiteY3615" fmla="*/ 2256492 h 6860376"/>
              <a:gd name="connsiteX3616" fmla="*/ 3790729 w 10502838"/>
              <a:gd name="connsiteY3616" fmla="*/ 2332426 h 6860376"/>
              <a:gd name="connsiteX3617" fmla="*/ 3866663 w 10502838"/>
              <a:gd name="connsiteY3617" fmla="*/ 2408361 h 6860376"/>
              <a:gd name="connsiteX3618" fmla="*/ 3820624 w 10502838"/>
              <a:gd name="connsiteY3618" fmla="*/ 2454400 h 6860376"/>
              <a:gd name="connsiteX3619" fmla="*/ 3744690 w 10502838"/>
              <a:gd name="connsiteY3619" fmla="*/ 2378465 h 6860376"/>
              <a:gd name="connsiteX3620" fmla="*/ 3668756 w 10502838"/>
              <a:gd name="connsiteY3620" fmla="*/ 2454400 h 6860376"/>
              <a:gd name="connsiteX3621" fmla="*/ 3622717 w 10502838"/>
              <a:gd name="connsiteY3621" fmla="*/ 2408361 h 6860376"/>
              <a:gd name="connsiteX3622" fmla="*/ 3698651 w 10502838"/>
              <a:gd name="connsiteY3622" fmla="*/ 2332426 h 6860376"/>
              <a:gd name="connsiteX3623" fmla="*/ 3622717 w 10502838"/>
              <a:gd name="connsiteY3623" fmla="*/ 2256492 h 6860376"/>
              <a:gd name="connsiteX3624" fmla="*/ 3067299 w 10502838"/>
              <a:gd name="connsiteY3624" fmla="*/ 2210453 h 6860376"/>
              <a:gd name="connsiteX3625" fmla="*/ 3143233 w 10502838"/>
              <a:gd name="connsiteY3625" fmla="*/ 2286389 h 6860376"/>
              <a:gd name="connsiteX3626" fmla="*/ 3219171 w 10502838"/>
              <a:gd name="connsiteY3626" fmla="*/ 2210453 h 6860376"/>
              <a:gd name="connsiteX3627" fmla="*/ 3265209 w 10502838"/>
              <a:gd name="connsiteY3627" fmla="*/ 2256492 h 6860376"/>
              <a:gd name="connsiteX3628" fmla="*/ 3189275 w 10502838"/>
              <a:gd name="connsiteY3628" fmla="*/ 2332426 h 6860376"/>
              <a:gd name="connsiteX3629" fmla="*/ 3265209 w 10502838"/>
              <a:gd name="connsiteY3629" fmla="*/ 2408361 h 6860376"/>
              <a:gd name="connsiteX3630" fmla="*/ 3218573 w 10502838"/>
              <a:gd name="connsiteY3630" fmla="*/ 2454400 h 6860376"/>
              <a:gd name="connsiteX3631" fmla="*/ 3142637 w 10502838"/>
              <a:gd name="connsiteY3631" fmla="*/ 2378465 h 6860376"/>
              <a:gd name="connsiteX3632" fmla="*/ 3067299 w 10502838"/>
              <a:gd name="connsiteY3632" fmla="*/ 2454400 h 6860376"/>
              <a:gd name="connsiteX3633" fmla="*/ 3021260 w 10502838"/>
              <a:gd name="connsiteY3633" fmla="*/ 2408361 h 6860376"/>
              <a:gd name="connsiteX3634" fmla="*/ 3097194 w 10502838"/>
              <a:gd name="connsiteY3634" fmla="*/ 2332426 h 6860376"/>
              <a:gd name="connsiteX3635" fmla="*/ 3021260 w 10502838"/>
              <a:gd name="connsiteY3635" fmla="*/ 2256492 h 6860376"/>
              <a:gd name="connsiteX3636" fmla="*/ 2464603 w 10502838"/>
              <a:gd name="connsiteY3636" fmla="*/ 2210453 h 6860376"/>
              <a:gd name="connsiteX3637" fmla="*/ 2540539 w 10502838"/>
              <a:gd name="connsiteY3637" fmla="*/ 2286389 h 6860376"/>
              <a:gd name="connsiteX3638" fmla="*/ 2616473 w 10502838"/>
              <a:gd name="connsiteY3638" fmla="*/ 2210453 h 6860376"/>
              <a:gd name="connsiteX3639" fmla="*/ 2662513 w 10502838"/>
              <a:gd name="connsiteY3639" fmla="*/ 2256492 h 6860376"/>
              <a:gd name="connsiteX3640" fmla="*/ 2586578 w 10502838"/>
              <a:gd name="connsiteY3640" fmla="*/ 2332426 h 6860376"/>
              <a:gd name="connsiteX3641" fmla="*/ 2662513 w 10502838"/>
              <a:gd name="connsiteY3641" fmla="*/ 2408361 h 6860376"/>
              <a:gd name="connsiteX3642" fmla="*/ 2616473 w 10502838"/>
              <a:gd name="connsiteY3642" fmla="*/ 2454400 h 6860376"/>
              <a:gd name="connsiteX3643" fmla="*/ 2540539 w 10502838"/>
              <a:gd name="connsiteY3643" fmla="*/ 2378465 h 6860376"/>
              <a:gd name="connsiteX3644" fmla="*/ 2464603 w 10502838"/>
              <a:gd name="connsiteY3644" fmla="*/ 2454400 h 6860376"/>
              <a:gd name="connsiteX3645" fmla="*/ 2418563 w 10502838"/>
              <a:gd name="connsiteY3645" fmla="*/ 2408361 h 6860376"/>
              <a:gd name="connsiteX3646" fmla="*/ 2494498 w 10502838"/>
              <a:gd name="connsiteY3646" fmla="*/ 2332426 h 6860376"/>
              <a:gd name="connsiteX3647" fmla="*/ 2418563 w 10502838"/>
              <a:gd name="connsiteY3647" fmla="*/ 2256492 h 6860376"/>
              <a:gd name="connsiteX3648" fmla="*/ 1861907 w 10502838"/>
              <a:gd name="connsiteY3648" fmla="*/ 2210453 h 6860376"/>
              <a:gd name="connsiteX3649" fmla="*/ 1937842 w 10502838"/>
              <a:gd name="connsiteY3649" fmla="*/ 2286389 h 6860376"/>
              <a:gd name="connsiteX3650" fmla="*/ 2013776 w 10502838"/>
              <a:gd name="connsiteY3650" fmla="*/ 2210453 h 6860376"/>
              <a:gd name="connsiteX3651" fmla="*/ 2059815 w 10502838"/>
              <a:gd name="connsiteY3651" fmla="*/ 2256492 h 6860376"/>
              <a:gd name="connsiteX3652" fmla="*/ 1983881 w 10502838"/>
              <a:gd name="connsiteY3652" fmla="*/ 2332426 h 6860376"/>
              <a:gd name="connsiteX3653" fmla="*/ 2059815 w 10502838"/>
              <a:gd name="connsiteY3653" fmla="*/ 2408361 h 6860376"/>
              <a:gd name="connsiteX3654" fmla="*/ 2013776 w 10502838"/>
              <a:gd name="connsiteY3654" fmla="*/ 2454400 h 6860376"/>
              <a:gd name="connsiteX3655" fmla="*/ 1937842 w 10502838"/>
              <a:gd name="connsiteY3655" fmla="*/ 2378465 h 6860376"/>
              <a:gd name="connsiteX3656" fmla="*/ 1861907 w 10502838"/>
              <a:gd name="connsiteY3656" fmla="*/ 2454400 h 6860376"/>
              <a:gd name="connsiteX3657" fmla="*/ 1815866 w 10502838"/>
              <a:gd name="connsiteY3657" fmla="*/ 2408361 h 6860376"/>
              <a:gd name="connsiteX3658" fmla="*/ 1891803 w 10502838"/>
              <a:gd name="connsiteY3658" fmla="*/ 2332426 h 6860376"/>
              <a:gd name="connsiteX3659" fmla="*/ 1815866 w 10502838"/>
              <a:gd name="connsiteY3659" fmla="*/ 2256492 h 6860376"/>
              <a:gd name="connsiteX3660" fmla="*/ 657121 w 10502838"/>
              <a:gd name="connsiteY3660" fmla="*/ 2210453 h 6860376"/>
              <a:gd name="connsiteX3661" fmla="*/ 733055 w 10502838"/>
              <a:gd name="connsiteY3661" fmla="*/ 2286389 h 6860376"/>
              <a:gd name="connsiteX3662" fmla="*/ 808989 w 10502838"/>
              <a:gd name="connsiteY3662" fmla="*/ 2210453 h 6860376"/>
              <a:gd name="connsiteX3663" fmla="*/ 855028 w 10502838"/>
              <a:gd name="connsiteY3663" fmla="*/ 2256492 h 6860376"/>
              <a:gd name="connsiteX3664" fmla="*/ 779095 w 10502838"/>
              <a:gd name="connsiteY3664" fmla="*/ 2332426 h 6860376"/>
              <a:gd name="connsiteX3665" fmla="*/ 855028 w 10502838"/>
              <a:gd name="connsiteY3665" fmla="*/ 2408361 h 6860376"/>
              <a:gd name="connsiteX3666" fmla="*/ 808989 w 10502838"/>
              <a:gd name="connsiteY3666" fmla="*/ 2454400 h 6860376"/>
              <a:gd name="connsiteX3667" fmla="*/ 733055 w 10502838"/>
              <a:gd name="connsiteY3667" fmla="*/ 2378465 h 6860376"/>
              <a:gd name="connsiteX3668" fmla="*/ 657121 w 10502838"/>
              <a:gd name="connsiteY3668" fmla="*/ 2454400 h 6860376"/>
              <a:gd name="connsiteX3669" fmla="*/ 611082 w 10502838"/>
              <a:gd name="connsiteY3669" fmla="*/ 2408361 h 6860376"/>
              <a:gd name="connsiteX3670" fmla="*/ 687016 w 10502838"/>
              <a:gd name="connsiteY3670" fmla="*/ 2332426 h 6860376"/>
              <a:gd name="connsiteX3671" fmla="*/ 611082 w 10502838"/>
              <a:gd name="connsiteY3671" fmla="*/ 2256492 h 6860376"/>
              <a:gd name="connsiteX3672" fmla="*/ 10348579 w 10502838"/>
              <a:gd name="connsiteY3672" fmla="*/ 1762030 h 6860376"/>
              <a:gd name="connsiteX3673" fmla="*/ 10395813 w 10502838"/>
              <a:gd name="connsiteY3673" fmla="*/ 1762030 h 6860376"/>
              <a:gd name="connsiteX3674" fmla="*/ 10395813 w 10502838"/>
              <a:gd name="connsiteY3674" fmla="*/ 1869056 h 6860376"/>
              <a:gd name="connsiteX3675" fmla="*/ 10502838 w 10502838"/>
              <a:gd name="connsiteY3675" fmla="*/ 1869056 h 6860376"/>
              <a:gd name="connsiteX3676" fmla="*/ 10502838 w 10502838"/>
              <a:gd name="connsiteY3676" fmla="*/ 1916291 h 6860376"/>
              <a:gd name="connsiteX3677" fmla="*/ 10395813 w 10502838"/>
              <a:gd name="connsiteY3677" fmla="*/ 1916291 h 6860376"/>
              <a:gd name="connsiteX3678" fmla="*/ 10395813 w 10502838"/>
              <a:gd name="connsiteY3678" fmla="*/ 2023316 h 6860376"/>
              <a:gd name="connsiteX3679" fmla="*/ 10348579 w 10502838"/>
              <a:gd name="connsiteY3679" fmla="*/ 2023316 h 6860376"/>
              <a:gd name="connsiteX3680" fmla="*/ 10348579 w 10502838"/>
              <a:gd name="connsiteY3680" fmla="*/ 1916291 h 6860376"/>
              <a:gd name="connsiteX3681" fmla="*/ 10241553 w 10502838"/>
              <a:gd name="connsiteY3681" fmla="*/ 1916291 h 6860376"/>
              <a:gd name="connsiteX3682" fmla="*/ 10241553 w 10502838"/>
              <a:gd name="connsiteY3682" fmla="*/ 1869056 h 6860376"/>
              <a:gd name="connsiteX3683" fmla="*/ 10348579 w 10502838"/>
              <a:gd name="connsiteY3683" fmla="*/ 1869056 h 6860376"/>
              <a:gd name="connsiteX3684" fmla="*/ 9746486 w 10502838"/>
              <a:gd name="connsiteY3684" fmla="*/ 1762030 h 6860376"/>
              <a:gd name="connsiteX3685" fmla="*/ 9793123 w 10502838"/>
              <a:gd name="connsiteY3685" fmla="*/ 1762030 h 6860376"/>
              <a:gd name="connsiteX3686" fmla="*/ 9793123 w 10502838"/>
              <a:gd name="connsiteY3686" fmla="*/ 1869056 h 6860376"/>
              <a:gd name="connsiteX3687" fmla="*/ 9900148 w 10502838"/>
              <a:gd name="connsiteY3687" fmla="*/ 1869056 h 6860376"/>
              <a:gd name="connsiteX3688" fmla="*/ 9900148 w 10502838"/>
              <a:gd name="connsiteY3688" fmla="*/ 1916291 h 6860376"/>
              <a:gd name="connsiteX3689" fmla="*/ 9793123 w 10502838"/>
              <a:gd name="connsiteY3689" fmla="*/ 1916291 h 6860376"/>
              <a:gd name="connsiteX3690" fmla="*/ 9793123 w 10502838"/>
              <a:gd name="connsiteY3690" fmla="*/ 2023316 h 6860376"/>
              <a:gd name="connsiteX3691" fmla="*/ 9746486 w 10502838"/>
              <a:gd name="connsiteY3691" fmla="*/ 2023316 h 6860376"/>
              <a:gd name="connsiteX3692" fmla="*/ 9746486 w 10502838"/>
              <a:gd name="connsiteY3692" fmla="*/ 1916291 h 6860376"/>
              <a:gd name="connsiteX3693" fmla="*/ 9639460 w 10502838"/>
              <a:gd name="connsiteY3693" fmla="*/ 1916291 h 6860376"/>
              <a:gd name="connsiteX3694" fmla="*/ 9639460 w 10502838"/>
              <a:gd name="connsiteY3694" fmla="*/ 1869056 h 6860376"/>
              <a:gd name="connsiteX3695" fmla="*/ 9746486 w 10502838"/>
              <a:gd name="connsiteY3695" fmla="*/ 1869056 h 6860376"/>
              <a:gd name="connsiteX3696" fmla="*/ 9143796 w 10502838"/>
              <a:gd name="connsiteY3696" fmla="*/ 1762030 h 6860376"/>
              <a:gd name="connsiteX3697" fmla="*/ 9191030 w 10502838"/>
              <a:gd name="connsiteY3697" fmla="*/ 1762030 h 6860376"/>
              <a:gd name="connsiteX3698" fmla="*/ 9191030 w 10502838"/>
              <a:gd name="connsiteY3698" fmla="*/ 1869056 h 6860376"/>
              <a:gd name="connsiteX3699" fmla="*/ 9298055 w 10502838"/>
              <a:gd name="connsiteY3699" fmla="*/ 1869056 h 6860376"/>
              <a:gd name="connsiteX3700" fmla="*/ 9298055 w 10502838"/>
              <a:gd name="connsiteY3700" fmla="*/ 1916291 h 6860376"/>
              <a:gd name="connsiteX3701" fmla="*/ 9191030 w 10502838"/>
              <a:gd name="connsiteY3701" fmla="*/ 1916291 h 6860376"/>
              <a:gd name="connsiteX3702" fmla="*/ 9191030 w 10502838"/>
              <a:gd name="connsiteY3702" fmla="*/ 2023316 h 6860376"/>
              <a:gd name="connsiteX3703" fmla="*/ 9143796 w 10502838"/>
              <a:gd name="connsiteY3703" fmla="*/ 2023316 h 6860376"/>
              <a:gd name="connsiteX3704" fmla="*/ 9143796 w 10502838"/>
              <a:gd name="connsiteY3704" fmla="*/ 1916291 h 6860376"/>
              <a:gd name="connsiteX3705" fmla="*/ 9036770 w 10502838"/>
              <a:gd name="connsiteY3705" fmla="*/ 1916291 h 6860376"/>
              <a:gd name="connsiteX3706" fmla="*/ 9036770 w 10502838"/>
              <a:gd name="connsiteY3706" fmla="*/ 1869056 h 6860376"/>
              <a:gd name="connsiteX3707" fmla="*/ 9143796 w 10502838"/>
              <a:gd name="connsiteY3707" fmla="*/ 1869056 h 6860376"/>
              <a:gd name="connsiteX3708" fmla="*/ 8541105 w 10502838"/>
              <a:gd name="connsiteY3708" fmla="*/ 1762030 h 6860376"/>
              <a:gd name="connsiteX3709" fmla="*/ 8588339 w 10502838"/>
              <a:gd name="connsiteY3709" fmla="*/ 1762030 h 6860376"/>
              <a:gd name="connsiteX3710" fmla="*/ 8588339 w 10502838"/>
              <a:gd name="connsiteY3710" fmla="*/ 1869056 h 6860376"/>
              <a:gd name="connsiteX3711" fmla="*/ 8695365 w 10502838"/>
              <a:gd name="connsiteY3711" fmla="*/ 1869056 h 6860376"/>
              <a:gd name="connsiteX3712" fmla="*/ 8695365 w 10502838"/>
              <a:gd name="connsiteY3712" fmla="*/ 1916291 h 6860376"/>
              <a:gd name="connsiteX3713" fmla="*/ 8588339 w 10502838"/>
              <a:gd name="connsiteY3713" fmla="*/ 1916291 h 6860376"/>
              <a:gd name="connsiteX3714" fmla="*/ 8588339 w 10502838"/>
              <a:gd name="connsiteY3714" fmla="*/ 2023316 h 6860376"/>
              <a:gd name="connsiteX3715" fmla="*/ 8541105 w 10502838"/>
              <a:gd name="connsiteY3715" fmla="*/ 2023316 h 6860376"/>
              <a:gd name="connsiteX3716" fmla="*/ 8541105 w 10502838"/>
              <a:gd name="connsiteY3716" fmla="*/ 1916291 h 6860376"/>
              <a:gd name="connsiteX3717" fmla="*/ 8434079 w 10502838"/>
              <a:gd name="connsiteY3717" fmla="*/ 1916291 h 6860376"/>
              <a:gd name="connsiteX3718" fmla="*/ 8434079 w 10502838"/>
              <a:gd name="connsiteY3718" fmla="*/ 1869056 h 6860376"/>
              <a:gd name="connsiteX3719" fmla="*/ 8541105 w 10502838"/>
              <a:gd name="connsiteY3719" fmla="*/ 1869056 h 6860376"/>
              <a:gd name="connsiteX3720" fmla="*/ 7939012 w 10502838"/>
              <a:gd name="connsiteY3720" fmla="*/ 1762030 h 6860376"/>
              <a:gd name="connsiteX3721" fmla="*/ 7985648 w 10502838"/>
              <a:gd name="connsiteY3721" fmla="*/ 1762030 h 6860376"/>
              <a:gd name="connsiteX3722" fmla="*/ 7985648 w 10502838"/>
              <a:gd name="connsiteY3722" fmla="*/ 1869056 h 6860376"/>
              <a:gd name="connsiteX3723" fmla="*/ 8092674 w 10502838"/>
              <a:gd name="connsiteY3723" fmla="*/ 1869056 h 6860376"/>
              <a:gd name="connsiteX3724" fmla="*/ 8092674 w 10502838"/>
              <a:gd name="connsiteY3724" fmla="*/ 1916291 h 6860376"/>
              <a:gd name="connsiteX3725" fmla="*/ 7985648 w 10502838"/>
              <a:gd name="connsiteY3725" fmla="*/ 1916291 h 6860376"/>
              <a:gd name="connsiteX3726" fmla="*/ 7985648 w 10502838"/>
              <a:gd name="connsiteY3726" fmla="*/ 2023316 h 6860376"/>
              <a:gd name="connsiteX3727" fmla="*/ 7939012 w 10502838"/>
              <a:gd name="connsiteY3727" fmla="*/ 2023316 h 6860376"/>
              <a:gd name="connsiteX3728" fmla="*/ 7939012 w 10502838"/>
              <a:gd name="connsiteY3728" fmla="*/ 1916291 h 6860376"/>
              <a:gd name="connsiteX3729" fmla="*/ 7831986 w 10502838"/>
              <a:gd name="connsiteY3729" fmla="*/ 1916291 h 6860376"/>
              <a:gd name="connsiteX3730" fmla="*/ 7831986 w 10502838"/>
              <a:gd name="connsiteY3730" fmla="*/ 1869056 h 6860376"/>
              <a:gd name="connsiteX3731" fmla="*/ 7939012 w 10502838"/>
              <a:gd name="connsiteY3731" fmla="*/ 1869056 h 6860376"/>
              <a:gd name="connsiteX3732" fmla="*/ 7336321 w 10502838"/>
              <a:gd name="connsiteY3732" fmla="*/ 1762030 h 6860376"/>
              <a:gd name="connsiteX3733" fmla="*/ 7383555 w 10502838"/>
              <a:gd name="connsiteY3733" fmla="*/ 1762030 h 6860376"/>
              <a:gd name="connsiteX3734" fmla="*/ 7383555 w 10502838"/>
              <a:gd name="connsiteY3734" fmla="*/ 1869056 h 6860376"/>
              <a:gd name="connsiteX3735" fmla="*/ 7490581 w 10502838"/>
              <a:gd name="connsiteY3735" fmla="*/ 1869056 h 6860376"/>
              <a:gd name="connsiteX3736" fmla="*/ 7490581 w 10502838"/>
              <a:gd name="connsiteY3736" fmla="*/ 1916291 h 6860376"/>
              <a:gd name="connsiteX3737" fmla="*/ 7383555 w 10502838"/>
              <a:gd name="connsiteY3737" fmla="*/ 1916291 h 6860376"/>
              <a:gd name="connsiteX3738" fmla="*/ 7383555 w 10502838"/>
              <a:gd name="connsiteY3738" fmla="*/ 2023316 h 6860376"/>
              <a:gd name="connsiteX3739" fmla="*/ 7336321 w 10502838"/>
              <a:gd name="connsiteY3739" fmla="*/ 2023316 h 6860376"/>
              <a:gd name="connsiteX3740" fmla="*/ 7336321 w 10502838"/>
              <a:gd name="connsiteY3740" fmla="*/ 1916291 h 6860376"/>
              <a:gd name="connsiteX3741" fmla="*/ 7229295 w 10502838"/>
              <a:gd name="connsiteY3741" fmla="*/ 1916291 h 6860376"/>
              <a:gd name="connsiteX3742" fmla="*/ 7229295 w 10502838"/>
              <a:gd name="connsiteY3742" fmla="*/ 1869056 h 6860376"/>
              <a:gd name="connsiteX3743" fmla="*/ 7336321 w 10502838"/>
              <a:gd name="connsiteY3743" fmla="*/ 1869056 h 6860376"/>
              <a:gd name="connsiteX3744" fmla="*/ 6734228 w 10502838"/>
              <a:gd name="connsiteY3744" fmla="*/ 1762030 h 6860376"/>
              <a:gd name="connsiteX3745" fmla="*/ 6780864 w 10502838"/>
              <a:gd name="connsiteY3745" fmla="*/ 1762030 h 6860376"/>
              <a:gd name="connsiteX3746" fmla="*/ 6780864 w 10502838"/>
              <a:gd name="connsiteY3746" fmla="*/ 1869056 h 6860376"/>
              <a:gd name="connsiteX3747" fmla="*/ 6887890 w 10502838"/>
              <a:gd name="connsiteY3747" fmla="*/ 1869056 h 6860376"/>
              <a:gd name="connsiteX3748" fmla="*/ 6887890 w 10502838"/>
              <a:gd name="connsiteY3748" fmla="*/ 1916291 h 6860376"/>
              <a:gd name="connsiteX3749" fmla="*/ 6780864 w 10502838"/>
              <a:gd name="connsiteY3749" fmla="*/ 1916291 h 6860376"/>
              <a:gd name="connsiteX3750" fmla="*/ 6780864 w 10502838"/>
              <a:gd name="connsiteY3750" fmla="*/ 2023316 h 6860376"/>
              <a:gd name="connsiteX3751" fmla="*/ 6734228 w 10502838"/>
              <a:gd name="connsiteY3751" fmla="*/ 2023316 h 6860376"/>
              <a:gd name="connsiteX3752" fmla="*/ 6734228 w 10502838"/>
              <a:gd name="connsiteY3752" fmla="*/ 1916291 h 6860376"/>
              <a:gd name="connsiteX3753" fmla="*/ 6627202 w 10502838"/>
              <a:gd name="connsiteY3753" fmla="*/ 1916291 h 6860376"/>
              <a:gd name="connsiteX3754" fmla="*/ 6627202 w 10502838"/>
              <a:gd name="connsiteY3754" fmla="*/ 1869056 h 6860376"/>
              <a:gd name="connsiteX3755" fmla="*/ 6734228 w 10502838"/>
              <a:gd name="connsiteY3755" fmla="*/ 1869056 h 6860376"/>
              <a:gd name="connsiteX3756" fmla="*/ 6131537 w 10502838"/>
              <a:gd name="connsiteY3756" fmla="*/ 1762030 h 6860376"/>
              <a:gd name="connsiteX3757" fmla="*/ 6178771 w 10502838"/>
              <a:gd name="connsiteY3757" fmla="*/ 1762030 h 6860376"/>
              <a:gd name="connsiteX3758" fmla="*/ 6178771 w 10502838"/>
              <a:gd name="connsiteY3758" fmla="*/ 1869056 h 6860376"/>
              <a:gd name="connsiteX3759" fmla="*/ 6285797 w 10502838"/>
              <a:gd name="connsiteY3759" fmla="*/ 1869056 h 6860376"/>
              <a:gd name="connsiteX3760" fmla="*/ 6285797 w 10502838"/>
              <a:gd name="connsiteY3760" fmla="*/ 1916291 h 6860376"/>
              <a:gd name="connsiteX3761" fmla="*/ 6178771 w 10502838"/>
              <a:gd name="connsiteY3761" fmla="*/ 1916291 h 6860376"/>
              <a:gd name="connsiteX3762" fmla="*/ 6178771 w 10502838"/>
              <a:gd name="connsiteY3762" fmla="*/ 2023316 h 6860376"/>
              <a:gd name="connsiteX3763" fmla="*/ 6131537 w 10502838"/>
              <a:gd name="connsiteY3763" fmla="*/ 2023316 h 6860376"/>
              <a:gd name="connsiteX3764" fmla="*/ 6131537 w 10502838"/>
              <a:gd name="connsiteY3764" fmla="*/ 1916291 h 6860376"/>
              <a:gd name="connsiteX3765" fmla="*/ 6024511 w 10502838"/>
              <a:gd name="connsiteY3765" fmla="*/ 1916291 h 6860376"/>
              <a:gd name="connsiteX3766" fmla="*/ 6024511 w 10502838"/>
              <a:gd name="connsiteY3766" fmla="*/ 1869056 h 6860376"/>
              <a:gd name="connsiteX3767" fmla="*/ 6131537 w 10502838"/>
              <a:gd name="connsiteY3767" fmla="*/ 1869056 h 6860376"/>
              <a:gd name="connsiteX3768" fmla="*/ 5528846 w 10502838"/>
              <a:gd name="connsiteY3768" fmla="*/ 1762030 h 6860376"/>
              <a:gd name="connsiteX3769" fmla="*/ 5576080 w 10502838"/>
              <a:gd name="connsiteY3769" fmla="*/ 1762030 h 6860376"/>
              <a:gd name="connsiteX3770" fmla="*/ 5576080 w 10502838"/>
              <a:gd name="connsiteY3770" fmla="*/ 1869056 h 6860376"/>
              <a:gd name="connsiteX3771" fmla="*/ 5683106 w 10502838"/>
              <a:gd name="connsiteY3771" fmla="*/ 1869056 h 6860376"/>
              <a:gd name="connsiteX3772" fmla="*/ 5683106 w 10502838"/>
              <a:gd name="connsiteY3772" fmla="*/ 1916291 h 6860376"/>
              <a:gd name="connsiteX3773" fmla="*/ 5576080 w 10502838"/>
              <a:gd name="connsiteY3773" fmla="*/ 1916291 h 6860376"/>
              <a:gd name="connsiteX3774" fmla="*/ 5576080 w 10502838"/>
              <a:gd name="connsiteY3774" fmla="*/ 2023316 h 6860376"/>
              <a:gd name="connsiteX3775" fmla="*/ 5528846 w 10502838"/>
              <a:gd name="connsiteY3775" fmla="*/ 2023316 h 6860376"/>
              <a:gd name="connsiteX3776" fmla="*/ 5528846 w 10502838"/>
              <a:gd name="connsiteY3776" fmla="*/ 1916291 h 6860376"/>
              <a:gd name="connsiteX3777" fmla="*/ 5421820 w 10502838"/>
              <a:gd name="connsiteY3777" fmla="*/ 1916291 h 6860376"/>
              <a:gd name="connsiteX3778" fmla="*/ 5421820 w 10502838"/>
              <a:gd name="connsiteY3778" fmla="*/ 1869056 h 6860376"/>
              <a:gd name="connsiteX3779" fmla="*/ 5528846 w 10502838"/>
              <a:gd name="connsiteY3779" fmla="*/ 1869056 h 6860376"/>
              <a:gd name="connsiteX3780" fmla="*/ 4926753 w 10502838"/>
              <a:gd name="connsiteY3780" fmla="*/ 1762030 h 6860376"/>
              <a:gd name="connsiteX3781" fmla="*/ 4973389 w 10502838"/>
              <a:gd name="connsiteY3781" fmla="*/ 1762030 h 6860376"/>
              <a:gd name="connsiteX3782" fmla="*/ 4973389 w 10502838"/>
              <a:gd name="connsiteY3782" fmla="*/ 1869056 h 6860376"/>
              <a:gd name="connsiteX3783" fmla="*/ 5080415 w 10502838"/>
              <a:gd name="connsiteY3783" fmla="*/ 1869056 h 6860376"/>
              <a:gd name="connsiteX3784" fmla="*/ 5080415 w 10502838"/>
              <a:gd name="connsiteY3784" fmla="*/ 1916291 h 6860376"/>
              <a:gd name="connsiteX3785" fmla="*/ 4973389 w 10502838"/>
              <a:gd name="connsiteY3785" fmla="*/ 1916291 h 6860376"/>
              <a:gd name="connsiteX3786" fmla="*/ 4973389 w 10502838"/>
              <a:gd name="connsiteY3786" fmla="*/ 2023316 h 6860376"/>
              <a:gd name="connsiteX3787" fmla="*/ 4926753 w 10502838"/>
              <a:gd name="connsiteY3787" fmla="*/ 2023316 h 6860376"/>
              <a:gd name="connsiteX3788" fmla="*/ 4926753 w 10502838"/>
              <a:gd name="connsiteY3788" fmla="*/ 1916291 h 6860376"/>
              <a:gd name="connsiteX3789" fmla="*/ 4819727 w 10502838"/>
              <a:gd name="connsiteY3789" fmla="*/ 1916291 h 6860376"/>
              <a:gd name="connsiteX3790" fmla="*/ 4819727 w 10502838"/>
              <a:gd name="connsiteY3790" fmla="*/ 1869056 h 6860376"/>
              <a:gd name="connsiteX3791" fmla="*/ 4926753 w 10502838"/>
              <a:gd name="connsiteY3791" fmla="*/ 1869056 h 6860376"/>
              <a:gd name="connsiteX3792" fmla="*/ 4324063 w 10502838"/>
              <a:gd name="connsiteY3792" fmla="*/ 1762030 h 6860376"/>
              <a:gd name="connsiteX3793" fmla="*/ 4371297 w 10502838"/>
              <a:gd name="connsiteY3793" fmla="*/ 1762030 h 6860376"/>
              <a:gd name="connsiteX3794" fmla="*/ 4371297 w 10502838"/>
              <a:gd name="connsiteY3794" fmla="*/ 1869056 h 6860376"/>
              <a:gd name="connsiteX3795" fmla="*/ 4478323 w 10502838"/>
              <a:gd name="connsiteY3795" fmla="*/ 1869056 h 6860376"/>
              <a:gd name="connsiteX3796" fmla="*/ 4478323 w 10502838"/>
              <a:gd name="connsiteY3796" fmla="*/ 1916291 h 6860376"/>
              <a:gd name="connsiteX3797" fmla="*/ 4371297 w 10502838"/>
              <a:gd name="connsiteY3797" fmla="*/ 1916291 h 6860376"/>
              <a:gd name="connsiteX3798" fmla="*/ 4371297 w 10502838"/>
              <a:gd name="connsiteY3798" fmla="*/ 2023316 h 6860376"/>
              <a:gd name="connsiteX3799" fmla="*/ 4324063 w 10502838"/>
              <a:gd name="connsiteY3799" fmla="*/ 2023316 h 6860376"/>
              <a:gd name="connsiteX3800" fmla="*/ 4324063 w 10502838"/>
              <a:gd name="connsiteY3800" fmla="*/ 1916291 h 6860376"/>
              <a:gd name="connsiteX3801" fmla="*/ 4217037 w 10502838"/>
              <a:gd name="connsiteY3801" fmla="*/ 1916291 h 6860376"/>
              <a:gd name="connsiteX3802" fmla="*/ 4217037 w 10502838"/>
              <a:gd name="connsiteY3802" fmla="*/ 1869056 h 6860376"/>
              <a:gd name="connsiteX3803" fmla="*/ 4324063 w 10502838"/>
              <a:gd name="connsiteY3803" fmla="*/ 1869056 h 6860376"/>
              <a:gd name="connsiteX3804" fmla="*/ 3721970 w 10502838"/>
              <a:gd name="connsiteY3804" fmla="*/ 1762030 h 6860376"/>
              <a:gd name="connsiteX3805" fmla="*/ 3768606 w 10502838"/>
              <a:gd name="connsiteY3805" fmla="*/ 1762030 h 6860376"/>
              <a:gd name="connsiteX3806" fmla="*/ 3768606 w 10502838"/>
              <a:gd name="connsiteY3806" fmla="*/ 1869056 h 6860376"/>
              <a:gd name="connsiteX3807" fmla="*/ 3875632 w 10502838"/>
              <a:gd name="connsiteY3807" fmla="*/ 1869056 h 6860376"/>
              <a:gd name="connsiteX3808" fmla="*/ 3875632 w 10502838"/>
              <a:gd name="connsiteY3808" fmla="*/ 1916291 h 6860376"/>
              <a:gd name="connsiteX3809" fmla="*/ 3768606 w 10502838"/>
              <a:gd name="connsiteY3809" fmla="*/ 1916291 h 6860376"/>
              <a:gd name="connsiteX3810" fmla="*/ 3768606 w 10502838"/>
              <a:gd name="connsiteY3810" fmla="*/ 2023316 h 6860376"/>
              <a:gd name="connsiteX3811" fmla="*/ 3721970 w 10502838"/>
              <a:gd name="connsiteY3811" fmla="*/ 2023316 h 6860376"/>
              <a:gd name="connsiteX3812" fmla="*/ 3721970 w 10502838"/>
              <a:gd name="connsiteY3812" fmla="*/ 1916291 h 6860376"/>
              <a:gd name="connsiteX3813" fmla="*/ 3614944 w 10502838"/>
              <a:gd name="connsiteY3813" fmla="*/ 1916291 h 6860376"/>
              <a:gd name="connsiteX3814" fmla="*/ 3614944 w 10502838"/>
              <a:gd name="connsiteY3814" fmla="*/ 1869056 h 6860376"/>
              <a:gd name="connsiteX3815" fmla="*/ 3721970 w 10502838"/>
              <a:gd name="connsiteY3815" fmla="*/ 1869056 h 6860376"/>
              <a:gd name="connsiteX3816" fmla="*/ 3119325 w 10502838"/>
              <a:gd name="connsiteY3816" fmla="*/ 1762030 h 6860376"/>
              <a:gd name="connsiteX3817" fmla="*/ 3166560 w 10502838"/>
              <a:gd name="connsiteY3817" fmla="*/ 1762030 h 6860376"/>
              <a:gd name="connsiteX3818" fmla="*/ 3166560 w 10502838"/>
              <a:gd name="connsiteY3818" fmla="*/ 1869056 h 6860376"/>
              <a:gd name="connsiteX3819" fmla="*/ 3273586 w 10502838"/>
              <a:gd name="connsiteY3819" fmla="*/ 1869056 h 6860376"/>
              <a:gd name="connsiteX3820" fmla="*/ 3273586 w 10502838"/>
              <a:gd name="connsiteY3820" fmla="*/ 1916291 h 6860376"/>
              <a:gd name="connsiteX3821" fmla="*/ 3166560 w 10502838"/>
              <a:gd name="connsiteY3821" fmla="*/ 1916291 h 6860376"/>
              <a:gd name="connsiteX3822" fmla="*/ 3166560 w 10502838"/>
              <a:gd name="connsiteY3822" fmla="*/ 2023316 h 6860376"/>
              <a:gd name="connsiteX3823" fmla="*/ 3119325 w 10502838"/>
              <a:gd name="connsiteY3823" fmla="*/ 2023316 h 6860376"/>
              <a:gd name="connsiteX3824" fmla="*/ 3119325 w 10502838"/>
              <a:gd name="connsiteY3824" fmla="*/ 1916291 h 6860376"/>
              <a:gd name="connsiteX3825" fmla="*/ 3012297 w 10502838"/>
              <a:gd name="connsiteY3825" fmla="*/ 1916291 h 6860376"/>
              <a:gd name="connsiteX3826" fmla="*/ 3012297 w 10502838"/>
              <a:gd name="connsiteY3826" fmla="*/ 1869056 h 6860376"/>
              <a:gd name="connsiteX3827" fmla="*/ 3119325 w 10502838"/>
              <a:gd name="connsiteY3827" fmla="*/ 1869056 h 6860376"/>
              <a:gd name="connsiteX3828" fmla="*/ 2516626 w 10502838"/>
              <a:gd name="connsiteY3828" fmla="*/ 1762030 h 6860376"/>
              <a:gd name="connsiteX3829" fmla="*/ 2563862 w 10502838"/>
              <a:gd name="connsiteY3829" fmla="*/ 1762030 h 6860376"/>
              <a:gd name="connsiteX3830" fmla="*/ 2563862 w 10502838"/>
              <a:gd name="connsiteY3830" fmla="*/ 1869056 h 6860376"/>
              <a:gd name="connsiteX3831" fmla="*/ 2670889 w 10502838"/>
              <a:gd name="connsiteY3831" fmla="*/ 1869056 h 6860376"/>
              <a:gd name="connsiteX3832" fmla="*/ 2670889 w 10502838"/>
              <a:gd name="connsiteY3832" fmla="*/ 1916291 h 6860376"/>
              <a:gd name="connsiteX3833" fmla="*/ 2563862 w 10502838"/>
              <a:gd name="connsiteY3833" fmla="*/ 1916291 h 6860376"/>
              <a:gd name="connsiteX3834" fmla="*/ 2563862 w 10502838"/>
              <a:gd name="connsiteY3834" fmla="*/ 2023316 h 6860376"/>
              <a:gd name="connsiteX3835" fmla="*/ 2516626 w 10502838"/>
              <a:gd name="connsiteY3835" fmla="*/ 2023316 h 6860376"/>
              <a:gd name="connsiteX3836" fmla="*/ 2516626 w 10502838"/>
              <a:gd name="connsiteY3836" fmla="*/ 1916291 h 6860376"/>
              <a:gd name="connsiteX3837" fmla="*/ 2409599 w 10502838"/>
              <a:gd name="connsiteY3837" fmla="*/ 1916291 h 6860376"/>
              <a:gd name="connsiteX3838" fmla="*/ 2409599 w 10502838"/>
              <a:gd name="connsiteY3838" fmla="*/ 1869056 h 6860376"/>
              <a:gd name="connsiteX3839" fmla="*/ 2516626 w 10502838"/>
              <a:gd name="connsiteY3839" fmla="*/ 1869056 h 6860376"/>
              <a:gd name="connsiteX3840" fmla="*/ 1914528 w 10502838"/>
              <a:gd name="connsiteY3840" fmla="*/ 1762030 h 6860376"/>
              <a:gd name="connsiteX3841" fmla="*/ 1961164 w 10502838"/>
              <a:gd name="connsiteY3841" fmla="*/ 1762030 h 6860376"/>
              <a:gd name="connsiteX3842" fmla="*/ 1961164 w 10502838"/>
              <a:gd name="connsiteY3842" fmla="*/ 1869056 h 6860376"/>
              <a:gd name="connsiteX3843" fmla="*/ 2068191 w 10502838"/>
              <a:gd name="connsiteY3843" fmla="*/ 1869056 h 6860376"/>
              <a:gd name="connsiteX3844" fmla="*/ 2068191 w 10502838"/>
              <a:gd name="connsiteY3844" fmla="*/ 1916291 h 6860376"/>
              <a:gd name="connsiteX3845" fmla="*/ 1961164 w 10502838"/>
              <a:gd name="connsiteY3845" fmla="*/ 1916291 h 6860376"/>
              <a:gd name="connsiteX3846" fmla="*/ 1961164 w 10502838"/>
              <a:gd name="connsiteY3846" fmla="*/ 2023316 h 6860376"/>
              <a:gd name="connsiteX3847" fmla="*/ 1914528 w 10502838"/>
              <a:gd name="connsiteY3847" fmla="*/ 2023316 h 6860376"/>
              <a:gd name="connsiteX3848" fmla="*/ 1914528 w 10502838"/>
              <a:gd name="connsiteY3848" fmla="*/ 1916291 h 6860376"/>
              <a:gd name="connsiteX3849" fmla="*/ 1807500 w 10502838"/>
              <a:gd name="connsiteY3849" fmla="*/ 1916291 h 6860376"/>
              <a:gd name="connsiteX3850" fmla="*/ 1807500 w 10502838"/>
              <a:gd name="connsiteY3850" fmla="*/ 1869056 h 6860376"/>
              <a:gd name="connsiteX3851" fmla="*/ 1914528 w 10502838"/>
              <a:gd name="connsiteY3851" fmla="*/ 1869056 h 6860376"/>
              <a:gd name="connsiteX3852" fmla="*/ 1311829 w 10502838"/>
              <a:gd name="connsiteY3852" fmla="*/ 1762030 h 6860376"/>
              <a:gd name="connsiteX3853" fmla="*/ 1359064 w 10502838"/>
              <a:gd name="connsiteY3853" fmla="*/ 1762030 h 6860376"/>
              <a:gd name="connsiteX3854" fmla="*/ 1359064 w 10502838"/>
              <a:gd name="connsiteY3854" fmla="*/ 1869056 h 6860376"/>
              <a:gd name="connsiteX3855" fmla="*/ 1466092 w 10502838"/>
              <a:gd name="connsiteY3855" fmla="*/ 1869056 h 6860376"/>
              <a:gd name="connsiteX3856" fmla="*/ 1466092 w 10502838"/>
              <a:gd name="connsiteY3856" fmla="*/ 1916291 h 6860376"/>
              <a:gd name="connsiteX3857" fmla="*/ 1359064 w 10502838"/>
              <a:gd name="connsiteY3857" fmla="*/ 1916291 h 6860376"/>
              <a:gd name="connsiteX3858" fmla="*/ 1359064 w 10502838"/>
              <a:gd name="connsiteY3858" fmla="*/ 2023316 h 6860376"/>
              <a:gd name="connsiteX3859" fmla="*/ 1311829 w 10502838"/>
              <a:gd name="connsiteY3859" fmla="*/ 2023316 h 6860376"/>
              <a:gd name="connsiteX3860" fmla="*/ 1311829 w 10502838"/>
              <a:gd name="connsiteY3860" fmla="*/ 1916291 h 6860376"/>
              <a:gd name="connsiteX3861" fmla="*/ 1204808 w 10502838"/>
              <a:gd name="connsiteY3861" fmla="*/ 1916291 h 6860376"/>
              <a:gd name="connsiteX3862" fmla="*/ 1204808 w 10502838"/>
              <a:gd name="connsiteY3862" fmla="*/ 1869056 h 6860376"/>
              <a:gd name="connsiteX3863" fmla="*/ 1311829 w 10502838"/>
              <a:gd name="connsiteY3863" fmla="*/ 1869056 h 6860376"/>
              <a:gd name="connsiteX3864" fmla="*/ 709741 w 10502838"/>
              <a:gd name="connsiteY3864" fmla="*/ 1762030 h 6860376"/>
              <a:gd name="connsiteX3865" fmla="*/ 756378 w 10502838"/>
              <a:gd name="connsiteY3865" fmla="*/ 1762030 h 6860376"/>
              <a:gd name="connsiteX3866" fmla="*/ 756378 w 10502838"/>
              <a:gd name="connsiteY3866" fmla="*/ 1869056 h 6860376"/>
              <a:gd name="connsiteX3867" fmla="*/ 863403 w 10502838"/>
              <a:gd name="connsiteY3867" fmla="*/ 1869056 h 6860376"/>
              <a:gd name="connsiteX3868" fmla="*/ 863403 w 10502838"/>
              <a:gd name="connsiteY3868" fmla="*/ 1916291 h 6860376"/>
              <a:gd name="connsiteX3869" fmla="*/ 756378 w 10502838"/>
              <a:gd name="connsiteY3869" fmla="*/ 1916291 h 6860376"/>
              <a:gd name="connsiteX3870" fmla="*/ 756378 w 10502838"/>
              <a:gd name="connsiteY3870" fmla="*/ 2023316 h 6860376"/>
              <a:gd name="connsiteX3871" fmla="*/ 709741 w 10502838"/>
              <a:gd name="connsiteY3871" fmla="*/ 2023316 h 6860376"/>
              <a:gd name="connsiteX3872" fmla="*/ 709741 w 10502838"/>
              <a:gd name="connsiteY3872" fmla="*/ 1916291 h 6860376"/>
              <a:gd name="connsiteX3873" fmla="*/ 602716 w 10502838"/>
              <a:gd name="connsiteY3873" fmla="*/ 1916291 h 6860376"/>
              <a:gd name="connsiteX3874" fmla="*/ 602716 w 10502838"/>
              <a:gd name="connsiteY3874" fmla="*/ 1869056 h 6860376"/>
              <a:gd name="connsiteX3875" fmla="*/ 709741 w 10502838"/>
              <a:gd name="connsiteY3875" fmla="*/ 1869056 h 6860376"/>
              <a:gd name="connsiteX3876" fmla="*/ 107051 w 10502838"/>
              <a:gd name="connsiteY3876" fmla="*/ 1762030 h 6860376"/>
              <a:gd name="connsiteX3877" fmla="*/ 154286 w 10502838"/>
              <a:gd name="connsiteY3877" fmla="*/ 1762030 h 6860376"/>
              <a:gd name="connsiteX3878" fmla="*/ 154286 w 10502838"/>
              <a:gd name="connsiteY3878" fmla="*/ 1869056 h 6860376"/>
              <a:gd name="connsiteX3879" fmla="*/ 261312 w 10502838"/>
              <a:gd name="connsiteY3879" fmla="*/ 1869056 h 6860376"/>
              <a:gd name="connsiteX3880" fmla="*/ 261312 w 10502838"/>
              <a:gd name="connsiteY3880" fmla="*/ 1916291 h 6860376"/>
              <a:gd name="connsiteX3881" fmla="*/ 154286 w 10502838"/>
              <a:gd name="connsiteY3881" fmla="*/ 1916291 h 6860376"/>
              <a:gd name="connsiteX3882" fmla="*/ 154286 w 10502838"/>
              <a:gd name="connsiteY3882" fmla="*/ 2023316 h 6860376"/>
              <a:gd name="connsiteX3883" fmla="*/ 107051 w 10502838"/>
              <a:gd name="connsiteY3883" fmla="*/ 2023316 h 6860376"/>
              <a:gd name="connsiteX3884" fmla="*/ 107051 w 10502838"/>
              <a:gd name="connsiteY3884" fmla="*/ 1916291 h 6860376"/>
              <a:gd name="connsiteX3885" fmla="*/ 27 w 10502838"/>
              <a:gd name="connsiteY3885" fmla="*/ 1916291 h 6860376"/>
              <a:gd name="connsiteX3886" fmla="*/ 27 w 10502838"/>
              <a:gd name="connsiteY3886" fmla="*/ 1869056 h 6860376"/>
              <a:gd name="connsiteX3887" fmla="*/ 107051 w 10502838"/>
              <a:gd name="connsiteY3887" fmla="*/ 1869056 h 6860376"/>
              <a:gd name="connsiteX3888" fmla="*/ 10295963 w 10502838"/>
              <a:gd name="connsiteY3888" fmla="*/ 1356053 h 6860376"/>
              <a:gd name="connsiteX3889" fmla="*/ 10275634 w 10502838"/>
              <a:gd name="connsiteY3889" fmla="*/ 1376382 h 6860376"/>
              <a:gd name="connsiteX3890" fmla="*/ 10351568 w 10502838"/>
              <a:gd name="connsiteY3890" fmla="*/ 1452316 h 6860376"/>
              <a:gd name="connsiteX3891" fmla="*/ 10275634 w 10502838"/>
              <a:gd name="connsiteY3891" fmla="*/ 1528250 h 6860376"/>
              <a:gd name="connsiteX3892" fmla="*/ 10295963 w 10502838"/>
              <a:gd name="connsiteY3892" fmla="*/ 1548579 h 6860376"/>
              <a:gd name="connsiteX3893" fmla="*/ 10371897 w 10502838"/>
              <a:gd name="connsiteY3893" fmla="*/ 1472646 h 6860376"/>
              <a:gd name="connsiteX3894" fmla="*/ 10447831 w 10502838"/>
              <a:gd name="connsiteY3894" fmla="*/ 1548579 h 6860376"/>
              <a:gd name="connsiteX3895" fmla="*/ 10468160 w 10502838"/>
              <a:gd name="connsiteY3895" fmla="*/ 1528250 h 6860376"/>
              <a:gd name="connsiteX3896" fmla="*/ 10392226 w 10502838"/>
              <a:gd name="connsiteY3896" fmla="*/ 1452316 h 6860376"/>
              <a:gd name="connsiteX3897" fmla="*/ 10468160 w 10502838"/>
              <a:gd name="connsiteY3897" fmla="*/ 1376382 h 6860376"/>
              <a:gd name="connsiteX3898" fmla="*/ 10447831 w 10502838"/>
              <a:gd name="connsiteY3898" fmla="*/ 1356053 h 6860376"/>
              <a:gd name="connsiteX3899" fmla="*/ 10371897 w 10502838"/>
              <a:gd name="connsiteY3899" fmla="*/ 1431986 h 6860376"/>
              <a:gd name="connsiteX3900" fmla="*/ 9693870 w 10502838"/>
              <a:gd name="connsiteY3900" fmla="*/ 1356053 h 6860376"/>
              <a:gd name="connsiteX3901" fmla="*/ 9673541 w 10502838"/>
              <a:gd name="connsiteY3901" fmla="*/ 1376382 h 6860376"/>
              <a:gd name="connsiteX3902" fmla="*/ 9749475 w 10502838"/>
              <a:gd name="connsiteY3902" fmla="*/ 1452316 h 6860376"/>
              <a:gd name="connsiteX3903" fmla="*/ 9673541 w 10502838"/>
              <a:gd name="connsiteY3903" fmla="*/ 1528250 h 6860376"/>
              <a:gd name="connsiteX3904" fmla="*/ 9693870 w 10502838"/>
              <a:gd name="connsiteY3904" fmla="*/ 1548579 h 6860376"/>
              <a:gd name="connsiteX3905" fmla="*/ 9769804 w 10502838"/>
              <a:gd name="connsiteY3905" fmla="*/ 1472646 h 6860376"/>
              <a:gd name="connsiteX3906" fmla="*/ 9845738 w 10502838"/>
              <a:gd name="connsiteY3906" fmla="*/ 1548579 h 6860376"/>
              <a:gd name="connsiteX3907" fmla="*/ 9866067 w 10502838"/>
              <a:gd name="connsiteY3907" fmla="*/ 1528250 h 6860376"/>
              <a:gd name="connsiteX3908" fmla="*/ 9790133 w 10502838"/>
              <a:gd name="connsiteY3908" fmla="*/ 1452316 h 6860376"/>
              <a:gd name="connsiteX3909" fmla="*/ 9866067 w 10502838"/>
              <a:gd name="connsiteY3909" fmla="*/ 1376382 h 6860376"/>
              <a:gd name="connsiteX3910" fmla="*/ 9845738 w 10502838"/>
              <a:gd name="connsiteY3910" fmla="*/ 1356053 h 6860376"/>
              <a:gd name="connsiteX3911" fmla="*/ 9769804 w 10502838"/>
              <a:gd name="connsiteY3911" fmla="*/ 1431986 h 6860376"/>
              <a:gd name="connsiteX3912" fmla="*/ 9091179 w 10502838"/>
              <a:gd name="connsiteY3912" fmla="*/ 1356053 h 6860376"/>
              <a:gd name="connsiteX3913" fmla="*/ 9070850 w 10502838"/>
              <a:gd name="connsiteY3913" fmla="*/ 1376382 h 6860376"/>
              <a:gd name="connsiteX3914" fmla="*/ 9146785 w 10502838"/>
              <a:gd name="connsiteY3914" fmla="*/ 1452316 h 6860376"/>
              <a:gd name="connsiteX3915" fmla="*/ 9070850 w 10502838"/>
              <a:gd name="connsiteY3915" fmla="*/ 1528250 h 6860376"/>
              <a:gd name="connsiteX3916" fmla="*/ 9091179 w 10502838"/>
              <a:gd name="connsiteY3916" fmla="*/ 1548579 h 6860376"/>
              <a:gd name="connsiteX3917" fmla="*/ 9167113 w 10502838"/>
              <a:gd name="connsiteY3917" fmla="*/ 1472646 h 6860376"/>
              <a:gd name="connsiteX3918" fmla="*/ 9243048 w 10502838"/>
              <a:gd name="connsiteY3918" fmla="*/ 1548579 h 6860376"/>
              <a:gd name="connsiteX3919" fmla="*/ 9263377 w 10502838"/>
              <a:gd name="connsiteY3919" fmla="*/ 1528250 h 6860376"/>
              <a:gd name="connsiteX3920" fmla="*/ 9187442 w 10502838"/>
              <a:gd name="connsiteY3920" fmla="*/ 1452316 h 6860376"/>
              <a:gd name="connsiteX3921" fmla="*/ 9263377 w 10502838"/>
              <a:gd name="connsiteY3921" fmla="*/ 1376382 h 6860376"/>
              <a:gd name="connsiteX3922" fmla="*/ 9243048 w 10502838"/>
              <a:gd name="connsiteY3922" fmla="*/ 1356053 h 6860376"/>
              <a:gd name="connsiteX3923" fmla="*/ 9167113 w 10502838"/>
              <a:gd name="connsiteY3923" fmla="*/ 1431986 h 6860376"/>
              <a:gd name="connsiteX3924" fmla="*/ 7886396 w 10502838"/>
              <a:gd name="connsiteY3924" fmla="*/ 1356053 h 6860376"/>
              <a:gd name="connsiteX3925" fmla="*/ 7866067 w 10502838"/>
              <a:gd name="connsiteY3925" fmla="*/ 1376382 h 6860376"/>
              <a:gd name="connsiteX3926" fmla="*/ 7942001 w 10502838"/>
              <a:gd name="connsiteY3926" fmla="*/ 1452316 h 6860376"/>
              <a:gd name="connsiteX3927" fmla="*/ 7866067 w 10502838"/>
              <a:gd name="connsiteY3927" fmla="*/ 1528250 h 6860376"/>
              <a:gd name="connsiteX3928" fmla="*/ 7886396 w 10502838"/>
              <a:gd name="connsiteY3928" fmla="*/ 1548579 h 6860376"/>
              <a:gd name="connsiteX3929" fmla="*/ 7962330 w 10502838"/>
              <a:gd name="connsiteY3929" fmla="*/ 1472646 h 6860376"/>
              <a:gd name="connsiteX3930" fmla="*/ 8038264 w 10502838"/>
              <a:gd name="connsiteY3930" fmla="*/ 1548579 h 6860376"/>
              <a:gd name="connsiteX3931" fmla="*/ 8058593 w 10502838"/>
              <a:gd name="connsiteY3931" fmla="*/ 1528250 h 6860376"/>
              <a:gd name="connsiteX3932" fmla="*/ 7982659 w 10502838"/>
              <a:gd name="connsiteY3932" fmla="*/ 1452316 h 6860376"/>
              <a:gd name="connsiteX3933" fmla="*/ 8058593 w 10502838"/>
              <a:gd name="connsiteY3933" fmla="*/ 1376382 h 6860376"/>
              <a:gd name="connsiteX3934" fmla="*/ 8038264 w 10502838"/>
              <a:gd name="connsiteY3934" fmla="*/ 1356053 h 6860376"/>
              <a:gd name="connsiteX3935" fmla="*/ 7962330 w 10502838"/>
              <a:gd name="connsiteY3935" fmla="*/ 1431986 h 6860376"/>
              <a:gd name="connsiteX3936" fmla="*/ 7283705 w 10502838"/>
              <a:gd name="connsiteY3936" fmla="*/ 1356053 h 6860376"/>
              <a:gd name="connsiteX3937" fmla="*/ 7263376 w 10502838"/>
              <a:gd name="connsiteY3937" fmla="*/ 1376382 h 6860376"/>
              <a:gd name="connsiteX3938" fmla="*/ 7339310 w 10502838"/>
              <a:gd name="connsiteY3938" fmla="*/ 1452316 h 6860376"/>
              <a:gd name="connsiteX3939" fmla="*/ 7263376 w 10502838"/>
              <a:gd name="connsiteY3939" fmla="*/ 1528250 h 6860376"/>
              <a:gd name="connsiteX3940" fmla="*/ 7283705 w 10502838"/>
              <a:gd name="connsiteY3940" fmla="*/ 1548579 h 6860376"/>
              <a:gd name="connsiteX3941" fmla="*/ 7359639 w 10502838"/>
              <a:gd name="connsiteY3941" fmla="*/ 1472646 h 6860376"/>
              <a:gd name="connsiteX3942" fmla="*/ 7435573 w 10502838"/>
              <a:gd name="connsiteY3942" fmla="*/ 1548579 h 6860376"/>
              <a:gd name="connsiteX3943" fmla="*/ 7455902 w 10502838"/>
              <a:gd name="connsiteY3943" fmla="*/ 1528250 h 6860376"/>
              <a:gd name="connsiteX3944" fmla="*/ 7379968 w 10502838"/>
              <a:gd name="connsiteY3944" fmla="*/ 1452316 h 6860376"/>
              <a:gd name="connsiteX3945" fmla="*/ 7455902 w 10502838"/>
              <a:gd name="connsiteY3945" fmla="*/ 1376382 h 6860376"/>
              <a:gd name="connsiteX3946" fmla="*/ 7435573 w 10502838"/>
              <a:gd name="connsiteY3946" fmla="*/ 1356053 h 6860376"/>
              <a:gd name="connsiteX3947" fmla="*/ 7359639 w 10502838"/>
              <a:gd name="connsiteY3947" fmla="*/ 1431986 h 6860376"/>
              <a:gd name="connsiteX3948" fmla="*/ 6681612 w 10502838"/>
              <a:gd name="connsiteY3948" fmla="*/ 1356053 h 6860376"/>
              <a:gd name="connsiteX3949" fmla="*/ 6661283 w 10502838"/>
              <a:gd name="connsiteY3949" fmla="*/ 1376382 h 6860376"/>
              <a:gd name="connsiteX3950" fmla="*/ 6737217 w 10502838"/>
              <a:gd name="connsiteY3950" fmla="*/ 1452316 h 6860376"/>
              <a:gd name="connsiteX3951" fmla="*/ 6661283 w 10502838"/>
              <a:gd name="connsiteY3951" fmla="*/ 1528250 h 6860376"/>
              <a:gd name="connsiteX3952" fmla="*/ 6681612 w 10502838"/>
              <a:gd name="connsiteY3952" fmla="*/ 1548579 h 6860376"/>
              <a:gd name="connsiteX3953" fmla="*/ 6757546 w 10502838"/>
              <a:gd name="connsiteY3953" fmla="*/ 1472646 h 6860376"/>
              <a:gd name="connsiteX3954" fmla="*/ 6833480 w 10502838"/>
              <a:gd name="connsiteY3954" fmla="*/ 1548579 h 6860376"/>
              <a:gd name="connsiteX3955" fmla="*/ 6853809 w 10502838"/>
              <a:gd name="connsiteY3955" fmla="*/ 1528250 h 6860376"/>
              <a:gd name="connsiteX3956" fmla="*/ 6777875 w 10502838"/>
              <a:gd name="connsiteY3956" fmla="*/ 1452316 h 6860376"/>
              <a:gd name="connsiteX3957" fmla="*/ 6853809 w 10502838"/>
              <a:gd name="connsiteY3957" fmla="*/ 1376382 h 6860376"/>
              <a:gd name="connsiteX3958" fmla="*/ 6833480 w 10502838"/>
              <a:gd name="connsiteY3958" fmla="*/ 1356053 h 6860376"/>
              <a:gd name="connsiteX3959" fmla="*/ 6757546 w 10502838"/>
              <a:gd name="connsiteY3959" fmla="*/ 1431986 h 6860376"/>
              <a:gd name="connsiteX3960" fmla="*/ 5476828 w 10502838"/>
              <a:gd name="connsiteY3960" fmla="*/ 1356053 h 6860376"/>
              <a:gd name="connsiteX3961" fmla="*/ 5456499 w 10502838"/>
              <a:gd name="connsiteY3961" fmla="*/ 1376382 h 6860376"/>
              <a:gd name="connsiteX3962" fmla="*/ 5532433 w 10502838"/>
              <a:gd name="connsiteY3962" fmla="*/ 1452316 h 6860376"/>
              <a:gd name="connsiteX3963" fmla="*/ 5456499 w 10502838"/>
              <a:gd name="connsiteY3963" fmla="*/ 1528250 h 6860376"/>
              <a:gd name="connsiteX3964" fmla="*/ 5476828 w 10502838"/>
              <a:gd name="connsiteY3964" fmla="*/ 1548579 h 6860376"/>
              <a:gd name="connsiteX3965" fmla="*/ 5552762 w 10502838"/>
              <a:gd name="connsiteY3965" fmla="*/ 1472646 h 6860376"/>
              <a:gd name="connsiteX3966" fmla="*/ 5628697 w 10502838"/>
              <a:gd name="connsiteY3966" fmla="*/ 1548579 h 6860376"/>
              <a:gd name="connsiteX3967" fmla="*/ 5649025 w 10502838"/>
              <a:gd name="connsiteY3967" fmla="*/ 1528250 h 6860376"/>
              <a:gd name="connsiteX3968" fmla="*/ 5573091 w 10502838"/>
              <a:gd name="connsiteY3968" fmla="*/ 1452316 h 6860376"/>
              <a:gd name="connsiteX3969" fmla="*/ 5649025 w 10502838"/>
              <a:gd name="connsiteY3969" fmla="*/ 1376382 h 6860376"/>
              <a:gd name="connsiteX3970" fmla="*/ 5628697 w 10502838"/>
              <a:gd name="connsiteY3970" fmla="*/ 1356053 h 6860376"/>
              <a:gd name="connsiteX3971" fmla="*/ 5552762 w 10502838"/>
              <a:gd name="connsiteY3971" fmla="*/ 1431986 h 6860376"/>
              <a:gd name="connsiteX3972" fmla="*/ 4874137 w 10502838"/>
              <a:gd name="connsiteY3972" fmla="*/ 1356053 h 6860376"/>
              <a:gd name="connsiteX3973" fmla="*/ 4853808 w 10502838"/>
              <a:gd name="connsiteY3973" fmla="*/ 1376382 h 6860376"/>
              <a:gd name="connsiteX3974" fmla="*/ 4929742 w 10502838"/>
              <a:gd name="connsiteY3974" fmla="*/ 1452316 h 6860376"/>
              <a:gd name="connsiteX3975" fmla="*/ 4853808 w 10502838"/>
              <a:gd name="connsiteY3975" fmla="*/ 1528250 h 6860376"/>
              <a:gd name="connsiteX3976" fmla="*/ 4874137 w 10502838"/>
              <a:gd name="connsiteY3976" fmla="*/ 1548579 h 6860376"/>
              <a:gd name="connsiteX3977" fmla="*/ 4950071 w 10502838"/>
              <a:gd name="connsiteY3977" fmla="*/ 1472646 h 6860376"/>
              <a:gd name="connsiteX3978" fmla="*/ 5026005 w 10502838"/>
              <a:gd name="connsiteY3978" fmla="*/ 1548579 h 6860376"/>
              <a:gd name="connsiteX3979" fmla="*/ 5046334 w 10502838"/>
              <a:gd name="connsiteY3979" fmla="*/ 1528250 h 6860376"/>
              <a:gd name="connsiteX3980" fmla="*/ 4970400 w 10502838"/>
              <a:gd name="connsiteY3980" fmla="*/ 1452316 h 6860376"/>
              <a:gd name="connsiteX3981" fmla="*/ 5046334 w 10502838"/>
              <a:gd name="connsiteY3981" fmla="*/ 1376382 h 6860376"/>
              <a:gd name="connsiteX3982" fmla="*/ 5026005 w 10502838"/>
              <a:gd name="connsiteY3982" fmla="*/ 1356053 h 6860376"/>
              <a:gd name="connsiteX3983" fmla="*/ 4950071 w 10502838"/>
              <a:gd name="connsiteY3983" fmla="*/ 1431986 h 6860376"/>
              <a:gd name="connsiteX3984" fmla="*/ 4271446 w 10502838"/>
              <a:gd name="connsiteY3984" fmla="*/ 1356053 h 6860376"/>
              <a:gd name="connsiteX3985" fmla="*/ 4251117 w 10502838"/>
              <a:gd name="connsiteY3985" fmla="*/ 1376382 h 6860376"/>
              <a:gd name="connsiteX3986" fmla="*/ 4327052 w 10502838"/>
              <a:gd name="connsiteY3986" fmla="*/ 1452316 h 6860376"/>
              <a:gd name="connsiteX3987" fmla="*/ 4251117 w 10502838"/>
              <a:gd name="connsiteY3987" fmla="*/ 1528250 h 6860376"/>
              <a:gd name="connsiteX3988" fmla="*/ 4271446 w 10502838"/>
              <a:gd name="connsiteY3988" fmla="*/ 1548579 h 6860376"/>
              <a:gd name="connsiteX3989" fmla="*/ 4347380 w 10502838"/>
              <a:gd name="connsiteY3989" fmla="*/ 1472646 h 6860376"/>
              <a:gd name="connsiteX3990" fmla="*/ 4423315 w 10502838"/>
              <a:gd name="connsiteY3990" fmla="*/ 1548579 h 6860376"/>
              <a:gd name="connsiteX3991" fmla="*/ 4443644 w 10502838"/>
              <a:gd name="connsiteY3991" fmla="*/ 1528250 h 6860376"/>
              <a:gd name="connsiteX3992" fmla="*/ 4367709 w 10502838"/>
              <a:gd name="connsiteY3992" fmla="*/ 1452316 h 6860376"/>
              <a:gd name="connsiteX3993" fmla="*/ 4443644 w 10502838"/>
              <a:gd name="connsiteY3993" fmla="*/ 1376382 h 6860376"/>
              <a:gd name="connsiteX3994" fmla="*/ 4423315 w 10502838"/>
              <a:gd name="connsiteY3994" fmla="*/ 1356053 h 6860376"/>
              <a:gd name="connsiteX3995" fmla="*/ 4347380 w 10502838"/>
              <a:gd name="connsiteY3995" fmla="*/ 1431986 h 6860376"/>
              <a:gd name="connsiteX3996" fmla="*/ 3668756 w 10502838"/>
              <a:gd name="connsiteY3996" fmla="*/ 1356053 h 6860376"/>
              <a:gd name="connsiteX3997" fmla="*/ 3648427 w 10502838"/>
              <a:gd name="connsiteY3997" fmla="*/ 1376382 h 6860376"/>
              <a:gd name="connsiteX3998" fmla="*/ 3724361 w 10502838"/>
              <a:gd name="connsiteY3998" fmla="*/ 1452316 h 6860376"/>
              <a:gd name="connsiteX3999" fmla="*/ 3649025 w 10502838"/>
              <a:gd name="connsiteY3999" fmla="*/ 1527652 h 6860376"/>
              <a:gd name="connsiteX4000" fmla="*/ 3669354 w 10502838"/>
              <a:gd name="connsiteY4000" fmla="*/ 1547981 h 6860376"/>
              <a:gd name="connsiteX4001" fmla="*/ 3745288 w 10502838"/>
              <a:gd name="connsiteY4001" fmla="*/ 1472047 h 6860376"/>
              <a:gd name="connsiteX4002" fmla="*/ 3820624 w 10502838"/>
              <a:gd name="connsiteY4002" fmla="*/ 1548579 h 6860376"/>
              <a:gd name="connsiteX4003" fmla="*/ 3840953 w 10502838"/>
              <a:gd name="connsiteY4003" fmla="*/ 1528250 h 6860376"/>
              <a:gd name="connsiteX4004" fmla="*/ 3765019 w 10502838"/>
              <a:gd name="connsiteY4004" fmla="*/ 1452316 h 6860376"/>
              <a:gd name="connsiteX4005" fmla="*/ 3840953 w 10502838"/>
              <a:gd name="connsiteY4005" fmla="*/ 1376382 h 6860376"/>
              <a:gd name="connsiteX4006" fmla="*/ 3820624 w 10502838"/>
              <a:gd name="connsiteY4006" fmla="*/ 1356053 h 6860376"/>
              <a:gd name="connsiteX4007" fmla="*/ 3744690 w 10502838"/>
              <a:gd name="connsiteY4007" fmla="*/ 1431986 h 6860376"/>
              <a:gd name="connsiteX4008" fmla="*/ 3067306 w 10502838"/>
              <a:gd name="connsiteY4008" fmla="*/ 1356053 h 6860376"/>
              <a:gd name="connsiteX4009" fmla="*/ 3046977 w 10502838"/>
              <a:gd name="connsiteY4009" fmla="*/ 1376382 h 6860376"/>
              <a:gd name="connsiteX4010" fmla="*/ 3122912 w 10502838"/>
              <a:gd name="connsiteY4010" fmla="*/ 1452316 h 6860376"/>
              <a:gd name="connsiteX4011" fmla="*/ 3046977 w 10502838"/>
              <a:gd name="connsiteY4011" fmla="*/ 1528250 h 6860376"/>
              <a:gd name="connsiteX4012" fmla="*/ 3067306 w 10502838"/>
              <a:gd name="connsiteY4012" fmla="*/ 1548579 h 6860376"/>
              <a:gd name="connsiteX4013" fmla="*/ 3142645 w 10502838"/>
              <a:gd name="connsiteY4013" fmla="*/ 1472646 h 6860376"/>
              <a:gd name="connsiteX4014" fmla="*/ 3218581 w 10502838"/>
              <a:gd name="connsiteY4014" fmla="*/ 1548579 h 6860376"/>
              <a:gd name="connsiteX4015" fmla="*/ 3238910 w 10502838"/>
              <a:gd name="connsiteY4015" fmla="*/ 1528250 h 6860376"/>
              <a:gd name="connsiteX4016" fmla="*/ 3162974 w 10502838"/>
              <a:gd name="connsiteY4016" fmla="*/ 1452316 h 6860376"/>
              <a:gd name="connsiteX4017" fmla="*/ 3238910 w 10502838"/>
              <a:gd name="connsiteY4017" fmla="*/ 1376382 h 6860376"/>
              <a:gd name="connsiteX4018" fmla="*/ 3218581 w 10502838"/>
              <a:gd name="connsiteY4018" fmla="*/ 1356053 h 6860376"/>
              <a:gd name="connsiteX4019" fmla="*/ 3142645 w 10502838"/>
              <a:gd name="connsiteY4019" fmla="*/ 1431986 h 6860376"/>
              <a:gd name="connsiteX4020" fmla="*/ 2464609 w 10502838"/>
              <a:gd name="connsiteY4020" fmla="*/ 1356053 h 6860376"/>
              <a:gd name="connsiteX4021" fmla="*/ 2444280 w 10502838"/>
              <a:gd name="connsiteY4021" fmla="*/ 1376382 h 6860376"/>
              <a:gd name="connsiteX4022" fmla="*/ 2520216 w 10502838"/>
              <a:gd name="connsiteY4022" fmla="*/ 1452316 h 6860376"/>
              <a:gd name="connsiteX4023" fmla="*/ 2444280 w 10502838"/>
              <a:gd name="connsiteY4023" fmla="*/ 1528250 h 6860376"/>
              <a:gd name="connsiteX4024" fmla="*/ 2464609 w 10502838"/>
              <a:gd name="connsiteY4024" fmla="*/ 1548579 h 6860376"/>
              <a:gd name="connsiteX4025" fmla="*/ 2540546 w 10502838"/>
              <a:gd name="connsiteY4025" fmla="*/ 1472646 h 6860376"/>
              <a:gd name="connsiteX4026" fmla="*/ 2616480 w 10502838"/>
              <a:gd name="connsiteY4026" fmla="*/ 1548579 h 6860376"/>
              <a:gd name="connsiteX4027" fmla="*/ 2636809 w 10502838"/>
              <a:gd name="connsiteY4027" fmla="*/ 1528250 h 6860376"/>
              <a:gd name="connsiteX4028" fmla="*/ 2560875 w 10502838"/>
              <a:gd name="connsiteY4028" fmla="*/ 1452316 h 6860376"/>
              <a:gd name="connsiteX4029" fmla="*/ 2636809 w 10502838"/>
              <a:gd name="connsiteY4029" fmla="*/ 1376382 h 6860376"/>
              <a:gd name="connsiteX4030" fmla="*/ 2616480 w 10502838"/>
              <a:gd name="connsiteY4030" fmla="*/ 1356053 h 6860376"/>
              <a:gd name="connsiteX4031" fmla="*/ 2540546 w 10502838"/>
              <a:gd name="connsiteY4031" fmla="*/ 1431986 h 6860376"/>
              <a:gd name="connsiteX4032" fmla="*/ 1259215 w 10502838"/>
              <a:gd name="connsiteY4032" fmla="*/ 1356053 h 6860376"/>
              <a:gd name="connsiteX4033" fmla="*/ 1238888 w 10502838"/>
              <a:gd name="connsiteY4033" fmla="*/ 1376382 h 6860376"/>
              <a:gd name="connsiteX4034" fmla="*/ 1314819 w 10502838"/>
              <a:gd name="connsiteY4034" fmla="*/ 1452316 h 6860376"/>
              <a:gd name="connsiteX4035" fmla="*/ 1238888 w 10502838"/>
              <a:gd name="connsiteY4035" fmla="*/ 1528250 h 6860376"/>
              <a:gd name="connsiteX4036" fmla="*/ 1259215 w 10502838"/>
              <a:gd name="connsiteY4036" fmla="*/ 1548579 h 6860376"/>
              <a:gd name="connsiteX4037" fmla="*/ 1335747 w 10502838"/>
              <a:gd name="connsiteY4037" fmla="*/ 1472646 h 6860376"/>
              <a:gd name="connsiteX4038" fmla="*/ 1411085 w 10502838"/>
              <a:gd name="connsiteY4038" fmla="*/ 1548579 h 6860376"/>
              <a:gd name="connsiteX4039" fmla="*/ 1431412 w 10502838"/>
              <a:gd name="connsiteY4039" fmla="*/ 1528250 h 6860376"/>
              <a:gd name="connsiteX4040" fmla="*/ 1355478 w 10502838"/>
              <a:gd name="connsiteY4040" fmla="*/ 1452316 h 6860376"/>
              <a:gd name="connsiteX4041" fmla="*/ 1431412 w 10502838"/>
              <a:gd name="connsiteY4041" fmla="*/ 1376382 h 6860376"/>
              <a:gd name="connsiteX4042" fmla="*/ 1411085 w 10502838"/>
              <a:gd name="connsiteY4042" fmla="*/ 1356053 h 6860376"/>
              <a:gd name="connsiteX4043" fmla="*/ 1335148 w 10502838"/>
              <a:gd name="connsiteY4043" fmla="*/ 1431986 h 6860376"/>
              <a:gd name="connsiteX4044" fmla="*/ 657126 w 10502838"/>
              <a:gd name="connsiteY4044" fmla="*/ 1356053 h 6860376"/>
              <a:gd name="connsiteX4045" fmla="*/ 636798 w 10502838"/>
              <a:gd name="connsiteY4045" fmla="*/ 1376382 h 6860376"/>
              <a:gd name="connsiteX4046" fmla="*/ 712731 w 10502838"/>
              <a:gd name="connsiteY4046" fmla="*/ 1452316 h 6860376"/>
              <a:gd name="connsiteX4047" fmla="*/ 636798 w 10502838"/>
              <a:gd name="connsiteY4047" fmla="*/ 1527652 h 6860376"/>
              <a:gd name="connsiteX4048" fmla="*/ 657126 w 10502838"/>
              <a:gd name="connsiteY4048" fmla="*/ 1547981 h 6860376"/>
              <a:gd name="connsiteX4049" fmla="*/ 733060 w 10502838"/>
              <a:gd name="connsiteY4049" fmla="*/ 1472047 h 6860376"/>
              <a:gd name="connsiteX4050" fmla="*/ 808994 w 10502838"/>
              <a:gd name="connsiteY4050" fmla="*/ 1547981 h 6860376"/>
              <a:gd name="connsiteX4051" fmla="*/ 829323 w 10502838"/>
              <a:gd name="connsiteY4051" fmla="*/ 1527652 h 6860376"/>
              <a:gd name="connsiteX4052" fmla="*/ 753389 w 10502838"/>
              <a:gd name="connsiteY4052" fmla="*/ 1452316 h 6860376"/>
              <a:gd name="connsiteX4053" fmla="*/ 829323 w 10502838"/>
              <a:gd name="connsiteY4053" fmla="*/ 1376382 h 6860376"/>
              <a:gd name="connsiteX4054" fmla="*/ 808994 w 10502838"/>
              <a:gd name="connsiteY4054" fmla="*/ 1356053 h 6860376"/>
              <a:gd name="connsiteX4055" fmla="*/ 733060 w 10502838"/>
              <a:gd name="connsiteY4055" fmla="*/ 1431986 h 6860376"/>
              <a:gd name="connsiteX4056" fmla="*/ 55033 w 10502838"/>
              <a:gd name="connsiteY4056" fmla="*/ 1356053 h 6860376"/>
              <a:gd name="connsiteX4057" fmla="*/ 34704 w 10502838"/>
              <a:gd name="connsiteY4057" fmla="*/ 1376382 h 6860376"/>
              <a:gd name="connsiteX4058" fmla="*/ 110638 w 10502838"/>
              <a:gd name="connsiteY4058" fmla="*/ 1452316 h 6860376"/>
              <a:gd name="connsiteX4059" fmla="*/ 34106 w 10502838"/>
              <a:gd name="connsiteY4059" fmla="*/ 1527653 h 6860376"/>
              <a:gd name="connsiteX4060" fmla="*/ 54435 w 10502838"/>
              <a:gd name="connsiteY4060" fmla="*/ 1547981 h 6860376"/>
              <a:gd name="connsiteX4061" fmla="*/ 130369 w 10502838"/>
              <a:gd name="connsiteY4061" fmla="*/ 1472646 h 6860376"/>
              <a:gd name="connsiteX4062" fmla="*/ 206305 w 10502838"/>
              <a:gd name="connsiteY4062" fmla="*/ 1548579 h 6860376"/>
              <a:gd name="connsiteX4063" fmla="*/ 226632 w 10502838"/>
              <a:gd name="connsiteY4063" fmla="*/ 1528250 h 6860376"/>
              <a:gd name="connsiteX4064" fmla="*/ 150698 w 10502838"/>
              <a:gd name="connsiteY4064" fmla="*/ 1452316 h 6860376"/>
              <a:gd name="connsiteX4065" fmla="*/ 226632 w 10502838"/>
              <a:gd name="connsiteY4065" fmla="*/ 1376382 h 6860376"/>
              <a:gd name="connsiteX4066" fmla="*/ 206305 w 10502838"/>
              <a:gd name="connsiteY4066" fmla="*/ 1356053 h 6860376"/>
              <a:gd name="connsiteX4067" fmla="*/ 130369 w 10502838"/>
              <a:gd name="connsiteY4067" fmla="*/ 1431986 h 6860376"/>
              <a:gd name="connsiteX4068" fmla="*/ 8489086 w 10502838"/>
              <a:gd name="connsiteY4068" fmla="*/ 1355455 h 6860376"/>
              <a:gd name="connsiteX4069" fmla="*/ 8468757 w 10502838"/>
              <a:gd name="connsiteY4069" fmla="*/ 1375783 h 6860376"/>
              <a:gd name="connsiteX4070" fmla="*/ 8544691 w 10502838"/>
              <a:gd name="connsiteY4070" fmla="*/ 1451717 h 6860376"/>
              <a:gd name="connsiteX4071" fmla="*/ 8468757 w 10502838"/>
              <a:gd name="connsiteY4071" fmla="*/ 1527652 h 6860376"/>
              <a:gd name="connsiteX4072" fmla="*/ 8489086 w 10502838"/>
              <a:gd name="connsiteY4072" fmla="*/ 1547981 h 6860376"/>
              <a:gd name="connsiteX4073" fmla="*/ 8565020 w 10502838"/>
              <a:gd name="connsiteY4073" fmla="*/ 1472047 h 6860376"/>
              <a:gd name="connsiteX4074" fmla="*/ 8640954 w 10502838"/>
              <a:gd name="connsiteY4074" fmla="*/ 1547981 h 6860376"/>
              <a:gd name="connsiteX4075" fmla="*/ 8661283 w 10502838"/>
              <a:gd name="connsiteY4075" fmla="*/ 1527652 h 6860376"/>
              <a:gd name="connsiteX4076" fmla="*/ 8585349 w 10502838"/>
              <a:gd name="connsiteY4076" fmla="*/ 1451717 h 6860376"/>
              <a:gd name="connsiteX4077" fmla="*/ 8661283 w 10502838"/>
              <a:gd name="connsiteY4077" fmla="*/ 1375783 h 6860376"/>
              <a:gd name="connsiteX4078" fmla="*/ 8640954 w 10502838"/>
              <a:gd name="connsiteY4078" fmla="*/ 1355455 h 6860376"/>
              <a:gd name="connsiteX4079" fmla="*/ 8565020 w 10502838"/>
              <a:gd name="connsiteY4079" fmla="*/ 1431389 h 6860376"/>
              <a:gd name="connsiteX4080" fmla="*/ 6078921 w 10502838"/>
              <a:gd name="connsiteY4080" fmla="*/ 1355455 h 6860376"/>
              <a:gd name="connsiteX4081" fmla="*/ 6058592 w 10502838"/>
              <a:gd name="connsiteY4081" fmla="*/ 1375783 h 6860376"/>
              <a:gd name="connsiteX4082" fmla="*/ 6134526 w 10502838"/>
              <a:gd name="connsiteY4082" fmla="*/ 1451717 h 6860376"/>
              <a:gd name="connsiteX4083" fmla="*/ 6058592 w 10502838"/>
              <a:gd name="connsiteY4083" fmla="*/ 1527652 h 6860376"/>
              <a:gd name="connsiteX4084" fmla="*/ 6078921 w 10502838"/>
              <a:gd name="connsiteY4084" fmla="*/ 1547981 h 6860376"/>
              <a:gd name="connsiteX4085" fmla="*/ 6154855 w 10502838"/>
              <a:gd name="connsiteY4085" fmla="*/ 1472047 h 6860376"/>
              <a:gd name="connsiteX4086" fmla="*/ 6230789 w 10502838"/>
              <a:gd name="connsiteY4086" fmla="*/ 1547981 h 6860376"/>
              <a:gd name="connsiteX4087" fmla="*/ 6251118 w 10502838"/>
              <a:gd name="connsiteY4087" fmla="*/ 1527652 h 6860376"/>
              <a:gd name="connsiteX4088" fmla="*/ 6175184 w 10502838"/>
              <a:gd name="connsiteY4088" fmla="*/ 1451717 h 6860376"/>
              <a:gd name="connsiteX4089" fmla="*/ 6251118 w 10502838"/>
              <a:gd name="connsiteY4089" fmla="*/ 1375783 h 6860376"/>
              <a:gd name="connsiteX4090" fmla="*/ 6230789 w 10502838"/>
              <a:gd name="connsiteY4090" fmla="*/ 1355455 h 6860376"/>
              <a:gd name="connsiteX4091" fmla="*/ 6154855 w 10502838"/>
              <a:gd name="connsiteY4091" fmla="*/ 1431389 h 6860376"/>
              <a:gd name="connsiteX4092" fmla="*/ 1861912 w 10502838"/>
              <a:gd name="connsiteY4092" fmla="*/ 1355455 h 6860376"/>
              <a:gd name="connsiteX4093" fmla="*/ 1841582 w 10502838"/>
              <a:gd name="connsiteY4093" fmla="*/ 1375783 h 6860376"/>
              <a:gd name="connsiteX4094" fmla="*/ 1917518 w 10502838"/>
              <a:gd name="connsiteY4094" fmla="*/ 1451717 h 6860376"/>
              <a:gd name="connsiteX4095" fmla="*/ 1841582 w 10502838"/>
              <a:gd name="connsiteY4095" fmla="*/ 1527652 h 6860376"/>
              <a:gd name="connsiteX4096" fmla="*/ 1861912 w 10502838"/>
              <a:gd name="connsiteY4096" fmla="*/ 1547981 h 6860376"/>
              <a:gd name="connsiteX4097" fmla="*/ 1937847 w 10502838"/>
              <a:gd name="connsiteY4097" fmla="*/ 1472047 h 6860376"/>
              <a:gd name="connsiteX4098" fmla="*/ 2013781 w 10502838"/>
              <a:gd name="connsiteY4098" fmla="*/ 1547981 h 6860376"/>
              <a:gd name="connsiteX4099" fmla="*/ 2034110 w 10502838"/>
              <a:gd name="connsiteY4099" fmla="*/ 1527652 h 6860376"/>
              <a:gd name="connsiteX4100" fmla="*/ 1958176 w 10502838"/>
              <a:gd name="connsiteY4100" fmla="*/ 1451717 h 6860376"/>
              <a:gd name="connsiteX4101" fmla="*/ 2034110 w 10502838"/>
              <a:gd name="connsiteY4101" fmla="*/ 1375783 h 6860376"/>
              <a:gd name="connsiteX4102" fmla="*/ 2013781 w 10502838"/>
              <a:gd name="connsiteY4102" fmla="*/ 1355455 h 6860376"/>
              <a:gd name="connsiteX4103" fmla="*/ 1937847 w 10502838"/>
              <a:gd name="connsiteY4103" fmla="*/ 1431389 h 6860376"/>
              <a:gd name="connsiteX4104" fmla="*/ 1259813 w 10502838"/>
              <a:gd name="connsiteY4104" fmla="*/ 1330343 h 6860376"/>
              <a:gd name="connsiteX4105" fmla="*/ 1335747 w 10502838"/>
              <a:gd name="connsiteY4105" fmla="*/ 1406277 h 6860376"/>
              <a:gd name="connsiteX4106" fmla="*/ 1411682 w 10502838"/>
              <a:gd name="connsiteY4106" fmla="*/ 1330343 h 6860376"/>
              <a:gd name="connsiteX4107" fmla="*/ 1457721 w 10502838"/>
              <a:gd name="connsiteY4107" fmla="*/ 1376382 h 6860376"/>
              <a:gd name="connsiteX4108" fmla="*/ 1381188 w 10502838"/>
              <a:gd name="connsiteY4108" fmla="*/ 1452316 h 6860376"/>
              <a:gd name="connsiteX4109" fmla="*/ 1457123 w 10502838"/>
              <a:gd name="connsiteY4109" fmla="*/ 1528250 h 6860376"/>
              <a:gd name="connsiteX4110" fmla="*/ 1411085 w 10502838"/>
              <a:gd name="connsiteY4110" fmla="*/ 1574290 h 6860376"/>
              <a:gd name="connsiteX4111" fmla="*/ 1335148 w 10502838"/>
              <a:gd name="connsiteY4111" fmla="*/ 1498355 h 6860376"/>
              <a:gd name="connsiteX4112" fmla="*/ 1259813 w 10502838"/>
              <a:gd name="connsiteY4112" fmla="*/ 1573691 h 6860376"/>
              <a:gd name="connsiteX4113" fmla="*/ 1213777 w 10502838"/>
              <a:gd name="connsiteY4113" fmla="*/ 1527653 h 6860376"/>
              <a:gd name="connsiteX4114" fmla="*/ 1289708 w 10502838"/>
              <a:gd name="connsiteY4114" fmla="*/ 1451717 h 6860376"/>
              <a:gd name="connsiteX4115" fmla="*/ 1213777 w 10502838"/>
              <a:gd name="connsiteY4115" fmla="*/ 1376382 h 6860376"/>
              <a:gd name="connsiteX4116" fmla="*/ 55033 w 10502838"/>
              <a:gd name="connsiteY4116" fmla="*/ 1330343 h 6860376"/>
              <a:gd name="connsiteX4117" fmla="*/ 130967 w 10502838"/>
              <a:gd name="connsiteY4117" fmla="*/ 1406277 h 6860376"/>
              <a:gd name="connsiteX4118" fmla="*/ 206901 w 10502838"/>
              <a:gd name="connsiteY4118" fmla="*/ 1330343 h 6860376"/>
              <a:gd name="connsiteX4119" fmla="*/ 252940 w 10502838"/>
              <a:gd name="connsiteY4119" fmla="*/ 1376382 h 6860376"/>
              <a:gd name="connsiteX4120" fmla="*/ 177006 w 10502838"/>
              <a:gd name="connsiteY4120" fmla="*/ 1452316 h 6860376"/>
              <a:gd name="connsiteX4121" fmla="*/ 252940 w 10502838"/>
              <a:gd name="connsiteY4121" fmla="*/ 1528250 h 6860376"/>
              <a:gd name="connsiteX4122" fmla="*/ 206901 w 10502838"/>
              <a:gd name="connsiteY4122" fmla="*/ 1574290 h 6860376"/>
              <a:gd name="connsiteX4123" fmla="*/ 130967 w 10502838"/>
              <a:gd name="connsiteY4123" fmla="*/ 1498355 h 6860376"/>
              <a:gd name="connsiteX4124" fmla="*/ 55033 w 10502838"/>
              <a:gd name="connsiteY4124" fmla="*/ 1573691 h 6860376"/>
              <a:gd name="connsiteX4125" fmla="*/ 8995 w 10502838"/>
              <a:gd name="connsiteY4125" fmla="*/ 1527653 h 6860376"/>
              <a:gd name="connsiteX4126" fmla="*/ 84928 w 10502838"/>
              <a:gd name="connsiteY4126" fmla="*/ 1451717 h 6860376"/>
              <a:gd name="connsiteX4127" fmla="*/ 8995 w 10502838"/>
              <a:gd name="connsiteY4127" fmla="*/ 1376382 h 6860376"/>
              <a:gd name="connsiteX4128" fmla="*/ 10295963 w 10502838"/>
              <a:gd name="connsiteY4128" fmla="*/ 1329744 h 6860376"/>
              <a:gd name="connsiteX4129" fmla="*/ 10371897 w 10502838"/>
              <a:gd name="connsiteY4129" fmla="*/ 1405679 h 6860376"/>
              <a:gd name="connsiteX4130" fmla="*/ 10447831 w 10502838"/>
              <a:gd name="connsiteY4130" fmla="*/ 1329744 h 6860376"/>
              <a:gd name="connsiteX4131" fmla="*/ 10493870 w 10502838"/>
              <a:gd name="connsiteY4131" fmla="*/ 1375783 h 6860376"/>
              <a:gd name="connsiteX4132" fmla="*/ 10417936 w 10502838"/>
              <a:gd name="connsiteY4132" fmla="*/ 1451717 h 6860376"/>
              <a:gd name="connsiteX4133" fmla="*/ 10493870 w 10502838"/>
              <a:gd name="connsiteY4133" fmla="*/ 1527652 h 6860376"/>
              <a:gd name="connsiteX4134" fmla="*/ 10447831 w 10502838"/>
              <a:gd name="connsiteY4134" fmla="*/ 1573691 h 6860376"/>
              <a:gd name="connsiteX4135" fmla="*/ 10371897 w 10502838"/>
              <a:gd name="connsiteY4135" fmla="*/ 1497757 h 6860376"/>
              <a:gd name="connsiteX4136" fmla="*/ 10295963 w 10502838"/>
              <a:gd name="connsiteY4136" fmla="*/ 1573691 h 6860376"/>
              <a:gd name="connsiteX4137" fmla="*/ 10249924 w 10502838"/>
              <a:gd name="connsiteY4137" fmla="*/ 1527652 h 6860376"/>
              <a:gd name="connsiteX4138" fmla="*/ 10325858 w 10502838"/>
              <a:gd name="connsiteY4138" fmla="*/ 1451717 h 6860376"/>
              <a:gd name="connsiteX4139" fmla="*/ 10249924 w 10502838"/>
              <a:gd name="connsiteY4139" fmla="*/ 1375783 h 6860376"/>
              <a:gd name="connsiteX4140" fmla="*/ 9693272 w 10502838"/>
              <a:gd name="connsiteY4140" fmla="*/ 1329744 h 6860376"/>
              <a:gd name="connsiteX4141" fmla="*/ 9769206 w 10502838"/>
              <a:gd name="connsiteY4141" fmla="*/ 1405679 h 6860376"/>
              <a:gd name="connsiteX4142" fmla="*/ 9845140 w 10502838"/>
              <a:gd name="connsiteY4142" fmla="*/ 1329744 h 6860376"/>
              <a:gd name="connsiteX4143" fmla="*/ 9891180 w 10502838"/>
              <a:gd name="connsiteY4143" fmla="*/ 1375783 h 6860376"/>
              <a:gd name="connsiteX4144" fmla="*/ 9815245 w 10502838"/>
              <a:gd name="connsiteY4144" fmla="*/ 1451717 h 6860376"/>
              <a:gd name="connsiteX4145" fmla="*/ 9891180 w 10502838"/>
              <a:gd name="connsiteY4145" fmla="*/ 1527652 h 6860376"/>
              <a:gd name="connsiteX4146" fmla="*/ 9845140 w 10502838"/>
              <a:gd name="connsiteY4146" fmla="*/ 1573691 h 6860376"/>
              <a:gd name="connsiteX4147" fmla="*/ 9769206 w 10502838"/>
              <a:gd name="connsiteY4147" fmla="*/ 1497757 h 6860376"/>
              <a:gd name="connsiteX4148" fmla="*/ 9693272 w 10502838"/>
              <a:gd name="connsiteY4148" fmla="*/ 1573691 h 6860376"/>
              <a:gd name="connsiteX4149" fmla="*/ 9647233 w 10502838"/>
              <a:gd name="connsiteY4149" fmla="*/ 1527652 h 6860376"/>
              <a:gd name="connsiteX4150" fmla="*/ 9723167 w 10502838"/>
              <a:gd name="connsiteY4150" fmla="*/ 1451717 h 6860376"/>
              <a:gd name="connsiteX4151" fmla="*/ 9647233 w 10502838"/>
              <a:gd name="connsiteY4151" fmla="*/ 1375783 h 6860376"/>
              <a:gd name="connsiteX4152" fmla="*/ 9091777 w 10502838"/>
              <a:gd name="connsiteY4152" fmla="*/ 1329744 h 6860376"/>
              <a:gd name="connsiteX4153" fmla="*/ 9167711 w 10502838"/>
              <a:gd name="connsiteY4153" fmla="*/ 1405679 h 6860376"/>
              <a:gd name="connsiteX4154" fmla="*/ 9243645 w 10502838"/>
              <a:gd name="connsiteY4154" fmla="*/ 1329744 h 6860376"/>
              <a:gd name="connsiteX4155" fmla="*/ 9289684 w 10502838"/>
              <a:gd name="connsiteY4155" fmla="*/ 1375783 h 6860376"/>
              <a:gd name="connsiteX4156" fmla="*/ 9213750 w 10502838"/>
              <a:gd name="connsiteY4156" fmla="*/ 1451717 h 6860376"/>
              <a:gd name="connsiteX4157" fmla="*/ 9289684 w 10502838"/>
              <a:gd name="connsiteY4157" fmla="*/ 1527652 h 6860376"/>
              <a:gd name="connsiteX4158" fmla="*/ 9243645 w 10502838"/>
              <a:gd name="connsiteY4158" fmla="*/ 1573691 h 6860376"/>
              <a:gd name="connsiteX4159" fmla="*/ 9167711 w 10502838"/>
              <a:gd name="connsiteY4159" fmla="*/ 1497757 h 6860376"/>
              <a:gd name="connsiteX4160" fmla="*/ 9091777 w 10502838"/>
              <a:gd name="connsiteY4160" fmla="*/ 1573691 h 6860376"/>
              <a:gd name="connsiteX4161" fmla="*/ 9045738 w 10502838"/>
              <a:gd name="connsiteY4161" fmla="*/ 1527652 h 6860376"/>
              <a:gd name="connsiteX4162" fmla="*/ 9121672 w 10502838"/>
              <a:gd name="connsiteY4162" fmla="*/ 1451717 h 6860376"/>
              <a:gd name="connsiteX4163" fmla="*/ 9045738 w 10502838"/>
              <a:gd name="connsiteY4163" fmla="*/ 1375783 h 6860376"/>
              <a:gd name="connsiteX4164" fmla="*/ 8488488 w 10502838"/>
              <a:gd name="connsiteY4164" fmla="*/ 1329744 h 6860376"/>
              <a:gd name="connsiteX4165" fmla="*/ 8564422 w 10502838"/>
              <a:gd name="connsiteY4165" fmla="*/ 1405679 h 6860376"/>
              <a:gd name="connsiteX4166" fmla="*/ 8640356 w 10502838"/>
              <a:gd name="connsiteY4166" fmla="*/ 1329744 h 6860376"/>
              <a:gd name="connsiteX4167" fmla="*/ 8686396 w 10502838"/>
              <a:gd name="connsiteY4167" fmla="*/ 1375783 h 6860376"/>
              <a:gd name="connsiteX4168" fmla="*/ 8610461 w 10502838"/>
              <a:gd name="connsiteY4168" fmla="*/ 1451717 h 6860376"/>
              <a:gd name="connsiteX4169" fmla="*/ 8686396 w 10502838"/>
              <a:gd name="connsiteY4169" fmla="*/ 1527652 h 6860376"/>
              <a:gd name="connsiteX4170" fmla="*/ 8640356 w 10502838"/>
              <a:gd name="connsiteY4170" fmla="*/ 1573691 h 6860376"/>
              <a:gd name="connsiteX4171" fmla="*/ 8564422 w 10502838"/>
              <a:gd name="connsiteY4171" fmla="*/ 1497757 h 6860376"/>
              <a:gd name="connsiteX4172" fmla="*/ 8488488 w 10502838"/>
              <a:gd name="connsiteY4172" fmla="*/ 1573691 h 6860376"/>
              <a:gd name="connsiteX4173" fmla="*/ 8442449 w 10502838"/>
              <a:gd name="connsiteY4173" fmla="*/ 1527652 h 6860376"/>
              <a:gd name="connsiteX4174" fmla="*/ 8518383 w 10502838"/>
              <a:gd name="connsiteY4174" fmla="*/ 1451717 h 6860376"/>
              <a:gd name="connsiteX4175" fmla="*/ 8442449 w 10502838"/>
              <a:gd name="connsiteY4175" fmla="*/ 1375783 h 6860376"/>
              <a:gd name="connsiteX4176" fmla="*/ 7886396 w 10502838"/>
              <a:gd name="connsiteY4176" fmla="*/ 1329744 h 6860376"/>
              <a:gd name="connsiteX4177" fmla="*/ 7962330 w 10502838"/>
              <a:gd name="connsiteY4177" fmla="*/ 1405679 h 6860376"/>
              <a:gd name="connsiteX4178" fmla="*/ 8038264 w 10502838"/>
              <a:gd name="connsiteY4178" fmla="*/ 1329744 h 6860376"/>
              <a:gd name="connsiteX4179" fmla="*/ 8084303 w 10502838"/>
              <a:gd name="connsiteY4179" fmla="*/ 1375783 h 6860376"/>
              <a:gd name="connsiteX4180" fmla="*/ 8008369 w 10502838"/>
              <a:gd name="connsiteY4180" fmla="*/ 1451717 h 6860376"/>
              <a:gd name="connsiteX4181" fmla="*/ 8084303 w 10502838"/>
              <a:gd name="connsiteY4181" fmla="*/ 1527652 h 6860376"/>
              <a:gd name="connsiteX4182" fmla="*/ 8038264 w 10502838"/>
              <a:gd name="connsiteY4182" fmla="*/ 1573691 h 6860376"/>
              <a:gd name="connsiteX4183" fmla="*/ 7962330 w 10502838"/>
              <a:gd name="connsiteY4183" fmla="*/ 1497757 h 6860376"/>
              <a:gd name="connsiteX4184" fmla="*/ 7886396 w 10502838"/>
              <a:gd name="connsiteY4184" fmla="*/ 1573691 h 6860376"/>
              <a:gd name="connsiteX4185" fmla="*/ 7840357 w 10502838"/>
              <a:gd name="connsiteY4185" fmla="*/ 1527652 h 6860376"/>
              <a:gd name="connsiteX4186" fmla="*/ 7916291 w 10502838"/>
              <a:gd name="connsiteY4186" fmla="*/ 1451717 h 6860376"/>
              <a:gd name="connsiteX4187" fmla="*/ 7840357 w 10502838"/>
              <a:gd name="connsiteY4187" fmla="*/ 1375783 h 6860376"/>
              <a:gd name="connsiteX4188" fmla="*/ 7283705 w 10502838"/>
              <a:gd name="connsiteY4188" fmla="*/ 1329744 h 6860376"/>
              <a:gd name="connsiteX4189" fmla="*/ 7359639 w 10502838"/>
              <a:gd name="connsiteY4189" fmla="*/ 1405679 h 6860376"/>
              <a:gd name="connsiteX4190" fmla="*/ 7435573 w 10502838"/>
              <a:gd name="connsiteY4190" fmla="*/ 1329744 h 6860376"/>
              <a:gd name="connsiteX4191" fmla="*/ 7481613 w 10502838"/>
              <a:gd name="connsiteY4191" fmla="*/ 1375783 h 6860376"/>
              <a:gd name="connsiteX4192" fmla="*/ 7405678 w 10502838"/>
              <a:gd name="connsiteY4192" fmla="*/ 1451717 h 6860376"/>
              <a:gd name="connsiteX4193" fmla="*/ 7481613 w 10502838"/>
              <a:gd name="connsiteY4193" fmla="*/ 1527652 h 6860376"/>
              <a:gd name="connsiteX4194" fmla="*/ 7435573 w 10502838"/>
              <a:gd name="connsiteY4194" fmla="*/ 1573691 h 6860376"/>
              <a:gd name="connsiteX4195" fmla="*/ 7359639 w 10502838"/>
              <a:gd name="connsiteY4195" fmla="*/ 1497757 h 6860376"/>
              <a:gd name="connsiteX4196" fmla="*/ 7283705 w 10502838"/>
              <a:gd name="connsiteY4196" fmla="*/ 1573691 h 6860376"/>
              <a:gd name="connsiteX4197" fmla="*/ 7237666 w 10502838"/>
              <a:gd name="connsiteY4197" fmla="*/ 1527652 h 6860376"/>
              <a:gd name="connsiteX4198" fmla="*/ 7313600 w 10502838"/>
              <a:gd name="connsiteY4198" fmla="*/ 1451717 h 6860376"/>
              <a:gd name="connsiteX4199" fmla="*/ 7237666 w 10502838"/>
              <a:gd name="connsiteY4199" fmla="*/ 1375783 h 6860376"/>
              <a:gd name="connsiteX4200" fmla="*/ 6681612 w 10502838"/>
              <a:gd name="connsiteY4200" fmla="*/ 1329744 h 6860376"/>
              <a:gd name="connsiteX4201" fmla="*/ 6757546 w 10502838"/>
              <a:gd name="connsiteY4201" fmla="*/ 1405679 h 6860376"/>
              <a:gd name="connsiteX4202" fmla="*/ 6833480 w 10502838"/>
              <a:gd name="connsiteY4202" fmla="*/ 1329744 h 6860376"/>
              <a:gd name="connsiteX4203" fmla="*/ 6879519 w 10502838"/>
              <a:gd name="connsiteY4203" fmla="*/ 1375783 h 6860376"/>
              <a:gd name="connsiteX4204" fmla="*/ 6803585 w 10502838"/>
              <a:gd name="connsiteY4204" fmla="*/ 1451717 h 6860376"/>
              <a:gd name="connsiteX4205" fmla="*/ 6879519 w 10502838"/>
              <a:gd name="connsiteY4205" fmla="*/ 1527652 h 6860376"/>
              <a:gd name="connsiteX4206" fmla="*/ 6833480 w 10502838"/>
              <a:gd name="connsiteY4206" fmla="*/ 1573691 h 6860376"/>
              <a:gd name="connsiteX4207" fmla="*/ 6757546 w 10502838"/>
              <a:gd name="connsiteY4207" fmla="*/ 1497757 h 6860376"/>
              <a:gd name="connsiteX4208" fmla="*/ 6681612 w 10502838"/>
              <a:gd name="connsiteY4208" fmla="*/ 1573691 h 6860376"/>
              <a:gd name="connsiteX4209" fmla="*/ 6635573 w 10502838"/>
              <a:gd name="connsiteY4209" fmla="*/ 1527652 h 6860376"/>
              <a:gd name="connsiteX4210" fmla="*/ 6711507 w 10502838"/>
              <a:gd name="connsiteY4210" fmla="*/ 1451717 h 6860376"/>
              <a:gd name="connsiteX4211" fmla="*/ 6635573 w 10502838"/>
              <a:gd name="connsiteY4211" fmla="*/ 1375783 h 6860376"/>
              <a:gd name="connsiteX4212" fmla="*/ 6078921 w 10502838"/>
              <a:gd name="connsiteY4212" fmla="*/ 1329744 h 6860376"/>
              <a:gd name="connsiteX4213" fmla="*/ 6154855 w 10502838"/>
              <a:gd name="connsiteY4213" fmla="*/ 1405679 h 6860376"/>
              <a:gd name="connsiteX4214" fmla="*/ 6230789 w 10502838"/>
              <a:gd name="connsiteY4214" fmla="*/ 1329744 h 6860376"/>
              <a:gd name="connsiteX4215" fmla="*/ 6276829 w 10502838"/>
              <a:gd name="connsiteY4215" fmla="*/ 1375783 h 6860376"/>
              <a:gd name="connsiteX4216" fmla="*/ 6200894 w 10502838"/>
              <a:gd name="connsiteY4216" fmla="*/ 1451717 h 6860376"/>
              <a:gd name="connsiteX4217" fmla="*/ 6276829 w 10502838"/>
              <a:gd name="connsiteY4217" fmla="*/ 1527652 h 6860376"/>
              <a:gd name="connsiteX4218" fmla="*/ 6230789 w 10502838"/>
              <a:gd name="connsiteY4218" fmla="*/ 1573691 h 6860376"/>
              <a:gd name="connsiteX4219" fmla="*/ 6154855 w 10502838"/>
              <a:gd name="connsiteY4219" fmla="*/ 1497757 h 6860376"/>
              <a:gd name="connsiteX4220" fmla="*/ 6078921 w 10502838"/>
              <a:gd name="connsiteY4220" fmla="*/ 1573691 h 6860376"/>
              <a:gd name="connsiteX4221" fmla="*/ 6032882 w 10502838"/>
              <a:gd name="connsiteY4221" fmla="*/ 1527652 h 6860376"/>
              <a:gd name="connsiteX4222" fmla="*/ 6108816 w 10502838"/>
              <a:gd name="connsiteY4222" fmla="*/ 1451717 h 6860376"/>
              <a:gd name="connsiteX4223" fmla="*/ 6032882 w 10502838"/>
              <a:gd name="connsiteY4223" fmla="*/ 1375783 h 6860376"/>
              <a:gd name="connsiteX4224" fmla="*/ 5476828 w 10502838"/>
              <a:gd name="connsiteY4224" fmla="*/ 1329744 h 6860376"/>
              <a:gd name="connsiteX4225" fmla="*/ 5552762 w 10502838"/>
              <a:gd name="connsiteY4225" fmla="*/ 1405679 h 6860376"/>
              <a:gd name="connsiteX4226" fmla="*/ 5628697 w 10502838"/>
              <a:gd name="connsiteY4226" fmla="*/ 1329744 h 6860376"/>
              <a:gd name="connsiteX4227" fmla="*/ 5674735 w 10502838"/>
              <a:gd name="connsiteY4227" fmla="*/ 1375783 h 6860376"/>
              <a:gd name="connsiteX4228" fmla="*/ 5598801 w 10502838"/>
              <a:gd name="connsiteY4228" fmla="*/ 1451717 h 6860376"/>
              <a:gd name="connsiteX4229" fmla="*/ 5674735 w 10502838"/>
              <a:gd name="connsiteY4229" fmla="*/ 1527652 h 6860376"/>
              <a:gd name="connsiteX4230" fmla="*/ 5628099 w 10502838"/>
              <a:gd name="connsiteY4230" fmla="*/ 1573691 h 6860376"/>
              <a:gd name="connsiteX4231" fmla="*/ 5552164 w 10502838"/>
              <a:gd name="connsiteY4231" fmla="*/ 1497757 h 6860376"/>
              <a:gd name="connsiteX4232" fmla="*/ 5476828 w 10502838"/>
              <a:gd name="connsiteY4232" fmla="*/ 1573691 h 6860376"/>
              <a:gd name="connsiteX4233" fmla="*/ 5430789 w 10502838"/>
              <a:gd name="connsiteY4233" fmla="*/ 1527652 h 6860376"/>
              <a:gd name="connsiteX4234" fmla="*/ 5506723 w 10502838"/>
              <a:gd name="connsiteY4234" fmla="*/ 1451717 h 6860376"/>
              <a:gd name="connsiteX4235" fmla="*/ 5430789 w 10502838"/>
              <a:gd name="connsiteY4235" fmla="*/ 1375783 h 6860376"/>
              <a:gd name="connsiteX4236" fmla="*/ 4874137 w 10502838"/>
              <a:gd name="connsiteY4236" fmla="*/ 1329744 h 6860376"/>
              <a:gd name="connsiteX4237" fmla="*/ 4950071 w 10502838"/>
              <a:gd name="connsiteY4237" fmla="*/ 1405679 h 6860376"/>
              <a:gd name="connsiteX4238" fmla="*/ 5026005 w 10502838"/>
              <a:gd name="connsiteY4238" fmla="*/ 1329744 h 6860376"/>
              <a:gd name="connsiteX4239" fmla="*/ 5072044 w 10502838"/>
              <a:gd name="connsiteY4239" fmla="*/ 1375783 h 6860376"/>
              <a:gd name="connsiteX4240" fmla="*/ 4996110 w 10502838"/>
              <a:gd name="connsiteY4240" fmla="*/ 1451717 h 6860376"/>
              <a:gd name="connsiteX4241" fmla="*/ 5072044 w 10502838"/>
              <a:gd name="connsiteY4241" fmla="*/ 1527652 h 6860376"/>
              <a:gd name="connsiteX4242" fmla="*/ 5026005 w 10502838"/>
              <a:gd name="connsiteY4242" fmla="*/ 1573691 h 6860376"/>
              <a:gd name="connsiteX4243" fmla="*/ 4950071 w 10502838"/>
              <a:gd name="connsiteY4243" fmla="*/ 1497757 h 6860376"/>
              <a:gd name="connsiteX4244" fmla="*/ 4874137 w 10502838"/>
              <a:gd name="connsiteY4244" fmla="*/ 1573691 h 6860376"/>
              <a:gd name="connsiteX4245" fmla="*/ 4828098 w 10502838"/>
              <a:gd name="connsiteY4245" fmla="*/ 1527652 h 6860376"/>
              <a:gd name="connsiteX4246" fmla="*/ 4904032 w 10502838"/>
              <a:gd name="connsiteY4246" fmla="*/ 1451717 h 6860376"/>
              <a:gd name="connsiteX4247" fmla="*/ 4828098 w 10502838"/>
              <a:gd name="connsiteY4247" fmla="*/ 1375783 h 6860376"/>
              <a:gd name="connsiteX4248" fmla="*/ 4272044 w 10502838"/>
              <a:gd name="connsiteY4248" fmla="*/ 1329744 h 6860376"/>
              <a:gd name="connsiteX4249" fmla="*/ 4347978 w 10502838"/>
              <a:gd name="connsiteY4249" fmla="*/ 1405679 h 6860376"/>
              <a:gd name="connsiteX4250" fmla="*/ 4423913 w 10502838"/>
              <a:gd name="connsiteY4250" fmla="*/ 1329744 h 6860376"/>
              <a:gd name="connsiteX4251" fmla="*/ 4469951 w 10502838"/>
              <a:gd name="connsiteY4251" fmla="*/ 1375783 h 6860376"/>
              <a:gd name="connsiteX4252" fmla="*/ 4394017 w 10502838"/>
              <a:gd name="connsiteY4252" fmla="*/ 1451717 h 6860376"/>
              <a:gd name="connsiteX4253" fmla="*/ 4469951 w 10502838"/>
              <a:gd name="connsiteY4253" fmla="*/ 1527652 h 6860376"/>
              <a:gd name="connsiteX4254" fmla="*/ 4423913 w 10502838"/>
              <a:gd name="connsiteY4254" fmla="*/ 1573691 h 6860376"/>
              <a:gd name="connsiteX4255" fmla="*/ 4347978 w 10502838"/>
              <a:gd name="connsiteY4255" fmla="*/ 1497757 h 6860376"/>
              <a:gd name="connsiteX4256" fmla="*/ 4272044 w 10502838"/>
              <a:gd name="connsiteY4256" fmla="*/ 1573691 h 6860376"/>
              <a:gd name="connsiteX4257" fmla="*/ 4226005 w 10502838"/>
              <a:gd name="connsiteY4257" fmla="*/ 1527652 h 6860376"/>
              <a:gd name="connsiteX4258" fmla="*/ 4301939 w 10502838"/>
              <a:gd name="connsiteY4258" fmla="*/ 1451717 h 6860376"/>
              <a:gd name="connsiteX4259" fmla="*/ 4226005 w 10502838"/>
              <a:gd name="connsiteY4259" fmla="*/ 1375783 h 6860376"/>
              <a:gd name="connsiteX4260" fmla="*/ 3668756 w 10502838"/>
              <a:gd name="connsiteY4260" fmla="*/ 1329744 h 6860376"/>
              <a:gd name="connsiteX4261" fmla="*/ 3744690 w 10502838"/>
              <a:gd name="connsiteY4261" fmla="*/ 1405679 h 6860376"/>
              <a:gd name="connsiteX4262" fmla="*/ 3820624 w 10502838"/>
              <a:gd name="connsiteY4262" fmla="*/ 1329744 h 6860376"/>
              <a:gd name="connsiteX4263" fmla="*/ 3866663 w 10502838"/>
              <a:gd name="connsiteY4263" fmla="*/ 1375783 h 6860376"/>
              <a:gd name="connsiteX4264" fmla="*/ 3790729 w 10502838"/>
              <a:gd name="connsiteY4264" fmla="*/ 1451717 h 6860376"/>
              <a:gd name="connsiteX4265" fmla="*/ 3866663 w 10502838"/>
              <a:gd name="connsiteY4265" fmla="*/ 1527652 h 6860376"/>
              <a:gd name="connsiteX4266" fmla="*/ 3820624 w 10502838"/>
              <a:gd name="connsiteY4266" fmla="*/ 1573691 h 6860376"/>
              <a:gd name="connsiteX4267" fmla="*/ 3744690 w 10502838"/>
              <a:gd name="connsiteY4267" fmla="*/ 1497757 h 6860376"/>
              <a:gd name="connsiteX4268" fmla="*/ 3668756 w 10502838"/>
              <a:gd name="connsiteY4268" fmla="*/ 1573691 h 6860376"/>
              <a:gd name="connsiteX4269" fmla="*/ 3622717 w 10502838"/>
              <a:gd name="connsiteY4269" fmla="*/ 1527652 h 6860376"/>
              <a:gd name="connsiteX4270" fmla="*/ 3698651 w 10502838"/>
              <a:gd name="connsiteY4270" fmla="*/ 1451717 h 6860376"/>
              <a:gd name="connsiteX4271" fmla="*/ 3622717 w 10502838"/>
              <a:gd name="connsiteY4271" fmla="*/ 1375783 h 6860376"/>
              <a:gd name="connsiteX4272" fmla="*/ 3067306 w 10502838"/>
              <a:gd name="connsiteY4272" fmla="*/ 1329744 h 6860376"/>
              <a:gd name="connsiteX4273" fmla="*/ 3143241 w 10502838"/>
              <a:gd name="connsiteY4273" fmla="*/ 1405679 h 6860376"/>
              <a:gd name="connsiteX4274" fmla="*/ 3219179 w 10502838"/>
              <a:gd name="connsiteY4274" fmla="*/ 1329744 h 6860376"/>
              <a:gd name="connsiteX4275" fmla="*/ 3265217 w 10502838"/>
              <a:gd name="connsiteY4275" fmla="*/ 1375783 h 6860376"/>
              <a:gd name="connsiteX4276" fmla="*/ 3189283 w 10502838"/>
              <a:gd name="connsiteY4276" fmla="*/ 1451717 h 6860376"/>
              <a:gd name="connsiteX4277" fmla="*/ 3265217 w 10502838"/>
              <a:gd name="connsiteY4277" fmla="*/ 1527652 h 6860376"/>
              <a:gd name="connsiteX4278" fmla="*/ 3218581 w 10502838"/>
              <a:gd name="connsiteY4278" fmla="*/ 1573691 h 6860376"/>
              <a:gd name="connsiteX4279" fmla="*/ 3142645 w 10502838"/>
              <a:gd name="connsiteY4279" fmla="*/ 1497757 h 6860376"/>
              <a:gd name="connsiteX4280" fmla="*/ 3067306 w 10502838"/>
              <a:gd name="connsiteY4280" fmla="*/ 1573691 h 6860376"/>
              <a:gd name="connsiteX4281" fmla="*/ 3021267 w 10502838"/>
              <a:gd name="connsiteY4281" fmla="*/ 1527652 h 6860376"/>
              <a:gd name="connsiteX4282" fmla="*/ 3097202 w 10502838"/>
              <a:gd name="connsiteY4282" fmla="*/ 1451717 h 6860376"/>
              <a:gd name="connsiteX4283" fmla="*/ 3021267 w 10502838"/>
              <a:gd name="connsiteY4283" fmla="*/ 1375783 h 6860376"/>
              <a:gd name="connsiteX4284" fmla="*/ 2464609 w 10502838"/>
              <a:gd name="connsiteY4284" fmla="*/ 1329744 h 6860376"/>
              <a:gd name="connsiteX4285" fmla="*/ 2540546 w 10502838"/>
              <a:gd name="connsiteY4285" fmla="*/ 1405679 h 6860376"/>
              <a:gd name="connsiteX4286" fmla="*/ 2616480 w 10502838"/>
              <a:gd name="connsiteY4286" fmla="*/ 1329744 h 6860376"/>
              <a:gd name="connsiteX4287" fmla="*/ 2662519 w 10502838"/>
              <a:gd name="connsiteY4287" fmla="*/ 1375783 h 6860376"/>
              <a:gd name="connsiteX4288" fmla="*/ 2586585 w 10502838"/>
              <a:gd name="connsiteY4288" fmla="*/ 1451717 h 6860376"/>
              <a:gd name="connsiteX4289" fmla="*/ 2662519 w 10502838"/>
              <a:gd name="connsiteY4289" fmla="*/ 1527652 h 6860376"/>
              <a:gd name="connsiteX4290" fmla="*/ 2616480 w 10502838"/>
              <a:gd name="connsiteY4290" fmla="*/ 1573691 h 6860376"/>
              <a:gd name="connsiteX4291" fmla="*/ 2540546 w 10502838"/>
              <a:gd name="connsiteY4291" fmla="*/ 1497757 h 6860376"/>
              <a:gd name="connsiteX4292" fmla="*/ 2464609 w 10502838"/>
              <a:gd name="connsiteY4292" fmla="*/ 1573691 h 6860376"/>
              <a:gd name="connsiteX4293" fmla="*/ 2418569 w 10502838"/>
              <a:gd name="connsiteY4293" fmla="*/ 1527652 h 6860376"/>
              <a:gd name="connsiteX4294" fmla="*/ 2494505 w 10502838"/>
              <a:gd name="connsiteY4294" fmla="*/ 1451717 h 6860376"/>
              <a:gd name="connsiteX4295" fmla="*/ 2418569 w 10502838"/>
              <a:gd name="connsiteY4295" fmla="*/ 1375783 h 6860376"/>
              <a:gd name="connsiteX4296" fmla="*/ 1861912 w 10502838"/>
              <a:gd name="connsiteY4296" fmla="*/ 1329744 h 6860376"/>
              <a:gd name="connsiteX4297" fmla="*/ 1937847 w 10502838"/>
              <a:gd name="connsiteY4297" fmla="*/ 1405679 h 6860376"/>
              <a:gd name="connsiteX4298" fmla="*/ 2013781 w 10502838"/>
              <a:gd name="connsiteY4298" fmla="*/ 1329744 h 6860376"/>
              <a:gd name="connsiteX4299" fmla="*/ 2059821 w 10502838"/>
              <a:gd name="connsiteY4299" fmla="*/ 1375783 h 6860376"/>
              <a:gd name="connsiteX4300" fmla="*/ 1983886 w 10502838"/>
              <a:gd name="connsiteY4300" fmla="*/ 1451717 h 6860376"/>
              <a:gd name="connsiteX4301" fmla="*/ 2059821 w 10502838"/>
              <a:gd name="connsiteY4301" fmla="*/ 1527652 h 6860376"/>
              <a:gd name="connsiteX4302" fmla="*/ 2013781 w 10502838"/>
              <a:gd name="connsiteY4302" fmla="*/ 1573691 h 6860376"/>
              <a:gd name="connsiteX4303" fmla="*/ 1937847 w 10502838"/>
              <a:gd name="connsiteY4303" fmla="*/ 1497757 h 6860376"/>
              <a:gd name="connsiteX4304" fmla="*/ 1861912 w 10502838"/>
              <a:gd name="connsiteY4304" fmla="*/ 1573691 h 6860376"/>
              <a:gd name="connsiteX4305" fmla="*/ 1815871 w 10502838"/>
              <a:gd name="connsiteY4305" fmla="*/ 1527652 h 6860376"/>
              <a:gd name="connsiteX4306" fmla="*/ 1891808 w 10502838"/>
              <a:gd name="connsiteY4306" fmla="*/ 1451717 h 6860376"/>
              <a:gd name="connsiteX4307" fmla="*/ 1815871 w 10502838"/>
              <a:gd name="connsiteY4307" fmla="*/ 1375783 h 6860376"/>
              <a:gd name="connsiteX4308" fmla="*/ 657126 w 10502838"/>
              <a:gd name="connsiteY4308" fmla="*/ 1329744 h 6860376"/>
              <a:gd name="connsiteX4309" fmla="*/ 733060 w 10502838"/>
              <a:gd name="connsiteY4309" fmla="*/ 1405679 h 6860376"/>
              <a:gd name="connsiteX4310" fmla="*/ 808994 w 10502838"/>
              <a:gd name="connsiteY4310" fmla="*/ 1329744 h 6860376"/>
              <a:gd name="connsiteX4311" fmla="*/ 855033 w 10502838"/>
              <a:gd name="connsiteY4311" fmla="*/ 1375783 h 6860376"/>
              <a:gd name="connsiteX4312" fmla="*/ 779100 w 10502838"/>
              <a:gd name="connsiteY4312" fmla="*/ 1451717 h 6860376"/>
              <a:gd name="connsiteX4313" fmla="*/ 855033 w 10502838"/>
              <a:gd name="connsiteY4313" fmla="*/ 1527652 h 6860376"/>
              <a:gd name="connsiteX4314" fmla="*/ 808994 w 10502838"/>
              <a:gd name="connsiteY4314" fmla="*/ 1573691 h 6860376"/>
              <a:gd name="connsiteX4315" fmla="*/ 733060 w 10502838"/>
              <a:gd name="connsiteY4315" fmla="*/ 1497757 h 6860376"/>
              <a:gd name="connsiteX4316" fmla="*/ 657126 w 10502838"/>
              <a:gd name="connsiteY4316" fmla="*/ 1573691 h 6860376"/>
              <a:gd name="connsiteX4317" fmla="*/ 611087 w 10502838"/>
              <a:gd name="connsiteY4317" fmla="*/ 1527652 h 6860376"/>
              <a:gd name="connsiteX4318" fmla="*/ 687021 w 10502838"/>
              <a:gd name="connsiteY4318" fmla="*/ 1451717 h 6860376"/>
              <a:gd name="connsiteX4319" fmla="*/ 611087 w 10502838"/>
              <a:gd name="connsiteY4319" fmla="*/ 1375783 h 6860376"/>
              <a:gd name="connsiteX4320" fmla="*/ 10348579 w 10502838"/>
              <a:gd name="connsiteY4320" fmla="*/ 881314 h 6860376"/>
              <a:gd name="connsiteX4321" fmla="*/ 10395813 w 10502838"/>
              <a:gd name="connsiteY4321" fmla="*/ 881314 h 6860376"/>
              <a:gd name="connsiteX4322" fmla="*/ 10395813 w 10502838"/>
              <a:gd name="connsiteY4322" fmla="*/ 988340 h 6860376"/>
              <a:gd name="connsiteX4323" fmla="*/ 10502838 w 10502838"/>
              <a:gd name="connsiteY4323" fmla="*/ 988340 h 6860376"/>
              <a:gd name="connsiteX4324" fmla="*/ 10502838 w 10502838"/>
              <a:gd name="connsiteY4324" fmla="*/ 1034975 h 6860376"/>
              <a:gd name="connsiteX4325" fmla="*/ 10395813 w 10502838"/>
              <a:gd name="connsiteY4325" fmla="*/ 1034975 h 6860376"/>
              <a:gd name="connsiteX4326" fmla="*/ 10395813 w 10502838"/>
              <a:gd name="connsiteY4326" fmla="*/ 1142002 h 6860376"/>
              <a:gd name="connsiteX4327" fmla="*/ 10348579 w 10502838"/>
              <a:gd name="connsiteY4327" fmla="*/ 1142002 h 6860376"/>
              <a:gd name="connsiteX4328" fmla="*/ 10348579 w 10502838"/>
              <a:gd name="connsiteY4328" fmla="*/ 1034975 h 6860376"/>
              <a:gd name="connsiteX4329" fmla="*/ 10241553 w 10502838"/>
              <a:gd name="connsiteY4329" fmla="*/ 1034975 h 6860376"/>
              <a:gd name="connsiteX4330" fmla="*/ 10241553 w 10502838"/>
              <a:gd name="connsiteY4330" fmla="*/ 988340 h 6860376"/>
              <a:gd name="connsiteX4331" fmla="*/ 10348579 w 10502838"/>
              <a:gd name="connsiteY4331" fmla="*/ 988340 h 6860376"/>
              <a:gd name="connsiteX4332" fmla="*/ 9746486 w 10502838"/>
              <a:gd name="connsiteY4332" fmla="*/ 881314 h 6860376"/>
              <a:gd name="connsiteX4333" fmla="*/ 9793123 w 10502838"/>
              <a:gd name="connsiteY4333" fmla="*/ 881314 h 6860376"/>
              <a:gd name="connsiteX4334" fmla="*/ 9793123 w 10502838"/>
              <a:gd name="connsiteY4334" fmla="*/ 988340 h 6860376"/>
              <a:gd name="connsiteX4335" fmla="*/ 9900148 w 10502838"/>
              <a:gd name="connsiteY4335" fmla="*/ 988340 h 6860376"/>
              <a:gd name="connsiteX4336" fmla="*/ 9900148 w 10502838"/>
              <a:gd name="connsiteY4336" fmla="*/ 1034975 h 6860376"/>
              <a:gd name="connsiteX4337" fmla="*/ 9793123 w 10502838"/>
              <a:gd name="connsiteY4337" fmla="*/ 1034975 h 6860376"/>
              <a:gd name="connsiteX4338" fmla="*/ 9793123 w 10502838"/>
              <a:gd name="connsiteY4338" fmla="*/ 1142002 h 6860376"/>
              <a:gd name="connsiteX4339" fmla="*/ 9746486 w 10502838"/>
              <a:gd name="connsiteY4339" fmla="*/ 1142002 h 6860376"/>
              <a:gd name="connsiteX4340" fmla="*/ 9746486 w 10502838"/>
              <a:gd name="connsiteY4340" fmla="*/ 1034975 h 6860376"/>
              <a:gd name="connsiteX4341" fmla="*/ 9639460 w 10502838"/>
              <a:gd name="connsiteY4341" fmla="*/ 1034975 h 6860376"/>
              <a:gd name="connsiteX4342" fmla="*/ 9639460 w 10502838"/>
              <a:gd name="connsiteY4342" fmla="*/ 988340 h 6860376"/>
              <a:gd name="connsiteX4343" fmla="*/ 9746486 w 10502838"/>
              <a:gd name="connsiteY4343" fmla="*/ 988340 h 6860376"/>
              <a:gd name="connsiteX4344" fmla="*/ 9143796 w 10502838"/>
              <a:gd name="connsiteY4344" fmla="*/ 881314 h 6860376"/>
              <a:gd name="connsiteX4345" fmla="*/ 9191030 w 10502838"/>
              <a:gd name="connsiteY4345" fmla="*/ 881314 h 6860376"/>
              <a:gd name="connsiteX4346" fmla="*/ 9191030 w 10502838"/>
              <a:gd name="connsiteY4346" fmla="*/ 988340 h 6860376"/>
              <a:gd name="connsiteX4347" fmla="*/ 9298055 w 10502838"/>
              <a:gd name="connsiteY4347" fmla="*/ 988340 h 6860376"/>
              <a:gd name="connsiteX4348" fmla="*/ 9298055 w 10502838"/>
              <a:gd name="connsiteY4348" fmla="*/ 1034975 h 6860376"/>
              <a:gd name="connsiteX4349" fmla="*/ 9191030 w 10502838"/>
              <a:gd name="connsiteY4349" fmla="*/ 1034975 h 6860376"/>
              <a:gd name="connsiteX4350" fmla="*/ 9191030 w 10502838"/>
              <a:gd name="connsiteY4350" fmla="*/ 1142002 h 6860376"/>
              <a:gd name="connsiteX4351" fmla="*/ 9143796 w 10502838"/>
              <a:gd name="connsiteY4351" fmla="*/ 1142002 h 6860376"/>
              <a:gd name="connsiteX4352" fmla="*/ 9143796 w 10502838"/>
              <a:gd name="connsiteY4352" fmla="*/ 1034975 h 6860376"/>
              <a:gd name="connsiteX4353" fmla="*/ 9036770 w 10502838"/>
              <a:gd name="connsiteY4353" fmla="*/ 1034975 h 6860376"/>
              <a:gd name="connsiteX4354" fmla="*/ 9036770 w 10502838"/>
              <a:gd name="connsiteY4354" fmla="*/ 988340 h 6860376"/>
              <a:gd name="connsiteX4355" fmla="*/ 9143796 w 10502838"/>
              <a:gd name="connsiteY4355" fmla="*/ 988340 h 6860376"/>
              <a:gd name="connsiteX4356" fmla="*/ 8541105 w 10502838"/>
              <a:gd name="connsiteY4356" fmla="*/ 881314 h 6860376"/>
              <a:gd name="connsiteX4357" fmla="*/ 8588339 w 10502838"/>
              <a:gd name="connsiteY4357" fmla="*/ 881314 h 6860376"/>
              <a:gd name="connsiteX4358" fmla="*/ 8588339 w 10502838"/>
              <a:gd name="connsiteY4358" fmla="*/ 988340 h 6860376"/>
              <a:gd name="connsiteX4359" fmla="*/ 8695365 w 10502838"/>
              <a:gd name="connsiteY4359" fmla="*/ 988340 h 6860376"/>
              <a:gd name="connsiteX4360" fmla="*/ 8695365 w 10502838"/>
              <a:gd name="connsiteY4360" fmla="*/ 1034975 h 6860376"/>
              <a:gd name="connsiteX4361" fmla="*/ 8588339 w 10502838"/>
              <a:gd name="connsiteY4361" fmla="*/ 1034975 h 6860376"/>
              <a:gd name="connsiteX4362" fmla="*/ 8588339 w 10502838"/>
              <a:gd name="connsiteY4362" fmla="*/ 1142002 h 6860376"/>
              <a:gd name="connsiteX4363" fmla="*/ 8541105 w 10502838"/>
              <a:gd name="connsiteY4363" fmla="*/ 1142002 h 6860376"/>
              <a:gd name="connsiteX4364" fmla="*/ 8541105 w 10502838"/>
              <a:gd name="connsiteY4364" fmla="*/ 1034975 h 6860376"/>
              <a:gd name="connsiteX4365" fmla="*/ 8434079 w 10502838"/>
              <a:gd name="connsiteY4365" fmla="*/ 1034975 h 6860376"/>
              <a:gd name="connsiteX4366" fmla="*/ 8434079 w 10502838"/>
              <a:gd name="connsiteY4366" fmla="*/ 988340 h 6860376"/>
              <a:gd name="connsiteX4367" fmla="*/ 8541105 w 10502838"/>
              <a:gd name="connsiteY4367" fmla="*/ 988340 h 6860376"/>
              <a:gd name="connsiteX4368" fmla="*/ 7939012 w 10502838"/>
              <a:gd name="connsiteY4368" fmla="*/ 881314 h 6860376"/>
              <a:gd name="connsiteX4369" fmla="*/ 7985648 w 10502838"/>
              <a:gd name="connsiteY4369" fmla="*/ 881314 h 6860376"/>
              <a:gd name="connsiteX4370" fmla="*/ 7985648 w 10502838"/>
              <a:gd name="connsiteY4370" fmla="*/ 988340 h 6860376"/>
              <a:gd name="connsiteX4371" fmla="*/ 8092674 w 10502838"/>
              <a:gd name="connsiteY4371" fmla="*/ 988340 h 6860376"/>
              <a:gd name="connsiteX4372" fmla="*/ 8092674 w 10502838"/>
              <a:gd name="connsiteY4372" fmla="*/ 1034975 h 6860376"/>
              <a:gd name="connsiteX4373" fmla="*/ 7985648 w 10502838"/>
              <a:gd name="connsiteY4373" fmla="*/ 1034975 h 6860376"/>
              <a:gd name="connsiteX4374" fmla="*/ 7985648 w 10502838"/>
              <a:gd name="connsiteY4374" fmla="*/ 1142002 h 6860376"/>
              <a:gd name="connsiteX4375" fmla="*/ 7939012 w 10502838"/>
              <a:gd name="connsiteY4375" fmla="*/ 1142002 h 6860376"/>
              <a:gd name="connsiteX4376" fmla="*/ 7939012 w 10502838"/>
              <a:gd name="connsiteY4376" fmla="*/ 1034975 h 6860376"/>
              <a:gd name="connsiteX4377" fmla="*/ 7831986 w 10502838"/>
              <a:gd name="connsiteY4377" fmla="*/ 1034975 h 6860376"/>
              <a:gd name="connsiteX4378" fmla="*/ 7831986 w 10502838"/>
              <a:gd name="connsiteY4378" fmla="*/ 988340 h 6860376"/>
              <a:gd name="connsiteX4379" fmla="*/ 7939012 w 10502838"/>
              <a:gd name="connsiteY4379" fmla="*/ 988340 h 6860376"/>
              <a:gd name="connsiteX4380" fmla="*/ 7336321 w 10502838"/>
              <a:gd name="connsiteY4380" fmla="*/ 881314 h 6860376"/>
              <a:gd name="connsiteX4381" fmla="*/ 7383555 w 10502838"/>
              <a:gd name="connsiteY4381" fmla="*/ 881314 h 6860376"/>
              <a:gd name="connsiteX4382" fmla="*/ 7383555 w 10502838"/>
              <a:gd name="connsiteY4382" fmla="*/ 988340 h 6860376"/>
              <a:gd name="connsiteX4383" fmla="*/ 7490581 w 10502838"/>
              <a:gd name="connsiteY4383" fmla="*/ 988340 h 6860376"/>
              <a:gd name="connsiteX4384" fmla="*/ 7490581 w 10502838"/>
              <a:gd name="connsiteY4384" fmla="*/ 1034975 h 6860376"/>
              <a:gd name="connsiteX4385" fmla="*/ 7383555 w 10502838"/>
              <a:gd name="connsiteY4385" fmla="*/ 1034975 h 6860376"/>
              <a:gd name="connsiteX4386" fmla="*/ 7383555 w 10502838"/>
              <a:gd name="connsiteY4386" fmla="*/ 1142002 h 6860376"/>
              <a:gd name="connsiteX4387" fmla="*/ 7336321 w 10502838"/>
              <a:gd name="connsiteY4387" fmla="*/ 1142002 h 6860376"/>
              <a:gd name="connsiteX4388" fmla="*/ 7336321 w 10502838"/>
              <a:gd name="connsiteY4388" fmla="*/ 1034975 h 6860376"/>
              <a:gd name="connsiteX4389" fmla="*/ 7229295 w 10502838"/>
              <a:gd name="connsiteY4389" fmla="*/ 1034975 h 6860376"/>
              <a:gd name="connsiteX4390" fmla="*/ 7229295 w 10502838"/>
              <a:gd name="connsiteY4390" fmla="*/ 988340 h 6860376"/>
              <a:gd name="connsiteX4391" fmla="*/ 7336321 w 10502838"/>
              <a:gd name="connsiteY4391" fmla="*/ 988340 h 6860376"/>
              <a:gd name="connsiteX4392" fmla="*/ 6734228 w 10502838"/>
              <a:gd name="connsiteY4392" fmla="*/ 881314 h 6860376"/>
              <a:gd name="connsiteX4393" fmla="*/ 6780864 w 10502838"/>
              <a:gd name="connsiteY4393" fmla="*/ 881314 h 6860376"/>
              <a:gd name="connsiteX4394" fmla="*/ 6780864 w 10502838"/>
              <a:gd name="connsiteY4394" fmla="*/ 988340 h 6860376"/>
              <a:gd name="connsiteX4395" fmla="*/ 6887890 w 10502838"/>
              <a:gd name="connsiteY4395" fmla="*/ 988340 h 6860376"/>
              <a:gd name="connsiteX4396" fmla="*/ 6887890 w 10502838"/>
              <a:gd name="connsiteY4396" fmla="*/ 1034975 h 6860376"/>
              <a:gd name="connsiteX4397" fmla="*/ 6780864 w 10502838"/>
              <a:gd name="connsiteY4397" fmla="*/ 1034975 h 6860376"/>
              <a:gd name="connsiteX4398" fmla="*/ 6780864 w 10502838"/>
              <a:gd name="connsiteY4398" fmla="*/ 1142002 h 6860376"/>
              <a:gd name="connsiteX4399" fmla="*/ 6734228 w 10502838"/>
              <a:gd name="connsiteY4399" fmla="*/ 1142002 h 6860376"/>
              <a:gd name="connsiteX4400" fmla="*/ 6734228 w 10502838"/>
              <a:gd name="connsiteY4400" fmla="*/ 1034975 h 6860376"/>
              <a:gd name="connsiteX4401" fmla="*/ 6627202 w 10502838"/>
              <a:gd name="connsiteY4401" fmla="*/ 1034975 h 6860376"/>
              <a:gd name="connsiteX4402" fmla="*/ 6627202 w 10502838"/>
              <a:gd name="connsiteY4402" fmla="*/ 988340 h 6860376"/>
              <a:gd name="connsiteX4403" fmla="*/ 6734228 w 10502838"/>
              <a:gd name="connsiteY4403" fmla="*/ 988340 h 6860376"/>
              <a:gd name="connsiteX4404" fmla="*/ 6131537 w 10502838"/>
              <a:gd name="connsiteY4404" fmla="*/ 881314 h 6860376"/>
              <a:gd name="connsiteX4405" fmla="*/ 6178771 w 10502838"/>
              <a:gd name="connsiteY4405" fmla="*/ 881314 h 6860376"/>
              <a:gd name="connsiteX4406" fmla="*/ 6178771 w 10502838"/>
              <a:gd name="connsiteY4406" fmla="*/ 988340 h 6860376"/>
              <a:gd name="connsiteX4407" fmla="*/ 6285797 w 10502838"/>
              <a:gd name="connsiteY4407" fmla="*/ 988340 h 6860376"/>
              <a:gd name="connsiteX4408" fmla="*/ 6285797 w 10502838"/>
              <a:gd name="connsiteY4408" fmla="*/ 1034975 h 6860376"/>
              <a:gd name="connsiteX4409" fmla="*/ 6178771 w 10502838"/>
              <a:gd name="connsiteY4409" fmla="*/ 1034975 h 6860376"/>
              <a:gd name="connsiteX4410" fmla="*/ 6178771 w 10502838"/>
              <a:gd name="connsiteY4410" fmla="*/ 1142002 h 6860376"/>
              <a:gd name="connsiteX4411" fmla="*/ 6131537 w 10502838"/>
              <a:gd name="connsiteY4411" fmla="*/ 1142002 h 6860376"/>
              <a:gd name="connsiteX4412" fmla="*/ 6131537 w 10502838"/>
              <a:gd name="connsiteY4412" fmla="*/ 1034975 h 6860376"/>
              <a:gd name="connsiteX4413" fmla="*/ 6024511 w 10502838"/>
              <a:gd name="connsiteY4413" fmla="*/ 1034975 h 6860376"/>
              <a:gd name="connsiteX4414" fmla="*/ 6024511 w 10502838"/>
              <a:gd name="connsiteY4414" fmla="*/ 988340 h 6860376"/>
              <a:gd name="connsiteX4415" fmla="*/ 6131537 w 10502838"/>
              <a:gd name="connsiteY4415" fmla="*/ 988340 h 6860376"/>
              <a:gd name="connsiteX4416" fmla="*/ 5528846 w 10502838"/>
              <a:gd name="connsiteY4416" fmla="*/ 881314 h 6860376"/>
              <a:gd name="connsiteX4417" fmla="*/ 5576080 w 10502838"/>
              <a:gd name="connsiteY4417" fmla="*/ 881314 h 6860376"/>
              <a:gd name="connsiteX4418" fmla="*/ 5576080 w 10502838"/>
              <a:gd name="connsiteY4418" fmla="*/ 988340 h 6860376"/>
              <a:gd name="connsiteX4419" fmla="*/ 5683106 w 10502838"/>
              <a:gd name="connsiteY4419" fmla="*/ 988340 h 6860376"/>
              <a:gd name="connsiteX4420" fmla="*/ 5683106 w 10502838"/>
              <a:gd name="connsiteY4420" fmla="*/ 1034975 h 6860376"/>
              <a:gd name="connsiteX4421" fmla="*/ 5576080 w 10502838"/>
              <a:gd name="connsiteY4421" fmla="*/ 1034975 h 6860376"/>
              <a:gd name="connsiteX4422" fmla="*/ 5576080 w 10502838"/>
              <a:gd name="connsiteY4422" fmla="*/ 1142002 h 6860376"/>
              <a:gd name="connsiteX4423" fmla="*/ 5528846 w 10502838"/>
              <a:gd name="connsiteY4423" fmla="*/ 1142002 h 6860376"/>
              <a:gd name="connsiteX4424" fmla="*/ 5528846 w 10502838"/>
              <a:gd name="connsiteY4424" fmla="*/ 1034975 h 6860376"/>
              <a:gd name="connsiteX4425" fmla="*/ 5421820 w 10502838"/>
              <a:gd name="connsiteY4425" fmla="*/ 1034975 h 6860376"/>
              <a:gd name="connsiteX4426" fmla="*/ 5421820 w 10502838"/>
              <a:gd name="connsiteY4426" fmla="*/ 988340 h 6860376"/>
              <a:gd name="connsiteX4427" fmla="*/ 5528846 w 10502838"/>
              <a:gd name="connsiteY4427" fmla="*/ 988340 h 6860376"/>
              <a:gd name="connsiteX4428" fmla="*/ 4926753 w 10502838"/>
              <a:gd name="connsiteY4428" fmla="*/ 881314 h 6860376"/>
              <a:gd name="connsiteX4429" fmla="*/ 4973389 w 10502838"/>
              <a:gd name="connsiteY4429" fmla="*/ 881314 h 6860376"/>
              <a:gd name="connsiteX4430" fmla="*/ 4973389 w 10502838"/>
              <a:gd name="connsiteY4430" fmla="*/ 988340 h 6860376"/>
              <a:gd name="connsiteX4431" fmla="*/ 5080415 w 10502838"/>
              <a:gd name="connsiteY4431" fmla="*/ 988340 h 6860376"/>
              <a:gd name="connsiteX4432" fmla="*/ 5080415 w 10502838"/>
              <a:gd name="connsiteY4432" fmla="*/ 1034975 h 6860376"/>
              <a:gd name="connsiteX4433" fmla="*/ 4973389 w 10502838"/>
              <a:gd name="connsiteY4433" fmla="*/ 1034975 h 6860376"/>
              <a:gd name="connsiteX4434" fmla="*/ 4973389 w 10502838"/>
              <a:gd name="connsiteY4434" fmla="*/ 1142002 h 6860376"/>
              <a:gd name="connsiteX4435" fmla="*/ 4926753 w 10502838"/>
              <a:gd name="connsiteY4435" fmla="*/ 1142002 h 6860376"/>
              <a:gd name="connsiteX4436" fmla="*/ 4926753 w 10502838"/>
              <a:gd name="connsiteY4436" fmla="*/ 1034975 h 6860376"/>
              <a:gd name="connsiteX4437" fmla="*/ 4819727 w 10502838"/>
              <a:gd name="connsiteY4437" fmla="*/ 1034975 h 6860376"/>
              <a:gd name="connsiteX4438" fmla="*/ 4819727 w 10502838"/>
              <a:gd name="connsiteY4438" fmla="*/ 988340 h 6860376"/>
              <a:gd name="connsiteX4439" fmla="*/ 4926753 w 10502838"/>
              <a:gd name="connsiteY4439" fmla="*/ 988340 h 6860376"/>
              <a:gd name="connsiteX4440" fmla="*/ 4324063 w 10502838"/>
              <a:gd name="connsiteY4440" fmla="*/ 881314 h 6860376"/>
              <a:gd name="connsiteX4441" fmla="*/ 4371297 w 10502838"/>
              <a:gd name="connsiteY4441" fmla="*/ 881314 h 6860376"/>
              <a:gd name="connsiteX4442" fmla="*/ 4371297 w 10502838"/>
              <a:gd name="connsiteY4442" fmla="*/ 988340 h 6860376"/>
              <a:gd name="connsiteX4443" fmla="*/ 4478323 w 10502838"/>
              <a:gd name="connsiteY4443" fmla="*/ 988340 h 6860376"/>
              <a:gd name="connsiteX4444" fmla="*/ 4478323 w 10502838"/>
              <a:gd name="connsiteY4444" fmla="*/ 1034975 h 6860376"/>
              <a:gd name="connsiteX4445" fmla="*/ 4371297 w 10502838"/>
              <a:gd name="connsiteY4445" fmla="*/ 1034975 h 6860376"/>
              <a:gd name="connsiteX4446" fmla="*/ 4371297 w 10502838"/>
              <a:gd name="connsiteY4446" fmla="*/ 1142002 h 6860376"/>
              <a:gd name="connsiteX4447" fmla="*/ 4324063 w 10502838"/>
              <a:gd name="connsiteY4447" fmla="*/ 1142002 h 6860376"/>
              <a:gd name="connsiteX4448" fmla="*/ 4324063 w 10502838"/>
              <a:gd name="connsiteY4448" fmla="*/ 1034975 h 6860376"/>
              <a:gd name="connsiteX4449" fmla="*/ 4217037 w 10502838"/>
              <a:gd name="connsiteY4449" fmla="*/ 1034975 h 6860376"/>
              <a:gd name="connsiteX4450" fmla="*/ 4217037 w 10502838"/>
              <a:gd name="connsiteY4450" fmla="*/ 988340 h 6860376"/>
              <a:gd name="connsiteX4451" fmla="*/ 4324063 w 10502838"/>
              <a:gd name="connsiteY4451" fmla="*/ 988340 h 6860376"/>
              <a:gd name="connsiteX4452" fmla="*/ 3721970 w 10502838"/>
              <a:gd name="connsiteY4452" fmla="*/ 881314 h 6860376"/>
              <a:gd name="connsiteX4453" fmla="*/ 3768606 w 10502838"/>
              <a:gd name="connsiteY4453" fmla="*/ 881314 h 6860376"/>
              <a:gd name="connsiteX4454" fmla="*/ 3768606 w 10502838"/>
              <a:gd name="connsiteY4454" fmla="*/ 988340 h 6860376"/>
              <a:gd name="connsiteX4455" fmla="*/ 3875632 w 10502838"/>
              <a:gd name="connsiteY4455" fmla="*/ 988340 h 6860376"/>
              <a:gd name="connsiteX4456" fmla="*/ 3875632 w 10502838"/>
              <a:gd name="connsiteY4456" fmla="*/ 1034975 h 6860376"/>
              <a:gd name="connsiteX4457" fmla="*/ 3768606 w 10502838"/>
              <a:gd name="connsiteY4457" fmla="*/ 1034975 h 6860376"/>
              <a:gd name="connsiteX4458" fmla="*/ 3768606 w 10502838"/>
              <a:gd name="connsiteY4458" fmla="*/ 1142002 h 6860376"/>
              <a:gd name="connsiteX4459" fmla="*/ 3721970 w 10502838"/>
              <a:gd name="connsiteY4459" fmla="*/ 1142002 h 6860376"/>
              <a:gd name="connsiteX4460" fmla="*/ 3721970 w 10502838"/>
              <a:gd name="connsiteY4460" fmla="*/ 1034975 h 6860376"/>
              <a:gd name="connsiteX4461" fmla="*/ 3614944 w 10502838"/>
              <a:gd name="connsiteY4461" fmla="*/ 1034975 h 6860376"/>
              <a:gd name="connsiteX4462" fmla="*/ 3614944 w 10502838"/>
              <a:gd name="connsiteY4462" fmla="*/ 988340 h 6860376"/>
              <a:gd name="connsiteX4463" fmla="*/ 3721970 w 10502838"/>
              <a:gd name="connsiteY4463" fmla="*/ 988340 h 6860376"/>
              <a:gd name="connsiteX4464" fmla="*/ 3119333 w 10502838"/>
              <a:gd name="connsiteY4464" fmla="*/ 881314 h 6860376"/>
              <a:gd name="connsiteX4465" fmla="*/ 3166568 w 10502838"/>
              <a:gd name="connsiteY4465" fmla="*/ 881314 h 6860376"/>
              <a:gd name="connsiteX4466" fmla="*/ 3166568 w 10502838"/>
              <a:gd name="connsiteY4466" fmla="*/ 988340 h 6860376"/>
              <a:gd name="connsiteX4467" fmla="*/ 3273594 w 10502838"/>
              <a:gd name="connsiteY4467" fmla="*/ 988340 h 6860376"/>
              <a:gd name="connsiteX4468" fmla="*/ 3273594 w 10502838"/>
              <a:gd name="connsiteY4468" fmla="*/ 1034975 h 6860376"/>
              <a:gd name="connsiteX4469" fmla="*/ 3166568 w 10502838"/>
              <a:gd name="connsiteY4469" fmla="*/ 1034975 h 6860376"/>
              <a:gd name="connsiteX4470" fmla="*/ 3166568 w 10502838"/>
              <a:gd name="connsiteY4470" fmla="*/ 1142002 h 6860376"/>
              <a:gd name="connsiteX4471" fmla="*/ 3119333 w 10502838"/>
              <a:gd name="connsiteY4471" fmla="*/ 1142002 h 6860376"/>
              <a:gd name="connsiteX4472" fmla="*/ 3119333 w 10502838"/>
              <a:gd name="connsiteY4472" fmla="*/ 1034975 h 6860376"/>
              <a:gd name="connsiteX4473" fmla="*/ 3012304 w 10502838"/>
              <a:gd name="connsiteY4473" fmla="*/ 1034975 h 6860376"/>
              <a:gd name="connsiteX4474" fmla="*/ 3012304 w 10502838"/>
              <a:gd name="connsiteY4474" fmla="*/ 988340 h 6860376"/>
              <a:gd name="connsiteX4475" fmla="*/ 3119333 w 10502838"/>
              <a:gd name="connsiteY4475" fmla="*/ 988340 h 6860376"/>
              <a:gd name="connsiteX4476" fmla="*/ 2516633 w 10502838"/>
              <a:gd name="connsiteY4476" fmla="*/ 881314 h 6860376"/>
              <a:gd name="connsiteX4477" fmla="*/ 2563869 w 10502838"/>
              <a:gd name="connsiteY4477" fmla="*/ 881314 h 6860376"/>
              <a:gd name="connsiteX4478" fmla="*/ 2563869 w 10502838"/>
              <a:gd name="connsiteY4478" fmla="*/ 988340 h 6860376"/>
              <a:gd name="connsiteX4479" fmla="*/ 2670896 w 10502838"/>
              <a:gd name="connsiteY4479" fmla="*/ 988340 h 6860376"/>
              <a:gd name="connsiteX4480" fmla="*/ 2670896 w 10502838"/>
              <a:gd name="connsiteY4480" fmla="*/ 1034975 h 6860376"/>
              <a:gd name="connsiteX4481" fmla="*/ 2563869 w 10502838"/>
              <a:gd name="connsiteY4481" fmla="*/ 1034975 h 6860376"/>
              <a:gd name="connsiteX4482" fmla="*/ 2563869 w 10502838"/>
              <a:gd name="connsiteY4482" fmla="*/ 1142002 h 6860376"/>
              <a:gd name="connsiteX4483" fmla="*/ 2516633 w 10502838"/>
              <a:gd name="connsiteY4483" fmla="*/ 1142002 h 6860376"/>
              <a:gd name="connsiteX4484" fmla="*/ 2516633 w 10502838"/>
              <a:gd name="connsiteY4484" fmla="*/ 1034975 h 6860376"/>
              <a:gd name="connsiteX4485" fmla="*/ 2409605 w 10502838"/>
              <a:gd name="connsiteY4485" fmla="*/ 1034975 h 6860376"/>
              <a:gd name="connsiteX4486" fmla="*/ 2409605 w 10502838"/>
              <a:gd name="connsiteY4486" fmla="*/ 988340 h 6860376"/>
              <a:gd name="connsiteX4487" fmla="*/ 2516633 w 10502838"/>
              <a:gd name="connsiteY4487" fmla="*/ 988340 h 6860376"/>
              <a:gd name="connsiteX4488" fmla="*/ 1914534 w 10502838"/>
              <a:gd name="connsiteY4488" fmla="*/ 881314 h 6860376"/>
              <a:gd name="connsiteX4489" fmla="*/ 1961170 w 10502838"/>
              <a:gd name="connsiteY4489" fmla="*/ 881314 h 6860376"/>
              <a:gd name="connsiteX4490" fmla="*/ 1961170 w 10502838"/>
              <a:gd name="connsiteY4490" fmla="*/ 988340 h 6860376"/>
              <a:gd name="connsiteX4491" fmla="*/ 2068196 w 10502838"/>
              <a:gd name="connsiteY4491" fmla="*/ 988340 h 6860376"/>
              <a:gd name="connsiteX4492" fmla="*/ 2068196 w 10502838"/>
              <a:gd name="connsiteY4492" fmla="*/ 1034975 h 6860376"/>
              <a:gd name="connsiteX4493" fmla="*/ 1961170 w 10502838"/>
              <a:gd name="connsiteY4493" fmla="*/ 1034975 h 6860376"/>
              <a:gd name="connsiteX4494" fmla="*/ 1961170 w 10502838"/>
              <a:gd name="connsiteY4494" fmla="*/ 1142002 h 6860376"/>
              <a:gd name="connsiteX4495" fmla="*/ 1914534 w 10502838"/>
              <a:gd name="connsiteY4495" fmla="*/ 1142002 h 6860376"/>
              <a:gd name="connsiteX4496" fmla="*/ 1914534 w 10502838"/>
              <a:gd name="connsiteY4496" fmla="*/ 1034975 h 6860376"/>
              <a:gd name="connsiteX4497" fmla="*/ 1807505 w 10502838"/>
              <a:gd name="connsiteY4497" fmla="*/ 1034975 h 6860376"/>
              <a:gd name="connsiteX4498" fmla="*/ 1807505 w 10502838"/>
              <a:gd name="connsiteY4498" fmla="*/ 988340 h 6860376"/>
              <a:gd name="connsiteX4499" fmla="*/ 1914534 w 10502838"/>
              <a:gd name="connsiteY4499" fmla="*/ 988340 h 6860376"/>
              <a:gd name="connsiteX4500" fmla="*/ 1311833 w 10502838"/>
              <a:gd name="connsiteY4500" fmla="*/ 881314 h 6860376"/>
              <a:gd name="connsiteX4501" fmla="*/ 1359068 w 10502838"/>
              <a:gd name="connsiteY4501" fmla="*/ 881314 h 6860376"/>
              <a:gd name="connsiteX4502" fmla="*/ 1359068 w 10502838"/>
              <a:gd name="connsiteY4502" fmla="*/ 988340 h 6860376"/>
              <a:gd name="connsiteX4503" fmla="*/ 1466097 w 10502838"/>
              <a:gd name="connsiteY4503" fmla="*/ 988340 h 6860376"/>
              <a:gd name="connsiteX4504" fmla="*/ 1466097 w 10502838"/>
              <a:gd name="connsiteY4504" fmla="*/ 1034975 h 6860376"/>
              <a:gd name="connsiteX4505" fmla="*/ 1359068 w 10502838"/>
              <a:gd name="connsiteY4505" fmla="*/ 1034975 h 6860376"/>
              <a:gd name="connsiteX4506" fmla="*/ 1359068 w 10502838"/>
              <a:gd name="connsiteY4506" fmla="*/ 1142002 h 6860376"/>
              <a:gd name="connsiteX4507" fmla="*/ 1311833 w 10502838"/>
              <a:gd name="connsiteY4507" fmla="*/ 1142002 h 6860376"/>
              <a:gd name="connsiteX4508" fmla="*/ 1311833 w 10502838"/>
              <a:gd name="connsiteY4508" fmla="*/ 1034975 h 6860376"/>
              <a:gd name="connsiteX4509" fmla="*/ 1204812 w 10502838"/>
              <a:gd name="connsiteY4509" fmla="*/ 1034975 h 6860376"/>
              <a:gd name="connsiteX4510" fmla="*/ 1204812 w 10502838"/>
              <a:gd name="connsiteY4510" fmla="*/ 988340 h 6860376"/>
              <a:gd name="connsiteX4511" fmla="*/ 1311833 w 10502838"/>
              <a:gd name="connsiteY4511" fmla="*/ 988340 h 6860376"/>
              <a:gd name="connsiteX4512" fmla="*/ 709746 w 10502838"/>
              <a:gd name="connsiteY4512" fmla="*/ 881314 h 6860376"/>
              <a:gd name="connsiteX4513" fmla="*/ 756383 w 10502838"/>
              <a:gd name="connsiteY4513" fmla="*/ 881314 h 6860376"/>
              <a:gd name="connsiteX4514" fmla="*/ 756383 w 10502838"/>
              <a:gd name="connsiteY4514" fmla="*/ 988340 h 6860376"/>
              <a:gd name="connsiteX4515" fmla="*/ 863408 w 10502838"/>
              <a:gd name="connsiteY4515" fmla="*/ 988340 h 6860376"/>
              <a:gd name="connsiteX4516" fmla="*/ 863408 w 10502838"/>
              <a:gd name="connsiteY4516" fmla="*/ 1034975 h 6860376"/>
              <a:gd name="connsiteX4517" fmla="*/ 756383 w 10502838"/>
              <a:gd name="connsiteY4517" fmla="*/ 1034975 h 6860376"/>
              <a:gd name="connsiteX4518" fmla="*/ 756383 w 10502838"/>
              <a:gd name="connsiteY4518" fmla="*/ 1142002 h 6860376"/>
              <a:gd name="connsiteX4519" fmla="*/ 709746 w 10502838"/>
              <a:gd name="connsiteY4519" fmla="*/ 1142002 h 6860376"/>
              <a:gd name="connsiteX4520" fmla="*/ 709746 w 10502838"/>
              <a:gd name="connsiteY4520" fmla="*/ 1034975 h 6860376"/>
              <a:gd name="connsiteX4521" fmla="*/ 602721 w 10502838"/>
              <a:gd name="connsiteY4521" fmla="*/ 1034975 h 6860376"/>
              <a:gd name="connsiteX4522" fmla="*/ 602721 w 10502838"/>
              <a:gd name="connsiteY4522" fmla="*/ 988340 h 6860376"/>
              <a:gd name="connsiteX4523" fmla="*/ 709746 w 10502838"/>
              <a:gd name="connsiteY4523" fmla="*/ 988340 h 6860376"/>
              <a:gd name="connsiteX4524" fmla="*/ 107056 w 10502838"/>
              <a:gd name="connsiteY4524" fmla="*/ 881314 h 6860376"/>
              <a:gd name="connsiteX4525" fmla="*/ 154291 w 10502838"/>
              <a:gd name="connsiteY4525" fmla="*/ 881314 h 6860376"/>
              <a:gd name="connsiteX4526" fmla="*/ 154291 w 10502838"/>
              <a:gd name="connsiteY4526" fmla="*/ 988340 h 6860376"/>
              <a:gd name="connsiteX4527" fmla="*/ 261317 w 10502838"/>
              <a:gd name="connsiteY4527" fmla="*/ 988340 h 6860376"/>
              <a:gd name="connsiteX4528" fmla="*/ 261317 w 10502838"/>
              <a:gd name="connsiteY4528" fmla="*/ 1034975 h 6860376"/>
              <a:gd name="connsiteX4529" fmla="*/ 154291 w 10502838"/>
              <a:gd name="connsiteY4529" fmla="*/ 1034975 h 6860376"/>
              <a:gd name="connsiteX4530" fmla="*/ 154291 w 10502838"/>
              <a:gd name="connsiteY4530" fmla="*/ 1142002 h 6860376"/>
              <a:gd name="connsiteX4531" fmla="*/ 107056 w 10502838"/>
              <a:gd name="connsiteY4531" fmla="*/ 1142002 h 6860376"/>
              <a:gd name="connsiteX4532" fmla="*/ 107056 w 10502838"/>
              <a:gd name="connsiteY4532" fmla="*/ 1034975 h 6860376"/>
              <a:gd name="connsiteX4533" fmla="*/ 32 w 10502838"/>
              <a:gd name="connsiteY4533" fmla="*/ 1034975 h 6860376"/>
              <a:gd name="connsiteX4534" fmla="*/ 32 w 10502838"/>
              <a:gd name="connsiteY4534" fmla="*/ 988340 h 6860376"/>
              <a:gd name="connsiteX4535" fmla="*/ 107056 w 10502838"/>
              <a:gd name="connsiteY4535" fmla="*/ 988340 h 6860376"/>
              <a:gd name="connsiteX4536" fmla="*/ 10295963 w 10502838"/>
              <a:gd name="connsiteY4536" fmla="*/ 474737 h 6860376"/>
              <a:gd name="connsiteX4537" fmla="*/ 10275634 w 10502838"/>
              <a:gd name="connsiteY4537" fmla="*/ 495066 h 6860376"/>
              <a:gd name="connsiteX4538" fmla="*/ 10351568 w 10502838"/>
              <a:gd name="connsiteY4538" fmla="*/ 571001 h 6860376"/>
              <a:gd name="connsiteX4539" fmla="*/ 10275634 w 10502838"/>
              <a:gd name="connsiteY4539" fmla="*/ 646935 h 6860376"/>
              <a:gd name="connsiteX4540" fmla="*/ 10295963 w 10502838"/>
              <a:gd name="connsiteY4540" fmla="*/ 667264 h 6860376"/>
              <a:gd name="connsiteX4541" fmla="*/ 10371897 w 10502838"/>
              <a:gd name="connsiteY4541" fmla="*/ 591329 h 6860376"/>
              <a:gd name="connsiteX4542" fmla="*/ 10447831 w 10502838"/>
              <a:gd name="connsiteY4542" fmla="*/ 667264 h 6860376"/>
              <a:gd name="connsiteX4543" fmla="*/ 10468160 w 10502838"/>
              <a:gd name="connsiteY4543" fmla="*/ 646935 h 6860376"/>
              <a:gd name="connsiteX4544" fmla="*/ 10392226 w 10502838"/>
              <a:gd name="connsiteY4544" fmla="*/ 571001 h 6860376"/>
              <a:gd name="connsiteX4545" fmla="*/ 10468160 w 10502838"/>
              <a:gd name="connsiteY4545" fmla="*/ 495066 h 6860376"/>
              <a:gd name="connsiteX4546" fmla="*/ 10447831 w 10502838"/>
              <a:gd name="connsiteY4546" fmla="*/ 474737 h 6860376"/>
              <a:gd name="connsiteX4547" fmla="*/ 10371897 w 10502838"/>
              <a:gd name="connsiteY4547" fmla="*/ 550671 h 6860376"/>
              <a:gd name="connsiteX4548" fmla="*/ 9693870 w 10502838"/>
              <a:gd name="connsiteY4548" fmla="*/ 474737 h 6860376"/>
              <a:gd name="connsiteX4549" fmla="*/ 9673541 w 10502838"/>
              <a:gd name="connsiteY4549" fmla="*/ 495066 h 6860376"/>
              <a:gd name="connsiteX4550" fmla="*/ 9749475 w 10502838"/>
              <a:gd name="connsiteY4550" fmla="*/ 571001 h 6860376"/>
              <a:gd name="connsiteX4551" fmla="*/ 9673541 w 10502838"/>
              <a:gd name="connsiteY4551" fmla="*/ 646935 h 6860376"/>
              <a:gd name="connsiteX4552" fmla="*/ 9693870 w 10502838"/>
              <a:gd name="connsiteY4552" fmla="*/ 667264 h 6860376"/>
              <a:gd name="connsiteX4553" fmla="*/ 9769804 w 10502838"/>
              <a:gd name="connsiteY4553" fmla="*/ 591329 h 6860376"/>
              <a:gd name="connsiteX4554" fmla="*/ 9845738 w 10502838"/>
              <a:gd name="connsiteY4554" fmla="*/ 667264 h 6860376"/>
              <a:gd name="connsiteX4555" fmla="*/ 9866067 w 10502838"/>
              <a:gd name="connsiteY4555" fmla="*/ 646935 h 6860376"/>
              <a:gd name="connsiteX4556" fmla="*/ 9790133 w 10502838"/>
              <a:gd name="connsiteY4556" fmla="*/ 571001 h 6860376"/>
              <a:gd name="connsiteX4557" fmla="*/ 9866067 w 10502838"/>
              <a:gd name="connsiteY4557" fmla="*/ 495066 h 6860376"/>
              <a:gd name="connsiteX4558" fmla="*/ 9845738 w 10502838"/>
              <a:gd name="connsiteY4558" fmla="*/ 474737 h 6860376"/>
              <a:gd name="connsiteX4559" fmla="*/ 9769804 w 10502838"/>
              <a:gd name="connsiteY4559" fmla="*/ 550671 h 6860376"/>
              <a:gd name="connsiteX4560" fmla="*/ 9091179 w 10502838"/>
              <a:gd name="connsiteY4560" fmla="*/ 474737 h 6860376"/>
              <a:gd name="connsiteX4561" fmla="*/ 9070850 w 10502838"/>
              <a:gd name="connsiteY4561" fmla="*/ 495066 h 6860376"/>
              <a:gd name="connsiteX4562" fmla="*/ 9146785 w 10502838"/>
              <a:gd name="connsiteY4562" fmla="*/ 571001 h 6860376"/>
              <a:gd name="connsiteX4563" fmla="*/ 9070850 w 10502838"/>
              <a:gd name="connsiteY4563" fmla="*/ 646935 h 6860376"/>
              <a:gd name="connsiteX4564" fmla="*/ 9091179 w 10502838"/>
              <a:gd name="connsiteY4564" fmla="*/ 667264 h 6860376"/>
              <a:gd name="connsiteX4565" fmla="*/ 9167113 w 10502838"/>
              <a:gd name="connsiteY4565" fmla="*/ 591329 h 6860376"/>
              <a:gd name="connsiteX4566" fmla="*/ 9243048 w 10502838"/>
              <a:gd name="connsiteY4566" fmla="*/ 667264 h 6860376"/>
              <a:gd name="connsiteX4567" fmla="*/ 9263377 w 10502838"/>
              <a:gd name="connsiteY4567" fmla="*/ 646935 h 6860376"/>
              <a:gd name="connsiteX4568" fmla="*/ 9187442 w 10502838"/>
              <a:gd name="connsiteY4568" fmla="*/ 571001 h 6860376"/>
              <a:gd name="connsiteX4569" fmla="*/ 9263377 w 10502838"/>
              <a:gd name="connsiteY4569" fmla="*/ 495066 h 6860376"/>
              <a:gd name="connsiteX4570" fmla="*/ 9243048 w 10502838"/>
              <a:gd name="connsiteY4570" fmla="*/ 474737 h 6860376"/>
              <a:gd name="connsiteX4571" fmla="*/ 9167113 w 10502838"/>
              <a:gd name="connsiteY4571" fmla="*/ 550671 h 6860376"/>
              <a:gd name="connsiteX4572" fmla="*/ 8489086 w 10502838"/>
              <a:gd name="connsiteY4572" fmla="*/ 474737 h 6860376"/>
              <a:gd name="connsiteX4573" fmla="*/ 8468757 w 10502838"/>
              <a:gd name="connsiteY4573" fmla="*/ 495066 h 6860376"/>
              <a:gd name="connsiteX4574" fmla="*/ 8544691 w 10502838"/>
              <a:gd name="connsiteY4574" fmla="*/ 571001 h 6860376"/>
              <a:gd name="connsiteX4575" fmla="*/ 8468757 w 10502838"/>
              <a:gd name="connsiteY4575" fmla="*/ 646935 h 6860376"/>
              <a:gd name="connsiteX4576" fmla="*/ 8489086 w 10502838"/>
              <a:gd name="connsiteY4576" fmla="*/ 667264 h 6860376"/>
              <a:gd name="connsiteX4577" fmla="*/ 8565020 w 10502838"/>
              <a:gd name="connsiteY4577" fmla="*/ 591329 h 6860376"/>
              <a:gd name="connsiteX4578" fmla="*/ 8640954 w 10502838"/>
              <a:gd name="connsiteY4578" fmla="*/ 667264 h 6860376"/>
              <a:gd name="connsiteX4579" fmla="*/ 8661283 w 10502838"/>
              <a:gd name="connsiteY4579" fmla="*/ 646935 h 6860376"/>
              <a:gd name="connsiteX4580" fmla="*/ 8585349 w 10502838"/>
              <a:gd name="connsiteY4580" fmla="*/ 571001 h 6860376"/>
              <a:gd name="connsiteX4581" fmla="*/ 8661283 w 10502838"/>
              <a:gd name="connsiteY4581" fmla="*/ 495066 h 6860376"/>
              <a:gd name="connsiteX4582" fmla="*/ 8640954 w 10502838"/>
              <a:gd name="connsiteY4582" fmla="*/ 474737 h 6860376"/>
              <a:gd name="connsiteX4583" fmla="*/ 8565020 w 10502838"/>
              <a:gd name="connsiteY4583" fmla="*/ 550671 h 6860376"/>
              <a:gd name="connsiteX4584" fmla="*/ 7886396 w 10502838"/>
              <a:gd name="connsiteY4584" fmla="*/ 474737 h 6860376"/>
              <a:gd name="connsiteX4585" fmla="*/ 7866067 w 10502838"/>
              <a:gd name="connsiteY4585" fmla="*/ 495066 h 6860376"/>
              <a:gd name="connsiteX4586" fmla="*/ 7942001 w 10502838"/>
              <a:gd name="connsiteY4586" fmla="*/ 571001 h 6860376"/>
              <a:gd name="connsiteX4587" fmla="*/ 7866067 w 10502838"/>
              <a:gd name="connsiteY4587" fmla="*/ 646935 h 6860376"/>
              <a:gd name="connsiteX4588" fmla="*/ 7886396 w 10502838"/>
              <a:gd name="connsiteY4588" fmla="*/ 667264 h 6860376"/>
              <a:gd name="connsiteX4589" fmla="*/ 7962330 w 10502838"/>
              <a:gd name="connsiteY4589" fmla="*/ 591329 h 6860376"/>
              <a:gd name="connsiteX4590" fmla="*/ 8038264 w 10502838"/>
              <a:gd name="connsiteY4590" fmla="*/ 667264 h 6860376"/>
              <a:gd name="connsiteX4591" fmla="*/ 8058593 w 10502838"/>
              <a:gd name="connsiteY4591" fmla="*/ 646935 h 6860376"/>
              <a:gd name="connsiteX4592" fmla="*/ 7982659 w 10502838"/>
              <a:gd name="connsiteY4592" fmla="*/ 571001 h 6860376"/>
              <a:gd name="connsiteX4593" fmla="*/ 8058593 w 10502838"/>
              <a:gd name="connsiteY4593" fmla="*/ 495066 h 6860376"/>
              <a:gd name="connsiteX4594" fmla="*/ 8038264 w 10502838"/>
              <a:gd name="connsiteY4594" fmla="*/ 474737 h 6860376"/>
              <a:gd name="connsiteX4595" fmla="*/ 7962330 w 10502838"/>
              <a:gd name="connsiteY4595" fmla="*/ 550671 h 6860376"/>
              <a:gd name="connsiteX4596" fmla="*/ 7283705 w 10502838"/>
              <a:gd name="connsiteY4596" fmla="*/ 474737 h 6860376"/>
              <a:gd name="connsiteX4597" fmla="*/ 7263376 w 10502838"/>
              <a:gd name="connsiteY4597" fmla="*/ 495066 h 6860376"/>
              <a:gd name="connsiteX4598" fmla="*/ 7339310 w 10502838"/>
              <a:gd name="connsiteY4598" fmla="*/ 571001 h 6860376"/>
              <a:gd name="connsiteX4599" fmla="*/ 7263376 w 10502838"/>
              <a:gd name="connsiteY4599" fmla="*/ 646935 h 6860376"/>
              <a:gd name="connsiteX4600" fmla="*/ 7283705 w 10502838"/>
              <a:gd name="connsiteY4600" fmla="*/ 667264 h 6860376"/>
              <a:gd name="connsiteX4601" fmla="*/ 7359639 w 10502838"/>
              <a:gd name="connsiteY4601" fmla="*/ 591329 h 6860376"/>
              <a:gd name="connsiteX4602" fmla="*/ 7435573 w 10502838"/>
              <a:gd name="connsiteY4602" fmla="*/ 667264 h 6860376"/>
              <a:gd name="connsiteX4603" fmla="*/ 7455902 w 10502838"/>
              <a:gd name="connsiteY4603" fmla="*/ 646935 h 6860376"/>
              <a:gd name="connsiteX4604" fmla="*/ 7379968 w 10502838"/>
              <a:gd name="connsiteY4604" fmla="*/ 571001 h 6860376"/>
              <a:gd name="connsiteX4605" fmla="*/ 7455902 w 10502838"/>
              <a:gd name="connsiteY4605" fmla="*/ 495066 h 6860376"/>
              <a:gd name="connsiteX4606" fmla="*/ 7435573 w 10502838"/>
              <a:gd name="connsiteY4606" fmla="*/ 474737 h 6860376"/>
              <a:gd name="connsiteX4607" fmla="*/ 7359639 w 10502838"/>
              <a:gd name="connsiteY4607" fmla="*/ 550671 h 6860376"/>
              <a:gd name="connsiteX4608" fmla="*/ 6681612 w 10502838"/>
              <a:gd name="connsiteY4608" fmla="*/ 474737 h 6860376"/>
              <a:gd name="connsiteX4609" fmla="*/ 6661283 w 10502838"/>
              <a:gd name="connsiteY4609" fmla="*/ 495066 h 6860376"/>
              <a:gd name="connsiteX4610" fmla="*/ 6737217 w 10502838"/>
              <a:gd name="connsiteY4610" fmla="*/ 571001 h 6860376"/>
              <a:gd name="connsiteX4611" fmla="*/ 6661283 w 10502838"/>
              <a:gd name="connsiteY4611" fmla="*/ 646935 h 6860376"/>
              <a:gd name="connsiteX4612" fmla="*/ 6681612 w 10502838"/>
              <a:gd name="connsiteY4612" fmla="*/ 667264 h 6860376"/>
              <a:gd name="connsiteX4613" fmla="*/ 6757546 w 10502838"/>
              <a:gd name="connsiteY4613" fmla="*/ 591329 h 6860376"/>
              <a:gd name="connsiteX4614" fmla="*/ 6833480 w 10502838"/>
              <a:gd name="connsiteY4614" fmla="*/ 667264 h 6860376"/>
              <a:gd name="connsiteX4615" fmla="*/ 6853809 w 10502838"/>
              <a:gd name="connsiteY4615" fmla="*/ 646935 h 6860376"/>
              <a:gd name="connsiteX4616" fmla="*/ 6777875 w 10502838"/>
              <a:gd name="connsiteY4616" fmla="*/ 571001 h 6860376"/>
              <a:gd name="connsiteX4617" fmla="*/ 6853809 w 10502838"/>
              <a:gd name="connsiteY4617" fmla="*/ 495066 h 6860376"/>
              <a:gd name="connsiteX4618" fmla="*/ 6833480 w 10502838"/>
              <a:gd name="connsiteY4618" fmla="*/ 474737 h 6860376"/>
              <a:gd name="connsiteX4619" fmla="*/ 6757546 w 10502838"/>
              <a:gd name="connsiteY4619" fmla="*/ 550671 h 6860376"/>
              <a:gd name="connsiteX4620" fmla="*/ 6078921 w 10502838"/>
              <a:gd name="connsiteY4620" fmla="*/ 474737 h 6860376"/>
              <a:gd name="connsiteX4621" fmla="*/ 6058592 w 10502838"/>
              <a:gd name="connsiteY4621" fmla="*/ 495066 h 6860376"/>
              <a:gd name="connsiteX4622" fmla="*/ 6134526 w 10502838"/>
              <a:gd name="connsiteY4622" fmla="*/ 571001 h 6860376"/>
              <a:gd name="connsiteX4623" fmla="*/ 6058592 w 10502838"/>
              <a:gd name="connsiteY4623" fmla="*/ 646935 h 6860376"/>
              <a:gd name="connsiteX4624" fmla="*/ 6078921 w 10502838"/>
              <a:gd name="connsiteY4624" fmla="*/ 667264 h 6860376"/>
              <a:gd name="connsiteX4625" fmla="*/ 6154855 w 10502838"/>
              <a:gd name="connsiteY4625" fmla="*/ 591329 h 6860376"/>
              <a:gd name="connsiteX4626" fmla="*/ 6230789 w 10502838"/>
              <a:gd name="connsiteY4626" fmla="*/ 667264 h 6860376"/>
              <a:gd name="connsiteX4627" fmla="*/ 6251118 w 10502838"/>
              <a:gd name="connsiteY4627" fmla="*/ 646935 h 6860376"/>
              <a:gd name="connsiteX4628" fmla="*/ 6175184 w 10502838"/>
              <a:gd name="connsiteY4628" fmla="*/ 571001 h 6860376"/>
              <a:gd name="connsiteX4629" fmla="*/ 6251118 w 10502838"/>
              <a:gd name="connsiteY4629" fmla="*/ 495066 h 6860376"/>
              <a:gd name="connsiteX4630" fmla="*/ 6230789 w 10502838"/>
              <a:gd name="connsiteY4630" fmla="*/ 474737 h 6860376"/>
              <a:gd name="connsiteX4631" fmla="*/ 6154855 w 10502838"/>
              <a:gd name="connsiteY4631" fmla="*/ 550671 h 6860376"/>
              <a:gd name="connsiteX4632" fmla="*/ 5476828 w 10502838"/>
              <a:gd name="connsiteY4632" fmla="*/ 474737 h 6860376"/>
              <a:gd name="connsiteX4633" fmla="*/ 5456499 w 10502838"/>
              <a:gd name="connsiteY4633" fmla="*/ 495066 h 6860376"/>
              <a:gd name="connsiteX4634" fmla="*/ 5532433 w 10502838"/>
              <a:gd name="connsiteY4634" fmla="*/ 571001 h 6860376"/>
              <a:gd name="connsiteX4635" fmla="*/ 5456499 w 10502838"/>
              <a:gd name="connsiteY4635" fmla="*/ 646935 h 6860376"/>
              <a:gd name="connsiteX4636" fmla="*/ 5476828 w 10502838"/>
              <a:gd name="connsiteY4636" fmla="*/ 667264 h 6860376"/>
              <a:gd name="connsiteX4637" fmla="*/ 5552762 w 10502838"/>
              <a:gd name="connsiteY4637" fmla="*/ 591329 h 6860376"/>
              <a:gd name="connsiteX4638" fmla="*/ 5628697 w 10502838"/>
              <a:gd name="connsiteY4638" fmla="*/ 667264 h 6860376"/>
              <a:gd name="connsiteX4639" fmla="*/ 5649025 w 10502838"/>
              <a:gd name="connsiteY4639" fmla="*/ 646935 h 6860376"/>
              <a:gd name="connsiteX4640" fmla="*/ 5573091 w 10502838"/>
              <a:gd name="connsiteY4640" fmla="*/ 571001 h 6860376"/>
              <a:gd name="connsiteX4641" fmla="*/ 5649025 w 10502838"/>
              <a:gd name="connsiteY4641" fmla="*/ 495066 h 6860376"/>
              <a:gd name="connsiteX4642" fmla="*/ 5628697 w 10502838"/>
              <a:gd name="connsiteY4642" fmla="*/ 474737 h 6860376"/>
              <a:gd name="connsiteX4643" fmla="*/ 5552762 w 10502838"/>
              <a:gd name="connsiteY4643" fmla="*/ 550671 h 6860376"/>
              <a:gd name="connsiteX4644" fmla="*/ 4874137 w 10502838"/>
              <a:gd name="connsiteY4644" fmla="*/ 474737 h 6860376"/>
              <a:gd name="connsiteX4645" fmla="*/ 4853808 w 10502838"/>
              <a:gd name="connsiteY4645" fmla="*/ 495066 h 6860376"/>
              <a:gd name="connsiteX4646" fmla="*/ 4929742 w 10502838"/>
              <a:gd name="connsiteY4646" fmla="*/ 571001 h 6860376"/>
              <a:gd name="connsiteX4647" fmla="*/ 4853808 w 10502838"/>
              <a:gd name="connsiteY4647" fmla="*/ 646935 h 6860376"/>
              <a:gd name="connsiteX4648" fmla="*/ 4874137 w 10502838"/>
              <a:gd name="connsiteY4648" fmla="*/ 667264 h 6860376"/>
              <a:gd name="connsiteX4649" fmla="*/ 4950071 w 10502838"/>
              <a:gd name="connsiteY4649" fmla="*/ 591329 h 6860376"/>
              <a:gd name="connsiteX4650" fmla="*/ 5026005 w 10502838"/>
              <a:gd name="connsiteY4650" fmla="*/ 667264 h 6860376"/>
              <a:gd name="connsiteX4651" fmla="*/ 5046334 w 10502838"/>
              <a:gd name="connsiteY4651" fmla="*/ 646935 h 6860376"/>
              <a:gd name="connsiteX4652" fmla="*/ 4970400 w 10502838"/>
              <a:gd name="connsiteY4652" fmla="*/ 571001 h 6860376"/>
              <a:gd name="connsiteX4653" fmla="*/ 5046334 w 10502838"/>
              <a:gd name="connsiteY4653" fmla="*/ 495066 h 6860376"/>
              <a:gd name="connsiteX4654" fmla="*/ 5026005 w 10502838"/>
              <a:gd name="connsiteY4654" fmla="*/ 474737 h 6860376"/>
              <a:gd name="connsiteX4655" fmla="*/ 4950071 w 10502838"/>
              <a:gd name="connsiteY4655" fmla="*/ 550671 h 6860376"/>
              <a:gd name="connsiteX4656" fmla="*/ 4271446 w 10502838"/>
              <a:gd name="connsiteY4656" fmla="*/ 474737 h 6860376"/>
              <a:gd name="connsiteX4657" fmla="*/ 4251117 w 10502838"/>
              <a:gd name="connsiteY4657" fmla="*/ 495066 h 6860376"/>
              <a:gd name="connsiteX4658" fmla="*/ 4327052 w 10502838"/>
              <a:gd name="connsiteY4658" fmla="*/ 571001 h 6860376"/>
              <a:gd name="connsiteX4659" fmla="*/ 4251117 w 10502838"/>
              <a:gd name="connsiteY4659" fmla="*/ 646935 h 6860376"/>
              <a:gd name="connsiteX4660" fmla="*/ 4271446 w 10502838"/>
              <a:gd name="connsiteY4660" fmla="*/ 667264 h 6860376"/>
              <a:gd name="connsiteX4661" fmla="*/ 4347380 w 10502838"/>
              <a:gd name="connsiteY4661" fmla="*/ 591329 h 6860376"/>
              <a:gd name="connsiteX4662" fmla="*/ 4423315 w 10502838"/>
              <a:gd name="connsiteY4662" fmla="*/ 667264 h 6860376"/>
              <a:gd name="connsiteX4663" fmla="*/ 4443644 w 10502838"/>
              <a:gd name="connsiteY4663" fmla="*/ 646935 h 6860376"/>
              <a:gd name="connsiteX4664" fmla="*/ 4367709 w 10502838"/>
              <a:gd name="connsiteY4664" fmla="*/ 571001 h 6860376"/>
              <a:gd name="connsiteX4665" fmla="*/ 4443644 w 10502838"/>
              <a:gd name="connsiteY4665" fmla="*/ 495066 h 6860376"/>
              <a:gd name="connsiteX4666" fmla="*/ 4423315 w 10502838"/>
              <a:gd name="connsiteY4666" fmla="*/ 474737 h 6860376"/>
              <a:gd name="connsiteX4667" fmla="*/ 4347380 w 10502838"/>
              <a:gd name="connsiteY4667" fmla="*/ 550671 h 6860376"/>
              <a:gd name="connsiteX4668" fmla="*/ 3669354 w 10502838"/>
              <a:gd name="connsiteY4668" fmla="*/ 474737 h 6860376"/>
              <a:gd name="connsiteX4669" fmla="*/ 3649025 w 10502838"/>
              <a:gd name="connsiteY4669" fmla="*/ 495066 h 6860376"/>
              <a:gd name="connsiteX4670" fmla="*/ 3724959 w 10502838"/>
              <a:gd name="connsiteY4670" fmla="*/ 571001 h 6860376"/>
              <a:gd name="connsiteX4671" fmla="*/ 3649025 w 10502838"/>
              <a:gd name="connsiteY4671" fmla="*/ 646935 h 6860376"/>
              <a:gd name="connsiteX4672" fmla="*/ 3669354 w 10502838"/>
              <a:gd name="connsiteY4672" fmla="*/ 667264 h 6860376"/>
              <a:gd name="connsiteX4673" fmla="*/ 3745288 w 10502838"/>
              <a:gd name="connsiteY4673" fmla="*/ 591329 h 6860376"/>
              <a:gd name="connsiteX4674" fmla="*/ 3821222 w 10502838"/>
              <a:gd name="connsiteY4674" fmla="*/ 667264 h 6860376"/>
              <a:gd name="connsiteX4675" fmla="*/ 3841551 w 10502838"/>
              <a:gd name="connsiteY4675" fmla="*/ 646935 h 6860376"/>
              <a:gd name="connsiteX4676" fmla="*/ 3765617 w 10502838"/>
              <a:gd name="connsiteY4676" fmla="*/ 571001 h 6860376"/>
              <a:gd name="connsiteX4677" fmla="*/ 3841551 w 10502838"/>
              <a:gd name="connsiteY4677" fmla="*/ 495066 h 6860376"/>
              <a:gd name="connsiteX4678" fmla="*/ 3821222 w 10502838"/>
              <a:gd name="connsiteY4678" fmla="*/ 474737 h 6860376"/>
              <a:gd name="connsiteX4679" fmla="*/ 3745288 w 10502838"/>
              <a:gd name="connsiteY4679" fmla="*/ 550671 h 6860376"/>
              <a:gd name="connsiteX4680" fmla="*/ 3067314 w 10502838"/>
              <a:gd name="connsiteY4680" fmla="*/ 474737 h 6860376"/>
              <a:gd name="connsiteX4681" fmla="*/ 3046985 w 10502838"/>
              <a:gd name="connsiteY4681" fmla="*/ 495066 h 6860376"/>
              <a:gd name="connsiteX4682" fmla="*/ 3122920 w 10502838"/>
              <a:gd name="connsiteY4682" fmla="*/ 571001 h 6860376"/>
              <a:gd name="connsiteX4683" fmla="*/ 3046985 w 10502838"/>
              <a:gd name="connsiteY4683" fmla="*/ 646935 h 6860376"/>
              <a:gd name="connsiteX4684" fmla="*/ 3067314 w 10502838"/>
              <a:gd name="connsiteY4684" fmla="*/ 667264 h 6860376"/>
              <a:gd name="connsiteX4685" fmla="*/ 3142651 w 10502838"/>
              <a:gd name="connsiteY4685" fmla="*/ 591329 h 6860376"/>
              <a:gd name="connsiteX4686" fmla="*/ 3218589 w 10502838"/>
              <a:gd name="connsiteY4686" fmla="*/ 667264 h 6860376"/>
              <a:gd name="connsiteX4687" fmla="*/ 3238918 w 10502838"/>
              <a:gd name="connsiteY4687" fmla="*/ 646935 h 6860376"/>
              <a:gd name="connsiteX4688" fmla="*/ 3162980 w 10502838"/>
              <a:gd name="connsiteY4688" fmla="*/ 571001 h 6860376"/>
              <a:gd name="connsiteX4689" fmla="*/ 3238918 w 10502838"/>
              <a:gd name="connsiteY4689" fmla="*/ 495066 h 6860376"/>
              <a:gd name="connsiteX4690" fmla="*/ 3218589 w 10502838"/>
              <a:gd name="connsiteY4690" fmla="*/ 474737 h 6860376"/>
              <a:gd name="connsiteX4691" fmla="*/ 3142651 w 10502838"/>
              <a:gd name="connsiteY4691" fmla="*/ 550671 h 6860376"/>
              <a:gd name="connsiteX4692" fmla="*/ 2464615 w 10502838"/>
              <a:gd name="connsiteY4692" fmla="*/ 474737 h 6860376"/>
              <a:gd name="connsiteX4693" fmla="*/ 2444286 w 10502838"/>
              <a:gd name="connsiteY4693" fmla="*/ 495066 h 6860376"/>
              <a:gd name="connsiteX4694" fmla="*/ 2520223 w 10502838"/>
              <a:gd name="connsiteY4694" fmla="*/ 571001 h 6860376"/>
              <a:gd name="connsiteX4695" fmla="*/ 2444286 w 10502838"/>
              <a:gd name="connsiteY4695" fmla="*/ 646935 h 6860376"/>
              <a:gd name="connsiteX4696" fmla="*/ 2464615 w 10502838"/>
              <a:gd name="connsiteY4696" fmla="*/ 667264 h 6860376"/>
              <a:gd name="connsiteX4697" fmla="*/ 2540553 w 10502838"/>
              <a:gd name="connsiteY4697" fmla="*/ 591329 h 6860376"/>
              <a:gd name="connsiteX4698" fmla="*/ 2616487 w 10502838"/>
              <a:gd name="connsiteY4698" fmla="*/ 667264 h 6860376"/>
              <a:gd name="connsiteX4699" fmla="*/ 2636816 w 10502838"/>
              <a:gd name="connsiteY4699" fmla="*/ 646935 h 6860376"/>
              <a:gd name="connsiteX4700" fmla="*/ 2560882 w 10502838"/>
              <a:gd name="connsiteY4700" fmla="*/ 571001 h 6860376"/>
              <a:gd name="connsiteX4701" fmla="*/ 2636816 w 10502838"/>
              <a:gd name="connsiteY4701" fmla="*/ 495066 h 6860376"/>
              <a:gd name="connsiteX4702" fmla="*/ 2616487 w 10502838"/>
              <a:gd name="connsiteY4702" fmla="*/ 474737 h 6860376"/>
              <a:gd name="connsiteX4703" fmla="*/ 2540553 w 10502838"/>
              <a:gd name="connsiteY4703" fmla="*/ 550671 h 6860376"/>
              <a:gd name="connsiteX4704" fmla="*/ 1861918 w 10502838"/>
              <a:gd name="connsiteY4704" fmla="*/ 474737 h 6860376"/>
              <a:gd name="connsiteX4705" fmla="*/ 1841588 w 10502838"/>
              <a:gd name="connsiteY4705" fmla="*/ 495066 h 6860376"/>
              <a:gd name="connsiteX4706" fmla="*/ 1917524 w 10502838"/>
              <a:gd name="connsiteY4706" fmla="*/ 571001 h 6860376"/>
              <a:gd name="connsiteX4707" fmla="*/ 1841588 w 10502838"/>
              <a:gd name="connsiteY4707" fmla="*/ 646935 h 6860376"/>
              <a:gd name="connsiteX4708" fmla="*/ 1861918 w 10502838"/>
              <a:gd name="connsiteY4708" fmla="*/ 667264 h 6860376"/>
              <a:gd name="connsiteX4709" fmla="*/ 1937853 w 10502838"/>
              <a:gd name="connsiteY4709" fmla="*/ 591329 h 6860376"/>
              <a:gd name="connsiteX4710" fmla="*/ 2013788 w 10502838"/>
              <a:gd name="connsiteY4710" fmla="*/ 667264 h 6860376"/>
              <a:gd name="connsiteX4711" fmla="*/ 2034117 w 10502838"/>
              <a:gd name="connsiteY4711" fmla="*/ 646935 h 6860376"/>
              <a:gd name="connsiteX4712" fmla="*/ 1958182 w 10502838"/>
              <a:gd name="connsiteY4712" fmla="*/ 571001 h 6860376"/>
              <a:gd name="connsiteX4713" fmla="*/ 2034117 w 10502838"/>
              <a:gd name="connsiteY4713" fmla="*/ 495066 h 6860376"/>
              <a:gd name="connsiteX4714" fmla="*/ 2013788 w 10502838"/>
              <a:gd name="connsiteY4714" fmla="*/ 474737 h 6860376"/>
              <a:gd name="connsiteX4715" fmla="*/ 1937853 w 10502838"/>
              <a:gd name="connsiteY4715" fmla="*/ 550671 h 6860376"/>
              <a:gd name="connsiteX4716" fmla="*/ 1259817 w 10502838"/>
              <a:gd name="connsiteY4716" fmla="*/ 474737 h 6860376"/>
              <a:gd name="connsiteX4717" fmla="*/ 1239491 w 10502838"/>
              <a:gd name="connsiteY4717" fmla="*/ 495066 h 6860376"/>
              <a:gd name="connsiteX4718" fmla="*/ 1315422 w 10502838"/>
              <a:gd name="connsiteY4718" fmla="*/ 571001 h 6860376"/>
              <a:gd name="connsiteX4719" fmla="*/ 1239491 w 10502838"/>
              <a:gd name="connsiteY4719" fmla="*/ 646935 h 6860376"/>
              <a:gd name="connsiteX4720" fmla="*/ 1259817 w 10502838"/>
              <a:gd name="connsiteY4720" fmla="*/ 667264 h 6860376"/>
              <a:gd name="connsiteX4721" fmla="*/ 1335752 w 10502838"/>
              <a:gd name="connsiteY4721" fmla="*/ 591329 h 6860376"/>
              <a:gd name="connsiteX4722" fmla="*/ 1411686 w 10502838"/>
              <a:gd name="connsiteY4722" fmla="*/ 667264 h 6860376"/>
              <a:gd name="connsiteX4723" fmla="*/ 1432014 w 10502838"/>
              <a:gd name="connsiteY4723" fmla="*/ 646935 h 6860376"/>
              <a:gd name="connsiteX4724" fmla="*/ 1356081 w 10502838"/>
              <a:gd name="connsiteY4724" fmla="*/ 571001 h 6860376"/>
              <a:gd name="connsiteX4725" fmla="*/ 1432014 w 10502838"/>
              <a:gd name="connsiteY4725" fmla="*/ 495066 h 6860376"/>
              <a:gd name="connsiteX4726" fmla="*/ 1411686 w 10502838"/>
              <a:gd name="connsiteY4726" fmla="*/ 474737 h 6860376"/>
              <a:gd name="connsiteX4727" fmla="*/ 1335752 w 10502838"/>
              <a:gd name="connsiteY4727" fmla="*/ 550671 h 6860376"/>
              <a:gd name="connsiteX4728" fmla="*/ 657131 w 10502838"/>
              <a:gd name="connsiteY4728" fmla="*/ 474737 h 6860376"/>
              <a:gd name="connsiteX4729" fmla="*/ 636803 w 10502838"/>
              <a:gd name="connsiteY4729" fmla="*/ 495066 h 6860376"/>
              <a:gd name="connsiteX4730" fmla="*/ 712737 w 10502838"/>
              <a:gd name="connsiteY4730" fmla="*/ 571001 h 6860376"/>
              <a:gd name="connsiteX4731" fmla="*/ 636803 w 10502838"/>
              <a:gd name="connsiteY4731" fmla="*/ 646935 h 6860376"/>
              <a:gd name="connsiteX4732" fmla="*/ 657131 w 10502838"/>
              <a:gd name="connsiteY4732" fmla="*/ 667264 h 6860376"/>
              <a:gd name="connsiteX4733" fmla="*/ 733066 w 10502838"/>
              <a:gd name="connsiteY4733" fmla="*/ 591329 h 6860376"/>
              <a:gd name="connsiteX4734" fmla="*/ 809000 w 10502838"/>
              <a:gd name="connsiteY4734" fmla="*/ 667264 h 6860376"/>
              <a:gd name="connsiteX4735" fmla="*/ 829329 w 10502838"/>
              <a:gd name="connsiteY4735" fmla="*/ 646935 h 6860376"/>
              <a:gd name="connsiteX4736" fmla="*/ 753395 w 10502838"/>
              <a:gd name="connsiteY4736" fmla="*/ 571001 h 6860376"/>
              <a:gd name="connsiteX4737" fmla="*/ 829329 w 10502838"/>
              <a:gd name="connsiteY4737" fmla="*/ 495066 h 6860376"/>
              <a:gd name="connsiteX4738" fmla="*/ 809000 w 10502838"/>
              <a:gd name="connsiteY4738" fmla="*/ 474737 h 6860376"/>
              <a:gd name="connsiteX4739" fmla="*/ 733066 w 10502838"/>
              <a:gd name="connsiteY4739" fmla="*/ 550671 h 6860376"/>
              <a:gd name="connsiteX4740" fmla="*/ 55038 w 10502838"/>
              <a:gd name="connsiteY4740" fmla="*/ 474737 h 6860376"/>
              <a:gd name="connsiteX4741" fmla="*/ 34709 w 10502838"/>
              <a:gd name="connsiteY4741" fmla="*/ 495066 h 6860376"/>
              <a:gd name="connsiteX4742" fmla="*/ 110643 w 10502838"/>
              <a:gd name="connsiteY4742" fmla="*/ 571001 h 6860376"/>
              <a:gd name="connsiteX4743" fmla="*/ 34111 w 10502838"/>
              <a:gd name="connsiteY4743" fmla="*/ 646935 h 6860376"/>
              <a:gd name="connsiteX4744" fmla="*/ 54440 w 10502838"/>
              <a:gd name="connsiteY4744" fmla="*/ 667264 h 6860376"/>
              <a:gd name="connsiteX4745" fmla="*/ 130374 w 10502838"/>
              <a:gd name="connsiteY4745" fmla="*/ 591329 h 6860376"/>
              <a:gd name="connsiteX4746" fmla="*/ 206309 w 10502838"/>
              <a:gd name="connsiteY4746" fmla="*/ 667264 h 6860376"/>
              <a:gd name="connsiteX4747" fmla="*/ 226637 w 10502838"/>
              <a:gd name="connsiteY4747" fmla="*/ 646935 h 6860376"/>
              <a:gd name="connsiteX4748" fmla="*/ 151301 w 10502838"/>
              <a:gd name="connsiteY4748" fmla="*/ 571001 h 6860376"/>
              <a:gd name="connsiteX4749" fmla="*/ 227236 w 10502838"/>
              <a:gd name="connsiteY4749" fmla="*/ 495066 h 6860376"/>
              <a:gd name="connsiteX4750" fmla="*/ 206907 w 10502838"/>
              <a:gd name="connsiteY4750" fmla="*/ 474737 h 6860376"/>
              <a:gd name="connsiteX4751" fmla="*/ 130374 w 10502838"/>
              <a:gd name="connsiteY4751" fmla="*/ 550671 h 6860376"/>
              <a:gd name="connsiteX4752" fmla="*/ 5476828 w 10502838"/>
              <a:gd name="connsiteY4752" fmla="*/ 449027 h 6860376"/>
              <a:gd name="connsiteX4753" fmla="*/ 5552762 w 10502838"/>
              <a:gd name="connsiteY4753" fmla="*/ 524961 h 6860376"/>
              <a:gd name="connsiteX4754" fmla="*/ 5628697 w 10502838"/>
              <a:gd name="connsiteY4754" fmla="*/ 449027 h 6860376"/>
              <a:gd name="connsiteX4755" fmla="*/ 5674735 w 10502838"/>
              <a:gd name="connsiteY4755" fmla="*/ 495066 h 6860376"/>
              <a:gd name="connsiteX4756" fmla="*/ 5598801 w 10502838"/>
              <a:gd name="connsiteY4756" fmla="*/ 571001 h 6860376"/>
              <a:gd name="connsiteX4757" fmla="*/ 5674735 w 10502838"/>
              <a:gd name="connsiteY4757" fmla="*/ 646935 h 6860376"/>
              <a:gd name="connsiteX4758" fmla="*/ 5628099 w 10502838"/>
              <a:gd name="connsiteY4758" fmla="*/ 692376 h 6860376"/>
              <a:gd name="connsiteX4759" fmla="*/ 5552164 w 10502838"/>
              <a:gd name="connsiteY4759" fmla="*/ 616442 h 6860376"/>
              <a:gd name="connsiteX4760" fmla="*/ 5476828 w 10502838"/>
              <a:gd name="connsiteY4760" fmla="*/ 692376 h 6860376"/>
              <a:gd name="connsiteX4761" fmla="*/ 5430789 w 10502838"/>
              <a:gd name="connsiteY4761" fmla="*/ 646337 h 6860376"/>
              <a:gd name="connsiteX4762" fmla="*/ 5506723 w 10502838"/>
              <a:gd name="connsiteY4762" fmla="*/ 571001 h 6860376"/>
              <a:gd name="connsiteX4763" fmla="*/ 5430789 w 10502838"/>
              <a:gd name="connsiteY4763" fmla="*/ 495066 h 6860376"/>
              <a:gd name="connsiteX4764" fmla="*/ 3067314 w 10502838"/>
              <a:gd name="connsiteY4764" fmla="*/ 449027 h 6860376"/>
              <a:gd name="connsiteX4765" fmla="*/ 3143249 w 10502838"/>
              <a:gd name="connsiteY4765" fmla="*/ 524961 h 6860376"/>
              <a:gd name="connsiteX4766" fmla="*/ 3219187 w 10502838"/>
              <a:gd name="connsiteY4766" fmla="*/ 449027 h 6860376"/>
              <a:gd name="connsiteX4767" fmla="*/ 3265225 w 10502838"/>
              <a:gd name="connsiteY4767" fmla="*/ 495066 h 6860376"/>
              <a:gd name="connsiteX4768" fmla="*/ 3189291 w 10502838"/>
              <a:gd name="connsiteY4768" fmla="*/ 571001 h 6860376"/>
              <a:gd name="connsiteX4769" fmla="*/ 3265225 w 10502838"/>
              <a:gd name="connsiteY4769" fmla="*/ 646935 h 6860376"/>
              <a:gd name="connsiteX4770" fmla="*/ 3218589 w 10502838"/>
              <a:gd name="connsiteY4770" fmla="*/ 692376 h 6860376"/>
              <a:gd name="connsiteX4771" fmla="*/ 3142651 w 10502838"/>
              <a:gd name="connsiteY4771" fmla="*/ 616442 h 6860376"/>
              <a:gd name="connsiteX4772" fmla="*/ 3067314 w 10502838"/>
              <a:gd name="connsiteY4772" fmla="*/ 692376 h 6860376"/>
              <a:gd name="connsiteX4773" fmla="*/ 3021275 w 10502838"/>
              <a:gd name="connsiteY4773" fmla="*/ 646337 h 6860376"/>
              <a:gd name="connsiteX4774" fmla="*/ 3097211 w 10502838"/>
              <a:gd name="connsiteY4774" fmla="*/ 571001 h 6860376"/>
              <a:gd name="connsiteX4775" fmla="*/ 3021275 w 10502838"/>
              <a:gd name="connsiteY4775" fmla="*/ 495066 h 6860376"/>
              <a:gd name="connsiteX4776" fmla="*/ 1259817 w 10502838"/>
              <a:gd name="connsiteY4776" fmla="*/ 449027 h 6860376"/>
              <a:gd name="connsiteX4777" fmla="*/ 1335752 w 10502838"/>
              <a:gd name="connsiteY4777" fmla="*/ 524961 h 6860376"/>
              <a:gd name="connsiteX4778" fmla="*/ 1411089 w 10502838"/>
              <a:gd name="connsiteY4778" fmla="*/ 449625 h 6860376"/>
              <a:gd name="connsiteX4779" fmla="*/ 1457127 w 10502838"/>
              <a:gd name="connsiteY4779" fmla="*/ 495664 h 6860376"/>
              <a:gd name="connsiteX4780" fmla="*/ 1381192 w 10502838"/>
              <a:gd name="connsiteY4780" fmla="*/ 571001 h 6860376"/>
              <a:gd name="connsiteX4781" fmla="*/ 1457127 w 10502838"/>
              <a:gd name="connsiteY4781" fmla="*/ 646935 h 6860376"/>
              <a:gd name="connsiteX4782" fmla="*/ 1411089 w 10502838"/>
              <a:gd name="connsiteY4782" fmla="*/ 692974 h 6860376"/>
              <a:gd name="connsiteX4783" fmla="*/ 1335153 w 10502838"/>
              <a:gd name="connsiteY4783" fmla="*/ 617040 h 6860376"/>
              <a:gd name="connsiteX4784" fmla="*/ 1259817 w 10502838"/>
              <a:gd name="connsiteY4784" fmla="*/ 692376 h 6860376"/>
              <a:gd name="connsiteX4785" fmla="*/ 1213782 w 10502838"/>
              <a:gd name="connsiteY4785" fmla="*/ 646337 h 6860376"/>
              <a:gd name="connsiteX4786" fmla="*/ 1289711 w 10502838"/>
              <a:gd name="connsiteY4786" fmla="*/ 570403 h 6860376"/>
              <a:gd name="connsiteX4787" fmla="*/ 1213782 w 10502838"/>
              <a:gd name="connsiteY4787" fmla="*/ 495066 h 6860376"/>
              <a:gd name="connsiteX4788" fmla="*/ 55038 w 10502838"/>
              <a:gd name="connsiteY4788" fmla="*/ 449027 h 6860376"/>
              <a:gd name="connsiteX4789" fmla="*/ 130972 w 10502838"/>
              <a:gd name="connsiteY4789" fmla="*/ 524961 h 6860376"/>
              <a:gd name="connsiteX4790" fmla="*/ 206907 w 10502838"/>
              <a:gd name="connsiteY4790" fmla="*/ 449027 h 6860376"/>
              <a:gd name="connsiteX4791" fmla="*/ 252945 w 10502838"/>
              <a:gd name="connsiteY4791" fmla="*/ 495066 h 6860376"/>
              <a:gd name="connsiteX4792" fmla="*/ 176413 w 10502838"/>
              <a:gd name="connsiteY4792" fmla="*/ 571001 h 6860376"/>
              <a:gd name="connsiteX4793" fmla="*/ 252347 w 10502838"/>
              <a:gd name="connsiteY4793" fmla="*/ 646935 h 6860376"/>
              <a:gd name="connsiteX4794" fmla="*/ 206309 w 10502838"/>
              <a:gd name="connsiteY4794" fmla="*/ 692974 h 6860376"/>
              <a:gd name="connsiteX4795" fmla="*/ 130374 w 10502838"/>
              <a:gd name="connsiteY4795" fmla="*/ 617040 h 6860376"/>
              <a:gd name="connsiteX4796" fmla="*/ 55038 w 10502838"/>
              <a:gd name="connsiteY4796" fmla="*/ 692376 h 6860376"/>
              <a:gd name="connsiteX4797" fmla="*/ 9000 w 10502838"/>
              <a:gd name="connsiteY4797" fmla="*/ 646337 h 6860376"/>
              <a:gd name="connsiteX4798" fmla="*/ 84933 w 10502838"/>
              <a:gd name="connsiteY4798" fmla="*/ 570403 h 6860376"/>
              <a:gd name="connsiteX4799" fmla="*/ 9000 w 10502838"/>
              <a:gd name="connsiteY4799" fmla="*/ 495066 h 6860376"/>
              <a:gd name="connsiteX4800" fmla="*/ 10295963 w 10502838"/>
              <a:gd name="connsiteY4800" fmla="*/ 448429 h 6860376"/>
              <a:gd name="connsiteX4801" fmla="*/ 10371897 w 10502838"/>
              <a:gd name="connsiteY4801" fmla="*/ 524363 h 6860376"/>
              <a:gd name="connsiteX4802" fmla="*/ 10447831 w 10502838"/>
              <a:gd name="connsiteY4802" fmla="*/ 448429 h 6860376"/>
              <a:gd name="connsiteX4803" fmla="*/ 10493870 w 10502838"/>
              <a:gd name="connsiteY4803" fmla="*/ 494468 h 6860376"/>
              <a:gd name="connsiteX4804" fmla="*/ 10417936 w 10502838"/>
              <a:gd name="connsiteY4804" fmla="*/ 570403 h 6860376"/>
              <a:gd name="connsiteX4805" fmla="*/ 10493870 w 10502838"/>
              <a:gd name="connsiteY4805" fmla="*/ 646337 h 6860376"/>
              <a:gd name="connsiteX4806" fmla="*/ 10447831 w 10502838"/>
              <a:gd name="connsiteY4806" fmla="*/ 692376 h 6860376"/>
              <a:gd name="connsiteX4807" fmla="*/ 10371897 w 10502838"/>
              <a:gd name="connsiteY4807" fmla="*/ 616442 h 6860376"/>
              <a:gd name="connsiteX4808" fmla="*/ 10295963 w 10502838"/>
              <a:gd name="connsiteY4808" fmla="*/ 692376 h 6860376"/>
              <a:gd name="connsiteX4809" fmla="*/ 10249924 w 10502838"/>
              <a:gd name="connsiteY4809" fmla="*/ 646337 h 6860376"/>
              <a:gd name="connsiteX4810" fmla="*/ 10325858 w 10502838"/>
              <a:gd name="connsiteY4810" fmla="*/ 570403 h 6860376"/>
              <a:gd name="connsiteX4811" fmla="*/ 10249924 w 10502838"/>
              <a:gd name="connsiteY4811" fmla="*/ 494468 h 6860376"/>
              <a:gd name="connsiteX4812" fmla="*/ 9693272 w 10502838"/>
              <a:gd name="connsiteY4812" fmla="*/ 448429 h 6860376"/>
              <a:gd name="connsiteX4813" fmla="*/ 9769206 w 10502838"/>
              <a:gd name="connsiteY4813" fmla="*/ 524363 h 6860376"/>
              <a:gd name="connsiteX4814" fmla="*/ 9845140 w 10502838"/>
              <a:gd name="connsiteY4814" fmla="*/ 448429 h 6860376"/>
              <a:gd name="connsiteX4815" fmla="*/ 9891180 w 10502838"/>
              <a:gd name="connsiteY4815" fmla="*/ 494468 h 6860376"/>
              <a:gd name="connsiteX4816" fmla="*/ 9815245 w 10502838"/>
              <a:gd name="connsiteY4816" fmla="*/ 570403 h 6860376"/>
              <a:gd name="connsiteX4817" fmla="*/ 9891180 w 10502838"/>
              <a:gd name="connsiteY4817" fmla="*/ 646337 h 6860376"/>
              <a:gd name="connsiteX4818" fmla="*/ 9845140 w 10502838"/>
              <a:gd name="connsiteY4818" fmla="*/ 692376 h 6860376"/>
              <a:gd name="connsiteX4819" fmla="*/ 9769206 w 10502838"/>
              <a:gd name="connsiteY4819" fmla="*/ 616442 h 6860376"/>
              <a:gd name="connsiteX4820" fmla="*/ 9693272 w 10502838"/>
              <a:gd name="connsiteY4820" fmla="*/ 692376 h 6860376"/>
              <a:gd name="connsiteX4821" fmla="*/ 9647233 w 10502838"/>
              <a:gd name="connsiteY4821" fmla="*/ 646337 h 6860376"/>
              <a:gd name="connsiteX4822" fmla="*/ 9723167 w 10502838"/>
              <a:gd name="connsiteY4822" fmla="*/ 570403 h 6860376"/>
              <a:gd name="connsiteX4823" fmla="*/ 9647233 w 10502838"/>
              <a:gd name="connsiteY4823" fmla="*/ 494468 h 6860376"/>
              <a:gd name="connsiteX4824" fmla="*/ 9091777 w 10502838"/>
              <a:gd name="connsiteY4824" fmla="*/ 448429 h 6860376"/>
              <a:gd name="connsiteX4825" fmla="*/ 9167711 w 10502838"/>
              <a:gd name="connsiteY4825" fmla="*/ 524363 h 6860376"/>
              <a:gd name="connsiteX4826" fmla="*/ 9243645 w 10502838"/>
              <a:gd name="connsiteY4826" fmla="*/ 448429 h 6860376"/>
              <a:gd name="connsiteX4827" fmla="*/ 9289684 w 10502838"/>
              <a:gd name="connsiteY4827" fmla="*/ 494468 h 6860376"/>
              <a:gd name="connsiteX4828" fmla="*/ 9213750 w 10502838"/>
              <a:gd name="connsiteY4828" fmla="*/ 570403 h 6860376"/>
              <a:gd name="connsiteX4829" fmla="*/ 9289684 w 10502838"/>
              <a:gd name="connsiteY4829" fmla="*/ 646337 h 6860376"/>
              <a:gd name="connsiteX4830" fmla="*/ 9243645 w 10502838"/>
              <a:gd name="connsiteY4830" fmla="*/ 692376 h 6860376"/>
              <a:gd name="connsiteX4831" fmla="*/ 9167711 w 10502838"/>
              <a:gd name="connsiteY4831" fmla="*/ 616442 h 6860376"/>
              <a:gd name="connsiteX4832" fmla="*/ 9091777 w 10502838"/>
              <a:gd name="connsiteY4832" fmla="*/ 692376 h 6860376"/>
              <a:gd name="connsiteX4833" fmla="*/ 9045738 w 10502838"/>
              <a:gd name="connsiteY4833" fmla="*/ 646337 h 6860376"/>
              <a:gd name="connsiteX4834" fmla="*/ 9121672 w 10502838"/>
              <a:gd name="connsiteY4834" fmla="*/ 570403 h 6860376"/>
              <a:gd name="connsiteX4835" fmla="*/ 9045738 w 10502838"/>
              <a:gd name="connsiteY4835" fmla="*/ 494468 h 6860376"/>
              <a:gd name="connsiteX4836" fmla="*/ 8488488 w 10502838"/>
              <a:gd name="connsiteY4836" fmla="*/ 448429 h 6860376"/>
              <a:gd name="connsiteX4837" fmla="*/ 8564422 w 10502838"/>
              <a:gd name="connsiteY4837" fmla="*/ 524363 h 6860376"/>
              <a:gd name="connsiteX4838" fmla="*/ 8640356 w 10502838"/>
              <a:gd name="connsiteY4838" fmla="*/ 448429 h 6860376"/>
              <a:gd name="connsiteX4839" fmla="*/ 8686396 w 10502838"/>
              <a:gd name="connsiteY4839" fmla="*/ 494468 h 6860376"/>
              <a:gd name="connsiteX4840" fmla="*/ 8610461 w 10502838"/>
              <a:gd name="connsiteY4840" fmla="*/ 570403 h 6860376"/>
              <a:gd name="connsiteX4841" fmla="*/ 8686396 w 10502838"/>
              <a:gd name="connsiteY4841" fmla="*/ 646337 h 6860376"/>
              <a:gd name="connsiteX4842" fmla="*/ 8640356 w 10502838"/>
              <a:gd name="connsiteY4842" fmla="*/ 692376 h 6860376"/>
              <a:gd name="connsiteX4843" fmla="*/ 8564422 w 10502838"/>
              <a:gd name="connsiteY4843" fmla="*/ 616442 h 6860376"/>
              <a:gd name="connsiteX4844" fmla="*/ 8488488 w 10502838"/>
              <a:gd name="connsiteY4844" fmla="*/ 692376 h 6860376"/>
              <a:gd name="connsiteX4845" fmla="*/ 8442449 w 10502838"/>
              <a:gd name="connsiteY4845" fmla="*/ 646337 h 6860376"/>
              <a:gd name="connsiteX4846" fmla="*/ 8518383 w 10502838"/>
              <a:gd name="connsiteY4846" fmla="*/ 570403 h 6860376"/>
              <a:gd name="connsiteX4847" fmla="*/ 8442449 w 10502838"/>
              <a:gd name="connsiteY4847" fmla="*/ 494468 h 6860376"/>
              <a:gd name="connsiteX4848" fmla="*/ 7886396 w 10502838"/>
              <a:gd name="connsiteY4848" fmla="*/ 448429 h 6860376"/>
              <a:gd name="connsiteX4849" fmla="*/ 7962330 w 10502838"/>
              <a:gd name="connsiteY4849" fmla="*/ 524363 h 6860376"/>
              <a:gd name="connsiteX4850" fmla="*/ 8038264 w 10502838"/>
              <a:gd name="connsiteY4850" fmla="*/ 448429 h 6860376"/>
              <a:gd name="connsiteX4851" fmla="*/ 8084303 w 10502838"/>
              <a:gd name="connsiteY4851" fmla="*/ 494468 h 6860376"/>
              <a:gd name="connsiteX4852" fmla="*/ 8008369 w 10502838"/>
              <a:gd name="connsiteY4852" fmla="*/ 570403 h 6860376"/>
              <a:gd name="connsiteX4853" fmla="*/ 8084303 w 10502838"/>
              <a:gd name="connsiteY4853" fmla="*/ 646337 h 6860376"/>
              <a:gd name="connsiteX4854" fmla="*/ 8038264 w 10502838"/>
              <a:gd name="connsiteY4854" fmla="*/ 692376 h 6860376"/>
              <a:gd name="connsiteX4855" fmla="*/ 7962330 w 10502838"/>
              <a:gd name="connsiteY4855" fmla="*/ 616442 h 6860376"/>
              <a:gd name="connsiteX4856" fmla="*/ 7886396 w 10502838"/>
              <a:gd name="connsiteY4856" fmla="*/ 692376 h 6860376"/>
              <a:gd name="connsiteX4857" fmla="*/ 7840357 w 10502838"/>
              <a:gd name="connsiteY4857" fmla="*/ 646337 h 6860376"/>
              <a:gd name="connsiteX4858" fmla="*/ 7916291 w 10502838"/>
              <a:gd name="connsiteY4858" fmla="*/ 570403 h 6860376"/>
              <a:gd name="connsiteX4859" fmla="*/ 7840357 w 10502838"/>
              <a:gd name="connsiteY4859" fmla="*/ 494468 h 6860376"/>
              <a:gd name="connsiteX4860" fmla="*/ 7283705 w 10502838"/>
              <a:gd name="connsiteY4860" fmla="*/ 448429 h 6860376"/>
              <a:gd name="connsiteX4861" fmla="*/ 7359639 w 10502838"/>
              <a:gd name="connsiteY4861" fmla="*/ 524363 h 6860376"/>
              <a:gd name="connsiteX4862" fmla="*/ 7435573 w 10502838"/>
              <a:gd name="connsiteY4862" fmla="*/ 448429 h 6860376"/>
              <a:gd name="connsiteX4863" fmla="*/ 7481613 w 10502838"/>
              <a:gd name="connsiteY4863" fmla="*/ 494468 h 6860376"/>
              <a:gd name="connsiteX4864" fmla="*/ 7405678 w 10502838"/>
              <a:gd name="connsiteY4864" fmla="*/ 570403 h 6860376"/>
              <a:gd name="connsiteX4865" fmla="*/ 7481613 w 10502838"/>
              <a:gd name="connsiteY4865" fmla="*/ 646337 h 6860376"/>
              <a:gd name="connsiteX4866" fmla="*/ 7435573 w 10502838"/>
              <a:gd name="connsiteY4866" fmla="*/ 692376 h 6860376"/>
              <a:gd name="connsiteX4867" fmla="*/ 7359639 w 10502838"/>
              <a:gd name="connsiteY4867" fmla="*/ 616442 h 6860376"/>
              <a:gd name="connsiteX4868" fmla="*/ 7283705 w 10502838"/>
              <a:gd name="connsiteY4868" fmla="*/ 692376 h 6860376"/>
              <a:gd name="connsiteX4869" fmla="*/ 7237666 w 10502838"/>
              <a:gd name="connsiteY4869" fmla="*/ 646337 h 6860376"/>
              <a:gd name="connsiteX4870" fmla="*/ 7313600 w 10502838"/>
              <a:gd name="connsiteY4870" fmla="*/ 570403 h 6860376"/>
              <a:gd name="connsiteX4871" fmla="*/ 7237666 w 10502838"/>
              <a:gd name="connsiteY4871" fmla="*/ 494468 h 6860376"/>
              <a:gd name="connsiteX4872" fmla="*/ 6681612 w 10502838"/>
              <a:gd name="connsiteY4872" fmla="*/ 448429 h 6860376"/>
              <a:gd name="connsiteX4873" fmla="*/ 6757546 w 10502838"/>
              <a:gd name="connsiteY4873" fmla="*/ 524363 h 6860376"/>
              <a:gd name="connsiteX4874" fmla="*/ 6833480 w 10502838"/>
              <a:gd name="connsiteY4874" fmla="*/ 448429 h 6860376"/>
              <a:gd name="connsiteX4875" fmla="*/ 6879519 w 10502838"/>
              <a:gd name="connsiteY4875" fmla="*/ 494468 h 6860376"/>
              <a:gd name="connsiteX4876" fmla="*/ 6803585 w 10502838"/>
              <a:gd name="connsiteY4876" fmla="*/ 570403 h 6860376"/>
              <a:gd name="connsiteX4877" fmla="*/ 6879519 w 10502838"/>
              <a:gd name="connsiteY4877" fmla="*/ 646337 h 6860376"/>
              <a:gd name="connsiteX4878" fmla="*/ 6833480 w 10502838"/>
              <a:gd name="connsiteY4878" fmla="*/ 692376 h 6860376"/>
              <a:gd name="connsiteX4879" fmla="*/ 6757546 w 10502838"/>
              <a:gd name="connsiteY4879" fmla="*/ 616442 h 6860376"/>
              <a:gd name="connsiteX4880" fmla="*/ 6681612 w 10502838"/>
              <a:gd name="connsiteY4880" fmla="*/ 692376 h 6860376"/>
              <a:gd name="connsiteX4881" fmla="*/ 6635573 w 10502838"/>
              <a:gd name="connsiteY4881" fmla="*/ 646337 h 6860376"/>
              <a:gd name="connsiteX4882" fmla="*/ 6711507 w 10502838"/>
              <a:gd name="connsiteY4882" fmla="*/ 570403 h 6860376"/>
              <a:gd name="connsiteX4883" fmla="*/ 6635573 w 10502838"/>
              <a:gd name="connsiteY4883" fmla="*/ 494468 h 6860376"/>
              <a:gd name="connsiteX4884" fmla="*/ 6078921 w 10502838"/>
              <a:gd name="connsiteY4884" fmla="*/ 448429 h 6860376"/>
              <a:gd name="connsiteX4885" fmla="*/ 6154855 w 10502838"/>
              <a:gd name="connsiteY4885" fmla="*/ 524363 h 6860376"/>
              <a:gd name="connsiteX4886" fmla="*/ 6230789 w 10502838"/>
              <a:gd name="connsiteY4886" fmla="*/ 448429 h 6860376"/>
              <a:gd name="connsiteX4887" fmla="*/ 6276829 w 10502838"/>
              <a:gd name="connsiteY4887" fmla="*/ 494468 h 6860376"/>
              <a:gd name="connsiteX4888" fmla="*/ 6200894 w 10502838"/>
              <a:gd name="connsiteY4888" fmla="*/ 570403 h 6860376"/>
              <a:gd name="connsiteX4889" fmla="*/ 6276829 w 10502838"/>
              <a:gd name="connsiteY4889" fmla="*/ 646337 h 6860376"/>
              <a:gd name="connsiteX4890" fmla="*/ 6230789 w 10502838"/>
              <a:gd name="connsiteY4890" fmla="*/ 692376 h 6860376"/>
              <a:gd name="connsiteX4891" fmla="*/ 6154855 w 10502838"/>
              <a:gd name="connsiteY4891" fmla="*/ 616442 h 6860376"/>
              <a:gd name="connsiteX4892" fmla="*/ 6078921 w 10502838"/>
              <a:gd name="connsiteY4892" fmla="*/ 692376 h 6860376"/>
              <a:gd name="connsiteX4893" fmla="*/ 6032882 w 10502838"/>
              <a:gd name="connsiteY4893" fmla="*/ 646337 h 6860376"/>
              <a:gd name="connsiteX4894" fmla="*/ 6108816 w 10502838"/>
              <a:gd name="connsiteY4894" fmla="*/ 570403 h 6860376"/>
              <a:gd name="connsiteX4895" fmla="*/ 6032882 w 10502838"/>
              <a:gd name="connsiteY4895" fmla="*/ 494468 h 6860376"/>
              <a:gd name="connsiteX4896" fmla="*/ 4874137 w 10502838"/>
              <a:gd name="connsiteY4896" fmla="*/ 448429 h 6860376"/>
              <a:gd name="connsiteX4897" fmla="*/ 4950071 w 10502838"/>
              <a:gd name="connsiteY4897" fmla="*/ 524363 h 6860376"/>
              <a:gd name="connsiteX4898" fmla="*/ 5026005 w 10502838"/>
              <a:gd name="connsiteY4898" fmla="*/ 448429 h 6860376"/>
              <a:gd name="connsiteX4899" fmla="*/ 5072044 w 10502838"/>
              <a:gd name="connsiteY4899" fmla="*/ 494468 h 6860376"/>
              <a:gd name="connsiteX4900" fmla="*/ 4996110 w 10502838"/>
              <a:gd name="connsiteY4900" fmla="*/ 570403 h 6860376"/>
              <a:gd name="connsiteX4901" fmla="*/ 5072044 w 10502838"/>
              <a:gd name="connsiteY4901" fmla="*/ 646337 h 6860376"/>
              <a:gd name="connsiteX4902" fmla="*/ 5026005 w 10502838"/>
              <a:gd name="connsiteY4902" fmla="*/ 692376 h 6860376"/>
              <a:gd name="connsiteX4903" fmla="*/ 4950071 w 10502838"/>
              <a:gd name="connsiteY4903" fmla="*/ 616442 h 6860376"/>
              <a:gd name="connsiteX4904" fmla="*/ 4874137 w 10502838"/>
              <a:gd name="connsiteY4904" fmla="*/ 692376 h 6860376"/>
              <a:gd name="connsiteX4905" fmla="*/ 4828098 w 10502838"/>
              <a:gd name="connsiteY4905" fmla="*/ 646337 h 6860376"/>
              <a:gd name="connsiteX4906" fmla="*/ 4904032 w 10502838"/>
              <a:gd name="connsiteY4906" fmla="*/ 570403 h 6860376"/>
              <a:gd name="connsiteX4907" fmla="*/ 4828098 w 10502838"/>
              <a:gd name="connsiteY4907" fmla="*/ 494468 h 6860376"/>
              <a:gd name="connsiteX4908" fmla="*/ 4272044 w 10502838"/>
              <a:gd name="connsiteY4908" fmla="*/ 448429 h 6860376"/>
              <a:gd name="connsiteX4909" fmla="*/ 4347978 w 10502838"/>
              <a:gd name="connsiteY4909" fmla="*/ 524363 h 6860376"/>
              <a:gd name="connsiteX4910" fmla="*/ 4423913 w 10502838"/>
              <a:gd name="connsiteY4910" fmla="*/ 448429 h 6860376"/>
              <a:gd name="connsiteX4911" fmla="*/ 4469951 w 10502838"/>
              <a:gd name="connsiteY4911" fmla="*/ 494468 h 6860376"/>
              <a:gd name="connsiteX4912" fmla="*/ 4394017 w 10502838"/>
              <a:gd name="connsiteY4912" fmla="*/ 570403 h 6860376"/>
              <a:gd name="connsiteX4913" fmla="*/ 4469951 w 10502838"/>
              <a:gd name="connsiteY4913" fmla="*/ 646337 h 6860376"/>
              <a:gd name="connsiteX4914" fmla="*/ 4423913 w 10502838"/>
              <a:gd name="connsiteY4914" fmla="*/ 692376 h 6860376"/>
              <a:gd name="connsiteX4915" fmla="*/ 4347978 w 10502838"/>
              <a:gd name="connsiteY4915" fmla="*/ 616442 h 6860376"/>
              <a:gd name="connsiteX4916" fmla="*/ 4272044 w 10502838"/>
              <a:gd name="connsiteY4916" fmla="*/ 692376 h 6860376"/>
              <a:gd name="connsiteX4917" fmla="*/ 4226005 w 10502838"/>
              <a:gd name="connsiteY4917" fmla="*/ 646337 h 6860376"/>
              <a:gd name="connsiteX4918" fmla="*/ 4301939 w 10502838"/>
              <a:gd name="connsiteY4918" fmla="*/ 570403 h 6860376"/>
              <a:gd name="connsiteX4919" fmla="*/ 4226005 w 10502838"/>
              <a:gd name="connsiteY4919" fmla="*/ 494468 h 6860376"/>
              <a:gd name="connsiteX4920" fmla="*/ 3668756 w 10502838"/>
              <a:gd name="connsiteY4920" fmla="*/ 448429 h 6860376"/>
              <a:gd name="connsiteX4921" fmla="*/ 3744690 w 10502838"/>
              <a:gd name="connsiteY4921" fmla="*/ 524363 h 6860376"/>
              <a:gd name="connsiteX4922" fmla="*/ 3820624 w 10502838"/>
              <a:gd name="connsiteY4922" fmla="*/ 449625 h 6860376"/>
              <a:gd name="connsiteX4923" fmla="*/ 3866663 w 10502838"/>
              <a:gd name="connsiteY4923" fmla="*/ 495664 h 6860376"/>
              <a:gd name="connsiteX4924" fmla="*/ 3790729 w 10502838"/>
              <a:gd name="connsiteY4924" fmla="*/ 571598 h 6860376"/>
              <a:gd name="connsiteX4925" fmla="*/ 3866663 w 10502838"/>
              <a:gd name="connsiteY4925" fmla="*/ 647533 h 6860376"/>
              <a:gd name="connsiteX4926" fmla="*/ 3820624 w 10502838"/>
              <a:gd name="connsiteY4926" fmla="*/ 692376 h 6860376"/>
              <a:gd name="connsiteX4927" fmla="*/ 3744690 w 10502838"/>
              <a:gd name="connsiteY4927" fmla="*/ 616442 h 6860376"/>
              <a:gd name="connsiteX4928" fmla="*/ 3668756 w 10502838"/>
              <a:gd name="connsiteY4928" fmla="*/ 692376 h 6860376"/>
              <a:gd name="connsiteX4929" fmla="*/ 3622717 w 10502838"/>
              <a:gd name="connsiteY4929" fmla="*/ 646337 h 6860376"/>
              <a:gd name="connsiteX4930" fmla="*/ 3698651 w 10502838"/>
              <a:gd name="connsiteY4930" fmla="*/ 570403 h 6860376"/>
              <a:gd name="connsiteX4931" fmla="*/ 3622717 w 10502838"/>
              <a:gd name="connsiteY4931" fmla="*/ 494468 h 6860376"/>
              <a:gd name="connsiteX4932" fmla="*/ 2464615 w 10502838"/>
              <a:gd name="connsiteY4932" fmla="*/ 448429 h 6860376"/>
              <a:gd name="connsiteX4933" fmla="*/ 2540553 w 10502838"/>
              <a:gd name="connsiteY4933" fmla="*/ 524363 h 6860376"/>
              <a:gd name="connsiteX4934" fmla="*/ 2616487 w 10502838"/>
              <a:gd name="connsiteY4934" fmla="*/ 448429 h 6860376"/>
              <a:gd name="connsiteX4935" fmla="*/ 2662526 w 10502838"/>
              <a:gd name="connsiteY4935" fmla="*/ 494468 h 6860376"/>
              <a:gd name="connsiteX4936" fmla="*/ 2586592 w 10502838"/>
              <a:gd name="connsiteY4936" fmla="*/ 570403 h 6860376"/>
              <a:gd name="connsiteX4937" fmla="*/ 2662526 w 10502838"/>
              <a:gd name="connsiteY4937" fmla="*/ 646337 h 6860376"/>
              <a:gd name="connsiteX4938" fmla="*/ 2616487 w 10502838"/>
              <a:gd name="connsiteY4938" fmla="*/ 692376 h 6860376"/>
              <a:gd name="connsiteX4939" fmla="*/ 2540553 w 10502838"/>
              <a:gd name="connsiteY4939" fmla="*/ 616442 h 6860376"/>
              <a:gd name="connsiteX4940" fmla="*/ 2464615 w 10502838"/>
              <a:gd name="connsiteY4940" fmla="*/ 692376 h 6860376"/>
              <a:gd name="connsiteX4941" fmla="*/ 2418575 w 10502838"/>
              <a:gd name="connsiteY4941" fmla="*/ 646337 h 6860376"/>
              <a:gd name="connsiteX4942" fmla="*/ 2494511 w 10502838"/>
              <a:gd name="connsiteY4942" fmla="*/ 570403 h 6860376"/>
              <a:gd name="connsiteX4943" fmla="*/ 2418575 w 10502838"/>
              <a:gd name="connsiteY4943" fmla="*/ 494468 h 6860376"/>
              <a:gd name="connsiteX4944" fmla="*/ 1861918 w 10502838"/>
              <a:gd name="connsiteY4944" fmla="*/ 448429 h 6860376"/>
              <a:gd name="connsiteX4945" fmla="*/ 1937853 w 10502838"/>
              <a:gd name="connsiteY4945" fmla="*/ 524363 h 6860376"/>
              <a:gd name="connsiteX4946" fmla="*/ 2013788 w 10502838"/>
              <a:gd name="connsiteY4946" fmla="*/ 448429 h 6860376"/>
              <a:gd name="connsiteX4947" fmla="*/ 2059826 w 10502838"/>
              <a:gd name="connsiteY4947" fmla="*/ 494468 h 6860376"/>
              <a:gd name="connsiteX4948" fmla="*/ 1983892 w 10502838"/>
              <a:gd name="connsiteY4948" fmla="*/ 570403 h 6860376"/>
              <a:gd name="connsiteX4949" fmla="*/ 2059826 w 10502838"/>
              <a:gd name="connsiteY4949" fmla="*/ 646337 h 6860376"/>
              <a:gd name="connsiteX4950" fmla="*/ 2013788 w 10502838"/>
              <a:gd name="connsiteY4950" fmla="*/ 692376 h 6860376"/>
              <a:gd name="connsiteX4951" fmla="*/ 1937853 w 10502838"/>
              <a:gd name="connsiteY4951" fmla="*/ 616442 h 6860376"/>
              <a:gd name="connsiteX4952" fmla="*/ 1861918 w 10502838"/>
              <a:gd name="connsiteY4952" fmla="*/ 692376 h 6860376"/>
              <a:gd name="connsiteX4953" fmla="*/ 1815878 w 10502838"/>
              <a:gd name="connsiteY4953" fmla="*/ 646337 h 6860376"/>
              <a:gd name="connsiteX4954" fmla="*/ 1891814 w 10502838"/>
              <a:gd name="connsiteY4954" fmla="*/ 570403 h 6860376"/>
              <a:gd name="connsiteX4955" fmla="*/ 1815878 w 10502838"/>
              <a:gd name="connsiteY4955" fmla="*/ 494468 h 6860376"/>
              <a:gd name="connsiteX4956" fmla="*/ 657131 w 10502838"/>
              <a:gd name="connsiteY4956" fmla="*/ 448429 h 6860376"/>
              <a:gd name="connsiteX4957" fmla="*/ 733066 w 10502838"/>
              <a:gd name="connsiteY4957" fmla="*/ 524363 h 6860376"/>
              <a:gd name="connsiteX4958" fmla="*/ 809000 w 10502838"/>
              <a:gd name="connsiteY4958" fmla="*/ 448429 h 6860376"/>
              <a:gd name="connsiteX4959" fmla="*/ 855038 w 10502838"/>
              <a:gd name="connsiteY4959" fmla="*/ 494468 h 6860376"/>
              <a:gd name="connsiteX4960" fmla="*/ 779105 w 10502838"/>
              <a:gd name="connsiteY4960" fmla="*/ 570403 h 6860376"/>
              <a:gd name="connsiteX4961" fmla="*/ 855038 w 10502838"/>
              <a:gd name="connsiteY4961" fmla="*/ 646337 h 6860376"/>
              <a:gd name="connsiteX4962" fmla="*/ 809000 w 10502838"/>
              <a:gd name="connsiteY4962" fmla="*/ 692376 h 6860376"/>
              <a:gd name="connsiteX4963" fmla="*/ 733066 w 10502838"/>
              <a:gd name="connsiteY4963" fmla="*/ 616442 h 6860376"/>
              <a:gd name="connsiteX4964" fmla="*/ 657131 w 10502838"/>
              <a:gd name="connsiteY4964" fmla="*/ 692376 h 6860376"/>
              <a:gd name="connsiteX4965" fmla="*/ 611092 w 10502838"/>
              <a:gd name="connsiteY4965" fmla="*/ 646337 h 6860376"/>
              <a:gd name="connsiteX4966" fmla="*/ 687026 w 10502838"/>
              <a:gd name="connsiteY4966" fmla="*/ 570403 h 6860376"/>
              <a:gd name="connsiteX4967" fmla="*/ 611092 w 10502838"/>
              <a:gd name="connsiteY4967" fmla="*/ 494468 h 6860376"/>
              <a:gd name="connsiteX4968" fmla="*/ 1914537 w 10502838"/>
              <a:gd name="connsiteY4968" fmla="*/ 0 h 6860376"/>
              <a:gd name="connsiteX4969" fmla="*/ 1961174 w 10502838"/>
              <a:gd name="connsiteY4969" fmla="*/ 0 h 6860376"/>
              <a:gd name="connsiteX4970" fmla="*/ 1961174 w 10502838"/>
              <a:gd name="connsiteY4970" fmla="*/ 107025 h 6860376"/>
              <a:gd name="connsiteX4971" fmla="*/ 2068200 w 10502838"/>
              <a:gd name="connsiteY4971" fmla="*/ 107025 h 6860376"/>
              <a:gd name="connsiteX4972" fmla="*/ 2068200 w 10502838"/>
              <a:gd name="connsiteY4972" fmla="*/ 154260 h 6860376"/>
              <a:gd name="connsiteX4973" fmla="*/ 1961174 w 10502838"/>
              <a:gd name="connsiteY4973" fmla="*/ 154260 h 6860376"/>
              <a:gd name="connsiteX4974" fmla="*/ 1961174 w 10502838"/>
              <a:gd name="connsiteY4974" fmla="*/ 261286 h 6860376"/>
              <a:gd name="connsiteX4975" fmla="*/ 1914537 w 10502838"/>
              <a:gd name="connsiteY4975" fmla="*/ 261286 h 6860376"/>
              <a:gd name="connsiteX4976" fmla="*/ 1914537 w 10502838"/>
              <a:gd name="connsiteY4976" fmla="*/ 154260 h 6860376"/>
              <a:gd name="connsiteX4977" fmla="*/ 1807509 w 10502838"/>
              <a:gd name="connsiteY4977" fmla="*/ 154260 h 6860376"/>
              <a:gd name="connsiteX4978" fmla="*/ 1807509 w 10502838"/>
              <a:gd name="connsiteY4978" fmla="*/ 107025 h 6860376"/>
              <a:gd name="connsiteX4979" fmla="*/ 1914537 w 10502838"/>
              <a:gd name="connsiteY4979" fmla="*/ 107025 h 6860376"/>
              <a:gd name="connsiteX4980" fmla="*/ 1311837 w 10502838"/>
              <a:gd name="connsiteY4980" fmla="*/ 0 h 6860376"/>
              <a:gd name="connsiteX4981" fmla="*/ 1359072 w 10502838"/>
              <a:gd name="connsiteY4981" fmla="*/ 0 h 6860376"/>
              <a:gd name="connsiteX4982" fmla="*/ 1359072 w 10502838"/>
              <a:gd name="connsiteY4982" fmla="*/ 107025 h 6860376"/>
              <a:gd name="connsiteX4983" fmla="*/ 1466101 w 10502838"/>
              <a:gd name="connsiteY4983" fmla="*/ 107025 h 6860376"/>
              <a:gd name="connsiteX4984" fmla="*/ 1466101 w 10502838"/>
              <a:gd name="connsiteY4984" fmla="*/ 154260 h 6860376"/>
              <a:gd name="connsiteX4985" fmla="*/ 1359072 w 10502838"/>
              <a:gd name="connsiteY4985" fmla="*/ 154260 h 6860376"/>
              <a:gd name="connsiteX4986" fmla="*/ 1359072 w 10502838"/>
              <a:gd name="connsiteY4986" fmla="*/ 261286 h 6860376"/>
              <a:gd name="connsiteX4987" fmla="*/ 1311837 w 10502838"/>
              <a:gd name="connsiteY4987" fmla="*/ 261286 h 6860376"/>
              <a:gd name="connsiteX4988" fmla="*/ 1311837 w 10502838"/>
              <a:gd name="connsiteY4988" fmla="*/ 154260 h 6860376"/>
              <a:gd name="connsiteX4989" fmla="*/ 1204817 w 10502838"/>
              <a:gd name="connsiteY4989" fmla="*/ 154260 h 6860376"/>
              <a:gd name="connsiteX4990" fmla="*/ 1204817 w 10502838"/>
              <a:gd name="connsiteY4990" fmla="*/ 107025 h 6860376"/>
              <a:gd name="connsiteX4991" fmla="*/ 1311837 w 10502838"/>
              <a:gd name="connsiteY4991" fmla="*/ 107025 h 6860376"/>
              <a:gd name="connsiteX4992" fmla="*/ 709751 w 10502838"/>
              <a:gd name="connsiteY4992" fmla="*/ 0 h 6860376"/>
              <a:gd name="connsiteX4993" fmla="*/ 756387 w 10502838"/>
              <a:gd name="connsiteY4993" fmla="*/ 0 h 6860376"/>
              <a:gd name="connsiteX4994" fmla="*/ 756387 w 10502838"/>
              <a:gd name="connsiteY4994" fmla="*/ 107025 h 6860376"/>
              <a:gd name="connsiteX4995" fmla="*/ 863412 w 10502838"/>
              <a:gd name="connsiteY4995" fmla="*/ 107025 h 6860376"/>
              <a:gd name="connsiteX4996" fmla="*/ 863412 w 10502838"/>
              <a:gd name="connsiteY4996" fmla="*/ 154260 h 6860376"/>
              <a:gd name="connsiteX4997" fmla="*/ 756387 w 10502838"/>
              <a:gd name="connsiteY4997" fmla="*/ 154260 h 6860376"/>
              <a:gd name="connsiteX4998" fmla="*/ 756387 w 10502838"/>
              <a:gd name="connsiteY4998" fmla="*/ 261286 h 6860376"/>
              <a:gd name="connsiteX4999" fmla="*/ 709751 w 10502838"/>
              <a:gd name="connsiteY4999" fmla="*/ 261286 h 6860376"/>
              <a:gd name="connsiteX5000" fmla="*/ 709751 w 10502838"/>
              <a:gd name="connsiteY5000" fmla="*/ 154260 h 6860376"/>
              <a:gd name="connsiteX5001" fmla="*/ 602725 w 10502838"/>
              <a:gd name="connsiteY5001" fmla="*/ 154260 h 6860376"/>
              <a:gd name="connsiteX5002" fmla="*/ 602725 w 10502838"/>
              <a:gd name="connsiteY5002" fmla="*/ 107025 h 6860376"/>
              <a:gd name="connsiteX5003" fmla="*/ 709751 w 10502838"/>
              <a:gd name="connsiteY5003" fmla="*/ 107025 h 6860376"/>
              <a:gd name="connsiteX5004" fmla="*/ 107060 w 10502838"/>
              <a:gd name="connsiteY5004" fmla="*/ 0 h 6860376"/>
              <a:gd name="connsiteX5005" fmla="*/ 154295 w 10502838"/>
              <a:gd name="connsiteY5005" fmla="*/ 0 h 6860376"/>
              <a:gd name="connsiteX5006" fmla="*/ 154295 w 10502838"/>
              <a:gd name="connsiteY5006" fmla="*/ 107025 h 6860376"/>
              <a:gd name="connsiteX5007" fmla="*/ 261321 w 10502838"/>
              <a:gd name="connsiteY5007" fmla="*/ 107025 h 6860376"/>
              <a:gd name="connsiteX5008" fmla="*/ 261321 w 10502838"/>
              <a:gd name="connsiteY5008" fmla="*/ 154260 h 6860376"/>
              <a:gd name="connsiteX5009" fmla="*/ 154295 w 10502838"/>
              <a:gd name="connsiteY5009" fmla="*/ 154260 h 6860376"/>
              <a:gd name="connsiteX5010" fmla="*/ 154295 w 10502838"/>
              <a:gd name="connsiteY5010" fmla="*/ 261286 h 6860376"/>
              <a:gd name="connsiteX5011" fmla="*/ 107060 w 10502838"/>
              <a:gd name="connsiteY5011" fmla="*/ 261286 h 6860376"/>
              <a:gd name="connsiteX5012" fmla="*/ 107060 w 10502838"/>
              <a:gd name="connsiteY5012" fmla="*/ 154260 h 6860376"/>
              <a:gd name="connsiteX5013" fmla="*/ 36 w 10502838"/>
              <a:gd name="connsiteY5013" fmla="*/ 154260 h 6860376"/>
              <a:gd name="connsiteX5014" fmla="*/ 36 w 10502838"/>
              <a:gd name="connsiteY5014" fmla="*/ 107025 h 6860376"/>
              <a:gd name="connsiteX5015" fmla="*/ 107060 w 10502838"/>
              <a:gd name="connsiteY5015" fmla="*/ 107025 h 6860376"/>
              <a:gd name="connsiteX5016" fmla="*/ 3721970 w 10502838"/>
              <a:gd name="connsiteY5016" fmla="*/ 0 h 6860376"/>
              <a:gd name="connsiteX5017" fmla="*/ 3768606 w 10502838"/>
              <a:gd name="connsiteY5017" fmla="*/ 0 h 6860376"/>
              <a:gd name="connsiteX5018" fmla="*/ 3768606 w 10502838"/>
              <a:gd name="connsiteY5018" fmla="*/ 107025 h 6860376"/>
              <a:gd name="connsiteX5019" fmla="*/ 3875632 w 10502838"/>
              <a:gd name="connsiteY5019" fmla="*/ 107025 h 6860376"/>
              <a:gd name="connsiteX5020" fmla="*/ 3875632 w 10502838"/>
              <a:gd name="connsiteY5020" fmla="*/ 154260 h 6860376"/>
              <a:gd name="connsiteX5021" fmla="*/ 3768606 w 10502838"/>
              <a:gd name="connsiteY5021" fmla="*/ 154260 h 6860376"/>
              <a:gd name="connsiteX5022" fmla="*/ 3768606 w 10502838"/>
              <a:gd name="connsiteY5022" fmla="*/ 261286 h 6860376"/>
              <a:gd name="connsiteX5023" fmla="*/ 3721970 w 10502838"/>
              <a:gd name="connsiteY5023" fmla="*/ 261286 h 6860376"/>
              <a:gd name="connsiteX5024" fmla="*/ 3721970 w 10502838"/>
              <a:gd name="connsiteY5024" fmla="*/ 154260 h 6860376"/>
              <a:gd name="connsiteX5025" fmla="*/ 3614944 w 10502838"/>
              <a:gd name="connsiteY5025" fmla="*/ 154260 h 6860376"/>
              <a:gd name="connsiteX5026" fmla="*/ 3614944 w 10502838"/>
              <a:gd name="connsiteY5026" fmla="*/ 107025 h 6860376"/>
              <a:gd name="connsiteX5027" fmla="*/ 3721970 w 10502838"/>
              <a:gd name="connsiteY5027" fmla="*/ 107025 h 6860376"/>
              <a:gd name="connsiteX5028" fmla="*/ 3119338 w 10502838"/>
              <a:gd name="connsiteY5028" fmla="*/ 0 h 6860376"/>
              <a:gd name="connsiteX5029" fmla="*/ 3166572 w 10502838"/>
              <a:gd name="connsiteY5029" fmla="*/ 0 h 6860376"/>
              <a:gd name="connsiteX5030" fmla="*/ 3166572 w 10502838"/>
              <a:gd name="connsiteY5030" fmla="*/ 107025 h 6860376"/>
              <a:gd name="connsiteX5031" fmla="*/ 3273600 w 10502838"/>
              <a:gd name="connsiteY5031" fmla="*/ 107025 h 6860376"/>
              <a:gd name="connsiteX5032" fmla="*/ 3273600 w 10502838"/>
              <a:gd name="connsiteY5032" fmla="*/ 154260 h 6860376"/>
              <a:gd name="connsiteX5033" fmla="*/ 3166572 w 10502838"/>
              <a:gd name="connsiteY5033" fmla="*/ 154260 h 6860376"/>
              <a:gd name="connsiteX5034" fmla="*/ 3166572 w 10502838"/>
              <a:gd name="connsiteY5034" fmla="*/ 261286 h 6860376"/>
              <a:gd name="connsiteX5035" fmla="*/ 3119338 w 10502838"/>
              <a:gd name="connsiteY5035" fmla="*/ 261286 h 6860376"/>
              <a:gd name="connsiteX5036" fmla="*/ 3119338 w 10502838"/>
              <a:gd name="connsiteY5036" fmla="*/ 154260 h 6860376"/>
              <a:gd name="connsiteX5037" fmla="*/ 3012311 w 10502838"/>
              <a:gd name="connsiteY5037" fmla="*/ 154260 h 6860376"/>
              <a:gd name="connsiteX5038" fmla="*/ 3012311 w 10502838"/>
              <a:gd name="connsiteY5038" fmla="*/ 107025 h 6860376"/>
              <a:gd name="connsiteX5039" fmla="*/ 3119338 w 10502838"/>
              <a:gd name="connsiteY5039" fmla="*/ 107025 h 6860376"/>
              <a:gd name="connsiteX5040" fmla="*/ 2516638 w 10502838"/>
              <a:gd name="connsiteY5040" fmla="*/ 0 h 6860376"/>
              <a:gd name="connsiteX5041" fmla="*/ 2563874 w 10502838"/>
              <a:gd name="connsiteY5041" fmla="*/ 0 h 6860376"/>
              <a:gd name="connsiteX5042" fmla="*/ 2563874 w 10502838"/>
              <a:gd name="connsiteY5042" fmla="*/ 107025 h 6860376"/>
              <a:gd name="connsiteX5043" fmla="*/ 2670900 w 10502838"/>
              <a:gd name="connsiteY5043" fmla="*/ 107025 h 6860376"/>
              <a:gd name="connsiteX5044" fmla="*/ 2670900 w 10502838"/>
              <a:gd name="connsiteY5044" fmla="*/ 154260 h 6860376"/>
              <a:gd name="connsiteX5045" fmla="*/ 2563874 w 10502838"/>
              <a:gd name="connsiteY5045" fmla="*/ 154260 h 6860376"/>
              <a:gd name="connsiteX5046" fmla="*/ 2563874 w 10502838"/>
              <a:gd name="connsiteY5046" fmla="*/ 261286 h 6860376"/>
              <a:gd name="connsiteX5047" fmla="*/ 2516638 w 10502838"/>
              <a:gd name="connsiteY5047" fmla="*/ 261286 h 6860376"/>
              <a:gd name="connsiteX5048" fmla="*/ 2516638 w 10502838"/>
              <a:gd name="connsiteY5048" fmla="*/ 154260 h 6860376"/>
              <a:gd name="connsiteX5049" fmla="*/ 2409610 w 10502838"/>
              <a:gd name="connsiteY5049" fmla="*/ 154260 h 6860376"/>
              <a:gd name="connsiteX5050" fmla="*/ 2409610 w 10502838"/>
              <a:gd name="connsiteY5050" fmla="*/ 107025 h 6860376"/>
              <a:gd name="connsiteX5051" fmla="*/ 2516638 w 10502838"/>
              <a:gd name="connsiteY5051" fmla="*/ 107025 h 6860376"/>
              <a:gd name="connsiteX5052" fmla="*/ 10348579 w 10502838"/>
              <a:gd name="connsiteY5052" fmla="*/ 0 h 6860376"/>
              <a:gd name="connsiteX5053" fmla="*/ 10395813 w 10502838"/>
              <a:gd name="connsiteY5053" fmla="*/ 0 h 6860376"/>
              <a:gd name="connsiteX5054" fmla="*/ 10395813 w 10502838"/>
              <a:gd name="connsiteY5054" fmla="*/ 107025 h 6860376"/>
              <a:gd name="connsiteX5055" fmla="*/ 10502838 w 10502838"/>
              <a:gd name="connsiteY5055" fmla="*/ 107025 h 6860376"/>
              <a:gd name="connsiteX5056" fmla="*/ 10502838 w 10502838"/>
              <a:gd name="connsiteY5056" fmla="*/ 154260 h 6860376"/>
              <a:gd name="connsiteX5057" fmla="*/ 10395813 w 10502838"/>
              <a:gd name="connsiteY5057" fmla="*/ 154260 h 6860376"/>
              <a:gd name="connsiteX5058" fmla="*/ 10395813 w 10502838"/>
              <a:gd name="connsiteY5058" fmla="*/ 261286 h 6860376"/>
              <a:gd name="connsiteX5059" fmla="*/ 10348579 w 10502838"/>
              <a:gd name="connsiteY5059" fmla="*/ 261286 h 6860376"/>
              <a:gd name="connsiteX5060" fmla="*/ 10348579 w 10502838"/>
              <a:gd name="connsiteY5060" fmla="*/ 154260 h 6860376"/>
              <a:gd name="connsiteX5061" fmla="*/ 10241553 w 10502838"/>
              <a:gd name="connsiteY5061" fmla="*/ 154260 h 6860376"/>
              <a:gd name="connsiteX5062" fmla="*/ 10241553 w 10502838"/>
              <a:gd name="connsiteY5062" fmla="*/ 107025 h 6860376"/>
              <a:gd name="connsiteX5063" fmla="*/ 10348579 w 10502838"/>
              <a:gd name="connsiteY5063" fmla="*/ 107025 h 6860376"/>
              <a:gd name="connsiteX5064" fmla="*/ 9746486 w 10502838"/>
              <a:gd name="connsiteY5064" fmla="*/ 0 h 6860376"/>
              <a:gd name="connsiteX5065" fmla="*/ 9793123 w 10502838"/>
              <a:gd name="connsiteY5065" fmla="*/ 0 h 6860376"/>
              <a:gd name="connsiteX5066" fmla="*/ 9793123 w 10502838"/>
              <a:gd name="connsiteY5066" fmla="*/ 107025 h 6860376"/>
              <a:gd name="connsiteX5067" fmla="*/ 9900148 w 10502838"/>
              <a:gd name="connsiteY5067" fmla="*/ 107025 h 6860376"/>
              <a:gd name="connsiteX5068" fmla="*/ 9900148 w 10502838"/>
              <a:gd name="connsiteY5068" fmla="*/ 154260 h 6860376"/>
              <a:gd name="connsiteX5069" fmla="*/ 9793123 w 10502838"/>
              <a:gd name="connsiteY5069" fmla="*/ 154260 h 6860376"/>
              <a:gd name="connsiteX5070" fmla="*/ 9793123 w 10502838"/>
              <a:gd name="connsiteY5070" fmla="*/ 261286 h 6860376"/>
              <a:gd name="connsiteX5071" fmla="*/ 9746486 w 10502838"/>
              <a:gd name="connsiteY5071" fmla="*/ 261286 h 6860376"/>
              <a:gd name="connsiteX5072" fmla="*/ 9746486 w 10502838"/>
              <a:gd name="connsiteY5072" fmla="*/ 154260 h 6860376"/>
              <a:gd name="connsiteX5073" fmla="*/ 9639460 w 10502838"/>
              <a:gd name="connsiteY5073" fmla="*/ 154260 h 6860376"/>
              <a:gd name="connsiteX5074" fmla="*/ 9639460 w 10502838"/>
              <a:gd name="connsiteY5074" fmla="*/ 107025 h 6860376"/>
              <a:gd name="connsiteX5075" fmla="*/ 9746486 w 10502838"/>
              <a:gd name="connsiteY5075" fmla="*/ 107025 h 6860376"/>
              <a:gd name="connsiteX5076" fmla="*/ 9143796 w 10502838"/>
              <a:gd name="connsiteY5076" fmla="*/ 0 h 6860376"/>
              <a:gd name="connsiteX5077" fmla="*/ 9191030 w 10502838"/>
              <a:gd name="connsiteY5077" fmla="*/ 0 h 6860376"/>
              <a:gd name="connsiteX5078" fmla="*/ 9191030 w 10502838"/>
              <a:gd name="connsiteY5078" fmla="*/ 107025 h 6860376"/>
              <a:gd name="connsiteX5079" fmla="*/ 9298055 w 10502838"/>
              <a:gd name="connsiteY5079" fmla="*/ 107025 h 6860376"/>
              <a:gd name="connsiteX5080" fmla="*/ 9298055 w 10502838"/>
              <a:gd name="connsiteY5080" fmla="*/ 154260 h 6860376"/>
              <a:gd name="connsiteX5081" fmla="*/ 9191030 w 10502838"/>
              <a:gd name="connsiteY5081" fmla="*/ 154260 h 6860376"/>
              <a:gd name="connsiteX5082" fmla="*/ 9191030 w 10502838"/>
              <a:gd name="connsiteY5082" fmla="*/ 261286 h 6860376"/>
              <a:gd name="connsiteX5083" fmla="*/ 9143796 w 10502838"/>
              <a:gd name="connsiteY5083" fmla="*/ 261286 h 6860376"/>
              <a:gd name="connsiteX5084" fmla="*/ 9143796 w 10502838"/>
              <a:gd name="connsiteY5084" fmla="*/ 154260 h 6860376"/>
              <a:gd name="connsiteX5085" fmla="*/ 9036770 w 10502838"/>
              <a:gd name="connsiteY5085" fmla="*/ 154260 h 6860376"/>
              <a:gd name="connsiteX5086" fmla="*/ 9036770 w 10502838"/>
              <a:gd name="connsiteY5086" fmla="*/ 107025 h 6860376"/>
              <a:gd name="connsiteX5087" fmla="*/ 9143796 w 10502838"/>
              <a:gd name="connsiteY5087" fmla="*/ 107025 h 6860376"/>
              <a:gd name="connsiteX5088" fmla="*/ 8541105 w 10502838"/>
              <a:gd name="connsiteY5088" fmla="*/ 0 h 6860376"/>
              <a:gd name="connsiteX5089" fmla="*/ 8588339 w 10502838"/>
              <a:gd name="connsiteY5089" fmla="*/ 0 h 6860376"/>
              <a:gd name="connsiteX5090" fmla="*/ 8588339 w 10502838"/>
              <a:gd name="connsiteY5090" fmla="*/ 107025 h 6860376"/>
              <a:gd name="connsiteX5091" fmla="*/ 8695365 w 10502838"/>
              <a:gd name="connsiteY5091" fmla="*/ 107025 h 6860376"/>
              <a:gd name="connsiteX5092" fmla="*/ 8695365 w 10502838"/>
              <a:gd name="connsiteY5092" fmla="*/ 154260 h 6860376"/>
              <a:gd name="connsiteX5093" fmla="*/ 8588339 w 10502838"/>
              <a:gd name="connsiteY5093" fmla="*/ 154260 h 6860376"/>
              <a:gd name="connsiteX5094" fmla="*/ 8588339 w 10502838"/>
              <a:gd name="connsiteY5094" fmla="*/ 261286 h 6860376"/>
              <a:gd name="connsiteX5095" fmla="*/ 8541105 w 10502838"/>
              <a:gd name="connsiteY5095" fmla="*/ 261286 h 6860376"/>
              <a:gd name="connsiteX5096" fmla="*/ 8541105 w 10502838"/>
              <a:gd name="connsiteY5096" fmla="*/ 154260 h 6860376"/>
              <a:gd name="connsiteX5097" fmla="*/ 8434079 w 10502838"/>
              <a:gd name="connsiteY5097" fmla="*/ 154260 h 6860376"/>
              <a:gd name="connsiteX5098" fmla="*/ 8434079 w 10502838"/>
              <a:gd name="connsiteY5098" fmla="*/ 107025 h 6860376"/>
              <a:gd name="connsiteX5099" fmla="*/ 8541105 w 10502838"/>
              <a:gd name="connsiteY5099" fmla="*/ 107025 h 6860376"/>
              <a:gd name="connsiteX5100" fmla="*/ 7939012 w 10502838"/>
              <a:gd name="connsiteY5100" fmla="*/ 0 h 6860376"/>
              <a:gd name="connsiteX5101" fmla="*/ 7985648 w 10502838"/>
              <a:gd name="connsiteY5101" fmla="*/ 0 h 6860376"/>
              <a:gd name="connsiteX5102" fmla="*/ 7985648 w 10502838"/>
              <a:gd name="connsiteY5102" fmla="*/ 107025 h 6860376"/>
              <a:gd name="connsiteX5103" fmla="*/ 8092674 w 10502838"/>
              <a:gd name="connsiteY5103" fmla="*/ 107025 h 6860376"/>
              <a:gd name="connsiteX5104" fmla="*/ 8092674 w 10502838"/>
              <a:gd name="connsiteY5104" fmla="*/ 154260 h 6860376"/>
              <a:gd name="connsiteX5105" fmla="*/ 7985648 w 10502838"/>
              <a:gd name="connsiteY5105" fmla="*/ 154260 h 6860376"/>
              <a:gd name="connsiteX5106" fmla="*/ 7985648 w 10502838"/>
              <a:gd name="connsiteY5106" fmla="*/ 261286 h 6860376"/>
              <a:gd name="connsiteX5107" fmla="*/ 7939012 w 10502838"/>
              <a:gd name="connsiteY5107" fmla="*/ 261286 h 6860376"/>
              <a:gd name="connsiteX5108" fmla="*/ 7939012 w 10502838"/>
              <a:gd name="connsiteY5108" fmla="*/ 154260 h 6860376"/>
              <a:gd name="connsiteX5109" fmla="*/ 7831986 w 10502838"/>
              <a:gd name="connsiteY5109" fmla="*/ 154260 h 6860376"/>
              <a:gd name="connsiteX5110" fmla="*/ 7831986 w 10502838"/>
              <a:gd name="connsiteY5110" fmla="*/ 107025 h 6860376"/>
              <a:gd name="connsiteX5111" fmla="*/ 7939012 w 10502838"/>
              <a:gd name="connsiteY5111" fmla="*/ 107025 h 6860376"/>
              <a:gd name="connsiteX5112" fmla="*/ 7336321 w 10502838"/>
              <a:gd name="connsiteY5112" fmla="*/ 0 h 6860376"/>
              <a:gd name="connsiteX5113" fmla="*/ 7383555 w 10502838"/>
              <a:gd name="connsiteY5113" fmla="*/ 0 h 6860376"/>
              <a:gd name="connsiteX5114" fmla="*/ 7383555 w 10502838"/>
              <a:gd name="connsiteY5114" fmla="*/ 107025 h 6860376"/>
              <a:gd name="connsiteX5115" fmla="*/ 7490581 w 10502838"/>
              <a:gd name="connsiteY5115" fmla="*/ 107025 h 6860376"/>
              <a:gd name="connsiteX5116" fmla="*/ 7490581 w 10502838"/>
              <a:gd name="connsiteY5116" fmla="*/ 154260 h 6860376"/>
              <a:gd name="connsiteX5117" fmla="*/ 7383555 w 10502838"/>
              <a:gd name="connsiteY5117" fmla="*/ 154260 h 6860376"/>
              <a:gd name="connsiteX5118" fmla="*/ 7383555 w 10502838"/>
              <a:gd name="connsiteY5118" fmla="*/ 261286 h 6860376"/>
              <a:gd name="connsiteX5119" fmla="*/ 7336321 w 10502838"/>
              <a:gd name="connsiteY5119" fmla="*/ 261286 h 6860376"/>
              <a:gd name="connsiteX5120" fmla="*/ 7336321 w 10502838"/>
              <a:gd name="connsiteY5120" fmla="*/ 154260 h 6860376"/>
              <a:gd name="connsiteX5121" fmla="*/ 7229295 w 10502838"/>
              <a:gd name="connsiteY5121" fmla="*/ 154260 h 6860376"/>
              <a:gd name="connsiteX5122" fmla="*/ 7229295 w 10502838"/>
              <a:gd name="connsiteY5122" fmla="*/ 107025 h 6860376"/>
              <a:gd name="connsiteX5123" fmla="*/ 7336321 w 10502838"/>
              <a:gd name="connsiteY5123" fmla="*/ 107025 h 6860376"/>
              <a:gd name="connsiteX5124" fmla="*/ 6734228 w 10502838"/>
              <a:gd name="connsiteY5124" fmla="*/ 0 h 6860376"/>
              <a:gd name="connsiteX5125" fmla="*/ 6780864 w 10502838"/>
              <a:gd name="connsiteY5125" fmla="*/ 0 h 6860376"/>
              <a:gd name="connsiteX5126" fmla="*/ 6780864 w 10502838"/>
              <a:gd name="connsiteY5126" fmla="*/ 107025 h 6860376"/>
              <a:gd name="connsiteX5127" fmla="*/ 6887890 w 10502838"/>
              <a:gd name="connsiteY5127" fmla="*/ 107025 h 6860376"/>
              <a:gd name="connsiteX5128" fmla="*/ 6887890 w 10502838"/>
              <a:gd name="connsiteY5128" fmla="*/ 154260 h 6860376"/>
              <a:gd name="connsiteX5129" fmla="*/ 6780864 w 10502838"/>
              <a:gd name="connsiteY5129" fmla="*/ 154260 h 6860376"/>
              <a:gd name="connsiteX5130" fmla="*/ 6780864 w 10502838"/>
              <a:gd name="connsiteY5130" fmla="*/ 261286 h 6860376"/>
              <a:gd name="connsiteX5131" fmla="*/ 6734228 w 10502838"/>
              <a:gd name="connsiteY5131" fmla="*/ 261286 h 6860376"/>
              <a:gd name="connsiteX5132" fmla="*/ 6734228 w 10502838"/>
              <a:gd name="connsiteY5132" fmla="*/ 154260 h 6860376"/>
              <a:gd name="connsiteX5133" fmla="*/ 6627202 w 10502838"/>
              <a:gd name="connsiteY5133" fmla="*/ 154260 h 6860376"/>
              <a:gd name="connsiteX5134" fmla="*/ 6627202 w 10502838"/>
              <a:gd name="connsiteY5134" fmla="*/ 107025 h 6860376"/>
              <a:gd name="connsiteX5135" fmla="*/ 6734228 w 10502838"/>
              <a:gd name="connsiteY5135" fmla="*/ 107025 h 6860376"/>
              <a:gd name="connsiteX5136" fmla="*/ 6131537 w 10502838"/>
              <a:gd name="connsiteY5136" fmla="*/ 0 h 6860376"/>
              <a:gd name="connsiteX5137" fmla="*/ 6178771 w 10502838"/>
              <a:gd name="connsiteY5137" fmla="*/ 0 h 6860376"/>
              <a:gd name="connsiteX5138" fmla="*/ 6178771 w 10502838"/>
              <a:gd name="connsiteY5138" fmla="*/ 107025 h 6860376"/>
              <a:gd name="connsiteX5139" fmla="*/ 6285797 w 10502838"/>
              <a:gd name="connsiteY5139" fmla="*/ 107025 h 6860376"/>
              <a:gd name="connsiteX5140" fmla="*/ 6285797 w 10502838"/>
              <a:gd name="connsiteY5140" fmla="*/ 154260 h 6860376"/>
              <a:gd name="connsiteX5141" fmla="*/ 6178771 w 10502838"/>
              <a:gd name="connsiteY5141" fmla="*/ 154260 h 6860376"/>
              <a:gd name="connsiteX5142" fmla="*/ 6178771 w 10502838"/>
              <a:gd name="connsiteY5142" fmla="*/ 261286 h 6860376"/>
              <a:gd name="connsiteX5143" fmla="*/ 6131537 w 10502838"/>
              <a:gd name="connsiteY5143" fmla="*/ 261286 h 6860376"/>
              <a:gd name="connsiteX5144" fmla="*/ 6131537 w 10502838"/>
              <a:gd name="connsiteY5144" fmla="*/ 154260 h 6860376"/>
              <a:gd name="connsiteX5145" fmla="*/ 6024511 w 10502838"/>
              <a:gd name="connsiteY5145" fmla="*/ 154260 h 6860376"/>
              <a:gd name="connsiteX5146" fmla="*/ 6024511 w 10502838"/>
              <a:gd name="connsiteY5146" fmla="*/ 107025 h 6860376"/>
              <a:gd name="connsiteX5147" fmla="*/ 6131537 w 10502838"/>
              <a:gd name="connsiteY5147" fmla="*/ 107025 h 6860376"/>
              <a:gd name="connsiteX5148" fmla="*/ 5528846 w 10502838"/>
              <a:gd name="connsiteY5148" fmla="*/ 0 h 6860376"/>
              <a:gd name="connsiteX5149" fmla="*/ 5576080 w 10502838"/>
              <a:gd name="connsiteY5149" fmla="*/ 0 h 6860376"/>
              <a:gd name="connsiteX5150" fmla="*/ 5576080 w 10502838"/>
              <a:gd name="connsiteY5150" fmla="*/ 107025 h 6860376"/>
              <a:gd name="connsiteX5151" fmla="*/ 5683106 w 10502838"/>
              <a:gd name="connsiteY5151" fmla="*/ 107025 h 6860376"/>
              <a:gd name="connsiteX5152" fmla="*/ 5683106 w 10502838"/>
              <a:gd name="connsiteY5152" fmla="*/ 154260 h 6860376"/>
              <a:gd name="connsiteX5153" fmla="*/ 5576080 w 10502838"/>
              <a:gd name="connsiteY5153" fmla="*/ 154260 h 6860376"/>
              <a:gd name="connsiteX5154" fmla="*/ 5576080 w 10502838"/>
              <a:gd name="connsiteY5154" fmla="*/ 261286 h 6860376"/>
              <a:gd name="connsiteX5155" fmla="*/ 5528846 w 10502838"/>
              <a:gd name="connsiteY5155" fmla="*/ 261286 h 6860376"/>
              <a:gd name="connsiteX5156" fmla="*/ 5528846 w 10502838"/>
              <a:gd name="connsiteY5156" fmla="*/ 154260 h 6860376"/>
              <a:gd name="connsiteX5157" fmla="*/ 5421820 w 10502838"/>
              <a:gd name="connsiteY5157" fmla="*/ 154260 h 6860376"/>
              <a:gd name="connsiteX5158" fmla="*/ 5421820 w 10502838"/>
              <a:gd name="connsiteY5158" fmla="*/ 107025 h 6860376"/>
              <a:gd name="connsiteX5159" fmla="*/ 5528846 w 10502838"/>
              <a:gd name="connsiteY5159" fmla="*/ 107025 h 6860376"/>
              <a:gd name="connsiteX5160" fmla="*/ 4926753 w 10502838"/>
              <a:gd name="connsiteY5160" fmla="*/ 0 h 6860376"/>
              <a:gd name="connsiteX5161" fmla="*/ 4973389 w 10502838"/>
              <a:gd name="connsiteY5161" fmla="*/ 0 h 6860376"/>
              <a:gd name="connsiteX5162" fmla="*/ 4973389 w 10502838"/>
              <a:gd name="connsiteY5162" fmla="*/ 107025 h 6860376"/>
              <a:gd name="connsiteX5163" fmla="*/ 5080415 w 10502838"/>
              <a:gd name="connsiteY5163" fmla="*/ 107025 h 6860376"/>
              <a:gd name="connsiteX5164" fmla="*/ 5080415 w 10502838"/>
              <a:gd name="connsiteY5164" fmla="*/ 154260 h 6860376"/>
              <a:gd name="connsiteX5165" fmla="*/ 4973389 w 10502838"/>
              <a:gd name="connsiteY5165" fmla="*/ 154260 h 6860376"/>
              <a:gd name="connsiteX5166" fmla="*/ 4973389 w 10502838"/>
              <a:gd name="connsiteY5166" fmla="*/ 261286 h 6860376"/>
              <a:gd name="connsiteX5167" fmla="*/ 4926753 w 10502838"/>
              <a:gd name="connsiteY5167" fmla="*/ 261286 h 6860376"/>
              <a:gd name="connsiteX5168" fmla="*/ 4926753 w 10502838"/>
              <a:gd name="connsiteY5168" fmla="*/ 154260 h 6860376"/>
              <a:gd name="connsiteX5169" fmla="*/ 4819727 w 10502838"/>
              <a:gd name="connsiteY5169" fmla="*/ 154260 h 6860376"/>
              <a:gd name="connsiteX5170" fmla="*/ 4819727 w 10502838"/>
              <a:gd name="connsiteY5170" fmla="*/ 107025 h 6860376"/>
              <a:gd name="connsiteX5171" fmla="*/ 4926753 w 10502838"/>
              <a:gd name="connsiteY5171" fmla="*/ 107025 h 6860376"/>
              <a:gd name="connsiteX5172" fmla="*/ 4324063 w 10502838"/>
              <a:gd name="connsiteY5172" fmla="*/ 0 h 6860376"/>
              <a:gd name="connsiteX5173" fmla="*/ 4371297 w 10502838"/>
              <a:gd name="connsiteY5173" fmla="*/ 0 h 6860376"/>
              <a:gd name="connsiteX5174" fmla="*/ 4371297 w 10502838"/>
              <a:gd name="connsiteY5174" fmla="*/ 107025 h 6860376"/>
              <a:gd name="connsiteX5175" fmla="*/ 4478323 w 10502838"/>
              <a:gd name="connsiteY5175" fmla="*/ 107025 h 6860376"/>
              <a:gd name="connsiteX5176" fmla="*/ 4478323 w 10502838"/>
              <a:gd name="connsiteY5176" fmla="*/ 154260 h 6860376"/>
              <a:gd name="connsiteX5177" fmla="*/ 4371297 w 10502838"/>
              <a:gd name="connsiteY5177" fmla="*/ 154260 h 6860376"/>
              <a:gd name="connsiteX5178" fmla="*/ 4371297 w 10502838"/>
              <a:gd name="connsiteY5178" fmla="*/ 261286 h 6860376"/>
              <a:gd name="connsiteX5179" fmla="*/ 4324063 w 10502838"/>
              <a:gd name="connsiteY5179" fmla="*/ 261286 h 6860376"/>
              <a:gd name="connsiteX5180" fmla="*/ 4324063 w 10502838"/>
              <a:gd name="connsiteY5180" fmla="*/ 154260 h 6860376"/>
              <a:gd name="connsiteX5181" fmla="*/ 4217037 w 10502838"/>
              <a:gd name="connsiteY5181" fmla="*/ 154260 h 6860376"/>
              <a:gd name="connsiteX5182" fmla="*/ 4217037 w 10502838"/>
              <a:gd name="connsiteY5182" fmla="*/ 107025 h 6860376"/>
              <a:gd name="connsiteX5183" fmla="*/ 4324063 w 10502838"/>
              <a:gd name="connsiteY5183" fmla="*/ 107025 h 6860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</a:cxnLst>
            <a:rect l="l" t="t" r="r" b="b"/>
            <a:pathLst>
              <a:path w="10502838" h="6860376">
                <a:moveTo>
                  <a:pt x="10295963" y="6642140"/>
                </a:moveTo>
                <a:lnTo>
                  <a:pt x="10275634" y="6662469"/>
                </a:lnTo>
                <a:lnTo>
                  <a:pt x="10351568" y="6738403"/>
                </a:lnTo>
                <a:lnTo>
                  <a:pt x="10275634" y="6814337"/>
                </a:lnTo>
                <a:lnTo>
                  <a:pt x="10295963" y="6834666"/>
                </a:lnTo>
                <a:lnTo>
                  <a:pt x="10371897" y="6758732"/>
                </a:lnTo>
                <a:lnTo>
                  <a:pt x="10447831" y="6834666"/>
                </a:lnTo>
                <a:lnTo>
                  <a:pt x="10468160" y="6814337"/>
                </a:lnTo>
                <a:lnTo>
                  <a:pt x="10392226" y="6738403"/>
                </a:lnTo>
                <a:lnTo>
                  <a:pt x="10468160" y="6662469"/>
                </a:lnTo>
                <a:lnTo>
                  <a:pt x="10447831" y="6642140"/>
                </a:lnTo>
                <a:lnTo>
                  <a:pt x="10371897" y="6718074"/>
                </a:lnTo>
                <a:close/>
                <a:moveTo>
                  <a:pt x="9693870" y="6642140"/>
                </a:moveTo>
                <a:lnTo>
                  <a:pt x="9673541" y="6662469"/>
                </a:lnTo>
                <a:lnTo>
                  <a:pt x="9749475" y="6738403"/>
                </a:lnTo>
                <a:lnTo>
                  <a:pt x="9673541" y="6814337"/>
                </a:lnTo>
                <a:lnTo>
                  <a:pt x="9693870" y="6834666"/>
                </a:lnTo>
                <a:lnTo>
                  <a:pt x="9769804" y="6758732"/>
                </a:lnTo>
                <a:lnTo>
                  <a:pt x="9845738" y="6834666"/>
                </a:lnTo>
                <a:lnTo>
                  <a:pt x="9866067" y="6814337"/>
                </a:lnTo>
                <a:lnTo>
                  <a:pt x="9790133" y="6738403"/>
                </a:lnTo>
                <a:lnTo>
                  <a:pt x="9866067" y="6662469"/>
                </a:lnTo>
                <a:lnTo>
                  <a:pt x="9845738" y="6642140"/>
                </a:lnTo>
                <a:lnTo>
                  <a:pt x="9769804" y="6718074"/>
                </a:lnTo>
                <a:close/>
                <a:moveTo>
                  <a:pt x="9091179" y="6642140"/>
                </a:moveTo>
                <a:lnTo>
                  <a:pt x="9070850" y="6662469"/>
                </a:lnTo>
                <a:lnTo>
                  <a:pt x="9146785" y="6738403"/>
                </a:lnTo>
                <a:lnTo>
                  <a:pt x="9070850" y="6814337"/>
                </a:lnTo>
                <a:lnTo>
                  <a:pt x="9091179" y="6834666"/>
                </a:lnTo>
                <a:lnTo>
                  <a:pt x="9167113" y="6758732"/>
                </a:lnTo>
                <a:lnTo>
                  <a:pt x="9243048" y="6834666"/>
                </a:lnTo>
                <a:lnTo>
                  <a:pt x="9263377" y="6814337"/>
                </a:lnTo>
                <a:lnTo>
                  <a:pt x="9187442" y="6738403"/>
                </a:lnTo>
                <a:lnTo>
                  <a:pt x="9263377" y="6662469"/>
                </a:lnTo>
                <a:lnTo>
                  <a:pt x="9243048" y="6642140"/>
                </a:lnTo>
                <a:lnTo>
                  <a:pt x="9167113" y="6718074"/>
                </a:lnTo>
                <a:close/>
                <a:moveTo>
                  <a:pt x="7886396" y="6642140"/>
                </a:moveTo>
                <a:lnTo>
                  <a:pt x="7866067" y="6662469"/>
                </a:lnTo>
                <a:lnTo>
                  <a:pt x="7942001" y="6738403"/>
                </a:lnTo>
                <a:lnTo>
                  <a:pt x="7866067" y="6814337"/>
                </a:lnTo>
                <a:lnTo>
                  <a:pt x="7886396" y="6834666"/>
                </a:lnTo>
                <a:lnTo>
                  <a:pt x="7962330" y="6758732"/>
                </a:lnTo>
                <a:lnTo>
                  <a:pt x="8038264" y="6834666"/>
                </a:lnTo>
                <a:lnTo>
                  <a:pt x="8058593" y="6814337"/>
                </a:lnTo>
                <a:lnTo>
                  <a:pt x="7982659" y="6738403"/>
                </a:lnTo>
                <a:lnTo>
                  <a:pt x="8058593" y="6662469"/>
                </a:lnTo>
                <a:lnTo>
                  <a:pt x="8038264" y="6642140"/>
                </a:lnTo>
                <a:lnTo>
                  <a:pt x="7962330" y="6718074"/>
                </a:lnTo>
                <a:close/>
                <a:moveTo>
                  <a:pt x="7283705" y="6642140"/>
                </a:moveTo>
                <a:lnTo>
                  <a:pt x="7263376" y="6662469"/>
                </a:lnTo>
                <a:lnTo>
                  <a:pt x="7339310" y="6738403"/>
                </a:lnTo>
                <a:lnTo>
                  <a:pt x="7263376" y="6814337"/>
                </a:lnTo>
                <a:lnTo>
                  <a:pt x="7283705" y="6834666"/>
                </a:lnTo>
                <a:lnTo>
                  <a:pt x="7359639" y="6758732"/>
                </a:lnTo>
                <a:lnTo>
                  <a:pt x="7435573" y="6834666"/>
                </a:lnTo>
                <a:lnTo>
                  <a:pt x="7455902" y="6814337"/>
                </a:lnTo>
                <a:lnTo>
                  <a:pt x="7379968" y="6738403"/>
                </a:lnTo>
                <a:lnTo>
                  <a:pt x="7455902" y="6662469"/>
                </a:lnTo>
                <a:lnTo>
                  <a:pt x="7435573" y="6642140"/>
                </a:lnTo>
                <a:lnTo>
                  <a:pt x="7359639" y="6718074"/>
                </a:lnTo>
                <a:close/>
                <a:moveTo>
                  <a:pt x="6681612" y="6642140"/>
                </a:moveTo>
                <a:lnTo>
                  <a:pt x="6661283" y="6662469"/>
                </a:lnTo>
                <a:lnTo>
                  <a:pt x="6737217" y="6738403"/>
                </a:lnTo>
                <a:lnTo>
                  <a:pt x="6661283" y="6814337"/>
                </a:lnTo>
                <a:lnTo>
                  <a:pt x="6681612" y="6834666"/>
                </a:lnTo>
                <a:lnTo>
                  <a:pt x="6757546" y="6758732"/>
                </a:lnTo>
                <a:lnTo>
                  <a:pt x="6833480" y="6834666"/>
                </a:lnTo>
                <a:lnTo>
                  <a:pt x="6853809" y="6814337"/>
                </a:lnTo>
                <a:lnTo>
                  <a:pt x="6777875" y="6738403"/>
                </a:lnTo>
                <a:lnTo>
                  <a:pt x="6853809" y="6662469"/>
                </a:lnTo>
                <a:lnTo>
                  <a:pt x="6833480" y="6642140"/>
                </a:lnTo>
                <a:lnTo>
                  <a:pt x="6757546" y="6718074"/>
                </a:lnTo>
                <a:close/>
                <a:moveTo>
                  <a:pt x="5476828" y="6642140"/>
                </a:moveTo>
                <a:lnTo>
                  <a:pt x="5456499" y="6662469"/>
                </a:lnTo>
                <a:lnTo>
                  <a:pt x="5532433" y="6738403"/>
                </a:lnTo>
                <a:lnTo>
                  <a:pt x="5456499" y="6814337"/>
                </a:lnTo>
                <a:lnTo>
                  <a:pt x="5476828" y="6834666"/>
                </a:lnTo>
                <a:lnTo>
                  <a:pt x="5552762" y="6758732"/>
                </a:lnTo>
                <a:lnTo>
                  <a:pt x="5628696" y="6834666"/>
                </a:lnTo>
                <a:lnTo>
                  <a:pt x="5649025" y="6814337"/>
                </a:lnTo>
                <a:lnTo>
                  <a:pt x="5573091" y="6738403"/>
                </a:lnTo>
                <a:lnTo>
                  <a:pt x="5649025" y="6662469"/>
                </a:lnTo>
                <a:lnTo>
                  <a:pt x="5628696" y="6642140"/>
                </a:lnTo>
                <a:lnTo>
                  <a:pt x="5552762" y="6718074"/>
                </a:lnTo>
                <a:close/>
                <a:moveTo>
                  <a:pt x="4874137" y="6642140"/>
                </a:moveTo>
                <a:lnTo>
                  <a:pt x="4853808" y="6662469"/>
                </a:lnTo>
                <a:lnTo>
                  <a:pt x="4929742" y="6738403"/>
                </a:lnTo>
                <a:lnTo>
                  <a:pt x="4853808" y="6814337"/>
                </a:lnTo>
                <a:lnTo>
                  <a:pt x="4874137" y="6834666"/>
                </a:lnTo>
                <a:lnTo>
                  <a:pt x="4950071" y="6758732"/>
                </a:lnTo>
                <a:lnTo>
                  <a:pt x="5026005" y="6834666"/>
                </a:lnTo>
                <a:lnTo>
                  <a:pt x="5046334" y="6814337"/>
                </a:lnTo>
                <a:lnTo>
                  <a:pt x="4970400" y="6738403"/>
                </a:lnTo>
                <a:lnTo>
                  <a:pt x="5046334" y="6662469"/>
                </a:lnTo>
                <a:lnTo>
                  <a:pt x="5026005" y="6642140"/>
                </a:lnTo>
                <a:lnTo>
                  <a:pt x="4950071" y="6718074"/>
                </a:lnTo>
                <a:close/>
                <a:moveTo>
                  <a:pt x="4271446" y="6642140"/>
                </a:moveTo>
                <a:lnTo>
                  <a:pt x="4251117" y="6662469"/>
                </a:lnTo>
                <a:lnTo>
                  <a:pt x="4327052" y="6738403"/>
                </a:lnTo>
                <a:lnTo>
                  <a:pt x="4251117" y="6814337"/>
                </a:lnTo>
                <a:lnTo>
                  <a:pt x="4271446" y="6834666"/>
                </a:lnTo>
                <a:lnTo>
                  <a:pt x="4347380" y="6758732"/>
                </a:lnTo>
                <a:lnTo>
                  <a:pt x="4423315" y="6834666"/>
                </a:lnTo>
                <a:lnTo>
                  <a:pt x="4443644" y="6814337"/>
                </a:lnTo>
                <a:lnTo>
                  <a:pt x="4367709" y="6738403"/>
                </a:lnTo>
                <a:lnTo>
                  <a:pt x="4443644" y="6662469"/>
                </a:lnTo>
                <a:lnTo>
                  <a:pt x="4423315" y="6642140"/>
                </a:lnTo>
                <a:lnTo>
                  <a:pt x="4347380" y="6718074"/>
                </a:lnTo>
                <a:close/>
                <a:moveTo>
                  <a:pt x="3066665" y="6642140"/>
                </a:moveTo>
                <a:lnTo>
                  <a:pt x="3046335" y="6662469"/>
                </a:lnTo>
                <a:lnTo>
                  <a:pt x="3122269" y="6738403"/>
                </a:lnTo>
                <a:lnTo>
                  <a:pt x="3046335" y="6814337"/>
                </a:lnTo>
                <a:lnTo>
                  <a:pt x="3066665" y="6834666"/>
                </a:lnTo>
                <a:lnTo>
                  <a:pt x="3142598" y="6758732"/>
                </a:lnTo>
                <a:lnTo>
                  <a:pt x="3218532" y="6834666"/>
                </a:lnTo>
                <a:lnTo>
                  <a:pt x="3238861" y="6814337"/>
                </a:lnTo>
                <a:lnTo>
                  <a:pt x="3162927" y="6738403"/>
                </a:lnTo>
                <a:lnTo>
                  <a:pt x="3238861" y="6662469"/>
                </a:lnTo>
                <a:lnTo>
                  <a:pt x="3218532" y="6642140"/>
                </a:lnTo>
                <a:lnTo>
                  <a:pt x="3142598" y="6718074"/>
                </a:lnTo>
                <a:close/>
                <a:moveTo>
                  <a:pt x="2464571" y="6642140"/>
                </a:moveTo>
                <a:lnTo>
                  <a:pt x="2444242" y="6662469"/>
                </a:lnTo>
                <a:lnTo>
                  <a:pt x="2520176" y="6738403"/>
                </a:lnTo>
                <a:lnTo>
                  <a:pt x="2444242" y="6814337"/>
                </a:lnTo>
                <a:lnTo>
                  <a:pt x="2464571" y="6834666"/>
                </a:lnTo>
                <a:lnTo>
                  <a:pt x="2540505" y="6758732"/>
                </a:lnTo>
                <a:lnTo>
                  <a:pt x="2616439" y="6834666"/>
                </a:lnTo>
                <a:lnTo>
                  <a:pt x="2636768" y="6814337"/>
                </a:lnTo>
                <a:lnTo>
                  <a:pt x="2560834" y="6738403"/>
                </a:lnTo>
                <a:lnTo>
                  <a:pt x="2636768" y="6662469"/>
                </a:lnTo>
                <a:lnTo>
                  <a:pt x="2616439" y="6642140"/>
                </a:lnTo>
                <a:lnTo>
                  <a:pt x="2540505" y="6718074"/>
                </a:lnTo>
                <a:close/>
                <a:moveTo>
                  <a:pt x="1259787" y="6642140"/>
                </a:moveTo>
                <a:lnTo>
                  <a:pt x="1239458" y="6662469"/>
                </a:lnTo>
                <a:lnTo>
                  <a:pt x="1315391" y="6738403"/>
                </a:lnTo>
                <a:lnTo>
                  <a:pt x="1239458" y="6814337"/>
                </a:lnTo>
                <a:lnTo>
                  <a:pt x="1259787" y="6834666"/>
                </a:lnTo>
                <a:lnTo>
                  <a:pt x="1335720" y="6758732"/>
                </a:lnTo>
                <a:lnTo>
                  <a:pt x="1411655" y="6834666"/>
                </a:lnTo>
                <a:lnTo>
                  <a:pt x="1431984" y="6814337"/>
                </a:lnTo>
                <a:lnTo>
                  <a:pt x="1356049" y="6738403"/>
                </a:lnTo>
                <a:lnTo>
                  <a:pt x="1431984" y="6662469"/>
                </a:lnTo>
                <a:lnTo>
                  <a:pt x="1411655" y="6642140"/>
                </a:lnTo>
                <a:lnTo>
                  <a:pt x="1335720" y="6718074"/>
                </a:lnTo>
                <a:close/>
                <a:moveTo>
                  <a:pt x="657095" y="6642140"/>
                </a:moveTo>
                <a:lnTo>
                  <a:pt x="636766" y="6662469"/>
                </a:lnTo>
                <a:lnTo>
                  <a:pt x="712700" y="6738403"/>
                </a:lnTo>
                <a:lnTo>
                  <a:pt x="636766" y="6813739"/>
                </a:lnTo>
                <a:lnTo>
                  <a:pt x="657095" y="6834068"/>
                </a:lnTo>
                <a:lnTo>
                  <a:pt x="733029" y="6758134"/>
                </a:lnTo>
                <a:lnTo>
                  <a:pt x="808963" y="6834068"/>
                </a:lnTo>
                <a:lnTo>
                  <a:pt x="829292" y="6813739"/>
                </a:lnTo>
                <a:lnTo>
                  <a:pt x="753358" y="6738403"/>
                </a:lnTo>
                <a:lnTo>
                  <a:pt x="829292" y="6662469"/>
                </a:lnTo>
                <a:lnTo>
                  <a:pt x="808963" y="6642140"/>
                </a:lnTo>
                <a:lnTo>
                  <a:pt x="733029" y="6718074"/>
                </a:lnTo>
                <a:close/>
                <a:moveTo>
                  <a:pt x="55002" y="6642140"/>
                </a:moveTo>
                <a:lnTo>
                  <a:pt x="34673" y="6662469"/>
                </a:lnTo>
                <a:lnTo>
                  <a:pt x="110607" y="6738403"/>
                </a:lnTo>
                <a:lnTo>
                  <a:pt x="34673" y="6814337"/>
                </a:lnTo>
                <a:lnTo>
                  <a:pt x="55002" y="6834666"/>
                </a:lnTo>
                <a:lnTo>
                  <a:pt x="130338" y="6758732"/>
                </a:lnTo>
                <a:lnTo>
                  <a:pt x="206273" y="6834666"/>
                </a:lnTo>
                <a:lnTo>
                  <a:pt x="226601" y="6814337"/>
                </a:lnTo>
                <a:lnTo>
                  <a:pt x="151265" y="6738403"/>
                </a:lnTo>
                <a:lnTo>
                  <a:pt x="227199" y="6662469"/>
                </a:lnTo>
                <a:lnTo>
                  <a:pt x="206870" y="6642140"/>
                </a:lnTo>
                <a:lnTo>
                  <a:pt x="130936" y="6718074"/>
                </a:lnTo>
                <a:close/>
                <a:moveTo>
                  <a:pt x="8489086" y="6641542"/>
                </a:moveTo>
                <a:lnTo>
                  <a:pt x="8468757" y="6661871"/>
                </a:lnTo>
                <a:lnTo>
                  <a:pt x="8544691" y="6737805"/>
                </a:lnTo>
                <a:lnTo>
                  <a:pt x="8468757" y="6813739"/>
                </a:lnTo>
                <a:lnTo>
                  <a:pt x="8489086" y="6834068"/>
                </a:lnTo>
                <a:lnTo>
                  <a:pt x="8565020" y="6758134"/>
                </a:lnTo>
                <a:lnTo>
                  <a:pt x="8640954" y="6834068"/>
                </a:lnTo>
                <a:lnTo>
                  <a:pt x="8661283" y="6813739"/>
                </a:lnTo>
                <a:lnTo>
                  <a:pt x="8585349" y="6737805"/>
                </a:lnTo>
                <a:lnTo>
                  <a:pt x="8661283" y="6661871"/>
                </a:lnTo>
                <a:lnTo>
                  <a:pt x="8640954" y="6641542"/>
                </a:lnTo>
                <a:lnTo>
                  <a:pt x="8565020" y="6717476"/>
                </a:lnTo>
                <a:close/>
                <a:moveTo>
                  <a:pt x="6078921" y="6641542"/>
                </a:moveTo>
                <a:lnTo>
                  <a:pt x="6058592" y="6661871"/>
                </a:lnTo>
                <a:lnTo>
                  <a:pt x="6134526" y="6737805"/>
                </a:lnTo>
                <a:lnTo>
                  <a:pt x="6058592" y="6813739"/>
                </a:lnTo>
                <a:lnTo>
                  <a:pt x="6078921" y="6834068"/>
                </a:lnTo>
                <a:lnTo>
                  <a:pt x="6154855" y="6758134"/>
                </a:lnTo>
                <a:lnTo>
                  <a:pt x="6230789" y="6834068"/>
                </a:lnTo>
                <a:lnTo>
                  <a:pt x="6251118" y="6813739"/>
                </a:lnTo>
                <a:lnTo>
                  <a:pt x="6175184" y="6737805"/>
                </a:lnTo>
                <a:lnTo>
                  <a:pt x="6251118" y="6661871"/>
                </a:lnTo>
                <a:lnTo>
                  <a:pt x="6230789" y="6641542"/>
                </a:lnTo>
                <a:lnTo>
                  <a:pt x="6154855" y="6717476"/>
                </a:lnTo>
                <a:close/>
                <a:moveTo>
                  <a:pt x="3669354" y="6641542"/>
                </a:moveTo>
                <a:lnTo>
                  <a:pt x="3649025" y="6661871"/>
                </a:lnTo>
                <a:lnTo>
                  <a:pt x="3724959" y="6738403"/>
                </a:lnTo>
                <a:lnTo>
                  <a:pt x="3649025" y="6813739"/>
                </a:lnTo>
                <a:lnTo>
                  <a:pt x="3669354" y="6834068"/>
                </a:lnTo>
                <a:lnTo>
                  <a:pt x="3745288" y="6758134"/>
                </a:lnTo>
                <a:lnTo>
                  <a:pt x="3821222" y="6834068"/>
                </a:lnTo>
                <a:lnTo>
                  <a:pt x="3841551" y="6813739"/>
                </a:lnTo>
                <a:lnTo>
                  <a:pt x="3765617" y="6737805"/>
                </a:lnTo>
                <a:lnTo>
                  <a:pt x="3841551" y="6661871"/>
                </a:lnTo>
                <a:lnTo>
                  <a:pt x="3821222" y="6641542"/>
                </a:lnTo>
                <a:lnTo>
                  <a:pt x="3745288" y="6717476"/>
                </a:lnTo>
                <a:close/>
                <a:moveTo>
                  <a:pt x="1861880" y="6641542"/>
                </a:moveTo>
                <a:lnTo>
                  <a:pt x="1841551" y="6661871"/>
                </a:lnTo>
                <a:lnTo>
                  <a:pt x="1917485" y="6737805"/>
                </a:lnTo>
                <a:lnTo>
                  <a:pt x="1841551" y="6813739"/>
                </a:lnTo>
                <a:lnTo>
                  <a:pt x="1861880" y="6834068"/>
                </a:lnTo>
                <a:lnTo>
                  <a:pt x="1937814" y="6758134"/>
                </a:lnTo>
                <a:lnTo>
                  <a:pt x="2013748" y="6834068"/>
                </a:lnTo>
                <a:lnTo>
                  <a:pt x="2034077" y="6813739"/>
                </a:lnTo>
                <a:lnTo>
                  <a:pt x="1958143" y="6737805"/>
                </a:lnTo>
                <a:lnTo>
                  <a:pt x="2034077" y="6661871"/>
                </a:lnTo>
                <a:lnTo>
                  <a:pt x="2013748" y="6641542"/>
                </a:lnTo>
                <a:lnTo>
                  <a:pt x="1937814" y="6717476"/>
                </a:lnTo>
                <a:close/>
                <a:moveTo>
                  <a:pt x="5476828" y="6616430"/>
                </a:moveTo>
                <a:lnTo>
                  <a:pt x="5552762" y="6692365"/>
                </a:lnTo>
                <a:lnTo>
                  <a:pt x="5628696" y="6616430"/>
                </a:lnTo>
                <a:lnTo>
                  <a:pt x="5674735" y="6662469"/>
                </a:lnTo>
                <a:lnTo>
                  <a:pt x="5598801" y="6738403"/>
                </a:lnTo>
                <a:lnTo>
                  <a:pt x="5674735" y="6814337"/>
                </a:lnTo>
                <a:lnTo>
                  <a:pt x="5628098" y="6859779"/>
                </a:lnTo>
                <a:lnTo>
                  <a:pt x="5552164" y="6783844"/>
                </a:lnTo>
                <a:lnTo>
                  <a:pt x="5476230" y="6859779"/>
                </a:lnTo>
                <a:lnTo>
                  <a:pt x="5430191" y="6813740"/>
                </a:lnTo>
                <a:lnTo>
                  <a:pt x="5506723" y="6738403"/>
                </a:lnTo>
                <a:lnTo>
                  <a:pt x="5430789" y="6662469"/>
                </a:lnTo>
                <a:close/>
                <a:moveTo>
                  <a:pt x="3067263" y="6616430"/>
                </a:moveTo>
                <a:lnTo>
                  <a:pt x="3143196" y="6692365"/>
                </a:lnTo>
                <a:lnTo>
                  <a:pt x="3219130" y="6616430"/>
                </a:lnTo>
                <a:lnTo>
                  <a:pt x="3265170" y="6662469"/>
                </a:lnTo>
                <a:lnTo>
                  <a:pt x="3189235" y="6738403"/>
                </a:lnTo>
                <a:lnTo>
                  <a:pt x="3265170" y="6814337"/>
                </a:lnTo>
                <a:lnTo>
                  <a:pt x="3218532" y="6859779"/>
                </a:lnTo>
                <a:lnTo>
                  <a:pt x="3142598" y="6783844"/>
                </a:lnTo>
                <a:lnTo>
                  <a:pt x="3066665" y="6859779"/>
                </a:lnTo>
                <a:lnTo>
                  <a:pt x="3020625" y="6813740"/>
                </a:lnTo>
                <a:lnTo>
                  <a:pt x="3097157" y="6738403"/>
                </a:lnTo>
                <a:lnTo>
                  <a:pt x="3021223" y="6662469"/>
                </a:lnTo>
                <a:close/>
                <a:moveTo>
                  <a:pt x="10295963" y="6615832"/>
                </a:moveTo>
                <a:lnTo>
                  <a:pt x="10371897" y="6691766"/>
                </a:lnTo>
                <a:lnTo>
                  <a:pt x="10447831" y="6615832"/>
                </a:lnTo>
                <a:lnTo>
                  <a:pt x="10493870" y="6661871"/>
                </a:lnTo>
                <a:lnTo>
                  <a:pt x="10417936" y="6737805"/>
                </a:lnTo>
                <a:lnTo>
                  <a:pt x="10493870" y="6813739"/>
                </a:lnTo>
                <a:lnTo>
                  <a:pt x="10447831" y="6859779"/>
                </a:lnTo>
                <a:lnTo>
                  <a:pt x="10371897" y="6783844"/>
                </a:lnTo>
                <a:lnTo>
                  <a:pt x="10295963" y="6859779"/>
                </a:lnTo>
                <a:lnTo>
                  <a:pt x="10249924" y="6813739"/>
                </a:lnTo>
                <a:lnTo>
                  <a:pt x="10325858" y="6737805"/>
                </a:lnTo>
                <a:lnTo>
                  <a:pt x="10249924" y="6661871"/>
                </a:lnTo>
                <a:close/>
                <a:moveTo>
                  <a:pt x="9693272" y="6615832"/>
                </a:moveTo>
                <a:lnTo>
                  <a:pt x="9769206" y="6691766"/>
                </a:lnTo>
                <a:lnTo>
                  <a:pt x="9845140" y="6615832"/>
                </a:lnTo>
                <a:lnTo>
                  <a:pt x="9891180" y="6661871"/>
                </a:lnTo>
                <a:lnTo>
                  <a:pt x="9815245" y="6737805"/>
                </a:lnTo>
                <a:lnTo>
                  <a:pt x="9891180" y="6813739"/>
                </a:lnTo>
                <a:lnTo>
                  <a:pt x="9845140" y="6859779"/>
                </a:lnTo>
                <a:lnTo>
                  <a:pt x="9769206" y="6783844"/>
                </a:lnTo>
                <a:lnTo>
                  <a:pt x="9693272" y="6859779"/>
                </a:lnTo>
                <a:lnTo>
                  <a:pt x="9647233" y="6813739"/>
                </a:lnTo>
                <a:lnTo>
                  <a:pt x="9723167" y="6737805"/>
                </a:lnTo>
                <a:lnTo>
                  <a:pt x="9647233" y="6661871"/>
                </a:lnTo>
                <a:close/>
                <a:moveTo>
                  <a:pt x="9091777" y="6615832"/>
                </a:moveTo>
                <a:lnTo>
                  <a:pt x="9167711" y="6691766"/>
                </a:lnTo>
                <a:lnTo>
                  <a:pt x="9243645" y="6615832"/>
                </a:lnTo>
                <a:lnTo>
                  <a:pt x="9289684" y="6661871"/>
                </a:lnTo>
                <a:lnTo>
                  <a:pt x="9213750" y="6737805"/>
                </a:lnTo>
                <a:lnTo>
                  <a:pt x="9289684" y="6813739"/>
                </a:lnTo>
                <a:lnTo>
                  <a:pt x="9243645" y="6859779"/>
                </a:lnTo>
                <a:lnTo>
                  <a:pt x="9167711" y="6783844"/>
                </a:lnTo>
                <a:lnTo>
                  <a:pt x="9091777" y="6859779"/>
                </a:lnTo>
                <a:lnTo>
                  <a:pt x="9045738" y="6813739"/>
                </a:lnTo>
                <a:lnTo>
                  <a:pt x="9121672" y="6737805"/>
                </a:lnTo>
                <a:lnTo>
                  <a:pt x="9045738" y="6661871"/>
                </a:lnTo>
                <a:close/>
                <a:moveTo>
                  <a:pt x="8488488" y="6615832"/>
                </a:moveTo>
                <a:lnTo>
                  <a:pt x="8564422" y="6691766"/>
                </a:lnTo>
                <a:lnTo>
                  <a:pt x="8640356" y="6615832"/>
                </a:lnTo>
                <a:lnTo>
                  <a:pt x="8686396" y="6661871"/>
                </a:lnTo>
                <a:lnTo>
                  <a:pt x="8610461" y="6737805"/>
                </a:lnTo>
                <a:lnTo>
                  <a:pt x="8686396" y="6813739"/>
                </a:lnTo>
                <a:lnTo>
                  <a:pt x="8640356" y="6859779"/>
                </a:lnTo>
                <a:lnTo>
                  <a:pt x="8564422" y="6783844"/>
                </a:lnTo>
                <a:lnTo>
                  <a:pt x="8488488" y="6859779"/>
                </a:lnTo>
                <a:lnTo>
                  <a:pt x="8442449" y="6813739"/>
                </a:lnTo>
                <a:lnTo>
                  <a:pt x="8518383" y="6737805"/>
                </a:lnTo>
                <a:lnTo>
                  <a:pt x="8442449" y="6661871"/>
                </a:lnTo>
                <a:close/>
                <a:moveTo>
                  <a:pt x="7886396" y="6615832"/>
                </a:moveTo>
                <a:lnTo>
                  <a:pt x="7962330" y="6691766"/>
                </a:lnTo>
                <a:lnTo>
                  <a:pt x="8038264" y="6615832"/>
                </a:lnTo>
                <a:lnTo>
                  <a:pt x="8084303" y="6661871"/>
                </a:lnTo>
                <a:lnTo>
                  <a:pt x="8008369" y="6737805"/>
                </a:lnTo>
                <a:lnTo>
                  <a:pt x="8084303" y="6813739"/>
                </a:lnTo>
                <a:lnTo>
                  <a:pt x="8038264" y="6859779"/>
                </a:lnTo>
                <a:lnTo>
                  <a:pt x="7962330" y="6783844"/>
                </a:lnTo>
                <a:lnTo>
                  <a:pt x="7886396" y="6859779"/>
                </a:lnTo>
                <a:lnTo>
                  <a:pt x="7840357" y="6813739"/>
                </a:lnTo>
                <a:lnTo>
                  <a:pt x="7916291" y="6737805"/>
                </a:lnTo>
                <a:lnTo>
                  <a:pt x="7840357" y="6661871"/>
                </a:lnTo>
                <a:close/>
                <a:moveTo>
                  <a:pt x="7283705" y="6615832"/>
                </a:moveTo>
                <a:lnTo>
                  <a:pt x="7359639" y="6691766"/>
                </a:lnTo>
                <a:lnTo>
                  <a:pt x="7435573" y="6615832"/>
                </a:lnTo>
                <a:lnTo>
                  <a:pt x="7481613" y="6661871"/>
                </a:lnTo>
                <a:lnTo>
                  <a:pt x="7405678" y="6737805"/>
                </a:lnTo>
                <a:lnTo>
                  <a:pt x="7481613" y="6813739"/>
                </a:lnTo>
                <a:lnTo>
                  <a:pt x="7435573" y="6859779"/>
                </a:lnTo>
                <a:lnTo>
                  <a:pt x="7359639" y="6783844"/>
                </a:lnTo>
                <a:lnTo>
                  <a:pt x="7283705" y="6859779"/>
                </a:lnTo>
                <a:lnTo>
                  <a:pt x="7237666" y="6813739"/>
                </a:lnTo>
                <a:lnTo>
                  <a:pt x="7313600" y="6737805"/>
                </a:lnTo>
                <a:lnTo>
                  <a:pt x="7237666" y="6661871"/>
                </a:lnTo>
                <a:close/>
                <a:moveTo>
                  <a:pt x="6681612" y="6615832"/>
                </a:moveTo>
                <a:lnTo>
                  <a:pt x="6757546" y="6691766"/>
                </a:lnTo>
                <a:lnTo>
                  <a:pt x="6833480" y="6615832"/>
                </a:lnTo>
                <a:lnTo>
                  <a:pt x="6879519" y="6661871"/>
                </a:lnTo>
                <a:lnTo>
                  <a:pt x="6803585" y="6737805"/>
                </a:lnTo>
                <a:lnTo>
                  <a:pt x="6879519" y="6813739"/>
                </a:lnTo>
                <a:lnTo>
                  <a:pt x="6833480" y="6859779"/>
                </a:lnTo>
                <a:lnTo>
                  <a:pt x="6757546" y="6783844"/>
                </a:lnTo>
                <a:lnTo>
                  <a:pt x="6681612" y="6859779"/>
                </a:lnTo>
                <a:lnTo>
                  <a:pt x="6635573" y="6813739"/>
                </a:lnTo>
                <a:lnTo>
                  <a:pt x="6711507" y="6737805"/>
                </a:lnTo>
                <a:lnTo>
                  <a:pt x="6635573" y="6661871"/>
                </a:lnTo>
                <a:close/>
                <a:moveTo>
                  <a:pt x="6078921" y="6615832"/>
                </a:moveTo>
                <a:lnTo>
                  <a:pt x="6154855" y="6691766"/>
                </a:lnTo>
                <a:lnTo>
                  <a:pt x="6230789" y="6615832"/>
                </a:lnTo>
                <a:lnTo>
                  <a:pt x="6276829" y="6661871"/>
                </a:lnTo>
                <a:lnTo>
                  <a:pt x="6200894" y="6737805"/>
                </a:lnTo>
                <a:lnTo>
                  <a:pt x="6276829" y="6813739"/>
                </a:lnTo>
                <a:lnTo>
                  <a:pt x="6230789" y="6859779"/>
                </a:lnTo>
                <a:lnTo>
                  <a:pt x="6154855" y="6783844"/>
                </a:lnTo>
                <a:lnTo>
                  <a:pt x="6078921" y="6859779"/>
                </a:lnTo>
                <a:lnTo>
                  <a:pt x="6032882" y="6813739"/>
                </a:lnTo>
                <a:lnTo>
                  <a:pt x="6108816" y="6737805"/>
                </a:lnTo>
                <a:lnTo>
                  <a:pt x="6032882" y="6661871"/>
                </a:lnTo>
                <a:close/>
                <a:moveTo>
                  <a:pt x="4874137" y="6615832"/>
                </a:moveTo>
                <a:lnTo>
                  <a:pt x="4950071" y="6691766"/>
                </a:lnTo>
                <a:lnTo>
                  <a:pt x="5026005" y="6615832"/>
                </a:lnTo>
                <a:lnTo>
                  <a:pt x="5072044" y="6661871"/>
                </a:lnTo>
                <a:lnTo>
                  <a:pt x="4996110" y="6737805"/>
                </a:lnTo>
                <a:lnTo>
                  <a:pt x="5072044" y="6813739"/>
                </a:lnTo>
                <a:lnTo>
                  <a:pt x="5026005" y="6859779"/>
                </a:lnTo>
                <a:lnTo>
                  <a:pt x="4950071" y="6783844"/>
                </a:lnTo>
                <a:lnTo>
                  <a:pt x="4874137" y="6859779"/>
                </a:lnTo>
                <a:lnTo>
                  <a:pt x="4828098" y="6813739"/>
                </a:lnTo>
                <a:lnTo>
                  <a:pt x="4904032" y="6737805"/>
                </a:lnTo>
                <a:lnTo>
                  <a:pt x="4828098" y="6661871"/>
                </a:lnTo>
                <a:close/>
                <a:moveTo>
                  <a:pt x="4272044" y="6615832"/>
                </a:moveTo>
                <a:lnTo>
                  <a:pt x="4347978" y="6691766"/>
                </a:lnTo>
                <a:lnTo>
                  <a:pt x="4423913" y="6615832"/>
                </a:lnTo>
                <a:lnTo>
                  <a:pt x="4469951" y="6661871"/>
                </a:lnTo>
                <a:lnTo>
                  <a:pt x="4394017" y="6737805"/>
                </a:lnTo>
                <a:lnTo>
                  <a:pt x="4469951" y="6813739"/>
                </a:lnTo>
                <a:lnTo>
                  <a:pt x="4423913" y="6859779"/>
                </a:lnTo>
                <a:lnTo>
                  <a:pt x="4347978" y="6783844"/>
                </a:lnTo>
                <a:lnTo>
                  <a:pt x="4272044" y="6859779"/>
                </a:lnTo>
                <a:lnTo>
                  <a:pt x="4226005" y="6813739"/>
                </a:lnTo>
                <a:lnTo>
                  <a:pt x="4301939" y="6737805"/>
                </a:lnTo>
                <a:lnTo>
                  <a:pt x="4226005" y="6661871"/>
                </a:lnTo>
                <a:close/>
                <a:moveTo>
                  <a:pt x="3668756" y="6615832"/>
                </a:moveTo>
                <a:lnTo>
                  <a:pt x="3744690" y="6691766"/>
                </a:lnTo>
                <a:lnTo>
                  <a:pt x="3820624" y="6615832"/>
                </a:lnTo>
                <a:lnTo>
                  <a:pt x="3866663" y="6661871"/>
                </a:lnTo>
                <a:lnTo>
                  <a:pt x="3790729" y="6737805"/>
                </a:lnTo>
                <a:lnTo>
                  <a:pt x="3866663" y="6813739"/>
                </a:lnTo>
                <a:lnTo>
                  <a:pt x="3820624" y="6859779"/>
                </a:lnTo>
                <a:lnTo>
                  <a:pt x="3744690" y="6783844"/>
                </a:lnTo>
                <a:lnTo>
                  <a:pt x="3668756" y="6859779"/>
                </a:lnTo>
                <a:lnTo>
                  <a:pt x="3622717" y="6813739"/>
                </a:lnTo>
                <a:lnTo>
                  <a:pt x="3698651" y="6737805"/>
                </a:lnTo>
                <a:lnTo>
                  <a:pt x="3622717" y="6661871"/>
                </a:lnTo>
                <a:close/>
                <a:moveTo>
                  <a:pt x="2464571" y="6615832"/>
                </a:moveTo>
                <a:lnTo>
                  <a:pt x="2540505" y="6691766"/>
                </a:lnTo>
                <a:lnTo>
                  <a:pt x="2616439" y="6615832"/>
                </a:lnTo>
                <a:lnTo>
                  <a:pt x="2662478" y="6661871"/>
                </a:lnTo>
                <a:lnTo>
                  <a:pt x="2586544" y="6737805"/>
                </a:lnTo>
                <a:lnTo>
                  <a:pt x="2662478" y="6813739"/>
                </a:lnTo>
                <a:lnTo>
                  <a:pt x="2616439" y="6859779"/>
                </a:lnTo>
                <a:lnTo>
                  <a:pt x="2540505" y="6783844"/>
                </a:lnTo>
                <a:lnTo>
                  <a:pt x="2464571" y="6859779"/>
                </a:lnTo>
                <a:lnTo>
                  <a:pt x="2418532" y="6813739"/>
                </a:lnTo>
                <a:lnTo>
                  <a:pt x="2494466" y="6737805"/>
                </a:lnTo>
                <a:lnTo>
                  <a:pt x="2418532" y="6661871"/>
                </a:lnTo>
                <a:close/>
                <a:moveTo>
                  <a:pt x="1861880" y="6615832"/>
                </a:moveTo>
                <a:lnTo>
                  <a:pt x="1937814" y="6691766"/>
                </a:lnTo>
                <a:lnTo>
                  <a:pt x="2013748" y="6615832"/>
                </a:lnTo>
                <a:lnTo>
                  <a:pt x="2059787" y="6661871"/>
                </a:lnTo>
                <a:lnTo>
                  <a:pt x="1983853" y="6737805"/>
                </a:lnTo>
                <a:lnTo>
                  <a:pt x="2059787" y="6813739"/>
                </a:lnTo>
                <a:lnTo>
                  <a:pt x="2013748" y="6859779"/>
                </a:lnTo>
                <a:lnTo>
                  <a:pt x="1937814" y="6783844"/>
                </a:lnTo>
                <a:lnTo>
                  <a:pt x="1861880" y="6859779"/>
                </a:lnTo>
                <a:lnTo>
                  <a:pt x="1815841" y="6813739"/>
                </a:lnTo>
                <a:lnTo>
                  <a:pt x="1891775" y="6737805"/>
                </a:lnTo>
                <a:lnTo>
                  <a:pt x="1815841" y="6661871"/>
                </a:lnTo>
                <a:close/>
                <a:moveTo>
                  <a:pt x="1259787" y="6615832"/>
                </a:moveTo>
                <a:lnTo>
                  <a:pt x="1335720" y="6691766"/>
                </a:lnTo>
                <a:lnTo>
                  <a:pt x="1411655" y="6615832"/>
                </a:lnTo>
                <a:lnTo>
                  <a:pt x="1457694" y="6661871"/>
                </a:lnTo>
                <a:lnTo>
                  <a:pt x="1381162" y="6738403"/>
                </a:lnTo>
                <a:lnTo>
                  <a:pt x="1457096" y="6814337"/>
                </a:lnTo>
                <a:lnTo>
                  <a:pt x="1411058" y="6860376"/>
                </a:lnTo>
                <a:lnTo>
                  <a:pt x="1335122" y="6784442"/>
                </a:lnTo>
                <a:lnTo>
                  <a:pt x="1259787" y="6859779"/>
                </a:lnTo>
                <a:lnTo>
                  <a:pt x="1213747" y="6813739"/>
                </a:lnTo>
                <a:lnTo>
                  <a:pt x="1289682" y="6737805"/>
                </a:lnTo>
                <a:lnTo>
                  <a:pt x="1213747" y="6661871"/>
                </a:lnTo>
                <a:close/>
                <a:moveTo>
                  <a:pt x="657095" y="6615832"/>
                </a:moveTo>
                <a:lnTo>
                  <a:pt x="733029" y="6691766"/>
                </a:lnTo>
                <a:lnTo>
                  <a:pt x="808963" y="6615832"/>
                </a:lnTo>
                <a:lnTo>
                  <a:pt x="855002" y="6661871"/>
                </a:lnTo>
                <a:lnTo>
                  <a:pt x="779068" y="6737805"/>
                </a:lnTo>
                <a:lnTo>
                  <a:pt x="855002" y="6813739"/>
                </a:lnTo>
                <a:lnTo>
                  <a:pt x="808963" y="6859779"/>
                </a:lnTo>
                <a:lnTo>
                  <a:pt x="733029" y="6783844"/>
                </a:lnTo>
                <a:lnTo>
                  <a:pt x="657095" y="6859779"/>
                </a:lnTo>
                <a:lnTo>
                  <a:pt x="611056" y="6813739"/>
                </a:lnTo>
                <a:lnTo>
                  <a:pt x="686990" y="6737805"/>
                </a:lnTo>
                <a:lnTo>
                  <a:pt x="611056" y="6661871"/>
                </a:lnTo>
                <a:close/>
                <a:moveTo>
                  <a:pt x="55002" y="6615832"/>
                </a:moveTo>
                <a:lnTo>
                  <a:pt x="130936" y="6691766"/>
                </a:lnTo>
                <a:lnTo>
                  <a:pt x="206870" y="6615832"/>
                </a:lnTo>
                <a:lnTo>
                  <a:pt x="252909" y="6661871"/>
                </a:lnTo>
                <a:lnTo>
                  <a:pt x="176377" y="6738403"/>
                </a:lnTo>
                <a:lnTo>
                  <a:pt x="252311" y="6814337"/>
                </a:lnTo>
                <a:lnTo>
                  <a:pt x="206273" y="6860376"/>
                </a:lnTo>
                <a:lnTo>
                  <a:pt x="130338" y="6784442"/>
                </a:lnTo>
                <a:lnTo>
                  <a:pt x="55002" y="6859779"/>
                </a:lnTo>
                <a:lnTo>
                  <a:pt x="8963" y="6813739"/>
                </a:lnTo>
                <a:lnTo>
                  <a:pt x="84897" y="6737805"/>
                </a:lnTo>
                <a:lnTo>
                  <a:pt x="8963" y="6661871"/>
                </a:lnTo>
                <a:close/>
                <a:moveTo>
                  <a:pt x="10348579" y="6167401"/>
                </a:moveTo>
                <a:lnTo>
                  <a:pt x="10395813" y="6167401"/>
                </a:lnTo>
                <a:lnTo>
                  <a:pt x="10395813" y="6274427"/>
                </a:lnTo>
                <a:lnTo>
                  <a:pt x="10502838" y="6274427"/>
                </a:lnTo>
                <a:lnTo>
                  <a:pt x="10502838" y="6321063"/>
                </a:lnTo>
                <a:lnTo>
                  <a:pt x="10395813" y="6321063"/>
                </a:lnTo>
                <a:lnTo>
                  <a:pt x="10395813" y="6428089"/>
                </a:lnTo>
                <a:lnTo>
                  <a:pt x="10348579" y="6428089"/>
                </a:lnTo>
                <a:lnTo>
                  <a:pt x="10348579" y="6321063"/>
                </a:lnTo>
                <a:lnTo>
                  <a:pt x="10241553" y="6321063"/>
                </a:lnTo>
                <a:lnTo>
                  <a:pt x="10241553" y="6274427"/>
                </a:lnTo>
                <a:lnTo>
                  <a:pt x="10348579" y="6274427"/>
                </a:lnTo>
                <a:close/>
                <a:moveTo>
                  <a:pt x="9746486" y="6167401"/>
                </a:moveTo>
                <a:lnTo>
                  <a:pt x="9793123" y="6167401"/>
                </a:lnTo>
                <a:lnTo>
                  <a:pt x="9793123" y="6274427"/>
                </a:lnTo>
                <a:lnTo>
                  <a:pt x="9900148" y="6274427"/>
                </a:lnTo>
                <a:lnTo>
                  <a:pt x="9900148" y="6321063"/>
                </a:lnTo>
                <a:lnTo>
                  <a:pt x="9793123" y="6321063"/>
                </a:lnTo>
                <a:lnTo>
                  <a:pt x="9793123" y="6428089"/>
                </a:lnTo>
                <a:lnTo>
                  <a:pt x="9746486" y="6428089"/>
                </a:lnTo>
                <a:lnTo>
                  <a:pt x="9746486" y="6321063"/>
                </a:lnTo>
                <a:lnTo>
                  <a:pt x="9639460" y="6321063"/>
                </a:lnTo>
                <a:lnTo>
                  <a:pt x="9639460" y="6274427"/>
                </a:lnTo>
                <a:lnTo>
                  <a:pt x="9746486" y="6274427"/>
                </a:lnTo>
                <a:close/>
                <a:moveTo>
                  <a:pt x="9143796" y="6167401"/>
                </a:moveTo>
                <a:lnTo>
                  <a:pt x="9191030" y="6167401"/>
                </a:lnTo>
                <a:lnTo>
                  <a:pt x="9191030" y="6274427"/>
                </a:lnTo>
                <a:lnTo>
                  <a:pt x="9298055" y="6274427"/>
                </a:lnTo>
                <a:lnTo>
                  <a:pt x="9298055" y="6321063"/>
                </a:lnTo>
                <a:lnTo>
                  <a:pt x="9191030" y="6321063"/>
                </a:lnTo>
                <a:lnTo>
                  <a:pt x="9191030" y="6428089"/>
                </a:lnTo>
                <a:lnTo>
                  <a:pt x="9143796" y="6428089"/>
                </a:lnTo>
                <a:lnTo>
                  <a:pt x="9143796" y="6321063"/>
                </a:lnTo>
                <a:lnTo>
                  <a:pt x="9036770" y="6321063"/>
                </a:lnTo>
                <a:lnTo>
                  <a:pt x="9036770" y="6274427"/>
                </a:lnTo>
                <a:lnTo>
                  <a:pt x="9143796" y="6274427"/>
                </a:lnTo>
                <a:close/>
                <a:moveTo>
                  <a:pt x="8541105" y="6167401"/>
                </a:moveTo>
                <a:lnTo>
                  <a:pt x="8588339" y="6167401"/>
                </a:lnTo>
                <a:lnTo>
                  <a:pt x="8588339" y="6274427"/>
                </a:lnTo>
                <a:lnTo>
                  <a:pt x="8695365" y="6274427"/>
                </a:lnTo>
                <a:lnTo>
                  <a:pt x="8695365" y="6321063"/>
                </a:lnTo>
                <a:lnTo>
                  <a:pt x="8588339" y="6321063"/>
                </a:lnTo>
                <a:lnTo>
                  <a:pt x="8588339" y="6428089"/>
                </a:lnTo>
                <a:lnTo>
                  <a:pt x="8541105" y="6428089"/>
                </a:lnTo>
                <a:lnTo>
                  <a:pt x="8541105" y="6321063"/>
                </a:lnTo>
                <a:lnTo>
                  <a:pt x="8434079" y="6321063"/>
                </a:lnTo>
                <a:lnTo>
                  <a:pt x="8434079" y="6274427"/>
                </a:lnTo>
                <a:lnTo>
                  <a:pt x="8541105" y="6274427"/>
                </a:lnTo>
                <a:close/>
                <a:moveTo>
                  <a:pt x="7939012" y="6167401"/>
                </a:moveTo>
                <a:lnTo>
                  <a:pt x="7985648" y="6167401"/>
                </a:lnTo>
                <a:lnTo>
                  <a:pt x="7985648" y="6274427"/>
                </a:lnTo>
                <a:lnTo>
                  <a:pt x="8092674" y="6274427"/>
                </a:lnTo>
                <a:lnTo>
                  <a:pt x="8092674" y="6321063"/>
                </a:lnTo>
                <a:lnTo>
                  <a:pt x="7985648" y="6321063"/>
                </a:lnTo>
                <a:lnTo>
                  <a:pt x="7985648" y="6428089"/>
                </a:lnTo>
                <a:lnTo>
                  <a:pt x="7939012" y="6428089"/>
                </a:lnTo>
                <a:lnTo>
                  <a:pt x="7939012" y="6321063"/>
                </a:lnTo>
                <a:lnTo>
                  <a:pt x="7831986" y="6321063"/>
                </a:lnTo>
                <a:lnTo>
                  <a:pt x="7831986" y="6274427"/>
                </a:lnTo>
                <a:lnTo>
                  <a:pt x="7939012" y="6274427"/>
                </a:lnTo>
                <a:close/>
                <a:moveTo>
                  <a:pt x="7336321" y="6167401"/>
                </a:moveTo>
                <a:lnTo>
                  <a:pt x="7383555" y="6167401"/>
                </a:lnTo>
                <a:lnTo>
                  <a:pt x="7383555" y="6274427"/>
                </a:lnTo>
                <a:lnTo>
                  <a:pt x="7490581" y="6274427"/>
                </a:lnTo>
                <a:lnTo>
                  <a:pt x="7490581" y="6321063"/>
                </a:lnTo>
                <a:lnTo>
                  <a:pt x="7383555" y="6321063"/>
                </a:lnTo>
                <a:lnTo>
                  <a:pt x="7383555" y="6428089"/>
                </a:lnTo>
                <a:lnTo>
                  <a:pt x="7336321" y="6428089"/>
                </a:lnTo>
                <a:lnTo>
                  <a:pt x="7336321" y="6321063"/>
                </a:lnTo>
                <a:lnTo>
                  <a:pt x="7229295" y="6321063"/>
                </a:lnTo>
                <a:lnTo>
                  <a:pt x="7229295" y="6274427"/>
                </a:lnTo>
                <a:lnTo>
                  <a:pt x="7336321" y="6274427"/>
                </a:lnTo>
                <a:close/>
                <a:moveTo>
                  <a:pt x="6734228" y="6167401"/>
                </a:moveTo>
                <a:lnTo>
                  <a:pt x="6780864" y="6167401"/>
                </a:lnTo>
                <a:lnTo>
                  <a:pt x="6780864" y="6274427"/>
                </a:lnTo>
                <a:lnTo>
                  <a:pt x="6887890" y="6274427"/>
                </a:lnTo>
                <a:lnTo>
                  <a:pt x="6887890" y="6321063"/>
                </a:lnTo>
                <a:lnTo>
                  <a:pt x="6780864" y="6321063"/>
                </a:lnTo>
                <a:lnTo>
                  <a:pt x="6780864" y="6428089"/>
                </a:lnTo>
                <a:lnTo>
                  <a:pt x="6734228" y="6428089"/>
                </a:lnTo>
                <a:lnTo>
                  <a:pt x="6734228" y="6321063"/>
                </a:lnTo>
                <a:lnTo>
                  <a:pt x="6627202" y="6321063"/>
                </a:lnTo>
                <a:lnTo>
                  <a:pt x="6627202" y="6274427"/>
                </a:lnTo>
                <a:lnTo>
                  <a:pt x="6734228" y="6274427"/>
                </a:lnTo>
                <a:close/>
                <a:moveTo>
                  <a:pt x="6131537" y="6167401"/>
                </a:moveTo>
                <a:lnTo>
                  <a:pt x="6178771" y="6167401"/>
                </a:lnTo>
                <a:lnTo>
                  <a:pt x="6178771" y="6274427"/>
                </a:lnTo>
                <a:lnTo>
                  <a:pt x="6285797" y="6274427"/>
                </a:lnTo>
                <a:lnTo>
                  <a:pt x="6285797" y="6321063"/>
                </a:lnTo>
                <a:lnTo>
                  <a:pt x="6178771" y="6321063"/>
                </a:lnTo>
                <a:lnTo>
                  <a:pt x="6178771" y="6428089"/>
                </a:lnTo>
                <a:lnTo>
                  <a:pt x="6131537" y="6428089"/>
                </a:lnTo>
                <a:lnTo>
                  <a:pt x="6131537" y="6321063"/>
                </a:lnTo>
                <a:lnTo>
                  <a:pt x="6024511" y="6321063"/>
                </a:lnTo>
                <a:lnTo>
                  <a:pt x="6024511" y="6274427"/>
                </a:lnTo>
                <a:lnTo>
                  <a:pt x="6131537" y="6274427"/>
                </a:lnTo>
                <a:close/>
                <a:moveTo>
                  <a:pt x="5528846" y="6167401"/>
                </a:moveTo>
                <a:lnTo>
                  <a:pt x="5576080" y="6167401"/>
                </a:lnTo>
                <a:lnTo>
                  <a:pt x="5576080" y="6274427"/>
                </a:lnTo>
                <a:lnTo>
                  <a:pt x="5683106" y="6274427"/>
                </a:lnTo>
                <a:lnTo>
                  <a:pt x="5683106" y="6321063"/>
                </a:lnTo>
                <a:lnTo>
                  <a:pt x="5576080" y="6321063"/>
                </a:lnTo>
                <a:lnTo>
                  <a:pt x="5576080" y="6428089"/>
                </a:lnTo>
                <a:lnTo>
                  <a:pt x="5528846" y="6428089"/>
                </a:lnTo>
                <a:lnTo>
                  <a:pt x="5528846" y="6321063"/>
                </a:lnTo>
                <a:lnTo>
                  <a:pt x="5421820" y="6321063"/>
                </a:lnTo>
                <a:lnTo>
                  <a:pt x="5421820" y="6274427"/>
                </a:lnTo>
                <a:lnTo>
                  <a:pt x="5528846" y="6274427"/>
                </a:lnTo>
                <a:close/>
                <a:moveTo>
                  <a:pt x="4926753" y="6167401"/>
                </a:moveTo>
                <a:lnTo>
                  <a:pt x="4973389" y="6167401"/>
                </a:lnTo>
                <a:lnTo>
                  <a:pt x="4973389" y="6274427"/>
                </a:lnTo>
                <a:lnTo>
                  <a:pt x="5080415" y="6274427"/>
                </a:lnTo>
                <a:lnTo>
                  <a:pt x="5080415" y="6321063"/>
                </a:lnTo>
                <a:lnTo>
                  <a:pt x="4973389" y="6321063"/>
                </a:lnTo>
                <a:lnTo>
                  <a:pt x="4973389" y="6428089"/>
                </a:lnTo>
                <a:lnTo>
                  <a:pt x="4926753" y="6428089"/>
                </a:lnTo>
                <a:lnTo>
                  <a:pt x="4926753" y="6321063"/>
                </a:lnTo>
                <a:lnTo>
                  <a:pt x="4819727" y="6321063"/>
                </a:lnTo>
                <a:lnTo>
                  <a:pt x="4819727" y="6274427"/>
                </a:lnTo>
                <a:lnTo>
                  <a:pt x="4926753" y="6274427"/>
                </a:lnTo>
                <a:close/>
                <a:moveTo>
                  <a:pt x="4324063" y="6167401"/>
                </a:moveTo>
                <a:lnTo>
                  <a:pt x="4371297" y="6167401"/>
                </a:lnTo>
                <a:lnTo>
                  <a:pt x="4371297" y="6274427"/>
                </a:lnTo>
                <a:lnTo>
                  <a:pt x="4478323" y="6274427"/>
                </a:lnTo>
                <a:lnTo>
                  <a:pt x="4478323" y="6321063"/>
                </a:lnTo>
                <a:lnTo>
                  <a:pt x="4371297" y="6321063"/>
                </a:lnTo>
                <a:lnTo>
                  <a:pt x="4371297" y="6428089"/>
                </a:lnTo>
                <a:lnTo>
                  <a:pt x="4324063" y="6428089"/>
                </a:lnTo>
                <a:lnTo>
                  <a:pt x="4324063" y="6321063"/>
                </a:lnTo>
                <a:lnTo>
                  <a:pt x="4217037" y="6321063"/>
                </a:lnTo>
                <a:lnTo>
                  <a:pt x="4217037" y="6274427"/>
                </a:lnTo>
                <a:lnTo>
                  <a:pt x="4324063" y="6274427"/>
                </a:lnTo>
                <a:close/>
                <a:moveTo>
                  <a:pt x="3721970" y="6167401"/>
                </a:moveTo>
                <a:lnTo>
                  <a:pt x="3768606" y="6167401"/>
                </a:lnTo>
                <a:lnTo>
                  <a:pt x="3768606" y="6274427"/>
                </a:lnTo>
                <a:lnTo>
                  <a:pt x="3875632" y="6274427"/>
                </a:lnTo>
                <a:lnTo>
                  <a:pt x="3875632" y="6321063"/>
                </a:lnTo>
                <a:lnTo>
                  <a:pt x="3768606" y="6321063"/>
                </a:lnTo>
                <a:lnTo>
                  <a:pt x="3768606" y="6428089"/>
                </a:lnTo>
                <a:lnTo>
                  <a:pt x="3721970" y="6428089"/>
                </a:lnTo>
                <a:lnTo>
                  <a:pt x="3721970" y="6321063"/>
                </a:lnTo>
                <a:lnTo>
                  <a:pt x="3614944" y="6321063"/>
                </a:lnTo>
                <a:lnTo>
                  <a:pt x="3614944" y="6274427"/>
                </a:lnTo>
                <a:lnTo>
                  <a:pt x="3721970" y="6274427"/>
                </a:lnTo>
                <a:close/>
                <a:moveTo>
                  <a:pt x="3119286" y="6167401"/>
                </a:moveTo>
                <a:lnTo>
                  <a:pt x="3166520" y="6167401"/>
                </a:lnTo>
                <a:lnTo>
                  <a:pt x="3166520" y="6274427"/>
                </a:lnTo>
                <a:lnTo>
                  <a:pt x="3273546" y="6274427"/>
                </a:lnTo>
                <a:lnTo>
                  <a:pt x="3273546" y="6321063"/>
                </a:lnTo>
                <a:lnTo>
                  <a:pt x="3166520" y="6321063"/>
                </a:lnTo>
                <a:lnTo>
                  <a:pt x="3166520" y="6428089"/>
                </a:lnTo>
                <a:lnTo>
                  <a:pt x="3119286" y="6428089"/>
                </a:lnTo>
                <a:lnTo>
                  <a:pt x="3119286" y="6321063"/>
                </a:lnTo>
                <a:lnTo>
                  <a:pt x="3012260" y="6321063"/>
                </a:lnTo>
                <a:lnTo>
                  <a:pt x="3012260" y="6274427"/>
                </a:lnTo>
                <a:lnTo>
                  <a:pt x="3119286" y="6274427"/>
                </a:lnTo>
                <a:close/>
                <a:moveTo>
                  <a:pt x="2516593" y="6167401"/>
                </a:moveTo>
                <a:lnTo>
                  <a:pt x="2563828" y="6167401"/>
                </a:lnTo>
                <a:lnTo>
                  <a:pt x="2563828" y="6274427"/>
                </a:lnTo>
                <a:lnTo>
                  <a:pt x="2670855" y="6274427"/>
                </a:lnTo>
                <a:lnTo>
                  <a:pt x="2670855" y="6321063"/>
                </a:lnTo>
                <a:lnTo>
                  <a:pt x="2563828" y="6321063"/>
                </a:lnTo>
                <a:lnTo>
                  <a:pt x="2563828" y="6428089"/>
                </a:lnTo>
                <a:lnTo>
                  <a:pt x="2516593" y="6428089"/>
                </a:lnTo>
                <a:lnTo>
                  <a:pt x="2516593" y="6321063"/>
                </a:lnTo>
                <a:lnTo>
                  <a:pt x="2409568" y="6321063"/>
                </a:lnTo>
                <a:lnTo>
                  <a:pt x="2409568" y="6274427"/>
                </a:lnTo>
                <a:lnTo>
                  <a:pt x="2516593" y="6274427"/>
                </a:lnTo>
                <a:close/>
                <a:moveTo>
                  <a:pt x="1914500" y="6167401"/>
                </a:moveTo>
                <a:lnTo>
                  <a:pt x="1961136" y="6167401"/>
                </a:lnTo>
                <a:lnTo>
                  <a:pt x="1961136" y="6274427"/>
                </a:lnTo>
                <a:lnTo>
                  <a:pt x="2068163" y="6274427"/>
                </a:lnTo>
                <a:lnTo>
                  <a:pt x="2068163" y="6321063"/>
                </a:lnTo>
                <a:lnTo>
                  <a:pt x="1961136" y="6321063"/>
                </a:lnTo>
                <a:lnTo>
                  <a:pt x="1961136" y="6428089"/>
                </a:lnTo>
                <a:lnTo>
                  <a:pt x="1914500" y="6428089"/>
                </a:lnTo>
                <a:lnTo>
                  <a:pt x="1914500" y="6321063"/>
                </a:lnTo>
                <a:lnTo>
                  <a:pt x="1807474" y="6321063"/>
                </a:lnTo>
                <a:lnTo>
                  <a:pt x="1807474" y="6274427"/>
                </a:lnTo>
                <a:lnTo>
                  <a:pt x="1914500" y="6274427"/>
                </a:lnTo>
                <a:close/>
                <a:moveTo>
                  <a:pt x="1311807" y="6167401"/>
                </a:moveTo>
                <a:lnTo>
                  <a:pt x="1359042" y="6167401"/>
                </a:lnTo>
                <a:lnTo>
                  <a:pt x="1359042" y="6274427"/>
                </a:lnTo>
                <a:lnTo>
                  <a:pt x="1466069" y="6274427"/>
                </a:lnTo>
                <a:lnTo>
                  <a:pt x="1466069" y="6321063"/>
                </a:lnTo>
                <a:lnTo>
                  <a:pt x="1359042" y="6321063"/>
                </a:lnTo>
                <a:lnTo>
                  <a:pt x="1359042" y="6428089"/>
                </a:lnTo>
                <a:lnTo>
                  <a:pt x="1311807" y="6428089"/>
                </a:lnTo>
                <a:lnTo>
                  <a:pt x="1311807" y="6321063"/>
                </a:lnTo>
                <a:lnTo>
                  <a:pt x="1204783" y="6321063"/>
                </a:lnTo>
                <a:lnTo>
                  <a:pt x="1204783" y="6274427"/>
                </a:lnTo>
                <a:lnTo>
                  <a:pt x="1311807" y="6274427"/>
                </a:lnTo>
                <a:close/>
                <a:moveTo>
                  <a:pt x="709715" y="6167401"/>
                </a:moveTo>
                <a:lnTo>
                  <a:pt x="756352" y="6167401"/>
                </a:lnTo>
                <a:lnTo>
                  <a:pt x="756352" y="6274427"/>
                </a:lnTo>
                <a:lnTo>
                  <a:pt x="863378" y="6274427"/>
                </a:lnTo>
                <a:lnTo>
                  <a:pt x="863378" y="6321063"/>
                </a:lnTo>
                <a:lnTo>
                  <a:pt x="756352" y="6321063"/>
                </a:lnTo>
                <a:lnTo>
                  <a:pt x="756352" y="6428089"/>
                </a:lnTo>
                <a:lnTo>
                  <a:pt x="709715" y="6428089"/>
                </a:lnTo>
                <a:lnTo>
                  <a:pt x="709715" y="6321063"/>
                </a:lnTo>
                <a:lnTo>
                  <a:pt x="602690" y="6321063"/>
                </a:lnTo>
                <a:lnTo>
                  <a:pt x="602690" y="6274427"/>
                </a:lnTo>
                <a:lnTo>
                  <a:pt x="709715" y="6274427"/>
                </a:lnTo>
                <a:close/>
                <a:moveTo>
                  <a:pt x="107025" y="6167401"/>
                </a:moveTo>
                <a:lnTo>
                  <a:pt x="154260" y="6167401"/>
                </a:lnTo>
                <a:lnTo>
                  <a:pt x="154260" y="6274427"/>
                </a:lnTo>
                <a:lnTo>
                  <a:pt x="261286" y="6274427"/>
                </a:lnTo>
                <a:lnTo>
                  <a:pt x="261286" y="6321063"/>
                </a:lnTo>
                <a:lnTo>
                  <a:pt x="154260" y="6321063"/>
                </a:lnTo>
                <a:lnTo>
                  <a:pt x="154260" y="6428089"/>
                </a:lnTo>
                <a:lnTo>
                  <a:pt x="107025" y="6428089"/>
                </a:lnTo>
                <a:lnTo>
                  <a:pt x="107025" y="6321063"/>
                </a:lnTo>
                <a:lnTo>
                  <a:pt x="0" y="6321063"/>
                </a:lnTo>
                <a:lnTo>
                  <a:pt x="0" y="6274427"/>
                </a:lnTo>
                <a:lnTo>
                  <a:pt x="107025" y="6274427"/>
                </a:lnTo>
                <a:close/>
                <a:moveTo>
                  <a:pt x="7283705" y="5761422"/>
                </a:moveTo>
                <a:lnTo>
                  <a:pt x="7263376" y="5781751"/>
                </a:lnTo>
                <a:lnTo>
                  <a:pt x="7339310" y="5857685"/>
                </a:lnTo>
                <a:lnTo>
                  <a:pt x="7263376" y="5933620"/>
                </a:lnTo>
                <a:lnTo>
                  <a:pt x="7283705" y="5953948"/>
                </a:lnTo>
                <a:lnTo>
                  <a:pt x="7359639" y="5877416"/>
                </a:lnTo>
                <a:lnTo>
                  <a:pt x="7435573" y="5953350"/>
                </a:lnTo>
                <a:lnTo>
                  <a:pt x="7455902" y="5933021"/>
                </a:lnTo>
                <a:lnTo>
                  <a:pt x="7379968" y="5857087"/>
                </a:lnTo>
                <a:lnTo>
                  <a:pt x="7455902" y="5781751"/>
                </a:lnTo>
                <a:lnTo>
                  <a:pt x="7435573" y="5761422"/>
                </a:lnTo>
                <a:lnTo>
                  <a:pt x="7359639" y="5837356"/>
                </a:lnTo>
                <a:close/>
                <a:moveTo>
                  <a:pt x="4874137" y="5761422"/>
                </a:moveTo>
                <a:lnTo>
                  <a:pt x="4853808" y="5781751"/>
                </a:lnTo>
                <a:lnTo>
                  <a:pt x="4929742" y="5857685"/>
                </a:lnTo>
                <a:lnTo>
                  <a:pt x="4853808" y="5933620"/>
                </a:lnTo>
                <a:lnTo>
                  <a:pt x="4874137" y="5953948"/>
                </a:lnTo>
                <a:lnTo>
                  <a:pt x="4950071" y="5877416"/>
                </a:lnTo>
                <a:lnTo>
                  <a:pt x="5026005" y="5953351"/>
                </a:lnTo>
                <a:lnTo>
                  <a:pt x="5046334" y="5933022"/>
                </a:lnTo>
                <a:lnTo>
                  <a:pt x="4970400" y="5857087"/>
                </a:lnTo>
                <a:lnTo>
                  <a:pt x="5046334" y="5781751"/>
                </a:lnTo>
                <a:lnTo>
                  <a:pt x="5026005" y="5761422"/>
                </a:lnTo>
                <a:lnTo>
                  <a:pt x="4950071" y="5837356"/>
                </a:lnTo>
                <a:close/>
                <a:moveTo>
                  <a:pt x="2464577" y="5761422"/>
                </a:moveTo>
                <a:lnTo>
                  <a:pt x="2444248" y="5781751"/>
                </a:lnTo>
                <a:lnTo>
                  <a:pt x="2520183" y="5857685"/>
                </a:lnTo>
                <a:lnTo>
                  <a:pt x="2444248" y="5933620"/>
                </a:lnTo>
                <a:lnTo>
                  <a:pt x="2464577" y="5953948"/>
                </a:lnTo>
                <a:lnTo>
                  <a:pt x="2540512" y="5877416"/>
                </a:lnTo>
                <a:lnTo>
                  <a:pt x="2616446" y="5953351"/>
                </a:lnTo>
                <a:lnTo>
                  <a:pt x="2636775" y="5933022"/>
                </a:lnTo>
                <a:lnTo>
                  <a:pt x="2560841" y="5857087"/>
                </a:lnTo>
                <a:lnTo>
                  <a:pt x="2636775" y="5781751"/>
                </a:lnTo>
                <a:lnTo>
                  <a:pt x="2616446" y="5761422"/>
                </a:lnTo>
                <a:lnTo>
                  <a:pt x="2540512" y="5837356"/>
                </a:lnTo>
                <a:close/>
                <a:moveTo>
                  <a:pt x="10295963" y="5760824"/>
                </a:moveTo>
                <a:lnTo>
                  <a:pt x="10275634" y="5781153"/>
                </a:lnTo>
                <a:lnTo>
                  <a:pt x="10351568" y="5857087"/>
                </a:lnTo>
                <a:lnTo>
                  <a:pt x="10275634" y="5933021"/>
                </a:lnTo>
                <a:lnTo>
                  <a:pt x="10295963" y="5953350"/>
                </a:lnTo>
                <a:lnTo>
                  <a:pt x="10371897" y="5877416"/>
                </a:lnTo>
                <a:lnTo>
                  <a:pt x="10447831" y="5953350"/>
                </a:lnTo>
                <a:lnTo>
                  <a:pt x="10468160" y="5933021"/>
                </a:lnTo>
                <a:lnTo>
                  <a:pt x="10392226" y="5857087"/>
                </a:lnTo>
                <a:lnTo>
                  <a:pt x="10468160" y="5781153"/>
                </a:lnTo>
                <a:lnTo>
                  <a:pt x="10447831" y="5760824"/>
                </a:lnTo>
                <a:lnTo>
                  <a:pt x="10371897" y="5836758"/>
                </a:lnTo>
                <a:close/>
                <a:moveTo>
                  <a:pt x="9693870" y="5760824"/>
                </a:moveTo>
                <a:lnTo>
                  <a:pt x="9673541" y="5781153"/>
                </a:lnTo>
                <a:lnTo>
                  <a:pt x="9749475" y="5857087"/>
                </a:lnTo>
                <a:lnTo>
                  <a:pt x="9673541" y="5933021"/>
                </a:lnTo>
                <a:lnTo>
                  <a:pt x="9693870" y="5953350"/>
                </a:lnTo>
                <a:lnTo>
                  <a:pt x="9769804" y="5877416"/>
                </a:lnTo>
                <a:lnTo>
                  <a:pt x="9845738" y="5953350"/>
                </a:lnTo>
                <a:lnTo>
                  <a:pt x="9866067" y="5933021"/>
                </a:lnTo>
                <a:lnTo>
                  <a:pt x="9790133" y="5857087"/>
                </a:lnTo>
                <a:lnTo>
                  <a:pt x="9866067" y="5781153"/>
                </a:lnTo>
                <a:lnTo>
                  <a:pt x="9845738" y="5760824"/>
                </a:lnTo>
                <a:lnTo>
                  <a:pt x="9769804" y="5836758"/>
                </a:lnTo>
                <a:close/>
                <a:moveTo>
                  <a:pt x="9091179" y="5760824"/>
                </a:moveTo>
                <a:lnTo>
                  <a:pt x="9070850" y="5781153"/>
                </a:lnTo>
                <a:lnTo>
                  <a:pt x="9146785" y="5857087"/>
                </a:lnTo>
                <a:lnTo>
                  <a:pt x="9070850" y="5933021"/>
                </a:lnTo>
                <a:lnTo>
                  <a:pt x="9091179" y="5953350"/>
                </a:lnTo>
                <a:lnTo>
                  <a:pt x="9167113" y="5877416"/>
                </a:lnTo>
                <a:lnTo>
                  <a:pt x="9243048" y="5953350"/>
                </a:lnTo>
                <a:lnTo>
                  <a:pt x="9263377" y="5933021"/>
                </a:lnTo>
                <a:lnTo>
                  <a:pt x="9187442" y="5857087"/>
                </a:lnTo>
                <a:lnTo>
                  <a:pt x="9263377" y="5781153"/>
                </a:lnTo>
                <a:lnTo>
                  <a:pt x="9243048" y="5760824"/>
                </a:lnTo>
                <a:lnTo>
                  <a:pt x="9167113" y="5836758"/>
                </a:lnTo>
                <a:close/>
                <a:moveTo>
                  <a:pt x="8489086" y="5760824"/>
                </a:moveTo>
                <a:lnTo>
                  <a:pt x="8468757" y="5781153"/>
                </a:lnTo>
                <a:lnTo>
                  <a:pt x="8544691" y="5857087"/>
                </a:lnTo>
                <a:lnTo>
                  <a:pt x="8468757" y="5933021"/>
                </a:lnTo>
                <a:lnTo>
                  <a:pt x="8489086" y="5953350"/>
                </a:lnTo>
                <a:lnTo>
                  <a:pt x="8565020" y="5877416"/>
                </a:lnTo>
                <a:lnTo>
                  <a:pt x="8640954" y="5953350"/>
                </a:lnTo>
                <a:lnTo>
                  <a:pt x="8661283" y="5933021"/>
                </a:lnTo>
                <a:lnTo>
                  <a:pt x="8585349" y="5857087"/>
                </a:lnTo>
                <a:lnTo>
                  <a:pt x="8661283" y="5781153"/>
                </a:lnTo>
                <a:lnTo>
                  <a:pt x="8640954" y="5760824"/>
                </a:lnTo>
                <a:lnTo>
                  <a:pt x="8565020" y="5836758"/>
                </a:lnTo>
                <a:close/>
                <a:moveTo>
                  <a:pt x="7886396" y="5760824"/>
                </a:moveTo>
                <a:lnTo>
                  <a:pt x="7866067" y="5781153"/>
                </a:lnTo>
                <a:lnTo>
                  <a:pt x="7942001" y="5857087"/>
                </a:lnTo>
                <a:lnTo>
                  <a:pt x="7866067" y="5933021"/>
                </a:lnTo>
                <a:lnTo>
                  <a:pt x="7886396" y="5953350"/>
                </a:lnTo>
                <a:lnTo>
                  <a:pt x="7962330" y="5877416"/>
                </a:lnTo>
                <a:lnTo>
                  <a:pt x="8038264" y="5953350"/>
                </a:lnTo>
                <a:lnTo>
                  <a:pt x="8058593" y="5933021"/>
                </a:lnTo>
                <a:lnTo>
                  <a:pt x="7982659" y="5857087"/>
                </a:lnTo>
                <a:lnTo>
                  <a:pt x="8058593" y="5781153"/>
                </a:lnTo>
                <a:lnTo>
                  <a:pt x="8038264" y="5760824"/>
                </a:lnTo>
                <a:lnTo>
                  <a:pt x="7962330" y="5836758"/>
                </a:lnTo>
                <a:close/>
                <a:moveTo>
                  <a:pt x="6681612" y="5760824"/>
                </a:moveTo>
                <a:lnTo>
                  <a:pt x="6661283" y="5781153"/>
                </a:lnTo>
                <a:lnTo>
                  <a:pt x="6737217" y="5857087"/>
                </a:lnTo>
                <a:lnTo>
                  <a:pt x="6661283" y="5933021"/>
                </a:lnTo>
                <a:lnTo>
                  <a:pt x="6681612" y="5953350"/>
                </a:lnTo>
                <a:lnTo>
                  <a:pt x="6757546" y="5877416"/>
                </a:lnTo>
                <a:lnTo>
                  <a:pt x="6833480" y="5953350"/>
                </a:lnTo>
                <a:lnTo>
                  <a:pt x="6853809" y="5933021"/>
                </a:lnTo>
                <a:lnTo>
                  <a:pt x="6777875" y="5857087"/>
                </a:lnTo>
                <a:lnTo>
                  <a:pt x="6853809" y="5781153"/>
                </a:lnTo>
                <a:lnTo>
                  <a:pt x="6833480" y="5760824"/>
                </a:lnTo>
                <a:lnTo>
                  <a:pt x="6757546" y="5836758"/>
                </a:lnTo>
                <a:close/>
                <a:moveTo>
                  <a:pt x="6078921" y="5760824"/>
                </a:moveTo>
                <a:lnTo>
                  <a:pt x="6058592" y="5781153"/>
                </a:lnTo>
                <a:lnTo>
                  <a:pt x="6134526" y="5857087"/>
                </a:lnTo>
                <a:lnTo>
                  <a:pt x="6058592" y="5933021"/>
                </a:lnTo>
                <a:lnTo>
                  <a:pt x="6078921" y="5953350"/>
                </a:lnTo>
                <a:lnTo>
                  <a:pt x="6154855" y="5877416"/>
                </a:lnTo>
                <a:lnTo>
                  <a:pt x="6230789" y="5953350"/>
                </a:lnTo>
                <a:lnTo>
                  <a:pt x="6251118" y="5933021"/>
                </a:lnTo>
                <a:lnTo>
                  <a:pt x="6175184" y="5857087"/>
                </a:lnTo>
                <a:lnTo>
                  <a:pt x="6251118" y="5781153"/>
                </a:lnTo>
                <a:lnTo>
                  <a:pt x="6230789" y="5760824"/>
                </a:lnTo>
                <a:lnTo>
                  <a:pt x="6154855" y="5836758"/>
                </a:lnTo>
                <a:close/>
                <a:moveTo>
                  <a:pt x="5476828" y="5760824"/>
                </a:moveTo>
                <a:lnTo>
                  <a:pt x="5456499" y="5781153"/>
                </a:lnTo>
                <a:lnTo>
                  <a:pt x="5532433" y="5857087"/>
                </a:lnTo>
                <a:lnTo>
                  <a:pt x="5456499" y="5933022"/>
                </a:lnTo>
                <a:lnTo>
                  <a:pt x="5476828" y="5953351"/>
                </a:lnTo>
                <a:lnTo>
                  <a:pt x="5552762" y="5877416"/>
                </a:lnTo>
                <a:lnTo>
                  <a:pt x="5628697" y="5953351"/>
                </a:lnTo>
                <a:lnTo>
                  <a:pt x="5649025" y="5933022"/>
                </a:lnTo>
                <a:lnTo>
                  <a:pt x="5573091" y="5857087"/>
                </a:lnTo>
                <a:lnTo>
                  <a:pt x="5649025" y="5781153"/>
                </a:lnTo>
                <a:lnTo>
                  <a:pt x="5628697" y="5760824"/>
                </a:lnTo>
                <a:lnTo>
                  <a:pt x="5552762" y="5836759"/>
                </a:lnTo>
                <a:close/>
                <a:moveTo>
                  <a:pt x="4271446" y="5760824"/>
                </a:moveTo>
                <a:lnTo>
                  <a:pt x="4251117" y="5781153"/>
                </a:lnTo>
                <a:lnTo>
                  <a:pt x="4327052" y="5857087"/>
                </a:lnTo>
                <a:lnTo>
                  <a:pt x="4251117" y="5933022"/>
                </a:lnTo>
                <a:lnTo>
                  <a:pt x="4271446" y="5953351"/>
                </a:lnTo>
                <a:lnTo>
                  <a:pt x="4347380" y="5877416"/>
                </a:lnTo>
                <a:lnTo>
                  <a:pt x="4423315" y="5953351"/>
                </a:lnTo>
                <a:lnTo>
                  <a:pt x="4443644" y="5933022"/>
                </a:lnTo>
                <a:lnTo>
                  <a:pt x="4367709" y="5857087"/>
                </a:lnTo>
                <a:lnTo>
                  <a:pt x="4443644" y="5781153"/>
                </a:lnTo>
                <a:lnTo>
                  <a:pt x="4423315" y="5760824"/>
                </a:lnTo>
                <a:lnTo>
                  <a:pt x="4347380" y="5836759"/>
                </a:lnTo>
                <a:close/>
                <a:moveTo>
                  <a:pt x="3669354" y="5760824"/>
                </a:moveTo>
                <a:lnTo>
                  <a:pt x="3649025" y="5781153"/>
                </a:lnTo>
                <a:lnTo>
                  <a:pt x="3724959" y="5857087"/>
                </a:lnTo>
                <a:lnTo>
                  <a:pt x="3649025" y="5933022"/>
                </a:lnTo>
                <a:lnTo>
                  <a:pt x="3669354" y="5953351"/>
                </a:lnTo>
                <a:lnTo>
                  <a:pt x="3745288" y="5877416"/>
                </a:lnTo>
                <a:lnTo>
                  <a:pt x="3821222" y="5953351"/>
                </a:lnTo>
                <a:lnTo>
                  <a:pt x="3841551" y="5933022"/>
                </a:lnTo>
                <a:lnTo>
                  <a:pt x="3765617" y="5857087"/>
                </a:lnTo>
                <a:lnTo>
                  <a:pt x="3841551" y="5781153"/>
                </a:lnTo>
                <a:lnTo>
                  <a:pt x="3821222" y="5760824"/>
                </a:lnTo>
                <a:lnTo>
                  <a:pt x="3745288" y="5836759"/>
                </a:lnTo>
                <a:close/>
                <a:moveTo>
                  <a:pt x="3067269" y="5760824"/>
                </a:moveTo>
                <a:lnTo>
                  <a:pt x="3046940" y="5781153"/>
                </a:lnTo>
                <a:lnTo>
                  <a:pt x="3122874" y="5857087"/>
                </a:lnTo>
                <a:lnTo>
                  <a:pt x="3046940" y="5933022"/>
                </a:lnTo>
                <a:lnTo>
                  <a:pt x="3067269" y="5953351"/>
                </a:lnTo>
                <a:lnTo>
                  <a:pt x="3142606" y="5877416"/>
                </a:lnTo>
                <a:lnTo>
                  <a:pt x="3218540" y="5953351"/>
                </a:lnTo>
                <a:lnTo>
                  <a:pt x="3238869" y="5933022"/>
                </a:lnTo>
                <a:lnTo>
                  <a:pt x="3162935" y="5857087"/>
                </a:lnTo>
                <a:lnTo>
                  <a:pt x="3238869" y="5781153"/>
                </a:lnTo>
                <a:lnTo>
                  <a:pt x="3218540" y="5760824"/>
                </a:lnTo>
                <a:lnTo>
                  <a:pt x="3142606" y="5836759"/>
                </a:lnTo>
                <a:close/>
                <a:moveTo>
                  <a:pt x="1861885" y="5760824"/>
                </a:moveTo>
                <a:lnTo>
                  <a:pt x="1841556" y="5781751"/>
                </a:lnTo>
                <a:lnTo>
                  <a:pt x="1917490" y="5857685"/>
                </a:lnTo>
                <a:lnTo>
                  <a:pt x="1841556" y="5933022"/>
                </a:lnTo>
                <a:lnTo>
                  <a:pt x="1861885" y="5953351"/>
                </a:lnTo>
                <a:lnTo>
                  <a:pt x="1937819" y="5877416"/>
                </a:lnTo>
                <a:lnTo>
                  <a:pt x="2013753" y="5953351"/>
                </a:lnTo>
                <a:lnTo>
                  <a:pt x="2034082" y="5933022"/>
                </a:lnTo>
                <a:lnTo>
                  <a:pt x="1958148" y="5857087"/>
                </a:lnTo>
                <a:lnTo>
                  <a:pt x="2034082" y="5781153"/>
                </a:lnTo>
                <a:lnTo>
                  <a:pt x="2013753" y="5760824"/>
                </a:lnTo>
                <a:lnTo>
                  <a:pt x="1937819" y="5836759"/>
                </a:lnTo>
                <a:close/>
                <a:moveTo>
                  <a:pt x="1259791" y="5760824"/>
                </a:moveTo>
                <a:lnTo>
                  <a:pt x="1239462" y="5781153"/>
                </a:lnTo>
                <a:lnTo>
                  <a:pt x="1315396" y="5857087"/>
                </a:lnTo>
                <a:lnTo>
                  <a:pt x="1239462" y="5933022"/>
                </a:lnTo>
                <a:lnTo>
                  <a:pt x="1259791" y="5953351"/>
                </a:lnTo>
                <a:lnTo>
                  <a:pt x="1335725" y="5877416"/>
                </a:lnTo>
                <a:lnTo>
                  <a:pt x="1411659" y="5953351"/>
                </a:lnTo>
                <a:lnTo>
                  <a:pt x="1431988" y="5933022"/>
                </a:lnTo>
                <a:lnTo>
                  <a:pt x="1356054" y="5857087"/>
                </a:lnTo>
                <a:lnTo>
                  <a:pt x="1431988" y="5781153"/>
                </a:lnTo>
                <a:lnTo>
                  <a:pt x="1411659" y="5760824"/>
                </a:lnTo>
                <a:lnTo>
                  <a:pt x="1335725" y="5836759"/>
                </a:lnTo>
                <a:close/>
                <a:moveTo>
                  <a:pt x="657101" y="5760824"/>
                </a:moveTo>
                <a:lnTo>
                  <a:pt x="636772" y="5781153"/>
                </a:lnTo>
                <a:lnTo>
                  <a:pt x="712706" y="5857087"/>
                </a:lnTo>
                <a:lnTo>
                  <a:pt x="636772" y="5933022"/>
                </a:lnTo>
                <a:lnTo>
                  <a:pt x="657101" y="5953351"/>
                </a:lnTo>
                <a:lnTo>
                  <a:pt x="733035" y="5877416"/>
                </a:lnTo>
                <a:lnTo>
                  <a:pt x="808968" y="5953351"/>
                </a:lnTo>
                <a:lnTo>
                  <a:pt x="829298" y="5933022"/>
                </a:lnTo>
                <a:lnTo>
                  <a:pt x="753363" y="5857087"/>
                </a:lnTo>
                <a:lnTo>
                  <a:pt x="829298" y="5781153"/>
                </a:lnTo>
                <a:lnTo>
                  <a:pt x="808968" y="5760824"/>
                </a:lnTo>
                <a:lnTo>
                  <a:pt x="733035" y="5836759"/>
                </a:lnTo>
                <a:close/>
                <a:moveTo>
                  <a:pt x="55007" y="5760824"/>
                </a:moveTo>
                <a:lnTo>
                  <a:pt x="34080" y="5781751"/>
                </a:lnTo>
                <a:lnTo>
                  <a:pt x="110014" y="5857685"/>
                </a:lnTo>
                <a:lnTo>
                  <a:pt x="34080" y="5933022"/>
                </a:lnTo>
                <a:lnTo>
                  <a:pt x="54409" y="5953351"/>
                </a:lnTo>
                <a:lnTo>
                  <a:pt x="130343" y="5877416"/>
                </a:lnTo>
                <a:lnTo>
                  <a:pt x="206279" y="5953351"/>
                </a:lnTo>
                <a:lnTo>
                  <a:pt x="226606" y="5933022"/>
                </a:lnTo>
                <a:lnTo>
                  <a:pt x="150672" y="5857087"/>
                </a:lnTo>
                <a:lnTo>
                  <a:pt x="226606" y="5781751"/>
                </a:lnTo>
                <a:lnTo>
                  <a:pt x="206279" y="5761422"/>
                </a:lnTo>
                <a:lnTo>
                  <a:pt x="130343" y="5837356"/>
                </a:lnTo>
                <a:close/>
                <a:moveTo>
                  <a:pt x="5476828" y="5735712"/>
                </a:moveTo>
                <a:lnTo>
                  <a:pt x="5552762" y="5811646"/>
                </a:lnTo>
                <a:lnTo>
                  <a:pt x="5628697" y="5735712"/>
                </a:lnTo>
                <a:lnTo>
                  <a:pt x="5674735" y="5781751"/>
                </a:lnTo>
                <a:lnTo>
                  <a:pt x="5598801" y="5857685"/>
                </a:lnTo>
                <a:lnTo>
                  <a:pt x="5674735" y="5933620"/>
                </a:lnTo>
                <a:lnTo>
                  <a:pt x="5628099" y="5978463"/>
                </a:lnTo>
                <a:lnTo>
                  <a:pt x="5552164" y="5902528"/>
                </a:lnTo>
                <a:lnTo>
                  <a:pt x="5476828" y="5978463"/>
                </a:lnTo>
                <a:lnTo>
                  <a:pt x="5430789" y="5932424"/>
                </a:lnTo>
                <a:lnTo>
                  <a:pt x="5506723" y="5856489"/>
                </a:lnTo>
                <a:lnTo>
                  <a:pt x="5430789" y="5781751"/>
                </a:lnTo>
                <a:close/>
                <a:moveTo>
                  <a:pt x="4874735" y="5735712"/>
                </a:moveTo>
                <a:lnTo>
                  <a:pt x="4950669" y="5811646"/>
                </a:lnTo>
                <a:lnTo>
                  <a:pt x="5026603" y="5735712"/>
                </a:lnTo>
                <a:lnTo>
                  <a:pt x="5072642" y="5781751"/>
                </a:lnTo>
                <a:lnTo>
                  <a:pt x="4996708" y="5857685"/>
                </a:lnTo>
                <a:lnTo>
                  <a:pt x="5072642" y="5933620"/>
                </a:lnTo>
                <a:lnTo>
                  <a:pt x="5026005" y="5978463"/>
                </a:lnTo>
                <a:lnTo>
                  <a:pt x="4950071" y="5902528"/>
                </a:lnTo>
                <a:lnTo>
                  <a:pt x="4874137" y="5978463"/>
                </a:lnTo>
                <a:lnTo>
                  <a:pt x="4828098" y="5932424"/>
                </a:lnTo>
                <a:lnTo>
                  <a:pt x="4904032" y="5856489"/>
                </a:lnTo>
                <a:lnTo>
                  <a:pt x="4828696" y="5781751"/>
                </a:lnTo>
                <a:close/>
                <a:moveTo>
                  <a:pt x="4272044" y="5735712"/>
                </a:moveTo>
                <a:lnTo>
                  <a:pt x="4347978" y="5811646"/>
                </a:lnTo>
                <a:lnTo>
                  <a:pt x="4423913" y="5735712"/>
                </a:lnTo>
                <a:lnTo>
                  <a:pt x="4469951" y="5781751"/>
                </a:lnTo>
                <a:lnTo>
                  <a:pt x="4394017" y="5857685"/>
                </a:lnTo>
                <a:lnTo>
                  <a:pt x="4469951" y="5933620"/>
                </a:lnTo>
                <a:lnTo>
                  <a:pt x="4423913" y="5979658"/>
                </a:lnTo>
                <a:lnTo>
                  <a:pt x="4347978" y="5903724"/>
                </a:lnTo>
                <a:lnTo>
                  <a:pt x="4272044" y="5978463"/>
                </a:lnTo>
                <a:lnTo>
                  <a:pt x="4226005" y="5932424"/>
                </a:lnTo>
                <a:lnTo>
                  <a:pt x="4301939" y="5856489"/>
                </a:lnTo>
                <a:lnTo>
                  <a:pt x="4226005" y="5781751"/>
                </a:lnTo>
                <a:close/>
                <a:moveTo>
                  <a:pt x="3669951" y="5735712"/>
                </a:moveTo>
                <a:lnTo>
                  <a:pt x="3745886" y="5811646"/>
                </a:lnTo>
                <a:lnTo>
                  <a:pt x="3821820" y="5735712"/>
                </a:lnTo>
                <a:lnTo>
                  <a:pt x="3867859" y="5781751"/>
                </a:lnTo>
                <a:lnTo>
                  <a:pt x="3791925" y="5857685"/>
                </a:lnTo>
                <a:lnTo>
                  <a:pt x="3867859" y="5933620"/>
                </a:lnTo>
                <a:lnTo>
                  <a:pt x="3820624" y="5978463"/>
                </a:lnTo>
                <a:lnTo>
                  <a:pt x="3744690" y="5902528"/>
                </a:lnTo>
                <a:lnTo>
                  <a:pt x="3668756" y="5978463"/>
                </a:lnTo>
                <a:lnTo>
                  <a:pt x="3622717" y="5932424"/>
                </a:lnTo>
                <a:lnTo>
                  <a:pt x="3698651" y="5856489"/>
                </a:lnTo>
                <a:lnTo>
                  <a:pt x="3623913" y="5781751"/>
                </a:lnTo>
                <a:close/>
                <a:moveTo>
                  <a:pt x="3067269" y="5735712"/>
                </a:moveTo>
                <a:lnTo>
                  <a:pt x="3143203" y="5811646"/>
                </a:lnTo>
                <a:lnTo>
                  <a:pt x="3219138" y="5735712"/>
                </a:lnTo>
                <a:lnTo>
                  <a:pt x="3265176" y="5781751"/>
                </a:lnTo>
                <a:lnTo>
                  <a:pt x="3189242" y="5857685"/>
                </a:lnTo>
                <a:lnTo>
                  <a:pt x="3265176" y="5933620"/>
                </a:lnTo>
                <a:lnTo>
                  <a:pt x="3218540" y="5978463"/>
                </a:lnTo>
                <a:lnTo>
                  <a:pt x="3142606" y="5902528"/>
                </a:lnTo>
                <a:lnTo>
                  <a:pt x="3067269" y="5978463"/>
                </a:lnTo>
                <a:lnTo>
                  <a:pt x="3021230" y="5932424"/>
                </a:lnTo>
                <a:lnTo>
                  <a:pt x="3097164" y="5856489"/>
                </a:lnTo>
                <a:lnTo>
                  <a:pt x="3021230" y="5781751"/>
                </a:lnTo>
                <a:close/>
                <a:moveTo>
                  <a:pt x="2464577" y="5735712"/>
                </a:moveTo>
                <a:lnTo>
                  <a:pt x="2540512" y="5811646"/>
                </a:lnTo>
                <a:lnTo>
                  <a:pt x="2616446" y="5735712"/>
                </a:lnTo>
                <a:lnTo>
                  <a:pt x="2662485" y="5781751"/>
                </a:lnTo>
                <a:lnTo>
                  <a:pt x="2586551" y="5857685"/>
                </a:lnTo>
                <a:lnTo>
                  <a:pt x="2662485" y="5933620"/>
                </a:lnTo>
                <a:lnTo>
                  <a:pt x="2616446" y="5979658"/>
                </a:lnTo>
                <a:lnTo>
                  <a:pt x="2540512" y="5903724"/>
                </a:lnTo>
                <a:lnTo>
                  <a:pt x="2464577" y="5978463"/>
                </a:lnTo>
                <a:lnTo>
                  <a:pt x="2418538" y="5932424"/>
                </a:lnTo>
                <a:lnTo>
                  <a:pt x="2494472" y="5856489"/>
                </a:lnTo>
                <a:lnTo>
                  <a:pt x="2418538" y="5781751"/>
                </a:lnTo>
                <a:close/>
                <a:moveTo>
                  <a:pt x="1862483" y="5735712"/>
                </a:moveTo>
                <a:lnTo>
                  <a:pt x="1938417" y="5811646"/>
                </a:lnTo>
                <a:lnTo>
                  <a:pt x="2014351" y="5735712"/>
                </a:lnTo>
                <a:lnTo>
                  <a:pt x="2060391" y="5781751"/>
                </a:lnTo>
                <a:lnTo>
                  <a:pt x="1984456" y="5857685"/>
                </a:lnTo>
                <a:lnTo>
                  <a:pt x="2060391" y="5933620"/>
                </a:lnTo>
                <a:lnTo>
                  <a:pt x="2013753" y="5978463"/>
                </a:lnTo>
                <a:lnTo>
                  <a:pt x="1937819" y="5902528"/>
                </a:lnTo>
                <a:lnTo>
                  <a:pt x="1861885" y="5978463"/>
                </a:lnTo>
                <a:lnTo>
                  <a:pt x="1815846" y="5932424"/>
                </a:lnTo>
                <a:lnTo>
                  <a:pt x="1891781" y="5856489"/>
                </a:lnTo>
                <a:lnTo>
                  <a:pt x="1816444" y="5781751"/>
                </a:lnTo>
                <a:close/>
                <a:moveTo>
                  <a:pt x="1259791" y="5735712"/>
                </a:moveTo>
                <a:lnTo>
                  <a:pt x="1335725" y="5811646"/>
                </a:lnTo>
                <a:lnTo>
                  <a:pt x="1411659" y="5735712"/>
                </a:lnTo>
                <a:lnTo>
                  <a:pt x="1457698" y="5781751"/>
                </a:lnTo>
                <a:lnTo>
                  <a:pt x="1381166" y="5857087"/>
                </a:lnTo>
                <a:lnTo>
                  <a:pt x="1457100" y="5933022"/>
                </a:lnTo>
                <a:lnTo>
                  <a:pt x="1411062" y="5979060"/>
                </a:lnTo>
                <a:lnTo>
                  <a:pt x="1335127" y="5903126"/>
                </a:lnTo>
                <a:lnTo>
                  <a:pt x="1259791" y="5978463"/>
                </a:lnTo>
                <a:lnTo>
                  <a:pt x="1213752" y="5932424"/>
                </a:lnTo>
                <a:lnTo>
                  <a:pt x="1289686" y="5856489"/>
                </a:lnTo>
                <a:lnTo>
                  <a:pt x="1213752" y="5781751"/>
                </a:lnTo>
                <a:close/>
                <a:moveTo>
                  <a:pt x="657699" y="5735712"/>
                </a:moveTo>
                <a:lnTo>
                  <a:pt x="733632" y="5811646"/>
                </a:lnTo>
                <a:lnTo>
                  <a:pt x="809566" y="5735712"/>
                </a:lnTo>
                <a:lnTo>
                  <a:pt x="855605" y="5781751"/>
                </a:lnTo>
                <a:lnTo>
                  <a:pt x="779671" y="5857685"/>
                </a:lnTo>
                <a:lnTo>
                  <a:pt x="855605" y="5933620"/>
                </a:lnTo>
                <a:lnTo>
                  <a:pt x="808968" y="5978463"/>
                </a:lnTo>
                <a:lnTo>
                  <a:pt x="733035" y="5902528"/>
                </a:lnTo>
                <a:lnTo>
                  <a:pt x="657101" y="5978463"/>
                </a:lnTo>
                <a:lnTo>
                  <a:pt x="611061" y="5932424"/>
                </a:lnTo>
                <a:lnTo>
                  <a:pt x="686995" y="5856489"/>
                </a:lnTo>
                <a:lnTo>
                  <a:pt x="611659" y="5781751"/>
                </a:lnTo>
                <a:close/>
                <a:moveTo>
                  <a:pt x="55007" y="5735712"/>
                </a:moveTo>
                <a:lnTo>
                  <a:pt x="130941" y="5811646"/>
                </a:lnTo>
                <a:lnTo>
                  <a:pt x="206875" y="5735712"/>
                </a:lnTo>
                <a:lnTo>
                  <a:pt x="252915" y="5781751"/>
                </a:lnTo>
                <a:lnTo>
                  <a:pt x="176980" y="5857685"/>
                </a:lnTo>
                <a:lnTo>
                  <a:pt x="252915" y="5933620"/>
                </a:lnTo>
                <a:lnTo>
                  <a:pt x="206875" y="5979658"/>
                </a:lnTo>
                <a:lnTo>
                  <a:pt x="130941" y="5903724"/>
                </a:lnTo>
                <a:lnTo>
                  <a:pt x="55007" y="5978463"/>
                </a:lnTo>
                <a:lnTo>
                  <a:pt x="8969" y="5932424"/>
                </a:lnTo>
                <a:lnTo>
                  <a:pt x="84902" y="5856489"/>
                </a:lnTo>
                <a:lnTo>
                  <a:pt x="8969" y="5781751"/>
                </a:lnTo>
                <a:close/>
                <a:moveTo>
                  <a:pt x="10295963" y="5734516"/>
                </a:moveTo>
                <a:lnTo>
                  <a:pt x="10371897" y="5810450"/>
                </a:lnTo>
                <a:lnTo>
                  <a:pt x="10447831" y="5734516"/>
                </a:lnTo>
                <a:lnTo>
                  <a:pt x="10493870" y="5780555"/>
                </a:lnTo>
                <a:lnTo>
                  <a:pt x="10417936" y="5856489"/>
                </a:lnTo>
                <a:lnTo>
                  <a:pt x="10493870" y="5932424"/>
                </a:lnTo>
                <a:lnTo>
                  <a:pt x="10447831" y="5978463"/>
                </a:lnTo>
                <a:lnTo>
                  <a:pt x="10371897" y="5902528"/>
                </a:lnTo>
                <a:lnTo>
                  <a:pt x="10295963" y="5978463"/>
                </a:lnTo>
                <a:lnTo>
                  <a:pt x="10249924" y="5932424"/>
                </a:lnTo>
                <a:lnTo>
                  <a:pt x="10325858" y="5856489"/>
                </a:lnTo>
                <a:lnTo>
                  <a:pt x="10249924" y="5780555"/>
                </a:lnTo>
                <a:close/>
                <a:moveTo>
                  <a:pt x="9693272" y="5734516"/>
                </a:moveTo>
                <a:lnTo>
                  <a:pt x="9769206" y="5810450"/>
                </a:lnTo>
                <a:lnTo>
                  <a:pt x="9845140" y="5734516"/>
                </a:lnTo>
                <a:lnTo>
                  <a:pt x="9891180" y="5780555"/>
                </a:lnTo>
                <a:lnTo>
                  <a:pt x="9815245" y="5856489"/>
                </a:lnTo>
                <a:lnTo>
                  <a:pt x="9891180" y="5932424"/>
                </a:lnTo>
                <a:lnTo>
                  <a:pt x="9845140" y="5978463"/>
                </a:lnTo>
                <a:lnTo>
                  <a:pt x="9769206" y="5902528"/>
                </a:lnTo>
                <a:lnTo>
                  <a:pt x="9693272" y="5978463"/>
                </a:lnTo>
                <a:lnTo>
                  <a:pt x="9647233" y="5932424"/>
                </a:lnTo>
                <a:lnTo>
                  <a:pt x="9723167" y="5856489"/>
                </a:lnTo>
                <a:lnTo>
                  <a:pt x="9647233" y="5780555"/>
                </a:lnTo>
                <a:close/>
                <a:moveTo>
                  <a:pt x="9091777" y="5734516"/>
                </a:moveTo>
                <a:lnTo>
                  <a:pt x="9167711" y="5810450"/>
                </a:lnTo>
                <a:lnTo>
                  <a:pt x="9243645" y="5734516"/>
                </a:lnTo>
                <a:lnTo>
                  <a:pt x="9289684" y="5780555"/>
                </a:lnTo>
                <a:lnTo>
                  <a:pt x="9213750" y="5856489"/>
                </a:lnTo>
                <a:lnTo>
                  <a:pt x="9289684" y="5932424"/>
                </a:lnTo>
                <a:lnTo>
                  <a:pt x="9243645" y="5978463"/>
                </a:lnTo>
                <a:lnTo>
                  <a:pt x="9167711" y="5902528"/>
                </a:lnTo>
                <a:lnTo>
                  <a:pt x="9091777" y="5978463"/>
                </a:lnTo>
                <a:lnTo>
                  <a:pt x="9045738" y="5932424"/>
                </a:lnTo>
                <a:lnTo>
                  <a:pt x="9121672" y="5856489"/>
                </a:lnTo>
                <a:lnTo>
                  <a:pt x="9045738" y="5780555"/>
                </a:lnTo>
                <a:close/>
                <a:moveTo>
                  <a:pt x="8488488" y="5734516"/>
                </a:moveTo>
                <a:lnTo>
                  <a:pt x="8564422" y="5810450"/>
                </a:lnTo>
                <a:lnTo>
                  <a:pt x="8640356" y="5734516"/>
                </a:lnTo>
                <a:lnTo>
                  <a:pt x="8686396" y="5780555"/>
                </a:lnTo>
                <a:lnTo>
                  <a:pt x="8610461" y="5856489"/>
                </a:lnTo>
                <a:lnTo>
                  <a:pt x="8686396" y="5932424"/>
                </a:lnTo>
                <a:lnTo>
                  <a:pt x="8640356" y="5978463"/>
                </a:lnTo>
                <a:lnTo>
                  <a:pt x="8564422" y="5902528"/>
                </a:lnTo>
                <a:lnTo>
                  <a:pt x="8488488" y="5978463"/>
                </a:lnTo>
                <a:lnTo>
                  <a:pt x="8442449" y="5932424"/>
                </a:lnTo>
                <a:lnTo>
                  <a:pt x="8518383" y="5856489"/>
                </a:lnTo>
                <a:lnTo>
                  <a:pt x="8442449" y="5780555"/>
                </a:lnTo>
                <a:close/>
                <a:moveTo>
                  <a:pt x="7886396" y="5734516"/>
                </a:moveTo>
                <a:lnTo>
                  <a:pt x="7962330" y="5810450"/>
                </a:lnTo>
                <a:lnTo>
                  <a:pt x="8038264" y="5734516"/>
                </a:lnTo>
                <a:lnTo>
                  <a:pt x="8084303" y="5780555"/>
                </a:lnTo>
                <a:lnTo>
                  <a:pt x="8008369" y="5856489"/>
                </a:lnTo>
                <a:lnTo>
                  <a:pt x="8084303" y="5932424"/>
                </a:lnTo>
                <a:lnTo>
                  <a:pt x="8038264" y="5978463"/>
                </a:lnTo>
                <a:lnTo>
                  <a:pt x="7962330" y="5902528"/>
                </a:lnTo>
                <a:lnTo>
                  <a:pt x="7886396" y="5978463"/>
                </a:lnTo>
                <a:lnTo>
                  <a:pt x="7840357" y="5932424"/>
                </a:lnTo>
                <a:lnTo>
                  <a:pt x="7916291" y="5856489"/>
                </a:lnTo>
                <a:lnTo>
                  <a:pt x="7840357" y="5780555"/>
                </a:lnTo>
                <a:close/>
                <a:moveTo>
                  <a:pt x="7283705" y="5734516"/>
                </a:moveTo>
                <a:lnTo>
                  <a:pt x="7359639" y="5810450"/>
                </a:lnTo>
                <a:lnTo>
                  <a:pt x="7435573" y="5734516"/>
                </a:lnTo>
                <a:lnTo>
                  <a:pt x="7481613" y="5780555"/>
                </a:lnTo>
                <a:lnTo>
                  <a:pt x="7405678" y="5856489"/>
                </a:lnTo>
                <a:lnTo>
                  <a:pt x="7481613" y="5932424"/>
                </a:lnTo>
                <a:lnTo>
                  <a:pt x="7435573" y="5978463"/>
                </a:lnTo>
                <a:lnTo>
                  <a:pt x="7359639" y="5902528"/>
                </a:lnTo>
                <a:lnTo>
                  <a:pt x="7283705" y="5978463"/>
                </a:lnTo>
                <a:lnTo>
                  <a:pt x="7237666" y="5932424"/>
                </a:lnTo>
                <a:lnTo>
                  <a:pt x="7313600" y="5856489"/>
                </a:lnTo>
                <a:lnTo>
                  <a:pt x="7237666" y="5780555"/>
                </a:lnTo>
                <a:close/>
                <a:moveTo>
                  <a:pt x="6681612" y="5734516"/>
                </a:moveTo>
                <a:lnTo>
                  <a:pt x="6757546" y="5810450"/>
                </a:lnTo>
                <a:lnTo>
                  <a:pt x="6833480" y="5734516"/>
                </a:lnTo>
                <a:lnTo>
                  <a:pt x="6879519" y="5780555"/>
                </a:lnTo>
                <a:lnTo>
                  <a:pt x="6803585" y="5856489"/>
                </a:lnTo>
                <a:lnTo>
                  <a:pt x="6879519" y="5932424"/>
                </a:lnTo>
                <a:lnTo>
                  <a:pt x="6833480" y="5978463"/>
                </a:lnTo>
                <a:lnTo>
                  <a:pt x="6757546" y="5902528"/>
                </a:lnTo>
                <a:lnTo>
                  <a:pt x="6681612" y="5978463"/>
                </a:lnTo>
                <a:lnTo>
                  <a:pt x="6635573" y="5932424"/>
                </a:lnTo>
                <a:lnTo>
                  <a:pt x="6711507" y="5856489"/>
                </a:lnTo>
                <a:lnTo>
                  <a:pt x="6635573" y="5780555"/>
                </a:lnTo>
                <a:close/>
                <a:moveTo>
                  <a:pt x="6078921" y="5734516"/>
                </a:moveTo>
                <a:lnTo>
                  <a:pt x="6154855" y="5810450"/>
                </a:lnTo>
                <a:lnTo>
                  <a:pt x="6230789" y="5734516"/>
                </a:lnTo>
                <a:lnTo>
                  <a:pt x="6276829" y="5780555"/>
                </a:lnTo>
                <a:lnTo>
                  <a:pt x="6200894" y="5856489"/>
                </a:lnTo>
                <a:lnTo>
                  <a:pt x="6276829" y="5932424"/>
                </a:lnTo>
                <a:lnTo>
                  <a:pt x="6230789" y="5978463"/>
                </a:lnTo>
                <a:lnTo>
                  <a:pt x="6154855" y="5902528"/>
                </a:lnTo>
                <a:lnTo>
                  <a:pt x="6078921" y="5978463"/>
                </a:lnTo>
                <a:lnTo>
                  <a:pt x="6032882" y="5932424"/>
                </a:lnTo>
                <a:lnTo>
                  <a:pt x="6108816" y="5856489"/>
                </a:lnTo>
                <a:lnTo>
                  <a:pt x="6032882" y="5780555"/>
                </a:lnTo>
                <a:close/>
                <a:moveTo>
                  <a:pt x="10348579" y="5286085"/>
                </a:moveTo>
                <a:lnTo>
                  <a:pt x="10395813" y="5286085"/>
                </a:lnTo>
                <a:lnTo>
                  <a:pt x="10395813" y="5393111"/>
                </a:lnTo>
                <a:lnTo>
                  <a:pt x="10502838" y="5393111"/>
                </a:lnTo>
                <a:lnTo>
                  <a:pt x="10502838" y="5440345"/>
                </a:lnTo>
                <a:lnTo>
                  <a:pt x="10395813" y="5440345"/>
                </a:lnTo>
                <a:lnTo>
                  <a:pt x="10395813" y="5547371"/>
                </a:lnTo>
                <a:lnTo>
                  <a:pt x="10348579" y="5547371"/>
                </a:lnTo>
                <a:lnTo>
                  <a:pt x="10348579" y="5440345"/>
                </a:lnTo>
                <a:lnTo>
                  <a:pt x="10241553" y="5440345"/>
                </a:lnTo>
                <a:lnTo>
                  <a:pt x="10241553" y="5393111"/>
                </a:lnTo>
                <a:lnTo>
                  <a:pt x="10348579" y="5393111"/>
                </a:lnTo>
                <a:close/>
                <a:moveTo>
                  <a:pt x="9746486" y="5286085"/>
                </a:moveTo>
                <a:lnTo>
                  <a:pt x="9793123" y="5286085"/>
                </a:lnTo>
                <a:lnTo>
                  <a:pt x="9793123" y="5393111"/>
                </a:lnTo>
                <a:lnTo>
                  <a:pt x="9900148" y="5393111"/>
                </a:lnTo>
                <a:lnTo>
                  <a:pt x="9900148" y="5440345"/>
                </a:lnTo>
                <a:lnTo>
                  <a:pt x="9793123" y="5440345"/>
                </a:lnTo>
                <a:lnTo>
                  <a:pt x="9793123" y="5547371"/>
                </a:lnTo>
                <a:lnTo>
                  <a:pt x="9746486" y="5547371"/>
                </a:lnTo>
                <a:lnTo>
                  <a:pt x="9746486" y="5440345"/>
                </a:lnTo>
                <a:lnTo>
                  <a:pt x="9639460" y="5440345"/>
                </a:lnTo>
                <a:lnTo>
                  <a:pt x="9639460" y="5393111"/>
                </a:lnTo>
                <a:lnTo>
                  <a:pt x="9746486" y="5393111"/>
                </a:lnTo>
                <a:close/>
                <a:moveTo>
                  <a:pt x="9143796" y="5286085"/>
                </a:moveTo>
                <a:lnTo>
                  <a:pt x="9191030" y="5286085"/>
                </a:lnTo>
                <a:lnTo>
                  <a:pt x="9191030" y="5393111"/>
                </a:lnTo>
                <a:lnTo>
                  <a:pt x="9298055" y="5393111"/>
                </a:lnTo>
                <a:lnTo>
                  <a:pt x="9298055" y="5440345"/>
                </a:lnTo>
                <a:lnTo>
                  <a:pt x="9191030" y="5440345"/>
                </a:lnTo>
                <a:lnTo>
                  <a:pt x="9191030" y="5547371"/>
                </a:lnTo>
                <a:lnTo>
                  <a:pt x="9143796" y="5547371"/>
                </a:lnTo>
                <a:lnTo>
                  <a:pt x="9143796" y="5440345"/>
                </a:lnTo>
                <a:lnTo>
                  <a:pt x="9036770" y="5440345"/>
                </a:lnTo>
                <a:lnTo>
                  <a:pt x="9036770" y="5393111"/>
                </a:lnTo>
                <a:lnTo>
                  <a:pt x="9143796" y="5393111"/>
                </a:lnTo>
                <a:close/>
                <a:moveTo>
                  <a:pt x="8541105" y="5286085"/>
                </a:moveTo>
                <a:lnTo>
                  <a:pt x="8588339" y="5286085"/>
                </a:lnTo>
                <a:lnTo>
                  <a:pt x="8588339" y="5393111"/>
                </a:lnTo>
                <a:lnTo>
                  <a:pt x="8695365" y="5393111"/>
                </a:lnTo>
                <a:lnTo>
                  <a:pt x="8695365" y="5440345"/>
                </a:lnTo>
                <a:lnTo>
                  <a:pt x="8588339" y="5440345"/>
                </a:lnTo>
                <a:lnTo>
                  <a:pt x="8588339" y="5547371"/>
                </a:lnTo>
                <a:lnTo>
                  <a:pt x="8541105" y="5547371"/>
                </a:lnTo>
                <a:lnTo>
                  <a:pt x="8541105" y="5440345"/>
                </a:lnTo>
                <a:lnTo>
                  <a:pt x="8434079" y="5440345"/>
                </a:lnTo>
                <a:lnTo>
                  <a:pt x="8434079" y="5393111"/>
                </a:lnTo>
                <a:lnTo>
                  <a:pt x="8541105" y="5393111"/>
                </a:lnTo>
                <a:close/>
                <a:moveTo>
                  <a:pt x="7939012" y="5286085"/>
                </a:moveTo>
                <a:lnTo>
                  <a:pt x="7985648" y="5286085"/>
                </a:lnTo>
                <a:lnTo>
                  <a:pt x="7985648" y="5393111"/>
                </a:lnTo>
                <a:lnTo>
                  <a:pt x="8092674" y="5393111"/>
                </a:lnTo>
                <a:lnTo>
                  <a:pt x="8092674" y="5440345"/>
                </a:lnTo>
                <a:lnTo>
                  <a:pt x="7985648" y="5440345"/>
                </a:lnTo>
                <a:lnTo>
                  <a:pt x="7985648" y="5547371"/>
                </a:lnTo>
                <a:lnTo>
                  <a:pt x="7939012" y="5547371"/>
                </a:lnTo>
                <a:lnTo>
                  <a:pt x="7939012" y="5440345"/>
                </a:lnTo>
                <a:lnTo>
                  <a:pt x="7831986" y="5440345"/>
                </a:lnTo>
                <a:lnTo>
                  <a:pt x="7831986" y="5393111"/>
                </a:lnTo>
                <a:lnTo>
                  <a:pt x="7939012" y="5393111"/>
                </a:lnTo>
                <a:close/>
                <a:moveTo>
                  <a:pt x="7336321" y="5286085"/>
                </a:moveTo>
                <a:lnTo>
                  <a:pt x="7383555" y="5286085"/>
                </a:lnTo>
                <a:lnTo>
                  <a:pt x="7383555" y="5393111"/>
                </a:lnTo>
                <a:lnTo>
                  <a:pt x="7490581" y="5393111"/>
                </a:lnTo>
                <a:lnTo>
                  <a:pt x="7490581" y="5440345"/>
                </a:lnTo>
                <a:lnTo>
                  <a:pt x="7383555" y="5440345"/>
                </a:lnTo>
                <a:lnTo>
                  <a:pt x="7383555" y="5547371"/>
                </a:lnTo>
                <a:lnTo>
                  <a:pt x="7336321" y="5547371"/>
                </a:lnTo>
                <a:lnTo>
                  <a:pt x="7336321" y="5440345"/>
                </a:lnTo>
                <a:lnTo>
                  <a:pt x="7229295" y="5440345"/>
                </a:lnTo>
                <a:lnTo>
                  <a:pt x="7229295" y="5393111"/>
                </a:lnTo>
                <a:lnTo>
                  <a:pt x="7336321" y="5393111"/>
                </a:lnTo>
                <a:close/>
                <a:moveTo>
                  <a:pt x="6734228" y="5286085"/>
                </a:moveTo>
                <a:lnTo>
                  <a:pt x="6780864" y="5286085"/>
                </a:lnTo>
                <a:lnTo>
                  <a:pt x="6780864" y="5393111"/>
                </a:lnTo>
                <a:lnTo>
                  <a:pt x="6887890" y="5393111"/>
                </a:lnTo>
                <a:lnTo>
                  <a:pt x="6887890" y="5440345"/>
                </a:lnTo>
                <a:lnTo>
                  <a:pt x="6780864" y="5440345"/>
                </a:lnTo>
                <a:lnTo>
                  <a:pt x="6780864" y="5547371"/>
                </a:lnTo>
                <a:lnTo>
                  <a:pt x="6734228" y="5547371"/>
                </a:lnTo>
                <a:lnTo>
                  <a:pt x="6734228" y="5440345"/>
                </a:lnTo>
                <a:lnTo>
                  <a:pt x="6627202" y="5440345"/>
                </a:lnTo>
                <a:lnTo>
                  <a:pt x="6627202" y="5393111"/>
                </a:lnTo>
                <a:lnTo>
                  <a:pt x="6734228" y="5393111"/>
                </a:lnTo>
                <a:close/>
                <a:moveTo>
                  <a:pt x="6131537" y="5286085"/>
                </a:moveTo>
                <a:lnTo>
                  <a:pt x="6178771" y="5286085"/>
                </a:lnTo>
                <a:lnTo>
                  <a:pt x="6178771" y="5393111"/>
                </a:lnTo>
                <a:lnTo>
                  <a:pt x="6285797" y="5393111"/>
                </a:lnTo>
                <a:lnTo>
                  <a:pt x="6285797" y="5440345"/>
                </a:lnTo>
                <a:lnTo>
                  <a:pt x="6178771" y="5440345"/>
                </a:lnTo>
                <a:lnTo>
                  <a:pt x="6178771" y="5547371"/>
                </a:lnTo>
                <a:lnTo>
                  <a:pt x="6131537" y="5547371"/>
                </a:lnTo>
                <a:lnTo>
                  <a:pt x="6131537" y="5440345"/>
                </a:lnTo>
                <a:lnTo>
                  <a:pt x="6024511" y="5440345"/>
                </a:lnTo>
                <a:lnTo>
                  <a:pt x="6024511" y="5393111"/>
                </a:lnTo>
                <a:lnTo>
                  <a:pt x="6131537" y="5393111"/>
                </a:lnTo>
                <a:close/>
                <a:moveTo>
                  <a:pt x="5528846" y="5286085"/>
                </a:moveTo>
                <a:lnTo>
                  <a:pt x="5576080" y="5286085"/>
                </a:lnTo>
                <a:lnTo>
                  <a:pt x="5576080" y="5393111"/>
                </a:lnTo>
                <a:lnTo>
                  <a:pt x="5683106" y="5393111"/>
                </a:lnTo>
                <a:lnTo>
                  <a:pt x="5683106" y="5440345"/>
                </a:lnTo>
                <a:lnTo>
                  <a:pt x="5576080" y="5440345"/>
                </a:lnTo>
                <a:lnTo>
                  <a:pt x="5576080" y="5547371"/>
                </a:lnTo>
                <a:lnTo>
                  <a:pt x="5528846" y="5547371"/>
                </a:lnTo>
                <a:lnTo>
                  <a:pt x="5528846" y="5440345"/>
                </a:lnTo>
                <a:lnTo>
                  <a:pt x="5421820" y="5440345"/>
                </a:lnTo>
                <a:lnTo>
                  <a:pt x="5421820" y="5393111"/>
                </a:lnTo>
                <a:lnTo>
                  <a:pt x="5528846" y="5393111"/>
                </a:lnTo>
                <a:close/>
                <a:moveTo>
                  <a:pt x="4926753" y="5286085"/>
                </a:moveTo>
                <a:lnTo>
                  <a:pt x="4973389" y="5286085"/>
                </a:lnTo>
                <a:lnTo>
                  <a:pt x="4973389" y="5393111"/>
                </a:lnTo>
                <a:lnTo>
                  <a:pt x="5080415" y="5393111"/>
                </a:lnTo>
                <a:lnTo>
                  <a:pt x="5080415" y="5440345"/>
                </a:lnTo>
                <a:lnTo>
                  <a:pt x="4973389" y="5440345"/>
                </a:lnTo>
                <a:lnTo>
                  <a:pt x="4973389" y="5547371"/>
                </a:lnTo>
                <a:lnTo>
                  <a:pt x="4926753" y="5547371"/>
                </a:lnTo>
                <a:lnTo>
                  <a:pt x="4926753" y="5440345"/>
                </a:lnTo>
                <a:lnTo>
                  <a:pt x="4819727" y="5440345"/>
                </a:lnTo>
                <a:lnTo>
                  <a:pt x="4819727" y="5393111"/>
                </a:lnTo>
                <a:lnTo>
                  <a:pt x="4926753" y="5393111"/>
                </a:lnTo>
                <a:close/>
                <a:moveTo>
                  <a:pt x="4324063" y="5286085"/>
                </a:moveTo>
                <a:lnTo>
                  <a:pt x="4371297" y="5286085"/>
                </a:lnTo>
                <a:lnTo>
                  <a:pt x="4371297" y="5393111"/>
                </a:lnTo>
                <a:lnTo>
                  <a:pt x="4478323" y="5393111"/>
                </a:lnTo>
                <a:lnTo>
                  <a:pt x="4478323" y="5440345"/>
                </a:lnTo>
                <a:lnTo>
                  <a:pt x="4371297" y="5440345"/>
                </a:lnTo>
                <a:lnTo>
                  <a:pt x="4371297" y="5547371"/>
                </a:lnTo>
                <a:lnTo>
                  <a:pt x="4324063" y="5547371"/>
                </a:lnTo>
                <a:lnTo>
                  <a:pt x="4324063" y="5440345"/>
                </a:lnTo>
                <a:lnTo>
                  <a:pt x="4217037" y="5440345"/>
                </a:lnTo>
                <a:lnTo>
                  <a:pt x="4217037" y="5393111"/>
                </a:lnTo>
                <a:lnTo>
                  <a:pt x="4324063" y="5393111"/>
                </a:lnTo>
                <a:close/>
                <a:moveTo>
                  <a:pt x="3721970" y="5286085"/>
                </a:moveTo>
                <a:lnTo>
                  <a:pt x="3768606" y="5286085"/>
                </a:lnTo>
                <a:lnTo>
                  <a:pt x="3768606" y="5393111"/>
                </a:lnTo>
                <a:lnTo>
                  <a:pt x="3875632" y="5393111"/>
                </a:lnTo>
                <a:lnTo>
                  <a:pt x="3875632" y="5440345"/>
                </a:lnTo>
                <a:lnTo>
                  <a:pt x="3768606" y="5440345"/>
                </a:lnTo>
                <a:lnTo>
                  <a:pt x="3768606" y="5547371"/>
                </a:lnTo>
                <a:lnTo>
                  <a:pt x="3721970" y="5547371"/>
                </a:lnTo>
                <a:lnTo>
                  <a:pt x="3721970" y="5440345"/>
                </a:lnTo>
                <a:lnTo>
                  <a:pt x="3614944" y="5440345"/>
                </a:lnTo>
                <a:lnTo>
                  <a:pt x="3614944" y="5393111"/>
                </a:lnTo>
                <a:lnTo>
                  <a:pt x="3721970" y="5393111"/>
                </a:lnTo>
                <a:close/>
                <a:moveTo>
                  <a:pt x="3119294" y="5286085"/>
                </a:moveTo>
                <a:lnTo>
                  <a:pt x="3166528" y="5286085"/>
                </a:lnTo>
                <a:lnTo>
                  <a:pt x="3166528" y="5393111"/>
                </a:lnTo>
                <a:lnTo>
                  <a:pt x="3273554" y="5393111"/>
                </a:lnTo>
                <a:lnTo>
                  <a:pt x="3273554" y="5440345"/>
                </a:lnTo>
                <a:lnTo>
                  <a:pt x="3166528" y="5440345"/>
                </a:lnTo>
                <a:lnTo>
                  <a:pt x="3166528" y="5547371"/>
                </a:lnTo>
                <a:lnTo>
                  <a:pt x="3119294" y="5547371"/>
                </a:lnTo>
                <a:lnTo>
                  <a:pt x="3119294" y="5440345"/>
                </a:lnTo>
                <a:lnTo>
                  <a:pt x="3012267" y="5440345"/>
                </a:lnTo>
                <a:lnTo>
                  <a:pt x="3012267" y="5393111"/>
                </a:lnTo>
                <a:lnTo>
                  <a:pt x="3119294" y="5393111"/>
                </a:lnTo>
                <a:close/>
                <a:moveTo>
                  <a:pt x="2516600" y="5286085"/>
                </a:moveTo>
                <a:lnTo>
                  <a:pt x="2563835" y="5286085"/>
                </a:lnTo>
                <a:lnTo>
                  <a:pt x="2563835" y="5393111"/>
                </a:lnTo>
                <a:lnTo>
                  <a:pt x="2670861" y="5393111"/>
                </a:lnTo>
                <a:lnTo>
                  <a:pt x="2670861" y="5440345"/>
                </a:lnTo>
                <a:lnTo>
                  <a:pt x="2563835" y="5440345"/>
                </a:lnTo>
                <a:lnTo>
                  <a:pt x="2563835" y="5547371"/>
                </a:lnTo>
                <a:lnTo>
                  <a:pt x="2516600" y="5547371"/>
                </a:lnTo>
                <a:lnTo>
                  <a:pt x="2516600" y="5440345"/>
                </a:lnTo>
                <a:lnTo>
                  <a:pt x="2409574" y="5440345"/>
                </a:lnTo>
                <a:lnTo>
                  <a:pt x="2409574" y="5393111"/>
                </a:lnTo>
                <a:lnTo>
                  <a:pt x="2516600" y="5393111"/>
                </a:lnTo>
                <a:close/>
                <a:moveTo>
                  <a:pt x="1914506" y="5286085"/>
                </a:moveTo>
                <a:lnTo>
                  <a:pt x="1961142" y="5286085"/>
                </a:lnTo>
                <a:lnTo>
                  <a:pt x="1961142" y="5393111"/>
                </a:lnTo>
                <a:lnTo>
                  <a:pt x="2068168" y="5393111"/>
                </a:lnTo>
                <a:lnTo>
                  <a:pt x="2068168" y="5440345"/>
                </a:lnTo>
                <a:lnTo>
                  <a:pt x="1961142" y="5440345"/>
                </a:lnTo>
                <a:lnTo>
                  <a:pt x="1961142" y="5547371"/>
                </a:lnTo>
                <a:lnTo>
                  <a:pt x="1914506" y="5547371"/>
                </a:lnTo>
                <a:lnTo>
                  <a:pt x="1914506" y="5440345"/>
                </a:lnTo>
                <a:lnTo>
                  <a:pt x="1807479" y="5440345"/>
                </a:lnTo>
                <a:lnTo>
                  <a:pt x="1807479" y="5393111"/>
                </a:lnTo>
                <a:lnTo>
                  <a:pt x="1914506" y="5393111"/>
                </a:lnTo>
                <a:close/>
                <a:moveTo>
                  <a:pt x="1311811" y="5286085"/>
                </a:moveTo>
                <a:lnTo>
                  <a:pt x="1359047" y="5286085"/>
                </a:lnTo>
                <a:lnTo>
                  <a:pt x="1359047" y="5393111"/>
                </a:lnTo>
                <a:lnTo>
                  <a:pt x="1466074" y="5393111"/>
                </a:lnTo>
                <a:lnTo>
                  <a:pt x="1466074" y="5440345"/>
                </a:lnTo>
                <a:lnTo>
                  <a:pt x="1359047" y="5440345"/>
                </a:lnTo>
                <a:lnTo>
                  <a:pt x="1359047" y="5547371"/>
                </a:lnTo>
                <a:lnTo>
                  <a:pt x="1311811" y="5547371"/>
                </a:lnTo>
                <a:lnTo>
                  <a:pt x="1311811" y="5440345"/>
                </a:lnTo>
                <a:lnTo>
                  <a:pt x="1204788" y="5440345"/>
                </a:lnTo>
                <a:lnTo>
                  <a:pt x="1204788" y="5393111"/>
                </a:lnTo>
                <a:lnTo>
                  <a:pt x="1311811" y="5393111"/>
                </a:lnTo>
                <a:close/>
                <a:moveTo>
                  <a:pt x="709721" y="5286085"/>
                </a:moveTo>
                <a:lnTo>
                  <a:pt x="756357" y="5286085"/>
                </a:lnTo>
                <a:lnTo>
                  <a:pt x="756357" y="5393111"/>
                </a:lnTo>
                <a:lnTo>
                  <a:pt x="863383" y="5393111"/>
                </a:lnTo>
                <a:lnTo>
                  <a:pt x="863383" y="5440345"/>
                </a:lnTo>
                <a:lnTo>
                  <a:pt x="756357" y="5440345"/>
                </a:lnTo>
                <a:lnTo>
                  <a:pt x="756357" y="5547371"/>
                </a:lnTo>
                <a:lnTo>
                  <a:pt x="709721" y="5547371"/>
                </a:lnTo>
                <a:lnTo>
                  <a:pt x="709721" y="5440345"/>
                </a:lnTo>
                <a:lnTo>
                  <a:pt x="602695" y="5440345"/>
                </a:lnTo>
                <a:lnTo>
                  <a:pt x="602695" y="5393111"/>
                </a:lnTo>
                <a:lnTo>
                  <a:pt x="709721" y="5393111"/>
                </a:lnTo>
                <a:close/>
                <a:moveTo>
                  <a:pt x="107030" y="5286085"/>
                </a:moveTo>
                <a:lnTo>
                  <a:pt x="154265" y="5286085"/>
                </a:lnTo>
                <a:lnTo>
                  <a:pt x="154265" y="5393111"/>
                </a:lnTo>
                <a:lnTo>
                  <a:pt x="261291" y="5393111"/>
                </a:lnTo>
                <a:lnTo>
                  <a:pt x="261291" y="5440345"/>
                </a:lnTo>
                <a:lnTo>
                  <a:pt x="154265" y="5440345"/>
                </a:lnTo>
                <a:lnTo>
                  <a:pt x="154265" y="5547371"/>
                </a:lnTo>
                <a:lnTo>
                  <a:pt x="107030" y="5547371"/>
                </a:lnTo>
                <a:lnTo>
                  <a:pt x="107030" y="5440345"/>
                </a:lnTo>
                <a:lnTo>
                  <a:pt x="6" y="5440345"/>
                </a:lnTo>
                <a:lnTo>
                  <a:pt x="6" y="5393111"/>
                </a:lnTo>
                <a:lnTo>
                  <a:pt x="107030" y="5393111"/>
                </a:lnTo>
                <a:close/>
                <a:moveTo>
                  <a:pt x="10295963" y="4880106"/>
                </a:moveTo>
                <a:lnTo>
                  <a:pt x="10275634" y="4900435"/>
                </a:lnTo>
                <a:lnTo>
                  <a:pt x="10351568" y="4976369"/>
                </a:lnTo>
                <a:lnTo>
                  <a:pt x="10275634" y="5052303"/>
                </a:lnTo>
                <a:lnTo>
                  <a:pt x="10295963" y="5072632"/>
                </a:lnTo>
                <a:lnTo>
                  <a:pt x="10371897" y="4996698"/>
                </a:lnTo>
                <a:lnTo>
                  <a:pt x="10447831" y="5072632"/>
                </a:lnTo>
                <a:lnTo>
                  <a:pt x="10468160" y="5052303"/>
                </a:lnTo>
                <a:lnTo>
                  <a:pt x="10392226" y="4976369"/>
                </a:lnTo>
                <a:lnTo>
                  <a:pt x="10468160" y="4900435"/>
                </a:lnTo>
                <a:lnTo>
                  <a:pt x="10447831" y="4880106"/>
                </a:lnTo>
                <a:lnTo>
                  <a:pt x="10371897" y="4956040"/>
                </a:lnTo>
                <a:close/>
                <a:moveTo>
                  <a:pt x="9693870" y="4880106"/>
                </a:moveTo>
                <a:lnTo>
                  <a:pt x="9673541" y="4900435"/>
                </a:lnTo>
                <a:lnTo>
                  <a:pt x="9749475" y="4976369"/>
                </a:lnTo>
                <a:lnTo>
                  <a:pt x="9673541" y="5052303"/>
                </a:lnTo>
                <a:lnTo>
                  <a:pt x="9693870" y="5072632"/>
                </a:lnTo>
                <a:lnTo>
                  <a:pt x="9769804" y="4996698"/>
                </a:lnTo>
                <a:lnTo>
                  <a:pt x="9845738" y="5072632"/>
                </a:lnTo>
                <a:lnTo>
                  <a:pt x="9866067" y="5052303"/>
                </a:lnTo>
                <a:lnTo>
                  <a:pt x="9790133" y="4976369"/>
                </a:lnTo>
                <a:lnTo>
                  <a:pt x="9866067" y="4900435"/>
                </a:lnTo>
                <a:lnTo>
                  <a:pt x="9845738" y="4880106"/>
                </a:lnTo>
                <a:lnTo>
                  <a:pt x="9769804" y="4956040"/>
                </a:lnTo>
                <a:close/>
                <a:moveTo>
                  <a:pt x="9091179" y="4880106"/>
                </a:moveTo>
                <a:lnTo>
                  <a:pt x="9070850" y="4900435"/>
                </a:lnTo>
                <a:lnTo>
                  <a:pt x="9146785" y="4976369"/>
                </a:lnTo>
                <a:lnTo>
                  <a:pt x="9070850" y="5052303"/>
                </a:lnTo>
                <a:lnTo>
                  <a:pt x="9091179" y="5072632"/>
                </a:lnTo>
                <a:lnTo>
                  <a:pt x="9167113" y="4996698"/>
                </a:lnTo>
                <a:lnTo>
                  <a:pt x="9243048" y="5072632"/>
                </a:lnTo>
                <a:lnTo>
                  <a:pt x="9263377" y="5052303"/>
                </a:lnTo>
                <a:lnTo>
                  <a:pt x="9187442" y="4976369"/>
                </a:lnTo>
                <a:lnTo>
                  <a:pt x="9263377" y="4900435"/>
                </a:lnTo>
                <a:lnTo>
                  <a:pt x="9243048" y="4880106"/>
                </a:lnTo>
                <a:lnTo>
                  <a:pt x="9167113" y="4956040"/>
                </a:lnTo>
                <a:close/>
                <a:moveTo>
                  <a:pt x="7886396" y="4880106"/>
                </a:moveTo>
                <a:lnTo>
                  <a:pt x="7866067" y="4900435"/>
                </a:lnTo>
                <a:lnTo>
                  <a:pt x="7942001" y="4976369"/>
                </a:lnTo>
                <a:lnTo>
                  <a:pt x="7866067" y="5052303"/>
                </a:lnTo>
                <a:lnTo>
                  <a:pt x="7886396" y="5072632"/>
                </a:lnTo>
                <a:lnTo>
                  <a:pt x="7962330" y="4996698"/>
                </a:lnTo>
                <a:lnTo>
                  <a:pt x="8038264" y="5072632"/>
                </a:lnTo>
                <a:lnTo>
                  <a:pt x="8058593" y="5052303"/>
                </a:lnTo>
                <a:lnTo>
                  <a:pt x="7982659" y="4976369"/>
                </a:lnTo>
                <a:lnTo>
                  <a:pt x="8058593" y="4900435"/>
                </a:lnTo>
                <a:lnTo>
                  <a:pt x="8038264" y="4880106"/>
                </a:lnTo>
                <a:lnTo>
                  <a:pt x="7962330" y="4956040"/>
                </a:lnTo>
                <a:close/>
                <a:moveTo>
                  <a:pt x="7283705" y="4880106"/>
                </a:moveTo>
                <a:lnTo>
                  <a:pt x="7263376" y="4900435"/>
                </a:lnTo>
                <a:lnTo>
                  <a:pt x="7339310" y="4976369"/>
                </a:lnTo>
                <a:lnTo>
                  <a:pt x="7263376" y="5052303"/>
                </a:lnTo>
                <a:lnTo>
                  <a:pt x="7283705" y="5072632"/>
                </a:lnTo>
                <a:lnTo>
                  <a:pt x="7359639" y="4996698"/>
                </a:lnTo>
                <a:lnTo>
                  <a:pt x="7435573" y="5072632"/>
                </a:lnTo>
                <a:lnTo>
                  <a:pt x="7455902" y="5052303"/>
                </a:lnTo>
                <a:lnTo>
                  <a:pt x="7379968" y="4976369"/>
                </a:lnTo>
                <a:lnTo>
                  <a:pt x="7455902" y="4900435"/>
                </a:lnTo>
                <a:lnTo>
                  <a:pt x="7435573" y="4880106"/>
                </a:lnTo>
                <a:lnTo>
                  <a:pt x="7359639" y="4956040"/>
                </a:lnTo>
                <a:close/>
                <a:moveTo>
                  <a:pt x="6681612" y="4880106"/>
                </a:moveTo>
                <a:lnTo>
                  <a:pt x="6661283" y="4900435"/>
                </a:lnTo>
                <a:lnTo>
                  <a:pt x="6737217" y="4976369"/>
                </a:lnTo>
                <a:lnTo>
                  <a:pt x="6661283" y="5052303"/>
                </a:lnTo>
                <a:lnTo>
                  <a:pt x="6681612" y="5072632"/>
                </a:lnTo>
                <a:lnTo>
                  <a:pt x="6757546" y="4996698"/>
                </a:lnTo>
                <a:lnTo>
                  <a:pt x="6833480" y="5072632"/>
                </a:lnTo>
                <a:lnTo>
                  <a:pt x="6853809" y="5052303"/>
                </a:lnTo>
                <a:lnTo>
                  <a:pt x="6777875" y="4976369"/>
                </a:lnTo>
                <a:lnTo>
                  <a:pt x="6853809" y="4900435"/>
                </a:lnTo>
                <a:lnTo>
                  <a:pt x="6833480" y="4880106"/>
                </a:lnTo>
                <a:lnTo>
                  <a:pt x="6757546" y="4956040"/>
                </a:lnTo>
                <a:close/>
                <a:moveTo>
                  <a:pt x="5476828" y="4880106"/>
                </a:moveTo>
                <a:lnTo>
                  <a:pt x="5456499" y="4900435"/>
                </a:lnTo>
                <a:lnTo>
                  <a:pt x="5532433" y="4976369"/>
                </a:lnTo>
                <a:lnTo>
                  <a:pt x="5456499" y="5052303"/>
                </a:lnTo>
                <a:lnTo>
                  <a:pt x="5476828" y="5072632"/>
                </a:lnTo>
                <a:lnTo>
                  <a:pt x="5552762" y="4996698"/>
                </a:lnTo>
                <a:lnTo>
                  <a:pt x="5628697" y="5072632"/>
                </a:lnTo>
                <a:lnTo>
                  <a:pt x="5649025" y="5052303"/>
                </a:lnTo>
                <a:lnTo>
                  <a:pt x="5573091" y="4976369"/>
                </a:lnTo>
                <a:lnTo>
                  <a:pt x="5649025" y="4900435"/>
                </a:lnTo>
                <a:lnTo>
                  <a:pt x="5628697" y="4880106"/>
                </a:lnTo>
                <a:lnTo>
                  <a:pt x="5552762" y="4956040"/>
                </a:lnTo>
                <a:close/>
                <a:moveTo>
                  <a:pt x="4874137" y="4880106"/>
                </a:moveTo>
                <a:lnTo>
                  <a:pt x="4853808" y="4900435"/>
                </a:lnTo>
                <a:lnTo>
                  <a:pt x="4929742" y="4976369"/>
                </a:lnTo>
                <a:lnTo>
                  <a:pt x="4853808" y="5052303"/>
                </a:lnTo>
                <a:lnTo>
                  <a:pt x="4874137" y="5072632"/>
                </a:lnTo>
                <a:lnTo>
                  <a:pt x="4950071" y="4996698"/>
                </a:lnTo>
                <a:lnTo>
                  <a:pt x="5026005" y="5072632"/>
                </a:lnTo>
                <a:lnTo>
                  <a:pt x="5046334" y="5052303"/>
                </a:lnTo>
                <a:lnTo>
                  <a:pt x="4970400" y="4976369"/>
                </a:lnTo>
                <a:lnTo>
                  <a:pt x="5046334" y="4900435"/>
                </a:lnTo>
                <a:lnTo>
                  <a:pt x="5026005" y="4880106"/>
                </a:lnTo>
                <a:lnTo>
                  <a:pt x="4950071" y="4956040"/>
                </a:lnTo>
                <a:close/>
                <a:moveTo>
                  <a:pt x="4271446" y="4880106"/>
                </a:moveTo>
                <a:lnTo>
                  <a:pt x="4251117" y="4900435"/>
                </a:lnTo>
                <a:lnTo>
                  <a:pt x="4327052" y="4976369"/>
                </a:lnTo>
                <a:lnTo>
                  <a:pt x="4251117" y="5052303"/>
                </a:lnTo>
                <a:lnTo>
                  <a:pt x="4271446" y="5072632"/>
                </a:lnTo>
                <a:lnTo>
                  <a:pt x="4347380" y="4996698"/>
                </a:lnTo>
                <a:lnTo>
                  <a:pt x="4423315" y="5072632"/>
                </a:lnTo>
                <a:lnTo>
                  <a:pt x="4443644" y="5052303"/>
                </a:lnTo>
                <a:lnTo>
                  <a:pt x="4367709" y="4976369"/>
                </a:lnTo>
                <a:lnTo>
                  <a:pt x="4443644" y="4900435"/>
                </a:lnTo>
                <a:lnTo>
                  <a:pt x="4423315" y="4880106"/>
                </a:lnTo>
                <a:lnTo>
                  <a:pt x="4347380" y="4956040"/>
                </a:lnTo>
                <a:close/>
                <a:moveTo>
                  <a:pt x="3067276" y="4880106"/>
                </a:moveTo>
                <a:lnTo>
                  <a:pt x="3046947" y="4900435"/>
                </a:lnTo>
                <a:lnTo>
                  <a:pt x="3122881" y="4976369"/>
                </a:lnTo>
                <a:lnTo>
                  <a:pt x="3046947" y="5052303"/>
                </a:lnTo>
                <a:lnTo>
                  <a:pt x="3067276" y="5072632"/>
                </a:lnTo>
                <a:lnTo>
                  <a:pt x="3142614" y="4996698"/>
                </a:lnTo>
                <a:lnTo>
                  <a:pt x="3218549" y="5072632"/>
                </a:lnTo>
                <a:lnTo>
                  <a:pt x="3238878" y="5052303"/>
                </a:lnTo>
                <a:lnTo>
                  <a:pt x="3162943" y="4976369"/>
                </a:lnTo>
                <a:lnTo>
                  <a:pt x="3238878" y="4900435"/>
                </a:lnTo>
                <a:lnTo>
                  <a:pt x="3218549" y="4880106"/>
                </a:lnTo>
                <a:lnTo>
                  <a:pt x="3142614" y="4956040"/>
                </a:lnTo>
                <a:close/>
                <a:moveTo>
                  <a:pt x="2464584" y="4880106"/>
                </a:moveTo>
                <a:lnTo>
                  <a:pt x="2444255" y="4900435"/>
                </a:lnTo>
                <a:lnTo>
                  <a:pt x="2520189" y="4976369"/>
                </a:lnTo>
                <a:lnTo>
                  <a:pt x="2444255" y="5052303"/>
                </a:lnTo>
                <a:lnTo>
                  <a:pt x="2464584" y="5072632"/>
                </a:lnTo>
                <a:lnTo>
                  <a:pt x="2540519" y="4996698"/>
                </a:lnTo>
                <a:lnTo>
                  <a:pt x="2616453" y="5072632"/>
                </a:lnTo>
                <a:lnTo>
                  <a:pt x="2636782" y="5052303"/>
                </a:lnTo>
                <a:lnTo>
                  <a:pt x="2560848" y="4976369"/>
                </a:lnTo>
                <a:lnTo>
                  <a:pt x="2636782" y="4900435"/>
                </a:lnTo>
                <a:lnTo>
                  <a:pt x="2616453" y="4880106"/>
                </a:lnTo>
                <a:lnTo>
                  <a:pt x="2540519" y="4956040"/>
                </a:lnTo>
                <a:close/>
                <a:moveTo>
                  <a:pt x="1259795" y="4880106"/>
                </a:moveTo>
                <a:lnTo>
                  <a:pt x="1239467" y="4900435"/>
                </a:lnTo>
                <a:lnTo>
                  <a:pt x="1315400" y="4976369"/>
                </a:lnTo>
                <a:lnTo>
                  <a:pt x="1239467" y="5052303"/>
                </a:lnTo>
                <a:lnTo>
                  <a:pt x="1259795" y="5072632"/>
                </a:lnTo>
                <a:lnTo>
                  <a:pt x="1335729" y="4996698"/>
                </a:lnTo>
                <a:lnTo>
                  <a:pt x="1411664" y="5072632"/>
                </a:lnTo>
                <a:lnTo>
                  <a:pt x="1431992" y="5052303"/>
                </a:lnTo>
                <a:lnTo>
                  <a:pt x="1356058" y="4976369"/>
                </a:lnTo>
                <a:lnTo>
                  <a:pt x="1431992" y="4900435"/>
                </a:lnTo>
                <a:lnTo>
                  <a:pt x="1411664" y="4880106"/>
                </a:lnTo>
                <a:lnTo>
                  <a:pt x="1335729" y="4956040"/>
                </a:lnTo>
                <a:close/>
                <a:moveTo>
                  <a:pt x="657106" y="4880106"/>
                </a:moveTo>
                <a:lnTo>
                  <a:pt x="636777" y="4900435"/>
                </a:lnTo>
                <a:lnTo>
                  <a:pt x="712711" y="4976369"/>
                </a:lnTo>
                <a:lnTo>
                  <a:pt x="636777" y="5051706"/>
                </a:lnTo>
                <a:lnTo>
                  <a:pt x="657106" y="5072034"/>
                </a:lnTo>
                <a:lnTo>
                  <a:pt x="733040" y="4996100"/>
                </a:lnTo>
                <a:lnTo>
                  <a:pt x="808974" y="5072034"/>
                </a:lnTo>
                <a:lnTo>
                  <a:pt x="829303" y="5051706"/>
                </a:lnTo>
                <a:lnTo>
                  <a:pt x="753368" y="4976369"/>
                </a:lnTo>
                <a:lnTo>
                  <a:pt x="829303" y="4900435"/>
                </a:lnTo>
                <a:lnTo>
                  <a:pt x="808974" y="4880106"/>
                </a:lnTo>
                <a:lnTo>
                  <a:pt x="733040" y="4956040"/>
                </a:lnTo>
                <a:close/>
                <a:moveTo>
                  <a:pt x="55012" y="4880106"/>
                </a:moveTo>
                <a:lnTo>
                  <a:pt x="34683" y="4900435"/>
                </a:lnTo>
                <a:lnTo>
                  <a:pt x="110618" y="4976369"/>
                </a:lnTo>
                <a:lnTo>
                  <a:pt x="34086" y="5051706"/>
                </a:lnTo>
                <a:lnTo>
                  <a:pt x="54414" y="5072034"/>
                </a:lnTo>
                <a:lnTo>
                  <a:pt x="130349" y="4996698"/>
                </a:lnTo>
                <a:lnTo>
                  <a:pt x="206284" y="5072632"/>
                </a:lnTo>
                <a:lnTo>
                  <a:pt x="226612" y="5052303"/>
                </a:lnTo>
                <a:lnTo>
                  <a:pt x="150678" y="4976369"/>
                </a:lnTo>
                <a:lnTo>
                  <a:pt x="226612" y="4900435"/>
                </a:lnTo>
                <a:lnTo>
                  <a:pt x="206284" y="4880106"/>
                </a:lnTo>
                <a:lnTo>
                  <a:pt x="130349" y="4956040"/>
                </a:lnTo>
                <a:close/>
                <a:moveTo>
                  <a:pt x="8489086" y="4879508"/>
                </a:moveTo>
                <a:lnTo>
                  <a:pt x="8468757" y="4899837"/>
                </a:lnTo>
                <a:lnTo>
                  <a:pt x="8544691" y="4975771"/>
                </a:lnTo>
                <a:lnTo>
                  <a:pt x="8468757" y="5051706"/>
                </a:lnTo>
                <a:lnTo>
                  <a:pt x="8489086" y="5072034"/>
                </a:lnTo>
                <a:lnTo>
                  <a:pt x="8565020" y="4996100"/>
                </a:lnTo>
                <a:lnTo>
                  <a:pt x="8640954" y="5072034"/>
                </a:lnTo>
                <a:lnTo>
                  <a:pt x="8661283" y="5051706"/>
                </a:lnTo>
                <a:lnTo>
                  <a:pt x="8585349" y="4975771"/>
                </a:lnTo>
                <a:lnTo>
                  <a:pt x="8661283" y="4899837"/>
                </a:lnTo>
                <a:lnTo>
                  <a:pt x="8640954" y="4879508"/>
                </a:lnTo>
                <a:lnTo>
                  <a:pt x="8565020" y="4955442"/>
                </a:lnTo>
                <a:close/>
                <a:moveTo>
                  <a:pt x="6078921" y="4879508"/>
                </a:moveTo>
                <a:lnTo>
                  <a:pt x="6058592" y="4899837"/>
                </a:lnTo>
                <a:lnTo>
                  <a:pt x="6134526" y="4975771"/>
                </a:lnTo>
                <a:lnTo>
                  <a:pt x="6058592" y="5051706"/>
                </a:lnTo>
                <a:lnTo>
                  <a:pt x="6078921" y="5072034"/>
                </a:lnTo>
                <a:lnTo>
                  <a:pt x="6154855" y="4996100"/>
                </a:lnTo>
                <a:lnTo>
                  <a:pt x="6230789" y="5072034"/>
                </a:lnTo>
                <a:lnTo>
                  <a:pt x="6251118" y="5051706"/>
                </a:lnTo>
                <a:lnTo>
                  <a:pt x="6175184" y="4975771"/>
                </a:lnTo>
                <a:lnTo>
                  <a:pt x="6251118" y="4899837"/>
                </a:lnTo>
                <a:lnTo>
                  <a:pt x="6230789" y="4879508"/>
                </a:lnTo>
                <a:lnTo>
                  <a:pt x="6154855" y="4955442"/>
                </a:lnTo>
                <a:close/>
                <a:moveTo>
                  <a:pt x="3669354" y="4879508"/>
                </a:moveTo>
                <a:lnTo>
                  <a:pt x="3649025" y="4899837"/>
                </a:lnTo>
                <a:lnTo>
                  <a:pt x="3724959" y="4975771"/>
                </a:lnTo>
                <a:lnTo>
                  <a:pt x="3649025" y="5051706"/>
                </a:lnTo>
                <a:lnTo>
                  <a:pt x="3669354" y="5072034"/>
                </a:lnTo>
                <a:lnTo>
                  <a:pt x="3745288" y="4996100"/>
                </a:lnTo>
                <a:lnTo>
                  <a:pt x="3821222" y="5072034"/>
                </a:lnTo>
                <a:lnTo>
                  <a:pt x="3841551" y="5051706"/>
                </a:lnTo>
                <a:lnTo>
                  <a:pt x="3765617" y="4975771"/>
                </a:lnTo>
                <a:lnTo>
                  <a:pt x="3841551" y="4899837"/>
                </a:lnTo>
                <a:lnTo>
                  <a:pt x="3821222" y="4879508"/>
                </a:lnTo>
                <a:lnTo>
                  <a:pt x="3745288" y="4955442"/>
                </a:lnTo>
                <a:close/>
                <a:moveTo>
                  <a:pt x="1861891" y="4879508"/>
                </a:moveTo>
                <a:lnTo>
                  <a:pt x="1841561" y="4899837"/>
                </a:lnTo>
                <a:lnTo>
                  <a:pt x="1917496" y="4975771"/>
                </a:lnTo>
                <a:lnTo>
                  <a:pt x="1841561" y="5051706"/>
                </a:lnTo>
                <a:lnTo>
                  <a:pt x="1861891" y="5072034"/>
                </a:lnTo>
                <a:lnTo>
                  <a:pt x="1937825" y="4996100"/>
                </a:lnTo>
                <a:lnTo>
                  <a:pt x="2013759" y="5072034"/>
                </a:lnTo>
                <a:lnTo>
                  <a:pt x="2034088" y="5051706"/>
                </a:lnTo>
                <a:lnTo>
                  <a:pt x="1958154" y="4975771"/>
                </a:lnTo>
                <a:lnTo>
                  <a:pt x="2034088" y="4899837"/>
                </a:lnTo>
                <a:lnTo>
                  <a:pt x="2013759" y="4879508"/>
                </a:lnTo>
                <a:lnTo>
                  <a:pt x="1937825" y="4955442"/>
                </a:lnTo>
                <a:close/>
                <a:moveTo>
                  <a:pt x="1259795" y="4854396"/>
                </a:moveTo>
                <a:lnTo>
                  <a:pt x="1335729" y="4930330"/>
                </a:lnTo>
                <a:lnTo>
                  <a:pt x="1411664" y="4854396"/>
                </a:lnTo>
                <a:lnTo>
                  <a:pt x="1457703" y="4900435"/>
                </a:lnTo>
                <a:lnTo>
                  <a:pt x="1381170" y="4976369"/>
                </a:lnTo>
                <a:lnTo>
                  <a:pt x="1457105" y="5052303"/>
                </a:lnTo>
                <a:lnTo>
                  <a:pt x="1411067" y="5098342"/>
                </a:lnTo>
                <a:lnTo>
                  <a:pt x="1335131" y="5022408"/>
                </a:lnTo>
                <a:lnTo>
                  <a:pt x="1259795" y="5097744"/>
                </a:lnTo>
                <a:lnTo>
                  <a:pt x="1213757" y="5051706"/>
                </a:lnTo>
                <a:lnTo>
                  <a:pt x="1289690" y="4975771"/>
                </a:lnTo>
                <a:lnTo>
                  <a:pt x="1213757" y="4900435"/>
                </a:lnTo>
                <a:close/>
                <a:moveTo>
                  <a:pt x="55012" y="4854396"/>
                </a:moveTo>
                <a:lnTo>
                  <a:pt x="130947" y="4930330"/>
                </a:lnTo>
                <a:lnTo>
                  <a:pt x="206881" y="4854396"/>
                </a:lnTo>
                <a:lnTo>
                  <a:pt x="252920" y="4900435"/>
                </a:lnTo>
                <a:lnTo>
                  <a:pt x="176985" y="4976369"/>
                </a:lnTo>
                <a:lnTo>
                  <a:pt x="252920" y="5052303"/>
                </a:lnTo>
                <a:lnTo>
                  <a:pt x="206881" y="5098342"/>
                </a:lnTo>
                <a:lnTo>
                  <a:pt x="130947" y="5022408"/>
                </a:lnTo>
                <a:lnTo>
                  <a:pt x="55012" y="5097744"/>
                </a:lnTo>
                <a:lnTo>
                  <a:pt x="8974" y="5051706"/>
                </a:lnTo>
                <a:lnTo>
                  <a:pt x="84907" y="4975771"/>
                </a:lnTo>
                <a:lnTo>
                  <a:pt x="8974" y="4900435"/>
                </a:lnTo>
                <a:close/>
                <a:moveTo>
                  <a:pt x="10295963" y="4853798"/>
                </a:moveTo>
                <a:lnTo>
                  <a:pt x="10371897" y="4929732"/>
                </a:lnTo>
                <a:lnTo>
                  <a:pt x="10447831" y="4853798"/>
                </a:lnTo>
                <a:lnTo>
                  <a:pt x="10493870" y="4899837"/>
                </a:lnTo>
                <a:lnTo>
                  <a:pt x="10417936" y="4975771"/>
                </a:lnTo>
                <a:lnTo>
                  <a:pt x="10493870" y="5051706"/>
                </a:lnTo>
                <a:lnTo>
                  <a:pt x="10447831" y="5097744"/>
                </a:lnTo>
                <a:lnTo>
                  <a:pt x="10371897" y="5021810"/>
                </a:lnTo>
                <a:lnTo>
                  <a:pt x="10295963" y="5097744"/>
                </a:lnTo>
                <a:lnTo>
                  <a:pt x="10249924" y="5051706"/>
                </a:lnTo>
                <a:lnTo>
                  <a:pt x="10325858" y="4975771"/>
                </a:lnTo>
                <a:lnTo>
                  <a:pt x="10249924" y="4899837"/>
                </a:lnTo>
                <a:close/>
                <a:moveTo>
                  <a:pt x="9693272" y="4853798"/>
                </a:moveTo>
                <a:lnTo>
                  <a:pt x="9769206" y="4929732"/>
                </a:lnTo>
                <a:lnTo>
                  <a:pt x="9845140" y="4853798"/>
                </a:lnTo>
                <a:lnTo>
                  <a:pt x="9891180" y="4899837"/>
                </a:lnTo>
                <a:lnTo>
                  <a:pt x="9815245" y="4975771"/>
                </a:lnTo>
                <a:lnTo>
                  <a:pt x="9891180" y="5051706"/>
                </a:lnTo>
                <a:lnTo>
                  <a:pt x="9845140" y="5097744"/>
                </a:lnTo>
                <a:lnTo>
                  <a:pt x="9769206" y="5021810"/>
                </a:lnTo>
                <a:lnTo>
                  <a:pt x="9693272" y="5097744"/>
                </a:lnTo>
                <a:lnTo>
                  <a:pt x="9647233" y="5051706"/>
                </a:lnTo>
                <a:lnTo>
                  <a:pt x="9723167" y="4975771"/>
                </a:lnTo>
                <a:lnTo>
                  <a:pt x="9647233" y="4899837"/>
                </a:lnTo>
                <a:close/>
                <a:moveTo>
                  <a:pt x="9091777" y="4853798"/>
                </a:moveTo>
                <a:lnTo>
                  <a:pt x="9167711" y="4929732"/>
                </a:lnTo>
                <a:lnTo>
                  <a:pt x="9243645" y="4853798"/>
                </a:lnTo>
                <a:lnTo>
                  <a:pt x="9289684" y="4899837"/>
                </a:lnTo>
                <a:lnTo>
                  <a:pt x="9213750" y="4975771"/>
                </a:lnTo>
                <a:lnTo>
                  <a:pt x="9289684" y="5051706"/>
                </a:lnTo>
                <a:lnTo>
                  <a:pt x="9243645" y="5097744"/>
                </a:lnTo>
                <a:lnTo>
                  <a:pt x="9167711" y="5021810"/>
                </a:lnTo>
                <a:lnTo>
                  <a:pt x="9091777" y="5097744"/>
                </a:lnTo>
                <a:lnTo>
                  <a:pt x="9045738" y="5051706"/>
                </a:lnTo>
                <a:lnTo>
                  <a:pt x="9121672" y="4975771"/>
                </a:lnTo>
                <a:lnTo>
                  <a:pt x="9045738" y="4899837"/>
                </a:lnTo>
                <a:close/>
                <a:moveTo>
                  <a:pt x="8488488" y="4853798"/>
                </a:moveTo>
                <a:lnTo>
                  <a:pt x="8564422" y="4929732"/>
                </a:lnTo>
                <a:lnTo>
                  <a:pt x="8640356" y="4853798"/>
                </a:lnTo>
                <a:lnTo>
                  <a:pt x="8686396" y="4899837"/>
                </a:lnTo>
                <a:lnTo>
                  <a:pt x="8610461" y="4975771"/>
                </a:lnTo>
                <a:lnTo>
                  <a:pt x="8686396" y="5051706"/>
                </a:lnTo>
                <a:lnTo>
                  <a:pt x="8640356" y="5097744"/>
                </a:lnTo>
                <a:lnTo>
                  <a:pt x="8564422" y="5021810"/>
                </a:lnTo>
                <a:lnTo>
                  <a:pt x="8488488" y="5097744"/>
                </a:lnTo>
                <a:lnTo>
                  <a:pt x="8442449" y="5051706"/>
                </a:lnTo>
                <a:lnTo>
                  <a:pt x="8518383" y="4975771"/>
                </a:lnTo>
                <a:lnTo>
                  <a:pt x="8442449" y="4899837"/>
                </a:lnTo>
                <a:close/>
                <a:moveTo>
                  <a:pt x="7886396" y="4853798"/>
                </a:moveTo>
                <a:lnTo>
                  <a:pt x="7962330" y="4929732"/>
                </a:lnTo>
                <a:lnTo>
                  <a:pt x="8038264" y="4853798"/>
                </a:lnTo>
                <a:lnTo>
                  <a:pt x="8084303" y="4899837"/>
                </a:lnTo>
                <a:lnTo>
                  <a:pt x="8008369" y="4975771"/>
                </a:lnTo>
                <a:lnTo>
                  <a:pt x="8084303" y="5051706"/>
                </a:lnTo>
                <a:lnTo>
                  <a:pt x="8038264" y="5097744"/>
                </a:lnTo>
                <a:lnTo>
                  <a:pt x="7962330" y="5021810"/>
                </a:lnTo>
                <a:lnTo>
                  <a:pt x="7886396" y="5097744"/>
                </a:lnTo>
                <a:lnTo>
                  <a:pt x="7840357" y="5051706"/>
                </a:lnTo>
                <a:lnTo>
                  <a:pt x="7916291" y="4975771"/>
                </a:lnTo>
                <a:lnTo>
                  <a:pt x="7840357" y="4899837"/>
                </a:lnTo>
                <a:close/>
                <a:moveTo>
                  <a:pt x="7283705" y="4853798"/>
                </a:moveTo>
                <a:lnTo>
                  <a:pt x="7359639" y="4929732"/>
                </a:lnTo>
                <a:lnTo>
                  <a:pt x="7435573" y="4853798"/>
                </a:lnTo>
                <a:lnTo>
                  <a:pt x="7481613" y="4899837"/>
                </a:lnTo>
                <a:lnTo>
                  <a:pt x="7405678" y="4975771"/>
                </a:lnTo>
                <a:lnTo>
                  <a:pt x="7481613" y="5051706"/>
                </a:lnTo>
                <a:lnTo>
                  <a:pt x="7435573" y="5097744"/>
                </a:lnTo>
                <a:lnTo>
                  <a:pt x="7359639" y="5021810"/>
                </a:lnTo>
                <a:lnTo>
                  <a:pt x="7283705" y="5097744"/>
                </a:lnTo>
                <a:lnTo>
                  <a:pt x="7237666" y="5051706"/>
                </a:lnTo>
                <a:lnTo>
                  <a:pt x="7313600" y="4975771"/>
                </a:lnTo>
                <a:lnTo>
                  <a:pt x="7237666" y="4899837"/>
                </a:lnTo>
                <a:close/>
                <a:moveTo>
                  <a:pt x="6681612" y="4853798"/>
                </a:moveTo>
                <a:lnTo>
                  <a:pt x="6757546" y="4929732"/>
                </a:lnTo>
                <a:lnTo>
                  <a:pt x="6833480" y="4853798"/>
                </a:lnTo>
                <a:lnTo>
                  <a:pt x="6879519" y="4899837"/>
                </a:lnTo>
                <a:lnTo>
                  <a:pt x="6803585" y="4975771"/>
                </a:lnTo>
                <a:lnTo>
                  <a:pt x="6879519" y="5051706"/>
                </a:lnTo>
                <a:lnTo>
                  <a:pt x="6833480" y="5097744"/>
                </a:lnTo>
                <a:lnTo>
                  <a:pt x="6757546" y="5021810"/>
                </a:lnTo>
                <a:lnTo>
                  <a:pt x="6681612" y="5097744"/>
                </a:lnTo>
                <a:lnTo>
                  <a:pt x="6635573" y="5051706"/>
                </a:lnTo>
                <a:lnTo>
                  <a:pt x="6711507" y="4975771"/>
                </a:lnTo>
                <a:lnTo>
                  <a:pt x="6635573" y="4899837"/>
                </a:lnTo>
                <a:close/>
                <a:moveTo>
                  <a:pt x="6078921" y="4853798"/>
                </a:moveTo>
                <a:lnTo>
                  <a:pt x="6154855" y="4929732"/>
                </a:lnTo>
                <a:lnTo>
                  <a:pt x="6230789" y="4853798"/>
                </a:lnTo>
                <a:lnTo>
                  <a:pt x="6276829" y="4899837"/>
                </a:lnTo>
                <a:lnTo>
                  <a:pt x="6200894" y="4975771"/>
                </a:lnTo>
                <a:lnTo>
                  <a:pt x="6276829" y="5051706"/>
                </a:lnTo>
                <a:lnTo>
                  <a:pt x="6230789" y="5097744"/>
                </a:lnTo>
                <a:lnTo>
                  <a:pt x="6154855" y="5021810"/>
                </a:lnTo>
                <a:lnTo>
                  <a:pt x="6078921" y="5097744"/>
                </a:lnTo>
                <a:lnTo>
                  <a:pt x="6032882" y="5051706"/>
                </a:lnTo>
                <a:lnTo>
                  <a:pt x="6108816" y="4975771"/>
                </a:lnTo>
                <a:lnTo>
                  <a:pt x="6032882" y="4899837"/>
                </a:lnTo>
                <a:close/>
                <a:moveTo>
                  <a:pt x="5476828" y="4853798"/>
                </a:moveTo>
                <a:lnTo>
                  <a:pt x="5552762" y="4929732"/>
                </a:lnTo>
                <a:lnTo>
                  <a:pt x="5628697" y="4853798"/>
                </a:lnTo>
                <a:lnTo>
                  <a:pt x="5674735" y="4899837"/>
                </a:lnTo>
                <a:lnTo>
                  <a:pt x="5598801" y="4975771"/>
                </a:lnTo>
                <a:lnTo>
                  <a:pt x="5674735" y="5051706"/>
                </a:lnTo>
                <a:lnTo>
                  <a:pt x="5628099" y="5097744"/>
                </a:lnTo>
                <a:lnTo>
                  <a:pt x="5552164" y="5021810"/>
                </a:lnTo>
                <a:lnTo>
                  <a:pt x="5476828" y="5097744"/>
                </a:lnTo>
                <a:lnTo>
                  <a:pt x="5430789" y="5051706"/>
                </a:lnTo>
                <a:lnTo>
                  <a:pt x="5506723" y="4975771"/>
                </a:lnTo>
                <a:lnTo>
                  <a:pt x="5430789" y="4899837"/>
                </a:lnTo>
                <a:close/>
                <a:moveTo>
                  <a:pt x="4874137" y="4853798"/>
                </a:moveTo>
                <a:lnTo>
                  <a:pt x="4950071" y="4929732"/>
                </a:lnTo>
                <a:lnTo>
                  <a:pt x="5026005" y="4853798"/>
                </a:lnTo>
                <a:lnTo>
                  <a:pt x="5072044" y="4899837"/>
                </a:lnTo>
                <a:lnTo>
                  <a:pt x="4996110" y="4975771"/>
                </a:lnTo>
                <a:lnTo>
                  <a:pt x="5072044" y="5051706"/>
                </a:lnTo>
                <a:lnTo>
                  <a:pt x="5026005" y="5097744"/>
                </a:lnTo>
                <a:lnTo>
                  <a:pt x="4950071" y="5021810"/>
                </a:lnTo>
                <a:lnTo>
                  <a:pt x="4874137" y="5097744"/>
                </a:lnTo>
                <a:lnTo>
                  <a:pt x="4828098" y="5051706"/>
                </a:lnTo>
                <a:lnTo>
                  <a:pt x="4904032" y="4975771"/>
                </a:lnTo>
                <a:lnTo>
                  <a:pt x="4828098" y="4899837"/>
                </a:lnTo>
                <a:close/>
                <a:moveTo>
                  <a:pt x="4272044" y="4853798"/>
                </a:moveTo>
                <a:lnTo>
                  <a:pt x="4347978" y="4929732"/>
                </a:lnTo>
                <a:lnTo>
                  <a:pt x="4423913" y="4853798"/>
                </a:lnTo>
                <a:lnTo>
                  <a:pt x="4469951" y="4899837"/>
                </a:lnTo>
                <a:lnTo>
                  <a:pt x="4394017" y="4975771"/>
                </a:lnTo>
                <a:lnTo>
                  <a:pt x="4469951" y="5051706"/>
                </a:lnTo>
                <a:lnTo>
                  <a:pt x="4423913" y="5097744"/>
                </a:lnTo>
                <a:lnTo>
                  <a:pt x="4347978" y="5021810"/>
                </a:lnTo>
                <a:lnTo>
                  <a:pt x="4272044" y="5097744"/>
                </a:lnTo>
                <a:lnTo>
                  <a:pt x="4226005" y="5051706"/>
                </a:lnTo>
                <a:lnTo>
                  <a:pt x="4301939" y="4975771"/>
                </a:lnTo>
                <a:lnTo>
                  <a:pt x="4226005" y="4899837"/>
                </a:lnTo>
                <a:close/>
                <a:moveTo>
                  <a:pt x="3668756" y="4853798"/>
                </a:moveTo>
                <a:lnTo>
                  <a:pt x="3744690" y="4929732"/>
                </a:lnTo>
                <a:lnTo>
                  <a:pt x="3820624" y="4853798"/>
                </a:lnTo>
                <a:lnTo>
                  <a:pt x="3866663" y="4899837"/>
                </a:lnTo>
                <a:lnTo>
                  <a:pt x="3790729" y="4975771"/>
                </a:lnTo>
                <a:lnTo>
                  <a:pt x="3866663" y="5051706"/>
                </a:lnTo>
                <a:lnTo>
                  <a:pt x="3820624" y="5097744"/>
                </a:lnTo>
                <a:lnTo>
                  <a:pt x="3744690" y="5021810"/>
                </a:lnTo>
                <a:lnTo>
                  <a:pt x="3668756" y="5097744"/>
                </a:lnTo>
                <a:lnTo>
                  <a:pt x="3622717" y="5051706"/>
                </a:lnTo>
                <a:lnTo>
                  <a:pt x="3698651" y="4975771"/>
                </a:lnTo>
                <a:lnTo>
                  <a:pt x="3622717" y="4899837"/>
                </a:lnTo>
                <a:close/>
                <a:moveTo>
                  <a:pt x="3067276" y="4853798"/>
                </a:moveTo>
                <a:lnTo>
                  <a:pt x="3143210" y="4929732"/>
                </a:lnTo>
                <a:lnTo>
                  <a:pt x="3219146" y="4853798"/>
                </a:lnTo>
                <a:lnTo>
                  <a:pt x="3265185" y="4899837"/>
                </a:lnTo>
                <a:lnTo>
                  <a:pt x="3189250" y="4975771"/>
                </a:lnTo>
                <a:lnTo>
                  <a:pt x="3265185" y="5051706"/>
                </a:lnTo>
                <a:lnTo>
                  <a:pt x="3218549" y="5097744"/>
                </a:lnTo>
                <a:lnTo>
                  <a:pt x="3142614" y="5021810"/>
                </a:lnTo>
                <a:lnTo>
                  <a:pt x="3067276" y="5097744"/>
                </a:lnTo>
                <a:lnTo>
                  <a:pt x="3021237" y="5051706"/>
                </a:lnTo>
                <a:lnTo>
                  <a:pt x="3097171" y="4975771"/>
                </a:lnTo>
                <a:lnTo>
                  <a:pt x="3021237" y="4899837"/>
                </a:lnTo>
                <a:close/>
                <a:moveTo>
                  <a:pt x="2464584" y="4853798"/>
                </a:moveTo>
                <a:lnTo>
                  <a:pt x="2540519" y="4929732"/>
                </a:lnTo>
                <a:lnTo>
                  <a:pt x="2616453" y="4853798"/>
                </a:lnTo>
                <a:lnTo>
                  <a:pt x="2662492" y="4899837"/>
                </a:lnTo>
                <a:lnTo>
                  <a:pt x="2586558" y="4975771"/>
                </a:lnTo>
                <a:lnTo>
                  <a:pt x="2662492" y="5051706"/>
                </a:lnTo>
                <a:lnTo>
                  <a:pt x="2616453" y="5097744"/>
                </a:lnTo>
                <a:lnTo>
                  <a:pt x="2540519" y="5021810"/>
                </a:lnTo>
                <a:lnTo>
                  <a:pt x="2464584" y="5097744"/>
                </a:lnTo>
                <a:lnTo>
                  <a:pt x="2418544" y="5051706"/>
                </a:lnTo>
                <a:lnTo>
                  <a:pt x="2494479" y="4975771"/>
                </a:lnTo>
                <a:lnTo>
                  <a:pt x="2418544" y="4899837"/>
                </a:lnTo>
                <a:close/>
                <a:moveTo>
                  <a:pt x="1861891" y="4853798"/>
                </a:moveTo>
                <a:lnTo>
                  <a:pt x="1937825" y="4929732"/>
                </a:lnTo>
                <a:lnTo>
                  <a:pt x="2013759" y="4853798"/>
                </a:lnTo>
                <a:lnTo>
                  <a:pt x="2059798" y="4899837"/>
                </a:lnTo>
                <a:lnTo>
                  <a:pt x="1983864" y="4975771"/>
                </a:lnTo>
                <a:lnTo>
                  <a:pt x="2059798" y="5051706"/>
                </a:lnTo>
                <a:lnTo>
                  <a:pt x="2013759" y="5097744"/>
                </a:lnTo>
                <a:lnTo>
                  <a:pt x="1937825" y="5021810"/>
                </a:lnTo>
                <a:lnTo>
                  <a:pt x="1861891" y="5097744"/>
                </a:lnTo>
                <a:lnTo>
                  <a:pt x="1815851" y="5051706"/>
                </a:lnTo>
                <a:lnTo>
                  <a:pt x="1891786" y="4975771"/>
                </a:lnTo>
                <a:lnTo>
                  <a:pt x="1815851" y="4899837"/>
                </a:lnTo>
                <a:close/>
                <a:moveTo>
                  <a:pt x="657106" y="4853798"/>
                </a:moveTo>
                <a:lnTo>
                  <a:pt x="733040" y="4929732"/>
                </a:lnTo>
                <a:lnTo>
                  <a:pt x="808974" y="4853798"/>
                </a:lnTo>
                <a:lnTo>
                  <a:pt x="855013" y="4899837"/>
                </a:lnTo>
                <a:lnTo>
                  <a:pt x="779079" y="4975771"/>
                </a:lnTo>
                <a:lnTo>
                  <a:pt x="855013" y="5051706"/>
                </a:lnTo>
                <a:lnTo>
                  <a:pt x="808974" y="5097744"/>
                </a:lnTo>
                <a:lnTo>
                  <a:pt x="733040" y="5021810"/>
                </a:lnTo>
                <a:lnTo>
                  <a:pt x="657106" y="5097744"/>
                </a:lnTo>
                <a:lnTo>
                  <a:pt x="611066" y="5051706"/>
                </a:lnTo>
                <a:lnTo>
                  <a:pt x="687000" y="4975771"/>
                </a:lnTo>
                <a:lnTo>
                  <a:pt x="611066" y="4899837"/>
                </a:lnTo>
                <a:close/>
                <a:moveTo>
                  <a:pt x="10348579" y="4405368"/>
                </a:moveTo>
                <a:lnTo>
                  <a:pt x="10395813" y="4405368"/>
                </a:lnTo>
                <a:lnTo>
                  <a:pt x="10395813" y="4512394"/>
                </a:lnTo>
                <a:lnTo>
                  <a:pt x="10502838" y="4512394"/>
                </a:lnTo>
                <a:lnTo>
                  <a:pt x="10502838" y="4559030"/>
                </a:lnTo>
                <a:lnTo>
                  <a:pt x="10395813" y="4559030"/>
                </a:lnTo>
                <a:lnTo>
                  <a:pt x="10395813" y="4666056"/>
                </a:lnTo>
                <a:lnTo>
                  <a:pt x="10348579" y="4666056"/>
                </a:lnTo>
                <a:lnTo>
                  <a:pt x="10348579" y="4559030"/>
                </a:lnTo>
                <a:lnTo>
                  <a:pt x="10241553" y="4559030"/>
                </a:lnTo>
                <a:lnTo>
                  <a:pt x="10241553" y="4512394"/>
                </a:lnTo>
                <a:lnTo>
                  <a:pt x="10348579" y="4512394"/>
                </a:lnTo>
                <a:close/>
                <a:moveTo>
                  <a:pt x="9746486" y="4405368"/>
                </a:moveTo>
                <a:lnTo>
                  <a:pt x="9793123" y="4405368"/>
                </a:lnTo>
                <a:lnTo>
                  <a:pt x="9793123" y="4512394"/>
                </a:lnTo>
                <a:lnTo>
                  <a:pt x="9900148" y="4512394"/>
                </a:lnTo>
                <a:lnTo>
                  <a:pt x="9900148" y="4559030"/>
                </a:lnTo>
                <a:lnTo>
                  <a:pt x="9793123" y="4559030"/>
                </a:lnTo>
                <a:lnTo>
                  <a:pt x="9793123" y="4666056"/>
                </a:lnTo>
                <a:lnTo>
                  <a:pt x="9746486" y="4666056"/>
                </a:lnTo>
                <a:lnTo>
                  <a:pt x="9746486" y="4559030"/>
                </a:lnTo>
                <a:lnTo>
                  <a:pt x="9639460" y="4559030"/>
                </a:lnTo>
                <a:lnTo>
                  <a:pt x="9639460" y="4512394"/>
                </a:lnTo>
                <a:lnTo>
                  <a:pt x="9746486" y="4512394"/>
                </a:lnTo>
                <a:close/>
                <a:moveTo>
                  <a:pt x="9143796" y="4405368"/>
                </a:moveTo>
                <a:lnTo>
                  <a:pt x="9191030" y="4405368"/>
                </a:lnTo>
                <a:lnTo>
                  <a:pt x="9191030" y="4512394"/>
                </a:lnTo>
                <a:lnTo>
                  <a:pt x="9298055" y="4512394"/>
                </a:lnTo>
                <a:lnTo>
                  <a:pt x="9298055" y="4559030"/>
                </a:lnTo>
                <a:lnTo>
                  <a:pt x="9191030" y="4559030"/>
                </a:lnTo>
                <a:lnTo>
                  <a:pt x="9191030" y="4666056"/>
                </a:lnTo>
                <a:lnTo>
                  <a:pt x="9143796" y="4666056"/>
                </a:lnTo>
                <a:lnTo>
                  <a:pt x="9143796" y="4559030"/>
                </a:lnTo>
                <a:lnTo>
                  <a:pt x="9036770" y="4559030"/>
                </a:lnTo>
                <a:lnTo>
                  <a:pt x="9036770" y="4512394"/>
                </a:lnTo>
                <a:lnTo>
                  <a:pt x="9143796" y="4512394"/>
                </a:lnTo>
                <a:close/>
                <a:moveTo>
                  <a:pt x="8541105" y="4405368"/>
                </a:moveTo>
                <a:lnTo>
                  <a:pt x="8588339" y="4405368"/>
                </a:lnTo>
                <a:lnTo>
                  <a:pt x="8588339" y="4512394"/>
                </a:lnTo>
                <a:lnTo>
                  <a:pt x="8695365" y="4512394"/>
                </a:lnTo>
                <a:lnTo>
                  <a:pt x="8695365" y="4559030"/>
                </a:lnTo>
                <a:lnTo>
                  <a:pt x="8588339" y="4559030"/>
                </a:lnTo>
                <a:lnTo>
                  <a:pt x="8588339" y="4666056"/>
                </a:lnTo>
                <a:lnTo>
                  <a:pt x="8541105" y="4666056"/>
                </a:lnTo>
                <a:lnTo>
                  <a:pt x="8541105" y="4559030"/>
                </a:lnTo>
                <a:lnTo>
                  <a:pt x="8434079" y="4559030"/>
                </a:lnTo>
                <a:lnTo>
                  <a:pt x="8434079" y="4512394"/>
                </a:lnTo>
                <a:lnTo>
                  <a:pt x="8541105" y="4512394"/>
                </a:lnTo>
                <a:close/>
                <a:moveTo>
                  <a:pt x="7939012" y="4405368"/>
                </a:moveTo>
                <a:lnTo>
                  <a:pt x="7985648" y="4405368"/>
                </a:lnTo>
                <a:lnTo>
                  <a:pt x="7985648" y="4512394"/>
                </a:lnTo>
                <a:lnTo>
                  <a:pt x="8092674" y="4512394"/>
                </a:lnTo>
                <a:lnTo>
                  <a:pt x="8092674" y="4559030"/>
                </a:lnTo>
                <a:lnTo>
                  <a:pt x="7985648" y="4559030"/>
                </a:lnTo>
                <a:lnTo>
                  <a:pt x="7985648" y="4666056"/>
                </a:lnTo>
                <a:lnTo>
                  <a:pt x="7939012" y="4666056"/>
                </a:lnTo>
                <a:lnTo>
                  <a:pt x="7939012" y="4559030"/>
                </a:lnTo>
                <a:lnTo>
                  <a:pt x="7831986" y="4559030"/>
                </a:lnTo>
                <a:lnTo>
                  <a:pt x="7831986" y="4512394"/>
                </a:lnTo>
                <a:lnTo>
                  <a:pt x="7939012" y="4512394"/>
                </a:lnTo>
                <a:close/>
                <a:moveTo>
                  <a:pt x="7336321" y="4405368"/>
                </a:moveTo>
                <a:lnTo>
                  <a:pt x="7383555" y="4405368"/>
                </a:lnTo>
                <a:lnTo>
                  <a:pt x="7383555" y="4512394"/>
                </a:lnTo>
                <a:lnTo>
                  <a:pt x="7490581" y="4512394"/>
                </a:lnTo>
                <a:lnTo>
                  <a:pt x="7490581" y="4559030"/>
                </a:lnTo>
                <a:lnTo>
                  <a:pt x="7383555" y="4559030"/>
                </a:lnTo>
                <a:lnTo>
                  <a:pt x="7383555" y="4666056"/>
                </a:lnTo>
                <a:lnTo>
                  <a:pt x="7336321" y="4666056"/>
                </a:lnTo>
                <a:lnTo>
                  <a:pt x="7336321" y="4559030"/>
                </a:lnTo>
                <a:lnTo>
                  <a:pt x="7229295" y="4559030"/>
                </a:lnTo>
                <a:lnTo>
                  <a:pt x="7229295" y="4512394"/>
                </a:lnTo>
                <a:lnTo>
                  <a:pt x="7336321" y="4512394"/>
                </a:lnTo>
                <a:close/>
                <a:moveTo>
                  <a:pt x="6734228" y="4405368"/>
                </a:moveTo>
                <a:lnTo>
                  <a:pt x="6780864" y="4405368"/>
                </a:lnTo>
                <a:lnTo>
                  <a:pt x="6780864" y="4512394"/>
                </a:lnTo>
                <a:lnTo>
                  <a:pt x="6887890" y="4512394"/>
                </a:lnTo>
                <a:lnTo>
                  <a:pt x="6887890" y="4559030"/>
                </a:lnTo>
                <a:lnTo>
                  <a:pt x="6780864" y="4559030"/>
                </a:lnTo>
                <a:lnTo>
                  <a:pt x="6780864" y="4666056"/>
                </a:lnTo>
                <a:lnTo>
                  <a:pt x="6734228" y="4666056"/>
                </a:lnTo>
                <a:lnTo>
                  <a:pt x="6734228" y="4559030"/>
                </a:lnTo>
                <a:lnTo>
                  <a:pt x="6627202" y="4559030"/>
                </a:lnTo>
                <a:lnTo>
                  <a:pt x="6627202" y="4512394"/>
                </a:lnTo>
                <a:lnTo>
                  <a:pt x="6734228" y="4512394"/>
                </a:lnTo>
                <a:close/>
                <a:moveTo>
                  <a:pt x="6131537" y="4405368"/>
                </a:moveTo>
                <a:lnTo>
                  <a:pt x="6178771" y="4405368"/>
                </a:lnTo>
                <a:lnTo>
                  <a:pt x="6178771" y="4512394"/>
                </a:lnTo>
                <a:lnTo>
                  <a:pt x="6285797" y="4512394"/>
                </a:lnTo>
                <a:lnTo>
                  <a:pt x="6285797" y="4559030"/>
                </a:lnTo>
                <a:lnTo>
                  <a:pt x="6178771" y="4559030"/>
                </a:lnTo>
                <a:lnTo>
                  <a:pt x="6178771" y="4666056"/>
                </a:lnTo>
                <a:lnTo>
                  <a:pt x="6131537" y="4666056"/>
                </a:lnTo>
                <a:lnTo>
                  <a:pt x="6131537" y="4559030"/>
                </a:lnTo>
                <a:lnTo>
                  <a:pt x="6024511" y="4559030"/>
                </a:lnTo>
                <a:lnTo>
                  <a:pt x="6024511" y="4512394"/>
                </a:lnTo>
                <a:lnTo>
                  <a:pt x="6131537" y="4512394"/>
                </a:lnTo>
                <a:close/>
                <a:moveTo>
                  <a:pt x="5528846" y="4405368"/>
                </a:moveTo>
                <a:lnTo>
                  <a:pt x="5576080" y="4405368"/>
                </a:lnTo>
                <a:lnTo>
                  <a:pt x="5576080" y="4512394"/>
                </a:lnTo>
                <a:lnTo>
                  <a:pt x="5683106" y="4512394"/>
                </a:lnTo>
                <a:lnTo>
                  <a:pt x="5683106" y="4559030"/>
                </a:lnTo>
                <a:lnTo>
                  <a:pt x="5576080" y="4559030"/>
                </a:lnTo>
                <a:lnTo>
                  <a:pt x="5576080" y="4666056"/>
                </a:lnTo>
                <a:lnTo>
                  <a:pt x="5528846" y="4666056"/>
                </a:lnTo>
                <a:lnTo>
                  <a:pt x="5528846" y="4559030"/>
                </a:lnTo>
                <a:lnTo>
                  <a:pt x="5421820" y="4559030"/>
                </a:lnTo>
                <a:lnTo>
                  <a:pt x="5421820" y="4512394"/>
                </a:lnTo>
                <a:lnTo>
                  <a:pt x="5528846" y="4512394"/>
                </a:lnTo>
                <a:close/>
                <a:moveTo>
                  <a:pt x="4926753" y="4405368"/>
                </a:moveTo>
                <a:lnTo>
                  <a:pt x="4973389" y="4405368"/>
                </a:lnTo>
                <a:lnTo>
                  <a:pt x="4973389" y="4512394"/>
                </a:lnTo>
                <a:lnTo>
                  <a:pt x="5080415" y="4512394"/>
                </a:lnTo>
                <a:lnTo>
                  <a:pt x="5080415" y="4559030"/>
                </a:lnTo>
                <a:lnTo>
                  <a:pt x="4973389" y="4559030"/>
                </a:lnTo>
                <a:lnTo>
                  <a:pt x="4973389" y="4666056"/>
                </a:lnTo>
                <a:lnTo>
                  <a:pt x="4926753" y="4666056"/>
                </a:lnTo>
                <a:lnTo>
                  <a:pt x="4926753" y="4559030"/>
                </a:lnTo>
                <a:lnTo>
                  <a:pt x="4819727" y="4559030"/>
                </a:lnTo>
                <a:lnTo>
                  <a:pt x="4819727" y="4512394"/>
                </a:lnTo>
                <a:lnTo>
                  <a:pt x="4926753" y="4512394"/>
                </a:lnTo>
                <a:close/>
                <a:moveTo>
                  <a:pt x="4324063" y="4405368"/>
                </a:moveTo>
                <a:lnTo>
                  <a:pt x="4371297" y="4405368"/>
                </a:lnTo>
                <a:lnTo>
                  <a:pt x="4371297" y="4512394"/>
                </a:lnTo>
                <a:lnTo>
                  <a:pt x="4478323" y="4512394"/>
                </a:lnTo>
                <a:lnTo>
                  <a:pt x="4478323" y="4559030"/>
                </a:lnTo>
                <a:lnTo>
                  <a:pt x="4371297" y="4559030"/>
                </a:lnTo>
                <a:lnTo>
                  <a:pt x="4371297" y="4666056"/>
                </a:lnTo>
                <a:lnTo>
                  <a:pt x="4324063" y="4666056"/>
                </a:lnTo>
                <a:lnTo>
                  <a:pt x="4324063" y="4559030"/>
                </a:lnTo>
                <a:lnTo>
                  <a:pt x="4217037" y="4559030"/>
                </a:lnTo>
                <a:lnTo>
                  <a:pt x="4217037" y="4512394"/>
                </a:lnTo>
                <a:lnTo>
                  <a:pt x="4324063" y="4512394"/>
                </a:lnTo>
                <a:close/>
                <a:moveTo>
                  <a:pt x="3721970" y="4405368"/>
                </a:moveTo>
                <a:lnTo>
                  <a:pt x="3768606" y="4405368"/>
                </a:lnTo>
                <a:lnTo>
                  <a:pt x="3768606" y="4512394"/>
                </a:lnTo>
                <a:lnTo>
                  <a:pt x="3875632" y="4512394"/>
                </a:lnTo>
                <a:lnTo>
                  <a:pt x="3875632" y="4559030"/>
                </a:lnTo>
                <a:lnTo>
                  <a:pt x="3768606" y="4559030"/>
                </a:lnTo>
                <a:lnTo>
                  <a:pt x="3768606" y="4666056"/>
                </a:lnTo>
                <a:lnTo>
                  <a:pt x="3721970" y="4666056"/>
                </a:lnTo>
                <a:lnTo>
                  <a:pt x="3721970" y="4559030"/>
                </a:lnTo>
                <a:lnTo>
                  <a:pt x="3614944" y="4559030"/>
                </a:lnTo>
                <a:lnTo>
                  <a:pt x="3614944" y="4512394"/>
                </a:lnTo>
                <a:lnTo>
                  <a:pt x="3721970" y="4512394"/>
                </a:lnTo>
                <a:close/>
                <a:moveTo>
                  <a:pt x="3119302" y="4405368"/>
                </a:moveTo>
                <a:lnTo>
                  <a:pt x="3166536" y="4405368"/>
                </a:lnTo>
                <a:lnTo>
                  <a:pt x="3166536" y="4512394"/>
                </a:lnTo>
                <a:lnTo>
                  <a:pt x="3273562" y="4512394"/>
                </a:lnTo>
                <a:lnTo>
                  <a:pt x="3273562" y="4559030"/>
                </a:lnTo>
                <a:lnTo>
                  <a:pt x="3166536" y="4559030"/>
                </a:lnTo>
                <a:lnTo>
                  <a:pt x="3166536" y="4666056"/>
                </a:lnTo>
                <a:lnTo>
                  <a:pt x="3119302" y="4666056"/>
                </a:lnTo>
                <a:lnTo>
                  <a:pt x="3119302" y="4559030"/>
                </a:lnTo>
                <a:lnTo>
                  <a:pt x="3012275" y="4559030"/>
                </a:lnTo>
                <a:lnTo>
                  <a:pt x="3012275" y="4512394"/>
                </a:lnTo>
                <a:lnTo>
                  <a:pt x="3119302" y="4512394"/>
                </a:lnTo>
                <a:close/>
                <a:moveTo>
                  <a:pt x="2516606" y="4405368"/>
                </a:moveTo>
                <a:lnTo>
                  <a:pt x="2563842" y="4405368"/>
                </a:lnTo>
                <a:lnTo>
                  <a:pt x="2563842" y="4512394"/>
                </a:lnTo>
                <a:lnTo>
                  <a:pt x="2670868" y="4512394"/>
                </a:lnTo>
                <a:lnTo>
                  <a:pt x="2670868" y="4559030"/>
                </a:lnTo>
                <a:lnTo>
                  <a:pt x="2563842" y="4559030"/>
                </a:lnTo>
                <a:lnTo>
                  <a:pt x="2563842" y="4666056"/>
                </a:lnTo>
                <a:lnTo>
                  <a:pt x="2516606" y="4666056"/>
                </a:lnTo>
                <a:lnTo>
                  <a:pt x="2516606" y="4559030"/>
                </a:lnTo>
                <a:lnTo>
                  <a:pt x="2409580" y="4559030"/>
                </a:lnTo>
                <a:lnTo>
                  <a:pt x="2409580" y="4512394"/>
                </a:lnTo>
                <a:lnTo>
                  <a:pt x="2516606" y="4512394"/>
                </a:lnTo>
                <a:close/>
                <a:moveTo>
                  <a:pt x="1914511" y="4405368"/>
                </a:moveTo>
                <a:lnTo>
                  <a:pt x="1961147" y="4405368"/>
                </a:lnTo>
                <a:lnTo>
                  <a:pt x="1961147" y="4512394"/>
                </a:lnTo>
                <a:lnTo>
                  <a:pt x="2068174" y="4512394"/>
                </a:lnTo>
                <a:lnTo>
                  <a:pt x="2068174" y="4559030"/>
                </a:lnTo>
                <a:lnTo>
                  <a:pt x="1961147" y="4559030"/>
                </a:lnTo>
                <a:lnTo>
                  <a:pt x="1961147" y="4666056"/>
                </a:lnTo>
                <a:lnTo>
                  <a:pt x="1914511" y="4666056"/>
                </a:lnTo>
                <a:lnTo>
                  <a:pt x="1914511" y="4559030"/>
                </a:lnTo>
                <a:lnTo>
                  <a:pt x="1807484" y="4559030"/>
                </a:lnTo>
                <a:lnTo>
                  <a:pt x="1807484" y="4512394"/>
                </a:lnTo>
                <a:lnTo>
                  <a:pt x="1914511" y="4512394"/>
                </a:lnTo>
                <a:close/>
                <a:moveTo>
                  <a:pt x="1311816" y="4405368"/>
                </a:moveTo>
                <a:lnTo>
                  <a:pt x="1359051" y="4405368"/>
                </a:lnTo>
                <a:lnTo>
                  <a:pt x="1359051" y="4512394"/>
                </a:lnTo>
                <a:lnTo>
                  <a:pt x="1466078" y="4512394"/>
                </a:lnTo>
                <a:lnTo>
                  <a:pt x="1466078" y="4559030"/>
                </a:lnTo>
                <a:lnTo>
                  <a:pt x="1359051" y="4559030"/>
                </a:lnTo>
                <a:lnTo>
                  <a:pt x="1359051" y="4666056"/>
                </a:lnTo>
                <a:lnTo>
                  <a:pt x="1311816" y="4666056"/>
                </a:lnTo>
                <a:lnTo>
                  <a:pt x="1311816" y="4559030"/>
                </a:lnTo>
                <a:lnTo>
                  <a:pt x="1204793" y="4559030"/>
                </a:lnTo>
                <a:lnTo>
                  <a:pt x="1204793" y="4512394"/>
                </a:lnTo>
                <a:lnTo>
                  <a:pt x="1311816" y="4512394"/>
                </a:lnTo>
                <a:close/>
                <a:moveTo>
                  <a:pt x="709726" y="4405368"/>
                </a:moveTo>
                <a:lnTo>
                  <a:pt x="756362" y="4405368"/>
                </a:lnTo>
                <a:lnTo>
                  <a:pt x="756362" y="4512394"/>
                </a:lnTo>
                <a:lnTo>
                  <a:pt x="863388" y="4512394"/>
                </a:lnTo>
                <a:lnTo>
                  <a:pt x="863388" y="4559030"/>
                </a:lnTo>
                <a:lnTo>
                  <a:pt x="756362" y="4559030"/>
                </a:lnTo>
                <a:lnTo>
                  <a:pt x="756362" y="4666056"/>
                </a:lnTo>
                <a:lnTo>
                  <a:pt x="709726" y="4666056"/>
                </a:lnTo>
                <a:lnTo>
                  <a:pt x="709726" y="4559030"/>
                </a:lnTo>
                <a:lnTo>
                  <a:pt x="602701" y="4559030"/>
                </a:lnTo>
                <a:lnTo>
                  <a:pt x="602701" y="4512394"/>
                </a:lnTo>
                <a:lnTo>
                  <a:pt x="709726" y="4512394"/>
                </a:lnTo>
                <a:close/>
                <a:moveTo>
                  <a:pt x="107035" y="4405368"/>
                </a:moveTo>
                <a:lnTo>
                  <a:pt x="154271" y="4405368"/>
                </a:lnTo>
                <a:lnTo>
                  <a:pt x="154271" y="4512394"/>
                </a:lnTo>
                <a:lnTo>
                  <a:pt x="261297" y="4512394"/>
                </a:lnTo>
                <a:lnTo>
                  <a:pt x="261297" y="4559030"/>
                </a:lnTo>
                <a:lnTo>
                  <a:pt x="154271" y="4559030"/>
                </a:lnTo>
                <a:lnTo>
                  <a:pt x="154271" y="4666056"/>
                </a:lnTo>
                <a:lnTo>
                  <a:pt x="107035" y="4666056"/>
                </a:lnTo>
                <a:lnTo>
                  <a:pt x="107035" y="4559030"/>
                </a:lnTo>
                <a:lnTo>
                  <a:pt x="11" y="4559030"/>
                </a:lnTo>
                <a:lnTo>
                  <a:pt x="11" y="4512394"/>
                </a:lnTo>
                <a:lnTo>
                  <a:pt x="107035" y="4512394"/>
                </a:lnTo>
                <a:close/>
                <a:moveTo>
                  <a:pt x="10295963" y="3998791"/>
                </a:moveTo>
                <a:lnTo>
                  <a:pt x="10275634" y="4019120"/>
                </a:lnTo>
                <a:lnTo>
                  <a:pt x="10351568" y="4095054"/>
                </a:lnTo>
                <a:lnTo>
                  <a:pt x="10275634" y="4170988"/>
                </a:lnTo>
                <a:lnTo>
                  <a:pt x="10295963" y="4191317"/>
                </a:lnTo>
                <a:lnTo>
                  <a:pt x="10371897" y="4115383"/>
                </a:lnTo>
                <a:lnTo>
                  <a:pt x="10447831" y="4191317"/>
                </a:lnTo>
                <a:lnTo>
                  <a:pt x="10468160" y="4170988"/>
                </a:lnTo>
                <a:lnTo>
                  <a:pt x="10392226" y="4095054"/>
                </a:lnTo>
                <a:lnTo>
                  <a:pt x="10468160" y="4019120"/>
                </a:lnTo>
                <a:lnTo>
                  <a:pt x="10447831" y="3998791"/>
                </a:lnTo>
                <a:lnTo>
                  <a:pt x="10371897" y="4074725"/>
                </a:lnTo>
                <a:close/>
                <a:moveTo>
                  <a:pt x="9693870" y="3998791"/>
                </a:moveTo>
                <a:lnTo>
                  <a:pt x="9673541" y="4019120"/>
                </a:lnTo>
                <a:lnTo>
                  <a:pt x="9749475" y="4095054"/>
                </a:lnTo>
                <a:lnTo>
                  <a:pt x="9673541" y="4170988"/>
                </a:lnTo>
                <a:lnTo>
                  <a:pt x="9693870" y="4191317"/>
                </a:lnTo>
                <a:lnTo>
                  <a:pt x="9769804" y="4115383"/>
                </a:lnTo>
                <a:lnTo>
                  <a:pt x="9845738" y="4191317"/>
                </a:lnTo>
                <a:lnTo>
                  <a:pt x="9866067" y="4170988"/>
                </a:lnTo>
                <a:lnTo>
                  <a:pt x="9790133" y="4095054"/>
                </a:lnTo>
                <a:lnTo>
                  <a:pt x="9866067" y="4019120"/>
                </a:lnTo>
                <a:lnTo>
                  <a:pt x="9845738" y="3998791"/>
                </a:lnTo>
                <a:lnTo>
                  <a:pt x="9769804" y="4074725"/>
                </a:lnTo>
                <a:close/>
                <a:moveTo>
                  <a:pt x="9091179" y="3998791"/>
                </a:moveTo>
                <a:lnTo>
                  <a:pt x="9070850" y="4019120"/>
                </a:lnTo>
                <a:lnTo>
                  <a:pt x="9146785" y="4095054"/>
                </a:lnTo>
                <a:lnTo>
                  <a:pt x="9070850" y="4170988"/>
                </a:lnTo>
                <a:lnTo>
                  <a:pt x="9091179" y="4191317"/>
                </a:lnTo>
                <a:lnTo>
                  <a:pt x="9167113" y="4115383"/>
                </a:lnTo>
                <a:lnTo>
                  <a:pt x="9243048" y="4191317"/>
                </a:lnTo>
                <a:lnTo>
                  <a:pt x="9263377" y="4170988"/>
                </a:lnTo>
                <a:lnTo>
                  <a:pt x="9187442" y="4095054"/>
                </a:lnTo>
                <a:lnTo>
                  <a:pt x="9263377" y="4019120"/>
                </a:lnTo>
                <a:lnTo>
                  <a:pt x="9243048" y="3998791"/>
                </a:lnTo>
                <a:lnTo>
                  <a:pt x="9167113" y="4074725"/>
                </a:lnTo>
                <a:close/>
                <a:moveTo>
                  <a:pt x="8489086" y="3998791"/>
                </a:moveTo>
                <a:lnTo>
                  <a:pt x="8468757" y="4019120"/>
                </a:lnTo>
                <a:lnTo>
                  <a:pt x="8544691" y="4095054"/>
                </a:lnTo>
                <a:lnTo>
                  <a:pt x="8468757" y="4170988"/>
                </a:lnTo>
                <a:lnTo>
                  <a:pt x="8489086" y="4191317"/>
                </a:lnTo>
                <a:lnTo>
                  <a:pt x="8565020" y="4115383"/>
                </a:lnTo>
                <a:lnTo>
                  <a:pt x="8640954" y="4191317"/>
                </a:lnTo>
                <a:lnTo>
                  <a:pt x="8661283" y="4170988"/>
                </a:lnTo>
                <a:lnTo>
                  <a:pt x="8585349" y="4095054"/>
                </a:lnTo>
                <a:lnTo>
                  <a:pt x="8661283" y="4019120"/>
                </a:lnTo>
                <a:lnTo>
                  <a:pt x="8640954" y="3998791"/>
                </a:lnTo>
                <a:lnTo>
                  <a:pt x="8565020" y="4074725"/>
                </a:lnTo>
                <a:close/>
                <a:moveTo>
                  <a:pt x="7886396" y="3998791"/>
                </a:moveTo>
                <a:lnTo>
                  <a:pt x="7866067" y="4019120"/>
                </a:lnTo>
                <a:lnTo>
                  <a:pt x="7942001" y="4095054"/>
                </a:lnTo>
                <a:lnTo>
                  <a:pt x="7866067" y="4170988"/>
                </a:lnTo>
                <a:lnTo>
                  <a:pt x="7886396" y="4191317"/>
                </a:lnTo>
                <a:lnTo>
                  <a:pt x="7962330" y="4115383"/>
                </a:lnTo>
                <a:lnTo>
                  <a:pt x="8038264" y="4191317"/>
                </a:lnTo>
                <a:lnTo>
                  <a:pt x="8058593" y="4170988"/>
                </a:lnTo>
                <a:lnTo>
                  <a:pt x="7982659" y="4095054"/>
                </a:lnTo>
                <a:lnTo>
                  <a:pt x="8058593" y="4019120"/>
                </a:lnTo>
                <a:lnTo>
                  <a:pt x="8038264" y="3998791"/>
                </a:lnTo>
                <a:lnTo>
                  <a:pt x="7962330" y="4074725"/>
                </a:lnTo>
                <a:close/>
                <a:moveTo>
                  <a:pt x="7283705" y="3998791"/>
                </a:moveTo>
                <a:lnTo>
                  <a:pt x="7263376" y="4019120"/>
                </a:lnTo>
                <a:lnTo>
                  <a:pt x="7339310" y="4095054"/>
                </a:lnTo>
                <a:lnTo>
                  <a:pt x="7263376" y="4170988"/>
                </a:lnTo>
                <a:lnTo>
                  <a:pt x="7283705" y="4191317"/>
                </a:lnTo>
                <a:lnTo>
                  <a:pt x="7359639" y="4115383"/>
                </a:lnTo>
                <a:lnTo>
                  <a:pt x="7435573" y="4191317"/>
                </a:lnTo>
                <a:lnTo>
                  <a:pt x="7455902" y="4170988"/>
                </a:lnTo>
                <a:lnTo>
                  <a:pt x="7379968" y="4095054"/>
                </a:lnTo>
                <a:lnTo>
                  <a:pt x="7455902" y="4019120"/>
                </a:lnTo>
                <a:lnTo>
                  <a:pt x="7435573" y="3998791"/>
                </a:lnTo>
                <a:lnTo>
                  <a:pt x="7359639" y="4074725"/>
                </a:lnTo>
                <a:close/>
                <a:moveTo>
                  <a:pt x="6681612" y="3998791"/>
                </a:moveTo>
                <a:lnTo>
                  <a:pt x="6661283" y="4019120"/>
                </a:lnTo>
                <a:lnTo>
                  <a:pt x="6737217" y="4095054"/>
                </a:lnTo>
                <a:lnTo>
                  <a:pt x="6661283" y="4170988"/>
                </a:lnTo>
                <a:lnTo>
                  <a:pt x="6681612" y="4191317"/>
                </a:lnTo>
                <a:lnTo>
                  <a:pt x="6757546" y="4115383"/>
                </a:lnTo>
                <a:lnTo>
                  <a:pt x="6833480" y="4191317"/>
                </a:lnTo>
                <a:lnTo>
                  <a:pt x="6853809" y="4170988"/>
                </a:lnTo>
                <a:lnTo>
                  <a:pt x="6777875" y="4095054"/>
                </a:lnTo>
                <a:lnTo>
                  <a:pt x="6853809" y="4019120"/>
                </a:lnTo>
                <a:lnTo>
                  <a:pt x="6833480" y="3998791"/>
                </a:lnTo>
                <a:lnTo>
                  <a:pt x="6757546" y="4074725"/>
                </a:lnTo>
                <a:close/>
                <a:moveTo>
                  <a:pt x="6078921" y="3998791"/>
                </a:moveTo>
                <a:lnTo>
                  <a:pt x="6058592" y="4019120"/>
                </a:lnTo>
                <a:lnTo>
                  <a:pt x="6134526" y="4095054"/>
                </a:lnTo>
                <a:lnTo>
                  <a:pt x="6058592" y="4170988"/>
                </a:lnTo>
                <a:lnTo>
                  <a:pt x="6078921" y="4191317"/>
                </a:lnTo>
                <a:lnTo>
                  <a:pt x="6154855" y="4115383"/>
                </a:lnTo>
                <a:lnTo>
                  <a:pt x="6230789" y="4191317"/>
                </a:lnTo>
                <a:lnTo>
                  <a:pt x="6251118" y="4170988"/>
                </a:lnTo>
                <a:lnTo>
                  <a:pt x="6175184" y="4095054"/>
                </a:lnTo>
                <a:lnTo>
                  <a:pt x="6251118" y="4019120"/>
                </a:lnTo>
                <a:lnTo>
                  <a:pt x="6230789" y="3998791"/>
                </a:lnTo>
                <a:lnTo>
                  <a:pt x="6154855" y="4074725"/>
                </a:lnTo>
                <a:close/>
                <a:moveTo>
                  <a:pt x="5476828" y="3998791"/>
                </a:moveTo>
                <a:lnTo>
                  <a:pt x="5456499" y="4019120"/>
                </a:lnTo>
                <a:lnTo>
                  <a:pt x="5532433" y="4095054"/>
                </a:lnTo>
                <a:lnTo>
                  <a:pt x="5456499" y="4170988"/>
                </a:lnTo>
                <a:lnTo>
                  <a:pt x="5476828" y="4191317"/>
                </a:lnTo>
                <a:lnTo>
                  <a:pt x="5552762" y="4115383"/>
                </a:lnTo>
                <a:lnTo>
                  <a:pt x="5628697" y="4191317"/>
                </a:lnTo>
                <a:lnTo>
                  <a:pt x="5649025" y="4170988"/>
                </a:lnTo>
                <a:lnTo>
                  <a:pt x="5573091" y="4095054"/>
                </a:lnTo>
                <a:lnTo>
                  <a:pt x="5649025" y="4019120"/>
                </a:lnTo>
                <a:lnTo>
                  <a:pt x="5628697" y="3998791"/>
                </a:lnTo>
                <a:lnTo>
                  <a:pt x="5552762" y="4074725"/>
                </a:lnTo>
                <a:close/>
                <a:moveTo>
                  <a:pt x="4874137" y="3998791"/>
                </a:moveTo>
                <a:lnTo>
                  <a:pt x="4853808" y="4019120"/>
                </a:lnTo>
                <a:lnTo>
                  <a:pt x="4929742" y="4095054"/>
                </a:lnTo>
                <a:lnTo>
                  <a:pt x="4853808" y="4170988"/>
                </a:lnTo>
                <a:lnTo>
                  <a:pt x="4874137" y="4191317"/>
                </a:lnTo>
                <a:lnTo>
                  <a:pt x="4950071" y="4115383"/>
                </a:lnTo>
                <a:lnTo>
                  <a:pt x="5026005" y="4191317"/>
                </a:lnTo>
                <a:lnTo>
                  <a:pt x="5046334" y="4170988"/>
                </a:lnTo>
                <a:lnTo>
                  <a:pt x="4970400" y="4095054"/>
                </a:lnTo>
                <a:lnTo>
                  <a:pt x="5046334" y="4019120"/>
                </a:lnTo>
                <a:lnTo>
                  <a:pt x="5026005" y="3998791"/>
                </a:lnTo>
                <a:lnTo>
                  <a:pt x="4950071" y="4074725"/>
                </a:lnTo>
                <a:close/>
                <a:moveTo>
                  <a:pt x="4271446" y="3998791"/>
                </a:moveTo>
                <a:lnTo>
                  <a:pt x="4251117" y="4019120"/>
                </a:lnTo>
                <a:lnTo>
                  <a:pt x="4327052" y="4095054"/>
                </a:lnTo>
                <a:lnTo>
                  <a:pt x="4251117" y="4170988"/>
                </a:lnTo>
                <a:lnTo>
                  <a:pt x="4271446" y="4191317"/>
                </a:lnTo>
                <a:lnTo>
                  <a:pt x="4347380" y="4115383"/>
                </a:lnTo>
                <a:lnTo>
                  <a:pt x="4423315" y="4191317"/>
                </a:lnTo>
                <a:lnTo>
                  <a:pt x="4443644" y="4170988"/>
                </a:lnTo>
                <a:lnTo>
                  <a:pt x="4367709" y="4095054"/>
                </a:lnTo>
                <a:lnTo>
                  <a:pt x="4443644" y="4019120"/>
                </a:lnTo>
                <a:lnTo>
                  <a:pt x="4423315" y="3998791"/>
                </a:lnTo>
                <a:lnTo>
                  <a:pt x="4347380" y="4074725"/>
                </a:lnTo>
                <a:close/>
                <a:moveTo>
                  <a:pt x="3668756" y="3998791"/>
                </a:moveTo>
                <a:lnTo>
                  <a:pt x="3648427" y="4019120"/>
                </a:lnTo>
                <a:lnTo>
                  <a:pt x="3724361" y="4095054"/>
                </a:lnTo>
                <a:lnTo>
                  <a:pt x="3649025" y="4170988"/>
                </a:lnTo>
                <a:lnTo>
                  <a:pt x="3669354" y="4191317"/>
                </a:lnTo>
                <a:lnTo>
                  <a:pt x="3745288" y="4115383"/>
                </a:lnTo>
                <a:lnTo>
                  <a:pt x="3820624" y="4191317"/>
                </a:lnTo>
                <a:lnTo>
                  <a:pt x="3840953" y="4170988"/>
                </a:lnTo>
                <a:lnTo>
                  <a:pt x="3765019" y="4095054"/>
                </a:lnTo>
                <a:lnTo>
                  <a:pt x="3840953" y="4019120"/>
                </a:lnTo>
                <a:lnTo>
                  <a:pt x="3820624" y="3998791"/>
                </a:lnTo>
                <a:lnTo>
                  <a:pt x="3744690" y="4074725"/>
                </a:lnTo>
                <a:close/>
                <a:moveTo>
                  <a:pt x="3067284" y="3998791"/>
                </a:moveTo>
                <a:lnTo>
                  <a:pt x="3046955" y="4019120"/>
                </a:lnTo>
                <a:lnTo>
                  <a:pt x="3122889" y="4095054"/>
                </a:lnTo>
                <a:lnTo>
                  <a:pt x="3046955" y="4170988"/>
                </a:lnTo>
                <a:lnTo>
                  <a:pt x="3067284" y="4191317"/>
                </a:lnTo>
                <a:lnTo>
                  <a:pt x="3142621" y="4115383"/>
                </a:lnTo>
                <a:lnTo>
                  <a:pt x="3218557" y="4191317"/>
                </a:lnTo>
                <a:lnTo>
                  <a:pt x="3238886" y="4170988"/>
                </a:lnTo>
                <a:lnTo>
                  <a:pt x="3162950" y="4095054"/>
                </a:lnTo>
                <a:lnTo>
                  <a:pt x="3238886" y="4019120"/>
                </a:lnTo>
                <a:lnTo>
                  <a:pt x="3218557" y="3998791"/>
                </a:lnTo>
                <a:lnTo>
                  <a:pt x="3142621" y="4074725"/>
                </a:lnTo>
                <a:close/>
                <a:moveTo>
                  <a:pt x="2464590" y="3998791"/>
                </a:moveTo>
                <a:lnTo>
                  <a:pt x="2444261" y="4019120"/>
                </a:lnTo>
                <a:lnTo>
                  <a:pt x="2520196" y="4095054"/>
                </a:lnTo>
                <a:lnTo>
                  <a:pt x="2444261" y="4170988"/>
                </a:lnTo>
                <a:lnTo>
                  <a:pt x="2464590" y="4191317"/>
                </a:lnTo>
                <a:lnTo>
                  <a:pt x="2540525" y="4115383"/>
                </a:lnTo>
                <a:lnTo>
                  <a:pt x="2616460" y="4191317"/>
                </a:lnTo>
                <a:lnTo>
                  <a:pt x="2636789" y="4170988"/>
                </a:lnTo>
                <a:lnTo>
                  <a:pt x="2560854" y="4095054"/>
                </a:lnTo>
                <a:lnTo>
                  <a:pt x="2636789" y="4019120"/>
                </a:lnTo>
                <a:lnTo>
                  <a:pt x="2616460" y="3998791"/>
                </a:lnTo>
                <a:lnTo>
                  <a:pt x="2540525" y="4074725"/>
                </a:lnTo>
                <a:close/>
                <a:moveTo>
                  <a:pt x="1861896" y="3998791"/>
                </a:moveTo>
                <a:lnTo>
                  <a:pt x="1841566" y="4019120"/>
                </a:lnTo>
                <a:lnTo>
                  <a:pt x="1917501" y="4095054"/>
                </a:lnTo>
                <a:lnTo>
                  <a:pt x="1841566" y="4170988"/>
                </a:lnTo>
                <a:lnTo>
                  <a:pt x="1861896" y="4191317"/>
                </a:lnTo>
                <a:lnTo>
                  <a:pt x="1937830" y="4115383"/>
                </a:lnTo>
                <a:lnTo>
                  <a:pt x="2013765" y="4191317"/>
                </a:lnTo>
                <a:lnTo>
                  <a:pt x="2034094" y="4170988"/>
                </a:lnTo>
                <a:lnTo>
                  <a:pt x="1958159" y="4095054"/>
                </a:lnTo>
                <a:lnTo>
                  <a:pt x="2034094" y="4019120"/>
                </a:lnTo>
                <a:lnTo>
                  <a:pt x="2013765" y="3998791"/>
                </a:lnTo>
                <a:lnTo>
                  <a:pt x="1937830" y="4074725"/>
                </a:lnTo>
                <a:close/>
                <a:moveTo>
                  <a:pt x="657111" y="3998791"/>
                </a:moveTo>
                <a:lnTo>
                  <a:pt x="636782" y="4019120"/>
                </a:lnTo>
                <a:lnTo>
                  <a:pt x="712716" y="4095054"/>
                </a:lnTo>
                <a:lnTo>
                  <a:pt x="636782" y="4170988"/>
                </a:lnTo>
                <a:lnTo>
                  <a:pt x="657111" y="4191317"/>
                </a:lnTo>
                <a:lnTo>
                  <a:pt x="733045" y="4115383"/>
                </a:lnTo>
                <a:lnTo>
                  <a:pt x="808979" y="4191317"/>
                </a:lnTo>
                <a:lnTo>
                  <a:pt x="829308" y="4170988"/>
                </a:lnTo>
                <a:lnTo>
                  <a:pt x="753374" y="4095054"/>
                </a:lnTo>
                <a:lnTo>
                  <a:pt x="829308" y="4019120"/>
                </a:lnTo>
                <a:lnTo>
                  <a:pt x="808979" y="3998791"/>
                </a:lnTo>
                <a:lnTo>
                  <a:pt x="733045" y="4074725"/>
                </a:lnTo>
                <a:close/>
                <a:moveTo>
                  <a:pt x="1259202" y="3998790"/>
                </a:moveTo>
                <a:lnTo>
                  <a:pt x="1238874" y="4019119"/>
                </a:lnTo>
                <a:lnTo>
                  <a:pt x="1314806" y="4095054"/>
                </a:lnTo>
                <a:lnTo>
                  <a:pt x="1238874" y="4170988"/>
                </a:lnTo>
                <a:lnTo>
                  <a:pt x="1259202" y="4191317"/>
                </a:lnTo>
                <a:lnTo>
                  <a:pt x="1335734" y="4115382"/>
                </a:lnTo>
                <a:lnTo>
                  <a:pt x="1411071" y="4191317"/>
                </a:lnTo>
                <a:lnTo>
                  <a:pt x="1431399" y="4170988"/>
                </a:lnTo>
                <a:lnTo>
                  <a:pt x="1355465" y="4095054"/>
                </a:lnTo>
                <a:lnTo>
                  <a:pt x="1431399" y="4019119"/>
                </a:lnTo>
                <a:lnTo>
                  <a:pt x="1411071" y="3998790"/>
                </a:lnTo>
                <a:lnTo>
                  <a:pt x="1335135" y="4074725"/>
                </a:lnTo>
                <a:close/>
                <a:moveTo>
                  <a:pt x="55018" y="3998790"/>
                </a:moveTo>
                <a:lnTo>
                  <a:pt x="34689" y="4019119"/>
                </a:lnTo>
                <a:lnTo>
                  <a:pt x="110623" y="4095054"/>
                </a:lnTo>
                <a:lnTo>
                  <a:pt x="34091" y="4170988"/>
                </a:lnTo>
                <a:lnTo>
                  <a:pt x="54420" y="4191317"/>
                </a:lnTo>
                <a:lnTo>
                  <a:pt x="130354" y="4115382"/>
                </a:lnTo>
                <a:lnTo>
                  <a:pt x="206289" y="4191317"/>
                </a:lnTo>
                <a:lnTo>
                  <a:pt x="226617" y="4170988"/>
                </a:lnTo>
                <a:lnTo>
                  <a:pt x="150683" y="4095054"/>
                </a:lnTo>
                <a:lnTo>
                  <a:pt x="226617" y="4019119"/>
                </a:lnTo>
                <a:lnTo>
                  <a:pt x="206289" y="3998790"/>
                </a:lnTo>
                <a:lnTo>
                  <a:pt x="130354" y="4074725"/>
                </a:lnTo>
                <a:close/>
                <a:moveTo>
                  <a:pt x="1259800" y="3973678"/>
                </a:moveTo>
                <a:lnTo>
                  <a:pt x="1335734" y="4049612"/>
                </a:lnTo>
                <a:lnTo>
                  <a:pt x="1411668" y="3973678"/>
                </a:lnTo>
                <a:lnTo>
                  <a:pt x="1457707" y="4019717"/>
                </a:lnTo>
                <a:lnTo>
                  <a:pt x="1381175" y="4095054"/>
                </a:lnTo>
                <a:lnTo>
                  <a:pt x="1457109" y="4170988"/>
                </a:lnTo>
                <a:lnTo>
                  <a:pt x="1411071" y="4217026"/>
                </a:lnTo>
                <a:lnTo>
                  <a:pt x="1335135" y="4141092"/>
                </a:lnTo>
                <a:lnTo>
                  <a:pt x="1259800" y="4216429"/>
                </a:lnTo>
                <a:lnTo>
                  <a:pt x="1213762" y="4170390"/>
                </a:lnTo>
                <a:lnTo>
                  <a:pt x="1289695" y="4094455"/>
                </a:lnTo>
                <a:lnTo>
                  <a:pt x="1213762" y="4019717"/>
                </a:lnTo>
                <a:close/>
                <a:moveTo>
                  <a:pt x="55018" y="3973678"/>
                </a:moveTo>
                <a:lnTo>
                  <a:pt x="130952" y="4049612"/>
                </a:lnTo>
                <a:lnTo>
                  <a:pt x="206886" y="3973678"/>
                </a:lnTo>
                <a:lnTo>
                  <a:pt x="252925" y="4019717"/>
                </a:lnTo>
                <a:lnTo>
                  <a:pt x="176991" y="4095651"/>
                </a:lnTo>
                <a:lnTo>
                  <a:pt x="252925" y="4171586"/>
                </a:lnTo>
                <a:lnTo>
                  <a:pt x="206886" y="4217625"/>
                </a:lnTo>
                <a:lnTo>
                  <a:pt x="130952" y="4141690"/>
                </a:lnTo>
                <a:lnTo>
                  <a:pt x="55018" y="4216429"/>
                </a:lnTo>
                <a:lnTo>
                  <a:pt x="8979" y="4170390"/>
                </a:lnTo>
                <a:lnTo>
                  <a:pt x="84913" y="4094455"/>
                </a:lnTo>
                <a:lnTo>
                  <a:pt x="8979" y="4019717"/>
                </a:lnTo>
                <a:close/>
                <a:moveTo>
                  <a:pt x="10295963" y="3972483"/>
                </a:moveTo>
                <a:lnTo>
                  <a:pt x="10371897" y="4048417"/>
                </a:lnTo>
                <a:lnTo>
                  <a:pt x="10447831" y="3972483"/>
                </a:lnTo>
                <a:lnTo>
                  <a:pt x="10493870" y="4018522"/>
                </a:lnTo>
                <a:lnTo>
                  <a:pt x="10417936" y="4094456"/>
                </a:lnTo>
                <a:lnTo>
                  <a:pt x="10493870" y="4170390"/>
                </a:lnTo>
                <a:lnTo>
                  <a:pt x="10447831" y="4216429"/>
                </a:lnTo>
                <a:lnTo>
                  <a:pt x="10371897" y="4140495"/>
                </a:lnTo>
                <a:lnTo>
                  <a:pt x="10295963" y="4216429"/>
                </a:lnTo>
                <a:lnTo>
                  <a:pt x="10249924" y="4170390"/>
                </a:lnTo>
                <a:lnTo>
                  <a:pt x="10325858" y="4094456"/>
                </a:lnTo>
                <a:lnTo>
                  <a:pt x="10249924" y="4018522"/>
                </a:lnTo>
                <a:close/>
                <a:moveTo>
                  <a:pt x="9693272" y="3972483"/>
                </a:moveTo>
                <a:lnTo>
                  <a:pt x="9769206" y="4048417"/>
                </a:lnTo>
                <a:lnTo>
                  <a:pt x="9845140" y="3972483"/>
                </a:lnTo>
                <a:lnTo>
                  <a:pt x="9891180" y="4018522"/>
                </a:lnTo>
                <a:lnTo>
                  <a:pt x="9815245" y="4094456"/>
                </a:lnTo>
                <a:lnTo>
                  <a:pt x="9891180" y="4170390"/>
                </a:lnTo>
                <a:lnTo>
                  <a:pt x="9845140" y="4216429"/>
                </a:lnTo>
                <a:lnTo>
                  <a:pt x="9769206" y="4140495"/>
                </a:lnTo>
                <a:lnTo>
                  <a:pt x="9693272" y="4216429"/>
                </a:lnTo>
                <a:lnTo>
                  <a:pt x="9647233" y="4170390"/>
                </a:lnTo>
                <a:lnTo>
                  <a:pt x="9723167" y="4094456"/>
                </a:lnTo>
                <a:lnTo>
                  <a:pt x="9647233" y="4018522"/>
                </a:lnTo>
                <a:close/>
                <a:moveTo>
                  <a:pt x="9091777" y="3972483"/>
                </a:moveTo>
                <a:lnTo>
                  <a:pt x="9167711" y="4048417"/>
                </a:lnTo>
                <a:lnTo>
                  <a:pt x="9243645" y="3972483"/>
                </a:lnTo>
                <a:lnTo>
                  <a:pt x="9289684" y="4018522"/>
                </a:lnTo>
                <a:lnTo>
                  <a:pt x="9213750" y="4094456"/>
                </a:lnTo>
                <a:lnTo>
                  <a:pt x="9289684" y="4170390"/>
                </a:lnTo>
                <a:lnTo>
                  <a:pt x="9243645" y="4216429"/>
                </a:lnTo>
                <a:lnTo>
                  <a:pt x="9167711" y="4140495"/>
                </a:lnTo>
                <a:lnTo>
                  <a:pt x="9091777" y="4216429"/>
                </a:lnTo>
                <a:lnTo>
                  <a:pt x="9045738" y="4170390"/>
                </a:lnTo>
                <a:lnTo>
                  <a:pt x="9121672" y="4094456"/>
                </a:lnTo>
                <a:lnTo>
                  <a:pt x="9045738" y="4018522"/>
                </a:lnTo>
                <a:close/>
                <a:moveTo>
                  <a:pt x="8488488" y="3972483"/>
                </a:moveTo>
                <a:lnTo>
                  <a:pt x="8564422" y="4048417"/>
                </a:lnTo>
                <a:lnTo>
                  <a:pt x="8640356" y="3972483"/>
                </a:lnTo>
                <a:lnTo>
                  <a:pt x="8686396" y="4018522"/>
                </a:lnTo>
                <a:lnTo>
                  <a:pt x="8610461" y="4094456"/>
                </a:lnTo>
                <a:lnTo>
                  <a:pt x="8686396" y="4170390"/>
                </a:lnTo>
                <a:lnTo>
                  <a:pt x="8640356" y="4216429"/>
                </a:lnTo>
                <a:lnTo>
                  <a:pt x="8564422" y="4140495"/>
                </a:lnTo>
                <a:lnTo>
                  <a:pt x="8488488" y="4216429"/>
                </a:lnTo>
                <a:lnTo>
                  <a:pt x="8442449" y="4170390"/>
                </a:lnTo>
                <a:lnTo>
                  <a:pt x="8518383" y="4094456"/>
                </a:lnTo>
                <a:lnTo>
                  <a:pt x="8442449" y="4018522"/>
                </a:lnTo>
                <a:close/>
                <a:moveTo>
                  <a:pt x="7886396" y="3972483"/>
                </a:moveTo>
                <a:lnTo>
                  <a:pt x="7962330" y="4048417"/>
                </a:lnTo>
                <a:lnTo>
                  <a:pt x="8038264" y="3972483"/>
                </a:lnTo>
                <a:lnTo>
                  <a:pt x="8084303" y="4018522"/>
                </a:lnTo>
                <a:lnTo>
                  <a:pt x="8008369" y="4094456"/>
                </a:lnTo>
                <a:lnTo>
                  <a:pt x="8084303" y="4170390"/>
                </a:lnTo>
                <a:lnTo>
                  <a:pt x="8038264" y="4216429"/>
                </a:lnTo>
                <a:lnTo>
                  <a:pt x="7962330" y="4140495"/>
                </a:lnTo>
                <a:lnTo>
                  <a:pt x="7886396" y="4216429"/>
                </a:lnTo>
                <a:lnTo>
                  <a:pt x="7840357" y="4170390"/>
                </a:lnTo>
                <a:lnTo>
                  <a:pt x="7916291" y="4094456"/>
                </a:lnTo>
                <a:lnTo>
                  <a:pt x="7840357" y="4018522"/>
                </a:lnTo>
                <a:close/>
                <a:moveTo>
                  <a:pt x="7283705" y="3972483"/>
                </a:moveTo>
                <a:lnTo>
                  <a:pt x="7359639" y="4048417"/>
                </a:lnTo>
                <a:lnTo>
                  <a:pt x="7435573" y="3972483"/>
                </a:lnTo>
                <a:lnTo>
                  <a:pt x="7481613" y="4018522"/>
                </a:lnTo>
                <a:lnTo>
                  <a:pt x="7405678" y="4094456"/>
                </a:lnTo>
                <a:lnTo>
                  <a:pt x="7481613" y="4170390"/>
                </a:lnTo>
                <a:lnTo>
                  <a:pt x="7435573" y="4216429"/>
                </a:lnTo>
                <a:lnTo>
                  <a:pt x="7359639" y="4140495"/>
                </a:lnTo>
                <a:lnTo>
                  <a:pt x="7283705" y="4216429"/>
                </a:lnTo>
                <a:lnTo>
                  <a:pt x="7237666" y="4170390"/>
                </a:lnTo>
                <a:lnTo>
                  <a:pt x="7313600" y="4094456"/>
                </a:lnTo>
                <a:lnTo>
                  <a:pt x="7237666" y="4018522"/>
                </a:lnTo>
                <a:close/>
                <a:moveTo>
                  <a:pt x="6681612" y="3972483"/>
                </a:moveTo>
                <a:lnTo>
                  <a:pt x="6757546" y="4048417"/>
                </a:lnTo>
                <a:lnTo>
                  <a:pt x="6833480" y="3972483"/>
                </a:lnTo>
                <a:lnTo>
                  <a:pt x="6879519" y="4018522"/>
                </a:lnTo>
                <a:lnTo>
                  <a:pt x="6803585" y="4094456"/>
                </a:lnTo>
                <a:lnTo>
                  <a:pt x="6879519" y="4170390"/>
                </a:lnTo>
                <a:lnTo>
                  <a:pt x="6833480" y="4216429"/>
                </a:lnTo>
                <a:lnTo>
                  <a:pt x="6757546" y="4140495"/>
                </a:lnTo>
                <a:lnTo>
                  <a:pt x="6681612" y="4216429"/>
                </a:lnTo>
                <a:lnTo>
                  <a:pt x="6635573" y="4170390"/>
                </a:lnTo>
                <a:lnTo>
                  <a:pt x="6711507" y="4094456"/>
                </a:lnTo>
                <a:lnTo>
                  <a:pt x="6635573" y="4018522"/>
                </a:lnTo>
                <a:close/>
                <a:moveTo>
                  <a:pt x="6078921" y="3972483"/>
                </a:moveTo>
                <a:lnTo>
                  <a:pt x="6154855" y="4048417"/>
                </a:lnTo>
                <a:lnTo>
                  <a:pt x="6230789" y="3972483"/>
                </a:lnTo>
                <a:lnTo>
                  <a:pt x="6276829" y="4018522"/>
                </a:lnTo>
                <a:lnTo>
                  <a:pt x="6200894" y="4094456"/>
                </a:lnTo>
                <a:lnTo>
                  <a:pt x="6276829" y="4170390"/>
                </a:lnTo>
                <a:lnTo>
                  <a:pt x="6230789" y="4216429"/>
                </a:lnTo>
                <a:lnTo>
                  <a:pt x="6154855" y="4140495"/>
                </a:lnTo>
                <a:lnTo>
                  <a:pt x="6078921" y="4216429"/>
                </a:lnTo>
                <a:lnTo>
                  <a:pt x="6032882" y="4170390"/>
                </a:lnTo>
                <a:lnTo>
                  <a:pt x="6108816" y="4094456"/>
                </a:lnTo>
                <a:lnTo>
                  <a:pt x="6032882" y="4018522"/>
                </a:lnTo>
                <a:close/>
                <a:moveTo>
                  <a:pt x="5476828" y="3972483"/>
                </a:moveTo>
                <a:lnTo>
                  <a:pt x="5552762" y="4048417"/>
                </a:lnTo>
                <a:lnTo>
                  <a:pt x="5628697" y="3972483"/>
                </a:lnTo>
                <a:lnTo>
                  <a:pt x="5674735" y="4018522"/>
                </a:lnTo>
                <a:lnTo>
                  <a:pt x="5598801" y="4094456"/>
                </a:lnTo>
                <a:lnTo>
                  <a:pt x="5674735" y="4170390"/>
                </a:lnTo>
                <a:lnTo>
                  <a:pt x="5628099" y="4216429"/>
                </a:lnTo>
                <a:lnTo>
                  <a:pt x="5552164" y="4140495"/>
                </a:lnTo>
                <a:lnTo>
                  <a:pt x="5476828" y="4216429"/>
                </a:lnTo>
                <a:lnTo>
                  <a:pt x="5430789" y="4170390"/>
                </a:lnTo>
                <a:lnTo>
                  <a:pt x="5506723" y="4094456"/>
                </a:lnTo>
                <a:lnTo>
                  <a:pt x="5430789" y="4018522"/>
                </a:lnTo>
                <a:close/>
                <a:moveTo>
                  <a:pt x="4874137" y="3972483"/>
                </a:moveTo>
                <a:lnTo>
                  <a:pt x="4950071" y="4048417"/>
                </a:lnTo>
                <a:lnTo>
                  <a:pt x="5026005" y="3972483"/>
                </a:lnTo>
                <a:lnTo>
                  <a:pt x="5072044" y="4018522"/>
                </a:lnTo>
                <a:lnTo>
                  <a:pt x="4996110" y="4094456"/>
                </a:lnTo>
                <a:lnTo>
                  <a:pt x="5072044" y="4170390"/>
                </a:lnTo>
                <a:lnTo>
                  <a:pt x="5026005" y="4216429"/>
                </a:lnTo>
                <a:lnTo>
                  <a:pt x="4950071" y="4140495"/>
                </a:lnTo>
                <a:lnTo>
                  <a:pt x="4874137" y="4216429"/>
                </a:lnTo>
                <a:lnTo>
                  <a:pt x="4828098" y="4170390"/>
                </a:lnTo>
                <a:lnTo>
                  <a:pt x="4904032" y="4094456"/>
                </a:lnTo>
                <a:lnTo>
                  <a:pt x="4828098" y="4018522"/>
                </a:lnTo>
                <a:close/>
                <a:moveTo>
                  <a:pt x="4272044" y="3972483"/>
                </a:moveTo>
                <a:lnTo>
                  <a:pt x="4347978" y="4048417"/>
                </a:lnTo>
                <a:lnTo>
                  <a:pt x="4423913" y="3972483"/>
                </a:lnTo>
                <a:lnTo>
                  <a:pt x="4469951" y="4018522"/>
                </a:lnTo>
                <a:lnTo>
                  <a:pt x="4394017" y="4094456"/>
                </a:lnTo>
                <a:lnTo>
                  <a:pt x="4469951" y="4170390"/>
                </a:lnTo>
                <a:lnTo>
                  <a:pt x="4423913" y="4216429"/>
                </a:lnTo>
                <a:lnTo>
                  <a:pt x="4347978" y="4140495"/>
                </a:lnTo>
                <a:lnTo>
                  <a:pt x="4272044" y="4216429"/>
                </a:lnTo>
                <a:lnTo>
                  <a:pt x="4226005" y="4170390"/>
                </a:lnTo>
                <a:lnTo>
                  <a:pt x="4301939" y="4094456"/>
                </a:lnTo>
                <a:lnTo>
                  <a:pt x="4226005" y="4018522"/>
                </a:lnTo>
                <a:close/>
                <a:moveTo>
                  <a:pt x="3668756" y="3972483"/>
                </a:moveTo>
                <a:lnTo>
                  <a:pt x="3744690" y="4048417"/>
                </a:lnTo>
                <a:lnTo>
                  <a:pt x="3820624" y="3972483"/>
                </a:lnTo>
                <a:lnTo>
                  <a:pt x="3866663" y="4018522"/>
                </a:lnTo>
                <a:lnTo>
                  <a:pt x="3790729" y="4094456"/>
                </a:lnTo>
                <a:lnTo>
                  <a:pt x="3866663" y="4170390"/>
                </a:lnTo>
                <a:lnTo>
                  <a:pt x="3820624" y="4216429"/>
                </a:lnTo>
                <a:lnTo>
                  <a:pt x="3744690" y="4140495"/>
                </a:lnTo>
                <a:lnTo>
                  <a:pt x="3668756" y="4216429"/>
                </a:lnTo>
                <a:lnTo>
                  <a:pt x="3622717" y="4170390"/>
                </a:lnTo>
                <a:lnTo>
                  <a:pt x="3698651" y="4094456"/>
                </a:lnTo>
                <a:lnTo>
                  <a:pt x="3622717" y="4018522"/>
                </a:lnTo>
                <a:close/>
                <a:moveTo>
                  <a:pt x="3067284" y="3972483"/>
                </a:moveTo>
                <a:lnTo>
                  <a:pt x="3143218" y="4048417"/>
                </a:lnTo>
                <a:lnTo>
                  <a:pt x="3219155" y="3972483"/>
                </a:lnTo>
                <a:lnTo>
                  <a:pt x="3265193" y="4018522"/>
                </a:lnTo>
                <a:lnTo>
                  <a:pt x="3189258" y="4094456"/>
                </a:lnTo>
                <a:lnTo>
                  <a:pt x="3265193" y="4170390"/>
                </a:lnTo>
                <a:lnTo>
                  <a:pt x="3218557" y="4216429"/>
                </a:lnTo>
                <a:lnTo>
                  <a:pt x="3142621" y="4140495"/>
                </a:lnTo>
                <a:lnTo>
                  <a:pt x="3067284" y="4216429"/>
                </a:lnTo>
                <a:lnTo>
                  <a:pt x="3021245" y="4170390"/>
                </a:lnTo>
                <a:lnTo>
                  <a:pt x="3097179" y="4094456"/>
                </a:lnTo>
                <a:lnTo>
                  <a:pt x="3021245" y="4018522"/>
                </a:lnTo>
                <a:close/>
                <a:moveTo>
                  <a:pt x="2464590" y="3972483"/>
                </a:moveTo>
                <a:lnTo>
                  <a:pt x="2540525" y="4048417"/>
                </a:lnTo>
                <a:lnTo>
                  <a:pt x="2616460" y="3972483"/>
                </a:lnTo>
                <a:lnTo>
                  <a:pt x="2662499" y="4018522"/>
                </a:lnTo>
                <a:lnTo>
                  <a:pt x="2586565" y="4094456"/>
                </a:lnTo>
                <a:lnTo>
                  <a:pt x="2662499" y="4170390"/>
                </a:lnTo>
                <a:lnTo>
                  <a:pt x="2616460" y="4216429"/>
                </a:lnTo>
                <a:lnTo>
                  <a:pt x="2540525" y="4140495"/>
                </a:lnTo>
                <a:lnTo>
                  <a:pt x="2464590" y="4216429"/>
                </a:lnTo>
                <a:lnTo>
                  <a:pt x="2418551" y="4170390"/>
                </a:lnTo>
                <a:lnTo>
                  <a:pt x="2494485" y="4094456"/>
                </a:lnTo>
                <a:lnTo>
                  <a:pt x="2418551" y="4018522"/>
                </a:lnTo>
                <a:close/>
                <a:moveTo>
                  <a:pt x="1861896" y="3972483"/>
                </a:moveTo>
                <a:lnTo>
                  <a:pt x="1937830" y="4048417"/>
                </a:lnTo>
                <a:lnTo>
                  <a:pt x="2013765" y="3972483"/>
                </a:lnTo>
                <a:lnTo>
                  <a:pt x="2059804" y="4018522"/>
                </a:lnTo>
                <a:lnTo>
                  <a:pt x="1983870" y="4094456"/>
                </a:lnTo>
                <a:lnTo>
                  <a:pt x="2059804" y="4170390"/>
                </a:lnTo>
                <a:lnTo>
                  <a:pt x="2013765" y="4216429"/>
                </a:lnTo>
                <a:lnTo>
                  <a:pt x="1937830" y="4140495"/>
                </a:lnTo>
                <a:lnTo>
                  <a:pt x="1861896" y="4216429"/>
                </a:lnTo>
                <a:lnTo>
                  <a:pt x="1815856" y="4170390"/>
                </a:lnTo>
                <a:lnTo>
                  <a:pt x="1891792" y="4094456"/>
                </a:lnTo>
                <a:lnTo>
                  <a:pt x="1815856" y="4018522"/>
                </a:lnTo>
                <a:close/>
                <a:moveTo>
                  <a:pt x="657111" y="3972483"/>
                </a:moveTo>
                <a:lnTo>
                  <a:pt x="733045" y="4048417"/>
                </a:lnTo>
                <a:lnTo>
                  <a:pt x="808979" y="3972483"/>
                </a:lnTo>
                <a:lnTo>
                  <a:pt x="855018" y="4018522"/>
                </a:lnTo>
                <a:lnTo>
                  <a:pt x="779084" y="4094456"/>
                </a:lnTo>
                <a:lnTo>
                  <a:pt x="855018" y="4170390"/>
                </a:lnTo>
                <a:lnTo>
                  <a:pt x="808979" y="4216429"/>
                </a:lnTo>
                <a:lnTo>
                  <a:pt x="733045" y="4140495"/>
                </a:lnTo>
                <a:lnTo>
                  <a:pt x="657111" y="4216429"/>
                </a:lnTo>
                <a:lnTo>
                  <a:pt x="611072" y="4170390"/>
                </a:lnTo>
                <a:lnTo>
                  <a:pt x="687006" y="4094456"/>
                </a:lnTo>
                <a:lnTo>
                  <a:pt x="611072" y="4018522"/>
                </a:lnTo>
                <a:close/>
                <a:moveTo>
                  <a:pt x="10348579" y="3524052"/>
                </a:moveTo>
                <a:lnTo>
                  <a:pt x="10395813" y="3524052"/>
                </a:lnTo>
                <a:lnTo>
                  <a:pt x="10395813" y="3631077"/>
                </a:lnTo>
                <a:lnTo>
                  <a:pt x="10502838" y="3631077"/>
                </a:lnTo>
                <a:lnTo>
                  <a:pt x="10502838" y="3678312"/>
                </a:lnTo>
                <a:lnTo>
                  <a:pt x="10395813" y="3678312"/>
                </a:lnTo>
                <a:lnTo>
                  <a:pt x="10395813" y="3785337"/>
                </a:lnTo>
                <a:lnTo>
                  <a:pt x="10348579" y="3785337"/>
                </a:lnTo>
                <a:lnTo>
                  <a:pt x="10348579" y="3678312"/>
                </a:lnTo>
                <a:lnTo>
                  <a:pt x="10241553" y="3678312"/>
                </a:lnTo>
                <a:lnTo>
                  <a:pt x="10241553" y="3631077"/>
                </a:lnTo>
                <a:lnTo>
                  <a:pt x="10348579" y="3631077"/>
                </a:lnTo>
                <a:close/>
                <a:moveTo>
                  <a:pt x="9746486" y="3524052"/>
                </a:moveTo>
                <a:lnTo>
                  <a:pt x="9793123" y="3524052"/>
                </a:lnTo>
                <a:lnTo>
                  <a:pt x="9793123" y="3631077"/>
                </a:lnTo>
                <a:lnTo>
                  <a:pt x="9900148" y="3631077"/>
                </a:lnTo>
                <a:lnTo>
                  <a:pt x="9900148" y="3678312"/>
                </a:lnTo>
                <a:lnTo>
                  <a:pt x="9793123" y="3678312"/>
                </a:lnTo>
                <a:lnTo>
                  <a:pt x="9793123" y="3785337"/>
                </a:lnTo>
                <a:lnTo>
                  <a:pt x="9746486" y="3785337"/>
                </a:lnTo>
                <a:lnTo>
                  <a:pt x="9746486" y="3678312"/>
                </a:lnTo>
                <a:lnTo>
                  <a:pt x="9639460" y="3678312"/>
                </a:lnTo>
                <a:lnTo>
                  <a:pt x="9639460" y="3631077"/>
                </a:lnTo>
                <a:lnTo>
                  <a:pt x="9746486" y="3631077"/>
                </a:lnTo>
                <a:close/>
                <a:moveTo>
                  <a:pt x="9143796" y="3524052"/>
                </a:moveTo>
                <a:lnTo>
                  <a:pt x="9191030" y="3524052"/>
                </a:lnTo>
                <a:lnTo>
                  <a:pt x="9191030" y="3631077"/>
                </a:lnTo>
                <a:lnTo>
                  <a:pt x="9298055" y="3631077"/>
                </a:lnTo>
                <a:lnTo>
                  <a:pt x="9298055" y="3678312"/>
                </a:lnTo>
                <a:lnTo>
                  <a:pt x="9191030" y="3678312"/>
                </a:lnTo>
                <a:lnTo>
                  <a:pt x="9191030" y="3785337"/>
                </a:lnTo>
                <a:lnTo>
                  <a:pt x="9143796" y="3785337"/>
                </a:lnTo>
                <a:lnTo>
                  <a:pt x="9143796" y="3678312"/>
                </a:lnTo>
                <a:lnTo>
                  <a:pt x="9036770" y="3678312"/>
                </a:lnTo>
                <a:lnTo>
                  <a:pt x="9036770" y="3631077"/>
                </a:lnTo>
                <a:lnTo>
                  <a:pt x="9143796" y="3631077"/>
                </a:lnTo>
                <a:close/>
                <a:moveTo>
                  <a:pt x="8541105" y="3524052"/>
                </a:moveTo>
                <a:lnTo>
                  <a:pt x="8588339" y="3524052"/>
                </a:lnTo>
                <a:lnTo>
                  <a:pt x="8588339" y="3631077"/>
                </a:lnTo>
                <a:lnTo>
                  <a:pt x="8695365" y="3631077"/>
                </a:lnTo>
                <a:lnTo>
                  <a:pt x="8695365" y="3678312"/>
                </a:lnTo>
                <a:lnTo>
                  <a:pt x="8588339" y="3678312"/>
                </a:lnTo>
                <a:lnTo>
                  <a:pt x="8588339" y="3785337"/>
                </a:lnTo>
                <a:lnTo>
                  <a:pt x="8541105" y="3785337"/>
                </a:lnTo>
                <a:lnTo>
                  <a:pt x="8541105" y="3678312"/>
                </a:lnTo>
                <a:lnTo>
                  <a:pt x="8434079" y="3678312"/>
                </a:lnTo>
                <a:lnTo>
                  <a:pt x="8434079" y="3631077"/>
                </a:lnTo>
                <a:lnTo>
                  <a:pt x="8541105" y="3631077"/>
                </a:lnTo>
                <a:close/>
                <a:moveTo>
                  <a:pt x="7939012" y="3524052"/>
                </a:moveTo>
                <a:lnTo>
                  <a:pt x="7985648" y="3524052"/>
                </a:lnTo>
                <a:lnTo>
                  <a:pt x="7985648" y="3631077"/>
                </a:lnTo>
                <a:lnTo>
                  <a:pt x="8092674" y="3631077"/>
                </a:lnTo>
                <a:lnTo>
                  <a:pt x="8092674" y="3678312"/>
                </a:lnTo>
                <a:lnTo>
                  <a:pt x="7985648" y="3678312"/>
                </a:lnTo>
                <a:lnTo>
                  <a:pt x="7985648" y="3785337"/>
                </a:lnTo>
                <a:lnTo>
                  <a:pt x="7939012" y="3785337"/>
                </a:lnTo>
                <a:lnTo>
                  <a:pt x="7939012" y="3678312"/>
                </a:lnTo>
                <a:lnTo>
                  <a:pt x="7831986" y="3678312"/>
                </a:lnTo>
                <a:lnTo>
                  <a:pt x="7831986" y="3631077"/>
                </a:lnTo>
                <a:lnTo>
                  <a:pt x="7939012" y="3631077"/>
                </a:lnTo>
                <a:close/>
                <a:moveTo>
                  <a:pt x="7336321" y="3524052"/>
                </a:moveTo>
                <a:lnTo>
                  <a:pt x="7383555" y="3524052"/>
                </a:lnTo>
                <a:lnTo>
                  <a:pt x="7383555" y="3631077"/>
                </a:lnTo>
                <a:lnTo>
                  <a:pt x="7490581" y="3631077"/>
                </a:lnTo>
                <a:lnTo>
                  <a:pt x="7490581" y="3678312"/>
                </a:lnTo>
                <a:lnTo>
                  <a:pt x="7383555" y="3678312"/>
                </a:lnTo>
                <a:lnTo>
                  <a:pt x="7383555" y="3785337"/>
                </a:lnTo>
                <a:lnTo>
                  <a:pt x="7336321" y="3785337"/>
                </a:lnTo>
                <a:lnTo>
                  <a:pt x="7336321" y="3678312"/>
                </a:lnTo>
                <a:lnTo>
                  <a:pt x="7229295" y="3678312"/>
                </a:lnTo>
                <a:lnTo>
                  <a:pt x="7229295" y="3631077"/>
                </a:lnTo>
                <a:lnTo>
                  <a:pt x="7336321" y="3631077"/>
                </a:lnTo>
                <a:close/>
                <a:moveTo>
                  <a:pt x="6734228" y="3524052"/>
                </a:moveTo>
                <a:lnTo>
                  <a:pt x="6780864" y="3524052"/>
                </a:lnTo>
                <a:lnTo>
                  <a:pt x="6780864" y="3631077"/>
                </a:lnTo>
                <a:lnTo>
                  <a:pt x="6887890" y="3631077"/>
                </a:lnTo>
                <a:lnTo>
                  <a:pt x="6887890" y="3678312"/>
                </a:lnTo>
                <a:lnTo>
                  <a:pt x="6780864" y="3678312"/>
                </a:lnTo>
                <a:lnTo>
                  <a:pt x="6780864" y="3785337"/>
                </a:lnTo>
                <a:lnTo>
                  <a:pt x="6734228" y="3785337"/>
                </a:lnTo>
                <a:lnTo>
                  <a:pt x="6734228" y="3678312"/>
                </a:lnTo>
                <a:lnTo>
                  <a:pt x="6627202" y="3678312"/>
                </a:lnTo>
                <a:lnTo>
                  <a:pt x="6627202" y="3631077"/>
                </a:lnTo>
                <a:lnTo>
                  <a:pt x="6734228" y="3631077"/>
                </a:lnTo>
                <a:close/>
                <a:moveTo>
                  <a:pt x="6131537" y="3524052"/>
                </a:moveTo>
                <a:lnTo>
                  <a:pt x="6178771" y="3524052"/>
                </a:lnTo>
                <a:lnTo>
                  <a:pt x="6178771" y="3631077"/>
                </a:lnTo>
                <a:lnTo>
                  <a:pt x="6285797" y="3631077"/>
                </a:lnTo>
                <a:lnTo>
                  <a:pt x="6285797" y="3678312"/>
                </a:lnTo>
                <a:lnTo>
                  <a:pt x="6178771" y="3678312"/>
                </a:lnTo>
                <a:lnTo>
                  <a:pt x="6178771" y="3785337"/>
                </a:lnTo>
                <a:lnTo>
                  <a:pt x="6131537" y="3785337"/>
                </a:lnTo>
                <a:lnTo>
                  <a:pt x="6131537" y="3678312"/>
                </a:lnTo>
                <a:lnTo>
                  <a:pt x="6024511" y="3678312"/>
                </a:lnTo>
                <a:lnTo>
                  <a:pt x="6024511" y="3631077"/>
                </a:lnTo>
                <a:lnTo>
                  <a:pt x="6131537" y="3631077"/>
                </a:lnTo>
                <a:close/>
                <a:moveTo>
                  <a:pt x="5528846" y="3524052"/>
                </a:moveTo>
                <a:lnTo>
                  <a:pt x="5576080" y="3524052"/>
                </a:lnTo>
                <a:lnTo>
                  <a:pt x="5576080" y="3631077"/>
                </a:lnTo>
                <a:lnTo>
                  <a:pt x="5683106" y="3631077"/>
                </a:lnTo>
                <a:lnTo>
                  <a:pt x="5683106" y="3678312"/>
                </a:lnTo>
                <a:lnTo>
                  <a:pt x="5576080" y="3678312"/>
                </a:lnTo>
                <a:lnTo>
                  <a:pt x="5576080" y="3785337"/>
                </a:lnTo>
                <a:lnTo>
                  <a:pt x="5528846" y="3785337"/>
                </a:lnTo>
                <a:lnTo>
                  <a:pt x="5528846" y="3678312"/>
                </a:lnTo>
                <a:lnTo>
                  <a:pt x="5421820" y="3678312"/>
                </a:lnTo>
                <a:lnTo>
                  <a:pt x="5421820" y="3631077"/>
                </a:lnTo>
                <a:lnTo>
                  <a:pt x="5528846" y="3631077"/>
                </a:lnTo>
                <a:close/>
                <a:moveTo>
                  <a:pt x="4926753" y="3524052"/>
                </a:moveTo>
                <a:lnTo>
                  <a:pt x="4973389" y="3524052"/>
                </a:lnTo>
                <a:lnTo>
                  <a:pt x="4973389" y="3631077"/>
                </a:lnTo>
                <a:lnTo>
                  <a:pt x="5080415" y="3631077"/>
                </a:lnTo>
                <a:lnTo>
                  <a:pt x="5080415" y="3678312"/>
                </a:lnTo>
                <a:lnTo>
                  <a:pt x="4973389" y="3678312"/>
                </a:lnTo>
                <a:lnTo>
                  <a:pt x="4973389" y="3785337"/>
                </a:lnTo>
                <a:lnTo>
                  <a:pt x="4926753" y="3785337"/>
                </a:lnTo>
                <a:lnTo>
                  <a:pt x="4926753" y="3678312"/>
                </a:lnTo>
                <a:lnTo>
                  <a:pt x="4819727" y="3678312"/>
                </a:lnTo>
                <a:lnTo>
                  <a:pt x="4819727" y="3631077"/>
                </a:lnTo>
                <a:lnTo>
                  <a:pt x="4926753" y="3631077"/>
                </a:lnTo>
                <a:close/>
                <a:moveTo>
                  <a:pt x="4324063" y="3524052"/>
                </a:moveTo>
                <a:lnTo>
                  <a:pt x="4371297" y="3524052"/>
                </a:lnTo>
                <a:lnTo>
                  <a:pt x="4371297" y="3631077"/>
                </a:lnTo>
                <a:lnTo>
                  <a:pt x="4478323" y="3631077"/>
                </a:lnTo>
                <a:lnTo>
                  <a:pt x="4478323" y="3678312"/>
                </a:lnTo>
                <a:lnTo>
                  <a:pt x="4371297" y="3678312"/>
                </a:lnTo>
                <a:lnTo>
                  <a:pt x="4371297" y="3785337"/>
                </a:lnTo>
                <a:lnTo>
                  <a:pt x="4324063" y="3785337"/>
                </a:lnTo>
                <a:lnTo>
                  <a:pt x="4324063" y="3678312"/>
                </a:lnTo>
                <a:lnTo>
                  <a:pt x="4217037" y="3678312"/>
                </a:lnTo>
                <a:lnTo>
                  <a:pt x="4217037" y="3631077"/>
                </a:lnTo>
                <a:lnTo>
                  <a:pt x="4324063" y="3631077"/>
                </a:lnTo>
                <a:close/>
                <a:moveTo>
                  <a:pt x="3721970" y="3524052"/>
                </a:moveTo>
                <a:lnTo>
                  <a:pt x="3768606" y="3524052"/>
                </a:lnTo>
                <a:lnTo>
                  <a:pt x="3768606" y="3631077"/>
                </a:lnTo>
                <a:lnTo>
                  <a:pt x="3875632" y="3631077"/>
                </a:lnTo>
                <a:lnTo>
                  <a:pt x="3875632" y="3678312"/>
                </a:lnTo>
                <a:lnTo>
                  <a:pt x="3768606" y="3678312"/>
                </a:lnTo>
                <a:lnTo>
                  <a:pt x="3768606" y="3785337"/>
                </a:lnTo>
                <a:lnTo>
                  <a:pt x="3721970" y="3785337"/>
                </a:lnTo>
                <a:lnTo>
                  <a:pt x="3721970" y="3678312"/>
                </a:lnTo>
                <a:lnTo>
                  <a:pt x="3614944" y="3678312"/>
                </a:lnTo>
                <a:lnTo>
                  <a:pt x="3614944" y="3631077"/>
                </a:lnTo>
                <a:lnTo>
                  <a:pt x="3721970" y="3631077"/>
                </a:lnTo>
                <a:close/>
                <a:moveTo>
                  <a:pt x="3119310" y="3524052"/>
                </a:moveTo>
                <a:lnTo>
                  <a:pt x="3166544" y="3524052"/>
                </a:lnTo>
                <a:lnTo>
                  <a:pt x="3166544" y="3631077"/>
                </a:lnTo>
                <a:lnTo>
                  <a:pt x="3273570" y="3631077"/>
                </a:lnTo>
                <a:lnTo>
                  <a:pt x="3273570" y="3678312"/>
                </a:lnTo>
                <a:lnTo>
                  <a:pt x="3166544" y="3678312"/>
                </a:lnTo>
                <a:lnTo>
                  <a:pt x="3166544" y="3785337"/>
                </a:lnTo>
                <a:lnTo>
                  <a:pt x="3119310" y="3785337"/>
                </a:lnTo>
                <a:lnTo>
                  <a:pt x="3119310" y="3678312"/>
                </a:lnTo>
                <a:lnTo>
                  <a:pt x="3012282" y="3678312"/>
                </a:lnTo>
                <a:lnTo>
                  <a:pt x="3012282" y="3631077"/>
                </a:lnTo>
                <a:lnTo>
                  <a:pt x="3119310" y="3631077"/>
                </a:lnTo>
                <a:close/>
                <a:moveTo>
                  <a:pt x="2516613" y="3524052"/>
                </a:moveTo>
                <a:lnTo>
                  <a:pt x="2563849" y="3524052"/>
                </a:lnTo>
                <a:lnTo>
                  <a:pt x="2563849" y="3631077"/>
                </a:lnTo>
                <a:lnTo>
                  <a:pt x="2670875" y="3631077"/>
                </a:lnTo>
                <a:lnTo>
                  <a:pt x="2670875" y="3678312"/>
                </a:lnTo>
                <a:lnTo>
                  <a:pt x="2563849" y="3678312"/>
                </a:lnTo>
                <a:lnTo>
                  <a:pt x="2563849" y="3785337"/>
                </a:lnTo>
                <a:lnTo>
                  <a:pt x="2516613" y="3785337"/>
                </a:lnTo>
                <a:lnTo>
                  <a:pt x="2516613" y="3678312"/>
                </a:lnTo>
                <a:lnTo>
                  <a:pt x="2409586" y="3678312"/>
                </a:lnTo>
                <a:lnTo>
                  <a:pt x="2409586" y="3631077"/>
                </a:lnTo>
                <a:lnTo>
                  <a:pt x="2516613" y="3631077"/>
                </a:lnTo>
                <a:close/>
                <a:moveTo>
                  <a:pt x="1914517" y="3524052"/>
                </a:moveTo>
                <a:lnTo>
                  <a:pt x="1961153" y="3524052"/>
                </a:lnTo>
                <a:lnTo>
                  <a:pt x="1961153" y="3631077"/>
                </a:lnTo>
                <a:lnTo>
                  <a:pt x="2068179" y="3631077"/>
                </a:lnTo>
                <a:lnTo>
                  <a:pt x="2068179" y="3678312"/>
                </a:lnTo>
                <a:lnTo>
                  <a:pt x="1961153" y="3678312"/>
                </a:lnTo>
                <a:lnTo>
                  <a:pt x="1961153" y="3785337"/>
                </a:lnTo>
                <a:lnTo>
                  <a:pt x="1914517" y="3785337"/>
                </a:lnTo>
                <a:lnTo>
                  <a:pt x="1914517" y="3678312"/>
                </a:lnTo>
                <a:lnTo>
                  <a:pt x="1807489" y="3678312"/>
                </a:lnTo>
                <a:lnTo>
                  <a:pt x="1807489" y="3631077"/>
                </a:lnTo>
                <a:lnTo>
                  <a:pt x="1914517" y="3631077"/>
                </a:lnTo>
                <a:close/>
                <a:moveTo>
                  <a:pt x="1311820" y="3524052"/>
                </a:moveTo>
                <a:lnTo>
                  <a:pt x="1359055" y="3524052"/>
                </a:lnTo>
                <a:lnTo>
                  <a:pt x="1359055" y="3631077"/>
                </a:lnTo>
                <a:lnTo>
                  <a:pt x="1466082" y="3631077"/>
                </a:lnTo>
                <a:lnTo>
                  <a:pt x="1466082" y="3678312"/>
                </a:lnTo>
                <a:lnTo>
                  <a:pt x="1359055" y="3678312"/>
                </a:lnTo>
                <a:lnTo>
                  <a:pt x="1359055" y="3785337"/>
                </a:lnTo>
                <a:lnTo>
                  <a:pt x="1311820" y="3785337"/>
                </a:lnTo>
                <a:lnTo>
                  <a:pt x="1311820" y="3678312"/>
                </a:lnTo>
                <a:lnTo>
                  <a:pt x="1204798" y="3678312"/>
                </a:lnTo>
                <a:lnTo>
                  <a:pt x="1204798" y="3631077"/>
                </a:lnTo>
                <a:lnTo>
                  <a:pt x="1311820" y="3631077"/>
                </a:lnTo>
                <a:close/>
                <a:moveTo>
                  <a:pt x="709731" y="3524052"/>
                </a:moveTo>
                <a:lnTo>
                  <a:pt x="756367" y="3524052"/>
                </a:lnTo>
                <a:lnTo>
                  <a:pt x="756367" y="3631077"/>
                </a:lnTo>
                <a:lnTo>
                  <a:pt x="863393" y="3631077"/>
                </a:lnTo>
                <a:lnTo>
                  <a:pt x="863393" y="3678312"/>
                </a:lnTo>
                <a:lnTo>
                  <a:pt x="756367" y="3678312"/>
                </a:lnTo>
                <a:lnTo>
                  <a:pt x="756367" y="3785337"/>
                </a:lnTo>
                <a:lnTo>
                  <a:pt x="709731" y="3785337"/>
                </a:lnTo>
                <a:lnTo>
                  <a:pt x="709731" y="3678312"/>
                </a:lnTo>
                <a:lnTo>
                  <a:pt x="602706" y="3678312"/>
                </a:lnTo>
                <a:lnTo>
                  <a:pt x="602706" y="3631077"/>
                </a:lnTo>
                <a:lnTo>
                  <a:pt x="709731" y="3631077"/>
                </a:lnTo>
                <a:close/>
                <a:moveTo>
                  <a:pt x="107041" y="3524052"/>
                </a:moveTo>
                <a:lnTo>
                  <a:pt x="154276" y="3524052"/>
                </a:lnTo>
                <a:lnTo>
                  <a:pt x="154276" y="3631077"/>
                </a:lnTo>
                <a:lnTo>
                  <a:pt x="261302" y="3631077"/>
                </a:lnTo>
                <a:lnTo>
                  <a:pt x="261302" y="3678312"/>
                </a:lnTo>
                <a:lnTo>
                  <a:pt x="154276" y="3678312"/>
                </a:lnTo>
                <a:lnTo>
                  <a:pt x="154276" y="3785337"/>
                </a:lnTo>
                <a:lnTo>
                  <a:pt x="107041" y="3785337"/>
                </a:lnTo>
                <a:lnTo>
                  <a:pt x="107041" y="3678312"/>
                </a:lnTo>
                <a:lnTo>
                  <a:pt x="16" y="3678312"/>
                </a:lnTo>
                <a:lnTo>
                  <a:pt x="16" y="3631077"/>
                </a:lnTo>
                <a:lnTo>
                  <a:pt x="107041" y="3631077"/>
                </a:lnTo>
                <a:close/>
                <a:moveTo>
                  <a:pt x="1259804" y="3118076"/>
                </a:moveTo>
                <a:lnTo>
                  <a:pt x="1239476" y="3138404"/>
                </a:lnTo>
                <a:lnTo>
                  <a:pt x="1315409" y="3214338"/>
                </a:lnTo>
                <a:lnTo>
                  <a:pt x="1239476" y="3290272"/>
                </a:lnTo>
                <a:lnTo>
                  <a:pt x="1259804" y="3310600"/>
                </a:lnTo>
                <a:lnTo>
                  <a:pt x="1335738" y="3234667"/>
                </a:lnTo>
                <a:lnTo>
                  <a:pt x="1411673" y="3310600"/>
                </a:lnTo>
                <a:lnTo>
                  <a:pt x="1432001" y="3290272"/>
                </a:lnTo>
                <a:lnTo>
                  <a:pt x="1356067" y="3214338"/>
                </a:lnTo>
                <a:lnTo>
                  <a:pt x="1432001" y="3138404"/>
                </a:lnTo>
                <a:lnTo>
                  <a:pt x="1411673" y="3118076"/>
                </a:lnTo>
                <a:lnTo>
                  <a:pt x="1335738" y="3194009"/>
                </a:lnTo>
                <a:close/>
                <a:moveTo>
                  <a:pt x="55023" y="3118076"/>
                </a:moveTo>
                <a:lnTo>
                  <a:pt x="34694" y="3138404"/>
                </a:lnTo>
                <a:lnTo>
                  <a:pt x="110628" y="3214338"/>
                </a:lnTo>
                <a:lnTo>
                  <a:pt x="34096" y="3289674"/>
                </a:lnTo>
                <a:lnTo>
                  <a:pt x="54425" y="3310002"/>
                </a:lnTo>
                <a:lnTo>
                  <a:pt x="130359" y="3234667"/>
                </a:lnTo>
                <a:lnTo>
                  <a:pt x="206294" y="3310600"/>
                </a:lnTo>
                <a:lnTo>
                  <a:pt x="226622" y="3290272"/>
                </a:lnTo>
                <a:lnTo>
                  <a:pt x="150688" y="3214338"/>
                </a:lnTo>
                <a:lnTo>
                  <a:pt x="226622" y="3138404"/>
                </a:lnTo>
                <a:lnTo>
                  <a:pt x="206294" y="3118076"/>
                </a:lnTo>
                <a:lnTo>
                  <a:pt x="130359" y="3194009"/>
                </a:lnTo>
                <a:close/>
                <a:moveTo>
                  <a:pt x="10295963" y="3118074"/>
                </a:moveTo>
                <a:lnTo>
                  <a:pt x="10275634" y="3138404"/>
                </a:lnTo>
                <a:lnTo>
                  <a:pt x="10351568" y="3214337"/>
                </a:lnTo>
                <a:lnTo>
                  <a:pt x="10275634" y="3290270"/>
                </a:lnTo>
                <a:lnTo>
                  <a:pt x="10295963" y="3310598"/>
                </a:lnTo>
                <a:lnTo>
                  <a:pt x="10371897" y="3234665"/>
                </a:lnTo>
                <a:lnTo>
                  <a:pt x="10447831" y="3310598"/>
                </a:lnTo>
                <a:lnTo>
                  <a:pt x="10468160" y="3290270"/>
                </a:lnTo>
                <a:lnTo>
                  <a:pt x="10392226" y="3214337"/>
                </a:lnTo>
                <a:lnTo>
                  <a:pt x="10468160" y="3138404"/>
                </a:lnTo>
                <a:lnTo>
                  <a:pt x="10447831" y="3118074"/>
                </a:lnTo>
                <a:lnTo>
                  <a:pt x="10371897" y="3194008"/>
                </a:lnTo>
                <a:close/>
                <a:moveTo>
                  <a:pt x="9693870" y="3118074"/>
                </a:moveTo>
                <a:lnTo>
                  <a:pt x="9673541" y="3138404"/>
                </a:lnTo>
                <a:lnTo>
                  <a:pt x="9749475" y="3214337"/>
                </a:lnTo>
                <a:lnTo>
                  <a:pt x="9673541" y="3290270"/>
                </a:lnTo>
                <a:lnTo>
                  <a:pt x="9693870" y="3310598"/>
                </a:lnTo>
                <a:lnTo>
                  <a:pt x="9769804" y="3234665"/>
                </a:lnTo>
                <a:lnTo>
                  <a:pt x="9845738" y="3310598"/>
                </a:lnTo>
                <a:lnTo>
                  <a:pt x="9866067" y="3290270"/>
                </a:lnTo>
                <a:lnTo>
                  <a:pt x="9790133" y="3214337"/>
                </a:lnTo>
                <a:lnTo>
                  <a:pt x="9866067" y="3138404"/>
                </a:lnTo>
                <a:lnTo>
                  <a:pt x="9845738" y="3118074"/>
                </a:lnTo>
                <a:lnTo>
                  <a:pt x="9769804" y="3194008"/>
                </a:lnTo>
                <a:close/>
                <a:moveTo>
                  <a:pt x="9091179" y="3118074"/>
                </a:moveTo>
                <a:lnTo>
                  <a:pt x="9070850" y="3138404"/>
                </a:lnTo>
                <a:lnTo>
                  <a:pt x="9146785" y="3214337"/>
                </a:lnTo>
                <a:lnTo>
                  <a:pt x="9070850" y="3290270"/>
                </a:lnTo>
                <a:lnTo>
                  <a:pt x="9091179" y="3310598"/>
                </a:lnTo>
                <a:lnTo>
                  <a:pt x="9167113" y="3234665"/>
                </a:lnTo>
                <a:lnTo>
                  <a:pt x="9243048" y="3310598"/>
                </a:lnTo>
                <a:lnTo>
                  <a:pt x="9263377" y="3290270"/>
                </a:lnTo>
                <a:lnTo>
                  <a:pt x="9187442" y="3214337"/>
                </a:lnTo>
                <a:lnTo>
                  <a:pt x="9263377" y="3138404"/>
                </a:lnTo>
                <a:lnTo>
                  <a:pt x="9243048" y="3118074"/>
                </a:lnTo>
                <a:lnTo>
                  <a:pt x="9167113" y="3194008"/>
                </a:lnTo>
                <a:close/>
                <a:moveTo>
                  <a:pt x="7886396" y="3118074"/>
                </a:moveTo>
                <a:lnTo>
                  <a:pt x="7866067" y="3138404"/>
                </a:lnTo>
                <a:lnTo>
                  <a:pt x="7942001" y="3214337"/>
                </a:lnTo>
                <a:lnTo>
                  <a:pt x="7866067" y="3290270"/>
                </a:lnTo>
                <a:lnTo>
                  <a:pt x="7886396" y="3310598"/>
                </a:lnTo>
                <a:lnTo>
                  <a:pt x="7962330" y="3234665"/>
                </a:lnTo>
                <a:lnTo>
                  <a:pt x="8038264" y="3310598"/>
                </a:lnTo>
                <a:lnTo>
                  <a:pt x="8058593" y="3290270"/>
                </a:lnTo>
                <a:lnTo>
                  <a:pt x="7982659" y="3214337"/>
                </a:lnTo>
                <a:lnTo>
                  <a:pt x="8058593" y="3138404"/>
                </a:lnTo>
                <a:lnTo>
                  <a:pt x="8038264" y="3118074"/>
                </a:lnTo>
                <a:lnTo>
                  <a:pt x="7962330" y="3194008"/>
                </a:lnTo>
                <a:close/>
                <a:moveTo>
                  <a:pt x="7283705" y="3118074"/>
                </a:moveTo>
                <a:lnTo>
                  <a:pt x="7263376" y="3138404"/>
                </a:lnTo>
                <a:lnTo>
                  <a:pt x="7339310" y="3214337"/>
                </a:lnTo>
                <a:lnTo>
                  <a:pt x="7263376" y="3290270"/>
                </a:lnTo>
                <a:lnTo>
                  <a:pt x="7283705" y="3310598"/>
                </a:lnTo>
                <a:lnTo>
                  <a:pt x="7359639" y="3234665"/>
                </a:lnTo>
                <a:lnTo>
                  <a:pt x="7435573" y="3310598"/>
                </a:lnTo>
                <a:lnTo>
                  <a:pt x="7455902" y="3290270"/>
                </a:lnTo>
                <a:lnTo>
                  <a:pt x="7379968" y="3214337"/>
                </a:lnTo>
                <a:lnTo>
                  <a:pt x="7455902" y="3138404"/>
                </a:lnTo>
                <a:lnTo>
                  <a:pt x="7435573" y="3118074"/>
                </a:lnTo>
                <a:lnTo>
                  <a:pt x="7359639" y="3194008"/>
                </a:lnTo>
                <a:close/>
                <a:moveTo>
                  <a:pt x="6681612" y="3118074"/>
                </a:moveTo>
                <a:lnTo>
                  <a:pt x="6661283" y="3138404"/>
                </a:lnTo>
                <a:lnTo>
                  <a:pt x="6737217" y="3214337"/>
                </a:lnTo>
                <a:lnTo>
                  <a:pt x="6661283" y="3290270"/>
                </a:lnTo>
                <a:lnTo>
                  <a:pt x="6681612" y="3310598"/>
                </a:lnTo>
                <a:lnTo>
                  <a:pt x="6757546" y="3234665"/>
                </a:lnTo>
                <a:lnTo>
                  <a:pt x="6833480" y="3310598"/>
                </a:lnTo>
                <a:lnTo>
                  <a:pt x="6853809" y="3290270"/>
                </a:lnTo>
                <a:lnTo>
                  <a:pt x="6777875" y="3214337"/>
                </a:lnTo>
                <a:lnTo>
                  <a:pt x="6853809" y="3138404"/>
                </a:lnTo>
                <a:lnTo>
                  <a:pt x="6833480" y="3118074"/>
                </a:lnTo>
                <a:lnTo>
                  <a:pt x="6757546" y="3194008"/>
                </a:lnTo>
                <a:close/>
                <a:moveTo>
                  <a:pt x="5476828" y="3118074"/>
                </a:moveTo>
                <a:lnTo>
                  <a:pt x="5456499" y="3138404"/>
                </a:lnTo>
                <a:lnTo>
                  <a:pt x="5532433" y="3214337"/>
                </a:lnTo>
                <a:lnTo>
                  <a:pt x="5456499" y="3290270"/>
                </a:lnTo>
                <a:lnTo>
                  <a:pt x="5476828" y="3310598"/>
                </a:lnTo>
                <a:lnTo>
                  <a:pt x="5552762" y="3234665"/>
                </a:lnTo>
                <a:lnTo>
                  <a:pt x="5628697" y="3310598"/>
                </a:lnTo>
                <a:lnTo>
                  <a:pt x="5649025" y="3290270"/>
                </a:lnTo>
                <a:lnTo>
                  <a:pt x="5573091" y="3214337"/>
                </a:lnTo>
                <a:lnTo>
                  <a:pt x="5649025" y="3138404"/>
                </a:lnTo>
                <a:lnTo>
                  <a:pt x="5628697" y="3118074"/>
                </a:lnTo>
                <a:lnTo>
                  <a:pt x="5552762" y="3194008"/>
                </a:lnTo>
                <a:close/>
                <a:moveTo>
                  <a:pt x="4874137" y="3118074"/>
                </a:moveTo>
                <a:lnTo>
                  <a:pt x="4853808" y="3138404"/>
                </a:lnTo>
                <a:lnTo>
                  <a:pt x="4929742" y="3214337"/>
                </a:lnTo>
                <a:lnTo>
                  <a:pt x="4853808" y="3290270"/>
                </a:lnTo>
                <a:lnTo>
                  <a:pt x="4874137" y="3310598"/>
                </a:lnTo>
                <a:lnTo>
                  <a:pt x="4950071" y="3234665"/>
                </a:lnTo>
                <a:lnTo>
                  <a:pt x="5026005" y="3310598"/>
                </a:lnTo>
                <a:lnTo>
                  <a:pt x="5046334" y="3290270"/>
                </a:lnTo>
                <a:lnTo>
                  <a:pt x="4970400" y="3214337"/>
                </a:lnTo>
                <a:lnTo>
                  <a:pt x="5046334" y="3138404"/>
                </a:lnTo>
                <a:lnTo>
                  <a:pt x="5026005" y="3118074"/>
                </a:lnTo>
                <a:lnTo>
                  <a:pt x="4950071" y="3194008"/>
                </a:lnTo>
                <a:close/>
                <a:moveTo>
                  <a:pt x="4271446" y="3118074"/>
                </a:moveTo>
                <a:lnTo>
                  <a:pt x="4251117" y="3138404"/>
                </a:lnTo>
                <a:lnTo>
                  <a:pt x="4327052" y="3214337"/>
                </a:lnTo>
                <a:lnTo>
                  <a:pt x="4251117" y="3290270"/>
                </a:lnTo>
                <a:lnTo>
                  <a:pt x="4271446" y="3310598"/>
                </a:lnTo>
                <a:lnTo>
                  <a:pt x="4347380" y="3234665"/>
                </a:lnTo>
                <a:lnTo>
                  <a:pt x="4423315" y="3310598"/>
                </a:lnTo>
                <a:lnTo>
                  <a:pt x="4443644" y="3290270"/>
                </a:lnTo>
                <a:lnTo>
                  <a:pt x="4367709" y="3214337"/>
                </a:lnTo>
                <a:lnTo>
                  <a:pt x="4443644" y="3138404"/>
                </a:lnTo>
                <a:lnTo>
                  <a:pt x="4423315" y="3118074"/>
                </a:lnTo>
                <a:lnTo>
                  <a:pt x="4347380" y="3194008"/>
                </a:lnTo>
                <a:close/>
                <a:moveTo>
                  <a:pt x="3067291" y="3118074"/>
                </a:moveTo>
                <a:lnTo>
                  <a:pt x="3046962" y="3138404"/>
                </a:lnTo>
                <a:lnTo>
                  <a:pt x="3122897" y="3214337"/>
                </a:lnTo>
                <a:lnTo>
                  <a:pt x="3046962" y="3290270"/>
                </a:lnTo>
                <a:lnTo>
                  <a:pt x="3067291" y="3310598"/>
                </a:lnTo>
                <a:lnTo>
                  <a:pt x="3142629" y="3234665"/>
                </a:lnTo>
                <a:lnTo>
                  <a:pt x="3218565" y="3310598"/>
                </a:lnTo>
                <a:lnTo>
                  <a:pt x="3238894" y="3290270"/>
                </a:lnTo>
                <a:lnTo>
                  <a:pt x="3162958" y="3214337"/>
                </a:lnTo>
                <a:lnTo>
                  <a:pt x="3238894" y="3138404"/>
                </a:lnTo>
                <a:lnTo>
                  <a:pt x="3218565" y="3118074"/>
                </a:lnTo>
                <a:lnTo>
                  <a:pt x="3142629" y="3194008"/>
                </a:lnTo>
                <a:close/>
                <a:moveTo>
                  <a:pt x="2464596" y="3118074"/>
                </a:moveTo>
                <a:lnTo>
                  <a:pt x="2444267" y="3138404"/>
                </a:lnTo>
                <a:lnTo>
                  <a:pt x="2520203" y="3214337"/>
                </a:lnTo>
                <a:lnTo>
                  <a:pt x="2444267" y="3290270"/>
                </a:lnTo>
                <a:lnTo>
                  <a:pt x="2464596" y="3310598"/>
                </a:lnTo>
                <a:lnTo>
                  <a:pt x="2540532" y="3234665"/>
                </a:lnTo>
                <a:lnTo>
                  <a:pt x="2616466" y="3310598"/>
                </a:lnTo>
                <a:lnTo>
                  <a:pt x="2636795" y="3290270"/>
                </a:lnTo>
                <a:lnTo>
                  <a:pt x="2560861" y="3214337"/>
                </a:lnTo>
                <a:lnTo>
                  <a:pt x="2636795" y="3138404"/>
                </a:lnTo>
                <a:lnTo>
                  <a:pt x="2616466" y="3118074"/>
                </a:lnTo>
                <a:lnTo>
                  <a:pt x="2540532" y="3194008"/>
                </a:lnTo>
                <a:close/>
                <a:moveTo>
                  <a:pt x="657116" y="3118074"/>
                </a:moveTo>
                <a:lnTo>
                  <a:pt x="636787" y="3138404"/>
                </a:lnTo>
                <a:lnTo>
                  <a:pt x="712721" y="3214337"/>
                </a:lnTo>
                <a:lnTo>
                  <a:pt x="636787" y="3289673"/>
                </a:lnTo>
                <a:lnTo>
                  <a:pt x="657116" y="3310001"/>
                </a:lnTo>
                <a:lnTo>
                  <a:pt x="733050" y="3234068"/>
                </a:lnTo>
                <a:lnTo>
                  <a:pt x="808984" y="3310001"/>
                </a:lnTo>
                <a:lnTo>
                  <a:pt x="829313" y="3289673"/>
                </a:lnTo>
                <a:lnTo>
                  <a:pt x="753379" y="3214337"/>
                </a:lnTo>
                <a:lnTo>
                  <a:pt x="829313" y="3138404"/>
                </a:lnTo>
                <a:lnTo>
                  <a:pt x="808984" y="3118074"/>
                </a:lnTo>
                <a:lnTo>
                  <a:pt x="733050" y="3194008"/>
                </a:lnTo>
                <a:close/>
                <a:moveTo>
                  <a:pt x="8489086" y="3117477"/>
                </a:moveTo>
                <a:lnTo>
                  <a:pt x="8468757" y="3137805"/>
                </a:lnTo>
                <a:lnTo>
                  <a:pt x="8544691" y="3213739"/>
                </a:lnTo>
                <a:lnTo>
                  <a:pt x="8468757" y="3289673"/>
                </a:lnTo>
                <a:lnTo>
                  <a:pt x="8489086" y="3310001"/>
                </a:lnTo>
                <a:lnTo>
                  <a:pt x="8565020" y="3234068"/>
                </a:lnTo>
                <a:lnTo>
                  <a:pt x="8640954" y="3310001"/>
                </a:lnTo>
                <a:lnTo>
                  <a:pt x="8661283" y="3289673"/>
                </a:lnTo>
                <a:lnTo>
                  <a:pt x="8585349" y="3213739"/>
                </a:lnTo>
                <a:lnTo>
                  <a:pt x="8661283" y="3137805"/>
                </a:lnTo>
                <a:lnTo>
                  <a:pt x="8640954" y="3117477"/>
                </a:lnTo>
                <a:lnTo>
                  <a:pt x="8565020" y="3193410"/>
                </a:lnTo>
                <a:close/>
                <a:moveTo>
                  <a:pt x="6078921" y="3117477"/>
                </a:moveTo>
                <a:lnTo>
                  <a:pt x="6058592" y="3137805"/>
                </a:lnTo>
                <a:lnTo>
                  <a:pt x="6134526" y="3213739"/>
                </a:lnTo>
                <a:lnTo>
                  <a:pt x="6058592" y="3289673"/>
                </a:lnTo>
                <a:lnTo>
                  <a:pt x="6078921" y="3310001"/>
                </a:lnTo>
                <a:lnTo>
                  <a:pt x="6154855" y="3234068"/>
                </a:lnTo>
                <a:lnTo>
                  <a:pt x="6230789" y="3310001"/>
                </a:lnTo>
                <a:lnTo>
                  <a:pt x="6251118" y="3289673"/>
                </a:lnTo>
                <a:lnTo>
                  <a:pt x="6175184" y="3213739"/>
                </a:lnTo>
                <a:lnTo>
                  <a:pt x="6251118" y="3137805"/>
                </a:lnTo>
                <a:lnTo>
                  <a:pt x="6230789" y="3117477"/>
                </a:lnTo>
                <a:lnTo>
                  <a:pt x="6154855" y="3193410"/>
                </a:lnTo>
                <a:close/>
                <a:moveTo>
                  <a:pt x="3669354" y="3117477"/>
                </a:moveTo>
                <a:lnTo>
                  <a:pt x="3649025" y="3137805"/>
                </a:lnTo>
                <a:lnTo>
                  <a:pt x="3724959" y="3213739"/>
                </a:lnTo>
                <a:lnTo>
                  <a:pt x="3649025" y="3289673"/>
                </a:lnTo>
                <a:lnTo>
                  <a:pt x="3669354" y="3310001"/>
                </a:lnTo>
                <a:lnTo>
                  <a:pt x="3745288" y="3234068"/>
                </a:lnTo>
                <a:lnTo>
                  <a:pt x="3821222" y="3310001"/>
                </a:lnTo>
                <a:lnTo>
                  <a:pt x="3841551" y="3289673"/>
                </a:lnTo>
                <a:lnTo>
                  <a:pt x="3765617" y="3213739"/>
                </a:lnTo>
                <a:lnTo>
                  <a:pt x="3841551" y="3137805"/>
                </a:lnTo>
                <a:lnTo>
                  <a:pt x="3821222" y="3117477"/>
                </a:lnTo>
                <a:lnTo>
                  <a:pt x="3745288" y="3193410"/>
                </a:lnTo>
                <a:close/>
                <a:moveTo>
                  <a:pt x="1861902" y="3117477"/>
                </a:moveTo>
                <a:lnTo>
                  <a:pt x="1841571" y="3137805"/>
                </a:lnTo>
                <a:lnTo>
                  <a:pt x="1917507" y="3213739"/>
                </a:lnTo>
                <a:lnTo>
                  <a:pt x="1841571" y="3289673"/>
                </a:lnTo>
                <a:lnTo>
                  <a:pt x="1861902" y="3310001"/>
                </a:lnTo>
                <a:lnTo>
                  <a:pt x="1937836" y="3234068"/>
                </a:lnTo>
                <a:lnTo>
                  <a:pt x="2013770" y="3310001"/>
                </a:lnTo>
                <a:lnTo>
                  <a:pt x="2034099" y="3289673"/>
                </a:lnTo>
                <a:lnTo>
                  <a:pt x="1958165" y="3213739"/>
                </a:lnTo>
                <a:lnTo>
                  <a:pt x="2034099" y="3137805"/>
                </a:lnTo>
                <a:lnTo>
                  <a:pt x="2013770" y="3117477"/>
                </a:lnTo>
                <a:lnTo>
                  <a:pt x="1937836" y="3193410"/>
                </a:lnTo>
                <a:close/>
                <a:moveTo>
                  <a:pt x="1259804" y="3092365"/>
                </a:moveTo>
                <a:lnTo>
                  <a:pt x="1335738" y="3168298"/>
                </a:lnTo>
                <a:lnTo>
                  <a:pt x="1411673" y="3092365"/>
                </a:lnTo>
                <a:lnTo>
                  <a:pt x="1457711" y="3138404"/>
                </a:lnTo>
                <a:lnTo>
                  <a:pt x="1381179" y="3214338"/>
                </a:lnTo>
                <a:lnTo>
                  <a:pt x="1457113" y="3290272"/>
                </a:lnTo>
                <a:lnTo>
                  <a:pt x="1411076" y="3336311"/>
                </a:lnTo>
                <a:lnTo>
                  <a:pt x="1335140" y="3260376"/>
                </a:lnTo>
                <a:lnTo>
                  <a:pt x="1259804" y="3335712"/>
                </a:lnTo>
                <a:lnTo>
                  <a:pt x="1213767" y="3289674"/>
                </a:lnTo>
                <a:lnTo>
                  <a:pt x="1289699" y="3213739"/>
                </a:lnTo>
                <a:lnTo>
                  <a:pt x="1213767" y="3138404"/>
                </a:lnTo>
                <a:close/>
                <a:moveTo>
                  <a:pt x="55023" y="3092365"/>
                </a:moveTo>
                <a:lnTo>
                  <a:pt x="130957" y="3168298"/>
                </a:lnTo>
                <a:lnTo>
                  <a:pt x="206891" y="3092365"/>
                </a:lnTo>
                <a:lnTo>
                  <a:pt x="252930" y="3138404"/>
                </a:lnTo>
                <a:lnTo>
                  <a:pt x="176996" y="3214338"/>
                </a:lnTo>
                <a:lnTo>
                  <a:pt x="252930" y="3290272"/>
                </a:lnTo>
                <a:lnTo>
                  <a:pt x="206891" y="3336311"/>
                </a:lnTo>
                <a:lnTo>
                  <a:pt x="130957" y="3260376"/>
                </a:lnTo>
                <a:lnTo>
                  <a:pt x="55023" y="3335712"/>
                </a:lnTo>
                <a:lnTo>
                  <a:pt x="8984" y="3289674"/>
                </a:lnTo>
                <a:lnTo>
                  <a:pt x="84918" y="3213739"/>
                </a:lnTo>
                <a:lnTo>
                  <a:pt x="8984" y="3138404"/>
                </a:lnTo>
                <a:close/>
                <a:moveTo>
                  <a:pt x="10295963" y="3091766"/>
                </a:moveTo>
                <a:lnTo>
                  <a:pt x="10371897" y="3167699"/>
                </a:lnTo>
                <a:lnTo>
                  <a:pt x="10447831" y="3091766"/>
                </a:lnTo>
                <a:lnTo>
                  <a:pt x="10493870" y="3137805"/>
                </a:lnTo>
                <a:lnTo>
                  <a:pt x="10417936" y="3213739"/>
                </a:lnTo>
                <a:lnTo>
                  <a:pt x="10493870" y="3289673"/>
                </a:lnTo>
                <a:lnTo>
                  <a:pt x="10447831" y="3335712"/>
                </a:lnTo>
                <a:lnTo>
                  <a:pt x="10371897" y="3259778"/>
                </a:lnTo>
                <a:lnTo>
                  <a:pt x="10295963" y="3335712"/>
                </a:lnTo>
                <a:lnTo>
                  <a:pt x="10249924" y="3289673"/>
                </a:lnTo>
                <a:lnTo>
                  <a:pt x="10325858" y="3213739"/>
                </a:lnTo>
                <a:lnTo>
                  <a:pt x="10249924" y="3137805"/>
                </a:lnTo>
                <a:close/>
                <a:moveTo>
                  <a:pt x="9693272" y="3091766"/>
                </a:moveTo>
                <a:lnTo>
                  <a:pt x="9769206" y="3167699"/>
                </a:lnTo>
                <a:lnTo>
                  <a:pt x="9845140" y="3091766"/>
                </a:lnTo>
                <a:lnTo>
                  <a:pt x="9891180" y="3137805"/>
                </a:lnTo>
                <a:lnTo>
                  <a:pt x="9815245" y="3213739"/>
                </a:lnTo>
                <a:lnTo>
                  <a:pt x="9891180" y="3289673"/>
                </a:lnTo>
                <a:lnTo>
                  <a:pt x="9845140" y="3335712"/>
                </a:lnTo>
                <a:lnTo>
                  <a:pt x="9769206" y="3259778"/>
                </a:lnTo>
                <a:lnTo>
                  <a:pt x="9693272" y="3335712"/>
                </a:lnTo>
                <a:lnTo>
                  <a:pt x="9647233" y="3289673"/>
                </a:lnTo>
                <a:lnTo>
                  <a:pt x="9723167" y="3213739"/>
                </a:lnTo>
                <a:lnTo>
                  <a:pt x="9647233" y="3137805"/>
                </a:lnTo>
                <a:close/>
                <a:moveTo>
                  <a:pt x="9091777" y="3091766"/>
                </a:moveTo>
                <a:lnTo>
                  <a:pt x="9167711" y="3167699"/>
                </a:lnTo>
                <a:lnTo>
                  <a:pt x="9243645" y="3091766"/>
                </a:lnTo>
                <a:lnTo>
                  <a:pt x="9289684" y="3137805"/>
                </a:lnTo>
                <a:lnTo>
                  <a:pt x="9213750" y="3213739"/>
                </a:lnTo>
                <a:lnTo>
                  <a:pt x="9289684" y="3289673"/>
                </a:lnTo>
                <a:lnTo>
                  <a:pt x="9243645" y="3335712"/>
                </a:lnTo>
                <a:lnTo>
                  <a:pt x="9167711" y="3259778"/>
                </a:lnTo>
                <a:lnTo>
                  <a:pt x="9091777" y="3335712"/>
                </a:lnTo>
                <a:lnTo>
                  <a:pt x="9045738" y="3289673"/>
                </a:lnTo>
                <a:lnTo>
                  <a:pt x="9121672" y="3213739"/>
                </a:lnTo>
                <a:lnTo>
                  <a:pt x="9045738" y="3137805"/>
                </a:lnTo>
                <a:close/>
                <a:moveTo>
                  <a:pt x="8488488" y="3091766"/>
                </a:moveTo>
                <a:lnTo>
                  <a:pt x="8564422" y="3167699"/>
                </a:lnTo>
                <a:lnTo>
                  <a:pt x="8640356" y="3091766"/>
                </a:lnTo>
                <a:lnTo>
                  <a:pt x="8686396" y="3137805"/>
                </a:lnTo>
                <a:lnTo>
                  <a:pt x="8610461" y="3213739"/>
                </a:lnTo>
                <a:lnTo>
                  <a:pt x="8686396" y="3289673"/>
                </a:lnTo>
                <a:lnTo>
                  <a:pt x="8640356" y="3335712"/>
                </a:lnTo>
                <a:lnTo>
                  <a:pt x="8564422" y="3259778"/>
                </a:lnTo>
                <a:lnTo>
                  <a:pt x="8488488" y="3335712"/>
                </a:lnTo>
                <a:lnTo>
                  <a:pt x="8442449" y="3289673"/>
                </a:lnTo>
                <a:lnTo>
                  <a:pt x="8518383" y="3213739"/>
                </a:lnTo>
                <a:lnTo>
                  <a:pt x="8442449" y="3137805"/>
                </a:lnTo>
                <a:close/>
                <a:moveTo>
                  <a:pt x="7886396" y="3091766"/>
                </a:moveTo>
                <a:lnTo>
                  <a:pt x="7962330" y="3167699"/>
                </a:lnTo>
                <a:lnTo>
                  <a:pt x="8038264" y="3091766"/>
                </a:lnTo>
                <a:lnTo>
                  <a:pt x="8084303" y="3137805"/>
                </a:lnTo>
                <a:lnTo>
                  <a:pt x="8008369" y="3213739"/>
                </a:lnTo>
                <a:lnTo>
                  <a:pt x="8084303" y="3289673"/>
                </a:lnTo>
                <a:lnTo>
                  <a:pt x="8038264" y="3335712"/>
                </a:lnTo>
                <a:lnTo>
                  <a:pt x="7962330" y="3259778"/>
                </a:lnTo>
                <a:lnTo>
                  <a:pt x="7886396" y="3335712"/>
                </a:lnTo>
                <a:lnTo>
                  <a:pt x="7840357" y="3289673"/>
                </a:lnTo>
                <a:lnTo>
                  <a:pt x="7916291" y="3213739"/>
                </a:lnTo>
                <a:lnTo>
                  <a:pt x="7840357" y="3137805"/>
                </a:lnTo>
                <a:close/>
                <a:moveTo>
                  <a:pt x="7283705" y="3091766"/>
                </a:moveTo>
                <a:lnTo>
                  <a:pt x="7359639" y="3167699"/>
                </a:lnTo>
                <a:lnTo>
                  <a:pt x="7435573" y="3091766"/>
                </a:lnTo>
                <a:lnTo>
                  <a:pt x="7481613" y="3137805"/>
                </a:lnTo>
                <a:lnTo>
                  <a:pt x="7405678" y="3213739"/>
                </a:lnTo>
                <a:lnTo>
                  <a:pt x="7481613" y="3289673"/>
                </a:lnTo>
                <a:lnTo>
                  <a:pt x="7435573" y="3335712"/>
                </a:lnTo>
                <a:lnTo>
                  <a:pt x="7359639" y="3259778"/>
                </a:lnTo>
                <a:lnTo>
                  <a:pt x="7283705" y="3335712"/>
                </a:lnTo>
                <a:lnTo>
                  <a:pt x="7237666" y="3289673"/>
                </a:lnTo>
                <a:lnTo>
                  <a:pt x="7313600" y="3213739"/>
                </a:lnTo>
                <a:lnTo>
                  <a:pt x="7237666" y="3137805"/>
                </a:lnTo>
                <a:close/>
                <a:moveTo>
                  <a:pt x="6681612" y="3091766"/>
                </a:moveTo>
                <a:lnTo>
                  <a:pt x="6757546" y="3167699"/>
                </a:lnTo>
                <a:lnTo>
                  <a:pt x="6833480" y="3091766"/>
                </a:lnTo>
                <a:lnTo>
                  <a:pt x="6879519" y="3137805"/>
                </a:lnTo>
                <a:lnTo>
                  <a:pt x="6803585" y="3213739"/>
                </a:lnTo>
                <a:lnTo>
                  <a:pt x="6879519" y="3289673"/>
                </a:lnTo>
                <a:lnTo>
                  <a:pt x="6833480" y="3335712"/>
                </a:lnTo>
                <a:lnTo>
                  <a:pt x="6757546" y="3259778"/>
                </a:lnTo>
                <a:lnTo>
                  <a:pt x="6681612" y="3335712"/>
                </a:lnTo>
                <a:lnTo>
                  <a:pt x="6635573" y="3289673"/>
                </a:lnTo>
                <a:lnTo>
                  <a:pt x="6711507" y="3213739"/>
                </a:lnTo>
                <a:lnTo>
                  <a:pt x="6635573" y="3137805"/>
                </a:lnTo>
                <a:close/>
                <a:moveTo>
                  <a:pt x="6078921" y="3091766"/>
                </a:moveTo>
                <a:lnTo>
                  <a:pt x="6154855" y="3167699"/>
                </a:lnTo>
                <a:lnTo>
                  <a:pt x="6230789" y="3091766"/>
                </a:lnTo>
                <a:lnTo>
                  <a:pt x="6276829" y="3137805"/>
                </a:lnTo>
                <a:lnTo>
                  <a:pt x="6200894" y="3213739"/>
                </a:lnTo>
                <a:lnTo>
                  <a:pt x="6276829" y="3289673"/>
                </a:lnTo>
                <a:lnTo>
                  <a:pt x="6230789" y="3335712"/>
                </a:lnTo>
                <a:lnTo>
                  <a:pt x="6154855" y="3259778"/>
                </a:lnTo>
                <a:lnTo>
                  <a:pt x="6078921" y="3335712"/>
                </a:lnTo>
                <a:lnTo>
                  <a:pt x="6032882" y="3289673"/>
                </a:lnTo>
                <a:lnTo>
                  <a:pt x="6108816" y="3213739"/>
                </a:lnTo>
                <a:lnTo>
                  <a:pt x="6032882" y="3137805"/>
                </a:lnTo>
                <a:close/>
                <a:moveTo>
                  <a:pt x="5476828" y="3091766"/>
                </a:moveTo>
                <a:lnTo>
                  <a:pt x="5552762" y="3167699"/>
                </a:lnTo>
                <a:lnTo>
                  <a:pt x="5628697" y="3091766"/>
                </a:lnTo>
                <a:lnTo>
                  <a:pt x="5674735" y="3137805"/>
                </a:lnTo>
                <a:lnTo>
                  <a:pt x="5598801" y="3213739"/>
                </a:lnTo>
                <a:lnTo>
                  <a:pt x="5674735" y="3289673"/>
                </a:lnTo>
                <a:lnTo>
                  <a:pt x="5628099" y="3335712"/>
                </a:lnTo>
                <a:lnTo>
                  <a:pt x="5552164" y="3259778"/>
                </a:lnTo>
                <a:lnTo>
                  <a:pt x="5476828" y="3335712"/>
                </a:lnTo>
                <a:lnTo>
                  <a:pt x="5430789" y="3289673"/>
                </a:lnTo>
                <a:lnTo>
                  <a:pt x="5506723" y="3213739"/>
                </a:lnTo>
                <a:lnTo>
                  <a:pt x="5430789" y="3137805"/>
                </a:lnTo>
                <a:close/>
                <a:moveTo>
                  <a:pt x="4874137" y="3091766"/>
                </a:moveTo>
                <a:lnTo>
                  <a:pt x="4950071" y="3167699"/>
                </a:lnTo>
                <a:lnTo>
                  <a:pt x="5026005" y="3091766"/>
                </a:lnTo>
                <a:lnTo>
                  <a:pt x="5072044" y="3137805"/>
                </a:lnTo>
                <a:lnTo>
                  <a:pt x="4996110" y="3213739"/>
                </a:lnTo>
                <a:lnTo>
                  <a:pt x="5072044" y="3289673"/>
                </a:lnTo>
                <a:lnTo>
                  <a:pt x="5026005" y="3335712"/>
                </a:lnTo>
                <a:lnTo>
                  <a:pt x="4950071" y="3259778"/>
                </a:lnTo>
                <a:lnTo>
                  <a:pt x="4874137" y="3335712"/>
                </a:lnTo>
                <a:lnTo>
                  <a:pt x="4828098" y="3289673"/>
                </a:lnTo>
                <a:lnTo>
                  <a:pt x="4904032" y="3213739"/>
                </a:lnTo>
                <a:lnTo>
                  <a:pt x="4828098" y="3137805"/>
                </a:lnTo>
                <a:close/>
                <a:moveTo>
                  <a:pt x="4272044" y="3091766"/>
                </a:moveTo>
                <a:lnTo>
                  <a:pt x="4347978" y="3167699"/>
                </a:lnTo>
                <a:lnTo>
                  <a:pt x="4423913" y="3091766"/>
                </a:lnTo>
                <a:lnTo>
                  <a:pt x="4469951" y="3137805"/>
                </a:lnTo>
                <a:lnTo>
                  <a:pt x="4394017" y="3213739"/>
                </a:lnTo>
                <a:lnTo>
                  <a:pt x="4469951" y="3289673"/>
                </a:lnTo>
                <a:lnTo>
                  <a:pt x="4423913" y="3335712"/>
                </a:lnTo>
                <a:lnTo>
                  <a:pt x="4347978" y="3259778"/>
                </a:lnTo>
                <a:lnTo>
                  <a:pt x="4272044" y="3335712"/>
                </a:lnTo>
                <a:lnTo>
                  <a:pt x="4226005" y="3289673"/>
                </a:lnTo>
                <a:lnTo>
                  <a:pt x="4301939" y="3213739"/>
                </a:lnTo>
                <a:lnTo>
                  <a:pt x="4226005" y="3137805"/>
                </a:lnTo>
                <a:close/>
                <a:moveTo>
                  <a:pt x="3668756" y="3091766"/>
                </a:moveTo>
                <a:lnTo>
                  <a:pt x="3744690" y="3167699"/>
                </a:lnTo>
                <a:lnTo>
                  <a:pt x="3820624" y="3091766"/>
                </a:lnTo>
                <a:lnTo>
                  <a:pt x="3866663" y="3137805"/>
                </a:lnTo>
                <a:lnTo>
                  <a:pt x="3790729" y="3213739"/>
                </a:lnTo>
                <a:lnTo>
                  <a:pt x="3866663" y="3289673"/>
                </a:lnTo>
                <a:lnTo>
                  <a:pt x="3820624" y="3335712"/>
                </a:lnTo>
                <a:lnTo>
                  <a:pt x="3744690" y="3259778"/>
                </a:lnTo>
                <a:lnTo>
                  <a:pt x="3668756" y="3335712"/>
                </a:lnTo>
                <a:lnTo>
                  <a:pt x="3622717" y="3289673"/>
                </a:lnTo>
                <a:lnTo>
                  <a:pt x="3698651" y="3213739"/>
                </a:lnTo>
                <a:lnTo>
                  <a:pt x="3622717" y="3137805"/>
                </a:lnTo>
                <a:close/>
                <a:moveTo>
                  <a:pt x="3067291" y="3091766"/>
                </a:moveTo>
                <a:lnTo>
                  <a:pt x="3143226" y="3167699"/>
                </a:lnTo>
                <a:lnTo>
                  <a:pt x="3219163" y="3091766"/>
                </a:lnTo>
                <a:lnTo>
                  <a:pt x="3265201" y="3137805"/>
                </a:lnTo>
                <a:lnTo>
                  <a:pt x="3189266" y="3213739"/>
                </a:lnTo>
                <a:lnTo>
                  <a:pt x="3265201" y="3289673"/>
                </a:lnTo>
                <a:lnTo>
                  <a:pt x="3218565" y="3335712"/>
                </a:lnTo>
                <a:lnTo>
                  <a:pt x="3142629" y="3259778"/>
                </a:lnTo>
                <a:lnTo>
                  <a:pt x="3067291" y="3335712"/>
                </a:lnTo>
                <a:lnTo>
                  <a:pt x="3021252" y="3289673"/>
                </a:lnTo>
                <a:lnTo>
                  <a:pt x="3097187" y="3213739"/>
                </a:lnTo>
                <a:lnTo>
                  <a:pt x="3021252" y="3137805"/>
                </a:lnTo>
                <a:close/>
                <a:moveTo>
                  <a:pt x="2464596" y="3091766"/>
                </a:moveTo>
                <a:lnTo>
                  <a:pt x="2540532" y="3167699"/>
                </a:lnTo>
                <a:lnTo>
                  <a:pt x="2616466" y="3091766"/>
                </a:lnTo>
                <a:lnTo>
                  <a:pt x="2662506" y="3137805"/>
                </a:lnTo>
                <a:lnTo>
                  <a:pt x="2586571" y="3213739"/>
                </a:lnTo>
                <a:lnTo>
                  <a:pt x="2662506" y="3289673"/>
                </a:lnTo>
                <a:lnTo>
                  <a:pt x="2616466" y="3335712"/>
                </a:lnTo>
                <a:lnTo>
                  <a:pt x="2540532" y="3259778"/>
                </a:lnTo>
                <a:lnTo>
                  <a:pt x="2464596" y="3335712"/>
                </a:lnTo>
                <a:lnTo>
                  <a:pt x="2418557" y="3289673"/>
                </a:lnTo>
                <a:lnTo>
                  <a:pt x="2494492" y="3213739"/>
                </a:lnTo>
                <a:lnTo>
                  <a:pt x="2418557" y="3137805"/>
                </a:lnTo>
                <a:close/>
                <a:moveTo>
                  <a:pt x="1861902" y="3091766"/>
                </a:moveTo>
                <a:lnTo>
                  <a:pt x="1937836" y="3167699"/>
                </a:lnTo>
                <a:lnTo>
                  <a:pt x="2013770" y="3091766"/>
                </a:lnTo>
                <a:lnTo>
                  <a:pt x="2059809" y="3137805"/>
                </a:lnTo>
                <a:lnTo>
                  <a:pt x="1983875" y="3213739"/>
                </a:lnTo>
                <a:lnTo>
                  <a:pt x="2059809" y="3289673"/>
                </a:lnTo>
                <a:lnTo>
                  <a:pt x="2013770" y="3335712"/>
                </a:lnTo>
                <a:lnTo>
                  <a:pt x="1937836" y="3259778"/>
                </a:lnTo>
                <a:lnTo>
                  <a:pt x="1861902" y="3335712"/>
                </a:lnTo>
                <a:lnTo>
                  <a:pt x="1815861" y="3289673"/>
                </a:lnTo>
                <a:lnTo>
                  <a:pt x="1891797" y="3213739"/>
                </a:lnTo>
                <a:lnTo>
                  <a:pt x="1815861" y="3137805"/>
                </a:lnTo>
                <a:close/>
                <a:moveTo>
                  <a:pt x="657116" y="3091766"/>
                </a:moveTo>
                <a:lnTo>
                  <a:pt x="733050" y="3167699"/>
                </a:lnTo>
                <a:lnTo>
                  <a:pt x="808984" y="3091766"/>
                </a:lnTo>
                <a:lnTo>
                  <a:pt x="855023" y="3137805"/>
                </a:lnTo>
                <a:lnTo>
                  <a:pt x="779089" y="3213739"/>
                </a:lnTo>
                <a:lnTo>
                  <a:pt x="855023" y="3289673"/>
                </a:lnTo>
                <a:lnTo>
                  <a:pt x="808984" y="3335712"/>
                </a:lnTo>
                <a:lnTo>
                  <a:pt x="733050" y="3259778"/>
                </a:lnTo>
                <a:lnTo>
                  <a:pt x="657116" y="3335712"/>
                </a:lnTo>
                <a:lnTo>
                  <a:pt x="611077" y="3289673"/>
                </a:lnTo>
                <a:lnTo>
                  <a:pt x="687011" y="3213739"/>
                </a:lnTo>
                <a:lnTo>
                  <a:pt x="611077" y="3137805"/>
                </a:lnTo>
                <a:close/>
                <a:moveTo>
                  <a:pt x="10348579" y="2643340"/>
                </a:moveTo>
                <a:lnTo>
                  <a:pt x="10395813" y="2643340"/>
                </a:lnTo>
                <a:lnTo>
                  <a:pt x="10395813" y="2750364"/>
                </a:lnTo>
                <a:lnTo>
                  <a:pt x="10502838" y="2750364"/>
                </a:lnTo>
                <a:lnTo>
                  <a:pt x="10502838" y="2797000"/>
                </a:lnTo>
                <a:lnTo>
                  <a:pt x="10395813" y="2797000"/>
                </a:lnTo>
                <a:lnTo>
                  <a:pt x="10395813" y="2904026"/>
                </a:lnTo>
                <a:lnTo>
                  <a:pt x="10348579" y="2904026"/>
                </a:lnTo>
                <a:lnTo>
                  <a:pt x="10348579" y="2797000"/>
                </a:lnTo>
                <a:lnTo>
                  <a:pt x="10241553" y="2797000"/>
                </a:lnTo>
                <a:lnTo>
                  <a:pt x="10241553" y="2750364"/>
                </a:lnTo>
                <a:lnTo>
                  <a:pt x="10348579" y="2750364"/>
                </a:lnTo>
                <a:close/>
                <a:moveTo>
                  <a:pt x="9746486" y="2643340"/>
                </a:moveTo>
                <a:lnTo>
                  <a:pt x="9793123" y="2643340"/>
                </a:lnTo>
                <a:lnTo>
                  <a:pt x="9793123" y="2750364"/>
                </a:lnTo>
                <a:lnTo>
                  <a:pt x="9900148" y="2750364"/>
                </a:lnTo>
                <a:lnTo>
                  <a:pt x="9900148" y="2797000"/>
                </a:lnTo>
                <a:lnTo>
                  <a:pt x="9793123" y="2797000"/>
                </a:lnTo>
                <a:lnTo>
                  <a:pt x="9793123" y="2904026"/>
                </a:lnTo>
                <a:lnTo>
                  <a:pt x="9746486" y="2904026"/>
                </a:lnTo>
                <a:lnTo>
                  <a:pt x="9746486" y="2797000"/>
                </a:lnTo>
                <a:lnTo>
                  <a:pt x="9639460" y="2797000"/>
                </a:lnTo>
                <a:lnTo>
                  <a:pt x="9639460" y="2750364"/>
                </a:lnTo>
                <a:lnTo>
                  <a:pt x="9746486" y="2750364"/>
                </a:lnTo>
                <a:close/>
                <a:moveTo>
                  <a:pt x="9143796" y="2643340"/>
                </a:moveTo>
                <a:lnTo>
                  <a:pt x="9191030" y="2643340"/>
                </a:lnTo>
                <a:lnTo>
                  <a:pt x="9191030" y="2750364"/>
                </a:lnTo>
                <a:lnTo>
                  <a:pt x="9298055" y="2750364"/>
                </a:lnTo>
                <a:lnTo>
                  <a:pt x="9298055" y="2797000"/>
                </a:lnTo>
                <a:lnTo>
                  <a:pt x="9191030" y="2797000"/>
                </a:lnTo>
                <a:lnTo>
                  <a:pt x="9191030" y="2904026"/>
                </a:lnTo>
                <a:lnTo>
                  <a:pt x="9143796" y="2904026"/>
                </a:lnTo>
                <a:lnTo>
                  <a:pt x="9143796" y="2797000"/>
                </a:lnTo>
                <a:lnTo>
                  <a:pt x="9036770" y="2797000"/>
                </a:lnTo>
                <a:lnTo>
                  <a:pt x="9036770" y="2750364"/>
                </a:lnTo>
                <a:lnTo>
                  <a:pt x="9143796" y="2750364"/>
                </a:lnTo>
                <a:close/>
                <a:moveTo>
                  <a:pt x="8541105" y="2643340"/>
                </a:moveTo>
                <a:lnTo>
                  <a:pt x="8588339" y="2643340"/>
                </a:lnTo>
                <a:lnTo>
                  <a:pt x="8588339" y="2750364"/>
                </a:lnTo>
                <a:lnTo>
                  <a:pt x="8695365" y="2750364"/>
                </a:lnTo>
                <a:lnTo>
                  <a:pt x="8695365" y="2797000"/>
                </a:lnTo>
                <a:lnTo>
                  <a:pt x="8588339" y="2797000"/>
                </a:lnTo>
                <a:lnTo>
                  <a:pt x="8588339" y="2904026"/>
                </a:lnTo>
                <a:lnTo>
                  <a:pt x="8541105" y="2904026"/>
                </a:lnTo>
                <a:lnTo>
                  <a:pt x="8541105" y="2797000"/>
                </a:lnTo>
                <a:lnTo>
                  <a:pt x="8434079" y="2797000"/>
                </a:lnTo>
                <a:lnTo>
                  <a:pt x="8434079" y="2750364"/>
                </a:lnTo>
                <a:lnTo>
                  <a:pt x="8541105" y="2750364"/>
                </a:lnTo>
                <a:close/>
                <a:moveTo>
                  <a:pt x="7939012" y="2643340"/>
                </a:moveTo>
                <a:lnTo>
                  <a:pt x="7985648" y="2643340"/>
                </a:lnTo>
                <a:lnTo>
                  <a:pt x="7985648" y="2750364"/>
                </a:lnTo>
                <a:lnTo>
                  <a:pt x="8092674" y="2750364"/>
                </a:lnTo>
                <a:lnTo>
                  <a:pt x="8092674" y="2797000"/>
                </a:lnTo>
                <a:lnTo>
                  <a:pt x="7985648" y="2797000"/>
                </a:lnTo>
                <a:lnTo>
                  <a:pt x="7985648" y="2904026"/>
                </a:lnTo>
                <a:lnTo>
                  <a:pt x="7939012" y="2904026"/>
                </a:lnTo>
                <a:lnTo>
                  <a:pt x="7939012" y="2797000"/>
                </a:lnTo>
                <a:lnTo>
                  <a:pt x="7831986" y="2797000"/>
                </a:lnTo>
                <a:lnTo>
                  <a:pt x="7831986" y="2750364"/>
                </a:lnTo>
                <a:lnTo>
                  <a:pt x="7939012" y="2750364"/>
                </a:lnTo>
                <a:close/>
                <a:moveTo>
                  <a:pt x="7336321" y="2643340"/>
                </a:moveTo>
                <a:lnTo>
                  <a:pt x="7383555" y="2643340"/>
                </a:lnTo>
                <a:lnTo>
                  <a:pt x="7383555" y="2750364"/>
                </a:lnTo>
                <a:lnTo>
                  <a:pt x="7490581" y="2750364"/>
                </a:lnTo>
                <a:lnTo>
                  <a:pt x="7490581" y="2797000"/>
                </a:lnTo>
                <a:lnTo>
                  <a:pt x="7383555" y="2797000"/>
                </a:lnTo>
                <a:lnTo>
                  <a:pt x="7383555" y="2904026"/>
                </a:lnTo>
                <a:lnTo>
                  <a:pt x="7336321" y="2904026"/>
                </a:lnTo>
                <a:lnTo>
                  <a:pt x="7336321" y="2797000"/>
                </a:lnTo>
                <a:lnTo>
                  <a:pt x="7229295" y="2797000"/>
                </a:lnTo>
                <a:lnTo>
                  <a:pt x="7229295" y="2750364"/>
                </a:lnTo>
                <a:lnTo>
                  <a:pt x="7336321" y="2750364"/>
                </a:lnTo>
                <a:close/>
                <a:moveTo>
                  <a:pt x="6734228" y="2643340"/>
                </a:moveTo>
                <a:lnTo>
                  <a:pt x="6780864" y="2643340"/>
                </a:lnTo>
                <a:lnTo>
                  <a:pt x="6780864" y="2750364"/>
                </a:lnTo>
                <a:lnTo>
                  <a:pt x="6887890" y="2750364"/>
                </a:lnTo>
                <a:lnTo>
                  <a:pt x="6887890" y="2797000"/>
                </a:lnTo>
                <a:lnTo>
                  <a:pt x="6780864" y="2797000"/>
                </a:lnTo>
                <a:lnTo>
                  <a:pt x="6780864" y="2904026"/>
                </a:lnTo>
                <a:lnTo>
                  <a:pt x="6734228" y="2904026"/>
                </a:lnTo>
                <a:lnTo>
                  <a:pt x="6734228" y="2797000"/>
                </a:lnTo>
                <a:lnTo>
                  <a:pt x="6627202" y="2797000"/>
                </a:lnTo>
                <a:lnTo>
                  <a:pt x="6627202" y="2750364"/>
                </a:lnTo>
                <a:lnTo>
                  <a:pt x="6734228" y="2750364"/>
                </a:lnTo>
                <a:close/>
                <a:moveTo>
                  <a:pt x="6131537" y="2643340"/>
                </a:moveTo>
                <a:lnTo>
                  <a:pt x="6178771" y="2643340"/>
                </a:lnTo>
                <a:lnTo>
                  <a:pt x="6178771" y="2750364"/>
                </a:lnTo>
                <a:lnTo>
                  <a:pt x="6285797" y="2750364"/>
                </a:lnTo>
                <a:lnTo>
                  <a:pt x="6285797" y="2797000"/>
                </a:lnTo>
                <a:lnTo>
                  <a:pt x="6178771" y="2797000"/>
                </a:lnTo>
                <a:lnTo>
                  <a:pt x="6178771" y="2904026"/>
                </a:lnTo>
                <a:lnTo>
                  <a:pt x="6131537" y="2904026"/>
                </a:lnTo>
                <a:lnTo>
                  <a:pt x="6131537" y="2797000"/>
                </a:lnTo>
                <a:lnTo>
                  <a:pt x="6024511" y="2797000"/>
                </a:lnTo>
                <a:lnTo>
                  <a:pt x="6024511" y="2750364"/>
                </a:lnTo>
                <a:lnTo>
                  <a:pt x="6131537" y="2750364"/>
                </a:lnTo>
                <a:close/>
                <a:moveTo>
                  <a:pt x="5528846" y="2643340"/>
                </a:moveTo>
                <a:lnTo>
                  <a:pt x="5576080" y="2643340"/>
                </a:lnTo>
                <a:lnTo>
                  <a:pt x="5576080" y="2750364"/>
                </a:lnTo>
                <a:lnTo>
                  <a:pt x="5683106" y="2750364"/>
                </a:lnTo>
                <a:lnTo>
                  <a:pt x="5683106" y="2797000"/>
                </a:lnTo>
                <a:lnTo>
                  <a:pt x="5576080" y="2797000"/>
                </a:lnTo>
                <a:lnTo>
                  <a:pt x="5576080" y="2904026"/>
                </a:lnTo>
                <a:lnTo>
                  <a:pt x="5528846" y="2904026"/>
                </a:lnTo>
                <a:lnTo>
                  <a:pt x="5528846" y="2797000"/>
                </a:lnTo>
                <a:lnTo>
                  <a:pt x="5421820" y="2797000"/>
                </a:lnTo>
                <a:lnTo>
                  <a:pt x="5421820" y="2750364"/>
                </a:lnTo>
                <a:lnTo>
                  <a:pt x="5528846" y="2750364"/>
                </a:lnTo>
                <a:close/>
                <a:moveTo>
                  <a:pt x="4926753" y="2643340"/>
                </a:moveTo>
                <a:lnTo>
                  <a:pt x="4973389" y="2643340"/>
                </a:lnTo>
                <a:lnTo>
                  <a:pt x="4973389" y="2750364"/>
                </a:lnTo>
                <a:lnTo>
                  <a:pt x="5080415" y="2750364"/>
                </a:lnTo>
                <a:lnTo>
                  <a:pt x="5080415" y="2797000"/>
                </a:lnTo>
                <a:lnTo>
                  <a:pt x="4973389" y="2797000"/>
                </a:lnTo>
                <a:lnTo>
                  <a:pt x="4973389" y="2904026"/>
                </a:lnTo>
                <a:lnTo>
                  <a:pt x="4926753" y="2904026"/>
                </a:lnTo>
                <a:lnTo>
                  <a:pt x="4926753" y="2797000"/>
                </a:lnTo>
                <a:lnTo>
                  <a:pt x="4819727" y="2797000"/>
                </a:lnTo>
                <a:lnTo>
                  <a:pt x="4819727" y="2750364"/>
                </a:lnTo>
                <a:lnTo>
                  <a:pt x="4926753" y="2750364"/>
                </a:lnTo>
                <a:close/>
                <a:moveTo>
                  <a:pt x="4324063" y="2643340"/>
                </a:moveTo>
                <a:lnTo>
                  <a:pt x="4371297" y="2643340"/>
                </a:lnTo>
                <a:lnTo>
                  <a:pt x="4371297" y="2750364"/>
                </a:lnTo>
                <a:lnTo>
                  <a:pt x="4478323" y="2750364"/>
                </a:lnTo>
                <a:lnTo>
                  <a:pt x="4478323" y="2797000"/>
                </a:lnTo>
                <a:lnTo>
                  <a:pt x="4371297" y="2797000"/>
                </a:lnTo>
                <a:lnTo>
                  <a:pt x="4371297" y="2904026"/>
                </a:lnTo>
                <a:lnTo>
                  <a:pt x="4324063" y="2904026"/>
                </a:lnTo>
                <a:lnTo>
                  <a:pt x="4324063" y="2797000"/>
                </a:lnTo>
                <a:lnTo>
                  <a:pt x="4217037" y="2797000"/>
                </a:lnTo>
                <a:lnTo>
                  <a:pt x="4217037" y="2750364"/>
                </a:lnTo>
                <a:lnTo>
                  <a:pt x="4324063" y="2750364"/>
                </a:lnTo>
                <a:close/>
                <a:moveTo>
                  <a:pt x="3721970" y="2643340"/>
                </a:moveTo>
                <a:lnTo>
                  <a:pt x="3768606" y="2643340"/>
                </a:lnTo>
                <a:lnTo>
                  <a:pt x="3768606" y="2750364"/>
                </a:lnTo>
                <a:lnTo>
                  <a:pt x="3875632" y="2750364"/>
                </a:lnTo>
                <a:lnTo>
                  <a:pt x="3875632" y="2797000"/>
                </a:lnTo>
                <a:lnTo>
                  <a:pt x="3768606" y="2797000"/>
                </a:lnTo>
                <a:lnTo>
                  <a:pt x="3768606" y="2904026"/>
                </a:lnTo>
                <a:lnTo>
                  <a:pt x="3721970" y="2904026"/>
                </a:lnTo>
                <a:lnTo>
                  <a:pt x="3721970" y="2797000"/>
                </a:lnTo>
                <a:lnTo>
                  <a:pt x="3614944" y="2797000"/>
                </a:lnTo>
                <a:lnTo>
                  <a:pt x="3614944" y="2750364"/>
                </a:lnTo>
                <a:lnTo>
                  <a:pt x="3721970" y="2750364"/>
                </a:lnTo>
                <a:close/>
                <a:moveTo>
                  <a:pt x="3119317" y="2643340"/>
                </a:moveTo>
                <a:lnTo>
                  <a:pt x="3166552" y="2643340"/>
                </a:lnTo>
                <a:lnTo>
                  <a:pt x="3166552" y="2750364"/>
                </a:lnTo>
                <a:lnTo>
                  <a:pt x="3273578" y="2750364"/>
                </a:lnTo>
                <a:lnTo>
                  <a:pt x="3273578" y="2797000"/>
                </a:lnTo>
                <a:lnTo>
                  <a:pt x="3166552" y="2797000"/>
                </a:lnTo>
                <a:lnTo>
                  <a:pt x="3166552" y="2904026"/>
                </a:lnTo>
                <a:lnTo>
                  <a:pt x="3119317" y="2904026"/>
                </a:lnTo>
                <a:lnTo>
                  <a:pt x="3119317" y="2797000"/>
                </a:lnTo>
                <a:lnTo>
                  <a:pt x="3012289" y="2797000"/>
                </a:lnTo>
                <a:lnTo>
                  <a:pt x="3012289" y="2750364"/>
                </a:lnTo>
                <a:lnTo>
                  <a:pt x="3119317" y="2750364"/>
                </a:lnTo>
                <a:close/>
                <a:moveTo>
                  <a:pt x="2516620" y="2643340"/>
                </a:moveTo>
                <a:lnTo>
                  <a:pt x="2563855" y="2643340"/>
                </a:lnTo>
                <a:lnTo>
                  <a:pt x="2563855" y="2750364"/>
                </a:lnTo>
                <a:lnTo>
                  <a:pt x="2670882" y="2750364"/>
                </a:lnTo>
                <a:lnTo>
                  <a:pt x="2670882" y="2797000"/>
                </a:lnTo>
                <a:lnTo>
                  <a:pt x="2563855" y="2797000"/>
                </a:lnTo>
                <a:lnTo>
                  <a:pt x="2563855" y="2904026"/>
                </a:lnTo>
                <a:lnTo>
                  <a:pt x="2516620" y="2904026"/>
                </a:lnTo>
                <a:lnTo>
                  <a:pt x="2516620" y="2797000"/>
                </a:lnTo>
                <a:lnTo>
                  <a:pt x="2409593" y="2797000"/>
                </a:lnTo>
                <a:lnTo>
                  <a:pt x="2409593" y="2750364"/>
                </a:lnTo>
                <a:lnTo>
                  <a:pt x="2516620" y="2750364"/>
                </a:lnTo>
                <a:close/>
                <a:moveTo>
                  <a:pt x="1914523" y="2643340"/>
                </a:moveTo>
                <a:lnTo>
                  <a:pt x="1961159" y="2643340"/>
                </a:lnTo>
                <a:lnTo>
                  <a:pt x="1961159" y="2750364"/>
                </a:lnTo>
                <a:lnTo>
                  <a:pt x="2068185" y="2750364"/>
                </a:lnTo>
                <a:lnTo>
                  <a:pt x="2068185" y="2797000"/>
                </a:lnTo>
                <a:lnTo>
                  <a:pt x="1961159" y="2797000"/>
                </a:lnTo>
                <a:lnTo>
                  <a:pt x="1961159" y="2904026"/>
                </a:lnTo>
                <a:lnTo>
                  <a:pt x="1914523" y="2904026"/>
                </a:lnTo>
                <a:lnTo>
                  <a:pt x="1914523" y="2797000"/>
                </a:lnTo>
                <a:lnTo>
                  <a:pt x="1807494" y="2797000"/>
                </a:lnTo>
                <a:lnTo>
                  <a:pt x="1807494" y="2750364"/>
                </a:lnTo>
                <a:lnTo>
                  <a:pt x="1914523" y="2750364"/>
                </a:lnTo>
                <a:close/>
                <a:moveTo>
                  <a:pt x="1311825" y="2643340"/>
                </a:moveTo>
                <a:lnTo>
                  <a:pt x="1359060" y="2643340"/>
                </a:lnTo>
                <a:lnTo>
                  <a:pt x="1359060" y="2750364"/>
                </a:lnTo>
                <a:lnTo>
                  <a:pt x="1466087" y="2750364"/>
                </a:lnTo>
                <a:lnTo>
                  <a:pt x="1466087" y="2797000"/>
                </a:lnTo>
                <a:lnTo>
                  <a:pt x="1359060" y="2797000"/>
                </a:lnTo>
                <a:lnTo>
                  <a:pt x="1359060" y="2904026"/>
                </a:lnTo>
                <a:lnTo>
                  <a:pt x="1311825" y="2904026"/>
                </a:lnTo>
                <a:lnTo>
                  <a:pt x="1311825" y="2797000"/>
                </a:lnTo>
                <a:lnTo>
                  <a:pt x="1204803" y="2797000"/>
                </a:lnTo>
                <a:lnTo>
                  <a:pt x="1204803" y="2750364"/>
                </a:lnTo>
                <a:lnTo>
                  <a:pt x="1311825" y="2750364"/>
                </a:lnTo>
                <a:close/>
                <a:moveTo>
                  <a:pt x="709736" y="2643340"/>
                </a:moveTo>
                <a:lnTo>
                  <a:pt x="756373" y="2643340"/>
                </a:lnTo>
                <a:lnTo>
                  <a:pt x="756373" y="2750364"/>
                </a:lnTo>
                <a:lnTo>
                  <a:pt x="863398" y="2750364"/>
                </a:lnTo>
                <a:lnTo>
                  <a:pt x="863398" y="2797000"/>
                </a:lnTo>
                <a:lnTo>
                  <a:pt x="756373" y="2797000"/>
                </a:lnTo>
                <a:lnTo>
                  <a:pt x="756373" y="2904026"/>
                </a:lnTo>
                <a:lnTo>
                  <a:pt x="709736" y="2904026"/>
                </a:lnTo>
                <a:lnTo>
                  <a:pt x="709736" y="2797000"/>
                </a:lnTo>
                <a:lnTo>
                  <a:pt x="602711" y="2797000"/>
                </a:lnTo>
                <a:lnTo>
                  <a:pt x="602711" y="2750364"/>
                </a:lnTo>
                <a:lnTo>
                  <a:pt x="709736" y="2750364"/>
                </a:lnTo>
                <a:close/>
                <a:moveTo>
                  <a:pt x="107046" y="2643340"/>
                </a:moveTo>
                <a:lnTo>
                  <a:pt x="154281" y="2643340"/>
                </a:lnTo>
                <a:lnTo>
                  <a:pt x="154281" y="2750364"/>
                </a:lnTo>
                <a:lnTo>
                  <a:pt x="261307" y="2750364"/>
                </a:lnTo>
                <a:lnTo>
                  <a:pt x="261307" y="2797000"/>
                </a:lnTo>
                <a:lnTo>
                  <a:pt x="154281" y="2797000"/>
                </a:lnTo>
                <a:lnTo>
                  <a:pt x="154281" y="2904026"/>
                </a:lnTo>
                <a:lnTo>
                  <a:pt x="107046" y="2904026"/>
                </a:lnTo>
                <a:lnTo>
                  <a:pt x="107046" y="2797000"/>
                </a:lnTo>
                <a:lnTo>
                  <a:pt x="21" y="2797000"/>
                </a:lnTo>
                <a:lnTo>
                  <a:pt x="21" y="2750364"/>
                </a:lnTo>
                <a:lnTo>
                  <a:pt x="107046" y="2750364"/>
                </a:lnTo>
                <a:close/>
                <a:moveTo>
                  <a:pt x="10295963" y="2236761"/>
                </a:moveTo>
                <a:lnTo>
                  <a:pt x="10275634" y="2257090"/>
                </a:lnTo>
                <a:lnTo>
                  <a:pt x="10351568" y="2333025"/>
                </a:lnTo>
                <a:lnTo>
                  <a:pt x="10275634" y="2408960"/>
                </a:lnTo>
                <a:lnTo>
                  <a:pt x="10295963" y="2429290"/>
                </a:lnTo>
                <a:lnTo>
                  <a:pt x="10371897" y="2353353"/>
                </a:lnTo>
                <a:lnTo>
                  <a:pt x="10447831" y="2429290"/>
                </a:lnTo>
                <a:lnTo>
                  <a:pt x="10468160" y="2408960"/>
                </a:lnTo>
                <a:lnTo>
                  <a:pt x="10392226" y="2333025"/>
                </a:lnTo>
                <a:lnTo>
                  <a:pt x="10468160" y="2257090"/>
                </a:lnTo>
                <a:lnTo>
                  <a:pt x="10447831" y="2236761"/>
                </a:lnTo>
                <a:lnTo>
                  <a:pt x="10371897" y="2312696"/>
                </a:lnTo>
                <a:close/>
                <a:moveTo>
                  <a:pt x="9693870" y="2236761"/>
                </a:moveTo>
                <a:lnTo>
                  <a:pt x="9673541" y="2257090"/>
                </a:lnTo>
                <a:lnTo>
                  <a:pt x="9749475" y="2333025"/>
                </a:lnTo>
                <a:lnTo>
                  <a:pt x="9673541" y="2408960"/>
                </a:lnTo>
                <a:lnTo>
                  <a:pt x="9693870" y="2429290"/>
                </a:lnTo>
                <a:lnTo>
                  <a:pt x="9769804" y="2353353"/>
                </a:lnTo>
                <a:lnTo>
                  <a:pt x="9845738" y="2429290"/>
                </a:lnTo>
                <a:lnTo>
                  <a:pt x="9866067" y="2408960"/>
                </a:lnTo>
                <a:lnTo>
                  <a:pt x="9790133" y="2333025"/>
                </a:lnTo>
                <a:lnTo>
                  <a:pt x="9866067" y="2257090"/>
                </a:lnTo>
                <a:lnTo>
                  <a:pt x="9845738" y="2236761"/>
                </a:lnTo>
                <a:lnTo>
                  <a:pt x="9769804" y="2312696"/>
                </a:lnTo>
                <a:close/>
                <a:moveTo>
                  <a:pt x="9091179" y="2236761"/>
                </a:moveTo>
                <a:lnTo>
                  <a:pt x="9070850" y="2257090"/>
                </a:lnTo>
                <a:lnTo>
                  <a:pt x="9146785" y="2333025"/>
                </a:lnTo>
                <a:lnTo>
                  <a:pt x="9070850" y="2408960"/>
                </a:lnTo>
                <a:lnTo>
                  <a:pt x="9091179" y="2429290"/>
                </a:lnTo>
                <a:lnTo>
                  <a:pt x="9167113" y="2353353"/>
                </a:lnTo>
                <a:lnTo>
                  <a:pt x="9243048" y="2429290"/>
                </a:lnTo>
                <a:lnTo>
                  <a:pt x="9263377" y="2408960"/>
                </a:lnTo>
                <a:lnTo>
                  <a:pt x="9187442" y="2333025"/>
                </a:lnTo>
                <a:lnTo>
                  <a:pt x="9263377" y="2257090"/>
                </a:lnTo>
                <a:lnTo>
                  <a:pt x="9243048" y="2236761"/>
                </a:lnTo>
                <a:lnTo>
                  <a:pt x="9167113" y="2312696"/>
                </a:lnTo>
                <a:close/>
                <a:moveTo>
                  <a:pt x="8489086" y="2236761"/>
                </a:moveTo>
                <a:lnTo>
                  <a:pt x="8468757" y="2257090"/>
                </a:lnTo>
                <a:lnTo>
                  <a:pt x="8544691" y="2333025"/>
                </a:lnTo>
                <a:lnTo>
                  <a:pt x="8468757" y="2408960"/>
                </a:lnTo>
                <a:lnTo>
                  <a:pt x="8489086" y="2429290"/>
                </a:lnTo>
                <a:lnTo>
                  <a:pt x="8565020" y="2353353"/>
                </a:lnTo>
                <a:lnTo>
                  <a:pt x="8640954" y="2429290"/>
                </a:lnTo>
                <a:lnTo>
                  <a:pt x="8661283" y="2408960"/>
                </a:lnTo>
                <a:lnTo>
                  <a:pt x="8585349" y="2333025"/>
                </a:lnTo>
                <a:lnTo>
                  <a:pt x="8661283" y="2257090"/>
                </a:lnTo>
                <a:lnTo>
                  <a:pt x="8640954" y="2236761"/>
                </a:lnTo>
                <a:lnTo>
                  <a:pt x="8565020" y="2312696"/>
                </a:lnTo>
                <a:close/>
                <a:moveTo>
                  <a:pt x="7886396" y="2236761"/>
                </a:moveTo>
                <a:lnTo>
                  <a:pt x="7866067" y="2257090"/>
                </a:lnTo>
                <a:lnTo>
                  <a:pt x="7942001" y="2333025"/>
                </a:lnTo>
                <a:lnTo>
                  <a:pt x="7866067" y="2408960"/>
                </a:lnTo>
                <a:lnTo>
                  <a:pt x="7886396" y="2429290"/>
                </a:lnTo>
                <a:lnTo>
                  <a:pt x="7962330" y="2353353"/>
                </a:lnTo>
                <a:lnTo>
                  <a:pt x="8038264" y="2429290"/>
                </a:lnTo>
                <a:lnTo>
                  <a:pt x="8058593" y="2408960"/>
                </a:lnTo>
                <a:lnTo>
                  <a:pt x="7982659" y="2333025"/>
                </a:lnTo>
                <a:lnTo>
                  <a:pt x="8058593" y="2257090"/>
                </a:lnTo>
                <a:lnTo>
                  <a:pt x="8038264" y="2236761"/>
                </a:lnTo>
                <a:lnTo>
                  <a:pt x="7962330" y="2312696"/>
                </a:lnTo>
                <a:close/>
                <a:moveTo>
                  <a:pt x="7283705" y="2236761"/>
                </a:moveTo>
                <a:lnTo>
                  <a:pt x="7263376" y="2257090"/>
                </a:lnTo>
                <a:lnTo>
                  <a:pt x="7339310" y="2333025"/>
                </a:lnTo>
                <a:lnTo>
                  <a:pt x="7263376" y="2408960"/>
                </a:lnTo>
                <a:lnTo>
                  <a:pt x="7283705" y="2429290"/>
                </a:lnTo>
                <a:lnTo>
                  <a:pt x="7359639" y="2353353"/>
                </a:lnTo>
                <a:lnTo>
                  <a:pt x="7435573" y="2429290"/>
                </a:lnTo>
                <a:lnTo>
                  <a:pt x="7455902" y="2408960"/>
                </a:lnTo>
                <a:lnTo>
                  <a:pt x="7379968" y="2333025"/>
                </a:lnTo>
                <a:lnTo>
                  <a:pt x="7455902" y="2257090"/>
                </a:lnTo>
                <a:lnTo>
                  <a:pt x="7435573" y="2236761"/>
                </a:lnTo>
                <a:lnTo>
                  <a:pt x="7359639" y="2312696"/>
                </a:lnTo>
                <a:close/>
                <a:moveTo>
                  <a:pt x="6681612" y="2236761"/>
                </a:moveTo>
                <a:lnTo>
                  <a:pt x="6661283" y="2257090"/>
                </a:lnTo>
                <a:lnTo>
                  <a:pt x="6737217" y="2333025"/>
                </a:lnTo>
                <a:lnTo>
                  <a:pt x="6661283" y="2408960"/>
                </a:lnTo>
                <a:lnTo>
                  <a:pt x="6681612" y="2429290"/>
                </a:lnTo>
                <a:lnTo>
                  <a:pt x="6757546" y="2353353"/>
                </a:lnTo>
                <a:lnTo>
                  <a:pt x="6833480" y="2429290"/>
                </a:lnTo>
                <a:lnTo>
                  <a:pt x="6853809" y="2408960"/>
                </a:lnTo>
                <a:lnTo>
                  <a:pt x="6777875" y="2333025"/>
                </a:lnTo>
                <a:lnTo>
                  <a:pt x="6853809" y="2257090"/>
                </a:lnTo>
                <a:lnTo>
                  <a:pt x="6833480" y="2236761"/>
                </a:lnTo>
                <a:lnTo>
                  <a:pt x="6757546" y="2312696"/>
                </a:lnTo>
                <a:close/>
                <a:moveTo>
                  <a:pt x="6078921" y="2236761"/>
                </a:moveTo>
                <a:lnTo>
                  <a:pt x="6058592" y="2257090"/>
                </a:lnTo>
                <a:lnTo>
                  <a:pt x="6134526" y="2333025"/>
                </a:lnTo>
                <a:lnTo>
                  <a:pt x="6058592" y="2408960"/>
                </a:lnTo>
                <a:lnTo>
                  <a:pt x="6078921" y="2429290"/>
                </a:lnTo>
                <a:lnTo>
                  <a:pt x="6154855" y="2353353"/>
                </a:lnTo>
                <a:lnTo>
                  <a:pt x="6230789" y="2429290"/>
                </a:lnTo>
                <a:lnTo>
                  <a:pt x="6251118" y="2408960"/>
                </a:lnTo>
                <a:lnTo>
                  <a:pt x="6175184" y="2333025"/>
                </a:lnTo>
                <a:lnTo>
                  <a:pt x="6251118" y="2257090"/>
                </a:lnTo>
                <a:lnTo>
                  <a:pt x="6230789" y="2236761"/>
                </a:lnTo>
                <a:lnTo>
                  <a:pt x="6154855" y="2312696"/>
                </a:lnTo>
                <a:close/>
                <a:moveTo>
                  <a:pt x="5476828" y="2236761"/>
                </a:moveTo>
                <a:lnTo>
                  <a:pt x="5456499" y="2257090"/>
                </a:lnTo>
                <a:lnTo>
                  <a:pt x="5532433" y="2333025"/>
                </a:lnTo>
                <a:lnTo>
                  <a:pt x="5456499" y="2408960"/>
                </a:lnTo>
                <a:lnTo>
                  <a:pt x="5476828" y="2429290"/>
                </a:lnTo>
                <a:lnTo>
                  <a:pt x="5552762" y="2353353"/>
                </a:lnTo>
                <a:lnTo>
                  <a:pt x="5628697" y="2429290"/>
                </a:lnTo>
                <a:lnTo>
                  <a:pt x="5649025" y="2408960"/>
                </a:lnTo>
                <a:lnTo>
                  <a:pt x="5573091" y="2333025"/>
                </a:lnTo>
                <a:lnTo>
                  <a:pt x="5649025" y="2257090"/>
                </a:lnTo>
                <a:lnTo>
                  <a:pt x="5628697" y="2236761"/>
                </a:lnTo>
                <a:lnTo>
                  <a:pt x="5552762" y="2312696"/>
                </a:lnTo>
                <a:close/>
                <a:moveTo>
                  <a:pt x="4874137" y="2236761"/>
                </a:moveTo>
                <a:lnTo>
                  <a:pt x="4853808" y="2257090"/>
                </a:lnTo>
                <a:lnTo>
                  <a:pt x="4929742" y="2333025"/>
                </a:lnTo>
                <a:lnTo>
                  <a:pt x="4853808" y="2408960"/>
                </a:lnTo>
                <a:lnTo>
                  <a:pt x="4874137" y="2429290"/>
                </a:lnTo>
                <a:lnTo>
                  <a:pt x="4950071" y="2353353"/>
                </a:lnTo>
                <a:lnTo>
                  <a:pt x="5026005" y="2429290"/>
                </a:lnTo>
                <a:lnTo>
                  <a:pt x="5046334" y="2408960"/>
                </a:lnTo>
                <a:lnTo>
                  <a:pt x="4970400" y="2333025"/>
                </a:lnTo>
                <a:lnTo>
                  <a:pt x="5046334" y="2257090"/>
                </a:lnTo>
                <a:lnTo>
                  <a:pt x="5026005" y="2236761"/>
                </a:lnTo>
                <a:lnTo>
                  <a:pt x="4950071" y="2312696"/>
                </a:lnTo>
                <a:close/>
                <a:moveTo>
                  <a:pt x="4271446" y="2236761"/>
                </a:moveTo>
                <a:lnTo>
                  <a:pt x="4251117" y="2257090"/>
                </a:lnTo>
                <a:lnTo>
                  <a:pt x="4327052" y="2333025"/>
                </a:lnTo>
                <a:lnTo>
                  <a:pt x="4251117" y="2408960"/>
                </a:lnTo>
                <a:lnTo>
                  <a:pt x="4271446" y="2429290"/>
                </a:lnTo>
                <a:lnTo>
                  <a:pt x="4347380" y="2353353"/>
                </a:lnTo>
                <a:lnTo>
                  <a:pt x="4423315" y="2429290"/>
                </a:lnTo>
                <a:lnTo>
                  <a:pt x="4443644" y="2408960"/>
                </a:lnTo>
                <a:lnTo>
                  <a:pt x="4367709" y="2333025"/>
                </a:lnTo>
                <a:lnTo>
                  <a:pt x="4443644" y="2257090"/>
                </a:lnTo>
                <a:lnTo>
                  <a:pt x="4423315" y="2236761"/>
                </a:lnTo>
                <a:lnTo>
                  <a:pt x="4347380" y="2312696"/>
                </a:lnTo>
                <a:close/>
                <a:moveTo>
                  <a:pt x="3669354" y="2236761"/>
                </a:moveTo>
                <a:lnTo>
                  <a:pt x="3649025" y="2257090"/>
                </a:lnTo>
                <a:lnTo>
                  <a:pt x="3724959" y="2333025"/>
                </a:lnTo>
                <a:lnTo>
                  <a:pt x="3649025" y="2408960"/>
                </a:lnTo>
                <a:lnTo>
                  <a:pt x="3669354" y="2429290"/>
                </a:lnTo>
                <a:lnTo>
                  <a:pt x="3745288" y="2353353"/>
                </a:lnTo>
                <a:lnTo>
                  <a:pt x="3821222" y="2429290"/>
                </a:lnTo>
                <a:lnTo>
                  <a:pt x="3841551" y="2408960"/>
                </a:lnTo>
                <a:lnTo>
                  <a:pt x="3765617" y="2333025"/>
                </a:lnTo>
                <a:lnTo>
                  <a:pt x="3841551" y="2257090"/>
                </a:lnTo>
                <a:lnTo>
                  <a:pt x="3821222" y="2236761"/>
                </a:lnTo>
                <a:lnTo>
                  <a:pt x="3745288" y="2312696"/>
                </a:lnTo>
                <a:close/>
                <a:moveTo>
                  <a:pt x="3067299" y="2236761"/>
                </a:moveTo>
                <a:lnTo>
                  <a:pt x="3046969" y="2257090"/>
                </a:lnTo>
                <a:lnTo>
                  <a:pt x="3122904" y="2333025"/>
                </a:lnTo>
                <a:lnTo>
                  <a:pt x="3046969" y="2408960"/>
                </a:lnTo>
                <a:lnTo>
                  <a:pt x="3067299" y="2429290"/>
                </a:lnTo>
                <a:lnTo>
                  <a:pt x="3142637" y="2353353"/>
                </a:lnTo>
                <a:lnTo>
                  <a:pt x="3218573" y="2429290"/>
                </a:lnTo>
                <a:lnTo>
                  <a:pt x="3238902" y="2408960"/>
                </a:lnTo>
                <a:lnTo>
                  <a:pt x="3162966" y="2333025"/>
                </a:lnTo>
                <a:lnTo>
                  <a:pt x="3238902" y="2257090"/>
                </a:lnTo>
                <a:lnTo>
                  <a:pt x="3218573" y="2236761"/>
                </a:lnTo>
                <a:lnTo>
                  <a:pt x="3142637" y="2312696"/>
                </a:lnTo>
                <a:close/>
                <a:moveTo>
                  <a:pt x="2464603" y="2236761"/>
                </a:moveTo>
                <a:lnTo>
                  <a:pt x="2444274" y="2257090"/>
                </a:lnTo>
                <a:lnTo>
                  <a:pt x="2520209" y="2333025"/>
                </a:lnTo>
                <a:lnTo>
                  <a:pt x="2444274" y="2408960"/>
                </a:lnTo>
                <a:lnTo>
                  <a:pt x="2464603" y="2429290"/>
                </a:lnTo>
                <a:lnTo>
                  <a:pt x="2540539" y="2353353"/>
                </a:lnTo>
                <a:lnTo>
                  <a:pt x="2616473" y="2429290"/>
                </a:lnTo>
                <a:lnTo>
                  <a:pt x="2636802" y="2408960"/>
                </a:lnTo>
                <a:lnTo>
                  <a:pt x="2560868" y="2333025"/>
                </a:lnTo>
                <a:lnTo>
                  <a:pt x="2636802" y="2257090"/>
                </a:lnTo>
                <a:lnTo>
                  <a:pt x="2616473" y="2236761"/>
                </a:lnTo>
                <a:lnTo>
                  <a:pt x="2540539" y="2312696"/>
                </a:lnTo>
                <a:close/>
                <a:moveTo>
                  <a:pt x="1861907" y="2236761"/>
                </a:moveTo>
                <a:lnTo>
                  <a:pt x="1841576" y="2257090"/>
                </a:lnTo>
                <a:lnTo>
                  <a:pt x="1917513" y="2333025"/>
                </a:lnTo>
                <a:lnTo>
                  <a:pt x="1841576" y="2408960"/>
                </a:lnTo>
                <a:lnTo>
                  <a:pt x="1861907" y="2429290"/>
                </a:lnTo>
                <a:lnTo>
                  <a:pt x="1937842" y="2353353"/>
                </a:lnTo>
                <a:lnTo>
                  <a:pt x="2013776" y="2429290"/>
                </a:lnTo>
                <a:lnTo>
                  <a:pt x="2034105" y="2408960"/>
                </a:lnTo>
                <a:lnTo>
                  <a:pt x="1958171" y="2333025"/>
                </a:lnTo>
                <a:lnTo>
                  <a:pt x="2034105" y="2257090"/>
                </a:lnTo>
                <a:lnTo>
                  <a:pt x="2013776" y="2236761"/>
                </a:lnTo>
                <a:lnTo>
                  <a:pt x="1937842" y="2312696"/>
                </a:lnTo>
                <a:close/>
                <a:moveTo>
                  <a:pt x="1259808" y="2236761"/>
                </a:moveTo>
                <a:lnTo>
                  <a:pt x="1239481" y="2257090"/>
                </a:lnTo>
                <a:lnTo>
                  <a:pt x="1315413" y="2333025"/>
                </a:lnTo>
                <a:lnTo>
                  <a:pt x="1239481" y="2408960"/>
                </a:lnTo>
                <a:lnTo>
                  <a:pt x="1259808" y="2429290"/>
                </a:lnTo>
                <a:lnTo>
                  <a:pt x="1335743" y="2353353"/>
                </a:lnTo>
                <a:lnTo>
                  <a:pt x="1411677" y="2429290"/>
                </a:lnTo>
                <a:lnTo>
                  <a:pt x="1432005" y="2408960"/>
                </a:lnTo>
                <a:lnTo>
                  <a:pt x="1356071" y="2333025"/>
                </a:lnTo>
                <a:lnTo>
                  <a:pt x="1432005" y="2257090"/>
                </a:lnTo>
                <a:lnTo>
                  <a:pt x="1411677" y="2236761"/>
                </a:lnTo>
                <a:lnTo>
                  <a:pt x="1335743" y="2312696"/>
                </a:lnTo>
                <a:close/>
                <a:moveTo>
                  <a:pt x="657121" y="2236761"/>
                </a:moveTo>
                <a:lnTo>
                  <a:pt x="636793" y="2257090"/>
                </a:lnTo>
                <a:lnTo>
                  <a:pt x="712726" y="2333025"/>
                </a:lnTo>
                <a:lnTo>
                  <a:pt x="636793" y="2408960"/>
                </a:lnTo>
                <a:lnTo>
                  <a:pt x="657121" y="2429290"/>
                </a:lnTo>
                <a:lnTo>
                  <a:pt x="733055" y="2353353"/>
                </a:lnTo>
                <a:lnTo>
                  <a:pt x="808989" y="2429290"/>
                </a:lnTo>
                <a:lnTo>
                  <a:pt x="829318" y="2408960"/>
                </a:lnTo>
                <a:lnTo>
                  <a:pt x="753384" y="2333025"/>
                </a:lnTo>
                <a:lnTo>
                  <a:pt x="829318" y="2257090"/>
                </a:lnTo>
                <a:lnTo>
                  <a:pt x="808989" y="2236761"/>
                </a:lnTo>
                <a:lnTo>
                  <a:pt x="733055" y="2312696"/>
                </a:lnTo>
                <a:close/>
                <a:moveTo>
                  <a:pt x="55028" y="2236761"/>
                </a:moveTo>
                <a:lnTo>
                  <a:pt x="34699" y="2257090"/>
                </a:lnTo>
                <a:lnTo>
                  <a:pt x="110633" y="2333025"/>
                </a:lnTo>
                <a:lnTo>
                  <a:pt x="34101" y="2408960"/>
                </a:lnTo>
                <a:lnTo>
                  <a:pt x="54430" y="2429290"/>
                </a:lnTo>
                <a:lnTo>
                  <a:pt x="130364" y="2353353"/>
                </a:lnTo>
                <a:lnTo>
                  <a:pt x="206299" y="2429290"/>
                </a:lnTo>
                <a:lnTo>
                  <a:pt x="226627" y="2408960"/>
                </a:lnTo>
                <a:lnTo>
                  <a:pt x="150693" y="2333025"/>
                </a:lnTo>
                <a:lnTo>
                  <a:pt x="226627" y="2257090"/>
                </a:lnTo>
                <a:lnTo>
                  <a:pt x="206299" y="2236761"/>
                </a:lnTo>
                <a:lnTo>
                  <a:pt x="130364" y="2312696"/>
                </a:lnTo>
                <a:close/>
                <a:moveTo>
                  <a:pt x="1259808" y="2211051"/>
                </a:moveTo>
                <a:lnTo>
                  <a:pt x="1335743" y="2286986"/>
                </a:lnTo>
                <a:lnTo>
                  <a:pt x="1411677" y="2211051"/>
                </a:lnTo>
                <a:lnTo>
                  <a:pt x="1457716" y="2257090"/>
                </a:lnTo>
                <a:lnTo>
                  <a:pt x="1381183" y="2333025"/>
                </a:lnTo>
                <a:lnTo>
                  <a:pt x="1457118" y="2408960"/>
                </a:lnTo>
                <a:lnTo>
                  <a:pt x="1411080" y="2454999"/>
                </a:lnTo>
                <a:lnTo>
                  <a:pt x="1335144" y="2379063"/>
                </a:lnTo>
                <a:lnTo>
                  <a:pt x="1259808" y="2454400"/>
                </a:lnTo>
                <a:lnTo>
                  <a:pt x="1213772" y="2408363"/>
                </a:lnTo>
                <a:lnTo>
                  <a:pt x="1289703" y="2332426"/>
                </a:lnTo>
                <a:lnTo>
                  <a:pt x="1213772" y="2257090"/>
                </a:lnTo>
                <a:close/>
                <a:moveTo>
                  <a:pt x="55028" y="2211051"/>
                </a:moveTo>
                <a:lnTo>
                  <a:pt x="130962" y="2286986"/>
                </a:lnTo>
                <a:lnTo>
                  <a:pt x="206896" y="2211051"/>
                </a:lnTo>
                <a:lnTo>
                  <a:pt x="252935" y="2257090"/>
                </a:lnTo>
                <a:lnTo>
                  <a:pt x="177001" y="2333025"/>
                </a:lnTo>
                <a:lnTo>
                  <a:pt x="252935" y="2408960"/>
                </a:lnTo>
                <a:lnTo>
                  <a:pt x="206896" y="2454999"/>
                </a:lnTo>
                <a:lnTo>
                  <a:pt x="130962" y="2379063"/>
                </a:lnTo>
                <a:lnTo>
                  <a:pt x="55028" y="2454400"/>
                </a:lnTo>
                <a:lnTo>
                  <a:pt x="8989" y="2408363"/>
                </a:lnTo>
                <a:lnTo>
                  <a:pt x="84923" y="2332426"/>
                </a:lnTo>
                <a:lnTo>
                  <a:pt x="8989" y="2257090"/>
                </a:lnTo>
                <a:close/>
                <a:moveTo>
                  <a:pt x="10295963" y="2210453"/>
                </a:moveTo>
                <a:lnTo>
                  <a:pt x="10371897" y="2286389"/>
                </a:lnTo>
                <a:lnTo>
                  <a:pt x="10447831" y="2210453"/>
                </a:lnTo>
                <a:lnTo>
                  <a:pt x="10493870" y="2256492"/>
                </a:lnTo>
                <a:lnTo>
                  <a:pt x="10417936" y="2332426"/>
                </a:lnTo>
                <a:lnTo>
                  <a:pt x="10493870" y="2408361"/>
                </a:lnTo>
                <a:lnTo>
                  <a:pt x="10447831" y="2454400"/>
                </a:lnTo>
                <a:lnTo>
                  <a:pt x="10371897" y="2378465"/>
                </a:lnTo>
                <a:lnTo>
                  <a:pt x="10295963" y="2454400"/>
                </a:lnTo>
                <a:lnTo>
                  <a:pt x="10249924" y="2408361"/>
                </a:lnTo>
                <a:lnTo>
                  <a:pt x="10325858" y="2332426"/>
                </a:lnTo>
                <a:lnTo>
                  <a:pt x="10249924" y="2256492"/>
                </a:lnTo>
                <a:close/>
                <a:moveTo>
                  <a:pt x="9693272" y="2210453"/>
                </a:moveTo>
                <a:lnTo>
                  <a:pt x="9769206" y="2286389"/>
                </a:lnTo>
                <a:lnTo>
                  <a:pt x="9845140" y="2210453"/>
                </a:lnTo>
                <a:lnTo>
                  <a:pt x="9891180" y="2256492"/>
                </a:lnTo>
                <a:lnTo>
                  <a:pt x="9815245" y="2332426"/>
                </a:lnTo>
                <a:lnTo>
                  <a:pt x="9891180" y="2408361"/>
                </a:lnTo>
                <a:lnTo>
                  <a:pt x="9845140" y="2454400"/>
                </a:lnTo>
                <a:lnTo>
                  <a:pt x="9769206" y="2378465"/>
                </a:lnTo>
                <a:lnTo>
                  <a:pt x="9693272" y="2454400"/>
                </a:lnTo>
                <a:lnTo>
                  <a:pt x="9647233" y="2408361"/>
                </a:lnTo>
                <a:lnTo>
                  <a:pt x="9723167" y="2332426"/>
                </a:lnTo>
                <a:lnTo>
                  <a:pt x="9647233" y="2256492"/>
                </a:lnTo>
                <a:close/>
                <a:moveTo>
                  <a:pt x="9091777" y="2210453"/>
                </a:moveTo>
                <a:lnTo>
                  <a:pt x="9167711" y="2286389"/>
                </a:lnTo>
                <a:lnTo>
                  <a:pt x="9243645" y="2210453"/>
                </a:lnTo>
                <a:lnTo>
                  <a:pt x="9289684" y="2256492"/>
                </a:lnTo>
                <a:lnTo>
                  <a:pt x="9213750" y="2332426"/>
                </a:lnTo>
                <a:lnTo>
                  <a:pt x="9289684" y="2408361"/>
                </a:lnTo>
                <a:lnTo>
                  <a:pt x="9243645" y="2454400"/>
                </a:lnTo>
                <a:lnTo>
                  <a:pt x="9167711" y="2378465"/>
                </a:lnTo>
                <a:lnTo>
                  <a:pt x="9091777" y="2454400"/>
                </a:lnTo>
                <a:lnTo>
                  <a:pt x="9045738" y="2408361"/>
                </a:lnTo>
                <a:lnTo>
                  <a:pt x="9121672" y="2332426"/>
                </a:lnTo>
                <a:lnTo>
                  <a:pt x="9045738" y="2256492"/>
                </a:lnTo>
                <a:close/>
                <a:moveTo>
                  <a:pt x="8488488" y="2210453"/>
                </a:moveTo>
                <a:lnTo>
                  <a:pt x="8564422" y="2286389"/>
                </a:lnTo>
                <a:lnTo>
                  <a:pt x="8640356" y="2210453"/>
                </a:lnTo>
                <a:lnTo>
                  <a:pt x="8686396" y="2256492"/>
                </a:lnTo>
                <a:lnTo>
                  <a:pt x="8610461" y="2332426"/>
                </a:lnTo>
                <a:lnTo>
                  <a:pt x="8686396" y="2408361"/>
                </a:lnTo>
                <a:lnTo>
                  <a:pt x="8640356" y="2454400"/>
                </a:lnTo>
                <a:lnTo>
                  <a:pt x="8564422" y="2378465"/>
                </a:lnTo>
                <a:lnTo>
                  <a:pt x="8488488" y="2454400"/>
                </a:lnTo>
                <a:lnTo>
                  <a:pt x="8442449" y="2408361"/>
                </a:lnTo>
                <a:lnTo>
                  <a:pt x="8518383" y="2332426"/>
                </a:lnTo>
                <a:lnTo>
                  <a:pt x="8442449" y="2256492"/>
                </a:lnTo>
                <a:close/>
                <a:moveTo>
                  <a:pt x="7886396" y="2210453"/>
                </a:moveTo>
                <a:lnTo>
                  <a:pt x="7962330" y="2286389"/>
                </a:lnTo>
                <a:lnTo>
                  <a:pt x="8038264" y="2210453"/>
                </a:lnTo>
                <a:lnTo>
                  <a:pt x="8084303" y="2256492"/>
                </a:lnTo>
                <a:lnTo>
                  <a:pt x="8008369" y="2332426"/>
                </a:lnTo>
                <a:lnTo>
                  <a:pt x="8084303" y="2408361"/>
                </a:lnTo>
                <a:lnTo>
                  <a:pt x="8038264" y="2454400"/>
                </a:lnTo>
                <a:lnTo>
                  <a:pt x="7962330" y="2378465"/>
                </a:lnTo>
                <a:lnTo>
                  <a:pt x="7886396" y="2454400"/>
                </a:lnTo>
                <a:lnTo>
                  <a:pt x="7840357" y="2408361"/>
                </a:lnTo>
                <a:lnTo>
                  <a:pt x="7916291" y="2332426"/>
                </a:lnTo>
                <a:lnTo>
                  <a:pt x="7840357" y="2256492"/>
                </a:lnTo>
                <a:close/>
                <a:moveTo>
                  <a:pt x="7283705" y="2210453"/>
                </a:moveTo>
                <a:lnTo>
                  <a:pt x="7359639" y="2286389"/>
                </a:lnTo>
                <a:lnTo>
                  <a:pt x="7435573" y="2210453"/>
                </a:lnTo>
                <a:lnTo>
                  <a:pt x="7481613" y="2256492"/>
                </a:lnTo>
                <a:lnTo>
                  <a:pt x="7405678" y="2332426"/>
                </a:lnTo>
                <a:lnTo>
                  <a:pt x="7481613" y="2408361"/>
                </a:lnTo>
                <a:lnTo>
                  <a:pt x="7435573" y="2454400"/>
                </a:lnTo>
                <a:lnTo>
                  <a:pt x="7359639" y="2378465"/>
                </a:lnTo>
                <a:lnTo>
                  <a:pt x="7283705" y="2454400"/>
                </a:lnTo>
                <a:lnTo>
                  <a:pt x="7237666" y="2408361"/>
                </a:lnTo>
                <a:lnTo>
                  <a:pt x="7313600" y="2332426"/>
                </a:lnTo>
                <a:lnTo>
                  <a:pt x="7237666" y="2256492"/>
                </a:lnTo>
                <a:close/>
                <a:moveTo>
                  <a:pt x="6681612" y="2210453"/>
                </a:moveTo>
                <a:lnTo>
                  <a:pt x="6757546" y="2286389"/>
                </a:lnTo>
                <a:lnTo>
                  <a:pt x="6833480" y="2210453"/>
                </a:lnTo>
                <a:lnTo>
                  <a:pt x="6879519" y="2256492"/>
                </a:lnTo>
                <a:lnTo>
                  <a:pt x="6803585" y="2332426"/>
                </a:lnTo>
                <a:lnTo>
                  <a:pt x="6879519" y="2408361"/>
                </a:lnTo>
                <a:lnTo>
                  <a:pt x="6833480" y="2454400"/>
                </a:lnTo>
                <a:lnTo>
                  <a:pt x="6757546" y="2378465"/>
                </a:lnTo>
                <a:lnTo>
                  <a:pt x="6681612" y="2454400"/>
                </a:lnTo>
                <a:lnTo>
                  <a:pt x="6635573" y="2408361"/>
                </a:lnTo>
                <a:lnTo>
                  <a:pt x="6711507" y="2332426"/>
                </a:lnTo>
                <a:lnTo>
                  <a:pt x="6635573" y="2256492"/>
                </a:lnTo>
                <a:close/>
                <a:moveTo>
                  <a:pt x="6078921" y="2210453"/>
                </a:moveTo>
                <a:lnTo>
                  <a:pt x="6154855" y="2286389"/>
                </a:lnTo>
                <a:lnTo>
                  <a:pt x="6230789" y="2210453"/>
                </a:lnTo>
                <a:lnTo>
                  <a:pt x="6276829" y="2256492"/>
                </a:lnTo>
                <a:lnTo>
                  <a:pt x="6200894" y="2332426"/>
                </a:lnTo>
                <a:lnTo>
                  <a:pt x="6276829" y="2408361"/>
                </a:lnTo>
                <a:lnTo>
                  <a:pt x="6230789" y="2454400"/>
                </a:lnTo>
                <a:lnTo>
                  <a:pt x="6154855" y="2378465"/>
                </a:lnTo>
                <a:lnTo>
                  <a:pt x="6078921" y="2454400"/>
                </a:lnTo>
                <a:lnTo>
                  <a:pt x="6032882" y="2408361"/>
                </a:lnTo>
                <a:lnTo>
                  <a:pt x="6108816" y="2332426"/>
                </a:lnTo>
                <a:lnTo>
                  <a:pt x="6032882" y="2256492"/>
                </a:lnTo>
                <a:close/>
                <a:moveTo>
                  <a:pt x="5476828" y="2210453"/>
                </a:moveTo>
                <a:lnTo>
                  <a:pt x="5552762" y="2286389"/>
                </a:lnTo>
                <a:lnTo>
                  <a:pt x="5628697" y="2210453"/>
                </a:lnTo>
                <a:lnTo>
                  <a:pt x="5674735" y="2256492"/>
                </a:lnTo>
                <a:lnTo>
                  <a:pt x="5598801" y="2332426"/>
                </a:lnTo>
                <a:lnTo>
                  <a:pt x="5674735" y="2408361"/>
                </a:lnTo>
                <a:lnTo>
                  <a:pt x="5628099" y="2454400"/>
                </a:lnTo>
                <a:lnTo>
                  <a:pt x="5552164" y="2378465"/>
                </a:lnTo>
                <a:lnTo>
                  <a:pt x="5476828" y="2454400"/>
                </a:lnTo>
                <a:lnTo>
                  <a:pt x="5430789" y="2408361"/>
                </a:lnTo>
                <a:lnTo>
                  <a:pt x="5506723" y="2332426"/>
                </a:lnTo>
                <a:lnTo>
                  <a:pt x="5430789" y="2256492"/>
                </a:lnTo>
                <a:close/>
                <a:moveTo>
                  <a:pt x="4874137" y="2210453"/>
                </a:moveTo>
                <a:lnTo>
                  <a:pt x="4950071" y="2286389"/>
                </a:lnTo>
                <a:lnTo>
                  <a:pt x="5026005" y="2210453"/>
                </a:lnTo>
                <a:lnTo>
                  <a:pt x="5072044" y="2256492"/>
                </a:lnTo>
                <a:lnTo>
                  <a:pt x="4996110" y="2332426"/>
                </a:lnTo>
                <a:lnTo>
                  <a:pt x="5072044" y="2408361"/>
                </a:lnTo>
                <a:lnTo>
                  <a:pt x="5026005" y="2454400"/>
                </a:lnTo>
                <a:lnTo>
                  <a:pt x="4950071" y="2378465"/>
                </a:lnTo>
                <a:lnTo>
                  <a:pt x="4874137" y="2454400"/>
                </a:lnTo>
                <a:lnTo>
                  <a:pt x="4828098" y="2408361"/>
                </a:lnTo>
                <a:lnTo>
                  <a:pt x="4904032" y="2332426"/>
                </a:lnTo>
                <a:lnTo>
                  <a:pt x="4828098" y="2256492"/>
                </a:lnTo>
                <a:close/>
                <a:moveTo>
                  <a:pt x="4272044" y="2210453"/>
                </a:moveTo>
                <a:lnTo>
                  <a:pt x="4347978" y="2286389"/>
                </a:lnTo>
                <a:lnTo>
                  <a:pt x="4423913" y="2210453"/>
                </a:lnTo>
                <a:lnTo>
                  <a:pt x="4469951" y="2256492"/>
                </a:lnTo>
                <a:lnTo>
                  <a:pt x="4394017" y="2332426"/>
                </a:lnTo>
                <a:lnTo>
                  <a:pt x="4469951" y="2408361"/>
                </a:lnTo>
                <a:lnTo>
                  <a:pt x="4423913" y="2454400"/>
                </a:lnTo>
                <a:lnTo>
                  <a:pt x="4347978" y="2378465"/>
                </a:lnTo>
                <a:lnTo>
                  <a:pt x="4272044" y="2454400"/>
                </a:lnTo>
                <a:lnTo>
                  <a:pt x="4226005" y="2408361"/>
                </a:lnTo>
                <a:lnTo>
                  <a:pt x="4301939" y="2332426"/>
                </a:lnTo>
                <a:lnTo>
                  <a:pt x="4226005" y="2256492"/>
                </a:lnTo>
                <a:close/>
                <a:moveTo>
                  <a:pt x="3668756" y="2210453"/>
                </a:moveTo>
                <a:lnTo>
                  <a:pt x="3744690" y="2286389"/>
                </a:lnTo>
                <a:lnTo>
                  <a:pt x="3820624" y="2210453"/>
                </a:lnTo>
                <a:lnTo>
                  <a:pt x="3866663" y="2256492"/>
                </a:lnTo>
                <a:lnTo>
                  <a:pt x="3790729" y="2332426"/>
                </a:lnTo>
                <a:lnTo>
                  <a:pt x="3866663" y="2408361"/>
                </a:lnTo>
                <a:lnTo>
                  <a:pt x="3820624" y="2454400"/>
                </a:lnTo>
                <a:lnTo>
                  <a:pt x="3744690" y="2378465"/>
                </a:lnTo>
                <a:lnTo>
                  <a:pt x="3668756" y="2454400"/>
                </a:lnTo>
                <a:lnTo>
                  <a:pt x="3622717" y="2408361"/>
                </a:lnTo>
                <a:lnTo>
                  <a:pt x="3698651" y="2332426"/>
                </a:lnTo>
                <a:lnTo>
                  <a:pt x="3622717" y="2256492"/>
                </a:lnTo>
                <a:close/>
                <a:moveTo>
                  <a:pt x="3067299" y="2210453"/>
                </a:moveTo>
                <a:lnTo>
                  <a:pt x="3143233" y="2286389"/>
                </a:lnTo>
                <a:lnTo>
                  <a:pt x="3219171" y="2210453"/>
                </a:lnTo>
                <a:lnTo>
                  <a:pt x="3265209" y="2256492"/>
                </a:lnTo>
                <a:lnTo>
                  <a:pt x="3189275" y="2332426"/>
                </a:lnTo>
                <a:lnTo>
                  <a:pt x="3265209" y="2408361"/>
                </a:lnTo>
                <a:lnTo>
                  <a:pt x="3218573" y="2454400"/>
                </a:lnTo>
                <a:lnTo>
                  <a:pt x="3142637" y="2378465"/>
                </a:lnTo>
                <a:lnTo>
                  <a:pt x="3067299" y="2454400"/>
                </a:lnTo>
                <a:lnTo>
                  <a:pt x="3021260" y="2408361"/>
                </a:lnTo>
                <a:lnTo>
                  <a:pt x="3097194" y="2332426"/>
                </a:lnTo>
                <a:lnTo>
                  <a:pt x="3021260" y="2256492"/>
                </a:lnTo>
                <a:close/>
                <a:moveTo>
                  <a:pt x="2464603" y="2210453"/>
                </a:moveTo>
                <a:lnTo>
                  <a:pt x="2540539" y="2286389"/>
                </a:lnTo>
                <a:lnTo>
                  <a:pt x="2616473" y="2210453"/>
                </a:lnTo>
                <a:lnTo>
                  <a:pt x="2662513" y="2256492"/>
                </a:lnTo>
                <a:lnTo>
                  <a:pt x="2586578" y="2332426"/>
                </a:lnTo>
                <a:lnTo>
                  <a:pt x="2662513" y="2408361"/>
                </a:lnTo>
                <a:lnTo>
                  <a:pt x="2616473" y="2454400"/>
                </a:lnTo>
                <a:lnTo>
                  <a:pt x="2540539" y="2378465"/>
                </a:lnTo>
                <a:lnTo>
                  <a:pt x="2464603" y="2454400"/>
                </a:lnTo>
                <a:lnTo>
                  <a:pt x="2418563" y="2408361"/>
                </a:lnTo>
                <a:lnTo>
                  <a:pt x="2494498" y="2332426"/>
                </a:lnTo>
                <a:lnTo>
                  <a:pt x="2418563" y="2256492"/>
                </a:lnTo>
                <a:close/>
                <a:moveTo>
                  <a:pt x="1861907" y="2210453"/>
                </a:moveTo>
                <a:lnTo>
                  <a:pt x="1937842" y="2286389"/>
                </a:lnTo>
                <a:lnTo>
                  <a:pt x="2013776" y="2210453"/>
                </a:lnTo>
                <a:lnTo>
                  <a:pt x="2059815" y="2256492"/>
                </a:lnTo>
                <a:lnTo>
                  <a:pt x="1983881" y="2332426"/>
                </a:lnTo>
                <a:lnTo>
                  <a:pt x="2059815" y="2408361"/>
                </a:lnTo>
                <a:lnTo>
                  <a:pt x="2013776" y="2454400"/>
                </a:lnTo>
                <a:lnTo>
                  <a:pt x="1937842" y="2378465"/>
                </a:lnTo>
                <a:lnTo>
                  <a:pt x="1861907" y="2454400"/>
                </a:lnTo>
                <a:lnTo>
                  <a:pt x="1815866" y="2408361"/>
                </a:lnTo>
                <a:lnTo>
                  <a:pt x="1891803" y="2332426"/>
                </a:lnTo>
                <a:lnTo>
                  <a:pt x="1815866" y="2256492"/>
                </a:lnTo>
                <a:close/>
                <a:moveTo>
                  <a:pt x="657121" y="2210453"/>
                </a:moveTo>
                <a:lnTo>
                  <a:pt x="733055" y="2286389"/>
                </a:lnTo>
                <a:lnTo>
                  <a:pt x="808989" y="2210453"/>
                </a:lnTo>
                <a:lnTo>
                  <a:pt x="855028" y="2256492"/>
                </a:lnTo>
                <a:lnTo>
                  <a:pt x="779095" y="2332426"/>
                </a:lnTo>
                <a:lnTo>
                  <a:pt x="855028" y="2408361"/>
                </a:lnTo>
                <a:lnTo>
                  <a:pt x="808989" y="2454400"/>
                </a:lnTo>
                <a:lnTo>
                  <a:pt x="733055" y="2378465"/>
                </a:lnTo>
                <a:lnTo>
                  <a:pt x="657121" y="2454400"/>
                </a:lnTo>
                <a:lnTo>
                  <a:pt x="611082" y="2408361"/>
                </a:lnTo>
                <a:lnTo>
                  <a:pt x="687016" y="2332426"/>
                </a:lnTo>
                <a:lnTo>
                  <a:pt x="611082" y="2256492"/>
                </a:lnTo>
                <a:close/>
                <a:moveTo>
                  <a:pt x="10348579" y="1762030"/>
                </a:moveTo>
                <a:lnTo>
                  <a:pt x="10395813" y="1762030"/>
                </a:lnTo>
                <a:lnTo>
                  <a:pt x="10395813" y="1869056"/>
                </a:lnTo>
                <a:lnTo>
                  <a:pt x="10502838" y="1869056"/>
                </a:lnTo>
                <a:lnTo>
                  <a:pt x="10502838" y="1916291"/>
                </a:lnTo>
                <a:lnTo>
                  <a:pt x="10395813" y="1916291"/>
                </a:lnTo>
                <a:lnTo>
                  <a:pt x="10395813" y="2023316"/>
                </a:lnTo>
                <a:lnTo>
                  <a:pt x="10348579" y="2023316"/>
                </a:lnTo>
                <a:lnTo>
                  <a:pt x="10348579" y="1916291"/>
                </a:lnTo>
                <a:lnTo>
                  <a:pt x="10241553" y="1916291"/>
                </a:lnTo>
                <a:lnTo>
                  <a:pt x="10241553" y="1869056"/>
                </a:lnTo>
                <a:lnTo>
                  <a:pt x="10348579" y="1869056"/>
                </a:lnTo>
                <a:close/>
                <a:moveTo>
                  <a:pt x="9746486" y="1762030"/>
                </a:moveTo>
                <a:lnTo>
                  <a:pt x="9793123" y="1762030"/>
                </a:lnTo>
                <a:lnTo>
                  <a:pt x="9793123" y="1869056"/>
                </a:lnTo>
                <a:lnTo>
                  <a:pt x="9900148" y="1869056"/>
                </a:lnTo>
                <a:lnTo>
                  <a:pt x="9900148" y="1916291"/>
                </a:lnTo>
                <a:lnTo>
                  <a:pt x="9793123" y="1916291"/>
                </a:lnTo>
                <a:lnTo>
                  <a:pt x="9793123" y="2023316"/>
                </a:lnTo>
                <a:lnTo>
                  <a:pt x="9746486" y="2023316"/>
                </a:lnTo>
                <a:lnTo>
                  <a:pt x="9746486" y="1916291"/>
                </a:lnTo>
                <a:lnTo>
                  <a:pt x="9639460" y="1916291"/>
                </a:lnTo>
                <a:lnTo>
                  <a:pt x="9639460" y="1869056"/>
                </a:lnTo>
                <a:lnTo>
                  <a:pt x="9746486" y="1869056"/>
                </a:lnTo>
                <a:close/>
                <a:moveTo>
                  <a:pt x="9143796" y="1762030"/>
                </a:moveTo>
                <a:lnTo>
                  <a:pt x="9191030" y="1762030"/>
                </a:lnTo>
                <a:lnTo>
                  <a:pt x="9191030" y="1869056"/>
                </a:lnTo>
                <a:lnTo>
                  <a:pt x="9298055" y="1869056"/>
                </a:lnTo>
                <a:lnTo>
                  <a:pt x="9298055" y="1916291"/>
                </a:lnTo>
                <a:lnTo>
                  <a:pt x="9191030" y="1916291"/>
                </a:lnTo>
                <a:lnTo>
                  <a:pt x="9191030" y="2023316"/>
                </a:lnTo>
                <a:lnTo>
                  <a:pt x="9143796" y="2023316"/>
                </a:lnTo>
                <a:lnTo>
                  <a:pt x="9143796" y="1916291"/>
                </a:lnTo>
                <a:lnTo>
                  <a:pt x="9036770" y="1916291"/>
                </a:lnTo>
                <a:lnTo>
                  <a:pt x="9036770" y="1869056"/>
                </a:lnTo>
                <a:lnTo>
                  <a:pt x="9143796" y="1869056"/>
                </a:lnTo>
                <a:close/>
                <a:moveTo>
                  <a:pt x="8541105" y="1762030"/>
                </a:moveTo>
                <a:lnTo>
                  <a:pt x="8588339" y="1762030"/>
                </a:lnTo>
                <a:lnTo>
                  <a:pt x="8588339" y="1869056"/>
                </a:lnTo>
                <a:lnTo>
                  <a:pt x="8695365" y="1869056"/>
                </a:lnTo>
                <a:lnTo>
                  <a:pt x="8695365" y="1916291"/>
                </a:lnTo>
                <a:lnTo>
                  <a:pt x="8588339" y="1916291"/>
                </a:lnTo>
                <a:lnTo>
                  <a:pt x="8588339" y="2023316"/>
                </a:lnTo>
                <a:lnTo>
                  <a:pt x="8541105" y="2023316"/>
                </a:lnTo>
                <a:lnTo>
                  <a:pt x="8541105" y="1916291"/>
                </a:lnTo>
                <a:lnTo>
                  <a:pt x="8434079" y="1916291"/>
                </a:lnTo>
                <a:lnTo>
                  <a:pt x="8434079" y="1869056"/>
                </a:lnTo>
                <a:lnTo>
                  <a:pt x="8541105" y="1869056"/>
                </a:lnTo>
                <a:close/>
                <a:moveTo>
                  <a:pt x="7939012" y="1762030"/>
                </a:moveTo>
                <a:lnTo>
                  <a:pt x="7985648" y="1762030"/>
                </a:lnTo>
                <a:lnTo>
                  <a:pt x="7985648" y="1869056"/>
                </a:lnTo>
                <a:lnTo>
                  <a:pt x="8092674" y="1869056"/>
                </a:lnTo>
                <a:lnTo>
                  <a:pt x="8092674" y="1916291"/>
                </a:lnTo>
                <a:lnTo>
                  <a:pt x="7985648" y="1916291"/>
                </a:lnTo>
                <a:lnTo>
                  <a:pt x="7985648" y="2023316"/>
                </a:lnTo>
                <a:lnTo>
                  <a:pt x="7939012" y="2023316"/>
                </a:lnTo>
                <a:lnTo>
                  <a:pt x="7939012" y="1916291"/>
                </a:lnTo>
                <a:lnTo>
                  <a:pt x="7831986" y="1916291"/>
                </a:lnTo>
                <a:lnTo>
                  <a:pt x="7831986" y="1869056"/>
                </a:lnTo>
                <a:lnTo>
                  <a:pt x="7939012" y="1869056"/>
                </a:lnTo>
                <a:close/>
                <a:moveTo>
                  <a:pt x="7336321" y="1762030"/>
                </a:moveTo>
                <a:lnTo>
                  <a:pt x="7383555" y="1762030"/>
                </a:lnTo>
                <a:lnTo>
                  <a:pt x="7383555" y="1869056"/>
                </a:lnTo>
                <a:lnTo>
                  <a:pt x="7490581" y="1869056"/>
                </a:lnTo>
                <a:lnTo>
                  <a:pt x="7490581" y="1916291"/>
                </a:lnTo>
                <a:lnTo>
                  <a:pt x="7383555" y="1916291"/>
                </a:lnTo>
                <a:lnTo>
                  <a:pt x="7383555" y="2023316"/>
                </a:lnTo>
                <a:lnTo>
                  <a:pt x="7336321" y="2023316"/>
                </a:lnTo>
                <a:lnTo>
                  <a:pt x="7336321" y="1916291"/>
                </a:lnTo>
                <a:lnTo>
                  <a:pt x="7229295" y="1916291"/>
                </a:lnTo>
                <a:lnTo>
                  <a:pt x="7229295" y="1869056"/>
                </a:lnTo>
                <a:lnTo>
                  <a:pt x="7336321" y="1869056"/>
                </a:lnTo>
                <a:close/>
                <a:moveTo>
                  <a:pt x="6734228" y="1762030"/>
                </a:moveTo>
                <a:lnTo>
                  <a:pt x="6780864" y="1762030"/>
                </a:lnTo>
                <a:lnTo>
                  <a:pt x="6780864" y="1869056"/>
                </a:lnTo>
                <a:lnTo>
                  <a:pt x="6887890" y="1869056"/>
                </a:lnTo>
                <a:lnTo>
                  <a:pt x="6887890" y="1916291"/>
                </a:lnTo>
                <a:lnTo>
                  <a:pt x="6780864" y="1916291"/>
                </a:lnTo>
                <a:lnTo>
                  <a:pt x="6780864" y="2023316"/>
                </a:lnTo>
                <a:lnTo>
                  <a:pt x="6734228" y="2023316"/>
                </a:lnTo>
                <a:lnTo>
                  <a:pt x="6734228" y="1916291"/>
                </a:lnTo>
                <a:lnTo>
                  <a:pt x="6627202" y="1916291"/>
                </a:lnTo>
                <a:lnTo>
                  <a:pt x="6627202" y="1869056"/>
                </a:lnTo>
                <a:lnTo>
                  <a:pt x="6734228" y="1869056"/>
                </a:lnTo>
                <a:close/>
                <a:moveTo>
                  <a:pt x="6131537" y="1762030"/>
                </a:moveTo>
                <a:lnTo>
                  <a:pt x="6178771" y="1762030"/>
                </a:lnTo>
                <a:lnTo>
                  <a:pt x="6178771" y="1869056"/>
                </a:lnTo>
                <a:lnTo>
                  <a:pt x="6285797" y="1869056"/>
                </a:lnTo>
                <a:lnTo>
                  <a:pt x="6285797" y="1916291"/>
                </a:lnTo>
                <a:lnTo>
                  <a:pt x="6178771" y="1916291"/>
                </a:lnTo>
                <a:lnTo>
                  <a:pt x="6178771" y="2023316"/>
                </a:lnTo>
                <a:lnTo>
                  <a:pt x="6131537" y="2023316"/>
                </a:lnTo>
                <a:lnTo>
                  <a:pt x="6131537" y="1916291"/>
                </a:lnTo>
                <a:lnTo>
                  <a:pt x="6024511" y="1916291"/>
                </a:lnTo>
                <a:lnTo>
                  <a:pt x="6024511" y="1869056"/>
                </a:lnTo>
                <a:lnTo>
                  <a:pt x="6131537" y="1869056"/>
                </a:lnTo>
                <a:close/>
                <a:moveTo>
                  <a:pt x="5528846" y="1762030"/>
                </a:moveTo>
                <a:lnTo>
                  <a:pt x="5576080" y="1762030"/>
                </a:lnTo>
                <a:lnTo>
                  <a:pt x="5576080" y="1869056"/>
                </a:lnTo>
                <a:lnTo>
                  <a:pt x="5683106" y="1869056"/>
                </a:lnTo>
                <a:lnTo>
                  <a:pt x="5683106" y="1916291"/>
                </a:lnTo>
                <a:lnTo>
                  <a:pt x="5576080" y="1916291"/>
                </a:lnTo>
                <a:lnTo>
                  <a:pt x="5576080" y="2023316"/>
                </a:lnTo>
                <a:lnTo>
                  <a:pt x="5528846" y="2023316"/>
                </a:lnTo>
                <a:lnTo>
                  <a:pt x="5528846" y="1916291"/>
                </a:lnTo>
                <a:lnTo>
                  <a:pt x="5421820" y="1916291"/>
                </a:lnTo>
                <a:lnTo>
                  <a:pt x="5421820" y="1869056"/>
                </a:lnTo>
                <a:lnTo>
                  <a:pt x="5528846" y="1869056"/>
                </a:lnTo>
                <a:close/>
                <a:moveTo>
                  <a:pt x="4926753" y="1762030"/>
                </a:moveTo>
                <a:lnTo>
                  <a:pt x="4973389" y="1762030"/>
                </a:lnTo>
                <a:lnTo>
                  <a:pt x="4973389" y="1869056"/>
                </a:lnTo>
                <a:lnTo>
                  <a:pt x="5080415" y="1869056"/>
                </a:lnTo>
                <a:lnTo>
                  <a:pt x="5080415" y="1916291"/>
                </a:lnTo>
                <a:lnTo>
                  <a:pt x="4973389" y="1916291"/>
                </a:lnTo>
                <a:lnTo>
                  <a:pt x="4973389" y="2023316"/>
                </a:lnTo>
                <a:lnTo>
                  <a:pt x="4926753" y="2023316"/>
                </a:lnTo>
                <a:lnTo>
                  <a:pt x="4926753" y="1916291"/>
                </a:lnTo>
                <a:lnTo>
                  <a:pt x="4819727" y="1916291"/>
                </a:lnTo>
                <a:lnTo>
                  <a:pt x="4819727" y="1869056"/>
                </a:lnTo>
                <a:lnTo>
                  <a:pt x="4926753" y="1869056"/>
                </a:lnTo>
                <a:close/>
                <a:moveTo>
                  <a:pt x="4324063" y="1762030"/>
                </a:moveTo>
                <a:lnTo>
                  <a:pt x="4371297" y="1762030"/>
                </a:lnTo>
                <a:lnTo>
                  <a:pt x="4371297" y="1869056"/>
                </a:lnTo>
                <a:lnTo>
                  <a:pt x="4478323" y="1869056"/>
                </a:lnTo>
                <a:lnTo>
                  <a:pt x="4478323" y="1916291"/>
                </a:lnTo>
                <a:lnTo>
                  <a:pt x="4371297" y="1916291"/>
                </a:lnTo>
                <a:lnTo>
                  <a:pt x="4371297" y="2023316"/>
                </a:lnTo>
                <a:lnTo>
                  <a:pt x="4324063" y="2023316"/>
                </a:lnTo>
                <a:lnTo>
                  <a:pt x="4324063" y="1916291"/>
                </a:lnTo>
                <a:lnTo>
                  <a:pt x="4217037" y="1916291"/>
                </a:lnTo>
                <a:lnTo>
                  <a:pt x="4217037" y="1869056"/>
                </a:lnTo>
                <a:lnTo>
                  <a:pt x="4324063" y="1869056"/>
                </a:lnTo>
                <a:close/>
                <a:moveTo>
                  <a:pt x="3721970" y="1762030"/>
                </a:moveTo>
                <a:lnTo>
                  <a:pt x="3768606" y="1762030"/>
                </a:lnTo>
                <a:lnTo>
                  <a:pt x="3768606" y="1869056"/>
                </a:lnTo>
                <a:lnTo>
                  <a:pt x="3875632" y="1869056"/>
                </a:lnTo>
                <a:lnTo>
                  <a:pt x="3875632" y="1916291"/>
                </a:lnTo>
                <a:lnTo>
                  <a:pt x="3768606" y="1916291"/>
                </a:lnTo>
                <a:lnTo>
                  <a:pt x="3768606" y="2023316"/>
                </a:lnTo>
                <a:lnTo>
                  <a:pt x="3721970" y="2023316"/>
                </a:lnTo>
                <a:lnTo>
                  <a:pt x="3721970" y="1916291"/>
                </a:lnTo>
                <a:lnTo>
                  <a:pt x="3614944" y="1916291"/>
                </a:lnTo>
                <a:lnTo>
                  <a:pt x="3614944" y="1869056"/>
                </a:lnTo>
                <a:lnTo>
                  <a:pt x="3721970" y="1869056"/>
                </a:lnTo>
                <a:close/>
                <a:moveTo>
                  <a:pt x="3119325" y="1762030"/>
                </a:moveTo>
                <a:lnTo>
                  <a:pt x="3166560" y="1762030"/>
                </a:lnTo>
                <a:lnTo>
                  <a:pt x="3166560" y="1869056"/>
                </a:lnTo>
                <a:lnTo>
                  <a:pt x="3273586" y="1869056"/>
                </a:lnTo>
                <a:lnTo>
                  <a:pt x="3273586" y="1916291"/>
                </a:lnTo>
                <a:lnTo>
                  <a:pt x="3166560" y="1916291"/>
                </a:lnTo>
                <a:lnTo>
                  <a:pt x="3166560" y="2023316"/>
                </a:lnTo>
                <a:lnTo>
                  <a:pt x="3119325" y="2023316"/>
                </a:lnTo>
                <a:lnTo>
                  <a:pt x="3119325" y="1916291"/>
                </a:lnTo>
                <a:lnTo>
                  <a:pt x="3012297" y="1916291"/>
                </a:lnTo>
                <a:lnTo>
                  <a:pt x="3012297" y="1869056"/>
                </a:lnTo>
                <a:lnTo>
                  <a:pt x="3119325" y="1869056"/>
                </a:lnTo>
                <a:close/>
                <a:moveTo>
                  <a:pt x="2516626" y="1762030"/>
                </a:moveTo>
                <a:lnTo>
                  <a:pt x="2563862" y="1762030"/>
                </a:lnTo>
                <a:lnTo>
                  <a:pt x="2563862" y="1869056"/>
                </a:lnTo>
                <a:lnTo>
                  <a:pt x="2670889" y="1869056"/>
                </a:lnTo>
                <a:lnTo>
                  <a:pt x="2670889" y="1916291"/>
                </a:lnTo>
                <a:lnTo>
                  <a:pt x="2563862" y="1916291"/>
                </a:lnTo>
                <a:lnTo>
                  <a:pt x="2563862" y="2023316"/>
                </a:lnTo>
                <a:lnTo>
                  <a:pt x="2516626" y="2023316"/>
                </a:lnTo>
                <a:lnTo>
                  <a:pt x="2516626" y="1916291"/>
                </a:lnTo>
                <a:lnTo>
                  <a:pt x="2409599" y="1916291"/>
                </a:lnTo>
                <a:lnTo>
                  <a:pt x="2409599" y="1869056"/>
                </a:lnTo>
                <a:lnTo>
                  <a:pt x="2516626" y="1869056"/>
                </a:lnTo>
                <a:close/>
                <a:moveTo>
                  <a:pt x="1914528" y="1762030"/>
                </a:moveTo>
                <a:lnTo>
                  <a:pt x="1961164" y="1762030"/>
                </a:lnTo>
                <a:lnTo>
                  <a:pt x="1961164" y="1869056"/>
                </a:lnTo>
                <a:lnTo>
                  <a:pt x="2068191" y="1869056"/>
                </a:lnTo>
                <a:lnTo>
                  <a:pt x="2068191" y="1916291"/>
                </a:lnTo>
                <a:lnTo>
                  <a:pt x="1961164" y="1916291"/>
                </a:lnTo>
                <a:lnTo>
                  <a:pt x="1961164" y="2023316"/>
                </a:lnTo>
                <a:lnTo>
                  <a:pt x="1914528" y="2023316"/>
                </a:lnTo>
                <a:lnTo>
                  <a:pt x="1914528" y="1916291"/>
                </a:lnTo>
                <a:lnTo>
                  <a:pt x="1807500" y="1916291"/>
                </a:lnTo>
                <a:lnTo>
                  <a:pt x="1807500" y="1869056"/>
                </a:lnTo>
                <a:lnTo>
                  <a:pt x="1914528" y="1869056"/>
                </a:lnTo>
                <a:close/>
                <a:moveTo>
                  <a:pt x="1311829" y="1762030"/>
                </a:moveTo>
                <a:lnTo>
                  <a:pt x="1359064" y="1762030"/>
                </a:lnTo>
                <a:lnTo>
                  <a:pt x="1359064" y="1869056"/>
                </a:lnTo>
                <a:lnTo>
                  <a:pt x="1466092" y="1869056"/>
                </a:lnTo>
                <a:lnTo>
                  <a:pt x="1466092" y="1916291"/>
                </a:lnTo>
                <a:lnTo>
                  <a:pt x="1359064" y="1916291"/>
                </a:lnTo>
                <a:lnTo>
                  <a:pt x="1359064" y="2023316"/>
                </a:lnTo>
                <a:lnTo>
                  <a:pt x="1311829" y="2023316"/>
                </a:lnTo>
                <a:lnTo>
                  <a:pt x="1311829" y="1916291"/>
                </a:lnTo>
                <a:lnTo>
                  <a:pt x="1204808" y="1916291"/>
                </a:lnTo>
                <a:lnTo>
                  <a:pt x="1204808" y="1869056"/>
                </a:lnTo>
                <a:lnTo>
                  <a:pt x="1311829" y="1869056"/>
                </a:lnTo>
                <a:close/>
                <a:moveTo>
                  <a:pt x="709741" y="1762030"/>
                </a:moveTo>
                <a:lnTo>
                  <a:pt x="756378" y="1762030"/>
                </a:lnTo>
                <a:lnTo>
                  <a:pt x="756378" y="1869056"/>
                </a:lnTo>
                <a:lnTo>
                  <a:pt x="863403" y="1869056"/>
                </a:lnTo>
                <a:lnTo>
                  <a:pt x="863403" y="1916291"/>
                </a:lnTo>
                <a:lnTo>
                  <a:pt x="756378" y="1916291"/>
                </a:lnTo>
                <a:lnTo>
                  <a:pt x="756378" y="2023316"/>
                </a:lnTo>
                <a:lnTo>
                  <a:pt x="709741" y="2023316"/>
                </a:lnTo>
                <a:lnTo>
                  <a:pt x="709741" y="1916291"/>
                </a:lnTo>
                <a:lnTo>
                  <a:pt x="602716" y="1916291"/>
                </a:lnTo>
                <a:lnTo>
                  <a:pt x="602716" y="1869056"/>
                </a:lnTo>
                <a:lnTo>
                  <a:pt x="709741" y="1869056"/>
                </a:lnTo>
                <a:close/>
                <a:moveTo>
                  <a:pt x="107051" y="1762030"/>
                </a:moveTo>
                <a:lnTo>
                  <a:pt x="154286" y="1762030"/>
                </a:lnTo>
                <a:lnTo>
                  <a:pt x="154286" y="1869056"/>
                </a:lnTo>
                <a:lnTo>
                  <a:pt x="261312" y="1869056"/>
                </a:lnTo>
                <a:lnTo>
                  <a:pt x="261312" y="1916291"/>
                </a:lnTo>
                <a:lnTo>
                  <a:pt x="154286" y="1916291"/>
                </a:lnTo>
                <a:lnTo>
                  <a:pt x="154286" y="2023316"/>
                </a:lnTo>
                <a:lnTo>
                  <a:pt x="107051" y="2023316"/>
                </a:lnTo>
                <a:lnTo>
                  <a:pt x="107051" y="1916291"/>
                </a:lnTo>
                <a:lnTo>
                  <a:pt x="27" y="1916291"/>
                </a:lnTo>
                <a:lnTo>
                  <a:pt x="27" y="1869056"/>
                </a:lnTo>
                <a:lnTo>
                  <a:pt x="107051" y="1869056"/>
                </a:lnTo>
                <a:close/>
                <a:moveTo>
                  <a:pt x="10295963" y="1356053"/>
                </a:moveTo>
                <a:lnTo>
                  <a:pt x="10275634" y="1376382"/>
                </a:lnTo>
                <a:lnTo>
                  <a:pt x="10351568" y="1452316"/>
                </a:lnTo>
                <a:lnTo>
                  <a:pt x="10275634" y="1528250"/>
                </a:lnTo>
                <a:lnTo>
                  <a:pt x="10295963" y="1548579"/>
                </a:lnTo>
                <a:lnTo>
                  <a:pt x="10371897" y="1472646"/>
                </a:lnTo>
                <a:lnTo>
                  <a:pt x="10447831" y="1548579"/>
                </a:lnTo>
                <a:lnTo>
                  <a:pt x="10468160" y="1528250"/>
                </a:lnTo>
                <a:lnTo>
                  <a:pt x="10392226" y="1452316"/>
                </a:lnTo>
                <a:lnTo>
                  <a:pt x="10468160" y="1376382"/>
                </a:lnTo>
                <a:lnTo>
                  <a:pt x="10447831" y="1356053"/>
                </a:lnTo>
                <a:lnTo>
                  <a:pt x="10371897" y="1431986"/>
                </a:lnTo>
                <a:close/>
                <a:moveTo>
                  <a:pt x="9693870" y="1356053"/>
                </a:moveTo>
                <a:lnTo>
                  <a:pt x="9673541" y="1376382"/>
                </a:lnTo>
                <a:lnTo>
                  <a:pt x="9749475" y="1452316"/>
                </a:lnTo>
                <a:lnTo>
                  <a:pt x="9673541" y="1528250"/>
                </a:lnTo>
                <a:lnTo>
                  <a:pt x="9693870" y="1548579"/>
                </a:lnTo>
                <a:lnTo>
                  <a:pt x="9769804" y="1472646"/>
                </a:lnTo>
                <a:lnTo>
                  <a:pt x="9845738" y="1548579"/>
                </a:lnTo>
                <a:lnTo>
                  <a:pt x="9866067" y="1528250"/>
                </a:lnTo>
                <a:lnTo>
                  <a:pt x="9790133" y="1452316"/>
                </a:lnTo>
                <a:lnTo>
                  <a:pt x="9866067" y="1376382"/>
                </a:lnTo>
                <a:lnTo>
                  <a:pt x="9845738" y="1356053"/>
                </a:lnTo>
                <a:lnTo>
                  <a:pt x="9769804" y="1431986"/>
                </a:lnTo>
                <a:close/>
                <a:moveTo>
                  <a:pt x="9091179" y="1356053"/>
                </a:moveTo>
                <a:lnTo>
                  <a:pt x="9070850" y="1376382"/>
                </a:lnTo>
                <a:lnTo>
                  <a:pt x="9146785" y="1452316"/>
                </a:lnTo>
                <a:lnTo>
                  <a:pt x="9070850" y="1528250"/>
                </a:lnTo>
                <a:lnTo>
                  <a:pt x="9091179" y="1548579"/>
                </a:lnTo>
                <a:lnTo>
                  <a:pt x="9167113" y="1472646"/>
                </a:lnTo>
                <a:lnTo>
                  <a:pt x="9243048" y="1548579"/>
                </a:lnTo>
                <a:lnTo>
                  <a:pt x="9263377" y="1528250"/>
                </a:lnTo>
                <a:lnTo>
                  <a:pt x="9187442" y="1452316"/>
                </a:lnTo>
                <a:lnTo>
                  <a:pt x="9263377" y="1376382"/>
                </a:lnTo>
                <a:lnTo>
                  <a:pt x="9243048" y="1356053"/>
                </a:lnTo>
                <a:lnTo>
                  <a:pt x="9167113" y="1431986"/>
                </a:lnTo>
                <a:close/>
                <a:moveTo>
                  <a:pt x="7886396" y="1356053"/>
                </a:moveTo>
                <a:lnTo>
                  <a:pt x="7866067" y="1376382"/>
                </a:lnTo>
                <a:lnTo>
                  <a:pt x="7942001" y="1452316"/>
                </a:lnTo>
                <a:lnTo>
                  <a:pt x="7866067" y="1528250"/>
                </a:lnTo>
                <a:lnTo>
                  <a:pt x="7886396" y="1548579"/>
                </a:lnTo>
                <a:lnTo>
                  <a:pt x="7962330" y="1472646"/>
                </a:lnTo>
                <a:lnTo>
                  <a:pt x="8038264" y="1548579"/>
                </a:lnTo>
                <a:lnTo>
                  <a:pt x="8058593" y="1528250"/>
                </a:lnTo>
                <a:lnTo>
                  <a:pt x="7982659" y="1452316"/>
                </a:lnTo>
                <a:lnTo>
                  <a:pt x="8058593" y="1376382"/>
                </a:lnTo>
                <a:lnTo>
                  <a:pt x="8038264" y="1356053"/>
                </a:lnTo>
                <a:lnTo>
                  <a:pt x="7962330" y="1431986"/>
                </a:lnTo>
                <a:close/>
                <a:moveTo>
                  <a:pt x="7283705" y="1356053"/>
                </a:moveTo>
                <a:lnTo>
                  <a:pt x="7263376" y="1376382"/>
                </a:lnTo>
                <a:lnTo>
                  <a:pt x="7339310" y="1452316"/>
                </a:lnTo>
                <a:lnTo>
                  <a:pt x="7263376" y="1528250"/>
                </a:lnTo>
                <a:lnTo>
                  <a:pt x="7283705" y="1548579"/>
                </a:lnTo>
                <a:lnTo>
                  <a:pt x="7359639" y="1472646"/>
                </a:lnTo>
                <a:lnTo>
                  <a:pt x="7435573" y="1548579"/>
                </a:lnTo>
                <a:lnTo>
                  <a:pt x="7455902" y="1528250"/>
                </a:lnTo>
                <a:lnTo>
                  <a:pt x="7379968" y="1452316"/>
                </a:lnTo>
                <a:lnTo>
                  <a:pt x="7455902" y="1376382"/>
                </a:lnTo>
                <a:lnTo>
                  <a:pt x="7435573" y="1356053"/>
                </a:lnTo>
                <a:lnTo>
                  <a:pt x="7359639" y="1431986"/>
                </a:lnTo>
                <a:close/>
                <a:moveTo>
                  <a:pt x="6681612" y="1356053"/>
                </a:moveTo>
                <a:lnTo>
                  <a:pt x="6661283" y="1376382"/>
                </a:lnTo>
                <a:lnTo>
                  <a:pt x="6737217" y="1452316"/>
                </a:lnTo>
                <a:lnTo>
                  <a:pt x="6661283" y="1528250"/>
                </a:lnTo>
                <a:lnTo>
                  <a:pt x="6681612" y="1548579"/>
                </a:lnTo>
                <a:lnTo>
                  <a:pt x="6757546" y="1472646"/>
                </a:lnTo>
                <a:lnTo>
                  <a:pt x="6833480" y="1548579"/>
                </a:lnTo>
                <a:lnTo>
                  <a:pt x="6853809" y="1528250"/>
                </a:lnTo>
                <a:lnTo>
                  <a:pt x="6777875" y="1452316"/>
                </a:lnTo>
                <a:lnTo>
                  <a:pt x="6853809" y="1376382"/>
                </a:lnTo>
                <a:lnTo>
                  <a:pt x="6833480" y="1356053"/>
                </a:lnTo>
                <a:lnTo>
                  <a:pt x="6757546" y="1431986"/>
                </a:lnTo>
                <a:close/>
                <a:moveTo>
                  <a:pt x="5476828" y="1356053"/>
                </a:moveTo>
                <a:lnTo>
                  <a:pt x="5456499" y="1376382"/>
                </a:lnTo>
                <a:lnTo>
                  <a:pt x="5532433" y="1452316"/>
                </a:lnTo>
                <a:lnTo>
                  <a:pt x="5456499" y="1528250"/>
                </a:lnTo>
                <a:lnTo>
                  <a:pt x="5476828" y="1548579"/>
                </a:lnTo>
                <a:lnTo>
                  <a:pt x="5552762" y="1472646"/>
                </a:lnTo>
                <a:lnTo>
                  <a:pt x="5628697" y="1548579"/>
                </a:lnTo>
                <a:lnTo>
                  <a:pt x="5649025" y="1528250"/>
                </a:lnTo>
                <a:lnTo>
                  <a:pt x="5573091" y="1452316"/>
                </a:lnTo>
                <a:lnTo>
                  <a:pt x="5649025" y="1376382"/>
                </a:lnTo>
                <a:lnTo>
                  <a:pt x="5628697" y="1356053"/>
                </a:lnTo>
                <a:lnTo>
                  <a:pt x="5552762" y="1431986"/>
                </a:lnTo>
                <a:close/>
                <a:moveTo>
                  <a:pt x="4874137" y="1356053"/>
                </a:moveTo>
                <a:lnTo>
                  <a:pt x="4853808" y="1376382"/>
                </a:lnTo>
                <a:lnTo>
                  <a:pt x="4929742" y="1452316"/>
                </a:lnTo>
                <a:lnTo>
                  <a:pt x="4853808" y="1528250"/>
                </a:lnTo>
                <a:lnTo>
                  <a:pt x="4874137" y="1548579"/>
                </a:lnTo>
                <a:lnTo>
                  <a:pt x="4950071" y="1472646"/>
                </a:lnTo>
                <a:lnTo>
                  <a:pt x="5026005" y="1548579"/>
                </a:lnTo>
                <a:lnTo>
                  <a:pt x="5046334" y="1528250"/>
                </a:lnTo>
                <a:lnTo>
                  <a:pt x="4970400" y="1452316"/>
                </a:lnTo>
                <a:lnTo>
                  <a:pt x="5046334" y="1376382"/>
                </a:lnTo>
                <a:lnTo>
                  <a:pt x="5026005" y="1356053"/>
                </a:lnTo>
                <a:lnTo>
                  <a:pt x="4950071" y="1431986"/>
                </a:lnTo>
                <a:close/>
                <a:moveTo>
                  <a:pt x="4271446" y="1356053"/>
                </a:moveTo>
                <a:lnTo>
                  <a:pt x="4251117" y="1376382"/>
                </a:lnTo>
                <a:lnTo>
                  <a:pt x="4327052" y="1452316"/>
                </a:lnTo>
                <a:lnTo>
                  <a:pt x="4251117" y="1528250"/>
                </a:lnTo>
                <a:lnTo>
                  <a:pt x="4271446" y="1548579"/>
                </a:lnTo>
                <a:lnTo>
                  <a:pt x="4347380" y="1472646"/>
                </a:lnTo>
                <a:lnTo>
                  <a:pt x="4423315" y="1548579"/>
                </a:lnTo>
                <a:lnTo>
                  <a:pt x="4443644" y="1528250"/>
                </a:lnTo>
                <a:lnTo>
                  <a:pt x="4367709" y="1452316"/>
                </a:lnTo>
                <a:lnTo>
                  <a:pt x="4443644" y="1376382"/>
                </a:lnTo>
                <a:lnTo>
                  <a:pt x="4423315" y="1356053"/>
                </a:lnTo>
                <a:lnTo>
                  <a:pt x="4347380" y="1431986"/>
                </a:lnTo>
                <a:close/>
                <a:moveTo>
                  <a:pt x="3668756" y="1356053"/>
                </a:moveTo>
                <a:lnTo>
                  <a:pt x="3648427" y="1376382"/>
                </a:lnTo>
                <a:lnTo>
                  <a:pt x="3724361" y="1452316"/>
                </a:lnTo>
                <a:lnTo>
                  <a:pt x="3649025" y="1527652"/>
                </a:lnTo>
                <a:lnTo>
                  <a:pt x="3669354" y="1547981"/>
                </a:lnTo>
                <a:lnTo>
                  <a:pt x="3745288" y="1472047"/>
                </a:lnTo>
                <a:lnTo>
                  <a:pt x="3820624" y="1548579"/>
                </a:lnTo>
                <a:lnTo>
                  <a:pt x="3840953" y="1528250"/>
                </a:lnTo>
                <a:lnTo>
                  <a:pt x="3765019" y="1452316"/>
                </a:lnTo>
                <a:lnTo>
                  <a:pt x="3840953" y="1376382"/>
                </a:lnTo>
                <a:lnTo>
                  <a:pt x="3820624" y="1356053"/>
                </a:lnTo>
                <a:lnTo>
                  <a:pt x="3744690" y="1431986"/>
                </a:lnTo>
                <a:close/>
                <a:moveTo>
                  <a:pt x="3067306" y="1356053"/>
                </a:moveTo>
                <a:lnTo>
                  <a:pt x="3046977" y="1376382"/>
                </a:lnTo>
                <a:lnTo>
                  <a:pt x="3122912" y="1452316"/>
                </a:lnTo>
                <a:lnTo>
                  <a:pt x="3046977" y="1528250"/>
                </a:lnTo>
                <a:lnTo>
                  <a:pt x="3067306" y="1548579"/>
                </a:lnTo>
                <a:lnTo>
                  <a:pt x="3142645" y="1472646"/>
                </a:lnTo>
                <a:lnTo>
                  <a:pt x="3218581" y="1548579"/>
                </a:lnTo>
                <a:lnTo>
                  <a:pt x="3238910" y="1528250"/>
                </a:lnTo>
                <a:lnTo>
                  <a:pt x="3162974" y="1452316"/>
                </a:lnTo>
                <a:lnTo>
                  <a:pt x="3238910" y="1376382"/>
                </a:lnTo>
                <a:lnTo>
                  <a:pt x="3218581" y="1356053"/>
                </a:lnTo>
                <a:lnTo>
                  <a:pt x="3142645" y="1431986"/>
                </a:lnTo>
                <a:close/>
                <a:moveTo>
                  <a:pt x="2464609" y="1356053"/>
                </a:moveTo>
                <a:lnTo>
                  <a:pt x="2444280" y="1376382"/>
                </a:lnTo>
                <a:lnTo>
                  <a:pt x="2520216" y="1452316"/>
                </a:lnTo>
                <a:lnTo>
                  <a:pt x="2444280" y="1528250"/>
                </a:lnTo>
                <a:lnTo>
                  <a:pt x="2464609" y="1548579"/>
                </a:lnTo>
                <a:lnTo>
                  <a:pt x="2540546" y="1472646"/>
                </a:lnTo>
                <a:lnTo>
                  <a:pt x="2616480" y="1548579"/>
                </a:lnTo>
                <a:lnTo>
                  <a:pt x="2636809" y="1528250"/>
                </a:lnTo>
                <a:lnTo>
                  <a:pt x="2560875" y="1452316"/>
                </a:lnTo>
                <a:lnTo>
                  <a:pt x="2636809" y="1376382"/>
                </a:lnTo>
                <a:lnTo>
                  <a:pt x="2616480" y="1356053"/>
                </a:lnTo>
                <a:lnTo>
                  <a:pt x="2540546" y="1431986"/>
                </a:lnTo>
                <a:close/>
                <a:moveTo>
                  <a:pt x="1259215" y="1356053"/>
                </a:moveTo>
                <a:lnTo>
                  <a:pt x="1238888" y="1376382"/>
                </a:lnTo>
                <a:lnTo>
                  <a:pt x="1314819" y="1452316"/>
                </a:lnTo>
                <a:lnTo>
                  <a:pt x="1238888" y="1528250"/>
                </a:lnTo>
                <a:lnTo>
                  <a:pt x="1259215" y="1548579"/>
                </a:lnTo>
                <a:lnTo>
                  <a:pt x="1335747" y="1472646"/>
                </a:lnTo>
                <a:lnTo>
                  <a:pt x="1411085" y="1548579"/>
                </a:lnTo>
                <a:lnTo>
                  <a:pt x="1431412" y="1528250"/>
                </a:lnTo>
                <a:lnTo>
                  <a:pt x="1355478" y="1452316"/>
                </a:lnTo>
                <a:lnTo>
                  <a:pt x="1431412" y="1376382"/>
                </a:lnTo>
                <a:lnTo>
                  <a:pt x="1411085" y="1356053"/>
                </a:lnTo>
                <a:lnTo>
                  <a:pt x="1335148" y="1431986"/>
                </a:lnTo>
                <a:close/>
                <a:moveTo>
                  <a:pt x="657126" y="1356053"/>
                </a:moveTo>
                <a:lnTo>
                  <a:pt x="636798" y="1376382"/>
                </a:lnTo>
                <a:lnTo>
                  <a:pt x="712731" y="1452316"/>
                </a:lnTo>
                <a:lnTo>
                  <a:pt x="636798" y="1527652"/>
                </a:lnTo>
                <a:lnTo>
                  <a:pt x="657126" y="1547981"/>
                </a:lnTo>
                <a:lnTo>
                  <a:pt x="733060" y="1472047"/>
                </a:lnTo>
                <a:lnTo>
                  <a:pt x="808994" y="1547981"/>
                </a:lnTo>
                <a:lnTo>
                  <a:pt x="829323" y="1527652"/>
                </a:lnTo>
                <a:lnTo>
                  <a:pt x="753389" y="1452316"/>
                </a:lnTo>
                <a:lnTo>
                  <a:pt x="829323" y="1376382"/>
                </a:lnTo>
                <a:lnTo>
                  <a:pt x="808994" y="1356053"/>
                </a:lnTo>
                <a:lnTo>
                  <a:pt x="733060" y="1431986"/>
                </a:lnTo>
                <a:close/>
                <a:moveTo>
                  <a:pt x="55033" y="1356053"/>
                </a:moveTo>
                <a:lnTo>
                  <a:pt x="34704" y="1376382"/>
                </a:lnTo>
                <a:lnTo>
                  <a:pt x="110638" y="1452316"/>
                </a:lnTo>
                <a:lnTo>
                  <a:pt x="34106" y="1527653"/>
                </a:lnTo>
                <a:lnTo>
                  <a:pt x="54435" y="1547981"/>
                </a:lnTo>
                <a:lnTo>
                  <a:pt x="130369" y="1472646"/>
                </a:lnTo>
                <a:lnTo>
                  <a:pt x="206305" y="1548579"/>
                </a:lnTo>
                <a:lnTo>
                  <a:pt x="226632" y="1528250"/>
                </a:lnTo>
                <a:lnTo>
                  <a:pt x="150698" y="1452316"/>
                </a:lnTo>
                <a:lnTo>
                  <a:pt x="226632" y="1376382"/>
                </a:lnTo>
                <a:lnTo>
                  <a:pt x="206305" y="1356053"/>
                </a:lnTo>
                <a:lnTo>
                  <a:pt x="130369" y="1431986"/>
                </a:lnTo>
                <a:close/>
                <a:moveTo>
                  <a:pt x="8489086" y="1355455"/>
                </a:moveTo>
                <a:lnTo>
                  <a:pt x="8468757" y="1375783"/>
                </a:lnTo>
                <a:lnTo>
                  <a:pt x="8544691" y="1451717"/>
                </a:lnTo>
                <a:lnTo>
                  <a:pt x="8468757" y="1527652"/>
                </a:lnTo>
                <a:lnTo>
                  <a:pt x="8489086" y="1547981"/>
                </a:lnTo>
                <a:lnTo>
                  <a:pt x="8565020" y="1472047"/>
                </a:lnTo>
                <a:lnTo>
                  <a:pt x="8640954" y="1547981"/>
                </a:lnTo>
                <a:lnTo>
                  <a:pt x="8661283" y="1527652"/>
                </a:lnTo>
                <a:lnTo>
                  <a:pt x="8585349" y="1451717"/>
                </a:lnTo>
                <a:lnTo>
                  <a:pt x="8661283" y="1375783"/>
                </a:lnTo>
                <a:lnTo>
                  <a:pt x="8640954" y="1355455"/>
                </a:lnTo>
                <a:lnTo>
                  <a:pt x="8565020" y="1431389"/>
                </a:lnTo>
                <a:close/>
                <a:moveTo>
                  <a:pt x="6078921" y="1355455"/>
                </a:moveTo>
                <a:lnTo>
                  <a:pt x="6058592" y="1375783"/>
                </a:lnTo>
                <a:lnTo>
                  <a:pt x="6134526" y="1451717"/>
                </a:lnTo>
                <a:lnTo>
                  <a:pt x="6058592" y="1527652"/>
                </a:lnTo>
                <a:lnTo>
                  <a:pt x="6078921" y="1547981"/>
                </a:lnTo>
                <a:lnTo>
                  <a:pt x="6154855" y="1472047"/>
                </a:lnTo>
                <a:lnTo>
                  <a:pt x="6230789" y="1547981"/>
                </a:lnTo>
                <a:lnTo>
                  <a:pt x="6251118" y="1527652"/>
                </a:lnTo>
                <a:lnTo>
                  <a:pt x="6175184" y="1451717"/>
                </a:lnTo>
                <a:lnTo>
                  <a:pt x="6251118" y="1375783"/>
                </a:lnTo>
                <a:lnTo>
                  <a:pt x="6230789" y="1355455"/>
                </a:lnTo>
                <a:lnTo>
                  <a:pt x="6154855" y="1431389"/>
                </a:lnTo>
                <a:close/>
                <a:moveTo>
                  <a:pt x="1861912" y="1355455"/>
                </a:moveTo>
                <a:lnTo>
                  <a:pt x="1841582" y="1375783"/>
                </a:lnTo>
                <a:lnTo>
                  <a:pt x="1917518" y="1451717"/>
                </a:lnTo>
                <a:lnTo>
                  <a:pt x="1841582" y="1527652"/>
                </a:lnTo>
                <a:lnTo>
                  <a:pt x="1861912" y="1547981"/>
                </a:lnTo>
                <a:lnTo>
                  <a:pt x="1937847" y="1472047"/>
                </a:lnTo>
                <a:lnTo>
                  <a:pt x="2013781" y="1547981"/>
                </a:lnTo>
                <a:lnTo>
                  <a:pt x="2034110" y="1527652"/>
                </a:lnTo>
                <a:lnTo>
                  <a:pt x="1958176" y="1451717"/>
                </a:lnTo>
                <a:lnTo>
                  <a:pt x="2034110" y="1375783"/>
                </a:lnTo>
                <a:lnTo>
                  <a:pt x="2013781" y="1355455"/>
                </a:lnTo>
                <a:lnTo>
                  <a:pt x="1937847" y="1431389"/>
                </a:lnTo>
                <a:close/>
                <a:moveTo>
                  <a:pt x="1259813" y="1330343"/>
                </a:moveTo>
                <a:lnTo>
                  <a:pt x="1335747" y="1406277"/>
                </a:lnTo>
                <a:lnTo>
                  <a:pt x="1411682" y="1330343"/>
                </a:lnTo>
                <a:lnTo>
                  <a:pt x="1457721" y="1376382"/>
                </a:lnTo>
                <a:lnTo>
                  <a:pt x="1381188" y="1452316"/>
                </a:lnTo>
                <a:lnTo>
                  <a:pt x="1457123" y="1528250"/>
                </a:lnTo>
                <a:lnTo>
                  <a:pt x="1411085" y="1574290"/>
                </a:lnTo>
                <a:lnTo>
                  <a:pt x="1335148" y="1498355"/>
                </a:lnTo>
                <a:lnTo>
                  <a:pt x="1259813" y="1573691"/>
                </a:lnTo>
                <a:lnTo>
                  <a:pt x="1213777" y="1527653"/>
                </a:lnTo>
                <a:lnTo>
                  <a:pt x="1289708" y="1451717"/>
                </a:lnTo>
                <a:lnTo>
                  <a:pt x="1213777" y="1376382"/>
                </a:lnTo>
                <a:close/>
                <a:moveTo>
                  <a:pt x="55033" y="1330343"/>
                </a:moveTo>
                <a:lnTo>
                  <a:pt x="130967" y="1406277"/>
                </a:lnTo>
                <a:lnTo>
                  <a:pt x="206901" y="1330343"/>
                </a:lnTo>
                <a:lnTo>
                  <a:pt x="252940" y="1376382"/>
                </a:lnTo>
                <a:lnTo>
                  <a:pt x="177006" y="1452316"/>
                </a:lnTo>
                <a:lnTo>
                  <a:pt x="252940" y="1528250"/>
                </a:lnTo>
                <a:lnTo>
                  <a:pt x="206901" y="1574290"/>
                </a:lnTo>
                <a:lnTo>
                  <a:pt x="130967" y="1498355"/>
                </a:lnTo>
                <a:lnTo>
                  <a:pt x="55033" y="1573691"/>
                </a:lnTo>
                <a:lnTo>
                  <a:pt x="8995" y="1527653"/>
                </a:lnTo>
                <a:lnTo>
                  <a:pt x="84928" y="1451717"/>
                </a:lnTo>
                <a:lnTo>
                  <a:pt x="8995" y="1376382"/>
                </a:lnTo>
                <a:close/>
                <a:moveTo>
                  <a:pt x="10295963" y="1329744"/>
                </a:moveTo>
                <a:lnTo>
                  <a:pt x="10371897" y="1405679"/>
                </a:lnTo>
                <a:lnTo>
                  <a:pt x="10447831" y="1329744"/>
                </a:lnTo>
                <a:lnTo>
                  <a:pt x="10493870" y="1375783"/>
                </a:lnTo>
                <a:lnTo>
                  <a:pt x="10417936" y="1451717"/>
                </a:lnTo>
                <a:lnTo>
                  <a:pt x="10493870" y="1527652"/>
                </a:lnTo>
                <a:lnTo>
                  <a:pt x="10447831" y="1573691"/>
                </a:lnTo>
                <a:lnTo>
                  <a:pt x="10371897" y="1497757"/>
                </a:lnTo>
                <a:lnTo>
                  <a:pt x="10295963" y="1573691"/>
                </a:lnTo>
                <a:lnTo>
                  <a:pt x="10249924" y="1527652"/>
                </a:lnTo>
                <a:lnTo>
                  <a:pt x="10325858" y="1451717"/>
                </a:lnTo>
                <a:lnTo>
                  <a:pt x="10249924" y="1375783"/>
                </a:lnTo>
                <a:close/>
                <a:moveTo>
                  <a:pt x="9693272" y="1329744"/>
                </a:moveTo>
                <a:lnTo>
                  <a:pt x="9769206" y="1405679"/>
                </a:lnTo>
                <a:lnTo>
                  <a:pt x="9845140" y="1329744"/>
                </a:lnTo>
                <a:lnTo>
                  <a:pt x="9891180" y="1375783"/>
                </a:lnTo>
                <a:lnTo>
                  <a:pt x="9815245" y="1451717"/>
                </a:lnTo>
                <a:lnTo>
                  <a:pt x="9891180" y="1527652"/>
                </a:lnTo>
                <a:lnTo>
                  <a:pt x="9845140" y="1573691"/>
                </a:lnTo>
                <a:lnTo>
                  <a:pt x="9769206" y="1497757"/>
                </a:lnTo>
                <a:lnTo>
                  <a:pt x="9693272" y="1573691"/>
                </a:lnTo>
                <a:lnTo>
                  <a:pt x="9647233" y="1527652"/>
                </a:lnTo>
                <a:lnTo>
                  <a:pt x="9723167" y="1451717"/>
                </a:lnTo>
                <a:lnTo>
                  <a:pt x="9647233" y="1375783"/>
                </a:lnTo>
                <a:close/>
                <a:moveTo>
                  <a:pt x="9091777" y="1329744"/>
                </a:moveTo>
                <a:lnTo>
                  <a:pt x="9167711" y="1405679"/>
                </a:lnTo>
                <a:lnTo>
                  <a:pt x="9243645" y="1329744"/>
                </a:lnTo>
                <a:lnTo>
                  <a:pt x="9289684" y="1375783"/>
                </a:lnTo>
                <a:lnTo>
                  <a:pt x="9213750" y="1451717"/>
                </a:lnTo>
                <a:lnTo>
                  <a:pt x="9289684" y="1527652"/>
                </a:lnTo>
                <a:lnTo>
                  <a:pt x="9243645" y="1573691"/>
                </a:lnTo>
                <a:lnTo>
                  <a:pt x="9167711" y="1497757"/>
                </a:lnTo>
                <a:lnTo>
                  <a:pt x="9091777" y="1573691"/>
                </a:lnTo>
                <a:lnTo>
                  <a:pt x="9045738" y="1527652"/>
                </a:lnTo>
                <a:lnTo>
                  <a:pt x="9121672" y="1451717"/>
                </a:lnTo>
                <a:lnTo>
                  <a:pt x="9045738" y="1375783"/>
                </a:lnTo>
                <a:close/>
                <a:moveTo>
                  <a:pt x="8488488" y="1329744"/>
                </a:moveTo>
                <a:lnTo>
                  <a:pt x="8564422" y="1405679"/>
                </a:lnTo>
                <a:lnTo>
                  <a:pt x="8640356" y="1329744"/>
                </a:lnTo>
                <a:lnTo>
                  <a:pt x="8686396" y="1375783"/>
                </a:lnTo>
                <a:lnTo>
                  <a:pt x="8610461" y="1451717"/>
                </a:lnTo>
                <a:lnTo>
                  <a:pt x="8686396" y="1527652"/>
                </a:lnTo>
                <a:lnTo>
                  <a:pt x="8640356" y="1573691"/>
                </a:lnTo>
                <a:lnTo>
                  <a:pt x="8564422" y="1497757"/>
                </a:lnTo>
                <a:lnTo>
                  <a:pt x="8488488" y="1573691"/>
                </a:lnTo>
                <a:lnTo>
                  <a:pt x="8442449" y="1527652"/>
                </a:lnTo>
                <a:lnTo>
                  <a:pt x="8518383" y="1451717"/>
                </a:lnTo>
                <a:lnTo>
                  <a:pt x="8442449" y="1375783"/>
                </a:lnTo>
                <a:close/>
                <a:moveTo>
                  <a:pt x="7886396" y="1329744"/>
                </a:moveTo>
                <a:lnTo>
                  <a:pt x="7962330" y="1405679"/>
                </a:lnTo>
                <a:lnTo>
                  <a:pt x="8038264" y="1329744"/>
                </a:lnTo>
                <a:lnTo>
                  <a:pt x="8084303" y="1375783"/>
                </a:lnTo>
                <a:lnTo>
                  <a:pt x="8008369" y="1451717"/>
                </a:lnTo>
                <a:lnTo>
                  <a:pt x="8084303" y="1527652"/>
                </a:lnTo>
                <a:lnTo>
                  <a:pt x="8038264" y="1573691"/>
                </a:lnTo>
                <a:lnTo>
                  <a:pt x="7962330" y="1497757"/>
                </a:lnTo>
                <a:lnTo>
                  <a:pt x="7886396" y="1573691"/>
                </a:lnTo>
                <a:lnTo>
                  <a:pt x="7840357" y="1527652"/>
                </a:lnTo>
                <a:lnTo>
                  <a:pt x="7916291" y="1451717"/>
                </a:lnTo>
                <a:lnTo>
                  <a:pt x="7840357" y="1375783"/>
                </a:lnTo>
                <a:close/>
                <a:moveTo>
                  <a:pt x="7283705" y="1329744"/>
                </a:moveTo>
                <a:lnTo>
                  <a:pt x="7359639" y="1405679"/>
                </a:lnTo>
                <a:lnTo>
                  <a:pt x="7435573" y="1329744"/>
                </a:lnTo>
                <a:lnTo>
                  <a:pt x="7481613" y="1375783"/>
                </a:lnTo>
                <a:lnTo>
                  <a:pt x="7405678" y="1451717"/>
                </a:lnTo>
                <a:lnTo>
                  <a:pt x="7481613" y="1527652"/>
                </a:lnTo>
                <a:lnTo>
                  <a:pt x="7435573" y="1573691"/>
                </a:lnTo>
                <a:lnTo>
                  <a:pt x="7359639" y="1497757"/>
                </a:lnTo>
                <a:lnTo>
                  <a:pt x="7283705" y="1573691"/>
                </a:lnTo>
                <a:lnTo>
                  <a:pt x="7237666" y="1527652"/>
                </a:lnTo>
                <a:lnTo>
                  <a:pt x="7313600" y="1451717"/>
                </a:lnTo>
                <a:lnTo>
                  <a:pt x="7237666" y="1375783"/>
                </a:lnTo>
                <a:close/>
                <a:moveTo>
                  <a:pt x="6681612" y="1329744"/>
                </a:moveTo>
                <a:lnTo>
                  <a:pt x="6757546" y="1405679"/>
                </a:lnTo>
                <a:lnTo>
                  <a:pt x="6833480" y="1329744"/>
                </a:lnTo>
                <a:lnTo>
                  <a:pt x="6879519" y="1375783"/>
                </a:lnTo>
                <a:lnTo>
                  <a:pt x="6803585" y="1451717"/>
                </a:lnTo>
                <a:lnTo>
                  <a:pt x="6879519" y="1527652"/>
                </a:lnTo>
                <a:lnTo>
                  <a:pt x="6833480" y="1573691"/>
                </a:lnTo>
                <a:lnTo>
                  <a:pt x="6757546" y="1497757"/>
                </a:lnTo>
                <a:lnTo>
                  <a:pt x="6681612" y="1573691"/>
                </a:lnTo>
                <a:lnTo>
                  <a:pt x="6635573" y="1527652"/>
                </a:lnTo>
                <a:lnTo>
                  <a:pt x="6711507" y="1451717"/>
                </a:lnTo>
                <a:lnTo>
                  <a:pt x="6635573" y="1375783"/>
                </a:lnTo>
                <a:close/>
                <a:moveTo>
                  <a:pt x="6078921" y="1329744"/>
                </a:moveTo>
                <a:lnTo>
                  <a:pt x="6154855" y="1405679"/>
                </a:lnTo>
                <a:lnTo>
                  <a:pt x="6230789" y="1329744"/>
                </a:lnTo>
                <a:lnTo>
                  <a:pt x="6276829" y="1375783"/>
                </a:lnTo>
                <a:lnTo>
                  <a:pt x="6200894" y="1451717"/>
                </a:lnTo>
                <a:lnTo>
                  <a:pt x="6276829" y="1527652"/>
                </a:lnTo>
                <a:lnTo>
                  <a:pt x="6230789" y="1573691"/>
                </a:lnTo>
                <a:lnTo>
                  <a:pt x="6154855" y="1497757"/>
                </a:lnTo>
                <a:lnTo>
                  <a:pt x="6078921" y="1573691"/>
                </a:lnTo>
                <a:lnTo>
                  <a:pt x="6032882" y="1527652"/>
                </a:lnTo>
                <a:lnTo>
                  <a:pt x="6108816" y="1451717"/>
                </a:lnTo>
                <a:lnTo>
                  <a:pt x="6032882" y="1375783"/>
                </a:lnTo>
                <a:close/>
                <a:moveTo>
                  <a:pt x="5476828" y="1329744"/>
                </a:moveTo>
                <a:lnTo>
                  <a:pt x="5552762" y="1405679"/>
                </a:lnTo>
                <a:lnTo>
                  <a:pt x="5628697" y="1329744"/>
                </a:lnTo>
                <a:lnTo>
                  <a:pt x="5674735" y="1375783"/>
                </a:lnTo>
                <a:lnTo>
                  <a:pt x="5598801" y="1451717"/>
                </a:lnTo>
                <a:lnTo>
                  <a:pt x="5674735" y="1527652"/>
                </a:lnTo>
                <a:lnTo>
                  <a:pt x="5628099" y="1573691"/>
                </a:lnTo>
                <a:lnTo>
                  <a:pt x="5552164" y="1497757"/>
                </a:lnTo>
                <a:lnTo>
                  <a:pt x="5476828" y="1573691"/>
                </a:lnTo>
                <a:lnTo>
                  <a:pt x="5430789" y="1527652"/>
                </a:lnTo>
                <a:lnTo>
                  <a:pt x="5506723" y="1451717"/>
                </a:lnTo>
                <a:lnTo>
                  <a:pt x="5430789" y="1375783"/>
                </a:lnTo>
                <a:close/>
                <a:moveTo>
                  <a:pt x="4874137" y="1329744"/>
                </a:moveTo>
                <a:lnTo>
                  <a:pt x="4950071" y="1405679"/>
                </a:lnTo>
                <a:lnTo>
                  <a:pt x="5026005" y="1329744"/>
                </a:lnTo>
                <a:lnTo>
                  <a:pt x="5072044" y="1375783"/>
                </a:lnTo>
                <a:lnTo>
                  <a:pt x="4996110" y="1451717"/>
                </a:lnTo>
                <a:lnTo>
                  <a:pt x="5072044" y="1527652"/>
                </a:lnTo>
                <a:lnTo>
                  <a:pt x="5026005" y="1573691"/>
                </a:lnTo>
                <a:lnTo>
                  <a:pt x="4950071" y="1497757"/>
                </a:lnTo>
                <a:lnTo>
                  <a:pt x="4874137" y="1573691"/>
                </a:lnTo>
                <a:lnTo>
                  <a:pt x="4828098" y="1527652"/>
                </a:lnTo>
                <a:lnTo>
                  <a:pt x="4904032" y="1451717"/>
                </a:lnTo>
                <a:lnTo>
                  <a:pt x="4828098" y="1375783"/>
                </a:lnTo>
                <a:close/>
                <a:moveTo>
                  <a:pt x="4272044" y="1329744"/>
                </a:moveTo>
                <a:lnTo>
                  <a:pt x="4347978" y="1405679"/>
                </a:lnTo>
                <a:lnTo>
                  <a:pt x="4423913" y="1329744"/>
                </a:lnTo>
                <a:lnTo>
                  <a:pt x="4469951" y="1375783"/>
                </a:lnTo>
                <a:lnTo>
                  <a:pt x="4394017" y="1451717"/>
                </a:lnTo>
                <a:lnTo>
                  <a:pt x="4469951" y="1527652"/>
                </a:lnTo>
                <a:lnTo>
                  <a:pt x="4423913" y="1573691"/>
                </a:lnTo>
                <a:lnTo>
                  <a:pt x="4347978" y="1497757"/>
                </a:lnTo>
                <a:lnTo>
                  <a:pt x="4272044" y="1573691"/>
                </a:lnTo>
                <a:lnTo>
                  <a:pt x="4226005" y="1527652"/>
                </a:lnTo>
                <a:lnTo>
                  <a:pt x="4301939" y="1451717"/>
                </a:lnTo>
                <a:lnTo>
                  <a:pt x="4226005" y="1375783"/>
                </a:lnTo>
                <a:close/>
                <a:moveTo>
                  <a:pt x="3668756" y="1329744"/>
                </a:moveTo>
                <a:lnTo>
                  <a:pt x="3744690" y="1405679"/>
                </a:lnTo>
                <a:lnTo>
                  <a:pt x="3820624" y="1329744"/>
                </a:lnTo>
                <a:lnTo>
                  <a:pt x="3866663" y="1375783"/>
                </a:lnTo>
                <a:lnTo>
                  <a:pt x="3790729" y="1451717"/>
                </a:lnTo>
                <a:lnTo>
                  <a:pt x="3866663" y="1527652"/>
                </a:lnTo>
                <a:lnTo>
                  <a:pt x="3820624" y="1573691"/>
                </a:lnTo>
                <a:lnTo>
                  <a:pt x="3744690" y="1497757"/>
                </a:lnTo>
                <a:lnTo>
                  <a:pt x="3668756" y="1573691"/>
                </a:lnTo>
                <a:lnTo>
                  <a:pt x="3622717" y="1527652"/>
                </a:lnTo>
                <a:lnTo>
                  <a:pt x="3698651" y="1451717"/>
                </a:lnTo>
                <a:lnTo>
                  <a:pt x="3622717" y="1375783"/>
                </a:lnTo>
                <a:close/>
                <a:moveTo>
                  <a:pt x="3067306" y="1329744"/>
                </a:moveTo>
                <a:lnTo>
                  <a:pt x="3143241" y="1405679"/>
                </a:lnTo>
                <a:lnTo>
                  <a:pt x="3219179" y="1329744"/>
                </a:lnTo>
                <a:lnTo>
                  <a:pt x="3265217" y="1375783"/>
                </a:lnTo>
                <a:lnTo>
                  <a:pt x="3189283" y="1451717"/>
                </a:lnTo>
                <a:lnTo>
                  <a:pt x="3265217" y="1527652"/>
                </a:lnTo>
                <a:lnTo>
                  <a:pt x="3218581" y="1573691"/>
                </a:lnTo>
                <a:lnTo>
                  <a:pt x="3142645" y="1497757"/>
                </a:lnTo>
                <a:lnTo>
                  <a:pt x="3067306" y="1573691"/>
                </a:lnTo>
                <a:lnTo>
                  <a:pt x="3021267" y="1527652"/>
                </a:lnTo>
                <a:lnTo>
                  <a:pt x="3097202" y="1451717"/>
                </a:lnTo>
                <a:lnTo>
                  <a:pt x="3021267" y="1375783"/>
                </a:lnTo>
                <a:close/>
                <a:moveTo>
                  <a:pt x="2464609" y="1329744"/>
                </a:moveTo>
                <a:lnTo>
                  <a:pt x="2540546" y="1405679"/>
                </a:lnTo>
                <a:lnTo>
                  <a:pt x="2616480" y="1329744"/>
                </a:lnTo>
                <a:lnTo>
                  <a:pt x="2662519" y="1375783"/>
                </a:lnTo>
                <a:lnTo>
                  <a:pt x="2586585" y="1451717"/>
                </a:lnTo>
                <a:lnTo>
                  <a:pt x="2662519" y="1527652"/>
                </a:lnTo>
                <a:lnTo>
                  <a:pt x="2616480" y="1573691"/>
                </a:lnTo>
                <a:lnTo>
                  <a:pt x="2540546" y="1497757"/>
                </a:lnTo>
                <a:lnTo>
                  <a:pt x="2464609" y="1573691"/>
                </a:lnTo>
                <a:lnTo>
                  <a:pt x="2418569" y="1527652"/>
                </a:lnTo>
                <a:lnTo>
                  <a:pt x="2494505" y="1451717"/>
                </a:lnTo>
                <a:lnTo>
                  <a:pt x="2418569" y="1375783"/>
                </a:lnTo>
                <a:close/>
                <a:moveTo>
                  <a:pt x="1861912" y="1329744"/>
                </a:moveTo>
                <a:lnTo>
                  <a:pt x="1937847" y="1405679"/>
                </a:lnTo>
                <a:lnTo>
                  <a:pt x="2013781" y="1329744"/>
                </a:lnTo>
                <a:lnTo>
                  <a:pt x="2059821" y="1375783"/>
                </a:lnTo>
                <a:lnTo>
                  <a:pt x="1983886" y="1451717"/>
                </a:lnTo>
                <a:lnTo>
                  <a:pt x="2059821" y="1527652"/>
                </a:lnTo>
                <a:lnTo>
                  <a:pt x="2013781" y="1573691"/>
                </a:lnTo>
                <a:lnTo>
                  <a:pt x="1937847" y="1497757"/>
                </a:lnTo>
                <a:lnTo>
                  <a:pt x="1861912" y="1573691"/>
                </a:lnTo>
                <a:lnTo>
                  <a:pt x="1815871" y="1527652"/>
                </a:lnTo>
                <a:lnTo>
                  <a:pt x="1891808" y="1451717"/>
                </a:lnTo>
                <a:lnTo>
                  <a:pt x="1815871" y="1375783"/>
                </a:lnTo>
                <a:close/>
                <a:moveTo>
                  <a:pt x="657126" y="1329744"/>
                </a:moveTo>
                <a:lnTo>
                  <a:pt x="733060" y="1405679"/>
                </a:lnTo>
                <a:lnTo>
                  <a:pt x="808994" y="1329744"/>
                </a:lnTo>
                <a:lnTo>
                  <a:pt x="855033" y="1375783"/>
                </a:lnTo>
                <a:lnTo>
                  <a:pt x="779100" y="1451717"/>
                </a:lnTo>
                <a:lnTo>
                  <a:pt x="855033" y="1527652"/>
                </a:lnTo>
                <a:lnTo>
                  <a:pt x="808994" y="1573691"/>
                </a:lnTo>
                <a:lnTo>
                  <a:pt x="733060" y="1497757"/>
                </a:lnTo>
                <a:lnTo>
                  <a:pt x="657126" y="1573691"/>
                </a:lnTo>
                <a:lnTo>
                  <a:pt x="611087" y="1527652"/>
                </a:lnTo>
                <a:lnTo>
                  <a:pt x="687021" y="1451717"/>
                </a:lnTo>
                <a:lnTo>
                  <a:pt x="611087" y="1375783"/>
                </a:lnTo>
                <a:close/>
                <a:moveTo>
                  <a:pt x="10348579" y="881314"/>
                </a:moveTo>
                <a:lnTo>
                  <a:pt x="10395813" y="881314"/>
                </a:lnTo>
                <a:lnTo>
                  <a:pt x="10395813" y="988340"/>
                </a:lnTo>
                <a:lnTo>
                  <a:pt x="10502838" y="988340"/>
                </a:lnTo>
                <a:lnTo>
                  <a:pt x="10502838" y="1034975"/>
                </a:lnTo>
                <a:lnTo>
                  <a:pt x="10395813" y="1034975"/>
                </a:lnTo>
                <a:lnTo>
                  <a:pt x="10395813" y="1142002"/>
                </a:lnTo>
                <a:lnTo>
                  <a:pt x="10348579" y="1142002"/>
                </a:lnTo>
                <a:lnTo>
                  <a:pt x="10348579" y="1034975"/>
                </a:lnTo>
                <a:lnTo>
                  <a:pt x="10241553" y="1034975"/>
                </a:lnTo>
                <a:lnTo>
                  <a:pt x="10241553" y="988340"/>
                </a:lnTo>
                <a:lnTo>
                  <a:pt x="10348579" y="988340"/>
                </a:lnTo>
                <a:close/>
                <a:moveTo>
                  <a:pt x="9746486" y="881314"/>
                </a:moveTo>
                <a:lnTo>
                  <a:pt x="9793123" y="881314"/>
                </a:lnTo>
                <a:lnTo>
                  <a:pt x="9793123" y="988340"/>
                </a:lnTo>
                <a:lnTo>
                  <a:pt x="9900148" y="988340"/>
                </a:lnTo>
                <a:lnTo>
                  <a:pt x="9900148" y="1034975"/>
                </a:lnTo>
                <a:lnTo>
                  <a:pt x="9793123" y="1034975"/>
                </a:lnTo>
                <a:lnTo>
                  <a:pt x="9793123" y="1142002"/>
                </a:lnTo>
                <a:lnTo>
                  <a:pt x="9746486" y="1142002"/>
                </a:lnTo>
                <a:lnTo>
                  <a:pt x="9746486" y="1034975"/>
                </a:lnTo>
                <a:lnTo>
                  <a:pt x="9639460" y="1034975"/>
                </a:lnTo>
                <a:lnTo>
                  <a:pt x="9639460" y="988340"/>
                </a:lnTo>
                <a:lnTo>
                  <a:pt x="9746486" y="988340"/>
                </a:lnTo>
                <a:close/>
                <a:moveTo>
                  <a:pt x="9143796" y="881314"/>
                </a:moveTo>
                <a:lnTo>
                  <a:pt x="9191030" y="881314"/>
                </a:lnTo>
                <a:lnTo>
                  <a:pt x="9191030" y="988340"/>
                </a:lnTo>
                <a:lnTo>
                  <a:pt x="9298055" y="988340"/>
                </a:lnTo>
                <a:lnTo>
                  <a:pt x="9298055" y="1034975"/>
                </a:lnTo>
                <a:lnTo>
                  <a:pt x="9191030" y="1034975"/>
                </a:lnTo>
                <a:lnTo>
                  <a:pt x="9191030" y="1142002"/>
                </a:lnTo>
                <a:lnTo>
                  <a:pt x="9143796" y="1142002"/>
                </a:lnTo>
                <a:lnTo>
                  <a:pt x="9143796" y="1034975"/>
                </a:lnTo>
                <a:lnTo>
                  <a:pt x="9036770" y="1034975"/>
                </a:lnTo>
                <a:lnTo>
                  <a:pt x="9036770" y="988340"/>
                </a:lnTo>
                <a:lnTo>
                  <a:pt x="9143796" y="988340"/>
                </a:lnTo>
                <a:close/>
                <a:moveTo>
                  <a:pt x="8541105" y="881314"/>
                </a:moveTo>
                <a:lnTo>
                  <a:pt x="8588339" y="881314"/>
                </a:lnTo>
                <a:lnTo>
                  <a:pt x="8588339" y="988340"/>
                </a:lnTo>
                <a:lnTo>
                  <a:pt x="8695365" y="988340"/>
                </a:lnTo>
                <a:lnTo>
                  <a:pt x="8695365" y="1034975"/>
                </a:lnTo>
                <a:lnTo>
                  <a:pt x="8588339" y="1034975"/>
                </a:lnTo>
                <a:lnTo>
                  <a:pt x="8588339" y="1142002"/>
                </a:lnTo>
                <a:lnTo>
                  <a:pt x="8541105" y="1142002"/>
                </a:lnTo>
                <a:lnTo>
                  <a:pt x="8541105" y="1034975"/>
                </a:lnTo>
                <a:lnTo>
                  <a:pt x="8434079" y="1034975"/>
                </a:lnTo>
                <a:lnTo>
                  <a:pt x="8434079" y="988340"/>
                </a:lnTo>
                <a:lnTo>
                  <a:pt x="8541105" y="988340"/>
                </a:lnTo>
                <a:close/>
                <a:moveTo>
                  <a:pt x="7939012" y="881314"/>
                </a:moveTo>
                <a:lnTo>
                  <a:pt x="7985648" y="881314"/>
                </a:lnTo>
                <a:lnTo>
                  <a:pt x="7985648" y="988340"/>
                </a:lnTo>
                <a:lnTo>
                  <a:pt x="8092674" y="988340"/>
                </a:lnTo>
                <a:lnTo>
                  <a:pt x="8092674" y="1034975"/>
                </a:lnTo>
                <a:lnTo>
                  <a:pt x="7985648" y="1034975"/>
                </a:lnTo>
                <a:lnTo>
                  <a:pt x="7985648" y="1142002"/>
                </a:lnTo>
                <a:lnTo>
                  <a:pt x="7939012" y="1142002"/>
                </a:lnTo>
                <a:lnTo>
                  <a:pt x="7939012" y="1034975"/>
                </a:lnTo>
                <a:lnTo>
                  <a:pt x="7831986" y="1034975"/>
                </a:lnTo>
                <a:lnTo>
                  <a:pt x="7831986" y="988340"/>
                </a:lnTo>
                <a:lnTo>
                  <a:pt x="7939012" y="988340"/>
                </a:lnTo>
                <a:close/>
                <a:moveTo>
                  <a:pt x="7336321" y="881314"/>
                </a:moveTo>
                <a:lnTo>
                  <a:pt x="7383555" y="881314"/>
                </a:lnTo>
                <a:lnTo>
                  <a:pt x="7383555" y="988340"/>
                </a:lnTo>
                <a:lnTo>
                  <a:pt x="7490581" y="988340"/>
                </a:lnTo>
                <a:lnTo>
                  <a:pt x="7490581" y="1034975"/>
                </a:lnTo>
                <a:lnTo>
                  <a:pt x="7383555" y="1034975"/>
                </a:lnTo>
                <a:lnTo>
                  <a:pt x="7383555" y="1142002"/>
                </a:lnTo>
                <a:lnTo>
                  <a:pt x="7336321" y="1142002"/>
                </a:lnTo>
                <a:lnTo>
                  <a:pt x="7336321" y="1034975"/>
                </a:lnTo>
                <a:lnTo>
                  <a:pt x="7229295" y="1034975"/>
                </a:lnTo>
                <a:lnTo>
                  <a:pt x="7229295" y="988340"/>
                </a:lnTo>
                <a:lnTo>
                  <a:pt x="7336321" y="988340"/>
                </a:lnTo>
                <a:close/>
                <a:moveTo>
                  <a:pt x="6734228" y="881314"/>
                </a:moveTo>
                <a:lnTo>
                  <a:pt x="6780864" y="881314"/>
                </a:lnTo>
                <a:lnTo>
                  <a:pt x="6780864" y="988340"/>
                </a:lnTo>
                <a:lnTo>
                  <a:pt x="6887890" y="988340"/>
                </a:lnTo>
                <a:lnTo>
                  <a:pt x="6887890" y="1034975"/>
                </a:lnTo>
                <a:lnTo>
                  <a:pt x="6780864" y="1034975"/>
                </a:lnTo>
                <a:lnTo>
                  <a:pt x="6780864" y="1142002"/>
                </a:lnTo>
                <a:lnTo>
                  <a:pt x="6734228" y="1142002"/>
                </a:lnTo>
                <a:lnTo>
                  <a:pt x="6734228" y="1034975"/>
                </a:lnTo>
                <a:lnTo>
                  <a:pt x="6627202" y="1034975"/>
                </a:lnTo>
                <a:lnTo>
                  <a:pt x="6627202" y="988340"/>
                </a:lnTo>
                <a:lnTo>
                  <a:pt x="6734228" y="988340"/>
                </a:lnTo>
                <a:close/>
                <a:moveTo>
                  <a:pt x="6131537" y="881314"/>
                </a:moveTo>
                <a:lnTo>
                  <a:pt x="6178771" y="881314"/>
                </a:lnTo>
                <a:lnTo>
                  <a:pt x="6178771" y="988340"/>
                </a:lnTo>
                <a:lnTo>
                  <a:pt x="6285797" y="988340"/>
                </a:lnTo>
                <a:lnTo>
                  <a:pt x="6285797" y="1034975"/>
                </a:lnTo>
                <a:lnTo>
                  <a:pt x="6178771" y="1034975"/>
                </a:lnTo>
                <a:lnTo>
                  <a:pt x="6178771" y="1142002"/>
                </a:lnTo>
                <a:lnTo>
                  <a:pt x="6131537" y="1142002"/>
                </a:lnTo>
                <a:lnTo>
                  <a:pt x="6131537" y="1034975"/>
                </a:lnTo>
                <a:lnTo>
                  <a:pt x="6024511" y="1034975"/>
                </a:lnTo>
                <a:lnTo>
                  <a:pt x="6024511" y="988340"/>
                </a:lnTo>
                <a:lnTo>
                  <a:pt x="6131537" y="988340"/>
                </a:lnTo>
                <a:close/>
                <a:moveTo>
                  <a:pt x="5528846" y="881314"/>
                </a:moveTo>
                <a:lnTo>
                  <a:pt x="5576080" y="881314"/>
                </a:lnTo>
                <a:lnTo>
                  <a:pt x="5576080" y="988340"/>
                </a:lnTo>
                <a:lnTo>
                  <a:pt x="5683106" y="988340"/>
                </a:lnTo>
                <a:lnTo>
                  <a:pt x="5683106" y="1034975"/>
                </a:lnTo>
                <a:lnTo>
                  <a:pt x="5576080" y="1034975"/>
                </a:lnTo>
                <a:lnTo>
                  <a:pt x="5576080" y="1142002"/>
                </a:lnTo>
                <a:lnTo>
                  <a:pt x="5528846" y="1142002"/>
                </a:lnTo>
                <a:lnTo>
                  <a:pt x="5528846" y="1034975"/>
                </a:lnTo>
                <a:lnTo>
                  <a:pt x="5421820" y="1034975"/>
                </a:lnTo>
                <a:lnTo>
                  <a:pt x="5421820" y="988340"/>
                </a:lnTo>
                <a:lnTo>
                  <a:pt x="5528846" y="988340"/>
                </a:lnTo>
                <a:close/>
                <a:moveTo>
                  <a:pt x="4926753" y="881314"/>
                </a:moveTo>
                <a:lnTo>
                  <a:pt x="4973389" y="881314"/>
                </a:lnTo>
                <a:lnTo>
                  <a:pt x="4973389" y="988340"/>
                </a:lnTo>
                <a:lnTo>
                  <a:pt x="5080415" y="988340"/>
                </a:lnTo>
                <a:lnTo>
                  <a:pt x="5080415" y="1034975"/>
                </a:lnTo>
                <a:lnTo>
                  <a:pt x="4973389" y="1034975"/>
                </a:lnTo>
                <a:lnTo>
                  <a:pt x="4973389" y="1142002"/>
                </a:lnTo>
                <a:lnTo>
                  <a:pt x="4926753" y="1142002"/>
                </a:lnTo>
                <a:lnTo>
                  <a:pt x="4926753" y="1034975"/>
                </a:lnTo>
                <a:lnTo>
                  <a:pt x="4819727" y="1034975"/>
                </a:lnTo>
                <a:lnTo>
                  <a:pt x="4819727" y="988340"/>
                </a:lnTo>
                <a:lnTo>
                  <a:pt x="4926753" y="988340"/>
                </a:lnTo>
                <a:close/>
                <a:moveTo>
                  <a:pt x="4324063" y="881314"/>
                </a:moveTo>
                <a:lnTo>
                  <a:pt x="4371297" y="881314"/>
                </a:lnTo>
                <a:lnTo>
                  <a:pt x="4371297" y="988340"/>
                </a:lnTo>
                <a:lnTo>
                  <a:pt x="4478323" y="988340"/>
                </a:lnTo>
                <a:lnTo>
                  <a:pt x="4478323" y="1034975"/>
                </a:lnTo>
                <a:lnTo>
                  <a:pt x="4371297" y="1034975"/>
                </a:lnTo>
                <a:lnTo>
                  <a:pt x="4371297" y="1142002"/>
                </a:lnTo>
                <a:lnTo>
                  <a:pt x="4324063" y="1142002"/>
                </a:lnTo>
                <a:lnTo>
                  <a:pt x="4324063" y="1034975"/>
                </a:lnTo>
                <a:lnTo>
                  <a:pt x="4217037" y="1034975"/>
                </a:lnTo>
                <a:lnTo>
                  <a:pt x="4217037" y="988340"/>
                </a:lnTo>
                <a:lnTo>
                  <a:pt x="4324063" y="988340"/>
                </a:lnTo>
                <a:close/>
                <a:moveTo>
                  <a:pt x="3721970" y="881314"/>
                </a:moveTo>
                <a:lnTo>
                  <a:pt x="3768606" y="881314"/>
                </a:lnTo>
                <a:lnTo>
                  <a:pt x="3768606" y="988340"/>
                </a:lnTo>
                <a:lnTo>
                  <a:pt x="3875632" y="988340"/>
                </a:lnTo>
                <a:lnTo>
                  <a:pt x="3875632" y="1034975"/>
                </a:lnTo>
                <a:lnTo>
                  <a:pt x="3768606" y="1034975"/>
                </a:lnTo>
                <a:lnTo>
                  <a:pt x="3768606" y="1142002"/>
                </a:lnTo>
                <a:lnTo>
                  <a:pt x="3721970" y="1142002"/>
                </a:lnTo>
                <a:lnTo>
                  <a:pt x="3721970" y="1034975"/>
                </a:lnTo>
                <a:lnTo>
                  <a:pt x="3614944" y="1034975"/>
                </a:lnTo>
                <a:lnTo>
                  <a:pt x="3614944" y="988340"/>
                </a:lnTo>
                <a:lnTo>
                  <a:pt x="3721970" y="988340"/>
                </a:lnTo>
                <a:close/>
                <a:moveTo>
                  <a:pt x="3119333" y="881314"/>
                </a:moveTo>
                <a:lnTo>
                  <a:pt x="3166568" y="881314"/>
                </a:lnTo>
                <a:lnTo>
                  <a:pt x="3166568" y="988340"/>
                </a:lnTo>
                <a:lnTo>
                  <a:pt x="3273594" y="988340"/>
                </a:lnTo>
                <a:lnTo>
                  <a:pt x="3273594" y="1034975"/>
                </a:lnTo>
                <a:lnTo>
                  <a:pt x="3166568" y="1034975"/>
                </a:lnTo>
                <a:lnTo>
                  <a:pt x="3166568" y="1142002"/>
                </a:lnTo>
                <a:lnTo>
                  <a:pt x="3119333" y="1142002"/>
                </a:lnTo>
                <a:lnTo>
                  <a:pt x="3119333" y="1034975"/>
                </a:lnTo>
                <a:lnTo>
                  <a:pt x="3012304" y="1034975"/>
                </a:lnTo>
                <a:lnTo>
                  <a:pt x="3012304" y="988340"/>
                </a:lnTo>
                <a:lnTo>
                  <a:pt x="3119333" y="988340"/>
                </a:lnTo>
                <a:close/>
                <a:moveTo>
                  <a:pt x="2516633" y="881314"/>
                </a:moveTo>
                <a:lnTo>
                  <a:pt x="2563869" y="881314"/>
                </a:lnTo>
                <a:lnTo>
                  <a:pt x="2563869" y="988340"/>
                </a:lnTo>
                <a:lnTo>
                  <a:pt x="2670896" y="988340"/>
                </a:lnTo>
                <a:lnTo>
                  <a:pt x="2670896" y="1034975"/>
                </a:lnTo>
                <a:lnTo>
                  <a:pt x="2563869" y="1034975"/>
                </a:lnTo>
                <a:lnTo>
                  <a:pt x="2563869" y="1142002"/>
                </a:lnTo>
                <a:lnTo>
                  <a:pt x="2516633" y="1142002"/>
                </a:lnTo>
                <a:lnTo>
                  <a:pt x="2516633" y="1034975"/>
                </a:lnTo>
                <a:lnTo>
                  <a:pt x="2409605" y="1034975"/>
                </a:lnTo>
                <a:lnTo>
                  <a:pt x="2409605" y="988340"/>
                </a:lnTo>
                <a:lnTo>
                  <a:pt x="2516633" y="988340"/>
                </a:lnTo>
                <a:close/>
                <a:moveTo>
                  <a:pt x="1914534" y="881314"/>
                </a:moveTo>
                <a:lnTo>
                  <a:pt x="1961170" y="881314"/>
                </a:lnTo>
                <a:lnTo>
                  <a:pt x="1961170" y="988340"/>
                </a:lnTo>
                <a:lnTo>
                  <a:pt x="2068196" y="988340"/>
                </a:lnTo>
                <a:lnTo>
                  <a:pt x="2068196" y="1034975"/>
                </a:lnTo>
                <a:lnTo>
                  <a:pt x="1961170" y="1034975"/>
                </a:lnTo>
                <a:lnTo>
                  <a:pt x="1961170" y="1142002"/>
                </a:lnTo>
                <a:lnTo>
                  <a:pt x="1914534" y="1142002"/>
                </a:lnTo>
                <a:lnTo>
                  <a:pt x="1914534" y="1034975"/>
                </a:lnTo>
                <a:lnTo>
                  <a:pt x="1807505" y="1034975"/>
                </a:lnTo>
                <a:lnTo>
                  <a:pt x="1807505" y="988340"/>
                </a:lnTo>
                <a:lnTo>
                  <a:pt x="1914534" y="988340"/>
                </a:lnTo>
                <a:close/>
                <a:moveTo>
                  <a:pt x="1311833" y="881314"/>
                </a:moveTo>
                <a:lnTo>
                  <a:pt x="1359068" y="881314"/>
                </a:lnTo>
                <a:lnTo>
                  <a:pt x="1359068" y="988340"/>
                </a:lnTo>
                <a:lnTo>
                  <a:pt x="1466097" y="988340"/>
                </a:lnTo>
                <a:lnTo>
                  <a:pt x="1466097" y="1034975"/>
                </a:lnTo>
                <a:lnTo>
                  <a:pt x="1359068" y="1034975"/>
                </a:lnTo>
                <a:lnTo>
                  <a:pt x="1359068" y="1142002"/>
                </a:lnTo>
                <a:lnTo>
                  <a:pt x="1311833" y="1142002"/>
                </a:lnTo>
                <a:lnTo>
                  <a:pt x="1311833" y="1034975"/>
                </a:lnTo>
                <a:lnTo>
                  <a:pt x="1204812" y="1034975"/>
                </a:lnTo>
                <a:lnTo>
                  <a:pt x="1204812" y="988340"/>
                </a:lnTo>
                <a:lnTo>
                  <a:pt x="1311833" y="988340"/>
                </a:lnTo>
                <a:close/>
                <a:moveTo>
                  <a:pt x="709746" y="881314"/>
                </a:moveTo>
                <a:lnTo>
                  <a:pt x="756383" y="881314"/>
                </a:lnTo>
                <a:lnTo>
                  <a:pt x="756383" y="988340"/>
                </a:lnTo>
                <a:lnTo>
                  <a:pt x="863408" y="988340"/>
                </a:lnTo>
                <a:lnTo>
                  <a:pt x="863408" y="1034975"/>
                </a:lnTo>
                <a:lnTo>
                  <a:pt x="756383" y="1034975"/>
                </a:lnTo>
                <a:lnTo>
                  <a:pt x="756383" y="1142002"/>
                </a:lnTo>
                <a:lnTo>
                  <a:pt x="709746" y="1142002"/>
                </a:lnTo>
                <a:lnTo>
                  <a:pt x="709746" y="1034975"/>
                </a:lnTo>
                <a:lnTo>
                  <a:pt x="602721" y="1034975"/>
                </a:lnTo>
                <a:lnTo>
                  <a:pt x="602721" y="988340"/>
                </a:lnTo>
                <a:lnTo>
                  <a:pt x="709746" y="988340"/>
                </a:lnTo>
                <a:close/>
                <a:moveTo>
                  <a:pt x="107056" y="881314"/>
                </a:moveTo>
                <a:lnTo>
                  <a:pt x="154291" y="881314"/>
                </a:lnTo>
                <a:lnTo>
                  <a:pt x="154291" y="988340"/>
                </a:lnTo>
                <a:lnTo>
                  <a:pt x="261317" y="988340"/>
                </a:lnTo>
                <a:lnTo>
                  <a:pt x="261317" y="1034975"/>
                </a:lnTo>
                <a:lnTo>
                  <a:pt x="154291" y="1034975"/>
                </a:lnTo>
                <a:lnTo>
                  <a:pt x="154291" y="1142002"/>
                </a:lnTo>
                <a:lnTo>
                  <a:pt x="107056" y="1142002"/>
                </a:lnTo>
                <a:lnTo>
                  <a:pt x="107056" y="1034975"/>
                </a:lnTo>
                <a:lnTo>
                  <a:pt x="32" y="1034975"/>
                </a:lnTo>
                <a:lnTo>
                  <a:pt x="32" y="988340"/>
                </a:lnTo>
                <a:lnTo>
                  <a:pt x="107056" y="988340"/>
                </a:lnTo>
                <a:close/>
                <a:moveTo>
                  <a:pt x="10295963" y="474737"/>
                </a:moveTo>
                <a:lnTo>
                  <a:pt x="10275634" y="495066"/>
                </a:lnTo>
                <a:lnTo>
                  <a:pt x="10351568" y="571001"/>
                </a:lnTo>
                <a:lnTo>
                  <a:pt x="10275634" y="646935"/>
                </a:lnTo>
                <a:lnTo>
                  <a:pt x="10295963" y="667264"/>
                </a:lnTo>
                <a:lnTo>
                  <a:pt x="10371897" y="591329"/>
                </a:lnTo>
                <a:lnTo>
                  <a:pt x="10447831" y="667264"/>
                </a:lnTo>
                <a:lnTo>
                  <a:pt x="10468160" y="646935"/>
                </a:lnTo>
                <a:lnTo>
                  <a:pt x="10392226" y="571001"/>
                </a:lnTo>
                <a:lnTo>
                  <a:pt x="10468160" y="495066"/>
                </a:lnTo>
                <a:lnTo>
                  <a:pt x="10447831" y="474737"/>
                </a:lnTo>
                <a:lnTo>
                  <a:pt x="10371897" y="550671"/>
                </a:lnTo>
                <a:close/>
                <a:moveTo>
                  <a:pt x="9693870" y="474737"/>
                </a:moveTo>
                <a:lnTo>
                  <a:pt x="9673541" y="495066"/>
                </a:lnTo>
                <a:lnTo>
                  <a:pt x="9749475" y="571001"/>
                </a:lnTo>
                <a:lnTo>
                  <a:pt x="9673541" y="646935"/>
                </a:lnTo>
                <a:lnTo>
                  <a:pt x="9693870" y="667264"/>
                </a:lnTo>
                <a:lnTo>
                  <a:pt x="9769804" y="591329"/>
                </a:lnTo>
                <a:lnTo>
                  <a:pt x="9845738" y="667264"/>
                </a:lnTo>
                <a:lnTo>
                  <a:pt x="9866067" y="646935"/>
                </a:lnTo>
                <a:lnTo>
                  <a:pt x="9790133" y="571001"/>
                </a:lnTo>
                <a:lnTo>
                  <a:pt x="9866067" y="495066"/>
                </a:lnTo>
                <a:lnTo>
                  <a:pt x="9845738" y="474737"/>
                </a:lnTo>
                <a:lnTo>
                  <a:pt x="9769804" y="550671"/>
                </a:lnTo>
                <a:close/>
                <a:moveTo>
                  <a:pt x="9091179" y="474737"/>
                </a:moveTo>
                <a:lnTo>
                  <a:pt x="9070850" y="495066"/>
                </a:lnTo>
                <a:lnTo>
                  <a:pt x="9146785" y="571001"/>
                </a:lnTo>
                <a:lnTo>
                  <a:pt x="9070850" y="646935"/>
                </a:lnTo>
                <a:lnTo>
                  <a:pt x="9091179" y="667264"/>
                </a:lnTo>
                <a:lnTo>
                  <a:pt x="9167113" y="591329"/>
                </a:lnTo>
                <a:lnTo>
                  <a:pt x="9243048" y="667264"/>
                </a:lnTo>
                <a:lnTo>
                  <a:pt x="9263377" y="646935"/>
                </a:lnTo>
                <a:lnTo>
                  <a:pt x="9187442" y="571001"/>
                </a:lnTo>
                <a:lnTo>
                  <a:pt x="9263377" y="495066"/>
                </a:lnTo>
                <a:lnTo>
                  <a:pt x="9243048" y="474737"/>
                </a:lnTo>
                <a:lnTo>
                  <a:pt x="9167113" y="550671"/>
                </a:lnTo>
                <a:close/>
                <a:moveTo>
                  <a:pt x="8489086" y="474737"/>
                </a:moveTo>
                <a:lnTo>
                  <a:pt x="8468757" y="495066"/>
                </a:lnTo>
                <a:lnTo>
                  <a:pt x="8544691" y="571001"/>
                </a:lnTo>
                <a:lnTo>
                  <a:pt x="8468757" y="646935"/>
                </a:lnTo>
                <a:lnTo>
                  <a:pt x="8489086" y="667264"/>
                </a:lnTo>
                <a:lnTo>
                  <a:pt x="8565020" y="591329"/>
                </a:lnTo>
                <a:lnTo>
                  <a:pt x="8640954" y="667264"/>
                </a:lnTo>
                <a:lnTo>
                  <a:pt x="8661283" y="646935"/>
                </a:lnTo>
                <a:lnTo>
                  <a:pt x="8585349" y="571001"/>
                </a:lnTo>
                <a:lnTo>
                  <a:pt x="8661283" y="495066"/>
                </a:lnTo>
                <a:lnTo>
                  <a:pt x="8640954" y="474737"/>
                </a:lnTo>
                <a:lnTo>
                  <a:pt x="8565020" y="550671"/>
                </a:lnTo>
                <a:close/>
                <a:moveTo>
                  <a:pt x="7886396" y="474737"/>
                </a:moveTo>
                <a:lnTo>
                  <a:pt x="7866067" y="495066"/>
                </a:lnTo>
                <a:lnTo>
                  <a:pt x="7942001" y="571001"/>
                </a:lnTo>
                <a:lnTo>
                  <a:pt x="7866067" y="646935"/>
                </a:lnTo>
                <a:lnTo>
                  <a:pt x="7886396" y="667264"/>
                </a:lnTo>
                <a:lnTo>
                  <a:pt x="7962330" y="591329"/>
                </a:lnTo>
                <a:lnTo>
                  <a:pt x="8038264" y="667264"/>
                </a:lnTo>
                <a:lnTo>
                  <a:pt x="8058593" y="646935"/>
                </a:lnTo>
                <a:lnTo>
                  <a:pt x="7982659" y="571001"/>
                </a:lnTo>
                <a:lnTo>
                  <a:pt x="8058593" y="495066"/>
                </a:lnTo>
                <a:lnTo>
                  <a:pt x="8038264" y="474737"/>
                </a:lnTo>
                <a:lnTo>
                  <a:pt x="7962330" y="550671"/>
                </a:lnTo>
                <a:close/>
                <a:moveTo>
                  <a:pt x="7283705" y="474737"/>
                </a:moveTo>
                <a:lnTo>
                  <a:pt x="7263376" y="495066"/>
                </a:lnTo>
                <a:lnTo>
                  <a:pt x="7339310" y="571001"/>
                </a:lnTo>
                <a:lnTo>
                  <a:pt x="7263376" y="646935"/>
                </a:lnTo>
                <a:lnTo>
                  <a:pt x="7283705" y="667264"/>
                </a:lnTo>
                <a:lnTo>
                  <a:pt x="7359639" y="591329"/>
                </a:lnTo>
                <a:lnTo>
                  <a:pt x="7435573" y="667264"/>
                </a:lnTo>
                <a:lnTo>
                  <a:pt x="7455902" y="646935"/>
                </a:lnTo>
                <a:lnTo>
                  <a:pt x="7379968" y="571001"/>
                </a:lnTo>
                <a:lnTo>
                  <a:pt x="7455902" y="495066"/>
                </a:lnTo>
                <a:lnTo>
                  <a:pt x="7435573" y="474737"/>
                </a:lnTo>
                <a:lnTo>
                  <a:pt x="7359639" y="550671"/>
                </a:lnTo>
                <a:close/>
                <a:moveTo>
                  <a:pt x="6681612" y="474737"/>
                </a:moveTo>
                <a:lnTo>
                  <a:pt x="6661283" y="495066"/>
                </a:lnTo>
                <a:lnTo>
                  <a:pt x="6737217" y="571001"/>
                </a:lnTo>
                <a:lnTo>
                  <a:pt x="6661283" y="646935"/>
                </a:lnTo>
                <a:lnTo>
                  <a:pt x="6681612" y="667264"/>
                </a:lnTo>
                <a:lnTo>
                  <a:pt x="6757546" y="591329"/>
                </a:lnTo>
                <a:lnTo>
                  <a:pt x="6833480" y="667264"/>
                </a:lnTo>
                <a:lnTo>
                  <a:pt x="6853809" y="646935"/>
                </a:lnTo>
                <a:lnTo>
                  <a:pt x="6777875" y="571001"/>
                </a:lnTo>
                <a:lnTo>
                  <a:pt x="6853809" y="495066"/>
                </a:lnTo>
                <a:lnTo>
                  <a:pt x="6833480" y="474737"/>
                </a:lnTo>
                <a:lnTo>
                  <a:pt x="6757546" y="550671"/>
                </a:lnTo>
                <a:close/>
                <a:moveTo>
                  <a:pt x="6078921" y="474737"/>
                </a:moveTo>
                <a:lnTo>
                  <a:pt x="6058592" y="495066"/>
                </a:lnTo>
                <a:lnTo>
                  <a:pt x="6134526" y="571001"/>
                </a:lnTo>
                <a:lnTo>
                  <a:pt x="6058592" y="646935"/>
                </a:lnTo>
                <a:lnTo>
                  <a:pt x="6078921" y="667264"/>
                </a:lnTo>
                <a:lnTo>
                  <a:pt x="6154855" y="591329"/>
                </a:lnTo>
                <a:lnTo>
                  <a:pt x="6230789" y="667264"/>
                </a:lnTo>
                <a:lnTo>
                  <a:pt x="6251118" y="646935"/>
                </a:lnTo>
                <a:lnTo>
                  <a:pt x="6175184" y="571001"/>
                </a:lnTo>
                <a:lnTo>
                  <a:pt x="6251118" y="495066"/>
                </a:lnTo>
                <a:lnTo>
                  <a:pt x="6230789" y="474737"/>
                </a:lnTo>
                <a:lnTo>
                  <a:pt x="6154855" y="550671"/>
                </a:lnTo>
                <a:close/>
                <a:moveTo>
                  <a:pt x="5476828" y="474737"/>
                </a:moveTo>
                <a:lnTo>
                  <a:pt x="5456499" y="495066"/>
                </a:lnTo>
                <a:lnTo>
                  <a:pt x="5532433" y="571001"/>
                </a:lnTo>
                <a:lnTo>
                  <a:pt x="5456499" y="646935"/>
                </a:lnTo>
                <a:lnTo>
                  <a:pt x="5476828" y="667264"/>
                </a:lnTo>
                <a:lnTo>
                  <a:pt x="5552762" y="591329"/>
                </a:lnTo>
                <a:lnTo>
                  <a:pt x="5628697" y="667264"/>
                </a:lnTo>
                <a:lnTo>
                  <a:pt x="5649025" y="646935"/>
                </a:lnTo>
                <a:lnTo>
                  <a:pt x="5573091" y="571001"/>
                </a:lnTo>
                <a:lnTo>
                  <a:pt x="5649025" y="495066"/>
                </a:lnTo>
                <a:lnTo>
                  <a:pt x="5628697" y="474737"/>
                </a:lnTo>
                <a:lnTo>
                  <a:pt x="5552762" y="550671"/>
                </a:lnTo>
                <a:close/>
                <a:moveTo>
                  <a:pt x="4874137" y="474737"/>
                </a:moveTo>
                <a:lnTo>
                  <a:pt x="4853808" y="495066"/>
                </a:lnTo>
                <a:lnTo>
                  <a:pt x="4929742" y="571001"/>
                </a:lnTo>
                <a:lnTo>
                  <a:pt x="4853808" y="646935"/>
                </a:lnTo>
                <a:lnTo>
                  <a:pt x="4874137" y="667264"/>
                </a:lnTo>
                <a:lnTo>
                  <a:pt x="4950071" y="591329"/>
                </a:lnTo>
                <a:lnTo>
                  <a:pt x="5026005" y="667264"/>
                </a:lnTo>
                <a:lnTo>
                  <a:pt x="5046334" y="646935"/>
                </a:lnTo>
                <a:lnTo>
                  <a:pt x="4970400" y="571001"/>
                </a:lnTo>
                <a:lnTo>
                  <a:pt x="5046334" y="495066"/>
                </a:lnTo>
                <a:lnTo>
                  <a:pt x="5026005" y="474737"/>
                </a:lnTo>
                <a:lnTo>
                  <a:pt x="4950071" y="550671"/>
                </a:lnTo>
                <a:close/>
                <a:moveTo>
                  <a:pt x="4271446" y="474737"/>
                </a:moveTo>
                <a:lnTo>
                  <a:pt x="4251117" y="495066"/>
                </a:lnTo>
                <a:lnTo>
                  <a:pt x="4327052" y="571001"/>
                </a:lnTo>
                <a:lnTo>
                  <a:pt x="4251117" y="646935"/>
                </a:lnTo>
                <a:lnTo>
                  <a:pt x="4271446" y="667264"/>
                </a:lnTo>
                <a:lnTo>
                  <a:pt x="4347380" y="591329"/>
                </a:lnTo>
                <a:lnTo>
                  <a:pt x="4423315" y="667264"/>
                </a:lnTo>
                <a:lnTo>
                  <a:pt x="4443644" y="646935"/>
                </a:lnTo>
                <a:lnTo>
                  <a:pt x="4367709" y="571001"/>
                </a:lnTo>
                <a:lnTo>
                  <a:pt x="4443644" y="495066"/>
                </a:lnTo>
                <a:lnTo>
                  <a:pt x="4423315" y="474737"/>
                </a:lnTo>
                <a:lnTo>
                  <a:pt x="4347380" y="550671"/>
                </a:lnTo>
                <a:close/>
                <a:moveTo>
                  <a:pt x="3669354" y="474737"/>
                </a:moveTo>
                <a:lnTo>
                  <a:pt x="3649025" y="495066"/>
                </a:lnTo>
                <a:lnTo>
                  <a:pt x="3724959" y="571001"/>
                </a:lnTo>
                <a:lnTo>
                  <a:pt x="3649025" y="646935"/>
                </a:lnTo>
                <a:lnTo>
                  <a:pt x="3669354" y="667264"/>
                </a:lnTo>
                <a:lnTo>
                  <a:pt x="3745288" y="591329"/>
                </a:lnTo>
                <a:lnTo>
                  <a:pt x="3821222" y="667264"/>
                </a:lnTo>
                <a:lnTo>
                  <a:pt x="3841551" y="646935"/>
                </a:lnTo>
                <a:lnTo>
                  <a:pt x="3765617" y="571001"/>
                </a:lnTo>
                <a:lnTo>
                  <a:pt x="3841551" y="495066"/>
                </a:lnTo>
                <a:lnTo>
                  <a:pt x="3821222" y="474737"/>
                </a:lnTo>
                <a:lnTo>
                  <a:pt x="3745288" y="550671"/>
                </a:lnTo>
                <a:close/>
                <a:moveTo>
                  <a:pt x="3067314" y="474737"/>
                </a:moveTo>
                <a:lnTo>
                  <a:pt x="3046985" y="495066"/>
                </a:lnTo>
                <a:lnTo>
                  <a:pt x="3122920" y="571001"/>
                </a:lnTo>
                <a:lnTo>
                  <a:pt x="3046985" y="646935"/>
                </a:lnTo>
                <a:lnTo>
                  <a:pt x="3067314" y="667264"/>
                </a:lnTo>
                <a:lnTo>
                  <a:pt x="3142651" y="591329"/>
                </a:lnTo>
                <a:lnTo>
                  <a:pt x="3218589" y="667264"/>
                </a:lnTo>
                <a:lnTo>
                  <a:pt x="3238918" y="646935"/>
                </a:lnTo>
                <a:lnTo>
                  <a:pt x="3162980" y="571001"/>
                </a:lnTo>
                <a:lnTo>
                  <a:pt x="3238918" y="495066"/>
                </a:lnTo>
                <a:lnTo>
                  <a:pt x="3218589" y="474737"/>
                </a:lnTo>
                <a:lnTo>
                  <a:pt x="3142651" y="550671"/>
                </a:lnTo>
                <a:close/>
                <a:moveTo>
                  <a:pt x="2464615" y="474737"/>
                </a:moveTo>
                <a:lnTo>
                  <a:pt x="2444286" y="495066"/>
                </a:lnTo>
                <a:lnTo>
                  <a:pt x="2520223" y="571001"/>
                </a:lnTo>
                <a:lnTo>
                  <a:pt x="2444286" y="646935"/>
                </a:lnTo>
                <a:lnTo>
                  <a:pt x="2464615" y="667264"/>
                </a:lnTo>
                <a:lnTo>
                  <a:pt x="2540553" y="591329"/>
                </a:lnTo>
                <a:lnTo>
                  <a:pt x="2616487" y="667264"/>
                </a:lnTo>
                <a:lnTo>
                  <a:pt x="2636816" y="646935"/>
                </a:lnTo>
                <a:lnTo>
                  <a:pt x="2560882" y="571001"/>
                </a:lnTo>
                <a:lnTo>
                  <a:pt x="2636816" y="495066"/>
                </a:lnTo>
                <a:lnTo>
                  <a:pt x="2616487" y="474737"/>
                </a:lnTo>
                <a:lnTo>
                  <a:pt x="2540553" y="550671"/>
                </a:lnTo>
                <a:close/>
                <a:moveTo>
                  <a:pt x="1861918" y="474737"/>
                </a:moveTo>
                <a:lnTo>
                  <a:pt x="1841588" y="495066"/>
                </a:lnTo>
                <a:lnTo>
                  <a:pt x="1917524" y="571001"/>
                </a:lnTo>
                <a:lnTo>
                  <a:pt x="1841588" y="646935"/>
                </a:lnTo>
                <a:lnTo>
                  <a:pt x="1861918" y="667264"/>
                </a:lnTo>
                <a:lnTo>
                  <a:pt x="1937853" y="591329"/>
                </a:lnTo>
                <a:lnTo>
                  <a:pt x="2013788" y="667264"/>
                </a:lnTo>
                <a:lnTo>
                  <a:pt x="2034117" y="646935"/>
                </a:lnTo>
                <a:lnTo>
                  <a:pt x="1958182" y="571001"/>
                </a:lnTo>
                <a:lnTo>
                  <a:pt x="2034117" y="495066"/>
                </a:lnTo>
                <a:lnTo>
                  <a:pt x="2013788" y="474737"/>
                </a:lnTo>
                <a:lnTo>
                  <a:pt x="1937853" y="550671"/>
                </a:lnTo>
                <a:close/>
                <a:moveTo>
                  <a:pt x="1259817" y="474737"/>
                </a:moveTo>
                <a:lnTo>
                  <a:pt x="1239491" y="495066"/>
                </a:lnTo>
                <a:lnTo>
                  <a:pt x="1315422" y="571001"/>
                </a:lnTo>
                <a:lnTo>
                  <a:pt x="1239491" y="646935"/>
                </a:lnTo>
                <a:lnTo>
                  <a:pt x="1259817" y="667264"/>
                </a:lnTo>
                <a:lnTo>
                  <a:pt x="1335752" y="591329"/>
                </a:lnTo>
                <a:lnTo>
                  <a:pt x="1411686" y="667264"/>
                </a:lnTo>
                <a:lnTo>
                  <a:pt x="1432014" y="646935"/>
                </a:lnTo>
                <a:lnTo>
                  <a:pt x="1356081" y="571001"/>
                </a:lnTo>
                <a:lnTo>
                  <a:pt x="1432014" y="495066"/>
                </a:lnTo>
                <a:lnTo>
                  <a:pt x="1411686" y="474737"/>
                </a:lnTo>
                <a:lnTo>
                  <a:pt x="1335752" y="550671"/>
                </a:lnTo>
                <a:close/>
                <a:moveTo>
                  <a:pt x="657131" y="474737"/>
                </a:moveTo>
                <a:lnTo>
                  <a:pt x="636803" y="495066"/>
                </a:lnTo>
                <a:lnTo>
                  <a:pt x="712737" y="571001"/>
                </a:lnTo>
                <a:lnTo>
                  <a:pt x="636803" y="646935"/>
                </a:lnTo>
                <a:lnTo>
                  <a:pt x="657131" y="667264"/>
                </a:lnTo>
                <a:lnTo>
                  <a:pt x="733066" y="591329"/>
                </a:lnTo>
                <a:lnTo>
                  <a:pt x="809000" y="667264"/>
                </a:lnTo>
                <a:lnTo>
                  <a:pt x="829329" y="646935"/>
                </a:lnTo>
                <a:lnTo>
                  <a:pt x="753395" y="571001"/>
                </a:lnTo>
                <a:lnTo>
                  <a:pt x="829329" y="495066"/>
                </a:lnTo>
                <a:lnTo>
                  <a:pt x="809000" y="474737"/>
                </a:lnTo>
                <a:lnTo>
                  <a:pt x="733066" y="550671"/>
                </a:lnTo>
                <a:close/>
                <a:moveTo>
                  <a:pt x="55038" y="474737"/>
                </a:moveTo>
                <a:lnTo>
                  <a:pt x="34709" y="495066"/>
                </a:lnTo>
                <a:lnTo>
                  <a:pt x="110643" y="571001"/>
                </a:lnTo>
                <a:lnTo>
                  <a:pt x="34111" y="646935"/>
                </a:lnTo>
                <a:lnTo>
                  <a:pt x="54440" y="667264"/>
                </a:lnTo>
                <a:lnTo>
                  <a:pt x="130374" y="591329"/>
                </a:lnTo>
                <a:lnTo>
                  <a:pt x="206309" y="667264"/>
                </a:lnTo>
                <a:lnTo>
                  <a:pt x="226637" y="646935"/>
                </a:lnTo>
                <a:lnTo>
                  <a:pt x="151301" y="571001"/>
                </a:lnTo>
                <a:lnTo>
                  <a:pt x="227236" y="495066"/>
                </a:lnTo>
                <a:lnTo>
                  <a:pt x="206907" y="474737"/>
                </a:lnTo>
                <a:lnTo>
                  <a:pt x="130374" y="550671"/>
                </a:lnTo>
                <a:close/>
                <a:moveTo>
                  <a:pt x="5476828" y="449027"/>
                </a:moveTo>
                <a:lnTo>
                  <a:pt x="5552762" y="524961"/>
                </a:lnTo>
                <a:lnTo>
                  <a:pt x="5628697" y="449027"/>
                </a:lnTo>
                <a:lnTo>
                  <a:pt x="5674735" y="495066"/>
                </a:lnTo>
                <a:lnTo>
                  <a:pt x="5598801" y="571001"/>
                </a:lnTo>
                <a:lnTo>
                  <a:pt x="5674735" y="646935"/>
                </a:lnTo>
                <a:lnTo>
                  <a:pt x="5628099" y="692376"/>
                </a:lnTo>
                <a:lnTo>
                  <a:pt x="5552164" y="616442"/>
                </a:lnTo>
                <a:lnTo>
                  <a:pt x="5476828" y="692376"/>
                </a:lnTo>
                <a:lnTo>
                  <a:pt x="5430789" y="646337"/>
                </a:lnTo>
                <a:lnTo>
                  <a:pt x="5506723" y="571001"/>
                </a:lnTo>
                <a:lnTo>
                  <a:pt x="5430789" y="495066"/>
                </a:lnTo>
                <a:close/>
                <a:moveTo>
                  <a:pt x="3067314" y="449027"/>
                </a:moveTo>
                <a:lnTo>
                  <a:pt x="3143249" y="524961"/>
                </a:lnTo>
                <a:lnTo>
                  <a:pt x="3219187" y="449027"/>
                </a:lnTo>
                <a:lnTo>
                  <a:pt x="3265225" y="495066"/>
                </a:lnTo>
                <a:lnTo>
                  <a:pt x="3189291" y="571001"/>
                </a:lnTo>
                <a:lnTo>
                  <a:pt x="3265225" y="646935"/>
                </a:lnTo>
                <a:lnTo>
                  <a:pt x="3218589" y="692376"/>
                </a:lnTo>
                <a:lnTo>
                  <a:pt x="3142651" y="616442"/>
                </a:lnTo>
                <a:lnTo>
                  <a:pt x="3067314" y="692376"/>
                </a:lnTo>
                <a:lnTo>
                  <a:pt x="3021275" y="646337"/>
                </a:lnTo>
                <a:lnTo>
                  <a:pt x="3097211" y="571001"/>
                </a:lnTo>
                <a:lnTo>
                  <a:pt x="3021275" y="495066"/>
                </a:lnTo>
                <a:close/>
                <a:moveTo>
                  <a:pt x="1259817" y="449027"/>
                </a:moveTo>
                <a:lnTo>
                  <a:pt x="1335752" y="524961"/>
                </a:lnTo>
                <a:lnTo>
                  <a:pt x="1411089" y="449625"/>
                </a:lnTo>
                <a:lnTo>
                  <a:pt x="1457127" y="495664"/>
                </a:lnTo>
                <a:lnTo>
                  <a:pt x="1381192" y="571001"/>
                </a:lnTo>
                <a:lnTo>
                  <a:pt x="1457127" y="646935"/>
                </a:lnTo>
                <a:lnTo>
                  <a:pt x="1411089" y="692974"/>
                </a:lnTo>
                <a:lnTo>
                  <a:pt x="1335153" y="617040"/>
                </a:lnTo>
                <a:lnTo>
                  <a:pt x="1259817" y="692376"/>
                </a:lnTo>
                <a:lnTo>
                  <a:pt x="1213782" y="646337"/>
                </a:lnTo>
                <a:lnTo>
                  <a:pt x="1289711" y="570403"/>
                </a:lnTo>
                <a:lnTo>
                  <a:pt x="1213782" y="495066"/>
                </a:lnTo>
                <a:close/>
                <a:moveTo>
                  <a:pt x="55038" y="449027"/>
                </a:moveTo>
                <a:lnTo>
                  <a:pt x="130972" y="524961"/>
                </a:lnTo>
                <a:lnTo>
                  <a:pt x="206907" y="449027"/>
                </a:lnTo>
                <a:lnTo>
                  <a:pt x="252945" y="495066"/>
                </a:lnTo>
                <a:lnTo>
                  <a:pt x="176413" y="571001"/>
                </a:lnTo>
                <a:lnTo>
                  <a:pt x="252347" y="646935"/>
                </a:lnTo>
                <a:lnTo>
                  <a:pt x="206309" y="692974"/>
                </a:lnTo>
                <a:lnTo>
                  <a:pt x="130374" y="617040"/>
                </a:lnTo>
                <a:lnTo>
                  <a:pt x="55038" y="692376"/>
                </a:lnTo>
                <a:lnTo>
                  <a:pt x="9000" y="646337"/>
                </a:lnTo>
                <a:lnTo>
                  <a:pt x="84933" y="570403"/>
                </a:lnTo>
                <a:lnTo>
                  <a:pt x="9000" y="495066"/>
                </a:lnTo>
                <a:close/>
                <a:moveTo>
                  <a:pt x="10295963" y="448429"/>
                </a:moveTo>
                <a:lnTo>
                  <a:pt x="10371897" y="524363"/>
                </a:lnTo>
                <a:lnTo>
                  <a:pt x="10447831" y="448429"/>
                </a:lnTo>
                <a:lnTo>
                  <a:pt x="10493870" y="494468"/>
                </a:lnTo>
                <a:lnTo>
                  <a:pt x="10417936" y="570403"/>
                </a:lnTo>
                <a:lnTo>
                  <a:pt x="10493870" y="646337"/>
                </a:lnTo>
                <a:lnTo>
                  <a:pt x="10447831" y="692376"/>
                </a:lnTo>
                <a:lnTo>
                  <a:pt x="10371897" y="616442"/>
                </a:lnTo>
                <a:lnTo>
                  <a:pt x="10295963" y="692376"/>
                </a:lnTo>
                <a:lnTo>
                  <a:pt x="10249924" y="646337"/>
                </a:lnTo>
                <a:lnTo>
                  <a:pt x="10325858" y="570403"/>
                </a:lnTo>
                <a:lnTo>
                  <a:pt x="10249924" y="494468"/>
                </a:lnTo>
                <a:close/>
                <a:moveTo>
                  <a:pt x="9693272" y="448429"/>
                </a:moveTo>
                <a:lnTo>
                  <a:pt x="9769206" y="524363"/>
                </a:lnTo>
                <a:lnTo>
                  <a:pt x="9845140" y="448429"/>
                </a:lnTo>
                <a:lnTo>
                  <a:pt x="9891180" y="494468"/>
                </a:lnTo>
                <a:lnTo>
                  <a:pt x="9815245" y="570403"/>
                </a:lnTo>
                <a:lnTo>
                  <a:pt x="9891180" y="646337"/>
                </a:lnTo>
                <a:lnTo>
                  <a:pt x="9845140" y="692376"/>
                </a:lnTo>
                <a:lnTo>
                  <a:pt x="9769206" y="616442"/>
                </a:lnTo>
                <a:lnTo>
                  <a:pt x="9693272" y="692376"/>
                </a:lnTo>
                <a:lnTo>
                  <a:pt x="9647233" y="646337"/>
                </a:lnTo>
                <a:lnTo>
                  <a:pt x="9723167" y="570403"/>
                </a:lnTo>
                <a:lnTo>
                  <a:pt x="9647233" y="494468"/>
                </a:lnTo>
                <a:close/>
                <a:moveTo>
                  <a:pt x="9091777" y="448429"/>
                </a:moveTo>
                <a:lnTo>
                  <a:pt x="9167711" y="524363"/>
                </a:lnTo>
                <a:lnTo>
                  <a:pt x="9243645" y="448429"/>
                </a:lnTo>
                <a:lnTo>
                  <a:pt x="9289684" y="494468"/>
                </a:lnTo>
                <a:lnTo>
                  <a:pt x="9213750" y="570403"/>
                </a:lnTo>
                <a:lnTo>
                  <a:pt x="9289684" y="646337"/>
                </a:lnTo>
                <a:lnTo>
                  <a:pt x="9243645" y="692376"/>
                </a:lnTo>
                <a:lnTo>
                  <a:pt x="9167711" y="616442"/>
                </a:lnTo>
                <a:lnTo>
                  <a:pt x="9091777" y="692376"/>
                </a:lnTo>
                <a:lnTo>
                  <a:pt x="9045738" y="646337"/>
                </a:lnTo>
                <a:lnTo>
                  <a:pt x="9121672" y="570403"/>
                </a:lnTo>
                <a:lnTo>
                  <a:pt x="9045738" y="494468"/>
                </a:lnTo>
                <a:close/>
                <a:moveTo>
                  <a:pt x="8488488" y="448429"/>
                </a:moveTo>
                <a:lnTo>
                  <a:pt x="8564422" y="524363"/>
                </a:lnTo>
                <a:lnTo>
                  <a:pt x="8640356" y="448429"/>
                </a:lnTo>
                <a:lnTo>
                  <a:pt x="8686396" y="494468"/>
                </a:lnTo>
                <a:lnTo>
                  <a:pt x="8610461" y="570403"/>
                </a:lnTo>
                <a:lnTo>
                  <a:pt x="8686396" y="646337"/>
                </a:lnTo>
                <a:lnTo>
                  <a:pt x="8640356" y="692376"/>
                </a:lnTo>
                <a:lnTo>
                  <a:pt x="8564422" y="616442"/>
                </a:lnTo>
                <a:lnTo>
                  <a:pt x="8488488" y="692376"/>
                </a:lnTo>
                <a:lnTo>
                  <a:pt x="8442449" y="646337"/>
                </a:lnTo>
                <a:lnTo>
                  <a:pt x="8518383" y="570403"/>
                </a:lnTo>
                <a:lnTo>
                  <a:pt x="8442449" y="494468"/>
                </a:lnTo>
                <a:close/>
                <a:moveTo>
                  <a:pt x="7886396" y="448429"/>
                </a:moveTo>
                <a:lnTo>
                  <a:pt x="7962330" y="524363"/>
                </a:lnTo>
                <a:lnTo>
                  <a:pt x="8038264" y="448429"/>
                </a:lnTo>
                <a:lnTo>
                  <a:pt x="8084303" y="494468"/>
                </a:lnTo>
                <a:lnTo>
                  <a:pt x="8008369" y="570403"/>
                </a:lnTo>
                <a:lnTo>
                  <a:pt x="8084303" y="646337"/>
                </a:lnTo>
                <a:lnTo>
                  <a:pt x="8038264" y="692376"/>
                </a:lnTo>
                <a:lnTo>
                  <a:pt x="7962330" y="616442"/>
                </a:lnTo>
                <a:lnTo>
                  <a:pt x="7886396" y="692376"/>
                </a:lnTo>
                <a:lnTo>
                  <a:pt x="7840357" y="646337"/>
                </a:lnTo>
                <a:lnTo>
                  <a:pt x="7916291" y="570403"/>
                </a:lnTo>
                <a:lnTo>
                  <a:pt x="7840357" y="494468"/>
                </a:lnTo>
                <a:close/>
                <a:moveTo>
                  <a:pt x="7283705" y="448429"/>
                </a:moveTo>
                <a:lnTo>
                  <a:pt x="7359639" y="524363"/>
                </a:lnTo>
                <a:lnTo>
                  <a:pt x="7435573" y="448429"/>
                </a:lnTo>
                <a:lnTo>
                  <a:pt x="7481613" y="494468"/>
                </a:lnTo>
                <a:lnTo>
                  <a:pt x="7405678" y="570403"/>
                </a:lnTo>
                <a:lnTo>
                  <a:pt x="7481613" y="646337"/>
                </a:lnTo>
                <a:lnTo>
                  <a:pt x="7435573" y="692376"/>
                </a:lnTo>
                <a:lnTo>
                  <a:pt x="7359639" y="616442"/>
                </a:lnTo>
                <a:lnTo>
                  <a:pt x="7283705" y="692376"/>
                </a:lnTo>
                <a:lnTo>
                  <a:pt x="7237666" y="646337"/>
                </a:lnTo>
                <a:lnTo>
                  <a:pt x="7313600" y="570403"/>
                </a:lnTo>
                <a:lnTo>
                  <a:pt x="7237666" y="494468"/>
                </a:lnTo>
                <a:close/>
                <a:moveTo>
                  <a:pt x="6681612" y="448429"/>
                </a:moveTo>
                <a:lnTo>
                  <a:pt x="6757546" y="524363"/>
                </a:lnTo>
                <a:lnTo>
                  <a:pt x="6833480" y="448429"/>
                </a:lnTo>
                <a:lnTo>
                  <a:pt x="6879519" y="494468"/>
                </a:lnTo>
                <a:lnTo>
                  <a:pt x="6803585" y="570403"/>
                </a:lnTo>
                <a:lnTo>
                  <a:pt x="6879519" y="646337"/>
                </a:lnTo>
                <a:lnTo>
                  <a:pt x="6833480" y="692376"/>
                </a:lnTo>
                <a:lnTo>
                  <a:pt x="6757546" y="616442"/>
                </a:lnTo>
                <a:lnTo>
                  <a:pt x="6681612" y="692376"/>
                </a:lnTo>
                <a:lnTo>
                  <a:pt x="6635573" y="646337"/>
                </a:lnTo>
                <a:lnTo>
                  <a:pt x="6711507" y="570403"/>
                </a:lnTo>
                <a:lnTo>
                  <a:pt x="6635573" y="494468"/>
                </a:lnTo>
                <a:close/>
                <a:moveTo>
                  <a:pt x="6078921" y="448429"/>
                </a:moveTo>
                <a:lnTo>
                  <a:pt x="6154855" y="524363"/>
                </a:lnTo>
                <a:lnTo>
                  <a:pt x="6230789" y="448429"/>
                </a:lnTo>
                <a:lnTo>
                  <a:pt x="6276829" y="494468"/>
                </a:lnTo>
                <a:lnTo>
                  <a:pt x="6200894" y="570403"/>
                </a:lnTo>
                <a:lnTo>
                  <a:pt x="6276829" y="646337"/>
                </a:lnTo>
                <a:lnTo>
                  <a:pt x="6230789" y="692376"/>
                </a:lnTo>
                <a:lnTo>
                  <a:pt x="6154855" y="616442"/>
                </a:lnTo>
                <a:lnTo>
                  <a:pt x="6078921" y="692376"/>
                </a:lnTo>
                <a:lnTo>
                  <a:pt x="6032882" y="646337"/>
                </a:lnTo>
                <a:lnTo>
                  <a:pt x="6108816" y="570403"/>
                </a:lnTo>
                <a:lnTo>
                  <a:pt x="6032882" y="494468"/>
                </a:lnTo>
                <a:close/>
                <a:moveTo>
                  <a:pt x="4874137" y="448429"/>
                </a:moveTo>
                <a:lnTo>
                  <a:pt x="4950071" y="524363"/>
                </a:lnTo>
                <a:lnTo>
                  <a:pt x="5026005" y="448429"/>
                </a:lnTo>
                <a:lnTo>
                  <a:pt x="5072044" y="494468"/>
                </a:lnTo>
                <a:lnTo>
                  <a:pt x="4996110" y="570403"/>
                </a:lnTo>
                <a:lnTo>
                  <a:pt x="5072044" y="646337"/>
                </a:lnTo>
                <a:lnTo>
                  <a:pt x="5026005" y="692376"/>
                </a:lnTo>
                <a:lnTo>
                  <a:pt x="4950071" y="616442"/>
                </a:lnTo>
                <a:lnTo>
                  <a:pt x="4874137" y="692376"/>
                </a:lnTo>
                <a:lnTo>
                  <a:pt x="4828098" y="646337"/>
                </a:lnTo>
                <a:lnTo>
                  <a:pt x="4904032" y="570403"/>
                </a:lnTo>
                <a:lnTo>
                  <a:pt x="4828098" y="494468"/>
                </a:lnTo>
                <a:close/>
                <a:moveTo>
                  <a:pt x="4272044" y="448429"/>
                </a:moveTo>
                <a:lnTo>
                  <a:pt x="4347978" y="524363"/>
                </a:lnTo>
                <a:lnTo>
                  <a:pt x="4423913" y="448429"/>
                </a:lnTo>
                <a:lnTo>
                  <a:pt x="4469951" y="494468"/>
                </a:lnTo>
                <a:lnTo>
                  <a:pt x="4394017" y="570403"/>
                </a:lnTo>
                <a:lnTo>
                  <a:pt x="4469951" y="646337"/>
                </a:lnTo>
                <a:lnTo>
                  <a:pt x="4423913" y="692376"/>
                </a:lnTo>
                <a:lnTo>
                  <a:pt x="4347978" y="616442"/>
                </a:lnTo>
                <a:lnTo>
                  <a:pt x="4272044" y="692376"/>
                </a:lnTo>
                <a:lnTo>
                  <a:pt x="4226005" y="646337"/>
                </a:lnTo>
                <a:lnTo>
                  <a:pt x="4301939" y="570403"/>
                </a:lnTo>
                <a:lnTo>
                  <a:pt x="4226005" y="494468"/>
                </a:lnTo>
                <a:close/>
                <a:moveTo>
                  <a:pt x="3668756" y="448429"/>
                </a:moveTo>
                <a:lnTo>
                  <a:pt x="3744690" y="524363"/>
                </a:lnTo>
                <a:lnTo>
                  <a:pt x="3820624" y="449625"/>
                </a:lnTo>
                <a:lnTo>
                  <a:pt x="3866663" y="495664"/>
                </a:lnTo>
                <a:lnTo>
                  <a:pt x="3790729" y="571598"/>
                </a:lnTo>
                <a:lnTo>
                  <a:pt x="3866663" y="647533"/>
                </a:lnTo>
                <a:lnTo>
                  <a:pt x="3820624" y="692376"/>
                </a:lnTo>
                <a:lnTo>
                  <a:pt x="3744690" y="616442"/>
                </a:lnTo>
                <a:lnTo>
                  <a:pt x="3668756" y="692376"/>
                </a:lnTo>
                <a:lnTo>
                  <a:pt x="3622717" y="646337"/>
                </a:lnTo>
                <a:lnTo>
                  <a:pt x="3698651" y="570403"/>
                </a:lnTo>
                <a:lnTo>
                  <a:pt x="3622717" y="494468"/>
                </a:lnTo>
                <a:close/>
                <a:moveTo>
                  <a:pt x="2464615" y="448429"/>
                </a:moveTo>
                <a:lnTo>
                  <a:pt x="2540553" y="524363"/>
                </a:lnTo>
                <a:lnTo>
                  <a:pt x="2616487" y="448429"/>
                </a:lnTo>
                <a:lnTo>
                  <a:pt x="2662526" y="494468"/>
                </a:lnTo>
                <a:lnTo>
                  <a:pt x="2586592" y="570403"/>
                </a:lnTo>
                <a:lnTo>
                  <a:pt x="2662526" y="646337"/>
                </a:lnTo>
                <a:lnTo>
                  <a:pt x="2616487" y="692376"/>
                </a:lnTo>
                <a:lnTo>
                  <a:pt x="2540553" y="616442"/>
                </a:lnTo>
                <a:lnTo>
                  <a:pt x="2464615" y="692376"/>
                </a:lnTo>
                <a:lnTo>
                  <a:pt x="2418575" y="646337"/>
                </a:lnTo>
                <a:lnTo>
                  <a:pt x="2494511" y="570403"/>
                </a:lnTo>
                <a:lnTo>
                  <a:pt x="2418575" y="494468"/>
                </a:lnTo>
                <a:close/>
                <a:moveTo>
                  <a:pt x="1861918" y="448429"/>
                </a:moveTo>
                <a:lnTo>
                  <a:pt x="1937853" y="524363"/>
                </a:lnTo>
                <a:lnTo>
                  <a:pt x="2013788" y="448429"/>
                </a:lnTo>
                <a:lnTo>
                  <a:pt x="2059826" y="494468"/>
                </a:lnTo>
                <a:lnTo>
                  <a:pt x="1983892" y="570403"/>
                </a:lnTo>
                <a:lnTo>
                  <a:pt x="2059826" y="646337"/>
                </a:lnTo>
                <a:lnTo>
                  <a:pt x="2013788" y="692376"/>
                </a:lnTo>
                <a:lnTo>
                  <a:pt x="1937853" y="616442"/>
                </a:lnTo>
                <a:lnTo>
                  <a:pt x="1861918" y="692376"/>
                </a:lnTo>
                <a:lnTo>
                  <a:pt x="1815878" y="646337"/>
                </a:lnTo>
                <a:lnTo>
                  <a:pt x="1891814" y="570403"/>
                </a:lnTo>
                <a:lnTo>
                  <a:pt x="1815878" y="494468"/>
                </a:lnTo>
                <a:close/>
                <a:moveTo>
                  <a:pt x="657131" y="448429"/>
                </a:moveTo>
                <a:lnTo>
                  <a:pt x="733066" y="524363"/>
                </a:lnTo>
                <a:lnTo>
                  <a:pt x="809000" y="448429"/>
                </a:lnTo>
                <a:lnTo>
                  <a:pt x="855038" y="494468"/>
                </a:lnTo>
                <a:lnTo>
                  <a:pt x="779105" y="570403"/>
                </a:lnTo>
                <a:lnTo>
                  <a:pt x="855038" y="646337"/>
                </a:lnTo>
                <a:lnTo>
                  <a:pt x="809000" y="692376"/>
                </a:lnTo>
                <a:lnTo>
                  <a:pt x="733066" y="616442"/>
                </a:lnTo>
                <a:lnTo>
                  <a:pt x="657131" y="692376"/>
                </a:lnTo>
                <a:lnTo>
                  <a:pt x="611092" y="646337"/>
                </a:lnTo>
                <a:lnTo>
                  <a:pt x="687026" y="570403"/>
                </a:lnTo>
                <a:lnTo>
                  <a:pt x="611092" y="494468"/>
                </a:lnTo>
                <a:close/>
                <a:moveTo>
                  <a:pt x="1914537" y="0"/>
                </a:moveTo>
                <a:lnTo>
                  <a:pt x="1961174" y="0"/>
                </a:lnTo>
                <a:lnTo>
                  <a:pt x="1961174" y="107025"/>
                </a:lnTo>
                <a:lnTo>
                  <a:pt x="2068200" y="107025"/>
                </a:lnTo>
                <a:lnTo>
                  <a:pt x="2068200" y="154260"/>
                </a:lnTo>
                <a:lnTo>
                  <a:pt x="1961174" y="154260"/>
                </a:lnTo>
                <a:lnTo>
                  <a:pt x="1961174" y="261286"/>
                </a:lnTo>
                <a:lnTo>
                  <a:pt x="1914537" y="261286"/>
                </a:lnTo>
                <a:lnTo>
                  <a:pt x="1914537" y="154260"/>
                </a:lnTo>
                <a:lnTo>
                  <a:pt x="1807509" y="154260"/>
                </a:lnTo>
                <a:lnTo>
                  <a:pt x="1807509" y="107025"/>
                </a:lnTo>
                <a:lnTo>
                  <a:pt x="1914537" y="107025"/>
                </a:lnTo>
                <a:close/>
                <a:moveTo>
                  <a:pt x="1311837" y="0"/>
                </a:moveTo>
                <a:lnTo>
                  <a:pt x="1359072" y="0"/>
                </a:lnTo>
                <a:lnTo>
                  <a:pt x="1359072" y="107025"/>
                </a:lnTo>
                <a:lnTo>
                  <a:pt x="1466101" y="107025"/>
                </a:lnTo>
                <a:lnTo>
                  <a:pt x="1466101" y="154260"/>
                </a:lnTo>
                <a:lnTo>
                  <a:pt x="1359072" y="154260"/>
                </a:lnTo>
                <a:lnTo>
                  <a:pt x="1359072" y="261286"/>
                </a:lnTo>
                <a:lnTo>
                  <a:pt x="1311837" y="261286"/>
                </a:lnTo>
                <a:lnTo>
                  <a:pt x="1311837" y="154260"/>
                </a:lnTo>
                <a:lnTo>
                  <a:pt x="1204817" y="154260"/>
                </a:lnTo>
                <a:lnTo>
                  <a:pt x="1204817" y="107025"/>
                </a:lnTo>
                <a:lnTo>
                  <a:pt x="1311837" y="107025"/>
                </a:lnTo>
                <a:close/>
                <a:moveTo>
                  <a:pt x="709751" y="0"/>
                </a:moveTo>
                <a:lnTo>
                  <a:pt x="756387" y="0"/>
                </a:lnTo>
                <a:lnTo>
                  <a:pt x="756387" y="107025"/>
                </a:lnTo>
                <a:lnTo>
                  <a:pt x="863412" y="107025"/>
                </a:lnTo>
                <a:lnTo>
                  <a:pt x="863412" y="154260"/>
                </a:lnTo>
                <a:lnTo>
                  <a:pt x="756387" y="154260"/>
                </a:lnTo>
                <a:lnTo>
                  <a:pt x="756387" y="261286"/>
                </a:lnTo>
                <a:lnTo>
                  <a:pt x="709751" y="261286"/>
                </a:lnTo>
                <a:lnTo>
                  <a:pt x="709751" y="154260"/>
                </a:lnTo>
                <a:lnTo>
                  <a:pt x="602725" y="154260"/>
                </a:lnTo>
                <a:lnTo>
                  <a:pt x="602725" y="107025"/>
                </a:lnTo>
                <a:lnTo>
                  <a:pt x="709751" y="107025"/>
                </a:lnTo>
                <a:close/>
                <a:moveTo>
                  <a:pt x="107060" y="0"/>
                </a:moveTo>
                <a:lnTo>
                  <a:pt x="154295" y="0"/>
                </a:lnTo>
                <a:lnTo>
                  <a:pt x="154295" y="107025"/>
                </a:lnTo>
                <a:lnTo>
                  <a:pt x="261321" y="107025"/>
                </a:lnTo>
                <a:lnTo>
                  <a:pt x="261321" y="154260"/>
                </a:lnTo>
                <a:lnTo>
                  <a:pt x="154295" y="154260"/>
                </a:lnTo>
                <a:lnTo>
                  <a:pt x="154295" y="261286"/>
                </a:lnTo>
                <a:lnTo>
                  <a:pt x="107060" y="261286"/>
                </a:lnTo>
                <a:lnTo>
                  <a:pt x="107060" y="154260"/>
                </a:lnTo>
                <a:lnTo>
                  <a:pt x="36" y="154260"/>
                </a:lnTo>
                <a:lnTo>
                  <a:pt x="36" y="107025"/>
                </a:lnTo>
                <a:lnTo>
                  <a:pt x="107060" y="107025"/>
                </a:lnTo>
                <a:close/>
                <a:moveTo>
                  <a:pt x="3721970" y="0"/>
                </a:moveTo>
                <a:lnTo>
                  <a:pt x="3768606" y="0"/>
                </a:lnTo>
                <a:lnTo>
                  <a:pt x="3768606" y="107025"/>
                </a:lnTo>
                <a:lnTo>
                  <a:pt x="3875632" y="107025"/>
                </a:lnTo>
                <a:lnTo>
                  <a:pt x="3875632" y="154260"/>
                </a:lnTo>
                <a:lnTo>
                  <a:pt x="3768606" y="154260"/>
                </a:lnTo>
                <a:lnTo>
                  <a:pt x="3768606" y="261286"/>
                </a:lnTo>
                <a:lnTo>
                  <a:pt x="3721970" y="261286"/>
                </a:lnTo>
                <a:lnTo>
                  <a:pt x="3721970" y="154260"/>
                </a:lnTo>
                <a:lnTo>
                  <a:pt x="3614944" y="154260"/>
                </a:lnTo>
                <a:lnTo>
                  <a:pt x="3614944" y="107025"/>
                </a:lnTo>
                <a:lnTo>
                  <a:pt x="3721970" y="107025"/>
                </a:lnTo>
                <a:close/>
                <a:moveTo>
                  <a:pt x="3119338" y="0"/>
                </a:moveTo>
                <a:lnTo>
                  <a:pt x="3166572" y="0"/>
                </a:lnTo>
                <a:lnTo>
                  <a:pt x="3166572" y="107025"/>
                </a:lnTo>
                <a:lnTo>
                  <a:pt x="3273600" y="107025"/>
                </a:lnTo>
                <a:lnTo>
                  <a:pt x="3273600" y="154260"/>
                </a:lnTo>
                <a:lnTo>
                  <a:pt x="3166572" y="154260"/>
                </a:lnTo>
                <a:lnTo>
                  <a:pt x="3166572" y="261286"/>
                </a:lnTo>
                <a:lnTo>
                  <a:pt x="3119338" y="261286"/>
                </a:lnTo>
                <a:lnTo>
                  <a:pt x="3119338" y="154260"/>
                </a:lnTo>
                <a:lnTo>
                  <a:pt x="3012311" y="154260"/>
                </a:lnTo>
                <a:lnTo>
                  <a:pt x="3012311" y="107025"/>
                </a:lnTo>
                <a:lnTo>
                  <a:pt x="3119338" y="107025"/>
                </a:lnTo>
                <a:close/>
                <a:moveTo>
                  <a:pt x="2516638" y="0"/>
                </a:moveTo>
                <a:lnTo>
                  <a:pt x="2563874" y="0"/>
                </a:lnTo>
                <a:lnTo>
                  <a:pt x="2563874" y="107025"/>
                </a:lnTo>
                <a:lnTo>
                  <a:pt x="2670900" y="107025"/>
                </a:lnTo>
                <a:lnTo>
                  <a:pt x="2670900" y="154260"/>
                </a:lnTo>
                <a:lnTo>
                  <a:pt x="2563874" y="154260"/>
                </a:lnTo>
                <a:lnTo>
                  <a:pt x="2563874" y="261286"/>
                </a:lnTo>
                <a:lnTo>
                  <a:pt x="2516638" y="261286"/>
                </a:lnTo>
                <a:lnTo>
                  <a:pt x="2516638" y="154260"/>
                </a:lnTo>
                <a:lnTo>
                  <a:pt x="2409610" y="154260"/>
                </a:lnTo>
                <a:lnTo>
                  <a:pt x="2409610" y="107025"/>
                </a:lnTo>
                <a:lnTo>
                  <a:pt x="2516638" y="107025"/>
                </a:lnTo>
                <a:close/>
                <a:moveTo>
                  <a:pt x="10348579" y="0"/>
                </a:moveTo>
                <a:lnTo>
                  <a:pt x="10395813" y="0"/>
                </a:lnTo>
                <a:lnTo>
                  <a:pt x="10395813" y="107025"/>
                </a:lnTo>
                <a:lnTo>
                  <a:pt x="10502838" y="107025"/>
                </a:lnTo>
                <a:lnTo>
                  <a:pt x="10502838" y="154260"/>
                </a:lnTo>
                <a:lnTo>
                  <a:pt x="10395813" y="154260"/>
                </a:lnTo>
                <a:lnTo>
                  <a:pt x="10395813" y="261286"/>
                </a:lnTo>
                <a:lnTo>
                  <a:pt x="10348579" y="261286"/>
                </a:lnTo>
                <a:lnTo>
                  <a:pt x="10348579" y="154260"/>
                </a:lnTo>
                <a:lnTo>
                  <a:pt x="10241553" y="154260"/>
                </a:lnTo>
                <a:lnTo>
                  <a:pt x="10241553" y="107025"/>
                </a:lnTo>
                <a:lnTo>
                  <a:pt x="10348579" y="107025"/>
                </a:lnTo>
                <a:close/>
                <a:moveTo>
                  <a:pt x="9746486" y="0"/>
                </a:moveTo>
                <a:lnTo>
                  <a:pt x="9793123" y="0"/>
                </a:lnTo>
                <a:lnTo>
                  <a:pt x="9793123" y="107025"/>
                </a:lnTo>
                <a:lnTo>
                  <a:pt x="9900148" y="107025"/>
                </a:lnTo>
                <a:lnTo>
                  <a:pt x="9900148" y="154260"/>
                </a:lnTo>
                <a:lnTo>
                  <a:pt x="9793123" y="154260"/>
                </a:lnTo>
                <a:lnTo>
                  <a:pt x="9793123" y="261286"/>
                </a:lnTo>
                <a:lnTo>
                  <a:pt x="9746486" y="261286"/>
                </a:lnTo>
                <a:lnTo>
                  <a:pt x="9746486" y="154260"/>
                </a:lnTo>
                <a:lnTo>
                  <a:pt x="9639460" y="154260"/>
                </a:lnTo>
                <a:lnTo>
                  <a:pt x="9639460" y="107025"/>
                </a:lnTo>
                <a:lnTo>
                  <a:pt x="9746486" y="107025"/>
                </a:lnTo>
                <a:close/>
                <a:moveTo>
                  <a:pt x="9143796" y="0"/>
                </a:moveTo>
                <a:lnTo>
                  <a:pt x="9191030" y="0"/>
                </a:lnTo>
                <a:lnTo>
                  <a:pt x="9191030" y="107025"/>
                </a:lnTo>
                <a:lnTo>
                  <a:pt x="9298055" y="107025"/>
                </a:lnTo>
                <a:lnTo>
                  <a:pt x="9298055" y="154260"/>
                </a:lnTo>
                <a:lnTo>
                  <a:pt x="9191030" y="154260"/>
                </a:lnTo>
                <a:lnTo>
                  <a:pt x="9191030" y="261286"/>
                </a:lnTo>
                <a:lnTo>
                  <a:pt x="9143796" y="261286"/>
                </a:lnTo>
                <a:lnTo>
                  <a:pt x="9143796" y="154260"/>
                </a:lnTo>
                <a:lnTo>
                  <a:pt x="9036770" y="154260"/>
                </a:lnTo>
                <a:lnTo>
                  <a:pt x="9036770" y="107025"/>
                </a:lnTo>
                <a:lnTo>
                  <a:pt x="9143796" y="107025"/>
                </a:lnTo>
                <a:close/>
                <a:moveTo>
                  <a:pt x="8541105" y="0"/>
                </a:moveTo>
                <a:lnTo>
                  <a:pt x="8588339" y="0"/>
                </a:lnTo>
                <a:lnTo>
                  <a:pt x="8588339" y="107025"/>
                </a:lnTo>
                <a:lnTo>
                  <a:pt x="8695365" y="107025"/>
                </a:lnTo>
                <a:lnTo>
                  <a:pt x="8695365" y="154260"/>
                </a:lnTo>
                <a:lnTo>
                  <a:pt x="8588339" y="154260"/>
                </a:lnTo>
                <a:lnTo>
                  <a:pt x="8588339" y="261286"/>
                </a:lnTo>
                <a:lnTo>
                  <a:pt x="8541105" y="261286"/>
                </a:lnTo>
                <a:lnTo>
                  <a:pt x="8541105" y="154260"/>
                </a:lnTo>
                <a:lnTo>
                  <a:pt x="8434079" y="154260"/>
                </a:lnTo>
                <a:lnTo>
                  <a:pt x="8434079" y="107025"/>
                </a:lnTo>
                <a:lnTo>
                  <a:pt x="8541105" y="107025"/>
                </a:lnTo>
                <a:close/>
                <a:moveTo>
                  <a:pt x="7939012" y="0"/>
                </a:moveTo>
                <a:lnTo>
                  <a:pt x="7985648" y="0"/>
                </a:lnTo>
                <a:lnTo>
                  <a:pt x="7985648" y="107025"/>
                </a:lnTo>
                <a:lnTo>
                  <a:pt x="8092674" y="107025"/>
                </a:lnTo>
                <a:lnTo>
                  <a:pt x="8092674" y="154260"/>
                </a:lnTo>
                <a:lnTo>
                  <a:pt x="7985648" y="154260"/>
                </a:lnTo>
                <a:lnTo>
                  <a:pt x="7985648" y="261286"/>
                </a:lnTo>
                <a:lnTo>
                  <a:pt x="7939012" y="261286"/>
                </a:lnTo>
                <a:lnTo>
                  <a:pt x="7939012" y="154260"/>
                </a:lnTo>
                <a:lnTo>
                  <a:pt x="7831986" y="154260"/>
                </a:lnTo>
                <a:lnTo>
                  <a:pt x="7831986" y="107025"/>
                </a:lnTo>
                <a:lnTo>
                  <a:pt x="7939012" y="107025"/>
                </a:lnTo>
                <a:close/>
                <a:moveTo>
                  <a:pt x="7336321" y="0"/>
                </a:moveTo>
                <a:lnTo>
                  <a:pt x="7383555" y="0"/>
                </a:lnTo>
                <a:lnTo>
                  <a:pt x="7383555" y="107025"/>
                </a:lnTo>
                <a:lnTo>
                  <a:pt x="7490581" y="107025"/>
                </a:lnTo>
                <a:lnTo>
                  <a:pt x="7490581" y="154260"/>
                </a:lnTo>
                <a:lnTo>
                  <a:pt x="7383555" y="154260"/>
                </a:lnTo>
                <a:lnTo>
                  <a:pt x="7383555" y="261286"/>
                </a:lnTo>
                <a:lnTo>
                  <a:pt x="7336321" y="261286"/>
                </a:lnTo>
                <a:lnTo>
                  <a:pt x="7336321" y="154260"/>
                </a:lnTo>
                <a:lnTo>
                  <a:pt x="7229295" y="154260"/>
                </a:lnTo>
                <a:lnTo>
                  <a:pt x="7229295" y="107025"/>
                </a:lnTo>
                <a:lnTo>
                  <a:pt x="7336321" y="107025"/>
                </a:lnTo>
                <a:close/>
                <a:moveTo>
                  <a:pt x="6734228" y="0"/>
                </a:moveTo>
                <a:lnTo>
                  <a:pt x="6780864" y="0"/>
                </a:lnTo>
                <a:lnTo>
                  <a:pt x="6780864" y="107025"/>
                </a:lnTo>
                <a:lnTo>
                  <a:pt x="6887890" y="107025"/>
                </a:lnTo>
                <a:lnTo>
                  <a:pt x="6887890" y="154260"/>
                </a:lnTo>
                <a:lnTo>
                  <a:pt x="6780864" y="154260"/>
                </a:lnTo>
                <a:lnTo>
                  <a:pt x="6780864" y="261286"/>
                </a:lnTo>
                <a:lnTo>
                  <a:pt x="6734228" y="261286"/>
                </a:lnTo>
                <a:lnTo>
                  <a:pt x="6734228" y="154260"/>
                </a:lnTo>
                <a:lnTo>
                  <a:pt x="6627202" y="154260"/>
                </a:lnTo>
                <a:lnTo>
                  <a:pt x="6627202" y="107025"/>
                </a:lnTo>
                <a:lnTo>
                  <a:pt x="6734228" y="107025"/>
                </a:lnTo>
                <a:close/>
                <a:moveTo>
                  <a:pt x="6131537" y="0"/>
                </a:moveTo>
                <a:lnTo>
                  <a:pt x="6178771" y="0"/>
                </a:lnTo>
                <a:lnTo>
                  <a:pt x="6178771" y="107025"/>
                </a:lnTo>
                <a:lnTo>
                  <a:pt x="6285797" y="107025"/>
                </a:lnTo>
                <a:lnTo>
                  <a:pt x="6285797" y="154260"/>
                </a:lnTo>
                <a:lnTo>
                  <a:pt x="6178771" y="154260"/>
                </a:lnTo>
                <a:lnTo>
                  <a:pt x="6178771" y="261286"/>
                </a:lnTo>
                <a:lnTo>
                  <a:pt x="6131537" y="261286"/>
                </a:lnTo>
                <a:lnTo>
                  <a:pt x="6131537" y="154260"/>
                </a:lnTo>
                <a:lnTo>
                  <a:pt x="6024511" y="154260"/>
                </a:lnTo>
                <a:lnTo>
                  <a:pt x="6024511" y="107025"/>
                </a:lnTo>
                <a:lnTo>
                  <a:pt x="6131537" y="107025"/>
                </a:lnTo>
                <a:close/>
                <a:moveTo>
                  <a:pt x="5528846" y="0"/>
                </a:moveTo>
                <a:lnTo>
                  <a:pt x="5576080" y="0"/>
                </a:lnTo>
                <a:lnTo>
                  <a:pt x="5576080" y="107025"/>
                </a:lnTo>
                <a:lnTo>
                  <a:pt x="5683106" y="107025"/>
                </a:lnTo>
                <a:lnTo>
                  <a:pt x="5683106" y="154260"/>
                </a:lnTo>
                <a:lnTo>
                  <a:pt x="5576080" y="154260"/>
                </a:lnTo>
                <a:lnTo>
                  <a:pt x="5576080" y="261286"/>
                </a:lnTo>
                <a:lnTo>
                  <a:pt x="5528846" y="261286"/>
                </a:lnTo>
                <a:lnTo>
                  <a:pt x="5528846" y="154260"/>
                </a:lnTo>
                <a:lnTo>
                  <a:pt x="5421820" y="154260"/>
                </a:lnTo>
                <a:lnTo>
                  <a:pt x="5421820" y="107025"/>
                </a:lnTo>
                <a:lnTo>
                  <a:pt x="5528846" y="107025"/>
                </a:lnTo>
                <a:close/>
                <a:moveTo>
                  <a:pt x="4926753" y="0"/>
                </a:moveTo>
                <a:lnTo>
                  <a:pt x="4973389" y="0"/>
                </a:lnTo>
                <a:lnTo>
                  <a:pt x="4973389" y="107025"/>
                </a:lnTo>
                <a:lnTo>
                  <a:pt x="5080415" y="107025"/>
                </a:lnTo>
                <a:lnTo>
                  <a:pt x="5080415" y="154260"/>
                </a:lnTo>
                <a:lnTo>
                  <a:pt x="4973389" y="154260"/>
                </a:lnTo>
                <a:lnTo>
                  <a:pt x="4973389" y="261286"/>
                </a:lnTo>
                <a:lnTo>
                  <a:pt x="4926753" y="261286"/>
                </a:lnTo>
                <a:lnTo>
                  <a:pt x="4926753" y="154260"/>
                </a:lnTo>
                <a:lnTo>
                  <a:pt x="4819727" y="154260"/>
                </a:lnTo>
                <a:lnTo>
                  <a:pt x="4819727" y="107025"/>
                </a:lnTo>
                <a:lnTo>
                  <a:pt x="4926753" y="107025"/>
                </a:lnTo>
                <a:close/>
                <a:moveTo>
                  <a:pt x="4324063" y="0"/>
                </a:moveTo>
                <a:lnTo>
                  <a:pt x="4371297" y="0"/>
                </a:lnTo>
                <a:lnTo>
                  <a:pt x="4371297" y="107025"/>
                </a:lnTo>
                <a:lnTo>
                  <a:pt x="4478323" y="107025"/>
                </a:lnTo>
                <a:lnTo>
                  <a:pt x="4478323" y="154260"/>
                </a:lnTo>
                <a:lnTo>
                  <a:pt x="4371297" y="154260"/>
                </a:lnTo>
                <a:lnTo>
                  <a:pt x="4371297" y="261286"/>
                </a:lnTo>
                <a:lnTo>
                  <a:pt x="4324063" y="261286"/>
                </a:lnTo>
                <a:lnTo>
                  <a:pt x="4324063" y="154260"/>
                </a:lnTo>
                <a:lnTo>
                  <a:pt x="4217037" y="154260"/>
                </a:lnTo>
                <a:lnTo>
                  <a:pt x="4217037" y="107025"/>
                </a:lnTo>
                <a:lnTo>
                  <a:pt x="4324063" y="107025"/>
                </a:lnTo>
                <a:close/>
              </a:path>
            </a:pathLst>
          </a:custGeom>
          <a:solidFill>
            <a:srgbClr val="5D70FF">
              <a:alpha val="50000"/>
            </a:srgbClr>
          </a:solidFill>
          <a:ln w="59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631E178F-1ED6-4421-860B-0C8F8F77EF12}"/>
              </a:ext>
            </a:extLst>
          </p:cNvPr>
          <p:cNvSpPr/>
          <p:nvPr/>
        </p:nvSpPr>
        <p:spPr>
          <a:xfrm flipH="1">
            <a:off x="7334250" y="0"/>
            <a:ext cx="2495550" cy="3429000"/>
          </a:xfrm>
          <a:prstGeom prst="parallelogram">
            <a:avLst>
              <a:gd name="adj" fmla="val 70187"/>
            </a:avLst>
          </a:pr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06A46F6E-54E6-4D57-85D4-7ABAAFCBF8DE}"/>
              </a:ext>
            </a:extLst>
          </p:cNvPr>
          <p:cNvSpPr/>
          <p:nvPr/>
        </p:nvSpPr>
        <p:spPr>
          <a:xfrm flipH="1">
            <a:off x="8782050" y="0"/>
            <a:ext cx="2495550" cy="3429000"/>
          </a:xfrm>
          <a:prstGeom prst="parallelogram">
            <a:avLst>
              <a:gd name="adj" fmla="val 70187"/>
            </a:avLst>
          </a:pr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25D020C3-159D-408D-A408-BAB89F78A061}"/>
              </a:ext>
            </a:extLst>
          </p:cNvPr>
          <p:cNvSpPr/>
          <p:nvPr/>
        </p:nvSpPr>
        <p:spPr>
          <a:xfrm flipH="1">
            <a:off x="10382250" y="0"/>
            <a:ext cx="2495550" cy="3429000"/>
          </a:xfrm>
          <a:prstGeom prst="parallelogram">
            <a:avLst>
              <a:gd name="adj" fmla="val 70187"/>
            </a:avLst>
          </a:pr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1770A2D5-2D4C-4054-8F35-FAE6E8FF156A}"/>
              </a:ext>
            </a:extLst>
          </p:cNvPr>
          <p:cNvSpPr/>
          <p:nvPr/>
        </p:nvSpPr>
        <p:spPr>
          <a:xfrm>
            <a:off x="0" y="3429000"/>
            <a:ext cx="14973300" cy="3429000"/>
          </a:xfrm>
          <a:custGeom>
            <a:avLst/>
            <a:gdLst>
              <a:gd name="connsiteX0" fmla="*/ 0 w 14973300"/>
              <a:gd name="connsiteY0" fmla="*/ 0 h 3429000"/>
              <a:gd name="connsiteX1" fmla="*/ 8903970 w 14973300"/>
              <a:gd name="connsiteY1" fmla="*/ 0 h 3429000"/>
              <a:gd name="connsiteX2" fmla="*/ 9456420 w 14973300"/>
              <a:gd name="connsiteY2" fmla="*/ 0 h 3429000"/>
              <a:gd name="connsiteX3" fmla="*/ 9464897 w 14973300"/>
              <a:gd name="connsiteY3" fmla="*/ 0 h 3429000"/>
              <a:gd name="connsiteX4" fmla="*/ 9647968 w 14973300"/>
              <a:gd name="connsiteY4" fmla="*/ 0 h 3429000"/>
              <a:gd name="connsiteX5" fmla="*/ 10017347 w 14973300"/>
              <a:gd name="connsiteY5" fmla="*/ 0 h 3429000"/>
              <a:gd name="connsiteX6" fmla="*/ 10200418 w 14973300"/>
              <a:gd name="connsiteY6" fmla="*/ 0 h 3429000"/>
              <a:gd name="connsiteX7" fmla="*/ 10208895 w 14973300"/>
              <a:gd name="connsiteY7" fmla="*/ 0 h 3429000"/>
              <a:gd name="connsiteX8" fmla="*/ 10537412 w 14973300"/>
              <a:gd name="connsiteY8" fmla="*/ 0 h 3429000"/>
              <a:gd name="connsiteX9" fmla="*/ 10761345 w 14973300"/>
              <a:gd name="connsiteY9" fmla="*/ 0 h 3429000"/>
              <a:gd name="connsiteX10" fmla="*/ 11089862 w 14973300"/>
              <a:gd name="connsiteY10" fmla="*/ 0 h 3429000"/>
              <a:gd name="connsiteX11" fmla="*/ 11155279 w 14973300"/>
              <a:gd name="connsiteY11" fmla="*/ 0 h 3429000"/>
              <a:gd name="connsiteX12" fmla="*/ 11281410 w 14973300"/>
              <a:gd name="connsiteY12" fmla="*/ 0 h 3429000"/>
              <a:gd name="connsiteX13" fmla="*/ 11493722 w 14973300"/>
              <a:gd name="connsiteY13" fmla="*/ 0 h 3429000"/>
              <a:gd name="connsiteX14" fmla="*/ 11833860 w 14973300"/>
              <a:gd name="connsiteY14" fmla="*/ 0 h 3429000"/>
              <a:gd name="connsiteX15" fmla="*/ 12046172 w 14973300"/>
              <a:gd name="connsiteY15" fmla="*/ 0 h 3429000"/>
              <a:gd name="connsiteX16" fmla="*/ 12237720 w 14973300"/>
              <a:gd name="connsiteY16" fmla="*/ 0 h 3429000"/>
              <a:gd name="connsiteX17" fmla="*/ 12598622 w 14973300"/>
              <a:gd name="connsiteY17" fmla="*/ 0 h 3429000"/>
              <a:gd name="connsiteX18" fmla="*/ 12790170 w 14973300"/>
              <a:gd name="connsiteY18" fmla="*/ 0 h 3429000"/>
              <a:gd name="connsiteX19" fmla="*/ 13151072 w 14973300"/>
              <a:gd name="connsiteY19" fmla="*/ 0 h 3429000"/>
              <a:gd name="connsiteX20" fmla="*/ 13342620 w 14973300"/>
              <a:gd name="connsiteY20" fmla="*/ 0 h 3429000"/>
              <a:gd name="connsiteX21" fmla="*/ 13676852 w 14973300"/>
              <a:gd name="connsiteY21" fmla="*/ 0 h 3429000"/>
              <a:gd name="connsiteX22" fmla="*/ 13895070 w 14973300"/>
              <a:gd name="connsiteY22" fmla="*/ 0 h 3429000"/>
              <a:gd name="connsiteX23" fmla="*/ 14229302 w 14973300"/>
              <a:gd name="connsiteY23" fmla="*/ 0 h 3429000"/>
              <a:gd name="connsiteX24" fmla="*/ 14420850 w 14973300"/>
              <a:gd name="connsiteY24" fmla="*/ 0 h 3429000"/>
              <a:gd name="connsiteX25" fmla="*/ 14973300 w 14973300"/>
              <a:gd name="connsiteY25" fmla="*/ 0 h 3429000"/>
              <a:gd name="connsiteX26" fmla="*/ 13221748 w 14973300"/>
              <a:gd name="connsiteY26" fmla="*/ 3429000 h 3429000"/>
              <a:gd name="connsiteX27" fmla="*/ 12669298 w 14973300"/>
              <a:gd name="connsiteY27" fmla="*/ 3429000 h 3429000"/>
              <a:gd name="connsiteX28" fmla="*/ 12477750 w 14973300"/>
              <a:gd name="connsiteY28" fmla="*/ 3429000 h 3429000"/>
              <a:gd name="connsiteX29" fmla="*/ 12143518 w 14973300"/>
              <a:gd name="connsiteY29" fmla="*/ 3429000 h 3429000"/>
              <a:gd name="connsiteX30" fmla="*/ 11951970 w 14973300"/>
              <a:gd name="connsiteY30" fmla="*/ 3429000 h 3429000"/>
              <a:gd name="connsiteX31" fmla="*/ 11925300 w 14973300"/>
              <a:gd name="connsiteY31" fmla="*/ 3429000 h 3429000"/>
              <a:gd name="connsiteX32" fmla="*/ 11591068 w 14973300"/>
              <a:gd name="connsiteY32" fmla="*/ 3429000 h 3429000"/>
              <a:gd name="connsiteX33" fmla="*/ 11399520 w 14973300"/>
              <a:gd name="connsiteY33" fmla="*/ 3429000 h 3429000"/>
              <a:gd name="connsiteX34" fmla="*/ 11207972 w 14973300"/>
              <a:gd name="connsiteY34" fmla="*/ 3429000 h 3429000"/>
              <a:gd name="connsiteX35" fmla="*/ 11155279 w 14973300"/>
              <a:gd name="connsiteY35" fmla="*/ 3429000 h 3429000"/>
              <a:gd name="connsiteX36" fmla="*/ 11038618 w 14973300"/>
              <a:gd name="connsiteY36" fmla="*/ 3429000 h 3429000"/>
              <a:gd name="connsiteX37" fmla="*/ 10847070 w 14973300"/>
              <a:gd name="connsiteY37" fmla="*/ 3429000 h 3429000"/>
              <a:gd name="connsiteX38" fmla="*/ 10655522 w 14973300"/>
              <a:gd name="connsiteY38" fmla="*/ 3429000 h 3429000"/>
              <a:gd name="connsiteX39" fmla="*/ 10486168 w 14973300"/>
              <a:gd name="connsiteY39" fmla="*/ 3429000 h 3429000"/>
              <a:gd name="connsiteX40" fmla="*/ 10294620 w 14973300"/>
              <a:gd name="connsiteY40" fmla="*/ 3429000 h 3429000"/>
              <a:gd name="connsiteX41" fmla="*/ 10082308 w 14973300"/>
              <a:gd name="connsiteY41" fmla="*/ 3429000 h 3429000"/>
              <a:gd name="connsiteX42" fmla="*/ 9742170 w 14973300"/>
              <a:gd name="connsiteY42" fmla="*/ 3429000 h 3429000"/>
              <a:gd name="connsiteX43" fmla="*/ 9529858 w 14973300"/>
              <a:gd name="connsiteY43" fmla="*/ 3429000 h 3429000"/>
              <a:gd name="connsiteX44" fmla="*/ 9338310 w 14973300"/>
              <a:gd name="connsiteY44" fmla="*/ 3429000 h 3429000"/>
              <a:gd name="connsiteX45" fmla="*/ 9009793 w 14973300"/>
              <a:gd name="connsiteY45" fmla="*/ 3429000 h 3429000"/>
              <a:gd name="connsiteX46" fmla="*/ 8785860 w 14973300"/>
              <a:gd name="connsiteY46" fmla="*/ 3429000 h 3429000"/>
              <a:gd name="connsiteX47" fmla="*/ 8457343 w 14973300"/>
              <a:gd name="connsiteY47" fmla="*/ 3429000 h 3429000"/>
              <a:gd name="connsiteX48" fmla="*/ 8265795 w 14973300"/>
              <a:gd name="connsiteY48" fmla="*/ 3429000 h 3429000"/>
              <a:gd name="connsiteX49" fmla="*/ 7713345 w 14973300"/>
              <a:gd name="connsiteY49" fmla="*/ 3429000 h 3429000"/>
              <a:gd name="connsiteX50" fmla="*/ 0 w 14973300"/>
              <a:gd name="connsiteY50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4973300" h="3429000">
                <a:moveTo>
                  <a:pt x="0" y="0"/>
                </a:moveTo>
                <a:lnTo>
                  <a:pt x="8903970" y="0"/>
                </a:lnTo>
                <a:lnTo>
                  <a:pt x="9456420" y="0"/>
                </a:lnTo>
                <a:lnTo>
                  <a:pt x="9464897" y="0"/>
                </a:lnTo>
                <a:lnTo>
                  <a:pt x="9647968" y="0"/>
                </a:lnTo>
                <a:lnTo>
                  <a:pt x="10017347" y="0"/>
                </a:lnTo>
                <a:lnTo>
                  <a:pt x="10200418" y="0"/>
                </a:lnTo>
                <a:lnTo>
                  <a:pt x="10208895" y="0"/>
                </a:lnTo>
                <a:lnTo>
                  <a:pt x="10537412" y="0"/>
                </a:lnTo>
                <a:lnTo>
                  <a:pt x="10761345" y="0"/>
                </a:lnTo>
                <a:lnTo>
                  <a:pt x="11089862" y="0"/>
                </a:lnTo>
                <a:lnTo>
                  <a:pt x="11155279" y="0"/>
                </a:lnTo>
                <a:lnTo>
                  <a:pt x="11281410" y="0"/>
                </a:lnTo>
                <a:lnTo>
                  <a:pt x="11493722" y="0"/>
                </a:lnTo>
                <a:lnTo>
                  <a:pt x="11833860" y="0"/>
                </a:lnTo>
                <a:lnTo>
                  <a:pt x="12046172" y="0"/>
                </a:lnTo>
                <a:lnTo>
                  <a:pt x="12237720" y="0"/>
                </a:lnTo>
                <a:lnTo>
                  <a:pt x="12598622" y="0"/>
                </a:lnTo>
                <a:lnTo>
                  <a:pt x="12790170" y="0"/>
                </a:lnTo>
                <a:lnTo>
                  <a:pt x="13151072" y="0"/>
                </a:lnTo>
                <a:lnTo>
                  <a:pt x="13342620" y="0"/>
                </a:lnTo>
                <a:lnTo>
                  <a:pt x="13676852" y="0"/>
                </a:lnTo>
                <a:lnTo>
                  <a:pt x="13895070" y="0"/>
                </a:lnTo>
                <a:lnTo>
                  <a:pt x="14229302" y="0"/>
                </a:lnTo>
                <a:lnTo>
                  <a:pt x="14420850" y="0"/>
                </a:lnTo>
                <a:lnTo>
                  <a:pt x="14973300" y="0"/>
                </a:lnTo>
                <a:lnTo>
                  <a:pt x="13221748" y="3429000"/>
                </a:lnTo>
                <a:lnTo>
                  <a:pt x="12669298" y="3429000"/>
                </a:lnTo>
                <a:lnTo>
                  <a:pt x="12477750" y="3429000"/>
                </a:lnTo>
                <a:lnTo>
                  <a:pt x="12143518" y="3429000"/>
                </a:lnTo>
                <a:lnTo>
                  <a:pt x="11951970" y="3429000"/>
                </a:lnTo>
                <a:lnTo>
                  <a:pt x="11925300" y="3429000"/>
                </a:lnTo>
                <a:lnTo>
                  <a:pt x="11591068" y="3429000"/>
                </a:lnTo>
                <a:lnTo>
                  <a:pt x="11399520" y="3429000"/>
                </a:lnTo>
                <a:lnTo>
                  <a:pt x="11207972" y="3429000"/>
                </a:lnTo>
                <a:lnTo>
                  <a:pt x="11155279" y="3429000"/>
                </a:lnTo>
                <a:lnTo>
                  <a:pt x="11038618" y="3429000"/>
                </a:lnTo>
                <a:lnTo>
                  <a:pt x="10847070" y="3429000"/>
                </a:lnTo>
                <a:lnTo>
                  <a:pt x="10655522" y="3429000"/>
                </a:lnTo>
                <a:lnTo>
                  <a:pt x="10486168" y="3429000"/>
                </a:lnTo>
                <a:lnTo>
                  <a:pt x="10294620" y="3429000"/>
                </a:lnTo>
                <a:lnTo>
                  <a:pt x="10082308" y="3429000"/>
                </a:lnTo>
                <a:lnTo>
                  <a:pt x="9742170" y="3429000"/>
                </a:lnTo>
                <a:lnTo>
                  <a:pt x="9529858" y="3429000"/>
                </a:lnTo>
                <a:lnTo>
                  <a:pt x="9338310" y="3429000"/>
                </a:lnTo>
                <a:lnTo>
                  <a:pt x="9009793" y="3429000"/>
                </a:lnTo>
                <a:lnTo>
                  <a:pt x="8785860" y="3429000"/>
                </a:lnTo>
                <a:lnTo>
                  <a:pt x="8457343" y="3429000"/>
                </a:lnTo>
                <a:lnTo>
                  <a:pt x="8265795" y="3429000"/>
                </a:lnTo>
                <a:lnTo>
                  <a:pt x="7713345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4FE466-EFC8-45BE-B7B0-0A43928A03C3}"/>
              </a:ext>
            </a:extLst>
          </p:cNvPr>
          <p:cNvSpPr txBox="1"/>
          <p:nvPr/>
        </p:nvSpPr>
        <p:spPr>
          <a:xfrm>
            <a:off x="4698682" y="3130138"/>
            <a:ext cx="8728672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4400" dirty="0">
                <a:solidFill>
                  <a:srgbClr val="FE6A6A"/>
                </a:solidFill>
                <a:latin typeface="Kanit Black" pitchFamily="2" charset="-34"/>
                <a:cs typeface="Kanit Black" pitchFamily="2" charset="-34"/>
              </a:rPr>
              <a:t>#02</a:t>
            </a:r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51C73435-DD89-4EC1-BF1B-90CF8BD8B051}"/>
              </a:ext>
            </a:extLst>
          </p:cNvPr>
          <p:cNvSpPr/>
          <p:nvPr/>
        </p:nvSpPr>
        <p:spPr>
          <a:xfrm>
            <a:off x="-3771900" y="-342899"/>
            <a:ext cx="7543800" cy="7543798"/>
          </a:xfrm>
          <a:prstGeom prst="ellipse">
            <a:avLst/>
          </a:prstGeom>
          <a:solidFill>
            <a:srgbClr val="001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ICTURE">
            <a:extLst>
              <a:ext uri="{FF2B5EF4-FFF2-40B4-BE49-F238E27FC236}">
                <a16:creationId xmlns:a16="http://schemas.microsoft.com/office/drawing/2014/main" id="{FE017A0C-ACD7-46F7-9088-CD69B8FA366B}"/>
              </a:ext>
            </a:extLst>
          </p:cNvPr>
          <p:cNvSpPr/>
          <p:nvPr/>
        </p:nvSpPr>
        <p:spPr>
          <a:xfrm>
            <a:off x="4544124" y="2307771"/>
            <a:ext cx="6608678" cy="3991429"/>
          </a:xfrm>
          <a:prstGeom prst="rect">
            <a:avLst/>
          </a:prstGeom>
          <a:blipFill>
            <a:blip r:embed="rId2"/>
            <a:srcRect/>
            <a:stretch>
              <a:fillRect t="-5190" b="-5190"/>
            </a:stretch>
          </a:blipFill>
          <a:ln>
            <a:noFill/>
          </a:ln>
          <a:effectLst>
            <a:outerShdw blurRad="127000" dist="12700" dir="5400000" sx="102000" sy="102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FB0BCB2-6210-434B-B0BB-EA0B65A01254}"/>
              </a:ext>
            </a:extLst>
          </p:cNvPr>
          <p:cNvSpPr txBox="1"/>
          <p:nvPr/>
        </p:nvSpPr>
        <p:spPr>
          <a:xfrm>
            <a:off x="6869237" y="4637425"/>
            <a:ext cx="430758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#02</a:t>
            </a:r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29FAA3AC-4F0F-4B30-8240-5503A79D12BD}"/>
              </a:ext>
            </a:extLst>
          </p:cNvPr>
          <p:cNvSpPr/>
          <p:nvPr/>
        </p:nvSpPr>
        <p:spPr>
          <a:xfrm>
            <a:off x="1246313" y="5043013"/>
            <a:ext cx="4654996" cy="3829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pc="60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BD5FB28-66BD-4E1A-8664-824984E6CCCA}"/>
              </a:ext>
            </a:extLst>
          </p:cNvPr>
          <p:cNvSpPr txBox="1"/>
          <p:nvPr/>
        </p:nvSpPr>
        <p:spPr>
          <a:xfrm>
            <a:off x="343538" y="1800144"/>
            <a:ext cx="40719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Creative</a:t>
            </a:r>
          </a:p>
        </p:txBody>
      </p:sp>
      <p:sp>
        <p:nvSpPr>
          <p:cNvPr id="28" name="-">
            <a:extLst>
              <a:ext uri="{FF2B5EF4-FFF2-40B4-BE49-F238E27FC236}">
                <a16:creationId xmlns:a16="http://schemas.microsoft.com/office/drawing/2014/main" id="{FD7C458E-814E-4824-8A65-BF9134A04ECA}"/>
              </a:ext>
            </a:extLst>
          </p:cNvPr>
          <p:cNvSpPr/>
          <p:nvPr/>
        </p:nvSpPr>
        <p:spPr>
          <a:xfrm>
            <a:off x="476020" y="1458110"/>
            <a:ext cx="3124200" cy="3508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52DC482-4176-439B-9574-68D9DB5F601F}"/>
              </a:ext>
            </a:extLst>
          </p:cNvPr>
          <p:cNvSpPr txBox="1"/>
          <p:nvPr/>
        </p:nvSpPr>
        <p:spPr>
          <a:xfrm>
            <a:off x="508907" y="1411638"/>
            <a:ext cx="2855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Kanit SemiBold" pitchFamily="2" charset="-34"/>
                <a:cs typeface="Kanit SemiBold" pitchFamily="2" charset="-34"/>
              </a:rPr>
              <a:t>Lorem Ipsum Dolor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D0989BA-FCCC-4469-9025-442966F70181}"/>
              </a:ext>
            </a:extLst>
          </p:cNvPr>
          <p:cNvSpPr txBox="1"/>
          <p:nvPr/>
        </p:nvSpPr>
        <p:spPr>
          <a:xfrm>
            <a:off x="343538" y="2616833"/>
            <a:ext cx="32672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Animation.</a:t>
            </a:r>
          </a:p>
        </p:txBody>
      </p:sp>
      <p:grpSp>
        <p:nvGrpSpPr>
          <p:cNvPr id="31" name="-">
            <a:extLst>
              <a:ext uri="{FF2B5EF4-FFF2-40B4-BE49-F238E27FC236}">
                <a16:creationId xmlns:a16="http://schemas.microsoft.com/office/drawing/2014/main" id="{018D1A01-1046-4D04-A2B2-75EA970AE38D}"/>
              </a:ext>
            </a:extLst>
          </p:cNvPr>
          <p:cNvGrpSpPr/>
          <p:nvPr/>
        </p:nvGrpSpPr>
        <p:grpSpPr>
          <a:xfrm>
            <a:off x="3364177" y="5556777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2" name="-">
              <a:extLst>
                <a:ext uri="{FF2B5EF4-FFF2-40B4-BE49-F238E27FC236}">
                  <a16:creationId xmlns:a16="http://schemas.microsoft.com/office/drawing/2014/main" id="{6892104D-5E72-46F9-8BEA-561BE92916D2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-">
              <a:extLst>
                <a:ext uri="{FF2B5EF4-FFF2-40B4-BE49-F238E27FC236}">
                  <a16:creationId xmlns:a16="http://schemas.microsoft.com/office/drawing/2014/main" id="{551A3F97-CA8B-4F04-ACBE-5F576174AD14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FD41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4" name="-">
            <a:extLst>
              <a:ext uri="{FF2B5EF4-FFF2-40B4-BE49-F238E27FC236}">
                <a16:creationId xmlns:a16="http://schemas.microsoft.com/office/drawing/2014/main" id="{8C5288D3-1C13-4F31-BF00-ADB57C2BFAA9}"/>
              </a:ext>
            </a:extLst>
          </p:cNvPr>
          <p:cNvGrpSpPr/>
          <p:nvPr/>
        </p:nvGrpSpPr>
        <p:grpSpPr>
          <a:xfrm>
            <a:off x="3812166" y="5556777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5" name="-">
              <a:extLst>
                <a:ext uri="{FF2B5EF4-FFF2-40B4-BE49-F238E27FC236}">
                  <a16:creationId xmlns:a16="http://schemas.microsoft.com/office/drawing/2014/main" id="{3D4600B8-2B69-4A2C-98E4-0323EABBD418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36" name="Graphic 1069">
              <a:extLst>
                <a:ext uri="{FF2B5EF4-FFF2-40B4-BE49-F238E27FC236}">
                  <a16:creationId xmlns:a16="http://schemas.microsoft.com/office/drawing/2014/main" id="{88425E8C-9AA9-4135-A2C3-BCB8BF57C195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37" name="-">
                <a:extLst>
                  <a:ext uri="{FF2B5EF4-FFF2-40B4-BE49-F238E27FC236}">
                    <a16:creationId xmlns:a16="http://schemas.microsoft.com/office/drawing/2014/main" id="{DC33889C-8264-4FB8-A985-B45304AE499D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FD41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-">
                <a:extLst>
                  <a:ext uri="{FF2B5EF4-FFF2-40B4-BE49-F238E27FC236}">
                    <a16:creationId xmlns:a16="http://schemas.microsoft.com/office/drawing/2014/main" id="{EC4D988E-ADEF-4F46-B8D0-663F6A90121E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FD41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9" name="-">
            <a:extLst>
              <a:ext uri="{FF2B5EF4-FFF2-40B4-BE49-F238E27FC236}">
                <a16:creationId xmlns:a16="http://schemas.microsoft.com/office/drawing/2014/main" id="{203BFCBC-8F8B-402B-8997-5F7CDD148AC3}"/>
              </a:ext>
            </a:extLst>
          </p:cNvPr>
          <p:cNvGrpSpPr/>
          <p:nvPr/>
        </p:nvGrpSpPr>
        <p:grpSpPr>
          <a:xfrm>
            <a:off x="4260156" y="5557872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0" name="-">
              <a:extLst>
                <a:ext uri="{FF2B5EF4-FFF2-40B4-BE49-F238E27FC236}">
                  <a16:creationId xmlns:a16="http://schemas.microsoft.com/office/drawing/2014/main" id="{A3FDD970-78B8-4256-91EE-5A2D7C86EAA7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FD41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1" name="-">
              <a:extLst>
                <a:ext uri="{FF2B5EF4-FFF2-40B4-BE49-F238E27FC236}">
                  <a16:creationId xmlns:a16="http://schemas.microsoft.com/office/drawing/2014/main" id="{32221CB8-A74E-4D14-98B2-BD36331EF2A9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D527AB61-9F59-4A9C-ABCB-228C3F826574}"/>
              </a:ext>
            </a:extLst>
          </p:cNvPr>
          <p:cNvSpPr txBox="1"/>
          <p:nvPr/>
        </p:nvSpPr>
        <p:spPr>
          <a:xfrm>
            <a:off x="5279110" y="315137"/>
            <a:ext cx="1633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LOGO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F7B0895-4783-4D0C-B6D1-46D183732852}"/>
              </a:ext>
            </a:extLst>
          </p:cNvPr>
          <p:cNvSpPr txBox="1"/>
          <p:nvPr/>
        </p:nvSpPr>
        <p:spPr>
          <a:xfrm>
            <a:off x="1703795" y="5070260"/>
            <a:ext cx="4238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600" dirty="0">
                <a:solidFill>
                  <a:schemeClr val="tx2">
                    <a:lumMod val="50000"/>
                  </a:schemeClr>
                </a:solidFill>
                <a:latin typeface="Kanit SemiBold" pitchFamily="2" charset="-34"/>
                <a:cs typeface="Kanit SemiBold" pitchFamily="2" charset="-34"/>
              </a:rPr>
              <a:t>WWW.YOURDOMAIN.COM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25E81C1-8A05-4F4E-A3CA-9146B2DF18BA}"/>
              </a:ext>
            </a:extLst>
          </p:cNvPr>
          <p:cNvSpPr txBox="1"/>
          <p:nvPr/>
        </p:nvSpPr>
        <p:spPr>
          <a:xfrm>
            <a:off x="338652" y="3342366"/>
            <a:ext cx="41850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a tempus. 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C8F2ECF-9198-45F7-B0E4-D5EAEC2D9768}"/>
              </a:ext>
            </a:extLst>
          </p:cNvPr>
          <p:cNvSpPr/>
          <p:nvPr/>
        </p:nvSpPr>
        <p:spPr>
          <a:xfrm>
            <a:off x="5279110" y="1181143"/>
            <a:ext cx="330366" cy="330366"/>
          </a:xfrm>
          <a:prstGeom prst="rect">
            <a:avLst/>
          </a:pr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Cross 47">
            <a:extLst>
              <a:ext uri="{FF2B5EF4-FFF2-40B4-BE49-F238E27FC236}">
                <a16:creationId xmlns:a16="http://schemas.microsoft.com/office/drawing/2014/main" id="{483B987D-C5E7-4A8C-A8FF-447F64B59413}"/>
              </a:ext>
            </a:extLst>
          </p:cNvPr>
          <p:cNvSpPr/>
          <p:nvPr/>
        </p:nvSpPr>
        <p:spPr>
          <a:xfrm rot="2700000">
            <a:off x="10125104" y="1725918"/>
            <a:ext cx="1248478" cy="1248478"/>
          </a:xfrm>
          <a:prstGeom prst="plus">
            <a:avLst>
              <a:gd name="adj" fmla="val 3534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024496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75E-6 0 L 0.04609 0 " pathEditMode="relative" rAng="0" ptsTypes="AA">
                                      <p:cBhvr>
                                        <p:cTn id="14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75E-6 0 L 0.05338 0 " pathEditMode="relative" rAng="0" ptsTypes="AA">
                                      <p:cBhvr>
                                        <p:cTn id="20" dur="3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75E-6 0 L 0.0263 0 " pathEditMode="relative" rAng="0" ptsTypes="AA">
                                      <p:cBhvr>
                                        <p:cTn id="26" dur="3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accel="50000" decel="5000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4" dur="3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" y="124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3.33333E-6 -0.16435 " pathEditMode="relative" rAng="0" ptsTypes="AA">
                                      <p:cBhvr>
                                        <p:cTn id="3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1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path" presetSubtype="0" accel="10000" decel="22000" fill="hold" grpId="1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6.25E-7 -4.07407E-6 L -0.05833 -4.07407E-6 " pathEditMode="relative" rAng="0" ptsTypes="AA">
                                      <p:cBhvr>
                                        <p:cTn id="42" dur="3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path" presetSubtype="0" accel="10000" decel="22000" fill="hold" grpId="1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-2.96296E-6 L 0.05196 -2.96296E-6 " pathEditMode="relative" rAng="0" ptsTypes="AA">
                                      <p:cBhvr>
                                        <p:cTn id="48" dur="3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1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" fill="hold"/>
                                        <p:tgtEl>
                                          <p:spTgt spid="2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-1.85185E-6 L -4.16667E-6 -0.04768 " pathEditMode="relative" rAng="0" ptsTypes="AA">
                                      <p:cBhvr>
                                        <p:cTn id="59" dur="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8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3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9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1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5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-3.7037E-6 L -1.66667E-6 0.09977 " pathEditMode="relative" rAng="0" ptsTypes="AA">
                                      <p:cBhvr>
                                        <p:cTn id="94" dur="75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7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0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42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04167E-6 -4.44444E-6 L 1.04167E-6 0.17246 " pathEditMode="relative" rAng="0" ptsTypes="AA">
                                      <p:cBhvr>
                                        <p:cTn id="102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611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63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7 3.7037E-6 L 0.01667 3.7037E-6 " pathEditMode="relative" rAng="0" ptsTypes="AA">
                                      <p:cBhvr>
                                        <p:cTn id="111" dur="3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700000">
                                      <p:cBhvr>
                                        <p:cTn id="119" dur="3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8" presetClass="emph" presetSubtype="0" accel="50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0800000">
                                      <p:cBhvr>
                                        <p:cTn id="127" dur="1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19" grpId="0" animBg="1"/>
      <p:bldP spid="23" grpId="0"/>
      <p:bldP spid="23" grpId="1"/>
      <p:bldP spid="20" grpId="0" animBg="1"/>
      <p:bldP spid="20" grpId="1" animBg="1"/>
      <p:bldP spid="20" grpId="2" animBg="1"/>
      <p:bldP spid="20" grpId="3" animBg="1"/>
      <p:bldP spid="24" grpId="0" animBg="1"/>
      <p:bldP spid="24" grpId="1" animBg="1"/>
      <p:bldP spid="25" grpId="0"/>
      <p:bldP spid="25" grpId="1"/>
      <p:bldP spid="26" grpId="0" animBg="1"/>
      <p:bldP spid="26" grpId="1" animBg="1"/>
      <p:bldP spid="26" grpId="2" animBg="1"/>
      <p:bldP spid="26" grpId="3" animBg="1"/>
      <p:bldP spid="27" grpId="0"/>
      <p:bldP spid="28" grpId="0" animBg="1"/>
      <p:bldP spid="28" grpId="1" animBg="1"/>
      <p:bldP spid="28" grpId="2" animBg="1"/>
      <p:bldP spid="29" grpId="0"/>
      <p:bldP spid="29" grpId="1"/>
      <p:bldP spid="30" grpId="0"/>
      <p:bldP spid="42" grpId="0"/>
      <p:bldP spid="43" grpId="0"/>
      <p:bldP spid="43" grpId="1"/>
      <p:bldP spid="44" grpId="0"/>
      <p:bldP spid="45" grpId="0" animBg="1"/>
      <p:bldP spid="45" grpId="1" animBg="1"/>
      <p:bldP spid="48" grpId="0" animBg="1"/>
      <p:bldP spid="4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7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-">
            <a:extLst>
              <a:ext uri="{FF2B5EF4-FFF2-40B4-BE49-F238E27FC236}">
                <a16:creationId xmlns:a16="http://schemas.microsoft.com/office/drawing/2014/main" id="{A5081E6D-5907-488C-847E-739EC9751BD4}"/>
              </a:ext>
            </a:extLst>
          </p:cNvPr>
          <p:cNvSpPr/>
          <p:nvPr/>
        </p:nvSpPr>
        <p:spPr>
          <a:xfrm>
            <a:off x="-590549" y="188458"/>
            <a:ext cx="13373100" cy="8735210"/>
          </a:xfrm>
          <a:custGeom>
            <a:avLst/>
            <a:gdLst>
              <a:gd name="connsiteX0" fmla="*/ 10295963 w 10502838"/>
              <a:gd name="connsiteY0" fmla="*/ 6642140 h 6860376"/>
              <a:gd name="connsiteX1" fmla="*/ 10275634 w 10502838"/>
              <a:gd name="connsiteY1" fmla="*/ 6662469 h 6860376"/>
              <a:gd name="connsiteX2" fmla="*/ 10351568 w 10502838"/>
              <a:gd name="connsiteY2" fmla="*/ 6738403 h 6860376"/>
              <a:gd name="connsiteX3" fmla="*/ 10275634 w 10502838"/>
              <a:gd name="connsiteY3" fmla="*/ 6814337 h 6860376"/>
              <a:gd name="connsiteX4" fmla="*/ 10295963 w 10502838"/>
              <a:gd name="connsiteY4" fmla="*/ 6834666 h 6860376"/>
              <a:gd name="connsiteX5" fmla="*/ 10371897 w 10502838"/>
              <a:gd name="connsiteY5" fmla="*/ 6758732 h 6860376"/>
              <a:gd name="connsiteX6" fmla="*/ 10447831 w 10502838"/>
              <a:gd name="connsiteY6" fmla="*/ 6834666 h 6860376"/>
              <a:gd name="connsiteX7" fmla="*/ 10468160 w 10502838"/>
              <a:gd name="connsiteY7" fmla="*/ 6814337 h 6860376"/>
              <a:gd name="connsiteX8" fmla="*/ 10392226 w 10502838"/>
              <a:gd name="connsiteY8" fmla="*/ 6738403 h 6860376"/>
              <a:gd name="connsiteX9" fmla="*/ 10468160 w 10502838"/>
              <a:gd name="connsiteY9" fmla="*/ 6662469 h 6860376"/>
              <a:gd name="connsiteX10" fmla="*/ 10447831 w 10502838"/>
              <a:gd name="connsiteY10" fmla="*/ 6642140 h 6860376"/>
              <a:gd name="connsiteX11" fmla="*/ 10371897 w 10502838"/>
              <a:gd name="connsiteY11" fmla="*/ 6718074 h 6860376"/>
              <a:gd name="connsiteX12" fmla="*/ 9693870 w 10502838"/>
              <a:gd name="connsiteY12" fmla="*/ 6642140 h 6860376"/>
              <a:gd name="connsiteX13" fmla="*/ 9673541 w 10502838"/>
              <a:gd name="connsiteY13" fmla="*/ 6662469 h 6860376"/>
              <a:gd name="connsiteX14" fmla="*/ 9749475 w 10502838"/>
              <a:gd name="connsiteY14" fmla="*/ 6738403 h 6860376"/>
              <a:gd name="connsiteX15" fmla="*/ 9673541 w 10502838"/>
              <a:gd name="connsiteY15" fmla="*/ 6814337 h 6860376"/>
              <a:gd name="connsiteX16" fmla="*/ 9693870 w 10502838"/>
              <a:gd name="connsiteY16" fmla="*/ 6834666 h 6860376"/>
              <a:gd name="connsiteX17" fmla="*/ 9769804 w 10502838"/>
              <a:gd name="connsiteY17" fmla="*/ 6758732 h 6860376"/>
              <a:gd name="connsiteX18" fmla="*/ 9845738 w 10502838"/>
              <a:gd name="connsiteY18" fmla="*/ 6834666 h 6860376"/>
              <a:gd name="connsiteX19" fmla="*/ 9866067 w 10502838"/>
              <a:gd name="connsiteY19" fmla="*/ 6814337 h 6860376"/>
              <a:gd name="connsiteX20" fmla="*/ 9790133 w 10502838"/>
              <a:gd name="connsiteY20" fmla="*/ 6738403 h 6860376"/>
              <a:gd name="connsiteX21" fmla="*/ 9866067 w 10502838"/>
              <a:gd name="connsiteY21" fmla="*/ 6662469 h 6860376"/>
              <a:gd name="connsiteX22" fmla="*/ 9845738 w 10502838"/>
              <a:gd name="connsiteY22" fmla="*/ 6642140 h 6860376"/>
              <a:gd name="connsiteX23" fmla="*/ 9769804 w 10502838"/>
              <a:gd name="connsiteY23" fmla="*/ 6718074 h 6860376"/>
              <a:gd name="connsiteX24" fmla="*/ 9091179 w 10502838"/>
              <a:gd name="connsiteY24" fmla="*/ 6642140 h 6860376"/>
              <a:gd name="connsiteX25" fmla="*/ 9070850 w 10502838"/>
              <a:gd name="connsiteY25" fmla="*/ 6662469 h 6860376"/>
              <a:gd name="connsiteX26" fmla="*/ 9146785 w 10502838"/>
              <a:gd name="connsiteY26" fmla="*/ 6738403 h 6860376"/>
              <a:gd name="connsiteX27" fmla="*/ 9070850 w 10502838"/>
              <a:gd name="connsiteY27" fmla="*/ 6814337 h 6860376"/>
              <a:gd name="connsiteX28" fmla="*/ 9091179 w 10502838"/>
              <a:gd name="connsiteY28" fmla="*/ 6834666 h 6860376"/>
              <a:gd name="connsiteX29" fmla="*/ 9167113 w 10502838"/>
              <a:gd name="connsiteY29" fmla="*/ 6758732 h 6860376"/>
              <a:gd name="connsiteX30" fmla="*/ 9243048 w 10502838"/>
              <a:gd name="connsiteY30" fmla="*/ 6834666 h 6860376"/>
              <a:gd name="connsiteX31" fmla="*/ 9263377 w 10502838"/>
              <a:gd name="connsiteY31" fmla="*/ 6814337 h 6860376"/>
              <a:gd name="connsiteX32" fmla="*/ 9187442 w 10502838"/>
              <a:gd name="connsiteY32" fmla="*/ 6738403 h 6860376"/>
              <a:gd name="connsiteX33" fmla="*/ 9263377 w 10502838"/>
              <a:gd name="connsiteY33" fmla="*/ 6662469 h 6860376"/>
              <a:gd name="connsiteX34" fmla="*/ 9243048 w 10502838"/>
              <a:gd name="connsiteY34" fmla="*/ 6642140 h 6860376"/>
              <a:gd name="connsiteX35" fmla="*/ 9167113 w 10502838"/>
              <a:gd name="connsiteY35" fmla="*/ 6718074 h 6860376"/>
              <a:gd name="connsiteX36" fmla="*/ 7886396 w 10502838"/>
              <a:gd name="connsiteY36" fmla="*/ 6642140 h 6860376"/>
              <a:gd name="connsiteX37" fmla="*/ 7866067 w 10502838"/>
              <a:gd name="connsiteY37" fmla="*/ 6662469 h 6860376"/>
              <a:gd name="connsiteX38" fmla="*/ 7942001 w 10502838"/>
              <a:gd name="connsiteY38" fmla="*/ 6738403 h 6860376"/>
              <a:gd name="connsiteX39" fmla="*/ 7866067 w 10502838"/>
              <a:gd name="connsiteY39" fmla="*/ 6814337 h 6860376"/>
              <a:gd name="connsiteX40" fmla="*/ 7886396 w 10502838"/>
              <a:gd name="connsiteY40" fmla="*/ 6834666 h 6860376"/>
              <a:gd name="connsiteX41" fmla="*/ 7962330 w 10502838"/>
              <a:gd name="connsiteY41" fmla="*/ 6758732 h 6860376"/>
              <a:gd name="connsiteX42" fmla="*/ 8038264 w 10502838"/>
              <a:gd name="connsiteY42" fmla="*/ 6834666 h 6860376"/>
              <a:gd name="connsiteX43" fmla="*/ 8058593 w 10502838"/>
              <a:gd name="connsiteY43" fmla="*/ 6814337 h 6860376"/>
              <a:gd name="connsiteX44" fmla="*/ 7982659 w 10502838"/>
              <a:gd name="connsiteY44" fmla="*/ 6738403 h 6860376"/>
              <a:gd name="connsiteX45" fmla="*/ 8058593 w 10502838"/>
              <a:gd name="connsiteY45" fmla="*/ 6662469 h 6860376"/>
              <a:gd name="connsiteX46" fmla="*/ 8038264 w 10502838"/>
              <a:gd name="connsiteY46" fmla="*/ 6642140 h 6860376"/>
              <a:gd name="connsiteX47" fmla="*/ 7962330 w 10502838"/>
              <a:gd name="connsiteY47" fmla="*/ 6718074 h 6860376"/>
              <a:gd name="connsiteX48" fmla="*/ 7283705 w 10502838"/>
              <a:gd name="connsiteY48" fmla="*/ 6642140 h 6860376"/>
              <a:gd name="connsiteX49" fmla="*/ 7263376 w 10502838"/>
              <a:gd name="connsiteY49" fmla="*/ 6662469 h 6860376"/>
              <a:gd name="connsiteX50" fmla="*/ 7339310 w 10502838"/>
              <a:gd name="connsiteY50" fmla="*/ 6738403 h 6860376"/>
              <a:gd name="connsiteX51" fmla="*/ 7263376 w 10502838"/>
              <a:gd name="connsiteY51" fmla="*/ 6814337 h 6860376"/>
              <a:gd name="connsiteX52" fmla="*/ 7283705 w 10502838"/>
              <a:gd name="connsiteY52" fmla="*/ 6834666 h 6860376"/>
              <a:gd name="connsiteX53" fmla="*/ 7359639 w 10502838"/>
              <a:gd name="connsiteY53" fmla="*/ 6758732 h 6860376"/>
              <a:gd name="connsiteX54" fmla="*/ 7435573 w 10502838"/>
              <a:gd name="connsiteY54" fmla="*/ 6834666 h 6860376"/>
              <a:gd name="connsiteX55" fmla="*/ 7455902 w 10502838"/>
              <a:gd name="connsiteY55" fmla="*/ 6814337 h 6860376"/>
              <a:gd name="connsiteX56" fmla="*/ 7379968 w 10502838"/>
              <a:gd name="connsiteY56" fmla="*/ 6738403 h 6860376"/>
              <a:gd name="connsiteX57" fmla="*/ 7455902 w 10502838"/>
              <a:gd name="connsiteY57" fmla="*/ 6662469 h 6860376"/>
              <a:gd name="connsiteX58" fmla="*/ 7435573 w 10502838"/>
              <a:gd name="connsiteY58" fmla="*/ 6642140 h 6860376"/>
              <a:gd name="connsiteX59" fmla="*/ 7359639 w 10502838"/>
              <a:gd name="connsiteY59" fmla="*/ 6718074 h 6860376"/>
              <a:gd name="connsiteX60" fmla="*/ 6681612 w 10502838"/>
              <a:gd name="connsiteY60" fmla="*/ 6642140 h 6860376"/>
              <a:gd name="connsiteX61" fmla="*/ 6661283 w 10502838"/>
              <a:gd name="connsiteY61" fmla="*/ 6662469 h 6860376"/>
              <a:gd name="connsiteX62" fmla="*/ 6737217 w 10502838"/>
              <a:gd name="connsiteY62" fmla="*/ 6738403 h 6860376"/>
              <a:gd name="connsiteX63" fmla="*/ 6661283 w 10502838"/>
              <a:gd name="connsiteY63" fmla="*/ 6814337 h 6860376"/>
              <a:gd name="connsiteX64" fmla="*/ 6681612 w 10502838"/>
              <a:gd name="connsiteY64" fmla="*/ 6834666 h 6860376"/>
              <a:gd name="connsiteX65" fmla="*/ 6757546 w 10502838"/>
              <a:gd name="connsiteY65" fmla="*/ 6758732 h 6860376"/>
              <a:gd name="connsiteX66" fmla="*/ 6833480 w 10502838"/>
              <a:gd name="connsiteY66" fmla="*/ 6834666 h 6860376"/>
              <a:gd name="connsiteX67" fmla="*/ 6853809 w 10502838"/>
              <a:gd name="connsiteY67" fmla="*/ 6814337 h 6860376"/>
              <a:gd name="connsiteX68" fmla="*/ 6777875 w 10502838"/>
              <a:gd name="connsiteY68" fmla="*/ 6738403 h 6860376"/>
              <a:gd name="connsiteX69" fmla="*/ 6853809 w 10502838"/>
              <a:gd name="connsiteY69" fmla="*/ 6662469 h 6860376"/>
              <a:gd name="connsiteX70" fmla="*/ 6833480 w 10502838"/>
              <a:gd name="connsiteY70" fmla="*/ 6642140 h 6860376"/>
              <a:gd name="connsiteX71" fmla="*/ 6757546 w 10502838"/>
              <a:gd name="connsiteY71" fmla="*/ 6718074 h 6860376"/>
              <a:gd name="connsiteX72" fmla="*/ 5476828 w 10502838"/>
              <a:gd name="connsiteY72" fmla="*/ 6642140 h 6860376"/>
              <a:gd name="connsiteX73" fmla="*/ 5456499 w 10502838"/>
              <a:gd name="connsiteY73" fmla="*/ 6662469 h 6860376"/>
              <a:gd name="connsiteX74" fmla="*/ 5532433 w 10502838"/>
              <a:gd name="connsiteY74" fmla="*/ 6738403 h 6860376"/>
              <a:gd name="connsiteX75" fmla="*/ 5456499 w 10502838"/>
              <a:gd name="connsiteY75" fmla="*/ 6814337 h 6860376"/>
              <a:gd name="connsiteX76" fmla="*/ 5476828 w 10502838"/>
              <a:gd name="connsiteY76" fmla="*/ 6834666 h 6860376"/>
              <a:gd name="connsiteX77" fmla="*/ 5552762 w 10502838"/>
              <a:gd name="connsiteY77" fmla="*/ 6758732 h 6860376"/>
              <a:gd name="connsiteX78" fmla="*/ 5628696 w 10502838"/>
              <a:gd name="connsiteY78" fmla="*/ 6834666 h 6860376"/>
              <a:gd name="connsiteX79" fmla="*/ 5649025 w 10502838"/>
              <a:gd name="connsiteY79" fmla="*/ 6814337 h 6860376"/>
              <a:gd name="connsiteX80" fmla="*/ 5573091 w 10502838"/>
              <a:gd name="connsiteY80" fmla="*/ 6738403 h 6860376"/>
              <a:gd name="connsiteX81" fmla="*/ 5649025 w 10502838"/>
              <a:gd name="connsiteY81" fmla="*/ 6662469 h 6860376"/>
              <a:gd name="connsiteX82" fmla="*/ 5628696 w 10502838"/>
              <a:gd name="connsiteY82" fmla="*/ 6642140 h 6860376"/>
              <a:gd name="connsiteX83" fmla="*/ 5552762 w 10502838"/>
              <a:gd name="connsiteY83" fmla="*/ 6718074 h 6860376"/>
              <a:gd name="connsiteX84" fmla="*/ 4874137 w 10502838"/>
              <a:gd name="connsiteY84" fmla="*/ 6642140 h 6860376"/>
              <a:gd name="connsiteX85" fmla="*/ 4853808 w 10502838"/>
              <a:gd name="connsiteY85" fmla="*/ 6662469 h 6860376"/>
              <a:gd name="connsiteX86" fmla="*/ 4929742 w 10502838"/>
              <a:gd name="connsiteY86" fmla="*/ 6738403 h 6860376"/>
              <a:gd name="connsiteX87" fmla="*/ 4853808 w 10502838"/>
              <a:gd name="connsiteY87" fmla="*/ 6814337 h 6860376"/>
              <a:gd name="connsiteX88" fmla="*/ 4874137 w 10502838"/>
              <a:gd name="connsiteY88" fmla="*/ 6834666 h 6860376"/>
              <a:gd name="connsiteX89" fmla="*/ 4950071 w 10502838"/>
              <a:gd name="connsiteY89" fmla="*/ 6758732 h 6860376"/>
              <a:gd name="connsiteX90" fmla="*/ 5026005 w 10502838"/>
              <a:gd name="connsiteY90" fmla="*/ 6834666 h 6860376"/>
              <a:gd name="connsiteX91" fmla="*/ 5046334 w 10502838"/>
              <a:gd name="connsiteY91" fmla="*/ 6814337 h 6860376"/>
              <a:gd name="connsiteX92" fmla="*/ 4970400 w 10502838"/>
              <a:gd name="connsiteY92" fmla="*/ 6738403 h 6860376"/>
              <a:gd name="connsiteX93" fmla="*/ 5046334 w 10502838"/>
              <a:gd name="connsiteY93" fmla="*/ 6662469 h 6860376"/>
              <a:gd name="connsiteX94" fmla="*/ 5026005 w 10502838"/>
              <a:gd name="connsiteY94" fmla="*/ 6642140 h 6860376"/>
              <a:gd name="connsiteX95" fmla="*/ 4950071 w 10502838"/>
              <a:gd name="connsiteY95" fmla="*/ 6718074 h 6860376"/>
              <a:gd name="connsiteX96" fmla="*/ 4271446 w 10502838"/>
              <a:gd name="connsiteY96" fmla="*/ 6642140 h 6860376"/>
              <a:gd name="connsiteX97" fmla="*/ 4251117 w 10502838"/>
              <a:gd name="connsiteY97" fmla="*/ 6662469 h 6860376"/>
              <a:gd name="connsiteX98" fmla="*/ 4327052 w 10502838"/>
              <a:gd name="connsiteY98" fmla="*/ 6738403 h 6860376"/>
              <a:gd name="connsiteX99" fmla="*/ 4251117 w 10502838"/>
              <a:gd name="connsiteY99" fmla="*/ 6814337 h 6860376"/>
              <a:gd name="connsiteX100" fmla="*/ 4271446 w 10502838"/>
              <a:gd name="connsiteY100" fmla="*/ 6834666 h 6860376"/>
              <a:gd name="connsiteX101" fmla="*/ 4347380 w 10502838"/>
              <a:gd name="connsiteY101" fmla="*/ 6758732 h 6860376"/>
              <a:gd name="connsiteX102" fmla="*/ 4423315 w 10502838"/>
              <a:gd name="connsiteY102" fmla="*/ 6834666 h 6860376"/>
              <a:gd name="connsiteX103" fmla="*/ 4443644 w 10502838"/>
              <a:gd name="connsiteY103" fmla="*/ 6814337 h 6860376"/>
              <a:gd name="connsiteX104" fmla="*/ 4367709 w 10502838"/>
              <a:gd name="connsiteY104" fmla="*/ 6738403 h 6860376"/>
              <a:gd name="connsiteX105" fmla="*/ 4443644 w 10502838"/>
              <a:gd name="connsiteY105" fmla="*/ 6662469 h 6860376"/>
              <a:gd name="connsiteX106" fmla="*/ 4423315 w 10502838"/>
              <a:gd name="connsiteY106" fmla="*/ 6642140 h 6860376"/>
              <a:gd name="connsiteX107" fmla="*/ 4347380 w 10502838"/>
              <a:gd name="connsiteY107" fmla="*/ 6718074 h 6860376"/>
              <a:gd name="connsiteX108" fmla="*/ 3066665 w 10502838"/>
              <a:gd name="connsiteY108" fmla="*/ 6642140 h 6860376"/>
              <a:gd name="connsiteX109" fmla="*/ 3046335 w 10502838"/>
              <a:gd name="connsiteY109" fmla="*/ 6662469 h 6860376"/>
              <a:gd name="connsiteX110" fmla="*/ 3122269 w 10502838"/>
              <a:gd name="connsiteY110" fmla="*/ 6738403 h 6860376"/>
              <a:gd name="connsiteX111" fmla="*/ 3046335 w 10502838"/>
              <a:gd name="connsiteY111" fmla="*/ 6814337 h 6860376"/>
              <a:gd name="connsiteX112" fmla="*/ 3066665 w 10502838"/>
              <a:gd name="connsiteY112" fmla="*/ 6834666 h 6860376"/>
              <a:gd name="connsiteX113" fmla="*/ 3142598 w 10502838"/>
              <a:gd name="connsiteY113" fmla="*/ 6758732 h 6860376"/>
              <a:gd name="connsiteX114" fmla="*/ 3218532 w 10502838"/>
              <a:gd name="connsiteY114" fmla="*/ 6834666 h 6860376"/>
              <a:gd name="connsiteX115" fmla="*/ 3238861 w 10502838"/>
              <a:gd name="connsiteY115" fmla="*/ 6814337 h 6860376"/>
              <a:gd name="connsiteX116" fmla="*/ 3162927 w 10502838"/>
              <a:gd name="connsiteY116" fmla="*/ 6738403 h 6860376"/>
              <a:gd name="connsiteX117" fmla="*/ 3238861 w 10502838"/>
              <a:gd name="connsiteY117" fmla="*/ 6662469 h 6860376"/>
              <a:gd name="connsiteX118" fmla="*/ 3218532 w 10502838"/>
              <a:gd name="connsiteY118" fmla="*/ 6642140 h 6860376"/>
              <a:gd name="connsiteX119" fmla="*/ 3142598 w 10502838"/>
              <a:gd name="connsiteY119" fmla="*/ 6718074 h 6860376"/>
              <a:gd name="connsiteX120" fmla="*/ 2464571 w 10502838"/>
              <a:gd name="connsiteY120" fmla="*/ 6642140 h 6860376"/>
              <a:gd name="connsiteX121" fmla="*/ 2444242 w 10502838"/>
              <a:gd name="connsiteY121" fmla="*/ 6662469 h 6860376"/>
              <a:gd name="connsiteX122" fmla="*/ 2520176 w 10502838"/>
              <a:gd name="connsiteY122" fmla="*/ 6738403 h 6860376"/>
              <a:gd name="connsiteX123" fmla="*/ 2444242 w 10502838"/>
              <a:gd name="connsiteY123" fmla="*/ 6814337 h 6860376"/>
              <a:gd name="connsiteX124" fmla="*/ 2464571 w 10502838"/>
              <a:gd name="connsiteY124" fmla="*/ 6834666 h 6860376"/>
              <a:gd name="connsiteX125" fmla="*/ 2540505 w 10502838"/>
              <a:gd name="connsiteY125" fmla="*/ 6758732 h 6860376"/>
              <a:gd name="connsiteX126" fmla="*/ 2616439 w 10502838"/>
              <a:gd name="connsiteY126" fmla="*/ 6834666 h 6860376"/>
              <a:gd name="connsiteX127" fmla="*/ 2636768 w 10502838"/>
              <a:gd name="connsiteY127" fmla="*/ 6814337 h 6860376"/>
              <a:gd name="connsiteX128" fmla="*/ 2560834 w 10502838"/>
              <a:gd name="connsiteY128" fmla="*/ 6738403 h 6860376"/>
              <a:gd name="connsiteX129" fmla="*/ 2636768 w 10502838"/>
              <a:gd name="connsiteY129" fmla="*/ 6662469 h 6860376"/>
              <a:gd name="connsiteX130" fmla="*/ 2616439 w 10502838"/>
              <a:gd name="connsiteY130" fmla="*/ 6642140 h 6860376"/>
              <a:gd name="connsiteX131" fmla="*/ 2540505 w 10502838"/>
              <a:gd name="connsiteY131" fmla="*/ 6718074 h 6860376"/>
              <a:gd name="connsiteX132" fmla="*/ 1259787 w 10502838"/>
              <a:gd name="connsiteY132" fmla="*/ 6642140 h 6860376"/>
              <a:gd name="connsiteX133" fmla="*/ 1239458 w 10502838"/>
              <a:gd name="connsiteY133" fmla="*/ 6662469 h 6860376"/>
              <a:gd name="connsiteX134" fmla="*/ 1315391 w 10502838"/>
              <a:gd name="connsiteY134" fmla="*/ 6738403 h 6860376"/>
              <a:gd name="connsiteX135" fmla="*/ 1239458 w 10502838"/>
              <a:gd name="connsiteY135" fmla="*/ 6814337 h 6860376"/>
              <a:gd name="connsiteX136" fmla="*/ 1259787 w 10502838"/>
              <a:gd name="connsiteY136" fmla="*/ 6834666 h 6860376"/>
              <a:gd name="connsiteX137" fmla="*/ 1335720 w 10502838"/>
              <a:gd name="connsiteY137" fmla="*/ 6758732 h 6860376"/>
              <a:gd name="connsiteX138" fmla="*/ 1411655 w 10502838"/>
              <a:gd name="connsiteY138" fmla="*/ 6834666 h 6860376"/>
              <a:gd name="connsiteX139" fmla="*/ 1431984 w 10502838"/>
              <a:gd name="connsiteY139" fmla="*/ 6814337 h 6860376"/>
              <a:gd name="connsiteX140" fmla="*/ 1356049 w 10502838"/>
              <a:gd name="connsiteY140" fmla="*/ 6738403 h 6860376"/>
              <a:gd name="connsiteX141" fmla="*/ 1431984 w 10502838"/>
              <a:gd name="connsiteY141" fmla="*/ 6662469 h 6860376"/>
              <a:gd name="connsiteX142" fmla="*/ 1411655 w 10502838"/>
              <a:gd name="connsiteY142" fmla="*/ 6642140 h 6860376"/>
              <a:gd name="connsiteX143" fmla="*/ 1335720 w 10502838"/>
              <a:gd name="connsiteY143" fmla="*/ 6718074 h 6860376"/>
              <a:gd name="connsiteX144" fmla="*/ 657095 w 10502838"/>
              <a:gd name="connsiteY144" fmla="*/ 6642140 h 6860376"/>
              <a:gd name="connsiteX145" fmla="*/ 636766 w 10502838"/>
              <a:gd name="connsiteY145" fmla="*/ 6662469 h 6860376"/>
              <a:gd name="connsiteX146" fmla="*/ 712700 w 10502838"/>
              <a:gd name="connsiteY146" fmla="*/ 6738403 h 6860376"/>
              <a:gd name="connsiteX147" fmla="*/ 636766 w 10502838"/>
              <a:gd name="connsiteY147" fmla="*/ 6813739 h 6860376"/>
              <a:gd name="connsiteX148" fmla="*/ 657095 w 10502838"/>
              <a:gd name="connsiteY148" fmla="*/ 6834068 h 6860376"/>
              <a:gd name="connsiteX149" fmla="*/ 733029 w 10502838"/>
              <a:gd name="connsiteY149" fmla="*/ 6758134 h 6860376"/>
              <a:gd name="connsiteX150" fmla="*/ 808963 w 10502838"/>
              <a:gd name="connsiteY150" fmla="*/ 6834068 h 6860376"/>
              <a:gd name="connsiteX151" fmla="*/ 829292 w 10502838"/>
              <a:gd name="connsiteY151" fmla="*/ 6813739 h 6860376"/>
              <a:gd name="connsiteX152" fmla="*/ 753358 w 10502838"/>
              <a:gd name="connsiteY152" fmla="*/ 6738403 h 6860376"/>
              <a:gd name="connsiteX153" fmla="*/ 829292 w 10502838"/>
              <a:gd name="connsiteY153" fmla="*/ 6662469 h 6860376"/>
              <a:gd name="connsiteX154" fmla="*/ 808963 w 10502838"/>
              <a:gd name="connsiteY154" fmla="*/ 6642140 h 6860376"/>
              <a:gd name="connsiteX155" fmla="*/ 733029 w 10502838"/>
              <a:gd name="connsiteY155" fmla="*/ 6718074 h 6860376"/>
              <a:gd name="connsiteX156" fmla="*/ 55002 w 10502838"/>
              <a:gd name="connsiteY156" fmla="*/ 6642140 h 6860376"/>
              <a:gd name="connsiteX157" fmla="*/ 34673 w 10502838"/>
              <a:gd name="connsiteY157" fmla="*/ 6662469 h 6860376"/>
              <a:gd name="connsiteX158" fmla="*/ 110607 w 10502838"/>
              <a:gd name="connsiteY158" fmla="*/ 6738403 h 6860376"/>
              <a:gd name="connsiteX159" fmla="*/ 34673 w 10502838"/>
              <a:gd name="connsiteY159" fmla="*/ 6814337 h 6860376"/>
              <a:gd name="connsiteX160" fmla="*/ 55002 w 10502838"/>
              <a:gd name="connsiteY160" fmla="*/ 6834666 h 6860376"/>
              <a:gd name="connsiteX161" fmla="*/ 130338 w 10502838"/>
              <a:gd name="connsiteY161" fmla="*/ 6758732 h 6860376"/>
              <a:gd name="connsiteX162" fmla="*/ 206273 w 10502838"/>
              <a:gd name="connsiteY162" fmla="*/ 6834666 h 6860376"/>
              <a:gd name="connsiteX163" fmla="*/ 226601 w 10502838"/>
              <a:gd name="connsiteY163" fmla="*/ 6814337 h 6860376"/>
              <a:gd name="connsiteX164" fmla="*/ 151265 w 10502838"/>
              <a:gd name="connsiteY164" fmla="*/ 6738403 h 6860376"/>
              <a:gd name="connsiteX165" fmla="*/ 227199 w 10502838"/>
              <a:gd name="connsiteY165" fmla="*/ 6662469 h 6860376"/>
              <a:gd name="connsiteX166" fmla="*/ 206870 w 10502838"/>
              <a:gd name="connsiteY166" fmla="*/ 6642140 h 6860376"/>
              <a:gd name="connsiteX167" fmla="*/ 130936 w 10502838"/>
              <a:gd name="connsiteY167" fmla="*/ 6718074 h 6860376"/>
              <a:gd name="connsiteX168" fmla="*/ 8489086 w 10502838"/>
              <a:gd name="connsiteY168" fmla="*/ 6641542 h 6860376"/>
              <a:gd name="connsiteX169" fmla="*/ 8468757 w 10502838"/>
              <a:gd name="connsiteY169" fmla="*/ 6661871 h 6860376"/>
              <a:gd name="connsiteX170" fmla="*/ 8544691 w 10502838"/>
              <a:gd name="connsiteY170" fmla="*/ 6737805 h 6860376"/>
              <a:gd name="connsiteX171" fmla="*/ 8468757 w 10502838"/>
              <a:gd name="connsiteY171" fmla="*/ 6813739 h 6860376"/>
              <a:gd name="connsiteX172" fmla="*/ 8489086 w 10502838"/>
              <a:gd name="connsiteY172" fmla="*/ 6834068 h 6860376"/>
              <a:gd name="connsiteX173" fmla="*/ 8565020 w 10502838"/>
              <a:gd name="connsiteY173" fmla="*/ 6758134 h 6860376"/>
              <a:gd name="connsiteX174" fmla="*/ 8640954 w 10502838"/>
              <a:gd name="connsiteY174" fmla="*/ 6834068 h 6860376"/>
              <a:gd name="connsiteX175" fmla="*/ 8661283 w 10502838"/>
              <a:gd name="connsiteY175" fmla="*/ 6813739 h 6860376"/>
              <a:gd name="connsiteX176" fmla="*/ 8585349 w 10502838"/>
              <a:gd name="connsiteY176" fmla="*/ 6737805 h 6860376"/>
              <a:gd name="connsiteX177" fmla="*/ 8661283 w 10502838"/>
              <a:gd name="connsiteY177" fmla="*/ 6661871 h 6860376"/>
              <a:gd name="connsiteX178" fmla="*/ 8640954 w 10502838"/>
              <a:gd name="connsiteY178" fmla="*/ 6641542 h 6860376"/>
              <a:gd name="connsiteX179" fmla="*/ 8565020 w 10502838"/>
              <a:gd name="connsiteY179" fmla="*/ 6717476 h 6860376"/>
              <a:gd name="connsiteX180" fmla="*/ 6078921 w 10502838"/>
              <a:gd name="connsiteY180" fmla="*/ 6641542 h 6860376"/>
              <a:gd name="connsiteX181" fmla="*/ 6058592 w 10502838"/>
              <a:gd name="connsiteY181" fmla="*/ 6661871 h 6860376"/>
              <a:gd name="connsiteX182" fmla="*/ 6134526 w 10502838"/>
              <a:gd name="connsiteY182" fmla="*/ 6737805 h 6860376"/>
              <a:gd name="connsiteX183" fmla="*/ 6058592 w 10502838"/>
              <a:gd name="connsiteY183" fmla="*/ 6813739 h 6860376"/>
              <a:gd name="connsiteX184" fmla="*/ 6078921 w 10502838"/>
              <a:gd name="connsiteY184" fmla="*/ 6834068 h 6860376"/>
              <a:gd name="connsiteX185" fmla="*/ 6154855 w 10502838"/>
              <a:gd name="connsiteY185" fmla="*/ 6758134 h 6860376"/>
              <a:gd name="connsiteX186" fmla="*/ 6230789 w 10502838"/>
              <a:gd name="connsiteY186" fmla="*/ 6834068 h 6860376"/>
              <a:gd name="connsiteX187" fmla="*/ 6251118 w 10502838"/>
              <a:gd name="connsiteY187" fmla="*/ 6813739 h 6860376"/>
              <a:gd name="connsiteX188" fmla="*/ 6175184 w 10502838"/>
              <a:gd name="connsiteY188" fmla="*/ 6737805 h 6860376"/>
              <a:gd name="connsiteX189" fmla="*/ 6251118 w 10502838"/>
              <a:gd name="connsiteY189" fmla="*/ 6661871 h 6860376"/>
              <a:gd name="connsiteX190" fmla="*/ 6230789 w 10502838"/>
              <a:gd name="connsiteY190" fmla="*/ 6641542 h 6860376"/>
              <a:gd name="connsiteX191" fmla="*/ 6154855 w 10502838"/>
              <a:gd name="connsiteY191" fmla="*/ 6717476 h 6860376"/>
              <a:gd name="connsiteX192" fmla="*/ 3669354 w 10502838"/>
              <a:gd name="connsiteY192" fmla="*/ 6641542 h 6860376"/>
              <a:gd name="connsiteX193" fmla="*/ 3649025 w 10502838"/>
              <a:gd name="connsiteY193" fmla="*/ 6661871 h 6860376"/>
              <a:gd name="connsiteX194" fmla="*/ 3724959 w 10502838"/>
              <a:gd name="connsiteY194" fmla="*/ 6738403 h 6860376"/>
              <a:gd name="connsiteX195" fmla="*/ 3649025 w 10502838"/>
              <a:gd name="connsiteY195" fmla="*/ 6813739 h 6860376"/>
              <a:gd name="connsiteX196" fmla="*/ 3669354 w 10502838"/>
              <a:gd name="connsiteY196" fmla="*/ 6834068 h 6860376"/>
              <a:gd name="connsiteX197" fmla="*/ 3745288 w 10502838"/>
              <a:gd name="connsiteY197" fmla="*/ 6758134 h 6860376"/>
              <a:gd name="connsiteX198" fmla="*/ 3821222 w 10502838"/>
              <a:gd name="connsiteY198" fmla="*/ 6834068 h 6860376"/>
              <a:gd name="connsiteX199" fmla="*/ 3841551 w 10502838"/>
              <a:gd name="connsiteY199" fmla="*/ 6813739 h 6860376"/>
              <a:gd name="connsiteX200" fmla="*/ 3765617 w 10502838"/>
              <a:gd name="connsiteY200" fmla="*/ 6737805 h 6860376"/>
              <a:gd name="connsiteX201" fmla="*/ 3841551 w 10502838"/>
              <a:gd name="connsiteY201" fmla="*/ 6661871 h 6860376"/>
              <a:gd name="connsiteX202" fmla="*/ 3821222 w 10502838"/>
              <a:gd name="connsiteY202" fmla="*/ 6641542 h 6860376"/>
              <a:gd name="connsiteX203" fmla="*/ 3745288 w 10502838"/>
              <a:gd name="connsiteY203" fmla="*/ 6717476 h 6860376"/>
              <a:gd name="connsiteX204" fmla="*/ 1861880 w 10502838"/>
              <a:gd name="connsiteY204" fmla="*/ 6641542 h 6860376"/>
              <a:gd name="connsiteX205" fmla="*/ 1841551 w 10502838"/>
              <a:gd name="connsiteY205" fmla="*/ 6661871 h 6860376"/>
              <a:gd name="connsiteX206" fmla="*/ 1917485 w 10502838"/>
              <a:gd name="connsiteY206" fmla="*/ 6737805 h 6860376"/>
              <a:gd name="connsiteX207" fmla="*/ 1841551 w 10502838"/>
              <a:gd name="connsiteY207" fmla="*/ 6813739 h 6860376"/>
              <a:gd name="connsiteX208" fmla="*/ 1861880 w 10502838"/>
              <a:gd name="connsiteY208" fmla="*/ 6834068 h 6860376"/>
              <a:gd name="connsiteX209" fmla="*/ 1937814 w 10502838"/>
              <a:gd name="connsiteY209" fmla="*/ 6758134 h 6860376"/>
              <a:gd name="connsiteX210" fmla="*/ 2013748 w 10502838"/>
              <a:gd name="connsiteY210" fmla="*/ 6834068 h 6860376"/>
              <a:gd name="connsiteX211" fmla="*/ 2034077 w 10502838"/>
              <a:gd name="connsiteY211" fmla="*/ 6813739 h 6860376"/>
              <a:gd name="connsiteX212" fmla="*/ 1958143 w 10502838"/>
              <a:gd name="connsiteY212" fmla="*/ 6737805 h 6860376"/>
              <a:gd name="connsiteX213" fmla="*/ 2034077 w 10502838"/>
              <a:gd name="connsiteY213" fmla="*/ 6661871 h 6860376"/>
              <a:gd name="connsiteX214" fmla="*/ 2013748 w 10502838"/>
              <a:gd name="connsiteY214" fmla="*/ 6641542 h 6860376"/>
              <a:gd name="connsiteX215" fmla="*/ 1937814 w 10502838"/>
              <a:gd name="connsiteY215" fmla="*/ 6717476 h 6860376"/>
              <a:gd name="connsiteX216" fmla="*/ 5476828 w 10502838"/>
              <a:gd name="connsiteY216" fmla="*/ 6616430 h 6860376"/>
              <a:gd name="connsiteX217" fmla="*/ 5552762 w 10502838"/>
              <a:gd name="connsiteY217" fmla="*/ 6692365 h 6860376"/>
              <a:gd name="connsiteX218" fmla="*/ 5628696 w 10502838"/>
              <a:gd name="connsiteY218" fmla="*/ 6616430 h 6860376"/>
              <a:gd name="connsiteX219" fmla="*/ 5674735 w 10502838"/>
              <a:gd name="connsiteY219" fmla="*/ 6662469 h 6860376"/>
              <a:gd name="connsiteX220" fmla="*/ 5598801 w 10502838"/>
              <a:gd name="connsiteY220" fmla="*/ 6738403 h 6860376"/>
              <a:gd name="connsiteX221" fmla="*/ 5674735 w 10502838"/>
              <a:gd name="connsiteY221" fmla="*/ 6814337 h 6860376"/>
              <a:gd name="connsiteX222" fmla="*/ 5628098 w 10502838"/>
              <a:gd name="connsiteY222" fmla="*/ 6859779 h 6860376"/>
              <a:gd name="connsiteX223" fmla="*/ 5552164 w 10502838"/>
              <a:gd name="connsiteY223" fmla="*/ 6783844 h 6860376"/>
              <a:gd name="connsiteX224" fmla="*/ 5476230 w 10502838"/>
              <a:gd name="connsiteY224" fmla="*/ 6859779 h 6860376"/>
              <a:gd name="connsiteX225" fmla="*/ 5430191 w 10502838"/>
              <a:gd name="connsiteY225" fmla="*/ 6813740 h 6860376"/>
              <a:gd name="connsiteX226" fmla="*/ 5506723 w 10502838"/>
              <a:gd name="connsiteY226" fmla="*/ 6738403 h 6860376"/>
              <a:gd name="connsiteX227" fmla="*/ 5430789 w 10502838"/>
              <a:gd name="connsiteY227" fmla="*/ 6662469 h 6860376"/>
              <a:gd name="connsiteX228" fmla="*/ 3067263 w 10502838"/>
              <a:gd name="connsiteY228" fmla="*/ 6616430 h 6860376"/>
              <a:gd name="connsiteX229" fmla="*/ 3143196 w 10502838"/>
              <a:gd name="connsiteY229" fmla="*/ 6692365 h 6860376"/>
              <a:gd name="connsiteX230" fmla="*/ 3219130 w 10502838"/>
              <a:gd name="connsiteY230" fmla="*/ 6616430 h 6860376"/>
              <a:gd name="connsiteX231" fmla="*/ 3265170 w 10502838"/>
              <a:gd name="connsiteY231" fmla="*/ 6662469 h 6860376"/>
              <a:gd name="connsiteX232" fmla="*/ 3189235 w 10502838"/>
              <a:gd name="connsiteY232" fmla="*/ 6738403 h 6860376"/>
              <a:gd name="connsiteX233" fmla="*/ 3265170 w 10502838"/>
              <a:gd name="connsiteY233" fmla="*/ 6814337 h 6860376"/>
              <a:gd name="connsiteX234" fmla="*/ 3218532 w 10502838"/>
              <a:gd name="connsiteY234" fmla="*/ 6859779 h 6860376"/>
              <a:gd name="connsiteX235" fmla="*/ 3142598 w 10502838"/>
              <a:gd name="connsiteY235" fmla="*/ 6783844 h 6860376"/>
              <a:gd name="connsiteX236" fmla="*/ 3066665 w 10502838"/>
              <a:gd name="connsiteY236" fmla="*/ 6859779 h 6860376"/>
              <a:gd name="connsiteX237" fmla="*/ 3020625 w 10502838"/>
              <a:gd name="connsiteY237" fmla="*/ 6813740 h 6860376"/>
              <a:gd name="connsiteX238" fmla="*/ 3097157 w 10502838"/>
              <a:gd name="connsiteY238" fmla="*/ 6738403 h 6860376"/>
              <a:gd name="connsiteX239" fmla="*/ 3021223 w 10502838"/>
              <a:gd name="connsiteY239" fmla="*/ 6662469 h 6860376"/>
              <a:gd name="connsiteX240" fmla="*/ 10295963 w 10502838"/>
              <a:gd name="connsiteY240" fmla="*/ 6615832 h 6860376"/>
              <a:gd name="connsiteX241" fmla="*/ 10371897 w 10502838"/>
              <a:gd name="connsiteY241" fmla="*/ 6691766 h 6860376"/>
              <a:gd name="connsiteX242" fmla="*/ 10447831 w 10502838"/>
              <a:gd name="connsiteY242" fmla="*/ 6615832 h 6860376"/>
              <a:gd name="connsiteX243" fmla="*/ 10493870 w 10502838"/>
              <a:gd name="connsiteY243" fmla="*/ 6661871 h 6860376"/>
              <a:gd name="connsiteX244" fmla="*/ 10417936 w 10502838"/>
              <a:gd name="connsiteY244" fmla="*/ 6737805 h 6860376"/>
              <a:gd name="connsiteX245" fmla="*/ 10493870 w 10502838"/>
              <a:gd name="connsiteY245" fmla="*/ 6813739 h 6860376"/>
              <a:gd name="connsiteX246" fmla="*/ 10447831 w 10502838"/>
              <a:gd name="connsiteY246" fmla="*/ 6859779 h 6860376"/>
              <a:gd name="connsiteX247" fmla="*/ 10371897 w 10502838"/>
              <a:gd name="connsiteY247" fmla="*/ 6783844 h 6860376"/>
              <a:gd name="connsiteX248" fmla="*/ 10295963 w 10502838"/>
              <a:gd name="connsiteY248" fmla="*/ 6859779 h 6860376"/>
              <a:gd name="connsiteX249" fmla="*/ 10249924 w 10502838"/>
              <a:gd name="connsiteY249" fmla="*/ 6813739 h 6860376"/>
              <a:gd name="connsiteX250" fmla="*/ 10325858 w 10502838"/>
              <a:gd name="connsiteY250" fmla="*/ 6737805 h 6860376"/>
              <a:gd name="connsiteX251" fmla="*/ 10249924 w 10502838"/>
              <a:gd name="connsiteY251" fmla="*/ 6661871 h 6860376"/>
              <a:gd name="connsiteX252" fmla="*/ 9693272 w 10502838"/>
              <a:gd name="connsiteY252" fmla="*/ 6615832 h 6860376"/>
              <a:gd name="connsiteX253" fmla="*/ 9769206 w 10502838"/>
              <a:gd name="connsiteY253" fmla="*/ 6691766 h 6860376"/>
              <a:gd name="connsiteX254" fmla="*/ 9845140 w 10502838"/>
              <a:gd name="connsiteY254" fmla="*/ 6615832 h 6860376"/>
              <a:gd name="connsiteX255" fmla="*/ 9891180 w 10502838"/>
              <a:gd name="connsiteY255" fmla="*/ 6661871 h 6860376"/>
              <a:gd name="connsiteX256" fmla="*/ 9815245 w 10502838"/>
              <a:gd name="connsiteY256" fmla="*/ 6737805 h 6860376"/>
              <a:gd name="connsiteX257" fmla="*/ 9891180 w 10502838"/>
              <a:gd name="connsiteY257" fmla="*/ 6813739 h 6860376"/>
              <a:gd name="connsiteX258" fmla="*/ 9845140 w 10502838"/>
              <a:gd name="connsiteY258" fmla="*/ 6859779 h 6860376"/>
              <a:gd name="connsiteX259" fmla="*/ 9769206 w 10502838"/>
              <a:gd name="connsiteY259" fmla="*/ 6783844 h 6860376"/>
              <a:gd name="connsiteX260" fmla="*/ 9693272 w 10502838"/>
              <a:gd name="connsiteY260" fmla="*/ 6859779 h 6860376"/>
              <a:gd name="connsiteX261" fmla="*/ 9647233 w 10502838"/>
              <a:gd name="connsiteY261" fmla="*/ 6813739 h 6860376"/>
              <a:gd name="connsiteX262" fmla="*/ 9723167 w 10502838"/>
              <a:gd name="connsiteY262" fmla="*/ 6737805 h 6860376"/>
              <a:gd name="connsiteX263" fmla="*/ 9647233 w 10502838"/>
              <a:gd name="connsiteY263" fmla="*/ 6661871 h 6860376"/>
              <a:gd name="connsiteX264" fmla="*/ 9091777 w 10502838"/>
              <a:gd name="connsiteY264" fmla="*/ 6615832 h 6860376"/>
              <a:gd name="connsiteX265" fmla="*/ 9167711 w 10502838"/>
              <a:gd name="connsiteY265" fmla="*/ 6691766 h 6860376"/>
              <a:gd name="connsiteX266" fmla="*/ 9243645 w 10502838"/>
              <a:gd name="connsiteY266" fmla="*/ 6615832 h 6860376"/>
              <a:gd name="connsiteX267" fmla="*/ 9289684 w 10502838"/>
              <a:gd name="connsiteY267" fmla="*/ 6661871 h 6860376"/>
              <a:gd name="connsiteX268" fmla="*/ 9213750 w 10502838"/>
              <a:gd name="connsiteY268" fmla="*/ 6737805 h 6860376"/>
              <a:gd name="connsiteX269" fmla="*/ 9289684 w 10502838"/>
              <a:gd name="connsiteY269" fmla="*/ 6813739 h 6860376"/>
              <a:gd name="connsiteX270" fmla="*/ 9243645 w 10502838"/>
              <a:gd name="connsiteY270" fmla="*/ 6859779 h 6860376"/>
              <a:gd name="connsiteX271" fmla="*/ 9167711 w 10502838"/>
              <a:gd name="connsiteY271" fmla="*/ 6783844 h 6860376"/>
              <a:gd name="connsiteX272" fmla="*/ 9091777 w 10502838"/>
              <a:gd name="connsiteY272" fmla="*/ 6859779 h 6860376"/>
              <a:gd name="connsiteX273" fmla="*/ 9045738 w 10502838"/>
              <a:gd name="connsiteY273" fmla="*/ 6813739 h 6860376"/>
              <a:gd name="connsiteX274" fmla="*/ 9121672 w 10502838"/>
              <a:gd name="connsiteY274" fmla="*/ 6737805 h 6860376"/>
              <a:gd name="connsiteX275" fmla="*/ 9045738 w 10502838"/>
              <a:gd name="connsiteY275" fmla="*/ 6661871 h 6860376"/>
              <a:gd name="connsiteX276" fmla="*/ 8488488 w 10502838"/>
              <a:gd name="connsiteY276" fmla="*/ 6615832 h 6860376"/>
              <a:gd name="connsiteX277" fmla="*/ 8564422 w 10502838"/>
              <a:gd name="connsiteY277" fmla="*/ 6691766 h 6860376"/>
              <a:gd name="connsiteX278" fmla="*/ 8640356 w 10502838"/>
              <a:gd name="connsiteY278" fmla="*/ 6615832 h 6860376"/>
              <a:gd name="connsiteX279" fmla="*/ 8686396 w 10502838"/>
              <a:gd name="connsiteY279" fmla="*/ 6661871 h 6860376"/>
              <a:gd name="connsiteX280" fmla="*/ 8610461 w 10502838"/>
              <a:gd name="connsiteY280" fmla="*/ 6737805 h 6860376"/>
              <a:gd name="connsiteX281" fmla="*/ 8686396 w 10502838"/>
              <a:gd name="connsiteY281" fmla="*/ 6813739 h 6860376"/>
              <a:gd name="connsiteX282" fmla="*/ 8640356 w 10502838"/>
              <a:gd name="connsiteY282" fmla="*/ 6859779 h 6860376"/>
              <a:gd name="connsiteX283" fmla="*/ 8564422 w 10502838"/>
              <a:gd name="connsiteY283" fmla="*/ 6783844 h 6860376"/>
              <a:gd name="connsiteX284" fmla="*/ 8488488 w 10502838"/>
              <a:gd name="connsiteY284" fmla="*/ 6859779 h 6860376"/>
              <a:gd name="connsiteX285" fmla="*/ 8442449 w 10502838"/>
              <a:gd name="connsiteY285" fmla="*/ 6813739 h 6860376"/>
              <a:gd name="connsiteX286" fmla="*/ 8518383 w 10502838"/>
              <a:gd name="connsiteY286" fmla="*/ 6737805 h 6860376"/>
              <a:gd name="connsiteX287" fmla="*/ 8442449 w 10502838"/>
              <a:gd name="connsiteY287" fmla="*/ 6661871 h 6860376"/>
              <a:gd name="connsiteX288" fmla="*/ 7886396 w 10502838"/>
              <a:gd name="connsiteY288" fmla="*/ 6615832 h 6860376"/>
              <a:gd name="connsiteX289" fmla="*/ 7962330 w 10502838"/>
              <a:gd name="connsiteY289" fmla="*/ 6691766 h 6860376"/>
              <a:gd name="connsiteX290" fmla="*/ 8038264 w 10502838"/>
              <a:gd name="connsiteY290" fmla="*/ 6615832 h 6860376"/>
              <a:gd name="connsiteX291" fmla="*/ 8084303 w 10502838"/>
              <a:gd name="connsiteY291" fmla="*/ 6661871 h 6860376"/>
              <a:gd name="connsiteX292" fmla="*/ 8008369 w 10502838"/>
              <a:gd name="connsiteY292" fmla="*/ 6737805 h 6860376"/>
              <a:gd name="connsiteX293" fmla="*/ 8084303 w 10502838"/>
              <a:gd name="connsiteY293" fmla="*/ 6813739 h 6860376"/>
              <a:gd name="connsiteX294" fmla="*/ 8038264 w 10502838"/>
              <a:gd name="connsiteY294" fmla="*/ 6859779 h 6860376"/>
              <a:gd name="connsiteX295" fmla="*/ 7962330 w 10502838"/>
              <a:gd name="connsiteY295" fmla="*/ 6783844 h 6860376"/>
              <a:gd name="connsiteX296" fmla="*/ 7886396 w 10502838"/>
              <a:gd name="connsiteY296" fmla="*/ 6859779 h 6860376"/>
              <a:gd name="connsiteX297" fmla="*/ 7840357 w 10502838"/>
              <a:gd name="connsiteY297" fmla="*/ 6813739 h 6860376"/>
              <a:gd name="connsiteX298" fmla="*/ 7916291 w 10502838"/>
              <a:gd name="connsiteY298" fmla="*/ 6737805 h 6860376"/>
              <a:gd name="connsiteX299" fmla="*/ 7840357 w 10502838"/>
              <a:gd name="connsiteY299" fmla="*/ 6661871 h 6860376"/>
              <a:gd name="connsiteX300" fmla="*/ 7283705 w 10502838"/>
              <a:gd name="connsiteY300" fmla="*/ 6615832 h 6860376"/>
              <a:gd name="connsiteX301" fmla="*/ 7359639 w 10502838"/>
              <a:gd name="connsiteY301" fmla="*/ 6691766 h 6860376"/>
              <a:gd name="connsiteX302" fmla="*/ 7435573 w 10502838"/>
              <a:gd name="connsiteY302" fmla="*/ 6615832 h 6860376"/>
              <a:gd name="connsiteX303" fmla="*/ 7481613 w 10502838"/>
              <a:gd name="connsiteY303" fmla="*/ 6661871 h 6860376"/>
              <a:gd name="connsiteX304" fmla="*/ 7405678 w 10502838"/>
              <a:gd name="connsiteY304" fmla="*/ 6737805 h 6860376"/>
              <a:gd name="connsiteX305" fmla="*/ 7481613 w 10502838"/>
              <a:gd name="connsiteY305" fmla="*/ 6813739 h 6860376"/>
              <a:gd name="connsiteX306" fmla="*/ 7435573 w 10502838"/>
              <a:gd name="connsiteY306" fmla="*/ 6859779 h 6860376"/>
              <a:gd name="connsiteX307" fmla="*/ 7359639 w 10502838"/>
              <a:gd name="connsiteY307" fmla="*/ 6783844 h 6860376"/>
              <a:gd name="connsiteX308" fmla="*/ 7283705 w 10502838"/>
              <a:gd name="connsiteY308" fmla="*/ 6859779 h 6860376"/>
              <a:gd name="connsiteX309" fmla="*/ 7237666 w 10502838"/>
              <a:gd name="connsiteY309" fmla="*/ 6813739 h 6860376"/>
              <a:gd name="connsiteX310" fmla="*/ 7313600 w 10502838"/>
              <a:gd name="connsiteY310" fmla="*/ 6737805 h 6860376"/>
              <a:gd name="connsiteX311" fmla="*/ 7237666 w 10502838"/>
              <a:gd name="connsiteY311" fmla="*/ 6661871 h 6860376"/>
              <a:gd name="connsiteX312" fmla="*/ 6681612 w 10502838"/>
              <a:gd name="connsiteY312" fmla="*/ 6615832 h 6860376"/>
              <a:gd name="connsiteX313" fmla="*/ 6757546 w 10502838"/>
              <a:gd name="connsiteY313" fmla="*/ 6691766 h 6860376"/>
              <a:gd name="connsiteX314" fmla="*/ 6833480 w 10502838"/>
              <a:gd name="connsiteY314" fmla="*/ 6615832 h 6860376"/>
              <a:gd name="connsiteX315" fmla="*/ 6879519 w 10502838"/>
              <a:gd name="connsiteY315" fmla="*/ 6661871 h 6860376"/>
              <a:gd name="connsiteX316" fmla="*/ 6803585 w 10502838"/>
              <a:gd name="connsiteY316" fmla="*/ 6737805 h 6860376"/>
              <a:gd name="connsiteX317" fmla="*/ 6879519 w 10502838"/>
              <a:gd name="connsiteY317" fmla="*/ 6813739 h 6860376"/>
              <a:gd name="connsiteX318" fmla="*/ 6833480 w 10502838"/>
              <a:gd name="connsiteY318" fmla="*/ 6859779 h 6860376"/>
              <a:gd name="connsiteX319" fmla="*/ 6757546 w 10502838"/>
              <a:gd name="connsiteY319" fmla="*/ 6783844 h 6860376"/>
              <a:gd name="connsiteX320" fmla="*/ 6681612 w 10502838"/>
              <a:gd name="connsiteY320" fmla="*/ 6859779 h 6860376"/>
              <a:gd name="connsiteX321" fmla="*/ 6635573 w 10502838"/>
              <a:gd name="connsiteY321" fmla="*/ 6813739 h 6860376"/>
              <a:gd name="connsiteX322" fmla="*/ 6711507 w 10502838"/>
              <a:gd name="connsiteY322" fmla="*/ 6737805 h 6860376"/>
              <a:gd name="connsiteX323" fmla="*/ 6635573 w 10502838"/>
              <a:gd name="connsiteY323" fmla="*/ 6661871 h 6860376"/>
              <a:gd name="connsiteX324" fmla="*/ 6078921 w 10502838"/>
              <a:gd name="connsiteY324" fmla="*/ 6615832 h 6860376"/>
              <a:gd name="connsiteX325" fmla="*/ 6154855 w 10502838"/>
              <a:gd name="connsiteY325" fmla="*/ 6691766 h 6860376"/>
              <a:gd name="connsiteX326" fmla="*/ 6230789 w 10502838"/>
              <a:gd name="connsiteY326" fmla="*/ 6615832 h 6860376"/>
              <a:gd name="connsiteX327" fmla="*/ 6276829 w 10502838"/>
              <a:gd name="connsiteY327" fmla="*/ 6661871 h 6860376"/>
              <a:gd name="connsiteX328" fmla="*/ 6200894 w 10502838"/>
              <a:gd name="connsiteY328" fmla="*/ 6737805 h 6860376"/>
              <a:gd name="connsiteX329" fmla="*/ 6276829 w 10502838"/>
              <a:gd name="connsiteY329" fmla="*/ 6813739 h 6860376"/>
              <a:gd name="connsiteX330" fmla="*/ 6230789 w 10502838"/>
              <a:gd name="connsiteY330" fmla="*/ 6859779 h 6860376"/>
              <a:gd name="connsiteX331" fmla="*/ 6154855 w 10502838"/>
              <a:gd name="connsiteY331" fmla="*/ 6783844 h 6860376"/>
              <a:gd name="connsiteX332" fmla="*/ 6078921 w 10502838"/>
              <a:gd name="connsiteY332" fmla="*/ 6859779 h 6860376"/>
              <a:gd name="connsiteX333" fmla="*/ 6032882 w 10502838"/>
              <a:gd name="connsiteY333" fmla="*/ 6813739 h 6860376"/>
              <a:gd name="connsiteX334" fmla="*/ 6108816 w 10502838"/>
              <a:gd name="connsiteY334" fmla="*/ 6737805 h 6860376"/>
              <a:gd name="connsiteX335" fmla="*/ 6032882 w 10502838"/>
              <a:gd name="connsiteY335" fmla="*/ 6661871 h 6860376"/>
              <a:gd name="connsiteX336" fmla="*/ 4874137 w 10502838"/>
              <a:gd name="connsiteY336" fmla="*/ 6615832 h 6860376"/>
              <a:gd name="connsiteX337" fmla="*/ 4950071 w 10502838"/>
              <a:gd name="connsiteY337" fmla="*/ 6691766 h 6860376"/>
              <a:gd name="connsiteX338" fmla="*/ 5026005 w 10502838"/>
              <a:gd name="connsiteY338" fmla="*/ 6615832 h 6860376"/>
              <a:gd name="connsiteX339" fmla="*/ 5072044 w 10502838"/>
              <a:gd name="connsiteY339" fmla="*/ 6661871 h 6860376"/>
              <a:gd name="connsiteX340" fmla="*/ 4996110 w 10502838"/>
              <a:gd name="connsiteY340" fmla="*/ 6737805 h 6860376"/>
              <a:gd name="connsiteX341" fmla="*/ 5072044 w 10502838"/>
              <a:gd name="connsiteY341" fmla="*/ 6813739 h 6860376"/>
              <a:gd name="connsiteX342" fmla="*/ 5026005 w 10502838"/>
              <a:gd name="connsiteY342" fmla="*/ 6859779 h 6860376"/>
              <a:gd name="connsiteX343" fmla="*/ 4950071 w 10502838"/>
              <a:gd name="connsiteY343" fmla="*/ 6783844 h 6860376"/>
              <a:gd name="connsiteX344" fmla="*/ 4874137 w 10502838"/>
              <a:gd name="connsiteY344" fmla="*/ 6859779 h 6860376"/>
              <a:gd name="connsiteX345" fmla="*/ 4828098 w 10502838"/>
              <a:gd name="connsiteY345" fmla="*/ 6813739 h 6860376"/>
              <a:gd name="connsiteX346" fmla="*/ 4904032 w 10502838"/>
              <a:gd name="connsiteY346" fmla="*/ 6737805 h 6860376"/>
              <a:gd name="connsiteX347" fmla="*/ 4828098 w 10502838"/>
              <a:gd name="connsiteY347" fmla="*/ 6661871 h 6860376"/>
              <a:gd name="connsiteX348" fmla="*/ 4272044 w 10502838"/>
              <a:gd name="connsiteY348" fmla="*/ 6615832 h 6860376"/>
              <a:gd name="connsiteX349" fmla="*/ 4347978 w 10502838"/>
              <a:gd name="connsiteY349" fmla="*/ 6691766 h 6860376"/>
              <a:gd name="connsiteX350" fmla="*/ 4423913 w 10502838"/>
              <a:gd name="connsiteY350" fmla="*/ 6615832 h 6860376"/>
              <a:gd name="connsiteX351" fmla="*/ 4469951 w 10502838"/>
              <a:gd name="connsiteY351" fmla="*/ 6661871 h 6860376"/>
              <a:gd name="connsiteX352" fmla="*/ 4394017 w 10502838"/>
              <a:gd name="connsiteY352" fmla="*/ 6737805 h 6860376"/>
              <a:gd name="connsiteX353" fmla="*/ 4469951 w 10502838"/>
              <a:gd name="connsiteY353" fmla="*/ 6813739 h 6860376"/>
              <a:gd name="connsiteX354" fmla="*/ 4423913 w 10502838"/>
              <a:gd name="connsiteY354" fmla="*/ 6859779 h 6860376"/>
              <a:gd name="connsiteX355" fmla="*/ 4347978 w 10502838"/>
              <a:gd name="connsiteY355" fmla="*/ 6783844 h 6860376"/>
              <a:gd name="connsiteX356" fmla="*/ 4272044 w 10502838"/>
              <a:gd name="connsiteY356" fmla="*/ 6859779 h 6860376"/>
              <a:gd name="connsiteX357" fmla="*/ 4226005 w 10502838"/>
              <a:gd name="connsiteY357" fmla="*/ 6813739 h 6860376"/>
              <a:gd name="connsiteX358" fmla="*/ 4301939 w 10502838"/>
              <a:gd name="connsiteY358" fmla="*/ 6737805 h 6860376"/>
              <a:gd name="connsiteX359" fmla="*/ 4226005 w 10502838"/>
              <a:gd name="connsiteY359" fmla="*/ 6661871 h 6860376"/>
              <a:gd name="connsiteX360" fmla="*/ 3668756 w 10502838"/>
              <a:gd name="connsiteY360" fmla="*/ 6615832 h 6860376"/>
              <a:gd name="connsiteX361" fmla="*/ 3744690 w 10502838"/>
              <a:gd name="connsiteY361" fmla="*/ 6691766 h 6860376"/>
              <a:gd name="connsiteX362" fmla="*/ 3820624 w 10502838"/>
              <a:gd name="connsiteY362" fmla="*/ 6615832 h 6860376"/>
              <a:gd name="connsiteX363" fmla="*/ 3866663 w 10502838"/>
              <a:gd name="connsiteY363" fmla="*/ 6661871 h 6860376"/>
              <a:gd name="connsiteX364" fmla="*/ 3790729 w 10502838"/>
              <a:gd name="connsiteY364" fmla="*/ 6737805 h 6860376"/>
              <a:gd name="connsiteX365" fmla="*/ 3866663 w 10502838"/>
              <a:gd name="connsiteY365" fmla="*/ 6813739 h 6860376"/>
              <a:gd name="connsiteX366" fmla="*/ 3820624 w 10502838"/>
              <a:gd name="connsiteY366" fmla="*/ 6859779 h 6860376"/>
              <a:gd name="connsiteX367" fmla="*/ 3744690 w 10502838"/>
              <a:gd name="connsiteY367" fmla="*/ 6783844 h 6860376"/>
              <a:gd name="connsiteX368" fmla="*/ 3668756 w 10502838"/>
              <a:gd name="connsiteY368" fmla="*/ 6859779 h 6860376"/>
              <a:gd name="connsiteX369" fmla="*/ 3622717 w 10502838"/>
              <a:gd name="connsiteY369" fmla="*/ 6813739 h 6860376"/>
              <a:gd name="connsiteX370" fmla="*/ 3698651 w 10502838"/>
              <a:gd name="connsiteY370" fmla="*/ 6737805 h 6860376"/>
              <a:gd name="connsiteX371" fmla="*/ 3622717 w 10502838"/>
              <a:gd name="connsiteY371" fmla="*/ 6661871 h 6860376"/>
              <a:gd name="connsiteX372" fmla="*/ 2464571 w 10502838"/>
              <a:gd name="connsiteY372" fmla="*/ 6615832 h 6860376"/>
              <a:gd name="connsiteX373" fmla="*/ 2540505 w 10502838"/>
              <a:gd name="connsiteY373" fmla="*/ 6691766 h 6860376"/>
              <a:gd name="connsiteX374" fmla="*/ 2616439 w 10502838"/>
              <a:gd name="connsiteY374" fmla="*/ 6615832 h 6860376"/>
              <a:gd name="connsiteX375" fmla="*/ 2662478 w 10502838"/>
              <a:gd name="connsiteY375" fmla="*/ 6661871 h 6860376"/>
              <a:gd name="connsiteX376" fmla="*/ 2586544 w 10502838"/>
              <a:gd name="connsiteY376" fmla="*/ 6737805 h 6860376"/>
              <a:gd name="connsiteX377" fmla="*/ 2662478 w 10502838"/>
              <a:gd name="connsiteY377" fmla="*/ 6813739 h 6860376"/>
              <a:gd name="connsiteX378" fmla="*/ 2616439 w 10502838"/>
              <a:gd name="connsiteY378" fmla="*/ 6859779 h 6860376"/>
              <a:gd name="connsiteX379" fmla="*/ 2540505 w 10502838"/>
              <a:gd name="connsiteY379" fmla="*/ 6783844 h 6860376"/>
              <a:gd name="connsiteX380" fmla="*/ 2464571 w 10502838"/>
              <a:gd name="connsiteY380" fmla="*/ 6859779 h 6860376"/>
              <a:gd name="connsiteX381" fmla="*/ 2418532 w 10502838"/>
              <a:gd name="connsiteY381" fmla="*/ 6813739 h 6860376"/>
              <a:gd name="connsiteX382" fmla="*/ 2494466 w 10502838"/>
              <a:gd name="connsiteY382" fmla="*/ 6737805 h 6860376"/>
              <a:gd name="connsiteX383" fmla="*/ 2418532 w 10502838"/>
              <a:gd name="connsiteY383" fmla="*/ 6661871 h 6860376"/>
              <a:gd name="connsiteX384" fmla="*/ 1861880 w 10502838"/>
              <a:gd name="connsiteY384" fmla="*/ 6615832 h 6860376"/>
              <a:gd name="connsiteX385" fmla="*/ 1937814 w 10502838"/>
              <a:gd name="connsiteY385" fmla="*/ 6691766 h 6860376"/>
              <a:gd name="connsiteX386" fmla="*/ 2013748 w 10502838"/>
              <a:gd name="connsiteY386" fmla="*/ 6615832 h 6860376"/>
              <a:gd name="connsiteX387" fmla="*/ 2059787 w 10502838"/>
              <a:gd name="connsiteY387" fmla="*/ 6661871 h 6860376"/>
              <a:gd name="connsiteX388" fmla="*/ 1983853 w 10502838"/>
              <a:gd name="connsiteY388" fmla="*/ 6737805 h 6860376"/>
              <a:gd name="connsiteX389" fmla="*/ 2059787 w 10502838"/>
              <a:gd name="connsiteY389" fmla="*/ 6813739 h 6860376"/>
              <a:gd name="connsiteX390" fmla="*/ 2013748 w 10502838"/>
              <a:gd name="connsiteY390" fmla="*/ 6859779 h 6860376"/>
              <a:gd name="connsiteX391" fmla="*/ 1937814 w 10502838"/>
              <a:gd name="connsiteY391" fmla="*/ 6783844 h 6860376"/>
              <a:gd name="connsiteX392" fmla="*/ 1861880 w 10502838"/>
              <a:gd name="connsiteY392" fmla="*/ 6859779 h 6860376"/>
              <a:gd name="connsiteX393" fmla="*/ 1815841 w 10502838"/>
              <a:gd name="connsiteY393" fmla="*/ 6813739 h 6860376"/>
              <a:gd name="connsiteX394" fmla="*/ 1891775 w 10502838"/>
              <a:gd name="connsiteY394" fmla="*/ 6737805 h 6860376"/>
              <a:gd name="connsiteX395" fmla="*/ 1815841 w 10502838"/>
              <a:gd name="connsiteY395" fmla="*/ 6661871 h 6860376"/>
              <a:gd name="connsiteX396" fmla="*/ 1259787 w 10502838"/>
              <a:gd name="connsiteY396" fmla="*/ 6615832 h 6860376"/>
              <a:gd name="connsiteX397" fmla="*/ 1335720 w 10502838"/>
              <a:gd name="connsiteY397" fmla="*/ 6691766 h 6860376"/>
              <a:gd name="connsiteX398" fmla="*/ 1411655 w 10502838"/>
              <a:gd name="connsiteY398" fmla="*/ 6615832 h 6860376"/>
              <a:gd name="connsiteX399" fmla="*/ 1457694 w 10502838"/>
              <a:gd name="connsiteY399" fmla="*/ 6661871 h 6860376"/>
              <a:gd name="connsiteX400" fmla="*/ 1381162 w 10502838"/>
              <a:gd name="connsiteY400" fmla="*/ 6738403 h 6860376"/>
              <a:gd name="connsiteX401" fmla="*/ 1457096 w 10502838"/>
              <a:gd name="connsiteY401" fmla="*/ 6814337 h 6860376"/>
              <a:gd name="connsiteX402" fmla="*/ 1411058 w 10502838"/>
              <a:gd name="connsiteY402" fmla="*/ 6860376 h 6860376"/>
              <a:gd name="connsiteX403" fmla="*/ 1335122 w 10502838"/>
              <a:gd name="connsiteY403" fmla="*/ 6784442 h 6860376"/>
              <a:gd name="connsiteX404" fmla="*/ 1259787 w 10502838"/>
              <a:gd name="connsiteY404" fmla="*/ 6859779 h 6860376"/>
              <a:gd name="connsiteX405" fmla="*/ 1213747 w 10502838"/>
              <a:gd name="connsiteY405" fmla="*/ 6813739 h 6860376"/>
              <a:gd name="connsiteX406" fmla="*/ 1289682 w 10502838"/>
              <a:gd name="connsiteY406" fmla="*/ 6737805 h 6860376"/>
              <a:gd name="connsiteX407" fmla="*/ 1213747 w 10502838"/>
              <a:gd name="connsiteY407" fmla="*/ 6661871 h 6860376"/>
              <a:gd name="connsiteX408" fmla="*/ 657095 w 10502838"/>
              <a:gd name="connsiteY408" fmla="*/ 6615832 h 6860376"/>
              <a:gd name="connsiteX409" fmla="*/ 733029 w 10502838"/>
              <a:gd name="connsiteY409" fmla="*/ 6691766 h 6860376"/>
              <a:gd name="connsiteX410" fmla="*/ 808963 w 10502838"/>
              <a:gd name="connsiteY410" fmla="*/ 6615832 h 6860376"/>
              <a:gd name="connsiteX411" fmla="*/ 855002 w 10502838"/>
              <a:gd name="connsiteY411" fmla="*/ 6661871 h 6860376"/>
              <a:gd name="connsiteX412" fmla="*/ 779068 w 10502838"/>
              <a:gd name="connsiteY412" fmla="*/ 6737805 h 6860376"/>
              <a:gd name="connsiteX413" fmla="*/ 855002 w 10502838"/>
              <a:gd name="connsiteY413" fmla="*/ 6813739 h 6860376"/>
              <a:gd name="connsiteX414" fmla="*/ 808963 w 10502838"/>
              <a:gd name="connsiteY414" fmla="*/ 6859779 h 6860376"/>
              <a:gd name="connsiteX415" fmla="*/ 733029 w 10502838"/>
              <a:gd name="connsiteY415" fmla="*/ 6783844 h 6860376"/>
              <a:gd name="connsiteX416" fmla="*/ 657095 w 10502838"/>
              <a:gd name="connsiteY416" fmla="*/ 6859779 h 6860376"/>
              <a:gd name="connsiteX417" fmla="*/ 611056 w 10502838"/>
              <a:gd name="connsiteY417" fmla="*/ 6813739 h 6860376"/>
              <a:gd name="connsiteX418" fmla="*/ 686990 w 10502838"/>
              <a:gd name="connsiteY418" fmla="*/ 6737805 h 6860376"/>
              <a:gd name="connsiteX419" fmla="*/ 611056 w 10502838"/>
              <a:gd name="connsiteY419" fmla="*/ 6661871 h 6860376"/>
              <a:gd name="connsiteX420" fmla="*/ 55002 w 10502838"/>
              <a:gd name="connsiteY420" fmla="*/ 6615832 h 6860376"/>
              <a:gd name="connsiteX421" fmla="*/ 130936 w 10502838"/>
              <a:gd name="connsiteY421" fmla="*/ 6691766 h 6860376"/>
              <a:gd name="connsiteX422" fmla="*/ 206870 w 10502838"/>
              <a:gd name="connsiteY422" fmla="*/ 6615832 h 6860376"/>
              <a:gd name="connsiteX423" fmla="*/ 252909 w 10502838"/>
              <a:gd name="connsiteY423" fmla="*/ 6661871 h 6860376"/>
              <a:gd name="connsiteX424" fmla="*/ 176377 w 10502838"/>
              <a:gd name="connsiteY424" fmla="*/ 6738403 h 6860376"/>
              <a:gd name="connsiteX425" fmla="*/ 252311 w 10502838"/>
              <a:gd name="connsiteY425" fmla="*/ 6814337 h 6860376"/>
              <a:gd name="connsiteX426" fmla="*/ 206273 w 10502838"/>
              <a:gd name="connsiteY426" fmla="*/ 6860376 h 6860376"/>
              <a:gd name="connsiteX427" fmla="*/ 130338 w 10502838"/>
              <a:gd name="connsiteY427" fmla="*/ 6784442 h 6860376"/>
              <a:gd name="connsiteX428" fmla="*/ 55002 w 10502838"/>
              <a:gd name="connsiteY428" fmla="*/ 6859779 h 6860376"/>
              <a:gd name="connsiteX429" fmla="*/ 8963 w 10502838"/>
              <a:gd name="connsiteY429" fmla="*/ 6813739 h 6860376"/>
              <a:gd name="connsiteX430" fmla="*/ 84897 w 10502838"/>
              <a:gd name="connsiteY430" fmla="*/ 6737805 h 6860376"/>
              <a:gd name="connsiteX431" fmla="*/ 8963 w 10502838"/>
              <a:gd name="connsiteY431" fmla="*/ 6661871 h 6860376"/>
              <a:gd name="connsiteX432" fmla="*/ 10348579 w 10502838"/>
              <a:gd name="connsiteY432" fmla="*/ 6167401 h 6860376"/>
              <a:gd name="connsiteX433" fmla="*/ 10395813 w 10502838"/>
              <a:gd name="connsiteY433" fmla="*/ 6167401 h 6860376"/>
              <a:gd name="connsiteX434" fmla="*/ 10395813 w 10502838"/>
              <a:gd name="connsiteY434" fmla="*/ 6274427 h 6860376"/>
              <a:gd name="connsiteX435" fmla="*/ 10502838 w 10502838"/>
              <a:gd name="connsiteY435" fmla="*/ 6274427 h 6860376"/>
              <a:gd name="connsiteX436" fmla="*/ 10502838 w 10502838"/>
              <a:gd name="connsiteY436" fmla="*/ 6321063 h 6860376"/>
              <a:gd name="connsiteX437" fmla="*/ 10395813 w 10502838"/>
              <a:gd name="connsiteY437" fmla="*/ 6321063 h 6860376"/>
              <a:gd name="connsiteX438" fmla="*/ 10395813 w 10502838"/>
              <a:gd name="connsiteY438" fmla="*/ 6428089 h 6860376"/>
              <a:gd name="connsiteX439" fmla="*/ 10348579 w 10502838"/>
              <a:gd name="connsiteY439" fmla="*/ 6428089 h 6860376"/>
              <a:gd name="connsiteX440" fmla="*/ 10348579 w 10502838"/>
              <a:gd name="connsiteY440" fmla="*/ 6321063 h 6860376"/>
              <a:gd name="connsiteX441" fmla="*/ 10241553 w 10502838"/>
              <a:gd name="connsiteY441" fmla="*/ 6321063 h 6860376"/>
              <a:gd name="connsiteX442" fmla="*/ 10241553 w 10502838"/>
              <a:gd name="connsiteY442" fmla="*/ 6274427 h 6860376"/>
              <a:gd name="connsiteX443" fmla="*/ 10348579 w 10502838"/>
              <a:gd name="connsiteY443" fmla="*/ 6274427 h 6860376"/>
              <a:gd name="connsiteX444" fmla="*/ 9746486 w 10502838"/>
              <a:gd name="connsiteY444" fmla="*/ 6167401 h 6860376"/>
              <a:gd name="connsiteX445" fmla="*/ 9793123 w 10502838"/>
              <a:gd name="connsiteY445" fmla="*/ 6167401 h 6860376"/>
              <a:gd name="connsiteX446" fmla="*/ 9793123 w 10502838"/>
              <a:gd name="connsiteY446" fmla="*/ 6274427 h 6860376"/>
              <a:gd name="connsiteX447" fmla="*/ 9900148 w 10502838"/>
              <a:gd name="connsiteY447" fmla="*/ 6274427 h 6860376"/>
              <a:gd name="connsiteX448" fmla="*/ 9900148 w 10502838"/>
              <a:gd name="connsiteY448" fmla="*/ 6321063 h 6860376"/>
              <a:gd name="connsiteX449" fmla="*/ 9793123 w 10502838"/>
              <a:gd name="connsiteY449" fmla="*/ 6321063 h 6860376"/>
              <a:gd name="connsiteX450" fmla="*/ 9793123 w 10502838"/>
              <a:gd name="connsiteY450" fmla="*/ 6428089 h 6860376"/>
              <a:gd name="connsiteX451" fmla="*/ 9746486 w 10502838"/>
              <a:gd name="connsiteY451" fmla="*/ 6428089 h 6860376"/>
              <a:gd name="connsiteX452" fmla="*/ 9746486 w 10502838"/>
              <a:gd name="connsiteY452" fmla="*/ 6321063 h 6860376"/>
              <a:gd name="connsiteX453" fmla="*/ 9639460 w 10502838"/>
              <a:gd name="connsiteY453" fmla="*/ 6321063 h 6860376"/>
              <a:gd name="connsiteX454" fmla="*/ 9639460 w 10502838"/>
              <a:gd name="connsiteY454" fmla="*/ 6274427 h 6860376"/>
              <a:gd name="connsiteX455" fmla="*/ 9746486 w 10502838"/>
              <a:gd name="connsiteY455" fmla="*/ 6274427 h 6860376"/>
              <a:gd name="connsiteX456" fmla="*/ 9143796 w 10502838"/>
              <a:gd name="connsiteY456" fmla="*/ 6167401 h 6860376"/>
              <a:gd name="connsiteX457" fmla="*/ 9191030 w 10502838"/>
              <a:gd name="connsiteY457" fmla="*/ 6167401 h 6860376"/>
              <a:gd name="connsiteX458" fmla="*/ 9191030 w 10502838"/>
              <a:gd name="connsiteY458" fmla="*/ 6274427 h 6860376"/>
              <a:gd name="connsiteX459" fmla="*/ 9298055 w 10502838"/>
              <a:gd name="connsiteY459" fmla="*/ 6274427 h 6860376"/>
              <a:gd name="connsiteX460" fmla="*/ 9298055 w 10502838"/>
              <a:gd name="connsiteY460" fmla="*/ 6321063 h 6860376"/>
              <a:gd name="connsiteX461" fmla="*/ 9191030 w 10502838"/>
              <a:gd name="connsiteY461" fmla="*/ 6321063 h 6860376"/>
              <a:gd name="connsiteX462" fmla="*/ 9191030 w 10502838"/>
              <a:gd name="connsiteY462" fmla="*/ 6428089 h 6860376"/>
              <a:gd name="connsiteX463" fmla="*/ 9143796 w 10502838"/>
              <a:gd name="connsiteY463" fmla="*/ 6428089 h 6860376"/>
              <a:gd name="connsiteX464" fmla="*/ 9143796 w 10502838"/>
              <a:gd name="connsiteY464" fmla="*/ 6321063 h 6860376"/>
              <a:gd name="connsiteX465" fmla="*/ 9036770 w 10502838"/>
              <a:gd name="connsiteY465" fmla="*/ 6321063 h 6860376"/>
              <a:gd name="connsiteX466" fmla="*/ 9036770 w 10502838"/>
              <a:gd name="connsiteY466" fmla="*/ 6274427 h 6860376"/>
              <a:gd name="connsiteX467" fmla="*/ 9143796 w 10502838"/>
              <a:gd name="connsiteY467" fmla="*/ 6274427 h 6860376"/>
              <a:gd name="connsiteX468" fmla="*/ 8541105 w 10502838"/>
              <a:gd name="connsiteY468" fmla="*/ 6167401 h 6860376"/>
              <a:gd name="connsiteX469" fmla="*/ 8588339 w 10502838"/>
              <a:gd name="connsiteY469" fmla="*/ 6167401 h 6860376"/>
              <a:gd name="connsiteX470" fmla="*/ 8588339 w 10502838"/>
              <a:gd name="connsiteY470" fmla="*/ 6274427 h 6860376"/>
              <a:gd name="connsiteX471" fmla="*/ 8695365 w 10502838"/>
              <a:gd name="connsiteY471" fmla="*/ 6274427 h 6860376"/>
              <a:gd name="connsiteX472" fmla="*/ 8695365 w 10502838"/>
              <a:gd name="connsiteY472" fmla="*/ 6321063 h 6860376"/>
              <a:gd name="connsiteX473" fmla="*/ 8588339 w 10502838"/>
              <a:gd name="connsiteY473" fmla="*/ 6321063 h 6860376"/>
              <a:gd name="connsiteX474" fmla="*/ 8588339 w 10502838"/>
              <a:gd name="connsiteY474" fmla="*/ 6428089 h 6860376"/>
              <a:gd name="connsiteX475" fmla="*/ 8541105 w 10502838"/>
              <a:gd name="connsiteY475" fmla="*/ 6428089 h 6860376"/>
              <a:gd name="connsiteX476" fmla="*/ 8541105 w 10502838"/>
              <a:gd name="connsiteY476" fmla="*/ 6321063 h 6860376"/>
              <a:gd name="connsiteX477" fmla="*/ 8434079 w 10502838"/>
              <a:gd name="connsiteY477" fmla="*/ 6321063 h 6860376"/>
              <a:gd name="connsiteX478" fmla="*/ 8434079 w 10502838"/>
              <a:gd name="connsiteY478" fmla="*/ 6274427 h 6860376"/>
              <a:gd name="connsiteX479" fmla="*/ 8541105 w 10502838"/>
              <a:gd name="connsiteY479" fmla="*/ 6274427 h 6860376"/>
              <a:gd name="connsiteX480" fmla="*/ 7939012 w 10502838"/>
              <a:gd name="connsiteY480" fmla="*/ 6167401 h 6860376"/>
              <a:gd name="connsiteX481" fmla="*/ 7985648 w 10502838"/>
              <a:gd name="connsiteY481" fmla="*/ 6167401 h 6860376"/>
              <a:gd name="connsiteX482" fmla="*/ 7985648 w 10502838"/>
              <a:gd name="connsiteY482" fmla="*/ 6274427 h 6860376"/>
              <a:gd name="connsiteX483" fmla="*/ 8092674 w 10502838"/>
              <a:gd name="connsiteY483" fmla="*/ 6274427 h 6860376"/>
              <a:gd name="connsiteX484" fmla="*/ 8092674 w 10502838"/>
              <a:gd name="connsiteY484" fmla="*/ 6321063 h 6860376"/>
              <a:gd name="connsiteX485" fmla="*/ 7985648 w 10502838"/>
              <a:gd name="connsiteY485" fmla="*/ 6321063 h 6860376"/>
              <a:gd name="connsiteX486" fmla="*/ 7985648 w 10502838"/>
              <a:gd name="connsiteY486" fmla="*/ 6428089 h 6860376"/>
              <a:gd name="connsiteX487" fmla="*/ 7939012 w 10502838"/>
              <a:gd name="connsiteY487" fmla="*/ 6428089 h 6860376"/>
              <a:gd name="connsiteX488" fmla="*/ 7939012 w 10502838"/>
              <a:gd name="connsiteY488" fmla="*/ 6321063 h 6860376"/>
              <a:gd name="connsiteX489" fmla="*/ 7831986 w 10502838"/>
              <a:gd name="connsiteY489" fmla="*/ 6321063 h 6860376"/>
              <a:gd name="connsiteX490" fmla="*/ 7831986 w 10502838"/>
              <a:gd name="connsiteY490" fmla="*/ 6274427 h 6860376"/>
              <a:gd name="connsiteX491" fmla="*/ 7939012 w 10502838"/>
              <a:gd name="connsiteY491" fmla="*/ 6274427 h 6860376"/>
              <a:gd name="connsiteX492" fmla="*/ 7336321 w 10502838"/>
              <a:gd name="connsiteY492" fmla="*/ 6167401 h 6860376"/>
              <a:gd name="connsiteX493" fmla="*/ 7383555 w 10502838"/>
              <a:gd name="connsiteY493" fmla="*/ 6167401 h 6860376"/>
              <a:gd name="connsiteX494" fmla="*/ 7383555 w 10502838"/>
              <a:gd name="connsiteY494" fmla="*/ 6274427 h 6860376"/>
              <a:gd name="connsiteX495" fmla="*/ 7490581 w 10502838"/>
              <a:gd name="connsiteY495" fmla="*/ 6274427 h 6860376"/>
              <a:gd name="connsiteX496" fmla="*/ 7490581 w 10502838"/>
              <a:gd name="connsiteY496" fmla="*/ 6321063 h 6860376"/>
              <a:gd name="connsiteX497" fmla="*/ 7383555 w 10502838"/>
              <a:gd name="connsiteY497" fmla="*/ 6321063 h 6860376"/>
              <a:gd name="connsiteX498" fmla="*/ 7383555 w 10502838"/>
              <a:gd name="connsiteY498" fmla="*/ 6428089 h 6860376"/>
              <a:gd name="connsiteX499" fmla="*/ 7336321 w 10502838"/>
              <a:gd name="connsiteY499" fmla="*/ 6428089 h 6860376"/>
              <a:gd name="connsiteX500" fmla="*/ 7336321 w 10502838"/>
              <a:gd name="connsiteY500" fmla="*/ 6321063 h 6860376"/>
              <a:gd name="connsiteX501" fmla="*/ 7229295 w 10502838"/>
              <a:gd name="connsiteY501" fmla="*/ 6321063 h 6860376"/>
              <a:gd name="connsiteX502" fmla="*/ 7229295 w 10502838"/>
              <a:gd name="connsiteY502" fmla="*/ 6274427 h 6860376"/>
              <a:gd name="connsiteX503" fmla="*/ 7336321 w 10502838"/>
              <a:gd name="connsiteY503" fmla="*/ 6274427 h 6860376"/>
              <a:gd name="connsiteX504" fmla="*/ 6734228 w 10502838"/>
              <a:gd name="connsiteY504" fmla="*/ 6167401 h 6860376"/>
              <a:gd name="connsiteX505" fmla="*/ 6780864 w 10502838"/>
              <a:gd name="connsiteY505" fmla="*/ 6167401 h 6860376"/>
              <a:gd name="connsiteX506" fmla="*/ 6780864 w 10502838"/>
              <a:gd name="connsiteY506" fmla="*/ 6274427 h 6860376"/>
              <a:gd name="connsiteX507" fmla="*/ 6887890 w 10502838"/>
              <a:gd name="connsiteY507" fmla="*/ 6274427 h 6860376"/>
              <a:gd name="connsiteX508" fmla="*/ 6887890 w 10502838"/>
              <a:gd name="connsiteY508" fmla="*/ 6321063 h 6860376"/>
              <a:gd name="connsiteX509" fmla="*/ 6780864 w 10502838"/>
              <a:gd name="connsiteY509" fmla="*/ 6321063 h 6860376"/>
              <a:gd name="connsiteX510" fmla="*/ 6780864 w 10502838"/>
              <a:gd name="connsiteY510" fmla="*/ 6428089 h 6860376"/>
              <a:gd name="connsiteX511" fmla="*/ 6734228 w 10502838"/>
              <a:gd name="connsiteY511" fmla="*/ 6428089 h 6860376"/>
              <a:gd name="connsiteX512" fmla="*/ 6734228 w 10502838"/>
              <a:gd name="connsiteY512" fmla="*/ 6321063 h 6860376"/>
              <a:gd name="connsiteX513" fmla="*/ 6627202 w 10502838"/>
              <a:gd name="connsiteY513" fmla="*/ 6321063 h 6860376"/>
              <a:gd name="connsiteX514" fmla="*/ 6627202 w 10502838"/>
              <a:gd name="connsiteY514" fmla="*/ 6274427 h 6860376"/>
              <a:gd name="connsiteX515" fmla="*/ 6734228 w 10502838"/>
              <a:gd name="connsiteY515" fmla="*/ 6274427 h 6860376"/>
              <a:gd name="connsiteX516" fmla="*/ 6131537 w 10502838"/>
              <a:gd name="connsiteY516" fmla="*/ 6167401 h 6860376"/>
              <a:gd name="connsiteX517" fmla="*/ 6178771 w 10502838"/>
              <a:gd name="connsiteY517" fmla="*/ 6167401 h 6860376"/>
              <a:gd name="connsiteX518" fmla="*/ 6178771 w 10502838"/>
              <a:gd name="connsiteY518" fmla="*/ 6274427 h 6860376"/>
              <a:gd name="connsiteX519" fmla="*/ 6285797 w 10502838"/>
              <a:gd name="connsiteY519" fmla="*/ 6274427 h 6860376"/>
              <a:gd name="connsiteX520" fmla="*/ 6285797 w 10502838"/>
              <a:gd name="connsiteY520" fmla="*/ 6321063 h 6860376"/>
              <a:gd name="connsiteX521" fmla="*/ 6178771 w 10502838"/>
              <a:gd name="connsiteY521" fmla="*/ 6321063 h 6860376"/>
              <a:gd name="connsiteX522" fmla="*/ 6178771 w 10502838"/>
              <a:gd name="connsiteY522" fmla="*/ 6428089 h 6860376"/>
              <a:gd name="connsiteX523" fmla="*/ 6131537 w 10502838"/>
              <a:gd name="connsiteY523" fmla="*/ 6428089 h 6860376"/>
              <a:gd name="connsiteX524" fmla="*/ 6131537 w 10502838"/>
              <a:gd name="connsiteY524" fmla="*/ 6321063 h 6860376"/>
              <a:gd name="connsiteX525" fmla="*/ 6024511 w 10502838"/>
              <a:gd name="connsiteY525" fmla="*/ 6321063 h 6860376"/>
              <a:gd name="connsiteX526" fmla="*/ 6024511 w 10502838"/>
              <a:gd name="connsiteY526" fmla="*/ 6274427 h 6860376"/>
              <a:gd name="connsiteX527" fmla="*/ 6131537 w 10502838"/>
              <a:gd name="connsiteY527" fmla="*/ 6274427 h 6860376"/>
              <a:gd name="connsiteX528" fmla="*/ 5528846 w 10502838"/>
              <a:gd name="connsiteY528" fmla="*/ 6167401 h 6860376"/>
              <a:gd name="connsiteX529" fmla="*/ 5576080 w 10502838"/>
              <a:gd name="connsiteY529" fmla="*/ 6167401 h 6860376"/>
              <a:gd name="connsiteX530" fmla="*/ 5576080 w 10502838"/>
              <a:gd name="connsiteY530" fmla="*/ 6274427 h 6860376"/>
              <a:gd name="connsiteX531" fmla="*/ 5683106 w 10502838"/>
              <a:gd name="connsiteY531" fmla="*/ 6274427 h 6860376"/>
              <a:gd name="connsiteX532" fmla="*/ 5683106 w 10502838"/>
              <a:gd name="connsiteY532" fmla="*/ 6321063 h 6860376"/>
              <a:gd name="connsiteX533" fmla="*/ 5576080 w 10502838"/>
              <a:gd name="connsiteY533" fmla="*/ 6321063 h 6860376"/>
              <a:gd name="connsiteX534" fmla="*/ 5576080 w 10502838"/>
              <a:gd name="connsiteY534" fmla="*/ 6428089 h 6860376"/>
              <a:gd name="connsiteX535" fmla="*/ 5528846 w 10502838"/>
              <a:gd name="connsiteY535" fmla="*/ 6428089 h 6860376"/>
              <a:gd name="connsiteX536" fmla="*/ 5528846 w 10502838"/>
              <a:gd name="connsiteY536" fmla="*/ 6321063 h 6860376"/>
              <a:gd name="connsiteX537" fmla="*/ 5421820 w 10502838"/>
              <a:gd name="connsiteY537" fmla="*/ 6321063 h 6860376"/>
              <a:gd name="connsiteX538" fmla="*/ 5421820 w 10502838"/>
              <a:gd name="connsiteY538" fmla="*/ 6274427 h 6860376"/>
              <a:gd name="connsiteX539" fmla="*/ 5528846 w 10502838"/>
              <a:gd name="connsiteY539" fmla="*/ 6274427 h 6860376"/>
              <a:gd name="connsiteX540" fmla="*/ 4926753 w 10502838"/>
              <a:gd name="connsiteY540" fmla="*/ 6167401 h 6860376"/>
              <a:gd name="connsiteX541" fmla="*/ 4973389 w 10502838"/>
              <a:gd name="connsiteY541" fmla="*/ 6167401 h 6860376"/>
              <a:gd name="connsiteX542" fmla="*/ 4973389 w 10502838"/>
              <a:gd name="connsiteY542" fmla="*/ 6274427 h 6860376"/>
              <a:gd name="connsiteX543" fmla="*/ 5080415 w 10502838"/>
              <a:gd name="connsiteY543" fmla="*/ 6274427 h 6860376"/>
              <a:gd name="connsiteX544" fmla="*/ 5080415 w 10502838"/>
              <a:gd name="connsiteY544" fmla="*/ 6321063 h 6860376"/>
              <a:gd name="connsiteX545" fmla="*/ 4973389 w 10502838"/>
              <a:gd name="connsiteY545" fmla="*/ 6321063 h 6860376"/>
              <a:gd name="connsiteX546" fmla="*/ 4973389 w 10502838"/>
              <a:gd name="connsiteY546" fmla="*/ 6428089 h 6860376"/>
              <a:gd name="connsiteX547" fmla="*/ 4926753 w 10502838"/>
              <a:gd name="connsiteY547" fmla="*/ 6428089 h 6860376"/>
              <a:gd name="connsiteX548" fmla="*/ 4926753 w 10502838"/>
              <a:gd name="connsiteY548" fmla="*/ 6321063 h 6860376"/>
              <a:gd name="connsiteX549" fmla="*/ 4819727 w 10502838"/>
              <a:gd name="connsiteY549" fmla="*/ 6321063 h 6860376"/>
              <a:gd name="connsiteX550" fmla="*/ 4819727 w 10502838"/>
              <a:gd name="connsiteY550" fmla="*/ 6274427 h 6860376"/>
              <a:gd name="connsiteX551" fmla="*/ 4926753 w 10502838"/>
              <a:gd name="connsiteY551" fmla="*/ 6274427 h 6860376"/>
              <a:gd name="connsiteX552" fmla="*/ 4324063 w 10502838"/>
              <a:gd name="connsiteY552" fmla="*/ 6167401 h 6860376"/>
              <a:gd name="connsiteX553" fmla="*/ 4371297 w 10502838"/>
              <a:gd name="connsiteY553" fmla="*/ 6167401 h 6860376"/>
              <a:gd name="connsiteX554" fmla="*/ 4371297 w 10502838"/>
              <a:gd name="connsiteY554" fmla="*/ 6274427 h 6860376"/>
              <a:gd name="connsiteX555" fmla="*/ 4478323 w 10502838"/>
              <a:gd name="connsiteY555" fmla="*/ 6274427 h 6860376"/>
              <a:gd name="connsiteX556" fmla="*/ 4478323 w 10502838"/>
              <a:gd name="connsiteY556" fmla="*/ 6321063 h 6860376"/>
              <a:gd name="connsiteX557" fmla="*/ 4371297 w 10502838"/>
              <a:gd name="connsiteY557" fmla="*/ 6321063 h 6860376"/>
              <a:gd name="connsiteX558" fmla="*/ 4371297 w 10502838"/>
              <a:gd name="connsiteY558" fmla="*/ 6428089 h 6860376"/>
              <a:gd name="connsiteX559" fmla="*/ 4324063 w 10502838"/>
              <a:gd name="connsiteY559" fmla="*/ 6428089 h 6860376"/>
              <a:gd name="connsiteX560" fmla="*/ 4324063 w 10502838"/>
              <a:gd name="connsiteY560" fmla="*/ 6321063 h 6860376"/>
              <a:gd name="connsiteX561" fmla="*/ 4217037 w 10502838"/>
              <a:gd name="connsiteY561" fmla="*/ 6321063 h 6860376"/>
              <a:gd name="connsiteX562" fmla="*/ 4217037 w 10502838"/>
              <a:gd name="connsiteY562" fmla="*/ 6274427 h 6860376"/>
              <a:gd name="connsiteX563" fmla="*/ 4324063 w 10502838"/>
              <a:gd name="connsiteY563" fmla="*/ 6274427 h 6860376"/>
              <a:gd name="connsiteX564" fmla="*/ 3721970 w 10502838"/>
              <a:gd name="connsiteY564" fmla="*/ 6167401 h 6860376"/>
              <a:gd name="connsiteX565" fmla="*/ 3768606 w 10502838"/>
              <a:gd name="connsiteY565" fmla="*/ 6167401 h 6860376"/>
              <a:gd name="connsiteX566" fmla="*/ 3768606 w 10502838"/>
              <a:gd name="connsiteY566" fmla="*/ 6274427 h 6860376"/>
              <a:gd name="connsiteX567" fmla="*/ 3875632 w 10502838"/>
              <a:gd name="connsiteY567" fmla="*/ 6274427 h 6860376"/>
              <a:gd name="connsiteX568" fmla="*/ 3875632 w 10502838"/>
              <a:gd name="connsiteY568" fmla="*/ 6321063 h 6860376"/>
              <a:gd name="connsiteX569" fmla="*/ 3768606 w 10502838"/>
              <a:gd name="connsiteY569" fmla="*/ 6321063 h 6860376"/>
              <a:gd name="connsiteX570" fmla="*/ 3768606 w 10502838"/>
              <a:gd name="connsiteY570" fmla="*/ 6428089 h 6860376"/>
              <a:gd name="connsiteX571" fmla="*/ 3721970 w 10502838"/>
              <a:gd name="connsiteY571" fmla="*/ 6428089 h 6860376"/>
              <a:gd name="connsiteX572" fmla="*/ 3721970 w 10502838"/>
              <a:gd name="connsiteY572" fmla="*/ 6321063 h 6860376"/>
              <a:gd name="connsiteX573" fmla="*/ 3614944 w 10502838"/>
              <a:gd name="connsiteY573" fmla="*/ 6321063 h 6860376"/>
              <a:gd name="connsiteX574" fmla="*/ 3614944 w 10502838"/>
              <a:gd name="connsiteY574" fmla="*/ 6274427 h 6860376"/>
              <a:gd name="connsiteX575" fmla="*/ 3721970 w 10502838"/>
              <a:gd name="connsiteY575" fmla="*/ 6274427 h 6860376"/>
              <a:gd name="connsiteX576" fmla="*/ 3119286 w 10502838"/>
              <a:gd name="connsiteY576" fmla="*/ 6167401 h 6860376"/>
              <a:gd name="connsiteX577" fmla="*/ 3166520 w 10502838"/>
              <a:gd name="connsiteY577" fmla="*/ 6167401 h 6860376"/>
              <a:gd name="connsiteX578" fmla="*/ 3166520 w 10502838"/>
              <a:gd name="connsiteY578" fmla="*/ 6274427 h 6860376"/>
              <a:gd name="connsiteX579" fmla="*/ 3273546 w 10502838"/>
              <a:gd name="connsiteY579" fmla="*/ 6274427 h 6860376"/>
              <a:gd name="connsiteX580" fmla="*/ 3273546 w 10502838"/>
              <a:gd name="connsiteY580" fmla="*/ 6321063 h 6860376"/>
              <a:gd name="connsiteX581" fmla="*/ 3166520 w 10502838"/>
              <a:gd name="connsiteY581" fmla="*/ 6321063 h 6860376"/>
              <a:gd name="connsiteX582" fmla="*/ 3166520 w 10502838"/>
              <a:gd name="connsiteY582" fmla="*/ 6428089 h 6860376"/>
              <a:gd name="connsiteX583" fmla="*/ 3119286 w 10502838"/>
              <a:gd name="connsiteY583" fmla="*/ 6428089 h 6860376"/>
              <a:gd name="connsiteX584" fmla="*/ 3119286 w 10502838"/>
              <a:gd name="connsiteY584" fmla="*/ 6321063 h 6860376"/>
              <a:gd name="connsiteX585" fmla="*/ 3012260 w 10502838"/>
              <a:gd name="connsiteY585" fmla="*/ 6321063 h 6860376"/>
              <a:gd name="connsiteX586" fmla="*/ 3012260 w 10502838"/>
              <a:gd name="connsiteY586" fmla="*/ 6274427 h 6860376"/>
              <a:gd name="connsiteX587" fmla="*/ 3119286 w 10502838"/>
              <a:gd name="connsiteY587" fmla="*/ 6274427 h 6860376"/>
              <a:gd name="connsiteX588" fmla="*/ 2516593 w 10502838"/>
              <a:gd name="connsiteY588" fmla="*/ 6167401 h 6860376"/>
              <a:gd name="connsiteX589" fmla="*/ 2563828 w 10502838"/>
              <a:gd name="connsiteY589" fmla="*/ 6167401 h 6860376"/>
              <a:gd name="connsiteX590" fmla="*/ 2563828 w 10502838"/>
              <a:gd name="connsiteY590" fmla="*/ 6274427 h 6860376"/>
              <a:gd name="connsiteX591" fmla="*/ 2670855 w 10502838"/>
              <a:gd name="connsiteY591" fmla="*/ 6274427 h 6860376"/>
              <a:gd name="connsiteX592" fmla="*/ 2670855 w 10502838"/>
              <a:gd name="connsiteY592" fmla="*/ 6321063 h 6860376"/>
              <a:gd name="connsiteX593" fmla="*/ 2563828 w 10502838"/>
              <a:gd name="connsiteY593" fmla="*/ 6321063 h 6860376"/>
              <a:gd name="connsiteX594" fmla="*/ 2563828 w 10502838"/>
              <a:gd name="connsiteY594" fmla="*/ 6428089 h 6860376"/>
              <a:gd name="connsiteX595" fmla="*/ 2516593 w 10502838"/>
              <a:gd name="connsiteY595" fmla="*/ 6428089 h 6860376"/>
              <a:gd name="connsiteX596" fmla="*/ 2516593 w 10502838"/>
              <a:gd name="connsiteY596" fmla="*/ 6321063 h 6860376"/>
              <a:gd name="connsiteX597" fmla="*/ 2409568 w 10502838"/>
              <a:gd name="connsiteY597" fmla="*/ 6321063 h 6860376"/>
              <a:gd name="connsiteX598" fmla="*/ 2409568 w 10502838"/>
              <a:gd name="connsiteY598" fmla="*/ 6274427 h 6860376"/>
              <a:gd name="connsiteX599" fmla="*/ 2516593 w 10502838"/>
              <a:gd name="connsiteY599" fmla="*/ 6274427 h 6860376"/>
              <a:gd name="connsiteX600" fmla="*/ 1914500 w 10502838"/>
              <a:gd name="connsiteY600" fmla="*/ 6167401 h 6860376"/>
              <a:gd name="connsiteX601" fmla="*/ 1961136 w 10502838"/>
              <a:gd name="connsiteY601" fmla="*/ 6167401 h 6860376"/>
              <a:gd name="connsiteX602" fmla="*/ 1961136 w 10502838"/>
              <a:gd name="connsiteY602" fmla="*/ 6274427 h 6860376"/>
              <a:gd name="connsiteX603" fmla="*/ 2068163 w 10502838"/>
              <a:gd name="connsiteY603" fmla="*/ 6274427 h 6860376"/>
              <a:gd name="connsiteX604" fmla="*/ 2068163 w 10502838"/>
              <a:gd name="connsiteY604" fmla="*/ 6321063 h 6860376"/>
              <a:gd name="connsiteX605" fmla="*/ 1961136 w 10502838"/>
              <a:gd name="connsiteY605" fmla="*/ 6321063 h 6860376"/>
              <a:gd name="connsiteX606" fmla="*/ 1961136 w 10502838"/>
              <a:gd name="connsiteY606" fmla="*/ 6428089 h 6860376"/>
              <a:gd name="connsiteX607" fmla="*/ 1914500 w 10502838"/>
              <a:gd name="connsiteY607" fmla="*/ 6428089 h 6860376"/>
              <a:gd name="connsiteX608" fmla="*/ 1914500 w 10502838"/>
              <a:gd name="connsiteY608" fmla="*/ 6321063 h 6860376"/>
              <a:gd name="connsiteX609" fmla="*/ 1807474 w 10502838"/>
              <a:gd name="connsiteY609" fmla="*/ 6321063 h 6860376"/>
              <a:gd name="connsiteX610" fmla="*/ 1807474 w 10502838"/>
              <a:gd name="connsiteY610" fmla="*/ 6274427 h 6860376"/>
              <a:gd name="connsiteX611" fmla="*/ 1914500 w 10502838"/>
              <a:gd name="connsiteY611" fmla="*/ 6274427 h 6860376"/>
              <a:gd name="connsiteX612" fmla="*/ 1311807 w 10502838"/>
              <a:gd name="connsiteY612" fmla="*/ 6167401 h 6860376"/>
              <a:gd name="connsiteX613" fmla="*/ 1359042 w 10502838"/>
              <a:gd name="connsiteY613" fmla="*/ 6167401 h 6860376"/>
              <a:gd name="connsiteX614" fmla="*/ 1359042 w 10502838"/>
              <a:gd name="connsiteY614" fmla="*/ 6274427 h 6860376"/>
              <a:gd name="connsiteX615" fmla="*/ 1466069 w 10502838"/>
              <a:gd name="connsiteY615" fmla="*/ 6274427 h 6860376"/>
              <a:gd name="connsiteX616" fmla="*/ 1466069 w 10502838"/>
              <a:gd name="connsiteY616" fmla="*/ 6321063 h 6860376"/>
              <a:gd name="connsiteX617" fmla="*/ 1359042 w 10502838"/>
              <a:gd name="connsiteY617" fmla="*/ 6321063 h 6860376"/>
              <a:gd name="connsiteX618" fmla="*/ 1359042 w 10502838"/>
              <a:gd name="connsiteY618" fmla="*/ 6428089 h 6860376"/>
              <a:gd name="connsiteX619" fmla="*/ 1311807 w 10502838"/>
              <a:gd name="connsiteY619" fmla="*/ 6428089 h 6860376"/>
              <a:gd name="connsiteX620" fmla="*/ 1311807 w 10502838"/>
              <a:gd name="connsiteY620" fmla="*/ 6321063 h 6860376"/>
              <a:gd name="connsiteX621" fmla="*/ 1204783 w 10502838"/>
              <a:gd name="connsiteY621" fmla="*/ 6321063 h 6860376"/>
              <a:gd name="connsiteX622" fmla="*/ 1204783 w 10502838"/>
              <a:gd name="connsiteY622" fmla="*/ 6274427 h 6860376"/>
              <a:gd name="connsiteX623" fmla="*/ 1311807 w 10502838"/>
              <a:gd name="connsiteY623" fmla="*/ 6274427 h 6860376"/>
              <a:gd name="connsiteX624" fmla="*/ 709715 w 10502838"/>
              <a:gd name="connsiteY624" fmla="*/ 6167401 h 6860376"/>
              <a:gd name="connsiteX625" fmla="*/ 756352 w 10502838"/>
              <a:gd name="connsiteY625" fmla="*/ 6167401 h 6860376"/>
              <a:gd name="connsiteX626" fmla="*/ 756352 w 10502838"/>
              <a:gd name="connsiteY626" fmla="*/ 6274427 h 6860376"/>
              <a:gd name="connsiteX627" fmla="*/ 863378 w 10502838"/>
              <a:gd name="connsiteY627" fmla="*/ 6274427 h 6860376"/>
              <a:gd name="connsiteX628" fmla="*/ 863378 w 10502838"/>
              <a:gd name="connsiteY628" fmla="*/ 6321063 h 6860376"/>
              <a:gd name="connsiteX629" fmla="*/ 756352 w 10502838"/>
              <a:gd name="connsiteY629" fmla="*/ 6321063 h 6860376"/>
              <a:gd name="connsiteX630" fmla="*/ 756352 w 10502838"/>
              <a:gd name="connsiteY630" fmla="*/ 6428089 h 6860376"/>
              <a:gd name="connsiteX631" fmla="*/ 709715 w 10502838"/>
              <a:gd name="connsiteY631" fmla="*/ 6428089 h 6860376"/>
              <a:gd name="connsiteX632" fmla="*/ 709715 w 10502838"/>
              <a:gd name="connsiteY632" fmla="*/ 6321063 h 6860376"/>
              <a:gd name="connsiteX633" fmla="*/ 602690 w 10502838"/>
              <a:gd name="connsiteY633" fmla="*/ 6321063 h 6860376"/>
              <a:gd name="connsiteX634" fmla="*/ 602690 w 10502838"/>
              <a:gd name="connsiteY634" fmla="*/ 6274427 h 6860376"/>
              <a:gd name="connsiteX635" fmla="*/ 709715 w 10502838"/>
              <a:gd name="connsiteY635" fmla="*/ 6274427 h 6860376"/>
              <a:gd name="connsiteX636" fmla="*/ 107025 w 10502838"/>
              <a:gd name="connsiteY636" fmla="*/ 6167401 h 6860376"/>
              <a:gd name="connsiteX637" fmla="*/ 154260 w 10502838"/>
              <a:gd name="connsiteY637" fmla="*/ 6167401 h 6860376"/>
              <a:gd name="connsiteX638" fmla="*/ 154260 w 10502838"/>
              <a:gd name="connsiteY638" fmla="*/ 6274427 h 6860376"/>
              <a:gd name="connsiteX639" fmla="*/ 261286 w 10502838"/>
              <a:gd name="connsiteY639" fmla="*/ 6274427 h 6860376"/>
              <a:gd name="connsiteX640" fmla="*/ 261286 w 10502838"/>
              <a:gd name="connsiteY640" fmla="*/ 6321063 h 6860376"/>
              <a:gd name="connsiteX641" fmla="*/ 154260 w 10502838"/>
              <a:gd name="connsiteY641" fmla="*/ 6321063 h 6860376"/>
              <a:gd name="connsiteX642" fmla="*/ 154260 w 10502838"/>
              <a:gd name="connsiteY642" fmla="*/ 6428089 h 6860376"/>
              <a:gd name="connsiteX643" fmla="*/ 107025 w 10502838"/>
              <a:gd name="connsiteY643" fmla="*/ 6428089 h 6860376"/>
              <a:gd name="connsiteX644" fmla="*/ 107025 w 10502838"/>
              <a:gd name="connsiteY644" fmla="*/ 6321063 h 6860376"/>
              <a:gd name="connsiteX645" fmla="*/ 0 w 10502838"/>
              <a:gd name="connsiteY645" fmla="*/ 6321063 h 6860376"/>
              <a:gd name="connsiteX646" fmla="*/ 0 w 10502838"/>
              <a:gd name="connsiteY646" fmla="*/ 6274427 h 6860376"/>
              <a:gd name="connsiteX647" fmla="*/ 107025 w 10502838"/>
              <a:gd name="connsiteY647" fmla="*/ 6274427 h 6860376"/>
              <a:gd name="connsiteX648" fmla="*/ 7283705 w 10502838"/>
              <a:gd name="connsiteY648" fmla="*/ 5761422 h 6860376"/>
              <a:gd name="connsiteX649" fmla="*/ 7263376 w 10502838"/>
              <a:gd name="connsiteY649" fmla="*/ 5781751 h 6860376"/>
              <a:gd name="connsiteX650" fmla="*/ 7339310 w 10502838"/>
              <a:gd name="connsiteY650" fmla="*/ 5857685 h 6860376"/>
              <a:gd name="connsiteX651" fmla="*/ 7263376 w 10502838"/>
              <a:gd name="connsiteY651" fmla="*/ 5933620 h 6860376"/>
              <a:gd name="connsiteX652" fmla="*/ 7283705 w 10502838"/>
              <a:gd name="connsiteY652" fmla="*/ 5953948 h 6860376"/>
              <a:gd name="connsiteX653" fmla="*/ 7359639 w 10502838"/>
              <a:gd name="connsiteY653" fmla="*/ 5877416 h 6860376"/>
              <a:gd name="connsiteX654" fmla="*/ 7435573 w 10502838"/>
              <a:gd name="connsiteY654" fmla="*/ 5953350 h 6860376"/>
              <a:gd name="connsiteX655" fmla="*/ 7455902 w 10502838"/>
              <a:gd name="connsiteY655" fmla="*/ 5933021 h 6860376"/>
              <a:gd name="connsiteX656" fmla="*/ 7379968 w 10502838"/>
              <a:gd name="connsiteY656" fmla="*/ 5857087 h 6860376"/>
              <a:gd name="connsiteX657" fmla="*/ 7455902 w 10502838"/>
              <a:gd name="connsiteY657" fmla="*/ 5781751 h 6860376"/>
              <a:gd name="connsiteX658" fmla="*/ 7435573 w 10502838"/>
              <a:gd name="connsiteY658" fmla="*/ 5761422 h 6860376"/>
              <a:gd name="connsiteX659" fmla="*/ 7359639 w 10502838"/>
              <a:gd name="connsiteY659" fmla="*/ 5837356 h 6860376"/>
              <a:gd name="connsiteX660" fmla="*/ 4874137 w 10502838"/>
              <a:gd name="connsiteY660" fmla="*/ 5761422 h 6860376"/>
              <a:gd name="connsiteX661" fmla="*/ 4853808 w 10502838"/>
              <a:gd name="connsiteY661" fmla="*/ 5781751 h 6860376"/>
              <a:gd name="connsiteX662" fmla="*/ 4929742 w 10502838"/>
              <a:gd name="connsiteY662" fmla="*/ 5857685 h 6860376"/>
              <a:gd name="connsiteX663" fmla="*/ 4853808 w 10502838"/>
              <a:gd name="connsiteY663" fmla="*/ 5933620 h 6860376"/>
              <a:gd name="connsiteX664" fmla="*/ 4874137 w 10502838"/>
              <a:gd name="connsiteY664" fmla="*/ 5953948 h 6860376"/>
              <a:gd name="connsiteX665" fmla="*/ 4950071 w 10502838"/>
              <a:gd name="connsiteY665" fmla="*/ 5877416 h 6860376"/>
              <a:gd name="connsiteX666" fmla="*/ 5026005 w 10502838"/>
              <a:gd name="connsiteY666" fmla="*/ 5953351 h 6860376"/>
              <a:gd name="connsiteX667" fmla="*/ 5046334 w 10502838"/>
              <a:gd name="connsiteY667" fmla="*/ 5933022 h 6860376"/>
              <a:gd name="connsiteX668" fmla="*/ 4970400 w 10502838"/>
              <a:gd name="connsiteY668" fmla="*/ 5857087 h 6860376"/>
              <a:gd name="connsiteX669" fmla="*/ 5046334 w 10502838"/>
              <a:gd name="connsiteY669" fmla="*/ 5781751 h 6860376"/>
              <a:gd name="connsiteX670" fmla="*/ 5026005 w 10502838"/>
              <a:gd name="connsiteY670" fmla="*/ 5761422 h 6860376"/>
              <a:gd name="connsiteX671" fmla="*/ 4950071 w 10502838"/>
              <a:gd name="connsiteY671" fmla="*/ 5837356 h 6860376"/>
              <a:gd name="connsiteX672" fmla="*/ 2464577 w 10502838"/>
              <a:gd name="connsiteY672" fmla="*/ 5761422 h 6860376"/>
              <a:gd name="connsiteX673" fmla="*/ 2444248 w 10502838"/>
              <a:gd name="connsiteY673" fmla="*/ 5781751 h 6860376"/>
              <a:gd name="connsiteX674" fmla="*/ 2520183 w 10502838"/>
              <a:gd name="connsiteY674" fmla="*/ 5857685 h 6860376"/>
              <a:gd name="connsiteX675" fmla="*/ 2444248 w 10502838"/>
              <a:gd name="connsiteY675" fmla="*/ 5933620 h 6860376"/>
              <a:gd name="connsiteX676" fmla="*/ 2464577 w 10502838"/>
              <a:gd name="connsiteY676" fmla="*/ 5953948 h 6860376"/>
              <a:gd name="connsiteX677" fmla="*/ 2540512 w 10502838"/>
              <a:gd name="connsiteY677" fmla="*/ 5877416 h 6860376"/>
              <a:gd name="connsiteX678" fmla="*/ 2616446 w 10502838"/>
              <a:gd name="connsiteY678" fmla="*/ 5953351 h 6860376"/>
              <a:gd name="connsiteX679" fmla="*/ 2636775 w 10502838"/>
              <a:gd name="connsiteY679" fmla="*/ 5933022 h 6860376"/>
              <a:gd name="connsiteX680" fmla="*/ 2560841 w 10502838"/>
              <a:gd name="connsiteY680" fmla="*/ 5857087 h 6860376"/>
              <a:gd name="connsiteX681" fmla="*/ 2636775 w 10502838"/>
              <a:gd name="connsiteY681" fmla="*/ 5781751 h 6860376"/>
              <a:gd name="connsiteX682" fmla="*/ 2616446 w 10502838"/>
              <a:gd name="connsiteY682" fmla="*/ 5761422 h 6860376"/>
              <a:gd name="connsiteX683" fmla="*/ 2540512 w 10502838"/>
              <a:gd name="connsiteY683" fmla="*/ 5837356 h 6860376"/>
              <a:gd name="connsiteX684" fmla="*/ 10295963 w 10502838"/>
              <a:gd name="connsiteY684" fmla="*/ 5760824 h 6860376"/>
              <a:gd name="connsiteX685" fmla="*/ 10275634 w 10502838"/>
              <a:gd name="connsiteY685" fmla="*/ 5781153 h 6860376"/>
              <a:gd name="connsiteX686" fmla="*/ 10351568 w 10502838"/>
              <a:gd name="connsiteY686" fmla="*/ 5857087 h 6860376"/>
              <a:gd name="connsiteX687" fmla="*/ 10275634 w 10502838"/>
              <a:gd name="connsiteY687" fmla="*/ 5933021 h 6860376"/>
              <a:gd name="connsiteX688" fmla="*/ 10295963 w 10502838"/>
              <a:gd name="connsiteY688" fmla="*/ 5953350 h 6860376"/>
              <a:gd name="connsiteX689" fmla="*/ 10371897 w 10502838"/>
              <a:gd name="connsiteY689" fmla="*/ 5877416 h 6860376"/>
              <a:gd name="connsiteX690" fmla="*/ 10447831 w 10502838"/>
              <a:gd name="connsiteY690" fmla="*/ 5953350 h 6860376"/>
              <a:gd name="connsiteX691" fmla="*/ 10468160 w 10502838"/>
              <a:gd name="connsiteY691" fmla="*/ 5933021 h 6860376"/>
              <a:gd name="connsiteX692" fmla="*/ 10392226 w 10502838"/>
              <a:gd name="connsiteY692" fmla="*/ 5857087 h 6860376"/>
              <a:gd name="connsiteX693" fmla="*/ 10468160 w 10502838"/>
              <a:gd name="connsiteY693" fmla="*/ 5781153 h 6860376"/>
              <a:gd name="connsiteX694" fmla="*/ 10447831 w 10502838"/>
              <a:gd name="connsiteY694" fmla="*/ 5760824 h 6860376"/>
              <a:gd name="connsiteX695" fmla="*/ 10371897 w 10502838"/>
              <a:gd name="connsiteY695" fmla="*/ 5836758 h 6860376"/>
              <a:gd name="connsiteX696" fmla="*/ 9693870 w 10502838"/>
              <a:gd name="connsiteY696" fmla="*/ 5760824 h 6860376"/>
              <a:gd name="connsiteX697" fmla="*/ 9673541 w 10502838"/>
              <a:gd name="connsiteY697" fmla="*/ 5781153 h 6860376"/>
              <a:gd name="connsiteX698" fmla="*/ 9749475 w 10502838"/>
              <a:gd name="connsiteY698" fmla="*/ 5857087 h 6860376"/>
              <a:gd name="connsiteX699" fmla="*/ 9673541 w 10502838"/>
              <a:gd name="connsiteY699" fmla="*/ 5933021 h 6860376"/>
              <a:gd name="connsiteX700" fmla="*/ 9693870 w 10502838"/>
              <a:gd name="connsiteY700" fmla="*/ 5953350 h 6860376"/>
              <a:gd name="connsiteX701" fmla="*/ 9769804 w 10502838"/>
              <a:gd name="connsiteY701" fmla="*/ 5877416 h 6860376"/>
              <a:gd name="connsiteX702" fmla="*/ 9845738 w 10502838"/>
              <a:gd name="connsiteY702" fmla="*/ 5953350 h 6860376"/>
              <a:gd name="connsiteX703" fmla="*/ 9866067 w 10502838"/>
              <a:gd name="connsiteY703" fmla="*/ 5933021 h 6860376"/>
              <a:gd name="connsiteX704" fmla="*/ 9790133 w 10502838"/>
              <a:gd name="connsiteY704" fmla="*/ 5857087 h 6860376"/>
              <a:gd name="connsiteX705" fmla="*/ 9866067 w 10502838"/>
              <a:gd name="connsiteY705" fmla="*/ 5781153 h 6860376"/>
              <a:gd name="connsiteX706" fmla="*/ 9845738 w 10502838"/>
              <a:gd name="connsiteY706" fmla="*/ 5760824 h 6860376"/>
              <a:gd name="connsiteX707" fmla="*/ 9769804 w 10502838"/>
              <a:gd name="connsiteY707" fmla="*/ 5836758 h 6860376"/>
              <a:gd name="connsiteX708" fmla="*/ 9091179 w 10502838"/>
              <a:gd name="connsiteY708" fmla="*/ 5760824 h 6860376"/>
              <a:gd name="connsiteX709" fmla="*/ 9070850 w 10502838"/>
              <a:gd name="connsiteY709" fmla="*/ 5781153 h 6860376"/>
              <a:gd name="connsiteX710" fmla="*/ 9146785 w 10502838"/>
              <a:gd name="connsiteY710" fmla="*/ 5857087 h 6860376"/>
              <a:gd name="connsiteX711" fmla="*/ 9070850 w 10502838"/>
              <a:gd name="connsiteY711" fmla="*/ 5933021 h 6860376"/>
              <a:gd name="connsiteX712" fmla="*/ 9091179 w 10502838"/>
              <a:gd name="connsiteY712" fmla="*/ 5953350 h 6860376"/>
              <a:gd name="connsiteX713" fmla="*/ 9167113 w 10502838"/>
              <a:gd name="connsiteY713" fmla="*/ 5877416 h 6860376"/>
              <a:gd name="connsiteX714" fmla="*/ 9243048 w 10502838"/>
              <a:gd name="connsiteY714" fmla="*/ 5953350 h 6860376"/>
              <a:gd name="connsiteX715" fmla="*/ 9263377 w 10502838"/>
              <a:gd name="connsiteY715" fmla="*/ 5933021 h 6860376"/>
              <a:gd name="connsiteX716" fmla="*/ 9187442 w 10502838"/>
              <a:gd name="connsiteY716" fmla="*/ 5857087 h 6860376"/>
              <a:gd name="connsiteX717" fmla="*/ 9263377 w 10502838"/>
              <a:gd name="connsiteY717" fmla="*/ 5781153 h 6860376"/>
              <a:gd name="connsiteX718" fmla="*/ 9243048 w 10502838"/>
              <a:gd name="connsiteY718" fmla="*/ 5760824 h 6860376"/>
              <a:gd name="connsiteX719" fmla="*/ 9167113 w 10502838"/>
              <a:gd name="connsiteY719" fmla="*/ 5836758 h 6860376"/>
              <a:gd name="connsiteX720" fmla="*/ 8489086 w 10502838"/>
              <a:gd name="connsiteY720" fmla="*/ 5760824 h 6860376"/>
              <a:gd name="connsiteX721" fmla="*/ 8468757 w 10502838"/>
              <a:gd name="connsiteY721" fmla="*/ 5781153 h 6860376"/>
              <a:gd name="connsiteX722" fmla="*/ 8544691 w 10502838"/>
              <a:gd name="connsiteY722" fmla="*/ 5857087 h 6860376"/>
              <a:gd name="connsiteX723" fmla="*/ 8468757 w 10502838"/>
              <a:gd name="connsiteY723" fmla="*/ 5933021 h 6860376"/>
              <a:gd name="connsiteX724" fmla="*/ 8489086 w 10502838"/>
              <a:gd name="connsiteY724" fmla="*/ 5953350 h 6860376"/>
              <a:gd name="connsiteX725" fmla="*/ 8565020 w 10502838"/>
              <a:gd name="connsiteY725" fmla="*/ 5877416 h 6860376"/>
              <a:gd name="connsiteX726" fmla="*/ 8640954 w 10502838"/>
              <a:gd name="connsiteY726" fmla="*/ 5953350 h 6860376"/>
              <a:gd name="connsiteX727" fmla="*/ 8661283 w 10502838"/>
              <a:gd name="connsiteY727" fmla="*/ 5933021 h 6860376"/>
              <a:gd name="connsiteX728" fmla="*/ 8585349 w 10502838"/>
              <a:gd name="connsiteY728" fmla="*/ 5857087 h 6860376"/>
              <a:gd name="connsiteX729" fmla="*/ 8661283 w 10502838"/>
              <a:gd name="connsiteY729" fmla="*/ 5781153 h 6860376"/>
              <a:gd name="connsiteX730" fmla="*/ 8640954 w 10502838"/>
              <a:gd name="connsiteY730" fmla="*/ 5760824 h 6860376"/>
              <a:gd name="connsiteX731" fmla="*/ 8565020 w 10502838"/>
              <a:gd name="connsiteY731" fmla="*/ 5836758 h 6860376"/>
              <a:gd name="connsiteX732" fmla="*/ 7886396 w 10502838"/>
              <a:gd name="connsiteY732" fmla="*/ 5760824 h 6860376"/>
              <a:gd name="connsiteX733" fmla="*/ 7866067 w 10502838"/>
              <a:gd name="connsiteY733" fmla="*/ 5781153 h 6860376"/>
              <a:gd name="connsiteX734" fmla="*/ 7942001 w 10502838"/>
              <a:gd name="connsiteY734" fmla="*/ 5857087 h 6860376"/>
              <a:gd name="connsiteX735" fmla="*/ 7866067 w 10502838"/>
              <a:gd name="connsiteY735" fmla="*/ 5933021 h 6860376"/>
              <a:gd name="connsiteX736" fmla="*/ 7886396 w 10502838"/>
              <a:gd name="connsiteY736" fmla="*/ 5953350 h 6860376"/>
              <a:gd name="connsiteX737" fmla="*/ 7962330 w 10502838"/>
              <a:gd name="connsiteY737" fmla="*/ 5877416 h 6860376"/>
              <a:gd name="connsiteX738" fmla="*/ 8038264 w 10502838"/>
              <a:gd name="connsiteY738" fmla="*/ 5953350 h 6860376"/>
              <a:gd name="connsiteX739" fmla="*/ 8058593 w 10502838"/>
              <a:gd name="connsiteY739" fmla="*/ 5933021 h 6860376"/>
              <a:gd name="connsiteX740" fmla="*/ 7982659 w 10502838"/>
              <a:gd name="connsiteY740" fmla="*/ 5857087 h 6860376"/>
              <a:gd name="connsiteX741" fmla="*/ 8058593 w 10502838"/>
              <a:gd name="connsiteY741" fmla="*/ 5781153 h 6860376"/>
              <a:gd name="connsiteX742" fmla="*/ 8038264 w 10502838"/>
              <a:gd name="connsiteY742" fmla="*/ 5760824 h 6860376"/>
              <a:gd name="connsiteX743" fmla="*/ 7962330 w 10502838"/>
              <a:gd name="connsiteY743" fmla="*/ 5836758 h 6860376"/>
              <a:gd name="connsiteX744" fmla="*/ 6681612 w 10502838"/>
              <a:gd name="connsiteY744" fmla="*/ 5760824 h 6860376"/>
              <a:gd name="connsiteX745" fmla="*/ 6661283 w 10502838"/>
              <a:gd name="connsiteY745" fmla="*/ 5781153 h 6860376"/>
              <a:gd name="connsiteX746" fmla="*/ 6737217 w 10502838"/>
              <a:gd name="connsiteY746" fmla="*/ 5857087 h 6860376"/>
              <a:gd name="connsiteX747" fmla="*/ 6661283 w 10502838"/>
              <a:gd name="connsiteY747" fmla="*/ 5933021 h 6860376"/>
              <a:gd name="connsiteX748" fmla="*/ 6681612 w 10502838"/>
              <a:gd name="connsiteY748" fmla="*/ 5953350 h 6860376"/>
              <a:gd name="connsiteX749" fmla="*/ 6757546 w 10502838"/>
              <a:gd name="connsiteY749" fmla="*/ 5877416 h 6860376"/>
              <a:gd name="connsiteX750" fmla="*/ 6833480 w 10502838"/>
              <a:gd name="connsiteY750" fmla="*/ 5953350 h 6860376"/>
              <a:gd name="connsiteX751" fmla="*/ 6853809 w 10502838"/>
              <a:gd name="connsiteY751" fmla="*/ 5933021 h 6860376"/>
              <a:gd name="connsiteX752" fmla="*/ 6777875 w 10502838"/>
              <a:gd name="connsiteY752" fmla="*/ 5857087 h 6860376"/>
              <a:gd name="connsiteX753" fmla="*/ 6853809 w 10502838"/>
              <a:gd name="connsiteY753" fmla="*/ 5781153 h 6860376"/>
              <a:gd name="connsiteX754" fmla="*/ 6833480 w 10502838"/>
              <a:gd name="connsiteY754" fmla="*/ 5760824 h 6860376"/>
              <a:gd name="connsiteX755" fmla="*/ 6757546 w 10502838"/>
              <a:gd name="connsiteY755" fmla="*/ 5836758 h 6860376"/>
              <a:gd name="connsiteX756" fmla="*/ 6078921 w 10502838"/>
              <a:gd name="connsiteY756" fmla="*/ 5760824 h 6860376"/>
              <a:gd name="connsiteX757" fmla="*/ 6058592 w 10502838"/>
              <a:gd name="connsiteY757" fmla="*/ 5781153 h 6860376"/>
              <a:gd name="connsiteX758" fmla="*/ 6134526 w 10502838"/>
              <a:gd name="connsiteY758" fmla="*/ 5857087 h 6860376"/>
              <a:gd name="connsiteX759" fmla="*/ 6058592 w 10502838"/>
              <a:gd name="connsiteY759" fmla="*/ 5933021 h 6860376"/>
              <a:gd name="connsiteX760" fmla="*/ 6078921 w 10502838"/>
              <a:gd name="connsiteY760" fmla="*/ 5953350 h 6860376"/>
              <a:gd name="connsiteX761" fmla="*/ 6154855 w 10502838"/>
              <a:gd name="connsiteY761" fmla="*/ 5877416 h 6860376"/>
              <a:gd name="connsiteX762" fmla="*/ 6230789 w 10502838"/>
              <a:gd name="connsiteY762" fmla="*/ 5953350 h 6860376"/>
              <a:gd name="connsiteX763" fmla="*/ 6251118 w 10502838"/>
              <a:gd name="connsiteY763" fmla="*/ 5933021 h 6860376"/>
              <a:gd name="connsiteX764" fmla="*/ 6175184 w 10502838"/>
              <a:gd name="connsiteY764" fmla="*/ 5857087 h 6860376"/>
              <a:gd name="connsiteX765" fmla="*/ 6251118 w 10502838"/>
              <a:gd name="connsiteY765" fmla="*/ 5781153 h 6860376"/>
              <a:gd name="connsiteX766" fmla="*/ 6230789 w 10502838"/>
              <a:gd name="connsiteY766" fmla="*/ 5760824 h 6860376"/>
              <a:gd name="connsiteX767" fmla="*/ 6154855 w 10502838"/>
              <a:gd name="connsiteY767" fmla="*/ 5836758 h 6860376"/>
              <a:gd name="connsiteX768" fmla="*/ 5476828 w 10502838"/>
              <a:gd name="connsiteY768" fmla="*/ 5760824 h 6860376"/>
              <a:gd name="connsiteX769" fmla="*/ 5456499 w 10502838"/>
              <a:gd name="connsiteY769" fmla="*/ 5781153 h 6860376"/>
              <a:gd name="connsiteX770" fmla="*/ 5532433 w 10502838"/>
              <a:gd name="connsiteY770" fmla="*/ 5857087 h 6860376"/>
              <a:gd name="connsiteX771" fmla="*/ 5456499 w 10502838"/>
              <a:gd name="connsiteY771" fmla="*/ 5933022 h 6860376"/>
              <a:gd name="connsiteX772" fmla="*/ 5476828 w 10502838"/>
              <a:gd name="connsiteY772" fmla="*/ 5953351 h 6860376"/>
              <a:gd name="connsiteX773" fmla="*/ 5552762 w 10502838"/>
              <a:gd name="connsiteY773" fmla="*/ 5877416 h 6860376"/>
              <a:gd name="connsiteX774" fmla="*/ 5628697 w 10502838"/>
              <a:gd name="connsiteY774" fmla="*/ 5953351 h 6860376"/>
              <a:gd name="connsiteX775" fmla="*/ 5649025 w 10502838"/>
              <a:gd name="connsiteY775" fmla="*/ 5933022 h 6860376"/>
              <a:gd name="connsiteX776" fmla="*/ 5573091 w 10502838"/>
              <a:gd name="connsiteY776" fmla="*/ 5857087 h 6860376"/>
              <a:gd name="connsiteX777" fmla="*/ 5649025 w 10502838"/>
              <a:gd name="connsiteY777" fmla="*/ 5781153 h 6860376"/>
              <a:gd name="connsiteX778" fmla="*/ 5628697 w 10502838"/>
              <a:gd name="connsiteY778" fmla="*/ 5760824 h 6860376"/>
              <a:gd name="connsiteX779" fmla="*/ 5552762 w 10502838"/>
              <a:gd name="connsiteY779" fmla="*/ 5836759 h 6860376"/>
              <a:gd name="connsiteX780" fmla="*/ 4271446 w 10502838"/>
              <a:gd name="connsiteY780" fmla="*/ 5760824 h 6860376"/>
              <a:gd name="connsiteX781" fmla="*/ 4251117 w 10502838"/>
              <a:gd name="connsiteY781" fmla="*/ 5781153 h 6860376"/>
              <a:gd name="connsiteX782" fmla="*/ 4327052 w 10502838"/>
              <a:gd name="connsiteY782" fmla="*/ 5857087 h 6860376"/>
              <a:gd name="connsiteX783" fmla="*/ 4251117 w 10502838"/>
              <a:gd name="connsiteY783" fmla="*/ 5933022 h 6860376"/>
              <a:gd name="connsiteX784" fmla="*/ 4271446 w 10502838"/>
              <a:gd name="connsiteY784" fmla="*/ 5953351 h 6860376"/>
              <a:gd name="connsiteX785" fmla="*/ 4347380 w 10502838"/>
              <a:gd name="connsiteY785" fmla="*/ 5877416 h 6860376"/>
              <a:gd name="connsiteX786" fmla="*/ 4423315 w 10502838"/>
              <a:gd name="connsiteY786" fmla="*/ 5953351 h 6860376"/>
              <a:gd name="connsiteX787" fmla="*/ 4443644 w 10502838"/>
              <a:gd name="connsiteY787" fmla="*/ 5933022 h 6860376"/>
              <a:gd name="connsiteX788" fmla="*/ 4367709 w 10502838"/>
              <a:gd name="connsiteY788" fmla="*/ 5857087 h 6860376"/>
              <a:gd name="connsiteX789" fmla="*/ 4443644 w 10502838"/>
              <a:gd name="connsiteY789" fmla="*/ 5781153 h 6860376"/>
              <a:gd name="connsiteX790" fmla="*/ 4423315 w 10502838"/>
              <a:gd name="connsiteY790" fmla="*/ 5760824 h 6860376"/>
              <a:gd name="connsiteX791" fmla="*/ 4347380 w 10502838"/>
              <a:gd name="connsiteY791" fmla="*/ 5836759 h 6860376"/>
              <a:gd name="connsiteX792" fmla="*/ 3669354 w 10502838"/>
              <a:gd name="connsiteY792" fmla="*/ 5760824 h 6860376"/>
              <a:gd name="connsiteX793" fmla="*/ 3649025 w 10502838"/>
              <a:gd name="connsiteY793" fmla="*/ 5781153 h 6860376"/>
              <a:gd name="connsiteX794" fmla="*/ 3724959 w 10502838"/>
              <a:gd name="connsiteY794" fmla="*/ 5857087 h 6860376"/>
              <a:gd name="connsiteX795" fmla="*/ 3649025 w 10502838"/>
              <a:gd name="connsiteY795" fmla="*/ 5933022 h 6860376"/>
              <a:gd name="connsiteX796" fmla="*/ 3669354 w 10502838"/>
              <a:gd name="connsiteY796" fmla="*/ 5953351 h 6860376"/>
              <a:gd name="connsiteX797" fmla="*/ 3745288 w 10502838"/>
              <a:gd name="connsiteY797" fmla="*/ 5877416 h 6860376"/>
              <a:gd name="connsiteX798" fmla="*/ 3821222 w 10502838"/>
              <a:gd name="connsiteY798" fmla="*/ 5953351 h 6860376"/>
              <a:gd name="connsiteX799" fmla="*/ 3841551 w 10502838"/>
              <a:gd name="connsiteY799" fmla="*/ 5933022 h 6860376"/>
              <a:gd name="connsiteX800" fmla="*/ 3765617 w 10502838"/>
              <a:gd name="connsiteY800" fmla="*/ 5857087 h 6860376"/>
              <a:gd name="connsiteX801" fmla="*/ 3841551 w 10502838"/>
              <a:gd name="connsiteY801" fmla="*/ 5781153 h 6860376"/>
              <a:gd name="connsiteX802" fmla="*/ 3821222 w 10502838"/>
              <a:gd name="connsiteY802" fmla="*/ 5760824 h 6860376"/>
              <a:gd name="connsiteX803" fmla="*/ 3745288 w 10502838"/>
              <a:gd name="connsiteY803" fmla="*/ 5836759 h 6860376"/>
              <a:gd name="connsiteX804" fmla="*/ 3067269 w 10502838"/>
              <a:gd name="connsiteY804" fmla="*/ 5760824 h 6860376"/>
              <a:gd name="connsiteX805" fmla="*/ 3046940 w 10502838"/>
              <a:gd name="connsiteY805" fmla="*/ 5781153 h 6860376"/>
              <a:gd name="connsiteX806" fmla="*/ 3122874 w 10502838"/>
              <a:gd name="connsiteY806" fmla="*/ 5857087 h 6860376"/>
              <a:gd name="connsiteX807" fmla="*/ 3046940 w 10502838"/>
              <a:gd name="connsiteY807" fmla="*/ 5933022 h 6860376"/>
              <a:gd name="connsiteX808" fmla="*/ 3067269 w 10502838"/>
              <a:gd name="connsiteY808" fmla="*/ 5953351 h 6860376"/>
              <a:gd name="connsiteX809" fmla="*/ 3142606 w 10502838"/>
              <a:gd name="connsiteY809" fmla="*/ 5877416 h 6860376"/>
              <a:gd name="connsiteX810" fmla="*/ 3218540 w 10502838"/>
              <a:gd name="connsiteY810" fmla="*/ 5953351 h 6860376"/>
              <a:gd name="connsiteX811" fmla="*/ 3238869 w 10502838"/>
              <a:gd name="connsiteY811" fmla="*/ 5933022 h 6860376"/>
              <a:gd name="connsiteX812" fmla="*/ 3162935 w 10502838"/>
              <a:gd name="connsiteY812" fmla="*/ 5857087 h 6860376"/>
              <a:gd name="connsiteX813" fmla="*/ 3238869 w 10502838"/>
              <a:gd name="connsiteY813" fmla="*/ 5781153 h 6860376"/>
              <a:gd name="connsiteX814" fmla="*/ 3218540 w 10502838"/>
              <a:gd name="connsiteY814" fmla="*/ 5760824 h 6860376"/>
              <a:gd name="connsiteX815" fmla="*/ 3142606 w 10502838"/>
              <a:gd name="connsiteY815" fmla="*/ 5836759 h 6860376"/>
              <a:gd name="connsiteX816" fmla="*/ 1861885 w 10502838"/>
              <a:gd name="connsiteY816" fmla="*/ 5760824 h 6860376"/>
              <a:gd name="connsiteX817" fmla="*/ 1841556 w 10502838"/>
              <a:gd name="connsiteY817" fmla="*/ 5781751 h 6860376"/>
              <a:gd name="connsiteX818" fmla="*/ 1917490 w 10502838"/>
              <a:gd name="connsiteY818" fmla="*/ 5857685 h 6860376"/>
              <a:gd name="connsiteX819" fmla="*/ 1841556 w 10502838"/>
              <a:gd name="connsiteY819" fmla="*/ 5933022 h 6860376"/>
              <a:gd name="connsiteX820" fmla="*/ 1861885 w 10502838"/>
              <a:gd name="connsiteY820" fmla="*/ 5953351 h 6860376"/>
              <a:gd name="connsiteX821" fmla="*/ 1937819 w 10502838"/>
              <a:gd name="connsiteY821" fmla="*/ 5877416 h 6860376"/>
              <a:gd name="connsiteX822" fmla="*/ 2013753 w 10502838"/>
              <a:gd name="connsiteY822" fmla="*/ 5953351 h 6860376"/>
              <a:gd name="connsiteX823" fmla="*/ 2034082 w 10502838"/>
              <a:gd name="connsiteY823" fmla="*/ 5933022 h 6860376"/>
              <a:gd name="connsiteX824" fmla="*/ 1958148 w 10502838"/>
              <a:gd name="connsiteY824" fmla="*/ 5857087 h 6860376"/>
              <a:gd name="connsiteX825" fmla="*/ 2034082 w 10502838"/>
              <a:gd name="connsiteY825" fmla="*/ 5781153 h 6860376"/>
              <a:gd name="connsiteX826" fmla="*/ 2013753 w 10502838"/>
              <a:gd name="connsiteY826" fmla="*/ 5760824 h 6860376"/>
              <a:gd name="connsiteX827" fmla="*/ 1937819 w 10502838"/>
              <a:gd name="connsiteY827" fmla="*/ 5836759 h 6860376"/>
              <a:gd name="connsiteX828" fmla="*/ 1259791 w 10502838"/>
              <a:gd name="connsiteY828" fmla="*/ 5760824 h 6860376"/>
              <a:gd name="connsiteX829" fmla="*/ 1239462 w 10502838"/>
              <a:gd name="connsiteY829" fmla="*/ 5781153 h 6860376"/>
              <a:gd name="connsiteX830" fmla="*/ 1315396 w 10502838"/>
              <a:gd name="connsiteY830" fmla="*/ 5857087 h 6860376"/>
              <a:gd name="connsiteX831" fmla="*/ 1239462 w 10502838"/>
              <a:gd name="connsiteY831" fmla="*/ 5933022 h 6860376"/>
              <a:gd name="connsiteX832" fmla="*/ 1259791 w 10502838"/>
              <a:gd name="connsiteY832" fmla="*/ 5953351 h 6860376"/>
              <a:gd name="connsiteX833" fmla="*/ 1335725 w 10502838"/>
              <a:gd name="connsiteY833" fmla="*/ 5877416 h 6860376"/>
              <a:gd name="connsiteX834" fmla="*/ 1411659 w 10502838"/>
              <a:gd name="connsiteY834" fmla="*/ 5953351 h 6860376"/>
              <a:gd name="connsiteX835" fmla="*/ 1431988 w 10502838"/>
              <a:gd name="connsiteY835" fmla="*/ 5933022 h 6860376"/>
              <a:gd name="connsiteX836" fmla="*/ 1356054 w 10502838"/>
              <a:gd name="connsiteY836" fmla="*/ 5857087 h 6860376"/>
              <a:gd name="connsiteX837" fmla="*/ 1431988 w 10502838"/>
              <a:gd name="connsiteY837" fmla="*/ 5781153 h 6860376"/>
              <a:gd name="connsiteX838" fmla="*/ 1411659 w 10502838"/>
              <a:gd name="connsiteY838" fmla="*/ 5760824 h 6860376"/>
              <a:gd name="connsiteX839" fmla="*/ 1335725 w 10502838"/>
              <a:gd name="connsiteY839" fmla="*/ 5836759 h 6860376"/>
              <a:gd name="connsiteX840" fmla="*/ 657101 w 10502838"/>
              <a:gd name="connsiteY840" fmla="*/ 5760824 h 6860376"/>
              <a:gd name="connsiteX841" fmla="*/ 636772 w 10502838"/>
              <a:gd name="connsiteY841" fmla="*/ 5781153 h 6860376"/>
              <a:gd name="connsiteX842" fmla="*/ 712706 w 10502838"/>
              <a:gd name="connsiteY842" fmla="*/ 5857087 h 6860376"/>
              <a:gd name="connsiteX843" fmla="*/ 636772 w 10502838"/>
              <a:gd name="connsiteY843" fmla="*/ 5933022 h 6860376"/>
              <a:gd name="connsiteX844" fmla="*/ 657101 w 10502838"/>
              <a:gd name="connsiteY844" fmla="*/ 5953351 h 6860376"/>
              <a:gd name="connsiteX845" fmla="*/ 733035 w 10502838"/>
              <a:gd name="connsiteY845" fmla="*/ 5877416 h 6860376"/>
              <a:gd name="connsiteX846" fmla="*/ 808968 w 10502838"/>
              <a:gd name="connsiteY846" fmla="*/ 5953351 h 6860376"/>
              <a:gd name="connsiteX847" fmla="*/ 829298 w 10502838"/>
              <a:gd name="connsiteY847" fmla="*/ 5933022 h 6860376"/>
              <a:gd name="connsiteX848" fmla="*/ 753363 w 10502838"/>
              <a:gd name="connsiteY848" fmla="*/ 5857087 h 6860376"/>
              <a:gd name="connsiteX849" fmla="*/ 829298 w 10502838"/>
              <a:gd name="connsiteY849" fmla="*/ 5781153 h 6860376"/>
              <a:gd name="connsiteX850" fmla="*/ 808968 w 10502838"/>
              <a:gd name="connsiteY850" fmla="*/ 5760824 h 6860376"/>
              <a:gd name="connsiteX851" fmla="*/ 733035 w 10502838"/>
              <a:gd name="connsiteY851" fmla="*/ 5836759 h 6860376"/>
              <a:gd name="connsiteX852" fmla="*/ 55007 w 10502838"/>
              <a:gd name="connsiteY852" fmla="*/ 5760824 h 6860376"/>
              <a:gd name="connsiteX853" fmla="*/ 34080 w 10502838"/>
              <a:gd name="connsiteY853" fmla="*/ 5781751 h 6860376"/>
              <a:gd name="connsiteX854" fmla="*/ 110014 w 10502838"/>
              <a:gd name="connsiteY854" fmla="*/ 5857685 h 6860376"/>
              <a:gd name="connsiteX855" fmla="*/ 34080 w 10502838"/>
              <a:gd name="connsiteY855" fmla="*/ 5933022 h 6860376"/>
              <a:gd name="connsiteX856" fmla="*/ 54409 w 10502838"/>
              <a:gd name="connsiteY856" fmla="*/ 5953351 h 6860376"/>
              <a:gd name="connsiteX857" fmla="*/ 130343 w 10502838"/>
              <a:gd name="connsiteY857" fmla="*/ 5877416 h 6860376"/>
              <a:gd name="connsiteX858" fmla="*/ 206279 w 10502838"/>
              <a:gd name="connsiteY858" fmla="*/ 5953351 h 6860376"/>
              <a:gd name="connsiteX859" fmla="*/ 226606 w 10502838"/>
              <a:gd name="connsiteY859" fmla="*/ 5933022 h 6860376"/>
              <a:gd name="connsiteX860" fmla="*/ 150672 w 10502838"/>
              <a:gd name="connsiteY860" fmla="*/ 5857087 h 6860376"/>
              <a:gd name="connsiteX861" fmla="*/ 226606 w 10502838"/>
              <a:gd name="connsiteY861" fmla="*/ 5781751 h 6860376"/>
              <a:gd name="connsiteX862" fmla="*/ 206279 w 10502838"/>
              <a:gd name="connsiteY862" fmla="*/ 5761422 h 6860376"/>
              <a:gd name="connsiteX863" fmla="*/ 130343 w 10502838"/>
              <a:gd name="connsiteY863" fmla="*/ 5837356 h 6860376"/>
              <a:gd name="connsiteX864" fmla="*/ 5476828 w 10502838"/>
              <a:gd name="connsiteY864" fmla="*/ 5735712 h 6860376"/>
              <a:gd name="connsiteX865" fmla="*/ 5552762 w 10502838"/>
              <a:gd name="connsiteY865" fmla="*/ 5811646 h 6860376"/>
              <a:gd name="connsiteX866" fmla="*/ 5628697 w 10502838"/>
              <a:gd name="connsiteY866" fmla="*/ 5735712 h 6860376"/>
              <a:gd name="connsiteX867" fmla="*/ 5674735 w 10502838"/>
              <a:gd name="connsiteY867" fmla="*/ 5781751 h 6860376"/>
              <a:gd name="connsiteX868" fmla="*/ 5598801 w 10502838"/>
              <a:gd name="connsiteY868" fmla="*/ 5857685 h 6860376"/>
              <a:gd name="connsiteX869" fmla="*/ 5674735 w 10502838"/>
              <a:gd name="connsiteY869" fmla="*/ 5933620 h 6860376"/>
              <a:gd name="connsiteX870" fmla="*/ 5628099 w 10502838"/>
              <a:gd name="connsiteY870" fmla="*/ 5978463 h 6860376"/>
              <a:gd name="connsiteX871" fmla="*/ 5552164 w 10502838"/>
              <a:gd name="connsiteY871" fmla="*/ 5902528 h 6860376"/>
              <a:gd name="connsiteX872" fmla="*/ 5476828 w 10502838"/>
              <a:gd name="connsiteY872" fmla="*/ 5978463 h 6860376"/>
              <a:gd name="connsiteX873" fmla="*/ 5430789 w 10502838"/>
              <a:gd name="connsiteY873" fmla="*/ 5932424 h 6860376"/>
              <a:gd name="connsiteX874" fmla="*/ 5506723 w 10502838"/>
              <a:gd name="connsiteY874" fmla="*/ 5856489 h 6860376"/>
              <a:gd name="connsiteX875" fmla="*/ 5430789 w 10502838"/>
              <a:gd name="connsiteY875" fmla="*/ 5781751 h 6860376"/>
              <a:gd name="connsiteX876" fmla="*/ 4874735 w 10502838"/>
              <a:gd name="connsiteY876" fmla="*/ 5735712 h 6860376"/>
              <a:gd name="connsiteX877" fmla="*/ 4950669 w 10502838"/>
              <a:gd name="connsiteY877" fmla="*/ 5811646 h 6860376"/>
              <a:gd name="connsiteX878" fmla="*/ 5026603 w 10502838"/>
              <a:gd name="connsiteY878" fmla="*/ 5735712 h 6860376"/>
              <a:gd name="connsiteX879" fmla="*/ 5072642 w 10502838"/>
              <a:gd name="connsiteY879" fmla="*/ 5781751 h 6860376"/>
              <a:gd name="connsiteX880" fmla="*/ 4996708 w 10502838"/>
              <a:gd name="connsiteY880" fmla="*/ 5857685 h 6860376"/>
              <a:gd name="connsiteX881" fmla="*/ 5072642 w 10502838"/>
              <a:gd name="connsiteY881" fmla="*/ 5933620 h 6860376"/>
              <a:gd name="connsiteX882" fmla="*/ 5026005 w 10502838"/>
              <a:gd name="connsiteY882" fmla="*/ 5978463 h 6860376"/>
              <a:gd name="connsiteX883" fmla="*/ 4950071 w 10502838"/>
              <a:gd name="connsiteY883" fmla="*/ 5902528 h 6860376"/>
              <a:gd name="connsiteX884" fmla="*/ 4874137 w 10502838"/>
              <a:gd name="connsiteY884" fmla="*/ 5978463 h 6860376"/>
              <a:gd name="connsiteX885" fmla="*/ 4828098 w 10502838"/>
              <a:gd name="connsiteY885" fmla="*/ 5932424 h 6860376"/>
              <a:gd name="connsiteX886" fmla="*/ 4904032 w 10502838"/>
              <a:gd name="connsiteY886" fmla="*/ 5856489 h 6860376"/>
              <a:gd name="connsiteX887" fmla="*/ 4828696 w 10502838"/>
              <a:gd name="connsiteY887" fmla="*/ 5781751 h 6860376"/>
              <a:gd name="connsiteX888" fmla="*/ 4272044 w 10502838"/>
              <a:gd name="connsiteY888" fmla="*/ 5735712 h 6860376"/>
              <a:gd name="connsiteX889" fmla="*/ 4347978 w 10502838"/>
              <a:gd name="connsiteY889" fmla="*/ 5811646 h 6860376"/>
              <a:gd name="connsiteX890" fmla="*/ 4423913 w 10502838"/>
              <a:gd name="connsiteY890" fmla="*/ 5735712 h 6860376"/>
              <a:gd name="connsiteX891" fmla="*/ 4469951 w 10502838"/>
              <a:gd name="connsiteY891" fmla="*/ 5781751 h 6860376"/>
              <a:gd name="connsiteX892" fmla="*/ 4394017 w 10502838"/>
              <a:gd name="connsiteY892" fmla="*/ 5857685 h 6860376"/>
              <a:gd name="connsiteX893" fmla="*/ 4469951 w 10502838"/>
              <a:gd name="connsiteY893" fmla="*/ 5933620 h 6860376"/>
              <a:gd name="connsiteX894" fmla="*/ 4423913 w 10502838"/>
              <a:gd name="connsiteY894" fmla="*/ 5979658 h 6860376"/>
              <a:gd name="connsiteX895" fmla="*/ 4347978 w 10502838"/>
              <a:gd name="connsiteY895" fmla="*/ 5903724 h 6860376"/>
              <a:gd name="connsiteX896" fmla="*/ 4272044 w 10502838"/>
              <a:gd name="connsiteY896" fmla="*/ 5978463 h 6860376"/>
              <a:gd name="connsiteX897" fmla="*/ 4226005 w 10502838"/>
              <a:gd name="connsiteY897" fmla="*/ 5932424 h 6860376"/>
              <a:gd name="connsiteX898" fmla="*/ 4301939 w 10502838"/>
              <a:gd name="connsiteY898" fmla="*/ 5856489 h 6860376"/>
              <a:gd name="connsiteX899" fmla="*/ 4226005 w 10502838"/>
              <a:gd name="connsiteY899" fmla="*/ 5781751 h 6860376"/>
              <a:gd name="connsiteX900" fmla="*/ 3669951 w 10502838"/>
              <a:gd name="connsiteY900" fmla="*/ 5735712 h 6860376"/>
              <a:gd name="connsiteX901" fmla="*/ 3745886 w 10502838"/>
              <a:gd name="connsiteY901" fmla="*/ 5811646 h 6860376"/>
              <a:gd name="connsiteX902" fmla="*/ 3821820 w 10502838"/>
              <a:gd name="connsiteY902" fmla="*/ 5735712 h 6860376"/>
              <a:gd name="connsiteX903" fmla="*/ 3867859 w 10502838"/>
              <a:gd name="connsiteY903" fmla="*/ 5781751 h 6860376"/>
              <a:gd name="connsiteX904" fmla="*/ 3791925 w 10502838"/>
              <a:gd name="connsiteY904" fmla="*/ 5857685 h 6860376"/>
              <a:gd name="connsiteX905" fmla="*/ 3867859 w 10502838"/>
              <a:gd name="connsiteY905" fmla="*/ 5933620 h 6860376"/>
              <a:gd name="connsiteX906" fmla="*/ 3820624 w 10502838"/>
              <a:gd name="connsiteY906" fmla="*/ 5978463 h 6860376"/>
              <a:gd name="connsiteX907" fmla="*/ 3744690 w 10502838"/>
              <a:gd name="connsiteY907" fmla="*/ 5902528 h 6860376"/>
              <a:gd name="connsiteX908" fmla="*/ 3668756 w 10502838"/>
              <a:gd name="connsiteY908" fmla="*/ 5978463 h 6860376"/>
              <a:gd name="connsiteX909" fmla="*/ 3622717 w 10502838"/>
              <a:gd name="connsiteY909" fmla="*/ 5932424 h 6860376"/>
              <a:gd name="connsiteX910" fmla="*/ 3698651 w 10502838"/>
              <a:gd name="connsiteY910" fmla="*/ 5856489 h 6860376"/>
              <a:gd name="connsiteX911" fmla="*/ 3623913 w 10502838"/>
              <a:gd name="connsiteY911" fmla="*/ 5781751 h 6860376"/>
              <a:gd name="connsiteX912" fmla="*/ 3067269 w 10502838"/>
              <a:gd name="connsiteY912" fmla="*/ 5735712 h 6860376"/>
              <a:gd name="connsiteX913" fmla="*/ 3143203 w 10502838"/>
              <a:gd name="connsiteY913" fmla="*/ 5811646 h 6860376"/>
              <a:gd name="connsiteX914" fmla="*/ 3219138 w 10502838"/>
              <a:gd name="connsiteY914" fmla="*/ 5735712 h 6860376"/>
              <a:gd name="connsiteX915" fmla="*/ 3265176 w 10502838"/>
              <a:gd name="connsiteY915" fmla="*/ 5781751 h 6860376"/>
              <a:gd name="connsiteX916" fmla="*/ 3189242 w 10502838"/>
              <a:gd name="connsiteY916" fmla="*/ 5857685 h 6860376"/>
              <a:gd name="connsiteX917" fmla="*/ 3265176 w 10502838"/>
              <a:gd name="connsiteY917" fmla="*/ 5933620 h 6860376"/>
              <a:gd name="connsiteX918" fmla="*/ 3218540 w 10502838"/>
              <a:gd name="connsiteY918" fmla="*/ 5978463 h 6860376"/>
              <a:gd name="connsiteX919" fmla="*/ 3142606 w 10502838"/>
              <a:gd name="connsiteY919" fmla="*/ 5902528 h 6860376"/>
              <a:gd name="connsiteX920" fmla="*/ 3067269 w 10502838"/>
              <a:gd name="connsiteY920" fmla="*/ 5978463 h 6860376"/>
              <a:gd name="connsiteX921" fmla="*/ 3021230 w 10502838"/>
              <a:gd name="connsiteY921" fmla="*/ 5932424 h 6860376"/>
              <a:gd name="connsiteX922" fmla="*/ 3097164 w 10502838"/>
              <a:gd name="connsiteY922" fmla="*/ 5856489 h 6860376"/>
              <a:gd name="connsiteX923" fmla="*/ 3021230 w 10502838"/>
              <a:gd name="connsiteY923" fmla="*/ 5781751 h 6860376"/>
              <a:gd name="connsiteX924" fmla="*/ 2464577 w 10502838"/>
              <a:gd name="connsiteY924" fmla="*/ 5735712 h 6860376"/>
              <a:gd name="connsiteX925" fmla="*/ 2540512 w 10502838"/>
              <a:gd name="connsiteY925" fmla="*/ 5811646 h 6860376"/>
              <a:gd name="connsiteX926" fmla="*/ 2616446 w 10502838"/>
              <a:gd name="connsiteY926" fmla="*/ 5735712 h 6860376"/>
              <a:gd name="connsiteX927" fmla="*/ 2662485 w 10502838"/>
              <a:gd name="connsiteY927" fmla="*/ 5781751 h 6860376"/>
              <a:gd name="connsiteX928" fmla="*/ 2586551 w 10502838"/>
              <a:gd name="connsiteY928" fmla="*/ 5857685 h 6860376"/>
              <a:gd name="connsiteX929" fmla="*/ 2662485 w 10502838"/>
              <a:gd name="connsiteY929" fmla="*/ 5933620 h 6860376"/>
              <a:gd name="connsiteX930" fmla="*/ 2616446 w 10502838"/>
              <a:gd name="connsiteY930" fmla="*/ 5979658 h 6860376"/>
              <a:gd name="connsiteX931" fmla="*/ 2540512 w 10502838"/>
              <a:gd name="connsiteY931" fmla="*/ 5903724 h 6860376"/>
              <a:gd name="connsiteX932" fmla="*/ 2464577 w 10502838"/>
              <a:gd name="connsiteY932" fmla="*/ 5978463 h 6860376"/>
              <a:gd name="connsiteX933" fmla="*/ 2418538 w 10502838"/>
              <a:gd name="connsiteY933" fmla="*/ 5932424 h 6860376"/>
              <a:gd name="connsiteX934" fmla="*/ 2494472 w 10502838"/>
              <a:gd name="connsiteY934" fmla="*/ 5856489 h 6860376"/>
              <a:gd name="connsiteX935" fmla="*/ 2418538 w 10502838"/>
              <a:gd name="connsiteY935" fmla="*/ 5781751 h 6860376"/>
              <a:gd name="connsiteX936" fmla="*/ 1862483 w 10502838"/>
              <a:gd name="connsiteY936" fmla="*/ 5735712 h 6860376"/>
              <a:gd name="connsiteX937" fmla="*/ 1938417 w 10502838"/>
              <a:gd name="connsiteY937" fmla="*/ 5811646 h 6860376"/>
              <a:gd name="connsiteX938" fmla="*/ 2014351 w 10502838"/>
              <a:gd name="connsiteY938" fmla="*/ 5735712 h 6860376"/>
              <a:gd name="connsiteX939" fmla="*/ 2060391 w 10502838"/>
              <a:gd name="connsiteY939" fmla="*/ 5781751 h 6860376"/>
              <a:gd name="connsiteX940" fmla="*/ 1984456 w 10502838"/>
              <a:gd name="connsiteY940" fmla="*/ 5857685 h 6860376"/>
              <a:gd name="connsiteX941" fmla="*/ 2060391 w 10502838"/>
              <a:gd name="connsiteY941" fmla="*/ 5933620 h 6860376"/>
              <a:gd name="connsiteX942" fmla="*/ 2013753 w 10502838"/>
              <a:gd name="connsiteY942" fmla="*/ 5978463 h 6860376"/>
              <a:gd name="connsiteX943" fmla="*/ 1937819 w 10502838"/>
              <a:gd name="connsiteY943" fmla="*/ 5902528 h 6860376"/>
              <a:gd name="connsiteX944" fmla="*/ 1861885 w 10502838"/>
              <a:gd name="connsiteY944" fmla="*/ 5978463 h 6860376"/>
              <a:gd name="connsiteX945" fmla="*/ 1815846 w 10502838"/>
              <a:gd name="connsiteY945" fmla="*/ 5932424 h 6860376"/>
              <a:gd name="connsiteX946" fmla="*/ 1891781 w 10502838"/>
              <a:gd name="connsiteY946" fmla="*/ 5856489 h 6860376"/>
              <a:gd name="connsiteX947" fmla="*/ 1816444 w 10502838"/>
              <a:gd name="connsiteY947" fmla="*/ 5781751 h 6860376"/>
              <a:gd name="connsiteX948" fmla="*/ 1259791 w 10502838"/>
              <a:gd name="connsiteY948" fmla="*/ 5735712 h 6860376"/>
              <a:gd name="connsiteX949" fmla="*/ 1335725 w 10502838"/>
              <a:gd name="connsiteY949" fmla="*/ 5811646 h 6860376"/>
              <a:gd name="connsiteX950" fmla="*/ 1411659 w 10502838"/>
              <a:gd name="connsiteY950" fmla="*/ 5735712 h 6860376"/>
              <a:gd name="connsiteX951" fmla="*/ 1457698 w 10502838"/>
              <a:gd name="connsiteY951" fmla="*/ 5781751 h 6860376"/>
              <a:gd name="connsiteX952" fmla="*/ 1381166 w 10502838"/>
              <a:gd name="connsiteY952" fmla="*/ 5857087 h 6860376"/>
              <a:gd name="connsiteX953" fmla="*/ 1457100 w 10502838"/>
              <a:gd name="connsiteY953" fmla="*/ 5933022 h 6860376"/>
              <a:gd name="connsiteX954" fmla="*/ 1411062 w 10502838"/>
              <a:gd name="connsiteY954" fmla="*/ 5979060 h 6860376"/>
              <a:gd name="connsiteX955" fmla="*/ 1335127 w 10502838"/>
              <a:gd name="connsiteY955" fmla="*/ 5903126 h 6860376"/>
              <a:gd name="connsiteX956" fmla="*/ 1259791 w 10502838"/>
              <a:gd name="connsiteY956" fmla="*/ 5978463 h 6860376"/>
              <a:gd name="connsiteX957" fmla="*/ 1213752 w 10502838"/>
              <a:gd name="connsiteY957" fmla="*/ 5932424 h 6860376"/>
              <a:gd name="connsiteX958" fmla="*/ 1289686 w 10502838"/>
              <a:gd name="connsiteY958" fmla="*/ 5856489 h 6860376"/>
              <a:gd name="connsiteX959" fmla="*/ 1213752 w 10502838"/>
              <a:gd name="connsiteY959" fmla="*/ 5781751 h 6860376"/>
              <a:gd name="connsiteX960" fmla="*/ 657699 w 10502838"/>
              <a:gd name="connsiteY960" fmla="*/ 5735712 h 6860376"/>
              <a:gd name="connsiteX961" fmla="*/ 733632 w 10502838"/>
              <a:gd name="connsiteY961" fmla="*/ 5811646 h 6860376"/>
              <a:gd name="connsiteX962" fmla="*/ 809566 w 10502838"/>
              <a:gd name="connsiteY962" fmla="*/ 5735712 h 6860376"/>
              <a:gd name="connsiteX963" fmla="*/ 855605 w 10502838"/>
              <a:gd name="connsiteY963" fmla="*/ 5781751 h 6860376"/>
              <a:gd name="connsiteX964" fmla="*/ 779671 w 10502838"/>
              <a:gd name="connsiteY964" fmla="*/ 5857685 h 6860376"/>
              <a:gd name="connsiteX965" fmla="*/ 855605 w 10502838"/>
              <a:gd name="connsiteY965" fmla="*/ 5933620 h 6860376"/>
              <a:gd name="connsiteX966" fmla="*/ 808968 w 10502838"/>
              <a:gd name="connsiteY966" fmla="*/ 5978463 h 6860376"/>
              <a:gd name="connsiteX967" fmla="*/ 733035 w 10502838"/>
              <a:gd name="connsiteY967" fmla="*/ 5902528 h 6860376"/>
              <a:gd name="connsiteX968" fmla="*/ 657101 w 10502838"/>
              <a:gd name="connsiteY968" fmla="*/ 5978463 h 6860376"/>
              <a:gd name="connsiteX969" fmla="*/ 611061 w 10502838"/>
              <a:gd name="connsiteY969" fmla="*/ 5932424 h 6860376"/>
              <a:gd name="connsiteX970" fmla="*/ 686995 w 10502838"/>
              <a:gd name="connsiteY970" fmla="*/ 5856489 h 6860376"/>
              <a:gd name="connsiteX971" fmla="*/ 611659 w 10502838"/>
              <a:gd name="connsiteY971" fmla="*/ 5781751 h 6860376"/>
              <a:gd name="connsiteX972" fmla="*/ 55007 w 10502838"/>
              <a:gd name="connsiteY972" fmla="*/ 5735712 h 6860376"/>
              <a:gd name="connsiteX973" fmla="*/ 130941 w 10502838"/>
              <a:gd name="connsiteY973" fmla="*/ 5811646 h 6860376"/>
              <a:gd name="connsiteX974" fmla="*/ 206875 w 10502838"/>
              <a:gd name="connsiteY974" fmla="*/ 5735712 h 6860376"/>
              <a:gd name="connsiteX975" fmla="*/ 252915 w 10502838"/>
              <a:gd name="connsiteY975" fmla="*/ 5781751 h 6860376"/>
              <a:gd name="connsiteX976" fmla="*/ 176980 w 10502838"/>
              <a:gd name="connsiteY976" fmla="*/ 5857685 h 6860376"/>
              <a:gd name="connsiteX977" fmla="*/ 252915 w 10502838"/>
              <a:gd name="connsiteY977" fmla="*/ 5933620 h 6860376"/>
              <a:gd name="connsiteX978" fmla="*/ 206875 w 10502838"/>
              <a:gd name="connsiteY978" fmla="*/ 5979658 h 6860376"/>
              <a:gd name="connsiteX979" fmla="*/ 130941 w 10502838"/>
              <a:gd name="connsiteY979" fmla="*/ 5903724 h 6860376"/>
              <a:gd name="connsiteX980" fmla="*/ 55007 w 10502838"/>
              <a:gd name="connsiteY980" fmla="*/ 5978463 h 6860376"/>
              <a:gd name="connsiteX981" fmla="*/ 8969 w 10502838"/>
              <a:gd name="connsiteY981" fmla="*/ 5932424 h 6860376"/>
              <a:gd name="connsiteX982" fmla="*/ 84902 w 10502838"/>
              <a:gd name="connsiteY982" fmla="*/ 5856489 h 6860376"/>
              <a:gd name="connsiteX983" fmla="*/ 8969 w 10502838"/>
              <a:gd name="connsiteY983" fmla="*/ 5781751 h 6860376"/>
              <a:gd name="connsiteX984" fmla="*/ 10295963 w 10502838"/>
              <a:gd name="connsiteY984" fmla="*/ 5734516 h 6860376"/>
              <a:gd name="connsiteX985" fmla="*/ 10371897 w 10502838"/>
              <a:gd name="connsiteY985" fmla="*/ 5810450 h 6860376"/>
              <a:gd name="connsiteX986" fmla="*/ 10447831 w 10502838"/>
              <a:gd name="connsiteY986" fmla="*/ 5734516 h 6860376"/>
              <a:gd name="connsiteX987" fmla="*/ 10493870 w 10502838"/>
              <a:gd name="connsiteY987" fmla="*/ 5780555 h 6860376"/>
              <a:gd name="connsiteX988" fmla="*/ 10417936 w 10502838"/>
              <a:gd name="connsiteY988" fmla="*/ 5856489 h 6860376"/>
              <a:gd name="connsiteX989" fmla="*/ 10493870 w 10502838"/>
              <a:gd name="connsiteY989" fmla="*/ 5932424 h 6860376"/>
              <a:gd name="connsiteX990" fmla="*/ 10447831 w 10502838"/>
              <a:gd name="connsiteY990" fmla="*/ 5978463 h 6860376"/>
              <a:gd name="connsiteX991" fmla="*/ 10371897 w 10502838"/>
              <a:gd name="connsiteY991" fmla="*/ 5902528 h 6860376"/>
              <a:gd name="connsiteX992" fmla="*/ 10295963 w 10502838"/>
              <a:gd name="connsiteY992" fmla="*/ 5978463 h 6860376"/>
              <a:gd name="connsiteX993" fmla="*/ 10249924 w 10502838"/>
              <a:gd name="connsiteY993" fmla="*/ 5932424 h 6860376"/>
              <a:gd name="connsiteX994" fmla="*/ 10325858 w 10502838"/>
              <a:gd name="connsiteY994" fmla="*/ 5856489 h 6860376"/>
              <a:gd name="connsiteX995" fmla="*/ 10249924 w 10502838"/>
              <a:gd name="connsiteY995" fmla="*/ 5780555 h 6860376"/>
              <a:gd name="connsiteX996" fmla="*/ 9693272 w 10502838"/>
              <a:gd name="connsiteY996" fmla="*/ 5734516 h 6860376"/>
              <a:gd name="connsiteX997" fmla="*/ 9769206 w 10502838"/>
              <a:gd name="connsiteY997" fmla="*/ 5810450 h 6860376"/>
              <a:gd name="connsiteX998" fmla="*/ 9845140 w 10502838"/>
              <a:gd name="connsiteY998" fmla="*/ 5734516 h 6860376"/>
              <a:gd name="connsiteX999" fmla="*/ 9891180 w 10502838"/>
              <a:gd name="connsiteY999" fmla="*/ 5780555 h 6860376"/>
              <a:gd name="connsiteX1000" fmla="*/ 9815245 w 10502838"/>
              <a:gd name="connsiteY1000" fmla="*/ 5856489 h 6860376"/>
              <a:gd name="connsiteX1001" fmla="*/ 9891180 w 10502838"/>
              <a:gd name="connsiteY1001" fmla="*/ 5932424 h 6860376"/>
              <a:gd name="connsiteX1002" fmla="*/ 9845140 w 10502838"/>
              <a:gd name="connsiteY1002" fmla="*/ 5978463 h 6860376"/>
              <a:gd name="connsiteX1003" fmla="*/ 9769206 w 10502838"/>
              <a:gd name="connsiteY1003" fmla="*/ 5902528 h 6860376"/>
              <a:gd name="connsiteX1004" fmla="*/ 9693272 w 10502838"/>
              <a:gd name="connsiteY1004" fmla="*/ 5978463 h 6860376"/>
              <a:gd name="connsiteX1005" fmla="*/ 9647233 w 10502838"/>
              <a:gd name="connsiteY1005" fmla="*/ 5932424 h 6860376"/>
              <a:gd name="connsiteX1006" fmla="*/ 9723167 w 10502838"/>
              <a:gd name="connsiteY1006" fmla="*/ 5856489 h 6860376"/>
              <a:gd name="connsiteX1007" fmla="*/ 9647233 w 10502838"/>
              <a:gd name="connsiteY1007" fmla="*/ 5780555 h 6860376"/>
              <a:gd name="connsiteX1008" fmla="*/ 9091777 w 10502838"/>
              <a:gd name="connsiteY1008" fmla="*/ 5734516 h 6860376"/>
              <a:gd name="connsiteX1009" fmla="*/ 9167711 w 10502838"/>
              <a:gd name="connsiteY1009" fmla="*/ 5810450 h 6860376"/>
              <a:gd name="connsiteX1010" fmla="*/ 9243645 w 10502838"/>
              <a:gd name="connsiteY1010" fmla="*/ 5734516 h 6860376"/>
              <a:gd name="connsiteX1011" fmla="*/ 9289684 w 10502838"/>
              <a:gd name="connsiteY1011" fmla="*/ 5780555 h 6860376"/>
              <a:gd name="connsiteX1012" fmla="*/ 9213750 w 10502838"/>
              <a:gd name="connsiteY1012" fmla="*/ 5856489 h 6860376"/>
              <a:gd name="connsiteX1013" fmla="*/ 9289684 w 10502838"/>
              <a:gd name="connsiteY1013" fmla="*/ 5932424 h 6860376"/>
              <a:gd name="connsiteX1014" fmla="*/ 9243645 w 10502838"/>
              <a:gd name="connsiteY1014" fmla="*/ 5978463 h 6860376"/>
              <a:gd name="connsiteX1015" fmla="*/ 9167711 w 10502838"/>
              <a:gd name="connsiteY1015" fmla="*/ 5902528 h 6860376"/>
              <a:gd name="connsiteX1016" fmla="*/ 9091777 w 10502838"/>
              <a:gd name="connsiteY1016" fmla="*/ 5978463 h 6860376"/>
              <a:gd name="connsiteX1017" fmla="*/ 9045738 w 10502838"/>
              <a:gd name="connsiteY1017" fmla="*/ 5932424 h 6860376"/>
              <a:gd name="connsiteX1018" fmla="*/ 9121672 w 10502838"/>
              <a:gd name="connsiteY1018" fmla="*/ 5856489 h 6860376"/>
              <a:gd name="connsiteX1019" fmla="*/ 9045738 w 10502838"/>
              <a:gd name="connsiteY1019" fmla="*/ 5780555 h 6860376"/>
              <a:gd name="connsiteX1020" fmla="*/ 8488488 w 10502838"/>
              <a:gd name="connsiteY1020" fmla="*/ 5734516 h 6860376"/>
              <a:gd name="connsiteX1021" fmla="*/ 8564422 w 10502838"/>
              <a:gd name="connsiteY1021" fmla="*/ 5810450 h 6860376"/>
              <a:gd name="connsiteX1022" fmla="*/ 8640356 w 10502838"/>
              <a:gd name="connsiteY1022" fmla="*/ 5734516 h 6860376"/>
              <a:gd name="connsiteX1023" fmla="*/ 8686396 w 10502838"/>
              <a:gd name="connsiteY1023" fmla="*/ 5780555 h 6860376"/>
              <a:gd name="connsiteX1024" fmla="*/ 8610461 w 10502838"/>
              <a:gd name="connsiteY1024" fmla="*/ 5856489 h 6860376"/>
              <a:gd name="connsiteX1025" fmla="*/ 8686396 w 10502838"/>
              <a:gd name="connsiteY1025" fmla="*/ 5932424 h 6860376"/>
              <a:gd name="connsiteX1026" fmla="*/ 8640356 w 10502838"/>
              <a:gd name="connsiteY1026" fmla="*/ 5978463 h 6860376"/>
              <a:gd name="connsiteX1027" fmla="*/ 8564422 w 10502838"/>
              <a:gd name="connsiteY1027" fmla="*/ 5902528 h 6860376"/>
              <a:gd name="connsiteX1028" fmla="*/ 8488488 w 10502838"/>
              <a:gd name="connsiteY1028" fmla="*/ 5978463 h 6860376"/>
              <a:gd name="connsiteX1029" fmla="*/ 8442449 w 10502838"/>
              <a:gd name="connsiteY1029" fmla="*/ 5932424 h 6860376"/>
              <a:gd name="connsiteX1030" fmla="*/ 8518383 w 10502838"/>
              <a:gd name="connsiteY1030" fmla="*/ 5856489 h 6860376"/>
              <a:gd name="connsiteX1031" fmla="*/ 8442449 w 10502838"/>
              <a:gd name="connsiteY1031" fmla="*/ 5780555 h 6860376"/>
              <a:gd name="connsiteX1032" fmla="*/ 7886396 w 10502838"/>
              <a:gd name="connsiteY1032" fmla="*/ 5734516 h 6860376"/>
              <a:gd name="connsiteX1033" fmla="*/ 7962330 w 10502838"/>
              <a:gd name="connsiteY1033" fmla="*/ 5810450 h 6860376"/>
              <a:gd name="connsiteX1034" fmla="*/ 8038264 w 10502838"/>
              <a:gd name="connsiteY1034" fmla="*/ 5734516 h 6860376"/>
              <a:gd name="connsiteX1035" fmla="*/ 8084303 w 10502838"/>
              <a:gd name="connsiteY1035" fmla="*/ 5780555 h 6860376"/>
              <a:gd name="connsiteX1036" fmla="*/ 8008369 w 10502838"/>
              <a:gd name="connsiteY1036" fmla="*/ 5856489 h 6860376"/>
              <a:gd name="connsiteX1037" fmla="*/ 8084303 w 10502838"/>
              <a:gd name="connsiteY1037" fmla="*/ 5932424 h 6860376"/>
              <a:gd name="connsiteX1038" fmla="*/ 8038264 w 10502838"/>
              <a:gd name="connsiteY1038" fmla="*/ 5978463 h 6860376"/>
              <a:gd name="connsiteX1039" fmla="*/ 7962330 w 10502838"/>
              <a:gd name="connsiteY1039" fmla="*/ 5902528 h 6860376"/>
              <a:gd name="connsiteX1040" fmla="*/ 7886396 w 10502838"/>
              <a:gd name="connsiteY1040" fmla="*/ 5978463 h 6860376"/>
              <a:gd name="connsiteX1041" fmla="*/ 7840357 w 10502838"/>
              <a:gd name="connsiteY1041" fmla="*/ 5932424 h 6860376"/>
              <a:gd name="connsiteX1042" fmla="*/ 7916291 w 10502838"/>
              <a:gd name="connsiteY1042" fmla="*/ 5856489 h 6860376"/>
              <a:gd name="connsiteX1043" fmla="*/ 7840357 w 10502838"/>
              <a:gd name="connsiteY1043" fmla="*/ 5780555 h 6860376"/>
              <a:gd name="connsiteX1044" fmla="*/ 7283705 w 10502838"/>
              <a:gd name="connsiteY1044" fmla="*/ 5734516 h 6860376"/>
              <a:gd name="connsiteX1045" fmla="*/ 7359639 w 10502838"/>
              <a:gd name="connsiteY1045" fmla="*/ 5810450 h 6860376"/>
              <a:gd name="connsiteX1046" fmla="*/ 7435573 w 10502838"/>
              <a:gd name="connsiteY1046" fmla="*/ 5734516 h 6860376"/>
              <a:gd name="connsiteX1047" fmla="*/ 7481613 w 10502838"/>
              <a:gd name="connsiteY1047" fmla="*/ 5780555 h 6860376"/>
              <a:gd name="connsiteX1048" fmla="*/ 7405678 w 10502838"/>
              <a:gd name="connsiteY1048" fmla="*/ 5856489 h 6860376"/>
              <a:gd name="connsiteX1049" fmla="*/ 7481613 w 10502838"/>
              <a:gd name="connsiteY1049" fmla="*/ 5932424 h 6860376"/>
              <a:gd name="connsiteX1050" fmla="*/ 7435573 w 10502838"/>
              <a:gd name="connsiteY1050" fmla="*/ 5978463 h 6860376"/>
              <a:gd name="connsiteX1051" fmla="*/ 7359639 w 10502838"/>
              <a:gd name="connsiteY1051" fmla="*/ 5902528 h 6860376"/>
              <a:gd name="connsiteX1052" fmla="*/ 7283705 w 10502838"/>
              <a:gd name="connsiteY1052" fmla="*/ 5978463 h 6860376"/>
              <a:gd name="connsiteX1053" fmla="*/ 7237666 w 10502838"/>
              <a:gd name="connsiteY1053" fmla="*/ 5932424 h 6860376"/>
              <a:gd name="connsiteX1054" fmla="*/ 7313600 w 10502838"/>
              <a:gd name="connsiteY1054" fmla="*/ 5856489 h 6860376"/>
              <a:gd name="connsiteX1055" fmla="*/ 7237666 w 10502838"/>
              <a:gd name="connsiteY1055" fmla="*/ 5780555 h 6860376"/>
              <a:gd name="connsiteX1056" fmla="*/ 6681612 w 10502838"/>
              <a:gd name="connsiteY1056" fmla="*/ 5734516 h 6860376"/>
              <a:gd name="connsiteX1057" fmla="*/ 6757546 w 10502838"/>
              <a:gd name="connsiteY1057" fmla="*/ 5810450 h 6860376"/>
              <a:gd name="connsiteX1058" fmla="*/ 6833480 w 10502838"/>
              <a:gd name="connsiteY1058" fmla="*/ 5734516 h 6860376"/>
              <a:gd name="connsiteX1059" fmla="*/ 6879519 w 10502838"/>
              <a:gd name="connsiteY1059" fmla="*/ 5780555 h 6860376"/>
              <a:gd name="connsiteX1060" fmla="*/ 6803585 w 10502838"/>
              <a:gd name="connsiteY1060" fmla="*/ 5856489 h 6860376"/>
              <a:gd name="connsiteX1061" fmla="*/ 6879519 w 10502838"/>
              <a:gd name="connsiteY1061" fmla="*/ 5932424 h 6860376"/>
              <a:gd name="connsiteX1062" fmla="*/ 6833480 w 10502838"/>
              <a:gd name="connsiteY1062" fmla="*/ 5978463 h 6860376"/>
              <a:gd name="connsiteX1063" fmla="*/ 6757546 w 10502838"/>
              <a:gd name="connsiteY1063" fmla="*/ 5902528 h 6860376"/>
              <a:gd name="connsiteX1064" fmla="*/ 6681612 w 10502838"/>
              <a:gd name="connsiteY1064" fmla="*/ 5978463 h 6860376"/>
              <a:gd name="connsiteX1065" fmla="*/ 6635573 w 10502838"/>
              <a:gd name="connsiteY1065" fmla="*/ 5932424 h 6860376"/>
              <a:gd name="connsiteX1066" fmla="*/ 6711507 w 10502838"/>
              <a:gd name="connsiteY1066" fmla="*/ 5856489 h 6860376"/>
              <a:gd name="connsiteX1067" fmla="*/ 6635573 w 10502838"/>
              <a:gd name="connsiteY1067" fmla="*/ 5780555 h 6860376"/>
              <a:gd name="connsiteX1068" fmla="*/ 6078921 w 10502838"/>
              <a:gd name="connsiteY1068" fmla="*/ 5734516 h 6860376"/>
              <a:gd name="connsiteX1069" fmla="*/ 6154855 w 10502838"/>
              <a:gd name="connsiteY1069" fmla="*/ 5810450 h 6860376"/>
              <a:gd name="connsiteX1070" fmla="*/ 6230789 w 10502838"/>
              <a:gd name="connsiteY1070" fmla="*/ 5734516 h 6860376"/>
              <a:gd name="connsiteX1071" fmla="*/ 6276829 w 10502838"/>
              <a:gd name="connsiteY1071" fmla="*/ 5780555 h 6860376"/>
              <a:gd name="connsiteX1072" fmla="*/ 6200894 w 10502838"/>
              <a:gd name="connsiteY1072" fmla="*/ 5856489 h 6860376"/>
              <a:gd name="connsiteX1073" fmla="*/ 6276829 w 10502838"/>
              <a:gd name="connsiteY1073" fmla="*/ 5932424 h 6860376"/>
              <a:gd name="connsiteX1074" fmla="*/ 6230789 w 10502838"/>
              <a:gd name="connsiteY1074" fmla="*/ 5978463 h 6860376"/>
              <a:gd name="connsiteX1075" fmla="*/ 6154855 w 10502838"/>
              <a:gd name="connsiteY1075" fmla="*/ 5902528 h 6860376"/>
              <a:gd name="connsiteX1076" fmla="*/ 6078921 w 10502838"/>
              <a:gd name="connsiteY1076" fmla="*/ 5978463 h 6860376"/>
              <a:gd name="connsiteX1077" fmla="*/ 6032882 w 10502838"/>
              <a:gd name="connsiteY1077" fmla="*/ 5932424 h 6860376"/>
              <a:gd name="connsiteX1078" fmla="*/ 6108816 w 10502838"/>
              <a:gd name="connsiteY1078" fmla="*/ 5856489 h 6860376"/>
              <a:gd name="connsiteX1079" fmla="*/ 6032882 w 10502838"/>
              <a:gd name="connsiteY1079" fmla="*/ 5780555 h 6860376"/>
              <a:gd name="connsiteX1080" fmla="*/ 10348579 w 10502838"/>
              <a:gd name="connsiteY1080" fmla="*/ 5286085 h 6860376"/>
              <a:gd name="connsiteX1081" fmla="*/ 10395813 w 10502838"/>
              <a:gd name="connsiteY1081" fmla="*/ 5286085 h 6860376"/>
              <a:gd name="connsiteX1082" fmla="*/ 10395813 w 10502838"/>
              <a:gd name="connsiteY1082" fmla="*/ 5393111 h 6860376"/>
              <a:gd name="connsiteX1083" fmla="*/ 10502838 w 10502838"/>
              <a:gd name="connsiteY1083" fmla="*/ 5393111 h 6860376"/>
              <a:gd name="connsiteX1084" fmla="*/ 10502838 w 10502838"/>
              <a:gd name="connsiteY1084" fmla="*/ 5440345 h 6860376"/>
              <a:gd name="connsiteX1085" fmla="*/ 10395813 w 10502838"/>
              <a:gd name="connsiteY1085" fmla="*/ 5440345 h 6860376"/>
              <a:gd name="connsiteX1086" fmla="*/ 10395813 w 10502838"/>
              <a:gd name="connsiteY1086" fmla="*/ 5547371 h 6860376"/>
              <a:gd name="connsiteX1087" fmla="*/ 10348579 w 10502838"/>
              <a:gd name="connsiteY1087" fmla="*/ 5547371 h 6860376"/>
              <a:gd name="connsiteX1088" fmla="*/ 10348579 w 10502838"/>
              <a:gd name="connsiteY1088" fmla="*/ 5440345 h 6860376"/>
              <a:gd name="connsiteX1089" fmla="*/ 10241553 w 10502838"/>
              <a:gd name="connsiteY1089" fmla="*/ 5440345 h 6860376"/>
              <a:gd name="connsiteX1090" fmla="*/ 10241553 w 10502838"/>
              <a:gd name="connsiteY1090" fmla="*/ 5393111 h 6860376"/>
              <a:gd name="connsiteX1091" fmla="*/ 10348579 w 10502838"/>
              <a:gd name="connsiteY1091" fmla="*/ 5393111 h 6860376"/>
              <a:gd name="connsiteX1092" fmla="*/ 9746486 w 10502838"/>
              <a:gd name="connsiteY1092" fmla="*/ 5286085 h 6860376"/>
              <a:gd name="connsiteX1093" fmla="*/ 9793123 w 10502838"/>
              <a:gd name="connsiteY1093" fmla="*/ 5286085 h 6860376"/>
              <a:gd name="connsiteX1094" fmla="*/ 9793123 w 10502838"/>
              <a:gd name="connsiteY1094" fmla="*/ 5393111 h 6860376"/>
              <a:gd name="connsiteX1095" fmla="*/ 9900148 w 10502838"/>
              <a:gd name="connsiteY1095" fmla="*/ 5393111 h 6860376"/>
              <a:gd name="connsiteX1096" fmla="*/ 9900148 w 10502838"/>
              <a:gd name="connsiteY1096" fmla="*/ 5440345 h 6860376"/>
              <a:gd name="connsiteX1097" fmla="*/ 9793123 w 10502838"/>
              <a:gd name="connsiteY1097" fmla="*/ 5440345 h 6860376"/>
              <a:gd name="connsiteX1098" fmla="*/ 9793123 w 10502838"/>
              <a:gd name="connsiteY1098" fmla="*/ 5547371 h 6860376"/>
              <a:gd name="connsiteX1099" fmla="*/ 9746486 w 10502838"/>
              <a:gd name="connsiteY1099" fmla="*/ 5547371 h 6860376"/>
              <a:gd name="connsiteX1100" fmla="*/ 9746486 w 10502838"/>
              <a:gd name="connsiteY1100" fmla="*/ 5440345 h 6860376"/>
              <a:gd name="connsiteX1101" fmla="*/ 9639460 w 10502838"/>
              <a:gd name="connsiteY1101" fmla="*/ 5440345 h 6860376"/>
              <a:gd name="connsiteX1102" fmla="*/ 9639460 w 10502838"/>
              <a:gd name="connsiteY1102" fmla="*/ 5393111 h 6860376"/>
              <a:gd name="connsiteX1103" fmla="*/ 9746486 w 10502838"/>
              <a:gd name="connsiteY1103" fmla="*/ 5393111 h 6860376"/>
              <a:gd name="connsiteX1104" fmla="*/ 9143796 w 10502838"/>
              <a:gd name="connsiteY1104" fmla="*/ 5286085 h 6860376"/>
              <a:gd name="connsiteX1105" fmla="*/ 9191030 w 10502838"/>
              <a:gd name="connsiteY1105" fmla="*/ 5286085 h 6860376"/>
              <a:gd name="connsiteX1106" fmla="*/ 9191030 w 10502838"/>
              <a:gd name="connsiteY1106" fmla="*/ 5393111 h 6860376"/>
              <a:gd name="connsiteX1107" fmla="*/ 9298055 w 10502838"/>
              <a:gd name="connsiteY1107" fmla="*/ 5393111 h 6860376"/>
              <a:gd name="connsiteX1108" fmla="*/ 9298055 w 10502838"/>
              <a:gd name="connsiteY1108" fmla="*/ 5440345 h 6860376"/>
              <a:gd name="connsiteX1109" fmla="*/ 9191030 w 10502838"/>
              <a:gd name="connsiteY1109" fmla="*/ 5440345 h 6860376"/>
              <a:gd name="connsiteX1110" fmla="*/ 9191030 w 10502838"/>
              <a:gd name="connsiteY1110" fmla="*/ 5547371 h 6860376"/>
              <a:gd name="connsiteX1111" fmla="*/ 9143796 w 10502838"/>
              <a:gd name="connsiteY1111" fmla="*/ 5547371 h 6860376"/>
              <a:gd name="connsiteX1112" fmla="*/ 9143796 w 10502838"/>
              <a:gd name="connsiteY1112" fmla="*/ 5440345 h 6860376"/>
              <a:gd name="connsiteX1113" fmla="*/ 9036770 w 10502838"/>
              <a:gd name="connsiteY1113" fmla="*/ 5440345 h 6860376"/>
              <a:gd name="connsiteX1114" fmla="*/ 9036770 w 10502838"/>
              <a:gd name="connsiteY1114" fmla="*/ 5393111 h 6860376"/>
              <a:gd name="connsiteX1115" fmla="*/ 9143796 w 10502838"/>
              <a:gd name="connsiteY1115" fmla="*/ 5393111 h 6860376"/>
              <a:gd name="connsiteX1116" fmla="*/ 8541105 w 10502838"/>
              <a:gd name="connsiteY1116" fmla="*/ 5286085 h 6860376"/>
              <a:gd name="connsiteX1117" fmla="*/ 8588339 w 10502838"/>
              <a:gd name="connsiteY1117" fmla="*/ 5286085 h 6860376"/>
              <a:gd name="connsiteX1118" fmla="*/ 8588339 w 10502838"/>
              <a:gd name="connsiteY1118" fmla="*/ 5393111 h 6860376"/>
              <a:gd name="connsiteX1119" fmla="*/ 8695365 w 10502838"/>
              <a:gd name="connsiteY1119" fmla="*/ 5393111 h 6860376"/>
              <a:gd name="connsiteX1120" fmla="*/ 8695365 w 10502838"/>
              <a:gd name="connsiteY1120" fmla="*/ 5440345 h 6860376"/>
              <a:gd name="connsiteX1121" fmla="*/ 8588339 w 10502838"/>
              <a:gd name="connsiteY1121" fmla="*/ 5440345 h 6860376"/>
              <a:gd name="connsiteX1122" fmla="*/ 8588339 w 10502838"/>
              <a:gd name="connsiteY1122" fmla="*/ 5547371 h 6860376"/>
              <a:gd name="connsiteX1123" fmla="*/ 8541105 w 10502838"/>
              <a:gd name="connsiteY1123" fmla="*/ 5547371 h 6860376"/>
              <a:gd name="connsiteX1124" fmla="*/ 8541105 w 10502838"/>
              <a:gd name="connsiteY1124" fmla="*/ 5440345 h 6860376"/>
              <a:gd name="connsiteX1125" fmla="*/ 8434079 w 10502838"/>
              <a:gd name="connsiteY1125" fmla="*/ 5440345 h 6860376"/>
              <a:gd name="connsiteX1126" fmla="*/ 8434079 w 10502838"/>
              <a:gd name="connsiteY1126" fmla="*/ 5393111 h 6860376"/>
              <a:gd name="connsiteX1127" fmla="*/ 8541105 w 10502838"/>
              <a:gd name="connsiteY1127" fmla="*/ 5393111 h 6860376"/>
              <a:gd name="connsiteX1128" fmla="*/ 7939012 w 10502838"/>
              <a:gd name="connsiteY1128" fmla="*/ 5286085 h 6860376"/>
              <a:gd name="connsiteX1129" fmla="*/ 7985648 w 10502838"/>
              <a:gd name="connsiteY1129" fmla="*/ 5286085 h 6860376"/>
              <a:gd name="connsiteX1130" fmla="*/ 7985648 w 10502838"/>
              <a:gd name="connsiteY1130" fmla="*/ 5393111 h 6860376"/>
              <a:gd name="connsiteX1131" fmla="*/ 8092674 w 10502838"/>
              <a:gd name="connsiteY1131" fmla="*/ 5393111 h 6860376"/>
              <a:gd name="connsiteX1132" fmla="*/ 8092674 w 10502838"/>
              <a:gd name="connsiteY1132" fmla="*/ 5440345 h 6860376"/>
              <a:gd name="connsiteX1133" fmla="*/ 7985648 w 10502838"/>
              <a:gd name="connsiteY1133" fmla="*/ 5440345 h 6860376"/>
              <a:gd name="connsiteX1134" fmla="*/ 7985648 w 10502838"/>
              <a:gd name="connsiteY1134" fmla="*/ 5547371 h 6860376"/>
              <a:gd name="connsiteX1135" fmla="*/ 7939012 w 10502838"/>
              <a:gd name="connsiteY1135" fmla="*/ 5547371 h 6860376"/>
              <a:gd name="connsiteX1136" fmla="*/ 7939012 w 10502838"/>
              <a:gd name="connsiteY1136" fmla="*/ 5440345 h 6860376"/>
              <a:gd name="connsiteX1137" fmla="*/ 7831986 w 10502838"/>
              <a:gd name="connsiteY1137" fmla="*/ 5440345 h 6860376"/>
              <a:gd name="connsiteX1138" fmla="*/ 7831986 w 10502838"/>
              <a:gd name="connsiteY1138" fmla="*/ 5393111 h 6860376"/>
              <a:gd name="connsiteX1139" fmla="*/ 7939012 w 10502838"/>
              <a:gd name="connsiteY1139" fmla="*/ 5393111 h 6860376"/>
              <a:gd name="connsiteX1140" fmla="*/ 7336321 w 10502838"/>
              <a:gd name="connsiteY1140" fmla="*/ 5286085 h 6860376"/>
              <a:gd name="connsiteX1141" fmla="*/ 7383555 w 10502838"/>
              <a:gd name="connsiteY1141" fmla="*/ 5286085 h 6860376"/>
              <a:gd name="connsiteX1142" fmla="*/ 7383555 w 10502838"/>
              <a:gd name="connsiteY1142" fmla="*/ 5393111 h 6860376"/>
              <a:gd name="connsiteX1143" fmla="*/ 7490581 w 10502838"/>
              <a:gd name="connsiteY1143" fmla="*/ 5393111 h 6860376"/>
              <a:gd name="connsiteX1144" fmla="*/ 7490581 w 10502838"/>
              <a:gd name="connsiteY1144" fmla="*/ 5440345 h 6860376"/>
              <a:gd name="connsiteX1145" fmla="*/ 7383555 w 10502838"/>
              <a:gd name="connsiteY1145" fmla="*/ 5440345 h 6860376"/>
              <a:gd name="connsiteX1146" fmla="*/ 7383555 w 10502838"/>
              <a:gd name="connsiteY1146" fmla="*/ 5547371 h 6860376"/>
              <a:gd name="connsiteX1147" fmla="*/ 7336321 w 10502838"/>
              <a:gd name="connsiteY1147" fmla="*/ 5547371 h 6860376"/>
              <a:gd name="connsiteX1148" fmla="*/ 7336321 w 10502838"/>
              <a:gd name="connsiteY1148" fmla="*/ 5440345 h 6860376"/>
              <a:gd name="connsiteX1149" fmla="*/ 7229295 w 10502838"/>
              <a:gd name="connsiteY1149" fmla="*/ 5440345 h 6860376"/>
              <a:gd name="connsiteX1150" fmla="*/ 7229295 w 10502838"/>
              <a:gd name="connsiteY1150" fmla="*/ 5393111 h 6860376"/>
              <a:gd name="connsiteX1151" fmla="*/ 7336321 w 10502838"/>
              <a:gd name="connsiteY1151" fmla="*/ 5393111 h 6860376"/>
              <a:gd name="connsiteX1152" fmla="*/ 6734228 w 10502838"/>
              <a:gd name="connsiteY1152" fmla="*/ 5286085 h 6860376"/>
              <a:gd name="connsiteX1153" fmla="*/ 6780864 w 10502838"/>
              <a:gd name="connsiteY1153" fmla="*/ 5286085 h 6860376"/>
              <a:gd name="connsiteX1154" fmla="*/ 6780864 w 10502838"/>
              <a:gd name="connsiteY1154" fmla="*/ 5393111 h 6860376"/>
              <a:gd name="connsiteX1155" fmla="*/ 6887890 w 10502838"/>
              <a:gd name="connsiteY1155" fmla="*/ 5393111 h 6860376"/>
              <a:gd name="connsiteX1156" fmla="*/ 6887890 w 10502838"/>
              <a:gd name="connsiteY1156" fmla="*/ 5440345 h 6860376"/>
              <a:gd name="connsiteX1157" fmla="*/ 6780864 w 10502838"/>
              <a:gd name="connsiteY1157" fmla="*/ 5440345 h 6860376"/>
              <a:gd name="connsiteX1158" fmla="*/ 6780864 w 10502838"/>
              <a:gd name="connsiteY1158" fmla="*/ 5547371 h 6860376"/>
              <a:gd name="connsiteX1159" fmla="*/ 6734228 w 10502838"/>
              <a:gd name="connsiteY1159" fmla="*/ 5547371 h 6860376"/>
              <a:gd name="connsiteX1160" fmla="*/ 6734228 w 10502838"/>
              <a:gd name="connsiteY1160" fmla="*/ 5440345 h 6860376"/>
              <a:gd name="connsiteX1161" fmla="*/ 6627202 w 10502838"/>
              <a:gd name="connsiteY1161" fmla="*/ 5440345 h 6860376"/>
              <a:gd name="connsiteX1162" fmla="*/ 6627202 w 10502838"/>
              <a:gd name="connsiteY1162" fmla="*/ 5393111 h 6860376"/>
              <a:gd name="connsiteX1163" fmla="*/ 6734228 w 10502838"/>
              <a:gd name="connsiteY1163" fmla="*/ 5393111 h 6860376"/>
              <a:gd name="connsiteX1164" fmla="*/ 6131537 w 10502838"/>
              <a:gd name="connsiteY1164" fmla="*/ 5286085 h 6860376"/>
              <a:gd name="connsiteX1165" fmla="*/ 6178771 w 10502838"/>
              <a:gd name="connsiteY1165" fmla="*/ 5286085 h 6860376"/>
              <a:gd name="connsiteX1166" fmla="*/ 6178771 w 10502838"/>
              <a:gd name="connsiteY1166" fmla="*/ 5393111 h 6860376"/>
              <a:gd name="connsiteX1167" fmla="*/ 6285797 w 10502838"/>
              <a:gd name="connsiteY1167" fmla="*/ 5393111 h 6860376"/>
              <a:gd name="connsiteX1168" fmla="*/ 6285797 w 10502838"/>
              <a:gd name="connsiteY1168" fmla="*/ 5440345 h 6860376"/>
              <a:gd name="connsiteX1169" fmla="*/ 6178771 w 10502838"/>
              <a:gd name="connsiteY1169" fmla="*/ 5440345 h 6860376"/>
              <a:gd name="connsiteX1170" fmla="*/ 6178771 w 10502838"/>
              <a:gd name="connsiteY1170" fmla="*/ 5547371 h 6860376"/>
              <a:gd name="connsiteX1171" fmla="*/ 6131537 w 10502838"/>
              <a:gd name="connsiteY1171" fmla="*/ 5547371 h 6860376"/>
              <a:gd name="connsiteX1172" fmla="*/ 6131537 w 10502838"/>
              <a:gd name="connsiteY1172" fmla="*/ 5440345 h 6860376"/>
              <a:gd name="connsiteX1173" fmla="*/ 6024511 w 10502838"/>
              <a:gd name="connsiteY1173" fmla="*/ 5440345 h 6860376"/>
              <a:gd name="connsiteX1174" fmla="*/ 6024511 w 10502838"/>
              <a:gd name="connsiteY1174" fmla="*/ 5393111 h 6860376"/>
              <a:gd name="connsiteX1175" fmla="*/ 6131537 w 10502838"/>
              <a:gd name="connsiteY1175" fmla="*/ 5393111 h 6860376"/>
              <a:gd name="connsiteX1176" fmla="*/ 5528846 w 10502838"/>
              <a:gd name="connsiteY1176" fmla="*/ 5286085 h 6860376"/>
              <a:gd name="connsiteX1177" fmla="*/ 5576080 w 10502838"/>
              <a:gd name="connsiteY1177" fmla="*/ 5286085 h 6860376"/>
              <a:gd name="connsiteX1178" fmla="*/ 5576080 w 10502838"/>
              <a:gd name="connsiteY1178" fmla="*/ 5393111 h 6860376"/>
              <a:gd name="connsiteX1179" fmla="*/ 5683106 w 10502838"/>
              <a:gd name="connsiteY1179" fmla="*/ 5393111 h 6860376"/>
              <a:gd name="connsiteX1180" fmla="*/ 5683106 w 10502838"/>
              <a:gd name="connsiteY1180" fmla="*/ 5440345 h 6860376"/>
              <a:gd name="connsiteX1181" fmla="*/ 5576080 w 10502838"/>
              <a:gd name="connsiteY1181" fmla="*/ 5440345 h 6860376"/>
              <a:gd name="connsiteX1182" fmla="*/ 5576080 w 10502838"/>
              <a:gd name="connsiteY1182" fmla="*/ 5547371 h 6860376"/>
              <a:gd name="connsiteX1183" fmla="*/ 5528846 w 10502838"/>
              <a:gd name="connsiteY1183" fmla="*/ 5547371 h 6860376"/>
              <a:gd name="connsiteX1184" fmla="*/ 5528846 w 10502838"/>
              <a:gd name="connsiteY1184" fmla="*/ 5440345 h 6860376"/>
              <a:gd name="connsiteX1185" fmla="*/ 5421820 w 10502838"/>
              <a:gd name="connsiteY1185" fmla="*/ 5440345 h 6860376"/>
              <a:gd name="connsiteX1186" fmla="*/ 5421820 w 10502838"/>
              <a:gd name="connsiteY1186" fmla="*/ 5393111 h 6860376"/>
              <a:gd name="connsiteX1187" fmla="*/ 5528846 w 10502838"/>
              <a:gd name="connsiteY1187" fmla="*/ 5393111 h 6860376"/>
              <a:gd name="connsiteX1188" fmla="*/ 4926753 w 10502838"/>
              <a:gd name="connsiteY1188" fmla="*/ 5286085 h 6860376"/>
              <a:gd name="connsiteX1189" fmla="*/ 4973389 w 10502838"/>
              <a:gd name="connsiteY1189" fmla="*/ 5286085 h 6860376"/>
              <a:gd name="connsiteX1190" fmla="*/ 4973389 w 10502838"/>
              <a:gd name="connsiteY1190" fmla="*/ 5393111 h 6860376"/>
              <a:gd name="connsiteX1191" fmla="*/ 5080415 w 10502838"/>
              <a:gd name="connsiteY1191" fmla="*/ 5393111 h 6860376"/>
              <a:gd name="connsiteX1192" fmla="*/ 5080415 w 10502838"/>
              <a:gd name="connsiteY1192" fmla="*/ 5440345 h 6860376"/>
              <a:gd name="connsiteX1193" fmla="*/ 4973389 w 10502838"/>
              <a:gd name="connsiteY1193" fmla="*/ 5440345 h 6860376"/>
              <a:gd name="connsiteX1194" fmla="*/ 4973389 w 10502838"/>
              <a:gd name="connsiteY1194" fmla="*/ 5547371 h 6860376"/>
              <a:gd name="connsiteX1195" fmla="*/ 4926753 w 10502838"/>
              <a:gd name="connsiteY1195" fmla="*/ 5547371 h 6860376"/>
              <a:gd name="connsiteX1196" fmla="*/ 4926753 w 10502838"/>
              <a:gd name="connsiteY1196" fmla="*/ 5440345 h 6860376"/>
              <a:gd name="connsiteX1197" fmla="*/ 4819727 w 10502838"/>
              <a:gd name="connsiteY1197" fmla="*/ 5440345 h 6860376"/>
              <a:gd name="connsiteX1198" fmla="*/ 4819727 w 10502838"/>
              <a:gd name="connsiteY1198" fmla="*/ 5393111 h 6860376"/>
              <a:gd name="connsiteX1199" fmla="*/ 4926753 w 10502838"/>
              <a:gd name="connsiteY1199" fmla="*/ 5393111 h 6860376"/>
              <a:gd name="connsiteX1200" fmla="*/ 4324063 w 10502838"/>
              <a:gd name="connsiteY1200" fmla="*/ 5286085 h 6860376"/>
              <a:gd name="connsiteX1201" fmla="*/ 4371297 w 10502838"/>
              <a:gd name="connsiteY1201" fmla="*/ 5286085 h 6860376"/>
              <a:gd name="connsiteX1202" fmla="*/ 4371297 w 10502838"/>
              <a:gd name="connsiteY1202" fmla="*/ 5393111 h 6860376"/>
              <a:gd name="connsiteX1203" fmla="*/ 4478323 w 10502838"/>
              <a:gd name="connsiteY1203" fmla="*/ 5393111 h 6860376"/>
              <a:gd name="connsiteX1204" fmla="*/ 4478323 w 10502838"/>
              <a:gd name="connsiteY1204" fmla="*/ 5440345 h 6860376"/>
              <a:gd name="connsiteX1205" fmla="*/ 4371297 w 10502838"/>
              <a:gd name="connsiteY1205" fmla="*/ 5440345 h 6860376"/>
              <a:gd name="connsiteX1206" fmla="*/ 4371297 w 10502838"/>
              <a:gd name="connsiteY1206" fmla="*/ 5547371 h 6860376"/>
              <a:gd name="connsiteX1207" fmla="*/ 4324063 w 10502838"/>
              <a:gd name="connsiteY1207" fmla="*/ 5547371 h 6860376"/>
              <a:gd name="connsiteX1208" fmla="*/ 4324063 w 10502838"/>
              <a:gd name="connsiteY1208" fmla="*/ 5440345 h 6860376"/>
              <a:gd name="connsiteX1209" fmla="*/ 4217037 w 10502838"/>
              <a:gd name="connsiteY1209" fmla="*/ 5440345 h 6860376"/>
              <a:gd name="connsiteX1210" fmla="*/ 4217037 w 10502838"/>
              <a:gd name="connsiteY1210" fmla="*/ 5393111 h 6860376"/>
              <a:gd name="connsiteX1211" fmla="*/ 4324063 w 10502838"/>
              <a:gd name="connsiteY1211" fmla="*/ 5393111 h 6860376"/>
              <a:gd name="connsiteX1212" fmla="*/ 3721970 w 10502838"/>
              <a:gd name="connsiteY1212" fmla="*/ 5286085 h 6860376"/>
              <a:gd name="connsiteX1213" fmla="*/ 3768606 w 10502838"/>
              <a:gd name="connsiteY1213" fmla="*/ 5286085 h 6860376"/>
              <a:gd name="connsiteX1214" fmla="*/ 3768606 w 10502838"/>
              <a:gd name="connsiteY1214" fmla="*/ 5393111 h 6860376"/>
              <a:gd name="connsiteX1215" fmla="*/ 3875632 w 10502838"/>
              <a:gd name="connsiteY1215" fmla="*/ 5393111 h 6860376"/>
              <a:gd name="connsiteX1216" fmla="*/ 3875632 w 10502838"/>
              <a:gd name="connsiteY1216" fmla="*/ 5440345 h 6860376"/>
              <a:gd name="connsiteX1217" fmla="*/ 3768606 w 10502838"/>
              <a:gd name="connsiteY1217" fmla="*/ 5440345 h 6860376"/>
              <a:gd name="connsiteX1218" fmla="*/ 3768606 w 10502838"/>
              <a:gd name="connsiteY1218" fmla="*/ 5547371 h 6860376"/>
              <a:gd name="connsiteX1219" fmla="*/ 3721970 w 10502838"/>
              <a:gd name="connsiteY1219" fmla="*/ 5547371 h 6860376"/>
              <a:gd name="connsiteX1220" fmla="*/ 3721970 w 10502838"/>
              <a:gd name="connsiteY1220" fmla="*/ 5440345 h 6860376"/>
              <a:gd name="connsiteX1221" fmla="*/ 3614944 w 10502838"/>
              <a:gd name="connsiteY1221" fmla="*/ 5440345 h 6860376"/>
              <a:gd name="connsiteX1222" fmla="*/ 3614944 w 10502838"/>
              <a:gd name="connsiteY1222" fmla="*/ 5393111 h 6860376"/>
              <a:gd name="connsiteX1223" fmla="*/ 3721970 w 10502838"/>
              <a:gd name="connsiteY1223" fmla="*/ 5393111 h 6860376"/>
              <a:gd name="connsiteX1224" fmla="*/ 3119294 w 10502838"/>
              <a:gd name="connsiteY1224" fmla="*/ 5286085 h 6860376"/>
              <a:gd name="connsiteX1225" fmla="*/ 3166528 w 10502838"/>
              <a:gd name="connsiteY1225" fmla="*/ 5286085 h 6860376"/>
              <a:gd name="connsiteX1226" fmla="*/ 3166528 w 10502838"/>
              <a:gd name="connsiteY1226" fmla="*/ 5393111 h 6860376"/>
              <a:gd name="connsiteX1227" fmla="*/ 3273554 w 10502838"/>
              <a:gd name="connsiteY1227" fmla="*/ 5393111 h 6860376"/>
              <a:gd name="connsiteX1228" fmla="*/ 3273554 w 10502838"/>
              <a:gd name="connsiteY1228" fmla="*/ 5440345 h 6860376"/>
              <a:gd name="connsiteX1229" fmla="*/ 3166528 w 10502838"/>
              <a:gd name="connsiteY1229" fmla="*/ 5440345 h 6860376"/>
              <a:gd name="connsiteX1230" fmla="*/ 3166528 w 10502838"/>
              <a:gd name="connsiteY1230" fmla="*/ 5547371 h 6860376"/>
              <a:gd name="connsiteX1231" fmla="*/ 3119294 w 10502838"/>
              <a:gd name="connsiteY1231" fmla="*/ 5547371 h 6860376"/>
              <a:gd name="connsiteX1232" fmla="*/ 3119294 w 10502838"/>
              <a:gd name="connsiteY1232" fmla="*/ 5440345 h 6860376"/>
              <a:gd name="connsiteX1233" fmla="*/ 3012267 w 10502838"/>
              <a:gd name="connsiteY1233" fmla="*/ 5440345 h 6860376"/>
              <a:gd name="connsiteX1234" fmla="*/ 3012267 w 10502838"/>
              <a:gd name="connsiteY1234" fmla="*/ 5393111 h 6860376"/>
              <a:gd name="connsiteX1235" fmla="*/ 3119294 w 10502838"/>
              <a:gd name="connsiteY1235" fmla="*/ 5393111 h 6860376"/>
              <a:gd name="connsiteX1236" fmla="*/ 2516600 w 10502838"/>
              <a:gd name="connsiteY1236" fmla="*/ 5286085 h 6860376"/>
              <a:gd name="connsiteX1237" fmla="*/ 2563835 w 10502838"/>
              <a:gd name="connsiteY1237" fmla="*/ 5286085 h 6860376"/>
              <a:gd name="connsiteX1238" fmla="*/ 2563835 w 10502838"/>
              <a:gd name="connsiteY1238" fmla="*/ 5393111 h 6860376"/>
              <a:gd name="connsiteX1239" fmla="*/ 2670861 w 10502838"/>
              <a:gd name="connsiteY1239" fmla="*/ 5393111 h 6860376"/>
              <a:gd name="connsiteX1240" fmla="*/ 2670861 w 10502838"/>
              <a:gd name="connsiteY1240" fmla="*/ 5440345 h 6860376"/>
              <a:gd name="connsiteX1241" fmla="*/ 2563835 w 10502838"/>
              <a:gd name="connsiteY1241" fmla="*/ 5440345 h 6860376"/>
              <a:gd name="connsiteX1242" fmla="*/ 2563835 w 10502838"/>
              <a:gd name="connsiteY1242" fmla="*/ 5547371 h 6860376"/>
              <a:gd name="connsiteX1243" fmla="*/ 2516600 w 10502838"/>
              <a:gd name="connsiteY1243" fmla="*/ 5547371 h 6860376"/>
              <a:gd name="connsiteX1244" fmla="*/ 2516600 w 10502838"/>
              <a:gd name="connsiteY1244" fmla="*/ 5440345 h 6860376"/>
              <a:gd name="connsiteX1245" fmla="*/ 2409574 w 10502838"/>
              <a:gd name="connsiteY1245" fmla="*/ 5440345 h 6860376"/>
              <a:gd name="connsiteX1246" fmla="*/ 2409574 w 10502838"/>
              <a:gd name="connsiteY1246" fmla="*/ 5393111 h 6860376"/>
              <a:gd name="connsiteX1247" fmla="*/ 2516600 w 10502838"/>
              <a:gd name="connsiteY1247" fmla="*/ 5393111 h 6860376"/>
              <a:gd name="connsiteX1248" fmla="*/ 1914506 w 10502838"/>
              <a:gd name="connsiteY1248" fmla="*/ 5286085 h 6860376"/>
              <a:gd name="connsiteX1249" fmla="*/ 1961142 w 10502838"/>
              <a:gd name="connsiteY1249" fmla="*/ 5286085 h 6860376"/>
              <a:gd name="connsiteX1250" fmla="*/ 1961142 w 10502838"/>
              <a:gd name="connsiteY1250" fmla="*/ 5393111 h 6860376"/>
              <a:gd name="connsiteX1251" fmla="*/ 2068168 w 10502838"/>
              <a:gd name="connsiteY1251" fmla="*/ 5393111 h 6860376"/>
              <a:gd name="connsiteX1252" fmla="*/ 2068168 w 10502838"/>
              <a:gd name="connsiteY1252" fmla="*/ 5440345 h 6860376"/>
              <a:gd name="connsiteX1253" fmla="*/ 1961142 w 10502838"/>
              <a:gd name="connsiteY1253" fmla="*/ 5440345 h 6860376"/>
              <a:gd name="connsiteX1254" fmla="*/ 1961142 w 10502838"/>
              <a:gd name="connsiteY1254" fmla="*/ 5547371 h 6860376"/>
              <a:gd name="connsiteX1255" fmla="*/ 1914506 w 10502838"/>
              <a:gd name="connsiteY1255" fmla="*/ 5547371 h 6860376"/>
              <a:gd name="connsiteX1256" fmla="*/ 1914506 w 10502838"/>
              <a:gd name="connsiteY1256" fmla="*/ 5440345 h 6860376"/>
              <a:gd name="connsiteX1257" fmla="*/ 1807479 w 10502838"/>
              <a:gd name="connsiteY1257" fmla="*/ 5440345 h 6860376"/>
              <a:gd name="connsiteX1258" fmla="*/ 1807479 w 10502838"/>
              <a:gd name="connsiteY1258" fmla="*/ 5393111 h 6860376"/>
              <a:gd name="connsiteX1259" fmla="*/ 1914506 w 10502838"/>
              <a:gd name="connsiteY1259" fmla="*/ 5393111 h 6860376"/>
              <a:gd name="connsiteX1260" fmla="*/ 1311811 w 10502838"/>
              <a:gd name="connsiteY1260" fmla="*/ 5286085 h 6860376"/>
              <a:gd name="connsiteX1261" fmla="*/ 1359047 w 10502838"/>
              <a:gd name="connsiteY1261" fmla="*/ 5286085 h 6860376"/>
              <a:gd name="connsiteX1262" fmla="*/ 1359047 w 10502838"/>
              <a:gd name="connsiteY1262" fmla="*/ 5393111 h 6860376"/>
              <a:gd name="connsiteX1263" fmla="*/ 1466074 w 10502838"/>
              <a:gd name="connsiteY1263" fmla="*/ 5393111 h 6860376"/>
              <a:gd name="connsiteX1264" fmla="*/ 1466074 w 10502838"/>
              <a:gd name="connsiteY1264" fmla="*/ 5440345 h 6860376"/>
              <a:gd name="connsiteX1265" fmla="*/ 1359047 w 10502838"/>
              <a:gd name="connsiteY1265" fmla="*/ 5440345 h 6860376"/>
              <a:gd name="connsiteX1266" fmla="*/ 1359047 w 10502838"/>
              <a:gd name="connsiteY1266" fmla="*/ 5547371 h 6860376"/>
              <a:gd name="connsiteX1267" fmla="*/ 1311811 w 10502838"/>
              <a:gd name="connsiteY1267" fmla="*/ 5547371 h 6860376"/>
              <a:gd name="connsiteX1268" fmla="*/ 1311811 w 10502838"/>
              <a:gd name="connsiteY1268" fmla="*/ 5440345 h 6860376"/>
              <a:gd name="connsiteX1269" fmla="*/ 1204788 w 10502838"/>
              <a:gd name="connsiteY1269" fmla="*/ 5440345 h 6860376"/>
              <a:gd name="connsiteX1270" fmla="*/ 1204788 w 10502838"/>
              <a:gd name="connsiteY1270" fmla="*/ 5393111 h 6860376"/>
              <a:gd name="connsiteX1271" fmla="*/ 1311811 w 10502838"/>
              <a:gd name="connsiteY1271" fmla="*/ 5393111 h 6860376"/>
              <a:gd name="connsiteX1272" fmla="*/ 709721 w 10502838"/>
              <a:gd name="connsiteY1272" fmla="*/ 5286085 h 6860376"/>
              <a:gd name="connsiteX1273" fmla="*/ 756357 w 10502838"/>
              <a:gd name="connsiteY1273" fmla="*/ 5286085 h 6860376"/>
              <a:gd name="connsiteX1274" fmla="*/ 756357 w 10502838"/>
              <a:gd name="connsiteY1274" fmla="*/ 5393111 h 6860376"/>
              <a:gd name="connsiteX1275" fmla="*/ 863383 w 10502838"/>
              <a:gd name="connsiteY1275" fmla="*/ 5393111 h 6860376"/>
              <a:gd name="connsiteX1276" fmla="*/ 863383 w 10502838"/>
              <a:gd name="connsiteY1276" fmla="*/ 5440345 h 6860376"/>
              <a:gd name="connsiteX1277" fmla="*/ 756357 w 10502838"/>
              <a:gd name="connsiteY1277" fmla="*/ 5440345 h 6860376"/>
              <a:gd name="connsiteX1278" fmla="*/ 756357 w 10502838"/>
              <a:gd name="connsiteY1278" fmla="*/ 5547371 h 6860376"/>
              <a:gd name="connsiteX1279" fmla="*/ 709721 w 10502838"/>
              <a:gd name="connsiteY1279" fmla="*/ 5547371 h 6860376"/>
              <a:gd name="connsiteX1280" fmla="*/ 709721 w 10502838"/>
              <a:gd name="connsiteY1280" fmla="*/ 5440345 h 6860376"/>
              <a:gd name="connsiteX1281" fmla="*/ 602695 w 10502838"/>
              <a:gd name="connsiteY1281" fmla="*/ 5440345 h 6860376"/>
              <a:gd name="connsiteX1282" fmla="*/ 602695 w 10502838"/>
              <a:gd name="connsiteY1282" fmla="*/ 5393111 h 6860376"/>
              <a:gd name="connsiteX1283" fmla="*/ 709721 w 10502838"/>
              <a:gd name="connsiteY1283" fmla="*/ 5393111 h 6860376"/>
              <a:gd name="connsiteX1284" fmla="*/ 107030 w 10502838"/>
              <a:gd name="connsiteY1284" fmla="*/ 5286085 h 6860376"/>
              <a:gd name="connsiteX1285" fmla="*/ 154265 w 10502838"/>
              <a:gd name="connsiteY1285" fmla="*/ 5286085 h 6860376"/>
              <a:gd name="connsiteX1286" fmla="*/ 154265 w 10502838"/>
              <a:gd name="connsiteY1286" fmla="*/ 5393111 h 6860376"/>
              <a:gd name="connsiteX1287" fmla="*/ 261291 w 10502838"/>
              <a:gd name="connsiteY1287" fmla="*/ 5393111 h 6860376"/>
              <a:gd name="connsiteX1288" fmla="*/ 261291 w 10502838"/>
              <a:gd name="connsiteY1288" fmla="*/ 5440345 h 6860376"/>
              <a:gd name="connsiteX1289" fmla="*/ 154265 w 10502838"/>
              <a:gd name="connsiteY1289" fmla="*/ 5440345 h 6860376"/>
              <a:gd name="connsiteX1290" fmla="*/ 154265 w 10502838"/>
              <a:gd name="connsiteY1290" fmla="*/ 5547371 h 6860376"/>
              <a:gd name="connsiteX1291" fmla="*/ 107030 w 10502838"/>
              <a:gd name="connsiteY1291" fmla="*/ 5547371 h 6860376"/>
              <a:gd name="connsiteX1292" fmla="*/ 107030 w 10502838"/>
              <a:gd name="connsiteY1292" fmla="*/ 5440345 h 6860376"/>
              <a:gd name="connsiteX1293" fmla="*/ 6 w 10502838"/>
              <a:gd name="connsiteY1293" fmla="*/ 5440345 h 6860376"/>
              <a:gd name="connsiteX1294" fmla="*/ 6 w 10502838"/>
              <a:gd name="connsiteY1294" fmla="*/ 5393111 h 6860376"/>
              <a:gd name="connsiteX1295" fmla="*/ 107030 w 10502838"/>
              <a:gd name="connsiteY1295" fmla="*/ 5393111 h 6860376"/>
              <a:gd name="connsiteX1296" fmla="*/ 10295963 w 10502838"/>
              <a:gd name="connsiteY1296" fmla="*/ 4880106 h 6860376"/>
              <a:gd name="connsiteX1297" fmla="*/ 10275634 w 10502838"/>
              <a:gd name="connsiteY1297" fmla="*/ 4900435 h 6860376"/>
              <a:gd name="connsiteX1298" fmla="*/ 10351568 w 10502838"/>
              <a:gd name="connsiteY1298" fmla="*/ 4976369 h 6860376"/>
              <a:gd name="connsiteX1299" fmla="*/ 10275634 w 10502838"/>
              <a:gd name="connsiteY1299" fmla="*/ 5052303 h 6860376"/>
              <a:gd name="connsiteX1300" fmla="*/ 10295963 w 10502838"/>
              <a:gd name="connsiteY1300" fmla="*/ 5072632 h 6860376"/>
              <a:gd name="connsiteX1301" fmla="*/ 10371897 w 10502838"/>
              <a:gd name="connsiteY1301" fmla="*/ 4996698 h 6860376"/>
              <a:gd name="connsiteX1302" fmla="*/ 10447831 w 10502838"/>
              <a:gd name="connsiteY1302" fmla="*/ 5072632 h 6860376"/>
              <a:gd name="connsiteX1303" fmla="*/ 10468160 w 10502838"/>
              <a:gd name="connsiteY1303" fmla="*/ 5052303 h 6860376"/>
              <a:gd name="connsiteX1304" fmla="*/ 10392226 w 10502838"/>
              <a:gd name="connsiteY1304" fmla="*/ 4976369 h 6860376"/>
              <a:gd name="connsiteX1305" fmla="*/ 10468160 w 10502838"/>
              <a:gd name="connsiteY1305" fmla="*/ 4900435 h 6860376"/>
              <a:gd name="connsiteX1306" fmla="*/ 10447831 w 10502838"/>
              <a:gd name="connsiteY1306" fmla="*/ 4880106 h 6860376"/>
              <a:gd name="connsiteX1307" fmla="*/ 10371897 w 10502838"/>
              <a:gd name="connsiteY1307" fmla="*/ 4956040 h 6860376"/>
              <a:gd name="connsiteX1308" fmla="*/ 9693870 w 10502838"/>
              <a:gd name="connsiteY1308" fmla="*/ 4880106 h 6860376"/>
              <a:gd name="connsiteX1309" fmla="*/ 9673541 w 10502838"/>
              <a:gd name="connsiteY1309" fmla="*/ 4900435 h 6860376"/>
              <a:gd name="connsiteX1310" fmla="*/ 9749475 w 10502838"/>
              <a:gd name="connsiteY1310" fmla="*/ 4976369 h 6860376"/>
              <a:gd name="connsiteX1311" fmla="*/ 9673541 w 10502838"/>
              <a:gd name="connsiteY1311" fmla="*/ 5052303 h 6860376"/>
              <a:gd name="connsiteX1312" fmla="*/ 9693870 w 10502838"/>
              <a:gd name="connsiteY1312" fmla="*/ 5072632 h 6860376"/>
              <a:gd name="connsiteX1313" fmla="*/ 9769804 w 10502838"/>
              <a:gd name="connsiteY1313" fmla="*/ 4996698 h 6860376"/>
              <a:gd name="connsiteX1314" fmla="*/ 9845738 w 10502838"/>
              <a:gd name="connsiteY1314" fmla="*/ 5072632 h 6860376"/>
              <a:gd name="connsiteX1315" fmla="*/ 9866067 w 10502838"/>
              <a:gd name="connsiteY1315" fmla="*/ 5052303 h 6860376"/>
              <a:gd name="connsiteX1316" fmla="*/ 9790133 w 10502838"/>
              <a:gd name="connsiteY1316" fmla="*/ 4976369 h 6860376"/>
              <a:gd name="connsiteX1317" fmla="*/ 9866067 w 10502838"/>
              <a:gd name="connsiteY1317" fmla="*/ 4900435 h 6860376"/>
              <a:gd name="connsiteX1318" fmla="*/ 9845738 w 10502838"/>
              <a:gd name="connsiteY1318" fmla="*/ 4880106 h 6860376"/>
              <a:gd name="connsiteX1319" fmla="*/ 9769804 w 10502838"/>
              <a:gd name="connsiteY1319" fmla="*/ 4956040 h 6860376"/>
              <a:gd name="connsiteX1320" fmla="*/ 9091179 w 10502838"/>
              <a:gd name="connsiteY1320" fmla="*/ 4880106 h 6860376"/>
              <a:gd name="connsiteX1321" fmla="*/ 9070850 w 10502838"/>
              <a:gd name="connsiteY1321" fmla="*/ 4900435 h 6860376"/>
              <a:gd name="connsiteX1322" fmla="*/ 9146785 w 10502838"/>
              <a:gd name="connsiteY1322" fmla="*/ 4976369 h 6860376"/>
              <a:gd name="connsiteX1323" fmla="*/ 9070850 w 10502838"/>
              <a:gd name="connsiteY1323" fmla="*/ 5052303 h 6860376"/>
              <a:gd name="connsiteX1324" fmla="*/ 9091179 w 10502838"/>
              <a:gd name="connsiteY1324" fmla="*/ 5072632 h 6860376"/>
              <a:gd name="connsiteX1325" fmla="*/ 9167113 w 10502838"/>
              <a:gd name="connsiteY1325" fmla="*/ 4996698 h 6860376"/>
              <a:gd name="connsiteX1326" fmla="*/ 9243048 w 10502838"/>
              <a:gd name="connsiteY1326" fmla="*/ 5072632 h 6860376"/>
              <a:gd name="connsiteX1327" fmla="*/ 9263377 w 10502838"/>
              <a:gd name="connsiteY1327" fmla="*/ 5052303 h 6860376"/>
              <a:gd name="connsiteX1328" fmla="*/ 9187442 w 10502838"/>
              <a:gd name="connsiteY1328" fmla="*/ 4976369 h 6860376"/>
              <a:gd name="connsiteX1329" fmla="*/ 9263377 w 10502838"/>
              <a:gd name="connsiteY1329" fmla="*/ 4900435 h 6860376"/>
              <a:gd name="connsiteX1330" fmla="*/ 9243048 w 10502838"/>
              <a:gd name="connsiteY1330" fmla="*/ 4880106 h 6860376"/>
              <a:gd name="connsiteX1331" fmla="*/ 9167113 w 10502838"/>
              <a:gd name="connsiteY1331" fmla="*/ 4956040 h 6860376"/>
              <a:gd name="connsiteX1332" fmla="*/ 7886396 w 10502838"/>
              <a:gd name="connsiteY1332" fmla="*/ 4880106 h 6860376"/>
              <a:gd name="connsiteX1333" fmla="*/ 7866067 w 10502838"/>
              <a:gd name="connsiteY1333" fmla="*/ 4900435 h 6860376"/>
              <a:gd name="connsiteX1334" fmla="*/ 7942001 w 10502838"/>
              <a:gd name="connsiteY1334" fmla="*/ 4976369 h 6860376"/>
              <a:gd name="connsiteX1335" fmla="*/ 7866067 w 10502838"/>
              <a:gd name="connsiteY1335" fmla="*/ 5052303 h 6860376"/>
              <a:gd name="connsiteX1336" fmla="*/ 7886396 w 10502838"/>
              <a:gd name="connsiteY1336" fmla="*/ 5072632 h 6860376"/>
              <a:gd name="connsiteX1337" fmla="*/ 7962330 w 10502838"/>
              <a:gd name="connsiteY1337" fmla="*/ 4996698 h 6860376"/>
              <a:gd name="connsiteX1338" fmla="*/ 8038264 w 10502838"/>
              <a:gd name="connsiteY1338" fmla="*/ 5072632 h 6860376"/>
              <a:gd name="connsiteX1339" fmla="*/ 8058593 w 10502838"/>
              <a:gd name="connsiteY1339" fmla="*/ 5052303 h 6860376"/>
              <a:gd name="connsiteX1340" fmla="*/ 7982659 w 10502838"/>
              <a:gd name="connsiteY1340" fmla="*/ 4976369 h 6860376"/>
              <a:gd name="connsiteX1341" fmla="*/ 8058593 w 10502838"/>
              <a:gd name="connsiteY1341" fmla="*/ 4900435 h 6860376"/>
              <a:gd name="connsiteX1342" fmla="*/ 8038264 w 10502838"/>
              <a:gd name="connsiteY1342" fmla="*/ 4880106 h 6860376"/>
              <a:gd name="connsiteX1343" fmla="*/ 7962330 w 10502838"/>
              <a:gd name="connsiteY1343" fmla="*/ 4956040 h 6860376"/>
              <a:gd name="connsiteX1344" fmla="*/ 7283705 w 10502838"/>
              <a:gd name="connsiteY1344" fmla="*/ 4880106 h 6860376"/>
              <a:gd name="connsiteX1345" fmla="*/ 7263376 w 10502838"/>
              <a:gd name="connsiteY1345" fmla="*/ 4900435 h 6860376"/>
              <a:gd name="connsiteX1346" fmla="*/ 7339310 w 10502838"/>
              <a:gd name="connsiteY1346" fmla="*/ 4976369 h 6860376"/>
              <a:gd name="connsiteX1347" fmla="*/ 7263376 w 10502838"/>
              <a:gd name="connsiteY1347" fmla="*/ 5052303 h 6860376"/>
              <a:gd name="connsiteX1348" fmla="*/ 7283705 w 10502838"/>
              <a:gd name="connsiteY1348" fmla="*/ 5072632 h 6860376"/>
              <a:gd name="connsiteX1349" fmla="*/ 7359639 w 10502838"/>
              <a:gd name="connsiteY1349" fmla="*/ 4996698 h 6860376"/>
              <a:gd name="connsiteX1350" fmla="*/ 7435573 w 10502838"/>
              <a:gd name="connsiteY1350" fmla="*/ 5072632 h 6860376"/>
              <a:gd name="connsiteX1351" fmla="*/ 7455902 w 10502838"/>
              <a:gd name="connsiteY1351" fmla="*/ 5052303 h 6860376"/>
              <a:gd name="connsiteX1352" fmla="*/ 7379968 w 10502838"/>
              <a:gd name="connsiteY1352" fmla="*/ 4976369 h 6860376"/>
              <a:gd name="connsiteX1353" fmla="*/ 7455902 w 10502838"/>
              <a:gd name="connsiteY1353" fmla="*/ 4900435 h 6860376"/>
              <a:gd name="connsiteX1354" fmla="*/ 7435573 w 10502838"/>
              <a:gd name="connsiteY1354" fmla="*/ 4880106 h 6860376"/>
              <a:gd name="connsiteX1355" fmla="*/ 7359639 w 10502838"/>
              <a:gd name="connsiteY1355" fmla="*/ 4956040 h 6860376"/>
              <a:gd name="connsiteX1356" fmla="*/ 6681612 w 10502838"/>
              <a:gd name="connsiteY1356" fmla="*/ 4880106 h 6860376"/>
              <a:gd name="connsiteX1357" fmla="*/ 6661283 w 10502838"/>
              <a:gd name="connsiteY1357" fmla="*/ 4900435 h 6860376"/>
              <a:gd name="connsiteX1358" fmla="*/ 6737217 w 10502838"/>
              <a:gd name="connsiteY1358" fmla="*/ 4976369 h 6860376"/>
              <a:gd name="connsiteX1359" fmla="*/ 6661283 w 10502838"/>
              <a:gd name="connsiteY1359" fmla="*/ 5052303 h 6860376"/>
              <a:gd name="connsiteX1360" fmla="*/ 6681612 w 10502838"/>
              <a:gd name="connsiteY1360" fmla="*/ 5072632 h 6860376"/>
              <a:gd name="connsiteX1361" fmla="*/ 6757546 w 10502838"/>
              <a:gd name="connsiteY1361" fmla="*/ 4996698 h 6860376"/>
              <a:gd name="connsiteX1362" fmla="*/ 6833480 w 10502838"/>
              <a:gd name="connsiteY1362" fmla="*/ 5072632 h 6860376"/>
              <a:gd name="connsiteX1363" fmla="*/ 6853809 w 10502838"/>
              <a:gd name="connsiteY1363" fmla="*/ 5052303 h 6860376"/>
              <a:gd name="connsiteX1364" fmla="*/ 6777875 w 10502838"/>
              <a:gd name="connsiteY1364" fmla="*/ 4976369 h 6860376"/>
              <a:gd name="connsiteX1365" fmla="*/ 6853809 w 10502838"/>
              <a:gd name="connsiteY1365" fmla="*/ 4900435 h 6860376"/>
              <a:gd name="connsiteX1366" fmla="*/ 6833480 w 10502838"/>
              <a:gd name="connsiteY1366" fmla="*/ 4880106 h 6860376"/>
              <a:gd name="connsiteX1367" fmla="*/ 6757546 w 10502838"/>
              <a:gd name="connsiteY1367" fmla="*/ 4956040 h 6860376"/>
              <a:gd name="connsiteX1368" fmla="*/ 5476828 w 10502838"/>
              <a:gd name="connsiteY1368" fmla="*/ 4880106 h 6860376"/>
              <a:gd name="connsiteX1369" fmla="*/ 5456499 w 10502838"/>
              <a:gd name="connsiteY1369" fmla="*/ 4900435 h 6860376"/>
              <a:gd name="connsiteX1370" fmla="*/ 5532433 w 10502838"/>
              <a:gd name="connsiteY1370" fmla="*/ 4976369 h 6860376"/>
              <a:gd name="connsiteX1371" fmla="*/ 5456499 w 10502838"/>
              <a:gd name="connsiteY1371" fmla="*/ 5052303 h 6860376"/>
              <a:gd name="connsiteX1372" fmla="*/ 5476828 w 10502838"/>
              <a:gd name="connsiteY1372" fmla="*/ 5072632 h 6860376"/>
              <a:gd name="connsiteX1373" fmla="*/ 5552762 w 10502838"/>
              <a:gd name="connsiteY1373" fmla="*/ 4996698 h 6860376"/>
              <a:gd name="connsiteX1374" fmla="*/ 5628697 w 10502838"/>
              <a:gd name="connsiteY1374" fmla="*/ 5072632 h 6860376"/>
              <a:gd name="connsiteX1375" fmla="*/ 5649025 w 10502838"/>
              <a:gd name="connsiteY1375" fmla="*/ 5052303 h 6860376"/>
              <a:gd name="connsiteX1376" fmla="*/ 5573091 w 10502838"/>
              <a:gd name="connsiteY1376" fmla="*/ 4976369 h 6860376"/>
              <a:gd name="connsiteX1377" fmla="*/ 5649025 w 10502838"/>
              <a:gd name="connsiteY1377" fmla="*/ 4900435 h 6860376"/>
              <a:gd name="connsiteX1378" fmla="*/ 5628697 w 10502838"/>
              <a:gd name="connsiteY1378" fmla="*/ 4880106 h 6860376"/>
              <a:gd name="connsiteX1379" fmla="*/ 5552762 w 10502838"/>
              <a:gd name="connsiteY1379" fmla="*/ 4956040 h 6860376"/>
              <a:gd name="connsiteX1380" fmla="*/ 4874137 w 10502838"/>
              <a:gd name="connsiteY1380" fmla="*/ 4880106 h 6860376"/>
              <a:gd name="connsiteX1381" fmla="*/ 4853808 w 10502838"/>
              <a:gd name="connsiteY1381" fmla="*/ 4900435 h 6860376"/>
              <a:gd name="connsiteX1382" fmla="*/ 4929742 w 10502838"/>
              <a:gd name="connsiteY1382" fmla="*/ 4976369 h 6860376"/>
              <a:gd name="connsiteX1383" fmla="*/ 4853808 w 10502838"/>
              <a:gd name="connsiteY1383" fmla="*/ 5052303 h 6860376"/>
              <a:gd name="connsiteX1384" fmla="*/ 4874137 w 10502838"/>
              <a:gd name="connsiteY1384" fmla="*/ 5072632 h 6860376"/>
              <a:gd name="connsiteX1385" fmla="*/ 4950071 w 10502838"/>
              <a:gd name="connsiteY1385" fmla="*/ 4996698 h 6860376"/>
              <a:gd name="connsiteX1386" fmla="*/ 5026005 w 10502838"/>
              <a:gd name="connsiteY1386" fmla="*/ 5072632 h 6860376"/>
              <a:gd name="connsiteX1387" fmla="*/ 5046334 w 10502838"/>
              <a:gd name="connsiteY1387" fmla="*/ 5052303 h 6860376"/>
              <a:gd name="connsiteX1388" fmla="*/ 4970400 w 10502838"/>
              <a:gd name="connsiteY1388" fmla="*/ 4976369 h 6860376"/>
              <a:gd name="connsiteX1389" fmla="*/ 5046334 w 10502838"/>
              <a:gd name="connsiteY1389" fmla="*/ 4900435 h 6860376"/>
              <a:gd name="connsiteX1390" fmla="*/ 5026005 w 10502838"/>
              <a:gd name="connsiteY1390" fmla="*/ 4880106 h 6860376"/>
              <a:gd name="connsiteX1391" fmla="*/ 4950071 w 10502838"/>
              <a:gd name="connsiteY1391" fmla="*/ 4956040 h 6860376"/>
              <a:gd name="connsiteX1392" fmla="*/ 4271446 w 10502838"/>
              <a:gd name="connsiteY1392" fmla="*/ 4880106 h 6860376"/>
              <a:gd name="connsiteX1393" fmla="*/ 4251117 w 10502838"/>
              <a:gd name="connsiteY1393" fmla="*/ 4900435 h 6860376"/>
              <a:gd name="connsiteX1394" fmla="*/ 4327052 w 10502838"/>
              <a:gd name="connsiteY1394" fmla="*/ 4976369 h 6860376"/>
              <a:gd name="connsiteX1395" fmla="*/ 4251117 w 10502838"/>
              <a:gd name="connsiteY1395" fmla="*/ 5052303 h 6860376"/>
              <a:gd name="connsiteX1396" fmla="*/ 4271446 w 10502838"/>
              <a:gd name="connsiteY1396" fmla="*/ 5072632 h 6860376"/>
              <a:gd name="connsiteX1397" fmla="*/ 4347380 w 10502838"/>
              <a:gd name="connsiteY1397" fmla="*/ 4996698 h 6860376"/>
              <a:gd name="connsiteX1398" fmla="*/ 4423315 w 10502838"/>
              <a:gd name="connsiteY1398" fmla="*/ 5072632 h 6860376"/>
              <a:gd name="connsiteX1399" fmla="*/ 4443644 w 10502838"/>
              <a:gd name="connsiteY1399" fmla="*/ 5052303 h 6860376"/>
              <a:gd name="connsiteX1400" fmla="*/ 4367709 w 10502838"/>
              <a:gd name="connsiteY1400" fmla="*/ 4976369 h 6860376"/>
              <a:gd name="connsiteX1401" fmla="*/ 4443644 w 10502838"/>
              <a:gd name="connsiteY1401" fmla="*/ 4900435 h 6860376"/>
              <a:gd name="connsiteX1402" fmla="*/ 4423315 w 10502838"/>
              <a:gd name="connsiteY1402" fmla="*/ 4880106 h 6860376"/>
              <a:gd name="connsiteX1403" fmla="*/ 4347380 w 10502838"/>
              <a:gd name="connsiteY1403" fmla="*/ 4956040 h 6860376"/>
              <a:gd name="connsiteX1404" fmla="*/ 3067276 w 10502838"/>
              <a:gd name="connsiteY1404" fmla="*/ 4880106 h 6860376"/>
              <a:gd name="connsiteX1405" fmla="*/ 3046947 w 10502838"/>
              <a:gd name="connsiteY1405" fmla="*/ 4900435 h 6860376"/>
              <a:gd name="connsiteX1406" fmla="*/ 3122881 w 10502838"/>
              <a:gd name="connsiteY1406" fmla="*/ 4976369 h 6860376"/>
              <a:gd name="connsiteX1407" fmla="*/ 3046947 w 10502838"/>
              <a:gd name="connsiteY1407" fmla="*/ 5052303 h 6860376"/>
              <a:gd name="connsiteX1408" fmla="*/ 3067276 w 10502838"/>
              <a:gd name="connsiteY1408" fmla="*/ 5072632 h 6860376"/>
              <a:gd name="connsiteX1409" fmla="*/ 3142614 w 10502838"/>
              <a:gd name="connsiteY1409" fmla="*/ 4996698 h 6860376"/>
              <a:gd name="connsiteX1410" fmla="*/ 3218549 w 10502838"/>
              <a:gd name="connsiteY1410" fmla="*/ 5072632 h 6860376"/>
              <a:gd name="connsiteX1411" fmla="*/ 3238878 w 10502838"/>
              <a:gd name="connsiteY1411" fmla="*/ 5052303 h 6860376"/>
              <a:gd name="connsiteX1412" fmla="*/ 3162943 w 10502838"/>
              <a:gd name="connsiteY1412" fmla="*/ 4976369 h 6860376"/>
              <a:gd name="connsiteX1413" fmla="*/ 3238878 w 10502838"/>
              <a:gd name="connsiteY1413" fmla="*/ 4900435 h 6860376"/>
              <a:gd name="connsiteX1414" fmla="*/ 3218549 w 10502838"/>
              <a:gd name="connsiteY1414" fmla="*/ 4880106 h 6860376"/>
              <a:gd name="connsiteX1415" fmla="*/ 3142614 w 10502838"/>
              <a:gd name="connsiteY1415" fmla="*/ 4956040 h 6860376"/>
              <a:gd name="connsiteX1416" fmla="*/ 2464584 w 10502838"/>
              <a:gd name="connsiteY1416" fmla="*/ 4880106 h 6860376"/>
              <a:gd name="connsiteX1417" fmla="*/ 2444255 w 10502838"/>
              <a:gd name="connsiteY1417" fmla="*/ 4900435 h 6860376"/>
              <a:gd name="connsiteX1418" fmla="*/ 2520189 w 10502838"/>
              <a:gd name="connsiteY1418" fmla="*/ 4976369 h 6860376"/>
              <a:gd name="connsiteX1419" fmla="*/ 2444255 w 10502838"/>
              <a:gd name="connsiteY1419" fmla="*/ 5052303 h 6860376"/>
              <a:gd name="connsiteX1420" fmla="*/ 2464584 w 10502838"/>
              <a:gd name="connsiteY1420" fmla="*/ 5072632 h 6860376"/>
              <a:gd name="connsiteX1421" fmla="*/ 2540519 w 10502838"/>
              <a:gd name="connsiteY1421" fmla="*/ 4996698 h 6860376"/>
              <a:gd name="connsiteX1422" fmla="*/ 2616453 w 10502838"/>
              <a:gd name="connsiteY1422" fmla="*/ 5072632 h 6860376"/>
              <a:gd name="connsiteX1423" fmla="*/ 2636782 w 10502838"/>
              <a:gd name="connsiteY1423" fmla="*/ 5052303 h 6860376"/>
              <a:gd name="connsiteX1424" fmla="*/ 2560848 w 10502838"/>
              <a:gd name="connsiteY1424" fmla="*/ 4976369 h 6860376"/>
              <a:gd name="connsiteX1425" fmla="*/ 2636782 w 10502838"/>
              <a:gd name="connsiteY1425" fmla="*/ 4900435 h 6860376"/>
              <a:gd name="connsiteX1426" fmla="*/ 2616453 w 10502838"/>
              <a:gd name="connsiteY1426" fmla="*/ 4880106 h 6860376"/>
              <a:gd name="connsiteX1427" fmla="*/ 2540519 w 10502838"/>
              <a:gd name="connsiteY1427" fmla="*/ 4956040 h 6860376"/>
              <a:gd name="connsiteX1428" fmla="*/ 1259795 w 10502838"/>
              <a:gd name="connsiteY1428" fmla="*/ 4880106 h 6860376"/>
              <a:gd name="connsiteX1429" fmla="*/ 1239467 w 10502838"/>
              <a:gd name="connsiteY1429" fmla="*/ 4900435 h 6860376"/>
              <a:gd name="connsiteX1430" fmla="*/ 1315400 w 10502838"/>
              <a:gd name="connsiteY1430" fmla="*/ 4976369 h 6860376"/>
              <a:gd name="connsiteX1431" fmla="*/ 1239467 w 10502838"/>
              <a:gd name="connsiteY1431" fmla="*/ 5052303 h 6860376"/>
              <a:gd name="connsiteX1432" fmla="*/ 1259795 w 10502838"/>
              <a:gd name="connsiteY1432" fmla="*/ 5072632 h 6860376"/>
              <a:gd name="connsiteX1433" fmla="*/ 1335729 w 10502838"/>
              <a:gd name="connsiteY1433" fmla="*/ 4996698 h 6860376"/>
              <a:gd name="connsiteX1434" fmla="*/ 1411664 w 10502838"/>
              <a:gd name="connsiteY1434" fmla="*/ 5072632 h 6860376"/>
              <a:gd name="connsiteX1435" fmla="*/ 1431992 w 10502838"/>
              <a:gd name="connsiteY1435" fmla="*/ 5052303 h 6860376"/>
              <a:gd name="connsiteX1436" fmla="*/ 1356058 w 10502838"/>
              <a:gd name="connsiteY1436" fmla="*/ 4976369 h 6860376"/>
              <a:gd name="connsiteX1437" fmla="*/ 1431992 w 10502838"/>
              <a:gd name="connsiteY1437" fmla="*/ 4900435 h 6860376"/>
              <a:gd name="connsiteX1438" fmla="*/ 1411664 w 10502838"/>
              <a:gd name="connsiteY1438" fmla="*/ 4880106 h 6860376"/>
              <a:gd name="connsiteX1439" fmla="*/ 1335729 w 10502838"/>
              <a:gd name="connsiteY1439" fmla="*/ 4956040 h 6860376"/>
              <a:gd name="connsiteX1440" fmla="*/ 657106 w 10502838"/>
              <a:gd name="connsiteY1440" fmla="*/ 4880106 h 6860376"/>
              <a:gd name="connsiteX1441" fmla="*/ 636777 w 10502838"/>
              <a:gd name="connsiteY1441" fmla="*/ 4900435 h 6860376"/>
              <a:gd name="connsiteX1442" fmla="*/ 712711 w 10502838"/>
              <a:gd name="connsiteY1442" fmla="*/ 4976369 h 6860376"/>
              <a:gd name="connsiteX1443" fmla="*/ 636777 w 10502838"/>
              <a:gd name="connsiteY1443" fmla="*/ 5051706 h 6860376"/>
              <a:gd name="connsiteX1444" fmla="*/ 657106 w 10502838"/>
              <a:gd name="connsiteY1444" fmla="*/ 5072034 h 6860376"/>
              <a:gd name="connsiteX1445" fmla="*/ 733040 w 10502838"/>
              <a:gd name="connsiteY1445" fmla="*/ 4996100 h 6860376"/>
              <a:gd name="connsiteX1446" fmla="*/ 808974 w 10502838"/>
              <a:gd name="connsiteY1446" fmla="*/ 5072034 h 6860376"/>
              <a:gd name="connsiteX1447" fmla="*/ 829303 w 10502838"/>
              <a:gd name="connsiteY1447" fmla="*/ 5051706 h 6860376"/>
              <a:gd name="connsiteX1448" fmla="*/ 753368 w 10502838"/>
              <a:gd name="connsiteY1448" fmla="*/ 4976369 h 6860376"/>
              <a:gd name="connsiteX1449" fmla="*/ 829303 w 10502838"/>
              <a:gd name="connsiteY1449" fmla="*/ 4900435 h 6860376"/>
              <a:gd name="connsiteX1450" fmla="*/ 808974 w 10502838"/>
              <a:gd name="connsiteY1450" fmla="*/ 4880106 h 6860376"/>
              <a:gd name="connsiteX1451" fmla="*/ 733040 w 10502838"/>
              <a:gd name="connsiteY1451" fmla="*/ 4956040 h 6860376"/>
              <a:gd name="connsiteX1452" fmla="*/ 55012 w 10502838"/>
              <a:gd name="connsiteY1452" fmla="*/ 4880106 h 6860376"/>
              <a:gd name="connsiteX1453" fmla="*/ 34683 w 10502838"/>
              <a:gd name="connsiteY1453" fmla="*/ 4900435 h 6860376"/>
              <a:gd name="connsiteX1454" fmla="*/ 110618 w 10502838"/>
              <a:gd name="connsiteY1454" fmla="*/ 4976369 h 6860376"/>
              <a:gd name="connsiteX1455" fmla="*/ 34086 w 10502838"/>
              <a:gd name="connsiteY1455" fmla="*/ 5051706 h 6860376"/>
              <a:gd name="connsiteX1456" fmla="*/ 54414 w 10502838"/>
              <a:gd name="connsiteY1456" fmla="*/ 5072034 h 6860376"/>
              <a:gd name="connsiteX1457" fmla="*/ 130349 w 10502838"/>
              <a:gd name="connsiteY1457" fmla="*/ 4996698 h 6860376"/>
              <a:gd name="connsiteX1458" fmla="*/ 206284 w 10502838"/>
              <a:gd name="connsiteY1458" fmla="*/ 5072632 h 6860376"/>
              <a:gd name="connsiteX1459" fmla="*/ 226612 w 10502838"/>
              <a:gd name="connsiteY1459" fmla="*/ 5052303 h 6860376"/>
              <a:gd name="connsiteX1460" fmla="*/ 150678 w 10502838"/>
              <a:gd name="connsiteY1460" fmla="*/ 4976369 h 6860376"/>
              <a:gd name="connsiteX1461" fmla="*/ 226612 w 10502838"/>
              <a:gd name="connsiteY1461" fmla="*/ 4900435 h 6860376"/>
              <a:gd name="connsiteX1462" fmla="*/ 206284 w 10502838"/>
              <a:gd name="connsiteY1462" fmla="*/ 4880106 h 6860376"/>
              <a:gd name="connsiteX1463" fmla="*/ 130349 w 10502838"/>
              <a:gd name="connsiteY1463" fmla="*/ 4956040 h 6860376"/>
              <a:gd name="connsiteX1464" fmla="*/ 8489086 w 10502838"/>
              <a:gd name="connsiteY1464" fmla="*/ 4879508 h 6860376"/>
              <a:gd name="connsiteX1465" fmla="*/ 8468757 w 10502838"/>
              <a:gd name="connsiteY1465" fmla="*/ 4899837 h 6860376"/>
              <a:gd name="connsiteX1466" fmla="*/ 8544691 w 10502838"/>
              <a:gd name="connsiteY1466" fmla="*/ 4975771 h 6860376"/>
              <a:gd name="connsiteX1467" fmla="*/ 8468757 w 10502838"/>
              <a:gd name="connsiteY1467" fmla="*/ 5051706 h 6860376"/>
              <a:gd name="connsiteX1468" fmla="*/ 8489086 w 10502838"/>
              <a:gd name="connsiteY1468" fmla="*/ 5072034 h 6860376"/>
              <a:gd name="connsiteX1469" fmla="*/ 8565020 w 10502838"/>
              <a:gd name="connsiteY1469" fmla="*/ 4996100 h 6860376"/>
              <a:gd name="connsiteX1470" fmla="*/ 8640954 w 10502838"/>
              <a:gd name="connsiteY1470" fmla="*/ 5072034 h 6860376"/>
              <a:gd name="connsiteX1471" fmla="*/ 8661283 w 10502838"/>
              <a:gd name="connsiteY1471" fmla="*/ 5051706 h 6860376"/>
              <a:gd name="connsiteX1472" fmla="*/ 8585349 w 10502838"/>
              <a:gd name="connsiteY1472" fmla="*/ 4975771 h 6860376"/>
              <a:gd name="connsiteX1473" fmla="*/ 8661283 w 10502838"/>
              <a:gd name="connsiteY1473" fmla="*/ 4899837 h 6860376"/>
              <a:gd name="connsiteX1474" fmla="*/ 8640954 w 10502838"/>
              <a:gd name="connsiteY1474" fmla="*/ 4879508 h 6860376"/>
              <a:gd name="connsiteX1475" fmla="*/ 8565020 w 10502838"/>
              <a:gd name="connsiteY1475" fmla="*/ 4955442 h 6860376"/>
              <a:gd name="connsiteX1476" fmla="*/ 6078921 w 10502838"/>
              <a:gd name="connsiteY1476" fmla="*/ 4879508 h 6860376"/>
              <a:gd name="connsiteX1477" fmla="*/ 6058592 w 10502838"/>
              <a:gd name="connsiteY1477" fmla="*/ 4899837 h 6860376"/>
              <a:gd name="connsiteX1478" fmla="*/ 6134526 w 10502838"/>
              <a:gd name="connsiteY1478" fmla="*/ 4975771 h 6860376"/>
              <a:gd name="connsiteX1479" fmla="*/ 6058592 w 10502838"/>
              <a:gd name="connsiteY1479" fmla="*/ 5051706 h 6860376"/>
              <a:gd name="connsiteX1480" fmla="*/ 6078921 w 10502838"/>
              <a:gd name="connsiteY1480" fmla="*/ 5072034 h 6860376"/>
              <a:gd name="connsiteX1481" fmla="*/ 6154855 w 10502838"/>
              <a:gd name="connsiteY1481" fmla="*/ 4996100 h 6860376"/>
              <a:gd name="connsiteX1482" fmla="*/ 6230789 w 10502838"/>
              <a:gd name="connsiteY1482" fmla="*/ 5072034 h 6860376"/>
              <a:gd name="connsiteX1483" fmla="*/ 6251118 w 10502838"/>
              <a:gd name="connsiteY1483" fmla="*/ 5051706 h 6860376"/>
              <a:gd name="connsiteX1484" fmla="*/ 6175184 w 10502838"/>
              <a:gd name="connsiteY1484" fmla="*/ 4975771 h 6860376"/>
              <a:gd name="connsiteX1485" fmla="*/ 6251118 w 10502838"/>
              <a:gd name="connsiteY1485" fmla="*/ 4899837 h 6860376"/>
              <a:gd name="connsiteX1486" fmla="*/ 6230789 w 10502838"/>
              <a:gd name="connsiteY1486" fmla="*/ 4879508 h 6860376"/>
              <a:gd name="connsiteX1487" fmla="*/ 6154855 w 10502838"/>
              <a:gd name="connsiteY1487" fmla="*/ 4955442 h 6860376"/>
              <a:gd name="connsiteX1488" fmla="*/ 3669354 w 10502838"/>
              <a:gd name="connsiteY1488" fmla="*/ 4879508 h 6860376"/>
              <a:gd name="connsiteX1489" fmla="*/ 3649025 w 10502838"/>
              <a:gd name="connsiteY1489" fmla="*/ 4899837 h 6860376"/>
              <a:gd name="connsiteX1490" fmla="*/ 3724959 w 10502838"/>
              <a:gd name="connsiteY1490" fmla="*/ 4975771 h 6860376"/>
              <a:gd name="connsiteX1491" fmla="*/ 3649025 w 10502838"/>
              <a:gd name="connsiteY1491" fmla="*/ 5051706 h 6860376"/>
              <a:gd name="connsiteX1492" fmla="*/ 3669354 w 10502838"/>
              <a:gd name="connsiteY1492" fmla="*/ 5072034 h 6860376"/>
              <a:gd name="connsiteX1493" fmla="*/ 3745288 w 10502838"/>
              <a:gd name="connsiteY1493" fmla="*/ 4996100 h 6860376"/>
              <a:gd name="connsiteX1494" fmla="*/ 3821222 w 10502838"/>
              <a:gd name="connsiteY1494" fmla="*/ 5072034 h 6860376"/>
              <a:gd name="connsiteX1495" fmla="*/ 3841551 w 10502838"/>
              <a:gd name="connsiteY1495" fmla="*/ 5051706 h 6860376"/>
              <a:gd name="connsiteX1496" fmla="*/ 3765617 w 10502838"/>
              <a:gd name="connsiteY1496" fmla="*/ 4975771 h 6860376"/>
              <a:gd name="connsiteX1497" fmla="*/ 3841551 w 10502838"/>
              <a:gd name="connsiteY1497" fmla="*/ 4899837 h 6860376"/>
              <a:gd name="connsiteX1498" fmla="*/ 3821222 w 10502838"/>
              <a:gd name="connsiteY1498" fmla="*/ 4879508 h 6860376"/>
              <a:gd name="connsiteX1499" fmla="*/ 3745288 w 10502838"/>
              <a:gd name="connsiteY1499" fmla="*/ 4955442 h 6860376"/>
              <a:gd name="connsiteX1500" fmla="*/ 1861891 w 10502838"/>
              <a:gd name="connsiteY1500" fmla="*/ 4879508 h 6860376"/>
              <a:gd name="connsiteX1501" fmla="*/ 1841561 w 10502838"/>
              <a:gd name="connsiteY1501" fmla="*/ 4899837 h 6860376"/>
              <a:gd name="connsiteX1502" fmla="*/ 1917496 w 10502838"/>
              <a:gd name="connsiteY1502" fmla="*/ 4975771 h 6860376"/>
              <a:gd name="connsiteX1503" fmla="*/ 1841561 w 10502838"/>
              <a:gd name="connsiteY1503" fmla="*/ 5051706 h 6860376"/>
              <a:gd name="connsiteX1504" fmla="*/ 1861891 w 10502838"/>
              <a:gd name="connsiteY1504" fmla="*/ 5072034 h 6860376"/>
              <a:gd name="connsiteX1505" fmla="*/ 1937825 w 10502838"/>
              <a:gd name="connsiteY1505" fmla="*/ 4996100 h 6860376"/>
              <a:gd name="connsiteX1506" fmla="*/ 2013759 w 10502838"/>
              <a:gd name="connsiteY1506" fmla="*/ 5072034 h 6860376"/>
              <a:gd name="connsiteX1507" fmla="*/ 2034088 w 10502838"/>
              <a:gd name="connsiteY1507" fmla="*/ 5051706 h 6860376"/>
              <a:gd name="connsiteX1508" fmla="*/ 1958154 w 10502838"/>
              <a:gd name="connsiteY1508" fmla="*/ 4975771 h 6860376"/>
              <a:gd name="connsiteX1509" fmla="*/ 2034088 w 10502838"/>
              <a:gd name="connsiteY1509" fmla="*/ 4899837 h 6860376"/>
              <a:gd name="connsiteX1510" fmla="*/ 2013759 w 10502838"/>
              <a:gd name="connsiteY1510" fmla="*/ 4879508 h 6860376"/>
              <a:gd name="connsiteX1511" fmla="*/ 1937825 w 10502838"/>
              <a:gd name="connsiteY1511" fmla="*/ 4955442 h 6860376"/>
              <a:gd name="connsiteX1512" fmla="*/ 1259795 w 10502838"/>
              <a:gd name="connsiteY1512" fmla="*/ 4854396 h 6860376"/>
              <a:gd name="connsiteX1513" fmla="*/ 1335729 w 10502838"/>
              <a:gd name="connsiteY1513" fmla="*/ 4930330 h 6860376"/>
              <a:gd name="connsiteX1514" fmla="*/ 1411664 w 10502838"/>
              <a:gd name="connsiteY1514" fmla="*/ 4854396 h 6860376"/>
              <a:gd name="connsiteX1515" fmla="*/ 1457703 w 10502838"/>
              <a:gd name="connsiteY1515" fmla="*/ 4900435 h 6860376"/>
              <a:gd name="connsiteX1516" fmla="*/ 1381170 w 10502838"/>
              <a:gd name="connsiteY1516" fmla="*/ 4976369 h 6860376"/>
              <a:gd name="connsiteX1517" fmla="*/ 1457105 w 10502838"/>
              <a:gd name="connsiteY1517" fmla="*/ 5052303 h 6860376"/>
              <a:gd name="connsiteX1518" fmla="*/ 1411067 w 10502838"/>
              <a:gd name="connsiteY1518" fmla="*/ 5098342 h 6860376"/>
              <a:gd name="connsiteX1519" fmla="*/ 1335131 w 10502838"/>
              <a:gd name="connsiteY1519" fmla="*/ 5022408 h 6860376"/>
              <a:gd name="connsiteX1520" fmla="*/ 1259795 w 10502838"/>
              <a:gd name="connsiteY1520" fmla="*/ 5097744 h 6860376"/>
              <a:gd name="connsiteX1521" fmla="*/ 1213757 w 10502838"/>
              <a:gd name="connsiteY1521" fmla="*/ 5051706 h 6860376"/>
              <a:gd name="connsiteX1522" fmla="*/ 1289690 w 10502838"/>
              <a:gd name="connsiteY1522" fmla="*/ 4975771 h 6860376"/>
              <a:gd name="connsiteX1523" fmla="*/ 1213757 w 10502838"/>
              <a:gd name="connsiteY1523" fmla="*/ 4900435 h 6860376"/>
              <a:gd name="connsiteX1524" fmla="*/ 55012 w 10502838"/>
              <a:gd name="connsiteY1524" fmla="*/ 4854396 h 6860376"/>
              <a:gd name="connsiteX1525" fmla="*/ 130947 w 10502838"/>
              <a:gd name="connsiteY1525" fmla="*/ 4930330 h 6860376"/>
              <a:gd name="connsiteX1526" fmla="*/ 206881 w 10502838"/>
              <a:gd name="connsiteY1526" fmla="*/ 4854396 h 6860376"/>
              <a:gd name="connsiteX1527" fmla="*/ 252920 w 10502838"/>
              <a:gd name="connsiteY1527" fmla="*/ 4900435 h 6860376"/>
              <a:gd name="connsiteX1528" fmla="*/ 176985 w 10502838"/>
              <a:gd name="connsiteY1528" fmla="*/ 4976369 h 6860376"/>
              <a:gd name="connsiteX1529" fmla="*/ 252920 w 10502838"/>
              <a:gd name="connsiteY1529" fmla="*/ 5052303 h 6860376"/>
              <a:gd name="connsiteX1530" fmla="*/ 206881 w 10502838"/>
              <a:gd name="connsiteY1530" fmla="*/ 5098342 h 6860376"/>
              <a:gd name="connsiteX1531" fmla="*/ 130947 w 10502838"/>
              <a:gd name="connsiteY1531" fmla="*/ 5022408 h 6860376"/>
              <a:gd name="connsiteX1532" fmla="*/ 55012 w 10502838"/>
              <a:gd name="connsiteY1532" fmla="*/ 5097744 h 6860376"/>
              <a:gd name="connsiteX1533" fmla="*/ 8974 w 10502838"/>
              <a:gd name="connsiteY1533" fmla="*/ 5051706 h 6860376"/>
              <a:gd name="connsiteX1534" fmla="*/ 84907 w 10502838"/>
              <a:gd name="connsiteY1534" fmla="*/ 4975771 h 6860376"/>
              <a:gd name="connsiteX1535" fmla="*/ 8974 w 10502838"/>
              <a:gd name="connsiteY1535" fmla="*/ 4900435 h 6860376"/>
              <a:gd name="connsiteX1536" fmla="*/ 10295963 w 10502838"/>
              <a:gd name="connsiteY1536" fmla="*/ 4853798 h 6860376"/>
              <a:gd name="connsiteX1537" fmla="*/ 10371897 w 10502838"/>
              <a:gd name="connsiteY1537" fmla="*/ 4929732 h 6860376"/>
              <a:gd name="connsiteX1538" fmla="*/ 10447831 w 10502838"/>
              <a:gd name="connsiteY1538" fmla="*/ 4853798 h 6860376"/>
              <a:gd name="connsiteX1539" fmla="*/ 10493870 w 10502838"/>
              <a:gd name="connsiteY1539" fmla="*/ 4899837 h 6860376"/>
              <a:gd name="connsiteX1540" fmla="*/ 10417936 w 10502838"/>
              <a:gd name="connsiteY1540" fmla="*/ 4975771 h 6860376"/>
              <a:gd name="connsiteX1541" fmla="*/ 10493870 w 10502838"/>
              <a:gd name="connsiteY1541" fmla="*/ 5051706 h 6860376"/>
              <a:gd name="connsiteX1542" fmla="*/ 10447831 w 10502838"/>
              <a:gd name="connsiteY1542" fmla="*/ 5097744 h 6860376"/>
              <a:gd name="connsiteX1543" fmla="*/ 10371897 w 10502838"/>
              <a:gd name="connsiteY1543" fmla="*/ 5021810 h 6860376"/>
              <a:gd name="connsiteX1544" fmla="*/ 10295963 w 10502838"/>
              <a:gd name="connsiteY1544" fmla="*/ 5097744 h 6860376"/>
              <a:gd name="connsiteX1545" fmla="*/ 10249924 w 10502838"/>
              <a:gd name="connsiteY1545" fmla="*/ 5051706 h 6860376"/>
              <a:gd name="connsiteX1546" fmla="*/ 10325858 w 10502838"/>
              <a:gd name="connsiteY1546" fmla="*/ 4975771 h 6860376"/>
              <a:gd name="connsiteX1547" fmla="*/ 10249924 w 10502838"/>
              <a:gd name="connsiteY1547" fmla="*/ 4899837 h 6860376"/>
              <a:gd name="connsiteX1548" fmla="*/ 9693272 w 10502838"/>
              <a:gd name="connsiteY1548" fmla="*/ 4853798 h 6860376"/>
              <a:gd name="connsiteX1549" fmla="*/ 9769206 w 10502838"/>
              <a:gd name="connsiteY1549" fmla="*/ 4929732 h 6860376"/>
              <a:gd name="connsiteX1550" fmla="*/ 9845140 w 10502838"/>
              <a:gd name="connsiteY1550" fmla="*/ 4853798 h 6860376"/>
              <a:gd name="connsiteX1551" fmla="*/ 9891180 w 10502838"/>
              <a:gd name="connsiteY1551" fmla="*/ 4899837 h 6860376"/>
              <a:gd name="connsiteX1552" fmla="*/ 9815245 w 10502838"/>
              <a:gd name="connsiteY1552" fmla="*/ 4975771 h 6860376"/>
              <a:gd name="connsiteX1553" fmla="*/ 9891180 w 10502838"/>
              <a:gd name="connsiteY1553" fmla="*/ 5051706 h 6860376"/>
              <a:gd name="connsiteX1554" fmla="*/ 9845140 w 10502838"/>
              <a:gd name="connsiteY1554" fmla="*/ 5097744 h 6860376"/>
              <a:gd name="connsiteX1555" fmla="*/ 9769206 w 10502838"/>
              <a:gd name="connsiteY1555" fmla="*/ 5021810 h 6860376"/>
              <a:gd name="connsiteX1556" fmla="*/ 9693272 w 10502838"/>
              <a:gd name="connsiteY1556" fmla="*/ 5097744 h 6860376"/>
              <a:gd name="connsiteX1557" fmla="*/ 9647233 w 10502838"/>
              <a:gd name="connsiteY1557" fmla="*/ 5051706 h 6860376"/>
              <a:gd name="connsiteX1558" fmla="*/ 9723167 w 10502838"/>
              <a:gd name="connsiteY1558" fmla="*/ 4975771 h 6860376"/>
              <a:gd name="connsiteX1559" fmla="*/ 9647233 w 10502838"/>
              <a:gd name="connsiteY1559" fmla="*/ 4899837 h 6860376"/>
              <a:gd name="connsiteX1560" fmla="*/ 9091777 w 10502838"/>
              <a:gd name="connsiteY1560" fmla="*/ 4853798 h 6860376"/>
              <a:gd name="connsiteX1561" fmla="*/ 9167711 w 10502838"/>
              <a:gd name="connsiteY1561" fmla="*/ 4929732 h 6860376"/>
              <a:gd name="connsiteX1562" fmla="*/ 9243645 w 10502838"/>
              <a:gd name="connsiteY1562" fmla="*/ 4853798 h 6860376"/>
              <a:gd name="connsiteX1563" fmla="*/ 9289684 w 10502838"/>
              <a:gd name="connsiteY1563" fmla="*/ 4899837 h 6860376"/>
              <a:gd name="connsiteX1564" fmla="*/ 9213750 w 10502838"/>
              <a:gd name="connsiteY1564" fmla="*/ 4975771 h 6860376"/>
              <a:gd name="connsiteX1565" fmla="*/ 9289684 w 10502838"/>
              <a:gd name="connsiteY1565" fmla="*/ 5051706 h 6860376"/>
              <a:gd name="connsiteX1566" fmla="*/ 9243645 w 10502838"/>
              <a:gd name="connsiteY1566" fmla="*/ 5097744 h 6860376"/>
              <a:gd name="connsiteX1567" fmla="*/ 9167711 w 10502838"/>
              <a:gd name="connsiteY1567" fmla="*/ 5021810 h 6860376"/>
              <a:gd name="connsiteX1568" fmla="*/ 9091777 w 10502838"/>
              <a:gd name="connsiteY1568" fmla="*/ 5097744 h 6860376"/>
              <a:gd name="connsiteX1569" fmla="*/ 9045738 w 10502838"/>
              <a:gd name="connsiteY1569" fmla="*/ 5051706 h 6860376"/>
              <a:gd name="connsiteX1570" fmla="*/ 9121672 w 10502838"/>
              <a:gd name="connsiteY1570" fmla="*/ 4975771 h 6860376"/>
              <a:gd name="connsiteX1571" fmla="*/ 9045738 w 10502838"/>
              <a:gd name="connsiteY1571" fmla="*/ 4899837 h 6860376"/>
              <a:gd name="connsiteX1572" fmla="*/ 8488488 w 10502838"/>
              <a:gd name="connsiteY1572" fmla="*/ 4853798 h 6860376"/>
              <a:gd name="connsiteX1573" fmla="*/ 8564422 w 10502838"/>
              <a:gd name="connsiteY1573" fmla="*/ 4929732 h 6860376"/>
              <a:gd name="connsiteX1574" fmla="*/ 8640356 w 10502838"/>
              <a:gd name="connsiteY1574" fmla="*/ 4853798 h 6860376"/>
              <a:gd name="connsiteX1575" fmla="*/ 8686396 w 10502838"/>
              <a:gd name="connsiteY1575" fmla="*/ 4899837 h 6860376"/>
              <a:gd name="connsiteX1576" fmla="*/ 8610461 w 10502838"/>
              <a:gd name="connsiteY1576" fmla="*/ 4975771 h 6860376"/>
              <a:gd name="connsiteX1577" fmla="*/ 8686396 w 10502838"/>
              <a:gd name="connsiteY1577" fmla="*/ 5051706 h 6860376"/>
              <a:gd name="connsiteX1578" fmla="*/ 8640356 w 10502838"/>
              <a:gd name="connsiteY1578" fmla="*/ 5097744 h 6860376"/>
              <a:gd name="connsiteX1579" fmla="*/ 8564422 w 10502838"/>
              <a:gd name="connsiteY1579" fmla="*/ 5021810 h 6860376"/>
              <a:gd name="connsiteX1580" fmla="*/ 8488488 w 10502838"/>
              <a:gd name="connsiteY1580" fmla="*/ 5097744 h 6860376"/>
              <a:gd name="connsiteX1581" fmla="*/ 8442449 w 10502838"/>
              <a:gd name="connsiteY1581" fmla="*/ 5051706 h 6860376"/>
              <a:gd name="connsiteX1582" fmla="*/ 8518383 w 10502838"/>
              <a:gd name="connsiteY1582" fmla="*/ 4975771 h 6860376"/>
              <a:gd name="connsiteX1583" fmla="*/ 8442449 w 10502838"/>
              <a:gd name="connsiteY1583" fmla="*/ 4899837 h 6860376"/>
              <a:gd name="connsiteX1584" fmla="*/ 7886396 w 10502838"/>
              <a:gd name="connsiteY1584" fmla="*/ 4853798 h 6860376"/>
              <a:gd name="connsiteX1585" fmla="*/ 7962330 w 10502838"/>
              <a:gd name="connsiteY1585" fmla="*/ 4929732 h 6860376"/>
              <a:gd name="connsiteX1586" fmla="*/ 8038264 w 10502838"/>
              <a:gd name="connsiteY1586" fmla="*/ 4853798 h 6860376"/>
              <a:gd name="connsiteX1587" fmla="*/ 8084303 w 10502838"/>
              <a:gd name="connsiteY1587" fmla="*/ 4899837 h 6860376"/>
              <a:gd name="connsiteX1588" fmla="*/ 8008369 w 10502838"/>
              <a:gd name="connsiteY1588" fmla="*/ 4975771 h 6860376"/>
              <a:gd name="connsiteX1589" fmla="*/ 8084303 w 10502838"/>
              <a:gd name="connsiteY1589" fmla="*/ 5051706 h 6860376"/>
              <a:gd name="connsiteX1590" fmla="*/ 8038264 w 10502838"/>
              <a:gd name="connsiteY1590" fmla="*/ 5097744 h 6860376"/>
              <a:gd name="connsiteX1591" fmla="*/ 7962330 w 10502838"/>
              <a:gd name="connsiteY1591" fmla="*/ 5021810 h 6860376"/>
              <a:gd name="connsiteX1592" fmla="*/ 7886396 w 10502838"/>
              <a:gd name="connsiteY1592" fmla="*/ 5097744 h 6860376"/>
              <a:gd name="connsiteX1593" fmla="*/ 7840357 w 10502838"/>
              <a:gd name="connsiteY1593" fmla="*/ 5051706 h 6860376"/>
              <a:gd name="connsiteX1594" fmla="*/ 7916291 w 10502838"/>
              <a:gd name="connsiteY1594" fmla="*/ 4975771 h 6860376"/>
              <a:gd name="connsiteX1595" fmla="*/ 7840357 w 10502838"/>
              <a:gd name="connsiteY1595" fmla="*/ 4899837 h 6860376"/>
              <a:gd name="connsiteX1596" fmla="*/ 7283705 w 10502838"/>
              <a:gd name="connsiteY1596" fmla="*/ 4853798 h 6860376"/>
              <a:gd name="connsiteX1597" fmla="*/ 7359639 w 10502838"/>
              <a:gd name="connsiteY1597" fmla="*/ 4929732 h 6860376"/>
              <a:gd name="connsiteX1598" fmla="*/ 7435573 w 10502838"/>
              <a:gd name="connsiteY1598" fmla="*/ 4853798 h 6860376"/>
              <a:gd name="connsiteX1599" fmla="*/ 7481613 w 10502838"/>
              <a:gd name="connsiteY1599" fmla="*/ 4899837 h 6860376"/>
              <a:gd name="connsiteX1600" fmla="*/ 7405678 w 10502838"/>
              <a:gd name="connsiteY1600" fmla="*/ 4975771 h 6860376"/>
              <a:gd name="connsiteX1601" fmla="*/ 7481613 w 10502838"/>
              <a:gd name="connsiteY1601" fmla="*/ 5051706 h 6860376"/>
              <a:gd name="connsiteX1602" fmla="*/ 7435573 w 10502838"/>
              <a:gd name="connsiteY1602" fmla="*/ 5097744 h 6860376"/>
              <a:gd name="connsiteX1603" fmla="*/ 7359639 w 10502838"/>
              <a:gd name="connsiteY1603" fmla="*/ 5021810 h 6860376"/>
              <a:gd name="connsiteX1604" fmla="*/ 7283705 w 10502838"/>
              <a:gd name="connsiteY1604" fmla="*/ 5097744 h 6860376"/>
              <a:gd name="connsiteX1605" fmla="*/ 7237666 w 10502838"/>
              <a:gd name="connsiteY1605" fmla="*/ 5051706 h 6860376"/>
              <a:gd name="connsiteX1606" fmla="*/ 7313600 w 10502838"/>
              <a:gd name="connsiteY1606" fmla="*/ 4975771 h 6860376"/>
              <a:gd name="connsiteX1607" fmla="*/ 7237666 w 10502838"/>
              <a:gd name="connsiteY1607" fmla="*/ 4899837 h 6860376"/>
              <a:gd name="connsiteX1608" fmla="*/ 6681612 w 10502838"/>
              <a:gd name="connsiteY1608" fmla="*/ 4853798 h 6860376"/>
              <a:gd name="connsiteX1609" fmla="*/ 6757546 w 10502838"/>
              <a:gd name="connsiteY1609" fmla="*/ 4929732 h 6860376"/>
              <a:gd name="connsiteX1610" fmla="*/ 6833480 w 10502838"/>
              <a:gd name="connsiteY1610" fmla="*/ 4853798 h 6860376"/>
              <a:gd name="connsiteX1611" fmla="*/ 6879519 w 10502838"/>
              <a:gd name="connsiteY1611" fmla="*/ 4899837 h 6860376"/>
              <a:gd name="connsiteX1612" fmla="*/ 6803585 w 10502838"/>
              <a:gd name="connsiteY1612" fmla="*/ 4975771 h 6860376"/>
              <a:gd name="connsiteX1613" fmla="*/ 6879519 w 10502838"/>
              <a:gd name="connsiteY1613" fmla="*/ 5051706 h 6860376"/>
              <a:gd name="connsiteX1614" fmla="*/ 6833480 w 10502838"/>
              <a:gd name="connsiteY1614" fmla="*/ 5097744 h 6860376"/>
              <a:gd name="connsiteX1615" fmla="*/ 6757546 w 10502838"/>
              <a:gd name="connsiteY1615" fmla="*/ 5021810 h 6860376"/>
              <a:gd name="connsiteX1616" fmla="*/ 6681612 w 10502838"/>
              <a:gd name="connsiteY1616" fmla="*/ 5097744 h 6860376"/>
              <a:gd name="connsiteX1617" fmla="*/ 6635573 w 10502838"/>
              <a:gd name="connsiteY1617" fmla="*/ 5051706 h 6860376"/>
              <a:gd name="connsiteX1618" fmla="*/ 6711507 w 10502838"/>
              <a:gd name="connsiteY1618" fmla="*/ 4975771 h 6860376"/>
              <a:gd name="connsiteX1619" fmla="*/ 6635573 w 10502838"/>
              <a:gd name="connsiteY1619" fmla="*/ 4899837 h 6860376"/>
              <a:gd name="connsiteX1620" fmla="*/ 6078921 w 10502838"/>
              <a:gd name="connsiteY1620" fmla="*/ 4853798 h 6860376"/>
              <a:gd name="connsiteX1621" fmla="*/ 6154855 w 10502838"/>
              <a:gd name="connsiteY1621" fmla="*/ 4929732 h 6860376"/>
              <a:gd name="connsiteX1622" fmla="*/ 6230789 w 10502838"/>
              <a:gd name="connsiteY1622" fmla="*/ 4853798 h 6860376"/>
              <a:gd name="connsiteX1623" fmla="*/ 6276829 w 10502838"/>
              <a:gd name="connsiteY1623" fmla="*/ 4899837 h 6860376"/>
              <a:gd name="connsiteX1624" fmla="*/ 6200894 w 10502838"/>
              <a:gd name="connsiteY1624" fmla="*/ 4975771 h 6860376"/>
              <a:gd name="connsiteX1625" fmla="*/ 6276829 w 10502838"/>
              <a:gd name="connsiteY1625" fmla="*/ 5051706 h 6860376"/>
              <a:gd name="connsiteX1626" fmla="*/ 6230789 w 10502838"/>
              <a:gd name="connsiteY1626" fmla="*/ 5097744 h 6860376"/>
              <a:gd name="connsiteX1627" fmla="*/ 6154855 w 10502838"/>
              <a:gd name="connsiteY1627" fmla="*/ 5021810 h 6860376"/>
              <a:gd name="connsiteX1628" fmla="*/ 6078921 w 10502838"/>
              <a:gd name="connsiteY1628" fmla="*/ 5097744 h 6860376"/>
              <a:gd name="connsiteX1629" fmla="*/ 6032882 w 10502838"/>
              <a:gd name="connsiteY1629" fmla="*/ 5051706 h 6860376"/>
              <a:gd name="connsiteX1630" fmla="*/ 6108816 w 10502838"/>
              <a:gd name="connsiteY1630" fmla="*/ 4975771 h 6860376"/>
              <a:gd name="connsiteX1631" fmla="*/ 6032882 w 10502838"/>
              <a:gd name="connsiteY1631" fmla="*/ 4899837 h 6860376"/>
              <a:gd name="connsiteX1632" fmla="*/ 5476828 w 10502838"/>
              <a:gd name="connsiteY1632" fmla="*/ 4853798 h 6860376"/>
              <a:gd name="connsiteX1633" fmla="*/ 5552762 w 10502838"/>
              <a:gd name="connsiteY1633" fmla="*/ 4929732 h 6860376"/>
              <a:gd name="connsiteX1634" fmla="*/ 5628697 w 10502838"/>
              <a:gd name="connsiteY1634" fmla="*/ 4853798 h 6860376"/>
              <a:gd name="connsiteX1635" fmla="*/ 5674735 w 10502838"/>
              <a:gd name="connsiteY1635" fmla="*/ 4899837 h 6860376"/>
              <a:gd name="connsiteX1636" fmla="*/ 5598801 w 10502838"/>
              <a:gd name="connsiteY1636" fmla="*/ 4975771 h 6860376"/>
              <a:gd name="connsiteX1637" fmla="*/ 5674735 w 10502838"/>
              <a:gd name="connsiteY1637" fmla="*/ 5051706 h 6860376"/>
              <a:gd name="connsiteX1638" fmla="*/ 5628099 w 10502838"/>
              <a:gd name="connsiteY1638" fmla="*/ 5097744 h 6860376"/>
              <a:gd name="connsiteX1639" fmla="*/ 5552164 w 10502838"/>
              <a:gd name="connsiteY1639" fmla="*/ 5021810 h 6860376"/>
              <a:gd name="connsiteX1640" fmla="*/ 5476828 w 10502838"/>
              <a:gd name="connsiteY1640" fmla="*/ 5097744 h 6860376"/>
              <a:gd name="connsiteX1641" fmla="*/ 5430789 w 10502838"/>
              <a:gd name="connsiteY1641" fmla="*/ 5051706 h 6860376"/>
              <a:gd name="connsiteX1642" fmla="*/ 5506723 w 10502838"/>
              <a:gd name="connsiteY1642" fmla="*/ 4975771 h 6860376"/>
              <a:gd name="connsiteX1643" fmla="*/ 5430789 w 10502838"/>
              <a:gd name="connsiteY1643" fmla="*/ 4899837 h 6860376"/>
              <a:gd name="connsiteX1644" fmla="*/ 4874137 w 10502838"/>
              <a:gd name="connsiteY1644" fmla="*/ 4853798 h 6860376"/>
              <a:gd name="connsiteX1645" fmla="*/ 4950071 w 10502838"/>
              <a:gd name="connsiteY1645" fmla="*/ 4929732 h 6860376"/>
              <a:gd name="connsiteX1646" fmla="*/ 5026005 w 10502838"/>
              <a:gd name="connsiteY1646" fmla="*/ 4853798 h 6860376"/>
              <a:gd name="connsiteX1647" fmla="*/ 5072044 w 10502838"/>
              <a:gd name="connsiteY1647" fmla="*/ 4899837 h 6860376"/>
              <a:gd name="connsiteX1648" fmla="*/ 4996110 w 10502838"/>
              <a:gd name="connsiteY1648" fmla="*/ 4975771 h 6860376"/>
              <a:gd name="connsiteX1649" fmla="*/ 5072044 w 10502838"/>
              <a:gd name="connsiteY1649" fmla="*/ 5051706 h 6860376"/>
              <a:gd name="connsiteX1650" fmla="*/ 5026005 w 10502838"/>
              <a:gd name="connsiteY1650" fmla="*/ 5097744 h 6860376"/>
              <a:gd name="connsiteX1651" fmla="*/ 4950071 w 10502838"/>
              <a:gd name="connsiteY1651" fmla="*/ 5021810 h 6860376"/>
              <a:gd name="connsiteX1652" fmla="*/ 4874137 w 10502838"/>
              <a:gd name="connsiteY1652" fmla="*/ 5097744 h 6860376"/>
              <a:gd name="connsiteX1653" fmla="*/ 4828098 w 10502838"/>
              <a:gd name="connsiteY1653" fmla="*/ 5051706 h 6860376"/>
              <a:gd name="connsiteX1654" fmla="*/ 4904032 w 10502838"/>
              <a:gd name="connsiteY1654" fmla="*/ 4975771 h 6860376"/>
              <a:gd name="connsiteX1655" fmla="*/ 4828098 w 10502838"/>
              <a:gd name="connsiteY1655" fmla="*/ 4899837 h 6860376"/>
              <a:gd name="connsiteX1656" fmla="*/ 4272044 w 10502838"/>
              <a:gd name="connsiteY1656" fmla="*/ 4853798 h 6860376"/>
              <a:gd name="connsiteX1657" fmla="*/ 4347978 w 10502838"/>
              <a:gd name="connsiteY1657" fmla="*/ 4929732 h 6860376"/>
              <a:gd name="connsiteX1658" fmla="*/ 4423913 w 10502838"/>
              <a:gd name="connsiteY1658" fmla="*/ 4853798 h 6860376"/>
              <a:gd name="connsiteX1659" fmla="*/ 4469951 w 10502838"/>
              <a:gd name="connsiteY1659" fmla="*/ 4899837 h 6860376"/>
              <a:gd name="connsiteX1660" fmla="*/ 4394017 w 10502838"/>
              <a:gd name="connsiteY1660" fmla="*/ 4975771 h 6860376"/>
              <a:gd name="connsiteX1661" fmla="*/ 4469951 w 10502838"/>
              <a:gd name="connsiteY1661" fmla="*/ 5051706 h 6860376"/>
              <a:gd name="connsiteX1662" fmla="*/ 4423913 w 10502838"/>
              <a:gd name="connsiteY1662" fmla="*/ 5097744 h 6860376"/>
              <a:gd name="connsiteX1663" fmla="*/ 4347978 w 10502838"/>
              <a:gd name="connsiteY1663" fmla="*/ 5021810 h 6860376"/>
              <a:gd name="connsiteX1664" fmla="*/ 4272044 w 10502838"/>
              <a:gd name="connsiteY1664" fmla="*/ 5097744 h 6860376"/>
              <a:gd name="connsiteX1665" fmla="*/ 4226005 w 10502838"/>
              <a:gd name="connsiteY1665" fmla="*/ 5051706 h 6860376"/>
              <a:gd name="connsiteX1666" fmla="*/ 4301939 w 10502838"/>
              <a:gd name="connsiteY1666" fmla="*/ 4975771 h 6860376"/>
              <a:gd name="connsiteX1667" fmla="*/ 4226005 w 10502838"/>
              <a:gd name="connsiteY1667" fmla="*/ 4899837 h 6860376"/>
              <a:gd name="connsiteX1668" fmla="*/ 3668756 w 10502838"/>
              <a:gd name="connsiteY1668" fmla="*/ 4853798 h 6860376"/>
              <a:gd name="connsiteX1669" fmla="*/ 3744690 w 10502838"/>
              <a:gd name="connsiteY1669" fmla="*/ 4929732 h 6860376"/>
              <a:gd name="connsiteX1670" fmla="*/ 3820624 w 10502838"/>
              <a:gd name="connsiteY1670" fmla="*/ 4853798 h 6860376"/>
              <a:gd name="connsiteX1671" fmla="*/ 3866663 w 10502838"/>
              <a:gd name="connsiteY1671" fmla="*/ 4899837 h 6860376"/>
              <a:gd name="connsiteX1672" fmla="*/ 3790729 w 10502838"/>
              <a:gd name="connsiteY1672" fmla="*/ 4975771 h 6860376"/>
              <a:gd name="connsiteX1673" fmla="*/ 3866663 w 10502838"/>
              <a:gd name="connsiteY1673" fmla="*/ 5051706 h 6860376"/>
              <a:gd name="connsiteX1674" fmla="*/ 3820624 w 10502838"/>
              <a:gd name="connsiteY1674" fmla="*/ 5097744 h 6860376"/>
              <a:gd name="connsiteX1675" fmla="*/ 3744690 w 10502838"/>
              <a:gd name="connsiteY1675" fmla="*/ 5021810 h 6860376"/>
              <a:gd name="connsiteX1676" fmla="*/ 3668756 w 10502838"/>
              <a:gd name="connsiteY1676" fmla="*/ 5097744 h 6860376"/>
              <a:gd name="connsiteX1677" fmla="*/ 3622717 w 10502838"/>
              <a:gd name="connsiteY1677" fmla="*/ 5051706 h 6860376"/>
              <a:gd name="connsiteX1678" fmla="*/ 3698651 w 10502838"/>
              <a:gd name="connsiteY1678" fmla="*/ 4975771 h 6860376"/>
              <a:gd name="connsiteX1679" fmla="*/ 3622717 w 10502838"/>
              <a:gd name="connsiteY1679" fmla="*/ 4899837 h 6860376"/>
              <a:gd name="connsiteX1680" fmla="*/ 3067276 w 10502838"/>
              <a:gd name="connsiteY1680" fmla="*/ 4853798 h 6860376"/>
              <a:gd name="connsiteX1681" fmla="*/ 3143210 w 10502838"/>
              <a:gd name="connsiteY1681" fmla="*/ 4929732 h 6860376"/>
              <a:gd name="connsiteX1682" fmla="*/ 3219146 w 10502838"/>
              <a:gd name="connsiteY1682" fmla="*/ 4853798 h 6860376"/>
              <a:gd name="connsiteX1683" fmla="*/ 3265185 w 10502838"/>
              <a:gd name="connsiteY1683" fmla="*/ 4899837 h 6860376"/>
              <a:gd name="connsiteX1684" fmla="*/ 3189250 w 10502838"/>
              <a:gd name="connsiteY1684" fmla="*/ 4975771 h 6860376"/>
              <a:gd name="connsiteX1685" fmla="*/ 3265185 w 10502838"/>
              <a:gd name="connsiteY1685" fmla="*/ 5051706 h 6860376"/>
              <a:gd name="connsiteX1686" fmla="*/ 3218549 w 10502838"/>
              <a:gd name="connsiteY1686" fmla="*/ 5097744 h 6860376"/>
              <a:gd name="connsiteX1687" fmla="*/ 3142614 w 10502838"/>
              <a:gd name="connsiteY1687" fmla="*/ 5021810 h 6860376"/>
              <a:gd name="connsiteX1688" fmla="*/ 3067276 w 10502838"/>
              <a:gd name="connsiteY1688" fmla="*/ 5097744 h 6860376"/>
              <a:gd name="connsiteX1689" fmla="*/ 3021237 w 10502838"/>
              <a:gd name="connsiteY1689" fmla="*/ 5051706 h 6860376"/>
              <a:gd name="connsiteX1690" fmla="*/ 3097171 w 10502838"/>
              <a:gd name="connsiteY1690" fmla="*/ 4975771 h 6860376"/>
              <a:gd name="connsiteX1691" fmla="*/ 3021237 w 10502838"/>
              <a:gd name="connsiteY1691" fmla="*/ 4899837 h 6860376"/>
              <a:gd name="connsiteX1692" fmla="*/ 2464584 w 10502838"/>
              <a:gd name="connsiteY1692" fmla="*/ 4853798 h 6860376"/>
              <a:gd name="connsiteX1693" fmla="*/ 2540519 w 10502838"/>
              <a:gd name="connsiteY1693" fmla="*/ 4929732 h 6860376"/>
              <a:gd name="connsiteX1694" fmla="*/ 2616453 w 10502838"/>
              <a:gd name="connsiteY1694" fmla="*/ 4853798 h 6860376"/>
              <a:gd name="connsiteX1695" fmla="*/ 2662492 w 10502838"/>
              <a:gd name="connsiteY1695" fmla="*/ 4899837 h 6860376"/>
              <a:gd name="connsiteX1696" fmla="*/ 2586558 w 10502838"/>
              <a:gd name="connsiteY1696" fmla="*/ 4975771 h 6860376"/>
              <a:gd name="connsiteX1697" fmla="*/ 2662492 w 10502838"/>
              <a:gd name="connsiteY1697" fmla="*/ 5051706 h 6860376"/>
              <a:gd name="connsiteX1698" fmla="*/ 2616453 w 10502838"/>
              <a:gd name="connsiteY1698" fmla="*/ 5097744 h 6860376"/>
              <a:gd name="connsiteX1699" fmla="*/ 2540519 w 10502838"/>
              <a:gd name="connsiteY1699" fmla="*/ 5021810 h 6860376"/>
              <a:gd name="connsiteX1700" fmla="*/ 2464584 w 10502838"/>
              <a:gd name="connsiteY1700" fmla="*/ 5097744 h 6860376"/>
              <a:gd name="connsiteX1701" fmla="*/ 2418544 w 10502838"/>
              <a:gd name="connsiteY1701" fmla="*/ 5051706 h 6860376"/>
              <a:gd name="connsiteX1702" fmla="*/ 2494479 w 10502838"/>
              <a:gd name="connsiteY1702" fmla="*/ 4975771 h 6860376"/>
              <a:gd name="connsiteX1703" fmla="*/ 2418544 w 10502838"/>
              <a:gd name="connsiteY1703" fmla="*/ 4899837 h 6860376"/>
              <a:gd name="connsiteX1704" fmla="*/ 1861891 w 10502838"/>
              <a:gd name="connsiteY1704" fmla="*/ 4853798 h 6860376"/>
              <a:gd name="connsiteX1705" fmla="*/ 1937825 w 10502838"/>
              <a:gd name="connsiteY1705" fmla="*/ 4929732 h 6860376"/>
              <a:gd name="connsiteX1706" fmla="*/ 2013759 w 10502838"/>
              <a:gd name="connsiteY1706" fmla="*/ 4853798 h 6860376"/>
              <a:gd name="connsiteX1707" fmla="*/ 2059798 w 10502838"/>
              <a:gd name="connsiteY1707" fmla="*/ 4899837 h 6860376"/>
              <a:gd name="connsiteX1708" fmla="*/ 1983864 w 10502838"/>
              <a:gd name="connsiteY1708" fmla="*/ 4975771 h 6860376"/>
              <a:gd name="connsiteX1709" fmla="*/ 2059798 w 10502838"/>
              <a:gd name="connsiteY1709" fmla="*/ 5051706 h 6860376"/>
              <a:gd name="connsiteX1710" fmla="*/ 2013759 w 10502838"/>
              <a:gd name="connsiteY1710" fmla="*/ 5097744 h 6860376"/>
              <a:gd name="connsiteX1711" fmla="*/ 1937825 w 10502838"/>
              <a:gd name="connsiteY1711" fmla="*/ 5021810 h 6860376"/>
              <a:gd name="connsiteX1712" fmla="*/ 1861891 w 10502838"/>
              <a:gd name="connsiteY1712" fmla="*/ 5097744 h 6860376"/>
              <a:gd name="connsiteX1713" fmla="*/ 1815851 w 10502838"/>
              <a:gd name="connsiteY1713" fmla="*/ 5051706 h 6860376"/>
              <a:gd name="connsiteX1714" fmla="*/ 1891786 w 10502838"/>
              <a:gd name="connsiteY1714" fmla="*/ 4975771 h 6860376"/>
              <a:gd name="connsiteX1715" fmla="*/ 1815851 w 10502838"/>
              <a:gd name="connsiteY1715" fmla="*/ 4899837 h 6860376"/>
              <a:gd name="connsiteX1716" fmla="*/ 657106 w 10502838"/>
              <a:gd name="connsiteY1716" fmla="*/ 4853798 h 6860376"/>
              <a:gd name="connsiteX1717" fmla="*/ 733040 w 10502838"/>
              <a:gd name="connsiteY1717" fmla="*/ 4929732 h 6860376"/>
              <a:gd name="connsiteX1718" fmla="*/ 808974 w 10502838"/>
              <a:gd name="connsiteY1718" fmla="*/ 4853798 h 6860376"/>
              <a:gd name="connsiteX1719" fmla="*/ 855013 w 10502838"/>
              <a:gd name="connsiteY1719" fmla="*/ 4899837 h 6860376"/>
              <a:gd name="connsiteX1720" fmla="*/ 779079 w 10502838"/>
              <a:gd name="connsiteY1720" fmla="*/ 4975771 h 6860376"/>
              <a:gd name="connsiteX1721" fmla="*/ 855013 w 10502838"/>
              <a:gd name="connsiteY1721" fmla="*/ 5051706 h 6860376"/>
              <a:gd name="connsiteX1722" fmla="*/ 808974 w 10502838"/>
              <a:gd name="connsiteY1722" fmla="*/ 5097744 h 6860376"/>
              <a:gd name="connsiteX1723" fmla="*/ 733040 w 10502838"/>
              <a:gd name="connsiteY1723" fmla="*/ 5021810 h 6860376"/>
              <a:gd name="connsiteX1724" fmla="*/ 657106 w 10502838"/>
              <a:gd name="connsiteY1724" fmla="*/ 5097744 h 6860376"/>
              <a:gd name="connsiteX1725" fmla="*/ 611066 w 10502838"/>
              <a:gd name="connsiteY1725" fmla="*/ 5051706 h 6860376"/>
              <a:gd name="connsiteX1726" fmla="*/ 687000 w 10502838"/>
              <a:gd name="connsiteY1726" fmla="*/ 4975771 h 6860376"/>
              <a:gd name="connsiteX1727" fmla="*/ 611066 w 10502838"/>
              <a:gd name="connsiteY1727" fmla="*/ 4899837 h 6860376"/>
              <a:gd name="connsiteX1728" fmla="*/ 10348579 w 10502838"/>
              <a:gd name="connsiteY1728" fmla="*/ 4405368 h 6860376"/>
              <a:gd name="connsiteX1729" fmla="*/ 10395813 w 10502838"/>
              <a:gd name="connsiteY1729" fmla="*/ 4405368 h 6860376"/>
              <a:gd name="connsiteX1730" fmla="*/ 10395813 w 10502838"/>
              <a:gd name="connsiteY1730" fmla="*/ 4512394 h 6860376"/>
              <a:gd name="connsiteX1731" fmla="*/ 10502838 w 10502838"/>
              <a:gd name="connsiteY1731" fmla="*/ 4512394 h 6860376"/>
              <a:gd name="connsiteX1732" fmla="*/ 10502838 w 10502838"/>
              <a:gd name="connsiteY1732" fmla="*/ 4559030 h 6860376"/>
              <a:gd name="connsiteX1733" fmla="*/ 10395813 w 10502838"/>
              <a:gd name="connsiteY1733" fmla="*/ 4559030 h 6860376"/>
              <a:gd name="connsiteX1734" fmla="*/ 10395813 w 10502838"/>
              <a:gd name="connsiteY1734" fmla="*/ 4666056 h 6860376"/>
              <a:gd name="connsiteX1735" fmla="*/ 10348579 w 10502838"/>
              <a:gd name="connsiteY1735" fmla="*/ 4666056 h 6860376"/>
              <a:gd name="connsiteX1736" fmla="*/ 10348579 w 10502838"/>
              <a:gd name="connsiteY1736" fmla="*/ 4559030 h 6860376"/>
              <a:gd name="connsiteX1737" fmla="*/ 10241553 w 10502838"/>
              <a:gd name="connsiteY1737" fmla="*/ 4559030 h 6860376"/>
              <a:gd name="connsiteX1738" fmla="*/ 10241553 w 10502838"/>
              <a:gd name="connsiteY1738" fmla="*/ 4512394 h 6860376"/>
              <a:gd name="connsiteX1739" fmla="*/ 10348579 w 10502838"/>
              <a:gd name="connsiteY1739" fmla="*/ 4512394 h 6860376"/>
              <a:gd name="connsiteX1740" fmla="*/ 9746486 w 10502838"/>
              <a:gd name="connsiteY1740" fmla="*/ 4405368 h 6860376"/>
              <a:gd name="connsiteX1741" fmla="*/ 9793123 w 10502838"/>
              <a:gd name="connsiteY1741" fmla="*/ 4405368 h 6860376"/>
              <a:gd name="connsiteX1742" fmla="*/ 9793123 w 10502838"/>
              <a:gd name="connsiteY1742" fmla="*/ 4512394 h 6860376"/>
              <a:gd name="connsiteX1743" fmla="*/ 9900148 w 10502838"/>
              <a:gd name="connsiteY1743" fmla="*/ 4512394 h 6860376"/>
              <a:gd name="connsiteX1744" fmla="*/ 9900148 w 10502838"/>
              <a:gd name="connsiteY1744" fmla="*/ 4559030 h 6860376"/>
              <a:gd name="connsiteX1745" fmla="*/ 9793123 w 10502838"/>
              <a:gd name="connsiteY1745" fmla="*/ 4559030 h 6860376"/>
              <a:gd name="connsiteX1746" fmla="*/ 9793123 w 10502838"/>
              <a:gd name="connsiteY1746" fmla="*/ 4666056 h 6860376"/>
              <a:gd name="connsiteX1747" fmla="*/ 9746486 w 10502838"/>
              <a:gd name="connsiteY1747" fmla="*/ 4666056 h 6860376"/>
              <a:gd name="connsiteX1748" fmla="*/ 9746486 w 10502838"/>
              <a:gd name="connsiteY1748" fmla="*/ 4559030 h 6860376"/>
              <a:gd name="connsiteX1749" fmla="*/ 9639460 w 10502838"/>
              <a:gd name="connsiteY1749" fmla="*/ 4559030 h 6860376"/>
              <a:gd name="connsiteX1750" fmla="*/ 9639460 w 10502838"/>
              <a:gd name="connsiteY1750" fmla="*/ 4512394 h 6860376"/>
              <a:gd name="connsiteX1751" fmla="*/ 9746486 w 10502838"/>
              <a:gd name="connsiteY1751" fmla="*/ 4512394 h 6860376"/>
              <a:gd name="connsiteX1752" fmla="*/ 9143796 w 10502838"/>
              <a:gd name="connsiteY1752" fmla="*/ 4405368 h 6860376"/>
              <a:gd name="connsiteX1753" fmla="*/ 9191030 w 10502838"/>
              <a:gd name="connsiteY1753" fmla="*/ 4405368 h 6860376"/>
              <a:gd name="connsiteX1754" fmla="*/ 9191030 w 10502838"/>
              <a:gd name="connsiteY1754" fmla="*/ 4512394 h 6860376"/>
              <a:gd name="connsiteX1755" fmla="*/ 9298055 w 10502838"/>
              <a:gd name="connsiteY1755" fmla="*/ 4512394 h 6860376"/>
              <a:gd name="connsiteX1756" fmla="*/ 9298055 w 10502838"/>
              <a:gd name="connsiteY1756" fmla="*/ 4559030 h 6860376"/>
              <a:gd name="connsiteX1757" fmla="*/ 9191030 w 10502838"/>
              <a:gd name="connsiteY1757" fmla="*/ 4559030 h 6860376"/>
              <a:gd name="connsiteX1758" fmla="*/ 9191030 w 10502838"/>
              <a:gd name="connsiteY1758" fmla="*/ 4666056 h 6860376"/>
              <a:gd name="connsiteX1759" fmla="*/ 9143796 w 10502838"/>
              <a:gd name="connsiteY1759" fmla="*/ 4666056 h 6860376"/>
              <a:gd name="connsiteX1760" fmla="*/ 9143796 w 10502838"/>
              <a:gd name="connsiteY1760" fmla="*/ 4559030 h 6860376"/>
              <a:gd name="connsiteX1761" fmla="*/ 9036770 w 10502838"/>
              <a:gd name="connsiteY1761" fmla="*/ 4559030 h 6860376"/>
              <a:gd name="connsiteX1762" fmla="*/ 9036770 w 10502838"/>
              <a:gd name="connsiteY1762" fmla="*/ 4512394 h 6860376"/>
              <a:gd name="connsiteX1763" fmla="*/ 9143796 w 10502838"/>
              <a:gd name="connsiteY1763" fmla="*/ 4512394 h 6860376"/>
              <a:gd name="connsiteX1764" fmla="*/ 8541105 w 10502838"/>
              <a:gd name="connsiteY1764" fmla="*/ 4405368 h 6860376"/>
              <a:gd name="connsiteX1765" fmla="*/ 8588339 w 10502838"/>
              <a:gd name="connsiteY1765" fmla="*/ 4405368 h 6860376"/>
              <a:gd name="connsiteX1766" fmla="*/ 8588339 w 10502838"/>
              <a:gd name="connsiteY1766" fmla="*/ 4512394 h 6860376"/>
              <a:gd name="connsiteX1767" fmla="*/ 8695365 w 10502838"/>
              <a:gd name="connsiteY1767" fmla="*/ 4512394 h 6860376"/>
              <a:gd name="connsiteX1768" fmla="*/ 8695365 w 10502838"/>
              <a:gd name="connsiteY1768" fmla="*/ 4559030 h 6860376"/>
              <a:gd name="connsiteX1769" fmla="*/ 8588339 w 10502838"/>
              <a:gd name="connsiteY1769" fmla="*/ 4559030 h 6860376"/>
              <a:gd name="connsiteX1770" fmla="*/ 8588339 w 10502838"/>
              <a:gd name="connsiteY1770" fmla="*/ 4666056 h 6860376"/>
              <a:gd name="connsiteX1771" fmla="*/ 8541105 w 10502838"/>
              <a:gd name="connsiteY1771" fmla="*/ 4666056 h 6860376"/>
              <a:gd name="connsiteX1772" fmla="*/ 8541105 w 10502838"/>
              <a:gd name="connsiteY1772" fmla="*/ 4559030 h 6860376"/>
              <a:gd name="connsiteX1773" fmla="*/ 8434079 w 10502838"/>
              <a:gd name="connsiteY1773" fmla="*/ 4559030 h 6860376"/>
              <a:gd name="connsiteX1774" fmla="*/ 8434079 w 10502838"/>
              <a:gd name="connsiteY1774" fmla="*/ 4512394 h 6860376"/>
              <a:gd name="connsiteX1775" fmla="*/ 8541105 w 10502838"/>
              <a:gd name="connsiteY1775" fmla="*/ 4512394 h 6860376"/>
              <a:gd name="connsiteX1776" fmla="*/ 7939012 w 10502838"/>
              <a:gd name="connsiteY1776" fmla="*/ 4405368 h 6860376"/>
              <a:gd name="connsiteX1777" fmla="*/ 7985648 w 10502838"/>
              <a:gd name="connsiteY1777" fmla="*/ 4405368 h 6860376"/>
              <a:gd name="connsiteX1778" fmla="*/ 7985648 w 10502838"/>
              <a:gd name="connsiteY1778" fmla="*/ 4512394 h 6860376"/>
              <a:gd name="connsiteX1779" fmla="*/ 8092674 w 10502838"/>
              <a:gd name="connsiteY1779" fmla="*/ 4512394 h 6860376"/>
              <a:gd name="connsiteX1780" fmla="*/ 8092674 w 10502838"/>
              <a:gd name="connsiteY1780" fmla="*/ 4559030 h 6860376"/>
              <a:gd name="connsiteX1781" fmla="*/ 7985648 w 10502838"/>
              <a:gd name="connsiteY1781" fmla="*/ 4559030 h 6860376"/>
              <a:gd name="connsiteX1782" fmla="*/ 7985648 w 10502838"/>
              <a:gd name="connsiteY1782" fmla="*/ 4666056 h 6860376"/>
              <a:gd name="connsiteX1783" fmla="*/ 7939012 w 10502838"/>
              <a:gd name="connsiteY1783" fmla="*/ 4666056 h 6860376"/>
              <a:gd name="connsiteX1784" fmla="*/ 7939012 w 10502838"/>
              <a:gd name="connsiteY1784" fmla="*/ 4559030 h 6860376"/>
              <a:gd name="connsiteX1785" fmla="*/ 7831986 w 10502838"/>
              <a:gd name="connsiteY1785" fmla="*/ 4559030 h 6860376"/>
              <a:gd name="connsiteX1786" fmla="*/ 7831986 w 10502838"/>
              <a:gd name="connsiteY1786" fmla="*/ 4512394 h 6860376"/>
              <a:gd name="connsiteX1787" fmla="*/ 7939012 w 10502838"/>
              <a:gd name="connsiteY1787" fmla="*/ 4512394 h 6860376"/>
              <a:gd name="connsiteX1788" fmla="*/ 7336321 w 10502838"/>
              <a:gd name="connsiteY1788" fmla="*/ 4405368 h 6860376"/>
              <a:gd name="connsiteX1789" fmla="*/ 7383555 w 10502838"/>
              <a:gd name="connsiteY1789" fmla="*/ 4405368 h 6860376"/>
              <a:gd name="connsiteX1790" fmla="*/ 7383555 w 10502838"/>
              <a:gd name="connsiteY1790" fmla="*/ 4512394 h 6860376"/>
              <a:gd name="connsiteX1791" fmla="*/ 7490581 w 10502838"/>
              <a:gd name="connsiteY1791" fmla="*/ 4512394 h 6860376"/>
              <a:gd name="connsiteX1792" fmla="*/ 7490581 w 10502838"/>
              <a:gd name="connsiteY1792" fmla="*/ 4559030 h 6860376"/>
              <a:gd name="connsiteX1793" fmla="*/ 7383555 w 10502838"/>
              <a:gd name="connsiteY1793" fmla="*/ 4559030 h 6860376"/>
              <a:gd name="connsiteX1794" fmla="*/ 7383555 w 10502838"/>
              <a:gd name="connsiteY1794" fmla="*/ 4666056 h 6860376"/>
              <a:gd name="connsiteX1795" fmla="*/ 7336321 w 10502838"/>
              <a:gd name="connsiteY1795" fmla="*/ 4666056 h 6860376"/>
              <a:gd name="connsiteX1796" fmla="*/ 7336321 w 10502838"/>
              <a:gd name="connsiteY1796" fmla="*/ 4559030 h 6860376"/>
              <a:gd name="connsiteX1797" fmla="*/ 7229295 w 10502838"/>
              <a:gd name="connsiteY1797" fmla="*/ 4559030 h 6860376"/>
              <a:gd name="connsiteX1798" fmla="*/ 7229295 w 10502838"/>
              <a:gd name="connsiteY1798" fmla="*/ 4512394 h 6860376"/>
              <a:gd name="connsiteX1799" fmla="*/ 7336321 w 10502838"/>
              <a:gd name="connsiteY1799" fmla="*/ 4512394 h 6860376"/>
              <a:gd name="connsiteX1800" fmla="*/ 6734228 w 10502838"/>
              <a:gd name="connsiteY1800" fmla="*/ 4405368 h 6860376"/>
              <a:gd name="connsiteX1801" fmla="*/ 6780864 w 10502838"/>
              <a:gd name="connsiteY1801" fmla="*/ 4405368 h 6860376"/>
              <a:gd name="connsiteX1802" fmla="*/ 6780864 w 10502838"/>
              <a:gd name="connsiteY1802" fmla="*/ 4512394 h 6860376"/>
              <a:gd name="connsiteX1803" fmla="*/ 6887890 w 10502838"/>
              <a:gd name="connsiteY1803" fmla="*/ 4512394 h 6860376"/>
              <a:gd name="connsiteX1804" fmla="*/ 6887890 w 10502838"/>
              <a:gd name="connsiteY1804" fmla="*/ 4559030 h 6860376"/>
              <a:gd name="connsiteX1805" fmla="*/ 6780864 w 10502838"/>
              <a:gd name="connsiteY1805" fmla="*/ 4559030 h 6860376"/>
              <a:gd name="connsiteX1806" fmla="*/ 6780864 w 10502838"/>
              <a:gd name="connsiteY1806" fmla="*/ 4666056 h 6860376"/>
              <a:gd name="connsiteX1807" fmla="*/ 6734228 w 10502838"/>
              <a:gd name="connsiteY1807" fmla="*/ 4666056 h 6860376"/>
              <a:gd name="connsiteX1808" fmla="*/ 6734228 w 10502838"/>
              <a:gd name="connsiteY1808" fmla="*/ 4559030 h 6860376"/>
              <a:gd name="connsiteX1809" fmla="*/ 6627202 w 10502838"/>
              <a:gd name="connsiteY1809" fmla="*/ 4559030 h 6860376"/>
              <a:gd name="connsiteX1810" fmla="*/ 6627202 w 10502838"/>
              <a:gd name="connsiteY1810" fmla="*/ 4512394 h 6860376"/>
              <a:gd name="connsiteX1811" fmla="*/ 6734228 w 10502838"/>
              <a:gd name="connsiteY1811" fmla="*/ 4512394 h 6860376"/>
              <a:gd name="connsiteX1812" fmla="*/ 6131537 w 10502838"/>
              <a:gd name="connsiteY1812" fmla="*/ 4405368 h 6860376"/>
              <a:gd name="connsiteX1813" fmla="*/ 6178771 w 10502838"/>
              <a:gd name="connsiteY1813" fmla="*/ 4405368 h 6860376"/>
              <a:gd name="connsiteX1814" fmla="*/ 6178771 w 10502838"/>
              <a:gd name="connsiteY1814" fmla="*/ 4512394 h 6860376"/>
              <a:gd name="connsiteX1815" fmla="*/ 6285797 w 10502838"/>
              <a:gd name="connsiteY1815" fmla="*/ 4512394 h 6860376"/>
              <a:gd name="connsiteX1816" fmla="*/ 6285797 w 10502838"/>
              <a:gd name="connsiteY1816" fmla="*/ 4559030 h 6860376"/>
              <a:gd name="connsiteX1817" fmla="*/ 6178771 w 10502838"/>
              <a:gd name="connsiteY1817" fmla="*/ 4559030 h 6860376"/>
              <a:gd name="connsiteX1818" fmla="*/ 6178771 w 10502838"/>
              <a:gd name="connsiteY1818" fmla="*/ 4666056 h 6860376"/>
              <a:gd name="connsiteX1819" fmla="*/ 6131537 w 10502838"/>
              <a:gd name="connsiteY1819" fmla="*/ 4666056 h 6860376"/>
              <a:gd name="connsiteX1820" fmla="*/ 6131537 w 10502838"/>
              <a:gd name="connsiteY1820" fmla="*/ 4559030 h 6860376"/>
              <a:gd name="connsiteX1821" fmla="*/ 6024511 w 10502838"/>
              <a:gd name="connsiteY1821" fmla="*/ 4559030 h 6860376"/>
              <a:gd name="connsiteX1822" fmla="*/ 6024511 w 10502838"/>
              <a:gd name="connsiteY1822" fmla="*/ 4512394 h 6860376"/>
              <a:gd name="connsiteX1823" fmla="*/ 6131537 w 10502838"/>
              <a:gd name="connsiteY1823" fmla="*/ 4512394 h 6860376"/>
              <a:gd name="connsiteX1824" fmla="*/ 5528846 w 10502838"/>
              <a:gd name="connsiteY1824" fmla="*/ 4405368 h 6860376"/>
              <a:gd name="connsiteX1825" fmla="*/ 5576080 w 10502838"/>
              <a:gd name="connsiteY1825" fmla="*/ 4405368 h 6860376"/>
              <a:gd name="connsiteX1826" fmla="*/ 5576080 w 10502838"/>
              <a:gd name="connsiteY1826" fmla="*/ 4512394 h 6860376"/>
              <a:gd name="connsiteX1827" fmla="*/ 5683106 w 10502838"/>
              <a:gd name="connsiteY1827" fmla="*/ 4512394 h 6860376"/>
              <a:gd name="connsiteX1828" fmla="*/ 5683106 w 10502838"/>
              <a:gd name="connsiteY1828" fmla="*/ 4559030 h 6860376"/>
              <a:gd name="connsiteX1829" fmla="*/ 5576080 w 10502838"/>
              <a:gd name="connsiteY1829" fmla="*/ 4559030 h 6860376"/>
              <a:gd name="connsiteX1830" fmla="*/ 5576080 w 10502838"/>
              <a:gd name="connsiteY1830" fmla="*/ 4666056 h 6860376"/>
              <a:gd name="connsiteX1831" fmla="*/ 5528846 w 10502838"/>
              <a:gd name="connsiteY1831" fmla="*/ 4666056 h 6860376"/>
              <a:gd name="connsiteX1832" fmla="*/ 5528846 w 10502838"/>
              <a:gd name="connsiteY1832" fmla="*/ 4559030 h 6860376"/>
              <a:gd name="connsiteX1833" fmla="*/ 5421820 w 10502838"/>
              <a:gd name="connsiteY1833" fmla="*/ 4559030 h 6860376"/>
              <a:gd name="connsiteX1834" fmla="*/ 5421820 w 10502838"/>
              <a:gd name="connsiteY1834" fmla="*/ 4512394 h 6860376"/>
              <a:gd name="connsiteX1835" fmla="*/ 5528846 w 10502838"/>
              <a:gd name="connsiteY1835" fmla="*/ 4512394 h 6860376"/>
              <a:gd name="connsiteX1836" fmla="*/ 4926753 w 10502838"/>
              <a:gd name="connsiteY1836" fmla="*/ 4405368 h 6860376"/>
              <a:gd name="connsiteX1837" fmla="*/ 4973389 w 10502838"/>
              <a:gd name="connsiteY1837" fmla="*/ 4405368 h 6860376"/>
              <a:gd name="connsiteX1838" fmla="*/ 4973389 w 10502838"/>
              <a:gd name="connsiteY1838" fmla="*/ 4512394 h 6860376"/>
              <a:gd name="connsiteX1839" fmla="*/ 5080415 w 10502838"/>
              <a:gd name="connsiteY1839" fmla="*/ 4512394 h 6860376"/>
              <a:gd name="connsiteX1840" fmla="*/ 5080415 w 10502838"/>
              <a:gd name="connsiteY1840" fmla="*/ 4559030 h 6860376"/>
              <a:gd name="connsiteX1841" fmla="*/ 4973389 w 10502838"/>
              <a:gd name="connsiteY1841" fmla="*/ 4559030 h 6860376"/>
              <a:gd name="connsiteX1842" fmla="*/ 4973389 w 10502838"/>
              <a:gd name="connsiteY1842" fmla="*/ 4666056 h 6860376"/>
              <a:gd name="connsiteX1843" fmla="*/ 4926753 w 10502838"/>
              <a:gd name="connsiteY1843" fmla="*/ 4666056 h 6860376"/>
              <a:gd name="connsiteX1844" fmla="*/ 4926753 w 10502838"/>
              <a:gd name="connsiteY1844" fmla="*/ 4559030 h 6860376"/>
              <a:gd name="connsiteX1845" fmla="*/ 4819727 w 10502838"/>
              <a:gd name="connsiteY1845" fmla="*/ 4559030 h 6860376"/>
              <a:gd name="connsiteX1846" fmla="*/ 4819727 w 10502838"/>
              <a:gd name="connsiteY1846" fmla="*/ 4512394 h 6860376"/>
              <a:gd name="connsiteX1847" fmla="*/ 4926753 w 10502838"/>
              <a:gd name="connsiteY1847" fmla="*/ 4512394 h 6860376"/>
              <a:gd name="connsiteX1848" fmla="*/ 4324063 w 10502838"/>
              <a:gd name="connsiteY1848" fmla="*/ 4405368 h 6860376"/>
              <a:gd name="connsiteX1849" fmla="*/ 4371297 w 10502838"/>
              <a:gd name="connsiteY1849" fmla="*/ 4405368 h 6860376"/>
              <a:gd name="connsiteX1850" fmla="*/ 4371297 w 10502838"/>
              <a:gd name="connsiteY1850" fmla="*/ 4512394 h 6860376"/>
              <a:gd name="connsiteX1851" fmla="*/ 4478323 w 10502838"/>
              <a:gd name="connsiteY1851" fmla="*/ 4512394 h 6860376"/>
              <a:gd name="connsiteX1852" fmla="*/ 4478323 w 10502838"/>
              <a:gd name="connsiteY1852" fmla="*/ 4559030 h 6860376"/>
              <a:gd name="connsiteX1853" fmla="*/ 4371297 w 10502838"/>
              <a:gd name="connsiteY1853" fmla="*/ 4559030 h 6860376"/>
              <a:gd name="connsiteX1854" fmla="*/ 4371297 w 10502838"/>
              <a:gd name="connsiteY1854" fmla="*/ 4666056 h 6860376"/>
              <a:gd name="connsiteX1855" fmla="*/ 4324063 w 10502838"/>
              <a:gd name="connsiteY1855" fmla="*/ 4666056 h 6860376"/>
              <a:gd name="connsiteX1856" fmla="*/ 4324063 w 10502838"/>
              <a:gd name="connsiteY1856" fmla="*/ 4559030 h 6860376"/>
              <a:gd name="connsiteX1857" fmla="*/ 4217037 w 10502838"/>
              <a:gd name="connsiteY1857" fmla="*/ 4559030 h 6860376"/>
              <a:gd name="connsiteX1858" fmla="*/ 4217037 w 10502838"/>
              <a:gd name="connsiteY1858" fmla="*/ 4512394 h 6860376"/>
              <a:gd name="connsiteX1859" fmla="*/ 4324063 w 10502838"/>
              <a:gd name="connsiteY1859" fmla="*/ 4512394 h 6860376"/>
              <a:gd name="connsiteX1860" fmla="*/ 3721970 w 10502838"/>
              <a:gd name="connsiteY1860" fmla="*/ 4405368 h 6860376"/>
              <a:gd name="connsiteX1861" fmla="*/ 3768606 w 10502838"/>
              <a:gd name="connsiteY1861" fmla="*/ 4405368 h 6860376"/>
              <a:gd name="connsiteX1862" fmla="*/ 3768606 w 10502838"/>
              <a:gd name="connsiteY1862" fmla="*/ 4512394 h 6860376"/>
              <a:gd name="connsiteX1863" fmla="*/ 3875632 w 10502838"/>
              <a:gd name="connsiteY1863" fmla="*/ 4512394 h 6860376"/>
              <a:gd name="connsiteX1864" fmla="*/ 3875632 w 10502838"/>
              <a:gd name="connsiteY1864" fmla="*/ 4559030 h 6860376"/>
              <a:gd name="connsiteX1865" fmla="*/ 3768606 w 10502838"/>
              <a:gd name="connsiteY1865" fmla="*/ 4559030 h 6860376"/>
              <a:gd name="connsiteX1866" fmla="*/ 3768606 w 10502838"/>
              <a:gd name="connsiteY1866" fmla="*/ 4666056 h 6860376"/>
              <a:gd name="connsiteX1867" fmla="*/ 3721970 w 10502838"/>
              <a:gd name="connsiteY1867" fmla="*/ 4666056 h 6860376"/>
              <a:gd name="connsiteX1868" fmla="*/ 3721970 w 10502838"/>
              <a:gd name="connsiteY1868" fmla="*/ 4559030 h 6860376"/>
              <a:gd name="connsiteX1869" fmla="*/ 3614944 w 10502838"/>
              <a:gd name="connsiteY1869" fmla="*/ 4559030 h 6860376"/>
              <a:gd name="connsiteX1870" fmla="*/ 3614944 w 10502838"/>
              <a:gd name="connsiteY1870" fmla="*/ 4512394 h 6860376"/>
              <a:gd name="connsiteX1871" fmla="*/ 3721970 w 10502838"/>
              <a:gd name="connsiteY1871" fmla="*/ 4512394 h 6860376"/>
              <a:gd name="connsiteX1872" fmla="*/ 3119302 w 10502838"/>
              <a:gd name="connsiteY1872" fmla="*/ 4405368 h 6860376"/>
              <a:gd name="connsiteX1873" fmla="*/ 3166536 w 10502838"/>
              <a:gd name="connsiteY1873" fmla="*/ 4405368 h 6860376"/>
              <a:gd name="connsiteX1874" fmla="*/ 3166536 w 10502838"/>
              <a:gd name="connsiteY1874" fmla="*/ 4512394 h 6860376"/>
              <a:gd name="connsiteX1875" fmla="*/ 3273562 w 10502838"/>
              <a:gd name="connsiteY1875" fmla="*/ 4512394 h 6860376"/>
              <a:gd name="connsiteX1876" fmla="*/ 3273562 w 10502838"/>
              <a:gd name="connsiteY1876" fmla="*/ 4559030 h 6860376"/>
              <a:gd name="connsiteX1877" fmla="*/ 3166536 w 10502838"/>
              <a:gd name="connsiteY1877" fmla="*/ 4559030 h 6860376"/>
              <a:gd name="connsiteX1878" fmla="*/ 3166536 w 10502838"/>
              <a:gd name="connsiteY1878" fmla="*/ 4666056 h 6860376"/>
              <a:gd name="connsiteX1879" fmla="*/ 3119302 w 10502838"/>
              <a:gd name="connsiteY1879" fmla="*/ 4666056 h 6860376"/>
              <a:gd name="connsiteX1880" fmla="*/ 3119302 w 10502838"/>
              <a:gd name="connsiteY1880" fmla="*/ 4559030 h 6860376"/>
              <a:gd name="connsiteX1881" fmla="*/ 3012275 w 10502838"/>
              <a:gd name="connsiteY1881" fmla="*/ 4559030 h 6860376"/>
              <a:gd name="connsiteX1882" fmla="*/ 3012275 w 10502838"/>
              <a:gd name="connsiteY1882" fmla="*/ 4512394 h 6860376"/>
              <a:gd name="connsiteX1883" fmla="*/ 3119302 w 10502838"/>
              <a:gd name="connsiteY1883" fmla="*/ 4512394 h 6860376"/>
              <a:gd name="connsiteX1884" fmla="*/ 2516606 w 10502838"/>
              <a:gd name="connsiteY1884" fmla="*/ 4405368 h 6860376"/>
              <a:gd name="connsiteX1885" fmla="*/ 2563842 w 10502838"/>
              <a:gd name="connsiteY1885" fmla="*/ 4405368 h 6860376"/>
              <a:gd name="connsiteX1886" fmla="*/ 2563842 w 10502838"/>
              <a:gd name="connsiteY1886" fmla="*/ 4512394 h 6860376"/>
              <a:gd name="connsiteX1887" fmla="*/ 2670868 w 10502838"/>
              <a:gd name="connsiteY1887" fmla="*/ 4512394 h 6860376"/>
              <a:gd name="connsiteX1888" fmla="*/ 2670868 w 10502838"/>
              <a:gd name="connsiteY1888" fmla="*/ 4559030 h 6860376"/>
              <a:gd name="connsiteX1889" fmla="*/ 2563842 w 10502838"/>
              <a:gd name="connsiteY1889" fmla="*/ 4559030 h 6860376"/>
              <a:gd name="connsiteX1890" fmla="*/ 2563842 w 10502838"/>
              <a:gd name="connsiteY1890" fmla="*/ 4666056 h 6860376"/>
              <a:gd name="connsiteX1891" fmla="*/ 2516606 w 10502838"/>
              <a:gd name="connsiteY1891" fmla="*/ 4666056 h 6860376"/>
              <a:gd name="connsiteX1892" fmla="*/ 2516606 w 10502838"/>
              <a:gd name="connsiteY1892" fmla="*/ 4559030 h 6860376"/>
              <a:gd name="connsiteX1893" fmla="*/ 2409580 w 10502838"/>
              <a:gd name="connsiteY1893" fmla="*/ 4559030 h 6860376"/>
              <a:gd name="connsiteX1894" fmla="*/ 2409580 w 10502838"/>
              <a:gd name="connsiteY1894" fmla="*/ 4512394 h 6860376"/>
              <a:gd name="connsiteX1895" fmla="*/ 2516606 w 10502838"/>
              <a:gd name="connsiteY1895" fmla="*/ 4512394 h 6860376"/>
              <a:gd name="connsiteX1896" fmla="*/ 1914511 w 10502838"/>
              <a:gd name="connsiteY1896" fmla="*/ 4405368 h 6860376"/>
              <a:gd name="connsiteX1897" fmla="*/ 1961147 w 10502838"/>
              <a:gd name="connsiteY1897" fmla="*/ 4405368 h 6860376"/>
              <a:gd name="connsiteX1898" fmla="*/ 1961147 w 10502838"/>
              <a:gd name="connsiteY1898" fmla="*/ 4512394 h 6860376"/>
              <a:gd name="connsiteX1899" fmla="*/ 2068174 w 10502838"/>
              <a:gd name="connsiteY1899" fmla="*/ 4512394 h 6860376"/>
              <a:gd name="connsiteX1900" fmla="*/ 2068174 w 10502838"/>
              <a:gd name="connsiteY1900" fmla="*/ 4559030 h 6860376"/>
              <a:gd name="connsiteX1901" fmla="*/ 1961147 w 10502838"/>
              <a:gd name="connsiteY1901" fmla="*/ 4559030 h 6860376"/>
              <a:gd name="connsiteX1902" fmla="*/ 1961147 w 10502838"/>
              <a:gd name="connsiteY1902" fmla="*/ 4666056 h 6860376"/>
              <a:gd name="connsiteX1903" fmla="*/ 1914511 w 10502838"/>
              <a:gd name="connsiteY1903" fmla="*/ 4666056 h 6860376"/>
              <a:gd name="connsiteX1904" fmla="*/ 1914511 w 10502838"/>
              <a:gd name="connsiteY1904" fmla="*/ 4559030 h 6860376"/>
              <a:gd name="connsiteX1905" fmla="*/ 1807484 w 10502838"/>
              <a:gd name="connsiteY1905" fmla="*/ 4559030 h 6860376"/>
              <a:gd name="connsiteX1906" fmla="*/ 1807484 w 10502838"/>
              <a:gd name="connsiteY1906" fmla="*/ 4512394 h 6860376"/>
              <a:gd name="connsiteX1907" fmla="*/ 1914511 w 10502838"/>
              <a:gd name="connsiteY1907" fmla="*/ 4512394 h 6860376"/>
              <a:gd name="connsiteX1908" fmla="*/ 1311816 w 10502838"/>
              <a:gd name="connsiteY1908" fmla="*/ 4405368 h 6860376"/>
              <a:gd name="connsiteX1909" fmla="*/ 1359051 w 10502838"/>
              <a:gd name="connsiteY1909" fmla="*/ 4405368 h 6860376"/>
              <a:gd name="connsiteX1910" fmla="*/ 1359051 w 10502838"/>
              <a:gd name="connsiteY1910" fmla="*/ 4512394 h 6860376"/>
              <a:gd name="connsiteX1911" fmla="*/ 1466078 w 10502838"/>
              <a:gd name="connsiteY1911" fmla="*/ 4512394 h 6860376"/>
              <a:gd name="connsiteX1912" fmla="*/ 1466078 w 10502838"/>
              <a:gd name="connsiteY1912" fmla="*/ 4559030 h 6860376"/>
              <a:gd name="connsiteX1913" fmla="*/ 1359051 w 10502838"/>
              <a:gd name="connsiteY1913" fmla="*/ 4559030 h 6860376"/>
              <a:gd name="connsiteX1914" fmla="*/ 1359051 w 10502838"/>
              <a:gd name="connsiteY1914" fmla="*/ 4666056 h 6860376"/>
              <a:gd name="connsiteX1915" fmla="*/ 1311816 w 10502838"/>
              <a:gd name="connsiteY1915" fmla="*/ 4666056 h 6860376"/>
              <a:gd name="connsiteX1916" fmla="*/ 1311816 w 10502838"/>
              <a:gd name="connsiteY1916" fmla="*/ 4559030 h 6860376"/>
              <a:gd name="connsiteX1917" fmla="*/ 1204793 w 10502838"/>
              <a:gd name="connsiteY1917" fmla="*/ 4559030 h 6860376"/>
              <a:gd name="connsiteX1918" fmla="*/ 1204793 w 10502838"/>
              <a:gd name="connsiteY1918" fmla="*/ 4512394 h 6860376"/>
              <a:gd name="connsiteX1919" fmla="*/ 1311816 w 10502838"/>
              <a:gd name="connsiteY1919" fmla="*/ 4512394 h 6860376"/>
              <a:gd name="connsiteX1920" fmla="*/ 709726 w 10502838"/>
              <a:gd name="connsiteY1920" fmla="*/ 4405368 h 6860376"/>
              <a:gd name="connsiteX1921" fmla="*/ 756362 w 10502838"/>
              <a:gd name="connsiteY1921" fmla="*/ 4405368 h 6860376"/>
              <a:gd name="connsiteX1922" fmla="*/ 756362 w 10502838"/>
              <a:gd name="connsiteY1922" fmla="*/ 4512394 h 6860376"/>
              <a:gd name="connsiteX1923" fmla="*/ 863388 w 10502838"/>
              <a:gd name="connsiteY1923" fmla="*/ 4512394 h 6860376"/>
              <a:gd name="connsiteX1924" fmla="*/ 863388 w 10502838"/>
              <a:gd name="connsiteY1924" fmla="*/ 4559030 h 6860376"/>
              <a:gd name="connsiteX1925" fmla="*/ 756362 w 10502838"/>
              <a:gd name="connsiteY1925" fmla="*/ 4559030 h 6860376"/>
              <a:gd name="connsiteX1926" fmla="*/ 756362 w 10502838"/>
              <a:gd name="connsiteY1926" fmla="*/ 4666056 h 6860376"/>
              <a:gd name="connsiteX1927" fmla="*/ 709726 w 10502838"/>
              <a:gd name="connsiteY1927" fmla="*/ 4666056 h 6860376"/>
              <a:gd name="connsiteX1928" fmla="*/ 709726 w 10502838"/>
              <a:gd name="connsiteY1928" fmla="*/ 4559030 h 6860376"/>
              <a:gd name="connsiteX1929" fmla="*/ 602701 w 10502838"/>
              <a:gd name="connsiteY1929" fmla="*/ 4559030 h 6860376"/>
              <a:gd name="connsiteX1930" fmla="*/ 602701 w 10502838"/>
              <a:gd name="connsiteY1930" fmla="*/ 4512394 h 6860376"/>
              <a:gd name="connsiteX1931" fmla="*/ 709726 w 10502838"/>
              <a:gd name="connsiteY1931" fmla="*/ 4512394 h 6860376"/>
              <a:gd name="connsiteX1932" fmla="*/ 107035 w 10502838"/>
              <a:gd name="connsiteY1932" fmla="*/ 4405368 h 6860376"/>
              <a:gd name="connsiteX1933" fmla="*/ 154271 w 10502838"/>
              <a:gd name="connsiteY1933" fmla="*/ 4405368 h 6860376"/>
              <a:gd name="connsiteX1934" fmla="*/ 154271 w 10502838"/>
              <a:gd name="connsiteY1934" fmla="*/ 4512394 h 6860376"/>
              <a:gd name="connsiteX1935" fmla="*/ 261297 w 10502838"/>
              <a:gd name="connsiteY1935" fmla="*/ 4512394 h 6860376"/>
              <a:gd name="connsiteX1936" fmla="*/ 261297 w 10502838"/>
              <a:gd name="connsiteY1936" fmla="*/ 4559030 h 6860376"/>
              <a:gd name="connsiteX1937" fmla="*/ 154271 w 10502838"/>
              <a:gd name="connsiteY1937" fmla="*/ 4559030 h 6860376"/>
              <a:gd name="connsiteX1938" fmla="*/ 154271 w 10502838"/>
              <a:gd name="connsiteY1938" fmla="*/ 4666056 h 6860376"/>
              <a:gd name="connsiteX1939" fmla="*/ 107035 w 10502838"/>
              <a:gd name="connsiteY1939" fmla="*/ 4666056 h 6860376"/>
              <a:gd name="connsiteX1940" fmla="*/ 107035 w 10502838"/>
              <a:gd name="connsiteY1940" fmla="*/ 4559030 h 6860376"/>
              <a:gd name="connsiteX1941" fmla="*/ 11 w 10502838"/>
              <a:gd name="connsiteY1941" fmla="*/ 4559030 h 6860376"/>
              <a:gd name="connsiteX1942" fmla="*/ 11 w 10502838"/>
              <a:gd name="connsiteY1942" fmla="*/ 4512394 h 6860376"/>
              <a:gd name="connsiteX1943" fmla="*/ 107035 w 10502838"/>
              <a:gd name="connsiteY1943" fmla="*/ 4512394 h 6860376"/>
              <a:gd name="connsiteX1944" fmla="*/ 10295963 w 10502838"/>
              <a:gd name="connsiteY1944" fmla="*/ 3998791 h 6860376"/>
              <a:gd name="connsiteX1945" fmla="*/ 10275634 w 10502838"/>
              <a:gd name="connsiteY1945" fmla="*/ 4019120 h 6860376"/>
              <a:gd name="connsiteX1946" fmla="*/ 10351568 w 10502838"/>
              <a:gd name="connsiteY1946" fmla="*/ 4095054 h 6860376"/>
              <a:gd name="connsiteX1947" fmla="*/ 10275634 w 10502838"/>
              <a:gd name="connsiteY1947" fmla="*/ 4170988 h 6860376"/>
              <a:gd name="connsiteX1948" fmla="*/ 10295963 w 10502838"/>
              <a:gd name="connsiteY1948" fmla="*/ 4191317 h 6860376"/>
              <a:gd name="connsiteX1949" fmla="*/ 10371897 w 10502838"/>
              <a:gd name="connsiteY1949" fmla="*/ 4115383 h 6860376"/>
              <a:gd name="connsiteX1950" fmla="*/ 10447831 w 10502838"/>
              <a:gd name="connsiteY1950" fmla="*/ 4191317 h 6860376"/>
              <a:gd name="connsiteX1951" fmla="*/ 10468160 w 10502838"/>
              <a:gd name="connsiteY1951" fmla="*/ 4170988 h 6860376"/>
              <a:gd name="connsiteX1952" fmla="*/ 10392226 w 10502838"/>
              <a:gd name="connsiteY1952" fmla="*/ 4095054 h 6860376"/>
              <a:gd name="connsiteX1953" fmla="*/ 10468160 w 10502838"/>
              <a:gd name="connsiteY1953" fmla="*/ 4019120 h 6860376"/>
              <a:gd name="connsiteX1954" fmla="*/ 10447831 w 10502838"/>
              <a:gd name="connsiteY1954" fmla="*/ 3998791 h 6860376"/>
              <a:gd name="connsiteX1955" fmla="*/ 10371897 w 10502838"/>
              <a:gd name="connsiteY1955" fmla="*/ 4074725 h 6860376"/>
              <a:gd name="connsiteX1956" fmla="*/ 9693870 w 10502838"/>
              <a:gd name="connsiteY1956" fmla="*/ 3998791 h 6860376"/>
              <a:gd name="connsiteX1957" fmla="*/ 9673541 w 10502838"/>
              <a:gd name="connsiteY1957" fmla="*/ 4019120 h 6860376"/>
              <a:gd name="connsiteX1958" fmla="*/ 9749475 w 10502838"/>
              <a:gd name="connsiteY1958" fmla="*/ 4095054 h 6860376"/>
              <a:gd name="connsiteX1959" fmla="*/ 9673541 w 10502838"/>
              <a:gd name="connsiteY1959" fmla="*/ 4170988 h 6860376"/>
              <a:gd name="connsiteX1960" fmla="*/ 9693870 w 10502838"/>
              <a:gd name="connsiteY1960" fmla="*/ 4191317 h 6860376"/>
              <a:gd name="connsiteX1961" fmla="*/ 9769804 w 10502838"/>
              <a:gd name="connsiteY1961" fmla="*/ 4115383 h 6860376"/>
              <a:gd name="connsiteX1962" fmla="*/ 9845738 w 10502838"/>
              <a:gd name="connsiteY1962" fmla="*/ 4191317 h 6860376"/>
              <a:gd name="connsiteX1963" fmla="*/ 9866067 w 10502838"/>
              <a:gd name="connsiteY1963" fmla="*/ 4170988 h 6860376"/>
              <a:gd name="connsiteX1964" fmla="*/ 9790133 w 10502838"/>
              <a:gd name="connsiteY1964" fmla="*/ 4095054 h 6860376"/>
              <a:gd name="connsiteX1965" fmla="*/ 9866067 w 10502838"/>
              <a:gd name="connsiteY1965" fmla="*/ 4019120 h 6860376"/>
              <a:gd name="connsiteX1966" fmla="*/ 9845738 w 10502838"/>
              <a:gd name="connsiteY1966" fmla="*/ 3998791 h 6860376"/>
              <a:gd name="connsiteX1967" fmla="*/ 9769804 w 10502838"/>
              <a:gd name="connsiteY1967" fmla="*/ 4074725 h 6860376"/>
              <a:gd name="connsiteX1968" fmla="*/ 9091179 w 10502838"/>
              <a:gd name="connsiteY1968" fmla="*/ 3998791 h 6860376"/>
              <a:gd name="connsiteX1969" fmla="*/ 9070850 w 10502838"/>
              <a:gd name="connsiteY1969" fmla="*/ 4019120 h 6860376"/>
              <a:gd name="connsiteX1970" fmla="*/ 9146785 w 10502838"/>
              <a:gd name="connsiteY1970" fmla="*/ 4095054 h 6860376"/>
              <a:gd name="connsiteX1971" fmla="*/ 9070850 w 10502838"/>
              <a:gd name="connsiteY1971" fmla="*/ 4170988 h 6860376"/>
              <a:gd name="connsiteX1972" fmla="*/ 9091179 w 10502838"/>
              <a:gd name="connsiteY1972" fmla="*/ 4191317 h 6860376"/>
              <a:gd name="connsiteX1973" fmla="*/ 9167113 w 10502838"/>
              <a:gd name="connsiteY1973" fmla="*/ 4115383 h 6860376"/>
              <a:gd name="connsiteX1974" fmla="*/ 9243048 w 10502838"/>
              <a:gd name="connsiteY1974" fmla="*/ 4191317 h 6860376"/>
              <a:gd name="connsiteX1975" fmla="*/ 9263377 w 10502838"/>
              <a:gd name="connsiteY1975" fmla="*/ 4170988 h 6860376"/>
              <a:gd name="connsiteX1976" fmla="*/ 9187442 w 10502838"/>
              <a:gd name="connsiteY1976" fmla="*/ 4095054 h 6860376"/>
              <a:gd name="connsiteX1977" fmla="*/ 9263377 w 10502838"/>
              <a:gd name="connsiteY1977" fmla="*/ 4019120 h 6860376"/>
              <a:gd name="connsiteX1978" fmla="*/ 9243048 w 10502838"/>
              <a:gd name="connsiteY1978" fmla="*/ 3998791 h 6860376"/>
              <a:gd name="connsiteX1979" fmla="*/ 9167113 w 10502838"/>
              <a:gd name="connsiteY1979" fmla="*/ 4074725 h 6860376"/>
              <a:gd name="connsiteX1980" fmla="*/ 8489086 w 10502838"/>
              <a:gd name="connsiteY1980" fmla="*/ 3998791 h 6860376"/>
              <a:gd name="connsiteX1981" fmla="*/ 8468757 w 10502838"/>
              <a:gd name="connsiteY1981" fmla="*/ 4019120 h 6860376"/>
              <a:gd name="connsiteX1982" fmla="*/ 8544691 w 10502838"/>
              <a:gd name="connsiteY1982" fmla="*/ 4095054 h 6860376"/>
              <a:gd name="connsiteX1983" fmla="*/ 8468757 w 10502838"/>
              <a:gd name="connsiteY1983" fmla="*/ 4170988 h 6860376"/>
              <a:gd name="connsiteX1984" fmla="*/ 8489086 w 10502838"/>
              <a:gd name="connsiteY1984" fmla="*/ 4191317 h 6860376"/>
              <a:gd name="connsiteX1985" fmla="*/ 8565020 w 10502838"/>
              <a:gd name="connsiteY1985" fmla="*/ 4115383 h 6860376"/>
              <a:gd name="connsiteX1986" fmla="*/ 8640954 w 10502838"/>
              <a:gd name="connsiteY1986" fmla="*/ 4191317 h 6860376"/>
              <a:gd name="connsiteX1987" fmla="*/ 8661283 w 10502838"/>
              <a:gd name="connsiteY1987" fmla="*/ 4170988 h 6860376"/>
              <a:gd name="connsiteX1988" fmla="*/ 8585349 w 10502838"/>
              <a:gd name="connsiteY1988" fmla="*/ 4095054 h 6860376"/>
              <a:gd name="connsiteX1989" fmla="*/ 8661283 w 10502838"/>
              <a:gd name="connsiteY1989" fmla="*/ 4019120 h 6860376"/>
              <a:gd name="connsiteX1990" fmla="*/ 8640954 w 10502838"/>
              <a:gd name="connsiteY1990" fmla="*/ 3998791 h 6860376"/>
              <a:gd name="connsiteX1991" fmla="*/ 8565020 w 10502838"/>
              <a:gd name="connsiteY1991" fmla="*/ 4074725 h 6860376"/>
              <a:gd name="connsiteX1992" fmla="*/ 7886396 w 10502838"/>
              <a:gd name="connsiteY1992" fmla="*/ 3998791 h 6860376"/>
              <a:gd name="connsiteX1993" fmla="*/ 7866067 w 10502838"/>
              <a:gd name="connsiteY1993" fmla="*/ 4019120 h 6860376"/>
              <a:gd name="connsiteX1994" fmla="*/ 7942001 w 10502838"/>
              <a:gd name="connsiteY1994" fmla="*/ 4095054 h 6860376"/>
              <a:gd name="connsiteX1995" fmla="*/ 7866067 w 10502838"/>
              <a:gd name="connsiteY1995" fmla="*/ 4170988 h 6860376"/>
              <a:gd name="connsiteX1996" fmla="*/ 7886396 w 10502838"/>
              <a:gd name="connsiteY1996" fmla="*/ 4191317 h 6860376"/>
              <a:gd name="connsiteX1997" fmla="*/ 7962330 w 10502838"/>
              <a:gd name="connsiteY1997" fmla="*/ 4115383 h 6860376"/>
              <a:gd name="connsiteX1998" fmla="*/ 8038264 w 10502838"/>
              <a:gd name="connsiteY1998" fmla="*/ 4191317 h 6860376"/>
              <a:gd name="connsiteX1999" fmla="*/ 8058593 w 10502838"/>
              <a:gd name="connsiteY1999" fmla="*/ 4170988 h 6860376"/>
              <a:gd name="connsiteX2000" fmla="*/ 7982659 w 10502838"/>
              <a:gd name="connsiteY2000" fmla="*/ 4095054 h 6860376"/>
              <a:gd name="connsiteX2001" fmla="*/ 8058593 w 10502838"/>
              <a:gd name="connsiteY2001" fmla="*/ 4019120 h 6860376"/>
              <a:gd name="connsiteX2002" fmla="*/ 8038264 w 10502838"/>
              <a:gd name="connsiteY2002" fmla="*/ 3998791 h 6860376"/>
              <a:gd name="connsiteX2003" fmla="*/ 7962330 w 10502838"/>
              <a:gd name="connsiteY2003" fmla="*/ 4074725 h 6860376"/>
              <a:gd name="connsiteX2004" fmla="*/ 7283705 w 10502838"/>
              <a:gd name="connsiteY2004" fmla="*/ 3998791 h 6860376"/>
              <a:gd name="connsiteX2005" fmla="*/ 7263376 w 10502838"/>
              <a:gd name="connsiteY2005" fmla="*/ 4019120 h 6860376"/>
              <a:gd name="connsiteX2006" fmla="*/ 7339310 w 10502838"/>
              <a:gd name="connsiteY2006" fmla="*/ 4095054 h 6860376"/>
              <a:gd name="connsiteX2007" fmla="*/ 7263376 w 10502838"/>
              <a:gd name="connsiteY2007" fmla="*/ 4170988 h 6860376"/>
              <a:gd name="connsiteX2008" fmla="*/ 7283705 w 10502838"/>
              <a:gd name="connsiteY2008" fmla="*/ 4191317 h 6860376"/>
              <a:gd name="connsiteX2009" fmla="*/ 7359639 w 10502838"/>
              <a:gd name="connsiteY2009" fmla="*/ 4115383 h 6860376"/>
              <a:gd name="connsiteX2010" fmla="*/ 7435573 w 10502838"/>
              <a:gd name="connsiteY2010" fmla="*/ 4191317 h 6860376"/>
              <a:gd name="connsiteX2011" fmla="*/ 7455902 w 10502838"/>
              <a:gd name="connsiteY2011" fmla="*/ 4170988 h 6860376"/>
              <a:gd name="connsiteX2012" fmla="*/ 7379968 w 10502838"/>
              <a:gd name="connsiteY2012" fmla="*/ 4095054 h 6860376"/>
              <a:gd name="connsiteX2013" fmla="*/ 7455902 w 10502838"/>
              <a:gd name="connsiteY2013" fmla="*/ 4019120 h 6860376"/>
              <a:gd name="connsiteX2014" fmla="*/ 7435573 w 10502838"/>
              <a:gd name="connsiteY2014" fmla="*/ 3998791 h 6860376"/>
              <a:gd name="connsiteX2015" fmla="*/ 7359639 w 10502838"/>
              <a:gd name="connsiteY2015" fmla="*/ 4074725 h 6860376"/>
              <a:gd name="connsiteX2016" fmla="*/ 6681612 w 10502838"/>
              <a:gd name="connsiteY2016" fmla="*/ 3998791 h 6860376"/>
              <a:gd name="connsiteX2017" fmla="*/ 6661283 w 10502838"/>
              <a:gd name="connsiteY2017" fmla="*/ 4019120 h 6860376"/>
              <a:gd name="connsiteX2018" fmla="*/ 6737217 w 10502838"/>
              <a:gd name="connsiteY2018" fmla="*/ 4095054 h 6860376"/>
              <a:gd name="connsiteX2019" fmla="*/ 6661283 w 10502838"/>
              <a:gd name="connsiteY2019" fmla="*/ 4170988 h 6860376"/>
              <a:gd name="connsiteX2020" fmla="*/ 6681612 w 10502838"/>
              <a:gd name="connsiteY2020" fmla="*/ 4191317 h 6860376"/>
              <a:gd name="connsiteX2021" fmla="*/ 6757546 w 10502838"/>
              <a:gd name="connsiteY2021" fmla="*/ 4115383 h 6860376"/>
              <a:gd name="connsiteX2022" fmla="*/ 6833480 w 10502838"/>
              <a:gd name="connsiteY2022" fmla="*/ 4191317 h 6860376"/>
              <a:gd name="connsiteX2023" fmla="*/ 6853809 w 10502838"/>
              <a:gd name="connsiteY2023" fmla="*/ 4170988 h 6860376"/>
              <a:gd name="connsiteX2024" fmla="*/ 6777875 w 10502838"/>
              <a:gd name="connsiteY2024" fmla="*/ 4095054 h 6860376"/>
              <a:gd name="connsiteX2025" fmla="*/ 6853809 w 10502838"/>
              <a:gd name="connsiteY2025" fmla="*/ 4019120 h 6860376"/>
              <a:gd name="connsiteX2026" fmla="*/ 6833480 w 10502838"/>
              <a:gd name="connsiteY2026" fmla="*/ 3998791 h 6860376"/>
              <a:gd name="connsiteX2027" fmla="*/ 6757546 w 10502838"/>
              <a:gd name="connsiteY2027" fmla="*/ 4074725 h 6860376"/>
              <a:gd name="connsiteX2028" fmla="*/ 6078921 w 10502838"/>
              <a:gd name="connsiteY2028" fmla="*/ 3998791 h 6860376"/>
              <a:gd name="connsiteX2029" fmla="*/ 6058592 w 10502838"/>
              <a:gd name="connsiteY2029" fmla="*/ 4019120 h 6860376"/>
              <a:gd name="connsiteX2030" fmla="*/ 6134526 w 10502838"/>
              <a:gd name="connsiteY2030" fmla="*/ 4095054 h 6860376"/>
              <a:gd name="connsiteX2031" fmla="*/ 6058592 w 10502838"/>
              <a:gd name="connsiteY2031" fmla="*/ 4170988 h 6860376"/>
              <a:gd name="connsiteX2032" fmla="*/ 6078921 w 10502838"/>
              <a:gd name="connsiteY2032" fmla="*/ 4191317 h 6860376"/>
              <a:gd name="connsiteX2033" fmla="*/ 6154855 w 10502838"/>
              <a:gd name="connsiteY2033" fmla="*/ 4115383 h 6860376"/>
              <a:gd name="connsiteX2034" fmla="*/ 6230789 w 10502838"/>
              <a:gd name="connsiteY2034" fmla="*/ 4191317 h 6860376"/>
              <a:gd name="connsiteX2035" fmla="*/ 6251118 w 10502838"/>
              <a:gd name="connsiteY2035" fmla="*/ 4170988 h 6860376"/>
              <a:gd name="connsiteX2036" fmla="*/ 6175184 w 10502838"/>
              <a:gd name="connsiteY2036" fmla="*/ 4095054 h 6860376"/>
              <a:gd name="connsiteX2037" fmla="*/ 6251118 w 10502838"/>
              <a:gd name="connsiteY2037" fmla="*/ 4019120 h 6860376"/>
              <a:gd name="connsiteX2038" fmla="*/ 6230789 w 10502838"/>
              <a:gd name="connsiteY2038" fmla="*/ 3998791 h 6860376"/>
              <a:gd name="connsiteX2039" fmla="*/ 6154855 w 10502838"/>
              <a:gd name="connsiteY2039" fmla="*/ 4074725 h 6860376"/>
              <a:gd name="connsiteX2040" fmla="*/ 5476828 w 10502838"/>
              <a:gd name="connsiteY2040" fmla="*/ 3998791 h 6860376"/>
              <a:gd name="connsiteX2041" fmla="*/ 5456499 w 10502838"/>
              <a:gd name="connsiteY2041" fmla="*/ 4019120 h 6860376"/>
              <a:gd name="connsiteX2042" fmla="*/ 5532433 w 10502838"/>
              <a:gd name="connsiteY2042" fmla="*/ 4095054 h 6860376"/>
              <a:gd name="connsiteX2043" fmla="*/ 5456499 w 10502838"/>
              <a:gd name="connsiteY2043" fmla="*/ 4170988 h 6860376"/>
              <a:gd name="connsiteX2044" fmla="*/ 5476828 w 10502838"/>
              <a:gd name="connsiteY2044" fmla="*/ 4191317 h 6860376"/>
              <a:gd name="connsiteX2045" fmla="*/ 5552762 w 10502838"/>
              <a:gd name="connsiteY2045" fmla="*/ 4115383 h 6860376"/>
              <a:gd name="connsiteX2046" fmla="*/ 5628697 w 10502838"/>
              <a:gd name="connsiteY2046" fmla="*/ 4191317 h 6860376"/>
              <a:gd name="connsiteX2047" fmla="*/ 5649025 w 10502838"/>
              <a:gd name="connsiteY2047" fmla="*/ 4170988 h 6860376"/>
              <a:gd name="connsiteX2048" fmla="*/ 5573091 w 10502838"/>
              <a:gd name="connsiteY2048" fmla="*/ 4095054 h 6860376"/>
              <a:gd name="connsiteX2049" fmla="*/ 5649025 w 10502838"/>
              <a:gd name="connsiteY2049" fmla="*/ 4019120 h 6860376"/>
              <a:gd name="connsiteX2050" fmla="*/ 5628697 w 10502838"/>
              <a:gd name="connsiteY2050" fmla="*/ 3998791 h 6860376"/>
              <a:gd name="connsiteX2051" fmla="*/ 5552762 w 10502838"/>
              <a:gd name="connsiteY2051" fmla="*/ 4074725 h 6860376"/>
              <a:gd name="connsiteX2052" fmla="*/ 4874137 w 10502838"/>
              <a:gd name="connsiteY2052" fmla="*/ 3998791 h 6860376"/>
              <a:gd name="connsiteX2053" fmla="*/ 4853808 w 10502838"/>
              <a:gd name="connsiteY2053" fmla="*/ 4019120 h 6860376"/>
              <a:gd name="connsiteX2054" fmla="*/ 4929742 w 10502838"/>
              <a:gd name="connsiteY2054" fmla="*/ 4095054 h 6860376"/>
              <a:gd name="connsiteX2055" fmla="*/ 4853808 w 10502838"/>
              <a:gd name="connsiteY2055" fmla="*/ 4170988 h 6860376"/>
              <a:gd name="connsiteX2056" fmla="*/ 4874137 w 10502838"/>
              <a:gd name="connsiteY2056" fmla="*/ 4191317 h 6860376"/>
              <a:gd name="connsiteX2057" fmla="*/ 4950071 w 10502838"/>
              <a:gd name="connsiteY2057" fmla="*/ 4115383 h 6860376"/>
              <a:gd name="connsiteX2058" fmla="*/ 5026005 w 10502838"/>
              <a:gd name="connsiteY2058" fmla="*/ 4191317 h 6860376"/>
              <a:gd name="connsiteX2059" fmla="*/ 5046334 w 10502838"/>
              <a:gd name="connsiteY2059" fmla="*/ 4170988 h 6860376"/>
              <a:gd name="connsiteX2060" fmla="*/ 4970400 w 10502838"/>
              <a:gd name="connsiteY2060" fmla="*/ 4095054 h 6860376"/>
              <a:gd name="connsiteX2061" fmla="*/ 5046334 w 10502838"/>
              <a:gd name="connsiteY2061" fmla="*/ 4019120 h 6860376"/>
              <a:gd name="connsiteX2062" fmla="*/ 5026005 w 10502838"/>
              <a:gd name="connsiteY2062" fmla="*/ 3998791 h 6860376"/>
              <a:gd name="connsiteX2063" fmla="*/ 4950071 w 10502838"/>
              <a:gd name="connsiteY2063" fmla="*/ 4074725 h 6860376"/>
              <a:gd name="connsiteX2064" fmla="*/ 4271446 w 10502838"/>
              <a:gd name="connsiteY2064" fmla="*/ 3998791 h 6860376"/>
              <a:gd name="connsiteX2065" fmla="*/ 4251117 w 10502838"/>
              <a:gd name="connsiteY2065" fmla="*/ 4019120 h 6860376"/>
              <a:gd name="connsiteX2066" fmla="*/ 4327052 w 10502838"/>
              <a:gd name="connsiteY2066" fmla="*/ 4095054 h 6860376"/>
              <a:gd name="connsiteX2067" fmla="*/ 4251117 w 10502838"/>
              <a:gd name="connsiteY2067" fmla="*/ 4170988 h 6860376"/>
              <a:gd name="connsiteX2068" fmla="*/ 4271446 w 10502838"/>
              <a:gd name="connsiteY2068" fmla="*/ 4191317 h 6860376"/>
              <a:gd name="connsiteX2069" fmla="*/ 4347380 w 10502838"/>
              <a:gd name="connsiteY2069" fmla="*/ 4115383 h 6860376"/>
              <a:gd name="connsiteX2070" fmla="*/ 4423315 w 10502838"/>
              <a:gd name="connsiteY2070" fmla="*/ 4191317 h 6860376"/>
              <a:gd name="connsiteX2071" fmla="*/ 4443644 w 10502838"/>
              <a:gd name="connsiteY2071" fmla="*/ 4170988 h 6860376"/>
              <a:gd name="connsiteX2072" fmla="*/ 4367709 w 10502838"/>
              <a:gd name="connsiteY2072" fmla="*/ 4095054 h 6860376"/>
              <a:gd name="connsiteX2073" fmla="*/ 4443644 w 10502838"/>
              <a:gd name="connsiteY2073" fmla="*/ 4019120 h 6860376"/>
              <a:gd name="connsiteX2074" fmla="*/ 4423315 w 10502838"/>
              <a:gd name="connsiteY2074" fmla="*/ 3998791 h 6860376"/>
              <a:gd name="connsiteX2075" fmla="*/ 4347380 w 10502838"/>
              <a:gd name="connsiteY2075" fmla="*/ 4074725 h 6860376"/>
              <a:gd name="connsiteX2076" fmla="*/ 3668756 w 10502838"/>
              <a:gd name="connsiteY2076" fmla="*/ 3998791 h 6860376"/>
              <a:gd name="connsiteX2077" fmla="*/ 3648427 w 10502838"/>
              <a:gd name="connsiteY2077" fmla="*/ 4019120 h 6860376"/>
              <a:gd name="connsiteX2078" fmla="*/ 3724361 w 10502838"/>
              <a:gd name="connsiteY2078" fmla="*/ 4095054 h 6860376"/>
              <a:gd name="connsiteX2079" fmla="*/ 3649025 w 10502838"/>
              <a:gd name="connsiteY2079" fmla="*/ 4170988 h 6860376"/>
              <a:gd name="connsiteX2080" fmla="*/ 3669354 w 10502838"/>
              <a:gd name="connsiteY2080" fmla="*/ 4191317 h 6860376"/>
              <a:gd name="connsiteX2081" fmla="*/ 3745288 w 10502838"/>
              <a:gd name="connsiteY2081" fmla="*/ 4115383 h 6860376"/>
              <a:gd name="connsiteX2082" fmla="*/ 3820624 w 10502838"/>
              <a:gd name="connsiteY2082" fmla="*/ 4191317 h 6860376"/>
              <a:gd name="connsiteX2083" fmla="*/ 3840953 w 10502838"/>
              <a:gd name="connsiteY2083" fmla="*/ 4170988 h 6860376"/>
              <a:gd name="connsiteX2084" fmla="*/ 3765019 w 10502838"/>
              <a:gd name="connsiteY2084" fmla="*/ 4095054 h 6860376"/>
              <a:gd name="connsiteX2085" fmla="*/ 3840953 w 10502838"/>
              <a:gd name="connsiteY2085" fmla="*/ 4019120 h 6860376"/>
              <a:gd name="connsiteX2086" fmla="*/ 3820624 w 10502838"/>
              <a:gd name="connsiteY2086" fmla="*/ 3998791 h 6860376"/>
              <a:gd name="connsiteX2087" fmla="*/ 3744690 w 10502838"/>
              <a:gd name="connsiteY2087" fmla="*/ 4074725 h 6860376"/>
              <a:gd name="connsiteX2088" fmla="*/ 3067284 w 10502838"/>
              <a:gd name="connsiteY2088" fmla="*/ 3998791 h 6860376"/>
              <a:gd name="connsiteX2089" fmla="*/ 3046955 w 10502838"/>
              <a:gd name="connsiteY2089" fmla="*/ 4019120 h 6860376"/>
              <a:gd name="connsiteX2090" fmla="*/ 3122889 w 10502838"/>
              <a:gd name="connsiteY2090" fmla="*/ 4095054 h 6860376"/>
              <a:gd name="connsiteX2091" fmla="*/ 3046955 w 10502838"/>
              <a:gd name="connsiteY2091" fmla="*/ 4170988 h 6860376"/>
              <a:gd name="connsiteX2092" fmla="*/ 3067284 w 10502838"/>
              <a:gd name="connsiteY2092" fmla="*/ 4191317 h 6860376"/>
              <a:gd name="connsiteX2093" fmla="*/ 3142621 w 10502838"/>
              <a:gd name="connsiteY2093" fmla="*/ 4115383 h 6860376"/>
              <a:gd name="connsiteX2094" fmla="*/ 3218557 w 10502838"/>
              <a:gd name="connsiteY2094" fmla="*/ 4191317 h 6860376"/>
              <a:gd name="connsiteX2095" fmla="*/ 3238886 w 10502838"/>
              <a:gd name="connsiteY2095" fmla="*/ 4170988 h 6860376"/>
              <a:gd name="connsiteX2096" fmla="*/ 3162950 w 10502838"/>
              <a:gd name="connsiteY2096" fmla="*/ 4095054 h 6860376"/>
              <a:gd name="connsiteX2097" fmla="*/ 3238886 w 10502838"/>
              <a:gd name="connsiteY2097" fmla="*/ 4019120 h 6860376"/>
              <a:gd name="connsiteX2098" fmla="*/ 3218557 w 10502838"/>
              <a:gd name="connsiteY2098" fmla="*/ 3998791 h 6860376"/>
              <a:gd name="connsiteX2099" fmla="*/ 3142621 w 10502838"/>
              <a:gd name="connsiteY2099" fmla="*/ 4074725 h 6860376"/>
              <a:gd name="connsiteX2100" fmla="*/ 2464590 w 10502838"/>
              <a:gd name="connsiteY2100" fmla="*/ 3998791 h 6860376"/>
              <a:gd name="connsiteX2101" fmla="*/ 2444261 w 10502838"/>
              <a:gd name="connsiteY2101" fmla="*/ 4019120 h 6860376"/>
              <a:gd name="connsiteX2102" fmla="*/ 2520196 w 10502838"/>
              <a:gd name="connsiteY2102" fmla="*/ 4095054 h 6860376"/>
              <a:gd name="connsiteX2103" fmla="*/ 2444261 w 10502838"/>
              <a:gd name="connsiteY2103" fmla="*/ 4170988 h 6860376"/>
              <a:gd name="connsiteX2104" fmla="*/ 2464590 w 10502838"/>
              <a:gd name="connsiteY2104" fmla="*/ 4191317 h 6860376"/>
              <a:gd name="connsiteX2105" fmla="*/ 2540525 w 10502838"/>
              <a:gd name="connsiteY2105" fmla="*/ 4115383 h 6860376"/>
              <a:gd name="connsiteX2106" fmla="*/ 2616460 w 10502838"/>
              <a:gd name="connsiteY2106" fmla="*/ 4191317 h 6860376"/>
              <a:gd name="connsiteX2107" fmla="*/ 2636789 w 10502838"/>
              <a:gd name="connsiteY2107" fmla="*/ 4170988 h 6860376"/>
              <a:gd name="connsiteX2108" fmla="*/ 2560854 w 10502838"/>
              <a:gd name="connsiteY2108" fmla="*/ 4095054 h 6860376"/>
              <a:gd name="connsiteX2109" fmla="*/ 2636789 w 10502838"/>
              <a:gd name="connsiteY2109" fmla="*/ 4019120 h 6860376"/>
              <a:gd name="connsiteX2110" fmla="*/ 2616460 w 10502838"/>
              <a:gd name="connsiteY2110" fmla="*/ 3998791 h 6860376"/>
              <a:gd name="connsiteX2111" fmla="*/ 2540525 w 10502838"/>
              <a:gd name="connsiteY2111" fmla="*/ 4074725 h 6860376"/>
              <a:gd name="connsiteX2112" fmla="*/ 1861896 w 10502838"/>
              <a:gd name="connsiteY2112" fmla="*/ 3998791 h 6860376"/>
              <a:gd name="connsiteX2113" fmla="*/ 1841566 w 10502838"/>
              <a:gd name="connsiteY2113" fmla="*/ 4019120 h 6860376"/>
              <a:gd name="connsiteX2114" fmla="*/ 1917501 w 10502838"/>
              <a:gd name="connsiteY2114" fmla="*/ 4095054 h 6860376"/>
              <a:gd name="connsiteX2115" fmla="*/ 1841566 w 10502838"/>
              <a:gd name="connsiteY2115" fmla="*/ 4170988 h 6860376"/>
              <a:gd name="connsiteX2116" fmla="*/ 1861896 w 10502838"/>
              <a:gd name="connsiteY2116" fmla="*/ 4191317 h 6860376"/>
              <a:gd name="connsiteX2117" fmla="*/ 1937830 w 10502838"/>
              <a:gd name="connsiteY2117" fmla="*/ 4115383 h 6860376"/>
              <a:gd name="connsiteX2118" fmla="*/ 2013765 w 10502838"/>
              <a:gd name="connsiteY2118" fmla="*/ 4191317 h 6860376"/>
              <a:gd name="connsiteX2119" fmla="*/ 2034094 w 10502838"/>
              <a:gd name="connsiteY2119" fmla="*/ 4170988 h 6860376"/>
              <a:gd name="connsiteX2120" fmla="*/ 1958159 w 10502838"/>
              <a:gd name="connsiteY2120" fmla="*/ 4095054 h 6860376"/>
              <a:gd name="connsiteX2121" fmla="*/ 2034094 w 10502838"/>
              <a:gd name="connsiteY2121" fmla="*/ 4019120 h 6860376"/>
              <a:gd name="connsiteX2122" fmla="*/ 2013765 w 10502838"/>
              <a:gd name="connsiteY2122" fmla="*/ 3998791 h 6860376"/>
              <a:gd name="connsiteX2123" fmla="*/ 1937830 w 10502838"/>
              <a:gd name="connsiteY2123" fmla="*/ 4074725 h 6860376"/>
              <a:gd name="connsiteX2124" fmla="*/ 657111 w 10502838"/>
              <a:gd name="connsiteY2124" fmla="*/ 3998791 h 6860376"/>
              <a:gd name="connsiteX2125" fmla="*/ 636782 w 10502838"/>
              <a:gd name="connsiteY2125" fmla="*/ 4019120 h 6860376"/>
              <a:gd name="connsiteX2126" fmla="*/ 712716 w 10502838"/>
              <a:gd name="connsiteY2126" fmla="*/ 4095054 h 6860376"/>
              <a:gd name="connsiteX2127" fmla="*/ 636782 w 10502838"/>
              <a:gd name="connsiteY2127" fmla="*/ 4170988 h 6860376"/>
              <a:gd name="connsiteX2128" fmla="*/ 657111 w 10502838"/>
              <a:gd name="connsiteY2128" fmla="*/ 4191317 h 6860376"/>
              <a:gd name="connsiteX2129" fmla="*/ 733045 w 10502838"/>
              <a:gd name="connsiteY2129" fmla="*/ 4115383 h 6860376"/>
              <a:gd name="connsiteX2130" fmla="*/ 808979 w 10502838"/>
              <a:gd name="connsiteY2130" fmla="*/ 4191317 h 6860376"/>
              <a:gd name="connsiteX2131" fmla="*/ 829308 w 10502838"/>
              <a:gd name="connsiteY2131" fmla="*/ 4170988 h 6860376"/>
              <a:gd name="connsiteX2132" fmla="*/ 753374 w 10502838"/>
              <a:gd name="connsiteY2132" fmla="*/ 4095054 h 6860376"/>
              <a:gd name="connsiteX2133" fmla="*/ 829308 w 10502838"/>
              <a:gd name="connsiteY2133" fmla="*/ 4019120 h 6860376"/>
              <a:gd name="connsiteX2134" fmla="*/ 808979 w 10502838"/>
              <a:gd name="connsiteY2134" fmla="*/ 3998791 h 6860376"/>
              <a:gd name="connsiteX2135" fmla="*/ 733045 w 10502838"/>
              <a:gd name="connsiteY2135" fmla="*/ 4074725 h 6860376"/>
              <a:gd name="connsiteX2136" fmla="*/ 1259202 w 10502838"/>
              <a:gd name="connsiteY2136" fmla="*/ 3998790 h 6860376"/>
              <a:gd name="connsiteX2137" fmla="*/ 1238874 w 10502838"/>
              <a:gd name="connsiteY2137" fmla="*/ 4019119 h 6860376"/>
              <a:gd name="connsiteX2138" fmla="*/ 1314806 w 10502838"/>
              <a:gd name="connsiteY2138" fmla="*/ 4095054 h 6860376"/>
              <a:gd name="connsiteX2139" fmla="*/ 1238874 w 10502838"/>
              <a:gd name="connsiteY2139" fmla="*/ 4170988 h 6860376"/>
              <a:gd name="connsiteX2140" fmla="*/ 1259202 w 10502838"/>
              <a:gd name="connsiteY2140" fmla="*/ 4191317 h 6860376"/>
              <a:gd name="connsiteX2141" fmla="*/ 1335734 w 10502838"/>
              <a:gd name="connsiteY2141" fmla="*/ 4115382 h 6860376"/>
              <a:gd name="connsiteX2142" fmla="*/ 1411071 w 10502838"/>
              <a:gd name="connsiteY2142" fmla="*/ 4191317 h 6860376"/>
              <a:gd name="connsiteX2143" fmla="*/ 1431399 w 10502838"/>
              <a:gd name="connsiteY2143" fmla="*/ 4170988 h 6860376"/>
              <a:gd name="connsiteX2144" fmla="*/ 1355465 w 10502838"/>
              <a:gd name="connsiteY2144" fmla="*/ 4095054 h 6860376"/>
              <a:gd name="connsiteX2145" fmla="*/ 1431399 w 10502838"/>
              <a:gd name="connsiteY2145" fmla="*/ 4019119 h 6860376"/>
              <a:gd name="connsiteX2146" fmla="*/ 1411071 w 10502838"/>
              <a:gd name="connsiteY2146" fmla="*/ 3998790 h 6860376"/>
              <a:gd name="connsiteX2147" fmla="*/ 1335135 w 10502838"/>
              <a:gd name="connsiteY2147" fmla="*/ 4074725 h 6860376"/>
              <a:gd name="connsiteX2148" fmla="*/ 55018 w 10502838"/>
              <a:gd name="connsiteY2148" fmla="*/ 3998790 h 6860376"/>
              <a:gd name="connsiteX2149" fmla="*/ 34689 w 10502838"/>
              <a:gd name="connsiteY2149" fmla="*/ 4019119 h 6860376"/>
              <a:gd name="connsiteX2150" fmla="*/ 110623 w 10502838"/>
              <a:gd name="connsiteY2150" fmla="*/ 4095054 h 6860376"/>
              <a:gd name="connsiteX2151" fmla="*/ 34091 w 10502838"/>
              <a:gd name="connsiteY2151" fmla="*/ 4170988 h 6860376"/>
              <a:gd name="connsiteX2152" fmla="*/ 54420 w 10502838"/>
              <a:gd name="connsiteY2152" fmla="*/ 4191317 h 6860376"/>
              <a:gd name="connsiteX2153" fmla="*/ 130354 w 10502838"/>
              <a:gd name="connsiteY2153" fmla="*/ 4115382 h 6860376"/>
              <a:gd name="connsiteX2154" fmla="*/ 206289 w 10502838"/>
              <a:gd name="connsiteY2154" fmla="*/ 4191317 h 6860376"/>
              <a:gd name="connsiteX2155" fmla="*/ 226617 w 10502838"/>
              <a:gd name="connsiteY2155" fmla="*/ 4170988 h 6860376"/>
              <a:gd name="connsiteX2156" fmla="*/ 150683 w 10502838"/>
              <a:gd name="connsiteY2156" fmla="*/ 4095054 h 6860376"/>
              <a:gd name="connsiteX2157" fmla="*/ 226617 w 10502838"/>
              <a:gd name="connsiteY2157" fmla="*/ 4019119 h 6860376"/>
              <a:gd name="connsiteX2158" fmla="*/ 206289 w 10502838"/>
              <a:gd name="connsiteY2158" fmla="*/ 3998790 h 6860376"/>
              <a:gd name="connsiteX2159" fmla="*/ 130354 w 10502838"/>
              <a:gd name="connsiteY2159" fmla="*/ 4074725 h 6860376"/>
              <a:gd name="connsiteX2160" fmla="*/ 1259800 w 10502838"/>
              <a:gd name="connsiteY2160" fmla="*/ 3973678 h 6860376"/>
              <a:gd name="connsiteX2161" fmla="*/ 1335734 w 10502838"/>
              <a:gd name="connsiteY2161" fmla="*/ 4049612 h 6860376"/>
              <a:gd name="connsiteX2162" fmla="*/ 1411668 w 10502838"/>
              <a:gd name="connsiteY2162" fmla="*/ 3973678 h 6860376"/>
              <a:gd name="connsiteX2163" fmla="*/ 1457707 w 10502838"/>
              <a:gd name="connsiteY2163" fmla="*/ 4019717 h 6860376"/>
              <a:gd name="connsiteX2164" fmla="*/ 1381175 w 10502838"/>
              <a:gd name="connsiteY2164" fmla="*/ 4095054 h 6860376"/>
              <a:gd name="connsiteX2165" fmla="*/ 1457109 w 10502838"/>
              <a:gd name="connsiteY2165" fmla="*/ 4170988 h 6860376"/>
              <a:gd name="connsiteX2166" fmla="*/ 1411071 w 10502838"/>
              <a:gd name="connsiteY2166" fmla="*/ 4217026 h 6860376"/>
              <a:gd name="connsiteX2167" fmla="*/ 1335135 w 10502838"/>
              <a:gd name="connsiteY2167" fmla="*/ 4141092 h 6860376"/>
              <a:gd name="connsiteX2168" fmla="*/ 1259800 w 10502838"/>
              <a:gd name="connsiteY2168" fmla="*/ 4216429 h 6860376"/>
              <a:gd name="connsiteX2169" fmla="*/ 1213762 w 10502838"/>
              <a:gd name="connsiteY2169" fmla="*/ 4170390 h 6860376"/>
              <a:gd name="connsiteX2170" fmla="*/ 1289695 w 10502838"/>
              <a:gd name="connsiteY2170" fmla="*/ 4094455 h 6860376"/>
              <a:gd name="connsiteX2171" fmla="*/ 1213762 w 10502838"/>
              <a:gd name="connsiteY2171" fmla="*/ 4019717 h 6860376"/>
              <a:gd name="connsiteX2172" fmla="*/ 55018 w 10502838"/>
              <a:gd name="connsiteY2172" fmla="*/ 3973678 h 6860376"/>
              <a:gd name="connsiteX2173" fmla="*/ 130952 w 10502838"/>
              <a:gd name="connsiteY2173" fmla="*/ 4049612 h 6860376"/>
              <a:gd name="connsiteX2174" fmla="*/ 206886 w 10502838"/>
              <a:gd name="connsiteY2174" fmla="*/ 3973678 h 6860376"/>
              <a:gd name="connsiteX2175" fmla="*/ 252925 w 10502838"/>
              <a:gd name="connsiteY2175" fmla="*/ 4019717 h 6860376"/>
              <a:gd name="connsiteX2176" fmla="*/ 176991 w 10502838"/>
              <a:gd name="connsiteY2176" fmla="*/ 4095651 h 6860376"/>
              <a:gd name="connsiteX2177" fmla="*/ 252925 w 10502838"/>
              <a:gd name="connsiteY2177" fmla="*/ 4171586 h 6860376"/>
              <a:gd name="connsiteX2178" fmla="*/ 206886 w 10502838"/>
              <a:gd name="connsiteY2178" fmla="*/ 4217625 h 6860376"/>
              <a:gd name="connsiteX2179" fmla="*/ 130952 w 10502838"/>
              <a:gd name="connsiteY2179" fmla="*/ 4141690 h 6860376"/>
              <a:gd name="connsiteX2180" fmla="*/ 55018 w 10502838"/>
              <a:gd name="connsiteY2180" fmla="*/ 4216429 h 6860376"/>
              <a:gd name="connsiteX2181" fmla="*/ 8979 w 10502838"/>
              <a:gd name="connsiteY2181" fmla="*/ 4170390 h 6860376"/>
              <a:gd name="connsiteX2182" fmla="*/ 84913 w 10502838"/>
              <a:gd name="connsiteY2182" fmla="*/ 4094455 h 6860376"/>
              <a:gd name="connsiteX2183" fmla="*/ 8979 w 10502838"/>
              <a:gd name="connsiteY2183" fmla="*/ 4019717 h 6860376"/>
              <a:gd name="connsiteX2184" fmla="*/ 10295963 w 10502838"/>
              <a:gd name="connsiteY2184" fmla="*/ 3972483 h 6860376"/>
              <a:gd name="connsiteX2185" fmla="*/ 10371897 w 10502838"/>
              <a:gd name="connsiteY2185" fmla="*/ 4048417 h 6860376"/>
              <a:gd name="connsiteX2186" fmla="*/ 10447831 w 10502838"/>
              <a:gd name="connsiteY2186" fmla="*/ 3972483 h 6860376"/>
              <a:gd name="connsiteX2187" fmla="*/ 10493870 w 10502838"/>
              <a:gd name="connsiteY2187" fmla="*/ 4018522 h 6860376"/>
              <a:gd name="connsiteX2188" fmla="*/ 10417936 w 10502838"/>
              <a:gd name="connsiteY2188" fmla="*/ 4094456 h 6860376"/>
              <a:gd name="connsiteX2189" fmla="*/ 10493870 w 10502838"/>
              <a:gd name="connsiteY2189" fmla="*/ 4170390 h 6860376"/>
              <a:gd name="connsiteX2190" fmla="*/ 10447831 w 10502838"/>
              <a:gd name="connsiteY2190" fmla="*/ 4216429 h 6860376"/>
              <a:gd name="connsiteX2191" fmla="*/ 10371897 w 10502838"/>
              <a:gd name="connsiteY2191" fmla="*/ 4140495 h 6860376"/>
              <a:gd name="connsiteX2192" fmla="*/ 10295963 w 10502838"/>
              <a:gd name="connsiteY2192" fmla="*/ 4216429 h 6860376"/>
              <a:gd name="connsiteX2193" fmla="*/ 10249924 w 10502838"/>
              <a:gd name="connsiteY2193" fmla="*/ 4170390 h 6860376"/>
              <a:gd name="connsiteX2194" fmla="*/ 10325858 w 10502838"/>
              <a:gd name="connsiteY2194" fmla="*/ 4094456 h 6860376"/>
              <a:gd name="connsiteX2195" fmla="*/ 10249924 w 10502838"/>
              <a:gd name="connsiteY2195" fmla="*/ 4018522 h 6860376"/>
              <a:gd name="connsiteX2196" fmla="*/ 9693272 w 10502838"/>
              <a:gd name="connsiteY2196" fmla="*/ 3972483 h 6860376"/>
              <a:gd name="connsiteX2197" fmla="*/ 9769206 w 10502838"/>
              <a:gd name="connsiteY2197" fmla="*/ 4048417 h 6860376"/>
              <a:gd name="connsiteX2198" fmla="*/ 9845140 w 10502838"/>
              <a:gd name="connsiteY2198" fmla="*/ 3972483 h 6860376"/>
              <a:gd name="connsiteX2199" fmla="*/ 9891180 w 10502838"/>
              <a:gd name="connsiteY2199" fmla="*/ 4018522 h 6860376"/>
              <a:gd name="connsiteX2200" fmla="*/ 9815245 w 10502838"/>
              <a:gd name="connsiteY2200" fmla="*/ 4094456 h 6860376"/>
              <a:gd name="connsiteX2201" fmla="*/ 9891180 w 10502838"/>
              <a:gd name="connsiteY2201" fmla="*/ 4170390 h 6860376"/>
              <a:gd name="connsiteX2202" fmla="*/ 9845140 w 10502838"/>
              <a:gd name="connsiteY2202" fmla="*/ 4216429 h 6860376"/>
              <a:gd name="connsiteX2203" fmla="*/ 9769206 w 10502838"/>
              <a:gd name="connsiteY2203" fmla="*/ 4140495 h 6860376"/>
              <a:gd name="connsiteX2204" fmla="*/ 9693272 w 10502838"/>
              <a:gd name="connsiteY2204" fmla="*/ 4216429 h 6860376"/>
              <a:gd name="connsiteX2205" fmla="*/ 9647233 w 10502838"/>
              <a:gd name="connsiteY2205" fmla="*/ 4170390 h 6860376"/>
              <a:gd name="connsiteX2206" fmla="*/ 9723167 w 10502838"/>
              <a:gd name="connsiteY2206" fmla="*/ 4094456 h 6860376"/>
              <a:gd name="connsiteX2207" fmla="*/ 9647233 w 10502838"/>
              <a:gd name="connsiteY2207" fmla="*/ 4018522 h 6860376"/>
              <a:gd name="connsiteX2208" fmla="*/ 9091777 w 10502838"/>
              <a:gd name="connsiteY2208" fmla="*/ 3972483 h 6860376"/>
              <a:gd name="connsiteX2209" fmla="*/ 9167711 w 10502838"/>
              <a:gd name="connsiteY2209" fmla="*/ 4048417 h 6860376"/>
              <a:gd name="connsiteX2210" fmla="*/ 9243645 w 10502838"/>
              <a:gd name="connsiteY2210" fmla="*/ 3972483 h 6860376"/>
              <a:gd name="connsiteX2211" fmla="*/ 9289684 w 10502838"/>
              <a:gd name="connsiteY2211" fmla="*/ 4018522 h 6860376"/>
              <a:gd name="connsiteX2212" fmla="*/ 9213750 w 10502838"/>
              <a:gd name="connsiteY2212" fmla="*/ 4094456 h 6860376"/>
              <a:gd name="connsiteX2213" fmla="*/ 9289684 w 10502838"/>
              <a:gd name="connsiteY2213" fmla="*/ 4170390 h 6860376"/>
              <a:gd name="connsiteX2214" fmla="*/ 9243645 w 10502838"/>
              <a:gd name="connsiteY2214" fmla="*/ 4216429 h 6860376"/>
              <a:gd name="connsiteX2215" fmla="*/ 9167711 w 10502838"/>
              <a:gd name="connsiteY2215" fmla="*/ 4140495 h 6860376"/>
              <a:gd name="connsiteX2216" fmla="*/ 9091777 w 10502838"/>
              <a:gd name="connsiteY2216" fmla="*/ 4216429 h 6860376"/>
              <a:gd name="connsiteX2217" fmla="*/ 9045738 w 10502838"/>
              <a:gd name="connsiteY2217" fmla="*/ 4170390 h 6860376"/>
              <a:gd name="connsiteX2218" fmla="*/ 9121672 w 10502838"/>
              <a:gd name="connsiteY2218" fmla="*/ 4094456 h 6860376"/>
              <a:gd name="connsiteX2219" fmla="*/ 9045738 w 10502838"/>
              <a:gd name="connsiteY2219" fmla="*/ 4018522 h 6860376"/>
              <a:gd name="connsiteX2220" fmla="*/ 8488488 w 10502838"/>
              <a:gd name="connsiteY2220" fmla="*/ 3972483 h 6860376"/>
              <a:gd name="connsiteX2221" fmla="*/ 8564422 w 10502838"/>
              <a:gd name="connsiteY2221" fmla="*/ 4048417 h 6860376"/>
              <a:gd name="connsiteX2222" fmla="*/ 8640356 w 10502838"/>
              <a:gd name="connsiteY2222" fmla="*/ 3972483 h 6860376"/>
              <a:gd name="connsiteX2223" fmla="*/ 8686396 w 10502838"/>
              <a:gd name="connsiteY2223" fmla="*/ 4018522 h 6860376"/>
              <a:gd name="connsiteX2224" fmla="*/ 8610461 w 10502838"/>
              <a:gd name="connsiteY2224" fmla="*/ 4094456 h 6860376"/>
              <a:gd name="connsiteX2225" fmla="*/ 8686396 w 10502838"/>
              <a:gd name="connsiteY2225" fmla="*/ 4170390 h 6860376"/>
              <a:gd name="connsiteX2226" fmla="*/ 8640356 w 10502838"/>
              <a:gd name="connsiteY2226" fmla="*/ 4216429 h 6860376"/>
              <a:gd name="connsiteX2227" fmla="*/ 8564422 w 10502838"/>
              <a:gd name="connsiteY2227" fmla="*/ 4140495 h 6860376"/>
              <a:gd name="connsiteX2228" fmla="*/ 8488488 w 10502838"/>
              <a:gd name="connsiteY2228" fmla="*/ 4216429 h 6860376"/>
              <a:gd name="connsiteX2229" fmla="*/ 8442449 w 10502838"/>
              <a:gd name="connsiteY2229" fmla="*/ 4170390 h 6860376"/>
              <a:gd name="connsiteX2230" fmla="*/ 8518383 w 10502838"/>
              <a:gd name="connsiteY2230" fmla="*/ 4094456 h 6860376"/>
              <a:gd name="connsiteX2231" fmla="*/ 8442449 w 10502838"/>
              <a:gd name="connsiteY2231" fmla="*/ 4018522 h 6860376"/>
              <a:gd name="connsiteX2232" fmla="*/ 7886396 w 10502838"/>
              <a:gd name="connsiteY2232" fmla="*/ 3972483 h 6860376"/>
              <a:gd name="connsiteX2233" fmla="*/ 7962330 w 10502838"/>
              <a:gd name="connsiteY2233" fmla="*/ 4048417 h 6860376"/>
              <a:gd name="connsiteX2234" fmla="*/ 8038264 w 10502838"/>
              <a:gd name="connsiteY2234" fmla="*/ 3972483 h 6860376"/>
              <a:gd name="connsiteX2235" fmla="*/ 8084303 w 10502838"/>
              <a:gd name="connsiteY2235" fmla="*/ 4018522 h 6860376"/>
              <a:gd name="connsiteX2236" fmla="*/ 8008369 w 10502838"/>
              <a:gd name="connsiteY2236" fmla="*/ 4094456 h 6860376"/>
              <a:gd name="connsiteX2237" fmla="*/ 8084303 w 10502838"/>
              <a:gd name="connsiteY2237" fmla="*/ 4170390 h 6860376"/>
              <a:gd name="connsiteX2238" fmla="*/ 8038264 w 10502838"/>
              <a:gd name="connsiteY2238" fmla="*/ 4216429 h 6860376"/>
              <a:gd name="connsiteX2239" fmla="*/ 7962330 w 10502838"/>
              <a:gd name="connsiteY2239" fmla="*/ 4140495 h 6860376"/>
              <a:gd name="connsiteX2240" fmla="*/ 7886396 w 10502838"/>
              <a:gd name="connsiteY2240" fmla="*/ 4216429 h 6860376"/>
              <a:gd name="connsiteX2241" fmla="*/ 7840357 w 10502838"/>
              <a:gd name="connsiteY2241" fmla="*/ 4170390 h 6860376"/>
              <a:gd name="connsiteX2242" fmla="*/ 7916291 w 10502838"/>
              <a:gd name="connsiteY2242" fmla="*/ 4094456 h 6860376"/>
              <a:gd name="connsiteX2243" fmla="*/ 7840357 w 10502838"/>
              <a:gd name="connsiteY2243" fmla="*/ 4018522 h 6860376"/>
              <a:gd name="connsiteX2244" fmla="*/ 7283705 w 10502838"/>
              <a:gd name="connsiteY2244" fmla="*/ 3972483 h 6860376"/>
              <a:gd name="connsiteX2245" fmla="*/ 7359639 w 10502838"/>
              <a:gd name="connsiteY2245" fmla="*/ 4048417 h 6860376"/>
              <a:gd name="connsiteX2246" fmla="*/ 7435573 w 10502838"/>
              <a:gd name="connsiteY2246" fmla="*/ 3972483 h 6860376"/>
              <a:gd name="connsiteX2247" fmla="*/ 7481613 w 10502838"/>
              <a:gd name="connsiteY2247" fmla="*/ 4018522 h 6860376"/>
              <a:gd name="connsiteX2248" fmla="*/ 7405678 w 10502838"/>
              <a:gd name="connsiteY2248" fmla="*/ 4094456 h 6860376"/>
              <a:gd name="connsiteX2249" fmla="*/ 7481613 w 10502838"/>
              <a:gd name="connsiteY2249" fmla="*/ 4170390 h 6860376"/>
              <a:gd name="connsiteX2250" fmla="*/ 7435573 w 10502838"/>
              <a:gd name="connsiteY2250" fmla="*/ 4216429 h 6860376"/>
              <a:gd name="connsiteX2251" fmla="*/ 7359639 w 10502838"/>
              <a:gd name="connsiteY2251" fmla="*/ 4140495 h 6860376"/>
              <a:gd name="connsiteX2252" fmla="*/ 7283705 w 10502838"/>
              <a:gd name="connsiteY2252" fmla="*/ 4216429 h 6860376"/>
              <a:gd name="connsiteX2253" fmla="*/ 7237666 w 10502838"/>
              <a:gd name="connsiteY2253" fmla="*/ 4170390 h 6860376"/>
              <a:gd name="connsiteX2254" fmla="*/ 7313600 w 10502838"/>
              <a:gd name="connsiteY2254" fmla="*/ 4094456 h 6860376"/>
              <a:gd name="connsiteX2255" fmla="*/ 7237666 w 10502838"/>
              <a:gd name="connsiteY2255" fmla="*/ 4018522 h 6860376"/>
              <a:gd name="connsiteX2256" fmla="*/ 6681612 w 10502838"/>
              <a:gd name="connsiteY2256" fmla="*/ 3972483 h 6860376"/>
              <a:gd name="connsiteX2257" fmla="*/ 6757546 w 10502838"/>
              <a:gd name="connsiteY2257" fmla="*/ 4048417 h 6860376"/>
              <a:gd name="connsiteX2258" fmla="*/ 6833480 w 10502838"/>
              <a:gd name="connsiteY2258" fmla="*/ 3972483 h 6860376"/>
              <a:gd name="connsiteX2259" fmla="*/ 6879519 w 10502838"/>
              <a:gd name="connsiteY2259" fmla="*/ 4018522 h 6860376"/>
              <a:gd name="connsiteX2260" fmla="*/ 6803585 w 10502838"/>
              <a:gd name="connsiteY2260" fmla="*/ 4094456 h 6860376"/>
              <a:gd name="connsiteX2261" fmla="*/ 6879519 w 10502838"/>
              <a:gd name="connsiteY2261" fmla="*/ 4170390 h 6860376"/>
              <a:gd name="connsiteX2262" fmla="*/ 6833480 w 10502838"/>
              <a:gd name="connsiteY2262" fmla="*/ 4216429 h 6860376"/>
              <a:gd name="connsiteX2263" fmla="*/ 6757546 w 10502838"/>
              <a:gd name="connsiteY2263" fmla="*/ 4140495 h 6860376"/>
              <a:gd name="connsiteX2264" fmla="*/ 6681612 w 10502838"/>
              <a:gd name="connsiteY2264" fmla="*/ 4216429 h 6860376"/>
              <a:gd name="connsiteX2265" fmla="*/ 6635573 w 10502838"/>
              <a:gd name="connsiteY2265" fmla="*/ 4170390 h 6860376"/>
              <a:gd name="connsiteX2266" fmla="*/ 6711507 w 10502838"/>
              <a:gd name="connsiteY2266" fmla="*/ 4094456 h 6860376"/>
              <a:gd name="connsiteX2267" fmla="*/ 6635573 w 10502838"/>
              <a:gd name="connsiteY2267" fmla="*/ 4018522 h 6860376"/>
              <a:gd name="connsiteX2268" fmla="*/ 6078921 w 10502838"/>
              <a:gd name="connsiteY2268" fmla="*/ 3972483 h 6860376"/>
              <a:gd name="connsiteX2269" fmla="*/ 6154855 w 10502838"/>
              <a:gd name="connsiteY2269" fmla="*/ 4048417 h 6860376"/>
              <a:gd name="connsiteX2270" fmla="*/ 6230789 w 10502838"/>
              <a:gd name="connsiteY2270" fmla="*/ 3972483 h 6860376"/>
              <a:gd name="connsiteX2271" fmla="*/ 6276829 w 10502838"/>
              <a:gd name="connsiteY2271" fmla="*/ 4018522 h 6860376"/>
              <a:gd name="connsiteX2272" fmla="*/ 6200894 w 10502838"/>
              <a:gd name="connsiteY2272" fmla="*/ 4094456 h 6860376"/>
              <a:gd name="connsiteX2273" fmla="*/ 6276829 w 10502838"/>
              <a:gd name="connsiteY2273" fmla="*/ 4170390 h 6860376"/>
              <a:gd name="connsiteX2274" fmla="*/ 6230789 w 10502838"/>
              <a:gd name="connsiteY2274" fmla="*/ 4216429 h 6860376"/>
              <a:gd name="connsiteX2275" fmla="*/ 6154855 w 10502838"/>
              <a:gd name="connsiteY2275" fmla="*/ 4140495 h 6860376"/>
              <a:gd name="connsiteX2276" fmla="*/ 6078921 w 10502838"/>
              <a:gd name="connsiteY2276" fmla="*/ 4216429 h 6860376"/>
              <a:gd name="connsiteX2277" fmla="*/ 6032882 w 10502838"/>
              <a:gd name="connsiteY2277" fmla="*/ 4170390 h 6860376"/>
              <a:gd name="connsiteX2278" fmla="*/ 6108816 w 10502838"/>
              <a:gd name="connsiteY2278" fmla="*/ 4094456 h 6860376"/>
              <a:gd name="connsiteX2279" fmla="*/ 6032882 w 10502838"/>
              <a:gd name="connsiteY2279" fmla="*/ 4018522 h 6860376"/>
              <a:gd name="connsiteX2280" fmla="*/ 5476828 w 10502838"/>
              <a:gd name="connsiteY2280" fmla="*/ 3972483 h 6860376"/>
              <a:gd name="connsiteX2281" fmla="*/ 5552762 w 10502838"/>
              <a:gd name="connsiteY2281" fmla="*/ 4048417 h 6860376"/>
              <a:gd name="connsiteX2282" fmla="*/ 5628697 w 10502838"/>
              <a:gd name="connsiteY2282" fmla="*/ 3972483 h 6860376"/>
              <a:gd name="connsiteX2283" fmla="*/ 5674735 w 10502838"/>
              <a:gd name="connsiteY2283" fmla="*/ 4018522 h 6860376"/>
              <a:gd name="connsiteX2284" fmla="*/ 5598801 w 10502838"/>
              <a:gd name="connsiteY2284" fmla="*/ 4094456 h 6860376"/>
              <a:gd name="connsiteX2285" fmla="*/ 5674735 w 10502838"/>
              <a:gd name="connsiteY2285" fmla="*/ 4170390 h 6860376"/>
              <a:gd name="connsiteX2286" fmla="*/ 5628099 w 10502838"/>
              <a:gd name="connsiteY2286" fmla="*/ 4216429 h 6860376"/>
              <a:gd name="connsiteX2287" fmla="*/ 5552164 w 10502838"/>
              <a:gd name="connsiteY2287" fmla="*/ 4140495 h 6860376"/>
              <a:gd name="connsiteX2288" fmla="*/ 5476828 w 10502838"/>
              <a:gd name="connsiteY2288" fmla="*/ 4216429 h 6860376"/>
              <a:gd name="connsiteX2289" fmla="*/ 5430789 w 10502838"/>
              <a:gd name="connsiteY2289" fmla="*/ 4170390 h 6860376"/>
              <a:gd name="connsiteX2290" fmla="*/ 5506723 w 10502838"/>
              <a:gd name="connsiteY2290" fmla="*/ 4094456 h 6860376"/>
              <a:gd name="connsiteX2291" fmla="*/ 5430789 w 10502838"/>
              <a:gd name="connsiteY2291" fmla="*/ 4018522 h 6860376"/>
              <a:gd name="connsiteX2292" fmla="*/ 4874137 w 10502838"/>
              <a:gd name="connsiteY2292" fmla="*/ 3972483 h 6860376"/>
              <a:gd name="connsiteX2293" fmla="*/ 4950071 w 10502838"/>
              <a:gd name="connsiteY2293" fmla="*/ 4048417 h 6860376"/>
              <a:gd name="connsiteX2294" fmla="*/ 5026005 w 10502838"/>
              <a:gd name="connsiteY2294" fmla="*/ 3972483 h 6860376"/>
              <a:gd name="connsiteX2295" fmla="*/ 5072044 w 10502838"/>
              <a:gd name="connsiteY2295" fmla="*/ 4018522 h 6860376"/>
              <a:gd name="connsiteX2296" fmla="*/ 4996110 w 10502838"/>
              <a:gd name="connsiteY2296" fmla="*/ 4094456 h 6860376"/>
              <a:gd name="connsiteX2297" fmla="*/ 5072044 w 10502838"/>
              <a:gd name="connsiteY2297" fmla="*/ 4170390 h 6860376"/>
              <a:gd name="connsiteX2298" fmla="*/ 5026005 w 10502838"/>
              <a:gd name="connsiteY2298" fmla="*/ 4216429 h 6860376"/>
              <a:gd name="connsiteX2299" fmla="*/ 4950071 w 10502838"/>
              <a:gd name="connsiteY2299" fmla="*/ 4140495 h 6860376"/>
              <a:gd name="connsiteX2300" fmla="*/ 4874137 w 10502838"/>
              <a:gd name="connsiteY2300" fmla="*/ 4216429 h 6860376"/>
              <a:gd name="connsiteX2301" fmla="*/ 4828098 w 10502838"/>
              <a:gd name="connsiteY2301" fmla="*/ 4170390 h 6860376"/>
              <a:gd name="connsiteX2302" fmla="*/ 4904032 w 10502838"/>
              <a:gd name="connsiteY2302" fmla="*/ 4094456 h 6860376"/>
              <a:gd name="connsiteX2303" fmla="*/ 4828098 w 10502838"/>
              <a:gd name="connsiteY2303" fmla="*/ 4018522 h 6860376"/>
              <a:gd name="connsiteX2304" fmla="*/ 4272044 w 10502838"/>
              <a:gd name="connsiteY2304" fmla="*/ 3972483 h 6860376"/>
              <a:gd name="connsiteX2305" fmla="*/ 4347978 w 10502838"/>
              <a:gd name="connsiteY2305" fmla="*/ 4048417 h 6860376"/>
              <a:gd name="connsiteX2306" fmla="*/ 4423913 w 10502838"/>
              <a:gd name="connsiteY2306" fmla="*/ 3972483 h 6860376"/>
              <a:gd name="connsiteX2307" fmla="*/ 4469951 w 10502838"/>
              <a:gd name="connsiteY2307" fmla="*/ 4018522 h 6860376"/>
              <a:gd name="connsiteX2308" fmla="*/ 4394017 w 10502838"/>
              <a:gd name="connsiteY2308" fmla="*/ 4094456 h 6860376"/>
              <a:gd name="connsiteX2309" fmla="*/ 4469951 w 10502838"/>
              <a:gd name="connsiteY2309" fmla="*/ 4170390 h 6860376"/>
              <a:gd name="connsiteX2310" fmla="*/ 4423913 w 10502838"/>
              <a:gd name="connsiteY2310" fmla="*/ 4216429 h 6860376"/>
              <a:gd name="connsiteX2311" fmla="*/ 4347978 w 10502838"/>
              <a:gd name="connsiteY2311" fmla="*/ 4140495 h 6860376"/>
              <a:gd name="connsiteX2312" fmla="*/ 4272044 w 10502838"/>
              <a:gd name="connsiteY2312" fmla="*/ 4216429 h 6860376"/>
              <a:gd name="connsiteX2313" fmla="*/ 4226005 w 10502838"/>
              <a:gd name="connsiteY2313" fmla="*/ 4170390 h 6860376"/>
              <a:gd name="connsiteX2314" fmla="*/ 4301939 w 10502838"/>
              <a:gd name="connsiteY2314" fmla="*/ 4094456 h 6860376"/>
              <a:gd name="connsiteX2315" fmla="*/ 4226005 w 10502838"/>
              <a:gd name="connsiteY2315" fmla="*/ 4018522 h 6860376"/>
              <a:gd name="connsiteX2316" fmla="*/ 3668756 w 10502838"/>
              <a:gd name="connsiteY2316" fmla="*/ 3972483 h 6860376"/>
              <a:gd name="connsiteX2317" fmla="*/ 3744690 w 10502838"/>
              <a:gd name="connsiteY2317" fmla="*/ 4048417 h 6860376"/>
              <a:gd name="connsiteX2318" fmla="*/ 3820624 w 10502838"/>
              <a:gd name="connsiteY2318" fmla="*/ 3972483 h 6860376"/>
              <a:gd name="connsiteX2319" fmla="*/ 3866663 w 10502838"/>
              <a:gd name="connsiteY2319" fmla="*/ 4018522 h 6860376"/>
              <a:gd name="connsiteX2320" fmla="*/ 3790729 w 10502838"/>
              <a:gd name="connsiteY2320" fmla="*/ 4094456 h 6860376"/>
              <a:gd name="connsiteX2321" fmla="*/ 3866663 w 10502838"/>
              <a:gd name="connsiteY2321" fmla="*/ 4170390 h 6860376"/>
              <a:gd name="connsiteX2322" fmla="*/ 3820624 w 10502838"/>
              <a:gd name="connsiteY2322" fmla="*/ 4216429 h 6860376"/>
              <a:gd name="connsiteX2323" fmla="*/ 3744690 w 10502838"/>
              <a:gd name="connsiteY2323" fmla="*/ 4140495 h 6860376"/>
              <a:gd name="connsiteX2324" fmla="*/ 3668756 w 10502838"/>
              <a:gd name="connsiteY2324" fmla="*/ 4216429 h 6860376"/>
              <a:gd name="connsiteX2325" fmla="*/ 3622717 w 10502838"/>
              <a:gd name="connsiteY2325" fmla="*/ 4170390 h 6860376"/>
              <a:gd name="connsiteX2326" fmla="*/ 3698651 w 10502838"/>
              <a:gd name="connsiteY2326" fmla="*/ 4094456 h 6860376"/>
              <a:gd name="connsiteX2327" fmla="*/ 3622717 w 10502838"/>
              <a:gd name="connsiteY2327" fmla="*/ 4018522 h 6860376"/>
              <a:gd name="connsiteX2328" fmla="*/ 3067284 w 10502838"/>
              <a:gd name="connsiteY2328" fmla="*/ 3972483 h 6860376"/>
              <a:gd name="connsiteX2329" fmla="*/ 3143218 w 10502838"/>
              <a:gd name="connsiteY2329" fmla="*/ 4048417 h 6860376"/>
              <a:gd name="connsiteX2330" fmla="*/ 3219155 w 10502838"/>
              <a:gd name="connsiteY2330" fmla="*/ 3972483 h 6860376"/>
              <a:gd name="connsiteX2331" fmla="*/ 3265193 w 10502838"/>
              <a:gd name="connsiteY2331" fmla="*/ 4018522 h 6860376"/>
              <a:gd name="connsiteX2332" fmla="*/ 3189258 w 10502838"/>
              <a:gd name="connsiteY2332" fmla="*/ 4094456 h 6860376"/>
              <a:gd name="connsiteX2333" fmla="*/ 3265193 w 10502838"/>
              <a:gd name="connsiteY2333" fmla="*/ 4170390 h 6860376"/>
              <a:gd name="connsiteX2334" fmla="*/ 3218557 w 10502838"/>
              <a:gd name="connsiteY2334" fmla="*/ 4216429 h 6860376"/>
              <a:gd name="connsiteX2335" fmla="*/ 3142621 w 10502838"/>
              <a:gd name="connsiteY2335" fmla="*/ 4140495 h 6860376"/>
              <a:gd name="connsiteX2336" fmla="*/ 3067284 w 10502838"/>
              <a:gd name="connsiteY2336" fmla="*/ 4216429 h 6860376"/>
              <a:gd name="connsiteX2337" fmla="*/ 3021245 w 10502838"/>
              <a:gd name="connsiteY2337" fmla="*/ 4170390 h 6860376"/>
              <a:gd name="connsiteX2338" fmla="*/ 3097179 w 10502838"/>
              <a:gd name="connsiteY2338" fmla="*/ 4094456 h 6860376"/>
              <a:gd name="connsiteX2339" fmla="*/ 3021245 w 10502838"/>
              <a:gd name="connsiteY2339" fmla="*/ 4018522 h 6860376"/>
              <a:gd name="connsiteX2340" fmla="*/ 2464590 w 10502838"/>
              <a:gd name="connsiteY2340" fmla="*/ 3972483 h 6860376"/>
              <a:gd name="connsiteX2341" fmla="*/ 2540525 w 10502838"/>
              <a:gd name="connsiteY2341" fmla="*/ 4048417 h 6860376"/>
              <a:gd name="connsiteX2342" fmla="*/ 2616460 w 10502838"/>
              <a:gd name="connsiteY2342" fmla="*/ 3972483 h 6860376"/>
              <a:gd name="connsiteX2343" fmla="*/ 2662499 w 10502838"/>
              <a:gd name="connsiteY2343" fmla="*/ 4018522 h 6860376"/>
              <a:gd name="connsiteX2344" fmla="*/ 2586565 w 10502838"/>
              <a:gd name="connsiteY2344" fmla="*/ 4094456 h 6860376"/>
              <a:gd name="connsiteX2345" fmla="*/ 2662499 w 10502838"/>
              <a:gd name="connsiteY2345" fmla="*/ 4170390 h 6860376"/>
              <a:gd name="connsiteX2346" fmla="*/ 2616460 w 10502838"/>
              <a:gd name="connsiteY2346" fmla="*/ 4216429 h 6860376"/>
              <a:gd name="connsiteX2347" fmla="*/ 2540525 w 10502838"/>
              <a:gd name="connsiteY2347" fmla="*/ 4140495 h 6860376"/>
              <a:gd name="connsiteX2348" fmla="*/ 2464590 w 10502838"/>
              <a:gd name="connsiteY2348" fmla="*/ 4216429 h 6860376"/>
              <a:gd name="connsiteX2349" fmla="*/ 2418551 w 10502838"/>
              <a:gd name="connsiteY2349" fmla="*/ 4170390 h 6860376"/>
              <a:gd name="connsiteX2350" fmla="*/ 2494485 w 10502838"/>
              <a:gd name="connsiteY2350" fmla="*/ 4094456 h 6860376"/>
              <a:gd name="connsiteX2351" fmla="*/ 2418551 w 10502838"/>
              <a:gd name="connsiteY2351" fmla="*/ 4018522 h 6860376"/>
              <a:gd name="connsiteX2352" fmla="*/ 1861896 w 10502838"/>
              <a:gd name="connsiteY2352" fmla="*/ 3972483 h 6860376"/>
              <a:gd name="connsiteX2353" fmla="*/ 1937830 w 10502838"/>
              <a:gd name="connsiteY2353" fmla="*/ 4048417 h 6860376"/>
              <a:gd name="connsiteX2354" fmla="*/ 2013765 w 10502838"/>
              <a:gd name="connsiteY2354" fmla="*/ 3972483 h 6860376"/>
              <a:gd name="connsiteX2355" fmla="*/ 2059804 w 10502838"/>
              <a:gd name="connsiteY2355" fmla="*/ 4018522 h 6860376"/>
              <a:gd name="connsiteX2356" fmla="*/ 1983870 w 10502838"/>
              <a:gd name="connsiteY2356" fmla="*/ 4094456 h 6860376"/>
              <a:gd name="connsiteX2357" fmla="*/ 2059804 w 10502838"/>
              <a:gd name="connsiteY2357" fmla="*/ 4170390 h 6860376"/>
              <a:gd name="connsiteX2358" fmla="*/ 2013765 w 10502838"/>
              <a:gd name="connsiteY2358" fmla="*/ 4216429 h 6860376"/>
              <a:gd name="connsiteX2359" fmla="*/ 1937830 w 10502838"/>
              <a:gd name="connsiteY2359" fmla="*/ 4140495 h 6860376"/>
              <a:gd name="connsiteX2360" fmla="*/ 1861896 w 10502838"/>
              <a:gd name="connsiteY2360" fmla="*/ 4216429 h 6860376"/>
              <a:gd name="connsiteX2361" fmla="*/ 1815856 w 10502838"/>
              <a:gd name="connsiteY2361" fmla="*/ 4170390 h 6860376"/>
              <a:gd name="connsiteX2362" fmla="*/ 1891792 w 10502838"/>
              <a:gd name="connsiteY2362" fmla="*/ 4094456 h 6860376"/>
              <a:gd name="connsiteX2363" fmla="*/ 1815856 w 10502838"/>
              <a:gd name="connsiteY2363" fmla="*/ 4018522 h 6860376"/>
              <a:gd name="connsiteX2364" fmla="*/ 657111 w 10502838"/>
              <a:gd name="connsiteY2364" fmla="*/ 3972483 h 6860376"/>
              <a:gd name="connsiteX2365" fmla="*/ 733045 w 10502838"/>
              <a:gd name="connsiteY2365" fmla="*/ 4048417 h 6860376"/>
              <a:gd name="connsiteX2366" fmla="*/ 808979 w 10502838"/>
              <a:gd name="connsiteY2366" fmla="*/ 3972483 h 6860376"/>
              <a:gd name="connsiteX2367" fmla="*/ 855018 w 10502838"/>
              <a:gd name="connsiteY2367" fmla="*/ 4018522 h 6860376"/>
              <a:gd name="connsiteX2368" fmla="*/ 779084 w 10502838"/>
              <a:gd name="connsiteY2368" fmla="*/ 4094456 h 6860376"/>
              <a:gd name="connsiteX2369" fmla="*/ 855018 w 10502838"/>
              <a:gd name="connsiteY2369" fmla="*/ 4170390 h 6860376"/>
              <a:gd name="connsiteX2370" fmla="*/ 808979 w 10502838"/>
              <a:gd name="connsiteY2370" fmla="*/ 4216429 h 6860376"/>
              <a:gd name="connsiteX2371" fmla="*/ 733045 w 10502838"/>
              <a:gd name="connsiteY2371" fmla="*/ 4140495 h 6860376"/>
              <a:gd name="connsiteX2372" fmla="*/ 657111 w 10502838"/>
              <a:gd name="connsiteY2372" fmla="*/ 4216429 h 6860376"/>
              <a:gd name="connsiteX2373" fmla="*/ 611072 w 10502838"/>
              <a:gd name="connsiteY2373" fmla="*/ 4170390 h 6860376"/>
              <a:gd name="connsiteX2374" fmla="*/ 687006 w 10502838"/>
              <a:gd name="connsiteY2374" fmla="*/ 4094456 h 6860376"/>
              <a:gd name="connsiteX2375" fmla="*/ 611072 w 10502838"/>
              <a:gd name="connsiteY2375" fmla="*/ 4018522 h 6860376"/>
              <a:gd name="connsiteX2376" fmla="*/ 10348579 w 10502838"/>
              <a:gd name="connsiteY2376" fmla="*/ 3524052 h 6860376"/>
              <a:gd name="connsiteX2377" fmla="*/ 10395813 w 10502838"/>
              <a:gd name="connsiteY2377" fmla="*/ 3524052 h 6860376"/>
              <a:gd name="connsiteX2378" fmla="*/ 10395813 w 10502838"/>
              <a:gd name="connsiteY2378" fmla="*/ 3631077 h 6860376"/>
              <a:gd name="connsiteX2379" fmla="*/ 10502838 w 10502838"/>
              <a:gd name="connsiteY2379" fmla="*/ 3631077 h 6860376"/>
              <a:gd name="connsiteX2380" fmla="*/ 10502838 w 10502838"/>
              <a:gd name="connsiteY2380" fmla="*/ 3678312 h 6860376"/>
              <a:gd name="connsiteX2381" fmla="*/ 10395813 w 10502838"/>
              <a:gd name="connsiteY2381" fmla="*/ 3678312 h 6860376"/>
              <a:gd name="connsiteX2382" fmla="*/ 10395813 w 10502838"/>
              <a:gd name="connsiteY2382" fmla="*/ 3785337 h 6860376"/>
              <a:gd name="connsiteX2383" fmla="*/ 10348579 w 10502838"/>
              <a:gd name="connsiteY2383" fmla="*/ 3785337 h 6860376"/>
              <a:gd name="connsiteX2384" fmla="*/ 10348579 w 10502838"/>
              <a:gd name="connsiteY2384" fmla="*/ 3678312 h 6860376"/>
              <a:gd name="connsiteX2385" fmla="*/ 10241553 w 10502838"/>
              <a:gd name="connsiteY2385" fmla="*/ 3678312 h 6860376"/>
              <a:gd name="connsiteX2386" fmla="*/ 10241553 w 10502838"/>
              <a:gd name="connsiteY2386" fmla="*/ 3631077 h 6860376"/>
              <a:gd name="connsiteX2387" fmla="*/ 10348579 w 10502838"/>
              <a:gd name="connsiteY2387" fmla="*/ 3631077 h 6860376"/>
              <a:gd name="connsiteX2388" fmla="*/ 9746486 w 10502838"/>
              <a:gd name="connsiteY2388" fmla="*/ 3524052 h 6860376"/>
              <a:gd name="connsiteX2389" fmla="*/ 9793123 w 10502838"/>
              <a:gd name="connsiteY2389" fmla="*/ 3524052 h 6860376"/>
              <a:gd name="connsiteX2390" fmla="*/ 9793123 w 10502838"/>
              <a:gd name="connsiteY2390" fmla="*/ 3631077 h 6860376"/>
              <a:gd name="connsiteX2391" fmla="*/ 9900148 w 10502838"/>
              <a:gd name="connsiteY2391" fmla="*/ 3631077 h 6860376"/>
              <a:gd name="connsiteX2392" fmla="*/ 9900148 w 10502838"/>
              <a:gd name="connsiteY2392" fmla="*/ 3678312 h 6860376"/>
              <a:gd name="connsiteX2393" fmla="*/ 9793123 w 10502838"/>
              <a:gd name="connsiteY2393" fmla="*/ 3678312 h 6860376"/>
              <a:gd name="connsiteX2394" fmla="*/ 9793123 w 10502838"/>
              <a:gd name="connsiteY2394" fmla="*/ 3785337 h 6860376"/>
              <a:gd name="connsiteX2395" fmla="*/ 9746486 w 10502838"/>
              <a:gd name="connsiteY2395" fmla="*/ 3785337 h 6860376"/>
              <a:gd name="connsiteX2396" fmla="*/ 9746486 w 10502838"/>
              <a:gd name="connsiteY2396" fmla="*/ 3678312 h 6860376"/>
              <a:gd name="connsiteX2397" fmla="*/ 9639460 w 10502838"/>
              <a:gd name="connsiteY2397" fmla="*/ 3678312 h 6860376"/>
              <a:gd name="connsiteX2398" fmla="*/ 9639460 w 10502838"/>
              <a:gd name="connsiteY2398" fmla="*/ 3631077 h 6860376"/>
              <a:gd name="connsiteX2399" fmla="*/ 9746486 w 10502838"/>
              <a:gd name="connsiteY2399" fmla="*/ 3631077 h 6860376"/>
              <a:gd name="connsiteX2400" fmla="*/ 9143796 w 10502838"/>
              <a:gd name="connsiteY2400" fmla="*/ 3524052 h 6860376"/>
              <a:gd name="connsiteX2401" fmla="*/ 9191030 w 10502838"/>
              <a:gd name="connsiteY2401" fmla="*/ 3524052 h 6860376"/>
              <a:gd name="connsiteX2402" fmla="*/ 9191030 w 10502838"/>
              <a:gd name="connsiteY2402" fmla="*/ 3631077 h 6860376"/>
              <a:gd name="connsiteX2403" fmla="*/ 9298055 w 10502838"/>
              <a:gd name="connsiteY2403" fmla="*/ 3631077 h 6860376"/>
              <a:gd name="connsiteX2404" fmla="*/ 9298055 w 10502838"/>
              <a:gd name="connsiteY2404" fmla="*/ 3678312 h 6860376"/>
              <a:gd name="connsiteX2405" fmla="*/ 9191030 w 10502838"/>
              <a:gd name="connsiteY2405" fmla="*/ 3678312 h 6860376"/>
              <a:gd name="connsiteX2406" fmla="*/ 9191030 w 10502838"/>
              <a:gd name="connsiteY2406" fmla="*/ 3785337 h 6860376"/>
              <a:gd name="connsiteX2407" fmla="*/ 9143796 w 10502838"/>
              <a:gd name="connsiteY2407" fmla="*/ 3785337 h 6860376"/>
              <a:gd name="connsiteX2408" fmla="*/ 9143796 w 10502838"/>
              <a:gd name="connsiteY2408" fmla="*/ 3678312 h 6860376"/>
              <a:gd name="connsiteX2409" fmla="*/ 9036770 w 10502838"/>
              <a:gd name="connsiteY2409" fmla="*/ 3678312 h 6860376"/>
              <a:gd name="connsiteX2410" fmla="*/ 9036770 w 10502838"/>
              <a:gd name="connsiteY2410" fmla="*/ 3631077 h 6860376"/>
              <a:gd name="connsiteX2411" fmla="*/ 9143796 w 10502838"/>
              <a:gd name="connsiteY2411" fmla="*/ 3631077 h 6860376"/>
              <a:gd name="connsiteX2412" fmla="*/ 8541105 w 10502838"/>
              <a:gd name="connsiteY2412" fmla="*/ 3524052 h 6860376"/>
              <a:gd name="connsiteX2413" fmla="*/ 8588339 w 10502838"/>
              <a:gd name="connsiteY2413" fmla="*/ 3524052 h 6860376"/>
              <a:gd name="connsiteX2414" fmla="*/ 8588339 w 10502838"/>
              <a:gd name="connsiteY2414" fmla="*/ 3631077 h 6860376"/>
              <a:gd name="connsiteX2415" fmla="*/ 8695365 w 10502838"/>
              <a:gd name="connsiteY2415" fmla="*/ 3631077 h 6860376"/>
              <a:gd name="connsiteX2416" fmla="*/ 8695365 w 10502838"/>
              <a:gd name="connsiteY2416" fmla="*/ 3678312 h 6860376"/>
              <a:gd name="connsiteX2417" fmla="*/ 8588339 w 10502838"/>
              <a:gd name="connsiteY2417" fmla="*/ 3678312 h 6860376"/>
              <a:gd name="connsiteX2418" fmla="*/ 8588339 w 10502838"/>
              <a:gd name="connsiteY2418" fmla="*/ 3785337 h 6860376"/>
              <a:gd name="connsiteX2419" fmla="*/ 8541105 w 10502838"/>
              <a:gd name="connsiteY2419" fmla="*/ 3785337 h 6860376"/>
              <a:gd name="connsiteX2420" fmla="*/ 8541105 w 10502838"/>
              <a:gd name="connsiteY2420" fmla="*/ 3678312 h 6860376"/>
              <a:gd name="connsiteX2421" fmla="*/ 8434079 w 10502838"/>
              <a:gd name="connsiteY2421" fmla="*/ 3678312 h 6860376"/>
              <a:gd name="connsiteX2422" fmla="*/ 8434079 w 10502838"/>
              <a:gd name="connsiteY2422" fmla="*/ 3631077 h 6860376"/>
              <a:gd name="connsiteX2423" fmla="*/ 8541105 w 10502838"/>
              <a:gd name="connsiteY2423" fmla="*/ 3631077 h 6860376"/>
              <a:gd name="connsiteX2424" fmla="*/ 7939012 w 10502838"/>
              <a:gd name="connsiteY2424" fmla="*/ 3524052 h 6860376"/>
              <a:gd name="connsiteX2425" fmla="*/ 7985648 w 10502838"/>
              <a:gd name="connsiteY2425" fmla="*/ 3524052 h 6860376"/>
              <a:gd name="connsiteX2426" fmla="*/ 7985648 w 10502838"/>
              <a:gd name="connsiteY2426" fmla="*/ 3631077 h 6860376"/>
              <a:gd name="connsiteX2427" fmla="*/ 8092674 w 10502838"/>
              <a:gd name="connsiteY2427" fmla="*/ 3631077 h 6860376"/>
              <a:gd name="connsiteX2428" fmla="*/ 8092674 w 10502838"/>
              <a:gd name="connsiteY2428" fmla="*/ 3678312 h 6860376"/>
              <a:gd name="connsiteX2429" fmla="*/ 7985648 w 10502838"/>
              <a:gd name="connsiteY2429" fmla="*/ 3678312 h 6860376"/>
              <a:gd name="connsiteX2430" fmla="*/ 7985648 w 10502838"/>
              <a:gd name="connsiteY2430" fmla="*/ 3785337 h 6860376"/>
              <a:gd name="connsiteX2431" fmla="*/ 7939012 w 10502838"/>
              <a:gd name="connsiteY2431" fmla="*/ 3785337 h 6860376"/>
              <a:gd name="connsiteX2432" fmla="*/ 7939012 w 10502838"/>
              <a:gd name="connsiteY2432" fmla="*/ 3678312 h 6860376"/>
              <a:gd name="connsiteX2433" fmla="*/ 7831986 w 10502838"/>
              <a:gd name="connsiteY2433" fmla="*/ 3678312 h 6860376"/>
              <a:gd name="connsiteX2434" fmla="*/ 7831986 w 10502838"/>
              <a:gd name="connsiteY2434" fmla="*/ 3631077 h 6860376"/>
              <a:gd name="connsiteX2435" fmla="*/ 7939012 w 10502838"/>
              <a:gd name="connsiteY2435" fmla="*/ 3631077 h 6860376"/>
              <a:gd name="connsiteX2436" fmla="*/ 7336321 w 10502838"/>
              <a:gd name="connsiteY2436" fmla="*/ 3524052 h 6860376"/>
              <a:gd name="connsiteX2437" fmla="*/ 7383555 w 10502838"/>
              <a:gd name="connsiteY2437" fmla="*/ 3524052 h 6860376"/>
              <a:gd name="connsiteX2438" fmla="*/ 7383555 w 10502838"/>
              <a:gd name="connsiteY2438" fmla="*/ 3631077 h 6860376"/>
              <a:gd name="connsiteX2439" fmla="*/ 7490581 w 10502838"/>
              <a:gd name="connsiteY2439" fmla="*/ 3631077 h 6860376"/>
              <a:gd name="connsiteX2440" fmla="*/ 7490581 w 10502838"/>
              <a:gd name="connsiteY2440" fmla="*/ 3678312 h 6860376"/>
              <a:gd name="connsiteX2441" fmla="*/ 7383555 w 10502838"/>
              <a:gd name="connsiteY2441" fmla="*/ 3678312 h 6860376"/>
              <a:gd name="connsiteX2442" fmla="*/ 7383555 w 10502838"/>
              <a:gd name="connsiteY2442" fmla="*/ 3785337 h 6860376"/>
              <a:gd name="connsiteX2443" fmla="*/ 7336321 w 10502838"/>
              <a:gd name="connsiteY2443" fmla="*/ 3785337 h 6860376"/>
              <a:gd name="connsiteX2444" fmla="*/ 7336321 w 10502838"/>
              <a:gd name="connsiteY2444" fmla="*/ 3678312 h 6860376"/>
              <a:gd name="connsiteX2445" fmla="*/ 7229295 w 10502838"/>
              <a:gd name="connsiteY2445" fmla="*/ 3678312 h 6860376"/>
              <a:gd name="connsiteX2446" fmla="*/ 7229295 w 10502838"/>
              <a:gd name="connsiteY2446" fmla="*/ 3631077 h 6860376"/>
              <a:gd name="connsiteX2447" fmla="*/ 7336321 w 10502838"/>
              <a:gd name="connsiteY2447" fmla="*/ 3631077 h 6860376"/>
              <a:gd name="connsiteX2448" fmla="*/ 6734228 w 10502838"/>
              <a:gd name="connsiteY2448" fmla="*/ 3524052 h 6860376"/>
              <a:gd name="connsiteX2449" fmla="*/ 6780864 w 10502838"/>
              <a:gd name="connsiteY2449" fmla="*/ 3524052 h 6860376"/>
              <a:gd name="connsiteX2450" fmla="*/ 6780864 w 10502838"/>
              <a:gd name="connsiteY2450" fmla="*/ 3631077 h 6860376"/>
              <a:gd name="connsiteX2451" fmla="*/ 6887890 w 10502838"/>
              <a:gd name="connsiteY2451" fmla="*/ 3631077 h 6860376"/>
              <a:gd name="connsiteX2452" fmla="*/ 6887890 w 10502838"/>
              <a:gd name="connsiteY2452" fmla="*/ 3678312 h 6860376"/>
              <a:gd name="connsiteX2453" fmla="*/ 6780864 w 10502838"/>
              <a:gd name="connsiteY2453" fmla="*/ 3678312 h 6860376"/>
              <a:gd name="connsiteX2454" fmla="*/ 6780864 w 10502838"/>
              <a:gd name="connsiteY2454" fmla="*/ 3785337 h 6860376"/>
              <a:gd name="connsiteX2455" fmla="*/ 6734228 w 10502838"/>
              <a:gd name="connsiteY2455" fmla="*/ 3785337 h 6860376"/>
              <a:gd name="connsiteX2456" fmla="*/ 6734228 w 10502838"/>
              <a:gd name="connsiteY2456" fmla="*/ 3678312 h 6860376"/>
              <a:gd name="connsiteX2457" fmla="*/ 6627202 w 10502838"/>
              <a:gd name="connsiteY2457" fmla="*/ 3678312 h 6860376"/>
              <a:gd name="connsiteX2458" fmla="*/ 6627202 w 10502838"/>
              <a:gd name="connsiteY2458" fmla="*/ 3631077 h 6860376"/>
              <a:gd name="connsiteX2459" fmla="*/ 6734228 w 10502838"/>
              <a:gd name="connsiteY2459" fmla="*/ 3631077 h 6860376"/>
              <a:gd name="connsiteX2460" fmla="*/ 6131537 w 10502838"/>
              <a:gd name="connsiteY2460" fmla="*/ 3524052 h 6860376"/>
              <a:gd name="connsiteX2461" fmla="*/ 6178771 w 10502838"/>
              <a:gd name="connsiteY2461" fmla="*/ 3524052 h 6860376"/>
              <a:gd name="connsiteX2462" fmla="*/ 6178771 w 10502838"/>
              <a:gd name="connsiteY2462" fmla="*/ 3631077 h 6860376"/>
              <a:gd name="connsiteX2463" fmla="*/ 6285797 w 10502838"/>
              <a:gd name="connsiteY2463" fmla="*/ 3631077 h 6860376"/>
              <a:gd name="connsiteX2464" fmla="*/ 6285797 w 10502838"/>
              <a:gd name="connsiteY2464" fmla="*/ 3678312 h 6860376"/>
              <a:gd name="connsiteX2465" fmla="*/ 6178771 w 10502838"/>
              <a:gd name="connsiteY2465" fmla="*/ 3678312 h 6860376"/>
              <a:gd name="connsiteX2466" fmla="*/ 6178771 w 10502838"/>
              <a:gd name="connsiteY2466" fmla="*/ 3785337 h 6860376"/>
              <a:gd name="connsiteX2467" fmla="*/ 6131537 w 10502838"/>
              <a:gd name="connsiteY2467" fmla="*/ 3785337 h 6860376"/>
              <a:gd name="connsiteX2468" fmla="*/ 6131537 w 10502838"/>
              <a:gd name="connsiteY2468" fmla="*/ 3678312 h 6860376"/>
              <a:gd name="connsiteX2469" fmla="*/ 6024511 w 10502838"/>
              <a:gd name="connsiteY2469" fmla="*/ 3678312 h 6860376"/>
              <a:gd name="connsiteX2470" fmla="*/ 6024511 w 10502838"/>
              <a:gd name="connsiteY2470" fmla="*/ 3631077 h 6860376"/>
              <a:gd name="connsiteX2471" fmla="*/ 6131537 w 10502838"/>
              <a:gd name="connsiteY2471" fmla="*/ 3631077 h 6860376"/>
              <a:gd name="connsiteX2472" fmla="*/ 5528846 w 10502838"/>
              <a:gd name="connsiteY2472" fmla="*/ 3524052 h 6860376"/>
              <a:gd name="connsiteX2473" fmla="*/ 5576080 w 10502838"/>
              <a:gd name="connsiteY2473" fmla="*/ 3524052 h 6860376"/>
              <a:gd name="connsiteX2474" fmla="*/ 5576080 w 10502838"/>
              <a:gd name="connsiteY2474" fmla="*/ 3631077 h 6860376"/>
              <a:gd name="connsiteX2475" fmla="*/ 5683106 w 10502838"/>
              <a:gd name="connsiteY2475" fmla="*/ 3631077 h 6860376"/>
              <a:gd name="connsiteX2476" fmla="*/ 5683106 w 10502838"/>
              <a:gd name="connsiteY2476" fmla="*/ 3678312 h 6860376"/>
              <a:gd name="connsiteX2477" fmla="*/ 5576080 w 10502838"/>
              <a:gd name="connsiteY2477" fmla="*/ 3678312 h 6860376"/>
              <a:gd name="connsiteX2478" fmla="*/ 5576080 w 10502838"/>
              <a:gd name="connsiteY2478" fmla="*/ 3785337 h 6860376"/>
              <a:gd name="connsiteX2479" fmla="*/ 5528846 w 10502838"/>
              <a:gd name="connsiteY2479" fmla="*/ 3785337 h 6860376"/>
              <a:gd name="connsiteX2480" fmla="*/ 5528846 w 10502838"/>
              <a:gd name="connsiteY2480" fmla="*/ 3678312 h 6860376"/>
              <a:gd name="connsiteX2481" fmla="*/ 5421820 w 10502838"/>
              <a:gd name="connsiteY2481" fmla="*/ 3678312 h 6860376"/>
              <a:gd name="connsiteX2482" fmla="*/ 5421820 w 10502838"/>
              <a:gd name="connsiteY2482" fmla="*/ 3631077 h 6860376"/>
              <a:gd name="connsiteX2483" fmla="*/ 5528846 w 10502838"/>
              <a:gd name="connsiteY2483" fmla="*/ 3631077 h 6860376"/>
              <a:gd name="connsiteX2484" fmla="*/ 4926753 w 10502838"/>
              <a:gd name="connsiteY2484" fmla="*/ 3524052 h 6860376"/>
              <a:gd name="connsiteX2485" fmla="*/ 4973389 w 10502838"/>
              <a:gd name="connsiteY2485" fmla="*/ 3524052 h 6860376"/>
              <a:gd name="connsiteX2486" fmla="*/ 4973389 w 10502838"/>
              <a:gd name="connsiteY2486" fmla="*/ 3631077 h 6860376"/>
              <a:gd name="connsiteX2487" fmla="*/ 5080415 w 10502838"/>
              <a:gd name="connsiteY2487" fmla="*/ 3631077 h 6860376"/>
              <a:gd name="connsiteX2488" fmla="*/ 5080415 w 10502838"/>
              <a:gd name="connsiteY2488" fmla="*/ 3678312 h 6860376"/>
              <a:gd name="connsiteX2489" fmla="*/ 4973389 w 10502838"/>
              <a:gd name="connsiteY2489" fmla="*/ 3678312 h 6860376"/>
              <a:gd name="connsiteX2490" fmla="*/ 4973389 w 10502838"/>
              <a:gd name="connsiteY2490" fmla="*/ 3785337 h 6860376"/>
              <a:gd name="connsiteX2491" fmla="*/ 4926753 w 10502838"/>
              <a:gd name="connsiteY2491" fmla="*/ 3785337 h 6860376"/>
              <a:gd name="connsiteX2492" fmla="*/ 4926753 w 10502838"/>
              <a:gd name="connsiteY2492" fmla="*/ 3678312 h 6860376"/>
              <a:gd name="connsiteX2493" fmla="*/ 4819727 w 10502838"/>
              <a:gd name="connsiteY2493" fmla="*/ 3678312 h 6860376"/>
              <a:gd name="connsiteX2494" fmla="*/ 4819727 w 10502838"/>
              <a:gd name="connsiteY2494" fmla="*/ 3631077 h 6860376"/>
              <a:gd name="connsiteX2495" fmla="*/ 4926753 w 10502838"/>
              <a:gd name="connsiteY2495" fmla="*/ 3631077 h 6860376"/>
              <a:gd name="connsiteX2496" fmla="*/ 4324063 w 10502838"/>
              <a:gd name="connsiteY2496" fmla="*/ 3524052 h 6860376"/>
              <a:gd name="connsiteX2497" fmla="*/ 4371297 w 10502838"/>
              <a:gd name="connsiteY2497" fmla="*/ 3524052 h 6860376"/>
              <a:gd name="connsiteX2498" fmla="*/ 4371297 w 10502838"/>
              <a:gd name="connsiteY2498" fmla="*/ 3631077 h 6860376"/>
              <a:gd name="connsiteX2499" fmla="*/ 4478323 w 10502838"/>
              <a:gd name="connsiteY2499" fmla="*/ 3631077 h 6860376"/>
              <a:gd name="connsiteX2500" fmla="*/ 4478323 w 10502838"/>
              <a:gd name="connsiteY2500" fmla="*/ 3678312 h 6860376"/>
              <a:gd name="connsiteX2501" fmla="*/ 4371297 w 10502838"/>
              <a:gd name="connsiteY2501" fmla="*/ 3678312 h 6860376"/>
              <a:gd name="connsiteX2502" fmla="*/ 4371297 w 10502838"/>
              <a:gd name="connsiteY2502" fmla="*/ 3785337 h 6860376"/>
              <a:gd name="connsiteX2503" fmla="*/ 4324063 w 10502838"/>
              <a:gd name="connsiteY2503" fmla="*/ 3785337 h 6860376"/>
              <a:gd name="connsiteX2504" fmla="*/ 4324063 w 10502838"/>
              <a:gd name="connsiteY2504" fmla="*/ 3678312 h 6860376"/>
              <a:gd name="connsiteX2505" fmla="*/ 4217037 w 10502838"/>
              <a:gd name="connsiteY2505" fmla="*/ 3678312 h 6860376"/>
              <a:gd name="connsiteX2506" fmla="*/ 4217037 w 10502838"/>
              <a:gd name="connsiteY2506" fmla="*/ 3631077 h 6860376"/>
              <a:gd name="connsiteX2507" fmla="*/ 4324063 w 10502838"/>
              <a:gd name="connsiteY2507" fmla="*/ 3631077 h 6860376"/>
              <a:gd name="connsiteX2508" fmla="*/ 3721970 w 10502838"/>
              <a:gd name="connsiteY2508" fmla="*/ 3524052 h 6860376"/>
              <a:gd name="connsiteX2509" fmla="*/ 3768606 w 10502838"/>
              <a:gd name="connsiteY2509" fmla="*/ 3524052 h 6860376"/>
              <a:gd name="connsiteX2510" fmla="*/ 3768606 w 10502838"/>
              <a:gd name="connsiteY2510" fmla="*/ 3631077 h 6860376"/>
              <a:gd name="connsiteX2511" fmla="*/ 3875632 w 10502838"/>
              <a:gd name="connsiteY2511" fmla="*/ 3631077 h 6860376"/>
              <a:gd name="connsiteX2512" fmla="*/ 3875632 w 10502838"/>
              <a:gd name="connsiteY2512" fmla="*/ 3678312 h 6860376"/>
              <a:gd name="connsiteX2513" fmla="*/ 3768606 w 10502838"/>
              <a:gd name="connsiteY2513" fmla="*/ 3678312 h 6860376"/>
              <a:gd name="connsiteX2514" fmla="*/ 3768606 w 10502838"/>
              <a:gd name="connsiteY2514" fmla="*/ 3785337 h 6860376"/>
              <a:gd name="connsiteX2515" fmla="*/ 3721970 w 10502838"/>
              <a:gd name="connsiteY2515" fmla="*/ 3785337 h 6860376"/>
              <a:gd name="connsiteX2516" fmla="*/ 3721970 w 10502838"/>
              <a:gd name="connsiteY2516" fmla="*/ 3678312 h 6860376"/>
              <a:gd name="connsiteX2517" fmla="*/ 3614944 w 10502838"/>
              <a:gd name="connsiteY2517" fmla="*/ 3678312 h 6860376"/>
              <a:gd name="connsiteX2518" fmla="*/ 3614944 w 10502838"/>
              <a:gd name="connsiteY2518" fmla="*/ 3631077 h 6860376"/>
              <a:gd name="connsiteX2519" fmla="*/ 3721970 w 10502838"/>
              <a:gd name="connsiteY2519" fmla="*/ 3631077 h 6860376"/>
              <a:gd name="connsiteX2520" fmla="*/ 3119310 w 10502838"/>
              <a:gd name="connsiteY2520" fmla="*/ 3524052 h 6860376"/>
              <a:gd name="connsiteX2521" fmla="*/ 3166544 w 10502838"/>
              <a:gd name="connsiteY2521" fmla="*/ 3524052 h 6860376"/>
              <a:gd name="connsiteX2522" fmla="*/ 3166544 w 10502838"/>
              <a:gd name="connsiteY2522" fmla="*/ 3631077 h 6860376"/>
              <a:gd name="connsiteX2523" fmla="*/ 3273570 w 10502838"/>
              <a:gd name="connsiteY2523" fmla="*/ 3631077 h 6860376"/>
              <a:gd name="connsiteX2524" fmla="*/ 3273570 w 10502838"/>
              <a:gd name="connsiteY2524" fmla="*/ 3678312 h 6860376"/>
              <a:gd name="connsiteX2525" fmla="*/ 3166544 w 10502838"/>
              <a:gd name="connsiteY2525" fmla="*/ 3678312 h 6860376"/>
              <a:gd name="connsiteX2526" fmla="*/ 3166544 w 10502838"/>
              <a:gd name="connsiteY2526" fmla="*/ 3785337 h 6860376"/>
              <a:gd name="connsiteX2527" fmla="*/ 3119310 w 10502838"/>
              <a:gd name="connsiteY2527" fmla="*/ 3785337 h 6860376"/>
              <a:gd name="connsiteX2528" fmla="*/ 3119310 w 10502838"/>
              <a:gd name="connsiteY2528" fmla="*/ 3678312 h 6860376"/>
              <a:gd name="connsiteX2529" fmla="*/ 3012282 w 10502838"/>
              <a:gd name="connsiteY2529" fmla="*/ 3678312 h 6860376"/>
              <a:gd name="connsiteX2530" fmla="*/ 3012282 w 10502838"/>
              <a:gd name="connsiteY2530" fmla="*/ 3631077 h 6860376"/>
              <a:gd name="connsiteX2531" fmla="*/ 3119310 w 10502838"/>
              <a:gd name="connsiteY2531" fmla="*/ 3631077 h 6860376"/>
              <a:gd name="connsiteX2532" fmla="*/ 2516613 w 10502838"/>
              <a:gd name="connsiteY2532" fmla="*/ 3524052 h 6860376"/>
              <a:gd name="connsiteX2533" fmla="*/ 2563849 w 10502838"/>
              <a:gd name="connsiteY2533" fmla="*/ 3524052 h 6860376"/>
              <a:gd name="connsiteX2534" fmla="*/ 2563849 w 10502838"/>
              <a:gd name="connsiteY2534" fmla="*/ 3631077 h 6860376"/>
              <a:gd name="connsiteX2535" fmla="*/ 2670875 w 10502838"/>
              <a:gd name="connsiteY2535" fmla="*/ 3631077 h 6860376"/>
              <a:gd name="connsiteX2536" fmla="*/ 2670875 w 10502838"/>
              <a:gd name="connsiteY2536" fmla="*/ 3678312 h 6860376"/>
              <a:gd name="connsiteX2537" fmla="*/ 2563849 w 10502838"/>
              <a:gd name="connsiteY2537" fmla="*/ 3678312 h 6860376"/>
              <a:gd name="connsiteX2538" fmla="*/ 2563849 w 10502838"/>
              <a:gd name="connsiteY2538" fmla="*/ 3785337 h 6860376"/>
              <a:gd name="connsiteX2539" fmla="*/ 2516613 w 10502838"/>
              <a:gd name="connsiteY2539" fmla="*/ 3785337 h 6860376"/>
              <a:gd name="connsiteX2540" fmla="*/ 2516613 w 10502838"/>
              <a:gd name="connsiteY2540" fmla="*/ 3678312 h 6860376"/>
              <a:gd name="connsiteX2541" fmla="*/ 2409586 w 10502838"/>
              <a:gd name="connsiteY2541" fmla="*/ 3678312 h 6860376"/>
              <a:gd name="connsiteX2542" fmla="*/ 2409586 w 10502838"/>
              <a:gd name="connsiteY2542" fmla="*/ 3631077 h 6860376"/>
              <a:gd name="connsiteX2543" fmla="*/ 2516613 w 10502838"/>
              <a:gd name="connsiteY2543" fmla="*/ 3631077 h 6860376"/>
              <a:gd name="connsiteX2544" fmla="*/ 1914517 w 10502838"/>
              <a:gd name="connsiteY2544" fmla="*/ 3524052 h 6860376"/>
              <a:gd name="connsiteX2545" fmla="*/ 1961153 w 10502838"/>
              <a:gd name="connsiteY2545" fmla="*/ 3524052 h 6860376"/>
              <a:gd name="connsiteX2546" fmla="*/ 1961153 w 10502838"/>
              <a:gd name="connsiteY2546" fmla="*/ 3631077 h 6860376"/>
              <a:gd name="connsiteX2547" fmla="*/ 2068179 w 10502838"/>
              <a:gd name="connsiteY2547" fmla="*/ 3631077 h 6860376"/>
              <a:gd name="connsiteX2548" fmla="*/ 2068179 w 10502838"/>
              <a:gd name="connsiteY2548" fmla="*/ 3678312 h 6860376"/>
              <a:gd name="connsiteX2549" fmla="*/ 1961153 w 10502838"/>
              <a:gd name="connsiteY2549" fmla="*/ 3678312 h 6860376"/>
              <a:gd name="connsiteX2550" fmla="*/ 1961153 w 10502838"/>
              <a:gd name="connsiteY2550" fmla="*/ 3785337 h 6860376"/>
              <a:gd name="connsiteX2551" fmla="*/ 1914517 w 10502838"/>
              <a:gd name="connsiteY2551" fmla="*/ 3785337 h 6860376"/>
              <a:gd name="connsiteX2552" fmla="*/ 1914517 w 10502838"/>
              <a:gd name="connsiteY2552" fmla="*/ 3678312 h 6860376"/>
              <a:gd name="connsiteX2553" fmla="*/ 1807489 w 10502838"/>
              <a:gd name="connsiteY2553" fmla="*/ 3678312 h 6860376"/>
              <a:gd name="connsiteX2554" fmla="*/ 1807489 w 10502838"/>
              <a:gd name="connsiteY2554" fmla="*/ 3631077 h 6860376"/>
              <a:gd name="connsiteX2555" fmla="*/ 1914517 w 10502838"/>
              <a:gd name="connsiteY2555" fmla="*/ 3631077 h 6860376"/>
              <a:gd name="connsiteX2556" fmla="*/ 1311820 w 10502838"/>
              <a:gd name="connsiteY2556" fmla="*/ 3524052 h 6860376"/>
              <a:gd name="connsiteX2557" fmla="*/ 1359055 w 10502838"/>
              <a:gd name="connsiteY2557" fmla="*/ 3524052 h 6860376"/>
              <a:gd name="connsiteX2558" fmla="*/ 1359055 w 10502838"/>
              <a:gd name="connsiteY2558" fmla="*/ 3631077 h 6860376"/>
              <a:gd name="connsiteX2559" fmla="*/ 1466082 w 10502838"/>
              <a:gd name="connsiteY2559" fmla="*/ 3631077 h 6860376"/>
              <a:gd name="connsiteX2560" fmla="*/ 1466082 w 10502838"/>
              <a:gd name="connsiteY2560" fmla="*/ 3678312 h 6860376"/>
              <a:gd name="connsiteX2561" fmla="*/ 1359055 w 10502838"/>
              <a:gd name="connsiteY2561" fmla="*/ 3678312 h 6860376"/>
              <a:gd name="connsiteX2562" fmla="*/ 1359055 w 10502838"/>
              <a:gd name="connsiteY2562" fmla="*/ 3785337 h 6860376"/>
              <a:gd name="connsiteX2563" fmla="*/ 1311820 w 10502838"/>
              <a:gd name="connsiteY2563" fmla="*/ 3785337 h 6860376"/>
              <a:gd name="connsiteX2564" fmla="*/ 1311820 w 10502838"/>
              <a:gd name="connsiteY2564" fmla="*/ 3678312 h 6860376"/>
              <a:gd name="connsiteX2565" fmla="*/ 1204798 w 10502838"/>
              <a:gd name="connsiteY2565" fmla="*/ 3678312 h 6860376"/>
              <a:gd name="connsiteX2566" fmla="*/ 1204798 w 10502838"/>
              <a:gd name="connsiteY2566" fmla="*/ 3631077 h 6860376"/>
              <a:gd name="connsiteX2567" fmla="*/ 1311820 w 10502838"/>
              <a:gd name="connsiteY2567" fmla="*/ 3631077 h 6860376"/>
              <a:gd name="connsiteX2568" fmla="*/ 709731 w 10502838"/>
              <a:gd name="connsiteY2568" fmla="*/ 3524052 h 6860376"/>
              <a:gd name="connsiteX2569" fmla="*/ 756367 w 10502838"/>
              <a:gd name="connsiteY2569" fmla="*/ 3524052 h 6860376"/>
              <a:gd name="connsiteX2570" fmla="*/ 756367 w 10502838"/>
              <a:gd name="connsiteY2570" fmla="*/ 3631077 h 6860376"/>
              <a:gd name="connsiteX2571" fmla="*/ 863393 w 10502838"/>
              <a:gd name="connsiteY2571" fmla="*/ 3631077 h 6860376"/>
              <a:gd name="connsiteX2572" fmla="*/ 863393 w 10502838"/>
              <a:gd name="connsiteY2572" fmla="*/ 3678312 h 6860376"/>
              <a:gd name="connsiteX2573" fmla="*/ 756367 w 10502838"/>
              <a:gd name="connsiteY2573" fmla="*/ 3678312 h 6860376"/>
              <a:gd name="connsiteX2574" fmla="*/ 756367 w 10502838"/>
              <a:gd name="connsiteY2574" fmla="*/ 3785337 h 6860376"/>
              <a:gd name="connsiteX2575" fmla="*/ 709731 w 10502838"/>
              <a:gd name="connsiteY2575" fmla="*/ 3785337 h 6860376"/>
              <a:gd name="connsiteX2576" fmla="*/ 709731 w 10502838"/>
              <a:gd name="connsiteY2576" fmla="*/ 3678312 h 6860376"/>
              <a:gd name="connsiteX2577" fmla="*/ 602706 w 10502838"/>
              <a:gd name="connsiteY2577" fmla="*/ 3678312 h 6860376"/>
              <a:gd name="connsiteX2578" fmla="*/ 602706 w 10502838"/>
              <a:gd name="connsiteY2578" fmla="*/ 3631077 h 6860376"/>
              <a:gd name="connsiteX2579" fmla="*/ 709731 w 10502838"/>
              <a:gd name="connsiteY2579" fmla="*/ 3631077 h 6860376"/>
              <a:gd name="connsiteX2580" fmla="*/ 107041 w 10502838"/>
              <a:gd name="connsiteY2580" fmla="*/ 3524052 h 6860376"/>
              <a:gd name="connsiteX2581" fmla="*/ 154276 w 10502838"/>
              <a:gd name="connsiteY2581" fmla="*/ 3524052 h 6860376"/>
              <a:gd name="connsiteX2582" fmla="*/ 154276 w 10502838"/>
              <a:gd name="connsiteY2582" fmla="*/ 3631077 h 6860376"/>
              <a:gd name="connsiteX2583" fmla="*/ 261302 w 10502838"/>
              <a:gd name="connsiteY2583" fmla="*/ 3631077 h 6860376"/>
              <a:gd name="connsiteX2584" fmla="*/ 261302 w 10502838"/>
              <a:gd name="connsiteY2584" fmla="*/ 3678312 h 6860376"/>
              <a:gd name="connsiteX2585" fmla="*/ 154276 w 10502838"/>
              <a:gd name="connsiteY2585" fmla="*/ 3678312 h 6860376"/>
              <a:gd name="connsiteX2586" fmla="*/ 154276 w 10502838"/>
              <a:gd name="connsiteY2586" fmla="*/ 3785337 h 6860376"/>
              <a:gd name="connsiteX2587" fmla="*/ 107041 w 10502838"/>
              <a:gd name="connsiteY2587" fmla="*/ 3785337 h 6860376"/>
              <a:gd name="connsiteX2588" fmla="*/ 107041 w 10502838"/>
              <a:gd name="connsiteY2588" fmla="*/ 3678312 h 6860376"/>
              <a:gd name="connsiteX2589" fmla="*/ 16 w 10502838"/>
              <a:gd name="connsiteY2589" fmla="*/ 3678312 h 6860376"/>
              <a:gd name="connsiteX2590" fmla="*/ 16 w 10502838"/>
              <a:gd name="connsiteY2590" fmla="*/ 3631077 h 6860376"/>
              <a:gd name="connsiteX2591" fmla="*/ 107041 w 10502838"/>
              <a:gd name="connsiteY2591" fmla="*/ 3631077 h 6860376"/>
              <a:gd name="connsiteX2592" fmla="*/ 1259804 w 10502838"/>
              <a:gd name="connsiteY2592" fmla="*/ 3118076 h 6860376"/>
              <a:gd name="connsiteX2593" fmla="*/ 1239476 w 10502838"/>
              <a:gd name="connsiteY2593" fmla="*/ 3138404 h 6860376"/>
              <a:gd name="connsiteX2594" fmla="*/ 1315409 w 10502838"/>
              <a:gd name="connsiteY2594" fmla="*/ 3214338 h 6860376"/>
              <a:gd name="connsiteX2595" fmla="*/ 1239476 w 10502838"/>
              <a:gd name="connsiteY2595" fmla="*/ 3290272 h 6860376"/>
              <a:gd name="connsiteX2596" fmla="*/ 1259804 w 10502838"/>
              <a:gd name="connsiteY2596" fmla="*/ 3310600 h 6860376"/>
              <a:gd name="connsiteX2597" fmla="*/ 1335738 w 10502838"/>
              <a:gd name="connsiteY2597" fmla="*/ 3234667 h 6860376"/>
              <a:gd name="connsiteX2598" fmla="*/ 1411673 w 10502838"/>
              <a:gd name="connsiteY2598" fmla="*/ 3310600 h 6860376"/>
              <a:gd name="connsiteX2599" fmla="*/ 1432001 w 10502838"/>
              <a:gd name="connsiteY2599" fmla="*/ 3290272 h 6860376"/>
              <a:gd name="connsiteX2600" fmla="*/ 1356067 w 10502838"/>
              <a:gd name="connsiteY2600" fmla="*/ 3214338 h 6860376"/>
              <a:gd name="connsiteX2601" fmla="*/ 1432001 w 10502838"/>
              <a:gd name="connsiteY2601" fmla="*/ 3138404 h 6860376"/>
              <a:gd name="connsiteX2602" fmla="*/ 1411673 w 10502838"/>
              <a:gd name="connsiteY2602" fmla="*/ 3118076 h 6860376"/>
              <a:gd name="connsiteX2603" fmla="*/ 1335738 w 10502838"/>
              <a:gd name="connsiteY2603" fmla="*/ 3194009 h 6860376"/>
              <a:gd name="connsiteX2604" fmla="*/ 55023 w 10502838"/>
              <a:gd name="connsiteY2604" fmla="*/ 3118076 h 6860376"/>
              <a:gd name="connsiteX2605" fmla="*/ 34694 w 10502838"/>
              <a:gd name="connsiteY2605" fmla="*/ 3138404 h 6860376"/>
              <a:gd name="connsiteX2606" fmla="*/ 110628 w 10502838"/>
              <a:gd name="connsiteY2606" fmla="*/ 3214338 h 6860376"/>
              <a:gd name="connsiteX2607" fmla="*/ 34096 w 10502838"/>
              <a:gd name="connsiteY2607" fmla="*/ 3289674 h 6860376"/>
              <a:gd name="connsiteX2608" fmla="*/ 54425 w 10502838"/>
              <a:gd name="connsiteY2608" fmla="*/ 3310002 h 6860376"/>
              <a:gd name="connsiteX2609" fmla="*/ 130359 w 10502838"/>
              <a:gd name="connsiteY2609" fmla="*/ 3234667 h 6860376"/>
              <a:gd name="connsiteX2610" fmla="*/ 206294 w 10502838"/>
              <a:gd name="connsiteY2610" fmla="*/ 3310600 h 6860376"/>
              <a:gd name="connsiteX2611" fmla="*/ 226622 w 10502838"/>
              <a:gd name="connsiteY2611" fmla="*/ 3290272 h 6860376"/>
              <a:gd name="connsiteX2612" fmla="*/ 150688 w 10502838"/>
              <a:gd name="connsiteY2612" fmla="*/ 3214338 h 6860376"/>
              <a:gd name="connsiteX2613" fmla="*/ 226622 w 10502838"/>
              <a:gd name="connsiteY2613" fmla="*/ 3138404 h 6860376"/>
              <a:gd name="connsiteX2614" fmla="*/ 206294 w 10502838"/>
              <a:gd name="connsiteY2614" fmla="*/ 3118076 h 6860376"/>
              <a:gd name="connsiteX2615" fmla="*/ 130359 w 10502838"/>
              <a:gd name="connsiteY2615" fmla="*/ 3194009 h 6860376"/>
              <a:gd name="connsiteX2616" fmla="*/ 10295963 w 10502838"/>
              <a:gd name="connsiteY2616" fmla="*/ 3118074 h 6860376"/>
              <a:gd name="connsiteX2617" fmla="*/ 10275634 w 10502838"/>
              <a:gd name="connsiteY2617" fmla="*/ 3138404 h 6860376"/>
              <a:gd name="connsiteX2618" fmla="*/ 10351568 w 10502838"/>
              <a:gd name="connsiteY2618" fmla="*/ 3214337 h 6860376"/>
              <a:gd name="connsiteX2619" fmla="*/ 10275634 w 10502838"/>
              <a:gd name="connsiteY2619" fmla="*/ 3290270 h 6860376"/>
              <a:gd name="connsiteX2620" fmla="*/ 10295963 w 10502838"/>
              <a:gd name="connsiteY2620" fmla="*/ 3310598 h 6860376"/>
              <a:gd name="connsiteX2621" fmla="*/ 10371897 w 10502838"/>
              <a:gd name="connsiteY2621" fmla="*/ 3234665 h 6860376"/>
              <a:gd name="connsiteX2622" fmla="*/ 10447831 w 10502838"/>
              <a:gd name="connsiteY2622" fmla="*/ 3310598 h 6860376"/>
              <a:gd name="connsiteX2623" fmla="*/ 10468160 w 10502838"/>
              <a:gd name="connsiteY2623" fmla="*/ 3290270 h 6860376"/>
              <a:gd name="connsiteX2624" fmla="*/ 10392226 w 10502838"/>
              <a:gd name="connsiteY2624" fmla="*/ 3214337 h 6860376"/>
              <a:gd name="connsiteX2625" fmla="*/ 10468160 w 10502838"/>
              <a:gd name="connsiteY2625" fmla="*/ 3138404 h 6860376"/>
              <a:gd name="connsiteX2626" fmla="*/ 10447831 w 10502838"/>
              <a:gd name="connsiteY2626" fmla="*/ 3118074 h 6860376"/>
              <a:gd name="connsiteX2627" fmla="*/ 10371897 w 10502838"/>
              <a:gd name="connsiteY2627" fmla="*/ 3194008 h 6860376"/>
              <a:gd name="connsiteX2628" fmla="*/ 9693870 w 10502838"/>
              <a:gd name="connsiteY2628" fmla="*/ 3118074 h 6860376"/>
              <a:gd name="connsiteX2629" fmla="*/ 9673541 w 10502838"/>
              <a:gd name="connsiteY2629" fmla="*/ 3138404 h 6860376"/>
              <a:gd name="connsiteX2630" fmla="*/ 9749475 w 10502838"/>
              <a:gd name="connsiteY2630" fmla="*/ 3214337 h 6860376"/>
              <a:gd name="connsiteX2631" fmla="*/ 9673541 w 10502838"/>
              <a:gd name="connsiteY2631" fmla="*/ 3290270 h 6860376"/>
              <a:gd name="connsiteX2632" fmla="*/ 9693870 w 10502838"/>
              <a:gd name="connsiteY2632" fmla="*/ 3310598 h 6860376"/>
              <a:gd name="connsiteX2633" fmla="*/ 9769804 w 10502838"/>
              <a:gd name="connsiteY2633" fmla="*/ 3234665 h 6860376"/>
              <a:gd name="connsiteX2634" fmla="*/ 9845738 w 10502838"/>
              <a:gd name="connsiteY2634" fmla="*/ 3310598 h 6860376"/>
              <a:gd name="connsiteX2635" fmla="*/ 9866067 w 10502838"/>
              <a:gd name="connsiteY2635" fmla="*/ 3290270 h 6860376"/>
              <a:gd name="connsiteX2636" fmla="*/ 9790133 w 10502838"/>
              <a:gd name="connsiteY2636" fmla="*/ 3214337 h 6860376"/>
              <a:gd name="connsiteX2637" fmla="*/ 9866067 w 10502838"/>
              <a:gd name="connsiteY2637" fmla="*/ 3138404 h 6860376"/>
              <a:gd name="connsiteX2638" fmla="*/ 9845738 w 10502838"/>
              <a:gd name="connsiteY2638" fmla="*/ 3118074 h 6860376"/>
              <a:gd name="connsiteX2639" fmla="*/ 9769804 w 10502838"/>
              <a:gd name="connsiteY2639" fmla="*/ 3194008 h 6860376"/>
              <a:gd name="connsiteX2640" fmla="*/ 9091179 w 10502838"/>
              <a:gd name="connsiteY2640" fmla="*/ 3118074 h 6860376"/>
              <a:gd name="connsiteX2641" fmla="*/ 9070850 w 10502838"/>
              <a:gd name="connsiteY2641" fmla="*/ 3138404 h 6860376"/>
              <a:gd name="connsiteX2642" fmla="*/ 9146785 w 10502838"/>
              <a:gd name="connsiteY2642" fmla="*/ 3214337 h 6860376"/>
              <a:gd name="connsiteX2643" fmla="*/ 9070850 w 10502838"/>
              <a:gd name="connsiteY2643" fmla="*/ 3290270 h 6860376"/>
              <a:gd name="connsiteX2644" fmla="*/ 9091179 w 10502838"/>
              <a:gd name="connsiteY2644" fmla="*/ 3310598 h 6860376"/>
              <a:gd name="connsiteX2645" fmla="*/ 9167113 w 10502838"/>
              <a:gd name="connsiteY2645" fmla="*/ 3234665 h 6860376"/>
              <a:gd name="connsiteX2646" fmla="*/ 9243048 w 10502838"/>
              <a:gd name="connsiteY2646" fmla="*/ 3310598 h 6860376"/>
              <a:gd name="connsiteX2647" fmla="*/ 9263377 w 10502838"/>
              <a:gd name="connsiteY2647" fmla="*/ 3290270 h 6860376"/>
              <a:gd name="connsiteX2648" fmla="*/ 9187442 w 10502838"/>
              <a:gd name="connsiteY2648" fmla="*/ 3214337 h 6860376"/>
              <a:gd name="connsiteX2649" fmla="*/ 9263377 w 10502838"/>
              <a:gd name="connsiteY2649" fmla="*/ 3138404 h 6860376"/>
              <a:gd name="connsiteX2650" fmla="*/ 9243048 w 10502838"/>
              <a:gd name="connsiteY2650" fmla="*/ 3118074 h 6860376"/>
              <a:gd name="connsiteX2651" fmla="*/ 9167113 w 10502838"/>
              <a:gd name="connsiteY2651" fmla="*/ 3194008 h 6860376"/>
              <a:gd name="connsiteX2652" fmla="*/ 7886396 w 10502838"/>
              <a:gd name="connsiteY2652" fmla="*/ 3118074 h 6860376"/>
              <a:gd name="connsiteX2653" fmla="*/ 7866067 w 10502838"/>
              <a:gd name="connsiteY2653" fmla="*/ 3138404 h 6860376"/>
              <a:gd name="connsiteX2654" fmla="*/ 7942001 w 10502838"/>
              <a:gd name="connsiteY2654" fmla="*/ 3214337 h 6860376"/>
              <a:gd name="connsiteX2655" fmla="*/ 7866067 w 10502838"/>
              <a:gd name="connsiteY2655" fmla="*/ 3290270 h 6860376"/>
              <a:gd name="connsiteX2656" fmla="*/ 7886396 w 10502838"/>
              <a:gd name="connsiteY2656" fmla="*/ 3310598 h 6860376"/>
              <a:gd name="connsiteX2657" fmla="*/ 7962330 w 10502838"/>
              <a:gd name="connsiteY2657" fmla="*/ 3234665 h 6860376"/>
              <a:gd name="connsiteX2658" fmla="*/ 8038264 w 10502838"/>
              <a:gd name="connsiteY2658" fmla="*/ 3310598 h 6860376"/>
              <a:gd name="connsiteX2659" fmla="*/ 8058593 w 10502838"/>
              <a:gd name="connsiteY2659" fmla="*/ 3290270 h 6860376"/>
              <a:gd name="connsiteX2660" fmla="*/ 7982659 w 10502838"/>
              <a:gd name="connsiteY2660" fmla="*/ 3214337 h 6860376"/>
              <a:gd name="connsiteX2661" fmla="*/ 8058593 w 10502838"/>
              <a:gd name="connsiteY2661" fmla="*/ 3138404 h 6860376"/>
              <a:gd name="connsiteX2662" fmla="*/ 8038264 w 10502838"/>
              <a:gd name="connsiteY2662" fmla="*/ 3118074 h 6860376"/>
              <a:gd name="connsiteX2663" fmla="*/ 7962330 w 10502838"/>
              <a:gd name="connsiteY2663" fmla="*/ 3194008 h 6860376"/>
              <a:gd name="connsiteX2664" fmla="*/ 7283705 w 10502838"/>
              <a:gd name="connsiteY2664" fmla="*/ 3118074 h 6860376"/>
              <a:gd name="connsiteX2665" fmla="*/ 7263376 w 10502838"/>
              <a:gd name="connsiteY2665" fmla="*/ 3138404 h 6860376"/>
              <a:gd name="connsiteX2666" fmla="*/ 7339310 w 10502838"/>
              <a:gd name="connsiteY2666" fmla="*/ 3214337 h 6860376"/>
              <a:gd name="connsiteX2667" fmla="*/ 7263376 w 10502838"/>
              <a:gd name="connsiteY2667" fmla="*/ 3290270 h 6860376"/>
              <a:gd name="connsiteX2668" fmla="*/ 7283705 w 10502838"/>
              <a:gd name="connsiteY2668" fmla="*/ 3310598 h 6860376"/>
              <a:gd name="connsiteX2669" fmla="*/ 7359639 w 10502838"/>
              <a:gd name="connsiteY2669" fmla="*/ 3234665 h 6860376"/>
              <a:gd name="connsiteX2670" fmla="*/ 7435573 w 10502838"/>
              <a:gd name="connsiteY2670" fmla="*/ 3310598 h 6860376"/>
              <a:gd name="connsiteX2671" fmla="*/ 7455902 w 10502838"/>
              <a:gd name="connsiteY2671" fmla="*/ 3290270 h 6860376"/>
              <a:gd name="connsiteX2672" fmla="*/ 7379968 w 10502838"/>
              <a:gd name="connsiteY2672" fmla="*/ 3214337 h 6860376"/>
              <a:gd name="connsiteX2673" fmla="*/ 7455902 w 10502838"/>
              <a:gd name="connsiteY2673" fmla="*/ 3138404 h 6860376"/>
              <a:gd name="connsiteX2674" fmla="*/ 7435573 w 10502838"/>
              <a:gd name="connsiteY2674" fmla="*/ 3118074 h 6860376"/>
              <a:gd name="connsiteX2675" fmla="*/ 7359639 w 10502838"/>
              <a:gd name="connsiteY2675" fmla="*/ 3194008 h 6860376"/>
              <a:gd name="connsiteX2676" fmla="*/ 6681612 w 10502838"/>
              <a:gd name="connsiteY2676" fmla="*/ 3118074 h 6860376"/>
              <a:gd name="connsiteX2677" fmla="*/ 6661283 w 10502838"/>
              <a:gd name="connsiteY2677" fmla="*/ 3138404 h 6860376"/>
              <a:gd name="connsiteX2678" fmla="*/ 6737217 w 10502838"/>
              <a:gd name="connsiteY2678" fmla="*/ 3214337 h 6860376"/>
              <a:gd name="connsiteX2679" fmla="*/ 6661283 w 10502838"/>
              <a:gd name="connsiteY2679" fmla="*/ 3290270 h 6860376"/>
              <a:gd name="connsiteX2680" fmla="*/ 6681612 w 10502838"/>
              <a:gd name="connsiteY2680" fmla="*/ 3310598 h 6860376"/>
              <a:gd name="connsiteX2681" fmla="*/ 6757546 w 10502838"/>
              <a:gd name="connsiteY2681" fmla="*/ 3234665 h 6860376"/>
              <a:gd name="connsiteX2682" fmla="*/ 6833480 w 10502838"/>
              <a:gd name="connsiteY2682" fmla="*/ 3310598 h 6860376"/>
              <a:gd name="connsiteX2683" fmla="*/ 6853809 w 10502838"/>
              <a:gd name="connsiteY2683" fmla="*/ 3290270 h 6860376"/>
              <a:gd name="connsiteX2684" fmla="*/ 6777875 w 10502838"/>
              <a:gd name="connsiteY2684" fmla="*/ 3214337 h 6860376"/>
              <a:gd name="connsiteX2685" fmla="*/ 6853809 w 10502838"/>
              <a:gd name="connsiteY2685" fmla="*/ 3138404 h 6860376"/>
              <a:gd name="connsiteX2686" fmla="*/ 6833480 w 10502838"/>
              <a:gd name="connsiteY2686" fmla="*/ 3118074 h 6860376"/>
              <a:gd name="connsiteX2687" fmla="*/ 6757546 w 10502838"/>
              <a:gd name="connsiteY2687" fmla="*/ 3194008 h 6860376"/>
              <a:gd name="connsiteX2688" fmla="*/ 5476828 w 10502838"/>
              <a:gd name="connsiteY2688" fmla="*/ 3118074 h 6860376"/>
              <a:gd name="connsiteX2689" fmla="*/ 5456499 w 10502838"/>
              <a:gd name="connsiteY2689" fmla="*/ 3138404 h 6860376"/>
              <a:gd name="connsiteX2690" fmla="*/ 5532433 w 10502838"/>
              <a:gd name="connsiteY2690" fmla="*/ 3214337 h 6860376"/>
              <a:gd name="connsiteX2691" fmla="*/ 5456499 w 10502838"/>
              <a:gd name="connsiteY2691" fmla="*/ 3290270 h 6860376"/>
              <a:gd name="connsiteX2692" fmla="*/ 5476828 w 10502838"/>
              <a:gd name="connsiteY2692" fmla="*/ 3310598 h 6860376"/>
              <a:gd name="connsiteX2693" fmla="*/ 5552762 w 10502838"/>
              <a:gd name="connsiteY2693" fmla="*/ 3234665 h 6860376"/>
              <a:gd name="connsiteX2694" fmla="*/ 5628697 w 10502838"/>
              <a:gd name="connsiteY2694" fmla="*/ 3310598 h 6860376"/>
              <a:gd name="connsiteX2695" fmla="*/ 5649025 w 10502838"/>
              <a:gd name="connsiteY2695" fmla="*/ 3290270 h 6860376"/>
              <a:gd name="connsiteX2696" fmla="*/ 5573091 w 10502838"/>
              <a:gd name="connsiteY2696" fmla="*/ 3214337 h 6860376"/>
              <a:gd name="connsiteX2697" fmla="*/ 5649025 w 10502838"/>
              <a:gd name="connsiteY2697" fmla="*/ 3138404 h 6860376"/>
              <a:gd name="connsiteX2698" fmla="*/ 5628697 w 10502838"/>
              <a:gd name="connsiteY2698" fmla="*/ 3118074 h 6860376"/>
              <a:gd name="connsiteX2699" fmla="*/ 5552762 w 10502838"/>
              <a:gd name="connsiteY2699" fmla="*/ 3194008 h 6860376"/>
              <a:gd name="connsiteX2700" fmla="*/ 4874137 w 10502838"/>
              <a:gd name="connsiteY2700" fmla="*/ 3118074 h 6860376"/>
              <a:gd name="connsiteX2701" fmla="*/ 4853808 w 10502838"/>
              <a:gd name="connsiteY2701" fmla="*/ 3138404 h 6860376"/>
              <a:gd name="connsiteX2702" fmla="*/ 4929742 w 10502838"/>
              <a:gd name="connsiteY2702" fmla="*/ 3214337 h 6860376"/>
              <a:gd name="connsiteX2703" fmla="*/ 4853808 w 10502838"/>
              <a:gd name="connsiteY2703" fmla="*/ 3290270 h 6860376"/>
              <a:gd name="connsiteX2704" fmla="*/ 4874137 w 10502838"/>
              <a:gd name="connsiteY2704" fmla="*/ 3310598 h 6860376"/>
              <a:gd name="connsiteX2705" fmla="*/ 4950071 w 10502838"/>
              <a:gd name="connsiteY2705" fmla="*/ 3234665 h 6860376"/>
              <a:gd name="connsiteX2706" fmla="*/ 5026005 w 10502838"/>
              <a:gd name="connsiteY2706" fmla="*/ 3310598 h 6860376"/>
              <a:gd name="connsiteX2707" fmla="*/ 5046334 w 10502838"/>
              <a:gd name="connsiteY2707" fmla="*/ 3290270 h 6860376"/>
              <a:gd name="connsiteX2708" fmla="*/ 4970400 w 10502838"/>
              <a:gd name="connsiteY2708" fmla="*/ 3214337 h 6860376"/>
              <a:gd name="connsiteX2709" fmla="*/ 5046334 w 10502838"/>
              <a:gd name="connsiteY2709" fmla="*/ 3138404 h 6860376"/>
              <a:gd name="connsiteX2710" fmla="*/ 5026005 w 10502838"/>
              <a:gd name="connsiteY2710" fmla="*/ 3118074 h 6860376"/>
              <a:gd name="connsiteX2711" fmla="*/ 4950071 w 10502838"/>
              <a:gd name="connsiteY2711" fmla="*/ 3194008 h 6860376"/>
              <a:gd name="connsiteX2712" fmla="*/ 4271446 w 10502838"/>
              <a:gd name="connsiteY2712" fmla="*/ 3118074 h 6860376"/>
              <a:gd name="connsiteX2713" fmla="*/ 4251117 w 10502838"/>
              <a:gd name="connsiteY2713" fmla="*/ 3138404 h 6860376"/>
              <a:gd name="connsiteX2714" fmla="*/ 4327052 w 10502838"/>
              <a:gd name="connsiteY2714" fmla="*/ 3214337 h 6860376"/>
              <a:gd name="connsiteX2715" fmla="*/ 4251117 w 10502838"/>
              <a:gd name="connsiteY2715" fmla="*/ 3290270 h 6860376"/>
              <a:gd name="connsiteX2716" fmla="*/ 4271446 w 10502838"/>
              <a:gd name="connsiteY2716" fmla="*/ 3310598 h 6860376"/>
              <a:gd name="connsiteX2717" fmla="*/ 4347380 w 10502838"/>
              <a:gd name="connsiteY2717" fmla="*/ 3234665 h 6860376"/>
              <a:gd name="connsiteX2718" fmla="*/ 4423315 w 10502838"/>
              <a:gd name="connsiteY2718" fmla="*/ 3310598 h 6860376"/>
              <a:gd name="connsiteX2719" fmla="*/ 4443644 w 10502838"/>
              <a:gd name="connsiteY2719" fmla="*/ 3290270 h 6860376"/>
              <a:gd name="connsiteX2720" fmla="*/ 4367709 w 10502838"/>
              <a:gd name="connsiteY2720" fmla="*/ 3214337 h 6860376"/>
              <a:gd name="connsiteX2721" fmla="*/ 4443644 w 10502838"/>
              <a:gd name="connsiteY2721" fmla="*/ 3138404 h 6860376"/>
              <a:gd name="connsiteX2722" fmla="*/ 4423315 w 10502838"/>
              <a:gd name="connsiteY2722" fmla="*/ 3118074 h 6860376"/>
              <a:gd name="connsiteX2723" fmla="*/ 4347380 w 10502838"/>
              <a:gd name="connsiteY2723" fmla="*/ 3194008 h 6860376"/>
              <a:gd name="connsiteX2724" fmla="*/ 3067291 w 10502838"/>
              <a:gd name="connsiteY2724" fmla="*/ 3118074 h 6860376"/>
              <a:gd name="connsiteX2725" fmla="*/ 3046962 w 10502838"/>
              <a:gd name="connsiteY2725" fmla="*/ 3138404 h 6860376"/>
              <a:gd name="connsiteX2726" fmla="*/ 3122897 w 10502838"/>
              <a:gd name="connsiteY2726" fmla="*/ 3214337 h 6860376"/>
              <a:gd name="connsiteX2727" fmla="*/ 3046962 w 10502838"/>
              <a:gd name="connsiteY2727" fmla="*/ 3290270 h 6860376"/>
              <a:gd name="connsiteX2728" fmla="*/ 3067291 w 10502838"/>
              <a:gd name="connsiteY2728" fmla="*/ 3310598 h 6860376"/>
              <a:gd name="connsiteX2729" fmla="*/ 3142629 w 10502838"/>
              <a:gd name="connsiteY2729" fmla="*/ 3234665 h 6860376"/>
              <a:gd name="connsiteX2730" fmla="*/ 3218565 w 10502838"/>
              <a:gd name="connsiteY2730" fmla="*/ 3310598 h 6860376"/>
              <a:gd name="connsiteX2731" fmla="*/ 3238894 w 10502838"/>
              <a:gd name="connsiteY2731" fmla="*/ 3290270 h 6860376"/>
              <a:gd name="connsiteX2732" fmla="*/ 3162958 w 10502838"/>
              <a:gd name="connsiteY2732" fmla="*/ 3214337 h 6860376"/>
              <a:gd name="connsiteX2733" fmla="*/ 3238894 w 10502838"/>
              <a:gd name="connsiteY2733" fmla="*/ 3138404 h 6860376"/>
              <a:gd name="connsiteX2734" fmla="*/ 3218565 w 10502838"/>
              <a:gd name="connsiteY2734" fmla="*/ 3118074 h 6860376"/>
              <a:gd name="connsiteX2735" fmla="*/ 3142629 w 10502838"/>
              <a:gd name="connsiteY2735" fmla="*/ 3194008 h 6860376"/>
              <a:gd name="connsiteX2736" fmla="*/ 2464596 w 10502838"/>
              <a:gd name="connsiteY2736" fmla="*/ 3118074 h 6860376"/>
              <a:gd name="connsiteX2737" fmla="*/ 2444267 w 10502838"/>
              <a:gd name="connsiteY2737" fmla="*/ 3138404 h 6860376"/>
              <a:gd name="connsiteX2738" fmla="*/ 2520203 w 10502838"/>
              <a:gd name="connsiteY2738" fmla="*/ 3214337 h 6860376"/>
              <a:gd name="connsiteX2739" fmla="*/ 2444267 w 10502838"/>
              <a:gd name="connsiteY2739" fmla="*/ 3290270 h 6860376"/>
              <a:gd name="connsiteX2740" fmla="*/ 2464596 w 10502838"/>
              <a:gd name="connsiteY2740" fmla="*/ 3310598 h 6860376"/>
              <a:gd name="connsiteX2741" fmla="*/ 2540532 w 10502838"/>
              <a:gd name="connsiteY2741" fmla="*/ 3234665 h 6860376"/>
              <a:gd name="connsiteX2742" fmla="*/ 2616466 w 10502838"/>
              <a:gd name="connsiteY2742" fmla="*/ 3310598 h 6860376"/>
              <a:gd name="connsiteX2743" fmla="*/ 2636795 w 10502838"/>
              <a:gd name="connsiteY2743" fmla="*/ 3290270 h 6860376"/>
              <a:gd name="connsiteX2744" fmla="*/ 2560861 w 10502838"/>
              <a:gd name="connsiteY2744" fmla="*/ 3214337 h 6860376"/>
              <a:gd name="connsiteX2745" fmla="*/ 2636795 w 10502838"/>
              <a:gd name="connsiteY2745" fmla="*/ 3138404 h 6860376"/>
              <a:gd name="connsiteX2746" fmla="*/ 2616466 w 10502838"/>
              <a:gd name="connsiteY2746" fmla="*/ 3118074 h 6860376"/>
              <a:gd name="connsiteX2747" fmla="*/ 2540532 w 10502838"/>
              <a:gd name="connsiteY2747" fmla="*/ 3194008 h 6860376"/>
              <a:gd name="connsiteX2748" fmla="*/ 657116 w 10502838"/>
              <a:gd name="connsiteY2748" fmla="*/ 3118074 h 6860376"/>
              <a:gd name="connsiteX2749" fmla="*/ 636787 w 10502838"/>
              <a:gd name="connsiteY2749" fmla="*/ 3138404 h 6860376"/>
              <a:gd name="connsiteX2750" fmla="*/ 712721 w 10502838"/>
              <a:gd name="connsiteY2750" fmla="*/ 3214337 h 6860376"/>
              <a:gd name="connsiteX2751" fmla="*/ 636787 w 10502838"/>
              <a:gd name="connsiteY2751" fmla="*/ 3289673 h 6860376"/>
              <a:gd name="connsiteX2752" fmla="*/ 657116 w 10502838"/>
              <a:gd name="connsiteY2752" fmla="*/ 3310001 h 6860376"/>
              <a:gd name="connsiteX2753" fmla="*/ 733050 w 10502838"/>
              <a:gd name="connsiteY2753" fmla="*/ 3234068 h 6860376"/>
              <a:gd name="connsiteX2754" fmla="*/ 808984 w 10502838"/>
              <a:gd name="connsiteY2754" fmla="*/ 3310001 h 6860376"/>
              <a:gd name="connsiteX2755" fmla="*/ 829313 w 10502838"/>
              <a:gd name="connsiteY2755" fmla="*/ 3289673 h 6860376"/>
              <a:gd name="connsiteX2756" fmla="*/ 753379 w 10502838"/>
              <a:gd name="connsiteY2756" fmla="*/ 3214337 h 6860376"/>
              <a:gd name="connsiteX2757" fmla="*/ 829313 w 10502838"/>
              <a:gd name="connsiteY2757" fmla="*/ 3138404 h 6860376"/>
              <a:gd name="connsiteX2758" fmla="*/ 808984 w 10502838"/>
              <a:gd name="connsiteY2758" fmla="*/ 3118074 h 6860376"/>
              <a:gd name="connsiteX2759" fmla="*/ 733050 w 10502838"/>
              <a:gd name="connsiteY2759" fmla="*/ 3194008 h 6860376"/>
              <a:gd name="connsiteX2760" fmla="*/ 8489086 w 10502838"/>
              <a:gd name="connsiteY2760" fmla="*/ 3117477 h 6860376"/>
              <a:gd name="connsiteX2761" fmla="*/ 8468757 w 10502838"/>
              <a:gd name="connsiteY2761" fmla="*/ 3137805 h 6860376"/>
              <a:gd name="connsiteX2762" fmla="*/ 8544691 w 10502838"/>
              <a:gd name="connsiteY2762" fmla="*/ 3213739 h 6860376"/>
              <a:gd name="connsiteX2763" fmla="*/ 8468757 w 10502838"/>
              <a:gd name="connsiteY2763" fmla="*/ 3289673 h 6860376"/>
              <a:gd name="connsiteX2764" fmla="*/ 8489086 w 10502838"/>
              <a:gd name="connsiteY2764" fmla="*/ 3310001 h 6860376"/>
              <a:gd name="connsiteX2765" fmla="*/ 8565020 w 10502838"/>
              <a:gd name="connsiteY2765" fmla="*/ 3234068 h 6860376"/>
              <a:gd name="connsiteX2766" fmla="*/ 8640954 w 10502838"/>
              <a:gd name="connsiteY2766" fmla="*/ 3310001 h 6860376"/>
              <a:gd name="connsiteX2767" fmla="*/ 8661283 w 10502838"/>
              <a:gd name="connsiteY2767" fmla="*/ 3289673 h 6860376"/>
              <a:gd name="connsiteX2768" fmla="*/ 8585349 w 10502838"/>
              <a:gd name="connsiteY2768" fmla="*/ 3213739 h 6860376"/>
              <a:gd name="connsiteX2769" fmla="*/ 8661283 w 10502838"/>
              <a:gd name="connsiteY2769" fmla="*/ 3137805 h 6860376"/>
              <a:gd name="connsiteX2770" fmla="*/ 8640954 w 10502838"/>
              <a:gd name="connsiteY2770" fmla="*/ 3117477 h 6860376"/>
              <a:gd name="connsiteX2771" fmla="*/ 8565020 w 10502838"/>
              <a:gd name="connsiteY2771" fmla="*/ 3193410 h 6860376"/>
              <a:gd name="connsiteX2772" fmla="*/ 6078921 w 10502838"/>
              <a:gd name="connsiteY2772" fmla="*/ 3117477 h 6860376"/>
              <a:gd name="connsiteX2773" fmla="*/ 6058592 w 10502838"/>
              <a:gd name="connsiteY2773" fmla="*/ 3137805 h 6860376"/>
              <a:gd name="connsiteX2774" fmla="*/ 6134526 w 10502838"/>
              <a:gd name="connsiteY2774" fmla="*/ 3213739 h 6860376"/>
              <a:gd name="connsiteX2775" fmla="*/ 6058592 w 10502838"/>
              <a:gd name="connsiteY2775" fmla="*/ 3289673 h 6860376"/>
              <a:gd name="connsiteX2776" fmla="*/ 6078921 w 10502838"/>
              <a:gd name="connsiteY2776" fmla="*/ 3310001 h 6860376"/>
              <a:gd name="connsiteX2777" fmla="*/ 6154855 w 10502838"/>
              <a:gd name="connsiteY2777" fmla="*/ 3234068 h 6860376"/>
              <a:gd name="connsiteX2778" fmla="*/ 6230789 w 10502838"/>
              <a:gd name="connsiteY2778" fmla="*/ 3310001 h 6860376"/>
              <a:gd name="connsiteX2779" fmla="*/ 6251118 w 10502838"/>
              <a:gd name="connsiteY2779" fmla="*/ 3289673 h 6860376"/>
              <a:gd name="connsiteX2780" fmla="*/ 6175184 w 10502838"/>
              <a:gd name="connsiteY2780" fmla="*/ 3213739 h 6860376"/>
              <a:gd name="connsiteX2781" fmla="*/ 6251118 w 10502838"/>
              <a:gd name="connsiteY2781" fmla="*/ 3137805 h 6860376"/>
              <a:gd name="connsiteX2782" fmla="*/ 6230789 w 10502838"/>
              <a:gd name="connsiteY2782" fmla="*/ 3117477 h 6860376"/>
              <a:gd name="connsiteX2783" fmla="*/ 6154855 w 10502838"/>
              <a:gd name="connsiteY2783" fmla="*/ 3193410 h 6860376"/>
              <a:gd name="connsiteX2784" fmla="*/ 3669354 w 10502838"/>
              <a:gd name="connsiteY2784" fmla="*/ 3117477 h 6860376"/>
              <a:gd name="connsiteX2785" fmla="*/ 3649025 w 10502838"/>
              <a:gd name="connsiteY2785" fmla="*/ 3137805 h 6860376"/>
              <a:gd name="connsiteX2786" fmla="*/ 3724959 w 10502838"/>
              <a:gd name="connsiteY2786" fmla="*/ 3213739 h 6860376"/>
              <a:gd name="connsiteX2787" fmla="*/ 3649025 w 10502838"/>
              <a:gd name="connsiteY2787" fmla="*/ 3289673 h 6860376"/>
              <a:gd name="connsiteX2788" fmla="*/ 3669354 w 10502838"/>
              <a:gd name="connsiteY2788" fmla="*/ 3310001 h 6860376"/>
              <a:gd name="connsiteX2789" fmla="*/ 3745288 w 10502838"/>
              <a:gd name="connsiteY2789" fmla="*/ 3234068 h 6860376"/>
              <a:gd name="connsiteX2790" fmla="*/ 3821222 w 10502838"/>
              <a:gd name="connsiteY2790" fmla="*/ 3310001 h 6860376"/>
              <a:gd name="connsiteX2791" fmla="*/ 3841551 w 10502838"/>
              <a:gd name="connsiteY2791" fmla="*/ 3289673 h 6860376"/>
              <a:gd name="connsiteX2792" fmla="*/ 3765617 w 10502838"/>
              <a:gd name="connsiteY2792" fmla="*/ 3213739 h 6860376"/>
              <a:gd name="connsiteX2793" fmla="*/ 3841551 w 10502838"/>
              <a:gd name="connsiteY2793" fmla="*/ 3137805 h 6860376"/>
              <a:gd name="connsiteX2794" fmla="*/ 3821222 w 10502838"/>
              <a:gd name="connsiteY2794" fmla="*/ 3117477 h 6860376"/>
              <a:gd name="connsiteX2795" fmla="*/ 3745288 w 10502838"/>
              <a:gd name="connsiteY2795" fmla="*/ 3193410 h 6860376"/>
              <a:gd name="connsiteX2796" fmla="*/ 1861902 w 10502838"/>
              <a:gd name="connsiteY2796" fmla="*/ 3117477 h 6860376"/>
              <a:gd name="connsiteX2797" fmla="*/ 1841571 w 10502838"/>
              <a:gd name="connsiteY2797" fmla="*/ 3137805 h 6860376"/>
              <a:gd name="connsiteX2798" fmla="*/ 1917507 w 10502838"/>
              <a:gd name="connsiteY2798" fmla="*/ 3213739 h 6860376"/>
              <a:gd name="connsiteX2799" fmla="*/ 1841571 w 10502838"/>
              <a:gd name="connsiteY2799" fmla="*/ 3289673 h 6860376"/>
              <a:gd name="connsiteX2800" fmla="*/ 1861902 w 10502838"/>
              <a:gd name="connsiteY2800" fmla="*/ 3310001 h 6860376"/>
              <a:gd name="connsiteX2801" fmla="*/ 1937836 w 10502838"/>
              <a:gd name="connsiteY2801" fmla="*/ 3234068 h 6860376"/>
              <a:gd name="connsiteX2802" fmla="*/ 2013770 w 10502838"/>
              <a:gd name="connsiteY2802" fmla="*/ 3310001 h 6860376"/>
              <a:gd name="connsiteX2803" fmla="*/ 2034099 w 10502838"/>
              <a:gd name="connsiteY2803" fmla="*/ 3289673 h 6860376"/>
              <a:gd name="connsiteX2804" fmla="*/ 1958165 w 10502838"/>
              <a:gd name="connsiteY2804" fmla="*/ 3213739 h 6860376"/>
              <a:gd name="connsiteX2805" fmla="*/ 2034099 w 10502838"/>
              <a:gd name="connsiteY2805" fmla="*/ 3137805 h 6860376"/>
              <a:gd name="connsiteX2806" fmla="*/ 2013770 w 10502838"/>
              <a:gd name="connsiteY2806" fmla="*/ 3117477 h 6860376"/>
              <a:gd name="connsiteX2807" fmla="*/ 1937836 w 10502838"/>
              <a:gd name="connsiteY2807" fmla="*/ 3193410 h 6860376"/>
              <a:gd name="connsiteX2808" fmla="*/ 1259804 w 10502838"/>
              <a:gd name="connsiteY2808" fmla="*/ 3092365 h 6860376"/>
              <a:gd name="connsiteX2809" fmla="*/ 1335738 w 10502838"/>
              <a:gd name="connsiteY2809" fmla="*/ 3168298 h 6860376"/>
              <a:gd name="connsiteX2810" fmla="*/ 1411673 w 10502838"/>
              <a:gd name="connsiteY2810" fmla="*/ 3092365 h 6860376"/>
              <a:gd name="connsiteX2811" fmla="*/ 1457711 w 10502838"/>
              <a:gd name="connsiteY2811" fmla="*/ 3138404 h 6860376"/>
              <a:gd name="connsiteX2812" fmla="*/ 1381179 w 10502838"/>
              <a:gd name="connsiteY2812" fmla="*/ 3214338 h 6860376"/>
              <a:gd name="connsiteX2813" fmla="*/ 1457113 w 10502838"/>
              <a:gd name="connsiteY2813" fmla="*/ 3290272 h 6860376"/>
              <a:gd name="connsiteX2814" fmla="*/ 1411076 w 10502838"/>
              <a:gd name="connsiteY2814" fmla="*/ 3336311 h 6860376"/>
              <a:gd name="connsiteX2815" fmla="*/ 1335140 w 10502838"/>
              <a:gd name="connsiteY2815" fmla="*/ 3260376 h 6860376"/>
              <a:gd name="connsiteX2816" fmla="*/ 1259804 w 10502838"/>
              <a:gd name="connsiteY2816" fmla="*/ 3335712 h 6860376"/>
              <a:gd name="connsiteX2817" fmla="*/ 1213767 w 10502838"/>
              <a:gd name="connsiteY2817" fmla="*/ 3289674 h 6860376"/>
              <a:gd name="connsiteX2818" fmla="*/ 1289699 w 10502838"/>
              <a:gd name="connsiteY2818" fmla="*/ 3213739 h 6860376"/>
              <a:gd name="connsiteX2819" fmla="*/ 1213767 w 10502838"/>
              <a:gd name="connsiteY2819" fmla="*/ 3138404 h 6860376"/>
              <a:gd name="connsiteX2820" fmla="*/ 55023 w 10502838"/>
              <a:gd name="connsiteY2820" fmla="*/ 3092365 h 6860376"/>
              <a:gd name="connsiteX2821" fmla="*/ 130957 w 10502838"/>
              <a:gd name="connsiteY2821" fmla="*/ 3168298 h 6860376"/>
              <a:gd name="connsiteX2822" fmla="*/ 206891 w 10502838"/>
              <a:gd name="connsiteY2822" fmla="*/ 3092365 h 6860376"/>
              <a:gd name="connsiteX2823" fmla="*/ 252930 w 10502838"/>
              <a:gd name="connsiteY2823" fmla="*/ 3138404 h 6860376"/>
              <a:gd name="connsiteX2824" fmla="*/ 176996 w 10502838"/>
              <a:gd name="connsiteY2824" fmla="*/ 3214338 h 6860376"/>
              <a:gd name="connsiteX2825" fmla="*/ 252930 w 10502838"/>
              <a:gd name="connsiteY2825" fmla="*/ 3290272 h 6860376"/>
              <a:gd name="connsiteX2826" fmla="*/ 206891 w 10502838"/>
              <a:gd name="connsiteY2826" fmla="*/ 3336311 h 6860376"/>
              <a:gd name="connsiteX2827" fmla="*/ 130957 w 10502838"/>
              <a:gd name="connsiteY2827" fmla="*/ 3260376 h 6860376"/>
              <a:gd name="connsiteX2828" fmla="*/ 55023 w 10502838"/>
              <a:gd name="connsiteY2828" fmla="*/ 3335712 h 6860376"/>
              <a:gd name="connsiteX2829" fmla="*/ 8984 w 10502838"/>
              <a:gd name="connsiteY2829" fmla="*/ 3289674 h 6860376"/>
              <a:gd name="connsiteX2830" fmla="*/ 84918 w 10502838"/>
              <a:gd name="connsiteY2830" fmla="*/ 3213739 h 6860376"/>
              <a:gd name="connsiteX2831" fmla="*/ 8984 w 10502838"/>
              <a:gd name="connsiteY2831" fmla="*/ 3138404 h 6860376"/>
              <a:gd name="connsiteX2832" fmla="*/ 10295963 w 10502838"/>
              <a:gd name="connsiteY2832" fmla="*/ 3091766 h 6860376"/>
              <a:gd name="connsiteX2833" fmla="*/ 10371897 w 10502838"/>
              <a:gd name="connsiteY2833" fmla="*/ 3167699 h 6860376"/>
              <a:gd name="connsiteX2834" fmla="*/ 10447831 w 10502838"/>
              <a:gd name="connsiteY2834" fmla="*/ 3091766 h 6860376"/>
              <a:gd name="connsiteX2835" fmla="*/ 10493870 w 10502838"/>
              <a:gd name="connsiteY2835" fmla="*/ 3137805 h 6860376"/>
              <a:gd name="connsiteX2836" fmla="*/ 10417936 w 10502838"/>
              <a:gd name="connsiteY2836" fmla="*/ 3213739 h 6860376"/>
              <a:gd name="connsiteX2837" fmla="*/ 10493870 w 10502838"/>
              <a:gd name="connsiteY2837" fmla="*/ 3289673 h 6860376"/>
              <a:gd name="connsiteX2838" fmla="*/ 10447831 w 10502838"/>
              <a:gd name="connsiteY2838" fmla="*/ 3335712 h 6860376"/>
              <a:gd name="connsiteX2839" fmla="*/ 10371897 w 10502838"/>
              <a:gd name="connsiteY2839" fmla="*/ 3259778 h 6860376"/>
              <a:gd name="connsiteX2840" fmla="*/ 10295963 w 10502838"/>
              <a:gd name="connsiteY2840" fmla="*/ 3335712 h 6860376"/>
              <a:gd name="connsiteX2841" fmla="*/ 10249924 w 10502838"/>
              <a:gd name="connsiteY2841" fmla="*/ 3289673 h 6860376"/>
              <a:gd name="connsiteX2842" fmla="*/ 10325858 w 10502838"/>
              <a:gd name="connsiteY2842" fmla="*/ 3213739 h 6860376"/>
              <a:gd name="connsiteX2843" fmla="*/ 10249924 w 10502838"/>
              <a:gd name="connsiteY2843" fmla="*/ 3137805 h 6860376"/>
              <a:gd name="connsiteX2844" fmla="*/ 9693272 w 10502838"/>
              <a:gd name="connsiteY2844" fmla="*/ 3091766 h 6860376"/>
              <a:gd name="connsiteX2845" fmla="*/ 9769206 w 10502838"/>
              <a:gd name="connsiteY2845" fmla="*/ 3167699 h 6860376"/>
              <a:gd name="connsiteX2846" fmla="*/ 9845140 w 10502838"/>
              <a:gd name="connsiteY2846" fmla="*/ 3091766 h 6860376"/>
              <a:gd name="connsiteX2847" fmla="*/ 9891180 w 10502838"/>
              <a:gd name="connsiteY2847" fmla="*/ 3137805 h 6860376"/>
              <a:gd name="connsiteX2848" fmla="*/ 9815245 w 10502838"/>
              <a:gd name="connsiteY2848" fmla="*/ 3213739 h 6860376"/>
              <a:gd name="connsiteX2849" fmla="*/ 9891180 w 10502838"/>
              <a:gd name="connsiteY2849" fmla="*/ 3289673 h 6860376"/>
              <a:gd name="connsiteX2850" fmla="*/ 9845140 w 10502838"/>
              <a:gd name="connsiteY2850" fmla="*/ 3335712 h 6860376"/>
              <a:gd name="connsiteX2851" fmla="*/ 9769206 w 10502838"/>
              <a:gd name="connsiteY2851" fmla="*/ 3259778 h 6860376"/>
              <a:gd name="connsiteX2852" fmla="*/ 9693272 w 10502838"/>
              <a:gd name="connsiteY2852" fmla="*/ 3335712 h 6860376"/>
              <a:gd name="connsiteX2853" fmla="*/ 9647233 w 10502838"/>
              <a:gd name="connsiteY2853" fmla="*/ 3289673 h 6860376"/>
              <a:gd name="connsiteX2854" fmla="*/ 9723167 w 10502838"/>
              <a:gd name="connsiteY2854" fmla="*/ 3213739 h 6860376"/>
              <a:gd name="connsiteX2855" fmla="*/ 9647233 w 10502838"/>
              <a:gd name="connsiteY2855" fmla="*/ 3137805 h 6860376"/>
              <a:gd name="connsiteX2856" fmla="*/ 9091777 w 10502838"/>
              <a:gd name="connsiteY2856" fmla="*/ 3091766 h 6860376"/>
              <a:gd name="connsiteX2857" fmla="*/ 9167711 w 10502838"/>
              <a:gd name="connsiteY2857" fmla="*/ 3167699 h 6860376"/>
              <a:gd name="connsiteX2858" fmla="*/ 9243645 w 10502838"/>
              <a:gd name="connsiteY2858" fmla="*/ 3091766 h 6860376"/>
              <a:gd name="connsiteX2859" fmla="*/ 9289684 w 10502838"/>
              <a:gd name="connsiteY2859" fmla="*/ 3137805 h 6860376"/>
              <a:gd name="connsiteX2860" fmla="*/ 9213750 w 10502838"/>
              <a:gd name="connsiteY2860" fmla="*/ 3213739 h 6860376"/>
              <a:gd name="connsiteX2861" fmla="*/ 9289684 w 10502838"/>
              <a:gd name="connsiteY2861" fmla="*/ 3289673 h 6860376"/>
              <a:gd name="connsiteX2862" fmla="*/ 9243645 w 10502838"/>
              <a:gd name="connsiteY2862" fmla="*/ 3335712 h 6860376"/>
              <a:gd name="connsiteX2863" fmla="*/ 9167711 w 10502838"/>
              <a:gd name="connsiteY2863" fmla="*/ 3259778 h 6860376"/>
              <a:gd name="connsiteX2864" fmla="*/ 9091777 w 10502838"/>
              <a:gd name="connsiteY2864" fmla="*/ 3335712 h 6860376"/>
              <a:gd name="connsiteX2865" fmla="*/ 9045738 w 10502838"/>
              <a:gd name="connsiteY2865" fmla="*/ 3289673 h 6860376"/>
              <a:gd name="connsiteX2866" fmla="*/ 9121672 w 10502838"/>
              <a:gd name="connsiteY2866" fmla="*/ 3213739 h 6860376"/>
              <a:gd name="connsiteX2867" fmla="*/ 9045738 w 10502838"/>
              <a:gd name="connsiteY2867" fmla="*/ 3137805 h 6860376"/>
              <a:gd name="connsiteX2868" fmla="*/ 8488488 w 10502838"/>
              <a:gd name="connsiteY2868" fmla="*/ 3091766 h 6860376"/>
              <a:gd name="connsiteX2869" fmla="*/ 8564422 w 10502838"/>
              <a:gd name="connsiteY2869" fmla="*/ 3167699 h 6860376"/>
              <a:gd name="connsiteX2870" fmla="*/ 8640356 w 10502838"/>
              <a:gd name="connsiteY2870" fmla="*/ 3091766 h 6860376"/>
              <a:gd name="connsiteX2871" fmla="*/ 8686396 w 10502838"/>
              <a:gd name="connsiteY2871" fmla="*/ 3137805 h 6860376"/>
              <a:gd name="connsiteX2872" fmla="*/ 8610461 w 10502838"/>
              <a:gd name="connsiteY2872" fmla="*/ 3213739 h 6860376"/>
              <a:gd name="connsiteX2873" fmla="*/ 8686396 w 10502838"/>
              <a:gd name="connsiteY2873" fmla="*/ 3289673 h 6860376"/>
              <a:gd name="connsiteX2874" fmla="*/ 8640356 w 10502838"/>
              <a:gd name="connsiteY2874" fmla="*/ 3335712 h 6860376"/>
              <a:gd name="connsiteX2875" fmla="*/ 8564422 w 10502838"/>
              <a:gd name="connsiteY2875" fmla="*/ 3259778 h 6860376"/>
              <a:gd name="connsiteX2876" fmla="*/ 8488488 w 10502838"/>
              <a:gd name="connsiteY2876" fmla="*/ 3335712 h 6860376"/>
              <a:gd name="connsiteX2877" fmla="*/ 8442449 w 10502838"/>
              <a:gd name="connsiteY2877" fmla="*/ 3289673 h 6860376"/>
              <a:gd name="connsiteX2878" fmla="*/ 8518383 w 10502838"/>
              <a:gd name="connsiteY2878" fmla="*/ 3213739 h 6860376"/>
              <a:gd name="connsiteX2879" fmla="*/ 8442449 w 10502838"/>
              <a:gd name="connsiteY2879" fmla="*/ 3137805 h 6860376"/>
              <a:gd name="connsiteX2880" fmla="*/ 7886396 w 10502838"/>
              <a:gd name="connsiteY2880" fmla="*/ 3091766 h 6860376"/>
              <a:gd name="connsiteX2881" fmla="*/ 7962330 w 10502838"/>
              <a:gd name="connsiteY2881" fmla="*/ 3167699 h 6860376"/>
              <a:gd name="connsiteX2882" fmla="*/ 8038264 w 10502838"/>
              <a:gd name="connsiteY2882" fmla="*/ 3091766 h 6860376"/>
              <a:gd name="connsiteX2883" fmla="*/ 8084303 w 10502838"/>
              <a:gd name="connsiteY2883" fmla="*/ 3137805 h 6860376"/>
              <a:gd name="connsiteX2884" fmla="*/ 8008369 w 10502838"/>
              <a:gd name="connsiteY2884" fmla="*/ 3213739 h 6860376"/>
              <a:gd name="connsiteX2885" fmla="*/ 8084303 w 10502838"/>
              <a:gd name="connsiteY2885" fmla="*/ 3289673 h 6860376"/>
              <a:gd name="connsiteX2886" fmla="*/ 8038264 w 10502838"/>
              <a:gd name="connsiteY2886" fmla="*/ 3335712 h 6860376"/>
              <a:gd name="connsiteX2887" fmla="*/ 7962330 w 10502838"/>
              <a:gd name="connsiteY2887" fmla="*/ 3259778 h 6860376"/>
              <a:gd name="connsiteX2888" fmla="*/ 7886396 w 10502838"/>
              <a:gd name="connsiteY2888" fmla="*/ 3335712 h 6860376"/>
              <a:gd name="connsiteX2889" fmla="*/ 7840357 w 10502838"/>
              <a:gd name="connsiteY2889" fmla="*/ 3289673 h 6860376"/>
              <a:gd name="connsiteX2890" fmla="*/ 7916291 w 10502838"/>
              <a:gd name="connsiteY2890" fmla="*/ 3213739 h 6860376"/>
              <a:gd name="connsiteX2891" fmla="*/ 7840357 w 10502838"/>
              <a:gd name="connsiteY2891" fmla="*/ 3137805 h 6860376"/>
              <a:gd name="connsiteX2892" fmla="*/ 7283705 w 10502838"/>
              <a:gd name="connsiteY2892" fmla="*/ 3091766 h 6860376"/>
              <a:gd name="connsiteX2893" fmla="*/ 7359639 w 10502838"/>
              <a:gd name="connsiteY2893" fmla="*/ 3167699 h 6860376"/>
              <a:gd name="connsiteX2894" fmla="*/ 7435573 w 10502838"/>
              <a:gd name="connsiteY2894" fmla="*/ 3091766 h 6860376"/>
              <a:gd name="connsiteX2895" fmla="*/ 7481613 w 10502838"/>
              <a:gd name="connsiteY2895" fmla="*/ 3137805 h 6860376"/>
              <a:gd name="connsiteX2896" fmla="*/ 7405678 w 10502838"/>
              <a:gd name="connsiteY2896" fmla="*/ 3213739 h 6860376"/>
              <a:gd name="connsiteX2897" fmla="*/ 7481613 w 10502838"/>
              <a:gd name="connsiteY2897" fmla="*/ 3289673 h 6860376"/>
              <a:gd name="connsiteX2898" fmla="*/ 7435573 w 10502838"/>
              <a:gd name="connsiteY2898" fmla="*/ 3335712 h 6860376"/>
              <a:gd name="connsiteX2899" fmla="*/ 7359639 w 10502838"/>
              <a:gd name="connsiteY2899" fmla="*/ 3259778 h 6860376"/>
              <a:gd name="connsiteX2900" fmla="*/ 7283705 w 10502838"/>
              <a:gd name="connsiteY2900" fmla="*/ 3335712 h 6860376"/>
              <a:gd name="connsiteX2901" fmla="*/ 7237666 w 10502838"/>
              <a:gd name="connsiteY2901" fmla="*/ 3289673 h 6860376"/>
              <a:gd name="connsiteX2902" fmla="*/ 7313600 w 10502838"/>
              <a:gd name="connsiteY2902" fmla="*/ 3213739 h 6860376"/>
              <a:gd name="connsiteX2903" fmla="*/ 7237666 w 10502838"/>
              <a:gd name="connsiteY2903" fmla="*/ 3137805 h 6860376"/>
              <a:gd name="connsiteX2904" fmla="*/ 6681612 w 10502838"/>
              <a:gd name="connsiteY2904" fmla="*/ 3091766 h 6860376"/>
              <a:gd name="connsiteX2905" fmla="*/ 6757546 w 10502838"/>
              <a:gd name="connsiteY2905" fmla="*/ 3167699 h 6860376"/>
              <a:gd name="connsiteX2906" fmla="*/ 6833480 w 10502838"/>
              <a:gd name="connsiteY2906" fmla="*/ 3091766 h 6860376"/>
              <a:gd name="connsiteX2907" fmla="*/ 6879519 w 10502838"/>
              <a:gd name="connsiteY2907" fmla="*/ 3137805 h 6860376"/>
              <a:gd name="connsiteX2908" fmla="*/ 6803585 w 10502838"/>
              <a:gd name="connsiteY2908" fmla="*/ 3213739 h 6860376"/>
              <a:gd name="connsiteX2909" fmla="*/ 6879519 w 10502838"/>
              <a:gd name="connsiteY2909" fmla="*/ 3289673 h 6860376"/>
              <a:gd name="connsiteX2910" fmla="*/ 6833480 w 10502838"/>
              <a:gd name="connsiteY2910" fmla="*/ 3335712 h 6860376"/>
              <a:gd name="connsiteX2911" fmla="*/ 6757546 w 10502838"/>
              <a:gd name="connsiteY2911" fmla="*/ 3259778 h 6860376"/>
              <a:gd name="connsiteX2912" fmla="*/ 6681612 w 10502838"/>
              <a:gd name="connsiteY2912" fmla="*/ 3335712 h 6860376"/>
              <a:gd name="connsiteX2913" fmla="*/ 6635573 w 10502838"/>
              <a:gd name="connsiteY2913" fmla="*/ 3289673 h 6860376"/>
              <a:gd name="connsiteX2914" fmla="*/ 6711507 w 10502838"/>
              <a:gd name="connsiteY2914" fmla="*/ 3213739 h 6860376"/>
              <a:gd name="connsiteX2915" fmla="*/ 6635573 w 10502838"/>
              <a:gd name="connsiteY2915" fmla="*/ 3137805 h 6860376"/>
              <a:gd name="connsiteX2916" fmla="*/ 6078921 w 10502838"/>
              <a:gd name="connsiteY2916" fmla="*/ 3091766 h 6860376"/>
              <a:gd name="connsiteX2917" fmla="*/ 6154855 w 10502838"/>
              <a:gd name="connsiteY2917" fmla="*/ 3167699 h 6860376"/>
              <a:gd name="connsiteX2918" fmla="*/ 6230789 w 10502838"/>
              <a:gd name="connsiteY2918" fmla="*/ 3091766 h 6860376"/>
              <a:gd name="connsiteX2919" fmla="*/ 6276829 w 10502838"/>
              <a:gd name="connsiteY2919" fmla="*/ 3137805 h 6860376"/>
              <a:gd name="connsiteX2920" fmla="*/ 6200894 w 10502838"/>
              <a:gd name="connsiteY2920" fmla="*/ 3213739 h 6860376"/>
              <a:gd name="connsiteX2921" fmla="*/ 6276829 w 10502838"/>
              <a:gd name="connsiteY2921" fmla="*/ 3289673 h 6860376"/>
              <a:gd name="connsiteX2922" fmla="*/ 6230789 w 10502838"/>
              <a:gd name="connsiteY2922" fmla="*/ 3335712 h 6860376"/>
              <a:gd name="connsiteX2923" fmla="*/ 6154855 w 10502838"/>
              <a:gd name="connsiteY2923" fmla="*/ 3259778 h 6860376"/>
              <a:gd name="connsiteX2924" fmla="*/ 6078921 w 10502838"/>
              <a:gd name="connsiteY2924" fmla="*/ 3335712 h 6860376"/>
              <a:gd name="connsiteX2925" fmla="*/ 6032882 w 10502838"/>
              <a:gd name="connsiteY2925" fmla="*/ 3289673 h 6860376"/>
              <a:gd name="connsiteX2926" fmla="*/ 6108816 w 10502838"/>
              <a:gd name="connsiteY2926" fmla="*/ 3213739 h 6860376"/>
              <a:gd name="connsiteX2927" fmla="*/ 6032882 w 10502838"/>
              <a:gd name="connsiteY2927" fmla="*/ 3137805 h 6860376"/>
              <a:gd name="connsiteX2928" fmla="*/ 5476828 w 10502838"/>
              <a:gd name="connsiteY2928" fmla="*/ 3091766 h 6860376"/>
              <a:gd name="connsiteX2929" fmla="*/ 5552762 w 10502838"/>
              <a:gd name="connsiteY2929" fmla="*/ 3167699 h 6860376"/>
              <a:gd name="connsiteX2930" fmla="*/ 5628697 w 10502838"/>
              <a:gd name="connsiteY2930" fmla="*/ 3091766 h 6860376"/>
              <a:gd name="connsiteX2931" fmla="*/ 5674735 w 10502838"/>
              <a:gd name="connsiteY2931" fmla="*/ 3137805 h 6860376"/>
              <a:gd name="connsiteX2932" fmla="*/ 5598801 w 10502838"/>
              <a:gd name="connsiteY2932" fmla="*/ 3213739 h 6860376"/>
              <a:gd name="connsiteX2933" fmla="*/ 5674735 w 10502838"/>
              <a:gd name="connsiteY2933" fmla="*/ 3289673 h 6860376"/>
              <a:gd name="connsiteX2934" fmla="*/ 5628099 w 10502838"/>
              <a:gd name="connsiteY2934" fmla="*/ 3335712 h 6860376"/>
              <a:gd name="connsiteX2935" fmla="*/ 5552164 w 10502838"/>
              <a:gd name="connsiteY2935" fmla="*/ 3259778 h 6860376"/>
              <a:gd name="connsiteX2936" fmla="*/ 5476828 w 10502838"/>
              <a:gd name="connsiteY2936" fmla="*/ 3335712 h 6860376"/>
              <a:gd name="connsiteX2937" fmla="*/ 5430789 w 10502838"/>
              <a:gd name="connsiteY2937" fmla="*/ 3289673 h 6860376"/>
              <a:gd name="connsiteX2938" fmla="*/ 5506723 w 10502838"/>
              <a:gd name="connsiteY2938" fmla="*/ 3213739 h 6860376"/>
              <a:gd name="connsiteX2939" fmla="*/ 5430789 w 10502838"/>
              <a:gd name="connsiteY2939" fmla="*/ 3137805 h 6860376"/>
              <a:gd name="connsiteX2940" fmla="*/ 4874137 w 10502838"/>
              <a:gd name="connsiteY2940" fmla="*/ 3091766 h 6860376"/>
              <a:gd name="connsiteX2941" fmla="*/ 4950071 w 10502838"/>
              <a:gd name="connsiteY2941" fmla="*/ 3167699 h 6860376"/>
              <a:gd name="connsiteX2942" fmla="*/ 5026005 w 10502838"/>
              <a:gd name="connsiteY2942" fmla="*/ 3091766 h 6860376"/>
              <a:gd name="connsiteX2943" fmla="*/ 5072044 w 10502838"/>
              <a:gd name="connsiteY2943" fmla="*/ 3137805 h 6860376"/>
              <a:gd name="connsiteX2944" fmla="*/ 4996110 w 10502838"/>
              <a:gd name="connsiteY2944" fmla="*/ 3213739 h 6860376"/>
              <a:gd name="connsiteX2945" fmla="*/ 5072044 w 10502838"/>
              <a:gd name="connsiteY2945" fmla="*/ 3289673 h 6860376"/>
              <a:gd name="connsiteX2946" fmla="*/ 5026005 w 10502838"/>
              <a:gd name="connsiteY2946" fmla="*/ 3335712 h 6860376"/>
              <a:gd name="connsiteX2947" fmla="*/ 4950071 w 10502838"/>
              <a:gd name="connsiteY2947" fmla="*/ 3259778 h 6860376"/>
              <a:gd name="connsiteX2948" fmla="*/ 4874137 w 10502838"/>
              <a:gd name="connsiteY2948" fmla="*/ 3335712 h 6860376"/>
              <a:gd name="connsiteX2949" fmla="*/ 4828098 w 10502838"/>
              <a:gd name="connsiteY2949" fmla="*/ 3289673 h 6860376"/>
              <a:gd name="connsiteX2950" fmla="*/ 4904032 w 10502838"/>
              <a:gd name="connsiteY2950" fmla="*/ 3213739 h 6860376"/>
              <a:gd name="connsiteX2951" fmla="*/ 4828098 w 10502838"/>
              <a:gd name="connsiteY2951" fmla="*/ 3137805 h 6860376"/>
              <a:gd name="connsiteX2952" fmla="*/ 4272044 w 10502838"/>
              <a:gd name="connsiteY2952" fmla="*/ 3091766 h 6860376"/>
              <a:gd name="connsiteX2953" fmla="*/ 4347978 w 10502838"/>
              <a:gd name="connsiteY2953" fmla="*/ 3167699 h 6860376"/>
              <a:gd name="connsiteX2954" fmla="*/ 4423913 w 10502838"/>
              <a:gd name="connsiteY2954" fmla="*/ 3091766 h 6860376"/>
              <a:gd name="connsiteX2955" fmla="*/ 4469951 w 10502838"/>
              <a:gd name="connsiteY2955" fmla="*/ 3137805 h 6860376"/>
              <a:gd name="connsiteX2956" fmla="*/ 4394017 w 10502838"/>
              <a:gd name="connsiteY2956" fmla="*/ 3213739 h 6860376"/>
              <a:gd name="connsiteX2957" fmla="*/ 4469951 w 10502838"/>
              <a:gd name="connsiteY2957" fmla="*/ 3289673 h 6860376"/>
              <a:gd name="connsiteX2958" fmla="*/ 4423913 w 10502838"/>
              <a:gd name="connsiteY2958" fmla="*/ 3335712 h 6860376"/>
              <a:gd name="connsiteX2959" fmla="*/ 4347978 w 10502838"/>
              <a:gd name="connsiteY2959" fmla="*/ 3259778 h 6860376"/>
              <a:gd name="connsiteX2960" fmla="*/ 4272044 w 10502838"/>
              <a:gd name="connsiteY2960" fmla="*/ 3335712 h 6860376"/>
              <a:gd name="connsiteX2961" fmla="*/ 4226005 w 10502838"/>
              <a:gd name="connsiteY2961" fmla="*/ 3289673 h 6860376"/>
              <a:gd name="connsiteX2962" fmla="*/ 4301939 w 10502838"/>
              <a:gd name="connsiteY2962" fmla="*/ 3213739 h 6860376"/>
              <a:gd name="connsiteX2963" fmla="*/ 4226005 w 10502838"/>
              <a:gd name="connsiteY2963" fmla="*/ 3137805 h 6860376"/>
              <a:gd name="connsiteX2964" fmla="*/ 3668756 w 10502838"/>
              <a:gd name="connsiteY2964" fmla="*/ 3091766 h 6860376"/>
              <a:gd name="connsiteX2965" fmla="*/ 3744690 w 10502838"/>
              <a:gd name="connsiteY2965" fmla="*/ 3167699 h 6860376"/>
              <a:gd name="connsiteX2966" fmla="*/ 3820624 w 10502838"/>
              <a:gd name="connsiteY2966" fmla="*/ 3091766 h 6860376"/>
              <a:gd name="connsiteX2967" fmla="*/ 3866663 w 10502838"/>
              <a:gd name="connsiteY2967" fmla="*/ 3137805 h 6860376"/>
              <a:gd name="connsiteX2968" fmla="*/ 3790729 w 10502838"/>
              <a:gd name="connsiteY2968" fmla="*/ 3213739 h 6860376"/>
              <a:gd name="connsiteX2969" fmla="*/ 3866663 w 10502838"/>
              <a:gd name="connsiteY2969" fmla="*/ 3289673 h 6860376"/>
              <a:gd name="connsiteX2970" fmla="*/ 3820624 w 10502838"/>
              <a:gd name="connsiteY2970" fmla="*/ 3335712 h 6860376"/>
              <a:gd name="connsiteX2971" fmla="*/ 3744690 w 10502838"/>
              <a:gd name="connsiteY2971" fmla="*/ 3259778 h 6860376"/>
              <a:gd name="connsiteX2972" fmla="*/ 3668756 w 10502838"/>
              <a:gd name="connsiteY2972" fmla="*/ 3335712 h 6860376"/>
              <a:gd name="connsiteX2973" fmla="*/ 3622717 w 10502838"/>
              <a:gd name="connsiteY2973" fmla="*/ 3289673 h 6860376"/>
              <a:gd name="connsiteX2974" fmla="*/ 3698651 w 10502838"/>
              <a:gd name="connsiteY2974" fmla="*/ 3213739 h 6860376"/>
              <a:gd name="connsiteX2975" fmla="*/ 3622717 w 10502838"/>
              <a:gd name="connsiteY2975" fmla="*/ 3137805 h 6860376"/>
              <a:gd name="connsiteX2976" fmla="*/ 3067291 w 10502838"/>
              <a:gd name="connsiteY2976" fmla="*/ 3091766 h 6860376"/>
              <a:gd name="connsiteX2977" fmla="*/ 3143226 w 10502838"/>
              <a:gd name="connsiteY2977" fmla="*/ 3167699 h 6860376"/>
              <a:gd name="connsiteX2978" fmla="*/ 3219163 w 10502838"/>
              <a:gd name="connsiteY2978" fmla="*/ 3091766 h 6860376"/>
              <a:gd name="connsiteX2979" fmla="*/ 3265201 w 10502838"/>
              <a:gd name="connsiteY2979" fmla="*/ 3137805 h 6860376"/>
              <a:gd name="connsiteX2980" fmla="*/ 3189266 w 10502838"/>
              <a:gd name="connsiteY2980" fmla="*/ 3213739 h 6860376"/>
              <a:gd name="connsiteX2981" fmla="*/ 3265201 w 10502838"/>
              <a:gd name="connsiteY2981" fmla="*/ 3289673 h 6860376"/>
              <a:gd name="connsiteX2982" fmla="*/ 3218565 w 10502838"/>
              <a:gd name="connsiteY2982" fmla="*/ 3335712 h 6860376"/>
              <a:gd name="connsiteX2983" fmla="*/ 3142629 w 10502838"/>
              <a:gd name="connsiteY2983" fmla="*/ 3259778 h 6860376"/>
              <a:gd name="connsiteX2984" fmla="*/ 3067291 w 10502838"/>
              <a:gd name="connsiteY2984" fmla="*/ 3335712 h 6860376"/>
              <a:gd name="connsiteX2985" fmla="*/ 3021252 w 10502838"/>
              <a:gd name="connsiteY2985" fmla="*/ 3289673 h 6860376"/>
              <a:gd name="connsiteX2986" fmla="*/ 3097187 w 10502838"/>
              <a:gd name="connsiteY2986" fmla="*/ 3213739 h 6860376"/>
              <a:gd name="connsiteX2987" fmla="*/ 3021252 w 10502838"/>
              <a:gd name="connsiteY2987" fmla="*/ 3137805 h 6860376"/>
              <a:gd name="connsiteX2988" fmla="*/ 2464596 w 10502838"/>
              <a:gd name="connsiteY2988" fmla="*/ 3091766 h 6860376"/>
              <a:gd name="connsiteX2989" fmla="*/ 2540532 w 10502838"/>
              <a:gd name="connsiteY2989" fmla="*/ 3167699 h 6860376"/>
              <a:gd name="connsiteX2990" fmla="*/ 2616466 w 10502838"/>
              <a:gd name="connsiteY2990" fmla="*/ 3091766 h 6860376"/>
              <a:gd name="connsiteX2991" fmla="*/ 2662506 w 10502838"/>
              <a:gd name="connsiteY2991" fmla="*/ 3137805 h 6860376"/>
              <a:gd name="connsiteX2992" fmla="*/ 2586571 w 10502838"/>
              <a:gd name="connsiteY2992" fmla="*/ 3213739 h 6860376"/>
              <a:gd name="connsiteX2993" fmla="*/ 2662506 w 10502838"/>
              <a:gd name="connsiteY2993" fmla="*/ 3289673 h 6860376"/>
              <a:gd name="connsiteX2994" fmla="*/ 2616466 w 10502838"/>
              <a:gd name="connsiteY2994" fmla="*/ 3335712 h 6860376"/>
              <a:gd name="connsiteX2995" fmla="*/ 2540532 w 10502838"/>
              <a:gd name="connsiteY2995" fmla="*/ 3259778 h 6860376"/>
              <a:gd name="connsiteX2996" fmla="*/ 2464596 w 10502838"/>
              <a:gd name="connsiteY2996" fmla="*/ 3335712 h 6860376"/>
              <a:gd name="connsiteX2997" fmla="*/ 2418557 w 10502838"/>
              <a:gd name="connsiteY2997" fmla="*/ 3289673 h 6860376"/>
              <a:gd name="connsiteX2998" fmla="*/ 2494492 w 10502838"/>
              <a:gd name="connsiteY2998" fmla="*/ 3213739 h 6860376"/>
              <a:gd name="connsiteX2999" fmla="*/ 2418557 w 10502838"/>
              <a:gd name="connsiteY2999" fmla="*/ 3137805 h 6860376"/>
              <a:gd name="connsiteX3000" fmla="*/ 1861902 w 10502838"/>
              <a:gd name="connsiteY3000" fmla="*/ 3091766 h 6860376"/>
              <a:gd name="connsiteX3001" fmla="*/ 1937836 w 10502838"/>
              <a:gd name="connsiteY3001" fmla="*/ 3167699 h 6860376"/>
              <a:gd name="connsiteX3002" fmla="*/ 2013770 w 10502838"/>
              <a:gd name="connsiteY3002" fmla="*/ 3091766 h 6860376"/>
              <a:gd name="connsiteX3003" fmla="*/ 2059809 w 10502838"/>
              <a:gd name="connsiteY3003" fmla="*/ 3137805 h 6860376"/>
              <a:gd name="connsiteX3004" fmla="*/ 1983875 w 10502838"/>
              <a:gd name="connsiteY3004" fmla="*/ 3213739 h 6860376"/>
              <a:gd name="connsiteX3005" fmla="*/ 2059809 w 10502838"/>
              <a:gd name="connsiteY3005" fmla="*/ 3289673 h 6860376"/>
              <a:gd name="connsiteX3006" fmla="*/ 2013770 w 10502838"/>
              <a:gd name="connsiteY3006" fmla="*/ 3335712 h 6860376"/>
              <a:gd name="connsiteX3007" fmla="*/ 1937836 w 10502838"/>
              <a:gd name="connsiteY3007" fmla="*/ 3259778 h 6860376"/>
              <a:gd name="connsiteX3008" fmla="*/ 1861902 w 10502838"/>
              <a:gd name="connsiteY3008" fmla="*/ 3335712 h 6860376"/>
              <a:gd name="connsiteX3009" fmla="*/ 1815861 w 10502838"/>
              <a:gd name="connsiteY3009" fmla="*/ 3289673 h 6860376"/>
              <a:gd name="connsiteX3010" fmla="*/ 1891797 w 10502838"/>
              <a:gd name="connsiteY3010" fmla="*/ 3213739 h 6860376"/>
              <a:gd name="connsiteX3011" fmla="*/ 1815861 w 10502838"/>
              <a:gd name="connsiteY3011" fmla="*/ 3137805 h 6860376"/>
              <a:gd name="connsiteX3012" fmla="*/ 657116 w 10502838"/>
              <a:gd name="connsiteY3012" fmla="*/ 3091766 h 6860376"/>
              <a:gd name="connsiteX3013" fmla="*/ 733050 w 10502838"/>
              <a:gd name="connsiteY3013" fmla="*/ 3167699 h 6860376"/>
              <a:gd name="connsiteX3014" fmla="*/ 808984 w 10502838"/>
              <a:gd name="connsiteY3014" fmla="*/ 3091766 h 6860376"/>
              <a:gd name="connsiteX3015" fmla="*/ 855023 w 10502838"/>
              <a:gd name="connsiteY3015" fmla="*/ 3137805 h 6860376"/>
              <a:gd name="connsiteX3016" fmla="*/ 779089 w 10502838"/>
              <a:gd name="connsiteY3016" fmla="*/ 3213739 h 6860376"/>
              <a:gd name="connsiteX3017" fmla="*/ 855023 w 10502838"/>
              <a:gd name="connsiteY3017" fmla="*/ 3289673 h 6860376"/>
              <a:gd name="connsiteX3018" fmla="*/ 808984 w 10502838"/>
              <a:gd name="connsiteY3018" fmla="*/ 3335712 h 6860376"/>
              <a:gd name="connsiteX3019" fmla="*/ 733050 w 10502838"/>
              <a:gd name="connsiteY3019" fmla="*/ 3259778 h 6860376"/>
              <a:gd name="connsiteX3020" fmla="*/ 657116 w 10502838"/>
              <a:gd name="connsiteY3020" fmla="*/ 3335712 h 6860376"/>
              <a:gd name="connsiteX3021" fmla="*/ 611077 w 10502838"/>
              <a:gd name="connsiteY3021" fmla="*/ 3289673 h 6860376"/>
              <a:gd name="connsiteX3022" fmla="*/ 687011 w 10502838"/>
              <a:gd name="connsiteY3022" fmla="*/ 3213739 h 6860376"/>
              <a:gd name="connsiteX3023" fmla="*/ 611077 w 10502838"/>
              <a:gd name="connsiteY3023" fmla="*/ 3137805 h 6860376"/>
              <a:gd name="connsiteX3024" fmla="*/ 10348579 w 10502838"/>
              <a:gd name="connsiteY3024" fmla="*/ 2643340 h 6860376"/>
              <a:gd name="connsiteX3025" fmla="*/ 10395813 w 10502838"/>
              <a:gd name="connsiteY3025" fmla="*/ 2643340 h 6860376"/>
              <a:gd name="connsiteX3026" fmla="*/ 10395813 w 10502838"/>
              <a:gd name="connsiteY3026" fmla="*/ 2750364 h 6860376"/>
              <a:gd name="connsiteX3027" fmla="*/ 10502838 w 10502838"/>
              <a:gd name="connsiteY3027" fmla="*/ 2750364 h 6860376"/>
              <a:gd name="connsiteX3028" fmla="*/ 10502838 w 10502838"/>
              <a:gd name="connsiteY3028" fmla="*/ 2797000 h 6860376"/>
              <a:gd name="connsiteX3029" fmla="*/ 10395813 w 10502838"/>
              <a:gd name="connsiteY3029" fmla="*/ 2797000 h 6860376"/>
              <a:gd name="connsiteX3030" fmla="*/ 10395813 w 10502838"/>
              <a:gd name="connsiteY3030" fmla="*/ 2904026 h 6860376"/>
              <a:gd name="connsiteX3031" fmla="*/ 10348579 w 10502838"/>
              <a:gd name="connsiteY3031" fmla="*/ 2904026 h 6860376"/>
              <a:gd name="connsiteX3032" fmla="*/ 10348579 w 10502838"/>
              <a:gd name="connsiteY3032" fmla="*/ 2797000 h 6860376"/>
              <a:gd name="connsiteX3033" fmla="*/ 10241553 w 10502838"/>
              <a:gd name="connsiteY3033" fmla="*/ 2797000 h 6860376"/>
              <a:gd name="connsiteX3034" fmla="*/ 10241553 w 10502838"/>
              <a:gd name="connsiteY3034" fmla="*/ 2750364 h 6860376"/>
              <a:gd name="connsiteX3035" fmla="*/ 10348579 w 10502838"/>
              <a:gd name="connsiteY3035" fmla="*/ 2750364 h 6860376"/>
              <a:gd name="connsiteX3036" fmla="*/ 9746486 w 10502838"/>
              <a:gd name="connsiteY3036" fmla="*/ 2643340 h 6860376"/>
              <a:gd name="connsiteX3037" fmla="*/ 9793123 w 10502838"/>
              <a:gd name="connsiteY3037" fmla="*/ 2643340 h 6860376"/>
              <a:gd name="connsiteX3038" fmla="*/ 9793123 w 10502838"/>
              <a:gd name="connsiteY3038" fmla="*/ 2750364 h 6860376"/>
              <a:gd name="connsiteX3039" fmla="*/ 9900148 w 10502838"/>
              <a:gd name="connsiteY3039" fmla="*/ 2750364 h 6860376"/>
              <a:gd name="connsiteX3040" fmla="*/ 9900148 w 10502838"/>
              <a:gd name="connsiteY3040" fmla="*/ 2797000 h 6860376"/>
              <a:gd name="connsiteX3041" fmla="*/ 9793123 w 10502838"/>
              <a:gd name="connsiteY3041" fmla="*/ 2797000 h 6860376"/>
              <a:gd name="connsiteX3042" fmla="*/ 9793123 w 10502838"/>
              <a:gd name="connsiteY3042" fmla="*/ 2904026 h 6860376"/>
              <a:gd name="connsiteX3043" fmla="*/ 9746486 w 10502838"/>
              <a:gd name="connsiteY3043" fmla="*/ 2904026 h 6860376"/>
              <a:gd name="connsiteX3044" fmla="*/ 9746486 w 10502838"/>
              <a:gd name="connsiteY3044" fmla="*/ 2797000 h 6860376"/>
              <a:gd name="connsiteX3045" fmla="*/ 9639460 w 10502838"/>
              <a:gd name="connsiteY3045" fmla="*/ 2797000 h 6860376"/>
              <a:gd name="connsiteX3046" fmla="*/ 9639460 w 10502838"/>
              <a:gd name="connsiteY3046" fmla="*/ 2750364 h 6860376"/>
              <a:gd name="connsiteX3047" fmla="*/ 9746486 w 10502838"/>
              <a:gd name="connsiteY3047" fmla="*/ 2750364 h 6860376"/>
              <a:gd name="connsiteX3048" fmla="*/ 9143796 w 10502838"/>
              <a:gd name="connsiteY3048" fmla="*/ 2643340 h 6860376"/>
              <a:gd name="connsiteX3049" fmla="*/ 9191030 w 10502838"/>
              <a:gd name="connsiteY3049" fmla="*/ 2643340 h 6860376"/>
              <a:gd name="connsiteX3050" fmla="*/ 9191030 w 10502838"/>
              <a:gd name="connsiteY3050" fmla="*/ 2750364 h 6860376"/>
              <a:gd name="connsiteX3051" fmla="*/ 9298055 w 10502838"/>
              <a:gd name="connsiteY3051" fmla="*/ 2750364 h 6860376"/>
              <a:gd name="connsiteX3052" fmla="*/ 9298055 w 10502838"/>
              <a:gd name="connsiteY3052" fmla="*/ 2797000 h 6860376"/>
              <a:gd name="connsiteX3053" fmla="*/ 9191030 w 10502838"/>
              <a:gd name="connsiteY3053" fmla="*/ 2797000 h 6860376"/>
              <a:gd name="connsiteX3054" fmla="*/ 9191030 w 10502838"/>
              <a:gd name="connsiteY3054" fmla="*/ 2904026 h 6860376"/>
              <a:gd name="connsiteX3055" fmla="*/ 9143796 w 10502838"/>
              <a:gd name="connsiteY3055" fmla="*/ 2904026 h 6860376"/>
              <a:gd name="connsiteX3056" fmla="*/ 9143796 w 10502838"/>
              <a:gd name="connsiteY3056" fmla="*/ 2797000 h 6860376"/>
              <a:gd name="connsiteX3057" fmla="*/ 9036770 w 10502838"/>
              <a:gd name="connsiteY3057" fmla="*/ 2797000 h 6860376"/>
              <a:gd name="connsiteX3058" fmla="*/ 9036770 w 10502838"/>
              <a:gd name="connsiteY3058" fmla="*/ 2750364 h 6860376"/>
              <a:gd name="connsiteX3059" fmla="*/ 9143796 w 10502838"/>
              <a:gd name="connsiteY3059" fmla="*/ 2750364 h 6860376"/>
              <a:gd name="connsiteX3060" fmla="*/ 8541105 w 10502838"/>
              <a:gd name="connsiteY3060" fmla="*/ 2643340 h 6860376"/>
              <a:gd name="connsiteX3061" fmla="*/ 8588339 w 10502838"/>
              <a:gd name="connsiteY3061" fmla="*/ 2643340 h 6860376"/>
              <a:gd name="connsiteX3062" fmla="*/ 8588339 w 10502838"/>
              <a:gd name="connsiteY3062" fmla="*/ 2750364 h 6860376"/>
              <a:gd name="connsiteX3063" fmla="*/ 8695365 w 10502838"/>
              <a:gd name="connsiteY3063" fmla="*/ 2750364 h 6860376"/>
              <a:gd name="connsiteX3064" fmla="*/ 8695365 w 10502838"/>
              <a:gd name="connsiteY3064" fmla="*/ 2797000 h 6860376"/>
              <a:gd name="connsiteX3065" fmla="*/ 8588339 w 10502838"/>
              <a:gd name="connsiteY3065" fmla="*/ 2797000 h 6860376"/>
              <a:gd name="connsiteX3066" fmla="*/ 8588339 w 10502838"/>
              <a:gd name="connsiteY3066" fmla="*/ 2904026 h 6860376"/>
              <a:gd name="connsiteX3067" fmla="*/ 8541105 w 10502838"/>
              <a:gd name="connsiteY3067" fmla="*/ 2904026 h 6860376"/>
              <a:gd name="connsiteX3068" fmla="*/ 8541105 w 10502838"/>
              <a:gd name="connsiteY3068" fmla="*/ 2797000 h 6860376"/>
              <a:gd name="connsiteX3069" fmla="*/ 8434079 w 10502838"/>
              <a:gd name="connsiteY3069" fmla="*/ 2797000 h 6860376"/>
              <a:gd name="connsiteX3070" fmla="*/ 8434079 w 10502838"/>
              <a:gd name="connsiteY3070" fmla="*/ 2750364 h 6860376"/>
              <a:gd name="connsiteX3071" fmla="*/ 8541105 w 10502838"/>
              <a:gd name="connsiteY3071" fmla="*/ 2750364 h 6860376"/>
              <a:gd name="connsiteX3072" fmla="*/ 7939012 w 10502838"/>
              <a:gd name="connsiteY3072" fmla="*/ 2643340 h 6860376"/>
              <a:gd name="connsiteX3073" fmla="*/ 7985648 w 10502838"/>
              <a:gd name="connsiteY3073" fmla="*/ 2643340 h 6860376"/>
              <a:gd name="connsiteX3074" fmla="*/ 7985648 w 10502838"/>
              <a:gd name="connsiteY3074" fmla="*/ 2750364 h 6860376"/>
              <a:gd name="connsiteX3075" fmla="*/ 8092674 w 10502838"/>
              <a:gd name="connsiteY3075" fmla="*/ 2750364 h 6860376"/>
              <a:gd name="connsiteX3076" fmla="*/ 8092674 w 10502838"/>
              <a:gd name="connsiteY3076" fmla="*/ 2797000 h 6860376"/>
              <a:gd name="connsiteX3077" fmla="*/ 7985648 w 10502838"/>
              <a:gd name="connsiteY3077" fmla="*/ 2797000 h 6860376"/>
              <a:gd name="connsiteX3078" fmla="*/ 7985648 w 10502838"/>
              <a:gd name="connsiteY3078" fmla="*/ 2904026 h 6860376"/>
              <a:gd name="connsiteX3079" fmla="*/ 7939012 w 10502838"/>
              <a:gd name="connsiteY3079" fmla="*/ 2904026 h 6860376"/>
              <a:gd name="connsiteX3080" fmla="*/ 7939012 w 10502838"/>
              <a:gd name="connsiteY3080" fmla="*/ 2797000 h 6860376"/>
              <a:gd name="connsiteX3081" fmla="*/ 7831986 w 10502838"/>
              <a:gd name="connsiteY3081" fmla="*/ 2797000 h 6860376"/>
              <a:gd name="connsiteX3082" fmla="*/ 7831986 w 10502838"/>
              <a:gd name="connsiteY3082" fmla="*/ 2750364 h 6860376"/>
              <a:gd name="connsiteX3083" fmla="*/ 7939012 w 10502838"/>
              <a:gd name="connsiteY3083" fmla="*/ 2750364 h 6860376"/>
              <a:gd name="connsiteX3084" fmla="*/ 7336321 w 10502838"/>
              <a:gd name="connsiteY3084" fmla="*/ 2643340 h 6860376"/>
              <a:gd name="connsiteX3085" fmla="*/ 7383555 w 10502838"/>
              <a:gd name="connsiteY3085" fmla="*/ 2643340 h 6860376"/>
              <a:gd name="connsiteX3086" fmla="*/ 7383555 w 10502838"/>
              <a:gd name="connsiteY3086" fmla="*/ 2750364 h 6860376"/>
              <a:gd name="connsiteX3087" fmla="*/ 7490581 w 10502838"/>
              <a:gd name="connsiteY3087" fmla="*/ 2750364 h 6860376"/>
              <a:gd name="connsiteX3088" fmla="*/ 7490581 w 10502838"/>
              <a:gd name="connsiteY3088" fmla="*/ 2797000 h 6860376"/>
              <a:gd name="connsiteX3089" fmla="*/ 7383555 w 10502838"/>
              <a:gd name="connsiteY3089" fmla="*/ 2797000 h 6860376"/>
              <a:gd name="connsiteX3090" fmla="*/ 7383555 w 10502838"/>
              <a:gd name="connsiteY3090" fmla="*/ 2904026 h 6860376"/>
              <a:gd name="connsiteX3091" fmla="*/ 7336321 w 10502838"/>
              <a:gd name="connsiteY3091" fmla="*/ 2904026 h 6860376"/>
              <a:gd name="connsiteX3092" fmla="*/ 7336321 w 10502838"/>
              <a:gd name="connsiteY3092" fmla="*/ 2797000 h 6860376"/>
              <a:gd name="connsiteX3093" fmla="*/ 7229295 w 10502838"/>
              <a:gd name="connsiteY3093" fmla="*/ 2797000 h 6860376"/>
              <a:gd name="connsiteX3094" fmla="*/ 7229295 w 10502838"/>
              <a:gd name="connsiteY3094" fmla="*/ 2750364 h 6860376"/>
              <a:gd name="connsiteX3095" fmla="*/ 7336321 w 10502838"/>
              <a:gd name="connsiteY3095" fmla="*/ 2750364 h 6860376"/>
              <a:gd name="connsiteX3096" fmla="*/ 6734228 w 10502838"/>
              <a:gd name="connsiteY3096" fmla="*/ 2643340 h 6860376"/>
              <a:gd name="connsiteX3097" fmla="*/ 6780864 w 10502838"/>
              <a:gd name="connsiteY3097" fmla="*/ 2643340 h 6860376"/>
              <a:gd name="connsiteX3098" fmla="*/ 6780864 w 10502838"/>
              <a:gd name="connsiteY3098" fmla="*/ 2750364 h 6860376"/>
              <a:gd name="connsiteX3099" fmla="*/ 6887890 w 10502838"/>
              <a:gd name="connsiteY3099" fmla="*/ 2750364 h 6860376"/>
              <a:gd name="connsiteX3100" fmla="*/ 6887890 w 10502838"/>
              <a:gd name="connsiteY3100" fmla="*/ 2797000 h 6860376"/>
              <a:gd name="connsiteX3101" fmla="*/ 6780864 w 10502838"/>
              <a:gd name="connsiteY3101" fmla="*/ 2797000 h 6860376"/>
              <a:gd name="connsiteX3102" fmla="*/ 6780864 w 10502838"/>
              <a:gd name="connsiteY3102" fmla="*/ 2904026 h 6860376"/>
              <a:gd name="connsiteX3103" fmla="*/ 6734228 w 10502838"/>
              <a:gd name="connsiteY3103" fmla="*/ 2904026 h 6860376"/>
              <a:gd name="connsiteX3104" fmla="*/ 6734228 w 10502838"/>
              <a:gd name="connsiteY3104" fmla="*/ 2797000 h 6860376"/>
              <a:gd name="connsiteX3105" fmla="*/ 6627202 w 10502838"/>
              <a:gd name="connsiteY3105" fmla="*/ 2797000 h 6860376"/>
              <a:gd name="connsiteX3106" fmla="*/ 6627202 w 10502838"/>
              <a:gd name="connsiteY3106" fmla="*/ 2750364 h 6860376"/>
              <a:gd name="connsiteX3107" fmla="*/ 6734228 w 10502838"/>
              <a:gd name="connsiteY3107" fmla="*/ 2750364 h 6860376"/>
              <a:gd name="connsiteX3108" fmla="*/ 6131537 w 10502838"/>
              <a:gd name="connsiteY3108" fmla="*/ 2643340 h 6860376"/>
              <a:gd name="connsiteX3109" fmla="*/ 6178771 w 10502838"/>
              <a:gd name="connsiteY3109" fmla="*/ 2643340 h 6860376"/>
              <a:gd name="connsiteX3110" fmla="*/ 6178771 w 10502838"/>
              <a:gd name="connsiteY3110" fmla="*/ 2750364 h 6860376"/>
              <a:gd name="connsiteX3111" fmla="*/ 6285797 w 10502838"/>
              <a:gd name="connsiteY3111" fmla="*/ 2750364 h 6860376"/>
              <a:gd name="connsiteX3112" fmla="*/ 6285797 w 10502838"/>
              <a:gd name="connsiteY3112" fmla="*/ 2797000 h 6860376"/>
              <a:gd name="connsiteX3113" fmla="*/ 6178771 w 10502838"/>
              <a:gd name="connsiteY3113" fmla="*/ 2797000 h 6860376"/>
              <a:gd name="connsiteX3114" fmla="*/ 6178771 w 10502838"/>
              <a:gd name="connsiteY3114" fmla="*/ 2904026 h 6860376"/>
              <a:gd name="connsiteX3115" fmla="*/ 6131537 w 10502838"/>
              <a:gd name="connsiteY3115" fmla="*/ 2904026 h 6860376"/>
              <a:gd name="connsiteX3116" fmla="*/ 6131537 w 10502838"/>
              <a:gd name="connsiteY3116" fmla="*/ 2797000 h 6860376"/>
              <a:gd name="connsiteX3117" fmla="*/ 6024511 w 10502838"/>
              <a:gd name="connsiteY3117" fmla="*/ 2797000 h 6860376"/>
              <a:gd name="connsiteX3118" fmla="*/ 6024511 w 10502838"/>
              <a:gd name="connsiteY3118" fmla="*/ 2750364 h 6860376"/>
              <a:gd name="connsiteX3119" fmla="*/ 6131537 w 10502838"/>
              <a:gd name="connsiteY3119" fmla="*/ 2750364 h 6860376"/>
              <a:gd name="connsiteX3120" fmla="*/ 5528846 w 10502838"/>
              <a:gd name="connsiteY3120" fmla="*/ 2643340 h 6860376"/>
              <a:gd name="connsiteX3121" fmla="*/ 5576080 w 10502838"/>
              <a:gd name="connsiteY3121" fmla="*/ 2643340 h 6860376"/>
              <a:gd name="connsiteX3122" fmla="*/ 5576080 w 10502838"/>
              <a:gd name="connsiteY3122" fmla="*/ 2750364 h 6860376"/>
              <a:gd name="connsiteX3123" fmla="*/ 5683106 w 10502838"/>
              <a:gd name="connsiteY3123" fmla="*/ 2750364 h 6860376"/>
              <a:gd name="connsiteX3124" fmla="*/ 5683106 w 10502838"/>
              <a:gd name="connsiteY3124" fmla="*/ 2797000 h 6860376"/>
              <a:gd name="connsiteX3125" fmla="*/ 5576080 w 10502838"/>
              <a:gd name="connsiteY3125" fmla="*/ 2797000 h 6860376"/>
              <a:gd name="connsiteX3126" fmla="*/ 5576080 w 10502838"/>
              <a:gd name="connsiteY3126" fmla="*/ 2904026 h 6860376"/>
              <a:gd name="connsiteX3127" fmla="*/ 5528846 w 10502838"/>
              <a:gd name="connsiteY3127" fmla="*/ 2904026 h 6860376"/>
              <a:gd name="connsiteX3128" fmla="*/ 5528846 w 10502838"/>
              <a:gd name="connsiteY3128" fmla="*/ 2797000 h 6860376"/>
              <a:gd name="connsiteX3129" fmla="*/ 5421820 w 10502838"/>
              <a:gd name="connsiteY3129" fmla="*/ 2797000 h 6860376"/>
              <a:gd name="connsiteX3130" fmla="*/ 5421820 w 10502838"/>
              <a:gd name="connsiteY3130" fmla="*/ 2750364 h 6860376"/>
              <a:gd name="connsiteX3131" fmla="*/ 5528846 w 10502838"/>
              <a:gd name="connsiteY3131" fmla="*/ 2750364 h 6860376"/>
              <a:gd name="connsiteX3132" fmla="*/ 4926753 w 10502838"/>
              <a:gd name="connsiteY3132" fmla="*/ 2643340 h 6860376"/>
              <a:gd name="connsiteX3133" fmla="*/ 4973389 w 10502838"/>
              <a:gd name="connsiteY3133" fmla="*/ 2643340 h 6860376"/>
              <a:gd name="connsiteX3134" fmla="*/ 4973389 w 10502838"/>
              <a:gd name="connsiteY3134" fmla="*/ 2750364 h 6860376"/>
              <a:gd name="connsiteX3135" fmla="*/ 5080415 w 10502838"/>
              <a:gd name="connsiteY3135" fmla="*/ 2750364 h 6860376"/>
              <a:gd name="connsiteX3136" fmla="*/ 5080415 w 10502838"/>
              <a:gd name="connsiteY3136" fmla="*/ 2797000 h 6860376"/>
              <a:gd name="connsiteX3137" fmla="*/ 4973389 w 10502838"/>
              <a:gd name="connsiteY3137" fmla="*/ 2797000 h 6860376"/>
              <a:gd name="connsiteX3138" fmla="*/ 4973389 w 10502838"/>
              <a:gd name="connsiteY3138" fmla="*/ 2904026 h 6860376"/>
              <a:gd name="connsiteX3139" fmla="*/ 4926753 w 10502838"/>
              <a:gd name="connsiteY3139" fmla="*/ 2904026 h 6860376"/>
              <a:gd name="connsiteX3140" fmla="*/ 4926753 w 10502838"/>
              <a:gd name="connsiteY3140" fmla="*/ 2797000 h 6860376"/>
              <a:gd name="connsiteX3141" fmla="*/ 4819727 w 10502838"/>
              <a:gd name="connsiteY3141" fmla="*/ 2797000 h 6860376"/>
              <a:gd name="connsiteX3142" fmla="*/ 4819727 w 10502838"/>
              <a:gd name="connsiteY3142" fmla="*/ 2750364 h 6860376"/>
              <a:gd name="connsiteX3143" fmla="*/ 4926753 w 10502838"/>
              <a:gd name="connsiteY3143" fmla="*/ 2750364 h 6860376"/>
              <a:gd name="connsiteX3144" fmla="*/ 4324063 w 10502838"/>
              <a:gd name="connsiteY3144" fmla="*/ 2643340 h 6860376"/>
              <a:gd name="connsiteX3145" fmla="*/ 4371297 w 10502838"/>
              <a:gd name="connsiteY3145" fmla="*/ 2643340 h 6860376"/>
              <a:gd name="connsiteX3146" fmla="*/ 4371297 w 10502838"/>
              <a:gd name="connsiteY3146" fmla="*/ 2750364 h 6860376"/>
              <a:gd name="connsiteX3147" fmla="*/ 4478323 w 10502838"/>
              <a:gd name="connsiteY3147" fmla="*/ 2750364 h 6860376"/>
              <a:gd name="connsiteX3148" fmla="*/ 4478323 w 10502838"/>
              <a:gd name="connsiteY3148" fmla="*/ 2797000 h 6860376"/>
              <a:gd name="connsiteX3149" fmla="*/ 4371297 w 10502838"/>
              <a:gd name="connsiteY3149" fmla="*/ 2797000 h 6860376"/>
              <a:gd name="connsiteX3150" fmla="*/ 4371297 w 10502838"/>
              <a:gd name="connsiteY3150" fmla="*/ 2904026 h 6860376"/>
              <a:gd name="connsiteX3151" fmla="*/ 4324063 w 10502838"/>
              <a:gd name="connsiteY3151" fmla="*/ 2904026 h 6860376"/>
              <a:gd name="connsiteX3152" fmla="*/ 4324063 w 10502838"/>
              <a:gd name="connsiteY3152" fmla="*/ 2797000 h 6860376"/>
              <a:gd name="connsiteX3153" fmla="*/ 4217037 w 10502838"/>
              <a:gd name="connsiteY3153" fmla="*/ 2797000 h 6860376"/>
              <a:gd name="connsiteX3154" fmla="*/ 4217037 w 10502838"/>
              <a:gd name="connsiteY3154" fmla="*/ 2750364 h 6860376"/>
              <a:gd name="connsiteX3155" fmla="*/ 4324063 w 10502838"/>
              <a:gd name="connsiteY3155" fmla="*/ 2750364 h 6860376"/>
              <a:gd name="connsiteX3156" fmla="*/ 3721970 w 10502838"/>
              <a:gd name="connsiteY3156" fmla="*/ 2643340 h 6860376"/>
              <a:gd name="connsiteX3157" fmla="*/ 3768606 w 10502838"/>
              <a:gd name="connsiteY3157" fmla="*/ 2643340 h 6860376"/>
              <a:gd name="connsiteX3158" fmla="*/ 3768606 w 10502838"/>
              <a:gd name="connsiteY3158" fmla="*/ 2750364 h 6860376"/>
              <a:gd name="connsiteX3159" fmla="*/ 3875632 w 10502838"/>
              <a:gd name="connsiteY3159" fmla="*/ 2750364 h 6860376"/>
              <a:gd name="connsiteX3160" fmla="*/ 3875632 w 10502838"/>
              <a:gd name="connsiteY3160" fmla="*/ 2797000 h 6860376"/>
              <a:gd name="connsiteX3161" fmla="*/ 3768606 w 10502838"/>
              <a:gd name="connsiteY3161" fmla="*/ 2797000 h 6860376"/>
              <a:gd name="connsiteX3162" fmla="*/ 3768606 w 10502838"/>
              <a:gd name="connsiteY3162" fmla="*/ 2904026 h 6860376"/>
              <a:gd name="connsiteX3163" fmla="*/ 3721970 w 10502838"/>
              <a:gd name="connsiteY3163" fmla="*/ 2904026 h 6860376"/>
              <a:gd name="connsiteX3164" fmla="*/ 3721970 w 10502838"/>
              <a:gd name="connsiteY3164" fmla="*/ 2797000 h 6860376"/>
              <a:gd name="connsiteX3165" fmla="*/ 3614944 w 10502838"/>
              <a:gd name="connsiteY3165" fmla="*/ 2797000 h 6860376"/>
              <a:gd name="connsiteX3166" fmla="*/ 3614944 w 10502838"/>
              <a:gd name="connsiteY3166" fmla="*/ 2750364 h 6860376"/>
              <a:gd name="connsiteX3167" fmla="*/ 3721970 w 10502838"/>
              <a:gd name="connsiteY3167" fmla="*/ 2750364 h 6860376"/>
              <a:gd name="connsiteX3168" fmla="*/ 3119317 w 10502838"/>
              <a:gd name="connsiteY3168" fmla="*/ 2643340 h 6860376"/>
              <a:gd name="connsiteX3169" fmla="*/ 3166552 w 10502838"/>
              <a:gd name="connsiteY3169" fmla="*/ 2643340 h 6860376"/>
              <a:gd name="connsiteX3170" fmla="*/ 3166552 w 10502838"/>
              <a:gd name="connsiteY3170" fmla="*/ 2750364 h 6860376"/>
              <a:gd name="connsiteX3171" fmla="*/ 3273578 w 10502838"/>
              <a:gd name="connsiteY3171" fmla="*/ 2750364 h 6860376"/>
              <a:gd name="connsiteX3172" fmla="*/ 3273578 w 10502838"/>
              <a:gd name="connsiteY3172" fmla="*/ 2797000 h 6860376"/>
              <a:gd name="connsiteX3173" fmla="*/ 3166552 w 10502838"/>
              <a:gd name="connsiteY3173" fmla="*/ 2797000 h 6860376"/>
              <a:gd name="connsiteX3174" fmla="*/ 3166552 w 10502838"/>
              <a:gd name="connsiteY3174" fmla="*/ 2904026 h 6860376"/>
              <a:gd name="connsiteX3175" fmla="*/ 3119317 w 10502838"/>
              <a:gd name="connsiteY3175" fmla="*/ 2904026 h 6860376"/>
              <a:gd name="connsiteX3176" fmla="*/ 3119317 w 10502838"/>
              <a:gd name="connsiteY3176" fmla="*/ 2797000 h 6860376"/>
              <a:gd name="connsiteX3177" fmla="*/ 3012289 w 10502838"/>
              <a:gd name="connsiteY3177" fmla="*/ 2797000 h 6860376"/>
              <a:gd name="connsiteX3178" fmla="*/ 3012289 w 10502838"/>
              <a:gd name="connsiteY3178" fmla="*/ 2750364 h 6860376"/>
              <a:gd name="connsiteX3179" fmla="*/ 3119317 w 10502838"/>
              <a:gd name="connsiteY3179" fmla="*/ 2750364 h 6860376"/>
              <a:gd name="connsiteX3180" fmla="*/ 2516620 w 10502838"/>
              <a:gd name="connsiteY3180" fmla="*/ 2643340 h 6860376"/>
              <a:gd name="connsiteX3181" fmla="*/ 2563855 w 10502838"/>
              <a:gd name="connsiteY3181" fmla="*/ 2643340 h 6860376"/>
              <a:gd name="connsiteX3182" fmla="*/ 2563855 w 10502838"/>
              <a:gd name="connsiteY3182" fmla="*/ 2750364 h 6860376"/>
              <a:gd name="connsiteX3183" fmla="*/ 2670882 w 10502838"/>
              <a:gd name="connsiteY3183" fmla="*/ 2750364 h 6860376"/>
              <a:gd name="connsiteX3184" fmla="*/ 2670882 w 10502838"/>
              <a:gd name="connsiteY3184" fmla="*/ 2797000 h 6860376"/>
              <a:gd name="connsiteX3185" fmla="*/ 2563855 w 10502838"/>
              <a:gd name="connsiteY3185" fmla="*/ 2797000 h 6860376"/>
              <a:gd name="connsiteX3186" fmla="*/ 2563855 w 10502838"/>
              <a:gd name="connsiteY3186" fmla="*/ 2904026 h 6860376"/>
              <a:gd name="connsiteX3187" fmla="*/ 2516620 w 10502838"/>
              <a:gd name="connsiteY3187" fmla="*/ 2904026 h 6860376"/>
              <a:gd name="connsiteX3188" fmla="*/ 2516620 w 10502838"/>
              <a:gd name="connsiteY3188" fmla="*/ 2797000 h 6860376"/>
              <a:gd name="connsiteX3189" fmla="*/ 2409593 w 10502838"/>
              <a:gd name="connsiteY3189" fmla="*/ 2797000 h 6860376"/>
              <a:gd name="connsiteX3190" fmla="*/ 2409593 w 10502838"/>
              <a:gd name="connsiteY3190" fmla="*/ 2750364 h 6860376"/>
              <a:gd name="connsiteX3191" fmla="*/ 2516620 w 10502838"/>
              <a:gd name="connsiteY3191" fmla="*/ 2750364 h 6860376"/>
              <a:gd name="connsiteX3192" fmla="*/ 1914523 w 10502838"/>
              <a:gd name="connsiteY3192" fmla="*/ 2643340 h 6860376"/>
              <a:gd name="connsiteX3193" fmla="*/ 1961159 w 10502838"/>
              <a:gd name="connsiteY3193" fmla="*/ 2643340 h 6860376"/>
              <a:gd name="connsiteX3194" fmla="*/ 1961159 w 10502838"/>
              <a:gd name="connsiteY3194" fmla="*/ 2750364 h 6860376"/>
              <a:gd name="connsiteX3195" fmla="*/ 2068185 w 10502838"/>
              <a:gd name="connsiteY3195" fmla="*/ 2750364 h 6860376"/>
              <a:gd name="connsiteX3196" fmla="*/ 2068185 w 10502838"/>
              <a:gd name="connsiteY3196" fmla="*/ 2797000 h 6860376"/>
              <a:gd name="connsiteX3197" fmla="*/ 1961159 w 10502838"/>
              <a:gd name="connsiteY3197" fmla="*/ 2797000 h 6860376"/>
              <a:gd name="connsiteX3198" fmla="*/ 1961159 w 10502838"/>
              <a:gd name="connsiteY3198" fmla="*/ 2904026 h 6860376"/>
              <a:gd name="connsiteX3199" fmla="*/ 1914523 w 10502838"/>
              <a:gd name="connsiteY3199" fmla="*/ 2904026 h 6860376"/>
              <a:gd name="connsiteX3200" fmla="*/ 1914523 w 10502838"/>
              <a:gd name="connsiteY3200" fmla="*/ 2797000 h 6860376"/>
              <a:gd name="connsiteX3201" fmla="*/ 1807494 w 10502838"/>
              <a:gd name="connsiteY3201" fmla="*/ 2797000 h 6860376"/>
              <a:gd name="connsiteX3202" fmla="*/ 1807494 w 10502838"/>
              <a:gd name="connsiteY3202" fmla="*/ 2750364 h 6860376"/>
              <a:gd name="connsiteX3203" fmla="*/ 1914523 w 10502838"/>
              <a:gd name="connsiteY3203" fmla="*/ 2750364 h 6860376"/>
              <a:gd name="connsiteX3204" fmla="*/ 1311825 w 10502838"/>
              <a:gd name="connsiteY3204" fmla="*/ 2643340 h 6860376"/>
              <a:gd name="connsiteX3205" fmla="*/ 1359060 w 10502838"/>
              <a:gd name="connsiteY3205" fmla="*/ 2643340 h 6860376"/>
              <a:gd name="connsiteX3206" fmla="*/ 1359060 w 10502838"/>
              <a:gd name="connsiteY3206" fmla="*/ 2750364 h 6860376"/>
              <a:gd name="connsiteX3207" fmla="*/ 1466087 w 10502838"/>
              <a:gd name="connsiteY3207" fmla="*/ 2750364 h 6860376"/>
              <a:gd name="connsiteX3208" fmla="*/ 1466087 w 10502838"/>
              <a:gd name="connsiteY3208" fmla="*/ 2797000 h 6860376"/>
              <a:gd name="connsiteX3209" fmla="*/ 1359060 w 10502838"/>
              <a:gd name="connsiteY3209" fmla="*/ 2797000 h 6860376"/>
              <a:gd name="connsiteX3210" fmla="*/ 1359060 w 10502838"/>
              <a:gd name="connsiteY3210" fmla="*/ 2904026 h 6860376"/>
              <a:gd name="connsiteX3211" fmla="*/ 1311825 w 10502838"/>
              <a:gd name="connsiteY3211" fmla="*/ 2904026 h 6860376"/>
              <a:gd name="connsiteX3212" fmla="*/ 1311825 w 10502838"/>
              <a:gd name="connsiteY3212" fmla="*/ 2797000 h 6860376"/>
              <a:gd name="connsiteX3213" fmla="*/ 1204803 w 10502838"/>
              <a:gd name="connsiteY3213" fmla="*/ 2797000 h 6860376"/>
              <a:gd name="connsiteX3214" fmla="*/ 1204803 w 10502838"/>
              <a:gd name="connsiteY3214" fmla="*/ 2750364 h 6860376"/>
              <a:gd name="connsiteX3215" fmla="*/ 1311825 w 10502838"/>
              <a:gd name="connsiteY3215" fmla="*/ 2750364 h 6860376"/>
              <a:gd name="connsiteX3216" fmla="*/ 709736 w 10502838"/>
              <a:gd name="connsiteY3216" fmla="*/ 2643340 h 6860376"/>
              <a:gd name="connsiteX3217" fmla="*/ 756373 w 10502838"/>
              <a:gd name="connsiteY3217" fmla="*/ 2643340 h 6860376"/>
              <a:gd name="connsiteX3218" fmla="*/ 756373 w 10502838"/>
              <a:gd name="connsiteY3218" fmla="*/ 2750364 h 6860376"/>
              <a:gd name="connsiteX3219" fmla="*/ 863398 w 10502838"/>
              <a:gd name="connsiteY3219" fmla="*/ 2750364 h 6860376"/>
              <a:gd name="connsiteX3220" fmla="*/ 863398 w 10502838"/>
              <a:gd name="connsiteY3220" fmla="*/ 2797000 h 6860376"/>
              <a:gd name="connsiteX3221" fmla="*/ 756373 w 10502838"/>
              <a:gd name="connsiteY3221" fmla="*/ 2797000 h 6860376"/>
              <a:gd name="connsiteX3222" fmla="*/ 756373 w 10502838"/>
              <a:gd name="connsiteY3222" fmla="*/ 2904026 h 6860376"/>
              <a:gd name="connsiteX3223" fmla="*/ 709736 w 10502838"/>
              <a:gd name="connsiteY3223" fmla="*/ 2904026 h 6860376"/>
              <a:gd name="connsiteX3224" fmla="*/ 709736 w 10502838"/>
              <a:gd name="connsiteY3224" fmla="*/ 2797000 h 6860376"/>
              <a:gd name="connsiteX3225" fmla="*/ 602711 w 10502838"/>
              <a:gd name="connsiteY3225" fmla="*/ 2797000 h 6860376"/>
              <a:gd name="connsiteX3226" fmla="*/ 602711 w 10502838"/>
              <a:gd name="connsiteY3226" fmla="*/ 2750364 h 6860376"/>
              <a:gd name="connsiteX3227" fmla="*/ 709736 w 10502838"/>
              <a:gd name="connsiteY3227" fmla="*/ 2750364 h 6860376"/>
              <a:gd name="connsiteX3228" fmla="*/ 107046 w 10502838"/>
              <a:gd name="connsiteY3228" fmla="*/ 2643340 h 6860376"/>
              <a:gd name="connsiteX3229" fmla="*/ 154281 w 10502838"/>
              <a:gd name="connsiteY3229" fmla="*/ 2643340 h 6860376"/>
              <a:gd name="connsiteX3230" fmla="*/ 154281 w 10502838"/>
              <a:gd name="connsiteY3230" fmla="*/ 2750364 h 6860376"/>
              <a:gd name="connsiteX3231" fmla="*/ 261307 w 10502838"/>
              <a:gd name="connsiteY3231" fmla="*/ 2750364 h 6860376"/>
              <a:gd name="connsiteX3232" fmla="*/ 261307 w 10502838"/>
              <a:gd name="connsiteY3232" fmla="*/ 2797000 h 6860376"/>
              <a:gd name="connsiteX3233" fmla="*/ 154281 w 10502838"/>
              <a:gd name="connsiteY3233" fmla="*/ 2797000 h 6860376"/>
              <a:gd name="connsiteX3234" fmla="*/ 154281 w 10502838"/>
              <a:gd name="connsiteY3234" fmla="*/ 2904026 h 6860376"/>
              <a:gd name="connsiteX3235" fmla="*/ 107046 w 10502838"/>
              <a:gd name="connsiteY3235" fmla="*/ 2904026 h 6860376"/>
              <a:gd name="connsiteX3236" fmla="*/ 107046 w 10502838"/>
              <a:gd name="connsiteY3236" fmla="*/ 2797000 h 6860376"/>
              <a:gd name="connsiteX3237" fmla="*/ 21 w 10502838"/>
              <a:gd name="connsiteY3237" fmla="*/ 2797000 h 6860376"/>
              <a:gd name="connsiteX3238" fmla="*/ 21 w 10502838"/>
              <a:gd name="connsiteY3238" fmla="*/ 2750364 h 6860376"/>
              <a:gd name="connsiteX3239" fmla="*/ 107046 w 10502838"/>
              <a:gd name="connsiteY3239" fmla="*/ 2750364 h 6860376"/>
              <a:gd name="connsiteX3240" fmla="*/ 10295963 w 10502838"/>
              <a:gd name="connsiteY3240" fmla="*/ 2236761 h 6860376"/>
              <a:gd name="connsiteX3241" fmla="*/ 10275634 w 10502838"/>
              <a:gd name="connsiteY3241" fmla="*/ 2257090 h 6860376"/>
              <a:gd name="connsiteX3242" fmla="*/ 10351568 w 10502838"/>
              <a:gd name="connsiteY3242" fmla="*/ 2333025 h 6860376"/>
              <a:gd name="connsiteX3243" fmla="*/ 10275634 w 10502838"/>
              <a:gd name="connsiteY3243" fmla="*/ 2408960 h 6860376"/>
              <a:gd name="connsiteX3244" fmla="*/ 10295963 w 10502838"/>
              <a:gd name="connsiteY3244" fmla="*/ 2429290 h 6860376"/>
              <a:gd name="connsiteX3245" fmla="*/ 10371897 w 10502838"/>
              <a:gd name="connsiteY3245" fmla="*/ 2353353 h 6860376"/>
              <a:gd name="connsiteX3246" fmla="*/ 10447831 w 10502838"/>
              <a:gd name="connsiteY3246" fmla="*/ 2429290 h 6860376"/>
              <a:gd name="connsiteX3247" fmla="*/ 10468160 w 10502838"/>
              <a:gd name="connsiteY3247" fmla="*/ 2408960 h 6860376"/>
              <a:gd name="connsiteX3248" fmla="*/ 10392226 w 10502838"/>
              <a:gd name="connsiteY3248" fmla="*/ 2333025 h 6860376"/>
              <a:gd name="connsiteX3249" fmla="*/ 10468160 w 10502838"/>
              <a:gd name="connsiteY3249" fmla="*/ 2257090 h 6860376"/>
              <a:gd name="connsiteX3250" fmla="*/ 10447831 w 10502838"/>
              <a:gd name="connsiteY3250" fmla="*/ 2236761 h 6860376"/>
              <a:gd name="connsiteX3251" fmla="*/ 10371897 w 10502838"/>
              <a:gd name="connsiteY3251" fmla="*/ 2312696 h 6860376"/>
              <a:gd name="connsiteX3252" fmla="*/ 9693870 w 10502838"/>
              <a:gd name="connsiteY3252" fmla="*/ 2236761 h 6860376"/>
              <a:gd name="connsiteX3253" fmla="*/ 9673541 w 10502838"/>
              <a:gd name="connsiteY3253" fmla="*/ 2257090 h 6860376"/>
              <a:gd name="connsiteX3254" fmla="*/ 9749475 w 10502838"/>
              <a:gd name="connsiteY3254" fmla="*/ 2333025 h 6860376"/>
              <a:gd name="connsiteX3255" fmla="*/ 9673541 w 10502838"/>
              <a:gd name="connsiteY3255" fmla="*/ 2408960 h 6860376"/>
              <a:gd name="connsiteX3256" fmla="*/ 9693870 w 10502838"/>
              <a:gd name="connsiteY3256" fmla="*/ 2429290 h 6860376"/>
              <a:gd name="connsiteX3257" fmla="*/ 9769804 w 10502838"/>
              <a:gd name="connsiteY3257" fmla="*/ 2353353 h 6860376"/>
              <a:gd name="connsiteX3258" fmla="*/ 9845738 w 10502838"/>
              <a:gd name="connsiteY3258" fmla="*/ 2429290 h 6860376"/>
              <a:gd name="connsiteX3259" fmla="*/ 9866067 w 10502838"/>
              <a:gd name="connsiteY3259" fmla="*/ 2408960 h 6860376"/>
              <a:gd name="connsiteX3260" fmla="*/ 9790133 w 10502838"/>
              <a:gd name="connsiteY3260" fmla="*/ 2333025 h 6860376"/>
              <a:gd name="connsiteX3261" fmla="*/ 9866067 w 10502838"/>
              <a:gd name="connsiteY3261" fmla="*/ 2257090 h 6860376"/>
              <a:gd name="connsiteX3262" fmla="*/ 9845738 w 10502838"/>
              <a:gd name="connsiteY3262" fmla="*/ 2236761 h 6860376"/>
              <a:gd name="connsiteX3263" fmla="*/ 9769804 w 10502838"/>
              <a:gd name="connsiteY3263" fmla="*/ 2312696 h 6860376"/>
              <a:gd name="connsiteX3264" fmla="*/ 9091179 w 10502838"/>
              <a:gd name="connsiteY3264" fmla="*/ 2236761 h 6860376"/>
              <a:gd name="connsiteX3265" fmla="*/ 9070850 w 10502838"/>
              <a:gd name="connsiteY3265" fmla="*/ 2257090 h 6860376"/>
              <a:gd name="connsiteX3266" fmla="*/ 9146785 w 10502838"/>
              <a:gd name="connsiteY3266" fmla="*/ 2333025 h 6860376"/>
              <a:gd name="connsiteX3267" fmla="*/ 9070850 w 10502838"/>
              <a:gd name="connsiteY3267" fmla="*/ 2408960 h 6860376"/>
              <a:gd name="connsiteX3268" fmla="*/ 9091179 w 10502838"/>
              <a:gd name="connsiteY3268" fmla="*/ 2429290 h 6860376"/>
              <a:gd name="connsiteX3269" fmla="*/ 9167113 w 10502838"/>
              <a:gd name="connsiteY3269" fmla="*/ 2353353 h 6860376"/>
              <a:gd name="connsiteX3270" fmla="*/ 9243048 w 10502838"/>
              <a:gd name="connsiteY3270" fmla="*/ 2429290 h 6860376"/>
              <a:gd name="connsiteX3271" fmla="*/ 9263377 w 10502838"/>
              <a:gd name="connsiteY3271" fmla="*/ 2408960 h 6860376"/>
              <a:gd name="connsiteX3272" fmla="*/ 9187442 w 10502838"/>
              <a:gd name="connsiteY3272" fmla="*/ 2333025 h 6860376"/>
              <a:gd name="connsiteX3273" fmla="*/ 9263377 w 10502838"/>
              <a:gd name="connsiteY3273" fmla="*/ 2257090 h 6860376"/>
              <a:gd name="connsiteX3274" fmla="*/ 9243048 w 10502838"/>
              <a:gd name="connsiteY3274" fmla="*/ 2236761 h 6860376"/>
              <a:gd name="connsiteX3275" fmla="*/ 9167113 w 10502838"/>
              <a:gd name="connsiteY3275" fmla="*/ 2312696 h 6860376"/>
              <a:gd name="connsiteX3276" fmla="*/ 8489086 w 10502838"/>
              <a:gd name="connsiteY3276" fmla="*/ 2236761 h 6860376"/>
              <a:gd name="connsiteX3277" fmla="*/ 8468757 w 10502838"/>
              <a:gd name="connsiteY3277" fmla="*/ 2257090 h 6860376"/>
              <a:gd name="connsiteX3278" fmla="*/ 8544691 w 10502838"/>
              <a:gd name="connsiteY3278" fmla="*/ 2333025 h 6860376"/>
              <a:gd name="connsiteX3279" fmla="*/ 8468757 w 10502838"/>
              <a:gd name="connsiteY3279" fmla="*/ 2408960 h 6860376"/>
              <a:gd name="connsiteX3280" fmla="*/ 8489086 w 10502838"/>
              <a:gd name="connsiteY3280" fmla="*/ 2429290 h 6860376"/>
              <a:gd name="connsiteX3281" fmla="*/ 8565020 w 10502838"/>
              <a:gd name="connsiteY3281" fmla="*/ 2353353 h 6860376"/>
              <a:gd name="connsiteX3282" fmla="*/ 8640954 w 10502838"/>
              <a:gd name="connsiteY3282" fmla="*/ 2429290 h 6860376"/>
              <a:gd name="connsiteX3283" fmla="*/ 8661283 w 10502838"/>
              <a:gd name="connsiteY3283" fmla="*/ 2408960 h 6860376"/>
              <a:gd name="connsiteX3284" fmla="*/ 8585349 w 10502838"/>
              <a:gd name="connsiteY3284" fmla="*/ 2333025 h 6860376"/>
              <a:gd name="connsiteX3285" fmla="*/ 8661283 w 10502838"/>
              <a:gd name="connsiteY3285" fmla="*/ 2257090 h 6860376"/>
              <a:gd name="connsiteX3286" fmla="*/ 8640954 w 10502838"/>
              <a:gd name="connsiteY3286" fmla="*/ 2236761 h 6860376"/>
              <a:gd name="connsiteX3287" fmla="*/ 8565020 w 10502838"/>
              <a:gd name="connsiteY3287" fmla="*/ 2312696 h 6860376"/>
              <a:gd name="connsiteX3288" fmla="*/ 7886396 w 10502838"/>
              <a:gd name="connsiteY3288" fmla="*/ 2236761 h 6860376"/>
              <a:gd name="connsiteX3289" fmla="*/ 7866067 w 10502838"/>
              <a:gd name="connsiteY3289" fmla="*/ 2257090 h 6860376"/>
              <a:gd name="connsiteX3290" fmla="*/ 7942001 w 10502838"/>
              <a:gd name="connsiteY3290" fmla="*/ 2333025 h 6860376"/>
              <a:gd name="connsiteX3291" fmla="*/ 7866067 w 10502838"/>
              <a:gd name="connsiteY3291" fmla="*/ 2408960 h 6860376"/>
              <a:gd name="connsiteX3292" fmla="*/ 7886396 w 10502838"/>
              <a:gd name="connsiteY3292" fmla="*/ 2429290 h 6860376"/>
              <a:gd name="connsiteX3293" fmla="*/ 7962330 w 10502838"/>
              <a:gd name="connsiteY3293" fmla="*/ 2353353 h 6860376"/>
              <a:gd name="connsiteX3294" fmla="*/ 8038264 w 10502838"/>
              <a:gd name="connsiteY3294" fmla="*/ 2429290 h 6860376"/>
              <a:gd name="connsiteX3295" fmla="*/ 8058593 w 10502838"/>
              <a:gd name="connsiteY3295" fmla="*/ 2408960 h 6860376"/>
              <a:gd name="connsiteX3296" fmla="*/ 7982659 w 10502838"/>
              <a:gd name="connsiteY3296" fmla="*/ 2333025 h 6860376"/>
              <a:gd name="connsiteX3297" fmla="*/ 8058593 w 10502838"/>
              <a:gd name="connsiteY3297" fmla="*/ 2257090 h 6860376"/>
              <a:gd name="connsiteX3298" fmla="*/ 8038264 w 10502838"/>
              <a:gd name="connsiteY3298" fmla="*/ 2236761 h 6860376"/>
              <a:gd name="connsiteX3299" fmla="*/ 7962330 w 10502838"/>
              <a:gd name="connsiteY3299" fmla="*/ 2312696 h 6860376"/>
              <a:gd name="connsiteX3300" fmla="*/ 7283705 w 10502838"/>
              <a:gd name="connsiteY3300" fmla="*/ 2236761 h 6860376"/>
              <a:gd name="connsiteX3301" fmla="*/ 7263376 w 10502838"/>
              <a:gd name="connsiteY3301" fmla="*/ 2257090 h 6860376"/>
              <a:gd name="connsiteX3302" fmla="*/ 7339310 w 10502838"/>
              <a:gd name="connsiteY3302" fmla="*/ 2333025 h 6860376"/>
              <a:gd name="connsiteX3303" fmla="*/ 7263376 w 10502838"/>
              <a:gd name="connsiteY3303" fmla="*/ 2408960 h 6860376"/>
              <a:gd name="connsiteX3304" fmla="*/ 7283705 w 10502838"/>
              <a:gd name="connsiteY3304" fmla="*/ 2429290 h 6860376"/>
              <a:gd name="connsiteX3305" fmla="*/ 7359639 w 10502838"/>
              <a:gd name="connsiteY3305" fmla="*/ 2353353 h 6860376"/>
              <a:gd name="connsiteX3306" fmla="*/ 7435573 w 10502838"/>
              <a:gd name="connsiteY3306" fmla="*/ 2429290 h 6860376"/>
              <a:gd name="connsiteX3307" fmla="*/ 7455902 w 10502838"/>
              <a:gd name="connsiteY3307" fmla="*/ 2408960 h 6860376"/>
              <a:gd name="connsiteX3308" fmla="*/ 7379968 w 10502838"/>
              <a:gd name="connsiteY3308" fmla="*/ 2333025 h 6860376"/>
              <a:gd name="connsiteX3309" fmla="*/ 7455902 w 10502838"/>
              <a:gd name="connsiteY3309" fmla="*/ 2257090 h 6860376"/>
              <a:gd name="connsiteX3310" fmla="*/ 7435573 w 10502838"/>
              <a:gd name="connsiteY3310" fmla="*/ 2236761 h 6860376"/>
              <a:gd name="connsiteX3311" fmla="*/ 7359639 w 10502838"/>
              <a:gd name="connsiteY3311" fmla="*/ 2312696 h 6860376"/>
              <a:gd name="connsiteX3312" fmla="*/ 6681612 w 10502838"/>
              <a:gd name="connsiteY3312" fmla="*/ 2236761 h 6860376"/>
              <a:gd name="connsiteX3313" fmla="*/ 6661283 w 10502838"/>
              <a:gd name="connsiteY3313" fmla="*/ 2257090 h 6860376"/>
              <a:gd name="connsiteX3314" fmla="*/ 6737217 w 10502838"/>
              <a:gd name="connsiteY3314" fmla="*/ 2333025 h 6860376"/>
              <a:gd name="connsiteX3315" fmla="*/ 6661283 w 10502838"/>
              <a:gd name="connsiteY3315" fmla="*/ 2408960 h 6860376"/>
              <a:gd name="connsiteX3316" fmla="*/ 6681612 w 10502838"/>
              <a:gd name="connsiteY3316" fmla="*/ 2429290 h 6860376"/>
              <a:gd name="connsiteX3317" fmla="*/ 6757546 w 10502838"/>
              <a:gd name="connsiteY3317" fmla="*/ 2353353 h 6860376"/>
              <a:gd name="connsiteX3318" fmla="*/ 6833480 w 10502838"/>
              <a:gd name="connsiteY3318" fmla="*/ 2429290 h 6860376"/>
              <a:gd name="connsiteX3319" fmla="*/ 6853809 w 10502838"/>
              <a:gd name="connsiteY3319" fmla="*/ 2408960 h 6860376"/>
              <a:gd name="connsiteX3320" fmla="*/ 6777875 w 10502838"/>
              <a:gd name="connsiteY3320" fmla="*/ 2333025 h 6860376"/>
              <a:gd name="connsiteX3321" fmla="*/ 6853809 w 10502838"/>
              <a:gd name="connsiteY3321" fmla="*/ 2257090 h 6860376"/>
              <a:gd name="connsiteX3322" fmla="*/ 6833480 w 10502838"/>
              <a:gd name="connsiteY3322" fmla="*/ 2236761 h 6860376"/>
              <a:gd name="connsiteX3323" fmla="*/ 6757546 w 10502838"/>
              <a:gd name="connsiteY3323" fmla="*/ 2312696 h 6860376"/>
              <a:gd name="connsiteX3324" fmla="*/ 6078921 w 10502838"/>
              <a:gd name="connsiteY3324" fmla="*/ 2236761 h 6860376"/>
              <a:gd name="connsiteX3325" fmla="*/ 6058592 w 10502838"/>
              <a:gd name="connsiteY3325" fmla="*/ 2257090 h 6860376"/>
              <a:gd name="connsiteX3326" fmla="*/ 6134526 w 10502838"/>
              <a:gd name="connsiteY3326" fmla="*/ 2333025 h 6860376"/>
              <a:gd name="connsiteX3327" fmla="*/ 6058592 w 10502838"/>
              <a:gd name="connsiteY3327" fmla="*/ 2408960 h 6860376"/>
              <a:gd name="connsiteX3328" fmla="*/ 6078921 w 10502838"/>
              <a:gd name="connsiteY3328" fmla="*/ 2429290 h 6860376"/>
              <a:gd name="connsiteX3329" fmla="*/ 6154855 w 10502838"/>
              <a:gd name="connsiteY3329" fmla="*/ 2353353 h 6860376"/>
              <a:gd name="connsiteX3330" fmla="*/ 6230789 w 10502838"/>
              <a:gd name="connsiteY3330" fmla="*/ 2429290 h 6860376"/>
              <a:gd name="connsiteX3331" fmla="*/ 6251118 w 10502838"/>
              <a:gd name="connsiteY3331" fmla="*/ 2408960 h 6860376"/>
              <a:gd name="connsiteX3332" fmla="*/ 6175184 w 10502838"/>
              <a:gd name="connsiteY3332" fmla="*/ 2333025 h 6860376"/>
              <a:gd name="connsiteX3333" fmla="*/ 6251118 w 10502838"/>
              <a:gd name="connsiteY3333" fmla="*/ 2257090 h 6860376"/>
              <a:gd name="connsiteX3334" fmla="*/ 6230789 w 10502838"/>
              <a:gd name="connsiteY3334" fmla="*/ 2236761 h 6860376"/>
              <a:gd name="connsiteX3335" fmla="*/ 6154855 w 10502838"/>
              <a:gd name="connsiteY3335" fmla="*/ 2312696 h 6860376"/>
              <a:gd name="connsiteX3336" fmla="*/ 5476828 w 10502838"/>
              <a:gd name="connsiteY3336" fmla="*/ 2236761 h 6860376"/>
              <a:gd name="connsiteX3337" fmla="*/ 5456499 w 10502838"/>
              <a:gd name="connsiteY3337" fmla="*/ 2257090 h 6860376"/>
              <a:gd name="connsiteX3338" fmla="*/ 5532433 w 10502838"/>
              <a:gd name="connsiteY3338" fmla="*/ 2333025 h 6860376"/>
              <a:gd name="connsiteX3339" fmla="*/ 5456499 w 10502838"/>
              <a:gd name="connsiteY3339" fmla="*/ 2408960 h 6860376"/>
              <a:gd name="connsiteX3340" fmla="*/ 5476828 w 10502838"/>
              <a:gd name="connsiteY3340" fmla="*/ 2429290 h 6860376"/>
              <a:gd name="connsiteX3341" fmla="*/ 5552762 w 10502838"/>
              <a:gd name="connsiteY3341" fmla="*/ 2353353 h 6860376"/>
              <a:gd name="connsiteX3342" fmla="*/ 5628697 w 10502838"/>
              <a:gd name="connsiteY3342" fmla="*/ 2429290 h 6860376"/>
              <a:gd name="connsiteX3343" fmla="*/ 5649025 w 10502838"/>
              <a:gd name="connsiteY3343" fmla="*/ 2408960 h 6860376"/>
              <a:gd name="connsiteX3344" fmla="*/ 5573091 w 10502838"/>
              <a:gd name="connsiteY3344" fmla="*/ 2333025 h 6860376"/>
              <a:gd name="connsiteX3345" fmla="*/ 5649025 w 10502838"/>
              <a:gd name="connsiteY3345" fmla="*/ 2257090 h 6860376"/>
              <a:gd name="connsiteX3346" fmla="*/ 5628697 w 10502838"/>
              <a:gd name="connsiteY3346" fmla="*/ 2236761 h 6860376"/>
              <a:gd name="connsiteX3347" fmla="*/ 5552762 w 10502838"/>
              <a:gd name="connsiteY3347" fmla="*/ 2312696 h 6860376"/>
              <a:gd name="connsiteX3348" fmla="*/ 4874137 w 10502838"/>
              <a:gd name="connsiteY3348" fmla="*/ 2236761 h 6860376"/>
              <a:gd name="connsiteX3349" fmla="*/ 4853808 w 10502838"/>
              <a:gd name="connsiteY3349" fmla="*/ 2257090 h 6860376"/>
              <a:gd name="connsiteX3350" fmla="*/ 4929742 w 10502838"/>
              <a:gd name="connsiteY3350" fmla="*/ 2333025 h 6860376"/>
              <a:gd name="connsiteX3351" fmla="*/ 4853808 w 10502838"/>
              <a:gd name="connsiteY3351" fmla="*/ 2408960 h 6860376"/>
              <a:gd name="connsiteX3352" fmla="*/ 4874137 w 10502838"/>
              <a:gd name="connsiteY3352" fmla="*/ 2429290 h 6860376"/>
              <a:gd name="connsiteX3353" fmla="*/ 4950071 w 10502838"/>
              <a:gd name="connsiteY3353" fmla="*/ 2353353 h 6860376"/>
              <a:gd name="connsiteX3354" fmla="*/ 5026005 w 10502838"/>
              <a:gd name="connsiteY3354" fmla="*/ 2429290 h 6860376"/>
              <a:gd name="connsiteX3355" fmla="*/ 5046334 w 10502838"/>
              <a:gd name="connsiteY3355" fmla="*/ 2408960 h 6860376"/>
              <a:gd name="connsiteX3356" fmla="*/ 4970400 w 10502838"/>
              <a:gd name="connsiteY3356" fmla="*/ 2333025 h 6860376"/>
              <a:gd name="connsiteX3357" fmla="*/ 5046334 w 10502838"/>
              <a:gd name="connsiteY3357" fmla="*/ 2257090 h 6860376"/>
              <a:gd name="connsiteX3358" fmla="*/ 5026005 w 10502838"/>
              <a:gd name="connsiteY3358" fmla="*/ 2236761 h 6860376"/>
              <a:gd name="connsiteX3359" fmla="*/ 4950071 w 10502838"/>
              <a:gd name="connsiteY3359" fmla="*/ 2312696 h 6860376"/>
              <a:gd name="connsiteX3360" fmla="*/ 4271446 w 10502838"/>
              <a:gd name="connsiteY3360" fmla="*/ 2236761 h 6860376"/>
              <a:gd name="connsiteX3361" fmla="*/ 4251117 w 10502838"/>
              <a:gd name="connsiteY3361" fmla="*/ 2257090 h 6860376"/>
              <a:gd name="connsiteX3362" fmla="*/ 4327052 w 10502838"/>
              <a:gd name="connsiteY3362" fmla="*/ 2333025 h 6860376"/>
              <a:gd name="connsiteX3363" fmla="*/ 4251117 w 10502838"/>
              <a:gd name="connsiteY3363" fmla="*/ 2408960 h 6860376"/>
              <a:gd name="connsiteX3364" fmla="*/ 4271446 w 10502838"/>
              <a:gd name="connsiteY3364" fmla="*/ 2429290 h 6860376"/>
              <a:gd name="connsiteX3365" fmla="*/ 4347380 w 10502838"/>
              <a:gd name="connsiteY3365" fmla="*/ 2353353 h 6860376"/>
              <a:gd name="connsiteX3366" fmla="*/ 4423315 w 10502838"/>
              <a:gd name="connsiteY3366" fmla="*/ 2429290 h 6860376"/>
              <a:gd name="connsiteX3367" fmla="*/ 4443644 w 10502838"/>
              <a:gd name="connsiteY3367" fmla="*/ 2408960 h 6860376"/>
              <a:gd name="connsiteX3368" fmla="*/ 4367709 w 10502838"/>
              <a:gd name="connsiteY3368" fmla="*/ 2333025 h 6860376"/>
              <a:gd name="connsiteX3369" fmla="*/ 4443644 w 10502838"/>
              <a:gd name="connsiteY3369" fmla="*/ 2257090 h 6860376"/>
              <a:gd name="connsiteX3370" fmla="*/ 4423315 w 10502838"/>
              <a:gd name="connsiteY3370" fmla="*/ 2236761 h 6860376"/>
              <a:gd name="connsiteX3371" fmla="*/ 4347380 w 10502838"/>
              <a:gd name="connsiteY3371" fmla="*/ 2312696 h 6860376"/>
              <a:gd name="connsiteX3372" fmla="*/ 3669354 w 10502838"/>
              <a:gd name="connsiteY3372" fmla="*/ 2236761 h 6860376"/>
              <a:gd name="connsiteX3373" fmla="*/ 3649025 w 10502838"/>
              <a:gd name="connsiteY3373" fmla="*/ 2257090 h 6860376"/>
              <a:gd name="connsiteX3374" fmla="*/ 3724959 w 10502838"/>
              <a:gd name="connsiteY3374" fmla="*/ 2333025 h 6860376"/>
              <a:gd name="connsiteX3375" fmla="*/ 3649025 w 10502838"/>
              <a:gd name="connsiteY3375" fmla="*/ 2408960 h 6860376"/>
              <a:gd name="connsiteX3376" fmla="*/ 3669354 w 10502838"/>
              <a:gd name="connsiteY3376" fmla="*/ 2429290 h 6860376"/>
              <a:gd name="connsiteX3377" fmla="*/ 3745288 w 10502838"/>
              <a:gd name="connsiteY3377" fmla="*/ 2353353 h 6860376"/>
              <a:gd name="connsiteX3378" fmla="*/ 3821222 w 10502838"/>
              <a:gd name="connsiteY3378" fmla="*/ 2429290 h 6860376"/>
              <a:gd name="connsiteX3379" fmla="*/ 3841551 w 10502838"/>
              <a:gd name="connsiteY3379" fmla="*/ 2408960 h 6860376"/>
              <a:gd name="connsiteX3380" fmla="*/ 3765617 w 10502838"/>
              <a:gd name="connsiteY3380" fmla="*/ 2333025 h 6860376"/>
              <a:gd name="connsiteX3381" fmla="*/ 3841551 w 10502838"/>
              <a:gd name="connsiteY3381" fmla="*/ 2257090 h 6860376"/>
              <a:gd name="connsiteX3382" fmla="*/ 3821222 w 10502838"/>
              <a:gd name="connsiteY3382" fmla="*/ 2236761 h 6860376"/>
              <a:gd name="connsiteX3383" fmla="*/ 3745288 w 10502838"/>
              <a:gd name="connsiteY3383" fmla="*/ 2312696 h 6860376"/>
              <a:gd name="connsiteX3384" fmla="*/ 3067299 w 10502838"/>
              <a:gd name="connsiteY3384" fmla="*/ 2236761 h 6860376"/>
              <a:gd name="connsiteX3385" fmla="*/ 3046969 w 10502838"/>
              <a:gd name="connsiteY3385" fmla="*/ 2257090 h 6860376"/>
              <a:gd name="connsiteX3386" fmla="*/ 3122904 w 10502838"/>
              <a:gd name="connsiteY3386" fmla="*/ 2333025 h 6860376"/>
              <a:gd name="connsiteX3387" fmla="*/ 3046969 w 10502838"/>
              <a:gd name="connsiteY3387" fmla="*/ 2408960 h 6860376"/>
              <a:gd name="connsiteX3388" fmla="*/ 3067299 w 10502838"/>
              <a:gd name="connsiteY3388" fmla="*/ 2429290 h 6860376"/>
              <a:gd name="connsiteX3389" fmla="*/ 3142637 w 10502838"/>
              <a:gd name="connsiteY3389" fmla="*/ 2353353 h 6860376"/>
              <a:gd name="connsiteX3390" fmla="*/ 3218573 w 10502838"/>
              <a:gd name="connsiteY3390" fmla="*/ 2429290 h 6860376"/>
              <a:gd name="connsiteX3391" fmla="*/ 3238902 w 10502838"/>
              <a:gd name="connsiteY3391" fmla="*/ 2408960 h 6860376"/>
              <a:gd name="connsiteX3392" fmla="*/ 3162966 w 10502838"/>
              <a:gd name="connsiteY3392" fmla="*/ 2333025 h 6860376"/>
              <a:gd name="connsiteX3393" fmla="*/ 3238902 w 10502838"/>
              <a:gd name="connsiteY3393" fmla="*/ 2257090 h 6860376"/>
              <a:gd name="connsiteX3394" fmla="*/ 3218573 w 10502838"/>
              <a:gd name="connsiteY3394" fmla="*/ 2236761 h 6860376"/>
              <a:gd name="connsiteX3395" fmla="*/ 3142637 w 10502838"/>
              <a:gd name="connsiteY3395" fmla="*/ 2312696 h 6860376"/>
              <a:gd name="connsiteX3396" fmla="*/ 2464603 w 10502838"/>
              <a:gd name="connsiteY3396" fmla="*/ 2236761 h 6860376"/>
              <a:gd name="connsiteX3397" fmla="*/ 2444274 w 10502838"/>
              <a:gd name="connsiteY3397" fmla="*/ 2257090 h 6860376"/>
              <a:gd name="connsiteX3398" fmla="*/ 2520209 w 10502838"/>
              <a:gd name="connsiteY3398" fmla="*/ 2333025 h 6860376"/>
              <a:gd name="connsiteX3399" fmla="*/ 2444274 w 10502838"/>
              <a:gd name="connsiteY3399" fmla="*/ 2408960 h 6860376"/>
              <a:gd name="connsiteX3400" fmla="*/ 2464603 w 10502838"/>
              <a:gd name="connsiteY3400" fmla="*/ 2429290 h 6860376"/>
              <a:gd name="connsiteX3401" fmla="*/ 2540539 w 10502838"/>
              <a:gd name="connsiteY3401" fmla="*/ 2353353 h 6860376"/>
              <a:gd name="connsiteX3402" fmla="*/ 2616473 w 10502838"/>
              <a:gd name="connsiteY3402" fmla="*/ 2429290 h 6860376"/>
              <a:gd name="connsiteX3403" fmla="*/ 2636802 w 10502838"/>
              <a:gd name="connsiteY3403" fmla="*/ 2408960 h 6860376"/>
              <a:gd name="connsiteX3404" fmla="*/ 2560868 w 10502838"/>
              <a:gd name="connsiteY3404" fmla="*/ 2333025 h 6860376"/>
              <a:gd name="connsiteX3405" fmla="*/ 2636802 w 10502838"/>
              <a:gd name="connsiteY3405" fmla="*/ 2257090 h 6860376"/>
              <a:gd name="connsiteX3406" fmla="*/ 2616473 w 10502838"/>
              <a:gd name="connsiteY3406" fmla="*/ 2236761 h 6860376"/>
              <a:gd name="connsiteX3407" fmla="*/ 2540539 w 10502838"/>
              <a:gd name="connsiteY3407" fmla="*/ 2312696 h 6860376"/>
              <a:gd name="connsiteX3408" fmla="*/ 1861907 w 10502838"/>
              <a:gd name="connsiteY3408" fmla="*/ 2236761 h 6860376"/>
              <a:gd name="connsiteX3409" fmla="*/ 1841576 w 10502838"/>
              <a:gd name="connsiteY3409" fmla="*/ 2257090 h 6860376"/>
              <a:gd name="connsiteX3410" fmla="*/ 1917513 w 10502838"/>
              <a:gd name="connsiteY3410" fmla="*/ 2333025 h 6860376"/>
              <a:gd name="connsiteX3411" fmla="*/ 1841576 w 10502838"/>
              <a:gd name="connsiteY3411" fmla="*/ 2408960 h 6860376"/>
              <a:gd name="connsiteX3412" fmla="*/ 1861907 w 10502838"/>
              <a:gd name="connsiteY3412" fmla="*/ 2429290 h 6860376"/>
              <a:gd name="connsiteX3413" fmla="*/ 1937842 w 10502838"/>
              <a:gd name="connsiteY3413" fmla="*/ 2353353 h 6860376"/>
              <a:gd name="connsiteX3414" fmla="*/ 2013776 w 10502838"/>
              <a:gd name="connsiteY3414" fmla="*/ 2429290 h 6860376"/>
              <a:gd name="connsiteX3415" fmla="*/ 2034105 w 10502838"/>
              <a:gd name="connsiteY3415" fmla="*/ 2408960 h 6860376"/>
              <a:gd name="connsiteX3416" fmla="*/ 1958171 w 10502838"/>
              <a:gd name="connsiteY3416" fmla="*/ 2333025 h 6860376"/>
              <a:gd name="connsiteX3417" fmla="*/ 2034105 w 10502838"/>
              <a:gd name="connsiteY3417" fmla="*/ 2257090 h 6860376"/>
              <a:gd name="connsiteX3418" fmla="*/ 2013776 w 10502838"/>
              <a:gd name="connsiteY3418" fmla="*/ 2236761 h 6860376"/>
              <a:gd name="connsiteX3419" fmla="*/ 1937842 w 10502838"/>
              <a:gd name="connsiteY3419" fmla="*/ 2312696 h 6860376"/>
              <a:gd name="connsiteX3420" fmla="*/ 1259808 w 10502838"/>
              <a:gd name="connsiteY3420" fmla="*/ 2236761 h 6860376"/>
              <a:gd name="connsiteX3421" fmla="*/ 1239481 w 10502838"/>
              <a:gd name="connsiteY3421" fmla="*/ 2257090 h 6860376"/>
              <a:gd name="connsiteX3422" fmla="*/ 1315413 w 10502838"/>
              <a:gd name="connsiteY3422" fmla="*/ 2333025 h 6860376"/>
              <a:gd name="connsiteX3423" fmla="*/ 1239481 w 10502838"/>
              <a:gd name="connsiteY3423" fmla="*/ 2408960 h 6860376"/>
              <a:gd name="connsiteX3424" fmla="*/ 1259808 w 10502838"/>
              <a:gd name="connsiteY3424" fmla="*/ 2429290 h 6860376"/>
              <a:gd name="connsiteX3425" fmla="*/ 1335743 w 10502838"/>
              <a:gd name="connsiteY3425" fmla="*/ 2353353 h 6860376"/>
              <a:gd name="connsiteX3426" fmla="*/ 1411677 w 10502838"/>
              <a:gd name="connsiteY3426" fmla="*/ 2429290 h 6860376"/>
              <a:gd name="connsiteX3427" fmla="*/ 1432005 w 10502838"/>
              <a:gd name="connsiteY3427" fmla="*/ 2408960 h 6860376"/>
              <a:gd name="connsiteX3428" fmla="*/ 1356071 w 10502838"/>
              <a:gd name="connsiteY3428" fmla="*/ 2333025 h 6860376"/>
              <a:gd name="connsiteX3429" fmla="*/ 1432005 w 10502838"/>
              <a:gd name="connsiteY3429" fmla="*/ 2257090 h 6860376"/>
              <a:gd name="connsiteX3430" fmla="*/ 1411677 w 10502838"/>
              <a:gd name="connsiteY3430" fmla="*/ 2236761 h 6860376"/>
              <a:gd name="connsiteX3431" fmla="*/ 1335743 w 10502838"/>
              <a:gd name="connsiteY3431" fmla="*/ 2312696 h 6860376"/>
              <a:gd name="connsiteX3432" fmla="*/ 657121 w 10502838"/>
              <a:gd name="connsiteY3432" fmla="*/ 2236761 h 6860376"/>
              <a:gd name="connsiteX3433" fmla="*/ 636793 w 10502838"/>
              <a:gd name="connsiteY3433" fmla="*/ 2257090 h 6860376"/>
              <a:gd name="connsiteX3434" fmla="*/ 712726 w 10502838"/>
              <a:gd name="connsiteY3434" fmla="*/ 2333025 h 6860376"/>
              <a:gd name="connsiteX3435" fmla="*/ 636793 w 10502838"/>
              <a:gd name="connsiteY3435" fmla="*/ 2408960 h 6860376"/>
              <a:gd name="connsiteX3436" fmla="*/ 657121 w 10502838"/>
              <a:gd name="connsiteY3436" fmla="*/ 2429290 h 6860376"/>
              <a:gd name="connsiteX3437" fmla="*/ 733055 w 10502838"/>
              <a:gd name="connsiteY3437" fmla="*/ 2353353 h 6860376"/>
              <a:gd name="connsiteX3438" fmla="*/ 808989 w 10502838"/>
              <a:gd name="connsiteY3438" fmla="*/ 2429290 h 6860376"/>
              <a:gd name="connsiteX3439" fmla="*/ 829318 w 10502838"/>
              <a:gd name="connsiteY3439" fmla="*/ 2408960 h 6860376"/>
              <a:gd name="connsiteX3440" fmla="*/ 753384 w 10502838"/>
              <a:gd name="connsiteY3440" fmla="*/ 2333025 h 6860376"/>
              <a:gd name="connsiteX3441" fmla="*/ 829318 w 10502838"/>
              <a:gd name="connsiteY3441" fmla="*/ 2257090 h 6860376"/>
              <a:gd name="connsiteX3442" fmla="*/ 808989 w 10502838"/>
              <a:gd name="connsiteY3442" fmla="*/ 2236761 h 6860376"/>
              <a:gd name="connsiteX3443" fmla="*/ 733055 w 10502838"/>
              <a:gd name="connsiteY3443" fmla="*/ 2312696 h 6860376"/>
              <a:gd name="connsiteX3444" fmla="*/ 55028 w 10502838"/>
              <a:gd name="connsiteY3444" fmla="*/ 2236761 h 6860376"/>
              <a:gd name="connsiteX3445" fmla="*/ 34699 w 10502838"/>
              <a:gd name="connsiteY3445" fmla="*/ 2257090 h 6860376"/>
              <a:gd name="connsiteX3446" fmla="*/ 110633 w 10502838"/>
              <a:gd name="connsiteY3446" fmla="*/ 2333025 h 6860376"/>
              <a:gd name="connsiteX3447" fmla="*/ 34101 w 10502838"/>
              <a:gd name="connsiteY3447" fmla="*/ 2408960 h 6860376"/>
              <a:gd name="connsiteX3448" fmla="*/ 54430 w 10502838"/>
              <a:gd name="connsiteY3448" fmla="*/ 2429290 h 6860376"/>
              <a:gd name="connsiteX3449" fmla="*/ 130364 w 10502838"/>
              <a:gd name="connsiteY3449" fmla="*/ 2353353 h 6860376"/>
              <a:gd name="connsiteX3450" fmla="*/ 206299 w 10502838"/>
              <a:gd name="connsiteY3450" fmla="*/ 2429290 h 6860376"/>
              <a:gd name="connsiteX3451" fmla="*/ 226627 w 10502838"/>
              <a:gd name="connsiteY3451" fmla="*/ 2408960 h 6860376"/>
              <a:gd name="connsiteX3452" fmla="*/ 150693 w 10502838"/>
              <a:gd name="connsiteY3452" fmla="*/ 2333025 h 6860376"/>
              <a:gd name="connsiteX3453" fmla="*/ 226627 w 10502838"/>
              <a:gd name="connsiteY3453" fmla="*/ 2257090 h 6860376"/>
              <a:gd name="connsiteX3454" fmla="*/ 206299 w 10502838"/>
              <a:gd name="connsiteY3454" fmla="*/ 2236761 h 6860376"/>
              <a:gd name="connsiteX3455" fmla="*/ 130364 w 10502838"/>
              <a:gd name="connsiteY3455" fmla="*/ 2312696 h 6860376"/>
              <a:gd name="connsiteX3456" fmla="*/ 1259808 w 10502838"/>
              <a:gd name="connsiteY3456" fmla="*/ 2211051 h 6860376"/>
              <a:gd name="connsiteX3457" fmla="*/ 1335743 w 10502838"/>
              <a:gd name="connsiteY3457" fmla="*/ 2286986 h 6860376"/>
              <a:gd name="connsiteX3458" fmla="*/ 1411677 w 10502838"/>
              <a:gd name="connsiteY3458" fmla="*/ 2211051 h 6860376"/>
              <a:gd name="connsiteX3459" fmla="*/ 1457716 w 10502838"/>
              <a:gd name="connsiteY3459" fmla="*/ 2257090 h 6860376"/>
              <a:gd name="connsiteX3460" fmla="*/ 1381183 w 10502838"/>
              <a:gd name="connsiteY3460" fmla="*/ 2333025 h 6860376"/>
              <a:gd name="connsiteX3461" fmla="*/ 1457118 w 10502838"/>
              <a:gd name="connsiteY3461" fmla="*/ 2408960 h 6860376"/>
              <a:gd name="connsiteX3462" fmla="*/ 1411080 w 10502838"/>
              <a:gd name="connsiteY3462" fmla="*/ 2454999 h 6860376"/>
              <a:gd name="connsiteX3463" fmla="*/ 1335144 w 10502838"/>
              <a:gd name="connsiteY3463" fmla="*/ 2379063 h 6860376"/>
              <a:gd name="connsiteX3464" fmla="*/ 1259808 w 10502838"/>
              <a:gd name="connsiteY3464" fmla="*/ 2454400 h 6860376"/>
              <a:gd name="connsiteX3465" fmla="*/ 1213772 w 10502838"/>
              <a:gd name="connsiteY3465" fmla="*/ 2408363 h 6860376"/>
              <a:gd name="connsiteX3466" fmla="*/ 1289703 w 10502838"/>
              <a:gd name="connsiteY3466" fmla="*/ 2332426 h 6860376"/>
              <a:gd name="connsiteX3467" fmla="*/ 1213772 w 10502838"/>
              <a:gd name="connsiteY3467" fmla="*/ 2257090 h 6860376"/>
              <a:gd name="connsiteX3468" fmla="*/ 55028 w 10502838"/>
              <a:gd name="connsiteY3468" fmla="*/ 2211051 h 6860376"/>
              <a:gd name="connsiteX3469" fmla="*/ 130962 w 10502838"/>
              <a:gd name="connsiteY3469" fmla="*/ 2286986 h 6860376"/>
              <a:gd name="connsiteX3470" fmla="*/ 206896 w 10502838"/>
              <a:gd name="connsiteY3470" fmla="*/ 2211051 h 6860376"/>
              <a:gd name="connsiteX3471" fmla="*/ 252935 w 10502838"/>
              <a:gd name="connsiteY3471" fmla="*/ 2257090 h 6860376"/>
              <a:gd name="connsiteX3472" fmla="*/ 177001 w 10502838"/>
              <a:gd name="connsiteY3472" fmla="*/ 2333025 h 6860376"/>
              <a:gd name="connsiteX3473" fmla="*/ 252935 w 10502838"/>
              <a:gd name="connsiteY3473" fmla="*/ 2408960 h 6860376"/>
              <a:gd name="connsiteX3474" fmla="*/ 206896 w 10502838"/>
              <a:gd name="connsiteY3474" fmla="*/ 2454999 h 6860376"/>
              <a:gd name="connsiteX3475" fmla="*/ 130962 w 10502838"/>
              <a:gd name="connsiteY3475" fmla="*/ 2379063 h 6860376"/>
              <a:gd name="connsiteX3476" fmla="*/ 55028 w 10502838"/>
              <a:gd name="connsiteY3476" fmla="*/ 2454400 h 6860376"/>
              <a:gd name="connsiteX3477" fmla="*/ 8989 w 10502838"/>
              <a:gd name="connsiteY3477" fmla="*/ 2408363 h 6860376"/>
              <a:gd name="connsiteX3478" fmla="*/ 84923 w 10502838"/>
              <a:gd name="connsiteY3478" fmla="*/ 2332426 h 6860376"/>
              <a:gd name="connsiteX3479" fmla="*/ 8989 w 10502838"/>
              <a:gd name="connsiteY3479" fmla="*/ 2257090 h 6860376"/>
              <a:gd name="connsiteX3480" fmla="*/ 10295963 w 10502838"/>
              <a:gd name="connsiteY3480" fmla="*/ 2210453 h 6860376"/>
              <a:gd name="connsiteX3481" fmla="*/ 10371897 w 10502838"/>
              <a:gd name="connsiteY3481" fmla="*/ 2286389 h 6860376"/>
              <a:gd name="connsiteX3482" fmla="*/ 10447831 w 10502838"/>
              <a:gd name="connsiteY3482" fmla="*/ 2210453 h 6860376"/>
              <a:gd name="connsiteX3483" fmla="*/ 10493870 w 10502838"/>
              <a:gd name="connsiteY3483" fmla="*/ 2256492 h 6860376"/>
              <a:gd name="connsiteX3484" fmla="*/ 10417936 w 10502838"/>
              <a:gd name="connsiteY3484" fmla="*/ 2332426 h 6860376"/>
              <a:gd name="connsiteX3485" fmla="*/ 10493870 w 10502838"/>
              <a:gd name="connsiteY3485" fmla="*/ 2408361 h 6860376"/>
              <a:gd name="connsiteX3486" fmla="*/ 10447831 w 10502838"/>
              <a:gd name="connsiteY3486" fmla="*/ 2454400 h 6860376"/>
              <a:gd name="connsiteX3487" fmla="*/ 10371897 w 10502838"/>
              <a:gd name="connsiteY3487" fmla="*/ 2378465 h 6860376"/>
              <a:gd name="connsiteX3488" fmla="*/ 10295963 w 10502838"/>
              <a:gd name="connsiteY3488" fmla="*/ 2454400 h 6860376"/>
              <a:gd name="connsiteX3489" fmla="*/ 10249924 w 10502838"/>
              <a:gd name="connsiteY3489" fmla="*/ 2408361 h 6860376"/>
              <a:gd name="connsiteX3490" fmla="*/ 10325858 w 10502838"/>
              <a:gd name="connsiteY3490" fmla="*/ 2332426 h 6860376"/>
              <a:gd name="connsiteX3491" fmla="*/ 10249924 w 10502838"/>
              <a:gd name="connsiteY3491" fmla="*/ 2256492 h 6860376"/>
              <a:gd name="connsiteX3492" fmla="*/ 9693272 w 10502838"/>
              <a:gd name="connsiteY3492" fmla="*/ 2210453 h 6860376"/>
              <a:gd name="connsiteX3493" fmla="*/ 9769206 w 10502838"/>
              <a:gd name="connsiteY3493" fmla="*/ 2286389 h 6860376"/>
              <a:gd name="connsiteX3494" fmla="*/ 9845140 w 10502838"/>
              <a:gd name="connsiteY3494" fmla="*/ 2210453 h 6860376"/>
              <a:gd name="connsiteX3495" fmla="*/ 9891180 w 10502838"/>
              <a:gd name="connsiteY3495" fmla="*/ 2256492 h 6860376"/>
              <a:gd name="connsiteX3496" fmla="*/ 9815245 w 10502838"/>
              <a:gd name="connsiteY3496" fmla="*/ 2332426 h 6860376"/>
              <a:gd name="connsiteX3497" fmla="*/ 9891180 w 10502838"/>
              <a:gd name="connsiteY3497" fmla="*/ 2408361 h 6860376"/>
              <a:gd name="connsiteX3498" fmla="*/ 9845140 w 10502838"/>
              <a:gd name="connsiteY3498" fmla="*/ 2454400 h 6860376"/>
              <a:gd name="connsiteX3499" fmla="*/ 9769206 w 10502838"/>
              <a:gd name="connsiteY3499" fmla="*/ 2378465 h 6860376"/>
              <a:gd name="connsiteX3500" fmla="*/ 9693272 w 10502838"/>
              <a:gd name="connsiteY3500" fmla="*/ 2454400 h 6860376"/>
              <a:gd name="connsiteX3501" fmla="*/ 9647233 w 10502838"/>
              <a:gd name="connsiteY3501" fmla="*/ 2408361 h 6860376"/>
              <a:gd name="connsiteX3502" fmla="*/ 9723167 w 10502838"/>
              <a:gd name="connsiteY3502" fmla="*/ 2332426 h 6860376"/>
              <a:gd name="connsiteX3503" fmla="*/ 9647233 w 10502838"/>
              <a:gd name="connsiteY3503" fmla="*/ 2256492 h 6860376"/>
              <a:gd name="connsiteX3504" fmla="*/ 9091777 w 10502838"/>
              <a:gd name="connsiteY3504" fmla="*/ 2210453 h 6860376"/>
              <a:gd name="connsiteX3505" fmla="*/ 9167711 w 10502838"/>
              <a:gd name="connsiteY3505" fmla="*/ 2286389 h 6860376"/>
              <a:gd name="connsiteX3506" fmla="*/ 9243645 w 10502838"/>
              <a:gd name="connsiteY3506" fmla="*/ 2210453 h 6860376"/>
              <a:gd name="connsiteX3507" fmla="*/ 9289684 w 10502838"/>
              <a:gd name="connsiteY3507" fmla="*/ 2256492 h 6860376"/>
              <a:gd name="connsiteX3508" fmla="*/ 9213750 w 10502838"/>
              <a:gd name="connsiteY3508" fmla="*/ 2332426 h 6860376"/>
              <a:gd name="connsiteX3509" fmla="*/ 9289684 w 10502838"/>
              <a:gd name="connsiteY3509" fmla="*/ 2408361 h 6860376"/>
              <a:gd name="connsiteX3510" fmla="*/ 9243645 w 10502838"/>
              <a:gd name="connsiteY3510" fmla="*/ 2454400 h 6860376"/>
              <a:gd name="connsiteX3511" fmla="*/ 9167711 w 10502838"/>
              <a:gd name="connsiteY3511" fmla="*/ 2378465 h 6860376"/>
              <a:gd name="connsiteX3512" fmla="*/ 9091777 w 10502838"/>
              <a:gd name="connsiteY3512" fmla="*/ 2454400 h 6860376"/>
              <a:gd name="connsiteX3513" fmla="*/ 9045738 w 10502838"/>
              <a:gd name="connsiteY3513" fmla="*/ 2408361 h 6860376"/>
              <a:gd name="connsiteX3514" fmla="*/ 9121672 w 10502838"/>
              <a:gd name="connsiteY3514" fmla="*/ 2332426 h 6860376"/>
              <a:gd name="connsiteX3515" fmla="*/ 9045738 w 10502838"/>
              <a:gd name="connsiteY3515" fmla="*/ 2256492 h 6860376"/>
              <a:gd name="connsiteX3516" fmla="*/ 8488488 w 10502838"/>
              <a:gd name="connsiteY3516" fmla="*/ 2210453 h 6860376"/>
              <a:gd name="connsiteX3517" fmla="*/ 8564422 w 10502838"/>
              <a:gd name="connsiteY3517" fmla="*/ 2286389 h 6860376"/>
              <a:gd name="connsiteX3518" fmla="*/ 8640356 w 10502838"/>
              <a:gd name="connsiteY3518" fmla="*/ 2210453 h 6860376"/>
              <a:gd name="connsiteX3519" fmla="*/ 8686396 w 10502838"/>
              <a:gd name="connsiteY3519" fmla="*/ 2256492 h 6860376"/>
              <a:gd name="connsiteX3520" fmla="*/ 8610461 w 10502838"/>
              <a:gd name="connsiteY3520" fmla="*/ 2332426 h 6860376"/>
              <a:gd name="connsiteX3521" fmla="*/ 8686396 w 10502838"/>
              <a:gd name="connsiteY3521" fmla="*/ 2408361 h 6860376"/>
              <a:gd name="connsiteX3522" fmla="*/ 8640356 w 10502838"/>
              <a:gd name="connsiteY3522" fmla="*/ 2454400 h 6860376"/>
              <a:gd name="connsiteX3523" fmla="*/ 8564422 w 10502838"/>
              <a:gd name="connsiteY3523" fmla="*/ 2378465 h 6860376"/>
              <a:gd name="connsiteX3524" fmla="*/ 8488488 w 10502838"/>
              <a:gd name="connsiteY3524" fmla="*/ 2454400 h 6860376"/>
              <a:gd name="connsiteX3525" fmla="*/ 8442449 w 10502838"/>
              <a:gd name="connsiteY3525" fmla="*/ 2408361 h 6860376"/>
              <a:gd name="connsiteX3526" fmla="*/ 8518383 w 10502838"/>
              <a:gd name="connsiteY3526" fmla="*/ 2332426 h 6860376"/>
              <a:gd name="connsiteX3527" fmla="*/ 8442449 w 10502838"/>
              <a:gd name="connsiteY3527" fmla="*/ 2256492 h 6860376"/>
              <a:gd name="connsiteX3528" fmla="*/ 7886396 w 10502838"/>
              <a:gd name="connsiteY3528" fmla="*/ 2210453 h 6860376"/>
              <a:gd name="connsiteX3529" fmla="*/ 7962330 w 10502838"/>
              <a:gd name="connsiteY3529" fmla="*/ 2286389 h 6860376"/>
              <a:gd name="connsiteX3530" fmla="*/ 8038264 w 10502838"/>
              <a:gd name="connsiteY3530" fmla="*/ 2210453 h 6860376"/>
              <a:gd name="connsiteX3531" fmla="*/ 8084303 w 10502838"/>
              <a:gd name="connsiteY3531" fmla="*/ 2256492 h 6860376"/>
              <a:gd name="connsiteX3532" fmla="*/ 8008369 w 10502838"/>
              <a:gd name="connsiteY3532" fmla="*/ 2332426 h 6860376"/>
              <a:gd name="connsiteX3533" fmla="*/ 8084303 w 10502838"/>
              <a:gd name="connsiteY3533" fmla="*/ 2408361 h 6860376"/>
              <a:gd name="connsiteX3534" fmla="*/ 8038264 w 10502838"/>
              <a:gd name="connsiteY3534" fmla="*/ 2454400 h 6860376"/>
              <a:gd name="connsiteX3535" fmla="*/ 7962330 w 10502838"/>
              <a:gd name="connsiteY3535" fmla="*/ 2378465 h 6860376"/>
              <a:gd name="connsiteX3536" fmla="*/ 7886396 w 10502838"/>
              <a:gd name="connsiteY3536" fmla="*/ 2454400 h 6860376"/>
              <a:gd name="connsiteX3537" fmla="*/ 7840357 w 10502838"/>
              <a:gd name="connsiteY3537" fmla="*/ 2408361 h 6860376"/>
              <a:gd name="connsiteX3538" fmla="*/ 7916291 w 10502838"/>
              <a:gd name="connsiteY3538" fmla="*/ 2332426 h 6860376"/>
              <a:gd name="connsiteX3539" fmla="*/ 7840357 w 10502838"/>
              <a:gd name="connsiteY3539" fmla="*/ 2256492 h 6860376"/>
              <a:gd name="connsiteX3540" fmla="*/ 7283705 w 10502838"/>
              <a:gd name="connsiteY3540" fmla="*/ 2210453 h 6860376"/>
              <a:gd name="connsiteX3541" fmla="*/ 7359639 w 10502838"/>
              <a:gd name="connsiteY3541" fmla="*/ 2286389 h 6860376"/>
              <a:gd name="connsiteX3542" fmla="*/ 7435573 w 10502838"/>
              <a:gd name="connsiteY3542" fmla="*/ 2210453 h 6860376"/>
              <a:gd name="connsiteX3543" fmla="*/ 7481613 w 10502838"/>
              <a:gd name="connsiteY3543" fmla="*/ 2256492 h 6860376"/>
              <a:gd name="connsiteX3544" fmla="*/ 7405678 w 10502838"/>
              <a:gd name="connsiteY3544" fmla="*/ 2332426 h 6860376"/>
              <a:gd name="connsiteX3545" fmla="*/ 7481613 w 10502838"/>
              <a:gd name="connsiteY3545" fmla="*/ 2408361 h 6860376"/>
              <a:gd name="connsiteX3546" fmla="*/ 7435573 w 10502838"/>
              <a:gd name="connsiteY3546" fmla="*/ 2454400 h 6860376"/>
              <a:gd name="connsiteX3547" fmla="*/ 7359639 w 10502838"/>
              <a:gd name="connsiteY3547" fmla="*/ 2378465 h 6860376"/>
              <a:gd name="connsiteX3548" fmla="*/ 7283705 w 10502838"/>
              <a:gd name="connsiteY3548" fmla="*/ 2454400 h 6860376"/>
              <a:gd name="connsiteX3549" fmla="*/ 7237666 w 10502838"/>
              <a:gd name="connsiteY3549" fmla="*/ 2408361 h 6860376"/>
              <a:gd name="connsiteX3550" fmla="*/ 7313600 w 10502838"/>
              <a:gd name="connsiteY3550" fmla="*/ 2332426 h 6860376"/>
              <a:gd name="connsiteX3551" fmla="*/ 7237666 w 10502838"/>
              <a:gd name="connsiteY3551" fmla="*/ 2256492 h 6860376"/>
              <a:gd name="connsiteX3552" fmla="*/ 6681612 w 10502838"/>
              <a:gd name="connsiteY3552" fmla="*/ 2210453 h 6860376"/>
              <a:gd name="connsiteX3553" fmla="*/ 6757546 w 10502838"/>
              <a:gd name="connsiteY3553" fmla="*/ 2286389 h 6860376"/>
              <a:gd name="connsiteX3554" fmla="*/ 6833480 w 10502838"/>
              <a:gd name="connsiteY3554" fmla="*/ 2210453 h 6860376"/>
              <a:gd name="connsiteX3555" fmla="*/ 6879519 w 10502838"/>
              <a:gd name="connsiteY3555" fmla="*/ 2256492 h 6860376"/>
              <a:gd name="connsiteX3556" fmla="*/ 6803585 w 10502838"/>
              <a:gd name="connsiteY3556" fmla="*/ 2332426 h 6860376"/>
              <a:gd name="connsiteX3557" fmla="*/ 6879519 w 10502838"/>
              <a:gd name="connsiteY3557" fmla="*/ 2408361 h 6860376"/>
              <a:gd name="connsiteX3558" fmla="*/ 6833480 w 10502838"/>
              <a:gd name="connsiteY3558" fmla="*/ 2454400 h 6860376"/>
              <a:gd name="connsiteX3559" fmla="*/ 6757546 w 10502838"/>
              <a:gd name="connsiteY3559" fmla="*/ 2378465 h 6860376"/>
              <a:gd name="connsiteX3560" fmla="*/ 6681612 w 10502838"/>
              <a:gd name="connsiteY3560" fmla="*/ 2454400 h 6860376"/>
              <a:gd name="connsiteX3561" fmla="*/ 6635573 w 10502838"/>
              <a:gd name="connsiteY3561" fmla="*/ 2408361 h 6860376"/>
              <a:gd name="connsiteX3562" fmla="*/ 6711507 w 10502838"/>
              <a:gd name="connsiteY3562" fmla="*/ 2332426 h 6860376"/>
              <a:gd name="connsiteX3563" fmla="*/ 6635573 w 10502838"/>
              <a:gd name="connsiteY3563" fmla="*/ 2256492 h 6860376"/>
              <a:gd name="connsiteX3564" fmla="*/ 6078921 w 10502838"/>
              <a:gd name="connsiteY3564" fmla="*/ 2210453 h 6860376"/>
              <a:gd name="connsiteX3565" fmla="*/ 6154855 w 10502838"/>
              <a:gd name="connsiteY3565" fmla="*/ 2286389 h 6860376"/>
              <a:gd name="connsiteX3566" fmla="*/ 6230789 w 10502838"/>
              <a:gd name="connsiteY3566" fmla="*/ 2210453 h 6860376"/>
              <a:gd name="connsiteX3567" fmla="*/ 6276829 w 10502838"/>
              <a:gd name="connsiteY3567" fmla="*/ 2256492 h 6860376"/>
              <a:gd name="connsiteX3568" fmla="*/ 6200894 w 10502838"/>
              <a:gd name="connsiteY3568" fmla="*/ 2332426 h 6860376"/>
              <a:gd name="connsiteX3569" fmla="*/ 6276829 w 10502838"/>
              <a:gd name="connsiteY3569" fmla="*/ 2408361 h 6860376"/>
              <a:gd name="connsiteX3570" fmla="*/ 6230789 w 10502838"/>
              <a:gd name="connsiteY3570" fmla="*/ 2454400 h 6860376"/>
              <a:gd name="connsiteX3571" fmla="*/ 6154855 w 10502838"/>
              <a:gd name="connsiteY3571" fmla="*/ 2378465 h 6860376"/>
              <a:gd name="connsiteX3572" fmla="*/ 6078921 w 10502838"/>
              <a:gd name="connsiteY3572" fmla="*/ 2454400 h 6860376"/>
              <a:gd name="connsiteX3573" fmla="*/ 6032882 w 10502838"/>
              <a:gd name="connsiteY3573" fmla="*/ 2408361 h 6860376"/>
              <a:gd name="connsiteX3574" fmla="*/ 6108816 w 10502838"/>
              <a:gd name="connsiteY3574" fmla="*/ 2332426 h 6860376"/>
              <a:gd name="connsiteX3575" fmla="*/ 6032882 w 10502838"/>
              <a:gd name="connsiteY3575" fmla="*/ 2256492 h 6860376"/>
              <a:gd name="connsiteX3576" fmla="*/ 5476828 w 10502838"/>
              <a:gd name="connsiteY3576" fmla="*/ 2210453 h 6860376"/>
              <a:gd name="connsiteX3577" fmla="*/ 5552762 w 10502838"/>
              <a:gd name="connsiteY3577" fmla="*/ 2286389 h 6860376"/>
              <a:gd name="connsiteX3578" fmla="*/ 5628697 w 10502838"/>
              <a:gd name="connsiteY3578" fmla="*/ 2210453 h 6860376"/>
              <a:gd name="connsiteX3579" fmla="*/ 5674735 w 10502838"/>
              <a:gd name="connsiteY3579" fmla="*/ 2256492 h 6860376"/>
              <a:gd name="connsiteX3580" fmla="*/ 5598801 w 10502838"/>
              <a:gd name="connsiteY3580" fmla="*/ 2332426 h 6860376"/>
              <a:gd name="connsiteX3581" fmla="*/ 5674735 w 10502838"/>
              <a:gd name="connsiteY3581" fmla="*/ 2408361 h 6860376"/>
              <a:gd name="connsiteX3582" fmla="*/ 5628099 w 10502838"/>
              <a:gd name="connsiteY3582" fmla="*/ 2454400 h 6860376"/>
              <a:gd name="connsiteX3583" fmla="*/ 5552164 w 10502838"/>
              <a:gd name="connsiteY3583" fmla="*/ 2378465 h 6860376"/>
              <a:gd name="connsiteX3584" fmla="*/ 5476828 w 10502838"/>
              <a:gd name="connsiteY3584" fmla="*/ 2454400 h 6860376"/>
              <a:gd name="connsiteX3585" fmla="*/ 5430789 w 10502838"/>
              <a:gd name="connsiteY3585" fmla="*/ 2408361 h 6860376"/>
              <a:gd name="connsiteX3586" fmla="*/ 5506723 w 10502838"/>
              <a:gd name="connsiteY3586" fmla="*/ 2332426 h 6860376"/>
              <a:gd name="connsiteX3587" fmla="*/ 5430789 w 10502838"/>
              <a:gd name="connsiteY3587" fmla="*/ 2256492 h 6860376"/>
              <a:gd name="connsiteX3588" fmla="*/ 4874137 w 10502838"/>
              <a:gd name="connsiteY3588" fmla="*/ 2210453 h 6860376"/>
              <a:gd name="connsiteX3589" fmla="*/ 4950071 w 10502838"/>
              <a:gd name="connsiteY3589" fmla="*/ 2286389 h 6860376"/>
              <a:gd name="connsiteX3590" fmla="*/ 5026005 w 10502838"/>
              <a:gd name="connsiteY3590" fmla="*/ 2210453 h 6860376"/>
              <a:gd name="connsiteX3591" fmla="*/ 5072044 w 10502838"/>
              <a:gd name="connsiteY3591" fmla="*/ 2256492 h 6860376"/>
              <a:gd name="connsiteX3592" fmla="*/ 4996110 w 10502838"/>
              <a:gd name="connsiteY3592" fmla="*/ 2332426 h 6860376"/>
              <a:gd name="connsiteX3593" fmla="*/ 5072044 w 10502838"/>
              <a:gd name="connsiteY3593" fmla="*/ 2408361 h 6860376"/>
              <a:gd name="connsiteX3594" fmla="*/ 5026005 w 10502838"/>
              <a:gd name="connsiteY3594" fmla="*/ 2454400 h 6860376"/>
              <a:gd name="connsiteX3595" fmla="*/ 4950071 w 10502838"/>
              <a:gd name="connsiteY3595" fmla="*/ 2378465 h 6860376"/>
              <a:gd name="connsiteX3596" fmla="*/ 4874137 w 10502838"/>
              <a:gd name="connsiteY3596" fmla="*/ 2454400 h 6860376"/>
              <a:gd name="connsiteX3597" fmla="*/ 4828098 w 10502838"/>
              <a:gd name="connsiteY3597" fmla="*/ 2408361 h 6860376"/>
              <a:gd name="connsiteX3598" fmla="*/ 4904032 w 10502838"/>
              <a:gd name="connsiteY3598" fmla="*/ 2332426 h 6860376"/>
              <a:gd name="connsiteX3599" fmla="*/ 4828098 w 10502838"/>
              <a:gd name="connsiteY3599" fmla="*/ 2256492 h 6860376"/>
              <a:gd name="connsiteX3600" fmla="*/ 4272044 w 10502838"/>
              <a:gd name="connsiteY3600" fmla="*/ 2210453 h 6860376"/>
              <a:gd name="connsiteX3601" fmla="*/ 4347978 w 10502838"/>
              <a:gd name="connsiteY3601" fmla="*/ 2286389 h 6860376"/>
              <a:gd name="connsiteX3602" fmla="*/ 4423913 w 10502838"/>
              <a:gd name="connsiteY3602" fmla="*/ 2210453 h 6860376"/>
              <a:gd name="connsiteX3603" fmla="*/ 4469951 w 10502838"/>
              <a:gd name="connsiteY3603" fmla="*/ 2256492 h 6860376"/>
              <a:gd name="connsiteX3604" fmla="*/ 4394017 w 10502838"/>
              <a:gd name="connsiteY3604" fmla="*/ 2332426 h 6860376"/>
              <a:gd name="connsiteX3605" fmla="*/ 4469951 w 10502838"/>
              <a:gd name="connsiteY3605" fmla="*/ 2408361 h 6860376"/>
              <a:gd name="connsiteX3606" fmla="*/ 4423913 w 10502838"/>
              <a:gd name="connsiteY3606" fmla="*/ 2454400 h 6860376"/>
              <a:gd name="connsiteX3607" fmla="*/ 4347978 w 10502838"/>
              <a:gd name="connsiteY3607" fmla="*/ 2378465 h 6860376"/>
              <a:gd name="connsiteX3608" fmla="*/ 4272044 w 10502838"/>
              <a:gd name="connsiteY3608" fmla="*/ 2454400 h 6860376"/>
              <a:gd name="connsiteX3609" fmla="*/ 4226005 w 10502838"/>
              <a:gd name="connsiteY3609" fmla="*/ 2408361 h 6860376"/>
              <a:gd name="connsiteX3610" fmla="*/ 4301939 w 10502838"/>
              <a:gd name="connsiteY3610" fmla="*/ 2332426 h 6860376"/>
              <a:gd name="connsiteX3611" fmla="*/ 4226005 w 10502838"/>
              <a:gd name="connsiteY3611" fmla="*/ 2256492 h 6860376"/>
              <a:gd name="connsiteX3612" fmla="*/ 3668756 w 10502838"/>
              <a:gd name="connsiteY3612" fmla="*/ 2210453 h 6860376"/>
              <a:gd name="connsiteX3613" fmla="*/ 3744690 w 10502838"/>
              <a:gd name="connsiteY3613" fmla="*/ 2286389 h 6860376"/>
              <a:gd name="connsiteX3614" fmla="*/ 3820624 w 10502838"/>
              <a:gd name="connsiteY3614" fmla="*/ 2210453 h 6860376"/>
              <a:gd name="connsiteX3615" fmla="*/ 3866663 w 10502838"/>
              <a:gd name="connsiteY3615" fmla="*/ 2256492 h 6860376"/>
              <a:gd name="connsiteX3616" fmla="*/ 3790729 w 10502838"/>
              <a:gd name="connsiteY3616" fmla="*/ 2332426 h 6860376"/>
              <a:gd name="connsiteX3617" fmla="*/ 3866663 w 10502838"/>
              <a:gd name="connsiteY3617" fmla="*/ 2408361 h 6860376"/>
              <a:gd name="connsiteX3618" fmla="*/ 3820624 w 10502838"/>
              <a:gd name="connsiteY3618" fmla="*/ 2454400 h 6860376"/>
              <a:gd name="connsiteX3619" fmla="*/ 3744690 w 10502838"/>
              <a:gd name="connsiteY3619" fmla="*/ 2378465 h 6860376"/>
              <a:gd name="connsiteX3620" fmla="*/ 3668756 w 10502838"/>
              <a:gd name="connsiteY3620" fmla="*/ 2454400 h 6860376"/>
              <a:gd name="connsiteX3621" fmla="*/ 3622717 w 10502838"/>
              <a:gd name="connsiteY3621" fmla="*/ 2408361 h 6860376"/>
              <a:gd name="connsiteX3622" fmla="*/ 3698651 w 10502838"/>
              <a:gd name="connsiteY3622" fmla="*/ 2332426 h 6860376"/>
              <a:gd name="connsiteX3623" fmla="*/ 3622717 w 10502838"/>
              <a:gd name="connsiteY3623" fmla="*/ 2256492 h 6860376"/>
              <a:gd name="connsiteX3624" fmla="*/ 3067299 w 10502838"/>
              <a:gd name="connsiteY3624" fmla="*/ 2210453 h 6860376"/>
              <a:gd name="connsiteX3625" fmla="*/ 3143233 w 10502838"/>
              <a:gd name="connsiteY3625" fmla="*/ 2286389 h 6860376"/>
              <a:gd name="connsiteX3626" fmla="*/ 3219171 w 10502838"/>
              <a:gd name="connsiteY3626" fmla="*/ 2210453 h 6860376"/>
              <a:gd name="connsiteX3627" fmla="*/ 3265209 w 10502838"/>
              <a:gd name="connsiteY3627" fmla="*/ 2256492 h 6860376"/>
              <a:gd name="connsiteX3628" fmla="*/ 3189275 w 10502838"/>
              <a:gd name="connsiteY3628" fmla="*/ 2332426 h 6860376"/>
              <a:gd name="connsiteX3629" fmla="*/ 3265209 w 10502838"/>
              <a:gd name="connsiteY3629" fmla="*/ 2408361 h 6860376"/>
              <a:gd name="connsiteX3630" fmla="*/ 3218573 w 10502838"/>
              <a:gd name="connsiteY3630" fmla="*/ 2454400 h 6860376"/>
              <a:gd name="connsiteX3631" fmla="*/ 3142637 w 10502838"/>
              <a:gd name="connsiteY3631" fmla="*/ 2378465 h 6860376"/>
              <a:gd name="connsiteX3632" fmla="*/ 3067299 w 10502838"/>
              <a:gd name="connsiteY3632" fmla="*/ 2454400 h 6860376"/>
              <a:gd name="connsiteX3633" fmla="*/ 3021260 w 10502838"/>
              <a:gd name="connsiteY3633" fmla="*/ 2408361 h 6860376"/>
              <a:gd name="connsiteX3634" fmla="*/ 3097194 w 10502838"/>
              <a:gd name="connsiteY3634" fmla="*/ 2332426 h 6860376"/>
              <a:gd name="connsiteX3635" fmla="*/ 3021260 w 10502838"/>
              <a:gd name="connsiteY3635" fmla="*/ 2256492 h 6860376"/>
              <a:gd name="connsiteX3636" fmla="*/ 2464603 w 10502838"/>
              <a:gd name="connsiteY3636" fmla="*/ 2210453 h 6860376"/>
              <a:gd name="connsiteX3637" fmla="*/ 2540539 w 10502838"/>
              <a:gd name="connsiteY3637" fmla="*/ 2286389 h 6860376"/>
              <a:gd name="connsiteX3638" fmla="*/ 2616473 w 10502838"/>
              <a:gd name="connsiteY3638" fmla="*/ 2210453 h 6860376"/>
              <a:gd name="connsiteX3639" fmla="*/ 2662513 w 10502838"/>
              <a:gd name="connsiteY3639" fmla="*/ 2256492 h 6860376"/>
              <a:gd name="connsiteX3640" fmla="*/ 2586578 w 10502838"/>
              <a:gd name="connsiteY3640" fmla="*/ 2332426 h 6860376"/>
              <a:gd name="connsiteX3641" fmla="*/ 2662513 w 10502838"/>
              <a:gd name="connsiteY3641" fmla="*/ 2408361 h 6860376"/>
              <a:gd name="connsiteX3642" fmla="*/ 2616473 w 10502838"/>
              <a:gd name="connsiteY3642" fmla="*/ 2454400 h 6860376"/>
              <a:gd name="connsiteX3643" fmla="*/ 2540539 w 10502838"/>
              <a:gd name="connsiteY3643" fmla="*/ 2378465 h 6860376"/>
              <a:gd name="connsiteX3644" fmla="*/ 2464603 w 10502838"/>
              <a:gd name="connsiteY3644" fmla="*/ 2454400 h 6860376"/>
              <a:gd name="connsiteX3645" fmla="*/ 2418563 w 10502838"/>
              <a:gd name="connsiteY3645" fmla="*/ 2408361 h 6860376"/>
              <a:gd name="connsiteX3646" fmla="*/ 2494498 w 10502838"/>
              <a:gd name="connsiteY3646" fmla="*/ 2332426 h 6860376"/>
              <a:gd name="connsiteX3647" fmla="*/ 2418563 w 10502838"/>
              <a:gd name="connsiteY3647" fmla="*/ 2256492 h 6860376"/>
              <a:gd name="connsiteX3648" fmla="*/ 1861907 w 10502838"/>
              <a:gd name="connsiteY3648" fmla="*/ 2210453 h 6860376"/>
              <a:gd name="connsiteX3649" fmla="*/ 1937842 w 10502838"/>
              <a:gd name="connsiteY3649" fmla="*/ 2286389 h 6860376"/>
              <a:gd name="connsiteX3650" fmla="*/ 2013776 w 10502838"/>
              <a:gd name="connsiteY3650" fmla="*/ 2210453 h 6860376"/>
              <a:gd name="connsiteX3651" fmla="*/ 2059815 w 10502838"/>
              <a:gd name="connsiteY3651" fmla="*/ 2256492 h 6860376"/>
              <a:gd name="connsiteX3652" fmla="*/ 1983881 w 10502838"/>
              <a:gd name="connsiteY3652" fmla="*/ 2332426 h 6860376"/>
              <a:gd name="connsiteX3653" fmla="*/ 2059815 w 10502838"/>
              <a:gd name="connsiteY3653" fmla="*/ 2408361 h 6860376"/>
              <a:gd name="connsiteX3654" fmla="*/ 2013776 w 10502838"/>
              <a:gd name="connsiteY3654" fmla="*/ 2454400 h 6860376"/>
              <a:gd name="connsiteX3655" fmla="*/ 1937842 w 10502838"/>
              <a:gd name="connsiteY3655" fmla="*/ 2378465 h 6860376"/>
              <a:gd name="connsiteX3656" fmla="*/ 1861907 w 10502838"/>
              <a:gd name="connsiteY3656" fmla="*/ 2454400 h 6860376"/>
              <a:gd name="connsiteX3657" fmla="*/ 1815866 w 10502838"/>
              <a:gd name="connsiteY3657" fmla="*/ 2408361 h 6860376"/>
              <a:gd name="connsiteX3658" fmla="*/ 1891803 w 10502838"/>
              <a:gd name="connsiteY3658" fmla="*/ 2332426 h 6860376"/>
              <a:gd name="connsiteX3659" fmla="*/ 1815866 w 10502838"/>
              <a:gd name="connsiteY3659" fmla="*/ 2256492 h 6860376"/>
              <a:gd name="connsiteX3660" fmla="*/ 657121 w 10502838"/>
              <a:gd name="connsiteY3660" fmla="*/ 2210453 h 6860376"/>
              <a:gd name="connsiteX3661" fmla="*/ 733055 w 10502838"/>
              <a:gd name="connsiteY3661" fmla="*/ 2286389 h 6860376"/>
              <a:gd name="connsiteX3662" fmla="*/ 808989 w 10502838"/>
              <a:gd name="connsiteY3662" fmla="*/ 2210453 h 6860376"/>
              <a:gd name="connsiteX3663" fmla="*/ 855028 w 10502838"/>
              <a:gd name="connsiteY3663" fmla="*/ 2256492 h 6860376"/>
              <a:gd name="connsiteX3664" fmla="*/ 779095 w 10502838"/>
              <a:gd name="connsiteY3664" fmla="*/ 2332426 h 6860376"/>
              <a:gd name="connsiteX3665" fmla="*/ 855028 w 10502838"/>
              <a:gd name="connsiteY3665" fmla="*/ 2408361 h 6860376"/>
              <a:gd name="connsiteX3666" fmla="*/ 808989 w 10502838"/>
              <a:gd name="connsiteY3666" fmla="*/ 2454400 h 6860376"/>
              <a:gd name="connsiteX3667" fmla="*/ 733055 w 10502838"/>
              <a:gd name="connsiteY3667" fmla="*/ 2378465 h 6860376"/>
              <a:gd name="connsiteX3668" fmla="*/ 657121 w 10502838"/>
              <a:gd name="connsiteY3668" fmla="*/ 2454400 h 6860376"/>
              <a:gd name="connsiteX3669" fmla="*/ 611082 w 10502838"/>
              <a:gd name="connsiteY3669" fmla="*/ 2408361 h 6860376"/>
              <a:gd name="connsiteX3670" fmla="*/ 687016 w 10502838"/>
              <a:gd name="connsiteY3670" fmla="*/ 2332426 h 6860376"/>
              <a:gd name="connsiteX3671" fmla="*/ 611082 w 10502838"/>
              <a:gd name="connsiteY3671" fmla="*/ 2256492 h 6860376"/>
              <a:gd name="connsiteX3672" fmla="*/ 10348579 w 10502838"/>
              <a:gd name="connsiteY3672" fmla="*/ 1762030 h 6860376"/>
              <a:gd name="connsiteX3673" fmla="*/ 10395813 w 10502838"/>
              <a:gd name="connsiteY3673" fmla="*/ 1762030 h 6860376"/>
              <a:gd name="connsiteX3674" fmla="*/ 10395813 w 10502838"/>
              <a:gd name="connsiteY3674" fmla="*/ 1869056 h 6860376"/>
              <a:gd name="connsiteX3675" fmla="*/ 10502838 w 10502838"/>
              <a:gd name="connsiteY3675" fmla="*/ 1869056 h 6860376"/>
              <a:gd name="connsiteX3676" fmla="*/ 10502838 w 10502838"/>
              <a:gd name="connsiteY3676" fmla="*/ 1916291 h 6860376"/>
              <a:gd name="connsiteX3677" fmla="*/ 10395813 w 10502838"/>
              <a:gd name="connsiteY3677" fmla="*/ 1916291 h 6860376"/>
              <a:gd name="connsiteX3678" fmla="*/ 10395813 w 10502838"/>
              <a:gd name="connsiteY3678" fmla="*/ 2023316 h 6860376"/>
              <a:gd name="connsiteX3679" fmla="*/ 10348579 w 10502838"/>
              <a:gd name="connsiteY3679" fmla="*/ 2023316 h 6860376"/>
              <a:gd name="connsiteX3680" fmla="*/ 10348579 w 10502838"/>
              <a:gd name="connsiteY3680" fmla="*/ 1916291 h 6860376"/>
              <a:gd name="connsiteX3681" fmla="*/ 10241553 w 10502838"/>
              <a:gd name="connsiteY3681" fmla="*/ 1916291 h 6860376"/>
              <a:gd name="connsiteX3682" fmla="*/ 10241553 w 10502838"/>
              <a:gd name="connsiteY3682" fmla="*/ 1869056 h 6860376"/>
              <a:gd name="connsiteX3683" fmla="*/ 10348579 w 10502838"/>
              <a:gd name="connsiteY3683" fmla="*/ 1869056 h 6860376"/>
              <a:gd name="connsiteX3684" fmla="*/ 9746486 w 10502838"/>
              <a:gd name="connsiteY3684" fmla="*/ 1762030 h 6860376"/>
              <a:gd name="connsiteX3685" fmla="*/ 9793123 w 10502838"/>
              <a:gd name="connsiteY3685" fmla="*/ 1762030 h 6860376"/>
              <a:gd name="connsiteX3686" fmla="*/ 9793123 w 10502838"/>
              <a:gd name="connsiteY3686" fmla="*/ 1869056 h 6860376"/>
              <a:gd name="connsiteX3687" fmla="*/ 9900148 w 10502838"/>
              <a:gd name="connsiteY3687" fmla="*/ 1869056 h 6860376"/>
              <a:gd name="connsiteX3688" fmla="*/ 9900148 w 10502838"/>
              <a:gd name="connsiteY3688" fmla="*/ 1916291 h 6860376"/>
              <a:gd name="connsiteX3689" fmla="*/ 9793123 w 10502838"/>
              <a:gd name="connsiteY3689" fmla="*/ 1916291 h 6860376"/>
              <a:gd name="connsiteX3690" fmla="*/ 9793123 w 10502838"/>
              <a:gd name="connsiteY3690" fmla="*/ 2023316 h 6860376"/>
              <a:gd name="connsiteX3691" fmla="*/ 9746486 w 10502838"/>
              <a:gd name="connsiteY3691" fmla="*/ 2023316 h 6860376"/>
              <a:gd name="connsiteX3692" fmla="*/ 9746486 w 10502838"/>
              <a:gd name="connsiteY3692" fmla="*/ 1916291 h 6860376"/>
              <a:gd name="connsiteX3693" fmla="*/ 9639460 w 10502838"/>
              <a:gd name="connsiteY3693" fmla="*/ 1916291 h 6860376"/>
              <a:gd name="connsiteX3694" fmla="*/ 9639460 w 10502838"/>
              <a:gd name="connsiteY3694" fmla="*/ 1869056 h 6860376"/>
              <a:gd name="connsiteX3695" fmla="*/ 9746486 w 10502838"/>
              <a:gd name="connsiteY3695" fmla="*/ 1869056 h 6860376"/>
              <a:gd name="connsiteX3696" fmla="*/ 9143796 w 10502838"/>
              <a:gd name="connsiteY3696" fmla="*/ 1762030 h 6860376"/>
              <a:gd name="connsiteX3697" fmla="*/ 9191030 w 10502838"/>
              <a:gd name="connsiteY3697" fmla="*/ 1762030 h 6860376"/>
              <a:gd name="connsiteX3698" fmla="*/ 9191030 w 10502838"/>
              <a:gd name="connsiteY3698" fmla="*/ 1869056 h 6860376"/>
              <a:gd name="connsiteX3699" fmla="*/ 9298055 w 10502838"/>
              <a:gd name="connsiteY3699" fmla="*/ 1869056 h 6860376"/>
              <a:gd name="connsiteX3700" fmla="*/ 9298055 w 10502838"/>
              <a:gd name="connsiteY3700" fmla="*/ 1916291 h 6860376"/>
              <a:gd name="connsiteX3701" fmla="*/ 9191030 w 10502838"/>
              <a:gd name="connsiteY3701" fmla="*/ 1916291 h 6860376"/>
              <a:gd name="connsiteX3702" fmla="*/ 9191030 w 10502838"/>
              <a:gd name="connsiteY3702" fmla="*/ 2023316 h 6860376"/>
              <a:gd name="connsiteX3703" fmla="*/ 9143796 w 10502838"/>
              <a:gd name="connsiteY3703" fmla="*/ 2023316 h 6860376"/>
              <a:gd name="connsiteX3704" fmla="*/ 9143796 w 10502838"/>
              <a:gd name="connsiteY3704" fmla="*/ 1916291 h 6860376"/>
              <a:gd name="connsiteX3705" fmla="*/ 9036770 w 10502838"/>
              <a:gd name="connsiteY3705" fmla="*/ 1916291 h 6860376"/>
              <a:gd name="connsiteX3706" fmla="*/ 9036770 w 10502838"/>
              <a:gd name="connsiteY3706" fmla="*/ 1869056 h 6860376"/>
              <a:gd name="connsiteX3707" fmla="*/ 9143796 w 10502838"/>
              <a:gd name="connsiteY3707" fmla="*/ 1869056 h 6860376"/>
              <a:gd name="connsiteX3708" fmla="*/ 8541105 w 10502838"/>
              <a:gd name="connsiteY3708" fmla="*/ 1762030 h 6860376"/>
              <a:gd name="connsiteX3709" fmla="*/ 8588339 w 10502838"/>
              <a:gd name="connsiteY3709" fmla="*/ 1762030 h 6860376"/>
              <a:gd name="connsiteX3710" fmla="*/ 8588339 w 10502838"/>
              <a:gd name="connsiteY3710" fmla="*/ 1869056 h 6860376"/>
              <a:gd name="connsiteX3711" fmla="*/ 8695365 w 10502838"/>
              <a:gd name="connsiteY3711" fmla="*/ 1869056 h 6860376"/>
              <a:gd name="connsiteX3712" fmla="*/ 8695365 w 10502838"/>
              <a:gd name="connsiteY3712" fmla="*/ 1916291 h 6860376"/>
              <a:gd name="connsiteX3713" fmla="*/ 8588339 w 10502838"/>
              <a:gd name="connsiteY3713" fmla="*/ 1916291 h 6860376"/>
              <a:gd name="connsiteX3714" fmla="*/ 8588339 w 10502838"/>
              <a:gd name="connsiteY3714" fmla="*/ 2023316 h 6860376"/>
              <a:gd name="connsiteX3715" fmla="*/ 8541105 w 10502838"/>
              <a:gd name="connsiteY3715" fmla="*/ 2023316 h 6860376"/>
              <a:gd name="connsiteX3716" fmla="*/ 8541105 w 10502838"/>
              <a:gd name="connsiteY3716" fmla="*/ 1916291 h 6860376"/>
              <a:gd name="connsiteX3717" fmla="*/ 8434079 w 10502838"/>
              <a:gd name="connsiteY3717" fmla="*/ 1916291 h 6860376"/>
              <a:gd name="connsiteX3718" fmla="*/ 8434079 w 10502838"/>
              <a:gd name="connsiteY3718" fmla="*/ 1869056 h 6860376"/>
              <a:gd name="connsiteX3719" fmla="*/ 8541105 w 10502838"/>
              <a:gd name="connsiteY3719" fmla="*/ 1869056 h 6860376"/>
              <a:gd name="connsiteX3720" fmla="*/ 7939012 w 10502838"/>
              <a:gd name="connsiteY3720" fmla="*/ 1762030 h 6860376"/>
              <a:gd name="connsiteX3721" fmla="*/ 7985648 w 10502838"/>
              <a:gd name="connsiteY3721" fmla="*/ 1762030 h 6860376"/>
              <a:gd name="connsiteX3722" fmla="*/ 7985648 w 10502838"/>
              <a:gd name="connsiteY3722" fmla="*/ 1869056 h 6860376"/>
              <a:gd name="connsiteX3723" fmla="*/ 8092674 w 10502838"/>
              <a:gd name="connsiteY3723" fmla="*/ 1869056 h 6860376"/>
              <a:gd name="connsiteX3724" fmla="*/ 8092674 w 10502838"/>
              <a:gd name="connsiteY3724" fmla="*/ 1916291 h 6860376"/>
              <a:gd name="connsiteX3725" fmla="*/ 7985648 w 10502838"/>
              <a:gd name="connsiteY3725" fmla="*/ 1916291 h 6860376"/>
              <a:gd name="connsiteX3726" fmla="*/ 7985648 w 10502838"/>
              <a:gd name="connsiteY3726" fmla="*/ 2023316 h 6860376"/>
              <a:gd name="connsiteX3727" fmla="*/ 7939012 w 10502838"/>
              <a:gd name="connsiteY3727" fmla="*/ 2023316 h 6860376"/>
              <a:gd name="connsiteX3728" fmla="*/ 7939012 w 10502838"/>
              <a:gd name="connsiteY3728" fmla="*/ 1916291 h 6860376"/>
              <a:gd name="connsiteX3729" fmla="*/ 7831986 w 10502838"/>
              <a:gd name="connsiteY3729" fmla="*/ 1916291 h 6860376"/>
              <a:gd name="connsiteX3730" fmla="*/ 7831986 w 10502838"/>
              <a:gd name="connsiteY3730" fmla="*/ 1869056 h 6860376"/>
              <a:gd name="connsiteX3731" fmla="*/ 7939012 w 10502838"/>
              <a:gd name="connsiteY3731" fmla="*/ 1869056 h 6860376"/>
              <a:gd name="connsiteX3732" fmla="*/ 7336321 w 10502838"/>
              <a:gd name="connsiteY3732" fmla="*/ 1762030 h 6860376"/>
              <a:gd name="connsiteX3733" fmla="*/ 7383555 w 10502838"/>
              <a:gd name="connsiteY3733" fmla="*/ 1762030 h 6860376"/>
              <a:gd name="connsiteX3734" fmla="*/ 7383555 w 10502838"/>
              <a:gd name="connsiteY3734" fmla="*/ 1869056 h 6860376"/>
              <a:gd name="connsiteX3735" fmla="*/ 7490581 w 10502838"/>
              <a:gd name="connsiteY3735" fmla="*/ 1869056 h 6860376"/>
              <a:gd name="connsiteX3736" fmla="*/ 7490581 w 10502838"/>
              <a:gd name="connsiteY3736" fmla="*/ 1916291 h 6860376"/>
              <a:gd name="connsiteX3737" fmla="*/ 7383555 w 10502838"/>
              <a:gd name="connsiteY3737" fmla="*/ 1916291 h 6860376"/>
              <a:gd name="connsiteX3738" fmla="*/ 7383555 w 10502838"/>
              <a:gd name="connsiteY3738" fmla="*/ 2023316 h 6860376"/>
              <a:gd name="connsiteX3739" fmla="*/ 7336321 w 10502838"/>
              <a:gd name="connsiteY3739" fmla="*/ 2023316 h 6860376"/>
              <a:gd name="connsiteX3740" fmla="*/ 7336321 w 10502838"/>
              <a:gd name="connsiteY3740" fmla="*/ 1916291 h 6860376"/>
              <a:gd name="connsiteX3741" fmla="*/ 7229295 w 10502838"/>
              <a:gd name="connsiteY3741" fmla="*/ 1916291 h 6860376"/>
              <a:gd name="connsiteX3742" fmla="*/ 7229295 w 10502838"/>
              <a:gd name="connsiteY3742" fmla="*/ 1869056 h 6860376"/>
              <a:gd name="connsiteX3743" fmla="*/ 7336321 w 10502838"/>
              <a:gd name="connsiteY3743" fmla="*/ 1869056 h 6860376"/>
              <a:gd name="connsiteX3744" fmla="*/ 6734228 w 10502838"/>
              <a:gd name="connsiteY3744" fmla="*/ 1762030 h 6860376"/>
              <a:gd name="connsiteX3745" fmla="*/ 6780864 w 10502838"/>
              <a:gd name="connsiteY3745" fmla="*/ 1762030 h 6860376"/>
              <a:gd name="connsiteX3746" fmla="*/ 6780864 w 10502838"/>
              <a:gd name="connsiteY3746" fmla="*/ 1869056 h 6860376"/>
              <a:gd name="connsiteX3747" fmla="*/ 6887890 w 10502838"/>
              <a:gd name="connsiteY3747" fmla="*/ 1869056 h 6860376"/>
              <a:gd name="connsiteX3748" fmla="*/ 6887890 w 10502838"/>
              <a:gd name="connsiteY3748" fmla="*/ 1916291 h 6860376"/>
              <a:gd name="connsiteX3749" fmla="*/ 6780864 w 10502838"/>
              <a:gd name="connsiteY3749" fmla="*/ 1916291 h 6860376"/>
              <a:gd name="connsiteX3750" fmla="*/ 6780864 w 10502838"/>
              <a:gd name="connsiteY3750" fmla="*/ 2023316 h 6860376"/>
              <a:gd name="connsiteX3751" fmla="*/ 6734228 w 10502838"/>
              <a:gd name="connsiteY3751" fmla="*/ 2023316 h 6860376"/>
              <a:gd name="connsiteX3752" fmla="*/ 6734228 w 10502838"/>
              <a:gd name="connsiteY3752" fmla="*/ 1916291 h 6860376"/>
              <a:gd name="connsiteX3753" fmla="*/ 6627202 w 10502838"/>
              <a:gd name="connsiteY3753" fmla="*/ 1916291 h 6860376"/>
              <a:gd name="connsiteX3754" fmla="*/ 6627202 w 10502838"/>
              <a:gd name="connsiteY3754" fmla="*/ 1869056 h 6860376"/>
              <a:gd name="connsiteX3755" fmla="*/ 6734228 w 10502838"/>
              <a:gd name="connsiteY3755" fmla="*/ 1869056 h 6860376"/>
              <a:gd name="connsiteX3756" fmla="*/ 6131537 w 10502838"/>
              <a:gd name="connsiteY3756" fmla="*/ 1762030 h 6860376"/>
              <a:gd name="connsiteX3757" fmla="*/ 6178771 w 10502838"/>
              <a:gd name="connsiteY3757" fmla="*/ 1762030 h 6860376"/>
              <a:gd name="connsiteX3758" fmla="*/ 6178771 w 10502838"/>
              <a:gd name="connsiteY3758" fmla="*/ 1869056 h 6860376"/>
              <a:gd name="connsiteX3759" fmla="*/ 6285797 w 10502838"/>
              <a:gd name="connsiteY3759" fmla="*/ 1869056 h 6860376"/>
              <a:gd name="connsiteX3760" fmla="*/ 6285797 w 10502838"/>
              <a:gd name="connsiteY3760" fmla="*/ 1916291 h 6860376"/>
              <a:gd name="connsiteX3761" fmla="*/ 6178771 w 10502838"/>
              <a:gd name="connsiteY3761" fmla="*/ 1916291 h 6860376"/>
              <a:gd name="connsiteX3762" fmla="*/ 6178771 w 10502838"/>
              <a:gd name="connsiteY3762" fmla="*/ 2023316 h 6860376"/>
              <a:gd name="connsiteX3763" fmla="*/ 6131537 w 10502838"/>
              <a:gd name="connsiteY3763" fmla="*/ 2023316 h 6860376"/>
              <a:gd name="connsiteX3764" fmla="*/ 6131537 w 10502838"/>
              <a:gd name="connsiteY3764" fmla="*/ 1916291 h 6860376"/>
              <a:gd name="connsiteX3765" fmla="*/ 6024511 w 10502838"/>
              <a:gd name="connsiteY3765" fmla="*/ 1916291 h 6860376"/>
              <a:gd name="connsiteX3766" fmla="*/ 6024511 w 10502838"/>
              <a:gd name="connsiteY3766" fmla="*/ 1869056 h 6860376"/>
              <a:gd name="connsiteX3767" fmla="*/ 6131537 w 10502838"/>
              <a:gd name="connsiteY3767" fmla="*/ 1869056 h 6860376"/>
              <a:gd name="connsiteX3768" fmla="*/ 5528846 w 10502838"/>
              <a:gd name="connsiteY3768" fmla="*/ 1762030 h 6860376"/>
              <a:gd name="connsiteX3769" fmla="*/ 5576080 w 10502838"/>
              <a:gd name="connsiteY3769" fmla="*/ 1762030 h 6860376"/>
              <a:gd name="connsiteX3770" fmla="*/ 5576080 w 10502838"/>
              <a:gd name="connsiteY3770" fmla="*/ 1869056 h 6860376"/>
              <a:gd name="connsiteX3771" fmla="*/ 5683106 w 10502838"/>
              <a:gd name="connsiteY3771" fmla="*/ 1869056 h 6860376"/>
              <a:gd name="connsiteX3772" fmla="*/ 5683106 w 10502838"/>
              <a:gd name="connsiteY3772" fmla="*/ 1916291 h 6860376"/>
              <a:gd name="connsiteX3773" fmla="*/ 5576080 w 10502838"/>
              <a:gd name="connsiteY3773" fmla="*/ 1916291 h 6860376"/>
              <a:gd name="connsiteX3774" fmla="*/ 5576080 w 10502838"/>
              <a:gd name="connsiteY3774" fmla="*/ 2023316 h 6860376"/>
              <a:gd name="connsiteX3775" fmla="*/ 5528846 w 10502838"/>
              <a:gd name="connsiteY3775" fmla="*/ 2023316 h 6860376"/>
              <a:gd name="connsiteX3776" fmla="*/ 5528846 w 10502838"/>
              <a:gd name="connsiteY3776" fmla="*/ 1916291 h 6860376"/>
              <a:gd name="connsiteX3777" fmla="*/ 5421820 w 10502838"/>
              <a:gd name="connsiteY3777" fmla="*/ 1916291 h 6860376"/>
              <a:gd name="connsiteX3778" fmla="*/ 5421820 w 10502838"/>
              <a:gd name="connsiteY3778" fmla="*/ 1869056 h 6860376"/>
              <a:gd name="connsiteX3779" fmla="*/ 5528846 w 10502838"/>
              <a:gd name="connsiteY3779" fmla="*/ 1869056 h 6860376"/>
              <a:gd name="connsiteX3780" fmla="*/ 4926753 w 10502838"/>
              <a:gd name="connsiteY3780" fmla="*/ 1762030 h 6860376"/>
              <a:gd name="connsiteX3781" fmla="*/ 4973389 w 10502838"/>
              <a:gd name="connsiteY3781" fmla="*/ 1762030 h 6860376"/>
              <a:gd name="connsiteX3782" fmla="*/ 4973389 w 10502838"/>
              <a:gd name="connsiteY3782" fmla="*/ 1869056 h 6860376"/>
              <a:gd name="connsiteX3783" fmla="*/ 5080415 w 10502838"/>
              <a:gd name="connsiteY3783" fmla="*/ 1869056 h 6860376"/>
              <a:gd name="connsiteX3784" fmla="*/ 5080415 w 10502838"/>
              <a:gd name="connsiteY3784" fmla="*/ 1916291 h 6860376"/>
              <a:gd name="connsiteX3785" fmla="*/ 4973389 w 10502838"/>
              <a:gd name="connsiteY3785" fmla="*/ 1916291 h 6860376"/>
              <a:gd name="connsiteX3786" fmla="*/ 4973389 w 10502838"/>
              <a:gd name="connsiteY3786" fmla="*/ 2023316 h 6860376"/>
              <a:gd name="connsiteX3787" fmla="*/ 4926753 w 10502838"/>
              <a:gd name="connsiteY3787" fmla="*/ 2023316 h 6860376"/>
              <a:gd name="connsiteX3788" fmla="*/ 4926753 w 10502838"/>
              <a:gd name="connsiteY3788" fmla="*/ 1916291 h 6860376"/>
              <a:gd name="connsiteX3789" fmla="*/ 4819727 w 10502838"/>
              <a:gd name="connsiteY3789" fmla="*/ 1916291 h 6860376"/>
              <a:gd name="connsiteX3790" fmla="*/ 4819727 w 10502838"/>
              <a:gd name="connsiteY3790" fmla="*/ 1869056 h 6860376"/>
              <a:gd name="connsiteX3791" fmla="*/ 4926753 w 10502838"/>
              <a:gd name="connsiteY3791" fmla="*/ 1869056 h 6860376"/>
              <a:gd name="connsiteX3792" fmla="*/ 4324063 w 10502838"/>
              <a:gd name="connsiteY3792" fmla="*/ 1762030 h 6860376"/>
              <a:gd name="connsiteX3793" fmla="*/ 4371297 w 10502838"/>
              <a:gd name="connsiteY3793" fmla="*/ 1762030 h 6860376"/>
              <a:gd name="connsiteX3794" fmla="*/ 4371297 w 10502838"/>
              <a:gd name="connsiteY3794" fmla="*/ 1869056 h 6860376"/>
              <a:gd name="connsiteX3795" fmla="*/ 4478323 w 10502838"/>
              <a:gd name="connsiteY3795" fmla="*/ 1869056 h 6860376"/>
              <a:gd name="connsiteX3796" fmla="*/ 4478323 w 10502838"/>
              <a:gd name="connsiteY3796" fmla="*/ 1916291 h 6860376"/>
              <a:gd name="connsiteX3797" fmla="*/ 4371297 w 10502838"/>
              <a:gd name="connsiteY3797" fmla="*/ 1916291 h 6860376"/>
              <a:gd name="connsiteX3798" fmla="*/ 4371297 w 10502838"/>
              <a:gd name="connsiteY3798" fmla="*/ 2023316 h 6860376"/>
              <a:gd name="connsiteX3799" fmla="*/ 4324063 w 10502838"/>
              <a:gd name="connsiteY3799" fmla="*/ 2023316 h 6860376"/>
              <a:gd name="connsiteX3800" fmla="*/ 4324063 w 10502838"/>
              <a:gd name="connsiteY3800" fmla="*/ 1916291 h 6860376"/>
              <a:gd name="connsiteX3801" fmla="*/ 4217037 w 10502838"/>
              <a:gd name="connsiteY3801" fmla="*/ 1916291 h 6860376"/>
              <a:gd name="connsiteX3802" fmla="*/ 4217037 w 10502838"/>
              <a:gd name="connsiteY3802" fmla="*/ 1869056 h 6860376"/>
              <a:gd name="connsiteX3803" fmla="*/ 4324063 w 10502838"/>
              <a:gd name="connsiteY3803" fmla="*/ 1869056 h 6860376"/>
              <a:gd name="connsiteX3804" fmla="*/ 3721970 w 10502838"/>
              <a:gd name="connsiteY3804" fmla="*/ 1762030 h 6860376"/>
              <a:gd name="connsiteX3805" fmla="*/ 3768606 w 10502838"/>
              <a:gd name="connsiteY3805" fmla="*/ 1762030 h 6860376"/>
              <a:gd name="connsiteX3806" fmla="*/ 3768606 w 10502838"/>
              <a:gd name="connsiteY3806" fmla="*/ 1869056 h 6860376"/>
              <a:gd name="connsiteX3807" fmla="*/ 3875632 w 10502838"/>
              <a:gd name="connsiteY3807" fmla="*/ 1869056 h 6860376"/>
              <a:gd name="connsiteX3808" fmla="*/ 3875632 w 10502838"/>
              <a:gd name="connsiteY3808" fmla="*/ 1916291 h 6860376"/>
              <a:gd name="connsiteX3809" fmla="*/ 3768606 w 10502838"/>
              <a:gd name="connsiteY3809" fmla="*/ 1916291 h 6860376"/>
              <a:gd name="connsiteX3810" fmla="*/ 3768606 w 10502838"/>
              <a:gd name="connsiteY3810" fmla="*/ 2023316 h 6860376"/>
              <a:gd name="connsiteX3811" fmla="*/ 3721970 w 10502838"/>
              <a:gd name="connsiteY3811" fmla="*/ 2023316 h 6860376"/>
              <a:gd name="connsiteX3812" fmla="*/ 3721970 w 10502838"/>
              <a:gd name="connsiteY3812" fmla="*/ 1916291 h 6860376"/>
              <a:gd name="connsiteX3813" fmla="*/ 3614944 w 10502838"/>
              <a:gd name="connsiteY3813" fmla="*/ 1916291 h 6860376"/>
              <a:gd name="connsiteX3814" fmla="*/ 3614944 w 10502838"/>
              <a:gd name="connsiteY3814" fmla="*/ 1869056 h 6860376"/>
              <a:gd name="connsiteX3815" fmla="*/ 3721970 w 10502838"/>
              <a:gd name="connsiteY3815" fmla="*/ 1869056 h 6860376"/>
              <a:gd name="connsiteX3816" fmla="*/ 3119325 w 10502838"/>
              <a:gd name="connsiteY3816" fmla="*/ 1762030 h 6860376"/>
              <a:gd name="connsiteX3817" fmla="*/ 3166560 w 10502838"/>
              <a:gd name="connsiteY3817" fmla="*/ 1762030 h 6860376"/>
              <a:gd name="connsiteX3818" fmla="*/ 3166560 w 10502838"/>
              <a:gd name="connsiteY3818" fmla="*/ 1869056 h 6860376"/>
              <a:gd name="connsiteX3819" fmla="*/ 3273586 w 10502838"/>
              <a:gd name="connsiteY3819" fmla="*/ 1869056 h 6860376"/>
              <a:gd name="connsiteX3820" fmla="*/ 3273586 w 10502838"/>
              <a:gd name="connsiteY3820" fmla="*/ 1916291 h 6860376"/>
              <a:gd name="connsiteX3821" fmla="*/ 3166560 w 10502838"/>
              <a:gd name="connsiteY3821" fmla="*/ 1916291 h 6860376"/>
              <a:gd name="connsiteX3822" fmla="*/ 3166560 w 10502838"/>
              <a:gd name="connsiteY3822" fmla="*/ 2023316 h 6860376"/>
              <a:gd name="connsiteX3823" fmla="*/ 3119325 w 10502838"/>
              <a:gd name="connsiteY3823" fmla="*/ 2023316 h 6860376"/>
              <a:gd name="connsiteX3824" fmla="*/ 3119325 w 10502838"/>
              <a:gd name="connsiteY3824" fmla="*/ 1916291 h 6860376"/>
              <a:gd name="connsiteX3825" fmla="*/ 3012297 w 10502838"/>
              <a:gd name="connsiteY3825" fmla="*/ 1916291 h 6860376"/>
              <a:gd name="connsiteX3826" fmla="*/ 3012297 w 10502838"/>
              <a:gd name="connsiteY3826" fmla="*/ 1869056 h 6860376"/>
              <a:gd name="connsiteX3827" fmla="*/ 3119325 w 10502838"/>
              <a:gd name="connsiteY3827" fmla="*/ 1869056 h 6860376"/>
              <a:gd name="connsiteX3828" fmla="*/ 2516626 w 10502838"/>
              <a:gd name="connsiteY3828" fmla="*/ 1762030 h 6860376"/>
              <a:gd name="connsiteX3829" fmla="*/ 2563862 w 10502838"/>
              <a:gd name="connsiteY3829" fmla="*/ 1762030 h 6860376"/>
              <a:gd name="connsiteX3830" fmla="*/ 2563862 w 10502838"/>
              <a:gd name="connsiteY3830" fmla="*/ 1869056 h 6860376"/>
              <a:gd name="connsiteX3831" fmla="*/ 2670889 w 10502838"/>
              <a:gd name="connsiteY3831" fmla="*/ 1869056 h 6860376"/>
              <a:gd name="connsiteX3832" fmla="*/ 2670889 w 10502838"/>
              <a:gd name="connsiteY3832" fmla="*/ 1916291 h 6860376"/>
              <a:gd name="connsiteX3833" fmla="*/ 2563862 w 10502838"/>
              <a:gd name="connsiteY3833" fmla="*/ 1916291 h 6860376"/>
              <a:gd name="connsiteX3834" fmla="*/ 2563862 w 10502838"/>
              <a:gd name="connsiteY3834" fmla="*/ 2023316 h 6860376"/>
              <a:gd name="connsiteX3835" fmla="*/ 2516626 w 10502838"/>
              <a:gd name="connsiteY3835" fmla="*/ 2023316 h 6860376"/>
              <a:gd name="connsiteX3836" fmla="*/ 2516626 w 10502838"/>
              <a:gd name="connsiteY3836" fmla="*/ 1916291 h 6860376"/>
              <a:gd name="connsiteX3837" fmla="*/ 2409599 w 10502838"/>
              <a:gd name="connsiteY3837" fmla="*/ 1916291 h 6860376"/>
              <a:gd name="connsiteX3838" fmla="*/ 2409599 w 10502838"/>
              <a:gd name="connsiteY3838" fmla="*/ 1869056 h 6860376"/>
              <a:gd name="connsiteX3839" fmla="*/ 2516626 w 10502838"/>
              <a:gd name="connsiteY3839" fmla="*/ 1869056 h 6860376"/>
              <a:gd name="connsiteX3840" fmla="*/ 1914528 w 10502838"/>
              <a:gd name="connsiteY3840" fmla="*/ 1762030 h 6860376"/>
              <a:gd name="connsiteX3841" fmla="*/ 1961164 w 10502838"/>
              <a:gd name="connsiteY3841" fmla="*/ 1762030 h 6860376"/>
              <a:gd name="connsiteX3842" fmla="*/ 1961164 w 10502838"/>
              <a:gd name="connsiteY3842" fmla="*/ 1869056 h 6860376"/>
              <a:gd name="connsiteX3843" fmla="*/ 2068191 w 10502838"/>
              <a:gd name="connsiteY3843" fmla="*/ 1869056 h 6860376"/>
              <a:gd name="connsiteX3844" fmla="*/ 2068191 w 10502838"/>
              <a:gd name="connsiteY3844" fmla="*/ 1916291 h 6860376"/>
              <a:gd name="connsiteX3845" fmla="*/ 1961164 w 10502838"/>
              <a:gd name="connsiteY3845" fmla="*/ 1916291 h 6860376"/>
              <a:gd name="connsiteX3846" fmla="*/ 1961164 w 10502838"/>
              <a:gd name="connsiteY3846" fmla="*/ 2023316 h 6860376"/>
              <a:gd name="connsiteX3847" fmla="*/ 1914528 w 10502838"/>
              <a:gd name="connsiteY3847" fmla="*/ 2023316 h 6860376"/>
              <a:gd name="connsiteX3848" fmla="*/ 1914528 w 10502838"/>
              <a:gd name="connsiteY3848" fmla="*/ 1916291 h 6860376"/>
              <a:gd name="connsiteX3849" fmla="*/ 1807500 w 10502838"/>
              <a:gd name="connsiteY3849" fmla="*/ 1916291 h 6860376"/>
              <a:gd name="connsiteX3850" fmla="*/ 1807500 w 10502838"/>
              <a:gd name="connsiteY3850" fmla="*/ 1869056 h 6860376"/>
              <a:gd name="connsiteX3851" fmla="*/ 1914528 w 10502838"/>
              <a:gd name="connsiteY3851" fmla="*/ 1869056 h 6860376"/>
              <a:gd name="connsiteX3852" fmla="*/ 1311829 w 10502838"/>
              <a:gd name="connsiteY3852" fmla="*/ 1762030 h 6860376"/>
              <a:gd name="connsiteX3853" fmla="*/ 1359064 w 10502838"/>
              <a:gd name="connsiteY3853" fmla="*/ 1762030 h 6860376"/>
              <a:gd name="connsiteX3854" fmla="*/ 1359064 w 10502838"/>
              <a:gd name="connsiteY3854" fmla="*/ 1869056 h 6860376"/>
              <a:gd name="connsiteX3855" fmla="*/ 1466092 w 10502838"/>
              <a:gd name="connsiteY3855" fmla="*/ 1869056 h 6860376"/>
              <a:gd name="connsiteX3856" fmla="*/ 1466092 w 10502838"/>
              <a:gd name="connsiteY3856" fmla="*/ 1916291 h 6860376"/>
              <a:gd name="connsiteX3857" fmla="*/ 1359064 w 10502838"/>
              <a:gd name="connsiteY3857" fmla="*/ 1916291 h 6860376"/>
              <a:gd name="connsiteX3858" fmla="*/ 1359064 w 10502838"/>
              <a:gd name="connsiteY3858" fmla="*/ 2023316 h 6860376"/>
              <a:gd name="connsiteX3859" fmla="*/ 1311829 w 10502838"/>
              <a:gd name="connsiteY3859" fmla="*/ 2023316 h 6860376"/>
              <a:gd name="connsiteX3860" fmla="*/ 1311829 w 10502838"/>
              <a:gd name="connsiteY3860" fmla="*/ 1916291 h 6860376"/>
              <a:gd name="connsiteX3861" fmla="*/ 1204808 w 10502838"/>
              <a:gd name="connsiteY3861" fmla="*/ 1916291 h 6860376"/>
              <a:gd name="connsiteX3862" fmla="*/ 1204808 w 10502838"/>
              <a:gd name="connsiteY3862" fmla="*/ 1869056 h 6860376"/>
              <a:gd name="connsiteX3863" fmla="*/ 1311829 w 10502838"/>
              <a:gd name="connsiteY3863" fmla="*/ 1869056 h 6860376"/>
              <a:gd name="connsiteX3864" fmla="*/ 709741 w 10502838"/>
              <a:gd name="connsiteY3864" fmla="*/ 1762030 h 6860376"/>
              <a:gd name="connsiteX3865" fmla="*/ 756378 w 10502838"/>
              <a:gd name="connsiteY3865" fmla="*/ 1762030 h 6860376"/>
              <a:gd name="connsiteX3866" fmla="*/ 756378 w 10502838"/>
              <a:gd name="connsiteY3866" fmla="*/ 1869056 h 6860376"/>
              <a:gd name="connsiteX3867" fmla="*/ 863403 w 10502838"/>
              <a:gd name="connsiteY3867" fmla="*/ 1869056 h 6860376"/>
              <a:gd name="connsiteX3868" fmla="*/ 863403 w 10502838"/>
              <a:gd name="connsiteY3868" fmla="*/ 1916291 h 6860376"/>
              <a:gd name="connsiteX3869" fmla="*/ 756378 w 10502838"/>
              <a:gd name="connsiteY3869" fmla="*/ 1916291 h 6860376"/>
              <a:gd name="connsiteX3870" fmla="*/ 756378 w 10502838"/>
              <a:gd name="connsiteY3870" fmla="*/ 2023316 h 6860376"/>
              <a:gd name="connsiteX3871" fmla="*/ 709741 w 10502838"/>
              <a:gd name="connsiteY3871" fmla="*/ 2023316 h 6860376"/>
              <a:gd name="connsiteX3872" fmla="*/ 709741 w 10502838"/>
              <a:gd name="connsiteY3872" fmla="*/ 1916291 h 6860376"/>
              <a:gd name="connsiteX3873" fmla="*/ 602716 w 10502838"/>
              <a:gd name="connsiteY3873" fmla="*/ 1916291 h 6860376"/>
              <a:gd name="connsiteX3874" fmla="*/ 602716 w 10502838"/>
              <a:gd name="connsiteY3874" fmla="*/ 1869056 h 6860376"/>
              <a:gd name="connsiteX3875" fmla="*/ 709741 w 10502838"/>
              <a:gd name="connsiteY3875" fmla="*/ 1869056 h 6860376"/>
              <a:gd name="connsiteX3876" fmla="*/ 107051 w 10502838"/>
              <a:gd name="connsiteY3876" fmla="*/ 1762030 h 6860376"/>
              <a:gd name="connsiteX3877" fmla="*/ 154286 w 10502838"/>
              <a:gd name="connsiteY3877" fmla="*/ 1762030 h 6860376"/>
              <a:gd name="connsiteX3878" fmla="*/ 154286 w 10502838"/>
              <a:gd name="connsiteY3878" fmla="*/ 1869056 h 6860376"/>
              <a:gd name="connsiteX3879" fmla="*/ 261312 w 10502838"/>
              <a:gd name="connsiteY3879" fmla="*/ 1869056 h 6860376"/>
              <a:gd name="connsiteX3880" fmla="*/ 261312 w 10502838"/>
              <a:gd name="connsiteY3880" fmla="*/ 1916291 h 6860376"/>
              <a:gd name="connsiteX3881" fmla="*/ 154286 w 10502838"/>
              <a:gd name="connsiteY3881" fmla="*/ 1916291 h 6860376"/>
              <a:gd name="connsiteX3882" fmla="*/ 154286 w 10502838"/>
              <a:gd name="connsiteY3882" fmla="*/ 2023316 h 6860376"/>
              <a:gd name="connsiteX3883" fmla="*/ 107051 w 10502838"/>
              <a:gd name="connsiteY3883" fmla="*/ 2023316 h 6860376"/>
              <a:gd name="connsiteX3884" fmla="*/ 107051 w 10502838"/>
              <a:gd name="connsiteY3884" fmla="*/ 1916291 h 6860376"/>
              <a:gd name="connsiteX3885" fmla="*/ 27 w 10502838"/>
              <a:gd name="connsiteY3885" fmla="*/ 1916291 h 6860376"/>
              <a:gd name="connsiteX3886" fmla="*/ 27 w 10502838"/>
              <a:gd name="connsiteY3886" fmla="*/ 1869056 h 6860376"/>
              <a:gd name="connsiteX3887" fmla="*/ 107051 w 10502838"/>
              <a:gd name="connsiteY3887" fmla="*/ 1869056 h 6860376"/>
              <a:gd name="connsiteX3888" fmla="*/ 10295963 w 10502838"/>
              <a:gd name="connsiteY3888" fmla="*/ 1356053 h 6860376"/>
              <a:gd name="connsiteX3889" fmla="*/ 10275634 w 10502838"/>
              <a:gd name="connsiteY3889" fmla="*/ 1376382 h 6860376"/>
              <a:gd name="connsiteX3890" fmla="*/ 10351568 w 10502838"/>
              <a:gd name="connsiteY3890" fmla="*/ 1452316 h 6860376"/>
              <a:gd name="connsiteX3891" fmla="*/ 10275634 w 10502838"/>
              <a:gd name="connsiteY3891" fmla="*/ 1528250 h 6860376"/>
              <a:gd name="connsiteX3892" fmla="*/ 10295963 w 10502838"/>
              <a:gd name="connsiteY3892" fmla="*/ 1548579 h 6860376"/>
              <a:gd name="connsiteX3893" fmla="*/ 10371897 w 10502838"/>
              <a:gd name="connsiteY3893" fmla="*/ 1472646 h 6860376"/>
              <a:gd name="connsiteX3894" fmla="*/ 10447831 w 10502838"/>
              <a:gd name="connsiteY3894" fmla="*/ 1548579 h 6860376"/>
              <a:gd name="connsiteX3895" fmla="*/ 10468160 w 10502838"/>
              <a:gd name="connsiteY3895" fmla="*/ 1528250 h 6860376"/>
              <a:gd name="connsiteX3896" fmla="*/ 10392226 w 10502838"/>
              <a:gd name="connsiteY3896" fmla="*/ 1452316 h 6860376"/>
              <a:gd name="connsiteX3897" fmla="*/ 10468160 w 10502838"/>
              <a:gd name="connsiteY3897" fmla="*/ 1376382 h 6860376"/>
              <a:gd name="connsiteX3898" fmla="*/ 10447831 w 10502838"/>
              <a:gd name="connsiteY3898" fmla="*/ 1356053 h 6860376"/>
              <a:gd name="connsiteX3899" fmla="*/ 10371897 w 10502838"/>
              <a:gd name="connsiteY3899" fmla="*/ 1431986 h 6860376"/>
              <a:gd name="connsiteX3900" fmla="*/ 9693870 w 10502838"/>
              <a:gd name="connsiteY3900" fmla="*/ 1356053 h 6860376"/>
              <a:gd name="connsiteX3901" fmla="*/ 9673541 w 10502838"/>
              <a:gd name="connsiteY3901" fmla="*/ 1376382 h 6860376"/>
              <a:gd name="connsiteX3902" fmla="*/ 9749475 w 10502838"/>
              <a:gd name="connsiteY3902" fmla="*/ 1452316 h 6860376"/>
              <a:gd name="connsiteX3903" fmla="*/ 9673541 w 10502838"/>
              <a:gd name="connsiteY3903" fmla="*/ 1528250 h 6860376"/>
              <a:gd name="connsiteX3904" fmla="*/ 9693870 w 10502838"/>
              <a:gd name="connsiteY3904" fmla="*/ 1548579 h 6860376"/>
              <a:gd name="connsiteX3905" fmla="*/ 9769804 w 10502838"/>
              <a:gd name="connsiteY3905" fmla="*/ 1472646 h 6860376"/>
              <a:gd name="connsiteX3906" fmla="*/ 9845738 w 10502838"/>
              <a:gd name="connsiteY3906" fmla="*/ 1548579 h 6860376"/>
              <a:gd name="connsiteX3907" fmla="*/ 9866067 w 10502838"/>
              <a:gd name="connsiteY3907" fmla="*/ 1528250 h 6860376"/>
              <a:gd name="connsiteX3908" fmla="*/ 9790133 w 10502838"/>
              <a:gd name="connsiteY3908" fmla="*/ 1452316 h 6860376"/>
              <a:gd name="connsiteX3909" fmla="*/ 9866067 w 10502838"/>
              <a:gd name="connsiteY3909" fmla="*/ 1376382 h 6860376"/>
              <a:gd name="connsiteX3910" fmla="*/ 9845738 w 10502838"/>
              <a:gd name="connsiteY3910" fmla="*/ 1356053 h 6860376"/>
              <a:gd name="connsiteX3911" fmla="*/ 9769804 w 10502838"/>
              <a:gd name="connsiteY3911" fmla="*/ 1431986 h 6860376"/>
              <a:gd name="connsiteX3912" fmla="*/ 9091179 w 10502838"/>
              <a:gd name="connsiteY3912" fmla="*/ 1356053 h 6860376"/>
              <a:gd name="connsiteX3913" fmla="*/ 9070850 w 10502838"/>
              <a:gd name="connsiteY3913" fmla="*/ 1376382 h 6860376"/>
              <a:gd name="connsiteX3914" fmla="*/ 9146785 w 10502838"/>
              <a:gd name="connsiteY3914" fmla="*/ 1452316 h 6860376"/>
              <a:gd name="connsiteX3915" fmla="*/ 9070850 w 10502838"/>
              <a:gd name="connsiteY3915" fmla="*/ 1528250 h 6860376"/>
              <a:gd name="connsiteX3916" fmla="*/ 9091179 w 10502838"/>
              <a:gd name="connsiteY3916" fmla="*/ 1548579 h 6860376"/>
              <a:gd name="connsiteX3917" fmla="*/ 9167113 w 10502838"/>
              <a:gd name="connsiteY3917" fmla="*/ 1472646 h 6860376"/>
              <a:gd name="connsiteX3918" fmla="*/ 9243048 w 10502838"/>
              <a:gd name="connsiteY3918" fmla="*/ 1548579 h 6860376"/>
              <a:gd name="connsiteX3919" fmla="*/ 9263377 w 10502838"/>
              <a:gd name="connsiteY3919" fmla="*/ 1528250 h 6860376"/>
              <a:gd name="connsiteX3920" fmla="*/ 9187442 w 10502838"/>
              <a:gd name="connsiteY3920" fmla="*/ 1452316 h 6860376"/>
              <a:gd name="connsiteX3921" fmla="*/ 9263377 w 10502838"/>
              <a:gd name="connsiteY3921" fmla="*/ 1376382 h 6860376"/>
              <a:gd name="connsiteX3922" fmla="*/ 9243048 w 10502838"/>
              <a:gd name="connsiteY3922" fmla="*/ 1356053 h 6860376"/>
              <a:gd name="connsiteX3923" fmla="*/ 9167113 w 10502838"/>
              <a:gd name="connsiteY3923" fmla="*/ 1431986 h 6860376"/>
              <a:gd name="connsiteX3924" fmla="*/ 7886396 w 10502838"/>
              <a:gd name="connsiteY3924" fmla="*/ 1356053 h 6860376"/>
              <a:gd name="connsiteX3925" fmla="*/ 7866067 w 10502838"/>
              <a:gd name="connsiteY3925" fmla="*/ 1376382 h 6860376"/>
              <a:gd name="connsiteX3926" fmla="*/ 7942001 w 10502838"/>
              <a:gd name="connsiteY3926" fmla="*/ 1452316 h 6860376"/>
              <a:gd name="connsiteX3927" fmla="*/ 7866067 w 10502838"/>
              <a:gd name="connsiteY3927" fmla="*/ 1528250 h 6860376"/>
              <a:gd name="connsiteX3928" fmla="*/ 7886396 w 10502838"/>
              <a:gd name="connsiteY3928" fmla="*/ 1548579 h 6860376"/>
              <a:gd name="connsiteX3929" fmla="*/ 7962330 w 10502838"/>
              <a:gd name="connsiteY3929" fmla="*/ 1472646 h 6860376"/>
              <a:gd name="connsiteX3930" fmla="*/ 8038264 w 10502838"/>
              <a:gd name="connsiteY3930" fmla="*/ 1548579 h 6860376"/>
              <a:gd name="connsiteX3931" fmla="*/ 8058593 w 10502838"/>
              <a:gd name="connsiteY3931" fmla="*/ 1528250 h 6860376"/>
              <a:gd name="connsiteX3932" fmla="*/ 7982659 w 10502838"/>
              <a:gd name="connsiteY3932" fmla="*/ 1452316 h 6860376"/>
              <a:gd name="connsiteX3933" fmla="*/ 8058593 w 10502838"/>
              <a:gd name="connsiteY3933" fmla="*/ 1376382 h 6860376"/>
              <a:gd name="connsiteX3934" fmla="*/ 8038264 w 10502838"/>
              <a:gd name="connsiteY3934" fmla="*/ 1356053 h 6860376"/>
              <a:gd name="connsiteX3935" fmla="*/ 7962330 w 10502838"/>
              <a:gd name="connsiteY3935" fmla="*/ 1431986 h 6860376"/>
              <a:gd name="connsiteX3936" fmla="*/ 7283705 w 10502838"/>
              <a:gd name="connsiteY3936" fmla="*/ 1356053 h 6860376"/>
              <a:gd name="connsiteX3937" fmla="*/ 7263376 w 10502838"/>
              <a:gd name="connsiteY3937" fmla="*/ 1376382 h 6860376"/>
              <a:gd name="connsiteX3938" fmla="*/ 7339310 w 10502838"/>
              <a:gd name="connsiteY3938" fmla="*/ 1452316 h 6860376"/>
              <a:gd name="connsiteX3939" fmla="*/ 7263376 w 10502838"/>
              <a:gd name="connsiteY3939" fmla="*/ 1528250 h 6860376"/>
              <a:gd name="connsiteX3940" fmla="*/ 7283705 w 10502838"/>
              <a:gd name="connsiteY3940" fmla="*/ 1548579 h 6860376"/>
              <a:gd name="connsiteX3941" fmla="*/ 7359639 w 10502838"/>
              <a:gd name="connsiteY3941" fmla="*/ 1472646 h 6860376"/>
              <a:gd name="connsiteX3942" fmla="*/ 7435573 w 10502838"/>
              <a:gd name="connsiteY3942" fmla="*/ 1548579 h 6860376"/>
              <a:gd name="connsiteX3943" fmla="*/ 7455902 w 10502838"/>
              <a:gd name="connsiteY3943" fmla="*/ 1528250 h 6860376"/>
              <a:gd name="connsiteX3944" fmla="*/ 7379968 w 10502838"/>
              <a:gd name="connsiteY3944" fmla="*/ 1452316 h 6860376"/>
              <a:gd name="connsiteX3945" fmla="*/ 7455902 w 10502838"/>
              <a:gd name="connsiteY3945" fmla="*/ 1376382 h 6860376"/>
              <a:gd name="connsiteX3946" fmla="*/ 7435573 w 10502838"/>
              <a:gd name="connsiteY3946" fmla="*/ 1356053 h 6860376"/>
              <a:gd name="connsiteX3947" fmla="*/ 7359639 w 10502838"/>
              <a:gd name="connsiteY3947" fmla="*/ 1431986 h 6860376"/>
              <a:gd name="connsiteX3948" fmla="*/ 6681612 w 10502838"/>
              <a:gd name="connsiteY3948" fmla="*/ 1356053 h 6860376"/>
              <a:gd name="connsiteX3949" fmla="*/ 6661283 w 10502838"/>
              <a:gd name="connsiteY3949" fmla="*/ 1376382 h 6860376"/>
              <a:gd name="connsiteX3950" fmla="*/ 6737217 w 10502838"/>
              <a:gd name="connsiteY3950" fmla="*/ 1452316 h 6860376"/>
              <a:gd name="connsiteX3951" fmla="*/ 6661283 w 10502838"/>
              <a:gd name="connsiteY3951" fmla="*/ 1528250 h 6860376"/>
              <a:gd name="connsiteX3952" fmla="*/ 6681612 w 10502838"/>
              <a:gd name="connsiteY3952" fmla="*/ 1548579 h 6860376"/>
              <a:gd name="connsiteX3953" fmla="*/ 6757546 w 10502838"/>
              <a:gd name="connsiteY3953" fmla="*/ 1472646 h 6860376"/>
              <a:gd name="connsiteX3954" fmla="*/ 6833480 w 10502838"/>
              <a:gd name="connsiteY3954" fmla="*/ 1548579 h 6860376"/>
              <a:gd name="connsiteX3955" fmla="*/ 6853809 w 10502838"/>
              <a:gd name="connsiteY3955" fmla="*/ 1528250 h 6860376"/>
              <a:gd name="connsiteX3956" fmla="*/ 6777875 w 10502838"/>
              <a:gd name="connsiteY3956" fmla="*/ 1452316 h 6860376"/>
              <a:gd name="connsiteX3957" fmla="*/ 6853809 w 10502838"/>
              <a:gd name="connsiteY3957" fmla="*/ 1376382 h 6860376"/>
              <a:gd name="connsiteX3958" fmla="*/ 6833480 w 10502838"/>
              <a:gd name="connsiteY3958" fmla="*/ 1356053 h 6860376"/>
              <a:gd name="connsiteX3959" fmla="*/ 6757546 w 10502838"/>
              <a:gd name="connsiteY3959" fmla="*/ 1431986 h 6860376"/>
              <a:gd name="connsiteX3960" fmla="*/ 5476828 w 10502838"/>
              <a:gd name="connsiteY3960" fmla="*/ 1356053 h 6860376"/>
              <a:gd name="connsiteX3961" fmla="*/ 5456499 w 10502838"/>
              <a:gd name="connsiteY3961" fmla="*/ 1376382 h 6860376"/>
              <a:gd name="connsiteX3962" fmla="*/ 5532433 w 10502838"/>
              <a:gd name="connsiteY3962" fmla="*/ 1452316 h 6860376"/>
              <a:gd name="connsiteX3963" fmla="*/ 5456499 w 10502838"/>
              <a:gd name="connsiteY3963" fmla="*/ 1528250 h 6860376"/>
              <a:gd name="connsiteX3964" fmla="*/ 5476828 w 10502838"/>
              <a:gd name="connsiteY3964" fmla="*/ 1548579 h 6860376"/>
              <a:gd name="connsiteX3965" fmla="*/ 5552762 w 10502838"/>
              <a:gd name="connsiteY3965" fmla="*/ 1472646 h 6860376"/>
              <a:gd name="connsiteX3966" fmla="*/ 5628697 w 10502838"/>
              <a:gd name="connsiteY3966" fmla="*/ 1548579 h 6860376"/>
              <a:gd name="connsiteX3967" fmla="*/ 5649025 w 10502838"/>
              <a:gd name="connsiteY3967" fmla="*/ 1528250 h 6860376"/>
              <a:gd name="connsiteX3968" fmla="*/ 5573091 w 10502838"/>
              <a:gd name="connsiteY3968" fmla="*/ 1452316 h 6860376"/>
              <a:gd name="connsiteX3969" fmla="*/ 5649025 w 10502838"/>
              <a:gd name="connsiteY3969" fmla="*/ 1376382 h 6860376"/>
              <a:gd name="connsiteX3970" fmla="*/ 5628697 w 10502838"/>
              <a:gd name="connsiteY3970" fmla="*/ 1356053 h 6860376"/>
              <a:gd name="connsiteX3971" fmla="*/ 5552762 w 10502838"/>
              <a:gd name="connsiteY3971" fmla="*/ 1431986 h 6860376"/>
              <a:gd name="connsiteX3972" fmla="*/ 4874137 w 10502838"/>
              <a:gd name="connsiteY3972" fmla="*/ 1356053 h 6860376"/>
              <a:gd name="connsiteX3973" fmla="*/ 4853808 w 10502838"/>
              <a:gd name="connsiteY3973" fmla="*/ 1376382 h 6860376"/>
              <a:gd name="connsiteX3974" fmla="*/ 4929742 w 10502838"/>
              <a:gd name="connsiteY3974" fmla="*/ 1452316 h 6860376"/>
              <a:gd name="connsiteX3975" fmla="*/ 4853808 w 10502838"/>
              <a:gd name="connsiteY3975" fmla="*/ 1528250 h 6860376"/>
              <a:gd name="connsiteX3976" fmla="*/ 4874137 w 10502838"/>
              <a:gd name="connsiteY3976" fmla="*/ 1548579 h 6860376"/>
              <a:gd name="connsiteX3977" fmla="*/ 4950071 w 10502838"/>
              <a:gd name="connsiteY3977" fmla="*/ 1472646 h 6860376"/>
              <a:gd name="connsiteX3978" fmla="*/ 5026005 w 10502838"/>
              <a:gd name="connsiteY3978" fmla="*/ 1548579 h 6860376"/>
              <a:gd name="connsiteX3979" fmla="*/ 5046334 w 10502838"/>
              <a:gd name="connsiteY3979" fmla="*/ 1528250 h 6860376"/>
              <a:gd name="connsiteX3980" fmla="*/ 4970400 w 10502838"/>
              <a:gd name="connsiteY3980" fmla="*/ 1452316 h 6860376"/>
              <a:gd name="connsiteX3981" fmla="*/ 5046334 w 10502838"/>
              <a:gd name="connsiteY3981" fmla="*/ 1376382 h 6860376"/>
              <a:gd name="connsiteX3982" fmla="*/ 5026005 w 10502838"/>
              <a:gd name="connsiteY3982" fmla="*/ 1356053 h 6860376"/>
              <a:gd name="connsiteX3983" fmla="*/ 4950071 w 10502838"/>
              <a:gd name="connsiteY3983" fmla="*/ 1431986 h 6860376"/>
              <a:gd name="connsiteX3984" fmla="*/ 4271446 w 10502838"/>
              <a:gd name="connsiteY3984" fmla="*/ 1356053 h 6860376"/>
              <a:gd name="connsiteX3985" fmla="*/ 4251117 w 10502838"/>
              <a:gd name="connsiteY3985" fmla="*/ 1376382 h 6860376"/>
              <a:gd name="connsiteX3986" fmla="*/ 4327052 w 10502838"/>
              <a:gd name="connsiteY3986" fmla="*/ 1452316 h 6860376"/>
              <a:gd name="connsiteX3987" fmla="*/ 4251117 w 10502838"/>
              <a:gd name="connsiteY3987" fmla="*/ 1528250 h 6860376"/>
              <a:gd name="connsiteX3988" fmla="*/ 4271446 w 10502838"/>
              <a:gd name="connsiteY3988" fmla="*/ 1548579 h 6860376"/>
              <a:gd name="connsiteX3989" fmla="*/ 4347380 w 10502838"/>
              <a:gd name="connsiteY3989" fmla="*/ 1472646 h 6860376"/>
              <a:gd name="connsiteX3990" fmla="*/ 4423315 w 10502838"/>
              <a:gd name="connsiteY3990" fmla="*/ 1548579 h 6860376"/>
              <a:gd name="connsiteX3991" fmla="*/ 4443644 w 10502838"/>
              <a:gd name="connsiteY3991" fmla="*/ 1528250 h 6860376"/>
              <a:gd name="connsiteX3992" fmla="*/ 4367709 w 10502838"/>
              <a:gd name="connsiteY3992" fmla="*/ 1452316 h 6860376"/>
              <a:gd name="connsiteX3993" fmla="*/ 4443644 w 10502838"/>
              <a:gd name="connsiteY3993" fmla="*/ 1376382 h 6860376"/>
              <a:gd name="connsiteX3994" fmla="*/ 4423315 w 10502838"/>
              <a:gd name="connsiteY3994" fmla="*/ 1356053 h 6860376"/>
              <a:gd name="connsiteX3995" fmla="*/ 4347380 w 10502838"/>
              <a:gd name="connsiteY3995" fmla="*/ 1431986 h 6860376"/>
              <a:gd name="connsiteX3996" fmla="*/ 3668756 w 10502838"/>
              <a:gd name="connsiteY3996" fmla="*/ 1356053 h 6860376"/>
              <a:gd name="connsiteX3997" fmla="*/ 3648427 w 10502838"/>
              <a:gd name="connsiteY3997" fmla="*/ 1376382 h 6860376"/>
              <a:gd name="connsiteX3998" fmla="*/ 3724361 w 10502838"/>
              <a:gd name="connsiteY3998" fmla="*/ 1452316 h 6860376"/>
              <a:gd name="connsiteX3999" fmla="*/ 3649025 w 10502838"/>
              <a:gd name="connsiteY3999" fmla="*/ 1527652 h 6860376"/>
              <a:gd name="connsiteX4000" fmla="*/ 3669354 w 10502838"/>
              <a:gd name="connsiteY4000" fmla="*/ 1547981 h 6860376"/>
              <a:gd name="connsiteX4001" fmla="*/ 3745288 w 10502838"/>
              <a:gd name="connsiteY4001" fmla="*/ 1472047 h 6860376"/>
              <a:gd name="connsiteX4002" fmla="*/ 3820624 w 10502838"/>
              <a:gd name="connsiteY4002" fmla="*/ 1548579 h 6860376"/>
              <a:gd name="connsiteX4003" fmla="*/ 3840953 w 10502838"/>
              <a:gd name="connsiteY4003" fmla="*/ 1528250 h 6860376"/>
              <a:gd name="connsiteX4004" fmla="*/ 3765019 w 10502838"/>
              <a:gd name="connsiteY4004" fmla="*/ 1452316 h 6860376"/>
              <a:gd name="connsiteX4005" fmla="*/ 3840953 w 10502838"/>
              <a:gd name="connsiteY4005" fmla="*/ 1376382 h 6860376"/>
              <a:gd name="connsiteX4006" fmla="*/ 3820624 w 10502838"/>
              <a:gd name="connsiteY4006" fmla="*/ 1356053 h 6860376"/>
              <a:gd name="connsiteX4007" fmla="*/ 3744690 w 10502838"/>
              <a:gd name="connsiteY4007" fmla="*/ 1431986 h 6860376"/>
              <a:gd name="connsiteX4008" fmla="*/ 3067306 w 10502838"/>
              <a:gd name="connsiteY4008" fmla="*/ 1356053 h 6860376"/>
              <a:gd name="connsiteX4009" fmla="*/ 3046977 w 10502838"/>
              <a:gd name="connsiteY4009" fmla="*/ 1376382 h 6860376"/>
              <a:gd name="connsiteX4010" fmla="*/ 3122912 w 10502838"/>
              <a:gd name="connsiteY4010" fmla="*/ 1452316 h 6860376"/>
              <a:gd name="connsiteX4011" fmla="*/ 3046977 w 10502838"/>
              <a:gd name="connsiteY4011" fmla="*/ 1528250 h 6860376"/>
              <a:gd name="connsiteX4012" fmla="*/ 3067306 w 10502838"/>
              <a:gd name="connsiteY4012" fmla="*/ 1548579 h 6860376"/>
              <a:gd name="connsiteX4013" fmla="*/ 3142645 w 10502838"/>
              <a:gd name="connsiteY4013" fmla="*/ 1472646 h 6860376"/>
              <a:gd name="connsiteX4014" fmla="*/ 3218581 w 10502838"/>
              <a:gd name="connsiteY4014" fmla="*/ 1548579 h 6860376"/>
              <a:gd name="connsiteX4015" fmla="*/ 3238910 w 10502838"/>
              <a:gd name="connsiteY4015" fmla="*/ 1528250 h 6860376"/>
              <a:gd name="connsiteX4016" fmla="*/ 3162974 w 10502838"/>
              <a:gd name="connsiteY4016" fmla="*/ 1452316 h 6860376"/>
              <a:gd name="connsiteX4017" fmla="*/ 3238910 w 10502838"/>
              <a:gd name="connsiteY4017" fmla="*/ 1376382 h 6860376"/>
              <a:gd name="connsiteX4018" fmla="*/ 3218581 w 10502838"/>
              <a:gd name="connsiteY4018" fmla="*/ 1356053 h 6860376"/>
              <a:gd name="connsiteX4019" fmla="*/ 3142645 w 10502838"/>
              <a:gd name="connsiteY4019" fmla="*/ 1431986 h 6860376"/>
              <a:gd name="connsiteX4020" fmla="*/ 2464609 w 10502838"/>
              <a:gd name="connsiteY4020" fmla="*/ 1356053 h 6860376"/>
              <a:gd name="connsiteX4021" fmla="*/ 2444280 w 10502838"/>
              <a:gd name="connsiteY4021" fmla="*/ 1376382 h 6860376"/>
              <a:gd name="connsiteX4022" fmla="*/ 2520216 w 10502838"/>
              <a:gd name="connsiteY4022" fmla="*/ 1452316 h 6860376"/>
              <a:gd name="connsiteX4023" fmla="*/ 2444280 w 10502838"/>
              <a:gd name="connsiteY4023" fmla="*/ 1528250 h 6860376"/>
              <a:gd name="connsiteX4024" fmla="*/ 2464609 w 10502838"/>
              <a:gd name="connsiteY4024" fmla="*/ 1548579 h 6860376"/>
              <a:gd name="connsiteX4025" fmla="*/ 2540546 w 10502838"/>
              <a:gd name="connsiteY4025" fmla="*/ 1472646 h 6860376"/>
              <a:gd name="connsiteX4026" fmla="*/ 2616480 w 10502838"/>
              <a:gd name="connsiteY4026" fmla="*/ 1548579 h 6860376"/>
              <a:gd name="connsiteX4027" fmla="*/ 2636809 w 10502838"/>
              <a:gd name="connsiteY4027" fmla="*/ 1528250 h 6860376"/>
              <a:gd name="connsiteX4028" fmla="*/ 2560875 w 10502838"/>
              <a:gd name="connsiteY4028" fmla="*/ 1452316 h 6860376"/>
              <a:gd name="connsiteX4029" fmla="*/ 2636809 w 10502838"/>
              <a:gd name="connsiteY4029" fmla="*/ 1376382 h 6860376"/>
              <a:gd name="connsiteX4030" fmla="*/ 2616480 w 10502838"/>
              <a:gd name="connsiteY4030" fmla="*/ 1356053 h 6860376"/>
              <a:gd name="connsiteX4031" fmla="*/ 2540546 w 10502838"/>
              <a:gd name="connsiteY4031" fmla="*/ 1431986 h 6860376"/>
              <a:gd name="connsiteX4032" fmla="*/ 1259215 w 10502838"/>
              <a:gd name="connsiteY4032" fmla="*/ 1356053 h 6860376"/>
              <a:gd name="connsiteX4033" fmla="*/ 1238888 w 10502838"/>
              <a:gd name="connsiteY4033" fmla="*/ 1376382 h 6860376"/>
              <a:gd name="connsiteX4034" fmla="*/ 1314819 w 10502838"/>
              <a:gd name="connsiteY4034" fmla="*/ 1452316 h 6860376"/>
              <a:gd name="connsiteX4035" fmla="*/ 1238888 w 10502838"/>
              <a:gd name="connsiteY4035" fmla="*/ 1528250 h 6860376"/>
              <a:gd name="connsiteX4036" fmla="*/ 1259215 w 10502838"/>
              <a:gd name="connsiteY4036" fmla="*/ 1548579 h 6860376"/>
              <a:gd name="connsiteX4037" fmla="*/ 1335747 w 10502838"/>
              <a:gd name="connsiteY4037" fmla="*/ 1472646 h 6860376"/>
              <a:gd name="connsiteX4038" fmla="*/ 1411085 w 10502838"/>
              <a:gd name="connsiteY4038" fmla="*/ 1548579 h 6860376"/>
              <a:gd name="connsiteX4039" fmla="*/ 1431412 w 10502838"/>
              <a:gd name="connsiteY4039" fmla="*/ 1528250 h 6860376"/>
              <a:gd name="connsiteX4040" fmla="*/ 1355478 w 10502838"/>
              <a:gd name="connsiteY4040" fmla="*/ 1452316 h 6860376"/>
              <a:gd name="connsiteX4041" fmla="*/ 1431412 w 10502838"/>
              <a:gd name="connsiteY4041" fmla="*/ 1376382 h 6860376"/>
              <a:gd name="connsiteX4042" fmla="*/ 1411085 w 10502838"/>
              <a:gd name="connsiteY4042" fmla="*/ 1356053 h 6860376"/>
              <a:gd name="connsiteX4043" fmla="*/ 1335148 w 10502838"/>
              <a:gd name="connsiteY4043" fmla="*/ 1431986 h 6860376"/>
              <a:gd name="connsiteX4044" fmla="*/ 657126 w 10502838"/>
              <a:gd name="connsiteY4044" fmla="*/ 1356053 h 6860376"/>
              <a:gd name="connsiteX4045" fmla="*/ 636798 w 10502838"/>
              <a:gd name="connsiteY4045" fmla="*/ 1376382 h 6860376"/>
              <a:gd name="connsiteX4046" fmla="*/ 712731 w 10502838"/>
              <a:gd name="connsiteY4046" fmla="*/ 1452316 h 6860376"/>
              <a:gd name="connsiteX4047" fmla="*/ 636798 w 10502838"/>
              <a:gd name="connsiteY4047" fmla="*/ 1527652 h 6860376"/>
              <a:gd name="connsiteX4048" fmla="*/ 657126 w 10502838"/>
              <a:gd name="connsiteY4048" fmla="*/ 1547981 h 6860376"/>
              <a:gd name="connsiteX4049" fmla="*/ 733060 w 10502838"/>
              <a:gd name="connsiteY4049" fmla="*/ 1472047 h 6860376"/>
              <a:gd name="connsiteX4050" fmla="*/ 808994 w 10502838"/>
              <a:gd name="connsiteY4050" fmla="*/ 1547981 h 6860376"/>
              <a:gd name="connsiteX4051" fmla="*/ 829323 w 10502838"/>
              <a:gd name="connsiteY4051" fmla="*/ 1527652 h 6860376"/>
              <a:gd name="connsiteX4052" fmla="*/ 753389 w 10502838"/>
              <a:gd name="connsiteY4052" fmla="*/ 1452316 h 6860376"/>
              <a:gd name="connsiteX4053" fmla="*/ 829323 w 10502838"/>
              <a:gd name="connsiteY4053" fmla="*/ 1376382 h 6860376"/>
              <a:gd name="connsiteX4054" fmla="*/ 808994 w 10502838"/>
              <a:gd name="connsiteY4054" fmla="*/ 1356053 h 6860376"/>
              <a:gd name="connsiteX4055" fmla="*/ 733060 w 10502838"/>
              <a:gd name="connsiteY4055" fmla="*/ 1431986 h 6860376"/>
              <a:gd name="connsiteX4056" fmla="*/ 55033 w 10502838"/>
              <a:gd name="connsiteY4056" fmla="*/ 1356053 h 6860376"/>
              <a:gd name="connsiteX4057" fmla="*/ 34704 w 10502838"/>
              <a:gd name="connsiteY4057" fmla="*/ 1376382 h 6860376"/>
              <a:gd name="connsiteX4058" fmla="*/ 110638 w 10502838"/>
              <a:gd name="connsiteY4058" fmla="*/ 1452316 h 6860376"/>
              <a:gd name="connsiteX4059" fmla="*/ 34106 w 10502838"/>
              <a:gd name="connsiteY4059" fmla="*/ 1527653 h 6860376"/>
              <a:gd name="connsiteX4060" fmla="*/ 54435 w 10502838"/>
              <a:gd name="connsiteY4060" fmla="*/ 1547981 h 6860376"/>
              <a:gd name="connsiteX4061" fmla="*/ 130369 w 10502838"/>
              <a:gd name="connsiteY4061" fmla="*/ 1472646 h 6860376"/>
              <a:gd name="connsiteX4062" fmla="*/ 206305 w 10502838"/>
              <a:gd name="connsiteY4062" fmla="*/ 1548579 h 6860376"/>
              <a:gd name="connsiteX4063" fmla="*/ 226632 w 10502838"/>
              <a:gd name="connsiteY4063" fmla="*/ 1528250 h 6860376"/>
              <a:gd name="connsiteX4064" fmla="*/ 150698 w 10502838"/>
              <a:gd name="connsiteY4064" fmla="*/ 1452316 h 6860376"/>
              <a:gd name="connsiteX4065" fmla="*/ 226632 w 10502838"/>
              <a:gd name="connsiteY4065" fmla="*/ 1376382 h 6860376"/>
              <a:gd name="connsiteX4066" fmla="*/ 206305 w 10502838"/>
              <a:gd name="connsiteY4066" fmla="*/ 1356053 h 6860376"/>
              <a:gd name="connsiteX4067" fmla="*/ 130369 w 10502838"/>
              <a:gd name="connsiteY4067" fmla="*/ 1431986 h 6860376"/>
              <a:gd name="connsiteX4068" fmla="*/ 8489086 w 10502838"/>
              <a:gd name="connsiteY4068" fmla="*/ 1355455 h 6860376"/>
              <a:gd name="connsiteX4069" fmla="*/ 8468757 w 10502838"/>
              <a:gd name="connsiteY4069" fmla="*/ 1375783 h 6860376"/>
              <a:gd name="connsiteX4070" fmla="*/ 8544691 w 10502838"/>
              <a:gd name="connsiteY4070" fmla="*/ 1451717 h 6860376"/>
              <a:gd name="connsiteX4071" fmla="*/ 8468757 w 10502838"/>
              <a:gd name="connsiteY4071" fmla="*/ 1527652 h 6860376"/>
              <a:gd name="connsiteX4072" fmla="*/ 8489086 w 10502838"/>
              <a:gd name="connsiteY4072" fmla="*/ 1547981 h 6860376"/>
              <a:gd name="connsiteX4073" fmla="*/ 8565020 w 10502838"/>
              <a:gd name="connsiteY4073" fmla="*/ 1472047 h 6860376"/>
              <a:gd name="connsiteX4074" fmla="*/ 8640954 w 10502838"/>
              <a:gd name="connsiteY4074" fmla="*/ 1547981 h 6860376"/>
              <a:gd name="connsiteX4075" fmla="*/ 8661283 w 10502838"/>
              <a:gd name="connsiteY4075" fmla="*/ 1527652 h 6860376"/>
              <a:gd name="connsiteX4076" fmla="*/ 8585349 w 10502838"/>
              <a:gd name="connsiteY4076" fmla="*/ 1451717 h 6860376"/>
              <a:gd name="connsiteX4077" fmla="*/ 8661283 w 10502838"/>
              <a:gd name="connsiteY4077" fmla="*/ 1375783 h 6860376"/>
              <a:gd name="connsiteX4078" fmla="*/ 8640954 w 10502838"/>
              <a:gd name="connsiteY4078" fmla="*/ 1355455 h 6860376"/>
              <a:gd name="connsiteX4079" fmla="*/ 8565020 w 10502838"/>
              <a:gd name="connsiteY4079" fmla="*/ 1431389 h 6860376"/>
              <a:gd name="connsiteX4080" fmla="*/ 6078921 w 10502838"/>
              <a:gd name="connsiteY4080" fmla="*/ 1355455 h 6860376"/>
              <a:gd name="connsiteX4081" fmla="*/ 6058592 w 10502838"/>
              <a:gd name="connsiteY4081" fmla="*/ 1375783 h 6860376"/>
              <a:gd name="connsiteX4082" fmla="*/ 6134526 w 10502838"/>
              <a:gd name="connsiteY4082" fmla="*/ 1451717 h 6860376"/>
              <a:gd name="connsiteX4083" fmla="*/ 6058592 w 10502838"/>
              <a:gd name="connsiteY4083" fmla="*/ 1527652 h 6860376"/>
              <a:gd name="connsiteX4084" fmla="*/ 6078921 w 10502838"/>
              <a:gd name="connsiteY4084" fmla="*/ 1547981 h 6860376"/>
              <a:gd name="connsiteX4085" fmla="*/ 6154855 w 10502838"/>
              <a:gd name="connsiteY4085" fmla="*/ 1472047 h 6860376"/>
              <a:gd name="connsiteX4086" fmla="*/ 6230789 w 10502838"/>
              <a:gd name="connsiteY4086" fmla="*/ 1547981 h 6860376"/>
              <a:gd name="connsiteX4087" fmla="*/ 6251118 w 10502838"/>
              <a:gd name="connsiteY4087" fmla="*/ 1527652 h 6860376"/>
              <a:gd name="connsiteX4088" fmla="*/ 6175184 w 10502838"/>
              <a:gd name="connsiteY4088" fmla="*/ 1451717 h 6860376"/>
              <a:gd name="connsiteX4089" fmla="*/ 6251118 w 10502838"/>
              <a:gd name="connsiteY4089" fmla="*/ 1375783 h 6860376"/>
              <a:gd name="connsiteX4090" fmla="*/ 6230789 w 10502838"/>
              <a:gd name="connsiteY4090" fmla="*/ 1355455 h 6860376"/>
              <a:gd name="connsiteX4091" fmla="*/ 6154855 w 10502838"/>
              <a:gd name="connsiteY4091" fmla="*/ 1431389 h 6860376"/>
              <a:gd name="connsiteX4092" fmla="*/ 1861912 w 10502838"/>
              <a:gd name="connsiteY4092" fmla="*/ 1355455 h 6860376"/>
              <a:gd name="connsiteX4093" fmla="*/ 1841582 w 10502838"/>
              <a:gd name="connsiteY4093" fmla="*/ 1375783 h 6860376"/>
              <a:gd name="connsiteX4094" fmla="*/ 1917518 w 10502838"/>
              <a:gd name="connsiteY4094" fmla="*/ 1451717 h 6860376"/>
              <a:gd name="connsiteX4095" fmla="*/ 1841582 w 10502838"/>
              <a:gd name="connsiteY4095" fmla="*/ 1527652 h 6860376"/>
              <a:gd name="connsiteX4096" fmla="*/ 1861912 w 10502838"/>
              <a:gd name="connsiteY4096" fmla="*/ 1547981 h 6860376"/>
              <a:gd name="connsiteX4097" fmla="*/ 1937847 w 10502838"/>
              <a:gd name="connsiteY4097" fmla="*/ 1472047 h 6860376"/>
              <a:gd name="connsiteX4098" fmla="*/ 2013781 w 10502838"/>
              <a:gd name="connsiteY4098" fmla="*/ 1547981 h 6860376"/>
              <a:gd name="connsiteX4099" fmla="*/ 2034110 w 10502838"/>
              <a:gd name="connsiteY4099" fmla="*/ 1527652 h 6860376"/>
              <a:gd name="connsiteX4100" fmla="*/ 1958176 w 10502838"/>
              <a:gd name="connsiteY4100" fmla="*/ 1451717 h 6860376"/>
              <a:gd name="connsiteX4101" fmla="*/ 2034110 w 10502838"/>
              <a:gd name="connsiteY4101" fmla="*/ 1375783 h 6860376"/>
              <a:gd name="connsiteX4102" fmla="*/ 2013781 w 10502838"/>
              <a:gd name="connsiteY4102" fmla="*/ 1355455 h 6860376"/>
              <a:gd name="connsiteX4103" fmla="*/ 1937847 w 10502838"/>
              <a:gd name="connsiteY4103" fmla="*/ 1431389 h 6860376"/>
              <a:gd name="connsiteX4104" fmla="*/ 1259813 w 10502838"/>
              <a:gd name="connsiteY4104" fmla="*/ 1330343 h 6860376"/>
              <a:gd name="connsiteX4105" fmla="*/ 1335747 w 10502838"/>
              <a:gd name="connsiteY4105" fmla="*/ 1406277 h 6860376"/>
              <a:gd name="connsiteX4106" fmla="*/ 1411682 w 10502838"/>
              <a:gd name="connsiteY4106" fmla="*/ 1330343 h 6860376"/>
              <a:gd name="connsiteX4107" fmla="*/ 1457721 w 10502838"/>
              <a:gd name="connsiteY4107" fmla="*/ 1376382 h 6860376"/>
              <a:gd name="connsiteX4108" fmla="*/ 1381188 w 10502838"/>
              <a:gd name="connsiteY4108" fmla="*/ 1452316 h 6860376"/>
              <a:gd name="connsiteX4109" fmla="*/ 1457123 w 10502838"/>
              <a:gd name="connsiteY4109" fmla="*/ 1528250 h 6860376"/>
              <a:gd name="connsiteX4110" fmla="*/ 1411085 w 10502838"/>
              <a:gd name="connsiteY4110" fmla="*/ 1574290 h 6860376"/>
              <a:gd name="connsiteX4111" fmla="*/ 1335148 w 10502838"/>
              <a:gd name="connsiteY4111" fmla="*/ 1498355 h 6860376"/>
              <a:gd name="connsiteX4112" fmla="*/ 1259813 w 10502838"/>
              <a:gd name="connsiteY4112" fmla="*/ 1573691 h 6860376"/>
              <a:gd name="connsiteX4113" fmla="*/ 1213777 w 10502838"/>
              <a:gd name="connsiteY4113" fmla="*/ 1527653 h 6860376"/>
              <a:gd name="connsiteX4114" fmla="*/ 1289708 w 10502838"/>
              <a:gd name="connsiteY4114" fmla="*/ 1451717 h 6860376"/>
              <a:gd name="connsiteX4115" fmla="*/ 1213777 w 10502838"/>
              <a:gd name="connsiteY4115" fmla="*/ 1376382 h 6860376"/>
              <a:gd name="connsiteX4116" fmla="*/ 55033 w 10502838"/>
              <a:gd name="connsiteY4116" fmla="*/ 1330343 h 6860376"/>
              <a:gd name="connsiteX4117" fmla="*/ 130967 w 10502838"/>
              <a:gd name="connsiteY4117" fmla="*/ 1406277 h 6860376"/>
              <a:gd name="connsiteX4118" fmla="*/ 206901 w 10502838"/>
              <a:gd name="connsiteY4118" fmla="*/ 1330343 h 6860376"/>
              <a:gd name="connsiteX4119" fmla="*/ 252940 w 10502838"/>
              <a:gd name="connsiteY4119" fmla="*/ 1376382 h 6860376"/>
              <a:gd name="connsiteX4120" fmla="*/ 177006 w 10502838"/>
              <a:gd name="connsiteY4120" fmla="*/ 1452316 h 6860376"/>
              <a:gd name="connsiteX4121" fmla="*/ 252940 w 10502838"/>
              <a:gd name="connsiteY4121" fmla="*/ 1528250 h 6860376"/>
              <a:gd name="connsiteX4122" fmla="*/ 206901 w 10502838"/>
              <a:gd name="connsiteY4122" fmla="*/ 1574290 h 6860376"/>
              <a:gd name="connsiteX4123" fmla="*/ 130967 w 10502838"/>
              <a:gd name="connsiteY4123" fmla="*/ 1498355 h 6860376"/>
              <a:gd name="connsiteX4124" fmla="*/ 55033 w 10502838"/>
              <a:gd name="connsiteY4124" fmla="*/ 1573691 h 6860376"/>
              <a:gd name="connsiteX4125" fmla="*/ 8995 w 10502838"/>
              <a:gd name="connsiteY4125" fmla="*/ 1527653 h 6860376"/>
              <a:gd name="connsiteX4126" fmla="*/ 84928 w 10502838"/>
              <a:gd name="connsiteY4126" fmla="*/ 1451717 h 6860376"/>
              <a:gd name="connsiteX4127" fmla="*/ 8995 w 10502838"/>
              <a:gd name="connsiteY4127" fmla="*/ 1376382 h 6860376"/>
              <a:gd name="connsiteX4128" fmla="*/ 10295963 w 10502838"/>
              <a:gd name="connsiteY4128" fmla="*/ 1329744 h 6860376"/>
              <a:gd name="connsiteX4129" fmla="*/ 10371897 w 10502838"/>
              <a:gd name="connsiteY4129" fmla="*/ 1405679 h 6860376"/>
              <a:gd name="connsiteX4130" fmla="*/ 10447831 w 10502838"/>
              <a:gd name="connsiteY4130" fmla="*/ 1329744 h 6860376"/>
              <a:gd name="connsiteX4131" fmla="*/ 10493870 w 10502838"/>
              <a:gd name="connsiteY4131" fmla="*/ 1375783 h 6860376"/>
              <a:gd name="connsiteX4132" fmla="*/ 10417936 w 10502838"/>
              <a:gd name="connsiteY4132" fmla="*/ 1451717 h 6860376"/>
              <a:gd name="connsiteX4133" fmla="*/ 10493870 w 10502838"/>
              <a:gd name="connsiteY4133" fmla="*/ 1527652 h 6860376"/>
              <a:gd name="connsiteX4134" fmla="*/ 10447831 w 10502838"/>
              <a:gd name="connsiteY4134" fmla="*/ 1573691 h 6860376"/>
              <a:gd name="connsiteX4135" fmla="*/ 10371897 w 10502838"/>
              <a:gd name="connsiteY4135" fmla="*/ 1497757 h 6860376"/>
              <a:gd name="connsiteX4136" fmla="*/ 10295963 w 10502838"/>
              <a:gd name="connsiteY4136" fmla="*/ 1573691 h 6860376"/>
              <a:gd name="connsiteX4137" fmla="*/ 10249924 w 10502838"/>
              <a:gd name="connsiteY4137" fmla="*/ 1527652 h 6860376"/>
              <a:gd name="connsiteX4138" fmla="*/ 10325858 w 10502838"/>
              <a:gd name="connsiteY4138" fmla="*/ 1451717 h 6860376"/>
              <a:gd name="connsiteX4139" fmla="*/ 10249924 w 10502838"/>
              <a:gd name="connsiteY4139" fmla="*/ 1375783 h 6860376"/>
              <a:gd name="connsiteX4140" fmla="*/ 9693272 w 10502838"/>
              <a:gd name="connsiteY4140" fmla="*/ 1329744 h 6860376"/>
              <a:gd name="connsiteX4141" fmla="*/ 9769206 w 10502838"/>
              <a:gd name="connsiteY4141" fmla="*/ 1405679 h 6860376"/>
              <a:gd name="connsiteX4142" fmla="*/ 9845140 w 10502838"/>
              <a:gd name="connsiteY4142" fmla="*/ 1329744 h 6860376"/>
              <a:gd name="connsiteX4143" fmla="*/ 9891180 w 10502838"/>
              <a:gd name="connsiteY4143" fmla="*/ 1375783 h 6860376"/>
              <a:gd name="connsiteX4144" fmla="*/ 9815245 w 10502838"/>
              <a:gd name="connsiteY4144" fmla="*/ 1451717 h 6860376"/>
              <a:gd name="connsiteX4145" fmla="*/ 9891180 w 10502838"/>
              <a:gd name="connsiteY4145" fmla="*/ 1527652 h 6860376"/>
              <a:gd name="connsiteX4146" fmla="*/ 9845140 w 10502838"/>
              <a:gd name="connsiteY4146" fmla="*/ 1573691 h 6860376"/>
              <a:gd name="connsiteX4147" fmla="*/ 9769206 w 10502838"/>
              <a:gd name="connsiteY4147" fmla="*/ 1497757 h 6860376"/>
              <a:gd name="connsiteX4148" fmla="*/ 9693272 w 10502838"/>
              <a:gd name="connsiteY4148" fmla="*/ 1573691 h 6860376"/>
              <a:gd name="connsiteX4149" fmla="*/ 9647233 w 10502838"/>
              <a:gd name="connsiteY4149" fmla="*/ 1527652 h 6860376"/>
              <a:gd name="connsiteX4150" fmla="*/ 9723167 w 10502838"/>
              <a:gd name="connsiteY4150" fmla="*/ 1451717 h 6860376"/>
              <a:gd name="connsiteX4151" fmla="*/ 9647233 w 10502838"/>
              <a:gd name="connsiteY4151" fmla="*/ 1375783 h 6860376"/>
              <a:gd name="connsiteX4152" fmla="*/ 9091777 w 10502838"/>
              <a:gd name="connsiteY4152" fmla="*/ 1329744 h 6860376"/>
              <a:gd name="connsiteX4153" fmla="*/ 9167711 w 10502838"/>
              <a:gd name="connsiteY4153" fmla="*/ 1405679 h 6860376"/>
              <a:gd name="connsiteX4154" fmla="*/ 9243645 w 10502838"/>
              <a:gd name="connsiteY4154" fmla="*/ 1329744 h 6860376"/>
              <a:gd name="connsiteX4155" fmla="*/ 9289684 w 10502838"/>
              <a:gd name="connsiteY4155" fmla="*/ 1375783 h 6860376"/>
              <a:gd name="connsiteX4156" fmla="*/ 9213750 w 10502838"/>
              <a:gd name="connsiteY4156" fmla="*/ 1451717 h 6860376"/>
              <a:gd name="connsiteX4157" fmla="*/ 9289684 w 10502838"/>
              <a:gd name="connsiteY4157" fmla="*/ 1527652 h 6860376"/>
              <a:gd name="connsiteX4158" fmla="*/ 9243645 w 10502838"/>
              <a:gd name="connsiteY4158" fmla="*/ 1573691 h 6860376"/>
              <a:gd name="connsiteX4159" fmla="*/ 9167711 w 10502838"/>
              <a:gd name="connsiteY4159" fmla="*/ 1497757 h 6860376"/>
              <a:gd name="connsiteX4160" fmla="*/ 9091777 w 10502838"/>
              <a:gd name="connsiteY4160" fmla="*/ 1573691 h 6860376"/>
              <a:gd name="connsiteX4161" fmla="*/ 9045738 w 10502838"/>
              <a:gd name="connsiteY4161" fmla="*/ 1527652 h 6860376"/>
              <a:gd name="connsiteX4162" fmla="*/ 9121672 w 10502838"/>
              <a:gd name="connsiteY4162" fmla="*/ 1451717 h 6860376"/>
              <a:gd name="connsiteX4163" fmla="*/ 9045738 w 10502838"/>
              <a:gd name="connsiteY4163" fmla="*/ 1375783 h 6860376"/>
              <a:gd name="connsiteX4164" fmla="*/ 8488488 w 10502838"/>
              <a:gd name="connsiteY4164" fmla="*/ 1329744 h 6860376"/>
              <a:gd name="connsiteX4165" fmla="*/ 8564422 w 10502838"/>
              <a:gd name="connsiteY4165" fmla="*/ 1405679 h 6860376"/>
              <a:gd name="connsiteX4166" fmla="*/ 8640356 w 10502838"/>
              <a:gd name="connsiteY4166" fmla="*/ 1329744 h 6860376"/>
              <a:gd name="connsiteX4167" fmla="*/ 8686396 w 10502838"/>
              <a:gd name="connsiteY4167" fmla="*/ 1375783 h 6860376"/>
              <a:gd name="connsiteX4168" fmla="*/ 8610461 w 10502838"/>
              <a:gd name="connsiteY4168" fmla="*/ 1451717 h 6860376"/>
              <a:gd name="connsiteX4169" fmla="*/ 8686396 w 10502838"/>
              <a:gd name="connsiteY4169" fmla="*/ 1527652 h 6860376"/>
              <a:gd name="connsiteX4170" fmla="*/ 8640356 w 10502838"/>
              <a:gd name="connsiteY4170" fmla="*/ 1573691 h 6860376"/>
              <a:gd name="connsiteX4171" fmla="*/ 8564422 w 10502838"/>
              <a:gd name="connsiteY4171" fmla="*/ 1497757 h 6860376"/>
              <a:gd name="connsiteX4172" fmla="*/ 8488488 w 10502838"/>
              <a:gd name="connsiteY4172" fmla="*/ 1573691 h 6860376"/>
              <a:gd name="connsiteX4173" fmla="*/ 8442449 w 10502838"/>
              <a:gd name="connsiteY4173" fmla="*/ 1527652 h 6860376"/>
              <a:gd name="connsiteX4174" fmla="*/ 8518383 w 10502838"/>
              <a:gd name="connsiteY4174" fmla="*/ 1451717 h 6860376"/>
              <a:gd name="connsiteX4175" fmla="*/ 8442449 w 10502838"/>
              <a:gd name="connsiteY4175" fmla="*/ 1375783 h 6860376"/>
              <a:gd name="connsiteX4176" fmla="*/ 7886396 w 10502838"/>
              <a:gd name="connsiteY4176" fmla="*/ 1329744 h 6860376"/>
              <a:gd name="connsiteX4177" fmla="*/ 7962330 w 10502838"/>
              <a:gd name="connsiteY4177" fmla="*/ 1405679 h 6860376"/>
              <a:gd name="connsiteX4178" fmla="*/ 8038264 w 10502838"/>
              <a:gd name="connsiteY4178" fmla="*/ 1329744 h 6860376"/>
              <a:gd name="connsiteX4179" fmla="*/ 8084303 w 10502838"/>
              <a:gd name="connsiteY4179" fmla="*/ 1375783 h 6860376"/>
              <a:gd name="connsiteX4180" fmla="*/ 8008369 w 10502838"/>
              <a:gd name="connsiteY4180" fmla="*/ 1451717 h 6860376"/>
              <a:gd name="connsiteX4181" fmla="*/ 8084303 w 10502838"/>
              <a:gd name="connsiteY4181" fmla="*/ 1527652 h 6860376"/>
              <a:gd name="connsiteX4182" fmla="*/ 8038264 w 10502838"/>
              <a:gd name="connsiteY4182" fmla="*/ 1573691 h 6860376"/>
              <a:gd name="connsiteX4183" fmla="*/ 7962330 w 10502838"/>
              <a:gd name="connsiteY4183" fmla="*/ 1497757 h 6860376"/>
              <a:gd name="connsiteX4184" fmla="*/ 7886396 w 10502838"/>
              <a:gd name="connsiteY4184" fmla="*/ 1573691 h 6860376"/>
              <a:gd name="connsiteX4185" fmla="*/ 7840357 w 10502838"/>
              <a:gd name="connsiteY4185" fmla="*/ 1527652 h 6860376"/>
              <a:gd name="connsiteX4186" fmla="*/ 7916291 w 10502838"/>
              <a:gd name="connsiteY4186" fmla="*/ 1451717 h 6860376"/>
              <a:gd name="connsiteX4187" fmla="*/ 7840357 w 10502838"/>
              <a:gd name="connsiteY4187" fmla="*/ 1375783 h 6860376"/>
              <a:gd name="connsiteX4188" fmla="*/ 7283705 w 10502838"/>
              <a:gd name="connsiteY4188" fmla="*/ 1329744 h 6860376"/>
              <a:gd name="connsiteX4189" fmla="*/ 7359639 w 10502838"/>
              <a:gd name="connsiteY4189" fmla="*/ 1405679 h 6860376"/>
              <a:gd name="connsiteX4190" fmla="*/ 7435573 w 10502838"/>
              <a:gd name="connsiteY4190" fmla="*/ 1329744 h 6860376"/>
              <a:gd name="connsiteX4191" fmla="*/ 7481613 w 10502838"/>
              <a:gd name="connsiteY4191" fmla="*/ 1375783 h 6860376"/>
              <a:gd name="connsiteX4192" fmla="*/ 7405678 w 10502838"/>
              <a:gd name="connsiteY4192" fmla="*/ 1451717 h 6860376"/>
              <a:gd name="connsiteX4193" fmla="*/ 7481613 w 10502838"/>
              <a:gd name="connsiteY4193" fmla="*/ 1527652 h 6860376"/>
              <a:gd name="connsiteX4194" fmla="*/ 7435573 w 10502838"/>
              <a:gd name="connsiteY4194" fmla="*/ 1573691 h 6860376"/>
              <a:gd name="connsiteX4195" fmla="*/ 7359639 w 10502838"/>
              <a:gd name="connsiteY4195" fmla="*/ 1497757 h 6860376"/>
              <a:gd name="connsiteX4196" fmla="*/ 7283705 w 10502838"/>
              <a:gd name="connsiteY4196" fmla="*/ 1573691 h 6860376"/>
              <a:gd name="connsiteX4197" fmla="*/ 7237666 w 10502838"/>
              <a:gd name="connsiteY4197" fmla="*/ 1527652 h 6860376"/>
              <a:gd name="connsiteX4198" fmla="*/ 7313600 w 10502838"/>
              <a:gd name="connsiteY4198" fmla="*/ 1451717 h 6860376"/>
              <a:gd name="connsiteX4199" fmla="*/ 7237666 w 10502838"/>
              <a:gd name="connsiteY4199" fmla="*/ 1375783 h 6860376"/>
              <a:gd name="connsiteX4200" fmla="*/ 6681612 w 10502838"/>
              <a:gd name="connsiteY4200" fmla="*/ 1329744 h 6860376"/>
              <a:gd name="connsiteX4201" fmla="*/ 6757546 w 10502838"/>
              <a:gd name="connsiteY4201" fmla="*/ 1405679 h 6860376"/>
              <a:gd name="connsiteX4202" fmla="*/ 6833480 w 10502838"/>
              <a:gd name="connsiteY4202" fmla="*/ 1329744 h 6860376"/>
              <a:gd name="connsiteX4203" fmla="*/ 6879519 w 10502838"/>
              <a:gd name="connsiteY4203" fmla="*/ 1375783 h 6860376"/>
              <a:gd name="connsiteX4204" fmla="*/ 6803585 w 10502838"/>
              <a:gd name="connsiteY4204" fmla="*/ 1451717 h 6860376"/>
              <a:gd name="connsiteX4205" fmla="*/ 6879519 w 10502838"/>
              <a:gd name="connsiteY4205" fmla="*/ 1527652 h 6860376"/>
              <a:gd name="connsiteX4206" fmla="*/ 6833480 w 10502838"/>
              <a:gd name="connsiteY4206" fmla="*/ 1573691 h 6860376"/>
              <a:gd name="connsiteX4207" fmla="*/ 6757546 w 10502838"/>
              <a:gd name="connsiteY4207" fmla="*/ 1497757 h 6860376"/>
              <a:gd name="connsiteX4208" fmla="*/ 6681612 w 10502838"/>
              <a:gd name="connsiteY4208" fmla="*/ 1573691 h 6860376"/>
              <a:gd name="connsiteX4209" fmla="*/ 6635573 w 10502838"/>
              <a:gd name="connsiteY4209" fmla="*/ 1527652 h 6860376"/>
              <a:gd name="connsiteX4210" fmla="*/ 6711507 w 10502838"/>
              <a:gd name="connsiteY4210" fmla="*/ 1451717 h 6860376"/>
              <a:gd name="connsiteX4211" fmla="*/ 6635573 w 10502838"/>
              <a:gd name="connsiteY4211" fmla="*/ 1375783 h 6860376"/>
              <a:gd name="connsiteX4212" fmla="*/ 6078921 w 10502838"/>
              <a:gd name="connsiteY4212" fmla="*/ 1329744 h 6860376"/>
              <a:gd name="connsiteX4213" fmla="*/ 6154855 w 10502838"/>
              <a:gd name="connsiteY4213" fmla="*/ 1405679 h 6860376"/>
              <a:gd name="connsiteX4214" fmla="*/ 6230789 w 10502838"/>
              <a:gd name="connsiteY4214" fmla="*/ 1329744 h 6860376"/>
              <a:gd name="connsiteX4215" fmla="*/ 6276829 w 10502838"/>
              <a:gd name="connsiteY4215" fmla="*/ 1375783 h 6860376"/>
              <a:gd name="connsiteX4216" fmla="*/ 6200894 w 10502838"/>
              <a:gd name="connsiteY4216" fmla="*/ 1451717 h 6860376"/>
              <a:gd name="connsiteX4217" fmla="*/ 6276829 w 10502838"/>
              <a:gd name="connsiteY4217" fmla="*/ 1527652 h 6860376"/>
              <a:gd name="connsiteX4218" fmla="*/ 6230789 w 10502838"/>
              <a:gd name="connsiteY4218" fmla="*/ 1573691 h 6860376"/>
              <a:gd name="connsiteX4219" fmla="*/ 6154855 w 10502838"/>
              <a:gd name="connsiteY4219" fmla="*/ 1497757 h 6860376"/>
              <a:gd name="connsiteX4220" fmla="*/ 6078921 w 10502838"/>
              <a:gd name="connsiteY4220" fmla="*/ 1573691 h 6860376"/>
              <a:gd name="connsiteX4221" fmla="*/ 6032882 w 10502838"/>
              <a:gd name="connsiteY4221" fmla="*/ 1527652 h 6860376"/>
              <a:gd name="connsiteX4222" fmla="*/ 6108816 w 10502838"/>
              <a:gd name="connsiteY4222" fmla="*/ 1451717 h 6860376"/>
              <a:gd name="connsiteX4223" fmla="*/ 6032882 w 10502838"/>
              <a:gd name="connsiteY4223" fmla="*/ 1375783 h 6860376"/>
              <a:gd name="connsiteX4224" fmla="*/ 5476828 w 10502838"/>
              <a:gd name="connsiteY4224" fmla="*/ 1329744 h 6860376"/>
              <a:gd name="connsiteX4225" fmla="*/ 5552762 w 10502838"/>
              <a:gd name="connsiteY4225" fmla="*/ 1405679 h 6860376"/>
              <a:gd name="connsiteX4226" fmla="*/ 5628697 w 10502838"/>
              <a:gd name="connsiteY4226" fmla="*/ 1329744 h 6860376"/>
              <a:gd name="connsiteX4227" fmla="*/ 5674735 w 10502838"/>
              <a:gd name="connsiteY4227" fmla="*/ 1375783 h 6860376"/>
              <a:gd name="connsiteX4228" fmla="*/ 5598801 w 10502838"/>
              <a:gd name="connsiteY4228" fmla="*/ 1451717 h 6860376"/>
              <a:gd name="connsiteX4229" fmla="*/ 5674735 w 10502838"/>
              <a:gd name="connsiteY4229" fmla="*/ 1527652 h 6860376"/>
              <a:gd name="connsiteX4230" fmla="*/ 5628099 w 10502838"/>
              <a:gd name="connsiteY4230" fmla="*/ 1573691 h 6860376"/>
              <a:gd name="connsiteX4231" fmla="*/ 5552164 w 10502838"/>
              <a:gd name="connsiteY4231" fmla="*/ 1497757 h 6860376"/>
              <a:gd name="connsiteX4232" fmla="*/ 5476828 w 10502838"/>
              <a:gd name="connsiteY4232" fmla="*/ 1573691 h 6860376"/>
              <a:gd name="connsiteX4233" fmla="*/ 5430789 w 10502838"/>
              <a:gd name="connsiteY4233" fmla="*/ 1527652 h 6860376"/>
              <a:gd name="connsiteX4234" fmla="*/ 5506723 w 10502838"/>
              <a:gd name="connsiteY4234" fmla="*/ 1451717 h 6860376"/>
              <a:gd name="connsiteX4235" fmla="*/ 5430789 w 10502838"/>
              <a:gd name="connsiteY4235" fmla="*/ 1375783 h 6860376"/>
              <a:gd name="connsiteX4236" fmla="*/ 4874137 w 10502838"/>
              <a:gd name="connsiteY4236" fmla="*/ 1329744 h 6860376"/>
              <a:gd name="connsiteX4237" fmla="*/ 4950071 w 10502838"/>
              <a:gd name="connsiteY4237" fmla="*/ 1405679 h 6860376"/>
              <a:gd name="connsiteX4238" fmla="*/ 5026005 w 10502838"/>
              <a:gd name="connsiteY4238" fmla="*/ 1329744 h 6860376"/>
              <a:gd name="connsiteX4239" fmla="*/ 5072044 w 10502838"/>
              <a:gd name="connsiteY4239" fmla="*/ 1375783 h 6860376"/>
              <a:gd name="connsiteX4240" fmla="*/ 4996110 w 10502838"/>
              <a:gd name="connsiteY4240" fmla="*/ 1451717 h 6860376"/>
              <a:gd name="connsiteX4241" fmla="*/ 5072044 w 10502838"/>
              <a:gd name="connsiteY4241" fmla="*/ 1527652 h 6860376"/>
              <a:gd name="connsiteX4242" fmla="*/ 5026005 w 10502838"/>
              <a:gd name="connsiteY4242" fmla="*/ 1573691 h 6860376"/>
              <a:gd name="connsiteX4243" fmla="*/ 4950071 w 10502838"/>
              <a:gd name="connsiteY4243" fmla="*/ 1497757 h 6860376"/>
              <a:gd name="connsiteX4244" fmla="*/ 4874137 w 10502838"/>
              <a:gd name="connsiteY4244" fmla="*/ 1573691 h 6860376"/>
              <a:gd name="connsiteX4245" fmla="*/ 4828098 w 10502838"/>
              <a:gd name="connsiteY4245" fmla="*/ 1527652 h 6860376"/>
              <a:gd name="connsiteX4246" fmla="*/ 4904032 w 10502838"/>
              <a:gd name="connsiteY4246" fmla="*/ 1451717 h 6860376"/>
              <a:gd name="connsiteX4247" fmla="*/ 4828098 w 10502838"/>
              <a:gd name="connsiteY4247" fmla="*/ 1375783 h 6860376"/>
              <a:gd name="connsiteX4248" fmla="*/ 4272044 w 10502838"/>
              <a:gd name="connsiteY4248" fmla="*/ 1329744 h 6860376"/>
              <a:gd name="connsiteX4249" fmla="*/ 4347978 w 10502838"/>
              <a:gd name="connsiteY4249" fmla="*/ 1405679 h 6860376"/>
              <a:gd name="connsiteX4250" fmla="*/ 4423913 w 10502838"/>
              <a:gd name="connsiteY4250" fmla="*/ 1329744 h 6860376"/>
              <a:gd name="connsiteX4251" fmla="*/ 4469951 w 10502838"/>
              <a:gd name="connsiteY4251" fmla="*/ 1375783 h 6860376"/>
              <a:gd name="connsiteX4252" fmla="*/ 4394017 w 10502838"/>
              <a:gd name="connsiteY4252" fmla="*/ 1451717 h 6860376"/>
              <a:gd name="connsiteX4253" fmla="*/ 4469951 w 10502838"/>
              <a:gd name="connsiteY4253" fmla="*/ 1527652 h 6860376"/>
              <a:gd name="connsiteX4254" fmla="*/ 4423913 w 10502838"/>
              <a:gd name="connsiteY4254" fmla="*/ 1573691 h 6860376"/>
              <a:gd name="connsiteX4255" fmla="*/ 4347978 w 10502838"/>
              <a:gd name="connsiteY4255" fmla="*/ 1497757 h 6860376"/>
              <a:gd name="connsiteX4256" fmla="*/ 4272044 w 10502838"/>
              <a:gd name="connsiteY4256" fmla="*/ 1573691 h 6860376"/>
              <a:gd name="connsiteX4257" fmla="*/ 4226005 w 10502838"/>
              <a:gd name="connsiteY4257" fmla="*/ 1527652 h 6860376"/>
              <a:gd name="connsiteX4258" fmla="*/ 4301939 w 10502838"/>
              <a:gd name="connsiteY4258" fmla="*/ 1451717 h 6860376"/>
              <a:gd name="connsiteX4259" fmla="*/ 4226005 w 10502838"/>
              <a:gd name="connsiteY4259" fmla="*/ 1375783 h 6860376"/>
              <a:gd name="connsiteX4260" fmla="*/ 3668756 w 10502838"/>
              <a:gd name="connsiteY4260" fmla="*/ 1329744 h 6860376"/>
              <a:gd name="connsiteX4261" fmla="*/ 3744690 w 10502838"/>
              <a:gd name="connsiteY4261" fmla="*/ 1405679 h 6860376"/>
              <a:gd name="connsiteX4262" fmla="*/ 3820624 w 10502838"/>
              <a:gd name="connsiteY4262" fmla="*/ 1329744 h 6860376"/>
              <a:gd name="connsiteX4263" fmla="*/ 3866663 w 10502838"/>
              <a:gd name="connsiteY4263" fmla="*/ 1375783 h 6860376"/>
              <a:gd name="connsiteX4264" fmla="*/ 3790729 w 10502838"/>
              <a:gd name="connsiteY4264" fmla="*/ 1451717 h 6860376"/>
              <a:gd name="connsiteX4265" fmla="*/ 3866663 w 10502838"/>
              <a:gd name="connsiteY4265" fmla="*/ 1527652 h 6860376"/>
              <a:gd name="connsiteX4266" fmla="*/ 3820624 w 10502838"/>
              <a:gd name="connsiteY4266" fmla="*/ 1573691 h 6860376"/>
              <a:gd name="connsiteX4267" fmla="*/ 3744690 w 10502838"/>
              <a:gd name="connsiteY4267" fmla="*/ 1497757 h 6860376"/>
              <a:gd name="connsiteX4268" fmla="*/ 3668756 w 10502838"/>
              <a:gd name="connsiteY4268" fmla="*/ 1573691 h 6860376"/>
              <a:gd name="connsiteX4269" fmla="*/ 3622717 w 10502838"/>
              <a:gd name="connsiteY4269" fmla="*/ 1527652 h 6860376"/>
              <a:gd name="connsiteX4270" fmla="*/ 3698651 w 10502838"/>
              <a:gd name="connsiteY4270" fmla="*/ 1451717 h 6860376"/>
              <a:gd name="connsiteX4271" fmla="*/ 3622717 w 10502838"/>
              <a:gd name="connsiteY4271" fmla="*/ 1375783 h 6860376"/>
              <a:gd name="connsiteX4272" fmla="*/ 3067306 w 10502838"/>
              <a:gd name="connsiteY4272" fmla="*/ 1329744 h 6860376"/>
              <a:gd name="connsiteX4273" fmla="*/ 3143241 w 10502838"/>
              <a:gd name="connsiteY4273" fmla="*/ 1405679 h 6860376"/>
              <a:gd name="connsiteX4274" fmla="*/ 3219179 w 10502838"/>
              <a:gd name="connsiteY4274" fmla="*/ 1329744 h 6860376"/>
              <a:gd name="connsiteX4275" fmla="*/ 3265217 w 10502838"/>
              <a:gd name="connsiteY4275" fmla="*/ 1375783 h 6860376"/>
              <a:gd name="connsiteX4276" fmla="*/ 3189283 w 10502838"/>
              <a:gd name="connsiteY4276" fmla="*/ 1451717 h 6860376"/>
              <a:gd name="connsiteX4277" fmla="*/ 3265217 w 10502838"/>
              <a:gd name="connsiteY4277" fmla="*/ 1527652 h 6860376"/>
              <a:gd name="connsiteX4278" fmla="*/ 3218581 w 10502838"/>
              <a:gd name="connsiteY4278" fmla="*/ 1573691 h 6860376"/>
              <a:gd name="connsiteX4279" fmla="*/ 3142645 w 10502838"/>
              <a:gd name="connsiteY4279" fmla="*/ 1497757 h 6860376"/>
              <a:gd name="connsiteX4280" fmla="*/ 3067306 w 10502838"/>
              <a:gd name="connsiteY4280" fmla="*/ 1573691 h 6860376"/>
              <a:gd name="connsiteX4281" fmla="*/ 3021267 w 10502838"/>
              <a:gd name="connsiteY4281" fmla="*/ 1527652 h 6860376"/>
              <a:gd name="connsiteX4282" fmla="*/ 3097202 w 10502838"/>
              <a:gd name="connsiteY4282" fmla="*/ 1451717 h 6860376"/>
              <a:gd name="connsiteX4283" fmla="*/ 3021267 w 10502838"/>
              <a:gd name="connsiteY4283" fmla="*/ 1375783 h 6860376"/>
              <a:gd name="connsiteX4284" fmla="*/ 2464609 w 10502838"/>
              <a:gd name="connsiteY4284" fmla="*/ 1329744 h 6860376"/>
              <a:gd name="connsiteX4285" fmla="*/ 2540546 w 10502838"/>
              <a:gd name="connsiteY4285" fmla="*/ 1405679 h 6860376"/>
              <a:gd name="connsiteX4286" fmla="*/ 2616480 w 10502838"/>
              <a:gd name="connsiteY4286" fmla="*/ 1329744 h 6860376"/>
              <a:gd name="connsiteX4287" fmla="*/ 2662519 w 10502838"/>
              <a:gd name="connsiteY4287" fmla="*/ 1375783 h 6860376"/>
              <a:gd name="connsiteX4288" fmla="*/ 2586585 w 10502838"/>
              <a:gd name="connsiteY4288" fmla="*/ 1451717 h 6860376"/>
              <a:gd name="connsiteX4289" fmla="*/ 2662519 w 10502838"/>
              <a:gd name="connsiteY4289" fmla="*/ 1527652 h 6860376"/>
              <a:gd name="connsiteX4290" fmla="*/ 2616480 w 10502838"/>
              <a:gd name="connsiteY4290" fmla="*/ 1573691 h 6860376"/>
              <a:gd name="connsiteX4291" fmla="*/ 2540546 w 10502838"/>
              <a:gd name="connsiteY4291" fmla="*/ 1497757 h 6860376"/>
              <a:gd name="connsiteX4292" fmla="*/ 2464609 w 10502838"/>
              <a:gd name="connsiteY4292" fmla="*/ 1573691 h 6860376"/>
              <a:gd name="connsiteX4293" fmla="*/ 2418569 w 10502838"/>
              <a:gd name="connsiteY4293" fmla="*/ 1527652 h 6860376"/>
              <a:gd name="connsiteX4294" fmla="*/ 2494505 w 10502838"/>
              <a:gd name="connsiteY4294" fmla="*/ 1451717 h 6860376"/>
              <a:gd name="connsiteX4295" fmla="*/ 2418569 w 10502838"/>
              <a:gd name="connsiteY4295" fmla="*/ 1375783 h 6860376"/>
              <a:gd name="connsiteX4296" fmla="*/ 1861912 w 10502838"/>
              <a:gd name="connsiteY4296" fmla="*/ 1329744 h 6860376"/>
              <a:gd name="connsiteX4297" fmla="*/ 1937847 w 10502838"/>
              <a:gd name="connsiteY4297" fmla="*/ 1405679 h 6860376"/>
              <a:gd name="connsiteX4298" fmla="*/ 2013781 w 10502838"/>
              <a:gd name="connsiteY4298" fmla="*/ 1329744 h 6860376"/>
              <a:gd name="connsiteX4299" fmla="*/ 2059821 w 10502838"/>
              <a:gd name="connsiteY4299" fmla="*/ 1375783 h 6860376"/>
              <a:gd name="connsiteX4300" fmla="*/ 1983886 w 10502838"/>
              <a:gd name="connsiteY4300" fmla="*/ 1451717 h 6860376"/>
              <a:gd name="connsiteX4301" fmla="*/ 2059821 w 10502838"/>
              <a:gd name="connsiteY4301" fmla="*/ 1527652 h 6860376"/>
              <a:gd name="connsiteX4302" fmla="*/ 2013781 w 10502838"/>
              <a:gd name="connsiteY4302" fmla="*/ 1573691 h 6860376"/>
              <a:gd name="connsiteX4303" fmla="*/ 1937847 w 10502838"/>
              <a:gd name="connsiteY4303" fmla="*/ 1497757 h 6860376"/>
              <a:gd name="connsiteX4304" fmla="*/ 1861912 w 10502838"/>
              <a:gd name="connsiteY4304" fmla="*/ 1573691 h 6860376"/>
              <a:gd name="connsiteX4305" fmla="*/ 1815871 w 10502838"/>
              <a:gd name="connsiteY4305" fmla="*/ 1527652 h 6860376"/>
              <a:gd name="connsiteX4306" fmla="*/ 1891808 w 10502838"/>
              <a:gd name="connsiteY4306" fmla="*/ 1451717 h 6860376"/>
              <a:gd name="connsiteX4307" fmla="*/ 1815871 w 10502838"/>
              <a:gd name="connsiteY4307" fmla="*/ 1375783 h 6860376"/>
              <a:gd name="connsiteX4308" fmla="*/ 657126 w 10502838"/>
              <a:gd name="connsiteY4308" fmla="*/ 1329744 h 6860376"/>
              <a:gd name="connsiteX4309" fmla="*/ 733060 w 10502838"/>
              <a:gd name="connsiteY4309" fmla="*/ 1405679 h 6860376"/>
              <a:gd name="connsiteX4310" fmla="*/ 808994 w 10502838"/>
              <a:gd name="connsiteY4310" fmla="*/ 1329744 h 6860376"/>
              <a:gd name="connsiteX4311" fmla="*/ 855033 w 10502838"/>
              <a:gd name="connsiteY4311" fmla="*/ 1375783 h 6860376"/>
              <a:gd name="connsiteX4312" fmla="*/ 779100 w 10502838"/>
              <a:gd name="connsiteY4312" fmla="*/ 1451717 h 6860376"/>
              <a:gd name="connsiteX4313" fmla="*/ 855033 w 10502838"/>
              <a:gd name="connsiteY4313" fmla="*/ 1527652 h 6860376"/>
              <a:gd name="connsiteX4314" fmla="*/ 808994 w 10502838"/>
              <a:gd name="connsiteY4314" fmla="*/ 1573691 h 6860376"/>
              <a:gd name="connsiteX4315" fmla="*/ 733060 w 10502838"/>
              <a:gd name="connsiteY4315" fmla="*/ 1497757 h 6860376"/>
              <a:gd name="connsiteX4316" fmla="*/ 657126 w 10502838"/>
              <a:gd name="connsiteY4316" fmla="*/ 1573691 h 6860376"/>
              <a:gd name="connsiteX4317" fmla="*/ 611087 w 10502838"/>
              <a:gd name="connsiteY4317" fmla="*/ 1527652 h 6860376"/>
              <a:gd name="connsiteX4318" fmla="*/ 687021 w 10502838"/>
              <a:gd name="connsiteY4318" fmla="*/ 1451717 h 6860376"/>
              <a:gd name="connsiteX4319" fmla="*/ 611087 w 10502838"/>
              <a:gd name="connsiteY4319" fmla="*/ 1375783 h 6860376"/>
              <a:gd name="connsiteX4320" fmla="*/ 10348579 w 10502838"/>
              <a:gd name="connsiteY4320" fmla="*/ 881314 h 6860376"/>
              <a:gd name="connsiteX4321" fmla="*/ 10395813 w 10502838"/>
              <a:gd name="connsiteY4321" fmla="*/ 881314 h 6860376"/>
              <a:gd name="connsiteX4322" fmla="*/ 10395813 w 10502838"/>
              <a:gd name="connsiteY4322" fmla="*/ 988340 h 6860376"/>
              <a:gd name="connsiteX4323" fmla="*/ 10502838 w 10502838"/>
              <a:gd name="connsiteY4323" fmla="*/ 988340 h 6860376"/>
              <a:gd name="connsiteX4324" fmla="*/ 10502838 w 10502838"/>
              <a:gd name="connsiteY4324" fmla="*/ 1034975 h 6860376"/>
              <a:gd name="connsiteX4325" fmla="*/ 10395813 w 10502838"/>
              <a:gd name="connsiteY4325" fmla="*/ 1034975 h 6860376"/>
              <a:gd name="connsiteX4326" fmla="*/ 10395813 w 10502838"/>
              <a:gd name="connsiteY4326" fmla="*/ 1142002 h 6860376"/>
              <a:gd name="connsiteX4327" fmla="*/ 10348579 w 10502838"/>
              <a:gd name="connsiteY4327" fmla="*/ 1142002 h 6860376"/>
              <a:gd name="connsiteX4328" fmla="*/ 10348579 w 10502838"/>
              <a:gd name="connsiteY4328" fmla="*/ 1034975 h 6860376"/>
              <a:gd name="connsiteX4329" fmla="*/ 10241553 w 10502838"/>
              <a:gd name="connsiteY4329" fmla="*/ 1034975 h 6860376"/>
              <a:gd name="connsiteX4330" fmla="*/ 10241553 w 10502838"/>
              <a:gd name="connsiteY4330" fmla="*/ 988340 h 6860376"/>
              <a:gd name="connsiteX4331" fmla="*/ 10348579 w 10502838"/>
              <a:gd name="connsiteY4331" fmla="*/ 988340 h 6860376"/>
              <a:gd name="connsiteX4332" fmla="*/ 9746486 w 10502838"/>
              <a:gd name="connsiteY4332" fmla="*/ 881314 h 6860376"/>
              <a:gd name="connsiteX4333" fmla="*/ 9793123 w 10502838"/>
              <a:gd name="connsiteY4333" fmla="*/ 881314 h 6860376"/>
              <a:gd name="connsiteX4334" fmla="*/ 9793123 w 10502838"/>
              <a:gd name="connsiteY4334" fmla="*/ 988340 h 6860376"/>
              <a:gd name="connsiteX4335" fmla="*/ 9900148 w 10502838"/>
              <a:gd name="connsiteY4335" fmla="*/ 988340 h 6860376"/>
              <a:gd name="connsiteX4336" fmla="*/ 9900148 w 10502838"/>
              <a:gd name="connsiteY4336" fmla="*/ 1034975 h 6860376"/>
              <a:gd name="connsiteX4337" fmla="*/ 9793123 w 10502838"/>
              <a:gd name="connsiteY4337" fmla="*/ 1034975 h 6860376"/>
              <a:gd name="connsiteX4338" fmla="*/ 9793123 w 10502838"/>
              <a:gd name="connsiteY4338" fmla="*/ 1142002 h 6860376"/>
              <a:gd name="connsiteX4339" fmla="*/ 9746486 w 10502838"/>
              <a:gd name="connsiteY4339" fmla="*/ 1142002 h 6860376"/>
              <a:gd name="connsiteX4340" fmla="*/ 9746486 w 10502838"/>
              <a:gd name="connsiteY4340" fmla="*/ 1034975 h 6860376"/>
              <a:gd name="connsiteX4341" fmla="*/ 9639460 w 10502838"/>
              <a:gd name="connsiteY4341" fmla="*/ 1034975 h 6860376"/>
              <a:gd name="connsiteX4342" fmla="*/ 9639460 w 10502838"/>
              <a:gd name="connsiteY4342" fmla="*/ 988340 h 6860376"/>
              <a:gd name="connsiteX4343" fmla="*/ 9746486 w 10502838"/>
              <a:gd name="connsiteY4343" fmla="*/ 988340 h 6860376"/>
              <a:gd name="connsiteX4344" fmla="*/ 9143796 w 10502838"/>
              <a:gd name="connsiteY4344" fmla="*/ 881314 h 6860376"/>
              <a:gd name="connsiteX4345" fmla="*/ 9191030 w 10502838"/>
              <a:gd name="connsiteY4345" fmla="*/ 881314 h 6860376"/>
              <a:gd name="connsiteX4346" fmla="*/ 9191030 w 10502838"/>
              <a:gd name="connsiteY4346" fmla="*/ 988340 h 6860376"/>
              <a:gd name="connsiteX4347" fmla="*/ 9298055 w 10502838"/>
              <a:gd name="connsiteY4347" fmla="*/ 988340 h 6860376"/>
              <a:gd name="connsiteX4348" fmla="*/ 9298055 w 10502838"/>
              <a:gd name="connsiteY4348" fmla="*/ 1034975 h 6860376"/>
              <a:gd name="connsiteX4349" fmla="*/ 9191030 w 10502838"/>
              <a:gd name="connsiteY4349" fmla="*/ 1034975 h 6860376"/>
              <a:gd name="connsiteX4350" fmla="*/ 9191030 w 10502838"/>
              <a:gd name="connsiteY4350" fmla="*/ 1142002 h 6860376"/>
              <a:gd name="connsiteX4351" fmla="*/ 9143796 w 10502838"/>
              <a:gd name="connsiteY4351" fmla="*/ 1142002 h 6860376"/>
              <a:gd name="connsiteX4352" fmla="*/ 9143796 w 10502838"/>
              <a:gd name="connsiteY4352" fmla="*/ 1034975 h 6860376"/>
              <a:gd name="connsiteX4353" fmla="*/ 9036770 w 10502838"/>
              <a:gd name="connsiteY4353" fmla="*/ 1034975 h 6860376"/>
              <a:gd name="connsiteX4354" fmla="*/ 9036770 w 10502838"/>
              <a:gd name="connsiteY4354" fmla="*/ 988340 h 6860376"/>
              <a:gd name="connsiteX4355" fmla="*/ 9143796 w 10502838"/>
              <a:gd name="connsiteY4355" fmla="*/ 988340 h 6860376"/>
              <a:gd name="connsiteX4356" fmla="*/ 8541105 w 10502838"/>
              <a:gd name="connsiteY4356" fmla="*/ 881314 h 6860376"/>
              <a:gd name="connsiteX4357" fmla="*/ 8588339 w 10502838"/>
              <a:gd name="connsiteY4357" fmla="*/ 881314 h 6860376"/>
              <a:gd name="connsiteX4358" fmla="*/ 8588339 w 10502838"/>
              <a:gd name="connsiteY4358" fmla="*/ 988340 h 6860376"/>
              <a:gd name="connsiteX4359" fmla="*/ 8695365 w 10502838"/>
              <a:gd name="connsiteY4359" fmla="*/ 988340 h 6860376"/>
              <a:gd name="connsiteX4360" fmla="*/ 8695365 w 10502838"/>
              <a:gd name="connsiteY4360" fmla="*/ 1034975 h 6860376"/>
              <a:gd name="connsiteX4361" fmla="*/ 8588339 w 10502838"/>
              <a:gd name="connsiteY4361" fmla="*/ 1034975 h 6860376"/>
              <a:gd name="connsiteX4362" fmla="*/ 8588339 w 10502838"/>
              <a:gd name="connsiteY4362" fmla="*/ 1142002 h 6860376"/>
              <a:gd name="connsiteX4363" fmla="*/ 8541105 w 10502838"/>
              <a:gd name="connsiteY4363" fmla="*/ 1142002 h 6860376"/>
              <a:gd name="connsiteX4364" fmla="*/ 8541105 w 10502838"/>
              <a:gd name="connsiteY4364" fmla="*/ 1034975 h 6860376"/>
              <a:gd name="connsiteX4365" fmla="*/ 8434079 w 10502838"/>
              <a:gd name="connsiteY4365" fmla="*/ 1034975 h 6860376"/>
              <a:gd name="connsiteX4366" fmla="*/ 8434079 w 10502838"/>
              <a:gd name="connsiteY4366" fmla="*/ 988340 h 6860376"/>
              <a:gd name="connsiteX4367" fmla="*/ 8541105 w 10502838"/>
              <a:gd name="connsiteY4367" fmla="*/ 988340 h 6860376"/>
              <a:gd name="connsiteX4368" fmla="*/ 7939012 w 10502838"/>
              <a:gd name="connsiteY4368" fmla="*/ 881314 h 6860376"/>
              <a:gd name="connsiteX4369" fmla="*/ 7985648 w 10502838"/>
              <a:gd name="connsiteY4369" fmla="*/ 881314 h 6860376"/>
              <a:gd name="connsiteX4370" fmla="*/ 7985648 w 10502838"/>
              <a:gd name="connsiteY4370" fmla="*/ 988340 h 6860376"/>
              <a:gd name="connsiteX4371" fmla="*/ 8092674 w 10502838"/>
              <a:gd name="connsiteY4371" fmla="*/ 988340 h 6860376"/>
              <a:gd name="connsiteX4372" fmla="*/ 8092674 w 10502838"/>
              <a:gd name="connsiteY4372" fmla="*/ 1034975 h 6860376"/>
              <a:gd name="connsiteX4373" fmla="*/ 7985648 w 10502838"/>
              <a:gd name="connsiteY4373" fmla="*/ 1034975 h 6860376"/>
              <a:gd name="connsiteX4374" fmla="*/ 7985648 w 10502838"/>
              <a:gd name="connsiteY4374" fmla="*/ 1142002 h 6860376"/>
              <a:gd name="connsiteX4375" fmla="*/ 7939012 w 10502838"/>
              <a:gd name="connsiteY4375" fmla="*/ 1142002 h 6860376"/>
              <a:gd name="connsiteX4376" fmla="*/ 7939012 w 10502838"/>
              <a:gd name="connsiteY4376" fmla="*/ 1034975 h 6860376"/>
              <a:gd name="connsiteX4377" fmla="*/ 7831986 w 10502838"/>
              <a:gd name="connsiteY4377" fmla="*/ 1034975 h 6860376"/>
              <a:gd name="connsiteX4378" fmla="*/ 7831986 w 10502838"/>
              <a:gd name="connsiteY4378" fmla="*/ 988340 h 6860376"/>
              <a:gd name="connsiteX4379" fmla="*/ 7939012 w 10502838"/>
              <a:gd name="connsiteY4379" fmla="*/ 988340 h 6860376"/>
              <a:gd name="connsiteX4380" fmla="*/ 7336321 w 10502838"/>
              <a:gd name="connsiteY4380" fmla="*/ 881314 h 6860376"/>
              <a:gd name="connsiteX4381" fmla="*/ 7383555 w 10502838"/>
              <a:gd name="connsiteY4381" fmla="*/ 881314 h 6860376"/>
              <a:gd name="connsiteX4382" fmla="*/ 7383555 w 10502838"/>
              <a:gd name="connsiteY4382" fmla="*/ 988340 h 6860376"/>
              <a:gd name="connsiteX4383" fmla="*/ 7490581 w 10502838"/>
              <a:gd name="connsiteY4383" fmla="*/ 988340 h 6860376"/>
              <a:gd name="connsiteX4384" fmla="*/ 7490581 w 10502838"/>
              <a:gd name="connsiteY4384" fmla="*/ 1034975 h 6860376"/>
              <a:gd name="connsiteX4385" fmla="*/ 7383555 w 10502838"/>
              <a:gd name="connsiteY4385" fmla="*/ 1034975 h 6860376"/>
              <a:gd name="connsiteX4386" fmla="*/ 7383555 w 10502838"/>
              <a:gd name="connsiteY4386" fmla="*/ 1142002 h 6860376"/>
              <a:gd name="connsiteX4387" fmla="*/ 7336321 w 10502838"/>
              <a:gd name="connsiteY4387" fmla="*/ 1142002 h 6860376"/>
              <a:gd name="connsiteX4388" fmla="*/ 7336321 w 10502838"/>
              <a:gd name="connsiteY4388" fmla="*/ 1034975 h 6860376"/>
              <a:gd name="connsiteX4389" fmla="*/ 7229295 w 10502838"/>
              <a:gd name="connsiteY4389" fmla="*/ 1034975 h 6860376"/>
              <a:gd name="connsiteX4390" fmla="*/ 7229295 w 10502838"/>
              <a:gd name="connsiteY4390" fmla="*/ 988340 h 6860376"/>
              <a:gd name="connsiteX4391" fmla="*/ 7336321 w 10502838"/>
              <a:gd name="connsiteY4391" fmla="*/ 988340 h 6860376"/>
              <a:gd name="connsiteX4392" fmla="*/ 6734228 w 10502838"/>
              <a:gd name="connsiteY4392" fmla="*/ 881314 h 6860376"/>
              <a:gd name="connsiteX4393" fmla="*/ 6780864 w 10502838"/>
              <a:gd name="connsiteY4393" fmla="*/ 881314 h 6860376"/>
              <a:gd name="connsiteX4394" fmla="*/ 6780864 w 10502838"/>
              <a:gd name="connsiteY4394" fmla="*/ 988340 h 6860376"/>
              <a:gd name="connsiteX4395" fmla="*/ 6887890 w 10502838"/>
              <a:gd name="connsiteY4395" fmla="*/ 988340 h 6860376"/>
              <a:gd name="connsiteX4396" fmla="*/ 6887890 w 10502838"/>
              <a:gd name="connsiteY4396" fmla="*/ 1034975 h 6860376"/>
              <a:gd name="connsiteX4397" fmla="*/ 6780864 w 10502838"/>
              <a:gd name="connsiteY4397" fmla="*/ 1034975 h 6860376"/>
              <a:gd name="connsiteX4398" fmla="*/ 6780864 w 10502838"/>
              <a:gd name="connsiteY4398" fmla="*/ 1142002 h 6860376"/>
              <a:gd name="connsiteX4399" fmla="*/ 6734228 w 10502838"/>
              <a:gd name="connsiteY4399" fmla="*/ 1142002 h 6860376"/>
              <a:gd name="connsiteX4400" fmla="*/ 6734228 w 10502838"/>
              <a:gd name="connsiteY4400" fmla="*/ 1034975 h 6860376"/>
              <a:gd name="connsiteX4401" fmla="*/ 6627202 w 10502838"/>
              <a:gd name="connsiteY4401" fmla="*/ 1034975 h 6860376"/>
              <a:gd name="connsiteX4402" fmla="*/ 6627202 w 10502838"/>
              <a:gd name="connsiteY4402" fmla="*/ 988340 h 6860376"/>
              <a:gd name="connsiteX4403" fmla="*/ 6734228 w 10502838"/>
              <a:gd name="connsiteY4403" fmla="*/ 988340 h 6860376"/>
              <a:gd name="connsiteX4404" fmla="*/ 6131537 w 10502838"/>
              <a:gd name="connsiteY4404" fmla="*/ 881314 h 6860376"/>
              <a:gd name="connsiteX4405" fmla="*/ 6178771 w 10502838"/>
              <a:gd name="connsiteY4405" fmla="*/ 881314 h 6860376"/>
              <a:gd name="connsiteX4406" fmla="*/ 6178771 w 10502838"/>
              <a:gd name="connsiteY4406" fmla="*/ 988340 h 6860376"/>
              <a:gd name="connsiteX4407" fmla="*/ 6285797 w 10502838"/>
              <a:gd name="connsiteY4407" fmla="*/ 988340 h 6860376"/>
              <a:gd name="connsiteX4408" fmla="*/ 6285797 w 10502838"/>
              <a:gd name="connsiteY4408" fmla="*/ 1034975 h 6860376"/>
              <a:gd name="connsiteX4409" fmla="*/ 6178771 w 10502838"/>
              <a:gd name="connsiteY4409" fmla="*/ 1034975 h 6860376"/>
              <a:gd name="connsiteX4410" fmla="*/ 6178771 w 10502838"/>
              <a:gd name="connsiteY4410" fmla="*/ 1142002 h 6860376"/>
              <a:gd name="connsiteX4411" fmla="*/ 6131537 w 10502838"/>
              <a:gd name="connsiteY4411" fmla="*/ 1142002 h 6860376"/>
              <a:gd name="connsiteX4412" fmla="*/ 6131537 w 10502838"/>
              <a:gd name="connsiteY4412" fmla="*/ 1034975 h 6860376"/>
              <a:gd name="connsiteX4413" fmla="*/ 6024511 w 10502838"/>
              <a:gd name="connsiteY4413" fmla="*/ 1034975 h 6860376"/>
              <a:gd name="connsiteX4414" fmla="*/ 6024511 w 10502838"/>
              <a:gd name="connsiteY4414" fmla="*/ 988340 h 6860376"/>
              <a:gd name="connsiteX4415" fmla="*/ 6131537 w 10502838"/>
              <a:gd name="connsiteY4415" fmla="*/ 988340 h 6860376"/>
              <a:gd name="connsiteX4416" fmla="*/ 5528846 w 10502838"/>
              <a:gd name="connsiteY4416" fmla="*/ 881314 h 6860376"/>
              <a:gd name="connsiteX4417" fmla="*/ 5576080 w 10502838"/>
              <a:gd name="connsiteY4417" fmla="*/ 881314 h 6860376"/>
              <a:gd name="connsiteX4418" fmla="*/ 5576080 w 10502838"/>
              <a:gd name="connsiteY4418" fmla="*/ 988340 h 6860376"/>
              <a:gd name="connsiteX4419" fmla="*/ 5683106 w 10502838"/>
              <a:gd name="connsiteY4419" fmla="*/ 988340 h 6860376"/>
              <a:gd name="connsiteX4420" fmla="*/ 5683106 w 10502838"/>
              <a:gd name="connsiteY4420" fmla="*/ 1034975 h 6860376"/>
              <a:gd name="connsiteX4421" fmla="*/ 5576080 w 10502838"/>
              <a:gd name="connsiteY4421" fmla="*/ 1034975 h 6860376"/>
              <a:gd name="connsiteX4422" fmla="*/ 5576080 w 10502838"/>
              <a:gd name="connsiteY4422" fmla="*/ 1142002 h 6860376"/>
              <a:gd name="connsiteX4423" fmla="*/ 5528846 w 10502838"/>
              <a:gd name="connsiteY4423" fmla="*/ 1142002 h 6860376"/>
              <a:gd name="connsiteX4424" fmla="*/ 5528846 w 10502838"/>
              <a:gd name="connsiteY4424" fmla="*/ 1034975 h 6860376"/>
              <a:gd name="connsiteX4425" fmla="*/ 5421820 w 10502838"/>
              <a:gd name="connsiteY4425" fmla="*/ 1034975 h 6860376"/>
              <a:gd name="connsiteX4426" fmla="*/ 5421820 w 10502838"/>
              <a:gd name="connsiteY4426" fmla="*/ 988340 h 6860376"/>
              <a:gd name="connsiteX4427" fmla="*/ 5528846 w 10502838"/>
              <a:gd name="connsiteY4427" fmla="*/ 988340 h 6860376"/>
              <a:gd name="connsiteX4428" fmla="*/ 4926753 w 10502838"/>
              <a:gd name="connsiteY4428" fmla="*/ 881314 h 6860376"/>
              <a:gd name="connsiteX4429" fmla="*/ 4973389 w 10502838"/>
              <a:gd name="connsiteY4429" fmla="*/ 881314 h 6860376"/>
              <a:gd name="connsiteX4430" fmla="*/ 4973389 w 10502838"/>
              <a:gd name="connsiteY4430" fmla="*/ 988340 h 6860376"/>
              <a:gd name="connsiteX4431" fmla="*/ 5080415 w 10502838"/>
              <a:gd name="connsiteY4431" fmla="*/ 988340 h 6860376"/>
              <a:gd name="connsiteX4432" fmla="*/ 5080415 w 10502838"/>
              <a:gd name="connsiteY4432" fmla="*/ 1034975 h 6860376"/>
              <a:gd name="connsiteX4433" fmla="*/ 4973389 w 10502838"/>
              <a:gd name="connsiteY4433" fmla="*/ 1034975 h 6860376"/>
              <a:gd name="connsiteX4434" fmla="*/ 4973389 w 10502838"/>
              <a:gd name="connsiteY4434" fmla="*/ 1142002 h 6860376"/>
              <a:gd name="connsiteX4435" fmla="*/ 4926753 w 10502838"/>
              <a:gd name="connsiteY4435" fmla="*/ 1142002 h 6860376"/>
              <a:gd name="connsiteX4436" fmla="*/ 4926753 w 10502838"/>
              <a:gd name="connsiteY4436" fmla="*/ 1034975 h 6860376"/>
              <a:gd name="connsiteX4437" fmla="*/ 4819727 w 10502838"/>
              <a:gd name="connsiteY4437" fmla="*/ 1034975 h 6860376"/>
              <a:gd name="connsiteX4438" fmla="*/ 4819727 w 10502838"/>
              <a:gd name="connsiteY4438" fmla="*/ 988340 h 6860376"/>
              <a:gd name="connsiteX4439" fmla="*/ 4926753 w 10502838"/>
              <a:gd name="connsiteY4439" fmla="*/ 988340 h 6860376"/>
              <a:gd name="connsiteX4440" fmla="*/ 4324063 w 10502838"/>
              <a:gd name="connsiteY4440" fmla="*/ 881314 h 6860376"/>
              <a:gd name="connsiteX4441" fmla="*/ 4371297 w 10502838"/>
              <a:gd name="connsiteY4441" fmla="*/ 881314 h 6860376"/>
              <a:gd name="connsiteX4442" fmla="*/ 4371297 w 10502838"/>
              <a:gd name="connsiteY4442" fmla="*/ 988340 h 6860376"/>
              <a:gd name="connsiteX4443" fmla="*/ 4478323 w 10502838"/>
              <a:gd name="connsiteY4443" fmla="*/ 988340 h 6860376"/>
              <a:gd name="connsiteX4444" fmla="*/ 4478323 w 10502838"/>
              <a:gd name="connsiteY4444" fmla="*/ 1034975 h 6860376"/>
              <a:gd name="connsiteX4445" fmla="*/ 4371297 w 10502838"/>
              <a:gd name="connsiteY4445" fmla="*/ 1034975 h 6860376"/>
              <a:gd name="connsiteX4446" fmla="*/ 4371297 w 10502838"/>
              <a:gd name="connsiteY4446" fmla="*/ 1142002 h 6860376"/>
              <a:gd name="connsiteX4447" fmla="*/ 4324063 w 10502838"/>
              <a:gd name="connsiteY4447" fmla="*/ 1142002 h 6860376"/>
              <a:gd name="connsiteX4448" fmla="*/ 4324063 w 10502838"/>
              <a:gd name="connsiteY4448" fmla="*/ 1034975 h 6860376"/>
              <a:gd name="connsiteX4449" fmla="*/ 4217037 w 10502838"/>
              <a:gd name="connsiteY4449" fmla="*/ 1034975 h 6860376"/>
              <a:gd name="connsiteX4450" fmla="*/ 4217037 w 10502838"/>
              <a:gd name="connsiteY4450" fmla="*/ 988340 h 6860376"/>
              <a:gd name="connsiteX4451" fmla="*/ 4324063 w 10502838"/>
              <a:gd name="connsiteY4451" fmla="*/ 988340 h 6860376"/>
              <a:gd name="connsiteX4452" fmla="*/ 3721970 w 10502838"/>
              <a:gd name="connsiteY4452" fmla="*/ 881314 h 6860376"/>
              <a:gd name="connsiteX4453" fmla="*/ 3768606 w 10502838"/>
              <a:gd name="connsiteY4453" fmla="*/ 881314 h 6860376"/>
              <a:gd name="connsiteX4454" fmla="*/ 3768606 w 10502838"/>
              <a:gd name="connsiteY4454" fmla="*/ 988340 h 6860376"/>
              <a:gd name="connsiteX4455" fmla="*/ 3875632 w 10502838"/>
              <a:gd name="connsiteY4455" fmla="*/ 988340 h 6860376"/>
              <a:gd name="connsiteX4456" fmla="*/ 3875632 w 10502838"/>
              <a:gd name="connsiteY4456" fmla="*/ 1034975 h 6860376"/>
              <a:gd name="connsiteX4457" fmla="*/ 3768606 w 10502838"/>
              <a:gd name="connsiteY4457" fmla="*/ 1034975 h 6860376"/>
              <a:gd name="connsiteX4458" fmla="*/ 3768606 w 10502838"/>
              <a:gd name="connsiteY4458" fmla="*/ 1142002 h 6860376"/>
              <a:gd name="connsiteX4459" fmla="*/ 3721970 w 10502838"/>
              <a:gd name="connsiteY4459" fmla="*/ 1142002 h 6860376"/>
              <a:gd name="connsiteX4460" fmla="*/ 3721970 w 10502838"/>
              <a:gd name="connsiteY4460" fmla="*/ 1034975 h 6860376"/>
              <a:gd name="connsiteX4461" fmla="*/ 3614944 w 10502838"/>
              <a:gd name="connsiteY4461" fmla="*/ 1034975 h 6860376"/>
              <a:gd name="connsiteX4462" fmla="*/ 3614944 w 10502838"/>
              <a:gd name="connsiteY4462" fmla="*/ 988340 h 6860376"/>
              <a:gd name="connsiteX4463" fmla="*/ 3721970 w 10502838"/>
              <a:gd name="connsiteY4463" fmla="*/ 988340 h 6860376"/>
              <a:gd name="connsiteX4464" fmla="*/ 3119333 w 10502838"/>
              <a:gd name="connsiteY4464" fmla="*/ 881314 h 6860376"/>
              <a:gd name="connsiteX4465" fmla="*/ 3166568 w 10502838"/>
              <a:gd name="connsiteY4465" fmla="*/ 881314 h 6860376"/>
              <a:gd name="connsiteX4466" fmla="*/ 3166568 w 10502838"/>
              <a:gd name="connsiteY4466" fmla="*/ 988340 h 6860376"/>
              <a:gd name="connsiteX4467" fmla="*/ 3273594 w 10502838"/>
              <a:gd name="connsiteY4467" fmla="*/ 988340 h 6860376"/>
              <a:gd name="connsiteX4468" fmla="*/ 3273594 w 10502838"/>
              <a:gd name="connsiteY4468" fmla="*/ 1034975 h 6860376"/>
              <a:gd name="connsiteX4469" fmla="*/ 3166568 w 10502838"/>
              <a:gd name="connsiteY4469" fmla="*/ 1034975 h 6860376"/>
              <a:gd name="connsiteX4470" fmla="*/ 3166568 w 10502838"/>
              <a:gd name="connsiteY4470" fmla="*/ 1142002 h 6860376"/>
              <a:gd name="connsiteX4471" fmla="*/ 3119333 w 10502838"/>
              <a:gd name="connsiteY4471" fmla="*/ 1142002 h 6860376"/>
              <a:gd name="connsiteX4472" fmla="*/ 3119333 w 10502838"/>
              <a:gd name="connsiteY4472" fmla="*/ 1034975 h 6860376"/>
              <a:gd name="connsiteX4473" fmla="*/ 3012304 w 10502838"/>
              <a:gd name="connsiteY4473" fmla="*/ 1034975 h 6860376"/>
              <a:gd name="connsiteX4474" fmla="*/ 3012304 w 10502838"/>
              <a:gd name="connsiteY4474" fmla="*/ 988340 h 6860376"/>
              <a:gd name="connsiteX4475" fmla="*/ 3119333 w 10502838"/>
              <a:gd name="connsiteY4475" fmla="*/ 988340 h 6860376"/>
              <a:gd name="connsiteX4476" fmla="*/ 2516633 w 10502838"/>
              <a:gd name="connsiteY4476" fmla="*/ 881314 h 6860376"/>
              <a:gd name="connsiteX4477" fmla="*/ 2563869 w 10502838"/>
              <a:gd name="connsiteY4477" fmla="*/ 881314 h 6860376"/>
              <a:gd name="connsiteX4478" fmla="*/ 2563869 w 10502838"/>
              <a:gd name="connsiteY4478" fmla="*/ 988340 h 6860376"/>
              <a:gd name="connsiteX4479" fmla="*/ 2670896 w 10502838"/>
              <a:gd name="connsiteY4479" fmla="*/ 988340 h 6860376"/>
              <a:gd name="connsiteX4480" fmla="*/ 2670896 w 10502838"/>
              <a:gd name="connsiteY4480" fmla="*/ 1034975 h 6860376"/>
              <a:gd name="connsiteX4481" fmla="*/ 2563869 w 10502838"/>
              <a:gd name="connsiteY4481" fmla="*/ 1034975 h 6860376"/>
              <a:gd name="connsiteX4482" fmla="*/ 2563869 w 10502838"/>
              <a:gd name="connsiteY4482" fmla="*/ 1142002 h 6860376"/>
              <a:gd name="connsiteX4483" fmla="*/ 2516633 w 10502838"/>
              <a:gd name="connsiteY4483" fmla="*/ 1142002 h 6860376"/>
              <a:gd name="connsiteX4484" fmla="*/ 2516633 w 10502838"/>
              <a:gd name="connsiteY4484" fmla="*/ 1034975 h 6860376"/>
              <a:gd name="connsiteX4485" fmla="*/ 2409605 w 10502838"/>
              <a:gd name="connsiteY4485" fmla="*/ 1034975 h 6860376"/>
              <a:gd name="connsiteX4486" fmla="*/ 2409605 w 10502838"/>
              <a:gd name="connsiteY4486" fmla="*/ 988340 h 6860376"/>
              <a:gd name="connsiteX4487" fmla="*/ 2516633 w 10502838"/>
              <a:gd name="connsiteY4487" fmla="*/ 988340 h 6860376"/>
              <a:gd name="connsiteX4488" fmla="*/ 1914534 w 10502838"/>
              <a:gd name="connsiteY4488" fmla="*/ 881314 h 6860376"/>
              <a:gd name="connsiteX4489" fmla="*/ 1961170 w 10502838"/>
              <a:gd name="connsiteY4489" fmla="*/ 881314 h 6860376"/>
              <a:gd name="connsiteX4490" fmla="*/ 1961170 w 10502838"/>
              <a:gd name="connsiteY4490" fmla="*/ 988340 h 6860376"/>
              <a:gd name="connsiteX4491" fmla="*/ 2068196 w 10502838"/>
              <a:gd name="connsiteY4491" fmla="*/ 988340 h 6860376"/>
              <a:gd name="connsiteX4492" fmla="*/ 2068196 w 10502838"/>
              <a:gd name="connsiteY4492" fmla="*/ 1034975 h 6860376"/>
              <a:gd name="connsiteX4493" fmla="*/ 1961170 w 10502838"/>
              <a:gd name="connsiteY4493" fmla="*/ 1034975 h 6860376"/>
              <a:gd name="connsiteX4494" fmla="*/ 1961170 w 10502838"/>
              <a:gd name="connsiteY4494" fmla="*/ 1142002 h 6860376"/>
              <a:gd name="connsiteX4495" fmla="*/ 1914534 w 10502838"/>
              <a:gd name="connsiteY4495" fmla="*/ 1142002 h 6860376"/>
              <a:gd name="connsiteX4496" fmla="*/ 1914534 w 10502838"/>
              <a:gd name="connsiteY4496" fmla="*/ 1034975 h 6860376"/>
              <a:gd name="connsiteX4497" fmla="*/ 1807505 w 10502838"/>
              <a:gd name="connsiteY4497" fmla="*/ 1034975 h 6860376"/>
              <a:gd name="connsiteX4498" fmla="*/ 1807505 w 10502838"/>
              <a:gd name="connsiteY4498" fmla="*/ 988340 h 6860376"/>
              <a:gd name="connsiteX4499" fmla="*/ 1914534 w 10502838"/>
              <a:gd name="connsiteY4499" fmla="*/ 988340 h 6860376"/>
              <a:gd name="connsiteX4500" fmla="*/ 1311833 w 10502838"/>
              <a:gd name="connsiteY4500" fmla="*/ 881314 h 6860376"/>
              <a:gd name="connsiteX4501" fmla="*/ 1359068 w 10502838"/>
              <a:gd name="connsiteY4501" fmla="*/ 881314 h 6860376"/>
              <a:gd name="connsiteX4502" fmla="*/ 1359068 w 10502838"/>
              <a:gd name="connsiteY4502" fmla="*/ 988340 h 6860376"/>
              <a:gd name="connsiteX4503" fmla="*/ 1466097 w 10502838"/>
              <a:gd name="connsiteY4503" fmla="*/ 988340 h 6860376"/>
              <a:gd name="connsiteX4504" fmla="*/ 1466097 w 10502838"/>
              <a:gd name="connsiteY4504" fmla="*/ 1034975 h 6860376"/>
              <a:gd name="connsiteX4505" fmla="*/ 1359068 w 10502838"/>
              <a:gd name="connsiteY4505" fmla="*/ 1034975 h 6860376"/>
              <a:gd name="connsiteX4506" fmla="*/ 1359068 w 10502838"/>
              <a:gd name="connsiteY4506" fmla="*/ 1142002 h 6860376"/>
              <a:gd name="connsiteX4507" fmla="*/ 1311833 w 10502838"/>
              <a:gd name="connsiteY4507" fmla="*/ 1142002 h 6860376"/>
              <a:gd name="connsiteX4508" fmla="*/ 1311833 w 10502838"/>
              <a:gd name="connsiteY4508" fmla="*/ 1034975 h 6860376"/>
              <a:gd name="connsiteX4509" fmla="*/ 1204812 w 10502838"/>
              <a:gd name="connsiteY4509" fmla="*/ 1034975 h 6860376"/>
              <a:gd name="connsiteX4510" fmla="*/ 1204812 w 10502838"/>
              <a:gd name="connsiteY4510" fmla="*/ 988340 h 6860376"/>
              <a:gd name="connsiteX4511" fmla="*/ 1311833 w 10502838"/>
              <a:gd name="connsiteY4511" fmla="*/ 988340 h 6860376"/>
              <a:gd name="connsiteX4512" fmla="*/ 709746 w 10502838"/>
              <a:gd name="connsiteY4512" fmla="*/ 881314 h 6860376"/>
              <a:gd name="connsiteX4513" fmla="*/ 756383 w 10502838"/>
              <a:gd name="connsiteY4513" fmla="*/ 881314 h 6860376"/>
              <a:gd name="connsiteX4514" fmla="*/ 756383 w 10502838"/>
              <a:gd name="connsiteY4514" fmla="*/ 988340 h 6860376"/>
              <a:gd name="connsiteX4515" fmla="*/ 863408 w 10502838"/>
              <a:gd name="connsiteY4515" fmla="*/ 988340 h 6860376"/>
              <a:gd name="connsiteX4516" fmla="*/ 863408 w 10502838"/>
              <a:gd name="connsiteY4516" fmla="*/ 1034975 h 6860376"/>
              <a:gd name="connsiteX4517" fmla="*/ 756383 w 10502838"/>
              <a:gd name="connsiteY4517" fmla="*/ 1034975 h 6860376"/>
              <a:gd name="connsiteX4518" fmla="*/ 756383 w 10502838"/>
              <a:gd name="connsiteY4518" fmla="*/ 1142002 h 6860376"/>
              <a:gd name="connsiteX4519" fmla="*/ 709746 w 10502838"/>
              <a:gd name="connsiteY4519" fmla="*/ 1142002 h 6860376"/>
              <a:gd name="connsiteX4520" fmla="*/ 709746 w 10502838"/>
              <a:gd name="connsiteY4520" fmla="*/ 1034975 h 6860376"/>
              <a:gd name="connsiteX4521" fmla="*/ 602721 w 10502838"/>
              <a:gd name="connsiteY4521" fmla="*/ 1034975 h 6860376"/>
              <a:gd name="connsiteX4522" fmla="*/ 602721 w 10502838"/>
              <a:gd name="connsiteY4522" fmla="*/ 988340 h 6860376"/>
              <a:gd name="connsiteX4523" fmla="*/ 709746 w 10502838"/>
              <a:gd name="connsiteY4523" fmla="*/ 988340 h 6860376"/>
              <a:gd name="connsiteX4524" fmla="*/ 107056 w 10502838"/>
              <a:gd name="connsiteY4524" fmla="*/ 881314 h 6860376"/>
              <a:gd name="connsiteX4525" fmla="*/ 154291 w 10502838"/>
              <a:gd name="connsiteY4525" fmla="*/ 881314 h 6860376"/>
              <a:gd name="connsiteX4526" fmla="*/ 154291 w 10502838"/>
              <a:gd name="connsiteY4526" fmla="*/ 988340 h 6860376"/>
              <a:gd name="connsiteX4527" fmla="*/ 261317 w 10502838"/>
              <a:gd name="connsiteY4527" fmla="*/ 988340 h 6860376"/>
              <a:gd name="connsiteX4528" fmla="*/ 261317 w 10502838"/>
              <a:gd name="connsiteY4528" fmla="*/ 1034975 h 6860376"/>
              <a:gd name="connsiteX4529" fmla="*/ 154291 w 10502838"/>
              <a:gd name="connsiteY4529" fmla="*/ 1034975 h 6860376"/>
              <a:gd name="connsiteX4530" fmla="*/ 154291 w 10502838"/>
              <a:gd name="connsiteY4530" fmla="*/ 1142002 h 6860376"/>
              <a:gd name="connsiteX4531" fmla="*/ 107056 w 10502838"/>
              <a:gd name="connsiteY4531" fmla="*/ 1142002 h 6860376"/>
              <a:gd name="connsiteX4532" fmla="*/ 107056 w 10502838"/>
              <a:gd name="connsiteY4532" fmla="*/ 1034975 h 6860376"/>
              <a:gd name="connsiteX4533" fmla="*/ 32 w 10502838"/>
              <a:gd name="connsiteY4533" fmla="*/ 1034975 h 6860376"/>
              <a:gd name="connsiteX4534" fmla="*/ 32 w 10502838"/>
              <a:gd name="connsiteY4534" fmla="*/ 988340 h 6860376"/>
              <a:gd name="connsiteX4535" fmla="*/ 107056 w 10502838"/>
              <a:gd name="connsiteY4535" fmla="*/ 988340 h 6860376"/>
              <a:gd name="connsiteX4536" fmla="*/ 10295963 w 10502838"/>
              <a:gd name="connsiteY4536" fmla="*/ 474737 h 6860376"/>
              <a:gd name="connsiteX4537" fmla="*/ 10275634 w 10502838"/>
              <a:gd name="connsiteY4537" fmla="*/ 495066 h 6860376"/>
              <a:gd name="connsiteX4538" fmla="*/ 10351568 w 10502838"/>
              <a:gd name="connsiteY4538" fmla="*/ 571001 h 6860376"/>
              <a:gd name="connsiteX4539" fmla="*/ 10275634 w 10502838"/>
              <a:gd name="connsiteY4539" fmla="*/ 646935 h 6860376"/>
              <a:gd name="connsiteX4540" fmla="*/ 10295963 w 10502838"/>
              <a:gd name="connsiteY4540" fmla="*/ 667264 h 6860376"/>
              <a:gd name="connsiteX4541" fmla="*/ 10371897 w 10502838"/>
              <a:gd name="connsiteY4541" fmla="*/ 591329 h 6860376"/>
              <a:gd name="connsiteX4542" fmla="*/ 10447831 w 10502838"/>
              <a:gd name="connsiteY4542" fmla="*/ 667264 h 6860376"/>
              <a:gd name="connsiteX4543" fmla="*/ 10468160 w 10502838"/>
              <a:gd name="connsiteY4543" fmla="*/ 646935 h 6860376"/>
              <a:gd name="connsiteX4544" fmla="*/ 10392226 w 10502838"/>
              <a:gd name="connsiteY4544" fmla="*/ 571001 h 6860376"/>
              <a:gd name="connsiteX4545" fmla="*/ 10468160 w 10502838"/>
              <a:gd name="connsiteY4545" fmla="*/ 495066 h 6860376"/>
              <a:gd name="connsiteX4546" fmla="*/ 10447831 w 10502838"/>
              <a:gd name="connsiteY4546" fmla="*/ 474737 h 6860376"/>
              <a:gd name="connsiteX4547" fmla="*/ 10371897 w 10502838"/>
              <a:gd name="connsiteY4547" fmla="*/ 550671 h 6860376"/>
              <a:gd name="connsiteX4548" fmla="*/ 9693870 w 10502838"/>
              <a:gd name="connsiteY4548" fmla="*/ 474737 h 6860376"/>
              <a:gd name="connsiteX4549" fmla="*/ 9673541 w 10502838"/>
              <a:gd name="connsiteY4549" fmla="*/ 495066 h 6860376"/>
              <a:gd name="connsiteX4550" fmla="*/ 9749475 w 10502838"/>
              <a:gd name="connsiteY4550" fmla="*/ 571001 h 6860376"/>
              <a:gd name="connsiteX4551" fmla="*/ 9673541 w 10502838"/>
              <a:gd name="connsiteY4551" fmla="*/ 646935 h 6860376"/>
              <a:gd name="connsiteX4552" fmla="*/ 9693870 w 10502838"/>
              <a:gd name="connsiteY4552" fmla="*/ 667264 h 6860376"/>
              <a:gd name="connsiteX4553" fmla="*/ 9769804 w 10502838"/>
              <a:gd name="connsiteY4553" fmla="*/ 591329 h 6860376"/>
              <a:gd name="connsiteX4554" fmla="*/ 9845738 w 10502838"/>
              <a:gd name="connsiteY4554" fmla="*/ 667264 h 6860376"/>
              <a:gd name="connsiteX4555" fmla="*/ 9866067 w 10502838"/>
              <a:gd name="connsiteY4555" fmla="*/ 646935 h 6860376"/>
              <a:gd name="connsiteX4556" fmla="*/ 9790133 w 10502838"/>
              <a:gd name="connsiteY4556" fmla="*/ 571001 h 6860376"/>
              <a:gd name="connsiteX4557" fmla="*/ 9866067 w 10502838"/>
              <a:gd name="connsiteY4557" fmla="*/ 495066 h 6860376"/>
              <a:gd name="connsiteX4558" fmla="*/ 9845738 w 10502838"/>
              <a:gd name="connsiteY4558" fmla="*/ 474737 h 6860376"/>
              <a:gd name="connsiteX4559" fmla="*/ 9769804 w 10502838"/>
              <a:gd name="connsiteY4559" fmla="*/ 550671 h 6860376"/>
              <a:gd name="connsiteX4560" fmla="*/ 9091179 w 10502838"/>
              <a:gd name="connsiteY4560" fmla="*/ 474737 h 6860376"/>
              <a:gd name="connsiteX4561" fmla="*/ 9070850 w 10502838"/>
              <a:gd name="connsiteY4561" fmla="*/ 495066 h 6860376"/>
              <a:gd name="connsiteX4562" fmla="*/ 9146785 w 10502838"/>
              <a:gd name="connsiteY4562" fmla="*/ 571001 h 6860376"/>
              <a:gd name="connsiteX4563" fmla="*/ 9070850 w 10502838"/>
              <a:gd name="connsiteY4563" fmla="*/ 646935 h 6860376"/>
              <a:gd name="connsiteX4564" fmla="*/ 9091179 w 10502838"/>
              <a:gd name="connsiteY4564" fmla="*/ 667264 h 6860376"/>
              <a:gd name="connsiteX4565" fmla="*/ 9167113 w 10502838"/>
              <a:gd name="connsiteY4565" fmla="*/ 591329 h 6860376"/>
              <a:gd name="connsiteX4566" fmla="*/ 9243048 w 10502838"/>
              <a:gd name="connsiteY4566" fmla="*/ 667264 h 6860376"/>
              <a:gd name="connsiteX4567" fmla="*/ 9263377 w 10502838"/>
              <a:gd name="connsiteY4567" fmla="*/ 646935 h 6860376"/>
              <a:gd name="connsiteX4568" fmla="*/ 9187442 w 10502838"/>
              <a:gd name="connsiteY4568" fmla="*/ 571001 h 6860376"/>
              <a:gd name="connsiteX4569" fmla="*/ 9263377 w 10502838"/>
              <a:gd name="connsiteY4569" fmla="*/ 495066 h 6860376"/>
              <a:gd name="connsiteX4570" fmla="*/ 9243048 w 10502838"/>
              <a:gd name="connsiteY4570" fmla="*/ 474737 h 6860376"/>
              <a:gd name="connsiteX4571" fmla="*/ 9167113 w 10502838"/>
              <a:gd name="connsiteY4571" fmla="*/ 550671 h 6860376"/>
              <a:gd name="connsiteX4572" fmla="*/ 8489086 w 10502838"/>
              <a:gd name="connsiteY4572" fmla="*/ 474737 h 6860376"/>
              <a:gd name="connsiteX4573" fmla="*/ 8468757 w 10502838"/>
              <a:gd name="connsiteY4573" fmla="*/ 495066 h 6860376"/>
              <a:gd name="connsiteX4574" fmla="*/ 8544691 w 10502838"/>
              <a:gd name="connsiteY4574" fmla="*/ 571001 h 6860376"/>
              <a:gd name="connsiteX4575" fmla="*/ 8468757 w 10502838"/>
              <a:gd name="connsiteY4575" fmla="*/ 646935 h 6860376"/>
              <a:gd name="connsiteX4576" fmla="*/ 8489086 w 10502838"/>
              <a:gd name="connsiteY4576" fmla="*/ 667264 h 6860376"/>
              <a:gd name="connsiteX4577" fmla="*/ 8565020 w 10502838"/>
              <a:gd name="connsiteY4577" fmla="*/ 591329 h 6860376"/>
              <a:gd name="connsiteX4578" fmla="*/ 8640954 w 10502838"/>
              <a:gd name="connsiteY4578" fmla="*/ 667264 h 6860376"/>
              <a:gd name="connsiteX4579" fmla="*/ 8661283 w 10502838"/>
              <a:gd name="connsiteY4579" fmla="*/ 646935 h 6860376"/>
              <a:gd name="connsiteX4580" fmla="*/ 8585349 w 10502838"/>
              <a:gd name="connsiteY4580" fmla="*/ 571001 h 6860376"/>
              <a:gd name="connsiteX4581" fmla="*/ 8661283 w 10502838"/>
              <a:gd name="connsiteY4581" fmla="*/ 495066 h 6860376"/>
              <a:gd name="connsiteX4582" fmla="*/ 8640954 w 10502838"/>
              <a:gd name="connsiteY4582" fmla="*/ 474737 h 6860376"/>
              <a:gd name="connsiteX4583" fmla="*/ 8565020 w 10502838"/>
              <a:gd name="connsiteY4583" fmla="*/ 550671 h 6860376"/>
              <a:gd name="connsiteX4584" fmla="*/ 7886396 w 10502838"/>
              <a:gd name="connsiteY4584" fmla="*/ 474737 h 6860376"/>
              <a:gd name="connsiteX4585" fmla="*/ 7866067 w 10502838"/>
              <a:gd name="connsiteY4585" fmla="*/ 495066 h 6860376"/>
              <a:gd name="connsiteX4586" fmla="*/ 7942001 w 10502838"/>
              <a:gd name="connsiteY4586" fmla="*/ 571001 h 6860376"/>
              <a:gd name="connsiteX4587" fmla="*/ 7866067 w 10502838"/>
              <a:gd name="connsiteY4587" fmla="*/ 646935 h 6860376"/>
              <a:gd name="connsiteX4588" fmla="*/ 7886396 w 10502838"/>
              <a:gd name="connsiteY4588" fmla="*/ 667264 h 6860376"/>
              <a:gd name="connsiteX4589" fmla="*/ 7962330 w 10502838"/>
              <a:gd name="connsiteY4589" fmla="*/ 591329 h 6860376"/>
              <a:gd name="connsiteX4590" fmla="*/ 8038264 w 10502838"/>
              <a:gd name="connsiteY4590" fmla="*/ 667264 h 6860376"/>
              <a:gd name="connsiteX4591" fmla="*/ 8058593 w 10502838"/>
              <a:gd name="connsiteY4591" fmla="*/ 646935 h 6860376"/>
              <a:gd name="connsiteX4592" fmla="*/ 7982659 w 10502838"/>
              <a:gd name="connsiteY4592" fmla="*/ 571001 h 6860376"/>
              <a:gd name="connsiteX4593" fmla="*/ 8058593 w 10502838"/>
              <a:gd name="connsiteY4593" fmla="*/ 495066 h 6860376"/>
              <a:gd name="connsiteX4594" fmla="*/ 8038264 w 10502838"/>
              <a:gd name="connsiteY4594" fmla="*/ 474737 h 6860376"/>
              <a:gd name="connsiteX4595" fmla="*/ 7962330 w 10502838"/>
              <a:gd name="connsiteY4595" fmla="*/ 550671 h 6860376"/>
              <a:gd name="connsiteX4596" fmla="*/ 7283705 w 10502838"/>
              <a:gd name="connsiteY4596" fmla="*/ 474737 h 6860376"/>
              <a:gd name="connsiteX4597" fmla="*/ 7263376 w 10502838"/>
              <a:gd name="connsiteY4597" fmla="*/ 495066 h 6860376"/>
              <a:gd name="connsiteX4598" fmla="*/ 7339310 w 10502838"/>
              <a:gd name="connsiteY4598" fmla="*/ 571001 h 6860376"/>
              <a:gd name="connsiteX4599" fmla="*/ 7263376 w 10502838"/>
              <a:gd name="connsiteY4599" fmla="*/ 646935 h 6860376"/>
              <a:gd name="connsiteX4600" fmla="*/ 7283705 w 10502838"/>
              <a:gd name="connsiteY4600" fmla="*/ 667264 h 6860376"/>
              <a:gd name="connsiteX4601" fmla="*/ 7359639 w 10502838"/>
              <a:gd name="connsiteY4601" fmla="*/ 591329 h 6860376"/>
              <a:gd name="connsiteX4602" fmla="*/ 7435573 w 10502838"/>
              <a:gd name="connsiteY4602" fmla="*/ 667264 h 6860376"/>
              <a:gd name="connsiteX4603" fmla="*/ 7455902 w 10502838"/>
              <a:gd name="connsiteY4603" fmla="*/ 646935 h 6860376"/>
              <a:gd name="connsiteX4604" fmla="*/ 7379968 w 10502838"/>
              <a:gd name="connsiteY4604" fmla="*/ 571001 h 6860376"/>
              <a:gd name="connsiteX4605" fmla="*/ 7455902 w 10502838"/>
              <a:gd name="connsiteY4605" fmla="*/ 495066 h 6860376"/>
              <a:gd name="connsiteX4606" fmla="*/ 7435573 w 10502838"/>
              <a:gd name="connsiteY4606" fmla="*/ 474737 h 6860376"/>
              <a:gd name="connsiteX4607" fmla="*/ 7359639 w 10502838"/>
              <a:gd name="connsiteY4607" fmla="*/ 550671 h 6860376"/>
              <a:gd name="connsiteX4608" fmla="*/ 6681612 w 10502838"/>
              <a:gd name="connsiteY4608" fmla="*/ 474737 h 6860376"/>
              <a:gd name="connsiteX4609" fmla="*/ 6661283 w 10502838"/>
              <a:gd name="connsiteY4609" fmla="*/ 495066 h 6860376"/>
              <a:gd name="connsiteX4610" fmla="*/ 6737217 w 10502838"/>
              <a:gd name="connsiteY4610" fmla="*/ 571001 h 6860376"/>
              <a:gd name="connsiteX4611" fmla="*/ 6661283 w 10502838"/>
              <a:gd name="connsiteY4611" fmla="*/ 646935 h 6860376"/>
              <a:gd name="connsiteX4612" fmla="*/ 6681612 w 10502838"/>
              <a:gd name="connsiteY4612" fmla="*/ 667264 h 6860376"/>
              <a:gd name="connsiteX4613" fmla="*/ 6757546 w 10502838"/>
              <a:gd name="connsiteY4613" fmla="*/ 591329 h 6860376"/>
              <a:gd name="connsiteX4614" fmla="*/ 6833480 w 10502838"/>
              <a:gd name="connsiteY4614" fmla="*/ 667264 h 6860376"/>
              <a:gd name="connsiteX4615" fmla="*/ 6853809 w 10502838"/>
              <a:gd name="connsiteY4615" fmla="*/ 646935 h 6860376"/>
              <a:gd name="connsiteX4616" fmla="*/ 6777875 w 10502838"/>
              <a:gd name="connsiteY4616" fmla="*/ 571001 h 6860376"/>
              <a:gd name="connsiteX4617" fmla="*/ 6853809 w 10502838"/>
              <a:gd name="connsiteY4617" fmla="*/ 495066 h 6860376"/>
              <a:gd name="connsiteX4618" fmla="*/ 6833480 w 10502838"/>
              <a:gd name="connsiteY4618" fmla="*/ 474737 h 6860376"/>
              <a:gd name="connsiteX4619" fmla="*/ 6757546 w 10502838"/>
              <a:gd name="connsiteY4619" fmla="*/ 550671 h 6860376"/>
              <a:gd name="connsiteX4620" fmla="*/ 6078921 w 10502838"/>
              <a:gd name="connsiteY4620" fmla="*/ 474737 h 6860376"/>
              <a:gd name="connsiteX4621" fmla="*/ 6058592 w 10502838"/>
              <a:gd name="connsiteY4621" fmla="*/ 495066 h 6860376"/>
              <a:gd name="connsiteX4622" fmla="*/ 6134526 w 10502838"/>
              <a:gd name="connsiteY4622" fmla="*/ 571001 h 6860376"/>
              <a:gd name="connsiteX4623" fmla="*/ 6058592 w 10502838"/>
              <a:gd name="connsiteY4623" fmla="*/ 646935 h 6860376"/>
              <a:gd name="connsiteX4624" fmla="*/ 6078921 w 10502838"/>
              <a:gd name="connsiteY4624" fmla="*/ 667264 h 6860376"/>
              <a:gd name="connsiteX4625" fmla="*/ 6154855 w 10502838"/>
              <a:gd name="connsiteY4625" fmla="*/ 591329 h 6860376"/>
              <a:gd name="connsiteX4626" fmla="*/ 6230789 w 10502838"/>
              <a:gd name="connsiteY4626" fmla="*/ 667264 h 6860376"/>
              <a:gd name="connsiteX4627" fmla="*/ 6251118 w 10502838"/>
              <a:gd name="connsiteY4627" fmla="*/ 646935 h 6860376"/>
              <a:gd name="connsiteX4628" fmla="*/ 6175184 w 10502838"/>
              <a:gd name="connsiteY4628" fmla="*/ 571001 h 6860376"/>
              <a:gd name="connsiteX4629" fmla="*/ 6251118 w 10502838"/>
              <a:gd name="connsiteY4629" fmla="*/ 495066 h 6860376"/>
              <a:gd name="connsiteX4630" fmla="*/ 6230789 w 10502838"/>
              <a:gd name="connsiteY4630" fmla="*/ 474737 h 6860376"/>
              <a:gd name="connsiteX4631" fmla="*/ 6154855 w 10502838"/>
              <a:gd name="connsiteY4631" fmla="*/ 550671 h 6860376"/>
              <a:gd name="connsiteX4632" fmla="*/ 5476828 w 10502838"/>
              <a:gd name="connsiteY4632" fmla="*/ 474737 h 6860376"/>
              <a:gd name="connsiteX4633" fmla="*/ 5456499 w 10502838"/>
              <a:gd name="connsiteY4633" fmla="*/ 495066 h 6860376"/>
              <a:gd name="connsiteX4634" fmla="*/ 5532433 w 10502838"/>
              <a:gd name="connsiteY4634" fmla="*/ 571001 h 6860376"/>
              <a:gd name="connsiteX4635" fmla="*/ 5456499 w 10502838"/>
              <a:gd name="connsiteY4635" fmla="*/ 646935 h 6860376"/>
              <a:gd name="connsiteX4636" fmla="*/ 5476828 w 10502838"/>
              <a:gd name="connsiteY4636" fmla="*/ 667264 h 6860376"/>
              <a:gd name="connsiteX4637" fmla="*/ 5552762 w 10502838"/>
              <a:gd name="connsiteY4637" fmla="*/ 591329 h 6860376"/>
              <a:gd name="connsiteX4638" fmla="*/ 5628697 w 10502838"/>
              <a:gd name="connsiteY4638" fmla="*/ 667264 h 6860376"/>
              <a:gd name="connsiteX4639" fmla="*/ 5649025 w 10502838"/>
              <a:gd name="connsiteY4639" fmla="*/ 646935 h 6860376"/>
              <a:gd name="connsiteX4640" fmla="*/ 5573091 w 10502838"/>
              <a:gd name="connsiteY4640" fmla="*/ 571001 h 6860376"/>
              <a:gd name="connsiteX4641" fmla="*/ 5649025 w 10502838"/>
              <a:gd name="connsiteY4641" fmla="*/ 495066 h 6860376"/>
              <a:gd name="connsiteX4642" fmla="*/ 5628697 w 10502838"/>
              <a:gd name="connsiteY4642" fmla="*/ 474737 h 6860376"/>
              <a:gd name="connsiteX4643" fmla="*/ 5552762 w 10502838"/>
              <a:gd name="connsiteY4643" fmla="*/ 550671 h 6860376"/>
              <a:gd name="connsiteX4644" fmla="*/ 4874137 w 10502838"/>
              <a:gd name="connsiteY4644" fmla="*/ 474737 h 6860376"/>
              <a:gd name="connsiteX4645" fmla="*/ 4853808 w 10502838"/>
              <a:gd name="connsiteY4645" fmla="*/ 495066 h 6860376"/>
              <a:gd name="connsiteX4646" fmla="*/ 4929742 w 10502838"/>
              <a:gd name="connsiteY4646" fmla="*/ 571001 h 6860376"/>
              <a:gd name="connsiteX4647" fmla="*/ 4853808 w 10502838"/>
              <a:gd name="connsiteY4647" fmla="*/ 646935 h 6860376"/>
              <a:gd name="connsiteX4648" fmla="*/ 4874137 w 10502838"/>
              <a:gd name="connsiteY4648" fmla="*/ 667264 h 6860376"/>
              <a:gd name="connsiteX4649" fmla="*/ 4950071 w 10502838"/>
              <a:gd name="connsiteY4649" fmla="*/ 591329 h 6860376"/>
              <a:gd name="connsiteX4650" fmla="*/ 5026005 w 10502838"/>
              <a:gd name="connsiteY4650" fmla="*/ 667264 h 6860376"/>
              <a:gd name="connsiteX4651" fmla="*/ 5046334 w 10502838"/>
              <a:gd name="connsiteY4651" fmla="*/ 646935 h 6860376"/>
              <a:gd name="connsiteX4652" fmla="*/ 4970400 w 10502838"/>
              <a:gd name="connsiteY4652" fmla="*/ 571001 h 6860376"/>
              <a:gd name="connsiteX4653" fmla="*/ 5046334 w 10502838"/>
              <a:gd name="connsiteY4653" fmla="*/ 495066 h 6860376"/>
              <a:gd name="connsiteX4654" fmla="*/ 5026005 w 10502838"/>
              <a:gd name="connsiteY4654" fmla="*/ 474737 h 6860376"/>
              <a:gd name="connsiteX4655" fmla="*/ 4950071 w 10502838"/>
              <a:gd name="connsiteY4655" fmla="*/ 550671 h 6860376"/>
              <a:gd name="connsiteX4656" fmla="*/ 4271446 w 10502838"/>
              <a:gd name="connsiteY4656" fmla="*/ 474737 h 6860376"/>
              <a:gd name="connsiteX4657" fmla="*/ 4251117 w 10502838"/>
              <a:gd name="connsiteY4657" fmla="*/ 495066 h 6860376"/>
              <a:gd name="connsiteX4658" fmla="*/ 4327052 w 10502838"/>
              <a:gd name="connsiteY4658" fmla="*/ 571001 h 6860376"/>
              <a:gd name="connsiteX4659" fmla="*/ 4251117 w 10502838"/>
              <a:gd name="connsiteY4659" fmla="*/ 646935 h 6860376"/>
              <a:gd name="connsiteX4660" fmla="*/ 4271446 w 10502838"/>
              <a:gd name="connsiteY4660" fmla="*/ 667264 h 6860376"/>
              <a:gd name="connsiteX4661" fmla="*/ 4347380 w 10502838"/>
              <a:gd name="connsiteY4661" fmla="*/ 591329 h 6860376"/>
              <a:gd name="connsiteX4662" fmla="*/ 4423315 w 10502838"/>
              <a:gd name="connsiteY4662" fmla="*/ 667264 h 6860376"/>
              <a:gd name="connsiteX4663" fmla="*/ 4443644 w 10502838"/>
              <a:gd name="connsiteY4663" fmla="*/ 646935 h 6860376"/>
              <a:gd name="connsiteX4664" fmla="*/ 4367709 w 10502838"/>
              <a:gd name="connsiteY4664" fmla="*/ 571001 h 6860376"/>
              <a:gd name="connsiteX4665" fmla="*/ 4443644 w 10502838"/>
              <a:gd name="connsiteY4665" fmla="*/ 495066 h 6860376"/>
              <a:gd name="connsiteX4666" fmla="*/ 4423315 w 10502838"/>
              <a:gd name="connsiteY4666" fmla="*/ 474737 h 6860376"/>
              <a:gd name="connsiteX4667" fmla="*/ 4347380 w 10502838"/>
              <a:gd name="connsiteY4667" fmla="*/ 550671 h 6860376"/>
              <a:gd name="connsiteX4668" fmla="*/ 3669354 w 10502838"/>
              <a:gd name="connsiteY4668" fmla="*/ 474737 h 6860376"/>
              <a:gd name="connsiteX4669" fmla="*/ 3649025 w 10502838"/>
              <a:gd name="connsiteY4669" fmla="*/ 495066 h 6860376"/>
              <a:gd name="connsiteX4670" fmla="*/ 3724959 w 10502838"/>
              <a:gd name="connsiteY4670" fmla="*/ 571001 h 6860376"/>
              <a:gd name="connsiteX4671" fmla="*/ 3649025 w 10502838"/>
              <a:gd name="connsiteY4671" fmla="*/ 646935 h 6860376"/>
              <a:gd name="connsiteX4672" fmla="*/ 3669354 w 10502838"/>
              <a:gd name="connsiteY4672" fmla="*/ 667264 h 6860376"/>
              <a:gd name="connsiteX4673" fmla="*/ 3745288 w 10502838"/>
              <a:gd name="connsiteY4673" fmla="*/ 591329 h 6860376"/>
              <a:gd name="connsiteX4674" fmla="*/ 3821222 w 10502838"/>
              <a:gd name="connsiteY4674" fmla="*/ 667264 h 6860376"/>
              <a:gd name="connsiteX4675" fmla="*/ 3841551 w 10502838"/>
              <a:gd name="connsiteY4675" fmla="*/ 646935 h 6860376"/>
              <a:gd name="connsiteX4676" fmla="*/ 3765617 w 10502838"/>
              <a:gd name="connsiteY4676" fmla="*/ 571001 h 6860376"/>
              <a:gd name="connsiteX4677" fmla="*/ 3841551 w 10502838"/>
              <a:gd name="connsiteY4677" fmla="*/ 495066 h 6860376"/>
              <a:gd name="connsiteX4678" fmla="*/ 3821222 w 10502838"/>
              <a:gd name="connsiteY4678" fmla="*/ 474737 h 6860376"/>
              <a:gd name="connsiteX4679" fmla="*/ 3745288 w 10502838"/>
              <a:gd name="connsiteY4679" fmla="*/ 550671 h 6860376"/>
              <a:gd name="connsiteX4680" fmla="*/ 3067314 w 10502838"/>
              <a:gd name="connsiteY4680" fmla="*/ 474737 h 6860376"/>
              <a:gd name="connsiteX4681" fmla="*/ 3046985 w 10502838"/>
              <a:gd name="connsiteY4681" fmla="*/ 495066 h 6860376"/>
              <a:gd name="connsiteX4682" fmla="*/ 3122920 w 10502838"/>
              <a:gd name="connsiteY4682" fmla="*/ 571001 h 6860376"/>
              <a:gd name="connsiteX4683" fmla="*/ 3046985 w 10502838"/>
              <a:gd name="connsiteY4683" fmla="*/ 646935 h 6860376"/>
              <a:gd name="connsiteX4684" fmla="*/ 3067314 w 10502838"/>
              <a:gd name="connsiteY4684" fmla="*/ 667264 h 6860376"/>
              <a:gd name="connsiteX4685" fmla="*/ 3142651 w 10502838"/>
              <a:gd name="connsiteY4685" fmla="*/ 591329 h 6860376"/>
              <a:gd name="connsiteX4686" fmla="*/ 3218589 w 10502838"/>
              <a:gd name="connsiteY4686" fmla="*/ 667264 h 6860376"/>
              <a:gd name="connsiteX4687" fmla="*/ 3238918 w 10502838"/>
              <a:gd name="connsiteY4687" fmla="*/ 646935 h 6860376"/>
              <a:gd name="connsiteX4688" fmla="*/ 3162980 w 10502838"/>
              <a:gd name="connsiteY4688" fmla="*/ 571001 h 6860376"/>
              <a:gd name="connsiteX4689" fmla="*/ 3238918 w 10502838"/>
              <a:gd name="connsiteY4689" fmla="*/ 495066 h 6860376"/>
              <a:gd name="connsiteX4690" fmla="*/ 3218589 w 10502838"/>
              <a:gd name="connsiteY4690" fmla="*/ 474737 h 6860376"/>
              <a:gd name="connsiteX4691" fmla="*/ 3142651 w 10502838"/>
              <a:gd name="connsiteY4691" fmla="*/ 550671 h 6860376"/>
              <a:gd name="connsiteX4692" fmla="*/ 2464615 w 10502838"/>
              <a:gd name="connsiteY4692" fmla="*/ 474737 h 6860376"/>
              <a:gd name="connsiteX4693" fmla="*/ 2444286 w 10502838"/>
              <a:gd name="connsiteY4693" fmla="*/ 495066 h 6860376"/>
              <a:gd name="connsiteX4694" fmla="*/ 2520223 w 10502838"/>
              <a:gd name="connsiteY4694" fmla="*/ 571001 h 6860376"/>
              <a:gd name="connsiteX4695" fmla="*/ 2444286 w 10502838"/>
              <a:gd name="connsiteY4695" fmla="*/ 646935 h 6860376"/>
              <a:gd name="connsiteX4696" fmla="*/ 2464615 w 10502838"/>
              <a:gd name="connsiteY4696" fmla="*/ 667264 h 6860376"/>
              <a:gd name="connsiteX4697" fmla="*/ 2540553 w 10502838"/>
              <a:gd name="connsiteY4697" fmla="*/ 591329 h 6860376"/>
              <a:gd name="connsiteX4698" fmla="*/ 2616487 w 10502838"/>
              <a:gd name="connsiteY4698" fmla="*/ 667264 h 6860376"/>
              <a:gd name="connsiteX4699" fmla="*/ 2636816 w 10502838"/>
              <a:gd name="connsiteY4699" fmla="*/ 646935 h 6860376"/>
              <a:gd name="connsiteX4700" fmla="*/ 2560882 w 10502838"/>
              <a:gd name="connsiteY4700" fmla="*/ 571001 h 6860376"/>
              <a:gd name="connsiteX4701" fmla="*/ 2636816 w 10502838"/>
              <a:gd name="connsiteY4701" fmla="*/ 495066 h 6860376"/>
              <a:gd name="connsiteX4702" fmla="*/ 2616487 w 10502838"/>
              <a:gd name="connsiteY4702" fmla="*/ 474737 h 6860376"/>
              <a:gd name="connsiteX4703" fmla="*/ 2540553 w 10502838"/>
              <a:gd name="connsiteY4703" fmla="*/ 550671 h 6860376"/>
              <a:gd name="connsiteX4704" fmla="*/ 1861918 w 10502838"/>
              <a:gd name="connsiteY4704" fmla="*/ 474737 h 6860376"/>
              <a:gd name="connsiteX4705" fmla="*/ 1841588 w 10502838"/>
              <a:gd name="connsiteY4705" fmla="*/ 495066 h 6860376"/>
              <a:gd name="connsiteX4706" fmla="*/ 1917524 w 10502838"/>
              <a:gd name="connsiteY4706" fmla="*/ 571001 h 6860376"/>
              <a:gd name="connsiteX4707" fmla="*/ 1841588 w 10502838"/>
              <a:gd name="connsiteY4707" fmla="*/ 646935 h 6860376"/>
              <a:gd name="connsiteX4708" fmla="*/ 1861918 w 10502838"/>
              <a:gd name="connsiteY4708" fmla="*/ 667264 h 6860376"/>
              <a:gd name="connsiteX4709" fmla="*/ 1937853 w 10502838"/>
              <a:gd name="connsiteY4709" fmla="*/ 591329 h 6860376"/>
              <a:gd name="connsiteX4710" fmla="*/ 2013788 w 10502838"/>
              <a:gd name="connsiteY4710" fmla="*/ 667264 h 6860376"/>
              <a:gd name="connsiteX4711" fmla="*/ 2034117 w 10502838"/>
              <a:gd name="connsiteY4711" fmla="*/ 646935 h 6860376"/>
              <a:gd name="connsiteX4712" fmla="*/ 1958182 w 10502838"/>
              <a:gd name="connsiteY4712" fmla="*/ 571001 h 6860376"/>
              <a:gd name="connsiteX4713" fmla="*/ 2034117 w 10502838"/>
              <a:gd name="connsiteY4713" fmla="*/ 495066 h 6860376"/>
              <a:gd name="connsiteX4714" fmla="*/ 2013788 w 10502838"/>
              <a:gd name="connsiteY4714" fmla="*/ 474737 h 6860376"/>
              <a:gd name="connsiteX4715" fmla="*/ 1937853 w 10502838"/>
              <a:gd name="connsiteY4715" fmla="*/ 550671 h 6860376"/>
              <a:gd name="connsiteX4716" fmla="*/ 1259817 w 10502838"/>
              <a:gd name="connsiteY4716" fmla="*/ 474737 h 6860376"/>
              <a:gd name="connsiteX4717" fmla="*/ 1239491 w 10502838"/>
              <a:gd name="connsiteY4717" fmla="*/ 495066 h 6860376"/>
              <a:gd name="connsiteX4718" fmla="*/ 1315422 w 10502838"/>
              <a:gd name="connsiteY4718" fmla="*/ 571001 h 6860376"/>
              <a:gd name="connsiteX4719" fmla="*/ 1239491 w 10502838"/>
              <a:gd name="connsiteY4719" fmla="*/ 646935 h 6860376"/>
              <a:gd name="connsiteX4720" fmla="*/ 1259817 w 10502838"/>
              <a:gd name="connsiteY4720" fmla="*/ 667264 h 6860376"/>
              <a:gd name="connsiteX4721" fmla="*/ 1335752 w 10502838"/>
              <a:gd name="connsiteY4721" fmla="*/ 591329 h 6860376"/>
              <a:gd name="connsiteX4722" fmla="*/ 1411686 w 10502838"/>
              <a:gd name="connsiteY4722" fmla="*/ 667264 h 6860376"/>
              <a:gd name="connsiteX4723" fmla="*/ 1432014 w 10502838"/>
              <a:gd name="connsiteY4723" fmla="*/ 646935 h 6860376"/>
              <a:gd name="connsiteX4724" fmla="*/ 1356081 w 10502838"/>
              <a:gd name="connsiteY4724" fmla="*/ 571001 h 6860376"/>
              <a:gd name="connsiteX4725" fmla="*/ 1432014 w 10502838"/>
              <a:gd name="connsiteY4725" fmla="*/ 495066 h 6860376"/>
              <a:gd name="connsiteX4726" fmla="*/ 1411686 w 10502838"/>
              <a:gd name="connsiteY4726" fmla="*/ 474737 h 6860376"/>
              <a:gd name="connsiteX4727" fmla="*/ 1335752 w 10502838"/>
              <a:gd name="connsiteY4727" fmla="*/ 550671 h 6860376"/>
              <a:gd name="connsiteX4728" fmla="*/ 657131 w 10502838"/>
              <a:gd name="connsiteY4728" fmla="*/ 474737 h 6860376"/>
              <a:gd name="connsiteX4729" fmla="*/ 636803 w 10502838"/>
              <a:gd name="connsiteY4729" fmla="*/ 495066 h 6860376"/>
              <a:gd name="connsiteX4730" fmla="*/ 712737 w 10502838"/>
              <a:gd name="connsiteY4730" fmla="*/ 571001 h 6860376"/>
              <a:gd name="connsiteX4731" fmla="*/ 636803 w 10502838"/>
              <a:gd name="connsiteY4731" fmla="*/ 646935 h 6860376"/>
              <a:gd name="connsiteX4732" fmla="*/ 657131 w 10502838"/>
              <a:gd name="connsiteY4732" fmla="*/ 667264 h 6860376"/>
              <a:gd name="connsiteX4733" fmla="*/ 733066 w 10502838"/>
              <a:gd name="connsiteY4733" fmla="*/ 591329 h 6860376"/>
              <a:gd name="connsiteX4734" fmla="*/ 809000 w 10502838"/>
              <a:gd name="connsiteY4734" fmla="*/ 667264 h 6860376"/>
              <a:gd name="connsiteX4735" fmla="*/ 829329 w 10502838"/>
              <a:gd name="connsiteY4735" fmla="*/ 646935 h 6860376"/>
              <a:gd name="connsiteX4736" fmla="*/ 753395 w 10502838"/>
              <a:gd name="connsiteY4736" fmla="*/ 571001 h 6860376"/>
              <a:gd name="connsiteX4737" fmla="*/ 829329 w 10502838"/>
              <a:gd name="connsiteY4737" fmla="*/ 495066 h 6860376"/>
              <a:gd name="connsiteX4738" fmla="*/ 809000 w 10502838"/>
              <a:gd name="connsiteY4738" fmla="*/ 474737 h 6860376"/>
              <a:gd name="connsiteX4739" fmla="*/ 733066 w 10502838"/>
              <a:gd name="connsiteY4739" fmla="*/ 550671 h 6860376"/>
              <a:gd name="connsiteX4740" fmla="*/ 55038 w 10502838"/>
              <a:gd name="connsiteY4740" fmla="*/ 474737 h 6860376"/>
              <a:gd name="connsiteX4741" fmla="*/ 34709 w 10502838"/>
              <a:gd name="connsiteY4741" fmla="*/ 495066 h 6860376"/>
              <a:gd name="connsiteX4742" fmla="*/ 110643 w 10502838"/>
              <a:gd name="connsiteY4742" fmla="*/ 571001 h 6860376"/>
              <a:gd name="connsiteX4743" fmla="*/ 34111 w 10502838"/>
              <a:gd name="connsiteY4743" fmla="*/ 646935 h 6860376"/>
              <a:gd name="connsiteX4744" fmla="*/ 54440 w 10502838"/>
              <a:gd name="connsiteY4744" fmla="*/ 667264 h 6860376"/>
              <a:gd name="connsiteX4745" fmla="*/ 130374 w 10502838"/>
              <a:gd name="connsiteY4745" fmla="*/ 591329 h 6860376"/>
              <a:gd name="connsiteX4746" fmla="*/ 206309 w 10502838"/>
              <a:gd name="connsiteY4746" fmla="*/ 667264 h 6860376"/>
              <a:gd name="connsiteX4747" fmla="*/ 226637 w 10502838"/>
              <a:gd name="connsiteY4747" fmla="*/ 646935 h 6860376"/>
              <a:gd name="connsiteX4748" fmla="*/ 151301 w 10502838"/>
              <a:gd name="connsiteY4748" fmla="*/ 571001 h 6860376"/>
              <a:gd name="connsiteX4749" fmla="*/ 227236 w 10502838"/>
              <a:gd name="connsiteY4749" fmla="*/ 495066 h 6860376"/>
              <a:gd name="connsiteX4750" fmla="*/ 206907 w 10502838"/>
              <a:gd name="connsiteY4750" fmla="*/ 474737 h 6860376"/>
              <a:gd name="connsiteX4751" fmla="*/ 130374 w 10502838"/>
              <a:gd name="connsiteY4751" fmla="*/ 550671 h 6860376"/>
              <a:gd name="connsiteX4752" fmla="*/ 5476828 w 10502838"/>
              <a:gd name="connsiteY4752" fmla="*/ 449027 h 6860376"/>
              <a:gd name="connsiteX4753" fmla="*/ 5552762 w 10502838"/>
              <a:gd name="connsiteY4753" fmla="*/ 524961 h 6860376"/>
              <a:gd name="connsiteX4754" fmla="*/ 5628697 w 10502838"/>
              <a:gd name="connsiteY4754" fmla="*/ 449027 h 6860376"/>
              <a:gd name="connsiteX4755" fmla="*/ 5674735 w 10502838"/>
              <a:gd name="connsiteY4755" fmla="*/ 495066 h 6860376"/>
              <a:gd name="connsiteX4756" fmla="*/ 5598801 w 10502838"/>
              <a:gd name="connsiteY4756" fmla="*/ 571001 h 6860376"/>
              <a:gd name="connsiteX4757" fmla="*/ 5674735 w 10502838"/>
              <a:gd name="connsiteY4757" fmla="*/ 646935 h 6860376"/>
              <a:gd name="connsiteX4758" fmla="*/ 5628099 w 10502838"/>
              <a:gd name="connsiteY4758" fmla="*/ 692376 h 6860376"/>
              <a:gd name="connsiteX4759" fmla="*/ 5552164 w 10502838"/>
              <a:gd name="connsiteY4759" fmla="*/ 616442 h 6860376"/>
              <a:gd name="connsiteX4760" fmla="*/ 5476828 w 10502838"/>
              <a:gd name="connsiteY4760" fmla="*/ 692376 h 6860376"/>
              <a:gd name="connsiteX4761" fmla="*/ 5430789 w 10502838"/>
              <a:gd name="connsiteY4761" fmla="*/ 646337 h 6860376"/>
              <a:gd name="connsiteX4762" fmla="*/ 5506723 w 10502838"/>
              <a:gd name="connsiteY4762" fmla="*/ 571001 h 6860376"/>
              <a:gd name="connsiteX4763" fmla="*/ 5430789 w 10502838"/>
              <a:gd name="connsiteY4763" fmla="*/ 495066 h 6860376"/>
              <a:gd name="connsiteX4764" fmla="*/ 3067314 w 10502838"/>
              <a:gd name="connsiteY4764" fmla="*/ 449027 h 6860376"/>
              <a:gd name="connsiteX4765" fmla="*/ 3143249 w 10502838"/>
              <a:gd name="connsiteY4765" fmla="*/ 524961 h 6860376"/>
              <a:gd name="connsiteX4766" fmla="*/ 3219187 w 10502838"/>
              <a:gd name="connsiteY4766" fmla="*/ 449027 h 6860376"/>
              <a:gd name="connsiteX4767" fmla="*/ 3265225 w 10502838"/>
              <a:gd name="connsiteY4767" fmla="*/ 495066 h 6860376"/>
              <a:gd name="connsiteX4768" fmla="*/ 3189291 w 10502838"/>
              <a:gd name="connsiteY4768" fmla="*/ 571001 h 6860376"/>
              <a:gd name="connsiteX4769" fmla="*/ 3265225 w 10502838"/>
              <a:gd name="connsiteY4769" fmla="*/ 646935 h 6860376"/>
              <a:gd name="connsiteX4770" fmla="*/ 3218589 w 10502838"/>
              <a:gd name="connsiteY4770" fmla="*/ 692376 h 6860376"/>
              <a:gd name="connsiteX4771" fmla="*/ 3142651 w 10502838"/>
              <a:gd name="connsiteY4771" fmla="*/ 616442 h 6860376"/>
              <a:gd name="connsiteX4772" fmla="*/ 3067314 w 10502838"/>
              <a:gd name="connsiteY4772" fmla="*/ 692376 h 6860376"/>
              <a:gd name="connsiteX4773" fmla="*/ 3021275 w 10502838"/>
              <a:gd name="connsiteY4773" fmla="*/ 646337 h 6860376"/>
              <a:gd name="connsiteX4774" fmla="*/ 3097211 w 10502838"/>
              <a:gd name="connsiteY4774" fmla="*/ 571001 h 6860376"/>
              <a:gd name="connsiteX4775" fmla="*/ 3021275 w 10502838"/>
              <a:gd name="connsiteY4775" fmla="*/ 495066 h 6860376"/>
              <a:gd name="connsiteX4776" fmla="*/ 1259817 w 10502838"/>
              <a:gd name="connsiteY4776" fmla="*/ 449027 h 6860376"/>
              <a:gd name="connsiteX4777" fmla="*/ 1335752 w 10502838"/>
              <a:gd name="connsiteY4777" fmla="*/ 524961 h 6860376"/>
              <a:gd name="connsiteX4778" fmla="*/ 1411089 w 10502838"/>
              <a:gd name="connsiteY4778" fmla="*/ 449625 h 6860376"/>
              <a:gd name="connsiteX4779" fmla="*/ 1457127 w 10502838"/>
              <a:gd name="connsiteY4779" fmla="*/ 495664 h 6860376"/>
              <a:gd name="connsiteX4780" fmla="*/ 1381192 w 10502838"/>
              <a:gd name="connsiteY4780" fmla="*/ 571001 h 6860376"/>
              <a:gd name="connsiteX4781" fmla="*/ 1457127 w 10502838"/>
              <a:gd name="connsiteY4781" fmla="*/ 646935 h 6860376"/>
              <a:gd name="connsiteX4782" fmla="*/ 1411089 w 10502838"/>
              <a:gd name="connsiteY4782" fmla="*/ 692974 h 6860376"/>
              <a:gd name="connsiteX4783" fmla="*/ 1335153 w 10502838"/>
              <a:gd name="connsiteY4783" fmla="*/ 617040 h 6860376"/>
              <a:gd name="connsiteX4784" fmla="*/ 1259817 w 10502838"/>
              <a:gd name="connsiteY4784" fmla="*/ 692376 h 6860376"/>
              <a:gd name="connsiteX4785" fmla="*/ 1213782 w 10502838"/>
              <a:gd name="connsiteY4785" fmla="*/ 646337 h 6860376"/>
              <a:gd name="connsiteX4786" fmla="*/ 1289711 w 10502838"/>
              <a:gd name="connsiteY4786" fmla="*/ 570403 h 6860376"/>
              <a:gd name="connsiteX4787" fmla="*/ 1213782 w 10502838"/>
              <a:gd name="connsiteY4787" fmla="*/ 495066 h 6860376"/>
              <a:gd name="connsiteX4788" fmla="*/ 55038 w 10502838"/>
              <a:gd name="connsiteY4788" fmla="*/ 449027 h 6860376"/>
              <a:gd name="connsiteX4789" fmla="*/ 130972 w 10502838"/>
              <a:gd name="connsiteY4789" fmla="*/ 524961 h 6860376"/>
              <a:gd name="connsiteX4790" fmla="*/ 206907 w 10502838"/>
              <a:gd name="connsiteY4790" fmla="*/ 449027 h 6860376"/>
              <a:gd name="connsiteX4791" fmla="*/ 252945 w 10502838"/>
              <a:gd name="connsiteY4791" fmla="*/ 495066 h 6860376"/>
              <a:gd name="connsiteX4792" fmla="*/ 176413 w 10502838"/>
              <a:gd name="connsiteY4792" fmla="*/ 571001 h 6860376"/>
              <a:gd name="connsiteX4793" fmla="*/ 252347 w 10502838"/>
              <a:gd name="connsiteY4793" fmla="*/ 646935 h 6860376"/>
              <a:gd name="connsiteX4794" fmla="*/ 206309 w 10502838"/>
              <a:gd name="connsiteY4794" fmla="*/ 692974 h 6860376"/>
              <a:gd name="connsiteX4795" fmla="*/ 130374 w 10502838"/>
              <a:gd name="connsiteY4795" fmla="*/ 617040 h 6860376"/>
              <a:gd name="connsiteX4796" fmla="*/ 55038 w 10502838"/>
              <a:gd name="connsiteY4796" fmla="*/ 692376 h 6860376"/>
              <a:gd name="connsiteX4797" fmla="*/ 9000 w 10502838"/>
              <a:gd name="connsiteY4797" fmla="*/ 646337 h 6860376"/>
              <a:gd name="connsiteX4798" fmla="*/ 84933 w 10502838"/>
              <a:gd name="connsiteY4798" fmla="*/ 570403 h 6860376"/>
              <a:gd name="connsiteX4799" fmla="*/ 9000 w 10502838"/>
              <a:gd name="connsiteY4799" fmla="*/ 495066 h 6860376"/>
              <a:gd name="connsiteX4800" fmla="*/ 10295963 w 10502838"/>
              <a:gd name="connsiteY4800" fmla="*/ 448429 h 6860376"/>
              <a:gd name="connsiteX4801" fmla="*/ 10371897 w 10502838"/>
              <a:gd name="connsiteY4801" fmla="*/ 524363 h 6860376"/>
              <a:gd name="connsiteX4802" fmla="*/ 10447831 w 10502838"/>
              <a:gd name="connsiteY4802" fmla="*/ 448429 h 6860376"/>
              <a:gd name="connsiteX4803" fmla="*/ 10493870 w 10502838"/>
              <a:gd name="connsiteY4803" fmla="*/ 494468 h 6860376"/>
              <a:gd name="connsiteX4804" fmla="*/ 10417936 w 10502838"/>
              <a:gd name="connsiteY4804" fmla="*/ 570403 h 6860376"/>
              <a:gd name="connsiteX4805" fmla="*/ 10493870 w 10502838"/>
              <a:gd name="connsiteY4805" fmla="*/ 646337 h 6860376"/>
              <a:gd name="connsiteX4806" fmla="*/ 10447831 w 10502838"/>
              <a:gd name="connsiteY4806" fmla="*/ 692376 h 6860376"/>
              <a:gd name="connsiteX4807" fmla="*/ 10371897 w 10502838"/>
              <a:gd name="connsiteY4807" fmla="*/ 616442 h 6860376"/>
              <a:gd name="connsiteX4808" fmla="*/ 10295963 w 10502838"/>
              <a:gd name="connsiteY4808" fmla="*/ 692376 h 6860376"/>
              <a:gd name="connsiteX4809" fmla="*/ 10249924 w 10502838"/>
              <a:gd name="connsiteY4809" fmla="*/ 646337 h 6860376"/>
              <a:gd name="connsiteX4810" fmla="*/ 10325858 w 10502838"/>
              <a:gd name="connsiteY4810" fmla="*/ 570403 h 6860376"/>
              <a:gd name="connsiteX4811" fmla="*/ 10249924 w 10502838"/>
              <a:gd name="connsiteY4811" fmla="*/ 494468 h 6860376"/>
              <a:gd name="connsiteX4812" fmla="*/ 9693272 w 10502838"/>
              <a:gd name="connsiteY4812" fmla="*/ 448429 h 6860376"/>
              <a:gd name="connsiteX4813" fmla="*/ 9769206 w 10502838"/>
              <a:gd name="connsiteY4813" fmla="*/ 524363 h 6860376"/>
              <a:gd name="connsiteX4814" fmla="*/ 9845140 w 10502838"/>
              <a:gd name="connsiteY4814" fmla="*/ 448429 h 6860376"/>
              <a:gd name="connsiteX4815" fmla="*/ 9891180 w 10502838"/>
              <a:gd name="connsiteY4815" fmla="*/ 494468 h 6860376"/>
              <a:gd name="connsiteX4816" fmla="*/ 9815245 w 10502838"/>
              <a:gd name="connsiteY4816" fmla="*/ 570403 h 6860376"/>
              <a:gd name="connsiteX4817" fmla="*/ 9891180 w 10502838"/>
              <a:gd name="connsiteY4817" fmla="*/ 646337 h 6860376"/>
              <a:gd name="connsiteX4818" fmla="*/ 9845140 w 10502838"/>
              <a:gd name="connsiteY4818" fmla="*/ 692376 h 6860376"/>
              <a:gd name="connsiteX4819" fmla="*/ 9769206 w 10502838"/>
              <a:gd name="connsiteY4819" fmla="*/ 616442 h 6860376"/>
              <a:gd name="connsiteX4820" fmla="*/ 9693272 w 10502838"/>
              <a:gd name="connsiteY4820" fmla="*/ 692376 h 6860376"/>
              <a:gd name="connsiteX4821" fmla="*/ 9647233 w 10502838"/>
              <a:gd name="connsiteY4821" fmla="*/ 646337 h 6860376"/>
              <a:gd name="connsiteX4822" fmla="*/ 9723167 w 10502838"/>
              <a:gd name="connsiteY4822" fmla="*/ 570403 h 6860376"/>
              <a:gd name="connsiteX4823" fmla="*/ 9647233 w 10502838"/>
              <a:gd name="connsiteY4823" fmla="*/ 494468 h 6860376"/>
              <a:gd name="connsiteX4824" fmla="*/ 9091777 w 10502838"/>
              <a:gd name="connsiteY4824" fmla="*/ 448429 h 6860376"/>
              <a:gd name="connsiteX4825" fmla="*/ 9167711 w 10502838"/>
              <a:gd name="connsiteY4825" fmla="*/ 524363 h 6860376"/>
              <a:gd name="connsiteX4826" fmla="*/ 9243645 w 10502838"/>
              <a:gd name="connsiteY4826" fmla="*/ 448429 h 6860376"/>
              <a:gd name="connsiteX4827" fmla="*/ 9289684 w 10502838"/>
              <a:gd name="connsiteY4827" fmla="*/ 494468 h 6860376"/>
              <a:gd name="connsiteX4828" fmla="*/ 9213750 w 10502838"/>
              <a:gd name="connsiteY4828" fmla="*/ 570403 h 6860376"/>
              <a:gd name="connsiteX4829" fmla="*/ 9289684 w 10502838"/>
              <a:gd name="connsiteY4829" fmla="*/ 646337 h 6860376"/>
              <a:gd name="connsiteX4830" fmla="*/ 9243645 w 10502838"/>
              <a:gd name="connsiteY4830" fmla="*/ 692376 h 6860376"/>
              <a:gd name="connsiteX4831" fmla="*/ 9167711 w 10502838"/>
              <a:gd name="connsiteY4831" fmla="*/ 616442 h 6860376"/>
              <a:gd name="connsiteX4832" fmla="*/ 9091777 w 10502838"/>
              <a:gd name="connsiteY4832" fmla="*/ 692376 h 6860376"/>
              <a:gd name="connsiteX4833" fmla="*/ 9045738 w 10502838"/>
              <a:gd name="connsiteY4833" fmla="*/ 646337 h 6860376"/>
              <a:gd name="connsiteX4834" fmla="*/ 9121672 w 10502838"/>
              <a:gd name="connsiteY4834" fmla="*/ 570403 h 6860376"/>
              <a:gd name="connsiteX4835" fmla="*/ 9045738 w 10502838"/>
              <a:gd name="connsiteY4835" fmla="*/ 494468 h 6860376"/>
              <a:gd name="connsiteX4836" fmla="*/ 8488488 w 10502838"/>
              <a:gd name="connsiteY4836" fmla="*/ 448429 h 6860376"/>
              <a:gd name="connsiteX4837" fmla="*/ 8564422 w 10502838"/>
              <a:gd name="connsiteY4837" fmla="*/ 524363 h 6860376"/>
              <a:gd name="connsiteX4838" fmla="*/ 8640356 w 10502838"/>
              <a:gd name="connsiteY4838" fmla="*/ 448429 h 6860376"/>
              <a:gd name="connsiteX4839" fmla="*/ 8686396 w 10502838"/>
              <a:gd name="connsiteY4839" fmla="*/ 494468 h 6860376"/>
              <a:gd name="connsiteX4840" fmla="*/ 8610461 w 10502838"/>
              <a:gd name="connsiteY4840" fmla="*/ 570403 h 6860376"/>
              <a:gd name="connsiteX4841" fmla="*/ 8686396 w 10502838"/>
              <a:gd name="connsiteY4841" fmla="*/ 646337 h 6860376"/>
              <a:gd name="connsiteX4842" fmla="*/ 8640356 w 10502838"/>
              <a:gd name="connsiteY4842" fmla="*/ 692376 h 6860376"/>
              <a:gd name="connsiteX4843" fmla="*/ 8564422 w 10502838"/>
              <a:gd name="connsiteY4843" fmla="*/ 616442 h 6860376"/>
              <a:gd name="connsiteX4844" fmla="*/ 8488488 w 10502838"/>
              <a:gd name="connsiteY4844" fmla="*/ 692376 h 6860376"/>
              <a:gd name="connsiteX4845" fmla="*/ 8442449 w 10502838"/>
              <a:gd name="connsiteY4845" fmla="*/ 646337 h 6860376"/>
              <a:gd name="connsiteX4846" fmla="*/ 8518383 w 10502838"/>
              <a:gd name="connsiteY4846" fmla="*/ 570403 h 6860376"/>
              <a:gd name="connsiteX4847" fmla="*/ 8442449 w 10502838"/>
              <a:gd name="connsiteY4847" fmla="*/ 494468 h 6860376"/>
              <a:gd name="connsiteX4848" fmla="*/ 7886396 w 10502838"/>
              <a:gd name="connsiteY4848" fmla="*/ 448429 h 6860376"/>
              <a:gd name="connsiteX4849" fmla="*/ 7962330 w 10502838"/>
              <a:gd name="connsiteY4849" fmla="*/ 524363 h 6860376"/>
              <a:gd name="connsiteX4850" fmla="*/ 8038264 w 10502838"/>
              <a:gd name="connsiteY4850" fmla="*/ 448429 h 6860376"/>
              <a:gd name="connsiteX4851" fmla="*/ 8084303 w 10502838"/>
              <a:gd name="connsiteY4851" fmla="*/ 494468 h 6860376"/>
              <a:gd name="connsiteX4852" fmla="*/ 8008369 w 10502838"/>
              <a:gd name="connsiteY4852" fmla="*/ 570403 h 6860376"/>
              <a:gd name="connsiteX4853" fmla="*/ 8084303 w 10502838"/>
              <a:gd name="connsiteY4853" fmla="*/ 646337 h 6860376"/>
              <a:gd name="connsiteX4854" fmla="*/ 8038264 w 10502838"/>
              <a:gd name="connsiteY4854" fmla="*/ 692376 h 6860376"/>
              <a:gd name="connsiteX4855" fmla="*/ 7962330 w 10502838"/>
              <a:gd name="connsiteY4855" fmla="*/ 616442 h 6860376"/>
              <a:gd name="connsiteX4856" fmla="*/ 7886396 w 10502838"/>
              <a:gd name="connsiteY4856" fmla="*/ 692376 h 6860376"/>
              <a:gd name="connsiteX4857" fmla="*/ 7840357 w 10502838"/>
              <a:gd name="connsiteY4857" fmla="*/ 646337 h 6860376"/>
              <a:gd name="connsiteX4858" fmla="*/ 7916291 w 10502838"/>
              <a:gd name="connsiteY4858" fmla="*/ 570403 h 6860376"/>
              <a:gd name="connsiteX4859" fmla="*/ 7840357 w 10502838"/>
              <a:gd name="connsiteY4859" fmla="*/ 494468 h 6860376"/>
              <a:gd name="connsiteX4860" fmla="*/ 7283705 w 10502838"/>
              <a:gd name="connsiteY4860" fmla="*/ 448429 h 6860376"/>
              <a:gd name="connsiteX4861" fmla="*/ 7359639 w 10502838"/>
              <a:gd name="connsiteY4861" fmla="*/ 524363 h 6860376"/>
              <a:gd name="connsiteX4862" fmla="*/ 7435573 w 10502838"/>
              <a:gd name="connsiteY4862" fmla="*/ 448429 h 6860376"/>
              <a:gd name="connsiteX4863" fmla="*/ 7481613 w 10502838"/>
              <a:gd name="connsiteY4863" fmla="*/ 494468 h 6860376"/>
              <a:gd name="connsiteX4864" fmla="*/ 7405678 w 10502838"/>
              <a:gd name="connsiteY4864" fmla="*/ 570403 h 6860376"/>
              <a:gd name="connsiteX4865" fmla="*/ 7481613 w 10502838"/>
              <a:gd name="connsiteY4865" fmla="*/ 646337 h 6860376"/>
              <a:gd name="connsiteX4866" fmla="*/ 7435573 w 10502838"/>
              <a:gd name="connsiteY4866" fmla="*/ 692376 h 6860376"/>
              <a:gd name="connsiteX4867" fmla="*/ 7359639 w 10502838"/>
              <a:gd name="connsiteY4867" fmla="*/ 616442 h 6860376"/>
              <a:gd name="connsiteX4868" fmla="*/ 7283705 w 10502838"/>
              <a:gd name="connsiteY4868" fmla="*/ 692376 h 6860376"/>
              <a:gd name="connsiteX4869" fmla="*/ 7237666 w 10502838"/>
              <a:gd name="connsiteY4869" fmla="*/ 646337 h 6860376"/>
              <a:gd name="connsiteX4870" fmla="*/ 7313600 w 10502838"/>
              <a:gd name="connsiteY4870" fmla="*/ 570403 h 6860376"/>
              <a:gd name="connsiteX4871" fmla="*/ 7237666 w 10502838"/>
              <a:gd name="connsiteY4871" fmla="*/ 494468 h 6860376"/>
              <a:gd name="connsiteX4872" fmla="*/ 6681612 w 10502838"/>
              <a:gd name="connsiteY4872" fmla="*/ 448429 h 6860376"/>
              <a:gd name="connsiteX4873" fmla="*/ 6757546 w 10502838"/>
              <a:gd name="connsiteY4873" fmla="*/ 524363 h 6860376"/>
              <a:gd name="connsiteX4874" fmla="*/ 6833480 w 10502838"/>
              <a:gd name="connsiteY4874" fmla="*/ 448429 h 6860376"/>
              <a:gd name="connsiteX4875" fmla="*/ 6879519 w 10502838"/>
              <a:gd name="connsiteY4875" fmla="*/ 494468 h 6860376"/>
              <a:gd name="connsiteX4876" fmla="*/ 6803585 w 10502838"/>
              <a:gd name="connsiteY4876" fmla="*/ 570403 h 6860376"/>
              <a:gd name="connsiteX4877" fmla="*/ 6879519 w 10502838"/>
              <a:gd name="connsiteY4877" fmla="*/ 646337 h 6860376"/>
              <a:gd name="connsiteX4878" fmla="*/ 6833480 w 10502838"/>
              <a:gd name="connsiteY4878" fmla="*/ 692376 h 6860376"/>
              <a:gd name="connsiteX4879" fmla="*/ 6757546 w 10502838"/>
              <a:gd name="connsiteY4879" fmla="*/ 616442 h 6860376"/>
              <a:gd name="connsiteX4880" fmla="*/ 6681612 w 10502838"/>
              <a:gd name="connsiteY4880" fmla="*/ 692376 h 6860376"/>
              <a:gd name="connsiteX4881" fmla="*/ 6635573 w 10502838"/>
              <a:gd name="connsiteY4881" fmla="*/ 646337 h 6860376"/>
              <a:gd name="connsiteX4882" fmla="*/ 6711507 w 10502838"/>
              <a:gd name="connsiteY4882" fmla="*/ 570403 h 6860376"/>
              <a:gd name="connsiteX4883" fmla="*/ 6635573 w 10502838"/>
              <a:gd name="connsiteY4883" fmla="*/ 494468 h 6860376"/>
              <a:gd name="connsiteX4884" fmla="*/ 6078921 w 10502838"/>
              <a:gd name="connsiteY4884" fmla="*/ 448429 h 6860376"/>
              <a:gd name="connsiteX4885" fmla="*/ 6154855 w 10502838"/>
              <a:gd name="connsiteY4885" fmla="*/ 524363 h 6860376"/>
              <a:gd name="connsiteX4886" fmla="*/ 6230789 w 10502838"/>
              <a:gd name="connsiteY4886" fmla="*/ 448429 h 6860376"/>
              <a:gd name="connsiteX4887" fmla="*/ 6276829 w 10502838"/>
              <a:gd name="connsiteY4887" fmla="*/ 494468 h 6860376"/>
              <a:gd name="connsiteX4888" fmla="*/ 6200894 w 10502838"/>
              <a:gd name="connsiteY4888" fmla="*/ 570403 h 6860376"/>
              <a:gd name="connsiteX4889" fmla="*/ 6276829 w 10502838"/>
              <a:gd name="connsiteY4889" fmla="*/ 646337 h 6860376"/>
              <a:gd name="connsiteX4890" fmla="*/ 6230789 w 10502838"/>
              <a:gd name="connsiteY4890" fmla="*/ 692376 h 6860376"/>
              <a:gd name="connsiteX4891" fmla="*/ 6154855 w 10502838"/>
              <a:gd name="connsiteY4891" fmla="*/ 616442 h 6860376"/>
              <a:gd name="connsiteX4892" fmla="*/ 6078921 w 10502838"/>
              <a:gd name="connsiteY4892" fmla="*/ 692376 h 6860376"/>
              <a:gd name="connsiteX4893" fmla="*/ 6032882 w 10502838"/>
              <a:gd name="connsiteY4893" fmla="*/ 646337 h 6860376"/>
              <a:gd name="connsiteX4894" fmla="*/ 6108816 w 10502838"/>
              <a:gd name="connsiteY4894" fmla="*/ 570403 h 6860376"/>
              <a:gd name="connsiteX4895" fmla="*/ 6032882 w 10502838"/>
              <a:gd name="connsiteY4895" fmla="*/ 494468 h 6860376"/>
              <a:gd name="connsiteX4896" fmla="*/ 4874137 w 10502838"/>
              <a:gd name="connsiteY4896" fmla="*/ 448429 h 6860376"/>
              <a:gd name="connsiteX4897" fmla="*/ 4950071 w 10502838"/>
              <a:gd name="connsiteY4897" fmla="*/ 524363 h 6860376"/>
              <a:gd name="connsiteX4898" fmla="*/ 5026005 w 10502838"/>
              <a:gd name="connsiteY4898" fmla="*/ 448429 h 6860376"/>
              <a:gd name="connsiteX4899" fmla="*/ 5072044 w 10502838"/>
              <a:gd name="connsiteY4899" fmla="*/ 494468 h 6860376"/>
              <a:gd name="connsiteX4900" fmla="*/ 4996110 w 10502838"/>
              <a:gd name="connsiteY4900" fmla="*/ 570403 h 6860376"/>
              <a:gd name="connsiteX4901" fmla="*/ 5072044 w 10502838"/>
              <a:gd name="connsiteY4901" fmla="*/ 646337 h 6860376"/>
              <a:gd name="connsiteX4902" fmla="*/ 5026005 w 10502838"/>
              <a:gd name="connsiteY4902" fmla="*/ 692376 h 6860376"/>
              <a:gd name="connsiteX4903" fmla="*/ 4950071 w 10502838"/>
              <a:gd name="connsiteY4903" fmla="*/ 616442 h 6860376"/>
              <a:gd name="connsiteX4904" fmla="*/ 4874137 w 10502838"/>
              <a:gd name="connsiteY4904" fmla="*/ 692376 h 6860376"/>
              <a:gd name="connsiteX4905" fmla="*/ 4828098 w 10502838"/>
              <a:gd name="connsiteY4905" fmla="*/ 646337 h 6860376"/>
              <a:gd name="connsiteX4906" fmla="*/ 4904032 w 10502838"/>
              <a:gd name="connsiteY4906" fmla="*/ 570403 h 6860376"/>
              <a:gd name="connsiteX4907" fmla="*/ 4828098 w 10502838"/>
              <a:gd name="connsiteY4907" fmla="*/ 494468 h 6860376"/>
              <a:gd name="connsiteX4908" fmla="*/ 4272044 w 10502838"/>
              <a:gd name="connsiteY4908" fmla="*/ 448429 h 6860376"/>
              <a:gd name="connsiteX4909" fmla="*/ 4347978 w 10502838"/>
              <a:gd name="connsiteY4909" fmla="*/ 524363 h 6860376"/>
              <a:gd name="connsiteX4910" fmla="*/ 4423913 w 10502838"/>
              <a:gd name="connsiteY4910" fmla="*/ 448429 h 6860376"/>
              <a:gd name="connsiteX4911" fmla="*/ 4469951 w 10502838"/>
              <a:gd name="connsiteY4911" fmla="*/ 494468 h 6860376"/>
              <a:gd name="connsiteX4912" fmla="*/ 4394017 w 10502838"/>
              <a:gd name="connsiteY4912" fmla="*/ 570403 h 6860376"/>
              <a:gd name="connsiteX4913" fmla="*/ 4469951 w 10502838"/>
              <a:gd name="connsiteY4913" fmla="*/ 646337 h 6860376"/>
              <a:gd name="connsiteX4914" fmla="*/ 4423913 w 10502838"/>
              <a:gd name="connsiteY4914" fmla="*/ 692376 h 6860376"/>
              <a:gd name="connsiteX4915" fmla="*/ 4347978 w 10502838"/>
              <a:gd name="connsiteY4915" fmla="*/ 616442 h 6860376"/>
              <a:gd name="connsiteX4916" fmla="*/ 4272044 w 10502838"/>
              <a:gd name="connsiteY4916" fmla="*/ 692376 h 6860376"/>
              <a:gd name="connsiteX4917" fmla="*/ 4226005 w 10502838"/>
              <a:gd name="connsiteY4917" fmla="*/ 646337 h 6860376"/>
              <a:gd name="connsiteX4918" fmla="*/ 4301939 w 10502838"/>
              <a:gd name="connsiteY4918" fmla="*/ 570403 h 6860376"/>
              <a:gd name="connsiteX4919" fmla="*/ 4226005 w 10502838"/>
              <a:gd name="connsiteY4919" fmla="*/ 494468 h 6860376"/>
              <a:gd name="connsiteX4920" fmla="*/ 3668756 w 10502838"/>
              <a:gd name="connsiteY4920" fmla="*/ 448429 h 6860376"/>
              <a:gd name="connsiteX4921" fmla="*/ 3744690 w 10502838"/>
              <a:gd name="connsiteY4921" fmla="*/ 524363 h 6860376"/>
              <a:gd name="connsiteX4922" fmla="*/ 3820624 w 10502838"/>
              <a:gd name="connsiteY4922" fmla="*/ 449625 h 6860376"/>
              <a:gd name="connsiteX4923" fmla="*/ 3866663 w 10502838"/>
              <a:gd name="connsiteY4923" fmla="*/ 495664 h 6860376"/>
              <a:gd name="connsiteX4924" fmla="*/ 3790729 w 10502838"/>
              <a:gd name="connsiteY4924" fmla="*/ 571598 h 6860376"/>
              <a:gd name="connsiteX4925" fmla="*/ 3866663 w 10502838"/>
              <a:gd name="connsiteY4925" fmla="*/ 647533 h 6860376"/>
              <a:gd name="connsiteX4926" fmla="*/ 3820624 w 10502838"/>
              <a:gd name="connsiteY4926" fmla="*/ 692376 h 6860376"/>
              <a:gd name="connsiteX4927" fmla="*/ 3744690 w 10502838"/>
              <a:gd name="connsiteY4927" fmla="*/ 616442 h 6860376"/>
              <a:gd name="connsiteX4928" fmla="*/ 3668756 w 10502838"/>
              <a:gd name="connsiteY4928" fmla="*/ 692376 h 6860376"/>
              <a:gd name="connsiteX4929" fmla="*/ 3622717 w 10502838"/>
              <a:gd name="connsiteY4929" fmla="*/ 646337 h 6860376"/>
              <a:gd name="connsiteX4930" fmla="*/ 3698651 w 10502838"/>
              <a:gd name="connsiteY4930" fmla="*/ 570403 h 6860376"/>
              <a:gd name="connsiteX4931" fmla="*/ 3622717 w 10502838"/>
              <a:gd name="connsiteY4931" fmla="*/ 494468 h 6860376"/>
              <a:gd name="connsiteX4932" fmla="*/ 2464615 w 10502838"/>
              <a:gd name="connsiteY4932" fmla="*/ 448429 h 6860376"/>
              <a:gd name="connsiteX4933" fmla="*/ 2540553 w 10502838"/>
              <a:gd name="connsiteY4933" fmla="*/ 524363 h 6860376"/>
              <a:gd name="connsiteX4934" fmla="*/ 2616487 w 10502838"/>
              <a:gd name="connsiteY4934" fmla="*/ 448429 h 6860376"/>
              <a:gd name="connsiteX4935" fmla="*/ 2662526 w 10502838"/>
              <a:gd name="connsiteY4935" fmla="*/ 494468 h 6860376"/>
              <a:gd name="connsiteX4936" fmla="*/ 2586592 w 10502838"/>
              <a:gd name="connsiteY4936" fmla="*/ 570403 h 6860376"/>
              <a:gd name="connsiteX4937" fmla="*/ 2662526 w 10502838"/>
              <a:gd name="connsiteY4937" fmla="*/ 646337 h 6860376"/>
              <a:gd name="connsiteX4938" fmla="*/ 2616487 w 10502838"/>
              <a:gd name="connsiteY4938" fmla="*/ 692376 h 6860376"/>
              <a:gd name="connsiteX4939" fmla="*/ 2540553 w 10502838"/>
              <a:gd name="connsiteY4939" fmla="*/ 616442 h 6860376"/>
              <a:gd name="connsiteX4940" fmla="*/ 2464615 w 10502838"/>
              <a:gd name="connsiteY4940" fmla="*/ 692376 h 6860376"/>
              <a:gd name="connsiteX4941" fmla="*/ 2418575 w 10502838"/>
              <a:gd name="connsiteY4941" fmla="*/ 646337 h 6860376"/>
              <a:gd name="connsiteX4942" fmla="*/ 2494511 w 10502838"/>
              <a:gd name="connsiteY4942" fmla="*/ 570403 h 6860376"/>
              <a:gd name="connsiteX4943" fmla="*/ 2418575 w 10502838"/>
              <a:gd name="connsiteY4943" fmla="*/ 494468 h 6860376"/>
              <a:gd name="connsiteX4944" fmla="*/ 1861918 w 10502838"/>
              <a:gd name="connsiteY4944" fmla="*/ 448429 h 6860376"/>
              <a:gd name="connsiteX4945" fmla="*/ 1937853 w 10502838"/>
              <a:gd name="connsiteY4945" fmla="*/ 524363 h 6860376"/>
              <a:gd name="connsiteX4946" fmla="*/ 2013788 w 10502838"/>
              <a:gd name="connsiteY4946" fmla="*/ 448429 h 6860376"/>
              <a:gd name="connsiteX4947" fmla="*/ 2059826 w 10502838"/>
              <a:gd name="connsiteY4947" fmla="*/ 494468 h 6860376"/>
              <a:gd name="connsiteX4948" fmla="*/ 1983892 w 10502838"/>
              <a:gd name="connsiteY4948" fmla="*/ 570403 h 6860376"/>
              <a:gd name="connsiteX4949" fmla="*/ 2059826 w 10502838"/>
              <a:gd name="connsiteY4949" fmla="*/ 646337 h 6860376"/>
              <a:gd name="connsiteX4950" fmla="*/ 2013788 w 10502838"/>
              <a:gd name="connsiteY4950" fmla="*/ 692376 h 6860376"/>
              <a:gd name="connsiteX4951" fmla="*/ 1937853 w 10502838"/>
              <a:gd name="connsiteY4951" fmla="*/ 616442 h 6860376"/>
              <a:gd name="connsiteX4952" fmla="*/ 1861918 w 10502838"/>
              <a:gd name="connsiteY4952" fmla="*/ 692376 h 6860376"/>
              <a:gd name="connsiteX4953" fmla="*/ 1815878 w 10502838"/>
              <a:gd name="connsiteY4953" fmla="*/ 646337 h 6860376"/>
              <a:gd name="connsiteX4954" fmla="*/ 1891814 w 10502838"/>
              <a:gd name="connsiteY4954" fmla="*/ 570403 h 6860376"/>
              <a:gd name="connsiteX4955" fmla="*/ 1815878 w 10502838"/>
              <a:gd name="connsiteY4955" fmla="*/ 494468 h 6860376"/>
              <a:gd name="connsiteX4956" fmla="*/ 657131 w 10502838"/>
              <a:gd name="connsiteY4956" fmla="*/ 448429 h 6860376"/>
              <a:gd name="connsiteX4957" fmla="*/ 733066 w 10502838"/>
              <a:gd name="connsiteY4957" fmla="*/ 524363 h 6860376"/>
              <a:gd name="connsiteX4958" fmla="*/ 809000 w 10502838"/>
              <a:gd name="connsiteY4958" fmla="*/ 448429 h 6860376"/>
              <a:gd name="connsiteX4959" fmla="*/ 855038 w 10502838"/>
              <a:gd name="connsiteY4959" fmla="*/ 494468 h 6860376"/>
              <a:gd name="connsiteX4960" fmla="*/ 779105 w 10502838"/>
              <a:gd name="connsiteY4960" fmla="*/ 570403 h 6860376"/>
              <a:gd name="connsiteX4961" fmla="*/ 855038 w 10502838"/>
              <a:gd name="connsiteY4961" fmla="*/ 646337 h 6860376"/>
              <a:gd name="connsiteX4962" fmla="*/ 809000 w 10502838"/>
              <a:gd name="connsiteY4962" fmla="*/ 692376 h 6860376"/>
              <a:gd name="connsiteX4963" fmla="*/ 733066 w 10502838"/>
              <a:gd name="connsiteY4963" fmla="*/ 616442 h 6860376"/>
              <a:gd name="connsiteX4964" fmla="*/ 657131 w 10502838"/>
              <a:gd name="connsiteY4964" fmla="*/ 692376 h 6860376"/>
              <a:gd name="connsiteX4965" fmla="*/ 611092 w 10502838"/>
              <a:gd name="connsiteY4965" fmla="*/ 646337 h 6860376"/>
              <a:gd name="connsiteX4966" fmla="*/ 687026 w 10502838"/>
              <a:gd name="connsiteY4966" fmla="*/ 570403 h 6860376"/>
              <a:gd name="connsiteX4967" fmla="*/ 611092 w 10502838"/>
              <a:gd name="connsiteY4967" fmla="*/ 494468 h 6860376"/>
              <a:gd name="connsiteX4968" fmla="*/ 1914537 w 10502838"/>
              <a:gd name="connsiteY4968" fmla="*/ 0 h 6860376"/>
              <a:gd name="connsiteX4969" fmla="*/ 1961174 w 10502838"/>
              <a:gd name="connsiteY4969" fmla="*/ 0 h 6860376"/>
              <a:gd name="connsiteX4970" fmla="*/ 1961174 w 10502838"/>
              <a:gd name="connsiteY4970" fmla="*/ 107025 h 6860376"/>
              <a:gd name="connsiteX4971" fmla="*/ 2068200 w 10502838"/>
              <a:gd name="connsiteY4971" fmla="*/ 107025 h 6860376"/>
              <a:gd name="connsiteX4972" fmla="*/ 2068200 w 10502838"/>
              <a:gd name="connsiteY4972" fmla="*/ 154260 h 6860376"/>
              <a:gd name="connsiteX4973" fmla="*/ 1961174 w 10502838"/>
              <a:gd name="connsiteY4973" fmla="*/ 154260 h 6860376"/>
              <a:gd name="connsiteX4974" fmla="*/ 1961174 w 10502838"/>
              <a:gd name="connsiteY4974" fmla="*/ 261286 h 6860376"/>
              <a:gd name="connsiteX4975" fmla="*/ 1914537 w 10502838"/>
              <a:gd name="connsiteY4975" fmla="*/ 261286 h 6860376"/>
              <a:gd name="connsiteX4976" fmla="*/ 1914537 w 10502838"/>
              <a:gd name="connsiteY4976" fmla="*/ 154260 h 6860376"/>
              <a:gd name="connsiteX4977" fmla="*/ 1807509 w 10502838"/>
              <a:gd name="connsiteY4977" fmla="*/ 154260 h 6860376"/>
              <a:gd name="connsiteX4978" fmla="*/ 1807509 w 10502838"/>
              <a:gd name="connsiteY4978" fmla="*/ 107025 h 6860376"/>
              <a:gd name="connsiteX4979" fmla="*/ 1914537 w 10502838"/>
              <a:gd name="connsiteY4979" fmla="*/ 107025 h 6860376"/>
              <a:gd name="connsiteX4980" fmla="*/ 1311837 w 10502838"/>
              <a:gd name="connsiteY4980" fmla="*/ 0 h 6860376"/>
              <a:gd name="connsiteX4981" fmla="*/ 1359072 w 10502838"/>
              <a:gd name="connsiteY4981" fmla="*/ 0 h 6860376"/>
              <a:gd name="connsiteX4982" fmla="*/ 1359072 w 10502838"/>
              <a:gd name="connsiteY4982" fmla="*/ 107025 h 6860376"/>
              <a:gd name="connsiteX4983" fmla="*/ 1466101 w 10502838"/>
              <a:gd name="connsiteY4983" fmla="*/ 107025 h 6860376"/>
              <a:gd name="connsiteX4984" fmla="*/ 1466101 w 10502838"/>
              <a:gd name="connsiteY4984" fmla="*/ 154260 h 6860376"/>
              <a:gd name="connsiteX4985" fmla="*/ 1359072 w 10502838"/>
              <a:gd name="connsiteY4985" fmla="*/ 154260 h 6860376"/>
              <a:gd name="connsiteX4986" fmla="*/ 1359072 w 10502838"/>
              <a:gd name="connsiteY4986" fmla="*/ 261286 h 6860376"/>
              <a:gd name="connsiteX4987" fmla="*/ 1311837 w 10502838"/>
              <a:gd name="connsiteY4987" fmla="*/ 261286 h 6860376"/>
              <a:gd name="connsiteX4988" fmla="*/ 1311837 w 10502838"/>
              <a:gd name="connsiteY4988" fmla="*/ 154260 h 6860376"/>
              <a:gd name="connsiteX4989" fmla="*/ 1204817 w 10502838"/>
              <a:gd name="connsiteY4989" fmla="*/ 154260 h 6860376"/>
              <a:gd name="connsiteX4990" fmla="*/ 1204817 w 10502838"/>
              <a:gd name="connsiteY4990" fmla="*/ 107025 h 6860376"/>
              <a:gd name="connsiteX4991" fmla="*/ 1311837 w 10502838"/>
              <a:gd name="connsiteY4991" fmla="*/ 107025 h 6860376"/>
              <a:gd name="connsiteX4992" fmla="*/ 709751 w 10502838"/>
              <a:gd name="connsiteY4992" fmla="*/ 0 h 6860376"/>
              <a:gd name="connsiteX4993" fmla="*/ 756387 w 10502838"/>
              <a:gd name="connsiteY4993" fmla="*/ 0 h 6860376"/>
              <a:gd name="connsiteX4994" fmla="*/ 756387 w 10502838"/>
              <a:gd name="connsiteY4994" fmla="*/ 107025 h 6860376"/>
              <a:gd name="connsiteX4995" fmla="*/ 863412 w 10502838"/>
              <a:gd name="connsiteY4995" fmla="*/ 107025 h 6860376"/>
              <a:gd name="connsiteX4996" fmla="*/ 863412 w 10502838"/>
              <a:gd name="connsiteY4996" fmla="*/ 154260 h 6860376"/>
              <a:gd name="connsiteX4997" fmla="*/ 756387 w 10502838"/>
              <a:gd name="connsiteY4997" fmla="*/ 154260 h 6860376"/>
              <a:gd name="connsiteX4998" fmla="*/ 756387 w 10502838"/>
              <a:gd name="connsiteY4998" fmla="*/ 261286 h 6860376"/>
              <a:gd name="connsiteX4999" fmla="*/ 709751 w 10502838"/>
              <a:gd name="connsiteY4999" fmla="*/ 261286 h 6860376"/>
              <a:gd name="connsiteX5000" fmla="*/ 709751 w 10502838"/>
              <a:gd name="connsiteY5000" fmla="*/ 154260 h 6860376"/>
              <a:gd name="connsiteX5001" fmla="*/ 602725 w 10502838"/>
              <a:gd name="connsiteY5001" fmla="*/ 154260 h 6860376"/>
              <a:gd name="connsiteX5002" fmla="*/ 602725 w 10502838"/>
              <a:gd name="connsiteY5002" fmla="*/ 107025 h 6860376"/>
              <a:gd name="connsiteX5003" fmla="*/ 709751 w 10502838"/>
              <a:gd name="connsiteY5003" fmla="*/ 107025 h 6860376"/>
              <a:gd name="connsiteX5004" fmla="*/ 107060 w 10502838"/>
              <a:gd name="connsiteY5004" fmla="*/ 0 h 6860376"/>
              <a:gd name="connsiteX5005" fmla="*/ 154295 w 10502838"/>
              <a:gd name="connsiteY5005" fmla="*/ 0 h 6860376"/>
              <a:gd name="connsiteX5006" fmla="*/ 154295 w 10502838"/>
              <a:gd name="connsiteY5006" fmla="*/ 107025 h 6860376"/>
              <a:gd name="connsiteX5007" fmla="*/ 261321 w 10502838"/>
              <a:gd name="connsiteY5007" fmla="*/ 107025 h 6860376"/>
              <a:gd name="connsiteX5008" fmla="*/ 261321 w 10502838"/>
              <a:gd name="connsiteY5008" fmla="*/ 154260 h 6860376"/>
              <a:gd name="connsiteX5009" fmla="*/ 154295 w 10502838"/>
              <a:gd name="connsiteY5009" fmla="*/ 154260 h 6860376"/>
              <a:gd name="connsiteX5010" fmla="*/ 154295 w 10502838"/>
              <a:gd name="connsiteY5010" fmla="*/ 261286 h 6860376"/>
              <a:gd name="connsiteX5011" fmla="*/ 107060 w 10502838"/>
              <a:gd name="connsiteY5011" fmla="*/ 261286 h 6860376"/>
              <a:gd name="connsiteX5012" fmla="*/ 107060 w 10502838"/>
              <a:gd name="connsiteY5012" fmla="*/ 154260 h 6860376"/>
              <a:gd name="connsiteX5013" fmla="*/ 36 w 10502838"/>
              <a:gd name="connsiteY5013" fmla="*/ 154260 h 6860376"/>
              <a:gd name="connsiteX5014" fmla="*/ 36 w 10502838"/>
              <a:gd name="connsiteY5014" fmla="*/ 107025 h 6860376"/>
              <a:gd name="connsiteX5015" fmla="*/ 107060 w 10502838"/>
              <a:gd name="connsiteY5015" fmla="*/ 107025 h 6860376"/>
              <a:gd name="connsiteX5016" fmla="*/ 3721970 w 10502838"/>
              <a:gd name="connsiteY5016" fmla="*/ 0 h 6860376"/>
              <a:gd name="connsiteX5017" fmla="*/ 3768606 w 10502838"/>
              <a:gd name="connsiteY5017" fmla="*/ 0 h 6860376"/>
              <a:gd name="connsiteX5018" fmla="*/ 3768606 w 10502838"/>
              <a:gd name="connsiteY5018" fmla="*/ 107025 h 6860376"/>
              <a:gd name="connsiteX5019" fmla="*/ 3875632 w 10502838"/>
              <a:gd name="connsiteY5019" fmla="*/ 107025 h 6860376"/>
              <a:gd name="connsiteX5020" fmla="*/ 3875632 w 10502838"/>
              <a:gd name="connsiteY5020" fmla="*/ 154260 h 6860376"/>
              <a:gd name="connsiteX5021" fmla="*/ 3768606 w 10502838"/>
              <a:gd name="connsiteY5021" fmla="*/ 154260 h 6860376"/>
              <a:gd name="connsiteX5022" fmla="*/ 3768606 w 10502838"/>
              <a:gd name="connsiteY5022" fmla="*/ 261286 h 6860376"/>
              <a:gd name="connsiteX5023" fmla="*/ 3721970 w 10502838"/>
              <a:gd name="connsiteY5023" fmla="*/ 261286 h 6860376"/>
              <a:gd name="connsiteX5024" fmla="*/ 3721970 w 10502838"/>
              <a:gd name="connsiteY5024" fmla="*/ 154260 h 6860376"/>
              <a:gd name="connsiteX5025" fmla="*/ 3614944 w 10502838"/>
              <a:gd name="connsiteY5025" fmla="*/ 154260 h 6860376"/>
              <a:gd name="connsiteX5026" fmla="*/ 3614944 w 10502838"/>
              <a:gd name="connsiteY5026" fmla="*/ 107025 h 6860376"/>
              <a:gd name="connsiteX5027" fmla="*/ 3721970 w 10502838"/>
              <a:gd name="connsiteY5027" fmla="*/ 107025 h 6860376"/>
              <a:gd name="connsiteX5028" fmla="*/ 3119338 w 10502838"/>
              <a:gd name="connsiteY5028" fmla="*/ 0 h 6860376"/>
              <a:gd name="connsiteX5029" fmla="*/ 3166572 w 10502838"/>
              <a:gd name="connsiteY5029" fmla="*/ 0 h 6860376"/>
              <a:gd name="connsiteX5030" fmla="*/ 3166572 w 10502838"/>
              <a:gd name="connsiteY5030" fmla="*/ 107025 h 6860376"/>
              <a:gd name="connsiteX5031" fmla="*/ 3273600 w 10502838"/>
              <a:gd name="connsiteY5031" fmla="*/ 107025 h 6860376"/>
              <a:gd name="connsiteX5032" fmla="*/ 3273600 w 10502838"/>
              <a:gd name="connsiteY5032" fmla="*/ 154260 h 6860376"/>
              <a:gd name="connsiteX5033" fmla="*/ 3166572 w 10502838"/>
              <a:gd name="connsiteY5033" fmla="*/ 154260 h 6860376"/>
              <a:gd name="connsiteX5034" fmla="*/ 3166572 w 10502838"/>
              <a:gd name="connsiteY5034" fmla="*/ 261286 h 6860376"/>
              <a:gd name="connsiteX5035" fmla="*/ 3119338 w 10502838"/>
              <a:gd name="connsiteY5035" fmla="*/ 261286 h 6860376"/>
              <a:gd name="connsiteX5036" fmla="*/ 3119338 w 10502838"/>
              <a:gd name="connsiteY5036" fmla="*/ 154260 h 6860376"/>
              <a:gd name="connsiteX5037" fmla="*/ 3012311 w 10502838"/>
              <a:gd name="connsiteY5037" fmla="*/ 154260 h 6860376"/>
              <a:gd name="connsiteX5038" fmla="*/ 3012311 w 10502838"/>
              <a:gd name="connsiteY5038" fmla="*/ 107025 h 6860376"/>
              <a:gd name="connsiteX5039" fmla="*/ 3119338 w 10502838"/>
              <a:gd name="connsiteY5039" fmla="*/ 107025 h 6860376"/>
              <a:gd name="connsiteX5040" fmla="*/ 2516638 w 10502838"/>
              <a:gd name="connsiteY5040" fmla="*/ 0 h 6860376"/>
              <a:gd name="connsiteX5041" fmla="*/ 2563874 w 10502838"/>
              <a:gd name="connsiteY5041" fmla="*/ 0 h 6860376"/>
              <a:gd name="connsiteX5042" fmla="*/ 2563874 w 10502838"/>
              <a:gd name="connsiteY5042" fmla="*/ 107025 h 6860376"/>
              <a:gd name="connsiteX5043" fmla="*/ 2670900 w 10502838"/>
              <a:gd name="connsiteY5043" fmla="*/ 107025 h 6860376"/>
              <a:gd name="connsiteX5044" fmla="*/ 2670900 w 10502838"/>
              <a:gd name="connsiteY5044" fmla="*/ 154260 h 6860376"/>
              <a:gd name="connsiteX5045" fmla="*/ 2563874 w 10502838"/>
              <a:gd name="connsiteY5045" fmla="*/ 154260 h 6860376"/>
              <a:gd name="connsiteX5046" fmla="*/ 2563874 w 10502838"/>
              <a:gd name="connsiteY5046" fmla="*/ 261286 h 6860376"/>
              <a:gd name="connsiteX5047" fmla="*/ 2516638 w 10502838"/>
              <a:gd name="connsiteY5047" fmla="*/ 261286 h 6860376"/>
              <a:gd name="connsiteX5048" fmla="*/ 2516638 w 10502838"/>
              <a:gd name="connsiteY5048" fmla="*/ 154260 h 6860376"/>
              <a:gd name="connsiteX5049" fmla="*/ 2409610 w 10502838"/>
              <a:gd name="connsiteY5049" fmla="*/ 154260 h 6860376"/>
              <a:gd name="connsiteX5050" fmla="*/ 2409610 w 10502838"/>
              <a:gd name="connsiteY5050" fmla="*/ 107025 h 6860376"/>
              <a:gd name="connsiteX5051" fmla="*/ 2516638 w 10502838"/>
              <a:gd name="connsiteY5051" fmla="*/ 107025 h 6860376"/>
              <a:gd name="connsiteX5052" fmla="*/ 10348579 w 10502838"/>
              <a:gd name="connsiteY5052" fmla="*/ 0 h 6860376"/>
              <a:gd name="connsiteX5053" fmla="*/ 10395813 w 10502838"/>
              <a:gd name="connsiteY5053" fmla="*/ 0 h 6860376"/>
              <a:gd name="connsiteX5054" fmla="*/ 10395813 w 10502838"/>
              <a:gd name="connsiteY5054" fmla="*/ 107025 h 6860376"/>
              <a:gd name="connsiteX5055" fmla="*/ 10502838 w 10502838"/>
              <a:gd name="connsiteY5055" fmla="*/ 107025 h 6860376"/>
              <a:gd name="connsiteX5056" fmla="*/ 10502838 w 10502838"/>
              <a:gd name="connsiteY5056" fmla="*/ 154260 h 6860376"/>
              <a:gd name="connsiteX5057" fmla="*/ 10395813 w 10502838"/>
              <a:gd name="connsiteY5057" fmla="*/ 154260 h 6860376"/>
              <a:gd name="connsiteX5058" fmla="*/ 10395813 w 10502838"/>
              <a:gd name="connsiteY5058" fmla="*/ 261286 h 6860376"/>
              <a:gd name="connsiteX5059" fmla="*/ 10348579 w 10502838"/>
              <a:gd name="connsiteY5059" fmla="*/ 261286 h 6860376"/>
              <a:gd name="connsiteX5060" fmla="*/ 10348579 w 10502838"/>
              <a:gd name="connsiteY5060" fmla="*/ 154260 h 6860376"/>
              <a:gd name="connsiteX5061" fmla="*/ 10241553 w 10502838"/>
              <a:gd name="connsiteY5061" fmla="*/ 154260 h 6860376"/>
              <a:gd name="connsiteX5062" fmla="*/ 10241553 w 10502838"/>
              <a:gd name="connsiteY5062" fmla="*/ 107025 h 6860376"/>
              <a:gd name="connsiteX5063" fmla="*/ 10348579 w 10502838"/>
              <a:gd name="connsiteY5063" fmla="*/ 107025 h 6860376"/>
              <a:gd name="connsiteX5064" fmla="*/ 9746486 w 10502838"/>
              <a:gd name="connsiteY5064" fmla="*/ 0 h 6860376"/>
              <a:gd name="connsiteX5065" fmla="*/ 9793123 w 10502838"/>
              <a:gd name="connsiteY5065" fmla="*/ 0 h 6860376"/>
              <a:gd name="connsiteX5066" fmla="*/ 9793123 w 10502838"/>
              <a:gd name="connsiteY5066" fmla="*/ 107025 h 6860376"/>
              <a:gd name="connsiteX5067" fmla="*/ 9900148 w 10502838"/>
              <a:gd name="connsiteY5067" fmla="*/ 107025 h 6860376"/>
              <a:gd name="connsiteX5068" fmla="*/ 9900148 w 10502838"/>
              <a:gd name="connsiteY5068" fmla="*/ 154260 h 6860376"/>
              <a:gd name="connsiteX5069" fmla="*/ 9793123 w 10502838"/>
              <a:gd name="connsiteY5069" fmla="*/ 154260 h 6860376"/>
              <a:gd name="connsiteX5070" fmla="*/ 9793123 w 10502838"/>
              <a:gd name="connsiteY5070" fmla="*/ 261286 h 6860376"/>
              <a:gd name="connsiteX5071" fmla="*/ 9746486 w 10502838"/>
              <a:gd name="connsiteY5071" fmla="*/ 261286 h 6860376"/>
              <a:gd name="connsiteX5072" fmla="*/ 9746486 w 10502838"/>
              <a:gd name="connsiteY5072" fmla="*/ 154260 h 6860376"/>
              <a:gd name="connsiteX5073" fmla="*/ 9639460 w 10502838"/>
              <a:gd name="connsiteY5073" fmla="*/ 154260 h 6860376"/>
              <a:gd name="connsiteX5074" fmla="*/ 9639460 w 10502838"/>
              <a:gd name="connsiteY5074" fmla="*/ 107025 h 6860376"/>
              <a:gd name="connsiteX5075" fmla="*/ 9746486 w 10502838"/>
              <a:gd name="connsiteY5075" fmla="*/ 107025 h 6860376"/>
              <a:gd name="connsiteX5076" fmla="*/ 9143796 w 10502838"/>
              <a:gd name="connsiteY5076" fmla="*/ 0 h 6860376"/>
              <a:gd name="connsiteX5077" fmla="*/ 9191030 w 10502838"/>
              <a:gd name="connsiteY5077" fmla="*/ 0 h 6860376"/>
              <a:gd name="connsiteX5078" fmla="*/ 9191030 w 10502838"/>
              <a:gd name="connsiteY5078" fmla="*/ 107025 h 6860376"/>
              <a:gd name="connsiteX5079" fmla="*/ 9298055 w 10502838"/>
              <a:gd name="connsiteY5079" fmla="*/ 107025 h 6860376"/>
              <a:gd name="connsiteX5080" fmla="*/ 9298055 w 10502838"/>
              <a:gd name="connsiteY5080" fmla="*/ 154260 h 6860376"/>
              <a:gd name="connsiteX5081" fmla="*/ 9191030 w 10502838"/>
              <a:gd name="connsiteY5081" fmla="*/ 154260 h 6860376"/>
              <a:gd name="connsiteX5082" fmla="*/ 9191030 w 10502838"/>
              <a:gd name="connsiteY5082" fmla="*/ 261286 h 6860376"/>
              <a:gd name="connsiteX5083" fmla="*/ 9143796 w 10502838"/>
              <a:gd name="connsiteY5083" fmla="*/ 261286 h 6860376"/>
              <a:gd name="connsiteX5084" fmla="*/ 9143796 w 10502838"/>
              <a:gd name="connsiteY5084" fmla="*/ 154260 h 6860376"/>
              <a:gd name="connsiteX5085" fmla="*/ 9036770 w 10502838"/>
              <a:gd name="connsiteY5085" fmla="*/ 154260 h 6860376"/>
              <a:gd name="connsiteX5086" fmla="*/ 9036770 w 10502838"/>
              <a:gd name="connsiteY5086" fmla="*/ 107025 h 6860376"/>
              <a:gd name="connsiteX5087" fmla="*/ 9143796 w 10502838"/>
              <a:gd name="connsiteY5087" fmla="*/ 107025 h 6860376"/>
              <a:gd name="connsiteX5088" fmla="*/ 8541105 w 10502838"/>
              <a:gd name="connsiteY5088" fmla="*/ 0 h 6860376"/>
              <a:gd name="connsiteX5089" fmla="*/ 8588339 w 10502838"/>
              <a:gd name="connsiteY5089" fmla="*/ 0 h 6860376"/>
              <a:gd name="connsiteX5090" fmla="*/ 8588339 w 10502838"/>
              <a:gd name="connsiteY5090" fmla="*/ 107025 h 6860376"/>
              <a:gd name="connsiteX5091" fmla="*/ 8695365 w 10502838"/>
              <a:gd name="connsiteY5091" fmla="*/ 107025 h 6860376"/>
              <a:gd name="connsiteX5092" fmla="*/ 8695365 w 10502838"/>
              <a:gd name="connsiteY5092" fmla="*/ 154260 h 6860376"/>
              <a:gd name="connsiteX5093" fmla="*/ 8588339 w 10502838"/>
              <a:gd name="connsiteY5093" fmla="*/ 154260 h 6860376"/>
              <a:gd name="connsiteX5094" fmla="*/ 8588339 w 10502838"/>
              <a:gd name="connsiteY5094" fmla="*/ 261286 h 6860376"/>
              <a:gd name="connsiteX5095" fmla="*/ 8541105 w 10502838"/>
              <a:gd name="connsiteY5095" fmla="*/ 261286 h 6860376"/>
              <a:gd name="connsiteX5096" fmla="*/ 8541105 w 10502838"/>
              <a:gd name="connsiteY5096" fmla="*/ 154260 h 6860376"/>
              <a:gd name="connsiteX5097" fmla="*/ 8434079 w 10502838"/>
              <a:gd name="connsiteY5097" fmla="*/ 154260 h 6860376"/>
              <a:gd name="connsiteX5098" fmla="*/ 8434079 w 10502838"/>
              <a:gd name="connsiteY5098" fmla="*/ 107025 h 6860376"/>
              <a:gd name="connsiteX5099" fmla="*/ 8541105 w 10502838"/>
              <a:gd name="connsiteY5099" fmla="*/ 107025 h 6860376"/>
              <a:gd name="connsiteX5100" fmla="*/ 7939012 w 10502838"/>
              <a:gd name="connsiteY5100" fmla="*/ 0 h 6860376"/>
              <a:gd name="connsiteX5101" fmla="*/ 7985648 w 10502838"/>
              <a:gd name="connsiteY5101" fmla="*/ 0 h 6860376"/>
              <a:gd name="connsiteX5102" fmla="*/ 7985648 w 10502838"/>
              <a:gd name="connsiteY5102" fmla="*/ 107025 h 6860376"/>
              <a:gd name="connsiteX5103" fmla="*/ 8092674 w 10502838"/>
              <a:gd name="connsiteY5103" fmla="*/ 107025 h 6860376"/>
              <a:gd name="connsiteX5104" fmla="*/ 8092674 w 10502838"/>
              <a:gd name="connsiteY5104" fmla="*/ 154260 h 6860376"/>
              <a:gd name="connsiteX5105" fmla="*/ 7985648 w 10502838"/>
              <a:gd name="connsiteY5105" fmla="*/ 154260 h 6860376"/>
              <a:gd name="connsiteX5106" fmla="*/ 7985648 w 10502838"/>
              <a:gd name="connsiteY5106" fmla="*/ 261286 h 6860376"/>
              <a:gd name="connsiteX5107" fmla="*/ 7939012 w 10502838"/>
              <a:gd name="connsiteY5107" fmla="*/ 261286 h 6860376"/>
              <a:gd name="connsiteX5108" fmla="*/ 7939012 w 10502838"/>
              <a:gd name="connsiteY5108" fmla="*/ 154260 h 6860376"/>
              <a:gd name="connsiteX5109" fmla="*/ 7831986 w 10502838"/>
              <a:gd name="connsiteY5109" fmla="*/ 154260 h 6860376"/>
              <a:gd name="connsiteX5110" fmla="*/ 7831986 w 10502838"/>
              <a:gd name="connsiteY5110" fmla="*/ 107025 h 6860376"/>
              <a:gd name="connsiteX5111" fmla="*/ 7939012 w 10502838"/>
              <a:gd name="connsiteY5111" fmla="*/ 107025 h 6860376"/>
              <a:gd name="connsiteX5112" fmla="*/ 7336321 w 10502838"/>
              <a:gd name="connsiteY5112" fmla="*/ 0 h 6860376"/>
              <a:gd name="connsiteX5113" fmla="*/ 7383555 w 10502838"/>
              <a:gd name="connsiteY5113" fmla="*/ 0 h 6860376"/>
              <a:gd name="connsiteX5114" fmla="*/ 7383555 w 10502838"/>
              <a:gd name="connsiteY5114" fmla="*/ 107025 h 6860376"/>
              <a:gd name="connsiteX5115" fmla="*/ 7490581 w 10502838"/>
              <a:gd name="connsiteY5115" fmla="*/ 107025 h 6860376"/>
              <a:gd name="connsiteX5116" fmla="*/ 7490581 w 10502838"/>
              <a:gd name="connsiteY5116" fmla="*/ 154260 h 6860376"/>
              <a:gd name="connsiteX5117" fmla="*/ 7383555 w 10502838"/>
              <a:gd name="connsiteY5117" fmla="*/ 154260 h 6860376"/>
              <a:gd name="connsiteX5118" fmla="*/ 7383555 w 10502838"/>
              <a:gd name="connsiteY5118" fmla="*/ 261286 h 6860376"/>
              <a:gd name="connsiteX5119" fmla="*/ 7336321 w 10502838"/>
              <a:gd name="connsiteY5119" fmla="*/ 261286 h 6860376"/>
              <a:gd name="connsiteX5120" fmla="*/ 7336321 w 10502838"/>
              <a:gd name="connsiteY5120" fmla="*/ 154260 h 6860376"/>
              <a:gd name="connsiteX5121" fmla="*/ 7229295 w 10502838"/>
              <a:gd name="connsiteY5121" fmla="*/ 154260 h 6860376"/>
              <a:gd name="connsiteX5122" fmla="*/ 7229295 w 10502838"/>
              <a:gd name="connsiteY5122" fmla="*/ 107025 h 6860376"/>
              <a:gd name="connsiteX5123" fmla="*/ 7336321 w 10502838"/>
              <a:gd name="connsiteY5123" fmla="*/ 107025 h 6860376"/>
              <a:gd name="connsiteX5124" fmla="*/ 6734228 w 10502838"/>
              <a:gd name="connsiteY5124" fmla="*/ 0 h 6860376"/>
              <a:gd name="connsiteX5125" fmla="*/ 6780864 w 10502838"/>
              <a:gd name="connsiteY5125" fmla="*/ 0 h 6860376"/>
              <a:gd name="connsiteX5126" fmla="*/ 6780864 w 10502838"/>
              <a:gd name="connsiteY5126" fmla="*/ 107025 h 6860376"/>
              <a:gd name="connsiteX5127" fmla="*/ 6887890 w 10502838"/>
              <a:gd name="connsiteY5127" fmla="*/ 107025 h 6860376"/>
              <a:gd name="connsiteX5128" fmla="*/ 6887890 w 10502838"/>
              <a:gd name="connsiteY5128" fmla="*/ 154260 h 6860376"/>
              <a:gd name="connsiteX5129" fmla="*/ 6780864 w 10502838"/>
              <a:gd name="connsiteY5129" fmla="*/ 154260 h 6860376"/>
              <a:gd name="connsiteX5130" fmla="*/ 6780864 w 10502838"/>
              <a:gd name="connsiteY5130" fmla="*/ 261286 h 6860376"/>
              <a:gd name="connsiteX5131" fmla="*/ 6734228 w 10502838"/>
              <a:gd name="connsiteY5131" fmla="*/ 261286 h 6860376"/>
              <a:gd name="connsiteX5132" fmla="*/ 6734228 w 10502838"/>
              <a:gd name="connsiteY5132" fmla="*/ 154260 h 6860376"/>
              <a:gd name="connsiteX5133" fmla="*/ 6627202 w 10502838"/>
              <a:gd name="connsiteY5133" fmla="*/ 154260 h 6860376"/>
              <a:gd name="connsiteX5134" fmla="*/ 6627202 w 10502838"/>
              <a:gd name="connsiteY5134" fmla="*/ 107025 h 6860376"/>
              <a:gd name="connsiteX5135" fmla="*/ 6734228 w 10502838"/>
              <a:gd name="connsiteY5135" fmla="*/ 107025 h 6860376"/>
              <a:gd name="connsiteX5136" fmla="*/ 6131537 w 10502838"/>
              <a:gd name="connsiteY5136" fmla="*/ 0 h 6860376"/>
              <a:gd name="connsiteX5137" fmla="*/ 6178771 w 10502838"/>
              <a:gd name="connsiteY5137" fmla="*/ 0 h 6860376"/>
              <a:gd name="connsiteX5138" fmla="*/ 6178771 w 10502838"/>
              <a:gd name="connsiteY5138" fmla="*/ 107025 h 6860376"/>
              <a:gd name="connsiteX5139" fmla="*/ 6285797 w 10502838"/>
              <a:gd name="connsiteY5139" fmla="*/ 107025 h 6860376"/>
              <a:gd name="connsiteX5140" fmla="*/ 6285797 w 10502838"/>
              <a:gd name="connsiteY5140" fmla="*/ 154260 h 6860376"/>
              <a:gd name="connsiteX5141" fmla="*/ 6178771 w 10502838"/>
              <a:gd name="connsiteY5141" fmla="*/ 154260 h 6860376"/>
              <a:gd name="connsiteX5142" fmla="*/ 6178771 w 10502838"/>
              <a:gd name="connsiteY5142" fmla="*/ 261286 h 6860376"/>
              <a:gd name="connsiteX5143" fmla="*/ 6131537 w 10502838"/>
              <a:gd name="connsiteY5143" fmla="*/ 261286 h 6860376"/>
              <a:gd name="connsiteX5144" fmla="*/ 6131537 w 10502838"/>
              <a:gd name="connsiteY5144" fmla="*/ 154260 h 6860376"/>
              <a:gd name="connsiteX5145" fmla="*/ 6024511 w 10502838"/>
              <a:gd name="connsiteY5145" fmla="*/ 154260 h 6860376"/>
              <a:gd name="connsiteX5146" fmla="*/ 6024511 w 10502838"/>
              <a:gd name="connsiteY5146" fmla="*/ 107025 h 6860376"/>
              <a:gd name="connsiteX5147" fmla="*/ 6131537 w 10502838"/>
              <a:gd name="connsiteY5147" fmla="*/ 107025 h 6860376"/>
              <a:gd name="connsiteX5148" fmla="*/ 5528846 w 10502838"/>
              <a:gd name="connsiteY5148" fmla="*/ 0 h 6860376"/>
              <a:gd name="connsiteX5149" fmla="*/ 5576080 w 10502838"/>
              <a:gd name="connsiteY5149" fmla="*/ 0 h 6860376"/>
              <a:gd name="connsiteX5150" fmla="*/ 5576080 w 10502838"/>
              <a:gd name="connsiteY5150" fmla="*/ 107025 h 6860376"/>
              <a:gd name="connsiteX5151" fmla="*/ 5683106 w 10502838"/>
              <a:gd name="connsiteY5151" fmla="*/ 107025 h 6860376"/>
              <a:gd name="connsiteX5152" fmla="*/ 5683106 w 10502838"/>
              <a:gd name="connsiteY5152" fmla="*/ 154260 h 6860376"/>
              <a:gd name="connsiteX5153" fmla="*/ 5576080 w 10502838"/>
              <a:gd name="connsiteY5153" fmla="*/ 154260 h 6860376"/>
              <a:gd name="connsiteX5154" fmla="*/ 5576080 w 10502838"/>
              <a:gd name="connsiteY5154" fmla="*/ 261286 h 6860376"/>
              <a:gd name="connsiteX5155" fmla="*/ 5528846 w 10502838"/>
              <a:gd name="connsiteY5155" fmla="*/ 261286 h 6860376"/>
              <a:gd name="connsiteX5156" fmla="*/ 5528846 w 10502838"/>
              <a:gd name="connsiteY5156" fmla="*/ 154260 h 6860376"/>
              <a:gd name="connsiteX5157" fmla="*/ 5421820 w 10502838"/>
              <a:gd name="connsiteY5157" fmla="*/ 154260 h 6860376"/>
              <a:gd name="connsiteX5158" fmla="*/ 5421820 w 10502838"/>
              <a:gd name="connsiteY5158" fmla="*/ 107025 h 6860376"/>
              <a:gd name="connsiteX5159" fmla="*/ 5528846 w 10502838"/>
              <a:gd name="connsiteY5159" fmla="*/ 107025 h 6860376"/>
              <a:gd name="connsiteX5160" fmla="*/ 4926753 w 10502838"/>
              <a:gd name="connsiteY5160" fmla="*/ 0 h 6860376"/>
              <a:gd name="connsiteX5161" fmla="*/ 4973389 w 10502838"/>
              <a:gd name="connsiteY5161" fmla="*/ 0 h 6860376"/>
              <a:gd name="connsiteX5162" fmla="*/ 4973389 w 10502838"/>
              <a:gd name="connsiteY5162" fmla="*/ 107025 h 6860376"/>
              <a:gd name="connsiteX5163" fmla="*/ 5080415 w 10502838"/>
              <a:gd name="connsiteY5163" fmla="*/ 107025 h 6860376"/>
              <a:gd name="connsiteX5164" fmla="*/ 5080415 w 10502838"/>
              <a:gd name="connsiteY5164" fmla="*/ 154260 h 6860376"/>
              <a:gd name="connsiteX5165" fmla="*/ 4973389 w 10502838"/>
              <a:gd name="connsiteY5165" fmla="*/ 154260 h 6860376"/>
              <a:gd name="connsiteX5166" fmla="*/ 4973389 w 10502838"/>
              <a:gd name="connsiteY5166" fmla="*/ 261286 h 6860376"/>
              <a:gd name="connsiteX5167" fmla="*/ 4926753 w 10502838"/>
              <a:gd name="connsiteY5167" fmla="*/ 261286 h 6860376"/>
              <a:gd name="connsiteX5168" fmla="*/ 4926753 w 10502838"/>
              <a:gd name="connsiteY5168" fmla="*/ 154260 h 6860376"/>
              <a:gd name="connsiteX5169" fmla="*/ 4819727 w 10502838"/>
              <a:gd name="connsiteY5169" fmla="*/ 154260 h 6860376"/>
              <a:gd name="connsiteX5170" fmla="*/ 4819727 w 10502838"/>
              <a:gd name="connsiteY5170" fmla="*/ 107025 h 6860376"/>
              <a:gd name="connsiteX5171" fmla="*/ 4926753 w 10502838"/>
              <a:gd name="connsiteY5171" fmla="*/ 107025 h 6860376"/>
              <a:gd name="connsiteX5172" fmla="*/ 4324063 w 10502838"/>
              <a:gd name="connsiteY5172" fmla="*/ 0 h 6860376"/>
              <a:gd name="connsiteX5173" fmla="*/ 4371297 w 10502838"/>
              <a:gd name="connsiteY5173" fmla="*/ 0 h 6860376"/>
              <a:gd name="connsiteX5174" fmla="*/ 4371297 w 10502838"/>
              <a:gd name="connsiteY5174" fmla="*/ 107025 h 6860376"/>
              <a:gd name="connsiteX5175" fmla="*/ 4478323 w 10502838"/>
              <a:gd name="connsiteY5175" fmla="*/ 107025 h 6860376"/>
              <a:gd name="connsiteX5176" fmla="*/ 4478323 w 10502838"/>
              <a:gd name="connsiteY5176" fmla="*/ 154260 h 6860376"/>
              <a:gd name="connsiteX5177" fmla="*/ 4371297 w 10502838"/>
              <a:gd name="connsiteY5177" fmla="*/ 154260 h 6860376"/>
              <a:gd name="connsiteX5178" fmla="*/ 4371297 w 10502838"/>
              <a:gd name="connsiteY5178" fmla="*/ 261286 h 6860376"/>
              <a:gd name="connsiteX5179" fmla="*/ 4324063 w 10502838"/>
              <a:gd name="connsiteY5179" fmla="*/ 261286 h 6860376"/>
              <a:gd name="connsiteX5180" fmla="*/ 4324063 w 10502838"/>
              <a:gd name="connsiteY5180" fmla="*/ 154260 h 6860376"/>
              <a:gd name="connsiteX5181" fmla="*/ 4217037 w 10502838"/>
              <a:gd name="connsiteY5181" fmla="*/ 154260 h 6860376"/>
              <a:gd name="connsiteX5182" fmla="*/ 4217037 w 10502838"/>
              <a:gd name="connsiteY5182" fmla="*/ 107025 h 6860376"/>
              <a:gd name="connsiteX5183" fmla="*/ 4324063 w 10502838"/>
              <a:gd name="connsiteY5183" fmla="*/ 107025 h 6860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</a:cxnLst>
            <a:rect l="l" t="t" r="r" b="b"/>
            <a:pathLst>
              <a:path w="10502838" h="6860376">
                <a:moveTo>
                  <a:pt x="10295963" y="6642140"/>
                </a:moveTo>
                <a:lnTo>
                  <a:pt x="10275634" y="6662469"/>
                </a:lnTo>
                <a:lnTo>
                  <a:pt x="10351568" y="6738403"/>
                </a:lnTo>
                <a:lnTo>
                  <a:pt x="10275634" y="6814337"/>
                </a:lnTo>
                <a:lnTo>
                  <a:pt x="10295963" y="6834666"/>
                </a:lnTo>
                <a:lnTo>
                  <a:pt x="10371897" y="6758732"/>
                </a:lnTo>
                <a:lnTo>
                  <a:pt x="10447831" y="6834666"/>
                </a:lnTo>
                <a:lnTo>
                  <a:pt x="10468160" y="6814337"/>
                </a:lnTo>
                <a:lnTo>
                  <a:pt x="10392226" y="6738403"/>
                </a:lnTo>
                <a:lnTo>
                  <a:pt x="10468160" y="6662469"/>
                </a:lnTo>
                <a:lnTo>
                  <a:pt x="10447831" y="6642140"/>
                </a:lnTo>
                <a:lnTo>
                  <a:pt x="10371897" y="6718074"/>
                </a:lnTo>
                <a:close/>
                <a:moveTo>
                  <a:pt x="9693870" y="6642140"/>
                </a:moveTo>
                <a:lnTo>
                  <a:pt x="9673541" y="6662469"/>
                </a:lnTo>
                <a:lnTo>
                  <a:pt x="9749475" y="6738403"/>
                </a:lnTo>
                <a:lnTo>
                  <a:pt x="9673541" y="6814337"/>
                </a:lnTo>
                <a:lnTo>
                  <a:pt x="9693870" y="6834666"/>
                </a:lnTo>
                <a:lnTo>
                  <a:pt x="9769804" y="6758732"/>
                </a:lnTo>
                <a:lnTo>
                  <a:pt x="9845738" y="6834666"/>
                </a:lnTo>
                <a:lnTo>
                  <a:pt x="9866067" y="6814337"/>
                </a:lnTo>
                <a:lnTo>
                  <a:pt x="9790133" y="6738403"/>
                </a:lnTo>
                <a:lnTo>
                  <a:pt x="9866067" y="6662469"/>
                </a:lnTo>
                <a:lnTo>
                  <a:pt x="9845738" y="6642140"/>
                </a:lnTo>
                <a:lnTo>
                  <a:pt x="9769804" y="6718074"/>
                </a:lnTo>
                <a:close/>
                <a:moveTo>
                  <a:pt x="9091179" y="6642140"/>
                </a:moveTo>
                <a:lnTo>
                  <a:pt x="9070850" y="6662469"/>
                </a:lnTo>
                <a:lnTo>
                  <a:pt x="9146785" y="6738403"/>
                </a:lnTo>
                <a:lnTo>
                  <a:pt x="9070850" y="6814337"/>
                </a:lnTo>
                <a:lnTo>
                  <a:pt x="9091179" y="6834666"/>
                </a:lnTo>
                <a:lnTo>
                  <a:pt x="9167113" y="6758732"/>
                </a:lnTo>
                <a:lnTo>
                  <a:pt x="9243048" y="6834666"/>
                </a:lnTo>
                <a:lnTo>
                  <a:pt x="9263377" y="6814337"/>
                </a:lnTo>
                <a:lnTo>
                  <a:pt x="9187442" y="6738403"/>
                </a:lnTo>
                <a:lnTo>
                  <a:pt x="9263377" y="6662469"/>
                </a:lnTo>
                <a:lnTo>
                  <a:pt x="9243048" y="6642140"/>
                </a:lnTo>
                <a:lnTo>
                  <a:pt x="9167113" y="6718074"/>
                </a:lnTo>
                <a:close/>
                <a:moveTo>
                  <a:pt x="7886396" y="6642140"/>
                </a:moveTo>
                <a:lnTo>
                  <a:pt x="7866067" y="6662469"/>
                </a:lnTo>
                <a:lnTo>
                  <a:pt x="7942001" y="6738403"/>
                </a:lnTo>
                <a:lnTo>
                  <a:pt x="7866067" y="6814337"/>
                </a:lnTo>
                <a:lnTo>
                  <a:pt x="7886396" y="6834666"/>
                </a:lnTo>
                <a:lnTo>
                  <a:pt x="7962330" y="6758732"/>
                </a:lnTo>
                <a:lnTo>
                  <a:pt x="8038264" y="6834666"/>
                </a:lnTo>
                <a:lnTo>
                  <a:pt x="8058593" y="6814337"/>
                </a:lnTo>
                <a:lnTo>
                  <a:pt x="7982659" y="6738403"/>
                </a:lnTo>
                <a:lnTo>
                  <a:pt x="8058593" y="6662469"/>
                </a:lnTo>
                <a:lnTo>
                  <a:pt x="8038264" y="6642140"/>
                </a:lnTo>
                <a:lnTo>
                  <a:pt x="7962330" y="6718074"/>
                </a:lnTo>
                <a:close/>
                <a:moveTo>
                  <a:pt x="7283705" y="6642140"/>
                </a:moveTo>
                <a:lnTo>
                  <a:pt x="7263376" y="6662469"/>
                </a:lnTo>
                <a:lnTo>
                  <a:pt x="7339310" y="6738403"/>
                </a:lnTo>
                <a:lnTo>
                  <a:pt x="7263376" y="6814337"/>
                </a:lnTo>
                <a:lnTo>
                  <a:pt x="7283705" y="6834666"/>
                </a:lnTo>
                <a:lnTo>
                  <a:pt x="7359639" y="6758732"/>
                </a:lnTo>
                <a:lnTo>
                  <a:pt x="7435573" y="6834666"/>
                </a:lnTo>
                <a:lnTo>
                  <a:pt x="7455902" y="6814337"/>
                </a:lnTo>
                <a:lnTo>
                  <a:pt x="7379968" y="6738403"/>
                </a:lnTo>
                <a:lnTo>
                  <a:pt x="7455902" y="6662469"/>
                </a:lnTo>
                <a:lnTo>
                  <a:pt x="7435573" y="6642140"/>
                </a:lnTo>
                <a:lnTo>
                  <a:pt x="7359639" y="6718074"/>
                </a:lnTo>
                <a:close/>
                <a:moveTo>
                  <a:pt x="6681612" y="6642140"/>
                </a:moveTo>
                <a:lnTo>
                  <a:pt x="6661283" y="6662469"/>
                </a:lnTo>
                <a:lnTo>
                  <a:pt x="6737217" y="6738403"/>
                </a:lnTo>
                <a:lnTo>
                  <a:pt x="6661283" y="6814337"/>
                </a:lnTo>
                <a:lnTo>
                  <a:pt x="6681612" y="6834666"/>
                </a:lnTo>
                <a:lnTo>
                  <a:pt x="6757546" y="6758732"/>
                </a:lnTo>
                <a:lnTo>
                  <a:pt x="6833480" y="6834666"/>
                </a:lnTo>
                <a:lnTo>
                  <a:pt x="6853809" y="6814337"/>
                </a:lnTo>
                <a:lnTo>
                  <a:pt x="6777875" y="6738403"/>
                </a:lnTo>
                <a:lnTo>
                  <a:pt x="6853809" y="6662469"/>
                </a:lnTo>
                <a:lnTo>
                  <a:pt x="6833480" y="6642140"/>
                </a:lnTo>
                <a:lnTo>
                  <a:pt x="6757546" y="6718074"/>
                </a:lnTo>
                <a:close/>
                <a:moveTo>
                  <a:pt x="5476828" y="6642140"/>
                </a:moveTo>
                <a:lnTo>
                  <a:pt x="5456499" y="6662469"/>
                </a:lnTo>
                <a:lnTo>
                  <a:pt x="5532433" y="6738403"/>
                </a:lnTo>
                <a:lnTo>
                  <a:pt x="5456499" y="6814337"/>
                </a:lnTo>
                <a:lnTo>
                  <a:pt x="5476828" y="6834666"/>
                </a:lnTo>
                <a:lnTo>
                  <a:pt x="5552762" y="6758732"/>
                </a:lnTo>
                <a:lnTo>
                  <a:pt x="5628696" y="6834666"/>
                </a:lnTo>
                <a:lnTo>
                  <a:pt x="5649025" y="6814337"/>
                </a:lnTo>
                <a:lnTo>
                  <a:pt x="5573091" y="6738403"/>
                </a:lnTo>
                <a:lnTo>
                  <a:pt x="5649025" y="6662469"/>
                </a:lnTo>
                <a:lnTo>
                  <a:pt x="5628696" y="6642140"/>
                </a:lnTo>
                <a:lnTo>
                  <a:pt x="5552762" y="6718074"/>
                </a:lnTo>
                <a:close/>
                <a:moveTo>
                  <a:pt x="4874137" y="6642140"/>
                </a:moveTo>
                <a:lnTo>
                  <a:pt x="4853808" y="6662469"/>
                </a:lnTo>
                <a:lnTo>
                  <a:pt x="4929742" y="6738403"/>
                </a:lnTo>
                <a:lnTo>
                  <a:pt x="4853808" y="6814337"/>
                </a:lnTo>
                <a:lnTo>
                  <a:pt x="4874137" y="6834666"/>
                </a:lnTo>
                <a:lnTo>
                  <a:pt x="4950071" y="6758732"/>
                </a:lnTo>
                <a:lnTo>
                  <a:pt x="5026005" y="6834666"/>
                </a:lnTo>
                <a:lnTo>
                  <a:pt x="5046334" y="6814337"/>
                </a:lnTo>
                <a:lnTo>
                  <a:pt x="4970400" y="6738403"/>
                </a:lnTo>
                <a:lnTo>
                  <a:pt x="5046334" y="6662469"/>
                </a:lnTo>
                <a:lnTo>
                  <a:pt x="5026005" y="6642140"/>
                </a:lnTo>
                <a:lnTo>
                  <a:pt x="4950071" y="6718074"/>
                </a:lnTo>
                <a:close/>
                <a:moveTo>
                  <a:pt x="4271446" y="6642140"/>
                </a:moveTo>
                <a:lnTo>
                  <a:pt x="4251117" y="6662469"/>
                </a:lnTo>
                <a:lnTo>
                  <a:pt x="4327052" y="6738403"/>
                </a:lnTo>
                <a:lnTo>
                  <a:pt x="4251117" y="6814337"/>
                </a:lnTo>
                <a:lnTo>
                  <a:pt x="4271446" y="6834666"/>
                </a:lnTo>
                <a:lnTo>
                  <a:pt x="4347380" y="6758732"/>
                </a:lnTo>
                <a:lnTo>
                  <a:pt x="4423315" y="6834666"/>
                </a:lnTo>
                <a:lnTo>
                  <a:pt x="4443644" y="6814337"/>
                </a:lnTo>
                <a:lnTo>
                  <a:pt x="4367709" y="6738403"/>
                </a:lnTo>
                <a:lnTo>
                  <a:pt x="4443644" y="6662469"/>
                </a:lnTo>
                <a:lnTo>
                  <a:pt x="4423315" y="6642140"/>
                </a:lnTo>
                <a:lnTo>
                  <a:pt x="4347380" y="6718074"/>
                </a:lnTo>
                <a:close/>
                <a:moveTo>
                  <a:pt x="3066665" y="6642140"/>
                </a:moveTo>
                <a:lnTo>
                  <a:pt x="3046335" y="6662469"/>
                </a:lnTo>
                <a:lnTo>
                  <a:pt x="3122269" y="6738403"/>
                </a:lnTo>
                <a:lnTo>
                  <a:pt x="3046335" y="6814337"/>
                </a:lnTo>
                <a:lnTo>
                  <a:pt x="3066665" y="6834666"/>
                </a:lnTo>
                <a:lnTo>
                  <a:pt x="3142598" y="6758732"/>
                </a:lnTo>
                <a:lnTo>
                  <a:pt x="3218532" y="6834666"/>
                </a:lnTo>
                <a:lnTo>
                  <a:pt x="3238861" y="6814337"/>
                </a:lnTo>
                <a:lnTo>
                  <a:pt x="3162927" y="6738403"/>
                </a:lnTo>
                <a:lnTo>
                  <a:pt x="3238861" y="6662469"/>
                </a:lnTo>
                <a:lnTo>
                  <a:pt x="3218532" y="6642140"/>
                </a:lnTo>
                <a:lnTo>
                  <a:pt x="3142598" y="6718074"/>
                </a:lnTo>
                <a:close/>
                <a:moveTo>
                  <a:pt x="2464571" y="6642140"/>
                </a:moveTo>
                <a:lnTo>
                  <a:pt x="2444242" y="6662469"/>
                </a:lnTo>
                <a:lnTo>
                  <a:pt x="2520176" y="6738403"/>
                </a:lnTo>
                <a:lnTo>
                  <a:pt x="2444242" y="6814337"/>
                </a:lnTo>
                <a:lnTo>
                  <a:pt x="2464571" y="6834666"/>
                </a:lnTo>
                <a:lnTo>
                  <a:pt x="2540505" y="6758732"/>
                </a:lnTo>
                <a:lnTo>
                  <a:pt x="2616439" y="6834666"/>
                </a:lnTo>
                <a:lnTo>
                  <a:pt x="2636768" y="6814337"/>
                </a:lnTo>
                <a:lnTo>
                  <a:pt x="2560834" y="6738403"/>
                </a:lnTo>
                <a:lnTo>
                  <a:pt x="2636768" y="6662469"/>
                </a:lnTo>
                <a:lnTo>
                  <a:pt x="2616439" y="6642140"/>
                </a:lnTo>
                <a:lnTo>
                  <a:pt x="2540505" y="6718074"/>
                </a:lnTo>
                <a:close/>
                <a:moveTo>
                  <a:pt x="1259787" y="6642140"/>
                </a:moveTo>
                <a:lnTo>
                  <a:pt x="1239458" y="6662469"/>
                </a:lnTo>
                <a:lnTo>
                  <a:pt x="1315391" y="6738403"/>
                </a:lnTo>
                <a:lnTo>
                  <a:pt x="1239458" y="6814337"/>
                </a:lnTo>
                <a:lnTo>
                  <a:pt x="1259787" y="6834666"/>
                </a:lnTo>
                <a:lnTo>
                  <a:pt x="1335720" y="6758732"/>
                </a:lnTo>
                <a:lnTo>
                  <a:pt x="1411655" y="6834666"/>
                </a:lnTo>
                <a:lnTo>
                  <a:pt x="1431984" y="6814337"/>
                </a:lnTo>
                <a:lnTo>
                  <a:pt x="1356049" y="6738403"/>
                </a:lnTo>
                <a:lnTo>
                  <a:pt x="1431984" y="6662469"/>
                </a:lnTo>
                <a:lnTo>
                  <a:pt x="1411655" y="6642140"/>
                </a:lnTo>
                <a:lnTo>
                  <a:pt x="1335720" y="6718074"/>
                </a:lnTo>
                <a:close/>
                <a:moveTo>
                  <a:pt x="657095" y="6642140"/>
                </a:moveTo>
                <a:lnTo>
                  <a:pt x="636766" y="6662469"/>
                </a:lnTo>
                <a:lnTo>
                  <a:pt x="712700" y="6738403"/>
                </a:lnTo>
                <a:lnTo>
                  <a:pt x="636766" y="6813739"/>
                </a:lnTo>
                <a:lnTo>
                  <a:pt x="657095" y="6834068"/>
                </a:lnTo>
                <a:lnTo>
                  <a:pt x="733029" y="6758134"/>
                </a:lnTo>
                <a:lnTo>
                  <a:pt x="808963" y="6834068"/>
                </a:lnTo>
                <a:lnTo>
                  <a:pt x="829292" y="6813739"/>
                </a:lnTo>
                <a:lnTo>
                  <a:pt x="753358" y="6738403"/>
                </a:lnTo>
                <a:lnTo>
                  <a:pt x="829292" y="6662469"/>
                </a:lnTo>
                <a:lnTo>
                  <a:pt x="808963" y="6642140"/>
                </a:lnTo>
                <a:lnTo>
                  <a:pt x="733029" y="6718074"/>
                </a:lnTo>
                <a:close/>
                <a:moveTo>
                  <a:pt x="55002" y="6642140"/>
                </a:moveTo>
                <a:lnTo>
                  <a:pt x="34673" y="6662469"/>
                </a:lnTo>
                <a:lnTo>
                  <a:pt x="110607" y="6738403"/>
                </a:lnTo>
                <a:lnTo>
                  <a:pt x="34673" y="6814337"/>
                </a:lnTo>
                <a:lnTo>
                  <a:pt x="55002" y="6834666"/>
                </a:lnTo>
                <a:lnTo>
                  <a:pt x="130338" y="6758732"/>
                </a:lnTo>
                <a:lnTo>
                  <a:pt x="206273" y="6834666"/>
                </a:lnTo>
                <a:lnTo>
                  <a:pt x="226601" y="6814337"/>
                </a:lnTo>
                <a:lnTo>
                  <a:pt x="151265" y="6738403"/>
                </a:lnTo>
                <a:lnTo>
                  <a:pt x="227199" y="6662469"/>
                </a:lnTo>
                <a:lnTo>
                  <a:pt x="206870" y="6642140"/>
                </a:lnTo>
                <a:lnTo>
                  <a:pt x="130936" y="6718074"/>
                </a:lnTo>
                <a:close/>
                <a:moveTo>
                  <a:pt x="8489086" y="6641542"/>
                </a:moveTo>
                <a:lnTo>
                  <a:pt x="8468757" y="6661871"/>
                </a:lnTo>
                <a:lnTo>
                  <a:pt x="8544691" y="6737805"/>
                </a:lnTo>
                <a:lnTo>
                  <a:pt x="8468757" y="6813739"/>
                </a:lnTo>
                <a:lnTo>
                  <a:pt x="8489086" y="6834068"/>
                </a:lnTo>
                <a:lnTo>
                  <a:pt x="8565020" y="6758134"/>
                </a:lnTo>
                <a:lnTo>
                  <a:pt x="8640954" y="6834068"/>
                </a:lnTo>
                <a:lnTo>
                  <a:pt x="8661283" y="6813739"/>
                </a:lnTo>
                <a:lnTo>
                  <a:pt x="8585349" y="6737805"/>
                </a:lnTo>
                <a:lnTo>
                  <a:pt x="8661283" y="6661871"/>
                </a:lnTo>
                <a:lnTo>
                  <a:pt x="8640954" y="6641542"/>
                </a:lnTo>
                <a:lnTo>
                  <a:pt x="8565020" y="6717476"/>
                </a:lnTo>
                <a:close/>
                <a:moveTo>
                  <a:pt x="6078921" y="6641542"/>
                </a:moveTo>
                <a:lnTo>
                  <a:pt x="6058592" y="6661871"/>
                </a:lnTo>
                <a:lnTo>
                  <a:pt x="6134526" y="6737805"/>
                </a:lnTo>
                <a:lnTo>
                  <a:pt x="6058592" y="6813739"/>
                </a:lnTo>
                <a:lnTo>
                  <a:pt x="6078921" y="6834068"/>
                </a:lnTo>
                <a:lnTo>
                  <a:pt x="6154855" y="6758134"/>
                </a:lnTo>
                <a:lnTo>
                  <a:pt x="6230789" y="6834068"/>
                </a:lnTo>
                <a:lnTo>
                  <a:pt x="6251118" y="6813739"/>
                </a:lnTo>
                <a:lnTo>
                  <a:pt x="6175184" y="6737805"/>
                </a:lnTo>
                <a:lnTo>
                  <a:pt x="6251118" y="6661871"/>
                </a:lnTo>
                <a:lnTo>
                  <a:pt x="6230789" y="6641542"/>
                </a:lnTo>
                <a:lnTo>
                  <a:pt x="6154855" y="6717476"/>
                </a:lnTo>
                <a:close/>
                <a:moveTo>
                  <a:pt x="3669354" y="6641542"/>
                </a:moveTo>
                <a:lnTo>
                  <a:pt x="3649025" y="6661871"/>
                </a:lnTo>
                <a:lnTo>
                  <a:pt x="3724959" y="6738403"/>
                </a:lnTo>
                <a:lnTo>
                  <a:pt x="3649025" y="6813739"/>
                </a:lnTo>
                <a:lnTo>
                  <a:pt x="3669354" y="6834068"/>
                </a:lnTo>
                <a:lnTo>
                  <a:pt x="3745288" y="6758134"/>
                </a:lnTo>
                <a:lnTo>
                  <a:pt x="3821222" y="6834068"/>
                </a:lnTo>
                <a:lnTo>
                  <a:pt x="3841551" y="6813739"/>
                </a:lnTo>
                <a:lnTo>
                  <a:pt x="3765617" y="6737805"/>
                </a:lnTo>
                <a:lnTo>
                  <a:pt x="3841551" y="6661871"/>
                </a:lnTo>
                <a:lnTo>
                  <a:pt x="3821222" y="6641542"/>
                </a:lnTo>
                <a:lnTo>
                  <a:pt x="3745288" y="6717476"/>
                </a:lnTo>
                <a:close/>
                <a:moveTo>
                  <a:pt x="1861880" y="6641542"/>
                </a:moveTo>
                <a:lnTo>
                  <a:pt x="1841551" y="6661871"/>
                </a:lnTo>
                <a:lnTo>
                  <a:pt x="1917485" y="6737805"/>
                </a:lnTo>
                <a:lnTo>
                  <a:pt x="1841551" y="6813739"/>
                </a:lnTo>
                <a:lnTo>
                  <a:pt x="1861880" y="6834068"/>
                </a:lnTo>
                <a:lnTo>
                  <a:pt x="1937814" y="6758134"/>
                </a:lnTo>
                <a:lnTo>
                  <a:pt x="2013748" y="6834068"/>
                </a:lnTo>
                <a:lnTo>
                  <a:pt x="2034077" y="6813739"/>
                </a:lnTo>
                <a:lnTo>
                  <a:pt x="1958143" y="6737805"/>
                </a:lnTo>
                <a:lnTo>
                  <a:pt x="2034077" y="6661871"/>
                </a:lnTo>
                <a:lnTo>
                  <a:pt x="2013748" y="6641542"/>
                </a:lnTo>
                <a:lnTo>
                  <a:pt x="1937814" y="6717476"/>
                </a:lnTo>
                <a:close/>
                <a:moveTo>
                  <a:pt x="5476828" y="6616430"/>
                </a:moveTo>
                <a:lnTo>
                  <a:pt x="5552762" y="6692365"/>
                </a:lnTo>
                <a:lnTo>
                  <a:pt x="5628696" y="6616430"/>
                </a:lnTo>
                <a:lnTo>
                  <a:pt x="5674735" y="6662469"/>
                </a:lnTo>
                <a:lnTo>
                  <a:pt x="5598801" y="6738403"/>
                </a:lnTo>
                <a:lnTo>
                  <a:pt x="5674735" y="6814337"/>
                </a:lnTo>
                <a:lnTo>
                  <a:pt x="5628098" y="6859779"/>
                </a:lnTo>
                <a:lnTo>
                  <a:pt x="5552164" y="6783844"/>
                </a:lnTo>
                <a:lnTo>
                  <a:pt x="5476230" y="6859779"/>
                </a:lnTo>
                <a:lnTo>
                  <a:pt x="5430191" y="6813740"/>
                </a:lnTo>
                <a:lnTo>
                  <a:pt x="5506723" y="6738403"/>
                </a:lnTo>
                <a:lnTo>
                  <a:pt x="5430789" y="6662469"/>
                </a:lnTo>
                <a:close/>
                <a:moveTo>
                  <a:pt x="3067263" y="6616430"/>
                </a:moveTo>
                <a:lnTo>
                  <a:pt x="3143196" y="6692365"/>
                </a:lnTo>
                <a:lnTo>
                  <a:pt x="3219130" y="6616430"/>
                </a:lnTo>
                <a:lnTo>
                  <a:pt x="3265170" y="6662469"/>
                </a:lnTo>
                <a:lnTo>
                  <a:pt x="3189235" y="6738403"/>
                </a:lnTo>
                <a:lnTo>
                  <a:pt x="3265170" y="6814337"/>
                </a:lnTo>
                <a:lnTo>
                  <a:pt x="3218532" y="6859779"/>
                </a:lnTo>
                <a:lnTo>
                  <a:pt x="3142598" y="6783844"/>
                </a:lnTo>
                <a:lnTo>
                  <a:pt x="3066665" y="6859779"/>
                </a:lnTo>
                <a:lnTo>
                  <a:pt x="3020625" y="6813740"/>
                </a:lnTo>
                <a:lnTo>
                  <a:pt x="3097157" y="6738403"/>
                </a:lnTo>
                <a:lnTo>
                  <a:pt x="3021223" y="6662469"/>
                </a:lnTo>
                <a:close/>
                <a:moveTo>
                  <a:pt x="10295963" y="6615832"/>
                </a:moveTo>
                <a:lnTo>
                  <a:pt x="10371897" y="6691766"/>
                </a:lnTo>
                <a:lnTo>
                  <a:pt x="10447831" y="6615832"/>
                </a:lnTo>
                <a:lnTo>
                  <a:pt x="10493870" y="6661871"/>
                </a:lnTo>
                <a:lnTo>
                  <a:pt x="10417936" y="6737805"/>
                </a:lnTo>
                <a:lnTo>
                  <a:pt x="10493870" y="6813739"/>
                </a:lnTo>
                <a:lnTo>
                  <a:pt x="10447831" y="6859779"/>
                </a:lnTo>
                <a:lnTo>
                  <a:pt x="10371897" y="6783844"/>
                </a:lnTo>
                <a:lnTo>
                  <a:pt x="10295963" y="6859779"/>
                </a:lnTo>
                <a:lnTo>
                  <a:pt x="10249924" y="6813739"/>
                </a:lnTo>
                <a:lnTo>
                  <a:pt x="10325858" y="6737805"/>
                </a:lnTo>
                <a:lnTo>
                  <a:pt x="10249924" y="6661871"/>
                </a:lnTo>
                <a:close/>
                <a:moveTo>
                  <a:pt x="9693272" y="6615832"/>
                </a:moveTo>
                <a:lnTo>
                  <a:pt x="9769206" y="6691766"/>
                </a:lnTo>
                <a:lnTo>
                  <a:pt x="9845140" y="6615832"/>
                </a:lnTo>
                <a:lnTo>
                  <a:pt x="9891180" y="6661871"/>
                </a:lnTo>
                <a:lnTo>
                  <a:pt x="9815245" y="6737805"/>
                </a:lnTo>
                <a:lnTo>
                  <a:pt x="9891180" y="6813739"/>
                </a:lnTo>
                <a:lnTo>
                  <a:pt x="9845140" y="6859779"/>
                </a:lnTo>
                <a:lnTo>
                  <a:pt x="9769206" y="6783844"/>
                </a:lnTo>
                <a:lnTo>
                  <a:pt x="9693272" y="6859779"/>
                </a:lnTo>
                <a:lnTo>
                  <a:pt x="9647233" y="6813739"/>
                </a:lnTo>
                <a:lnTo>
                  <a:pt x="9723167" y="6737805"/>
                </a:lnTo>
                <a:lnTo>
                  <a:pt x="9647233" y="6661871"/>
                </a:lnTo>
                <a:close/>
                <a:moveTo>
                  <a:pt x="9091777" y="6615832"/>
                </a:moveTo>
                <a:lnTo>
                  <a:pt x="9167711" y="6691766"/>
                </a:lnTo>
                <a:lnTo>
                  <a:pt x="9243645" y="6615832"/>
                </a:lnTo>
                <a:lnTo>
                  <a:pt x="9289684" y="6661871"/>
                </a:lnTo>
                <a:lnTo>
                  <a:pt x="9213750" y="6737805"/>
                </a:lnTo>
                <a:lnTo>
                  <a:pt x="9289684" y="6813739"/>
                </a:lnTo>
                <a:lnTo>
                  <a:pt x="9243645" y="6859779"/>
                </a:lnTo>
                <a:lnTo>
                  <a:pt x="9167711" y="6783844"/>
                </a:lnTo>
                <a:lnTo>
                  <a:pt x="9091777" y="6859779"/>
                </a:lnTo>
                <a:lnTo>
                  <a:pt x="9045738" y="6813739"/>
                </a:lnTo>
                <a:lnTo>
                  <a:pt x="9121672" y="6737805"/>
                </a:lnTo>
                <a:lnTo>
                  <a:pt x="9045738" y="6661871"/>
                </a:lnTo>
                <a:close/>
                <a:moveTo>
                  <a:pt x="8488488" y="6615832"/>
                </a:moveTo>
                <a:lnTo>
                  <a:pt x="8564422" y="6691766"/>
                </a:lnTo>
                <a:lnTo>
                  <a:pt x="8640356" y="6615832"/>
                </a:lnTo>
                <a:lnTo>
                  <a:pt x="8686396" y="6661871"/>
                </a:lnTo>
                <a:lnTo>
                  <a:pt x="8610461" y="6737805"/>
                </a:lnTo>
                <a:lnTo>
                  <a:pt x="8686396" y="6813739"/>
                </a:lnTo>
                <a:lnTo>
                  <a:pt x="8640356" y="6859779"/>
                </a:lnTo>
                <a:lnTo>
                  <a:pt x="8564422" y="6783844"/>
                </a:lnTo>
                <a:lnTo>
                  <a:pt x="8488488" y="6859779"/>
                </a:lnTo>
                <a:lnTo>
                  <a:pt x="8442449" y="6813739"/>
                </a:lnTo>
                <a:lnTo>
                  <a:pt x="8518383" y="6737805"/>
                </a:lnTo>
                <a:lnTo>
                  <a:pt x="8442449" y="6661871"/>
                </a:lnTo>
                <a:close/>
                <a:moveTo>
                  <a:pt x="7886396" y="6615832"/>
                </a:moveTo>
                <a:lnTo>
                  <a:pt x="7962330" y="6691766"/>
                </a:lnTo>
                <a:lnTo>
                  <a:pt x="8038264" y="6615832"/>
                </a:lnTo>
                <a:lnTo>
                  <a:pt x="8084303" y="6661871"/>
                </a:lnTo>
                <a:lnTo>
                  <a:pt x="8008369" y="6737805"/>
                </a:lnTo>
                <a:lnTo>
                  <a:pt x="8084303" y="6813739"/>
                </a:lnTo>
                <a:lnTo>
                  <a:pt x="8038264" y="6859779"/>
                </a:lnTo>
                <a:lnTo>
                  <a:pt x="7962330" y="6783844"/>
                </a:lnTo>
                <a:lnTo>
                  <a:pt x="7886396" y="6859779"/>
                </a:lnTo>
                <a:lnTo>
                  <a:pt x="7840357" y="6813739"/>
                </a:lnTo>
                <a:lnTo>
                  <a:pt x="7916291" y="6737805"/>
                </a:lnTo>
                <a:lnTo>
                  <a:pt x="7840357" y="6661871"/>
                </a:lnTo>
                <a:close/>
                <a:moveTo>
                  <a:pt x="7283705" y="6615832"/>
                </a:moveTo>
                <a:lnTo>
                  <a:pt x="7359639" y="6691766"/>
                </a:lnTo>
                <a:lnTo>
                  <a:pt x="7435573" y="6615832"/>
                </a:lnTo>
                <a:lnTo>
                  <a:pt x="7481613" y="6661871"/>
                </a:lnTo>
                <a:lnTo>
                  <a:pt x="7405678" y="6737805"/>
                </a:lnTo>
                <a:lnTo>
                  <a:pt x="7481613" y="6813739"/>
                </a:lnTo>
                <a:lnTo>
                  <a:pt x="7435573" y="6859779"/>
                </a:lnTo>
                <a:lnTo>
                  <a:pt x="7359639" y="6783844"/>
                </a:lnTo>
                <a:lnTo>
                  <a:pt x="7283705" y="6859779"/>
                </a:lnTo>
                <a:lnTo>
                  <a:pt x="7237666" y="6813739"/>
                </a:lnTo>
                <a:lnTo>
                  <a:pt x="7313600" y="6737805"/>
                </a:lnTo>
                <a:lnTo>
                  <a:pt x="7237666" y="6661871"/>
                </a:lnTo>
                <a:close/>
                <a:moveTo>
                  <a:pt x="6681612" y="6615832"/>
                </a:moveTo>
                <a:lnTo>
                  <a:pt x="6757546" y="6691766"/>
                </a:lnTo>
                <a:lnTo>
                  <a:pt x="6833480" y="6615832"/>
                </a:lnTo>
                <a:lnTo>
                  <a:pt x="6879519" y="6661871"/>
                </a:lnTo>
                <a:lnTo>
                  <a:pt x="6803585" y="6737805"/>
                </a:lnTo>
                <a:lnTo>
                  <a:pt x="6879519" y="6813739"/>
                </a:lnTo>
                <a:lnTo>
                  <a:pt x="6833480" y="6859779"/>
                </a:lnTo>
                <a:lnTo>
                  <a:pt x="6757546" y="6783844"/>
                </a:lnTo>
                <a:lnTo>
                  <a:pt x="6681612" y="6859779"/>
                </a:lnTo>
                <a:lnTo>
                  <a:pt x="6635573" y="6813739"/>
                </a:lnTo>
                <a:lnTo>
                  <a:pt x="6711507" y="6737805"/>
                </a:lnTo>
                <a:lnTo>
                  <a:pt x="6635573" y="6661871"/>
                </a:lnTo>
                <a:close/>
                <a:moveTo>
                  <a:pt x="6078921" y="6615832"/>
                </a:moveTo>
                <a:lnTo>
                  <a:pt x="6154855" y="6691766"/>
                </a:lnTo>
                <a:lnTo>
                  <a:pt x="6230789" y="6615832"/>
                </a:lnTo>
                <a:lnTo>
                  <a:pt x="6276829" y="6661871"/>
                </a:lnTo>
                <a:lnTo>
                  <a:pt x="6200894" y="6737805"/>
                </a:lnTo>
                <a:lnTo>
                  <a:pt x="6276829" y="6813739"/>
                </a:lnTo>
                <a:lnTo>
                  <a:pt x="6230789" y="6859779"/>
                </a:lnTo>
                <a:lnTo>
                  <a:pt x="6154855" y="6783844"/>
                </a:lnTo>
                <a:lnTo>
                  <a:pt x="6078921" y="6859779"/>
                </a:lnTo>
                <a:lnTo>
                  <a:pt x="6032882" y="6813739"/>
                </a:lnTo>
                <a:lnTo>
                  <a:pt x="6108816" y="6737805"/>
                </a:lnTo>
                <a:lnTo>
                  <a:pt x="6032882" y="6661871"/>
                </a:lnTo>
                <a:close/>
                <a:moveTo>
                  <a:pt x="4874137" y="6615832"/>
                </a:moveTo>
                <a:lnTo>
                  <a:pt x="4950071" y="6691766"/>
                </a:lnTo>
                <a:lnTo>
                  <a:pt x="5026005" y="6615832"/>
                </a:lnTo>
                <a:lnTo>
                  <a:pt x="5072044" y="6661871"/>
                </a:lnTo>
                <a:lnTo>
                  <a:pt x="4996110" y="6737805"/>
                </a:lnTo>
                <a:lnTo>
                  <a:pt x="5072044" y="6813739"/>
                </a:lnTo>
                <a:lnTo>
                  <a:pt x="5026005" y="6859779"/>
                </a:lnTo>
                <a:lnTo>
                  <a:pt x="4950071" y="6783844"/>
                </a:lnTo>
                <a:lnTo>
                  <a:pt x="4874137" y="6859779"/>
                </a:lnTo>
                <a:lnTo>
                  <a:pt x="4828098" y="6813739"/>
                </a:lnTo>
                <a:lnTo>
                  <a:pt x="4904032" y="6737805"/>
                </a:lnTo>
                <a:lnTo>
                  <a:pt x="4828098" y="6661871"/>
                </a:lnTo>
                <a:close/>
                <a:moveTo>
                  <a:pt x="4272044" y="6615832"/>
                </a:moveTo>
                <a:lnTo>
                  <a:pt x="4347978" y="6691766"/>
                </a:lnTo>
                <a:lnTo>
                  <a:pt x="4423913" y="6615832"/>
                </a:lnTo>
                <a:lnTo>
                  <a:pt x="4469951" y="6661871"/>
                </a:lnTo>
                <a:lnTo>
                  <a:pt x="4394017" y="6737805"/>
                </a:lnTo>
                <a:lnTo>
                  <a:pt x="4469951" y="6813739"/>
                </a:lnTo>
                <a:lnTo>
                  <a:pt x="4423913" y="6859779"/>
                </a:lnTo>
                <a:lnTo>
                  <a:pt x="4347978" y="6783844"/>
                </a:lnTo>
                <a:lnTo>
                  <a:pt x="4272044" y="6859779"/>
                </a:lnTo>
                <a:lnTo>
                  <a:pt x="4226005" y="6813739"/>
                </a:lnTo>
                <a:lnTo>
                  <a:pt x="4301939" y="6737805"/>
                </a:lnTo>
                <a:lnTo>
                  <a:pt x="4226005" y="6661871"/>
                </a:lnTo>
                <a:close/>
                <a:moveTo>
                  <a:pt x="3668756" y="6615832"/>
                </a:moveTo>
                <a:lnTo>
                  <a:pt x="3744690" y="6691766"/>
                </a:lnTo>
                <a:lnTo>
                  <a:pt x="3820624" y="6615832"/>
                </a:lnTo>
                <a:lnTo>
                  <a:pt x="3866663" y="6661871"/>
                </a:lnTo>
                <a:lnTo>
                  <a:pt x="3790729" y="6737805"/>
                </a:lnTo>
                <a:lnTo>
                  <a:pt x="3866663" y="6813739"/>
                </a:lnTo>
                <a:lnTo>
                  <a:pt x="3820624" y="6859779"/>
                </a:lnTo>
                <a:lnTo>
                  <a:pt x="3744690" y="6783844"/>
                </a:lnTo>
                <a:lnTo>
                  <a:pt x="3668756" y="6859779"/>
                </a:lnTo>
                <a:lnTo>
                  <a:pt x="3622717" y="6813739"/>
                </a:lnTo>
                <a:lnTo>
                  <a:pt x="3698651" y="6737805"/>
                </a:lnTo>
                <a:lnTo>
                  <a:pt x="3622717" y="6661871"/>
                </a:lnTo>
                <a:close/>
                <a:moveTo>
                  <a:pt x="2464571" y="6615832"/>
                </a:moveTo>
                <a:lnTo>
                  <a:pt x="2540505" y="6691766"/>
                </a:lnTo>
                <a:lnTo>
                  <a:pt x="2616439" y="6615832"/>
                </a:lnTo>
                <a:lnTo>
                  <a:pt x="2662478" y="6661871"/>
                </a:lnTo>
                <a:lnTo>
                  <a:pt x="2586544" y="6737805"/>
                </a:lnTo>
                <a:lnTo>
                  <a:pt x="2662478" y="6813739"/>
                </a:lnTo>
                <a:lnTo>
                  <a:pt x="2616439" y="6859779"/>
                </a:lnTo>
                <a:lnTo>
                  <a:pt x="2540505" y="6783844"/>
                </a:lnTo>
                <a:lnTo>
                  <a:pt x="2464571" y="6859779"/>
                </a:lnTo>
                <a:lnTo>
                  <a:pt x="2418532" y="6813739"/>
                </a:lnTo>
                <a:lnTo>
                  <a:pt x="2494466" y="6737805"/>
                </a:lnTo>
                <a:lnTo>
                  <a:pt x="2418532" y="6661871"/>
                </a:lnTo>
                <a:close/>
                <a:moveTo>
                  <a:pt x="1861880" y="6615832"/>
                </a:moveTo>
                <a:lnTo>
                  <a:pt x="1937814" y="6691766"/>
                </a:lnTo>
                <a:lnTo>
                  <a:pt x="2013748" y="6615832"/>
                </a:lnTo>
                <a:lnTo>
                  <a:pt x="2059787" y="6661871"/>
                </a:lnTo>
                <a:lnTo>
                  <a:pt x="1983853" y="6737805"/>
                </a:lnTo>
                <a:lnTo>
                  <a:pt x="2059787" y="6813739"/>
                </a:lnTo>
                <a:lnTo>
                  <a:pt x="2013748" y="6859779"/>
                </a:lnTo>
                <a:lnTo>
                  <a:pt x="1937814" y="6783844"/>
                </a:lnTo>
                <a:lnTo>
                  <a:pt x="1861880" y="6859779"/>
                </a:lnTo>
                <a:lnTo>
                  <a:pt x="1815841" y="6813739"/>
                </a:lnTo>
                <a:lnTo>
                  <a:pt x="1891775" y="6737805"/>
                </a:lnTo>
                <a:lnTo>
                  <a:pt x="1815841" y="6661871"/>
                </a:lnTo>
                <a:close/>
                <a:moveTo>
                  <a:pt x="1259787" y="6615832"/>
                </a:moveTo>
                <a:lnTo>
                  <a:pt x="1335720" y="6691766"/>
                </a:lnTo>
                <a:lnTo>
                  <a:pt x="1411655" y="6615832"/>
                </a:lnTo>
                <a:lnTo>
                  <a:pt x="1457694" y="6661871"/>
                </a:lnTo>
                <a:lnTo>
                  <a:pt x="1381162" y="6738403"/>
                </a:lnTo>
                <a:lnTo>
                  <a:pt x="1457096" y="6814337"/>
                </a:lnTo>
                <a:lnTo>
                  <a:pt x="1411058" y="6860376"/>
                </a:lnTo>
                <a:lnTo>
                  <a:pt x="1335122" y="6784442"/>
                </a:lnTo>
                <a:lnTo>
                  <a:pt x="1259787" y="6859779"/>
                </a:lnTo>
                <a:lnTo>
                  <a:pt x="1213747" y="6813739"/>
                </a:lnTo>
                <a:lnTo>
                  <a:pt x="1289682" y="6737805"/>
                </a:lnTo>
                <a:lnTo>
                  <a:pt x="1213747" y="6661871"/>
                </a:lnTo>
                <a:close/>
                <a:moveTo>
                  <a:pt x="657095" y="6615832"/>
                </a:moveTo>
                <a:lnTo>
                  <a:pt x="733029" y="6691766"/>
                </a:lnTo>
                <a:lnTo>
                  <a:pt x="808963" y="6615832"/>
                </a:lnTo>
                <a:lnTo>
                  <a:pt x="855002" y="6661871"/>
                </a:lnTo>
                <a:lnTo>
                  <a:pt x="779068" y="6737805"/>
                </a:lnTo>
                <a:lnTo>
                  <a:pt x="855002" y="6813739"/>
                </a:lnTo>
                <a:lnTo>
                  <a:pt x="808963" y="6859779"/>
                </a:lnTo>
                <a:lnTo>
                  <a:pt x="733029" y="6783844"/>
                </a:lnTo>
                <a:lnTo>
                  <a:pt x="657095" y="6859779"/>
                </a:lnTo>
                <a:lnTo>
                  <a:pt x="611056" y="6813739"/>
                </a:lnTo>
                <a:lnTo>
                  <a:pt x="686990" y="6737805"/>
                </a:lnTo>
                <a:lnTo>
                  <a:pt x="611056" y="6661871"/>
                </a:lnTo>
                <a:close/>
                <a:moveTo>
                  <a:pt x="55002" y="6615832"/>
                </a:moveTo>
                <a:lnTo>
                  <a:pt x="130936" y="6691766"/>
                </a:lnTo>
                <a:lnTo>
                  <a:pt x="206870" y="6615832"/>
                </a:lnTo>
                <a:lnTo>
                  <a:pt x="252909" y="6661871"/>
                </a:lnTo>
                <a:lnTo>
                  <a:pt x="176377" y="6738403"/>
                </a:lnTo>
                <a:lnTo>
                  <a:pt x="252311" y="6814337"/>
                </a:lnTo>
                <a:lnTo>
                  <a:pt x="206273" y="6860376"/>
                </a:lnTo>
                <a:lnTo>
                  <a:pt x="130338" y="6784442"/>
                </a:lnTo>
                <a:lnTo>
                  <a:pt x="55002" y="6859779"/>
                </a:lnTo>
                <a:lnTo>
                  <a:pt x="8963" y="6813739"/>
                </a:lnTo>
                <a:lnTo>
                  <a:pt x="84897" y="6737805"/>
                </a:lnTo>
                <a:lnTo>
                  <a:pt x="8963" y="6661871"/>
                </a:lnTo>
                <a:close/>
                <a:moveTo>
                  <a:pt x="10348579" y="6167401"/>
                </a:moveTo>
                <a:lnTo>
                  <a:pt x="10395813" y="6167401"/>
                </a:lnTo>
                <a:lnTo>
                  <a:pt x="10395813" y="6274427"/>
                </a:lnTo>
                <a:lnTo>
                  <a:pt x="10502838" y="6274427"/>
                </a:lnTo>
                <a:lnTo>
                  <a:pt x="10502838" y="6321063"/>
                </a:lnTo>
                <a:lnTo>
                  <a:pt x="10395813" y="6321063"/>
                </a:lnTo>
                <a:lnTo>
                  <a:pt x="10395813" y="6428089"/>
                </a:lnTo>
                <a:lnTo>
                  <a:pt x="10348579" y="6428089"/>
                </a:lnTo>
                <a:lnTo>
                  <a:pt x="10348579" y="6321063"/>
                </a:lnTo>
                <a:lnTo>
                  <a:pt x="10241553" y="6321063"/>
                </a:lnTo>
                <a:lnTo>
                  <a:pt x="10241553" y="6274427"/>
                </a:lnTo>
                <a:lnTo>
                  <a:pt x="10348579" y="6274427"/>
                </a:lnTo>
                <a:close/>
                <a:moveTo>
                  <a:pt x="9746486" y="6167401"/>
                </a:moveTo>
                <a:lnTo>
                  <a:pt x="9793123" y="6167401"/>
                </a:lnTo>
                <a:lnTo>
                  <a:pt x="9793123" y="6274427"/>
                </a:lnTo>
                <a:lnTo>
                  <a:pt x="9900148" y="6274427"/>
                </a:lnTo>
                <a:lnTo>
                  <a:pt x="9900148" y="6321063"/>
                </a:lnTo>
                <a:lnTo>
                  <a:pt x="9793123" y="6321063"/>
                </a:lnTo>
                <a:lnTo>
                  <a:pt x="9793123" y="6428089"/>
                </a:lnTo>
                <a:lnTo>
                  <a:pt x="9746486" y="6428089"/>
                </a:lnTo>
                <a:lnTo>
                  <a:pt x="9746486" y="6321063"/>
                </a:lnTo>
                <a:lnTo>
                  <a:pt x="9639460" y="6321063"/>
                </a:lnTo>
                <a:lnTo>
                  <a:pt x="9639460" y="6274427"/>
                </a:lnTo>
                <a:lnTo>
                  <a:pt x="9746486" y="6274427"/>
                </a:lnTo>
                <a:close/>
                <a:moveTo>
                  <a:pt x="9143796" y="6167401"/>
                </a:moveTo>
                <a:lnTo>
                  <a:pt x="9191030" y="6167401"/>
                </a:lnTo>
                <a:lnTo>
                  <a:pt x="9191030" y="6274427"/>
                </a:lnTo>
                <a:lnTo>
                  <a:pt x="9298055" y="6274427"/>
                </a:lnTo>
                <a:lnTo>
                  <a:pt x="9298055" y="6321063"/>
                </a:lnTo>
                <a:lnTo>
                  <a:pt x="9191030" y="6321063"/>
                </a:lnTo>
                <a:lnTo>
                  <a:pt x="9191030" y="6428089"/>
                </a:lnTo>
                <a:lnTo>
                  <a:pt x="9143796" y="6428089"/>
                </a:lnTo>
                <a:lnTo>
                  <a:pt x="9143796" y="6321063"/>
                </a:lnTo>
                <a:lnTo>
                  <a:pt x="9036770" y="6321063"/>
                </a:lnTo>
                <a:lnTo>
                  <a:pt x="9036770" y="6274427"/>
                </a:lnTo>
                <a:lnTo>
                  <a:pt x="9143796" y="6274427"/>
                </a:lnTo>
                <a:close/>
                <a:moveTo>
                  <a:pt x="8541105" y="6167401"/>
                </a:moveTo>
                <a:lnTo>
                  <a:pt x="8588339" y="6167401"/>
                </a:lnTo>
                <a:lnTo>
                  <a:pt x="8588339" y="6274427"/>
                </a:lnTo>
                <a:lnTo>
                  <a:pt x="8695365" y="6274427"/>
                </a:lnTo>
                <a:lnTo>
                  <a:pt x="8695365" y="6321063"/>
                </a:lnTo>
                <a:lnTo>
                  <a:pt x="8588339" y="6321063"/>
                </a:lnTo>
                <a:lnTo>
                  <a:pt x="8588339" y="6428089"/>
                </a:lnTo>
                <a:lnTo>
                  <a:pt x="8541105" y="6428089"/>
                </a:lnTo>
                <a:lnTo>
                  <a:pt x="8541105" y="6321063"/>
                </a:lnTo>
                <a:lnTo>
                  <a:pt x="8434079" y="6321063"/>
                </a:lnTo>
                <a:lnTo>
                  <a:pt x="8434079" y="6274427"/>
                </a:lnTo>
                <a:lnTo>
                  <a:pt x="8541105" y="6274427"/>
                </a:lnTo>
                <a:close/>
                <a:moveTo>
                  <a:pt x="7939012" y="6167401"/>
                </a:moveTo>
                <a:lnTo>
                  <a:pt x="7985648" y="6167401"/>
                </a:lnTo>
                <a:lnTo>
                  <a:pt x="7985648" y="6274427"/>
                </a:lnTo>
                <a:lnTo>
                  <a:pt x="8092674" y="6274427"/>
                </a:lnTo>
                <a:lnTo>
                  <a:pt x="8092674" y="6321063"/>
                </a:lnTo>
                <a:lnTo>
                  <a:pt x="7985648" y="6321063"/>
                </a:lnTo>
                <a:lnTo>
                  <a:pt x="7985648" y="6428089"/>
                </a:lnTo>
                <a:lnTo>
                  <a:pt x="7939012" y="6428089"/>
                </a:lnTo>
                <a:lnTo>
                  <a:pt x="7939012" y="6321063"/>
                </a:lnTo>
                <a:lnTo>
                  <a:pt x="7831986" y="6321063"/>
                </a:lnTo>
                <a:lnTo>
                  <a:pt x="7831986" y="6274427"/>
                </a:lnTo>
                <a:lnTo>
                  <a:pt x="7939012" y="6274427"/>
                </a:lnTo>
                <a:close/>
                <a:moveTo>
                  <a:pt x="7336321" y="6167401"/>
                </a:moveTo>
                <a:lnTo>
                  <a:pt x="7383555" y="6167401"/>
                </a:lnTo>
                <a:lnTo>
                  <a:pt x="7383555" y="6274427"/>
                </a:lnTo>
                <a:lnTo>
                  <a:pt x="7490581" y="6274427"/>
                </a:lnTo>
                <a:lnTo>
                  <a:pt x="7490581" y="6321063"/>
                </a:lnTo>
                <a:lnTo>
                  <a:pt x="7383555" y="6321063"/>
                </a:lnTo>
                <a:lnTo>
                  <a:pt x="7383555" y="6428089"/>
                </a:lnTo>
                <a:lnTo>
                  <a:pt x="7336321" y="6428089"/>
                </a:lnTo>
                <a:lnTo>
                  <a:pt x="7336321" y="6321063"/>
                </a:lnTo>
                <a:lnTo>
                  <a:pt x="7229295" y="6321063"/>
                </a:lnTo>
                <a:lnTo>
                  <a:pt x="7229295" y="6274427"/>
                </a:lnTo>
                <a:lnTo>
                  <a:pt x="7336321" y="6274427"/>
                </a:lnTo>
                <a:close/>
                <a:moveTo>
                  <a:pt x="6734228" y="6167401"/>
                </a:moveTo>
                <a:lnTo>
                  <a:pt x="6780864" y="6167401"/>
                </a:lnTo>
                <a:lnTo>
                  <a:pt x="6780864" y="6274427"/>
                </a:lnTo>
                <a:lnTo>
                  <a:pt x="6887890" y="6274427"/>
                </a:lnTo>
                <a:lnTo>
                  <a:pt x="6887890" y="6321063"/>
                </a:lnTo>
                <a:lnTo>
                  <a:pt x="6780864" y="6321063"/>
                </a:lnTo>
                <a:lnTo>
                  <a:pt x="6780864" y="6428089"/>
                </a:lnTo>
                <a:lnTo>
                  <a:pt x="6734228" y="6428089"/>
                </a:lnTo>
                <a:lnTo>
                  <a:pt x="6734228" y="6321063"/>
                </a:lnTo>
                <a:lnTo>
                  <a:pt x="6627202" y="6321063"/>
                </a:lnTo>
                <a:lnTo>
                  <a:pt x="6627202" y="6274427"/>
                </a:lnTo>
                <a:lnTo>
                  <a:pt x="6734228" y="6274427"/>
                </a:lnTo>
                <a:close/>
                <a:moveTo>
                  <a:pt x="6131537" y="6167401"/>
                </a:moveTo>
                <a:lnTo>
                  <a:pt x="6178771" y="6167401"/>
                </a:lnTo>
                <a:lnTo>
                  <a:pt x="6178771" y="6274427"/>
                </a:lnTo>
                <a:lnTo>
                  <a:pt x="6285797" y="6274427"/>
                </a:lnTo>
                <a:lnTo>
                  <a:pt x="6285797" y="6321063"/>
                </a:lnTo>
                <a:lnTo>
                  <a:pt x="6178771" y="6321063"/>
                </a:lnTo>
                <a:lnTo>
                  <a:pt x="6178771" y="6428089"/>
                </a:lnTo>
                <a:lnTo>
                  <a:pt x="6131537" y="6428089"/>
                </a:lnTo>
                <a:lnTo>
                  <a:pt x="6131537" y="6321063"/>
                </a:lnTo>
                <a:lnTo>
                  <a:pt x="6024511" y="6321063"/>
                </a:lnTo>
                <a:lnTo>
                  <a:pt x="6024511" y="6274427"/>
                </a:lnTo>
                <a:lnTo>
                  <a:pt x="6131537" y="6274427"/>
                </a:lnTo>
                <a:close/>
                <a:moveTo>
                  <a:pt x="5528846" y="6167401"/>
                </a:moveTo>
                <a:lnTo>
                  <a:pt x="5576080" y="6167401"/>
                </a:lnTo>
                <a:lnTo>
                  <a:pt x="5576080" y="6274427"/>
                </a:lnTo>
                <a:lnTo>
                  <a:pt x="5683106" y="6274427"/>
                </a:lnTo>
                <a:lnTo>
                  <a:pt x="5683106" y="6321063"/>
                </a:lnTo>
                <a:lnTo>
                  <a:pt x="5576080" y="6321063"/>
                </a:lnTo>
                <a:lnTo>
                  <a:pt x="5576080" y="6428089"/>
                </a:lnTo>
                <a:lnTo>
                  <a:pt x="5528846" y="6428089"/>
                </a:lnTo>
                <a:lnTo>
                  <a:pt x="5528846" y="6321063"/>
                </a:lnTo>
                <a:lnTo>
                  <a:pt x="5421820" y="6321063"/>
                </a:lnTo>
                <a:lnTo>
                  <a:pt x="5421820" y="6274427"/>
                </a:lnTo>
                <a:lnTo>
                  <a:pt x="5528846" y="6274427"/>
                </a:lnTo>
                <a:close/>
                <a:moveTo>
                  <a:pt x="4926753" y="6167401"/>
                </a:moveTo>
                <a:lnTo>
                  <a:pt x="4973389" y="6167401"/>
                </a:lnTo>
                <a:lnTo>
                  <a:pt x="4973389" y="6274427"/>
                </a:lnTo>
                <a:lnTo>
                  <a:pt x="5080415" y="6274427"/>
                </a:lnTo>
                <a:lnTo>
                  <a:pt x="5080415" y="6321063"/>
                </a:lnTo>
                <a:lnTo>
                  <a:pt x="4973389" y="6321063"/>
                </a:lnTo>
                <a:lnTo>
                  <a:pt x="4973389" y="6428089"/>
                </a:lnTo>
                <a:lnTo>
                  <a:pt x="4926753" y="6428089"/>
                </a:lnTo>
                <a:lnTo>
                  <a:pt x="4926753" y="6321063"/>
                </a:lnTo>
                <a:lnTo>
                  <a:pt x="4819727" y="6321063"/>
                </a:lnTo>
                <a:lnTo>
                  <a:pt x="4819727" y="6274427"/>
                </a:lnTo>
                <a:lnTo>
                  <a:pt x="4926753" y="6274427"/>
                </a:lnTo>
                <a:close/>
                <a:moveTo>
                  <a:pt x="4324063" y="6167401"/>
                </a:moveTo>
                <a:lnTo>
                  <a:pt x="4371297" y="6167401"/>
                </a:lnTo>
                <a:lnTo>
                  <a:pt x="4371297" y="6274427"/>
                </a:lnTo>
                <a:lnTo>
                  <a:pt x="4478323" y="6274427"/>
                </a:lnTo>
                <a:lnTo>
                  <a:pt x="4478323" y="6321063"/>
                </a:lnTo>
                <a:lnTo>
                  <a:pt x="4371297" y="6321063"/>
                </a:lnTo>
                <a:lnTo>
                  <a:pt x="4371297" y="6428089"/>
                </a:lnTo>
                <a:lnTo>
                  <a:pt x="4324063" y="6428089"/>
                </a:lnTo>
                <a:lnTo>
                  <a:pt x="4324063" y="6321063"/>
                </a:lnTo>
                <a:lnTo>
                  <a:pt x="4217037" y="6321063"/>
                </a:lnTo>
                <a:lnTo>
                  <a:pt x="4217037" y="6274427"/>
                </a:lnTo>
                <a:lnTo>
                  <a:pt x="4324063" y="6274427"/>
                </a:lnTo>
                <a:close/>
                <a:moveTo>
                  <a:pt x="3721970" y="6167401"/>
                </a:moveTo>
                <a:lnTo>
                  <a:pt x="3768606" y="6167401"/>
                </a:lnTo>
                <a:lnTo>
                  <a:pt x="3768606" y="6274427"/>
                </a:lnTo>
                <a:lnTo>
                  <a:pt x="3875632" y="6274427"/>
                </a:lnTo>
                <a:lnTo>
                  <a:pt x="3875632" y="6321063"/>
                </a:lnTo>
                <a:lnTo>
                  <a:pt x="3768606" y="6321063"/>
                </a:lnTo>
                <a:lnTo>
                  <a:pt x="3768606" y="6428089"/>
                </a:lnTo>
                <a:lnTo>
                  <a:pt x="3721970" y="6428089"/>
                </a:lnTo>
                <a:lnTo>
                  <a:pt x="3721970" y="6321063"/>
                </a:lnTo>
                <a:lnTo>
                  <a:pt x="3614944" y="6321063"/>
                </a:lnTo>
                <a:lnTo>
                  <a:pt x="3614944" y="6274427"/>
                </a:lnTo>
                <a:lnTo>
                  <a:pt x="3721970" y="6274427"/>
                </a:lnTo>
                <a:close/>
                <a:moveTo>
                  <a:pt x="3119286" y="6167401"/>
                </a:moveTo>
                <a:lnTo>
                  <a:pt x="3166520" y="6167401"/>
                </a:lnTo>
                <a:lnTo>
                  <a:pt x="3166520" y="6274427"/>
                </a:lnTo>
                <a:lnTo>
                  <a:pt x="3273546" y="6274427"/>
                </a:lnTo>
                <a:lnTo>
                  <a:pt x="3273546" y="6321063"/>
                </a:lnTo>
                <a:lnTo>
                  <a:pt x="3166520" y="6321063"/>
                </a:lnTo>
                <a:lnTo>
                  <a:pt x="3166520" y="6428089"/>
                </a:lnTo>
                <a:lnTo>
                  <a:pt x="3119286" y="6428089"/>
                </a:lnTo>
                <a:lnTo>
                  <a:pt x="3119286" y="6321063"/>
                </a:lnTo>
                <a:lnTo>
                  <a:pt x="3012260" y="6321063"/>
                </a:lnTo>
                <a:lnTo>
                  <a:pt x="3012260" y="6274427"/>
                </a:lnTo>
                <a:lnTo>
                  <a:pt x="3119286" y="6274427"/>
                </a:lnTo>
                <a:close/>
                <a:moveTo>
                  <a:pt x="2516593" y="6167401"/>
                </a:moveTo>
                <a:lnTo>
                  <a:pt x="2563828" y="6167401"/>
                </a:lnTo>
                <a:lnTo>
                  <a:pt x="2563828" y="6274427"/>
                </a:lnTo>
                <a:lnTo>
                  <a:pt x="2670855" y="6274427"/>
                </a:lnTo>
                <a:lnTo>
                  <a:pt x="2670855" y="6321063"/>
                </a:lnTo>
                <a:lnTo>
                  <a:pt x="2563828" y="6321063"/>
                </a:lnTo>
                <a:lnTo>
                  <a:pt x="2563828" y="6428089"/>
                </a:lnTo>
                <a:lnTo>
                  <a:pt x="2516593" y="6428089"/>
                </a:lnTo>
                <a:lnTo>
                  <a:pt x="2516593" y="6321063"/>
                </a:lnTo>
                <a:lnTo>
                  <a:pt x="2409568" y="6321063"/>
                </a:lnTo>
                <a:lnTo>
                  <a:pt x="2409568" y="6274427"/>
                </a:lnTo>
                <a:lnTo>
                  <a:pt x="2516593" y="6274427"/>
                </a:lnTo>
                <a:close/>
                <a:moveTo>
                  <a:pt x="1914500" y="6167401"/>
                </a:moveTo>
                <a:lnTo>
                  <a:pt x="1961136" y="6167401"/>
                </a:lnTo>
                <a:lnTo>
                  <a:pt x="1961136" y="6274427"/>
                </a:lnTo>
                <a:lnTo>
                  <a:pt x="2068163" y="6274427"/>
                </a:lnTo>
                <a:lnTo>
                  <a:pt x="2068163" y="6321063"/>
                </a:lnTo>
                <a:lnTo>
                  <a:pt x="1961136" y="6321063"/>
                </a:lnTo>
                <a:lnTo>
                  <a:pt x="1961136" y="6428089"/>
                </a:lnTo>
                <a:lnTo>
                  <a:pt x="1914500" y="6428089"/>
                </a:lnTo>
                <a:lnTo>
                  <a:pt x="1914500" y="6321063"/>
                </a:lnTo>
                <a:lnTo>
                  <a:pt x="1807474" y="6321063"/>
                </a:lnTo>
                <a:lnTo>
                  <a:pt x="1807474" y="6274427"/>
                </a:lnTo>
                <a:lnTo>
                  <a:pt x="1914500" y="6274427"/>
                </a:lnTo>
                <a:close/>
                <a:moveTo>
                  <a:pt x="1311807" y="6167401"/>
                </a:moveTo>
                <a:lnTo>
                  <a:pt x="1359042" y="6167401"/>
                </a:lnTo>
                <a:lnTo>
                  <a:pt x="1359042" y="6274427"/>
                </a:lnTo>
                <a:lnTo>
                  <a:pt x="1466069" y="6274427"/>
                </a:lnTo>
                <a:lnTo>
                  <a:pt x="1466069" y="6321063"/>
                </a:lnTo>
                <a:lnTo>
                  <a:pt x="1359042" y="6321063"/>
                </a:lnTo>
                <a:lnTo>
                  <a:pt x="1359042" y="6428089"/>
                </a:lnTo>
                <a:lnTo>
                  <a:pt x="1311807" y="6428089"/>
                </a:lnTo>
                <a:lnTo>
                  <a:pt x="1311807" y="6321063"/>
                </a:lnTo>
                <a:lnTo>
                  <a:pt x="1204783" y="6321063"/>
                </a:lnTo>
                <a:lnTo>
                  <a:pt x="1204783" y="6274427"/>
                </a:lnTo>
                <a:lnTo>
                  <a:pt x="1311807" y="6274427"/>
                </a:lnTo>
                <a:close/>
                <a:moveTo>
                  <a:pt x="709715" y="6167401"/>
                </a:moveTo>
                <a:lnTo>
                  <a:pt x="756352" y="6167401"/>
                </a:lnTo>
                <a:lnTo>
                  <a:pt x="756352" y="6274427"/>
                </a:lnTo>
                <a:lnTo>
                  <a:pt x="863378" y="6274427"/>
                </a:lnTo>
                <a:lnTo>
                  <a:pt x="863378" y="6321063"/>
                </a:lnTo>
                <a:lnTo>
                  <a:pt x="756352" y="6321063"/>
                </a:lnTo>
                <a:lnTo>
                  <a:pt x="756352" y="6428089"/>
                </a:lnTo>
                <a:lnTo>
                  <a:pt x="709715" y="6428089"/>
                </a:lnTo>
                <a:lnTo>
                  <a:pt x="709715" y="6321063"/>
                </a:lnTo>
                <a:lnTo>
                  <a:pt x="602690" y="6321063"/>
                </a:lnTo>
                <a:lnTo>
                  <a:pt x="602690" y="6274427"/>
                </a:lnTo>
                <a:lnTo>
                  <a:pt x="709715" y="6274427"/>
                </a:lnTo>
                <a:close/>
                <a:moveTo>
                  <a:pt x="107025" y="6167401"/>
                </a:moveTo>
                <a:lnTo>
                  <a:pt x="154260" y="6167401"/>
                </a:lnTo>
                <a:lnTo>
                  <a:pt x="154260" y="6274427"/>
                </a:lnTo>
                <a:lnTo>
                  <a:pt x="261286" y="6274427"/>
                </a:lnTo>
                <a:lnTo>
                  <a:pt x="261286" y="6321063"/>
                </a:lnTo>
                <a:lnTo>
                  <a:pt x="154260" y="6321063"/>
                </a:lnTo>
                <a:lnTo>
                  <a:pt x="154260" y="6428089"/>
                </a:lnTo>
                <a:lnTo>
                  <a:pt x="107025" y="6428089"/>
                </a:lnTo>
                <a:lnTo>
                  <a:pt x="107025" y="6321063"/>
                </a:lnTo>
                <a:lnTo>
                  <a:pt x="0" y="6321063"/>
                </a:lnTo>
                <a:lnTo>
                  <a:pt x="0" y="6274427"/>
                </a:lnTo>
                <a:lnTo>
                  <a:pt x="107025" y="6274427"/>
                </a:lnTo>
                <a:close/>
                <a:moveTo>
                  <a:pt x="7283705" y="5761422"/>
                </a:moveTo>
                <a:lnTo>
                  <a:pt x="7263376" y="5781751"/>
                </a:lnTo>
                <a:lnTo>
                  <a:pt x="7339310" y="5857685"/>
                </a:lnTo>
                <a:lnTo>
                  <a:pt x="7263376" y="5933620"/>
                </a:lnTo>
                <a:lnTo>
                  <a:pt x="7283705" y="5953948"/>
                </a:lnTo>
                <a:lnTo>
                  <a:pt x="7359639" y="5877416"/>
                </a:lnTo>
                <a:lnTo>
                  <a:pt x="7435573" y="5953350"/>
                </a:lnTo>
                <a:lnTo>
                  <a:pt x="7455902" y="5933021"/>
                </a:lnTo>
                <a:lnTo>
                  <a:pt x="7379968" y="5857087"/>
                </a:lnTo>
                <a:lnTo>
                  <a:pt x="7455902" y="5781751"/>
                </a:lnTo>
                <a:lnTo>
                  <a:pt x="7435573" y="5761422"/>
                </a:lnTo>
                <a:lnTo>
                  <a:pt x="7359639" y="5837356"/>
                </a:lnTo>
                <a:close/>
                <a:moveTo>
                  <a:pt x="4874137" y="5761422"/>
                </a:moveTo>
                <a:lnTo>
                  <a:pt x="4853808" y="5781751"/>
                </a:lnTo>
                <a:lnTo>
                  <a:pt x="4929742" y="5857685"/>
                </a:lnTo>
                <a:lnTo>
                  <a:pt x="4853808" y="5933620"/>
                </a:lnTo>
                <a:lnTo>
                  <a:pt x="4874137" y="5953948"/>
                </a:lnTo>
                <a:lnTo>
                  <a:pt x="4950071" y="5877416"/>
                </a:lnTo>
                <a:lnTo>
                  <a:pt x="5026005" y="5953351"/>
                </a:lnTo>
                <a:lnTo>
                  <a:pt x="5046334" y="5933022"/>
                </a:lnTo>
                <a:lnTo>
                  <a:pt x="4970400" y="5857087"/>
                </a:lnTo>
                <a:lnTo>
                  <a:pt x="5046334" y="5781751"/>
                </a:lnTo>
                <a:lnTo>
                  <a:pt x="5026005" y="5761422"/>
                </a:lnTo>
                <a:lnTo>
                  <a:pt x="4950071" y="5837356"/>
                </a:lnTo>
                <a:close/>
                <a:moveTo>
                  <a:pt x="2464577" y="5761422"/>
                </a:moveTo>
                <a:lnTo>
                  <a:pt x="2444248" y="5781751"/>
                </a:lnTo>
                <a:lnTo>
                  <a:pt x="2520183" y="5857685"/>
                </a:lnTo>
                <a:lnTo>
                  <a:pt x="2444248" y="5933620"/>
                </a:lnTo>
                <a:lnTo>
                  <a:pt x="2464577" y="5953948"/>
                </a:lnTo>
                <a:lnTo>
                  <a:pt x="2540512" y="5877416"/>
                </a:lnTo>
                <a:lnTo>
                  <a:pt x="2616446" y="5953351"/>
                </a:lnTo>
                <a:lnTo>
                  <a:pt x="2636775" y="5933022"/>
                </a:lnTo>
                <a:lnTo>
                  <a:pt x="2560841" y="5857087"/>
                </a:lnTo>
                <a:lnTo>
                  <a:pt x="2636775" y="5781751"/>
                </a:lnTo>
                <a:lnTo>
                  <a:pt x="2616446" y="5761422"/>
                </a:lnTo>
                <a:lnTo>
                  <a:pt x="2540512" y="5837356"/>
                </a:lnTo>
                <a:close/>
                <a:moveTo>
                  <a:pt x="10295963" y="5760824"/>
                </a:moveTo>
                <a:lnTo>
                  <a:pt x="10275634" y="5781153"/>
                </a:lnTo>
                <a:lnTo>
                  <a:pt x="10351568" y="5857087"/>
                </a:lnTo>
                <a:lnTo>
                  <a:pt x="10275634" y="5933021"/>
                </a:lnTo>
                <a:lnTo>
                  <a:pt x="10295963" y="5953350"/>
                </a:lnTo>
                <a:lnTo>
                  <a:pt x="10371897" y="5877416"/>
                </a:lnTo>
                <a:lnTo>
                  <a:pt x="10447831" y="5953350"/>
                </a:lnTo>
                <a:lnTo>
                  <a:pt x="10468160" y="5933021"/>
                </a:lnTo>
                <a:lnTo>
                  <a:pt x="10392226" y="5857087"/>
                </a:lnTo>
                <a:lnTo>
                  <a:pt x="10468160" y="5781153"/>
                </a:lnTo>
                <a:lnTo>
                  <a:pt x="10447831" y="5760824"/>
                </a:lnTo>
                <a:lnTo>
                  <a:pt x="10371897" y="5836758"/>
                </a:lnTo>
                <a:close/>
                <a:moveTo>
                  <a:pt x="9693870" y="5760824"/>
                </a:moveTo>
                <a:lnTo>
                  <a:pt x="9673541" y="5781153"/>
                </a:lnTo>
                <a:lnTo>
                  <a:pt x="9749475" y="5857087"/>
                </a:lnTo>
                <a:lnTo>
                  <a:pt x="9673541" y="5933021"/>
                </a:lnTo>
                <a:lnTo>
                  <a:pt x="9693870" y="5953350"/>
                </a:lnTo>
                <a:lnTo>
                  <a:pt x="9769804" y="5877416"/>
                </a:lnTo>
                <a:lnTo>
                  <a:pt x="9845738" y="5953350"/>
                </a:lnTo>
                <a:lnTo>
                  <a:pt x="9866067" y="5933021"/>
                </a:lnTo>
                <a:lnTo>
                  <a:pt x="9790133" y="5857087"/>
                </a:lnTo>
                <a:lnTo>
                  <a:pt x="9866067" y="5781153"/>
                </a:lnTo>
                <a:lnTo>
                  <a:pt x="9845738" y="5760824"/>
                </a:lnTo>
                <a:lnTo>
                  <a:pt x="9769804" y="5836758"/>
                </a:lnTo>
                <a:close/>
                <a:moveTo>
                  <a:pt x="9091179" y="5760824"/>
                </a:moveTo>
                <a:lnTo>
                  <a:pt x="9070850" y="5781153"/>
                </a:lnTo>
                <a:lnTo>
                  <a:pt x="9146785" y="5857087"/>
                </a:lnTo>
                <a:lnTo>
                  <a:pt x="9070850" y="5933021"/>
                </a:lnTo>
                <a:lnTo>
                  <a:pt x="9091179" y="5953350"/>
                </a:lnTo>
                <a:lnTo>
                  <a:pt x="9167113" y="5877416"/>
                </a:lnTo>
                <a:lnTo>
                  <a:pt x="9243048" y="5953350"/>
                </a:lnTo>
                <a:lnTo>
                  <a:pt x="9263377" y="5933021"/>
                </a:lnTo>
                <a:lnTo>
                  <a:pt x="9187442" y="5857087"/>
                </a:lnTo>
                <a:lnTo>
                  <a:pt x="9263377" y="5781153"/>
                </a:lnTo>
                <a:lnTo>
                  <a:pt x="9243048" y="5760824"/>
                </a:lnTo>
                <a:lnTo>
                  <a:pt x="9167113" y="5836758"/>
                </a:lnTo>
                <a:close/>
                <a:moveTo>
                  <a:pt x="8489086" y="5760824"/>
                </a:moveTo>
                <a:lnTo>
                  <a:pt x="8468757" y="5781153"/>
                </a:lnTo>
                <a:lnTo>
                  <a:pt x="8544691" y="5857087"/>
                </a:lnTo>
                <a:lnTo>
                  <a:pt x="8468757" y="5933021"/>
                </a:lnTo>
                <a:lnTo>
                  <a:pt x="8489086" y="5953350"/>
                </a:lnTo>
                <a:lnTo>
                  <a:pt x="8565020" y="5877416"/>
                </a:lnTo>
                <a:lnTo>
                  <a:pt x="8640954" y="5953350"/>
                </a:lnTo>
                <a:lnTo>
                  <a:pt x="8661283" y="5933021"/>
                </a:lnTo>
                <a:lnTo>
                  <a:pt x="8585349" y="5857087"/>
                </a:lnTo>
                <a:lnTo>
                  <a:pt x="8661283" y="5781153"/>
                </a:lnTo>
                <a:lnTo>
                  <a:pt x="8640954" y="5760824"/>
                </a:lnTo>
                <a:lnTo>
                  <a:pt x="8565020" y="5836758"/>
                </a:lnTo>
                <a:close/>
                <a:moveTo>
                  <a:pt x="7886396" y="5760824"/>
                </a:moveTo>
                <a:lnTo>
                  <a:pt x="7866067" y="5781153"/>
                </a:lnTo>
                <a:lnTo>
                  <a:pt x="7942001" y="5857087"/>
                </a:lnTo>
                <a:lnTo>
                  <a:pt x="7866067" y="5933021"/>
                </a:lnTo>
                <a:lnTo>
                  <a:pt x="7886396" y="5953350"/>
                </a:lnTo>
                <a:lnTo>
                  <a:pt x="7962330" y="5877416"/>
                </a:lnTo>
                <a:lnTo>
                  <a:pt x="8038264" y="5953350"/>
                </a:lnTo>
                <a:lnTo>
                  <a:pt x="8058593" y="5933021"/>
                </a:lnTo>
                <a:lnTo>
                  <a:pt x="7982659" y="5857087"/>
                </a:lnTo>
                <a:lnTo>
                  <a:pt x="8058593" y="5781153"/>
                </a:lnTo>
                <a:lnTo>
                  <a:pt x="8038264" y="5760824"/>
                </a:lnTo>
                <a:lnTo>
                  <a:pt x="7962330" y="5836758"/>
                </a:lnTo>
                <a:close/>
                <a:moveTo>
                  <a:pt x="6681612" y="5760824"/>
                </a:moveTo>
                <a:lnTo>
                  <a:pt x="6661283" y="5781153"/>
                </a:lnTo>
                <a:lnTo>
                  <a:pt x="6737217" y="5857087"/>
                </a:lnTo>
                <a:lnTo>
                  <a:pt x="6661283" y="5933021"/>
                </a:lnTo>
                <a:lnTo>
                  <a:pt x="6681612" y="5953350"/>
                </a:lnTo>
                <a:lnTo>
                  <a:pt x="6757546" y="5877416"/>
                </a:lnTo>
                <a:lnTo>
                  <a:pt x="6833480" y="5953350"/>
                </a:lnTo>
                <a:lnTo>
                  <a:pt x="6853809" y="5933021"/>
                </a:lnTo>
                <a:lnTo>
                  <a:pt x="6777875" y="5857087"/>
                </a:lnTo>
                <a:lnTo>
                  <a:pt x="6853809" y="5781153"/>
                </a:lnTo>
                <a:lnTo>
                  <a:pt x="6833480" y="5760824"/>
                </a:lnTo>
                <a:lnTo>
                  <a:pt x="6757546" y="5836758"/>
                </a:lnTo>
                <a:close/>
                <a:moveTo>
                  <a:pt x="6078921" y="5760824"/>
                </a:moveTo>
                <a:lnTo>
                  <a:pt x="6058592" y="5781153"/>
                </a:lnTo>
                <a:lnTo>
                  <a:pt x="6134526" y="5857087"/>
                </a:lnTo>
                <a:lnTo>
                  <a:pt x="6058592" y="5933021"/>
                </a:lnTo>
                <a:lnTo>
                  <a:pt x="6078921" y="5953350"/>
                </a:lnTo>
                <a:lnTo>
                  <a:pt x="6154855" y="5877416"/>
                </a:lnTo>
                <a:lnTo>
                  <a:pt x="6230789" y="5953350"/>
                </a:lnTo>
                <a:lnTo>
                  <a:pt x="6251118" y="5933021"/>
                </a:lnTo>
                <a:lnTo>
                  <a:pt x="6175184" y="5857087"/>
                </a:lnTo>
                <a:lnTo>
                  <a:pt x="6251118" y="5781153"/>
                </a:lnTo>
                <a:lnTo>
                  <a:pt x="6230789" y="5760824"/>
                </a:lnTo>
                <a:lnTo>
                  <a:pt x="6154855" y="5836758"/>
                </a:lnTo>
                <a:close/>
                <a:moveTo>
                  <a:pt x="5476828" y="5760824"/>
                </a:moveTo>
                <a:lnTo>
                  <a:pt x="5456499" y="5781153"/>
                </a:lnTo>
                <a:lnTo>
                  <a:pt x="5532433" y="5857087"/>
                </a:lnTo>
                <a:lnTo>
                  <a:pt x="5456499" y="5933022"/>
                </a:lnTo>
                <a:lnTo>
                  <a:pt x="5476828" y="5953351"/>
                </a:lnTo>
                <a:lnTo>
                  <a:pt x="5552762" y="5877416"/>
                </a:lnTo>
                <a:lnTo>
                  <a:pt x="5628697" y="5953351"/>
                </a:lnTo>
                <a:lnTo>
                  <a:pt x="5649025" y="5933022"/>
                </a:lnTo>
                <a:lnTo>
                  <a:pt x="5573091" y="5857087"/>
                </a:lnTo>
                <a:lnTo>
                  <a:pt x="5649025" y="5781153"/>
                </a:lnTo>
                <a:lnTo>
                  <a:pt x="5628697" y="5760824"/>
                </a:lnTo>
                <a:lnTo>
                  <a:pt x="5552762" y="5836759"/>
                </a:lnTo>
                <a:close/>
                <a:moveTo>
                  <a:pt x="4271446" y="5760824"/>
                </a:moveTo>
                <a:lnTo>
                  <a:pt x="4251117" y="5781153"/>
                </a:lnTo>
                <a:lnTo>
                  <a:pt x="4327052" y="5857087"/>
                </a:lnTo>
                <a:lnTo>
                  <a:pt x="4251117" y="5933022"/>
                </a:lnTo>
                <a:lnTo>
                  <a:pt x="4271446" y="5953351"/>
                </a:lnTo>
                <a:lnTo>
                  <a:pt x="4347380" y="5877416"/>
                </a:lnTo>
                <a:lnTo>
                  <a:pt x="4423315" y="5953351"/>
                </a:lnTo>
                <a:lnTo>
                  <a:pt x="4443644" y="5933022"/>
                </a:lnTo>
                <a:lnTo>
                  <a:pt x="4367709" y="5857087"/>
                </a:lnTo>
                <a:lnTo>
                  <a:pt x="4443644" y="5781153"/>
                </a:lnTo>
                <a:lnTo>
                  <a:pt x="4423315" y="5760824"/>
                </a:lnTo>
                <a:lnTo>
                  <a:pt x="4347380" y="5836759"/>
                </a:lnTo>
                <a:close/>
                <a:moveTo>
                  <a:pt x="3669354" y="5760824"/>
                </a:moveTo>
                <a:lnTo>
                  <a:pt x="3649025" y="5781153"/>
                </a:lnTo>
                <a:lnTo>
                  <a:pt x="3724959" y="5857087"/>
                </a:lnTo>
                <a:lnTo>
                  <a:pt x="3649025" y="5933022"/>
                </a:lnTo>
                <a:lnTo>
                  <a:pt x="3669354" y="5953351"/>
                </a:lnTo>
                <a:lnTo>
                  <a:pt x="3745288" y="5877416"/>
                </a:lnTo>
                <a:lnTo>
                  <a:pt x="3821222" y="5953351"/>
                </a:lnTo>
                <a:lnTo>
                  <a:pt x="3841551" y="5933022"/>
                </a:lnTo>
                <a:lnTo>
                  <a:pt x="3765617" y="5857087"/>
                </a:lnTo>
                <a:lnTo>
                  <a:pt x="3841551" y="5781153"/>
                </a:lnTo>
                <a:lnTo>
                  <a:pt x="3821222" y="5760824"/>
                </a:lnTo>
                <a:lnTo>
                  <a:pt x="3745288" y="5836759"/>
                </a:lnTo>
                <a:close/>
                <a:moveTo>
                  <a:pt x="3067269" y="5760824"/>
                </a:moveTo>
                <a:lnTo>
                  <a:pt x="3046940" y="5781153"/>
                </a:lnTo>
                <a:lnTo>
                  <a:pt x="3122874" y="5857087"/>
                </a:lnTo>
                <a:lnTo>
                  <a:pt x="3046940" y="5933022"/>
                </a:lnTo>
                <a:lnTo>
                  <a:pt x="3067269" y="5953351"/>
                </a:lnTo>
                <a:lnTo>
                  <a:pt x="3142606" y="5877416"/>
                </a:lnTo>
                <a:lnTo>
                  <a:pt x="3218540" y="5953351"/>
                </a:lnTo>
                <a:lnTo>
                  <a:pt x="3238869" y="5933022"/>
                </a:lnTo>
                <a:lnTo>
                  <a:pt x="3162935" y="5857087"/>
                </a:lnTo>
                <a:lnTo>
                  <a:pt x="3238869" y="5781153"/>
                </a:lnTo>
                <a:lnTo>
                  <a:pt x="3218540" y="5760824"/>
                </a:lnTo>
                <a:lnTo>
                  <a:pt x="3142606" y="5836759"/>
                </a:lnTo>
                <a:close/>
                <a:moveTo>
                  <a:pt x="1861885" y="5760824"/>
                </a:moveTo>
                <a:lnTo>
                  <a:pt x="1841556" y="5781751"/>
                </a:lnTo>
                <a:lnTo>
                  <a:pt x="1917490" y="5857685"/>
                </a:lnTo>
                <a:lnTo>
                  <a:pt x="1841556" y="5933022"/>
                </a:lnTo>
                <a:lnTo>
                  <a:pt x="1861885" y="5953351"/>
                </a:lnTo>
                <a:lnTo>
                  <a:pt x="1937819" y="5877416"/>
                </a:lnTo>
                <a:lnTo>
                  <a:pt x="2013753" y="5953351"/>
                </a:lnTo>
                <a:lnTo>
                  <a:pt x="2034082" y="5933022"/>
                </a:lnTo>
                <a:lnTo>
                  <a:pt x="1958148" y="5857087"/>
                </a:lnTo>
                <a:lnTo>
                  <a:pt x="2034082" y="5781153"/>
                </a:lnTo>
                <a:lnTo>
                  <a:pt x="2013753" y="5760824"/>
                </a:lnTo>
                <a:lnTo>
                  <a:pt x="1937819" y="5836759"/>
                </a:lnTo>
                <a:close/>
                <a:moveTo>
                  <a:pt x="1259791" y="5760824"/>
                </a:moveTo>
                <a:lnTo>
                  <a:pt x="1239462" y="5781153"/>
                </a:lnTo>
                <a:lnTo>
                  <a:pt x="1315396" y="5857087"/>
                </a:lnTo>
                <a:lnTo>
                  <a:pt x="1239462" y="5933022"/>
                </a:lnTo>
                <a:lnTo>
                  <a:pt x="1259791" y="5953351"/>
                </a:lnTo>
                <a:lnTo>
                  <a:pt x="1335725" y="5877416"/>
                </a:lnTo>
                <a:lnTo>
                  <a:pt x="1411659" y="5953351"/>
                </a:lnTo>
                <a:lnTo>
                  <a:pt x="1431988" y="5933022"/>
                </a:lnTo>
                <a:lnTo>
                  <a:pt x="1356054" y="5857087"/>
                </a:lnTo>
                <a:lnTo>
                  <a:pt x="1431988" y="5781153"/>
                </a:lnTo>
                <a:lnTo>
                  <a:pt x="1411659" y="5760824"/>
                </a:lnTo>
                <a:lnTo>
                  <a:pt x="1335725" y="5836759"/>
                </a:lnTo>
                <a:close/>
                <a:moveTo>
                  <a:pt x="657101" y="5760824"/>
                </a:moveTo>
                <a:lnTo>
                  <a:pt x="636772" y="5781153"/>
                </a:lnTo>
                <a:lnTo>
                  <a:pt x="712706" y="5857087"/>
                </a:lnTo>
                <a:lnTo>
                  <a:pt x="636772" y="5933022"/>
                </a:lnTo>
                <a:lnTo>
                  <a:pt x="657101" y="5953351"/>
                </a:lnTo>
                <a:lnTo>
                  <a:pt x="733035" y="5877416"/>
                </a:lnTo>
                <a:lnTo>
                  <a:pt x="808968" y="5953351"/>
                </a:lnTo>
                <a:lnTo>
                  <a:pt x="829298" y="5933022"/>
                </a:lnTo>
                <a:lnTo>
                  <a:pt x="753363" y="5857087"/>
                </a:lnTo>
                <a:lnTo>
                  <a:pt x="829298" y="5781153"/>
                </a:lnTo>
                <a:lnTo>
                  <a:pt x="808968" y="5760824"/>
                </a:lnTo>
                <a:lnTo>
                  <a:pt x="733035" y="5836759"/>
                </a:lnTo>
                <a:close/>
                <a:moveTo>
                  <a:pt x="55007" y="5760824"/>
                </a:moveTo>
                <a:lnTo>
                  <a:pt x="34080" y="5781751"/>
                </a:lnTo>
                <a:lnTo>
                  <a:pt x="110014" y="5857685"/>
                </a:lnTo>
                <a:lnTo>
                  <a:pt x="34080" y="5933022"/>
                </a:lnTo>
                <a:lnTo>
                  <a:pt x="54409" y="5953351"/>
                </a:lnTo>
                <a:lnTo>
                  <a:pt x="130343" y="5877416"/>
                </a:lnTo>
                <a:lnTo>
                  <a:pt x="206279" y="5953351"/>
                </a:lnTo>
                <a:lnTo>
                  <a:pt x="226606" y="5933022"/>
                </a:lnTo>
                <a:lnTo>
                  <a:pt x="150672" y="5857087"/>
                </a:lnTo>
                <a:lnTo>
                  <a:pt x="226606" y="5781751"/>
                </a:lnTo>
                <a:lnTo>
                  <a:pt x="206279" y="5761422"/>
                </a:lnTo>
                <a:lnTo>
                  <a:pt x="130343" y="5837356"/>
                </a:lnTo>
                <a:close/>
                <a:moveTo>
                  <a:pt x="5476828" y="5735712"/>
                </a:moveTo>
                <a:lnTo>
                  <a:pt x="5552762" y="5811646"/>
                </a:lnTo>
                <a:lnTo>
                  <a:pt x="5628697" y="5735712"/>
                </a:lnTo>
                <a:lnTo>
                  <a:pt x="5674735" y="5781751"/>
                </a:lnTo>
                <a:lnTo>
                  <a:pt x="5598801" y="5857685"/>
                </a:lnTo>
                <a:lnTo>
                  <a:pt x="5674735" y="5933620"/>
                </a:lnTo>
                <a:lnTo>
                  <a:pt x="5628099" y="5978463"/>
                </a:lnTo>
                <a:lnTo>
                  <a:pt x="5552164" y="5902528"/>
                </a:lnTo>
                <a:lnTo>
                  <a:pt x="5476828" y="5978463"/>
                </a:lnTo>
                <a:lnTo>
                  <a:pt x="5430789" y="5932424"/>
                </a:lnTo>
                <a:lnTo>
                  <a:pt x="5506723" y="5856489"/>
                </a:lnTo>
                <a:lnTo>
                  <a:pt x="5430789" y="5781751"/>
                </a:lnTo>
                <a:close/>
                <a:moveTo>
                  <a:pt x="4874735" y="5735712"/>
                </a:moveTo>
                <a:lnTo>
                  <a:pt x="4950669" y="5811646"/>
                </a:lnTo>
                <a:lnTo>
                  <a:pt x="5026603" y="5735712"/>
                </a:lnTo>
                <a:lnTo>
                  <a:pt x="5072642" y="5781751"/>
                </a:lnTo>
                <a:lnTo>
                  <a:pt x="4996708" y="5857685"/>
                </a:lnTo>
                <a:lnTo>
                  <a:pt x="5072642" y="5933620"/>
                </a:lnTo>
                <a:lnTo>
                  <a:pt x="5026005" y="5978463"/>
                </a:lnTo>
                <a:lnTo>
                  <a:pt x="4950071" y="5902528"/>
                </a:lnTo>
                <a:lnTo>
                  <a:pt x="4874137" y="5978463"/>
                </a:lnTo>
                <a:lnTo>
                  <a:pt x="4828098" y="5932424"/>
                </a:lnTo>
                <a:lnTo>
                  <a:pt x="4904032" y="5856489"/>
                </a:lnTo>
                <a:lnTo>
                  <a:pt x="4828696" y="5781751"/>
                </a:lnTo>
                <a:close/>
                <a:moveTo>
                  <a:pt x="4272044" y="5735712"/>
                </a:moveTo>
                <a:lnTo>
                  <a:pt x="4347978" y="5811646"/>
                </a:lnTo>
                <a:lnTo>
                  <a:pt x="4423913" y="5735712"/>
                </a:lnTo>
                <a:lnTo>
                  <a:pt x="4469951" y="5781751"/>
                </a:lnTo>
                <a:lnTo>
                  <a:pt x="4394017" y="5857685"/>
                </a:lnTo>
                <a:lnTo>
                  <a:pt x="4469951" y="5933620"/>
                </a:lnTo>
                <a:lnTo>
                  <a:pt x="4423913" y="5979658"/>
                </a:lnTo>
                <a:lnTo>
                  <a:pt x="4347978" y="5903724"/>
                </a:lnTo>
                <a:lnTo>
                  <a:pt x="4272044" y="5978463"/>
                </a:lnTo>
                <a:lnTo>
                  <a:pt x="4226005" y="5932424"/>
                </a:lnTo>
                <a:lnTo>
                  <a:pt x="4301939" y="5856489"/>
                </a:lnTo>
                <a:lnTo>
                  <a:pt x="4226005" y="5781751"/>
                </a:lnTo>
                <a:close/>
                <a:moveTo>
                  <a:pt x="3669951" y="5735712"/>
                </a:moveTo>
                <a:lnTo>
                  <a:pt x="3745886" y="5811646"/>
                </a:lnTo>
                <a:lnTo>
                  <a:pt x="3821820" y="5735712"/>
                </a:lnTo>
                <a:lnTo>
                  <a:pt x="3867859" y="5781751"/>
                </a:lnTo>
                <a:lnTo>
                  <a:pt x="3791925" y="5857685"/>
                </a:lnTo>
                <a:lnTo>
                  <a:pt x="3867859" y="5933620"/>
                </a:lnTo>
                <a:lnTo>
                  <a:pt x="3820624" y="5978463"/>
                </a:lnTo>
                <a:lnTo>
                  <a:pt x="3744690" y="5902528"/>
                </a:lnTo>
                <a:lnTo>
                  <a:pt x="3668756" y="5978463"/>
                </a:lnTo>
                <a:lnTo>
                  <a:pt x="3622717" y="5932424"/>
                </a:lnTo>
                <a:lnTo>
                  <a:pt x="3698651" y="5856489"/>
                </a:lnTo>
                <a:lnTo>
                  <a:pt x="3623913" y="5781751"/>
                </a:lnTo>
                <a:close/>
                <a:moveTo>
                  <a:pt x="3067269" y="5735712"/>
                </a:moveTo>
                <a:lnTo>
                  <a:pt x="3143203" y="5811646"/>
                </a:lnTo>
                <a:lnTo>
                  <a:pt x="3219138" y="5735712"/>
                </a:lnTo>
                <a:lnTo>
                  <a:pt x="3265176" y="5781751"/>
                </a:lnTo>
                <a:lnTo>
                  <a:pt x="3189242" y="5857685"/>
                </a:lnTo>
                <a:lnTo>
                  <a:pt x="3265176" y="5933620"/>
                </a:lnTo>
                <a:lnTo>
                  <a:pt x="3218540" y="5978463"/>
                </a:lnTo>
                <a:lnTo>
                  <a:pt x="3142606" y="5902528"/>
                </a:lnTo>
                <a:lnTo>
                  <a:pt x="3067269" y="5978463"/>
                </a:lnTo>
                <a:lnTo>
                  <a:pt x="3021230" y="5932424"/>
                </a:lnTo>
                <a:lnTo>
                  <a:pt x="3097164" y="5856489"/>
                </a:lnTo>
                <a:lnTo>
                  <a:pt x="3021230" y="5781751"/>
                </a:lnTo>
                <a:close/>
                <a:moveTo>
                  <a:pt x="2464577" y="5735712"/>
                </a:moveTo>
                <a:lnTo>
                  <a:pt x="2540512" y="5811646"/>
                </a:lnTo>
                <a:lnTo>
                  <a:pt x="2616446" y="5735712"/>
                </a:lnTo>
                <a:lnTo>
                  <a:pt x="2662485" y="5781751"/>
                </a:lnTo>
                <a:lnTo>
                  <a:pt x="2586551" y="5857685"/>
                </a:lnTo>
                <a:lnTo>
                  <a:pt x="2662485" y="5933620"/>
                </a:lnTo>
                <a:lnTo>
                  <a:pt x="2616446" y="5979658"/>
                </a:lnTo>
                <a:lnTo>
                  <a:pt x="2540512" y="5903724"/>
                </a:lnTo>
                <a:lnTo>
                  <a:pt x="2464577" y="5978463"/>
                </a:lnTo>
                <a:lnTo>
                  <a:pt x="2418538" y="5932424"/>
                </a:lnTo>
                <a:lnTo>
                  <a:pt x="2494472" y="5856489"/>
                </a:lnTo>
                <a:lnTo>
                  <a:pt x="2418538" y="5781751"/>
                </a:lnTo>
                <a:close/>
                <a:moveTo>
                  <a:pt x="1862483" y="5735712"/>
                </a:moveTo>
                <a:lnTo>
                  <a:pt x="1938417" y="5811646"/>
                </a:lnTo>
                <a:lnTo>
                  <a:pt x="2014351" y="5735712"/>
                </a:lnTo>
                <a:lnTo>
                  <a:pt x="2060391" y="5781751"/>
                </a:lnTo>
                <a:lnTo>
                  <a:pt x="1984456" y="5857685"/>
                </a:lnTo>
                <a:lnTo>
                  <a:pt x="2060391" y="5933620"/>
                </a:lnTo>
                <a:lnTo>
                  <a:pt x="2013753" y="5978463"/>
                </a:lnTo>
                <a:lnTo>
                  <a:pt x="1937819" y="5902528"/>
                </a:lnTo>
                <a:lnTo>
                  <a:pt x="1861885" y="5978463"/>
                </a:lnTo>
                <a:lnTo>
                  <a:pt x="1815846" y="5932424"/>
                </a:lnTo>
                <a:lnTo>
                  <a:pt x="1891781" y="5856489"/>
                </a:lnTo>
                <a:lnTo>
                  <a:pt x="1816444" y="5781751"/>
                </a:lnTo>
                <a:close/>
                <a:moveTo>
                  <a:pt x="1259791" y="5735712"/>
                </a:moveTo>
                <a:lnTo>
                  <a:pt x="1335725" y="5811646"/>
                </a:lnTo>
                <a:lnTo>
                  <a:pt x="1411659" y="5735712"/>
                </a:lnTo>
                <a:lnTo>
                  <a:pt x="1457698" y="5781751"/>
                </a:lnTo>
                <a:lnTo>
                  <a:pt x="1381166" y="5857087"/>
                </a:lnTo>
                <a:lnTo>
                  <a:pt x="1457100" y="5933022"/>
                </a:lnTo>
                <a:lnTo>
                  <a:pt x="1411062" y="5979060"/>
                </a:lnTo>
                <a:lnTo>
                  <a:pt x="1335127" y="5903126"/>
                </a:lnTo>
                <a:lnTo>
                  <a:pt x="1259791" y="5978463"/>
                </a:lnTo>
                <a:lnTo>
                  <a:pt x="1213752" y="5932424"/>
                </a:lnTo>
                <a:lnTo>
                  <a:pt x="1289686" y="5856489"/>
                </a:lnTo>
                <a:lnTo>
                  <a:pt x="1213752" y="5781751"/>
                </a:lnTo>
                <a:close/>
                <a:moveTo>
                  <a:pt x="657699" y="5735712"/>
                </a:moveTo>
                <a:lnTo>
                  <a:pt x="733632" y="5811646"/>
                </a:lnTo>
                <a:lnTo>
                  <a:pt x="809566" y="5735712"/>
                </a:lnTo>
                <a:lnTo>
                  <a:pt x="855605" y="5781751"/>
                </a:lnTo>
                <a:lnTo>
                  <a:pt x="779671" y="5857685"/>
                </a:lnTo>
                <a:lnTo>
                  <a:pt x="855605" y="5933620"/>
                </a:lnTo>
                <a:lnTo>
                  <a:pt x="808968" y="5978463"/>
                </a:lnTo>
                <a:lnTo>
                  <a:pt x="733035" y="5902528"/>
                </a:lnTo>
                <a:lnTo>
                  <a:pt x="657101" y="5978463"/>
                </a:lnTo>
                <a:lnTo>
                  <a:pt x="611061" y="5932424"/>
                </a:lnTo>
                <a:lnTo>
                  <a:pt x="686995" y="5856489"/>
                </a:lnTo>
                <a:lnTo>
                  <a:pt x="611659" y="5781751"/>
                </a:lnTo>
                <a:close/>
                <a:moveTo>
                  <a:pt x="55007" y="5735712"/>
                </a:moveTo>
                <a:lnTo>
                  <a:pt x="130941" y="5811646"/>
                </a:lnTo>
                <a:lnTo>
                  <a:pt x="206875" y="5735712"/>
                </a:lnTo>
                <a:lnTo>
                  <a:pt x="252915" y="5781751"/>
                </a:lnTo>
                <a:lnTo>
                  <a:pt x="176980" y="5857685"/>
                </a:lnTo>
                <a:lnTo>
                  <a:pt x="252915" y="5933620"/>
                </a:lnTo>
                <a:lnTo>
                  <a:pt x="206875" y="5979658"/>
                </a:lnTo>
                <a:lnTo>
                  <a:pt x="130941" y="5903724"/>
                </a:lnTo>
                <a:lnTo>
                  <a:pt x="55007" y="5978463"/>
                </a:lnTo>
                <a:lnTo>
                  <a:pt x="8969" y="5932424"/>
                </a:lnTo>
                <a:lnTo>
                  <a:pt x="84902" y="5856489"/>
                </a:lnTo>
                <a:lnTo>
                  <a:pt x="8969" y="5781751"/>
                </a:lnTo>
                <a:close/>
                <a:moveTo>
                  <a:pt x="10295963" y="5734516"/>
                </a:moveTo>
                <a:lnTo>
                  <a:pt x="10371897" y="5810450"/>
                </a:lnTo>
                <a:lnTo>
                  <a:pt x="10447831" y="5734516"/>
                </a:lnTo>
                <a:lnTo>
                  <a:pt x="10493870" y="5780555"/>
                </a:lnTo>
                <a:lnTo>
                  <a:pt x="10417936" y="5856489"/>
                </a:lnTo>
                <a:lnTo>
                  <a:pt x="10493870" y="5932424"/>
                </a:lnTo>
                <a:lnTo>
                  <a:pt x="10447831" y="5978463"/>
                </a:lnTo>
                <a:lnTo>
                  <a:pt x="10371897" y="5902528"/>
                </a:lnTo>
                <a:lnTo>
                  <a:pt x="10295963" y="5978463"/>
                </a:lnTo>
                <a:lnTo>
                  <a:pt x="10249924" y="5932424"/>
                </a:lnTo>
                <a:lnTo>
                  <a:pt x="10325858" y="5856489"/>
                </a:lnTo>
                <a:lnTo>
                  <a:pt x="10249924" y="5780555"/>
                </a:lnTo>
                <a:close/>
                <a:moveTo>
                  <a:pt x="9693272" y="5734516"/>
                </a:moveTo>
                <a:lnTo>
                  <a:pt x="9769206" y="5810450"/>
                </a:lnTo>
                <a:lnTo>
                  <a:pt x="9845140" y="5734516"/>
                </a:lnTo>
                <a:lnTo>
                  <a:pt x="9891180" y="5780555"/>
                </a:lnTo>
                <a:lnTo>
                  <a:pt x="9815245" y="5856489"/>
                </a:lnTo>
                <a:lnTo>
                  <a:pt x="9891180" y="5932424"/>
                </a:lnTo>
                <a:lnTo>
                  <a:pt x="9845140" y="5978463"/>
                </a:lnTo>
                <a:lnTo>
                  <a:pt x="9769206" y="5902528"/>
                </a:lnTo>
                <a:lnTo>
                  <a:pt x="9693272" y="5978463"/>
                </a:lnTo>
                <a:lnTo>
                  <a:pt x="9647233" y="5932424"/>
                </a:lnTo>
                <a:lnTo>
                  <a:pt x="9723167" y="5856489"/>
                </a:lnTo>
                <a:lnTo>
                  <a:pt x="9647233" y="5780555"/>
                </a:lnTo>
                <a:close/>
                <a:moveTo>
                  <a:pt x="9091777" y="5734516"/>
                </a:moveTo>
                <a:lnTo>
                  <a:pt x="9167711" y="5810450"/>
                </a:lnTo>
                <a:lnTo>
                  <a:pt x="9243645" y="5734516"/>
                </a:lnTo>
                <a:lnTo>
                  <a:pt x="9289684" y="5780555"/>
                </a:lnTo>
                <a:lnTo>
                  <a:pt x="9213750" y="5856489"/>
                </a:lnTo>
                <a:lnTo>
                  <a:pt x="9289684" y="5932424"/>
                </a:lnTo>
                <a:lnTo>
                  <a:pt x="9243645" y="5978463"/>
                </a:lnTo>
                <a:lnTo>
                  <a:pt x="9167711" y="5902528"/>
                </a:lnTo>
                <a:lnTo>
                  <a:pt x="9091777" y="5978463"/>
                </a:lnTo>
                <a:lnTo>
                  <a:pt x="9045738" y="5932424"/>
                </a:lnTo>
                <a:lnTo>
                  <a:pt x="9121672" y="5856489"/>
                </a:lnTo>
                <a:lnTo>
                  <a:pt x="9045738" y="5780555"/>
                </a:lnTo>
                <a:close/>
                <a:moveTo>
                  <a:pt x="8488488" y="5734516"/>
                </a:moveTo>
                <a:lnTo>
                  <a:pt x="8564422" y="5810450"/>
                </a:lnTo>
                <a:lnTo>
                  <a:pt x="8640356" y="5734516"/>
                </a:lnTo>
                <a:lnTo>
                  <a:pt x="8686396" y="5780555"/>
                </a:lnTo>
                <a:lnTo>
                  <a:pt x="8610461" y="5856489"/>
                </a:lnTo>
                <a:lnTo>
                  <a:pt x="8686396" y="5932424"/>
                </a:lnTo>
                <a:lnTo>
                  <a:pt x="8640356" y="5978463"/>
                </a:lnTo>
                <a:lnTo>
                  <a:pt x="8564422" y="5902528"/>
                </a:lnTo>
                <a:lnTo>
                  <a:pt x="8488488" y="5978463"/>
                </a:lnTo>
                <a:lnTo>
                  <a:pt x="8442449" y="5932424"/>
                </a:lnTo>
                <a:lnTo>
                  <a:pt x="8518383" y="5856489"/>
                </a:lnTo>
                <a:lnTo>
                  <a:pt x="8442449" y="5780555"/>
                </a:lnTo>
                <a:close/>
                <a:moveTo>
                  <a:pt x="7886396" y="5734516"/>
                </a:moveTo>
                <a:lnTo>
                  <a:pt x="7962330" y="5810450"/>
                </a:lnTo>
                <a:lnTo>
                  <a:pt x="8038264" y="5734516"/>
                </a:lnTo>
                <a:lnTo>
                  <a:pt x="8084303" y="5780555"/>
                </a:lnTo>
                <a:lnTo>
                  <a:pt x="8008369" y="5856489"/>
                </a:lnTo>
                <a:lnTo>
                  <a:pt x="8084303" y="5932424"/>
                </a:lnTo>
                <a:lnTo>
                  <a:pt x="8038264" y="5978463"/>
                </a:lnTo>
                <a:lnTo>
                  <a:pt x="7962330" y="5902528"/>
                </a:lnTo>
                <a:lnTo>
                  <a:pt x="7886396" y="5978463"/>
                </a:lnTo>
                <a:lnTo>
                  <a:pt x="7840357" y="5932424"/>
                </a:lnTo>
                <a:lnTo>
                  <a:pt x="7916291" y="5856489"/>
                </a:lnTo>
                <a:lnTo>
                  <a:pt x="7840357" y="5780555"/>
                </a:lnTo>
                <a:close/>
                <a:moveTo>
                  <a:pt x="7283705" y="5734516"/>
                </a:moveTo>
                <a:lnTo>
                  <a:pt x="7359639" y="5810450"/>
                </a:lnTo>
                <a:lnTo>
                  <a:pt x="7435573" y="5734516"/>
                </a:lnTo>
                <a:lnTo>
                  <a:pt x="7481613" y="5780555"/>
                </a:lnTo>
                <a:lnTo>
                  <a:pt x="7405678" y="5856489"/>
                </a:lnTo>
                <a:lnTo>
                  <a:pt x="7481613" y="5932424"/>
                </a:lnTo>
                <a:lnTo>
                  <a:pt x="7435573" y="5978463"/>
                </a:lnTo>
                <a:lnTo>
                  <a:pt x="7359639" y="5902528"/>
                </a:lnTo>
                <a:lnTo>
                  <a:pt x="7283705" y="5978463"/>
                </a:lnTo>
                <a:lnTo>
                  <a:pt x="7237666" y="5932424"/>
                </a:lnTo>
                <a:lnTo>
                  <a:pt x="7313600" y="5856489"/>
                </a:lnTo>
                <a:lnTo>
                  <a:pt x="7237666" y="5780555"/>
                </a:lnTo>
                <a:close/>
                <a:moveTo>
                  <a:pt x="6681612" y="5734516"/>
                </a:moveTo>
                <a:lnTo>
                  <a:pt x="6757546" y="5810450"/>
                </a:lnTo>
                <a:lnTo>
                  <a:pt x="6833480" y="5734516"/>
                </a:lnTo>
                <a:lnTo>
                  <a:pt x="6879519" y="5780555"/>
                </a:lnTo>
                <a:lnTo>
                  <a:pt x="6803585" y="5856489"/>
                </a:lnTo>
                <a:lnTo>
                  <a:pt x="6879519" y="5932424"/>
                </a:lnTo>
                <a:lnTo>
                  <a:pt x="6833480" y="5978463"/>
                </a:lnTo>
                <a:lnTo>
                  <a:pt x="6757546" y="5902528"/>
                </a:lnTo>
                <a:lnTo>
                  <a:pt x="6681612" y="5978463"/>
                </a:lnTo>
                <a:lnTo>
                  <a:pt x="6635573" y="5932424"/>
                </a:lnTo>
                <a:lnTo>
                  <a:pt x="6711507" y="5856489"/>
                </a:lnTo>
                <a:lnTo>
                  <a:pt x="6635573" y="5780555"/>
                </a:lnTo>
                <a:close/>
                <a:moveTo>
                  <a:pt x="6078921" y="5734516"/>
                </a:moveTo>
                <a:lnTo>
                  <a:pt x="6154855" y="5810450"/>
                </a:lnTo>
                <a:lnTo>
                  <a:pt x="6230789" y="5734516"/>
                </a:lnTo>
                <a:lnTo>
                  <a:pt x="6276829" y="5780555"/>
                </a:lnTo>
                <a:lnTo>
                  <a:pt x="6200894" y="5856489"/>
                </a:lnTo>
                <a:lnTo>
                  <a:pt x="6276829" y="5932424"/>
                </a:lnTo>
                <a:lnTo>
                  <a:pt x="6230789" y="5978463"/>
                </a:lnTo>
                <a:lnTo>
                  <a:pt x="6154855" y="5902528"/>
                </a:lnTo>
                <a:lnTo>
                  <a:pt x="6078921" y="5978463"/>
                </a:lnTo>
                <a:lnTo>
                  <a:pt x="6032882" y="5932424"/>
                </a:lnTo>
                <a:lnTo>
                  <a:pt x="6108816" y="5856489"/>
                </a:lnTo>
                <a:lnTo>
                  <a:pt x="6032882" y="5780555"/>
                </a:lnTo>
                <a:close/>
                <a:moveTo>
                  <a:pt x="10348579" y="5286085"/>
                </a:moveTo>
                <a:lnTo>
                  <a:pt x="10395813" y="5286085"/>
                </a:lnTo>
                <a:lnTo>
                  <a:pt x="10395813" y="5393111"/>
                </a:lnTo>
                <a:lnTo>
                  <a:pt x="10502838" y="5393111"/>
                </a:lnTo>
                <a:lnTo>
                  <a:pt x="10502838" y="5440345"/>
                </a:lnTo>
                <a:lnTo>
                  <a:pt x="10395813" y="5440345"/>
                </a:lnTo>
                <a:lnTo>
                  <a:pt x="10395813" y="5547371"/>
                </a:lnTo>
                <a:lnTo>
                  <a:pt x="10348579" y="5547371"/>
                </a:lnTo>
                <a:lnTo>
                  <a:pt x="10348579" y="5440345"/>
                </a:lnTo>
                <a:lnTo>
                  <a:pt x="10241553" y="5440345"/>
                </a:lnTo>
                <a:lnTo>
                  <a:pt x="10241553" y="5393111"/>
                </a:lnTo>
                <a:lnTo>
                  <a:pt x="10348579" y="5393111"/>
                </a:lnTo>
                <a:close/>
                <a:moveTo>
                  <a:pt x="9746486" y="5286085"/>
                </a:moveTo>
                <a:lnTo>
                  <a:pt x="9793123" y="5286085"/>
                </a:lnTo>
                <a:lnTo>
                  <a:pt x="9793123" y="5393111"/>
                </a:lnTo>
                <a:lnTo>
                  <a:pt x="9900148" y="5393111"/>
                </a:lnTo>
                <a:lnTo>
                  <a:pt x="9900148" y="5440345"/>
                </a:lnTo>
                <a:lnTo>
                  <a:pt x="9793123" y="5440345"/>
                </a:lnTo>
                <a:lnTo>
                  <a:pt x="9793123" y="5547371"/>
                </a:lnTo>
                <a:lnTo>
                  <a:pt x="9746486" y="5547371"/>
                </a:lnTo>
                <a:lnTo>
                  <a:pt x="9746486" y="5440345"/>
                </a:lnTo>
                <a:lnTo>
                  <a:pt x="9639460" y="5440345"/>
                </a:lnTo>
                <a:lnTo>
                  <a:pt x="9639460" y="5393111"/>
                </a:lnTo>
                <a:lnTo>
                  <a:pt x="9746486" y="5393111"/>
                </a:lnTo>
                <a:close/>
                <a:moveTo>
                  <a:pt x="9143796" y="5286085"/>
                </a:moveTo>
                <a:lnTo>
                  <a:pt x="9191030" y="5286085"/>
                </a:lnTo>
                <a:lnTo>
                  <a:pt x="9191030" y="5393111"/>
                </a:lnTo>
                <a:lnTo>
                  <a:pt x="9298055" y="5393111"/>
                </a:lnTo>
                <a:lnTo>
                  <a:pt x="9298055" y="5440345"/>
                </a:lnTo>
                <a:lnTo>
                  <a:pt x="9191030" y="5440345"/>
                </a:lnTo>
                <a:lnTo>
                  <a:pt x="9191030" y="5547371"/>
                </a:lnTo>
                <a:lnTo>
                  <a:pt x="9143796" y="5547371"/>
                </a:lnTo>
                <a:lnTo>
                  <a:pt x="9143796" y="5440345"/>
                </a:lnTo>
                <a:lnTo>
                  <a:pt x="9036770" y="5440345"/>
                </a:lnTo>
                <a:lnTo>
                  <a:pt x="9036770" y="5393111"/>
                </a:lnTo>
                <a:lnTo>
                  <a:pt x="9143796" y="5393111"/>
                </a:lnTo>
                <a:close/>
                <a:moveTo>
                  <a:pt x="8541105" y="5286085"/>
                </a:moveTo>
                <a:lnTo>
                  <a:pt x="8588339" y="5286085"/>
                </a:lnTo>
                <a:lnTo>
                  <a:pt x="8588339" y="5393111"/>
                </a:lnTo>
                <a:lnTo>
                  <a:pt x="8695365" y="5393111"/>
                </a:lnTo>
                <a:lnTo>
                  <a:pt x="8695365" y="5440345"/>
                </a:lnTo>
                <a:lnTo>
                  <a:pt x="8588339" y="5440345"/>
                </a:lnTo>
                <a:lnTo>
                  <a:pt x="8588339" y="5547371"/>
                </a:lnTo>
                <a:lnTo>
                  <a:pt x="8541105" y="5547371"/>
                </a:lnTo>
                <a:lnTo>
                  <a:pt x="8541105" y="5440345"/>
                </a:lnTo>
                <a:lnTo>
                  <a:pt x="8434079" y="5440345"/>
                </a:lnTo>
                <a:lnTo>
                  <a:pt x="8434079" y="5393111"/>
                </a:lnTo>
                <a:lnTo>
                  <a:pt x="8541105" y="5393111"/>
                </a:lnTo>
                <a:close/>
                <a:moveTo>
                  <a:pt x="7939012" y="5286085"/>
                </a:moveTo>
                <a:lnTo>
                  <a:pt x="7985648" y="5286085"/>
                </a:lnTo>
                <a:lnTo>
                  <a:pt x="7985648" y="5393111"/>
                </a:lnTo>
                <a:lnTo>
                  <a:pt x="8092674" y="5393111"/>
                </a:lnTo>
                <a:lnTo>
                  <a:pt x="8092674" y="5440345"/>
                </a:lnTo>
                <a:lnTo>
                  <a:pt x="7985648" y="5440345"/>
                </a:lnTo>
                <a:lnTo>
                  <a:pt x="7985648" y="5547371"/>
                </a:lnTo>
                <a:lnTo>
                  <a:pt x="7939012" y="5547371"/>
                </a:lnTo>
                <a:lnTo>
                  <a:pt x="7939012" y="5440345"/>
                </a:lnTo>
                <a:lnTo>
                  <a:pt x="7831986" y="5440345"/>
                </a:lnTo>
                <a:lnTo>
                  <a:pt x="7831986" y="5393111"/>
                </a:lnTo>
                <a:lnTo>
                  <a:pt x="7939012" y="5393111"/>
                </a:lnTo>
                <a:close/>
                <a:moveTo>
                  <a:pt x="7336321" y="5286085"/>
                </a:moveTo>
                <a:lnTo>
                  <a:pt x="7383555" y="5286085"/>
                </a:lnTo>
                <a:lnTo>
                  <a:pt x="7383555" y="5393111"/>
                </a:lnTo>
                <a:lnTo>
                  <a:pt x="7490581" y="5393111"/>
                </a:lnTo>
                <a:lnTo>
                  <a:pt x="7490581" y="5440345"/>
                </a:lnTo>
                <a:lnTo>
                  <a:pt x="7383555" y="5440345"/>
                </a:lnTo>
                <a:lnTo>
                  <a:pt x="7383555" y="5547371"/>
                </a:lnTo>
                <a:lnTo>
                  <a:pt x="7336321" y="5547371"/>
                </a:lnTo>
                <a:lnTo>
                  <a:pt x="7336321" y="5440345"/>
                </a:lnTo>
                <a:lnTo>
                  <a:pt x="7229295" y="5440345"/>
                </a:lnTo>
                <a:lnTo>
                  <a:pt x="7229295" y="5393111"/>
                </a:lnTo>
                <a:lnTo>
                  <a:pt x="7336321" y="5393111"/>
                </a:lnTo>
                <a:close/>
                <a:moveTo>
                  <a:pt x="6734228" y="5286085"/>
                </a:moveTo>
                <a:lnTo>
                  <a:pt x="6780864" y="5286085"/>
                </a:lnTo>
                <a:lnTo>
                  <a:pt x="6780864" y="5393111"/>
                </a:lnTo>
                <a:lnTo>
                  <a:pt x="6887890" y="5393111"/>
                </a:lnTo>
                <a:lnTo>
                  <a:pt x="6887890" y="5440345"/>
                </a:lnTo>
                <a:lnTo>
                  <a:pt x="6780864" y="5440345"/>
                </a:lnTo>
                <a:lnTo>
                  <a:pt x="6780864" y="5547371"/>
                </a:lnTo>
                <a:lnTo>
                  <a:pt x="6734228" y="5547371"/>
                </a:lnTo>
                <a:lnTo>
                  <a:pt x="6734228" y="5440345"/>
                </a:lnTo>
                <a:lnTo>
                  <a:pt x="6627202" y="5440345"/>
                </a:lnTo>
                <a:lnTo>
                  <a:pt x="6627202" y="5393111"/>
                </a:lnTo>
                <a:lnTo>
                  <a:pt x="6734228" y="5393111"/>
                </a:lnTo>
                <a:close/>
                <a:moveTo>
                  <a:pt x="6131537" y="5286085"/>
                </a:moveTo>
                <a:lnTo>
                  <a:pt x="6178771" y="5286085"/>
                </a:lnTo>
                <a:lnTo>
                  <a:pt x="6178771" y="5393111"/>
                </a:lnTo>
                <a:lnTo>
                  <a:pt x="6285797" y="5393111"/>
                </a:lnTo>
                <a:lnTo>
                  <a:pt x="6285797" y="5440345"/>
                </a:lnTo>
                <a:lnTo>
                  <a:pt x="6178771" y="5440345"/>
                </a:lnTo>
                <a:lnTo>
                  <a:pt x="6178771" y="5547371"/>
                </a:lnTo>
                <a:lnTo>
                  <a:pt x="6131537" y="5547371"/>
                </a:lnTo>
                <a:lnTo>
                  <a:pt x="6131537" y="5440345"/>
                </a:lnTo>
                <a:lnTo>
                  <a:pt x="6024511" y="5440345"/>
                </a:lnTo>
                <a:lnTo>
                  <a:pt x="6024511" y="5393111"/>
                </a:lnTo>
                <a:lnTo>
                  <a:pt x="6131537" y="5393111"/>
                </a:lnTo>
                <a:close/>
                <a:moveTo>
                  <a:pt x="5528846" y="5286085"/>
                </a:moveTo>
                <a:lnTo>
                  <a:pt x="5576080" y="5286085"/>
                </a:lnTo>
                <a:lnTo>
                  <a:pt x="5576080" y="5393111"/>
                </a:lnTo>
                <a:lnTo>
                  <a:pt x="5683106" y="5393111"/>
                </a:lnTo>
                <a:lnTo>
                  <a:pt x="5683106" y="5440345"/>
                </a:lnTo>
                <a:lnTo>
                  <a:pt x="5576080" y="5440345"/>
                </a:lnTo>
                <a:lnTo>
                  <a:pt x="5576080" y="5547371"/>
                </a:lnTo>
                <a:lnTo>
                  <a:pt x="5528846" y="5547371"/>
                </a:lnTo>
                <a:lnTo>
                  <a:pt x="5528846" y="5440345"/>
                </a:lnTo>
                <a:lnTo>
                  <a:pt x="5421820" y="5440345"/>
                </a:lnTo>
                <a:lnTo>
                  <a:pt x="5421820" y="5393111"/>
                </a:lnTo>
                <a:lnTo>
                  <a:pt x="5528846" y="5393111"/>
                </a:lnTo>
                <a:close/>
                <a:moveTo>
                  <a:pt x="4926753" y="5286085"/>
                </a:moveTo>
                <a:lnTo>
                  <a:pt x="4973389" y="5286085"/>
                </a:lnTo>
                <a:lnTo>
                  <a:pt x="4973389" y="5393111"/>
                </a:lnTo>
                <a:lnTo>
                  <a:pt x="5080415" y="5393111"/>
                </a:lnTo>
                <a:lnTo>
                  <a:pt x="5080415" y="5440345"/>
                </a:lnTo>
                <a:lnTo>
                  <a:pt x="4973389" y="5440345"/>
                </a:lnTo>
                <a:lnTo>
                  <a:pt x="4973389" y="5547371"/>
                </a:lnTo>
                <a:lnTo>
                  <a:pt x="4926753" y="5547371"/>
                </a:lnTo>
                <a:lnTo>
                  <a:pt x="4926753" y="5440345"/>
                </a:lnTo>
                <a:lnTo>
                  <a:pt x="4819727" y="5440345"/>
                </a:lnTo>
                <a:lnTo>
                  <a:pt x="4819727" y="5393111"/>
                </a:lnTo>
                <a:lnTo>
                  <a:pt x="4926753" y="5393111"/>
                </a:lnTo>
                <a:close/>
                <a:moveTo>
                  <a:pt x="4324063" y="5286085"/>
                </a:moveTo>
                <a:lnTo>
                  <a:pt x="4371297" y="5286085"/>
                </a:lnTo>
                <a:lnTo>
                  <a:pt x="4371297" y="5393111"/>
                </a:lnTo>
                <a:lnTo>
                  <a:pt x="4478323" y="5393111"/>
                </a:lnTo>
                <a:lnTo>
                  <a:pt x="4478323" y="5440345"/>
                </a:lnTo>
                <a:lnTo>
                  <a:pt x="4371297" y="5440345"/>
                </a:lnTo>
                <a:lnTo>
                  <a:pt x="4371297" y="5547371"/>
                </a:lnTo>
                <a:lnTo>
                  <a:pt x="4324063" y="5547371"/>
                </a:lnTo>
                <a:lnTo>
                  <a:pt x="4324063" y="5440345"/>
                </a:lnTo>
                <a:lnTo>
                  <a:pt x="4217037" y="5440345"/>
                </a:lnTo>
                <a:lnTo>
                  <a:pt x="4217037" y="5393111"/>
                </a:lnTo>
                <a:lnTo>
                  <a:pt x="4324063" y="5393111"/>
                </a:lnTo>
                <a:close/>
                <a:moveTo>
                  <a:pt x="3721970" y="5286085"/>
                </a:moveTo>
                <a:lnTo>
                  <a:pt x="3768606" y="5286085"/>
                </a:lnTo>
                <a:lnTo>
                  <a:pt x="3768606" y="5393111"/>
                </a:lnTo>
                <a:lnTo>
                  <a:pt x="3875632" y="5393111"/>
                </a:lnTo>
                <a:lnTo>
                  <a:pt x="3875632" y="5440345"/>
                </a:lnTo>
                <a:lnTo>
                  <a:pt x="3768606" y="5440345"/>
                </a:lnTo>
                <a:lnTo>
                  <a:pt x="3768606" y="5547371"/>
                </a:lnTo>
                <a:lnTo>
                  <a:pt x="3721970" y="5547371"/>
                </a:lnTo>
                <a:lnTo>
                  <a:pt x="3721970" y="5440345"/>
                </a:lnTo>
                <a:lnTo>
                  <a:pt x="3614944" y="5440345"/>
                </a:lnTo>
                <a:lnTo>
                  <a:pt x="3614944" y="5393111"/>
                </a:lnTo>
                <a:lnTo>
                  <a:pt x="3721970" y="5393111"/>
                </a:lnTo>
                <a:close/>
                <a:moveTo>
                  <a:pt x="3119294" y="5286085"/>
                </a:moveTo>
                <a:lnTo>
                  <a:pt x="3166528" y="5286085"/>
                </a:lnTo>
                <a:lnTo>
                  <a:pt x="3166528" y="5393111"/>
                </a:lnTo>
                <a:lnTo>
                  <a:pt x="3273554" y="5393111"/>
                </a:lnTo>
                <a:lnTo>
                  <a:pt x="3273554" y="5440345"/>
                </a:lnTo>
                <a:lnTo>
                  <a:pt x="3166528" y="5440345"/>
                </a:lnTo>
                <a:lnTo>
                  <a:pt x="3166528" y="5547371"/>
                </a:lnTo>
                <a:lnTo>
                  <a:pt x="3119294" y="5547371"/>
                </a:lnTo>
                <a:lnTo>
                  <a:pt x="3119294" y="5440345"/>
                </a:lnTo>
                <a:lnTo>
                  <a:pt x="3012267" y="5440345"/>
                </a:lnTo>
                <a:lnTo>
                  <a:pt x="3012267" y="5393111"/>
                </a:lnTo>
                <a:lnTo>
                  <a:pt x="3119294" y="5393111"/>
                </a:lnTo>
                <a:close/>
                <a:moveTo>
                  <a:pt x="2516600" y="5286085"/>
                </a:moveTo>
                <a:lnTo>
                  <a:pt x="2563835" y="5286085"/>
                </a:lnTo>
                <a:lnTo>
                  <a:pt x="2563835" y="5393111"/>
                </a:lnTo>
                <a:lnTo>
                  <a:pt x="2670861" y="5393111"/>
                </a:lnTo>
                <a:lnTo>
                  <a:pt x="2670861" y="5440345"/>
                </a:lnTo>
                <a:lnTo>
                  <a:pt x="2563835" y="5440345"/>
                </a:lnTo>
                <a:lnTo>
                  <a:pt x="2563835" y="5547371"/>
                </a:lnTo>
                <a:lnTo>
                  <a:pt x="2516600" y="5547371"/>
                </a:lnTo>
                <a:lnTo>
                  <a:pt x="2516600" y="5440345"/>
                </a:lnTo>
                <a:lnTo>
                  <a:pt x="2409574" y="5440345"/>
                </a:lnTo>
                <a:lnTo>
                  <a:pt x="2409574" y="5393111"/>
                </a:lnTo>
                <a:lnTo>
                  <a:pt x="2516600" y="5393111"/>
                </a:lnTo>
                <a:close/>
                <a:moveTo>
                  <a:pt x="1914506" y="5286085"/>
                </a:moveTo>
                <a:lnTo>
                  <a:pt x="1961142" y="5286085"/>
                </a:lnTo>
                <a:lnTo>
                  <a:pt x="1961142" y="5393111"/>
                </a:lnTo>
                <a:lnTo>
                  <a:pt x="2068168" y="5393111"/>
                </a:lnTo>
                <a:lnTo>
                  <a:pt x="2068168" y="5440345"/>
                </a:lnTo>
                <a:lnTo>
                  <a:pt x="1961142" y="5440345"/>
                </a:lnTo>
                <a:lnTo>
                  <a:pt x="1961142" y="5547371"/>
                </a:lnTo>
                <a:lnTo>
                  <a:pt x="1914506" y="5547371"/>
                </a:lnTo>
                <a:lnTo>
                  <a:pt x="1914506" y="5440345"/>
                </a:lnTo>
                <a:lnTo>
                  <a:pt x="1807479" y="5440345"/>
                </a:lnTo>
                <a:lnTo>
                  <a:pt x="1807479" y="5393111"/>
                </a:lnTo>
                <a:lnTo>
                  <a:pt x="1914506" y="5393111"/>
                </a:lnTo>
                <a:close/>
                <a:moveTo>
                  <a:pt x="1311811" y="5286085"/>
                </a:moveTo>
                <a:lnTo>
                  <a:pt x="1359047" y="5286085"/>
                </a:lnTo>
                <a:lnTo>
                  <a:pt x="1359047" y="5393111"/>
                </a:lnTo>
                <a:lnTo>
                  <a:pt x="1466074" y="5393111"/>
                </a:lnTo>
                <a:lnTo>
                  <a:pt x="1466074" y="5440345"/>
                </a:lnTo>
                <a:lnTo>
                  <a:pt x="1359047" y="5440345"/>
                </a:lnTo>
                <a:lnTo>
                  <a:pt x="1359047" y="5547371"/>
                </a:lnTo>
                <a:lnTo>
                  <a:pt x="1311811" y="5547371"/>
                </a:lnTo>
                <a:lnTo>
                  <a:pt x="1311811" y="5440345"/>
                </a:lnTo>
                <a:lnTo>
                  <a:pt x="1204788" y="5440345"/>
                </a:lnTo>
                <a:lnTo>
                  <a:pt x="1204788" y="5393111"/>
                </a:lnTo>
                <a:lnTo>
                  <a:pt x="1311811" y="5393111"/>
                </a:lnTo>
                <a:close/>
                <a:moveTo>
                  <a:pt x="709721" y="5286085"/>
                </a:moveTo>
                <a:lnTo>
                  <a:pt x="756357" y="5286085"/>
                </a:lnTo>
                <a:lnTo>
                  <a:pt x="756357" y="5393111"/>
                </a:lnTo>
                <a:lnTo>
                  <a:pt x="863383" y="5393111"/>
                </a:lnTo>
                <a:lnTo>
                  <a:pt x="863383" y="5440345"/>
                </a:lnTo>
                <a:lnTo>
                  <a:pt x="756357" y="5440345"/>
                </a:lnTo>
                <a:lnTo>
                  <a:pt x="756357" y="5547371"/>
                </a:lnTo>
                <a:lnTo>
                  <a:pt x="709721" y="5547371"/>
                </a:lnTo>
                <a:lnTo>
                  <a:pt x="709721" y="5440345"/>
                </a:lnTo>
                <a:lnTo>
                  <a:pt x="602695" y="5440345"/>
                </a:lnTo>
                <a:lnTo>
                  <a:pt x="602695" y="5393111"/>
                </a:lnTo>
                <a:lnTo>
                  <a:pt x="709721" y="5393111"/>
                </a:lnTo>
                <a:close/>
                <a:moveTo>
                  <a:pt x="107030" y="5286085"/>
                </a:moveTo>
                <a:lnTo>
                  <a:pt x="154265" y="5286085"/>
                </a:lnTo>
                <a:lnTo>
                  <a:pt x="154265" y="5393111"/>
                </a:lnTo>
                <a:lnTo>
                  <a:pt x="261291" y="5393111"/>
                </a:lnTo>
                <a:lnTo>
                  <a:pt x="261291" y="5440345"/>
                </a:lnTo>
                <a:lnTo>
                  <a:pt x="154265" y="5440345"/>
                </a:lnTo>
                <a:lnTo>
                  <a:pt x="154265" y="5547371"/>
                </a:lnTo>
                <a:lnTo>
                  <a:pt x="107030" y="5547371"/>
                </a:lnTo>
                <a:lnTo>
                  <a:pt x="107030" y="5440345"/>
                </a:lnTo>
                <a:lnTo>
                  <a:pt x="6" y="5440345"/>
                </a:lnTo>
                <a:lnTo>
                  <a:pt x="6" y="5393111"/>
                </a:lnTo>
                <a:lnTo>
                  <a:pt x="107030" y="5393111"/>
                </a:lnTo>
                <a:close/>
                <a:moveTo>
                  <a:pt x="10295963" y="4880106"/>
                </a:moveTo>
                <a:lnTo>
                  <a:pt x="10275634" y="4900435"/>
                </a:lnTo>
                <a:lnTo>
                  <a:pt x="10351568" y="4976369"/>
                </a:lnTo>
                <a:lnTo>
                  <a:pt x="10275634" y="5052303"/>
                </a:lnTo>
                <a:lnTo>
                  <a:pt x="10295963" y="5072632"/>
                </a:lnTo>
                <a:lnTo>
                  <a:pt x="10371897" y="4996698"/>
                </a:lnTo>
                <a:lnTo>
                  <a:pt x="10447831" y="5072632"/>
                </a:lnTo>
                <a:lnTo>
                  <a:pt x="10468160" y="5052303"/>
                </a:lnTo>
                <a:lnTo>
                  <a:pt x="10392226" y="4976369"/>
                </a:lnTo>
                <a:lnTo>
                  <a:pt x="10468160" y="4900435"/>
                </a:lnTo>
                <a:lnTo>
                  <a:pt x="10447831" y="4880106"/>
                </a:lnTo>
                <a:lnTo>
                  <a:pt x="10371897" y="4956040"/>
                </a:lnTo>
                <a:close/>
                <a:moveTo>
                  <a:pt x="9693870" y="4880106"/>
                </a:moveTo>
                <a:lnTo>
                  <a:pt x="9673541" y="4900435"/>
                </a:lnTo>
                <a:lnTo>
                  <a:pt x="9749475" y="4976369"/>
                </a:lnTo>
                <a:lnTo>
                  <a:pt x="9673541" y="5052303"/>
                </a:lnTo>
                <a:lnTo>
                  <a:pt x="9693870" y="5072632"/>
                </a:lnTo>
                <a:lnTo>
                  <a:pt x="9769804" y="4996698"/>
                </a:lnTo>
                <a:lnTo>
                  <a:pt x="9845738" y="5072632"/>
                </a:lnTo>
                <a:lnTo>
                  <a:pt x="9866067" y="5052303"/>
                </a:lnTo>
                <a:lnTo>
                  <a:pt x="9790133" y="4976369"/>
                </a:lnTo>
                <a:lnTo>
                  <a:pt x="9866067" y="4900435"/>
                </a:lnTo>
                <a:lnTo>
                  <a:pt x="9845738" y="4880106"/>
                </a:lnTo>
                <a:lnTo>
                  <a:pt x="9769804" y="4956040"/>
                </a:lnTo>
                <a:close/>
                <a:moveTo>
                  <a:pt x="9091179" y="4880106"/>
                </a:moveTo>
                <a:lnTo>
                  <a:pt x="9070850" y="4900435"/>
                </a:lnTo>
                <a:lnTo>
                  <a:pt x="9146785" y="4976369"/>
                </a:lnTo>
                <a:lnTo>
                  <a:pt x="9070850" y="5052303"/>
                </a:lnTo>
                <a:lnTo>
                  <a:pt x="9091179" y="5072632"/>
                </a:lnTo>
                <a:lnTo>
                  <a:pt x="9167113" y="4996698"/>
                </a:lnTo>
                <a:lnTo>
                  <a:pt x="9243048" y="5072632"/>
                </a:lnTo>
                <a:lnTo>
                  <a:pt x="9263377" y="5052303"/>
                </a:lnTo>
                <a:lnTo>
                  <a:pt x="9187442" y="4976369"/>
                </a:lnTo>
                <a:lnTo>
                  <a:pt x="9263377" y="4900435"/>
                </a:lnTo>
                <a:lnTo>
                  <a:pt x="9243048" y="4880106"/>
                </a:lnTo>
                <a:lnTo>
                  <a:pt x="9167113" y="4956040"/>
                </a:lnTo>
                <a:close/>
                <a:moveTo>
                  <a:pt x="7886396" y="4880106"/>
                </a:moveTo>
                <a:lnTo>
                  <a:pt x="7866067" y="4900435"/>
                </a:lnTo>
                <a:lnTo>
                  <a:pt x="7942001" y="4976369"/>
                </a:lnTo>
                <a:lnTo>
                  <a:pt x="7866067" y="5052303"/>
                </a:lnTo>
                <a:lnTo>
                  <a:pt x="7886396" y="5072632"/>
                </a:lnTo>
                <a:lnTo>
                  <a:pt x="7962330" y="4996698"/>
                </a:lnTo>
                <a:lnTo>
                  <a:pt x="8038264" y="5072632"/>
                </a:lnTo>
                <a:lnTo>
                  <a:pt x="8058593" y="5052303"/>
                </a:lnTo>
                <a:lnTo>
                  <a:pt x="7982659" y="4976369"/>
                </a:lnTo>
                <a:lnTo>
                  <a:pt x="8058593" y="4900435"/>
                </a:lnTo>
                <a:lnTo>
                  <a:pt x="8038264" y="4880106"/>
                </a:lnTo>
                <a:lnTo>
                  <a:pt x="7962330" y="4956040"/>
                </a:lnTo>
                <a:close/>
                <a:moveTo>
                  <a:pt x="7283705" y="4880106"/>
                </a:moveTo>
                <a:lnTo>
                  <a:pt x="7263376" y="4900435"/>
                </a:lnTo>
                <a:lnTo>
                  <a:pt x="7339310" y="4976369"/>
                </a:lnTo>
                <a:lnTo>
                  <a:pt x="7263376" y="5052303"/>
                </a:lnTo>
                <a:lnTo>
                  <a:pt x="7283705" y="5072632"/>
                </a:lnTo>
                <a:lnTo>
                  <a:pt x="7359639" y="4996698"/>
                </a:lnTo>
                <a:lnTo>
                  <a:pt x="7435573" y="5072632"/>
                </a:lnTo>
                <a:lnTo>
                  <a:pt x="7455902" y="5052303"/>
                </a:lnTo>
                <a:lnTo>
                  <a:pt x="7379968" y="4976369"/>
                </a:lnTo>
                <a:lnTo>
                  <a:pt x="7455902" y="4900435"/>
                </a:lnTo>
                <a:lnTo>
                  <a:pt x="7435573" y="4880106"/>
                </a:lnTo>
                <a:lnTo>
                  <a:pt x="7359639" y="4956040"/>
                </a:lnTo>
                <a:close/>
                <a:moveTo>
                  <a:pt x="6681612" y="4880106"/>
                </a:moveTo>
                <a:lnTo>
                  <a:pt x="6661283" y="4900435"/>
                </a:lnTo>
                <a:lnTo>
                  <a:pt x="6737217" y="4976369"/>
                </a:lnTo>
                <a:lnTo>
                  <a:pt x="6661283" y="5052303"/>
                </a:lnTo>
                <a:lnTo>
                  <a:pt x="6681612" y="5072632"/>
                </a:lnTo>
                <a:lnTo>
                  <a:pt x="6757546" y="4996698"/>
                </a:lnTo>
                <a:lnTo>
                  <a:pt x="6833480" y="5072632"/>
                </a:lnTo>
                <a:lnTo>
                  <a:pt x="6853809" y="5052303"/>
                </a:lnTo>
                <a:lnTo>
                  <a:pt x="6777875" y="4976369"/>
                </a:lnTo>
                <a:lnTo>
                  <a:pt x="6853809" y="4900435"/>
                </a:lnTo>
                <a:lnTo>
                  <a:pt x="6833480" y="4880106"/>
                </a:lnTo>
                <a:lnTo>
                  <a:pt x="6757546" y="4956040"/>
                </a:lnTo>
                <a:close/>
                <a:moveTo>
                  <a:pt x="5476828" y="4880106"/>
                </a:moveTo>
                <a:lnTo>
                  <a:pt x="5456499" y="4900435"/>
                </a:lnTo>
                <a:lnTo>
                  <a:pt x="5532433" y="4976369"/>
                </a:lnTo>
                <a:lnTo>
                  <a:pt x="5456499" y="5052303"/>
                </a:lnTo>
                <a:lnTo>
                  <a:pt x="5476828" y="5072632"/>
                </a:lnTo>
                <a:lnTo>
                  <a:pt x="5552762" y="4996698"/>
                </a:lnTo>
                <a:lnTo>
                  <a:pt x="5628697" y="5072632"/>
                </a:lnTo>
                <a:lnTo>
                  <a:pt x="5649025" y="5052303"/>
                </a:lnTo>
                <a:lnTo>
                  <a:pt x="5573091" y="4976369"/>
                </a:lnTo>
                <a:lnTo>
                  <a:pt x="5649025" y="4900435"/>
                </a:lnTo>
                <a:lnTo>
                  <a:pt x="5628697" y="4880106"/>
                </a:lnTo>
                <a:lnTo>
                  <a:pt x="5552762" y="4956040"/>
                </a:lnTo>
                <a:close/>
                <a:moveTo>
                  <a:pt x="4874137" y="4880106"/>
                </a:moveTo>
                <a:lnTo>
                  <a:pt x="4853808" y="4900435"/>
                </a:lnTo>
                <a:lnTo>
                  <a:pt x="4929742" y="4976369"/>
                </a:lnTo>
                <a:lnTo>
                  <a:pt x="4853808" y="5052303"/>
                </a:lnTo>
                <a:lnTo>
                  <a:pt x="4874137" y="5072632"/>
                </a:lnTo>
                <a:lnTo>
                  <a:pt x="4950071" y="4996698"/>
                </a:lnTo>
                <a:lnTo>
                  <a:pt x="5026005" y="5072632"/>
                </a:lnTo>
                <a:lnTo>
                  <a:pt x="5046334" y="5052303"/>
                </a:lnTo>
                <a:lnTo>
                  <a:pt x="4970400" y="4976369"/>
                </a:lnTo>
                <a:lnTo>
                  <a:pt x="5046334" y="4900435"/>
                </a:lnTo>
                <a:lnTo>
                  <a:pt x="5026005" y="4880106"/>
                </a:lnTo>
                <a:lnTo>
                  <a:pt x="4950071" y="4956040"/>
                </a:lnTo>
                <a:close/>
                <a:moveTo>
                  <a:pt x="4271446" y="4880106"/>
                </a:moveTo>
                <a:lnTo>
                  <a:pt x="4251117" y="4900435"/>
                </a:lnTo>
                <a:lnTo>
                  <a:pt x="4327052" y="4976369"/>
                </a:lnTo>
                <a:lnTo>
                  <a:pt x="4251117" y="5052303"/>
                </a:lnTo>
                <a:lnTo>
                  <a:pt x="4271446" y="5072632"/>
                </a:lnTo>
                <a:lnTo>
                  <a:pt x="4347380" y="4996698"/>
                </a:lnTo>
                <a:lnTo>
                  <a:pt x="4423315" y="5072632"/>
                </a:lnTo>
                <a:lnTo>
                  <a:pt x="4443644" y="5052303"/>
                </a:lnTo>
                <a:lnTo>
                  <a:pt x="4367709" y="4976369"/>
                </a:lnTo>
                <a:lnTo>
                  <a:pt x="4443644" y="4900435"/>
                </a:lnTo>
                <a:lnTo>
                  <a:pt x="4423315" y="4880106"/>
                </a:lnTo>
                <a:lnTo>
                  <a:pt x="4347380" y="4956040"/>
                </a:lnTo>
                <a:close/>
                <a:moveTo>
                  <a:pt x="3067276" y="4880106"/>
                </a:moveTo>
                <a:lnTo>
                  <a:pt x="3046947" y="4900435"/>
                </a:lnTo>
                <a:lnTo>
                  <a:pt x="3122881" y="4976369"/>
                </a:lnTo>
                <a:lnTo>
                  <a:pt x="3046947" y="5052303"/>
                </a:lnTo>
                <a:lnTo>
                  <a:pt x="3067276" y="5072632"/>
                </a:lnTo>
                <a:lnTo>
                  <a:pt x="3142614" y="4996698"/>
                </a:lnTo>
                <a:lnTo>
                  <a:pt x="3218549" y="5072632"/>
                </a:lnTo>
                <a:lnTo>
                  <a:pt x="3238878" y="5052303"/>
                </a:lnTo>
                <a:lnTo>
                  <a:pt x="3162943" y="4976369"/>
                </a:lnTo>
                <a:lnTo>
                  <a:pt x="3238878" y="4900435"/>
                </a:lnTo>
                <a:lnTo>
                  <a:pt x="3218549" y="4880106"/>
                </a:lnTo>
                <a:lnTo>
                  <a:pt x="3142614" y="4956040"/>
                </a:lnTo>
                <a:close/>
                <a:moveTo>
                  <a:pt x="2464584" y="4880106"/>
                </a:moveTo>
                <a:lnTo>
                  <a:pt x="2444255" y="4900435"/>
                </a:lnTo>
                <a:lnTo>
                  <a:pt x="2520189" y="4976369"/>
                </a:lnTo>
                <a:lnTo>
                  <a:pt x="2444255" y="5052303"/>
                </a:lnTo>
                <a:lnTo>
                  <a:pt x="2464584" y="5072632"/>
                </a:lnTo>
                <a:lnTo>
                  <a:pt x="2540519" y="4996698"/>
                </a:lnTo>
                <a:lnTo>
                  <a:pt x="2616453" y="5072632"/>
                </a:lnTo>
                <a:lnTo>
                  <a:pt x="2636782" y="5052303"/>
                </a:lnTo>
                <a:lnTo>
                  <a:pt x="2560848" y="4976369"/>
                </a:lnTo>
                <a:lnTo>
                  <a:pt x="2636782" y="4900435"/>
                </a:lnTo>
                <a:lnTo>
                  <a:pt x="2616453" y="4880106"/>
                </a:lnTo>
                <a:lnTo>
                  <a:pt x="2540519" y="4956040"/>
                </a:lnTo>
                <a:close/>
                <a:moveTo>
                  <a:pt x="1259795" y="4880106"/>
                </a:moveTo>
                <a:lnTo>
                  <a:pt x="1239467" y="4900435"/>
                </a:lnTo>
                <a:lnTo>
                  <a:pt x="1315400" y="4976369"/>
                </a:lnTo>
                <a:lnTo>
                  <a:pt x="1239467" y="5052303"/>
                </a:lnTo>
                <a:lnTo>
                  <a:pt x="1259795" y="5072632"/>
                </a:lnTo>
                <a:lnTo>
                  <a:pt x="1335729" y="4996698"/>
                </a:lnTo>
                <a:lnTo>
                  <a:pt x="1411664" y="5072632"/>
                </a:lnTo>
                <a:lnTo>
                  <a:pt x="1431992" y="5052303"/>
                </a:lnTo>
                <a:lnTo>
                  <a:pt x="1356058" y="4976369"/>
                </a:lnTo>
                <a:lnTo>
                  <a:pt x="1431992" y="4900435"/>
                </a:lnTo>
                <a:lnTo>
                  <a:pt x="1411664" y="4880106"/>
                </a:lnTo>
                <a:lnTo>
                  <a:pt x="1335729" y="4956040"/>
                </a:lnTo>
                <a:close/>
                <a:moveTo>
                  <a:pt x="657106" y="4880106"/>
                </a:moveTo>
                <a:lnTo>
                  <a:pt x="636777" y="4900435"/>
                </a:lnTo>
                <a:lnTo>
                  <a:pt x="712711" y="4976369"/>
                </a:lnTo>
                <a:lnTo>
                  <a:pt x="636777" y="5051706"/>
                </a:lnTo>
                <a:lnTo>
                  <a:pt x="657106" y="5072034"/>
                </a:lnTo>
                <a:lnTo>
                  <a:pt x="733040" y="4996100"/>
                </a:lnTo>
                <a:lnTo>
                  <a:pt x="808974" y="5072034"/>
                </a:lnTo>
                <a:lnTo>
                  <a:pt x="829303" y="5051706"/>
                </a:lnTo>
                <a:lnTo>
                  <a:pt x="753368" y="4976369"/>
                </a:lnTo>
                <a:lnTo>
                  <a:pt x="829303" y="4900435"/>
                </a:lnTo>
                <a:lnTo>
                  <a:pt x="808974" y="4880106"/>
                </a:lnTo>
                <a:lnTo>
                  <a:pt x="733040" y="4956040"/>
                </a:lnTo>
                <a:close/>
                <a:moveTo>
                  <a:pt x="55012" y="4880106"/>
                </a:moveTo>
                <a:lnTo>
                  <a:pt x="34683" y="4900435"/>
                </a:lnTo>
                <a:lnTo>
                  <a:pt x="110618" y="4976369"/>
                </a:lnTo>
                <a:lnTo>
                  <a:pt x="34086" y="5051706"/>
                </a:lnTo>
                <a:lnTo>
                  <a:pt x="54414" y="5072034"/>
                </a:lnTo>
                <a:lnTo>
                  <a:pt x="130349" y="4996698"/>
                </a:lnTo>
                <a:lnTo>
                  <a:pt x="206284" y="5072632"/>
                </a:lnTo>
                <a:lnTo>
                  <a:pt x="226612" y="5052303"/>
                </a:lnTo>
                <a:lnTo>
                  <a:pt x="150678" y="4976369"/>
                </a:lnTo>
                <a:lnTo>
                  <a:pt x="226612" y="4900435"/>
                </a:lnTo>
                <a:lnTo>
                  <a:pt x="206284" y="4880106"/>
                </a:lnTo>
                <a:lnTo>
                  <a:pt x="130349" y="4956040"/>
                </a:lnTo>
                <a:close/>
                <a:moveTo>
                  <a:pt x="8489086" y="4879508"/>
                </a:moveTo>
                <a:lnTo>
                  <a:pt x="8468757" y="4899837"/>
                </a:lnTo>
                <a:lnTo>
                  <a:pt x="8544691" y="4975771"/>
                </a:lnTo>
                <a:lnTo>
                  <a:pt x="8468757" y="5051706"/>
                </a:lnTo>
                <a:lnTo>
                  <a:pt x="8489086" y="5072034"/>
                </a:lnTo>
                <a:lnTo>
                  <a:pt x="8565020" y="4996100"/>
                </a:lnTo>
                <a:lnTo>
                  <a:pt x="8640954" y="5072034"/>
                </a:lnTo>
                <a:lnTo>
                  <a:pt x="8661283" y="5051706"/>
                </a:lnTo>
                <a:lnTo>
                  <a:pt x="8585349" y="4975771"/>
                </a:lnTo>
                <a:lnTo>
                  <a:pt x="8661283" y="4899837"/>
                </a:lnTo>
                <a:lnTo>
                  <a:pt x="8640954" y="4879508"/>
                </a:lnTo>
                <a:lnTo>
                  <a:pt x="8565020" y="4955442"/>
                </a:lnTo>
                <a:close/>
                <a:moveTo>
                  <a:pt x="6078921" y="4879508"/>
                </a:moveTo>
                <a:lnTo>
                  <a:pt x="6058592" y="4899837"/>
                </a:lnTo>
                <a:lnTo>
                  <a:pt x="6134526" y="4975771"/>
                </a:lnTo>
                <a:lnTo>
                  <a:pt x="6058592" y="5051706"/>
                </a:lnTo>
                <a:lnTo>
                  <a:pt x="6078921" y="5072034"/>
                </a:lnTo>
                <a:lnTo>
                  <a:pt x="6154855" y="4996100"/>
                </a:lnTo>
                <a:lnTo>
                  <a:pt x="6230789" y="5072034"/>
                </a:lnTo>
                <a:lnTo>
                  <a:pt x="6251118" y="5051706"/>
                </a:lnTo>
                <a:lnTo>
                  <a:pt x="6175184" y="4975771"/>
                </a:lnTo>
                <a:lnTo>
                  <a:pt x="6251118" y="4899837"/>
                </a:lnTo>
                <a:lnTo>
                  <a:pt x="6230789" y="4879508"/>
                </a:lnTo>
                <a:lnTo>
                  <a:pt x="6154855" y="4955442"/>
                </a:lnTo>
                <a:close/>
                <a:moveTo>
                  <a:pt x="3669354" y="4879508"/>
                </a:moveTo>
                <a:lnTo>
                  <a:pt x="3649025" y="4899837"/>
                </a:lnTo>
                <a:lnTo>
                  <a:pt x="3724959" y="4975771"/>
                </a:lnTo>
                <a:lnTo>
                  <a:pt x="3649025" y="5051706"/>
                </a:lnTo>
                <a:lnTo>
                  <a:pt x="3669354" y="5072034"/>
                </a:lnTo>
                <a:lnTo>
                  <a:pt x="3745288" y="4996100"/>
                </a:lnTo>
                <a:lnTo>
                  <a:pt x="3821222" y="5072034"/>
                </a:lnTo>
                <a:lnTo>
                  <a:pt x="3841551" y="5051706"/>
                </a:lnTo>
                <a:lnTo>
                  <a:pt x="3765617" y="4975771"/>
                </a:lnTo>
                <a:lnTo>
                  <a:pt x="3841551" y="4899837"/>
                </a:lnTo>
                <a:lnTo>
                  <a:pt x="3821222" y="4879508"/>
                </a:lnTo>
                <a:lnTo>
                  <a:pt x="3745288" y="4955442"/>
                </a:lnTo>
                <a:close/>
                <a:moveTo>
                  <a:pt x="1861891" y="4879508"/>
                </a:moveTo>
                <a:lnTo>
                  <a:pt x="1841561" y="4899837"/>
                </a:lnTo>
                <a:lnTo>
                  <a:pt x="1917496" y="4975771"/>
                </a:lnTo>
                <a:lnTo>
                  <a:pt x="1841561" y="5051706"/>
                </a:lnTo>
                <a:lnTo>
                  <a:pt x="1861891" y="5072034"/>
                </a:lnTo>
                <a:lnTo>
                  <a:pt x="1937825" y="4996100"/>
                </a:lnTo>
                <a:lnTo>
                  <a:pt x="2013759" y="5072034"/>
                </a:lnTo>
                <a:lnTo>
                  <a:pt x="2034088" y="5051706"/>
                </a:lnTo>
                <a:lnTo>
                  <a:pt x="1958154" y="4975771"/>
                </a:lnTo>
                <a:lnTo>
                  <a:pt x="2034088" y="4899837"/>
                </a:lnTo>
                <a:lnTo>
                  <a:pt x="2013759" y="4879508"/>
                </a:lnTo>
                <a:lnTo>
                  <a:pt x="1937825" y="4955442"/>
                </a:lnTo>
                <a:close/>
                <a:moveTo>
                  <a:pt x="1259795" y="4854396"/>
                </a:moveTo>
                <a:lnTo>
                  <a:pt x="1335729" y="4930330"/>
                </a:lnTo>
                <a:lnTo>
                  <a:pt x="1411664" y="4854396"/>
                </a:lnTo>
                <a:lnTo>
                  <a:pt x="1457703" y="4900435"/>
                </a:lnTo>
                <a:lnTo>
                  <a:pt x="1381170" y="4976369"/>
                </a:lnTo>
                <a:lnTo>
                  <a:pt x="1457105" y="5052303"/>
                </a:lnTo>
                <a:lnTo>
                  <a:pt x="1411067" y="5098342"/>
                </a:lnTo>
                <a:lnTo>
                  <a:pt x="1335131" y="5022408"/>
                </a:lnTo>
                <a:lnTo>
                  <a:pt x="1259795" y="5097744"/>
                </a:lnTo>
                <a:lnTo>
                  <a:pt x="1213757" y="5051706"/>
                </a:lnTo>
                <a:lnTo>
                  <a:pt x="1289690" y="4975771"/>
                </a:lnTo>
                <a:lnTo>
                  <a:pt x="1213757" y="4900435"/>
                </a:lnTo>
                <a:close/>
                <a:moveTo>
                  <a:pt x="55012" y="4854396"/>
                </a:moveTo>
                <a:lnTo>
                  <a:pt x="130947" y="4930330"/>
                </a:lnTo>
                <a:lnTo>
                  <a:pt x="206881" y="4854396"/>
                </a:lnTo>
                <a:lnTo>
                  <a:pt x="252920" y="4900435"/>
                </a:lnTo>
                <a:lnTo>
                  <a:pt x="176985" y="4976369"/>
                </a:lnTo>
                <a:lnTo>
                  <a:pt x="252920" y="5052303"/>
                </a:lnTo>
                <a:lnTo>
                  <a:pt x="206881" y="5098342"/>
                </a:lnTo>
                <a:lnTo>
                  <a:pt x="130947" y="5022408"/>
                </a:lnTo>
                <a:lnTo>
                  <a:pt x="55012" y="5097744"/>
                </a:lnTo>
                <a:lnTo>
                  <a:pt x="8974" y="5051706"/>
                </a:lnTo>
                <a:lnTo>
                  <a:pt x="84907" y="4975771"/>
                </a:lnTo>
                <a:lnTo>
                  <a:pt x="8974" y="4900435"/>
                </a:lnTo>
                <a:close/>
                <a:moveTo>
                  <a:pt x="10295963" y="4853798"/>
                </a:moveTo>
                <a:lnTo>
                  <a:pt x="10371897" y="4929732"/>
                </a:lnTo>
                <a:lnTo>
                  <a:pt x="10447831" y="4853798"/>
                </a:lnTo>
                <a:lnTo>
                  <a:pt x="10493870" y="4899837"/>
                </a:lnTo>
                <a:lnTo>
                  <a:pt x="10417936" y="4975771"/>
                </a:lnTo>
                <a:lnTo>
                  <a:pt x="10493870" y="5051706"/>
                </a:lnTo>
                <a:lnTo>
                  <a:pt x="10447831" y="5097744"/>
                </a:lnTo>
                <a:lnTo>
                  <a:pt x="10371897" y="5021810"/>
                </a:lnTo>
                <a:lnTo>
                  <a:pt x="10295963" y="5097744"/>
                </a:lnTo>
                <a:lnTo>
                  <a:pt x="10249924" y="5051706"/>
                </a:lnTo>
                <a:lnTo>
                  <a:pt x="10325858" y="4975771"/>
                </a:lnTo>
                <a:lnTo>
                  <a:pt x="10249924" y="4899837"/>
                </a:lnTo>
                <a:close/>
                <a:moveTo>
                  <a:pt x="9693272" y="4853798"/>
                </a:moveTo>
                <a:lnTo>
                  <a:pt x="9769206" y="4929732"/>
                </a:lnTo>
                <a:lnTo>
                  <a:pt x="9845140" y="4853798"/>
                </a:lnTo>
                <a:lnTo>
                  <a:pt x="9891180" y="4899837"/>
                </a:lnTo>
                <a:lnTo>
                  <a:pt x="9815245" y="4975771"/>
                </a:lnTo>
                <a:lnTo>
                  <a:pt x="9891180" y="5051706"/>
                </a:lnTo>
                <a:lnTo>
                  <a:pt x="9845140" y="5097744"/>
                </a:lnTo>
                <a:lnTo>
                  <a:pt x="9769206" y="5021810"/>
                </a:lnTo>
                <a:lnTo>
                  <a:pt x="9693272" y="5097744"/>
                </a:lnTo>
                <a:lnTo>
                  <a:pt x="9647233" y="5051706"/>
                </a:lnTo>
                <a:lnTo>
                  <a:pt x="9723167" y="4975771"/>
                </a:lnTo>
                <a:lnTo>
                  <a:pt x="9647233" y="4899837"/>
                </a:lnTo>
                <a:close/>
                <a:moveTo>
                  <a:pt x="9091777" y="4853798"/>
                </a:moveTo>
                <a:lnTo>
                  <a:pt x="9167711" y="4929732"/>
                </a:lnTo>
                <a:lnTo>
                  <a:pt x="9243645" y="4853798"/>
                </a:lnTo>
                <a:lnTo>
                  <a:pt x="9289684" y="4899837"/>
                </a:lnTo>
                <a:lnTo>
                  <a:pt x="9213750" y="4975771"/>
                </a:lnTo>
                <a:lnTo>
                  <a:pt x="9289684" y="5051706"/>
                </a:lnTo>
                <a:lnTo>
                  <a:pt x="9243645" y="5097744"/>
                </a:lnTo>
                <a:lnTo>
                  <a:pt x="9167711" y="5021810"/>
                </a:lnTo>
                <a:lnTo>
                  <a:pt x="9091777" y="5097744"/>
                </a:lnTo>
                <a:lnTo>
                  <a:pt x="9045738" y="5051706"/>
                </a:lnTo>
                <a:lnTo>
                  <a:pt x="9121672" y="4975771"/>
                </a:lnTo>
                <a:lnTo>
                  <a:pt x="9045738" y="4899837"/>
                </a:lnTo>
                <a:close/>
                <a:moveTo>
                  <a:pt x="8488488" y="4853798"/>
                </a:moveTo>
                <a:lnTo>
                  <a:pt x="8564422" y="4929732"/>
                </a:lnTo>
                <a:lnTo>
                  <a:pt x="8640356" y="4853798"/>
                </a:lnTo>
                <a:lnTo>
                  <a:pt x="8686396" y="4899837"/>
                </a:lnTo>
                <a:lnTo>
                  <a:pt x="8610461" y="4975771"/>
                </a:lnTo>
                <a:lnTo>
                  <a:pt x="8686396" y="5051706"/>
                </a:lnTo>
                <a:lnTo>
                  <a:pt x="8640356" y="5097744"/>
                </a:lnTo>
                <a:lnTo>
                  <a:pt x="8564422" y="5021810"/>
                </a:lnTo>
                <a:lnTo>
                  <a:pt x="8488488" y="5097744"/>
                </a:lnTo>
                <a:lnTo>
                  <a:pt x="8442449" y="5051706"/>
                </a:lnTo>
                <a:lnTo>
                  <a:pt x="8518383" y="4975771"/>
                </a:lnTo>
                <a:lnTo>
                  <a:pt x="8442449" y="4899837"/>
                </a:lnTo>
                <a:close/>
                <a:moveTo>
                  <a:pt x="7886396" y="4853798"/>
                </a:moveTo>
                <a:lnTo>
                  <a:pt x="7962330" y="4929732"/>
                </a:lnTo>
                <a:lnTo>
                  <a:pt x="8038264" y="4853798"/>
                </a:lnTo>
                <a:lnTo>
                  <a:pt x="8084303" y="4899837"/>
                </a:lnTo>
                <a:lnTo>
                  <a:pt x="8008369" y="4975771"/>
                </a:lnTo>
                <a:lnTo>
                  <a:pt x="8084303" y="5051706"/>
                </a:lnTo>
                <a:lnTo>
                  <a:pt x="8038264" y="5097744"/>
                </a:lnTo>
                <a:lnTo>
                  <a:pt x="7962330" y="5021810"/>
                </a:lnTo>
                <a:lnTo>
                  <a:pt x="7886396" y="5097744"/>
                </a:lnTo>
                <a:lnTo>
                  <a:pt x="7840357" y="5051706"/>
                </a:lnTo>
                <a:lnTo>
                  <a:pt x="7916291" y="4975771"/>
                </a:lnTo>
                <a:lnTo>
                  <a:pt x="7840357" y="4899837"/>
                </a:lnTo>
                <a:close/>
                <a:moveTo>
                  <a:pt x="7283705" y="4853798"/>
                </a:moveTo>
                <a:lnTo>
                  <a:pt x="7359639" y="4929732"/>
                </a:lnTo>
                <a:lnTo>
                  <a:pt x="7435573" y="4853798"/>
                </a:lnTo>
                <a:lnTo>
                  <a:pt x="7481613" y="4899837"/>
                </a:lnTo>
                <a:lnTo>
                  <a:pt x="7405678" y="4975771"/>
                </a:lnTo>
                <a:lnTo>
                  <a:pt x="7481613" y="5051706"/>
                </a:lnTo>
                <a:lnTo>
                  <a:pt x="7435573" y="5097744"/>
                </a:lnTo>
                <a:lnTo>
                  <a:pt x="7359639" y="5021810"/>
                </a:lnTo>
                <a:lnTo>
                  <a:pt x="7283705" y="5097744"/>
                </a:lnTo>
                <a:lnTo>
                  <a:pt x="7237666" y="5051706"/>
                </a:lnTo>
                <a:lnTo>
                  <a:pt x="7313600" y="4975771"/>
                </a:lnTo>
                <a:lnTo>
                  <a:pt x="7237666" y="4899837"/>
                </a:lnTo>
                <a:close/>
                <a:moveTo>
                  <a:pt x="6681612" y="4853798"/>
                </a:moveTo>
                <a:lnTo>
                  <a:pt x="6757546" y="4929732"/>
                </a:lnTo>
                <a:lnTo>
                  <a:pt x="6833480" y="4853798"/>
                </a:lnTo>
                <a:lnTo>
                  <a:pt x="6879519" y="4899837"/>
                </a:lnTo>
                <a:lnTo>
                  <a:pt x="6803585" y="4975771"/>
                </a:lnTo>
                <a:lnTo>
                  <a:pt x="6879519" y="5051706"/>
                </a:lnTo>
                <a:lnTo>
                  <a:pt x="6833480" y="5097744"/>
                </a:lnTo>
                <a:lnTo>
                  <a:pt x="6757546" y="5021810"/>
                </a:lnTo>
                <a:lnTo>
                  <a:pt x="6681612" y="5097744"/>
                </a:lnTo>
                <a:lnTo>
                  <a:pt x="6635573" y="5051706"/>
                </a:lnTo>
                <a:lnTo>
                  <a:pt x="6711507" y="4975771"/>
                </a:lnTo>
                <a:lnTo>
                  <a:pt x="6635573" y="4899837"/>
                </a:lnTo>
                <a:close/>
                <a:moveTo>
                  <a:pt x="6078921" y="4853798"/>
                </a:moveTo>
                <a:lnTo>
                  <a:pt x="6154855" y="4929732"/>
                </a:lnTo>
                <a:lnTo>
                  <a:pt x="6230789" y="4853798"/>
                </a:lnTo>
                <a:lnTo>
                  <a:pt x="6276829" y="4899837"/>
                </a:lnTo>
                <a:lnTo>
                  <a:pt x="6200894" y="4975771"/>
                </a:lnTo>
                <a:lnTo>
                  <a:pt x="6276829" y="5051706"/>
                </a:lnTo>
                <a:lnTo>
                  <a:pt x="6230789" y="5097744"/>
                </a:lnTo>
                <a:lnTo>
                  <a:pt x="6154855" y="5021810"/>
                </a:lnTo>
                <a:lnTo>
                  <a:pt x="6078921" y="5097744"/>
                </a:lnTo>
                <a:lnTo>
                  <a:pt x="6032882" y="5051706"/>
                </a:lnTo>
                <a:lnTo>
                  <a:pt x="6108816" y="4975771"/>
                </a:lnTo>
                <a:lnTo>
                  <a:pt x="6032882" y="4899837"/>
                </a:lnTo>
                <a:close/>
                <a:moveTo>
                  <a:pt x="5476828" y="4853798"/>
                </a:moveTo>
                <a:lnTo>
                  <a:pt x="5552762" y="4929732"/>
                </a:lnTo>
                <a:lnTo>
                  <a:pt x="5628697" y="4853798"/>
                </a:lnTo>
                <a:lnTo>
                  <a:pt x="5674735" y="4899837"/>
                </a:lnTo>
                <a:lnTo>
                  <a:pt x="5598801" y="4975771"/>
                </a:lnTo>
                <a:lnTo>
                  <a:pt x="5674735" y="5051706"/>
                </a:lnTo>
                <a:lnTo>
                  <a:pt x="5628099" y="5097744"/>
                </a:lnTo>
                <a:lnTo>
                  <a:pt x="5552164" y="5021810"/>
                </a:lnTo>
                <a:lnTo>
                  <a:pt x="5476828" y="5097744"/>
                </a:lnTo>
                <a:lnTo>
                  <a:pt x="5430789" y="5051706"/>
                </a:lnTo>
                <a:lnTo>
                  <a:pt x="5506723" y="4975771"/>
                </a:lnTo>
                <a:lnTo>
                  <a:pt x="5430789" y="4899837"/>
                </a:lnTo>
                <a:close/>
                <a:moveTo>
                  <a:pt x="4874137" y="4853798"/>
                </a:moveTo>
                <a:lnTo>
                  <a:pt x="4950071" y="4929732"/>
                </a:lnTo>
                <a:lnTo>
                  <a:pt x="5026005" y="4853798"/>
                </a:lnTo>
                <a:lnTo>
                  <a:pt x="5072044" y="4899837"/>
                </a:lnTo>
                <a:lnTo>
                  <a:pt x="4996110" y="4975771"/>
                </a:lnTo>
                <a:lnTo>
                  <a:pt x="5072044" y="5051706"/>
                </a:lnTo>
                <a:lnTo>
                  <a:pt x="5026005" y="5097744"/>
                </a:lnTo>
                <a:lnTo>
                  <a:pt x="4950071" y="5021810"/>
                </a:lnTo>
                <a:lnTo>
                  <a:pt x="4874137" y="5097744"/>
                </a:lnTo>
                <a:lnTo>
                  <a:pt x="4828098" y="5051706"/>
                </a:lnTo>
                <a:lnTo>
                  <a:pt x="4904032" y="4975771"/>
                </a:lnTo>
                <a:lnTo>
                  <a:pt x="4828098" y="4899837"/>
                </a:lnTo>
                <a:close/>
                <a:moveTo>
                  <a:pt x="4272044" y="4853798"/>
                </a:moveTo>
                <a:lnTo>
                  <a:pt x="4347978" y="4929732"/>
                </a:lnTo>
                <a:lnTo>
                  <a:pt x="4423913" y="4853798"/>
                </a:lnTo>
                <a:lnTo>
                  <a:pt x="4469951" y="4899837"/>
                </a:lnTo>
                <a:lnTo>
                  <a:pt x="4394017" y="4975771"/>
                </a:lnTo>
                <a:lnTo>
                  <a:pt x="4469951" y="5051706"/>
                </a:lnTo>
                <a:lnTo>
                  <a:pt x="4423913" y="5097744"/>
                </a:lnTo>
                <a:lnTo>
                  <a:pt x="4347978" y="5021810"/>
                </a:lnTo>
                <a:lnTo>
                  <a:pt x="4272044" y="5097744"/>
                </a:lnTo>
                <a:lnTo>
                  <a:pt x="4226005" y="5051706"/>
                </a:lnTo>
                <a:lnTo>
                  <a:pt x="4301939" y="4975771"/>
                </a:lnTo>
                <a:lnTo>
                  <a:pt x="4226005" y="4899837"/>
                </a:lnTo>
                <a:close/>
                <a:moveTo>
                  <a:pt x="3668756" y="4853798"/>
                </a:moveTo>
                <a:lnTo>
                  <a:pt x="3744690" y="4929732"/>
                </a:lnTo>
                <a:lnTo>
                  <a:pt x="3820624" y="4853798"/>
                </a:lnTo>
                <a:lnTo>
                  <a:pt x="3866663" y="4899837"/>
                </a:lnTo>
                <a:lnTo>
                  <a:pt x="3790729" y="4975771"/>
                </a:lnTo>
                <a:lnTo>
                  <a:pt x="3866663" y="5051706"/>
                </a:lnTo>
                <a:lnTo>
                  <a:pt x="3820624" y="5097744"/>
                </a:lnTo>
                <a:lnTo>
                  <a:pt x="3744690" y="5021810"/>
                </a:lnTo>
                <a:lnTo>
                  <a:pt x="3668756" y="5097744"/>
                </a:lnTo>
                <a:lnTo>
                  <a:pt x="3622717" y="5051706"/>
                </a:lnTo>
                <a:lnTo>
                  <a:pt x="3698651" y="4975771"/>
                </a:lnTo>
                <a:lnTo>
                  <a:pt x="3622717" y="4899837"/>
                </a:lnTo>
                <a:close/>
                <a:moveTo>
                  <a:pt x="3067276" y="4853798"/>
                </a:moveTo>
                <a:lnTo>
                  <a:pt x="3143210" y="4929732"/>
                </a:lnTo>
                <a:lnTo>
                  <a:pt x="3219146" y="4853798"/>
                </a:lnTo>
                <a:lnTo>
                  <a:pt x="3265185" y="4899837"/>
                </a:lnTo>
                <a:lnTo>
                  <a:pt x="3189250" y="4975771"/>
                </a:lnTo>
                <a:lnTo>
                  <a:pt x="3265185" y="5051706"/>
                </a:lnTo>
                <a:lnTo>
                  <a:pt x="3218549" y="5097744"/>
                </a:lnTo>
                <a:lnTo>
                  <a:pt x="3142614" y="5021810"/>
                </a:lnTo>
                <a:lnTo>
                  <a:pt x="3067276" y="5097744"/>
                </a:lnTo>
                <a:lnTo>
                  <a:pt x="3021237" y="5051706"/>
                </a:lnTo>
                <a:lnTo>
                  <a:pt x="3097171" y="4975771"/>
                </a:lnTo>
                <a:lnTo>
                  <a:pt x="3021237" y="4899837"/>
                </a:lnTo>
                <a:close/>
                <a:moveTo>
                  <a:pt x="2464584" y="4853798"/>
                </a:moveTo>
                <a:lnTo>
                  <a:pt x="2540519" y="4929732"/>
                </a:lnTo>
                <a:lnTo>
                  <a:pt x="2616453" y="4853798"/>
                </a:lnTo>
                <a:lnTo>
                  <a:pt x="2662492" y="4899837"/>
                </a:lnTo>
                <a:lnTo>
                  <a:pt x="2586558" y="4975771"/>
                </a:lnTo>
                <a:lnTo>
                  <a:pt x="2662492" y="5051706"/>
                </a:lnTo>
                <a:lnTo>
                  <a:pt x="2616453" y="5097744"/>
                </a:lnTo>
                <a:lnTo>
                  <a:pt x="2540519" y="5021810"/>
                </a:lnTo>
                <a:lnTo>
                  <a:pt x="2464584" y="5097744"/>
                </a:lnTo>
                <a:lnTo>
                  <a:pt x="2418544" y="5051706"/>
                </a:lnTo>
                <a:lnTo>
                  <a:pt x="2494479" y="4975771"/>
                </a:lnTo>
                <a:lnTo>
                  <a:pt x="2418544" y="4899837"/>
                </a:lnTo>
                <a:close/>
                <a:moveTo>
                  <a:pt x="1861891" y="4853798"/>
                </a:moveTo>
                <a:lnTo>
                  <a:pt x="1937825" y="4929732"/>
                </a:lnTo>
                <a:lnTo>
                  <a:pt x="2013759" y="4853798"/>
                </a:lnTo>
                <a:lnTo>
                  <a:pt x="2059798" y="4899837"/>
                </a:lnTo>
                <a:lnTo>
                  <a:pt x="1983864" y="4975771"/>
                </a:lnTo>
                <a:lnTo>
                  <a:pt x="2059798" y="5051706"/>
                </a:lnTo>
                <a:lnTo>
                  <a:pt x="2013759" y="5097744"/>
                </a:lnTo>
                <a:lnTo>
                  <a:pt x="1937825" y="5021810"/>
                </a:lnTo>
                <a:lnTo>
                  <a:pt x="1861891" y="5097744"/>
                </a:lnTo>
                <a:lnTo>
                  <a:pt x="1815851" y="5051706"/>
                </a:lnTo>
                <a:lnTo>
                  <a:pt x="1891786" y="4975771"/>
                </a:lnTo>
                <a:lnTo>
                  <a:pt x="1815851" y="4899837"/>
                </a:lnTo>
                <a:close/>
                <a:moveTo>
                  <a:pt x="657106" y="4853798"/>
                </a:moveTo>
                <a:lnTo>
                  <a:pt x="733040" y="4929732"/>
                </a:lnTo>
                <a:lnTo>
                  <a:pt x="808974" y="4853798"/>
                </a:lnTo>
                <a:lnTo>
                  <a:pt x="855013" y="4899837"/>
                </a:lnTo>
                <a:lnTo>
                  <a:pt x="779079" y="4975771"/>
                </a:lnTo>
                <a:lnTo>
                  <a:pt x="855013" y="5051706"/>
                </a:lnTo>
                <a:lnTo>
                  <a:pt x="808974" y="5097744"/>
                </a:lnTo>
                <a:lnTo>
                  <a:pt x="733040" y="5021810"/>
                </a:lnTo>
                <a:lnTo>
                  <a:pt x="657106" y="5097744"/>
                </a:lnTo>
                <a:lnTo>
                  <a:pt x="611066" y="5051706"/>
                </a:lnTo>
                <a:lnTo>
                  <a:pt x="687000" y="4975771"/>
                </a:lnTo>
                <a:lnTo>
                  <a:pt x="611066" y="4899837"/>
                </a:lnTo>
                <a:close/>
                <a:moveTo>
                  <a:pt x="10348579" y="4405368"/>
                </a:moveTo>
                <a:lnTo>
                  <a:pt x="10395813" y="4405368"/>
                </a:lnTo>
                <a:lnTo>
                  <a:pt x="10395813" y="4512394"/>
                </a:lnTo>
                <a:lnTo>
                  <a:pt x="10502838" y="4512394"/>
                </a:lnTo>
                <a:lnTo>
                  <a:pt x="10502838" y="4559030"/>
                </a:lnTo>
                <a:lnTo>
                  <a:pt x="10395813" y="4559030"/>
                </a:lnTo>
                <a:lnTo>
                  <a:pt x="10395813" y="4666056"/>
                </a:lnTo>
                <a:lnTo>
                  <a:pt x="10348579" y="4666056"/>
                </a:lnTo>
                <a:lnTo>
                  <a:pt x="10348579" y="4559030"/>
                </a:lnTo>
                <a:lnTo>
                  <a:pt x="10241553" y="4559030"/>
                </a:lnTo>
                <a:lnTo>
                  <a:pt x="10241553" y="4512394"/>
                </a:lnTo>
                <a:lnTo>
                  <a:pt x="10348579" y="4512394"/>
                </a:lnTo>
                <a:close/>
                <a:moveTo>
                  <a:pt x="9746486" y="4405368"/>
                </a:moveTo>
                <a:lnTo>
                  <a:pt x="9793123" y="4405368"/>
                </a:lnTo>
                <a:lnTo>
                  <a:pt x="9793123" y="4512394"/>
                </a:lnTo>
                <a:lnTo>
                  <a:pt x="9900148" y="4512394"/>
                </a:lnTo>
                <a:lnTo>
                  <a:pt x="9900148" y="4559030"/>
                </a:lnTo>
                <a:lnTo>
                  <a:pt x="9793123" y="4559030"/>
                </a:lnTo>
                <a:lnTo>
                  <a:pt x="9793123" y="4666056"/>
                </a:lnTo>
                <a:lnTo>
                  <a:pt x="9746486" y="4666056"/>
                </a:lnTo>
                <a:lnTo>
                  <a:pt x="9746486" y="4559030"/>
                </a:lnTo>
                <a:lnTo>
                  <a:pt x="9639460" y="4559030"/>
                </a:lnTo>
                <a:lnTo>
                  <a:pt x="9639460" y="4512394"/>
                </a:lnTo>
                <a:lnTo>
                  <a:pt x="9746486" y="4512394"/>
                </a:lnTo>
                <a:close/>
                <a:moveTo>
                  <a:pt x="9143796" y="4405368"/>
                </a:moveTo>
                <a:lnTo>
                  <a:pt x="9191030" y="4405368"/>
                </a:lnTo>
                <a:lnTo>
                  <a:pt x="9191030" y="4512394"/>
                </a:lnTo>
                <a:lnTo>
                  <a:pt x="9298055" y="4512394"/>
                </a:lnTo>
                <a:lnTo>
                  <a:pt x="9298055" y="4559030"/>
                </a:lnTo>
                <a:lnTo>
                  <a:pt x="9191030" y="4559030"/>
                </a:lnTo>
                <a:lnTo>
                  <a:pt x="9191030" y="4666056"/>
                </a:lnTo>
                <a:lnTo>
                  <a:pt x="9143796" y="4666056"/>
                </a:lnTo>
                <a:lnTo>
                  <a:pt x="9143796" y="4559030"/>
                </a:lnTo>
                <a:lnTo>
                  <a:pt x="9036770" y="4559030"/>
                </a:lnTo>
                <a:lnTo>
                  <a:pt x="9036770" y="4512394"/>
                </a:lnTo>
                <a:lnTo>
                  <a:pt x="9143796" y="4512394"/>
                </a:lnTo>
                <a:close/>
                <a:moveTo>
                  <a:pt x="8541105" y="4405368"/>
                </a:moveTo>
                <a:lnTo>
                  <a:pt x="8588339" y="4405368"/>
                </a:lnTo>
                <a:lnTo>
                  <a:pt x="8588339" y="4512394"/>
                </a:lnTo>
                <a:lnTo>
                  <a:pt x="8695365" y="4512394"/>
                </a:lnTo>
                <a:lnTo>
                  <a:pt x="8695365" y="4559030"/>
                </a:lnTo>
                <a:lnTo>
                  <a:pt x="8588339" y="4559030"/>
                </a:lnTo>
                <a:lnTo>
                  <a:pt x="8588339" y="4666056"/>
                </a:lnTo>
                <a:lnTo>
                  <a:pt x="8541105" y="4666056"/>
                </a:lnTo>
                <a:lnTo>
                  <a:pt x="8541105" y="4559030"/>
                </a:lnTo>
                <a:lnTo>
                  <a:pt x="8434079" y="4559030"/>
                </a:lnTo>
                <a:lnTo>
                  <a:pt x="8434079" y="4512394"/>
                </a:lnTo>
                <a:lnTo>
                  <a:pt x="8541105" y="4512394"/>
                </a:lnTo>
                <a:close/>
                <a:moveTo>
                  <a:pt x="7939012" y="4405368"/>
                </a:moveTo>
                <a:lnTo>
                  <a:pt x="7985648" y="4405368"/>
                </a:lnTo>
                <a:lnTo>
                  <a:pt x="7985648" y="4512394"/>
                </a:lnTo>
                <a:lnTo>
                  <a:pt x="8092674" y="4512394"/>
                </a:lnTo>
                <a:lnTo>
                  <a:pt x="8092674" y="4559030"/>
                </a:lnTo>
                <a:lnTo>
                  <a:pt x="7985648" y="4559030"/>
                </a:lnTo>
                <a:lnTo>
                  <a:pt x="7985648" y="4666056"/>
                </a:lnTo>
                <a:lnTo>
                  <a:pt x="7939012" y="4666056"/>
                </a:lnTo>
                <a:lnTo>
                  <a:pt x="7939012" y="4559030"/>
                </a:lnTo>
                <a:lnTo>
                  <a:pt x="7831986" y="4559030"/>
                </a:lnTo>
                <a:lnTo>
                  <a:pt x="7831986" y="4512394"/>
                </a:lnTo>
                <a:lnTo>
                  <a:pt x="7939012" y="4512394"/>
                </a:lnTo>
                <a:close/>
                <a:moveTo>
                  <a:pt x="7336321" y="4405368"/>
                </a:moveTo>
                <a:lnTo>
                  <a:pt x="7383555" y="4405368"/>
                </a:lnTo>
                <a:lnTo>
                  <a:pt x="7383555" y="4512394"/>
                </a:lnTo>
                <a:lnTo>
                  <a:pt x="7490581" y="4512394"/>
                </a:lnTo>
                <a:lnTo>
                  <a:pt x="7490581" y="4559030"/>
                </a:lnTo>
                <a:lnTo>
                  <a:pt x="7383555" y="4559030"/>
                </a:lnTo>
                <a:lnTo>
                  <a:pt x="7383555" y="4666056"/>
                </a:lnTo>
                <a:lnTo>
                  <a:pt x="7336321" y="4666056"/>
                </a:lnTo>
                <a:lnTo>
                  <a:pt x="7336321" y="4559030"/>
                </a:lnTo>
                <a:lnTo>
                  <a:pt x="7229295" y="4559030"/>
                </a:lnTo>
                <a:lnTo>
                  <a:pt x="7229295" y="4512394"/>
                </a:lnTo>
                <a:lnTo>
                  <a:pt x="7336321" y="4512394"/>
                </a:lnTo>
                <a:close/>
                <a:moveTo>
                  <a:pt x="6734228" y="4405368"/>
                </a:moveTo>
                <a:lnTo>
                  <a:pt x="6780864" y="4405368"/>
                </a:lnTo>
                <a:lnTo>
                  <a:pt x="6780864" y="4512394"/>
                </a:lnTo>
                <a:lnTo>
                  <a:pt x="6887890" y="4512394"/>
                </a:lnTo>
                <a:lnTo>
                  <a:pt x="6887890" y="4559030"/>
                </a:lnTo>
                <a:lnTo>
                  <a:pt x="6780864" y="4559030"/>
                </a:lnTo>
                <a:lnTo>
                  <a:pt x="6780864" y="4666056"/>
                </a:lnTo>
                <a:lnTo>
                  <a:pt x="6734228" y="4666056"/>
                </a:lnTo>
                <a:lnTo>
                  <a:pt x="6734228" y="4559030"/>
                </a:lnTo>
                <a:lnTo>
                  <a:pt x="6627202" y="4559030"/>
                </a:lnTo>
                <a:lnTo>
                  <a:pt x="6627202" y="4512394"/>
                </a:lnTo>
                <a:lnTo>
                  <a:pt x="6734228" y="4512394"/>
                </a:lnTo>
                <a:close/>
                <a:moveTo>
                  <a:pt x="6131537" y="4405368"/>
                </a:moveTo>
                <a:lnTo>
                  <a:pt x="6178771" y="4405368"/>
                </a:lnTo>
                <a:lnTo>
                  <a:pt x="6178771" y="4512394"/>
                </a:lnTo>
                <a:lnTo>
                  <a:pt x="6285797" y="4512394"/>
                </a:lnTo>
                <a:lnTo>
                  <a:pt x="6285797" y="4559030"/>
                </a:lnTo>
                <a:lnTo>
                  <a:pt x="6178771" y="4559030"/>
                </a:lnTo>
                <a:lnTo>
                  <a:pt x="6178771" y="4666056"/>
                </a:lnTo>
                <a:lnTo>
                  <a:pt x="6131537" y="4666056"/>
                </a:lnTo>
                <a:lnTo>
                  <a:pt x="6131537" y="4559030"/>
                </a:lnTo>
                <a:lnTo>
                  <a:pt x="6024511" y="4559030"/>
                </a:lnTo>
                <a:lnTo>
                  <a:pt x="6024511" y="4512394"/>
                </a:lnTo>
                <a:lnTo>
                  <a:pt x="6131537" y="4512394"/>
                </a:lnTo>
                <a:close/>
                <a:moveTo>
                  <a:pt x="5528846" y="4405368"/>
                </a:moveTo>
                <a:lnTo>
                  <a:pt x="5576080" y="4405368"/>
                </a:lnTo>
                <a:lnTo>
                  <a:pt x="5576080" y="4512394"/>
                </a:lnTo>
                <a:lnTo>
                  <a:pt x="5683106" y="4512394"/>
                </a:lnTo>
                <a:lnTo>
                  <a:pt x="5683106" y="4559030"/>
                </a:lnTo>
                <a:lnTo>
                  <a:pt x="5576080" y="4559030"/>
                </a:lnTo>
                <a:lnTo>
                  <a:pt x="5576080" y="4666056"/>
                </a:lnTo>
                <a:lnTo>
                  <a:pt x="5528846" y="4666056"/>
                </a:lnTo>
                <a:lnTo>
                  <a:pt x="5528846" y="4559030"/>
                </a:lnTo>
                <a:lnTo>
                  <a:pt x="5421820" y="4559030"/>
                </a:lnTo>
                <a:lnTo>
                  <a:pt x="5421820" y="4512394"/>
                </a:lnTo>
                <a:lnTo>
                  <a:pt x="5528846" y="4512394"/>
                </a:lnTo>
                <a:close/>
                <a:moveTo>
                  <a:pt x="4926753" y="4405368"/>
                </a:moveTo>
                <a:lnTo>
                  <a:pt x="4973389" y="4405368"/>
                </a:lnTo>
                <a:lnTo>
                  <a:pt x="4973389" y="4512394"/>
                </a:lnTo>
                <a:lnTo>
                  <a:pt x="5080415" y="4512394"/>
                </a:lnTo>
                <a:lnTo>
                  <a:pt x="5080415" y="4559030"/>
                </a:lnTo>
                <a:lnTo>
                  <a:pt x="4973389" y="4559030"/>
                </a:lnTo>
                <a:lnTo>
                  <a:pt x="4973389" y="4666056"/>
                </a:lnTo>
                <a:lnTo>
                  <a:pt x="4926753" y="4666056"/>
                </a:lnTo>
                <a:lnTo>
                  <a:pt x="4926753" y="4559030"/>
                </a:lnTo>
                <a:lnTo>
                  <a:pt x="4819727" y="4559030"/>
                </a:lnTo>
                <a:lnTo>
                  <a:pt x="4819727" y="4512394"/>
                </a:lnTo>
                <a:lnTo>
                  <a:pt x="4926753" y="4512394"/>
                </a:lnTo>
                <a:close/>
                <a:moveTo>
                  <a:pt x="4324063" y="4405368"/>
                </a:moveTo>
                <a:lnTo>
                  <a:pt x="4371297" y="4405368"/>
                </a:lnTo>
                <a:lnTo>
                  <a:pt x="4371297" y="4512394"/>
                </a:lnTo>
                <a:lnTo>
                  <a:pt x="4478323" y="4512394"/>
                </a:lnTo>
                <a:lnTo>
                  <a:pt x="4478323" y="4559030"/>
                </a:lnTo>
                <a:lnTo>
                  <a:pt x="4371297" y="4559030"/>
                </a:lnTo>
                <a:lnTo>
                  <a:pt x="4371297" y="4666056"/>
                </a:lnTo>
                <a:lnTo>
                  <a:pt x="4324063" y="4666056"/>
                </a:lnTo>
                <a:lnTo>
                  <a:pt x="4324063" y="4559030"/>
                </a:lnTo>
                <a:lnTo>
                  <a:pt x="4217037" y="4559030"/>
                </a:lnTo>
                <a:lnTo>
                  <a:pt x="4217037" y="4512394"/>
                </a:lnTo>
                <a:lnTo>
                  <a:pt x="4324063" y="4512394"/>
                </a:lnTo>
                <a:close/>
                <a:moveTo>
                  <a:pt x="3721970" y="4405368"/>
                </a:moveTo>
                <a:lnTo>
                  <a:pt x="3768606" y="4405368"/>
                </a:lnTo>
                <a:lnTo>
                  <a:pt x="3768606" y="4512394"/>
                </a:lnTo>
                <a:lnTo>
                  <a:pt x="3875632" y="4512394"/>
                </a:lnTo>
                <a:lnTo>
                  <a:pt x="3875632" y="4559030"/>
                </a:lnTo>
                <a:lnTo>
                  <a:pt x="3768606" y="4559030"/>
                </a:lnTo>
                <a:lnTo>
                  <a:pt x="3768606" y="4666056"/>
                </a:lnTo>
                <a:lnTo>
                  <a:pt x="3721970" y="4666056"/>
                </a:lnTo>
                <a:lnTo>
                  <a:pt x="3721970" y="4559030"/>
                </a:lnTo>
                <a:lnTo>
                  <a:pt x="3614944" y="4559030"/>
                </a:lnTo>
                <a:lnTo>
                  <a:pt x="3614944" y="4512394"/>
                </a:lnTo>
                <a:lnTo>
                  <a:pt x="3721970" y="4512394"/>
                </a:lnTo>
                <a:close/>
                <a:moveTo>
                  <a:pt x="3119302" y="4405368"/>
                </a:moveTo>
                <a:lnTo>
                  <a:pt x="3166536" y="4405368"/>
                </a:lnTo>
                <a:lnTo>
                  <a:pt x="3166536" y="4512394"/>
                </a:lnTo>
                <a:lnTo>
                  <a:pt x="3273562" y="4512394"/>
                </a:lnTo>
                <a:lnTo>
                  <a:pt x="3273562" y="4559030"/>
                </a:lnTo>
                <a:lnTo>
                  <a:pt x="3166536" y="4559030"/>
                </a:lnTo>
                <a:lnTo>
                  <a:pt x="3166536" y="4666056"/>
                </a:lnTo>
                <a:lnTo>
                  <a:pt x="3119302" y="4666056"/>
                </a:lnTo>
                <a:lnTo>
                  <a:pt x="3119302" y="4559030"/>
                </a:lnTo>
                <a:lnTo>
                  <a:pt x="3012275" y="4559030"/>
                </a:lnTo>
                <a:lnTo>
                  <a:pt x="3012275" y="4512394"/>
                </a:lnTo>
                <a:lnTo>
                  <a:pt x="3119302" y="4512394"/>
                </a:lnTo>
                <a:close/>
                <a:moveTo>
                  <a:pt x="2516606" y="4405368"/>
                </a:moveTo>
                <a:lnTo>
                  <a:pt x="2563842" y="4405368"/>
                </a:lnTo>
                <a:lnTo>
                  <a:pt x="2563842" y="4512394"/>
                </a:lnTo>
                <a:lnTo>
                  <a:pt x="2670868" y="4512394"/>
                </a:lnTo>
                <a:lnTo>
                  <a:pt x="2670868" y="4559030"/>
                </a:lnTo>
                <a:lnTo>
                  <a:pt x="2563842" y="4559030"/>
                </a:lnTo>
                <a:lnTo>
                  <a:pt x="2563842" y="4666056"/>
                </a:lnTo>
                <a:lnTo>
                  <a:pt x="2516606" y="4666056"/>
                </a:lnTo>
                <a:lnTo>
                  <a:pt x="2516606" y="4559030"/>
                </a:lnTo>
                <a:lnTo>
                  <a:pt x="2409580" y="4559030"/>
                </a:lnTo>
                <a:lnTo>
                  <a:pt x="2409580" y="4512394"/>
                </a:lnTo>
                <a:lnTo>
                  <a:pt x="2516606" y="4512394"/>
                </a:lnTo>
                <a:close/>
                <a:moveTo>
                  <a:pt x="1914511" y="4405368"/>
                </a:moveTo>
                <a:lnTo>
                  <a:pt x="1961147" y="4405368"/>
                </a:lnTo>
                <a:lnTo>
                  <a:pt x="1961147" y="4512394"/>
                </a:lnTo>
                <a:lnTo>
                  <a:pt x="2068174" y="4512394"/>
                </a:lnTo>
                <a:lnTo>
                  <a:pt x="2068174" y="4559030"/>
                </a:lnTo>
                <a:lnTo>
                  <a:pt x="1961147" y="4559030"/>
                </a:lnTo>
                <a:lnTo>
                  <a:pt x="1961147" y="4666056"/>
                </a:lnTo>
                <a:lnTo>
                  <a:pt x="1914511" y="4666056"/>
                </a:lnTo>
                <a:lnTo>
                  <a:pt x="1914511" y="4559030"/>
                </a:lnTo>
                <a:lnTo>
                  <a:pt x="1807484" y="4559030"/>
                </a:lnTo>
                <a:lnTo>
                  <a:pt x="1807484" y="4512394"/>
                </a:lnTo>
                <a:lnTo>
                  <a:pt x="1914511" y="4512394"/>
                </a:lnTo>
                <a:close/>
                <a:moveTo>
                  <a:pt x="1311816" y="4405368"/>
                </a:moveTo>
                <a:lnTo>
                  <a:pt x="1359051" y="4405368"/>
                </a:lnTo>
                <a:lnTo>
                  <a:pt x="1359051" y="4512394"/>
                </a:lnTo>
                <a:lnTo>
                  <a:pt x="1466078" y="4512394"/>
                </a:lnTo>
                <a:lnTo>
                  <a:pt x="1466078" y="4559030"/>
                </a:lnTo>
                <a:lnTo>
                  <a:pt x="1359051" y="4559030"/>
                </a:lnTo>
                <a:lnTo>
                  <a:pt x="1359051" y="4666056"/>
                </a:lnTo>
                <a:lnTo>
                  <a:pt x="1311816" y="4666056"/>
                </a:lnTo>
                <a:lnTo>
                  <a:pt x="1311816" y="4559030"/>
                </a:lnTo>
                <a:lnTo>
                  <a:pt x="1204793" y="4559030"/>
                </a:lnTo>
                <a:lnTo>
                  <a:pt x="1204793" y="4512394"/>
                </a:lnTo>
                <a:lnTo>
                  <a:pt x="1311816" y="4512394"/>
                </a:lnTo>
                <a:close/>
                <a:moveTo>
                  <a:pt x="709726" y="4405368"/>
                </a:moveTo>
                <a:lnTo>
                  <a:pt x="756362" y="4405368"/>
                </a:lnTo>
                <a:lnTo>
                  <a:pt x="756362" y="4512394"/>
                </a:lnTo>
                <a:lnTo>
                  <a:pt x="863388" y="4512394"/>
                </a:lnTo>
                <a:lnTo>
                  <a:pt x="863388" y="4559030"/>
                </a:lnTo>
                <a:lnTo>
                  <a:pt x="756362" y="4559030"/>
                </a:lnTo>
                <a:lnTo>
                  <a:pt x="756362" y="4666056"/>
                </a:lnTo>
                <a:lnTo>
                  <a:pt x="709726" y="4666056"/>
                </a:lnTo>
                <a:lnTo>
                  <a:pt x="709726" y="4559030"/>
                </a:lnTo>
                <a:lnTo>
                  <a:pt x="602701" y="4559030"/>
                </a:lnTo>
                <a:lnTo>
                  <a:pt x="602701" y="4512394"/>
                </a:lnTo>
                <a:lnTo>
                  <a:pt x="709726" y="4512394"/>
                </a:lnTo>
                <a:close/>
                <a:moveTo>
                  <a:pt x="107035" y="4405368"/>
                </a:moveTo>
                <a:lnTo>
                  <a:pt x="154271" y="4405368"/>
                </a:lnTo>
                <a:lnTo>
                  <a:pt x="154271" y="4512394"/>
                </a:lnTo>
                <a:lnTo>
                  <a:pt x="261297" y="4512394"/>
                </a:lnTo>
                <a:lnTo>
                  <a:pt x="261297" y="4559030"/>
                </a:lnTo>
                <a:lnTo>
                  <a:pt x="154271" y="4559030"/>
                </a:lnTo>
                <a:lnTo>
                  <a:pt x="154271" y="4666056"/>
                </a:lnTo>
                <a:lnTo>
                  <a:pt x="107035" y="4666056"/>
                </a:lnTo>
                <a:lnTo>
                  <a:pt x="107035" y="4559030"/>
                </a:lnTo>
                <a:lnTo>
                  <a:pt x="11" y="4559030"/>
                </a:lnTo>
                <a:lnTo>
                  <a:pt x="11" y="4512394"/>
                </a:lnTo>
                <a:lnTo>
                  <a:pt x="107035" y="4512394"/>
                </a:lnTo>
                <a:close/>
                <a:moveTo>
                  <a:pt x="10295963" y="3998791"/>
                </a:moveTo>
                <a:lnTo>
                  <a:pt x="10275634" y="4019120"/>
                </a:lnTo>
                <a:lnTo>
                  <a:pt x="10351568" y="4095054"/>
                </a:lnTo>
                <a:lnTo>
                  <a:pt x="10275634" y="4170988"/>
                </a:lnTo>
                <a:lnTo>
                  <a:pt x="10295963" y="4191317"/>
                </a:lnTo>
                <a:lnTo>
                  <a:pt x="10371897" y="4115383"/>
                </a:lnTo>
                <a:lnTo>
                  <a:pt x="10447831" y="4191317"/>
                </a:lnTo>
                <a:lnTo>
                  <a:pt x="10468160" y="4170988"/>
                </a:lnTo>
                <a:lnTo>
                  <a:pt x="10392226" y="4095054"/>
                </a:lnTo>
                <a:lnTo>
                  <a:pt x="10468160" y="4019120"/>
                </a:lnTo>
                <a:lnTo>
                  <a:pt x="10447831" y="3998791"/>
                </a:lnTo>
                <a:lnTo>
                  <a:pt x="10371897" y="4074725"/>
                </a:lnTo>
                <a:close/>
                <a:moveTo>
                  <a:pt x="9693870" y="3998791"/>
                </a:moveTo>
                <a:lnTo>
                  <a:pt x="9673541" y="4019120"/>
                </a:lnTo>
                <a:lnTo>
                  <a:pt x="9749475" y="4095054"/>
                </a:lnTo>
                <a:lnTo>
                  <a:pt x="9673541" y="4170988"/>
                </a:lnTo>
                <a:lnTo>
                  <a:pt x="9693870" y="4191317"/>
                </a:lnTo>
                <a:lnTo>
                  <a:pt x="9769804" y="4115383"/>
                </a:lnTo>
                <a:lnTo>
                  <a:pt x="9845738" y="4191317"/>
                </a:lnTo>
                <a:lnTo>
                  <a:pt x="9866067" y="4170988"/>
                </a:lnTo>
                <a:lnTo>
                  <a:pt x="9790133" y="4095054"/>
                </a:lnTo>
                <a:lnTo>
                  <a:pt x="9866067" y="4019120"/>
                </a:lnTo>
                <a:lnTo>
                  <a:pt x="9845738" y="3998791"/>
                </a:lnTo>
                <a:lnTo>
                  <a:pt x="9769804" y="4074725"/>
                </a:lnTo>
                <a:close/>
                <a:moveTo>
                  <a:pt x="9091179" y="3998791"/>
                </a:moveTo>
                <a:lnTo>
                  <a:pt x="9070850" y="4019120"/>
                </a:lnTo>
                <a:lnTo>
                  <a:pt x="9146785" y="4095054"/>
                </a:lnTo>
                <a:lnTo>
                  <a:pt x="9070850" y="4170988"/>
                </a:lnTo>
                <a:lnTo>
                  <a:pt x="9091179" y="4191317"/>
                </a:lnTo>
                <a:lnTo>
                  <a:pt x="9167113" y="4115383"/>
                </a:lnTo>
                <a:lnTo>
                  <a:pt x="9243048" y="4191317"/>
                </a:lnTo>
                <a:lnTo>
                  <a:pt x="9263377" y="4170988"/>
                </a:lnTo>
                <a:lnTo>
                  <a:pt x="9187442" y="4095054"/>
                </a:lnTo>
                <a:lnTo>
                  <a:pt x="9263377" y="4019120"/>
                </a:lnTo>
                <a:lnTo>
                  <a:pt x="9243048" y="3998791"/>
                </a:lnTo>
                <a:lnTo>
                  <a:pt x="9167113" y="4074725"/>
                </a:lnTo>
                <a:close/>
                <a:moveTo>
                  <a:pt x="8489086" y="3998791"/>
                </a:moveTo>
                <a:lnTo>
                  <a:pt x="8468757" y="4019120"/>
                </a:lnTo>
                <a:lnTo>
                  <a:pt x="8544691" y="4095054"/>
                </a:lnTo>
                <a:lnTo>
                  <a:pt x="8468757" y="4170988"/>
                </a:lnTo>
                <a:lnTo>
                  <a:pt x="8489086" y="4191317"/>
                </a:lnTo>
                <a:lnTo>
                  <a:pt x="8565020" y="4115383"/>
                </a:lnTo>
                <a:lnTo>
                  <a:pt x="8640954" y="4191317"/>
                </a:lnTo>
                <a:lnTo>
                  <a:pt x="8661283" y="4170988"/>
                </a:lnTo>
                <a:lnTo>
                  <a:pt x="8585349" y="4095054"/>
                </a:lnTo>
                <a:lnTo>
                  <a:pt x="8661283" y="4019120"/>
                </a:lnTo>
                <a:lnTo>
                  <a:pt x="8640954" y="3998791"/>
                </a:lnTo>
                <a:lnTo>
                  <a:pt x="8565020" y="4074725"/>
                </a:lnTo>
                <a:close/>
                <a:moveTo>
                  <a:pt x="7886396" y="3998791"/>
                </a:moveTo>
                <a:lnTo>
                  <a:pt x="7866067" y="4019120"/>
                </a:lnTo>
                <a:lnTo>
                  <a:pt x="7942001" y="4095054"/>
                </a:lnTo>
                <a:lnTo>
                  <a:pt x="7866067" y="4170988"/>
                </a:lnTo>
                <a:lnTo>
                  <a:pt x="7886396" y="4191317"/>
                </a:lnTo>
                <a:lnTo>
                  <a:pt x="7962330" y="4115383"/>
                </a:lnTo>
                <a:lnTo>
                  <a:pt x="8038264" y="4191317"/>
                </a:lnTo>
                <a:lnTo>
                  <a:pt x="8058593" y="4170988"/>
                </a:lnTo>
                <a:lnTo>
                  <a:pt x="7982659" y="4095054"/>
                </a:lnTo>
                <a:lnTo>
                  <a:pt x="8058593" y="4019120"/>
                </a:lnTo>
                <a:lnTo>
                  <a:pt x="8038264" y="3998791"/>
                </a:lnTo>
                <a:lnTo>
                  <a:pt x="7962330" y="4074725"/>
                </a:lnTo>
                <a:close/>
                <a:moveTo>
                  <a:pt x="7283705" y="3998791"/>
                </a:moveTo>
                <a:lnTo>
                  <a:pt x="7263376" y="4019120"/>
                </a:lnTo>
                <a:lnTo>
                  <a:pt x="7339310" y="4095054"/>
                </a:lnTo>
                <a:lnTo>
                  <a:pt x="7263376" y="4170988"/>
                </a:lnTo>
                <a:lnTo>
                  <a:pt x="7283705" y="4191317"/>
                </a:lnTo>
                <a:lnTo>
                  <a:pt x="7359639" y="4115383"/>
                </a:lnTo>
                <a:lnTo>
                  <a:pt x="7435573" y="4191317"/>
                </a:lnTo>
                <a:lnTo>
                  <a:pt x="7455902" y="4170988"/>
                </a:lnTo>
                <a:lnTo>
                  <a:pt x="7379968" y="4095054"/>
                </a:lnTo>
                <a:lnTo>
                  <a:pt x="7455902" y="4019120"/>
                </a:lnTo>
                <a:lnTo>
                  <a:pt x="7435573" y="3998791"/>
                </a:lnTo>
                <a:lnTo>
                  <a:pt x="7359639" y="4074725"/>
                </a:lnTo>
                <a:close/>
                <a:moveTo>
                  <a:pt x="6681612" y="3998791"/>
                </a:moveTo>
                <a:lnTo>
                  <a:pt x="6661283" y="4019120"/>
                </a:lnTo>
                <a:lnTo>
                  <a:pt x="6737217" y="4095054"/>
                </a:lnTo>
                <a:lnTo>
                  <a:pt x="6661283" y="4170988"/>
                </a:lnTo>
                <a:lnTo>
                  <a:pt x="6681612" y="4191317"/>
                </a:lnTo>
                <a:lnTo>
                  <a:pt x="6757546" y="4115383"/>
                </a:lnTo>
                <a:lnTo>
                  <a:pt x="6833480" y="4191317"/>
                </a:lnTo>
                <a:lnTo>
                  <a:pt x="6853809" y="4170988"/>
                </a:lnTo>
                <a:lnTo>
                  <a:pt x="6777875" y="4095054"/>
                </a:lnTo>
                <a:lnTo>
                  <a:pt x="6853809" y="4019120"/>
                </a:lnTo>
                <a:lnTo>
                  <a:pt x="6833480" y="3998791"/>
                </a:lnTo>
                <a:lnTo>
                  <a:pt x="6757546" y="4074725"/>
                </a:lnTo>
                <a:close/>
                <a:moveTo>
                  <a:pt x="6078921" y="3998791"/>
                </a:moveTo>
                <a:lnTo>
                  <a:pt x="6058592" y="4019120"/>
                </a:lnTo>
                <a:lnTo>
                  <a:pt x="6134526" y="4095054"/>
                </a:lnTo>
                <a:lnTo>
                  <a:pt x="6058592" y="4170988"/>
                </a:lnTo>
                <a:lnTo>
                  <a:pt x="6078921" y="4191317"/>
                </a:lnTo>
                <a:lnTo>
                  <a:pt x="6154855" y="4115383"/>
                </a:lnTo>
                <a:lnTo>
                  <a:pt x="6230789" y="4191317"/>
                </a:lnTo>
                <a:lnTo>
                  <a:pt x="6251118" y="4170988"/>
                </a:lnTo>
                <a:lnTo>
                  <a:pt x="6175184" y="4095054"/>
                </a:lnTo>
                <a:lnTo>
                  <a:pt x="6251118" y="4019120"/>
                </a:lnTo>
                <a:lnTo>
                  <a:pt x="6230789" y="3998791"/>
                </a:lnTo>
                <a:lnTo>
                  <a:pt x="6154855" y="4074725"/>
                </a:lnTo>
                <a:close/>
                <a:moveTo>
                  <a:pt x="5476828" y="3998791"/>
                </a:moveTo>
                <a:lnTo>
                  <a:pt x="5456499" y="4019120"/>
                </a:lnTo>
                <a:lnTo>
                  <a:pt x="5532433" y="4095054"/>
                </a:lnTo>
                <a:lnTo>
                  <a:pt x="5456499" y="4170988"/>
                </a:lnTo>
                <a:lnTo>
                  <a:pt x="5476828" y="4191317"/>
                </a:lnTo>
                <a:lnTo>
                  <a:pt x="5552762" y="4115383"/>
                </a:lnTo>
                <a:lnTo>
                  <a:pt x="5628697" y="4191317"/>
                </a:lnTo>
                <a:lnTo>
                  <a:pt x="5649025" y="4170988"/>
                </a:lnTo>
                <a:lnTo>
                  <a:pt x="5573091" y="4095054"/>
                </a:lnTo>
                <a:lnTo>
                  <a:pt x="5649025" y="4019120"/>
                </a:lnTo>
                <a:lnTo>
                  <a:pt x="5628697" y="3998791"/>
                </a:lnTo>
                <a:lnTo>
                  <a:pt x="5552762" y="4074725"/>
                </a:lnTo>
                <a:close/>
                <a:moveTo>
                  <a:pt x="4874137" y="3998791"/>
                </a:moveTo>
                <a:lnTo>
                  <a:pt x="4853808" y="4019120"/>
                </a:lnTo>
                <a:lnTo>
                  <a:pt x="4929742" y="4095054"/>
                </a:lnTo>
                <a:lnTo>
                  <a:pt x="4853808" y="4170988"/>
                </a:lnTo>
                <a:lnTo>
                  <a:pt x="4874137" y="4191317"/>
                </a:lnTo>
                <a:lnTo>
                  <a:pt x="4950071" y="4115383"/>
                </a:lnTo>
                <a:lnTo>
                  <a:pt x="5026005" y="4191317"/>
                </a:lnTo>
                <a:lnTo>
                  <a:pt x="5046334" y="4170988"/>
                </a:lnTo>
                <a:lnTo>
                  <a:pt x="4970400" y="4095054"/>
                </a:lnTo>
                <a:lnTo>
                  <a:pt x="5046334" y="4019120"/>
                </a:lnTo>
                <a:lnTo>
                  <a:pt x="5026005" y="3998791"/>
                </a:lnTo>
                <a:lnTo>
                  <a:pt x="4950071" y="4074725"/>
                </a:lnTo>
                <a:close/>
                <a:moveTo>
                  <a:pt x="4271446" y="3998791"/>
                </a:moveTo>
                <a:lnTo>
                  <a:pt x="4251117" y="4019120"/>
                </a:lnTo>
                <a:lnTo>
                  <a:pt x="4327052" y="4095054"/>
                </a:lnTo>
                <a:lnTo>
                  <a:pt x="4251117" y="4170988"/>
                </a:lnTo>
                <a:lnTo>
                  <a:pt x="4271446" y="4191317"/>
                </a:lnTo>
                <a:lnTo>
                  <a:pt x="4347380" y="4115383"/>
                </a:lnTo>
                <a:lnTo>
                  <a:pt x="4423315" y="4191317"/>
                </a:lnTo>
                <a:lnTo>
                  <a:pt x="4443644" y="4170988"/>
                </a:lnTo>
                <a:lnTo>
                  <a:pt x="4367709" y="4095054"/>
                </a:lnTo>
                <a:lnTo>
                  <a:pt x="4443644" y="4019120"/>
                </a:lnTo>
                <a:lnTo>
                  <a:pt x="4423315" y="3998791"/>
                </a:lnTo>
                <a:lnTo>
                  <a:pt x="4347380" y="4074725"/>
                </a:lnTo>
                <a:close/>
                <a:moveTo>
                  <a:pt x="3668756" y="3998791"/>
                </a:moveTo>
                <a:lnTo>
                  <a:pt x="3648427" y="4019120"/>
                </a:lnTo>
                <a:lnTo>
                  <a:pt x="3724361" y="4095054"/>
                </a:lnTo>
                <a:lnTo>
                  <a:pt x="3649025" y="4170988"/>
                </a:lnTo>
                <a:lnTo>
                  <a:pt x="3669354" y="4191317"/>
                </a:lnTo>
                <a:lnTo>
                  <a:pt x="3745288" y="4115383"/>
                </a:lnTo>
                <a:lnTo>
                  <a:pt x="3820624" y="4191317"/>
                </a:lnTo>
                <a:lnTo>
                  <a:pt x="3840953" y="4170988"/>
                </a:lnTo>
                <a:lnTo>
                  <a:pt x="3765019" y="4095054"/>
                </a:lnTo>
                <a:lnTo>
                  <a:pt x="3840953" y="4019120"/>
                </a:lnTo>
                <a:lnTo>
                  <a:pt x="3820624" y="3998791"/>
                </a:lnTo>
                <a:lnTo>
                  <a:pt x="3744690" y="4074725"/>
                </a:lnTo>
                <a:close/>
                <a:moveTo>
                  <a:pt x="3067284" y="3998791"/>
                </a:moveTo>
                <a:lnTo>
                  <a:pt x="3046955" y="4019120"/>
                </a:lnTo>
                <a:lnTo>
                  <a:pt x="3122889" y="4095054"/>
                </a:lnTo>
                <a:lnTo>
                  <a:pt x="3046955" y="4170988"/>
                </a:lnTo>
                <a:lnTo>
                  <a:pt x="3067284" y="4191317"/>
                </a:lnTo>
                <a:lnTo>
                  <a:pt x="3142621" y="4115383"/>
                </a:lnTo>
                <a:lnTo>
                  <a:pt x="3218557" y="4191317"/>
                </a:lnTo>
                <a:lnTo>
                  <a:pt x="3238886" y="4170988"/>
                </a:lnTo>
                <a:lnTo>
                  <a:pt x="3162950" y="4095054"/>
                </a:lnTo>
                <a:lnTo>
                  <a:pt x="3238886" y="4019120"/>
                </a:lnTo>
                <a:lnTo>
                  <a:pt x="3218557" y="3998791"/>
                </a:lnTo>
                <a:lnTo>
                  <a:pt x="3142621" y="4074725"/>
                </a:lnTo>
                <a:close/>
                <a:moveTo>
                  <a:pt x="2464590" y="3998791"/>
                </a:moveTo>
                <a:lnTo>
                  <a:pt x="2444261" y="4019120"/>
                </a:lnTo>
                <a:lnTo>
                  <a:pt x="2520196" y="4095054"/>
                </a:lnTo>
                <a:lnTo>
                  <a:pt x="2444261" y="4170988"/>
                </a:lnTo>
                <a:lnTo>
                  <a:pt x="2464590" y="4191317"/>
                </a:lnTo>
                <a:lnTo>
                  <a:pt x="2540525" y="4115383"/>
                </a:lnTo>
                <a:lnTo>
                  <a:pt x="2616460" y="4191317"/>
                </a:lnTo>
                <a:lnTo>
                  <a:pt x="2636789" y="4170988"/>
                </a:lnTo>
                <a:lnTo>
                  <a:pt x="2560854" y="4095054"/>
                </a:lnTo>
                <a:lnTo>
                  <a:pt x="2636789" y="4019120"/>
                </a:lnTo>
                <a:lnTo>
                  <a:pt x="2616460" y="3998791"/>
                </a:lnTo>
                <a:lnTo>
                  <a:pt x="2540525" y="4074725"/>
                </a:lnTo>
                <a:close/>
                <a:moveTo>
                  <a:pt x="1861896" y="3998791"/>
                </a:moveTo>
                <a:lnTo>
                  <a:pt x="1841566" y="4019120"/>
                </a:lnTo>
                <a:lnTo>
                  <a:pt x="1917501" y="4095054"/>
                </a:lnTo>
                <a:lnTo>
                  <a:pt x="1841566" y="4170988"/>
                </a:lnTo>
                <a:lnTo>
                  <a:pt x="1861896" y="4191317"/>
                </a:lnTo>
                <a:lnTo>
                  <a:pt x="1937830" y="4115383"/>
                </a:lnTo>
                <a:lnTo>
                  <a:pt x="2013765" y="4191317"/>
                </a:lnTo>
                <a:lnTo>
                  <a:pt x="2034094" y="4170988"/>
                </a:lnTo>
                <a:lnTo>
                  <a:pt x="1958159" y="4095054"/>
                </a:lnTo>
                <a:lnTo>
                  <a:pt x="2034094" y="4019120"/>
                </a:lnTo>
                <a:lnTo>
                  <a:pt x="2013765" y="3998791"/>
                </a:lnTo>
                <a:lnTo>
                  <a:pt x="1937830" y="4074725"/>
                </a:lnTo>
                <a:close/>
                <a:moveTo>
                  <a:pt x="657111" y="3998791"/>
                </a:moveTo>
                <a:lnTo>
                  <a:pt x="636782" y="4019120"/>
                </a:lnTo>
                <a:lnTo>
                  <a:pt x="712716" y="4095054"/>
                </a:lnTo>
                <a:lnTo>
                  <a:pt x="636782" y="4170988"/>
                </a:lnTo>
                <a:lnTo>
                  <a:pt x="657111" y="4191317"/>
                </a:lnTo>
                <a:lnTo>
                  <a:pt x="733045" y="4115383"/>
                </a:lnTo>
                <a:lnTo>
                  <a:pt x="808979" y="4191317"/>
                </a:lnTo>
                <a:lnTo>
                  <a:pt x="829308" y="4170988"/>
                </a:lnTo>
                <a:lnTo>
                  <a:pt x="753374" y="4095054"/>
                </a:lnTo>
                <a:lnTo>
                  <a:pt x="829308" y="4019120"/>
                </a:lnTo>
                <a:lnTo>
                  <a:pt x="808979" y="3998791"/>
                </a:lnTo>
                <a:lnTo>
                  <a:pt x="733045" y="4074725"/>
                </a:lnTo>
                <a:close/>
                <a:moveTo>
                  <a:pt x="1259202" y="3998790"/>
                </a:moveTo>
                <a:lnTo>
                  <a:pt x="1238874" y="4019119"/>
                </a:lnTo>
                <a:lnTo>
                  <a:pt x="1314806" y="4095054"/>
                </a:lnTo>
                <a:lnTo>
                  <a:pt x="1238874" y="4170988"/>
                </a:lnTo>
                <a:lnTo>
                  <a:pt x="1259202" y="4191317"/>
                </a:lnTo>
                <a:lnTo>
                  <a:pt x="1335734" y="4115382"/>
                </a:lnTo>
                <a:lnTo>
                  <a:pt x="1411071" y="4191317"/>
                </a:lnTo>
                <a:lnTo>
                  <a:pt x="1431399" y="4170988"/>
                </a:lnTo>
                <a:lnTo>
                  <a:pt x="1355465" y="4095054"/>
                </a:lnTo>
                <a:lnTo>
                  <a:pt x="1431399" y="4019119"/>
                </a:lnTo>
                <a:lnTo>
                  <a:pt x="1411071" y="3998790"/>
                </a:lnTo>
                <a:lnTo>
                  <a:pt x="1335135" y="4074725"/>
                </a:lnTo>
                <a:close/>
                <a:moveTo>
                  <a:pt x="55018" y="3998790"/>
                </a:moveTo>
                <a:lnTo>
                  <a:pt x="34689" y="4019119"/>
                </a:lnTo>
                <a:lnTo>
                  <a:pt x="110623" y="4095054"/>
                </a:lnTo>
                <a:lnTo>
                  <a:pt x="34091" y="4170988"/>
                </a:lnTo>
                <a:lnTo>
                  <a:pt x="54420" y="4191317"/>
                </a:lnTo>
                <a:lnTo>
                  <a:pt x="130354" y="4115382"/>
                </a:lnTo>
                <a:lnTo>
                  <a:pt x="206289" y="4191317"/>
                </a:lnTo>
                <a:lnTo>
                  <a:pt x="226617" y="4170988"/>
                </a:lnTo>
                <a:lnTo>
                  <a:pt x="150683" y="4095054"/>
                </a:lnTo>
                <a:lnTo>
                  <a:pt x="226617" y="4019119"/>
                </a:lnTo>
                <a:lnTo>
                  <a:pt x="206289" y="3998790"/>
                </a:lnTo>
                <a:lnTo>
                  <a:pt x="130354" y="4074725"/>
                </a:lnTo>
                <a:close/>
                <a:moveTo>
                  <a:pt x="1259800" y="3973678"/>
                </a:moveTo>
                <a:lnTo>
                  <a:pt x="1335734" y="4049612"/>
                </a:lnTo>
                <a:lnTo>
                  <a:pt x="1411668" y="3973678"/>
                </a:lnTo>
                <a:lnTo>
                  <a:pt x="1457707" y="4019717"/>
                </a:lnTo>
                <a:lnTo>
                  <a:pt x="1381175" y="4095054"/>
                </a:lnTo>
                <a:lnTo>
                  <a:pt x="1457109" y="4170988"/>
                </a:lnTo>
                <a:lnTo>
                  <a:pt x="1411071" y="4217026"/>
                </a:lnTo>
                <a:lnTo>
                  <a:pt x="1335135" y="4141092"/>
                </a:lnTo>
                <a:lnTo>
                  <a:pt x="1259800" y="4216429"/>
                </a:lnTo>
                <a:lnTo>
                  <a:pt x="1213762" y="4170390"/>
                </a:lnTo>
                <a:lnTo>
                  <a:pt x="1289695" y="4094455"/>
                </a:lnTo>
                <a:lnTo>
                  <a:pt x="1213762" y="4019717"/>
                </a:lnTo>
                <a:close/>
                <a:moveTo>
                  <a:pt x="55018" y="3973678"/>
                </a:moveTo>
                <a:lnTo>
                  <a:pt x="130952" y="4049612"/>
                </a:lnTo>
                <a:lnTo>
                  <a:pt x="206886" y="3973678"/>
                </a:lnTo>
                <a:lnTo>
                  <a:pt x="252925" y="4019717"/>
                </a:lnTo>
                <a:lnTo>
                  <a:pt x="176991" y="4095651"/>
                </a:lnTo>
                <a:lnTo>
                  <a:pt x="252925" y="4171586"/>
                </a:lnTo>
                <a:lnTo>
                  <a:pt x="206886" y="4217625"/>
                </a:lnTo>
                <a:lnTo>
                  <a:pt x="130952" y="4141690"/>
                </a:lnTo>
                <a:lnTo>
                  <a:pt x="55018" y="4216429"/>
                </a:lnTo>
                <a:lnTo>
                  <a:pt x="8979" y="4170390"/>
                </a:lnTo>
                <a:lnTo>
                  <a:pt x="84913" y="4094455"/>
                </a:lnTo>
                <a:lnTo>
                  <a:pt x="8979" y="4019717"/>
                </a:lnTo>
                <a:close/>
                <a:moveTo>
                  <a:pt x="10295963" y="3972483"/>
                </a:moveTo>
                <a:lnTo>
                  <a:pt x="10371897" y="4048417"/>
                </a:lnTo>
                <a:lnTo>
                  <a:pt x="10447831" y="3972483"/>
                </a:lnTo>
                <a:lnTo>
                  <a:pt x="10493870" y="4018522"/>
                </a:lnTo>
                <a:lnTo>
                  <a:pt x="10417936" y="4094456"/>
                </a:lnTo>
                <a:lnTo>
                  <a:pt x="10493870" y="4170390"/>
                </a:lnTo>
                <a:lnTo>
                  <a:pt x="10447831" y="4216429"/>
                </a:lnTo>
                <a:lnTo>
                  <a:pt x="10371897" y="4140495"/>
                </a:lnTo>
                <a:lnTo>
                  <a:pt x="10295963" y="4216429"/>
                </a:lnTo>
                <a:lnTo>
                  <a:pt x="10249924" y="4170390"/>
                </a:lnTo>
                <a:lnTo>
                  <a:pt x="10325858" y="4094456"/>
                </a:lnTo>
                <a:lnTo>
                  <a:pt x="10249924" y="4018522"/>
                </a:lnTo>
                <a:close/>
                <a:moveTo>
                  <a:pt x="9693272" y="3972483"/>
                </a:moveTo>
                <a:lnTo>
                  <a:pt x="9769206" y="4048417"/>
                </a:lnTo>
                <a:lnTo>
                  <a:pt x="9845140" y="3972483"/>
                </a:lnTo>
                <a:lnTo>
                  <a:pt x="9891180" y="4018522"/>
                </a:lnTo>
                <a:lnTo>
                  <a:pt x="9815245" y="4094456"/>
                </a:lnTo>
                <a:lnTo>
                  <a:pt x="9891180" y="4170390"/>
                </a:lnTo>
                <a:lnTo>
                  <a:pt x="9845140" y="4216429"/>
                </a:lnTo>
                <a:lnTo>
                  <a:pt x="9769206" y="4140495"/>
                </a:lnTo>
                <a:lnTo>
                  <a:pt x="9693272" y="4216429"/>
                </a:lnTo>
                <a:lnTo>
                  <a:pt x="9647233" y="4170390"/>
                </a:lnTo>
                <a:lnTo>
                  <a:pt x="9723167" y="4094456"/>
                </a:lnTo>
                <a:lnTo>
                  <a:pt x="9647233" y="4018522"/>
                </a:lnTo>
                <a:close/>
                <a:moveTo>
                  <a:pt x="9091777" y="3972483"/>
                </a:moveTo>
                <a:lnTo>
                  <a:pt x="9167711" y="4048417"/>
                </a:lnTo>
                <a:lnTo>
                  <a:pt x="9243645" y="3972483"/>
                </a:lnTo>
                <a:lnTo>
                  <a:pt x="9289684" y="4018522"/>
                </a:lnTo>
                <a:lnTo>
                  <a:pt x="9213750" y="4094456"/>
                </a:lnTo>
                <a:lnTo>
                  <a:pt x="9289684" y="4170390"/>
                </a:lnTo>
                <a:lnTo>
                  <a:pt x="9243645" y="4216429"/>
                </a:lnTo>
                <a:lnTo>
                  <a:pt x="9167711" y="4140495"/>
                </a:lnTo>
                <a:lnTo>
                  <a:pt x="9091777" y="4216429"/>
                </a:lnTo>
                <a:lnTo>
                  <a:pt x="9045738" y="4170390"/>
                </a:lnTo>
                <a:lnTo>
                  <a:pt x="9121672" y="4094456"/>
                </a:lnTo>
                <a:lnTo>
                  <a:pt x="9045738" y="4018522"/>
                </a:lnTo>
                <a:close/>
                <a:moveTo>
                  <a:pt x="8488488" y="3972483"/>
                </a:moveTo>
                <a:lnTo>
                  <a:pt x="8564422" y="4048417"/>
                </a:lnTo>
                <a:lnTo>
                  <a:pt x="8640356" y="3972483"/>
                </a:lnTo>
                <a:lnTo>
                  <a:pt x="8686396" y="4018522"/>
                </a:lnTo>
                <a:lnTo>
                  <a:pt x="8610461" y="4094456"/>
                </a:lnTo>
                <a:lnTo>
                  <a:pt x="8686396" y="4170390"/>
                </a:lnTo>
                <a:lnTo>
                  <a:pt x="8640356" y="4216429"/>
                </a:lnTo>
                <a:lnTo>
                  <a:pt x="8564422" y="4140495"/>
                </a:lnTo>
                <a:lnTo>
                  <a:pt x="8488488" y="4216429"/>
                </a:lnTo>
                <a:lnTo>
                  <a:pt x="8442449" y="4170390"/>
                </a:lnTo>
                <a:lnTo>
                  <a:pt x="8518383" y="4094456"/>
                </a:lnTo>
                <a:lnTo>
                  <a:pt x="8442449" y="4018522"/>
                </a:lnTo>
                <a:close/>
                <a:moveTo>
                  <a:pt x="7886396" y="3972483"/>
                </a:moveTo>
                <a:lnTo>
                  <a:pt x="7962330" y="4048417"/>
                </a:lnTo>
                <a:lnTo>
                  <a:pt x="8038264" y="3972483"/>
                </a:lnTo>
                <a:lnTo>
                  <a:pt x="8084303" y="4018522"/>
                </a:lnTo>
                <a:lnTo>
                  <a:pt x="8008369" y="4094456"/>
                </a:lnTo>
                <a:lnTo>
                  <a:pt x="8084303" y="4170390"/>
                </a:lnTo>
                <a:lnTo>
                  <a:pt x="8038264" y="4216429"/>
                </a:lnTo>
                <a:lnTo>
                  <a:pt x="7962330" y="4140495"/>
                </a:lnTo>
                <a:lnTo>
                  <a:pt x="7886396" y="4216429"/>
                </a:lnTo>
                <a:lnTo>
                  <a:pt x="7840357" y="4170390"/>
                </a:lnTo>
                <a:lnTo>
                  <a:pt x="7916291" y="4094456"/>
                </a:lnTo>
                <a:lnTo>
                  <a:pt x="7840357" y="4018522"/>
                </a:lnTo>
                <a:close/>
                <a:moveTo>
                  <a:pt x="7283705" y="3972483"/>
                </a:moveTo>
                <a:lnTo>
                  <a:pt x="7359639" y="4048417"/>
                </a:lnTo>
                <a:lnTo>
                  <a:pt x="7435573" y="3972483"/>
                </a:lnTo>
                <a:lnTo>
                  <a:pt x="7481613" y="4018522"/>
                </a:lnTo>
                <a:lnTo>
                  <a:pt x="7405678" y="4094456"/>
                </a:lnTo>
                <a:lnTo>
                  <a:pt x="7481613" y="4170390"/>
                </a:lnTo>
                <a:lnTo>
                  <a:pt x="7435573" y="4216429"/>
                </a:lnTo>
                <a:lnTo>
                  <a:pt x="7359639" y="4140495"/>
                </a:lnTo>
                <a:lnTo>
                  <a:pt x="7283705" y="4216429"/>
                </a:lnTo>
                <a:lnTo>
                  <a:pt x="7237666" y="4170390"/>
                </a:lnTo>
                <a:lnTo>
                  <a:pt x="7313600" y="4094456"/>
                </a:lnTo>
                <a:lnTo>
                  <a:pt x="7237666" y="4018522"/>
                </a:lnTo>
                <a:close/>
                <a:moveTo>
                  <a:pt x="6681612" y="3972483"/>
                </a:moveTo>
                <a:lnTo>
                  <a:pt x="6757546" y="4048417"/>
                </a:lnTo>
                <a:lnTo>
                  <a:pt x="6833480" y="3972483"/>
                </a:lnTo>
                <a:lnTo>
                  <a:pt x="6879519" y="4018522"/>
                </a:lnTo>
                <a:lnTo>
                  <a:pt x="6803585" y="4094456"/>
                </a:lnTo>
                <a:lnTo>
                  <a:pt x="6879519" y="4170390"/>
                </a:lnTo>
                <a:lnTo>
                  <a:pt x="6833480" y="4216429"/>
                </a:lnTo>
                <a:lnTo>
                  <a:pt x="6757546" y="4140495"/>
                </a:lnTo>
                <a:lnTo>
                  <a:pt x="6681612" y="4216429"/>
                </a:lnTo>
                <a:lnTo>
                  <a:pt x="6635573" y="4170390"/>
                </a:lnTo>
                <a:lnTo>
                  <a:pt x="6711507" y="4094456"/>
                </a:lnTo>
                <a:lnTo>
                  <a:pt x="6635573" y="4018522"/>
                </a:lnTo>
                <a:close/>
                <a:moveTo>
                  <a:pt x="6078921" y="3972483"/>
                </a:moveTo>
                <a:lnTo>
                  <a:pt x="6154855" y="4048417"/>
                </a:lnTo>
                <a:lnTo>
                  <a:pt x="6230789" y="3972483"/>
                </a:lnTo>
                <a:lnTo>
                  <a:pt x="6276829" y="4018522"/>
                </a:lnTo>
                <a:lnTo>
                  <a:pt x="6200894" y="4094456"/>
                </a:lnTo>
                <a:lnTo>
                  <a:pt x="6276829" y="4170390"/>
                </a:lnTo>
                <a:lnTo>
                  <a:pt x="6230789" y="4216429"/>
                </a:lnTo>
                <a:lnTo>
                  <a:pt x="6154855" y="4140495"/>
                </a:lnTo>
                <a:lnTo>
                  <a:pt x="6078921" y="4216429"/>
                </a:lnTo>
                <a:lnTo>
                  <a:pt x="6032882" y="4170390"/>
                </a:lnTo>
                <a:lnTo>
                  <a:pt x="6108816" y="4094456"/>
                </a:lnTo>
                <a:lnTo>
                  <a:pt x="6032882" y="4018522"/>
                </a:lnTo>
                <a:close/>
                <a:moveTo>
                  <a:pt x="5476828" y="3972483"/>
                </a:moveTo>
                <a:lnTo>
                  <a:pt x="5552762" y="4048417"/>
                </a:lnTo>
                <a:lnTo>
                  <a:pt x="5628697" y="3972483"/>
                </a:lnTo>
                <a:lnTo>
                  <a:pt x="5674735" y="4018522"/>
                </a:lnTo>
                <a:lnTo>
                  <a:pt x="5598801" y="4094456"/>
                </a:lnTo>
                <a:lnTo>
                  <a:pt x="5674735" y="4170390"/>
                </a:lnTo>
                <a:lnTo>
                  <a:pt x="5628099" y="4216429"/>
                </a:lnTo>
                <a:lnTo>
                  <a:pt x="5552164" y="4140495"/>
                </a:lnTo>
                <a:lnTo>
                  <a:pt x="5476828" y="4216429"/>
                </a:lnTo>
                <a:lnTo>
                  <a:pt x="5430789" y="4170390"/>
                </a:lnTo>
                <a:lnTo>
                  <a:pt x="5506723" y="4094456"/>
                </a:lnTo>
                <a:lnTo>
                  <a:pt x="5430789" y="4018522"/>
                </a:lnTo>
                <a:close/>
                <a:moveTo>
                  <a:pt x="4874137" y="3972483"/>
                </a:moveTo>
                <a:lnTo>
                  <a:pt x="4950071" y="4048417"/>
                </a:lnTo>
                <a:lnTo>
                  <a:pt x="5026005" y="3972483"/>
                </a:lnTo>
                <a:lnTo>
                  <a:pt x="5072044" y="4018522"/>
                </a:lnTo>
                <a:lnTo>
                  <a:pt x="4996110" y="4094456"/>
                </a:lnTo>
                <a:lnTo>
                  <a:pt x="5072044" y="4170390"/>
                </a:lnTo>
                <a:lnTo>
                  <a:pt x="5026005" y="4216429"/>
                </a:lnTo>
                <a:lnTo>
                  <a:pt x="4950071" y="4140495"/>
                </a:lnTo>
                <a:lnTo>
                  <a:pt x="4874137" y="4216429"/>
                </a:lnTo>
                <a:lnTo>
                  <a:pt x="4828098" y="4170390"/>
                </a:lnTo>
                <a:lnTo>
                  <a:pt x="4904032" y="4094456"/>
                </a:lnTo>
                <a:lnTo>
                  <a:pt x="4828098" y="4018522"/>
                </a:lnTo>
                <a:close/>
                <a:moveTo>
                  <a:pt x="4272044" y="3972483"/>
                </a:moveTo>
                <a:lnTo>
                  <a:pt x="4347978" y="4048417"/>
                </a:lnTo>
                <a:lnTo>
                  <a:pt x="4423913" y="3972483"/>
                </a:lnTo>
                <a:lnTo>
                  <a:pt x="4469951" y="4018522"/>
                </a:lnTo>
                <a:lnTo>
                  <a:pt x="4394017" y="4094456"/>
                </a:lnTo>
                <a:lnTo>
                  <a:pt x="4469951" y="4170390"/>
                </a:lnTo>
                <a:lnTo>
                  <a:pt x="4423913" y="4216429"/>
                </a:lnTo>
                <a:lnTo>
                  <a:pt x="4347978" y="4140495"/>
                </a:lnTo>
                <a:lnTo>
                  <a:pt x="4272044" y="4216429"/>
                </a:lnTo>
                <a:lnTo>
                  <a:pt x="4226005" y="4170390"/>
                </a:lnTo>
                <a:lnTo>
                  <a:pt x="4301939" y="4094456"/>
                </a:lnTo>
                <a:lnTo>
                  <a:pt x="4226005" y="4018522"/>
                </a:lnTo>
                <a:close/>
                <a:moveTo>
                  <a:pt x="3668756" y="3972483"/>
                </a:moveTo>
                <a:lnTo>
                  <a:pt x="3744690" y="4048417"/>
                </a:lnTo>
                <a:lnTo>
                  <a:pt x="3820624" y="3972483"/>
                </a:lnTo>
                <a:lnTo>
                  <a:pt x="3866663" y="4018522"/>
                </a:lnTo>
                <a:lnTo>
                  <a:pt x="3790729" y="4094456"/>
                </a:lnTo>
                <a:lnTo>
                  <a:pt x="3866663" y="4170390"/>
                </a:lnTo>
                <a:lnTo>
                  <a:pt x="3820624" y="4216429"/>
                </a:lnTo>
                <a:lnTo>
                  <a:pt x="3744690" y="4140495"/>
                </a:lnTo>
                <a:lnTo>
                  <a:pt x="3668756" y="4216429"/>
                </a:lnTo>
                <a:lnTo>
                  <a:pt x="3622717" y="4170390"/>
                </a:lnTo>
                <a:lnTo>
                  <a:pt x="3698651" y="4094456"/>
                </a:lnTo>
                <a:lnTo>
                  <a:pt x="3622717" y="4018522"/>
                </a:lnTo>
                <a:close/>
                <a:moveTo>
                  <a:pt x="3067284" y="3972483"/>
                </a:moveTo>
                <a:lnTo>
                  <a:pt x="3143218" y="4048417"/>
                </a:lnTo>
                <a:lnTo>
                  <a:pt x="3219155" y="3972483"/>
                </a:lnTo>
                <a:lnTo>
                  <a:pt x="3265193" y="4018522"/>
                </a:lnTo>
                <a:lnTo>
                  <a:pt x="3189258" y="4094456"/>
                </a:lnTo>
                <a:lnTo>
                  <a:pt x="3265193" y="4170390"/>
                </a:lnTo>
                <a:lnTo>
                  <a:pt x="3218557" y="4216429"/>
                </a:lnTo>
                <a:lnTo>
                  <a:pt x="3142621" y="4140495"/>
                </a:lnTo>
                <a:lnTo>
                  <a:pt x="3067284" y="4216429"/>
                </a:lnTo>
                <a:lnTo>
                  <a:pt x="3021245" y="4170390"/>
                </a:lnTo>
                <a:lnTo>
                  <a:pt x="3097179" y="4094456"/>
                </a:lnTo>
                <a:lnTo>
                  <a:pt x="3021245" y="4018522"/>
                </a:lnTo>
                <a:close/>
                <a:moveTo>
                  <a:pt x="2464590" y="3972483"/>
                </a:moveTo>
                <a:lnTo>
                  <a:pt x="2540525" y="4048417"/>
                </a:lnTo>
                <a:lnTo>
                  <a:pt x="2616460" y="3972483"/>
                </a:lnTo>
                <a:lnTo>
                  <a:pt x="2662499" y="4018522"/>
                </a:lnTo>
                <a:lnTo>
                  <a:pt x="2586565" y="4094456"/>
                </a:lnTo>
                <a:lnTo>
                  <a:pt x="2662499" y="4170390"/>
                </a:lnTo>
                <a:lnTo>
                  <a:pt x="2616460" y="4216429"/>
                </a:lnTo>
                <a:lnTo>
                  <a:pt x="2540525" y="4140495"/>
                </a:lnTo>
                <a:lnTo>
                  <a:pt x="2464590" y="4216429"/>
                </a:lnTo>
                <a:lnTo>
                  <a:pt x="2418551" y="4170390"/>
                </a:lnTo>
                <a:lnTo>
                  <a:pt x="2494485" y="4094456"/>
                </a:lnTo>
                <a:lnTo>
                  <a:pt x="2418551" y="4018522"/>
                </a:lnTo>
                <a:close/>
                <a:moveTo>
                  <a:pt x="1861896" y="3972483"/>
                </a:moveTo>
                <a:lnTo>
                  <a:pt x="1937830" y="4048417"/>
                </a:lnTo>
                <a:lnTo>
                  <a:pt x="2013765" y="3972483"/>
                </a:lnTo>
                <a:lnTo>
                  <a:pt x="2059804" y="4018522"/>
                </a:lnTo>
                <a:lnTo>
                  <a:pt x="1983870" y="4094456"/>
                </a:lnTo>
                <a:lnTo>
                  <a:pt x="2059804" y="4170390"/>
                </a:lnTo>
                <a:lnTo>
                  <a:pt x="2013765" y="4216429"/>
                </a:lnTo>
                <a:lnTo>
                  <a:pt x="1937830" y="4140495"/>
                </a:lnTo>
                <a:lnTo>
                  <a:pt x="1861896" y="4216429"/>
                </a:lnTo>
                <a:lnTo>
                  <a:pt x="1815856" y="4170390"/>
                </a:lnTo>
                <a:lnTo>
                  <a:pt x="1891792" y="4094456"/>
                </a:lnTo>
                <a:lnTo>
                  <a:pt x="1815856" y="4018522"/>
                </a:lnTo>
                <a:close/>
                <a:moveTo>
                  <a:pt x="657111" y="3972483"/>
                </a:moveTo>
                <a:lnTo>
                  <a:pt x="733045" y="4048417"/>
                </a:lnTo>
                <a:lnTo>
                  <a:pt x="808979" y="3972483"/>
                </a:lnTo>
                <a:lnTo>
                  <a:pt x="855018" y="4018522"/>
                </a:lnTo>
                <a:lnTo>
                  <a:pt x="779084" y="4094456"/>
                </a:lnTo>
                <a:lnTo>
                  <a:pt x="855018" y="4170390"/>
                </a:lnTo>
                <a:lnTo>
                  <a:pt x="808979" y="4216429"/>
                </a:lnTo>
                <a:lnTo>
                  <a:pt x="733045" y="4140495"/>
                </a:lnTo>
                <a:lnTo>
                  <a:pt x="657111" y="4216429"/>
                </a:lnTo>
                <a:lnTo>
                  <a:pt x="611072" y="4170390"/>
                </a:lnTo>
                <a:lnTo>
                  <a:pt x="687006" y="4094456"/>
                </a:lnTo>
                <a:lnTo>
                  <a:pt x="611072" y="4018522"/>
                </a:lnTo>
                <a:close/>
                <a:moveTo>
                  <a:pt x="10348579" y="3524052"/>
                </a:moveTo>
                <a:lnTo>
                  <a:pt x="10395813" y="3524052"/>
                </a:lnTo>
                <a:lnTo>
                  <a:pt x="10395813" y="3631077"/>
                </a:lnTo>
                <a:lnTo>
                  <a:pt x="10502838" y="3631077"/>
                </a:lnTo>
                <a:lnTo>
                  <a:pt x="10502838" y="3678312"/>
                </a:lnTo>
                <a:lnTo>
                  <a:pt x="10395813" y="3678312"/>
                </a:lnTo>
                <a:lnTo>
                  <a:pt x="10395813" y="3785337"/>
                </a:lnTo>
                <a:lnTo>
                  <a:pt x="10348579" y="3785337"/>
                </a:lnTo>
                <a:lnTo>
                  <a:pt x="10348579" y="3678312"/>
                </a:lnTo>
                <a:lnTo>
                  <a:pt x="10241553" y="3678312"/>
                </a:lnTo>
                <a:lnTo>
                  <a:pt x="10241553" y="3631077"/>
                </a:lnTo>
                <a:lnTo>
                  <a:pt x="10348579" y="3631077"/>
                </a:lnTo>
                <a:close/>
                <a:moveTo>
                  <a:pt x="9746486" y="3524052"/>
                </a:moveTo>
                <a:lnTo>
                  <a:pt x="9793123" y="3524052"/>
                </a:lnTo>
                <a:lnTo>
                  <a:pt x="9793123" y="3631077"/>
                </a:lnTo>
                <a:lnTo>
                  <a:pt x="9900148" y="3631077"/>
                </a:lnTo>
                <a:lnTo>
                  <a:pt x="9900148" y="3678312"/>
                </a:lnTo>
                <a:lnTo>
                  <a:pt x="9793123" y="3678312"/>
                </a:lnTo>
                <a:lnTo>
                  <a:pt x="9793123" y="3785337"/>
                </a:lnTo>
                <a:lnTo>
                  <a:pt x="9746486" y="3785337"/>
                </a:lnTo>
                <a:lnTo>
                  <a:pt x="9746486" y="3678312"/>
                </a:lnTo>
                <a:lnTo>
                  <a:pt x="9639460" y="3678312"/>
                </a:lnTo>
                <a:lnTo>
                  <a:pt x="9639460" y="3631077"/>
                </a:lnTo>
                <a:lnTo>
                  <a:pt x="9746486" y="3631077"/>
                </a:lnTo>
                <a:close/>
                <a:moveTo>
                  <a:pt x="9143796" y="3524052"/>
                </a:moveTo>
                <a:lnTo>
                  <a:pt x="9191030" y="3524052"/>
                </a:lnTo>
                <a:lnTo>
                  <a:pt x="9191030" y="3631077"/>
                </a:lnTo>
                <a:lnTo>
                  <a:pt x="9298055" y="3631077"/>
                </a:lnTo>
                <a:lnTo>
                  <a:pt x="9298055" y="3678312"/>
                </a:lnTo>
                <a:lnTo>
                  <a:pt x="9191030" y="3678312"/>
                </a:lnTo>
                <a:lnTo>
                  <a:pt x="9191030" y="3785337"/>
                </a:lnTo>
                <a:lnTo>
                  <a:pt x="9143796" y="3785337"/>
                </a:lnTo>
                <a:lnTo>
                  <a:pt x="9143796" y="3678312"/>
                </a:lnTo>
                <a:lnTo>
                  <a:pt x="9036770" y="3678312"/>
                </a:lnTo>
                <a:lnTo>
                  <a:pt x="9036770" y="3631077"/>
                </a:lnTo>
                <a:lnTo>
                  <a:pt x="9143796" y="3631077"/>
                </a:lnTo>
                <a:close/>
                <a:moveTo>
                  <a:pt x="8541105" y="3524052"/>
                </a:moveTo>
                <a:lnTo>
                  <a:pt x="8588339" y="3524052"/>
                </a:lnTo>
                <a:lnTo>
                  <a:pt x="8588339" y="3631077"/>
                </a:lnTo>
                <a:lnTo>
                  <a:pt x="8695365" y="3631077"/>
                </a:lnTo>
                <a:lnTo>
                  <a:pt x="8695365" y="3678312"/>
                </a:lnTo>
                <a:lnTo>
                  <a:pt x="8588339" y="3678312"/>
                </a:lnTo>
                <a:lnTo>
                  <a:pt x="8588339" y="3785337"/>
                </a:lnTo>
                <a:lnTo>
                  <a:pt x="8541105" y="3785337"/>
                </a:lnTo>
                <a:lnTo>
                  <a:pt x="8541105" y="3678312"/>
                </a:lnTo>
                <a:lnTo>
                  <a:pt x="8434079" y="3678312"/>
                </a:lnTo>
                <a:lnTo>
                  <a:pt x="8434079" y="3631077"/>
                </a:lnTo>
                <a:lnTo>
                  <a:pt x="8541105" y="3631077"/>
                </a:lnTo>
                <a:close/>
                <a:moveTo>
                  <a:pt x="7939012" y="3524052"/>
                </a:moveTo>
                <a:lnTo>
                  <a:pt x="7985648" y="3524052"/>
                </a:lnTo>
                <a:lnTo>
                  <a:pt x="7985648" y="3631077"/>
                </a:lnTo>
                <a:lnTo>
                  <a:pt x="8092674" y="3631077"/>
                </a:lnTo>
                <a:lnTo>
                  <a:pt x="8092674" y="3678312"/>
                </a:lnTo>
                <a:lnTo>
                  <a:pt x="7985648" y="3678312"/>
                </a:lnTo>
                <a:lnTo>
                  <a:pt x="7985648" y="3785337"/>
                </a:lnTo>
                <a:lnTo>
                  <a:pt x="7939012" y="3785337"/>
                </a:lnTo>
                <a:lnTo>
                  <a:pt x="7939012" y="3678312"/>
                </a:lnTo>
                <a:lnTo>
                  <a:pt x="7831986" y="3678312"/>
                </a:lnTo>
                <a:lnTo>
                  <a:pt x="7831986" y="3631077"/>
                </a:lnTo>
                <a:lnTo>
                  <a:pt x="7939012" y="3631077"/>
                </a:lnTo>
                <a:close/>
                <a:moveTo>
                  <a:pt x="7336321" y="3524052"/>
                </a:moveTo>
                <a:lnTo>
                  <a:pt x="7383555" y="3524052"/>
                </a:lnTo>
                <a:lnTo>
                  <a:pt x="7383555" y="3631077"/>
                </a:lnTo>
                <a:lnTo>
                  <a:pt x="7490581" y="3631077"/>
                </a:lnTo>
                <a:lnTo>
                  <a:pt x="7490581" y="3678312"/>
                </a:lnTo>
                <a:lnTo>
                  <a:pt x="7383555" y="3678312"/>
                </a:lnTo>
                <a:lnTo>
                  <a:pt x="7383555" y="3785337"/>
                </a:lnTo>
                <a:lnTo>
                  <a:pt x="7336321" y="3785337"/>
                </a:lnTo>
                <a:lnTo>
                  <a:pt x="7336321" y="3678312"/>
                </a:lnTo>
                <a:lnTo>
                  <a:pt x="7229295" y="3678312"/>
                </a:lnTo>
                <a:lnTo>
                  <a:pt x="7229295" y="3631077"/>
                </a:lnTo>
                <a:lnTo>
                  <a:pt x="7336321" y="3631077"/>
                </a:lnTo>
                <a:close/>
                <a:moveTo>
                  <a:pt x="6734228" y="3524052"/>
                </a:moveTo>
                <a:lnTo>
                  <a:pt x="6780864" y="3524052"/>
                </a:lnTo>
                <a:lnTo>
                  <a:pt x="6780864" y="3631077"/>
                </a:lnTo>
                <a:lnTo>
                  <a:pt x="6887890" y="3631077"/>
                </a:lnTo>
                <a:lnTo>
                  <a:pt x="6887890" y="3678312"/>
                </a:lnTo>
                <a:lnTo>
                  <a:pt x="6780864" y="3678312"/>
                </a:lnTo>
                <a:lnTo>
                  <a:pt x="6780864" y="3785337"/>
                </a:lnTo>
                <a:lnTo>
                  <a:pt x="6734228" y="3785337"/>
                </a:lnTo>
                <a:lnTo>
                  <a:pt x="6734228" y="3678312"/>
                </a:lnTo>
                <a:lnTo>
                  <a:pt x="6627202" y="3678312"/>
                </a:lnTo>
                <a:lnTo>
                  <a:pt x="6627202" y="3631077"/>
                </a:lnTo>
                <a:lnTo>
                  <a:pt x="6734228" y="3631077"/>
                </a:lnTo>
                <a:close/>
                <a:moveTo>
                  <a:pt x="6131537" y="3524052"/>
                </a:moveTo>
                <a:lnTo>
                  <a:pt x="6178771" y="3524052"/>
                </a:lnTo>
                <a:lnTo>
                  <a:pt x="6178771" y="3631077"/>
                </a:lnTo>
                <a:lnTo>
                  <a:pt x="6285797" y="3631077"/>
                </a:lnTo>
                <a:lnTo>
                  <a:pt x="6285797" y="3678312"/>
                </a:lnTo>
                <a:lnTo>
                  <a:pt x="6178771" y="3678312"/>
                </a:lnTo>
                <a:lnTo>
                  <a:pt x="6178771" y="3785337"/>
                </a:lnTo>
                <a:lnTo>
                  <a:pt x="6131537" y="3785337"/>
                </a:lnTo>
                <a:lnTo>
                  <a:pt x="6131537" y="3678312"/>
                </a:lnTo>
                <a:lnTo>
                  <a:pt x="6024511" y="3678312"/>
                </a:lnTo>
                <a:lnTo>
                  <a:pt x="6024511" y="3631077"/>
                </a:lnTo>
                <a:lnTo>
                  <a:pt x="6131537" y="3631077"/>
                </a:lnTo>
                <a:close/>
                <a:moveTo>
                  <a:pt x="5528846" y="3524052"/>
                </a:moveTo>
                <a:lnTo>
                  <a:pt x="5576080" y="3524052"/>
                </a:lnTo>
                <a:lnTo>
                  <a:pt x="5576080" y="3631077"/>
                </a:lnTo>
                <a:lnTo>
                  <a:pt x="5683106" y="3631077"/>
                </a:lnTo>
                <a:lnTo>
                  <a:pt x="5683106" y="3678312"/>
                </a:lnTo>
                <a:lnTo>
                  <a:pt x="5576080" y="3678312"/>
                </a:lnTo>
                <a:lnTo>
                  <a:pt x="5576080" y="3785337"/>
                </a:lnTo>
                <a:lnTo>
                  <a:pt x="5528846" y="3785337"/>
                </a:lnTo>
                <a:lnTo>
                  <a:pt x="5528846" y="3678312"/>
                </a:lnTo>
                <a:lnTo>
                  <a:pt x="5421820" y="3678312"/>
                </a:lnTo>
                <a:lnTo>
                  <a:pt x="5421820" y="3631077"/>
                </a:lnTo>
                <a:lnTo>
                  <a:pt x="5528846" y="3631077"/>
                </a:lnTo>
                <a:close/>
                <a:moveTo>
                  <a:pt x="4926753" y="3524052"/>
                </a:moveTo>
                <a:lnTo>
                  <a:pt x="4973389" y="3524052"/>
                </a:lnTo>
                <a:lnTo>
                  <a:pt x="4973389" y="3631077"/>
                </a:lnTo>
                <a:lnTo>
                  <a:pt x="5080415" y="3631077"/>
                </a:lnTo>
                <a:lnTo>
                  <a:pt x="5080415" y="3678312"/>
                </a:lnTo>
                <a:lnTo>
                  <a:pt x="4973389" y="3678312"/>
                </a:lnTo>
                <a:lnTo>
                  <a:pt x="4973389" y="3785337"/>
                </a:lnTo>
                <a:lnTo>
                  <a:pt x="4926753" y="3785337"/>
                </a:lnTo>
                <a:lnTo>
                  <a:pt x="4926753" y="3678312"/>
                </a:lnTo>
                <a:lnTo>
                  <a:pt x="4819727" y="3678312"/>
                </a:lnTo>
                <a:lnTo>
                  <a:pt x="4819727" y="3631077"/>
                </a:lnTo>
                <a:lnTo>
                  <a:pt x="4926753" y="3631077"/>
                </a:lnTo>
                <a:close/>
                <a:moveTo>
                  <a:pt x="4324063" y="3524052"/>
                </a:moveTo>
                <a:lnTo>
                  <a:pt x="4371297" y="3524052"/>
                </a:lnTo>
                <a:lnTo>
                  <a:pt x="4371297" y="3631077"/>
                </a:lnTo>
                <a:lnTo>
                  <a:pt x="4478323" y="3631077"/>
                </a:lnTo>
                <a:lnTo>
                  <a:pt x="4478323" y="3678312"/>
                </a:lnTo>
                <a:lnTo>
                  <a:pt x="4371297" y="3678312"/>
                </a:lnTo>
                <a:lnTo>
                  <a:pt x="4371297" y="3785337"/>
                </a:lnTo>
                <a:lnTo>
                  <a:pt x="4324063" y="3785337"/>
                </a:lnTo>
                <a:lnTo>
                  <a:pt x="4324063" y="3678312"/>
                </a:lnTo>
                <a:lnTo>
                  <a:pt x="4217037" y="3678312"/>
                </a:lnTo>
                <a:lnTo>
                  <a:pt x="4217037" y="3631077"/>
                </a:lnTo>
                <a:lnTo>
                  <a:pt x="4324063" y="3631077"/>
                </a:lnTo>
                <a:close/>
                <a:moveTo>
                  <a:pt x="3721970" y="3524052"/>
                </a:moveTo>
                <a:lnTo>
                  <a:pt x="3768606" y="3524052"/>
                </a:lnTo>
                <a:lnTo>
                  <a:pt x="3768606" y="3631077"/>
                </a:lnTo>
                <a:lnTo>
                  <a:pt x="3875632" y="3631077"/>
                </a:lnTo>
                <a:lnTo>
                  <a:pt x="3875632" y="3678312"/>
                </a:lnTo>
                <a:lnTo>
                  <a:pt x="3768606" y="3678312"/>
                </a:lnTo>
                <a:lnTo>
                  <a:pt x="3768606" y="3785337"/>
                </a:lnTo>
                <a:lnTo>
                  <a:pt x="3721970" y="3785337"/>
                </a:lnTo>
                <a:lnTo>
                  <a:pt x="3721970" y="3678312"/>
                </a:lnTo>
                <a:lnTo>
                  <a:pt x="3614944" y="3678312"/>
                </a:lnTo>
                <a:lnTo>
                  <a:pt x="3614944" y="3631077"/>
                </a:lnTo>
                <a:lnTo>
                  <a:pt x="3721970" y="3631077"/>
                </a:lnTo>
                <a:close/>
                <a:moveTo>
                  <a:pt x="3119310" y="3524052"/>
                </a:moveTo>
                <a:lnTo>
                  <a:pt x="3166544" y="3524052"/>
                </a:lnTo>
                <a:lnTo>
                  <a:pt x="3166544" y="3631077"/>
                </a:lnTo>
                <a:lnTo>
                  <a:pt x="3273570" y="3631077"/>
                </a:lnTo>
                <a:lnTo>
                  <a:pt x="3273570" y="3678312"/>
                </a:lnTo>
                <a:lnTo>
                  <a:pt x="3166544" y="3678312"/>
                </a:lnTo>
                <a:lnTo>
                  <a:pt x="3166544" y="3785337"/>
                </a:lnTo>
                <a:lnTo>
                  <a:pt x="3119310" y="3785337"/>
                </a:lnTo>
                <a:lnTo>
                  <a:pt x="3119310" y="3678312"/>
                </a:lnTo>
                <a:lnTo>
                  <a:pt x="3012282" y="3678312"/>
                </a:lnTo>
                <a:lnTo>
                  <a:pt x="3012282" y="3631077"/>
                </a:lnTo>
                <a:lnTo>
                  <a:pt x="3119310" y="3631077"/>
                </a:lnTo>
                <a:close/>
                <a:moveTo>
                  <a:pt x="2516613" y="3524052"/>
                </a:moveTo>
                <a:lnTo>
                  <a:pt x="2563849" y="3524052"/>
                </a:lnTo>
                <a:lnTo>
                  <a:pt x="2563849" y="3631077"/>
                </a:lnTo>
                <a:lnTo>
                  <a:pt x="2670875" y="3631077"/>
                </a:lnTo>
                <a:lnTo>
                  <a:pt x="2670875" y="3678312"/>
                </a:lnTo>
                <a:lnTo>
                  <a:pt x="2563849" y="3678312"/>
                </a:lnTo>
                <a:lnTo>
                  <a:pt x="2563849" y="3785337"/>
                </a:lnTo>
                <a:lnTo>
                  <a:pt x="2516613" y="3785337"/>
                </a:lnTo>
                <a:lnTo>
                  <a:pt x="2516613" y="3678312"/>
                </a:lnTo>
                <a:lnTo>
                  <a:pt x="2409586" y="3678312"/>
                </a:lnTo>
                <a:lnTo>
                  <a:pt x="2409586" y="3631077"/>
                </a:lnTo>
                <a:lnTo>
                  <a:pt x="2516613" y="3631077"/>
                </a:lnTo>
                <a:close/>
                <a:moveTo>
                  <a:pt x="1914517" y="3524052"/>
                </a:moveTo>
                <a:lnTo>
                  <a:pt x="1961153" y="3524052"/>
                </a:lnTo>
                <a:lnTo>
                  <a:pt x="1961153" y="3631077"/>
                </a:lnTo>
                <a:lnTo>
                  <a:pt x="2068179" y="3631077"/>
                </a:lnTo>
                <a:lnTo>
                  <a:pt x="2068179" y="3678312"/>
                </a:lnTo>
                <a:lnTo>
                  <a:pt x="1961153" y="3678312"/>
                </a:lnTo>
                <a:lnTo>
                  <a:pt x="1961153" y="3785337"/>
                </a:lnTo>
                <a:lnTo>
                  <a:pt x="1914517" y="3785337"/>
                </a:lnTo>
                <a:lnTo>
                  <a:pt x="1914517" y="3678312"/>
                </a:lnTo>
                <a:lnTo>
                  <a:pt x="1807489" y="3678312"/>
                </a:lnTo>
                <a:lnTo>
                  <a:pt x="1807489" y="3631077"/>
                </a:lnTo>
                <a:lnTo>
                  <a:pt x="1914517" y="3631077"/>
                </a:lnTo>
                <a:close/>
                <a:moveTo>
                  <a:pt x="1311820" y="3524052"/>
                </a:moveTo>
                <a:lnTo>
                  <a:pt x="1359055" y="3524052"/>
                </a:lnTo>
                <a:lnTo>
                  <a:pt x="1359055" y="3631077"/>
                </a:lnTo>
                <a:lnTo>
                  <a:pt x="1466082" y="3631077"/>
                </a:lnTo>
                <a:lnTo>
                  <a:pt x="1466082" y="3678312"/>
                </a:lnTo>
                <a:lnTo>
                  <a:pt x="1359055" y="3678312"/>
                </a:lnTo>
                <a:lnTo>
                  <a:pt x="1359055" y="3785337"/>
                </a:lnTo>
                <a:lnTo>
                  <a:pt x="1311820" y="3785337"/>
                </a:lnTo>
                <a:lnTo>
                  <a:pt x="1311820" y="3678312"/>
                </a:lnTo>
                <a:lnTo>
                  <a:pt x="1204798" y="3678312"/>
                </a:lnTo>
                <a:lnTo>
                  <a:pt x="1204798" y="3631077"/>
                </a:lnTo>
                <a:lnTo>
                  <a:pt x="1311820" y="3631077"/>
                </a:lnTo>
                <a:close/>
                <a:moveTo>
                  <a:pt x="709731" y="3524052"/>
                </a:moveTo>
                <a:lnTo>
                  <a:pt x="756367" y="3524052"/>
                </a:lnTo>
                <a:lnTo>
                  <a:pt x="756367" y="3631077"/>
                </a:lnTo>
                <a:lnTo>
                  <a:pt x="863393" y="3631077"/>
                </a:lnTo>
                <a:lnTo>
                  <a:pt x="863393" y="3678312"/>
                </a:lnTo>
                <a:lnTo>
                  <a:pt x="756367" y="3678312"/>
                </a:lnTo>
                <a:lnTo>
                  <a:pt x="756367" y="3785337"/>
                </a:lnTo>
                <a:lnTo>
                  <a:pt x="709731" y="3785337"/>
                </a:lnTo>
                <a:lnTo>
                  <a:pt x="709731" y="3678312"/>
                </a:lnTo>
                <a:lnTo>
                  <a:pt x="602706" y="3678312"/>
                </a:lnTo>
                <a:lnTo>
                  <a:pt x="602706" y="3631077"/>
                </a:lnTo>
                <a:lnTo>
                  <a:pt x="709731" y="3631077"/>
                </a:lnTo>
                <a:close/>
                <a:moveTo>
                  <a:pt x="107041" y="3524052"/>
                </a:moveTo>
                <a:lnTo>
                  <a:pt x="154276" y="3524052"/>
                </a:lnTo>
                <a:lnTo>
                  <a:pt x="154276" y="3631077"/>
                </a:lnTo>
                <a:lnTo>
                  <a:pt x="261302" y="3631077"/>
                </a:lnTo>
                <a:lnTo>
                  <a:pt x="261302" y="3678312"/>
                </a:lnTo>
                <a:lnTo>
                  <a:pt x="154276" y="3678312"/>
                </a:lnTo>
                <a:lnTo>
                  <a:pt x="154276" y="3785337"/>
                </a:lnTo>
                <a:lnTo>
                  <a:pt x="107041" y="3785337"/>
                </a:lnTo>
                <a:lnTo>
                  <a:pt x="107041" y="3678312"/>
                </a:lnTo>
                <a:lnTo>
                  <a:pt x="16" y="3678312"/>
                </a:lnTo>
                <a:lnTo>
                  <a:pt x="16" y="3631077"/>
                </a:lnTo>
                <a:lnTo>
                  <a:pt x="107041" y="3631077"/>
                </a:lnTo>
                <a:close/>
                <a:moveTo>
                  <a:pt x="1259804" y="3118076"/>
                </a:moveTo>
                <a:lnTo>
                  <a:pt x="1239476" y="3138404"/>
                </a:lnTo>
                <a:lnTo>
                  <a:pt x="1315409" y="3214338"/>
                </a:lnTo>
                <a:lnTo>
                  <a:pt x="1239476" y="3290272"/>
                </a:lnTo>
                <a:lnTo>
                  <a:pt x="1259804" y="3310600"/>
                </a:lnTo>
                <a:lnTo>
                  <a:pt x="1335738" y="3234667"/>
                </a:lnTo>
                <a:lnTo>
                  <a:pt x="1411673" y="3310600"/>
                </a:lnTo>
                <a:lnTo>
                  <a:pt x="1432001" y="3290272"/>
                </a:lnTo>
                <a:lnTo>
                  <a:pt x="1356067" y="3214338"/>
                </a:lnTo>
                <a:lnTo>
                  <a:pt x="1432001" y="3138404"/>
                </a:lnTo>
                <a:lnTo>
                  <a:pt x="1411673" y="3118076"/>
                </a:lnTo>
                <a:lnTo>
                  <a:pt x="1335738" y="3194009"/>
                </a:lnTo>
                <a:close/>
                <a:moveTo>
                  <a:pt x="55023" y="3118076"/>
                </a:moveTo>
                <a:lnTo>
                  <a:pt x="34694" y="3138404"/>
                </a:lnTo>
                <a:lnTo>
                  <a:pt x="110628" y="3214338"/>
                </a:lnTo>
                <a:lnTo>
                  <a:pt x="34096" y="3289674"/>
                </a:lnTo>
                <a:lnTo>
                  <a:pt x="54425" y="3310002"/>
                </a:lnTo>
                <a:lnTo>
                  <a:pt x="130359" y="3234667"/>
                </a:lnTo>
                <a:lnTo>
                  <a:pt x="206294" y="3310600"/>
                </a:lnTo>
                <a:lnTo>
                  <a:pt x="226622" y="3290272"/>
                </a:lnTo>
                <a:lnTo>
                  <a:pt x="150688" y="3214338"/>
                </a:lnTo>
                <a:lnTo>
                  <a:pt x="226622" y="3138404"/>
                </a:lnTo>
                <a:lnTo>
                  <a:pt x="206294" y="3118076"/>
                </a:lnTo>
                <a:lnTo>
                  <a:pt x="130359" y="3194009"/>
                </a:lnTo>
                <a:close/>
                <a:moveTo>
                  <a:pt x="10295963" y="3118074"/>
                </a:moveTo>
                <a:lnTo>
                  <a:pt x="10275634" y="3138404"/>
                </a:lnTo>
                <a:lnTo>
                  <a:pt x="10351568" y="3214337"/>
                </a:lnTo>
                <a:lnTo>
                  <a:pt x="10275634" y="3290270"/>
                </a:lnTo>
                <a:lnTo>
                  <a:pt x="10295963" y="3310598"/>
                </a:lnTo>
                <a:lnTo>
                  <a:pt x="10371897" y="3234665"/>
                </a:lnTo>
                <a:lnTo>
                  <a:pt x="10447831" y="3310598"/>
                </a:lnTo>
                <a:lnTo>
                  <a:pt x="10468160" y="3290270"/>
                </a:lnTo>
                <a:lnTo>
                  <a:pt x="10392226" y="3214337"/>
                </a:lnTo>
                <a:lnTo>
                  <a:pt x="10468160" y="3138404"/>
                </a:lnTo>
                <a:lnTo>
                  <a:pt x="10447831" y="3118074"/>
                </a:lnTo>
                <a:lnTo>
                  <a:pt x="10371897" y="3194008"/>
                </a:lnTo>
                <a:close/>
                <a:moveTo>
                  <a:pt x="9693870" y="3118074"/>
                </a:moveTo>
                <a:lnTo>
                  <a:pt x="9673541" y="3138404"/>
                </a:lnTo>
                <a:lnTo>
                  <a:pt x="9749475" y="3214337"/>
                </a:lnTo>
                <a:lnTo>
                  <a:pt x="9673541" y="3290270"/>
                </a:lnTo>
                <a:lnTo>
                  <a:pt x="9693870" y="3310598"/>
                </a:lnTo>
                <a:lnTo>
                  <a:pt x="9769804" y="3234665"/>
                </a:lnTo>
                <a:lnTo>
                  <a:pt x="9845738" y="3310598"/>
                </a:lnTo>
                <a:lnTo>
                  <a:pt x="9866067" y="3290270"/>
                </a:lnTo>
                <a:lnTo>
                  <a:pt x="9790133" y="3214337"/>
                </a:lnTo>
                <a:lnTo>
                  <a:pt x="9866067" y="3138404"/>
                </a:lnTo>
                <a:lnTo>
                  <a:pt x="9845738" y="3118074"/>
                </a:lnTo>
                <a:lnTo>
                  <a:pt x="9769804" y="3194008"/>
                </a:lnTo>
                <a:close/>
                <a:moveTo>
                  <a:pt x="9091179" y="3118074"/>
                </a:moveTo>
                <a:lnTo>
                  <a:pt x="9070850" y="3138404"/>
                </a:lnTo>
                <a:lnTo>
                  <a:pt x="9146785" y="3214337"/>
                </a:lnTo>
                <a:lnTo>
                  <a:pt x="9070850" y="3290270"/>
                </a:lnTo>
                <a:lnTo>
                  <a:pt x="9091179" y="3310598"/>
                </a:lnTo>
                <a:lnTo>
                  <a:pt x="9167113" y="3234665"/>
                </a:lnTo>
                <a:lnTo>
                  <a:pt x="9243048" y="3310598"/>
                </a:lnTo>
                <a:lnTo>
                  <a:pt x="9263377" y="3290270"/>
                </a:lnTo>
                <a:lnTo>
                  <a:pt x="9187442" y="3214337"/>
                </a:lnTo>
                <a:lnTo>
                  <a:pt x="9263377" y="3138404"/>
                </a:lnTo>
                <a:lnTo>
                  <a:pt x="9243048" y="3118074"/>
                </a:lnTo>
                <a:lnTo>
                  <a:pt x="9167113" y="3194008"/>
                </a:lnTo>
                <a:close/>
                <a:moveTo>
                  <a:pt x="7886396" y="3118074"/>
                </a:moveTo>
                <a:lnTo>
                  <a:pt x="7866067" y="3138404"/>
                </a:lnTo>
                <a:lnTo>
                  <a:pt x="7942001" y="3214337"/>
                </a:lnTo>
                <a:lnTo>
                  <a:pt x="7866067" y="3290270"/>
                </a:lnTo>
                <a:lnTo>
                  <a:pt x="7886396" y="3310598"/>
                </a:lnTo>
                <a:lnTo>
                  <a:pt x="7962330" y="3234665"/>
                </a:lnTo>
                <a:lnTo>
                  <a:pt x="8038264" y="3310598"/>
                </a:lnTo>
                <a:lnTo>
                  <a:pt x="8058593" y="3290270"/>
                </a:lnTo>
                <a:lnTo>
                  <a:pt x="7982659" y="3214337"/>
                </a:lnTo>
                <a:lnTo>
                  <a:pt x="8058593" y="3138404"/>
                </a:lnTo>
                <a:lnTo>
                  <a:pt x="8038264" y="3118074"/>
                </a:lnTo>
                <a:lnTo>
                  <a:pt x="7962330" y="3194008"/>
                </a:lnTo>
                <a:close/>
                <a:moveTo>
                  <a:pt x="7283705" y="3118074"/>
                </a:moveTo>
                <a:lnTo>
                  <a:pt x="7263376" y="3138404"/>
                </a:lnTo>
                <a:lnTo>
                  <a:pt x="7339310" y="3214337"/>
                </a:lnTo>
                <a:lnTo>
                  <a:pt x="7263376" y="3290270"/>
                </a:lnTo>
                <a:lnTo>
                  <a:pt x="7283705" y="3310598"/>
                </a:lnTo>
                <a:lnTo>
                  <a:pt x="7359639" y="3234665"/>
                </a:lnTo>
                <a:lnTo>
                  <a:pt x="7435573" y="3310598"/>
                </a:lnTo>
                <a:lnTo>
                  <a:pt x="7455902" y="3290270"/>
                </a:lnTo>
                <a:lnTo>
                  <a:pt x="7379968" y="3214337"/>
                </a:lnTo>
                <a:lnTo>
                  <a:pt x="7455902" y="3138404"/>
                </a:lnTo>
                <a:lnTo>
                  <a:pt x="7435573" y="3118074"/>
                </a:lnTo>
                <a:lnTo>
                  <a:pt x="7359639" y="3194008"/>
                </a:lnTo>
                <a:close/>
                <a:moveTo>
                  <a:pt x="6681612" y="3118074"/>
                </a:moveTo>
                <a:lnTo>
                  <a:pt x="6661283" y="3138404"/>
                </a:lnTo>
                <a:lnTo>
                  <a:pt x="6737217" y="3214337"/>
                </a:lnTo>
                <a:lnTo>
                  <a:pt x="6661283" y="3290270"/>
                </a:lnTo>
                <a:lnTo>
                  <a:pt x="6681612" y="3310598"/>
                </a:lnTo>
                <a:lnTo>
                  <a:pt x="6757546" y="3234665"/>
                </a:lnTo>
                <a:lnTo>
                  <a:pt x="6833480" y="3310598"/>
                </a:lnTo>
                <a:lnTo>
                  <a:pt x="6853809" y="3290270"/>
                </a:lnTo>
                <a:lnTo>
                  <a:pt x="6777875" y="3214337"/>
                </a:lnTo>
                <a:lnTo>
                  <a:pt x="6853809" y="3138404"/>
                </a:lnTo>
                <a:lnTo>
                  <a:pt x="6833480" y="3118074"/>
                </a:lnTo>
                <a:lnTo>
                  <a:pt x="6757546" y="3194008"/>
                </a:lnTo>
                <a:close/>
                <a:moveTo>
                  <a:pt x="5476828" y="3118074"/>
                </a:moveTo>
                <a:lnTo>
                  <a:pt x="5456499" y="3138404"/>
                </a:lnTo>
                <a:lnTo>
                  <a:pt x="5532433" y="3214337"/>
                </a:lnTo>
                <a:lnTo>
                  <a:pt x="5456499" y="3290270"/>
                </a:lnTo>
                <a:lnTo>
                  <a:pt x="5476828" y="3310598"/>
                </a:lnTo>
                <a:lnTo>
                  <a:pt x="5552762" y="3234665"/>
                </a:lnTo>
                <a:lnTo>
                  <a:pt x="5628697" y="3310598"/>
                </a:lnTo>
                <a:lnTo>
                  <a:pt x="5649025" y="3290270"/>
                </a:lnTo>
                <a:lnTo>
                  <a:pt x="5573091" y="3214337"/>
                </a:lnTo>
                <a:lnTo>
                  <a:pt x="5649025" y="3138404"/>
                </a:lnTo>
                <a:lnTo>
                  <a:pt x="5628697" y="3118074"/>
                </a:lnTo>
                <a:lnTo>
                  <a:pt x="5552762" y="3194008"/>
                </a:lnTo>
                <a:close/>
                <a:moveTo>
                  <a:pt x="4874137" y="3118074"/>
                </a:moveTo>
                <a:lnTo>
                  <a:pt x="4853808" y="3138404"/>
                </a:lnTo>
                <a:lnTo>
                  <a:pt x="4929742" y="3214337"/>
                </a:lnTo>
                <a:lnTo>
                  <a:pt x="4853808" y="3290270"/>
                </a:lnTo>
                <a:lnTo>
                  <a:pt x="4874137" y="3310598"/>
                </a:lnTo>
                <a:lnTo>
                  <a:pt x="4950071" y="3234665"/>
                </a:lnTo>
                <a:lnTo>
                  <a:pt x="5026005" y="3310598"/>
                </a:lnTo>
                <a:lnTo>
                  <a:pt x="5046334" y="3290270"/>
                </a:lnTo>
                <a:lnTo>
                  <a:pt x="4970400" y="3214337"/>
                </a:lnTo>
                <a:lnTo>
                  <a:pt x="5046334" y="3138404"/>
                </a:lnTo>
                <a:lnTo>
                  <a:pt x="5026005" y="3118074"/>
                </a:lnTo>
                <a:lnTo>
                  <a:pt x="4950071" y="3194008"/>
                </a:lnTo>
                <a:close/>
                <a:moveTo>
                  <a:pt x="4271446" y="3118074"/>
                </a:moveTo>
                <a:lnTo>
                  <a:pt x="4251117" y="3138404"/>
                </a:lnTo>
                <a:lnTo>
                  <a:pt x="4327052" y="3214337"/>
                </a:lnTo>
                <a:lnTo>
                  <a:pt x="4251117" y="3290270"/>
                </a:lnTo>
                <a:lnTo>
                  <a:pt x="4271446" y="3310598"/>
                </a:lnTo>
                <a:lnTo>
                  <a:pt x="4347380" y="3234665"/>
                </a:lnTo>
                <a:lnTo>
                  <a:pt x="4423315" y="3310598"/>
                </a:lnTo>
                <a:lnTo>
                  <a:pt x="4443644" y="3290270"/>
                </a:lnTo>
                <a:lnTo>
                  <a:pt x="4367709" y="3214337"/>
                </a:lnTo>
                <a:lnTo>
                  <a:pt x="4443644" y="3138404"/>
                </a:lnTo>
                <a:lnTo>
                  <a:pt x="4423315" y="3118074"/>
                </a:lnTo>
                <a:lnTo>
                  <a:pt x="4347380" y="3194008"/>
                </a:lnTo>
                <a:close/>
                <a:moveTo>
                  <a:pt x="3067291" y="3118074"/>
                </a:moveTo>
                <a:lnTo>
                  <a:pt x="3046962" y="3138404"/>
                </a:lnTo>
                <a:lnTo>
                  <a:pt x="3122897" y="3214337"/>
                </a:lnTo>
                <a:lnTo>
                  <a:pt x="3046962" y="3290270"/>
                </a:lnTo>
                <a:lnTo>
                  <a:pt x="3067291" y="3310598"/>
                </a:lnTo>
                <a:lnTo>
                  <a:pt x="3142629" y="3234665"/>
                </a:lnTo>
                <a:lnTo>
                  <a:pt x="3218565" y="3310598"/>
                </a:lnTo>
                <a:lnTo>
                  <a:pt x="3238894" y="3290270"/>
                </a:lnTo>
                <a:lnTo>
                  <a:pt x="3162958" y="3214337"/>
                </a:lnTo>
                <a:lnTo>
                  <a:pt x="3238894" y="3138404"/>
                </a:lnTo>
                <a:lnTo>
                  <a:pt x="3218565" y="3118074"/>
                </a:lnTo>
                <a:lnTo>
                  <a:pt x="3142629" y="3194008"/>
                </a:lnTo>
                <a:close/>
                <a:moveTo>
                  <a:pt x="2464596" y="3118074"/>
                </a:moveTo>
                <a:lnTo>
                  <a:pt x="2444267" y="3138404"/>
                </a:lnTo>
                <a:lnTo>
                  <a:pt x="2520203" y="3214337"/>
                </a:lnTo>
                <a:lnTo>
                  <a:pt x="2444267" y="3290270"/>
                </a:lnTo>
                <a:lnTo>
                  <a:pt x="2464596" y="3310598"/>
                </a:lnTo>
                <a:lnTo>
                  <a:pt x="2540532" y="3234665"/>
                </a:lnTo>
                <a:lnTo>
                  <a:pt x="2616466" y="3310598"/>
                </a:lnTo>
                <a:lnTo>
                  <a:pt x="2636795" y="3290270"/>
                </a:lnTo>
                <a:lnTo>
                  <a:pt x="2560861" y="3214337"/>
                </a:lnTo>
                <a:lnTo>
                  <a:pt x="2636795" y="3138404"/>
                </a:lnTo>
                <a:lnTo>
                  <a:pt x="2616466" y="3118074"/>
                </a:lnTo>
                <a:lnTo>
                  <a:pt x="2540532" y="3194008"/>
                </a:lnTo>
                <a:close/>
                <a:moveTo>
                  <a:pt x="657116" y="3118074"/>
                </a:moveTo>
                <a:lnTo>
                  <a:pt x="636787" y="3138404"/>
                </a:lnTo>
                <a:lnTo>
                  <a:pt x="712721" y="3214337"/>
                </a:lnTo>
                <a:lnTo>
                  <a:pt x="636787" y="3289673"/>
                </a:lnTo>
                <a:lnTo>
                  <a:pt x="657116" y="3310001"/>
                </a:lnTo>
                <a:lnTo>
                  <a:pt x="733050" y="3234068"/>
                </a:lnTo>
                <a:lnTo>
                  <a:pt x="808984" y="3310001"/>
                </a:lnTo>
                <a:lnTo>
                  <a:pt x="829313" y="3289673"/>
                </a:lnTo>
                <a:lnTo>
                  <a:pt x="753379" y="3214337"/>
                </a:lnTo>
                <a:lnTo>
                  <a:pt x="829313" y="3138404"/>
                </a:lnTo>
                <a:lnTo>
                  <a:pt x="808984" y="3118074"/>
                </a:lnTo>
                <a:lnTo>
                  <a:pt x="733050" y="3194008"/>
                </a:lnTo>
                <a:close/>
                <a:moveTo>
                  <a:pt x="8489086" y="3117477"/>
                </a:moveTo>
                <a:lnTo>
                  <a:pt x="8468757" y="3137805"/>
                </a:lnTo>
                <a:lnTo>
                  <a:pt x="8544691" y="3213739"/>
                </a:lnTo>
                <a:lnTo>
                  <a:pt x="8468757" y="3289673"/>
                </a:lnTo>
                <a:lnTo>
                  <a:pt x="8489086" y="3310001"/>
                </a:lnTo>
                <a:lnTo>
                  <a:pt x="8565020" y="3234068"/>
                </a:lnTo>
                <a:lnTo>
                  <a:pt x="8640954" y="3310001"/>
                </a:lnTo>
                <a:lnTo>
                  <a:pt x="8661283" y="3289673"/>
                </a:lnTo>
                <a:lnTo>
                  <a:pt x="8585349" y="3213739"/>
                </a:lnTo>
                <a:lnTo>
                  <a:pt x="8661283" y="3137805"/>
                </a:lnTo>
                <a:lnTo>
                  <a:pt x="8640954" y="3117477"/>
                </a:lnTo>
                <a:lnTo>
                  <a:pt x="8565020" y="3193410"/>
                </a:lnTo>
                <a:close/>
                <a:moveTo>
                  <a:pt x="6078921" y="3117477"/>
                </a:moveTo>
                <a:lnTo>
                  <a:pt x="6058592" y="3137805"/>
                </a:lnTo>
                <a:lnTo>
                  <a:pt x="6134526" y="3213739"/>
                </a:lnTo>
                <a:lnTo>
                  <a:pt x="6058592" y="3289673"/>
                </a:lnTo>
                <a:lnTo>
                  <a:pt x="6078921" y="3310001"/>
                </a:lnTo>
                <a:lnTo>
                  <a:pt x="6154855" y="3234068"/>
                </a:lnTo>
                <a:lnTo>
                  <a:pt x="6230789" y="3310001"/>
                </a:lnTo>
                <a:lnTo>
                  <a:pt x="6251118" y="3289673"/>
                </a:lnTo>
                <a:lnTo>
                  <a:pt x="6175184" y="3213739"/>
                </a:lnTo>
                <a:lnTo>
                  <a:pt x="6251118" y="3137805"/>
                </a:lnTo>
                <a:lnTo>
                  <a:pt x="6230789" y="3117477"/>
                </a:lnTo>
                <a:lnTo>
                  <a:pt x="6154855" y="3193410"/>
                </a:lnTo>
                <a:close/>
                <a:moveTo>
                  <a:pt x="3669354" y="3117477"/>
                </a:moveTo>
                <a:lnTo>
                  <a:pt x="3649025" y="3137805"/>
                </a:lnTo>
                <a:lnTo>
                  <a:pt x="3724959" y="3213739"/>
                </a:lnTo>
                <a:lnTo>
                  <a:pt x="3649025" y="3289673"/>
                </a:lnTo>
                <a:lnTo>
                  <a:pt x="3669354" y="3310001"/>
                </a:lnTo>
                <a:lnTo>
                  <a:pt x="3745288" y="3234068"/>
                </a:lnTo>
                <a:lnTo>
                  <a:pt x="3821222" y="3310001"/>
                </a:lnTo>
                <a:lnTo>
                  <a:pt x="3841551" y="3289673"/>
                </a:lnTo>
                <a:lnTo>
                  <a:pt x="3765617" y="3213739"/>
                </a:lnTo>
                <a:lnTo>
                  <a:pt x="3841551" y="3137805"/>
                </a:lnTo>
                <a:lnTo>
                  <a:pt x="3821222" y="3117477"/>
                </a:lnTo>
                <a:lnTo>
                  <a:pt x="3745288" y="3193410"/>
                </a:lnTo>
                <a:close/>
                <a:moveTo>
                  <a:pt x="1861902" y="3117477"/>
                </a:moveTo>
                <a:lnTo>
                  <a:pt x="1841571" y="3137805"/>
                </a:lnTo>
                <a:lnTo>
                  <a:pt x="1917507" y="3213739"/>
                </a:lnTo>
                <a:lnTo>
                  <a:pt x="1841571" y="3289673"/>
                </a:lnTo>
                <a:lnTo>
                  <a:pt x="1861902" y="3310001"/>
                </a:lnTo>
                <a:lnTo>
                  <a:pt x="1937836" y="3234068"/>
                </a:lnTo>
                <a:lnTo>
                  <a:pt x="2013770" y="3310001"/>
                </a:lnTo>
                <a:lnTo>
                  <a:pt x="2034099" y="3289673"/>
                </a:lnTo>
                <a:lnTo>
                  <a:pt x="1958165" y="3213739"/>
                </a:lnTo>
                <a:lnTo>
                  <a:pt x="2034099" y="3137805"/>
                </a:lnTo>
                <a:lnTo>
                  <a:pt x="2013770" y="3117477"/>
                </a:lnTo>
                <a:lnTo>
                  <a:pt x="1937836" y="3193410"/>
                </a:lnTo>
                <a:close/>
                <a:moveTo>
                  <a:pt x="1259804" y="3092365"/>
                </a:moveTo>
                <a:lnTo>
                  <a:pt x="1335738" y="3168298"/>
                </a:lnTo>
                <a:lnTo>
                  <a:pt x="1411673" y="3092365"/>
                </a:lnTo>
                <a:lnTo>
                  <a:pt x="1457711" y="3138404"/>
                </a:lnTo>
                <a:lnTo>
                  <a:pt x="1381179" y="3214338"/>
                </a:lnTo>
                <a:lnTo>
                  <a:pt x="1457113" y="3290272"/>
                </a:lnTo>
                <a:lnTo>
                  <a:pt x="1411076" y="3336311"/>
                </a:lnTo>
                <a:lnTo>
                  <a:pt x="1335140" y="3260376"/>
                </a:lnTo>
                <a:lnTo>
                  <a:pt x="1259804" y="3335712"/>
                </a:lnTo>
                <a:lnTo>
                  <a:pt x="1213767" y="3289674"/>
                </a:lnTo>
                <a:lnTo>
                  <a:pt x="1289699" y="3213739"/>
                </a:lnTo>
                <a:lnTo>
                  <a:pt x="1213767" y="3138404"/>
                </a:lnTo>
                <a:close/>
                <a:moveTo>
                  <a:pt x="55023" y="3092365"/>
                </a:moveTo>
                <a:lnTo>
                  <a:pt x="130957" y="3168298"/>
                </a:lnTo>
                <a:lnTo>
                  <a:pt x="206891" y="3092365"/>
                </a:lnTo>
                <a:lnTo>
                  <a:pt x="252930" y="3138404"/>
                </a:lnTo>
                <a:lnTo>
                  <a:pt x="176996" y="3214338"/>
                </a:lnTo>
                <a:lnTo>
                  <a:pt x="252930" y="3290272"/>
                </a:lnTo>
                <a:lnTo>
                  <a:pt x="206891" y="3336311"/>
                </a:lnTo>
                <a:lnTo>
                  <a:pt x="130957" y="3260376"/>
                </a:lnTo>
                <a:lnTo>
                  <a:pt x="55023" y="3335712"/>
                </a:lnTo>
                <a:lnTo>
                  <a:pt x="8984" y="3289674"/>
                </a:lnTo>
                <a:lnTo>
                  <a:pt x="84918" y="3213739"/>
                </a:lnTo>
                <a:lnTo>
                  <a:pt x="8984" y="3138404"/>
                </a:lnTo>
                <a:close/>
                <a:moveTo>
                  <a:pt x="10295963" y="3091766"/>
                </a:moveTo>
                <a:lnTo>
                  <a:pt x="10371897" y="3167699"/>
                </a:lnTo>
                <a:lnTo>
                  <a:pt x="10447831" y="3091766"/>
                </a:lnTo>
                <a:lnTo>
                  <a:pt x="10493870" y="3137805"/>
                </a:lnTo>
                <a:lnTo>
                  <a:pt x="10417936" y="3213739"/>
                </a:lnTo>
                <a:lnTo>
                  <a:pt x="10493870" y="3289673"/>
                </a:lnTo>
                <a:lnTo>
                  <a:pt x="10447831" y="3335712"/>
                </a:lnTo>
                <a:lnTo>
                  <a:pt x="10371897" y="3259778"/>
                </a:lnTo>
                <a:lnTo>
                  <a:pt x="10295963" y="3335712"/>
                </a:lnTo>
                <a:lnTo>
                  <a:pt x="10249924" y="3289673"/>
                </a:lnTo>
                <a:lnTo>
                  <a:pt x="10325858" y="3213739"/>
                </a:lnTo>
                <a:lnTo>
                  <a:pt x="10249924" y="3137805"/>
                </a:lnTo>
                <a:close/>
                <a:moveTo>
                  <a:pt x="9693272" y="3091766"/>
                </a:moveTo>
                <a:lnTo>
                  <a:pt x="9769206" y="3167699"/>
                </a:lnTo>
                <a:lnTo>
                  <a:pt x="9845140" y="3091766"/>
                </a:lnTo>
                <a:lnTo>
                  <a:pt x="9891180" y="3137805"/>
                </a:lnTo>
                <a:lnTo>
                  <a:pt x="9815245" y="3213739"/>
                </a:lnTo>
                <a:lnTo>
                  <a:pt x="9891180" y="3289673"/>
                </a:lnTo>
                <a:lnTo>
                  <a:pt x="9845140" y="3335712"/>
                </a:lnTo>
                <a:lnTo>
                  <a:pt x="9769206" y="3259778"/>
                </a:lnTo>
                <a:lnTo>
                  <a:pt x="9693272" y="3335712"/>
                </a:lnTo>
                <a:lnTo>
                  <a:pt x="9647233" y="3289673"/>
                </a:lnTo>
                <a:lnTo>
                  <a:pt x="9723167" y="3213739"/>
                </a:lnTo>
                <a:lnTo>
                  <a:pt x="9647233" y="3137805"/>
                </a:lnTo>
                <a:close/>
                <a:moveTo>
                  <a:pt x="9091777" y="3091766"/>
                </a:moveTo>
                <a:lnTo>
                  <a:pt x="9167711" y="3167699"/>
                </a:lnTo>
                <a:lnTo>
                  <a:pt x="9243645" y="3091766"/>
                </a:lnTo>
                <a:lnTo>
                  <a:pt x="9289684" y="3137805"/>
                </a:lnTo>
                <a:lnTo>
                  <a:pt x="9213750" y="3213739"/>
                </a:lnTo>
                <a:lnTo>
                  <a:pt x="9289684" y="3289673"/>
                </a:lnTo>
                <a:lnTo>
                  <a:pt x="9243645" y="3335712"/>
                </a:lnTo>
                <a:lnTo>
                  <a:pt x="9167711" y="3259778"/>
                </a:lnTo>
                <a:lnTo>
                  <a:pt x="9091777" y="3335712"/>
                </a:lnTo>
                <a:lnTo>
                  <a:pt x="9045738" y="3289673"/>
                </a:lnTo>
                <a:lnTo>
                  <a:pt x="9121672" y="3213739"/>
                </a:lnTo>
                <a:lnTo>
                  <a:pt x="9045738" y="3137805"/>
                </a:lnTo>
                <a:close/>
                <a:moveTo>
                  <a:pt x="8488488" y="3091766"/>
                </a:moveTo>
                <a:lnTo>
                  <a:pt x="8564422" y="3167699"/>
                </a:lnTo>
                <a:lnTo>
                  <a:pt x="8640356" y="3091766"/>
                </a:lnTo>
                <a:lnTo>
                  <a:pt x="8686396" y="3137805"/>
                </a:lnTo>
                <a:lnTo>
                  <a:pt x="8610461" y="3213739"/>
                </a:lnTo>
                <a:lnTo>
                  <a:pt x="8686396" y="3289673"/>
                </a:lnTo>
                <a:lnTo>
                  <a:pt x="8640356" y="3335712"/>
                </a:lnTo>
                <a:lnTo>
                  <a:pt x="8564422" y="3259778"/>
                </a:lnTo>
                <a:lnTo>
                  <a:pt x="8488488" y="3335712"/>
                </a:lnTo>
                <a:lnTo>
                  <a:pt x="8442449" y="3289673"/>
                </a:lnTo>
                <a:lnTo>
                  <a:pt x="8518383" y="3213739"/>
                </a:lnTo>
                <a:lnTo>
                  <a:pt x="8442449" y="3137805"/>
                </a:lnTo>
                <a:close/>
                <a:moveTo>
                  <a:pt x="7886396" y="3091766"/>
                </a:moveTo>
                <a:lnTo>
                  <a:pt x="7962330" y="3167699"/>
                </a:lnTo>
                <a:lnTo>
                  <a:pt x="8038264" y="3091766"/>
                </a:lnTo>
                <a:lnTo>
                  <a:pt x="8084303" y="3137805"/>
                </a:lnTo>
                <a:lnTo>
                  <a:pt x="8008369" y="3213739"/>
                </a:lnTo>
                <a:lnTo>
                  <a:pt x="8084303" y="3289673"/>
                </a:lnTo>
                <a:lnTo>
                  <a:pt x="8038264" y="3335712"/>
                </a:lnTo>
                <a:lnTo>
                  <a:pt x="7962330" y="3259778"/>
                </a:lnTo>
                <a:lnTo>
                  <a:pt x="7886396" y="3335712"/>
                </a:lnTo>
                <a:lnTo>
                  <a:pt x="7840357" y="3289673"/>
                </a:lnTo>
                <a:lnTo>
                  <a:pt x="7916291" y="3213739"/>
                </a:lnTo>
                <a:lnTo>
                  <a:pt x="7840357" y="3137805"/>
                </a:lnTo>
                <a:close/>
                <a:moveTo>
                  <a:pt x="7283705" y="3091766"/>
                </a:moveTo>
                <a:lnTo>
                  <a:pt x="7359639" y="3167699"/>
                </a:lnTo>
                <a:lnTo>
                  <a:pt x="7435573" y="3091766"/>
                </a:lnTo>
                <a:lnTo>
                  <a:pt x="7481613" y="3137805"/>
                </a:lnTo>
                <a:lnTo>
                  <a:pt x="7405678" y="3213739"/>
                </a:lnTo>
                <a:lnTo>
                  <a:pt x="7481613" y="3289673"/>
                </a:lnTo>
                <a:lnTo>
                  <a:pt x="7435573" y="3335712"/>
                </a:lnTo>
                <a:lnTo>
                  <a:pt x="7359639" y="3259778"/>
                </a:lnTo>
                <a:lnTo>
                  <a:pt x="7283705" y="3335712"/>
                </a:lnTo>
                <a:lnTo>
                  <a:pt x="7237666" y="3289673"/>
                </a:lnTo>
                <a:lnTo>
                  <a:pt x="7313600" y="3213739"/>
                </a:lnTo>
                <a:lnTo>
                  <a:pt x="7237666" y="3137805"/>
                </a:lnTo>
                <a:close/>
                <a:moveTo>
                  <a:pt x="6681612" y="3091766"/>
                </a:moveTo>
                <a:lnTo>
                  <a:pt x="6757546" y="3167699"/>
                </a:lnTo>
                <a:lnTo>
                  <a:pt x="6833480" y="3091766"/>
                </a:lnTo>
                <a:lnTo>
                  <a:pt x="6879519" y="3137805"/>
                </a:lnTo>
                <a:lnTo>
                  <a:pt x="6803585" y="3213739"/>
                </a:lnTo>
                <a:lnTo>
                  <a:pt x="6879519" y="3289673"/>
                </a:lnTo>
                <a:lnTo>
                  <a:pt x="6833480" y="3335712"/>
                </a:lnTo>
                <a:lnTo>
                  <a:pt x="6757546" y="3259778"/>
                </a:lnTo>
                <a:lnTo>
                  <a:pt x="6681612" y="3335712"/>
                </a:lnTo>
                <a:lnTo>
                  <a:pt x="6635573" y="3289673"/>
                </a:lnTo>
                <a:lnTo>
                  <a:pt x="6711507" y="3213739"/>
                </a:lnTo>
                <a:lnTo>
                  <a:pt x="6635573" y="3137805"/>
                </a:lnTo>
                <a:close/>
                <a:moveTo>
                  <a:pt x="6078921" y="3091766"/>
                </a:moveTo>
                <a:lnTo>
                  <a:pt x="6154855" y="3167699"/>
                </a:lnTo>
                <a:lnTo>
                  <a:pt x="6230789" y="3091766"/>
                </a:lnTo>
                <a:lnTo>
                  <a:pt x="6276829" y="3137805"/>
                </a:lnTo>
                <a:lnTo>
                  <a:pt x="6200894" y="3213739"/>
                </a:lnTo>
                <a:lnTo>
                  <a:pt x="6276829" y="3289673"/>
                </a:lnTo>
                <a:lnTo>
                  <a:pt x="6230789" y="3335712"/>
                </a:lnTo>
                <a:lnTo>
                  <a:pt x="6154855" y="3259778"/>
                </a:lnTo>
                <a:lnTo>
                  <a:pt x="6078921" y="3335712"/>
                </a:lnTo>
                <a:lnTo>
                  <a:pt x="6032882" y="3289673"/>
                </a:lnTo>
                <a:lnTo>
                  <a:pt x="6108816" y="3213739"/>
                </a:lnTo>
                <a:lnTo>
                  <a:pt x="6032882" y="3137805"/>
                </a:lnTo>
                <a:close/>
                <a:moveTo>
                  <a:pt x="5476828" y="3091766"/>
                </a:moveTo>
                <a:lnTo>
                  <a:pt x="5552762" y="3167699"/>
                </a:lnTo>
                <a:lnTo>
                  <a:pt x="5628697" y="3091766"/>
                </a:lnTo>
                <a:lnTo>
                  <a:pt x="5674735" y="3137805"/>
                </a:lnTo>
                <a:lnTo>
                  <a:pt x="5598801" y="3213739"/>
                </a:lnTo>
                <a:lnTo>
                  <a:pt x="5674735" y="3289673"/>
                </a:lnTo>
                <a:lnTo>
                  <a:pt x="5628099" y="3335712"/>
                </a:lnTo>
                <a:lnTo>
                  <a:pt x="5552164" y="3259778"/>
                </a:lnTo>
                <a:lnTo>
                  <a:pt x="5476828" y="3335712"/>
                </a:lnTo>
                <a:lnTo>
                  <a:pt x="5430789" y="3289673"/>
                </a:lnTo>
                <a:lnTo>
                  <a:pt x="5506723" y="3213739"/>
                </a:lnTo>
                <a:lnTo>
                  <a:pt x="5430789" y="3137805"/>
                </a:lnTo>
                <a:close/>
                <a:moveTo>
                  <a:pt x="4874137" y="3091766"/>
                </a:moveTo>
                <a:lnTo>
                  <a:pt x="4950071" y="3167699"/>
                </a:lnTo>
                <a:lnTo>
                  <a:pt x="5026005" y="3091766"/>
                </a:lnTo>
                <a:lnTo>
                  <a:pt x="5072044" y="3137805"/>
                </a:lnTo>
                <a:lnTo>
                  <a:pt x="4996110" y="3213739"/>
                </a:lnTo>
                <a:lnTo>
                  <a:pt x="5072044" y="3289673"/>
                </a:lnTo>
                <a:lnTo>
                  <a:pt x="5026005" y="3335712"/>
                </a:lnTo>
                <a:lnTo>
                  <a:pt x="4950071" y="3259778"/>
                </a:lnTo>
                <a:lnTo>
                  <a:pt x="4874137" y="3335712"/>
                </a:lnTo>
                <a:lnTo>
                  <a:pt x="4828098" y="3289673"/>
                </a:lnTo>
                <a:lnTo>
                  <a:pt x="4904032" y="3213739"/>
                </a:lnTo>
                <a:lnTo>
                  <a:pt x="4828098" y="3137805"/>
                </a:lnTo>
                <a:close/>
                <a:moveTo>
                  <a:pt x="4272044" y="3091766"/>
                </a:moveTo>
                <a:lnTo>
                  <a:pt x="4347978" y="3167699"/>
                </a:lnTo>
                <a:lnTo>
                  <a:pt x="4423913" y="3091766"/>
                </a:lnTo>
                <a:lnTo>
                  <a:pt x="4469951" y="3137805"/>
                </a:lnTo>
                <a:lnTo>
                  <a:pt x="4394017" y="3213739"/>
                </a:lnTo>
                <a:lnTo>
                  <a:pt x="4469951" y="3289673"/>
                </a:lnTo>
                <a:lnTo>
                  <a:pt x="4423913" y="3335712"/>
                </a:lnTo>
                <a:lnTo>
                  <a:pt x="4347978" y="3259778"/>
                </a:lnTo>
                <a:lnTo>
                  <a:pt x="4272044" y="3335712"/>
                </a:lnTo>
                <a:lnTo>
                  <a:pt x="4226005" y="3289673"/>
                </a:lnTo>
                <a:lnTo>
                  <a:pt x="4301939" y="3213739"/>
                </a:lnTo>
                <a:lnTo>
                  <a:pt x="4226005" y="3137805"/>
                </a:lnTo>
                <a:close/>
                <a:moveTo>
                  <a:pt x="3668756" y="3091766"/>
                </a:moveTo>
                <a:lnTo>
                  <a:pt x="3744690" y="3167699"/>
                </a:lnTo>
                <a:lnTo>
                  <a:pt x="3820624" y="3091766"/>
                </a:lnTo>
                <a:lnTo>
                  <a:pt x="3866663" y="3137805"/>
                </a:lnTo>
                <a:lnTo>
                  <a:pt x="3790729" y="3213739"/>
                </a:lnTo>
                <a:lnTo>
                  <a:pt x="3866663" y="3289673"/>
                </a:lnTo>
                <a:lnTo>
                  <a:pt x="3820624" y="3335712"/>
                </a:lnTo>
                <a:lnTo>
                  <a:pt x="3744690" y="3259778"/>
                </a:lnTo>
                <a:lnTo>
                  <a:pt x="3668756" y="3335712"/>
                </a:lnTo>
                <a:lnTo>
                  <a:pt x="3622717" y="3289673"/>
                </a:lnTo>
                <a:lnTo>
                  <a:pt x="3698651" y="3213739"/>
                </a:lnTo>
                <a:lnTo>
                  <a:pt x="3622717" y="3137805"/>
                </a:lnTo>
                <a:close/>
                <a:moveTo>
                  <a:pt x="3067291" y="3091766"/>
                </a:moveTo>
                <a:lnTo>
                  <a:pt x="3143226" y="3167699"/>
                </a:lnTo>
                <a:lnTo>
                  <a:pt x="3219163" y="3091766"/>
                </a:lnTo>
                <a:lnTo>
                  <a:pt x="3265201" y="3137805"/>
                </a:lnTo>
                <a:lnTo>
                  <a:pt x="3189266" y="3213739"/>
                </a:lnTo>
                <a:lnTo>
                  <a:pt x="3265201" y="3289673"/>
                </a:lnTo>
                <a:lnTo>
                  <a:pt x="3218565" y="3335712"/>
                </a:lnTo>
                <a:lnTo>
                  <a:pt x="3142629" y="3259778"/>
                </a:lnTo>
                <a:lnTo>
                  <a:pt x="3067291" y="3335712"/>
                </a:lnTo>
                <a:lnTo>
                  <a:pt x="3021252" y="3289673"/>
                </a:lnTo>
                <a:lnTo>
                  <a:pt x="3097187" y="3213739"/>
                </a:lnTo>
                <a:lnTo>
                  <a:pt x="3021252" y="3137805"/>
                </a:lnTo>
                <a:close/>
                <a:moveTo>
                  <a:pt x="2464596" y="3091766"/>
                </a:moveTo>
                <a:lnTo>
                  <a:pt x="2540532" y="3167699"/>
                </a:lnTo>
                <a:lnTo>
                  <a:pt x="2616466" y="3091766"/>
                </a:lnTo>
                <a:lnTo>
                  <a:pt x="2662506" y="3137805"/>
                </a:lnTo>
                <a:lnTo>
                  <a:pt x="2586571" y="3213739"/>
                </a:lnTo>
                <a:lnTo>
                  <a:pt x="2662506" y="3289673"/>
                </a:lnTo>
                <a:lnTo>
                  <a:pt x="2616466" y="3335712"/>
                </a:lnTo>
                <a:lnTo>
                  <a:pt x="2540532" y="3259778"/>
                </a:lnTo>
                <a:lnTo>
                  <a:pt x="2464596" y="3335712"/>
                </a:lnTo>
                <a:lnTo>
                  <a:pt x="2418557" y="3289673"/>
                </a:lnTo>
                <a:lnTo>
                  <a:pt x="2494492" y="3213739"/>
                </a:lnTo>
                <a:lnTo>
                  <a:pt x="2418557" y="3137805"/>
                </a:lnTo>
                <a:close/>
                <a:moveTo>
                  <a:pt x="1861902" y="3091766"/>
                </a:moveTo>
                <a:lnTo>
                  <a:pt x="1937836" y="3167699"/>
                </a:lnTo>
                <a:lnTo>
                  <a:pt x="2013770" y="3091766"/>
                </a:lnTo>
                <a:lnTo>
                  <a:pt x="2059809" y="3137805"/>
                </a:lnTo>
                <a:lnTo>
                  <a:pt x="1983875" y="3213739"/>
                </a:lnTo>
                <a:lnTo>
                  <a:pt x="2059809" y="3289673"/>
                </a:lnTo>
                <a:lnTo>
                  <a:pt x="2013770" y="3335712"/>
                </a:lnTo>
                <a:lnTo>
                  <a:pt x="1937836" y="3259778"/>
                </a:lnTo>
                <a:lnTo>
                  <a:pt x="1861902" y="3335712"/>
                </a:lnTo>
                <a:lnTo>
                  <a:pt x="1815861" y="3289673"/>
                </a:lnTo>
                <a:lnTo>
                  <a:pt x="1891797" y="3213739"/>
                </a:lnTo>
                <a:lnTo>
                  <a:pt x="1815861" y="3137805"/>
                </a:lnTo>
                <a:close/>
                <a:moveTo>
                  <a:pt x="657116" y="3091766"/>
                </a:moveTo>
                <a:lnTo>
                  <a:pt x="733050" y="3167699"/>
                </a:lnTo>
                <a:lnTo>
                  <a:pt x="808984" y="3091766"/>
                </a:lnTo>
                <a:lnTo>
                  <a:pt x="855023" y="3137805"/>
                </a:lnTo>
                <a:lnTo>
                  <a:pt x="779089" y="3213739"/>
                </a:lnTo>
                <a:lnTo>
                  <a:pt x="855023" y="3289673"/>
                </a:lnTo>
                <a:lnTo>
                  <a:pt x="808984" y="3335712"/>
                </a:lnTo>
                <a:lnTo>
                  <a:pt x="733050" y="3259778"/>
                </a:lnTo>
                <a:lnTo>
                  <a:pt x="657116" y="3335712"/>
                </a:lnTo>
                <a:lnTo>
                  <a:pt x="611077" y="3289673"/>
                </a:lnTo>
                <a:lnTo>
                  <a:pt x="687011" y="3213739"/>
                </a:lnTo>
                <a:lnTo>
                  <a:pt x="611077" y="3137805"/>
                </a:lnTo>
                <a:close/>
                <a:moveTo>
                  <a:pt x="10348579" y="2643340"/>
                </a:moveTo>
                <a:lnTo>
                  <a:pt x="10395813" y="2643340"/>
                </a:lnTo>
                <a:lnTo>
                  <a:pt x="10395813" y="2750364"/>
                </a:lnTo>
                <a:lnTo>
                  <a:pt x="10502838" y="2750364"/>
                </a:lnTo>
                <a:lnTo>
                  <a:pt x="10502838" y="2797000"/>
                </a:lnTo>
                <a:lnTo>
                  <a:pt x="10395813" y="2797000"/>
                </a:lnTo>
                <a:lnTo>
                  <a:pt x="10395813" y="2904026"/>
                </a:lnTo>
                <a:lnTo>
                  <a:pt x="10348579" y="2904026"/>
                </a:lnTo>
                <a:lnTo>
                  <a:pt x="10348579" y="2797000"/>
                </a:lnTo>
                <a:lnTo>
                  <a:pt x="10241553" y="2797000"/>
                </a:lnTo>
                <a:lnTo>
                  <a:pt x="10241553" y="2750364"/>
                </a:lnTo>
                <a:lnTo>
                  <a:pt x="10348579" y="2750364"/>
                </a:lnTo>
                <a:close/>
                <a:moveTo>
                  <a:pt x="9746486" y="2643340"/>
                </a:moveTo>
                <a:lnTo>
                  <a:pt x="9793123" y="2643340"/>
                </a:lnTo>
                <a:lnTo>
                  <a:pt x="9793123" y="2750364"/>
                </a:lnTo>
                <a:lnTo>
                  <a:pt x="9900148" y="2750364"/>
                </a:lnTo>
                <a:lnTo>
                  <a:pt x="9900148" y="2797000"/>
                </a:lnTo>
                <a:lnTo>
                  <a:pt x="9793123" y="2797000"/>
                </a:lnTo>
                <a:lnTo>
                  <a:pt x="9793123" y="2904026"/>
                </a:lnTo>
                <a:lnTo>
                  <a:pt x="9746486" y="2904026"/>
                </a:lnTo>
                <a:lnTo>
                  <a:pt x="9746486" y="2797000"/>
                </a:lnTo>
                <a:lnTo>
                  <a:pt x="9639460" y="2797000"/>
                </a:lnTo>
                <a:lnTo>
                  <a:pt x="9639460" y="2750364"/>
                </a:lnTo>
                <a:lnTo>
                  <a:pt x="9746486" y="2750364"/>
                </a:lnTo>
                <a:close/>
                <a:moveTo>
                  <a:pt x="9143796" y="2643340"/>
                </a:moveTo>
                <a:lnTo>
                  <a:pt x="9191030" y="2643340"/>
                </a:lnTo>
                <a:lnTo>
                  <a:pt x="9191030" y="2750364"/>
                </a:lnTo>
                <a:lnTo>
                  <a:pt x="9298055" y="2750364"/>
                </a:lnTo>
                <a:lnTo>
                  <a:pt x="9298055" y="2797000"/>
                </a:lnTo>
                <a:lnTo>
                  <a:pt x="9191030" y="2797000"/>
                </a:lnTo>
                <a:lnTo>
                  <a:pt x="9191030" y="2904026"/>
                </a:lnTo>
                <a:lnTo>
                  <a:pt x="9143796" y="2904026"/>
                </a:lnTo>
                <a:lnTo>
                  <a:pt x="9143796" y="2797000"/>
                </a:lnTo>
                <a:lnTo>
                  <a:pt x="9036770" y="2797000"/>
                </a:lnTo>
                <a:lnTo>
                  <a:pt x="9036770" y="2750364"/>
                </a:lnTo>
                <a:lnTo>
                  <a:pt x="9143796" y="2750364"/>
                </a:lnTo>
                <a:close/>
                <a:moveTo>
                  <a:pt x="8541105" y="2643340"/>
                </a:moveTo>
                <a:lnTo>
                  <a:pt x="8588339" y="2643340"/>
                </a:lnTo>
                <a:lnTo>
                  <a:pt x="8588339" y="2750364"/>
                </a:lnTo>
                <a:lnTo>
                  <a:pt x="8695365" y="2750364"/>
                </a:lnTo>
                <a:lnTo>
                  <a:pt x="8695365" y="2797000"/>
                </a:lnTo>
                <a:lnTo>
                  <a:pt x="8588339" y="2797000"/>
                </a:lnTo>
                <a:lnTo>
                  <a:pt x="8588339" y="2904026"/>
                </a:lnTo>
                <a:lnTo>
                  <a:pt x="8541105" y="2904026"/>
                </a:lnTo>
                <a:lnTo>
                  <a:pt x="8541105" y="2797000"/>
                </a:lnTo>
                <a:lnTo>
                  <a:pt x="8434079" y="2797000"/>
                </a:lnTo>
                <a:lnTo>
                  <a:pt x="8434079" y="2750364"/>
                </a:lnTo>
                <a:lnTo>
                  <a:pt x="8541105" y="2750364"/>
                </a:lnTo>
                <a:close/>
                <a:moveTo>
                  <a:pt x="7939012" y="2643340"/>
                </a:moveTo>
                <a:lnTo>
                  <a:pt x="7985648" y="2643340"/>
                </a:lnTo>
                <a:lnTo>
                  <a:pt x="7985648" y="2750364"/>
                </a:lnTo>
                <a:lnTo>
                  <a:pt x="8092674" y="2750364"/>
                </a:lnTo>
                <a:lnTo>
                  <a:pt x="8092674" y="2797000"/>
                </a:lnTo>
                <a:lnTo>
                  <a:pt x="7985648" y="2797000"/>
                </a:lnTo>
                <a:lnTo>
                  <a:pt x="7985648" y="2904026"/>
                </a:lnTo>
                <a:lnTo>
                  <a:pt x="7939012" y="2904026"/>
                </a:lnTo>
                <a:lnTo>
                  <a:pt x="7939012" y="2797000"/>
                </a:lnTo>
                <a:lnTo>
                  <a:pt x="7831986" y="2797000"/>
                </a:lnTo>
                <a:lnTo>
                  <a:pt x="7831986" y="2750364"/>
                </a:lnTo>
                <a:lnTo>
                  <a:pt x="7939012" y="2750364"/>
                </a:lnTo>
                <a:close/>
                <a:moveTo>
                  <a:pt x="7336321" y="2643340"/>
                </a:moveTo>
                <a:lnTo>
                  <a:pt x="7383555" y="2643340"/>
                </a:lnTo>
                <a:lnTo>
                  <a:pt x="7383555" y="2750364"/>
                </a:lnTo>
                <a:lnTo>
                  <a:pt x="7490581" y="2750364"/>
                </a:lnTo>
                <a:lnTo>
                  <a:pt x="7490581" y="2797000"/>
                </a:lnTo>
                <a:lnTo>
                  <a:pt x="7383555" y="2797000"/>
                </a:lnTo>
                <a:lnTo>
                  <a:pt x="7383555" y="2904026"/>
                </a:lnTo>
                <a:lnTo>
                  <a:pt x="7336321" y="2904026"/>
                </a:lnTo>
                <a:lnTo>
                  <a:pt x="7336321" y="2797000"/>
                </a:lnTo>
                <a:lnTo>
                  <a:pt x="7229295" y="2797000"/>
                </a:lnTo>
                <a:lnTo>
                  <a:pt x="7229295" y="2750364"/>
                </a:lnTo>
                <a:lnTo>
                  <a:pt x="7336321" y="2750364"/>
                </a:lnTo>
                <a:close/>
                <a:moveTo>
                  <a:pt x="6734228" y="2643340"/>
                </a:moveTo>
                <a:lnTo>
                  <a:pt x="6780864" y="2643340"/>
                </a:lnTo>
                <a:lnTo>
                  <a:pt x="6780864" y="2750364"/>
                </a:lnTo>
                <a:lnTo>
                  <a:pt x="6887890" y="2750364"/>
                </a:lnTo>
                <a:lnTo>
                  <a:pt x="6887890" y="2797000"/>
                </a:lnTo>
                <a:lnTo>
                  <a:pt x="6780864" y="2797000"/>
                </a:lnTo>
                <a:lnTo>
                  <a:pt x="6780864" y="2904026"/>
                </a:lnTo>
                <a:lnTo>
                  <a:pt x="6734228" y="2904026"/>
                </a:lnTo>
                <a:lnTo>
                  <a:pt x="6734228" y="2797000"/>
                </a:lnTo>
                <a:lnTo>
                  <a:pt x="6627202" y="2797000"/>
                </a:lnTo>
                <a:lnTo>
                  <a:pt x="6627202" y="2750364"/>
                </a:lnTo>
                <a:lnTo>
                  <a:pt x="6734228" y="2750364"/>
                </a:lnTo>
                <a:close/>
                <a:moveTo>
                  <a:pt x="6131537" y="2643340"/>
                </a:moveTo>
                <a:lnTo>
                  <a:pt x="6178771" y="2643340"/>
                </a:lnTo>
                <a:lnTo>
                  <a:pt x="6178771" y="2750364"/>
                </a:lnTo>
                <a:lnTo>
                  <a:pt x="6285797" y="2750364"/>
                </a:lnTo>
                <a:lnTo>
                  <a:pt x="6285797" y="2797000"/>
                </a:lnTo>
                <a:lnTo>
                  <a:pt x="6178771" y="2797000"/>
                </a:lnTo>
                <a:lnTo>
                  <a:pt x="6178771" y="2904026"/>
                </a:lnTo>
                <a:lnTo>
                  <a:pt x="6131537" y="2904026"/>
                </a:lnTo>
                <a:lnTo>
                  <a:pt x="6131537" y="2797000"/>
                </a:lnTo>
                <a:lnTo>
                  <a:pt x="6024511" y="2797000"/>
                </a:lnTo>
                <a:lnTo>
                  <a:pt x="6024511" y="2750364"/>
                </a:lnTo>
                <a:lnTo>
                  <a:pt x="6131537" y="2750364"/>
                </a:lnTo>
                <a:close/>
                <a:moveTo>
                  <a:pt x="5528846" y="2643340"/>
                </a:moveTo>
                <a:lnTo>
                  <a:pt x="5576080" y="2643340"/>
                </a:lnTo>
                <a:lnTo>
                  <a:pt x="5576080" y="2750364"/>
                </a:lnTo>
                <a:lnTo>
                  <a:pt x="5683106" y="2750364"/>
                </a:lnTo>
                <a:lnTo>
                  <a:pt x="5683106" y="2797000"/>
                </a:lnTo>
                <a:lnTo>
                  <a:pt x="5576080" y="2797000"/>
                </a:lnTo>
                <a:lnTo>
                  <a:pt x="5576080" y="2904026"/>
                </a:lnTo>
                <a:lnTo>
                  <a:pt x="5528846" y="2904026"/>
                </a:lnTo>
                <a:lnTo>
                  <a:pt x="5528846" y="2797000"/>
                </a:lnTo>
                <a:lnTo>
                  <a:pt x="5421820" y="2797000"/>
                </a:lnTo>
                <a:lnTo>
                  <a:pt x="5421820" y="2750364"/>
                </a:lnTo>
                <a:lnTo>
                  <a:pt x="5528846" y="2750364"/>
                </a:lnTo>
                <a:close/>
                <a:moveTo>
                  <a:pt x="4926753" y="2643340"/>
                </a:moveTo>
                <a:lnTo>
                  <a:pt x="4973389" y="2643340"/>
                </a:lnTo>
                <a:lnTo>
                  <a:pt x="4973389" y="2750364"/>
                </a:lnTo>
                <a:lnTo>
                  <a:pt x="5080415" y="2750364"/>
                </a:lnTo>
                <a:lnTo>
                  <a:pt x="5080415" y="2797000"/>
                </a:lnTo>
                <a:lnTo>
                  <a:pt x="4973389" y="2797000"/>
                </a:lnTo>
                <a:lnTo>
                  <a:pt x="4973389" y="2904026"/>
                </a:lnTo>
                <a:lnTo>
                  <a:pt x="4926753" y="2904026"/>
                </a:lnTo>
                <a:lnTo>
                  <a:pt x="4926753" y="2797000"/>
                </a:lnTo>
                <a:lnTo>
                  <a:pt x="4819727" y="2797000"/>
                </a:lnTo>
                <a:lnTo>
                  <a:pt x="4819727" y="2750364"/>
                </a:lnTo>
                <a:lnTo>
                  <a:pt x="4926753" y="2750364"/>
                </a:lnTo>
                <a:close/>
                <a:moveTo>
                  <a:pt x="4324063" y="2643340"/>
                </a:moveTo>
                <a:lnTo>
                  <a:pt x="4371297" y="2643340"/>
                </a:lnTo>
                <a:lnTo>
                  <a:pt x="4371297" y="2750364"/>
                </a:lnTo>
                <a:lnTo>
                  <a:pt x="4478323" y="2750364"/>
                </a:lnTo>
                <a:lnTo>
                  <a:pt x="4478323" y="2797000"/>
                </a:lnTo>
                <a:lnTo>
                  <a:pt x="4371297" y="2797000"/>
                </a:lnTo>
                <a:lnTo>
                  <a:pt x="4371297" y="2904026"/>
                </a:lnTo>
                <a:lnTo>
                  <a:pt x="4324063" y="2904026"/>
                </a:lnTo>
                <a:lnTo>
                  <a:pt x="4324063" y="2797000"/>
                </a:lnTo>
                <a:lnTo>
                  <a:pt x="4217037" y="2797000"/>
                </a:lnTo>
                <a:lnTo>
                  <a:pt x="4217037" y="2750364"/>
                </a:lnTo>
                <a:lnTo>
                  <a:pt x="4324063" y="2750364"/>
                </a:lnTo>
                <a:close/>
                <a:moveTo>
                  <a:pt x="3721970" y="2643340"/>
                </a:moveTo>
                <a:lnTo>
                  <a:pt x="3768606" y="2643340"/>
                </a:lnTo>
                <a:lnTo>
                  <a:pt x="3768606" y="2750364"/>
                </a:lnTo>
                <a:lnTo>
                  <a:pt x="3875632" y="2750364"/>
                </a:lnTo>
                <a:lnTo>
                  <a:pt x="3875632" y="2797000"/>
                </a:lnTo>
                <a:lnTo>
                  <a:pt x="3768606" y="2797000"/>
                </a:lnTo>
                <a:lnTo>
                  <a:pt x="3768606" y="2904026"/>
                </a:lnTo>
                <a:lnTo>
                  <a:pt x="3721970" y="2904026"/>
                </a:lnTo>
                <a:lnTo>
                  <a:pt x="3721970" y="2797000"/>
                </a:lnTo>
                <a:lnTo>
                  <a:pt x="3614944" y="2797000"/>
                </a:lnTo>
                <a:lnTo>
                  <a:pt x="3614944" y="2750364"/>
                </a:lnTo>
                <a:lnTo>
                  <a:pt x="3721970" y="2750364"/>
                </a:lnTo>
                <a:close/>
                <a:moveTo>
                  <a:pt x="3119317" y="2643340"/>
                </a:moveTo>
                <a:lnTo>
                  <a:pt x="3166552" y="2643340"/>
                </a:lnTo>
                <a:lnTo>
                  <a:pt x="3166552" y="2750364"/>
                </a:lnTo>
                <a:lnTo>
                  <a:pt x="3273578" y="2750364"/>
                </a:lnTo>
                <a:lnTo>
                  <a:pt x="3273578" y="2797000"/>
                </a:lnTo>
                <a:lnTo>
                  <a:pt x="3166552" y="2797000"/>
                </a:lnTo>
                <a:lnTo>
                  <a:pt x="3166552" y="2904026"/>
                </a:lnTo>
                <a:lnTo>
                  <a:pt x="3119317" y="2904026"/>
                </a:lnTo>
                <a:lnTo>
                  <a:pt x="3119317" y="2797000"/>
                </a:lnTo>
                <a:lnTo>
                  <a:pt x="3012289" y="2797000"/>
                </a:lnTo>
                <a:lnTo>
                  <a:pt x="3012289" y="2750364"/>
                </a:lnTo>
                <a:lnTo>
                  <a:pt x="3119317" y="2750364"/>
                </a:lnTo>
                <a:close/>
                <a:moveTo>
                  <a:pt x="2516620" y="2643340"/>
                </a:moveTo>
                <a:lnTo>
                  <a:pt x="2563855" y="2643340"/>
                </a:lnTo>
                <a:lnTo>
                  <a:pt x="2563855" y="2750364"/>
                </a:lnTo>
                <a:lnTo>
                  <a:pt x="2670882" y="2750364"/>
                </a:lnTo>
                <a:lnTo>
                  <a:pt x="2670882" y="2797000"/>
                </a:lnTo>
                <a:lnTo>
                  <a:pt x="2563855" y="2797000"/>
                </a:lnTo>
                <a:lnTo>
                  <a:pt x="2563855" y="2904026"/>
                </a:lnTo>
                <a:lnTo>
                  <a:pt x="2516620" y="2904026"/>
                </a:lnTo>
                <a:lnTo>
                  <a:pt x="2516620" y="2797000"/>
                </a:lnTo>
                <a:lnTo>
                  <a:pt x="2409593" y="2797000"/>
                </a:lnTo>
                <a:lnTo>
                  <a:pt x="2409593" y="2750364"/>
                </a:lnTo>
                <a:lnTo>
                  <a:pt x="2516620" y="2750364"/>
                </a:lnTo>
                <a:close/>
                <a:moveTo>
                  <a:pt x="1914523" y="2643340"/>
                </a:moveTo>
                <a:lnTo>
                  <a:pt x="1961159" y="2643340"/>
                </a:lnTo>
                <a:lnTo>
                  <a:pt x="1961159" y="2750364"/>
                </a:lnTo>
                <a:lnTo>
                  <a:pt x="2068185" y="2750364"/>
                </a:lnTo>
                <a:lnTo>
                  <a:pt x="2068185" y="2797000"/>
                </a:lnTo>
                <a:lnTo>
                  <a:pt x="1961159" y="2797000"/>
                </a:lnTo>
                <a:lnTo>
                  <a:pt x="1961159" y="2904026"/>
                </a:lnTo>
                <a:lnTo>
                  <a:pt x="1914523" y="2904026"/>
                </a:lnTo>
                <a:lnTo>
                  <a:pt x="1914523" y="2797000"/>
                </a:lnTo>
                <a:lnTo>
                  <a:pt x="1807494" y="2797000"/>
                </a:lnTo>
                <a:lnTo>
                  <a:pt x="1807494" y="2750364"/>
                </a:lnTo>
                <a:lnTo>
                  <a:pt x="1914523" y="2750364"/>
                </a:lnTo>
                <a:close/>
                <a:moveTo>
                  <a:pt x="1311825" y="2643340"/>
                </a:moveTo>
                <a:lnTo>
                  <a:pt x="1359060" y="2643340"/>
                </a:lnTo>
                <a:lnTo>
                  <a:pt x="1359060" y="2750364"/>
                </a:lnTo>
                <a:lnTo>
                  <a:pt x="1466087" y="2750364"/>
                </a:lnTo>
                <a:lnTo>
                  <a:pt x="1466087" y="2797000"/>
                </a:lnTo>
                <a:lnTo>
                  <a:pt x="1359060" y="2797000"/>
                </a:lnTo>
                <a:lnTo>
                  <a:pt x="1359060" y="2904026"/>
                </a:lnTo>
                <a:lnTo>
                  <a:pt x="1311825" y="2904026"/>
                </a:lnTo>
                <a:lnTo>
                  <a:pt x="1311825" y="2797000"/>
                </a:lnTo>
                <a:lnTo>
                  <a:pt x="1204803" y="2797000"/>
                </a:lnTo>
                <a:lnTo>
                  <a:pt x="1204803" y="2750364"/>
                </a:lnTo>
                <a:lnTo>
                  <a:pt x="1311825" y="2750364"/>
                </a:lnTo>
                <a:close/>
                <a:moveTo>
                  <a:pt x="709736" y="2643340"/>
                </a:moveTo>
                <a:lnTo>
                  <a:pt x="756373" y="2643340"/>
                </a:lnTo>
                <a:lnTo>
                  <a:pt x="756373" y="2750364"/>
                </a:lnTo>
                <a:lnTo>
                  <a:pt x="863398" y="2750364"/>
                </a:lnTo>
                <a:lnTo>
                  <a:pt x="863398" y="2797000"/>
                </a:lnTo>
                <a:lnTo>
                  <a:pt x="756373" y="2797000"/>
                </a:lnTo>
                <a:lnTo>
                  <a:pt x="756373" y="2904026"/>
                </a:lnTo>
                <a:lnTo>
                  <a:pt x="709736" y="2904026"/>
                </a:lnTo>
                <a:lnTo>
                  <a:pt x="709736" y="2797000"/>
                </a:lnTo>
                <a:lnTo>
                  <a:pt x="602711" y="2797000"/>
                </a:lnTo>
                <a:lnTo>
                  <a:pt x="602711" y="2750364"/>
                </a:lnTo>
                <a:lnTo>
                  <a:pt x="709736" y="2750364"/>
                </a:lnTo>
                <a:close/>
                <a:moveTo>
                  <a:pt x="107046" y="2643340"/>
                </a:moveTo>
                <a:lnTo>
                  <a:pt x="154281" y="2643340"/>
                </a:lnTo>
                <a:lnTo>
                  <a:pt x="154281" y="2750364"/>
                </a:lnTo>
                <a:lnTo>
                  <a:pt x="261307" y="2750364"/>
                </a:lnTo>
                <a:lnTo>
                  <a:pt x="261307" y="2797000"/>
                </a:lnTo>
                <a:lnTo>
                  <a:pt x="154281" y="2797000"/>
                </a:lnTo>
                <a:lnTo>
                  <a:pt x="154281" y="2904026"/>
                </a:lnTo>
                <a:lnTo>
                  <a:pt x="107046" y="2904026"/>
                </a:lnTo>
                <a:lnTo>
                  <a:pt x="107046" y="2797000"/>
                </a:lnTo>
                <a:lnTo>
                  <a:pt x="21" y="2797000"/>
                </a:lnTo>
                <a:lnTo>
                  <a:pt x="21" y="2750364"/>
                </a:lnTo>
                <a:lnTo>
                  <a:pt x="107046" y="2750364"/>
                </a:lnTo>
                <a:close/>
                <a:moveTo>
                  <a:pt x="10295963" y="2236761"/>
                </a:moveTo>
                <a:lnTo>
                  <a:pt x="10275634" y="2257090"/>
                </a:lnTo>
                <a:lnTo>
                  <a:pt x="10351568" y="2333025"/>
                </a:lnTo>
                <a:lnTo>
                  <a:pt x="10275634" y="2408960"/>
                </a:lnTo>
                <a:lnTo>
                  <a:pt x="10295963" y="2429290"/>
                </a:lnTo>
                <a:lnTo>
                  <a:pt x="10371897" y="2353353"/>
                </a:lnTo>
                <a:lnTo>
                  <a:pt x="10447831" y="2429290"/>
                </a:lnTo>
                <a:lnTo>
                  <a:pt x="10468160" y="2408960"/>
                </a:lnTo>
                <a:lnTo>
                  <a:pt x="10392226" y="2333025"/>
                </a:lnTo>
                <a:lnTo>
                  <a:pt x="10468160" y="2257090"/>
                </a:lnTo>
                <a:lnTo>
                  <a:pt x="10447831" y="2236761"/>
                </a:lnTo>
                <a:lnTo>
                  <a:pt x="10371897" y="2312696"/>
                </a:lnTo>
                <a:close/>
                <a:moveTo>
                  <a:pt x="9693870" y="2236761"/>
                </a:moveTo>
                <a:lnTo>
                  <a:pt x="9673541" y="2257090"/>
                </a:lnTo>
                <a:lnTo>
                  <a:pt x="9749475" y="2333025"/>
                </a:lnTo>
                <a:lnTo>
                  <a:pt x="9673541" y="2408960"/>
                </a:lnTo>
                <a:lnTo>
                  <a:pt x="9693870" y="2429290"/>
                </a:lnTo>
                <a:lnTo>
                  <a:pt x="9769804" y="2353353"/>
                </a:lnTo>
                <a:lnTo>
                  <a:pt x="9845738" y="2429290"/>
                </a:lnTo>
                <a:lnTo>
                  <a:pt x="9866067" y="2408960"/>
                </a:lnTo>
                <a:lnTo>
                  <a:pt x="9790133" y="2333025"/>
                </a:lnTo>
                <a:lnTo>
                  <a:pt x="9866067" y="2257090"/>
                </a:lnTo>
                <a:lnTo>
                  <a:pt x="9845738" y="2236761"/>
                </a:lnTo>
                <a:lnTo>
                  <a:pt x="9769804" y="2312696"/>
                </a:lnTo>
                <a:close/>
                <a:moveTo>
                  <a:pt x="9091179" y="2236761"/>
                </a:moveTo>
                <a:lnTo>
                  <a:pt x="9070850" y="2257090"/>
                </a:lnTo>
                <a:lnTo>
                  <a:pt x="9146785" y="2333025"/>
                </a:lnTo>
                <a:lnTo>
                  <a:pt x="9070850" y="2408960"/>
                </a:lnTo>
                <a:lnTo>
                  <a:pt x="9091179" y="2429290"/>
                </a:lnTo>
                <a:lnTo>
                  <a:pt x="9167113" y="2353353"/>
                </a:lnTo>
                <a:lnTo>
                  <a:pt x="9243048" y="2429290"/>
                </a:lnTo>
                <a:lnTo>
                  <a:pt x="9263377" y="2408960"/>
                </a:lnTo>
                <a:lnTo>
                  <a:pt x="9187442" y="2333025"/>
                </a:lnTo>
                <a:lnTo>
                  <a:pt x="9263377" y="2257090"/>
                </a:lnTo>
                <a:lnTo>
                  <a:pt x="9243048" y="2236761"/>
                </a:lnTo>
                <a:lnTo>
                  <a:pt x="9167113" y="2312696"/>
                </a:lnTo>
                <a:close/>
                <a:moveTo>
                  <a:pt x="8489086" y="2236761"/>
                </a:moveTo>
                <a:lnTo>
                  <a:pt x="8468757" y="2257090"/>
                </a:lnTo>
                <a:lnTo>
                  <a:pt x="8544691" y="2333025"/>
                </a:lnTo>
                <a:lnTo>
                  <a:pt x="8468757" y="2408960"/>
                </a:lnTo>
                <a:lnTo>
                  <a:pt x="8489086" y="2429290"/>
                </a:lnTo>
                <a:lnTo>
                  <a:pt x="8565020" y="2353353"/>
                </a:lnTo>
                <a:lnTo>
                  <a:pt x="8640954" y="2429290"/>
                </a:lnTo>
                <a:lnTo>
                  <a:pt x="8661283" y="2408960"/>
                </a:lnTo>
                <a:lnTo>
                  <a:pt x="8585349" y="2333025"/>
                </a:lnTo>
                <a:lnTo>
                  <a:pt x="8661283" y="2257090"/>
                </a:lnTo>
                <a:lnTo>
                  <a:pt x="8640954" y="2236761"/>
                </a:lnTo>
                <a:lnTo>
                  <a:pt x="8565020" y="2312696"/>
                </a:lnTo>
                <a:close/>
                <a:moveTo>
                  <a:pt x="7886396" y="2236761"/>
                </a:moveTo>
                <a:lnTo>
                  <a:pt x="7866067" y="2257090"/>
                </a:lnTo>
                <a:lnTo>
                  <a:pt x="7942001" y="2333025"/>
                </a:lnTo>
                <a:lnTo>
                  <a:pt x="7866067" y="2408960"/>
                </a:lnTo>
                <a:lnTo>
                  <a:pt x="7886396" y="2429290"/>
                </a:lnTo>
                <a:lnTo>
                  <a:pt x="7962330" y="2353353"/>
                </a:lnTo>
                <a:lnTo>
                  <a:pt x="8038264" y="2429290"/>
                </a:lnTo>
                <a:lnTo>
                  <a:pt x="8058593" y="2408960"/>
                </a:lnTo>
                <a:lnTo>
                  <a:pt x="7982659" y="2333025"/>
                </a:lnTo>
                <a:lnTo>
                  <a:pt x="8058593" y="2257090"/>
                </a:lnTo>
                <a:lnTo>
                  <a:pt x="8038264" y="2236761"/>
                </a:lnTo>
                <a:lnTo>
                  <a:pt x="7962330" y="2312696"/>
                </a:lnTo>
                <a:close/>
                <a:moveTo>
                  <a:pt x="7283705" y="2236761"/>
                </a:moveTo>
                <a:lnTo>
                  <a:pt x="7263376" y="2257090"/>
                </a:lnTo>
                <a:lnTo>
                  <a:pt x="7339310" y="2333025"/>
                </a:lnTo>
                <a:lnTo>
                  <a:pt x="7263376" y="2408960"/>
                </a:lnTo>
                <a:lnTo>
                  <a:pt x="7283705" y="2429290"/>
                </a:lnTo>
                <a:lnTo>
                  <a:pt x="7359639" y="2353353"/>
                </a:lnTo>
                <a:lnTo>
                  <a:pt x="7435573" y="2429290"/>
                </a:lnTo>
                <a:lnTo>
                  <a:pt x="7455902" y="2408960"/>
                </a:lnTo>
                <a:lnTo>
                  <a:pt x="7379968" y="2333025"/>
                </a:lnTo>
                <a:lnTo>
                  <a:pt x="7455902" y="2257090"/>
                </a:lnTo>
                <a:lnTo>
                  <a:pt x="7435573" y="2236761"/>
                </a:lnTo>
                <a:lnTo>
                  <a:pt x="7359639" y="2312696"/>
                </a:lnTo>
                <a:close/>
                <a:moveTo>
                  <a:pt x="6681612" y="2236761"/>
                </a:moveTo>
                <a:lnTo>
                  <a:pt x="6661283" y="2257090"/>
                </a:lnTo>
                <a:lnTo>
                  <a:pt x="6737217" y="2333025"/>
                </a:lnTo>
                <a:lnTo>
                  <a:pt x="6661283" y="2408960"/>
                </a:lnTo>
                <a:lnTo>
                  <a:pt x="6681612" y="2429290"/>
                </a:lnTo>
                <a:lnTo>
                  <a:pt x="6757546" y="2353353"/>
                </a:lnTo>
                <a:lnTo>
                  <a:pt x="6833480" y="2429290"/>
                </a:lnTo>
                <a:lnTo>
                  <a:pt x="6853809" y="2408960"/>
                </a:lnTo>
                <a:lnTo>
                  <a:pt x="6777875" y="2333025"/>
                </a:lnTo>
                <a:lnTo>
                  <a:pt x="6853809" y="2257090"/>
                </a:lnTo>
                <a:lnTo>
                  <a:pt x="6833480" y="2236761"/>
                </a:lnTo>
                <a:lnTo>
                  <a:pt x="6757546" y="2312696"/>
                </a:lnTo>
                <a:close/>
                <a:moveTo>
                  <a:pt x="6078921" y="2236761"/>
                </a:moveTo>
                <a:lnTo>
                  <a:pt x="6058592" y="2257090"/>
                </a:lnTo>
                <a:lnTo>
                  <a:pt x="6134526" y="2333025"/>
                </a:lnTo>
                <a:lnTo>
                  <a:pt x="6058592" y="2408960"/>
                </a:lnTo>
                <a:lnTo>
                  <a:pt x="6078921" y="2429290"/>
                </a:lnTo>
                <a:lnTo>
                  <a:pt x="6154855" y="2353353"/>
                </a:lnTo>
                <a:lnTo>
                  <a:pt x="6230789" y="2429290"/>
                </a:lnTo>
                <a:lnTo>
                  <a:pt x="6251118" y="2408960"/>
                </a:lnTo>
                <a:lnTo>
                  <a:pt x="6175184" y="2333025"/>
                </a:lnTo>
                <a:lnTo>
                  <a:pt x="6251118" y="2257090"/>
                </a:lnTo>
                <a:lnTo>
                  <a:pt x="6230789" y="2236761"/>
                </a:lnTo>
                <a:lnTo>
                  <a:pt x="6154855" y="2312696"/>
                </a:lnTo>
                <a:close/>
                <a:moveTo>
                  <a:pt x="5476828" y="2236761"/>
                </a:moveTo>
                <a:lnTo>
                  <a:pt x="5456499" y="2257090"/>
                </a:lnTo>
                <a:lnTo>
                  <a:pt x="5532433" y="2333025"/>
                </a:lnTo>
                <a:lnTo>
                  <a:pt x="5456499" y="2408960"/>
                </a:lnTo>
                <a:lnTo>
                  <a:pt x="5476828" y="2429290"/>
                </a:lnTo>
                <a:lnTo>
                  <a:pt x="5552762" y="2353353"/>
                </a:lnTo>
                <a:lnTo>
                  <a:pt x="5628697" y="2429290"/>
                </a:lnTo>
                <a:lnTo>
                  <a:pt x="5649025" y="2408960"/>
                </a:lnTo>
                <a:lnTo>
                  <a:pt x="5573091" y="2333025"/>
                </a:lnTo>
                <a:lnTo>
                  <a:pt x="5649025" y="2257090"/>
                </a:lnTo>
                <a:lnTo>
                  <a:pt x="5628697" y="2236761"/>
                </a:lnTo>
                <a:lnTo>
                  <a:pt x="5552762" y="2312696"/>
                </a:lnTo>
                <a:close/>
                <a:moveTo>
                  <a:pt x="4874137" y="2236761"/>
                </a:moveTo>
                <a:lnTo>
                  <a:pt x="4853808" y="2257090"/>
                </a:lnTo>
                <a:lnTo>
                  <a:pt x="4929742" y="2333025"/>
                </a:lnTo>
                <a:lnTo>
                  <a:pt x="4853808" y="2408960"/>
                </a:lnTo>
                <a:lnTo>
                  <a:pt x="4874137" y="2429290"/>
                </a:lnTo>
                <a:lnTo>
                  <a:pt x="4950071" y="2353353"/>
                </a:lnTo>
                <a:lnTo>
                  <a:pt x="5026005" y="2429290"/>
                </a:lnTo>
                <a:lnTo>
                  <a:pt x="5046334" y="2408960"/>
                </a:lnTo>
                <a:lnTo>
                  <a:pt x="4970400" y="2333025"/>
                </a:lnTo>
                <a:lnTo>
                  <a:pt x="5046334" y="2257090"/>
                </a:lnTo>
                <a:lnTo>
                  <a:pt x="5026005" y="2236761"/>
                </a:lnTo>
                <a:lnTo>
                  <a:pt x="4950071" y="2312696"/>
                </a:lnTo>
                <a:close/>
                <a:moveTo>
                  <a:pt x="4271446" y="2236761"/>
                </a:moveTo>
                <a:lnTo>
                  <a:pt x="4251117" y="2257090"/>
                </a:lnTo>
                <a:lnTo>
                  <a:pt x="4327052" y="2333025"/>
                </a:lnTo>
                <a:lnTo>
                  <a:pt x="4251117" y="2408960"/>
                </a:lnTo>
                <a:lnTo>
                  <a:pt x="4271446" y="2429290"/>
                </a:lnTo>
                <a:lnTo>
                  <a:pt x="4347380" y="2353353"/>
                </a:lnTo>
                <a:lnTo>
                  <a:pt x="4423315" y="2429290"/>
                </a:lnTo>
                <a:lnTo>
                  <a:pt x="4443644" y="2408960"/>
                </a:lnTo>
                <a:lnTo>
                  <a:pt x="4367709" y="2333025"/>
                </a:lnTo>
                <a:lnTo>
                  <a:pt x="4443644" y="2257090"/>
                </a:lnTo>
                <a:lnTo>
                  <a:pt x="4423315" y="2236761"/>
                </a:lnTo>
                <a:lnTo>
                  <a:pt x="4347380" y="2312696"/>
                </a:lnTo>
                <a:close/>
                <a:moveTo>
                  <a:pt x="3669354" y="2236761"/>
                </a:moveTo>
                <a:lnTo>
                  <a:pt x="3649025" y="2257090"/>
                </a:lnTo>
                <a:lnTo>
                  <a:pt x="3724959" y="2333025"/>
                </a:lnTo>
                <a:lnTo>
                  <a:pt x="3649025" y="2408960"/>
                </a:lnTo>
                <a:lnTo>
                  <a:pt x="3669354" y="2429290"/>
                </a:lnTo>
                <a:lnTo>
                  <a:pt x="3745288" y="2353353"/>
                </a:lnTo>
                <a:lnTo>
                  <a:pt x="3821222" y="2429290"/>
                </a:lnTo>
                <a:lnTo>
                  <a:pt x="3841551" y="2408960"/>
                </a:lnTo>
                <a:lnTo>
                  <a:pt x="3765617" y="2333025"/>
                </a:lnTo>
                <a:lnTo>
                  <a:pt x="3841551" y="2257090"/>
                </a:lnTo>
                <a:lnTo>
                  <a:pt x="3821222" y="2236761"/>
                </a:lnTo>
                <a:lnTo>
                  <a:pt x="3745288" y="2312696"/>
                </a:lnTo>
                <a:close/>
                <a:moveTo>
                  <a:pt x="3067299" y="2236761"/>
                </a:moveTo>
                <a:lnTo>
                  <a:pt x="3046969" y="2257090"/>
                </a:lnTo>
                <a:lnTo>
                  <a:pt x="3122904" y="2333025"/>
                </a:lnTo>
                <a:lnTo>
                  <a:pt x="3046969" y="2408960"/>
                </a:lnTo>
                <a:lnTo>
                  <a:pt x="3067299" y="2429290"/>
                </a:lnTo>
                <a:lnTo>
                  <a:pt x="3142637" y="2353353"/>
                </a:lnTo>
                <a:lnTo>
                  <a:pt x="3218573" y="2429290"/>
                </a:lnTo>
                <a:lnTo>
                  <a:pt x="3238902" y="2408960"/>
                </a:lnTo>
                <a:lnTo>
                  <a:pt x="3162966" y="2333025"/>
                </a:lnTo>
                <a:lnTo>
                  <a:pt x="3238902" y="2257090"/>
                </a:lnTo>
                <a:lnTo>
                  <a:pt x="3218573" y="2236761"/>
                </a:lnTo>
                <a:lnTo>
                  <a:pt x="3142637" y="2312696"/>
                </a:lnTo>
                <a:close/>
                <a:moveTo>
                  <a:pt x="2464603" y="2236761"/>
                </a:moveTo>
                <a:lnTo>
                  <a:pt x="2444274" y="2257090"/>
                </a:lnTo>
                <a:lnTo>
                  <a:pt x="2520209" y="2333025"/>
                </a:lnTo>
                <a:lnTo>
                  <a:pt x="2444274" y="2408960"/>
                </a:lnTo>
                <a:lnTo>
                  <a:pt x="2464603" y="2429290"/>
                </a:lnTo>
                <a:lnTo>
                  <a:pt x="2540539" y="2353353"/>
                </a:lnTo>
                <a:lnTo>
                  <a:pt x="2616473" y="2429290"/>
                </a:lnTo>
                <a:lnTo>
                  <a:pt x="2636802" y="2408960"/>
                </a:lnTo>
                <a:lnTo>
                  <a:pt x="2560868" y="2333025"/>
                </a:lnTo>
                <a:lnTo>
                  <a:pt x="2636802" y="2257090"/>
                </a:lnTo>
                <a:lnTo>
                  <a:pt x="2616473" y="2236761"/>
                </a:lnTo>
                <a:lnTo>
                  <a:pt x="2540539" y="2312696"/>
                </a:lnTo>
                <a:close/>
                <a:moveTo>
                  <a:pt x="1861907" y="2236761"/>
                </a:moveTo>
                <a:lnTo>
                  <a:pt x="1841576" y="2257090"/>
                </a:lnTo>
                <a:lnTo>
                  <a:pt x="1917513" y="2333025"/>
                </a:lnTo>
                <a:lnTo>
                  <a:pt x="1841576" y="2408960"/>
                </a:lnTo>
                <a:lnTo>
                  <a:pt x="1861907" y="2429290"/>
                </a:lnTo>
                <a:lnTo>
                  <a:pt x="1937842" y="2353353"/>
                </a:lnTo>
                <a:lnTo>
                  <a:pt x="2013776" y="2429290"/>
                </a:lnTo>
                <a:lnTo>
                  <a:pt x="2034105" y="2408960"/>
                </a:lnTo>
                <a:lnTo>
                  <a:pt x="1958171" y="2333025"/>
                </a:lnTo>
                <a:lnTo>
                  <a:pt x="2034105" y="2257090"/>
                </a:lnTo>
                <a:lnTo>
                  <a:pt x="2013776" y="2236761"/>
                </a:lnTo>
                <a:lnTo>
                  <a:pt x="1937842" y="2312696"/>
                </a:lnTo>
                <a:close/>
                <a:moveTo>
                  <a:pt x="1259808" y="2236761"/>
                </a:moveTo>
                <a:lnTo>
                  <a:pt x="1239481" y="2257090"/>
                </a:lnTo>
                <a:lnTo>
                  <a:pt x="1315413" y="2333025"/>
                </a:lnTo>
                <a:lnTo>
                  <a:pt x="1239481" y="2408960"/>
                </a:lnTo>
                <a:lnTo>
                  <a:pt x="1259808" y="2429290"/>
                </a:lnTo>
                <a:lnTo>
                  <a:pt x="1335743" y="2353353"/>
                </a:lnTo>
                <a:lnTo>
                  <a:pt x="1411677" y="2429290"/>
                </a:lnTo>
                <a:lnTo>
                  <a:pt x="1432005" y="2408960"/>
                </a:lnTo>
                <a:lnTo>
                  <a:pt x="1356071" y="2333025"/>
                </a:lnTo>
                <a:lnTo>
                  <a:pt x="1432005" y="2257090"/>
                </a:lnTo>
                <a:lnTo>
                  <a:pt x="1411677" y="2236761"/>
                </a:lnTo>
                <a:lnTo>
                  <a:pt x="1335743" y="2312696"/>
                </a:lnTo>
                <a:close/>
                <a:moveTo>
                  <a:pt x="657121" y="2236761"/>
                </a:moveTo>
                <a:lnTo>
                  <a:pt x="636793" y="2257090"/>
                </a:lnTo>
                <a:lnTo>
                  <a:pt x="712726" y="2333025"/>
                </a:lnTo>
                <a:lnTo>
                  <a:pt x="636793" y="2408960"/>
                </a:lnTo>
                <a:lnTo>
                  <a:pt x="657121" y="2429290"/>
                </a:lnTo>
                <a:lnTo>
                  <a:pt x="733055" y="2353353"/>
                </a:lnTo>
                <a:lnTo>
                  <a:pt x="808989" y="2429290"/>
                </a:lnTo>
                <a:lnTo>
                  <a:pt x="829318" y="2408960"/>
                </a:lnTo>
                <a:lnTo>
                  <a:pt x="753384" y="2333025"/>
                </a:lnTo>
                <a:lnTo>
                  <a:pt x="829318" y="2257090"/>
                </a:lnTo>
                <a:lnTo>
                  <a:pt x="808989" y="2236761"/>
                </a:lnTo>
                <a:lnTo>
                  <a:pt x="733055" y="2312696"/>
                </a:lnTo>
                <a:close/>
                <a:moveTo>
                  <a:pt x="55028" y="2236761"/>
                </a:moveTo>
                <a:lnTo>
                  <a:pt x="34699" y="2257090"/>
                </a:lnTo>
                <a:lnTo>
                  <a:pt x="110633" y="2333025"/>
                </a:lnTo>
                <a:lnTo>
                  <a:pt x="34101" y="2408960"/>
                </a:lnTo>
                <a:lnTo>
                  <a:pt x="54430" y="2429290"/>
                </a:lnTo>
                <a:lnTo>
                  <a:pt x="130364" y="2353353"/>
                </a:lnTo>
                <a:lnTo>
                  <a:pt x="206299" y="2429290"/>
                </a:lnTo>
                <a:lnTo>
                  <a:pt x="226627" y="2408960"/>
                </a:lnTo>
                <a:lnTo>
                  <a:pt x="150693" y="2333025"/>
                </a:lnTo>
                <a:lnTo>
                  <a:pt x="226627" y="2257090"/>
                </a:lnTo>
                <a:lnTo>
                  <a:pt x="206299" y="2236761"/>
                </a:lnTo>
                <a:lnTo>
                  <a:pt x="130364" y="2312696"/>
                </a:lnTo>
                <a:close/>
                <a:moveTo>
                  <a:pt x="1259808" y="2211051"/>
                </a:moveTo>
                <a:lnTo>
                  <a:pt x="1335743" y="2286986"/>
                </a:lnTo>
                <a:lnTo>
                  <a:pt x="1411677" y="2211051"/>
                </a:lnTo>
                <a:lnTo>
                  <a:pt x="1457716" y="2257090"/>
                </a:lnTo>
                <a:lnTo>
                  <a:pt x="1381183" y="2333025"/>
                </a:lnTo>
                <a:lnTo>
                  <a:pt x="1457118" y="2408960"/>
                </a:lnTo>
                <a:lnTo>
                  <a:pt x="1411080" y="2454999"/>
                </a:lnTo>
                <a:lnTo>
                  <a:pt x="1335144" y="2379063"/>
                </a:lnTo>
                <a:lnTo>
                  <a:pt x="1259808" y="2454400"/>
                </a:lnTo>
                <a:lnTo>
                  <a:pt x="1213772" y="2408363"/>
                </a:lnTo>
                <a:lnTo>
                  <a:pt x="1289703" y="2332426"/>
                </a:lnTo>
                <a:lnTo>
                  <a:pt x="1213772" y="2257090"/>
                </a:lnTo>
                <a:close/>
                <a:moveTo>
                  <a:pt x="55028" y="2211051"/>
                </a:moveTo>
                <a:lnTo>
                  <a:pt x="130962" y="2286986"/>
                </a:lnTo>
                <a:lnTo>
                  <a:pt x="206896" y="2211051"/>
                </a:lnTo>
                <a:lnTo>
                  <a:pt x="252935" y="2257090"/>
                </a:lnTo>
                <a:lnTo>
                  <a:pt x="177001" y="2333025"/>
                </a:lnTo>
                <a:lnTo>
                  <a:pt x="252935" y="2408960"/>
                </a:lnTo>
                <a:lnTo>
                  <a:pt x="206896" y="2454999"/>
                </a:lnTo>
                <a:lnTo>
                  <a:pt x="130962" y="2379063"/>
                </a:lnTo>
                <a:lnTo>
                  <a:pt x="55028" y="2454400"/>
                </a:lnTo>
                <a:lnTo>
                  <a:pt x="8989" y="2408363"/>
                </a:lnTo>
                <a:lnTo>
                  <a:pt x="84923" y="2332426"/>
                </a:lnTo>
                <a:lnTo>
                  <a:pt x="8989" y="2257090"/>
                </a:lnTo>
                <a:close/>
                <a:moveTo>
                  <a:pt x="10295963" y="2210453"/>
                </a:moveTo>
                <a:lnTo>
                  <a:pt x="10371897" y="2286389"/>
                </a:lnTo>
                <a:lnTo>
                  <a:pt x="10447831" y="2210453"/>
                </a:lnTo>
                <a:lnTo>
                  <a:pt x="10493870" y="2256492"/>
                </a:lnTo>
                <a:lnTo>
                  <a:pt x="10417936" y="2332426"/>
                </a:lnTo>
                <a:lnTo>
                  <a:pt x="10493870" y="2408361"/>
                </a:lnTo>
                <a:lnTo>
                  <a:pt x="10447831" y="2454400"/>
                </a:lnTo>
                <a:lnTo>
                  <a:pt x="10371897" y="2378465"/>
                </a:lnTo>
                <a:lnTo>
                  <a:pt x="10295963" y="2454400"/>
                </a:lnTo>
                <a:lnTo>
                  <a:pt x="10249924" y="2408361"/>
                </a:lnTo>
                <a:lnTo>
                  <a:pt x="10325858" y="2332426"/>
                </a:lnTo>
                <a:lnTo>
                  <a:pt x="10249924" y="2256492"/>
                </a:lnTo>
                <a:close/>
                <a:moveTo>
                  <a:pt x="9693272" y="2210453"/>
                </a:moveTo>
                <a:lnTo>
                  <a:pt x="9769206" y="2286389"/>
                </a:lnTo>
                <a:lnTo>
                  <a:pt x="9845140" y="2210453"/>
                </a:lnTo>
                <a:lnTo>
                  <a:pt x="9891180" y="2256492"/>
                </a:lnTo>
                <a:lnTo>
                  <a:pt x="9815245" y="2332426"/>
                </a:lnTo>
                <a:lnTo>
                  <a:pt x="9891180" y="2408361"/>
                </a:lnTo>
                <a:lnTo>
                  <a:pt x="9845140" y="2454400"/>
                </a:lnTo>
                <a:lnTo>
                  <a:pt x="9769206" y="2378465"/>
                </a:lnTo>
                <a:lnTo>
                  <a:pt x="9693272" y="2454400"/>
                </a:lnTo>
                <a:lnTo>
                  <a:pt x="9647233" y="2408361"/>
                </a:lnTo>
                <a:lnTo>
                  <a:pt x="9723167" y="2332426"/>
                </a:lnTo>
                <a:lnTo>
                  <a:pt x="9647233" y="2256492"/>
                </a:lnTo>
                <a:close/>
                <a:moveTo>
                  <a:pt x="9091777" y="2210453"/>
                </a:moveTo>
                <a:lnTo>
                  <a:pt x="9167711" y="2286389"/>
                </a:lnTo>
                <a:lnTo>
                  <a:pt x="9243645" y="2210453"/>
                </a:lnTo>
                <a:lnTo>
                  <a:pt x="9289684" y="2256492"/>
                </a:lnTo>
                <a:lnTo>
                  <a:pt x="9213750" y="2332426"/>
                </a:lnTo>
                <a:lnTo>
                  <a:pt x="9289684" y="2408361"/>
                </a:lnTo>
                <a:lnTo>
                  <a:pt x="9243645" y="2454400"/>
                </a:lnTo>
                <a:lnTo>
                  <a:pt x="9167711" y="2378465"/>
                </a:lnTo>
                <a:lnTo>
                  <a:pt x="9091777" y="2454400"/>
                </a:lnTo>
                <a:lnTo>
                  <a:pt x="9045738" y="2408361"/>
                </a:lnTo>
                <a:lnTo>
                  <a:pt x="9121672" y="2332426"/>
                </a:lnTo>
                <a:lnTo>
                  <a:pt x="9045738" y="2256492"/>
                </a:lnTo>
                <a:close/>
                <a:moveTo>
                  <a:pt x="8488488" y="2210453"/>
                </a:moveTo>
                <a:lnTo>
                  <a:pt x="8564422" y="2286389"/>
                </a:lnTo>
                <a:lnTo>
                  <a:pt x="8640356" y="2210453"/>
                </a:lnTo>
                <a:lnTo>
                  <a:pt x="8686396" y="2256492"/>
                </a:lnTo>
                <a:lnTo>
                  <a:pt x="8610461" y="2332426"/>
                </a:lnTo>
                <a:lnTo>
                  <a:pt x="8686396" y="2408361"/>
                </a:lnTo>
                <a:lnTo>
                  <a:pt x="8640356" y="2454400"/>
                </a:lnTo>
                <a:lnTo>
                  <a:pt x="8564422" y="2378465"/>
                </a:lnTo>
                <a:lnTo>
                  <a:pt x="8488488" y="2454400"/>
                </a:lnTo>
                <a:lnTo>
                  <a:pt x="8442449" y="2408361"/>
                </a:lnTo>
                <a:lnTo>
                  <a:pt x="8518383" y="2332426"/>
                </a:lnTo>
                <a:lnTo>
                  <a:pt x="8442449" y="2256492"/>
                </a:lnTo>
                <a:close/>
                <a:moveTo>
                  <a:pt x="7886396" y="2210453"/>
                </a:moveTo>
                <a:lnTo>
                  <a:pt x="7962330" y="2286389"/>
                </a:lnTo>
                <a:lnTo>
                  <a:pt x="8038264" y="2210453"/>
                </a:lnTo>
                <a:lnTo>
                  <a:pt x="8084303" y="2256492"/>
                </a:lnTo>
                <a:lnTo>
                  <a:pt x="8008369" y="2332426"/>
                </a:lnTo>
                <a:lnTo>
                  <a:pt x="8084303" y="2408361"/>
                </a:lnTo>
                <a:lnTo>
                  <a:pt x="8038264" y="2454400"/>
                </a:lnTo>
                <a:lnTo>
                  <a:pt x="7962330" y="2378465"/>
                </a:lnTo>
                <a:lnTo>
                  <a:pt x="7886396" y="2454400"/>
                </a:lnTo>
                <a:lnTo>
                  <a:pt x="7840357" y="2408361"/>
                </a:lnTo>
                <a:lnTo>
                  <a:pt x="7916291" y="2332426"/>
                </a:lnTo>
                <a:lnTo>
                  <a:pt x="7840357" y="2256492"/>
                </a:lnTo>
                <a:close/>
                <a:moveTo>
                  <a:pt x="7283705" y="2210453"/>
                </a:moveTo>
                <a:lnTo>
                  <a:pt x="7359639" y="2286389"/>
                </a:lnTo>
                <a:lnTo>
                  <a:pt x="7435573" y="2210453"/>
                </a:lnTo>
                <a:lnTo>
                  <a:pt x="7481613" y="2256492"/>
                </a:lnTo>
                <a:lnTo>
                  <a:pt x="7405678" y="2332426"/>
                </a:lnTo>
                <a:lnTo>
                  <a:pt x="7481613" y="2408361"/>
                </a:lnTo>
                <a:lnTo>
                  <a:pt x="7435573" y="2454400"/>
                </a:lnTo>
                <a:lnTo>
                  <a:pt x="7359639" y="2378465"/>
                </a:lnTo>
                <a:lnTo>
                  <a:pt x="7283705" y="2454400"/>
                </a:lnTo>
                <a:lnTo>
                  <a:pt x="7237666" y="2408361"/>
                </a:lnTo>
                <a:lnTo>
                  <a:pt x="7313600" y="2332426"/>
                </a:lnTo>
                <a:lnTo>
                  <a:pt x="7237666" y="2256492"/>
                </a:lnTo>
                <a:close/>
                <a:moveTo>
                  <a:pt x="6681612" y="2210453"/>
                </a:moveTo>
                <a:lnTo>
                  <a:pt x="6757546" y="2286389"/>
                </a:lnTo>
                <a:lnTo>
                  <a:pt x="6833480" y="2210453"/>
                </a:lnTo>
                <a:lnTo>
                  <a:pt x="6879519" y="2256492"/>
                </a:lnTo>
                <a:lnTo>
                  <a:pt x="6803585" y="2332426"/>
                </a:lnTo>
                <a:lnTo>
                  <a:pt x="6879519" y="2408361"/>
                </a:lnTo>
                <a:lnTo>
                  <a:pt x="6833480" y="2454400"/>
                </a:lnTo>
                <a:lnTo>
                  <a:pt x="6757546" y="2378465"/>
                </a:lnTo>
                <a:lnTo>
                  <a:pt x="6681612" y="2454400"/>
                </a:lnTo>
                <a:lnTo>
                  <a:pt x="6635573" y="2408361"/>
                </a:lnTo>
                <a:lnTo>
                  <a:pt x="6711507" y="2332426"/>
                </a:lnTo>
                <a:lnTo>
                  <a:pt x="6635573" y="2256492"/>
                </a:lnTo>
                <a:close/>
                <a:moveTo>
                  <a:pt x="6078921" y="2210453"/>
                </a:moveTo>
                <a:lnTo>
                  <a:pt x="6154855" y="2286389"/>
                </a:lnTo>
                <a:lnTo>
                  <a:pt x="6230789" y="2210453"/>
                </a:lnTo>
                <a:lnTo>
                  <a:pt x="6276829" y="2256492"/>
                </a:lnTo>
                <a:lnTo>
                  <a:pt x="6200894" y="2332426"/>
                </a:lnTo>
                <a:lnTo>
                  <a:pt x="6276829" y="2408361"/>
                </a:lnTo>
                <a:lnTo>
                  <a:pt x="6230789" y="2454400"/>
                </a:lnTo>
                <a:lnTo>
                  <a:pt x="6154855" y="2378465"/>
                </a:lnTo>
                <a:lnTo>
                  <a:pt x="6078921" y="2454400"/>
                </a:lnTo>
                <a:lnTo>
                  <a:pt x="6032882" y="2408361"/>
                </a:lnTo>
                <a:lnTo>
                  <a:pt x="6108816" y="2332426"/>
                </a:lnTo>
                <a:lnTo>
                  <a:pt x="6032882" y="2256492"/>
                </a:lnTo>
                <a:close/>
                <a:moveTo>
                  <a:pt x="5476828" y="2210453"/>
                </a:moveTo>
                <a:lnTo>
                  <a:pt x="5552762" y="2286389"/>
                </a:lnTo>
                <a:lnTo>
                  <a:pt x="5628697" y="2210453"/>
                </a:lnTo>
                <a:lnTo>
                  <a:pt x="5674735" y="2256492"/>
                </a:lnTo>
                <a:lnTo>
                  <a:pt x="5598801" y="2332426"/>
                </a:lnTo>
                <a:lnTo>
                  <a:pt x="5674735" y="2408361"/>
                </a:lnTo>
                <a:lnTo>
                  <a:pt x="5628099" y="2454400"/>
                </a:lnTo>
                <a:lnTo>
                  <a:pt x="5552164" y="2378465"/>
                </a:lnTo>
                <a:lnTo>
                  <a:pt x="5476828" y="2454400"/>
                </a:lnTo>
                <a:lnTo>
                  <a:pt x="5430789" y="2408361"/>
                </a:lnTo>
                <a:lnTo>
                  <a:pt x="5506723" y="2332426"/>
                </a:lnTo>
                <a:lnTo>
                  <a:pt x="5430789" y="2256492"/>
                </a:lnTo>
                <a:close/>
                <a:moveTo>
                  <a:pt x="4874137" y="2210453"/>
                </a:moveTo>
                <a:lnTo>
                  <a:pt x="4950071" y="2286389"/>
                </a:lnTo>
                <a:lnTo>
                  <a:pt x="5026005" y="2210453"/>
                </a:lnTo>
                <a:lnTo>
                  <a:pt x="5072044" y="2256492"/>
                </a:lnTo>
                <a:lnTo>
                  <a:pt x="4996110" y="2332426"/>
                </a:lnTo>
                <a:lnTo>
                  <a:pt x="5072044" y="2408361"/>
                </a:lnTo>
                <a:lnTo>
                  <a:pt x="5026005" y="2454400"/>
                </a:lnTo>
                <a:lnTo>
                  <a:pt x="4950071" y="2378465"/>
                </a:lnTo>
                <a:lnTo>
                  <a:pt x="4874137" y="2454400"/>
                </a:lnTo>
                <a:lnTo>
                  <a:pt x="4828098" y="2408361"/>
                </a:lnTo>
                <a:lnTo>
                  <a:pt x="4904032" y="2332426"/>
                </a:lnTo>
                <a:lnTo>
                  <a:pt x="4828098" y="2256492"/>
                </a:lnTo>
                <a:close/>
                <a:moveTo>
                  <a:pt x="4272044" y="2210453"/>
                </a:moveTo>
                <a:lnTo>
                  <a:pt x="4347978" y="2286389"/>
                </a:lnTo>
                <a:lnTo>
                  <a:pt x="4423913" y="2210453"/>
                </a:lnTo>
                <a:lnTo>
                  <a:pt x="4469951" y="2256492"/>
                </a:lnTo>
                <a:lnTo>
                  <a:pt x="4394017" y="2332426"/>
                </a:lnTo>
                <a:lnTo>
                  <a:pt x="4469951" y="2408361"/>
                </a:lnTo>
                <a:lnTo>
                  <a:pt x="4423913" y="2454400"/>
                </a:lnTo>
                <a:lnTo>
                  <a:pt x="4347978" y="2378465"/>
                </a:lnTo>
                <a:lnTo>
                  <a:pt x="4272044" y="2454400"/>
                </a:lnTo>
                <a:lnTo>
                  <a:pt x="4226005" y="2408361"/>
                </a:lnTo>
                <a:lnTo>
                  <a:pt x="4301939" y="2332426"/>
                </a:lnTo>
                <a:lnTo>
                  <a:pt x="4226005" y="2256492"/>
                </a:lnTo>
                <a:close/>
                <a:moveTo>
                  <a:pt x="3668756" y="2210453"/>
                </a:moveTo>
                <a:lnTo>
                  <a:pt x="3744690" y="2286389"/>
                </a:lnTo>
                <a:lnTo>
                  <a:pt x="3820624" y="2210453"/>
                </a:lnTo>
                <a:lnTo>
                  <a:pt x="3866663" y="2256492"/>
                </a:lnTo>
                <a:lnTo>
                  <a:pt x="3790729" y="2332426"/>
                </a:lnTo>
                <a:lnTo>
                  <a:pt x="3866663" y="2408361"/>
                </a:lnTo>
                <a:lnTo>
                  <a:pt x="3820624" y="2454400"/>
                </a:lnTo>
                <a:lnTo>
                  <a:pt x="3744690" y="2378465"/>
                </a:lnTo>
                <a:lnTo>
                  <a:pt x="3668756" y="2454400"/>
                </a:lnTo>
                <a:lnTo>
                  <a:pt x="3622717" y="2408361"/>
                </a:lnTo>
                <a:lnTo>
                  <a:pt x="3698651" y="2332426"/>
                </a:lnTo>
                <a:lnTo>
                  <a:pt x="3622717" y="2256492"/>
                </a:lnTo>
                <a:close/>
                <a:moveTo>
                  <a:pt x="3067299" y="2210453"/>
                </a:moveTo>
                <a:lnTo>
                  <a:pt x="3143233" y="2286389"/>
                </a:lnTo>
                <a:lnTo>
                  <a:pt x="3219171" y="2210453"/>
                </a:lnTo>
                <a:lnTo>
                  <a:pt x="3265209" y="2256492"/>
                </a:lnTo>
                <a:lnTo>
                  <a:pt x="3189275" y="2332426"/>
                </a:lnTo>
                <a:lnTo>
                  <a:pt x="3265209" y="2408361"/>
                </a:lnTo>
                <a:lnTo>
                  <a:pt x="3218573" y="2454400"/>
                </a:lnTo>
                <a:lnTo>
                  <a:pt x="3142637" y="2378465"/>
                </a:lnTo>
                <a:lnTo>
                  <a:pt x="3067299" y="2454400"/>
                </a:lnTo>
                <a:lnTo>
                  <a:pt x="3021260" y="2408361"/>
                </a:lnTo>
                <a:lnTo>
                  <a:pt x="3097194" y="2332426"/>
                </a:lnTo>
                <a:lnTo>
                  <a:pt x="3021260" y="2256492"/>
                </a:lnTo>
                <a:close/>
                <a:moveTo>
                  <a:pt x="2464603" y="2210453"/>
                </a:moveTo>
                <a:lnTo>
                  <a:pt x="2540539" y="2286389"/>
                </a:lnTo>
                <a:lnTo>
                  <a:pt x="2616473" y="2210453"/>
                </a:lnTo>
                <a:lnTo>
                  <a:pt x="2662513" y="2256492"/>
                </a:lnTo>
                <a:lnTo>
                  <a:pt x="2586578" y="2332426"/>
                </a:lnTo>
                <a:lnTo>
                  <a:pt x="2662513" y="2408361"/>
                </a:lnTo>
                <a:lnTo>
                  <a:pt x="2616473" y="2454400"/>
                </a:lnTo>
                <a:lnTo>
                  <a:pt x="2540539" y="2378465"/>
                </a:lnTo>
                <a:lnTo>
                  <a:pt x="2464603" y="2454400"/>
                </a:lnTo>
                <a:lnTo>
                  <a:pt x="2418563" y="2408361"/>
                </a:lnTo>
                <a:lnTo>
                  <a:pt x="2494498" y="2332426"/>
                </a:lnTo>
                <a:lnTo>
                  <a:pt x="2418563" y="2256492"/>
                </a:lnTo>
                <a:close/>
                <a:moveTo>
                  <a:pt x="1861907" y="2210453"/>
                </a:moveTo>
                <a:lnTo>
                  <a:pt x="1937842" y="2286389"/>
                </a:lnTo>
                <a:lnTo>
                  <a:pt x="2013776" y="2210453"/>
                </a:lnTo>
                <a:lnTo>
                  <a:pt x="2059815" y="2256492"/>
                </a:lnTo>
                <a:lnTo>
                  <a:pt x="1983881" y="2332426"/>
                </a:lnTo>
                <a:lnTo>
                  <a:pt x="2059815" y="2408361"/>
                </a:lnTo>
                <a:lnTo>
                  <a:pt x="2013776" y="2454400"/>
                </a:lnTo>
                <a:lnTo>
                  <a:pt x="1937842" y="2378465"/>
                </a:lnTo>
                <a:lnTo>
                  <a:pt x="1861907" y="2454400"/>
                </a:lnTo>
                <a:lnTo>
                  <a:pt x="1815866" y="2408361"/>
                </a:lnTo>
                <a:lnTo>
                  <a:pt x="1891803" y="2332426"/>
                </a:lnTo>
                <a:lnTo>
                  <a:pt x="1815866" y="2256492"/>
                </a:lnTo>
                <a:close/>
                <a:moveTo>
                  <a:pt x="657121" y="2210453"/>
                </a:moveTo>
                <a:lnTo>
                  <a:pt x="733055" y="2286389"/>
                </a:lnTo>
                <a:lnTo>
                  <a:pt x="808989" y="2210453"/>
                </a:lnTo>
                <a:lnTo>
                  <a:pt x="855028" y="2256492"/>
                </a:lnTo>
                <a:lnTo>
                  <a:pt x="779095" y="2332426"/>
                </a:lnTo>
                <a:lnTo>
                  <a:pt x="855028" y="2408361"/>
                </a:lnTo>
                <a:lnTo>
                  <a:pt x="808989" y="2454400"/>
                </a:lnTo>
                <a:lnTo>
                  <a:pt x="733055" y="2378465"/>
                </a:lnTo>
                <a:lnTo>
                  <a:pt x="657121" y="2454400"/>
                </a:lnTo>
                <a:lnTo>
                  <a:pt x="611082" y="2408361"/>
                </a:lnTo>
                <a:lnTo>
                  <a:pt x="687016" y="2332426"/>
                </a:lnTo>
                <a:lnTo>
                  <a:pt x="611082" y="2256492"/>
                </a:lnTo>
                <a:close/>
                <a:moveTo>
                  <a:pt x="10348579" y="1762030"/>
                </a:moveTo>
                <a:lnTo>
                  <a:pt x="10395813" y="1762030"/>
                </a:lnTo>
                <a:lnTo>
                  <a:pt x="10395813" y="1869056"/>
                </a:lnTo>
                <a:lnTo>
                  <a:pt x="10502838" y="1869056"/>
                </a:lnTo>
                <a:lnTo>
                  <a:pt x="10502838" y="1916291"/>
                </a:lnTo>
                <a:lnTo>
                  <a:pt x="10395813" y="1916291"/>
                </a:lnTo>
                <a:lnTo>
                  <a:pt x="10395813" y="2023316"/>
                </a:lnTo>
                <a:lnTo>
                  <a:pt x="10348579" y="2023316"/>
                </a:lnTo>
                <a:lnTo>
                  <a:pt x="10348579" y="1916291"/>
                </a:lnTo>
                <a:lnTo>
                  <a:pt x="10241553" y="1916291"/>
                </a:lnTo>
                <a:lnTo>
                  <a:pt x="10241553" y="1869056"/>
                </a:lnTo>
                <a:lnTo>
                  <a:pt x="10348579" y="1869056"/>
                </a:lnTo>
                <a:close/>
                <a:moveTo>
                  <a:pt x="9746486" y="1762030"/>
                </a:moveTo>
                <a:lnTo>
                  <a:pt x="9793123" y="1762030"/>
                </a:lnTo>
                <a:lnTo>
                  <a:pt x="9793123" y="1869056"/>
                </a:lnTo>
                <a:lnTo>
                  <a:pt x="9900148" y="1869056"/>
                </a:lnTo>
                <a:lnTo>
                  <a:pt x="9900148" y="1916291"/>
                </a:lnTo>
                <a:lnTo>
                  <a:pt x="9793123" y="1916291"/>
                </a:lnTo>
                <a:lnTo>
                  <a:pt x="9793123" y="2023316"/>
                </a:lnTo>
                <a:lnTo>
                  <a:pt x="9746486" y="2023316"/>
                </a:lnTo>
                <a:lnTo>
                  <a:pt x="9746486" y="1916291"/>
                </a:lnTo>
                <a:lnTo>
                  <a:pt x="9639460" y="1916291"/>
                </a:lnTo>
                <a:lnTo>
                  <a:pt x="9639460" y="1869056"/>
                </a:lnTo>
                <a:lnTo>
                  <a:pt x="9746486" y="1869056"/>
                </a:lnTo>
                <a:close/>
                <a:moveTo>
                  <a:pt x="9143796" y="1762030"/>
                </a:moveTo>
                <a:lnTo>
                  <a:pt x="9191030" y="1762030"/>
                </a:lnTo>
                <a:lnTo>
                  <a:pt x="9191030" y="1869056"/>
                </a:lnTo>
                <a:lnTo>
                  <a:pt x="9298055" y="1869056"/>
                </a:lnTo>
                <a:lnTo>
                  <a:pt x="9298055" y="1916291"/>
                </a:lnTo>
                <a:lnTo>
                  <a:pt x="9191030" y="1916291"/>
                </a:lnTo>
                <a:lnTo>
                  <a:pt x="9191030" y="2023316"/>
                </a:lnTo>
                <a:lnTo>
                  <a:pt x="9143796" y="2023316"/>
                </a:lnTo>
                <a:lnTo>
                  <a:pt x="9143796" y="1916291"/>
                </a:lnTo>
                <a:lnTo>
                  <a:pt x="9036770" y="1916291"/>
                </a:lnTo>
                <a:lnTo>
                  <a:pt x="9036770" y="1869056"/>
                </a:lnTo>
                <a:lnTo>
                  <a:pt x="9143796" y="1869056"/>
                </a:lnTo>
                <a:close/>
                <a:moveTo>
                  <a:pt x="8541105" y="1762030"/>
                </a:moveTo>
                <a:lnTo>
                  <a:pt x="8588339" y="1762030"/>
                </a:lnTo>
                <a:lnTo>
                  <a:pt x="8588339" y="1869056"/>
                </a:lnTo>
                <a:lnTo>
                  <a:pt x="8695365" y="1869056"/>
                </a:lnTo>
                <a:lnTo>
                  <a:pt x="8695365" y="1916291"/>
                </a:lnTo>
                <a:lnTo>
                  <a:pt x="8588339" y="1916291"/>
                </a:lnTo>
                <a:lnTo>
                  <a:pt x="8588339" y="2023316"/>
                </a:lnTo>
                <a:lnTo>
                  <a:pt x="8541105" y="2023316"/>
                </a:lnTo>
                <a:lnTo>
                  <a:pt x="8541105" y="1916291"/>
                </a:lnTo>
                <a:lnTo>
                  <a:pt x="8434079" y="1916291"/>
                </a:lnTo>
                <a:lnTo>
                  <a:pt x="8434079" y="1869056"/>
                </a:lnTo>
                <a:lnTo>
                  <a:pt x="8541105" y="1869056"/>
                </a:lnTo>
                <a:close/>
                <a:moveTo>
                  <a:pt x="7939012" y="1762030"/>
                </a:moveTo>
                <a:lnTo>
                  <a:pt x="7985648" y="1762030"/>
                </a:lnTo>
                <a:lnTo>
                  <a:pt x="7985648" y="1869056"/>
                </a:lnTo>
                <a:lnTo>
                  <a:pt x="8092674" y="1869056"/>
                </a:lnTo>
                <a:lnTo>
                  <a:pt x="8092674" y="1916291"/>
                </a:lnTo>
                <a:lnTo>
                  <a:pt x="7985648" y="1916291"/>
                </a:lnTo>
                <a:lnTo>
                  <a:pt x="7985648" y="2023316"/>
                </a:lnTo>
                <a:lnTo>
                  <a:pt x="7939012" y="2023316"/>
                </a:lnTo>
                <a:lnTo>
                  <a:pt x="7939012" y="1916291"/>
                </a:lnTo>
                <a:lnTo>
                  <a:pt x="7831986" y="1916291"/>
                </a:lnTo>
                <a:lnTo>
                  <a:pt x="7831986" y="1869056"/>
                </a:lnTo>
                <a:lnTo>
                  <a:pt x="7939012" y="1869056"/>
                </a:lnTo>
                <a:close/>
                <a:moveTo>
                  <a:pt x="7336321" y="1762030"/>
                </a:moveTo>
                <a:lnTo>
                  <a:pt x="7383555" y="1762030"/>
                </a:lnTo>
                <a:lnTo>
                  <a:pt x="7383555" y="1869056"/>
                </a:lnTo>
                <a:lnTo>
                  <a:pt x="7490581" y="1869056"/>
                </a:lnTo>
                <a:lnTo>
                  <a:pt x="7490581" y="1916291"/>
                </a:lnTo>
                <a:lnTo>
                  <a:pt x="7383555" y="1916291"/>
                </a:lnTo>
                <a:lnTo>
                  <a:pt x="7383555" y="2023316"/>
                </a:lnTo>
                <a:lnTo>
                  <a:pt x="7336321" y="2023316"/>
                </a:lnTo>
                <a:lnTo>
                  <a:pt x="7336321" y="1916291"/>
                </a:lnTo>
                <a:lnTo>
                  <a:pt x="7229295" y="1916291"/>
                </a:lnTo>
                <a:lnTo>
                  <a:pt x="7229295" y="1869056"/>
                </a:lnTo>
                <a:lnTo>
                  <a:pt x="7336321" y="1869056"/>
                </a:lnTo>
                <a:close/>
                <a:moveTo>
                  <a:pt x="6734228" y="1762030"/>
                </a:moveTo>
                <a:lnTo>
                  <a:pt x="6780864" y="1762030"/>
                </a:lnTo>
                <a:lnTo>
                  <a:pt x="6780864" y="1869056"/>
                </a:lnTo>
                <a:lnTo>
                  <a:pt x="6887890" y="1869056"/>
                </a:lnTo>
                <a:lnTo>
                  <a:pt x="6887890" y="1916291"/>
                </a:lnTo>
                <a:lnTo>
                  <a:pt x="6780864" y="1916291"/>
                </a:lnTo>
                <a:lnTo>
                  <a:pt x="6780864" y="2023316"/>
                </a:lnTo>
                <a:lnTo>
                  <a:pt x="6734228" y="2023316"/>
                </a:lnTo>
                <a:lnTo>
                  <a:pt x="6734228" y="1916291"/>
                </a:lnTo>
                <a:lnTo>
                  <a:pt x="6627202" y="1916291"/>
                </a:lnTo>
                <a:lnTo>
                  <a:pt x="6627202" y="1869056"/>
                </a:lnTo>
                <a:lnTo>
                  <a:pt x="6734228" y="1869056"/>
                </a:lnTo>
                <a:close/>
                <a:moveTo>
                  <a:pt x="6131537" y="1762030"/>
                </a:moveTo>
                <a:lnTo>
                  <a:pt x="6178771" y="1762030"/>
                </a:lnTo>
                <a:lnTo>
                  <a:pt x="6178771" y="1869056"/>
                </a:lnTo>
                <a:lnTo>
                  <a:pt x="6285797" y="1869056"/>
                </a:lnTo>
                <a:lnTo>
                  <a:pt x="6285797" y="1916291"/>
                </a:lnTo>
                <a:lnTo>
                  <a:pt x="6178771" y="1916291"/>
                </a:lnTo>
                <a:lnTo>
                  <a:pt x="6178771" y="2023316"/>
                </a:lnTo>
                <a:lnTo>
                  <a:pt x="6131537" y="2023316"/>
                </a:lnTo>
                <a:lnTo>
                  <a:pt x="6131537" y="1916291"/>
                </a:lnTo>
                <a:lnTo>
                  <a:pt x="6024511" y="1916291"/>
                </a:lnTo>
                <a:lnTo>
                  <a:pt x="6024511" y="1869056"/>
                </a:lnTo>
                <a:lnTo>
                  <a:pt x="6131537" y="1869056"/>
                </a:lnTo>
                <a:close/>
                <a:moveTo>
                  <a:pt x="5528846" y="1762030"/>
                </a:moveTo>
                <a:lnTo>
                  <a:pt x="5576080" y="1762030"/>
                </a:lnTo>
                <a:lnTo>
                  <a:pt x="5576080" y="1869056"/>
                </a:lnTo>
                <a:lnTo>
                  <a:pt x="5683106" y="1869056"/>
                </a:lnTo>
                <a:lnTo>
                  <a:pt x="5683106" y="1916291"/>
                </a:lnTo>
                <a:lnTo>
                  <a:pt x="5576080" y="1916291"/>
                </a:lnTo>
                <a:lnTo>
                  <a:pt x="5576080" y="2023316"/>
                </a:lnTo>
                <a:lnTo>
                  <a:pt x="5528846" y="2023316"/>
                </a:lnTo>
                <a:lnTo>
                  <a:pt x="5528846" y="1916291"/>
                </a:lnTo>
                <a:lnTo>
                  <a:pt x="5421820" y="1916291"/>
                </a:lnTo>
                <a:lnTo>
                  <a:pt x="5421820" y="1869056"/>
                </a:lnTo>
                <a:lnTo>
                  <a:pt x="5528846" y="1869056"/>
                </a:lnTo>
                <a:close/>
                <a:moveTo>
                  <a:pt x="4926753" y="1762030"/>
                </a:moveTo>
                <a:lnTo>
                  <a:pt x="4973389" y="1762030"/>
                </a:lnTo>
                <a:lnTo>
                  <a:pt x="4973389" y="1869056"/>
                </a:lnTo>
                <a:lnTo>
                  <a:pt x="5080415" y="1869056"/>
                </a:lnTo>
                <a:lnTo>
                  <a:pt x="5080415" y="1916291"/>
                </a:lnTo>
                <a:lnTo>
                  <a:pt x="4973389" y="1916291"/>
                </a:lnTo>
                <a:lnTo>
                  <a:pt x="4973389" y="2023316"/>
                </a:lnTo>
                <a:lnTo>
                  <a:pt x="4926753" y="2023316"/>
                </a:lnTo>
                <a:lnTo>
                  <a:pt x="4926753" y="1916291"/>
                </a:lnTo>
                <a:lnTo>
                  <a:pt x="4819727" y="1916291"/>
                </a:lnTo>
                <a:lnTo>
                  <a:pt x="4819727" y="1869056"/>
                </a:lnTo>
                <a:lnTo>
                  <a:pt x="4926753" y="1869056"/>
                </a:lnTo>
                <a:close/>
                <a:moveTo>
                  <a:pt x="4324063" y="1762030"/>
                </a:moveTo>
                <a:lnTo>
                  <a:pt x="4371297" y="1762030"/>
                </a:lnTo>
                <a:lnTo>
                  <a:pt x="4371297" y="1869056"/>
                </a:lnTo>
                <a:lnTo>
                  <a:pt x="4478323" y="1869056"/>
                </a:lnTo>
                <a:lnTo>
                  <a:pt x="4478323" y="1916291"/>
                </a:lnTo>
                <a:lnTo>
                  <a:pt x="4371297" y="1916291"/>
                </a:lnTo>
                <a:lnTo>
                  <a:pt x="4371297" y="2023316"/>
                </a:lnTo>
                <a:lnTo>
                  <a:pt x="4324063" y="2023316"/>
                </a:lnTo>
                <a:lnTo>
                  <a:pt x="4324063" y="1916291"/>
                </a:lnTo>
                <a:lnTo>
                  <a:pt x="4217037" y="1916291"/>
                </a:lnTo>
                <a:lnTo>
                  <a:pt x="4217037" y="1869056"/>
                </a:lnTo>
                <a:lnTo>
                  <a:pt x="4324063" y="1869056"/>
                </a:lnTo>
                <a:close/>
                <a:moveTo>
                  <a:pt x="3721970" y="1762030"/>
                </a:moveTo>
                <a:lnTo>
                  <a:pt x="3768606" y="1762030"/>
                </a:lnTo>
                <a:lnTo>
                  <a:pt x="3768606" y="1869056"/>
                </a:lnTo>
                <a:lnTo>
                  <a:pt x="3875632" y="1869056"/>
                </a:lnTo>
                <a:lnTo>
                  <a:pt x="3875632" y="1916291"/>
                </a:lnTo>
                <a:lnTo>
                  <a:pt x="3768606" y="1916291"/>
                </a:lnTo>
                <a:lnTo>
                  <a:pt x="3768606" y="2023316"/>
                </a:lnTo>
                <a:lnTo>
                  <a:pt x="3721970" y="2023316"/>
                </a:lnTo>
                <a:lnTo>
                  <a:pt x="3721970" y="1916291"/>
                </a:lnTo>
                <a:lnTo>
                  <a:pt x="3614944" y="1916291"/>
                </a:lnTo>
                <a:lnTo>
                  <a:pt x="3614944" y="1869056"/>
                </a:lnTo>
                <a:lnTo>
                  <a:pt x="3721970" y="1869056"/>
                </a:lnTo>
                <a:close/>
                <a:moveTo>
                  <a:pt x="3119325" y="1762030"/>
                </a:moveTo>
                <a:lnTo>
                  <a:pt x="3166560" y="1762030"/>
                </a:lnTo>
                <a:lnTo>
                  <a:pt x="3166560" y="1869056"/>
                </a:lnTo>
                <a:lnTo>
                  <a:pt x="3273586" y="1869056"/>
                </a:lnTo>
                <a:lnTo>
                  <a:pt x="3273586" y="1916291"/>
                </a:lnTo>
                <a:lnTo>
                  <a:pt x="3166560" y="1916291"/>
                </a:lnTo>
                <a:lnTo>
                  <a:pt x="3166560" y="2023316"/>
                </a:lnTo>
                <a:lnTo>
                  <a:pt x="3119325" y="2023316"/>
                </a:lnTo>
                <a:lnTo>
                  <a:pt x="3119325" y="1916291"/>
                </a:lnTo>
                <a:lnTo>
                  <a:pt x="3012297" y="1916291"/>
                </a:lnTo>
                <a:lnTo>
                  <a:pt x="3012297" y="1869056"/>
                </a:lnTo>
                <a:lnTo>
                  <a:pt x="3119325" y="1869056"/>
                </a:lnTo>
                <a:close/>
                <a:moveTo>
                  <a:pt x="2516626" y="1762030"/>
                </a:moveTo>
                <a:lnTo>
                  <a:pt x="2563862" y="1762030"/>
                </a:lnTo>
                <a:lnTo>
                  <a:pt x="2563862" y="1869056"/>
                </a:lnTo>
                <a:lnTo>
                  <a:pt x="2670889" y="1869056"/>
                </a:lnTo>
                <a:lnTo>
                  <a:pt x="2670889" y="1916291"/>
                </a:lnTo>
                <a:lnTo>
                  <a:pt x="2563862" y="1916291"/>
                </a:lnTo>
                <a:lnTo>
                  <a:pt x="2563862" y="2023316"/>
                </a:lnTo>
                <a:lnTo>
                  <a:pt x="2516626" y="2023316"/>
                </a:lnTo>
                <a:lnTo>
                  <a:pt x="2516626" y="1916291"/>
                </a:lnTo>
                <a:lnTo>
                  <a:pt x="2409599" y="1916291"/>
                </a:lnTo>
                <a:lnTo>
                  <a:pt x="2409599" y="1869056"/>
                </a:lnTo>
                <a:lnTo>
                  <a:pt x="2516626" y="1869056"/>
                </a:lnTo>
                <a:close/>
                <a:moveTo>
                  <a:pt x="1914528" y="1762030"/>
                </a:moveTo>
                <a:lnTo>
                  <a:pt x="1961164" y="1762030"/>
                </a:lnTo>
                <a:lnTo>
                  <a:pt x="1961164" y="1869056"/>
                </a:lnTo>
                <a:lnTo>
                  <a:pt x="2068191" y="1869056"/>
                </a:lnTo>
                <a:lnTo>
                  <a:pt x="2068191" y="1916291"/>
                </a:lnTo>
                <a:lnTo>
                  <a:pt x="1961164" y="1916291"/>
                </a:lnTo>
                <a:lnTo>
                  <a:pt x="1961164" y="2023316"/>
                </a:lnTo>
                <a:lnTo>
                  <a:pt x="1914528" y="2023316"/>
                </a:lnTo>
                <a:lnTo>
                  <a:pt x="1914528" y="1916291"/>
                </a:lnTo>
                <a:lnTo>
                  <a:pt x="1807500" y="1916291"/>
                </a:lnTo>
                <a:lnTo>
                  <a:pt x="1807500" y="1869056"/>
                </a:lnTo>
                <a:lnTo>
                  <a:pt x="1914528" y="1869056"/>
                </a:lnTo>
                <a:close/>
                <a:moveTo>
                  <a:pt x="1311829" y="1762030"/>
                </a:moveTo>
                <a:lnTo>
                  <a:pt x="1359064" y="1762030"/>
                </a:lnTo>
                <a:lnTo>
                  <a:pt x="1359064" y="1869056"/>
                </a:lnTo>
                <a:lnTo>
                  <a:pt x="1466092" y="1869056"/>
                </a:lnTo>
                <a:lnTo>
                  <a:pt x="1466092" y="1916291"/>
                </a:lnTo>
                <a:lnTo>
                  <a:pt x="1359064" y="1916291"/>
                </a:lnTo>
                <a:lnTo>
                  <a:pt x="1359064" y="2023316"/>
                </a:lnTo>
                <a:lnTo>
                  <a:pt x="1311829" y="2023316"/>
                </a:lnTo>
                <a:lnTo>
                  <a:pt x="1311829" y="1916291"/>
                </a:lnTo>
                <a:lnTo>
                  <a:pt x="1204808" y="1916291"/>
                </a:lnTo>
                <a:lnTo>
                  <a:pt x="1204808" y="1869056"/>
                </a:lnTo>
                <a:lnTo>
                  <a:pt x="1311829" y="1869056"/>
                </a:lnTo>
                <a:close/>
                <a:moveTo>
                  <a:pt x="709741" y="1762030"/>
                </a:moveTo>
                <a:lnTo>
                  <a:pt x="756378" y="1762030"/>
                </a:lnTo>
                <a:lnTo>
                  <a:pt x="756378" y="1869056"/>
                </a:lnTo>
                <a:lnTo>
                  <a:pt x="863403" y="1869056"/>
                </a:lnTo>
                <a:lnTo>
                  <a:pt x="863403" y="1916291"/>
                </a:lnTo>
                <a:lnTo>
                  <a:pt x="756378" y="1916291"/>
                </a:lnTo>
                <a:lnTo>
                  <a:pt x="756378" y="2023316"/>
                </a:lnTo>
                <a:lnTo>
                  <a:pt x="709741" y="2023316"/>
                </a:lnTo>
                <a:lnTo>
                  <a:pt x="709741" y="1916291"/>
                </a:lnTo>
                <a:lnTo>
                  <a:pt x="602716" y="1916291"/>
                </a:lnTo>
                <a:lnTo>
                  <a:pt x="602716" y="1869056"/>
                </a:lnTo>
                <a:lnTo>
                  <a:pt x="709741" y="1869056"/>
                </a:lnTo>
                <a:close/>
                <a:moveTo>
                  <a:pt x="107051" y="1762030"/>
                </a:moveTo>
                <a:lnTo>
                  <a:pt x="154286" y="1762030"/>
                </a:lnTo>
                <a:lnTo>
                  <a:pt x="154286" y="1869056"/>
                </a:lnTo>
                <a:lnTo>
                  <a:pt x="261312" y="1869056"/>
                </a:lnTo>
                <a:lnTo>
                  <a:pt x="261312" y="1916291"/>
                </a:lnTo>
                <a:lnTo>
                  <a:pt x="154286" y="1916291"/>
                </a:lnTo>
                <a:lnTo>
                  <a:pt x="154286" y="2023316"/>
                </a:lnTo>
                <a:lnTo>
                  <a:pt x="107051" y="2023316"/>
                </a:lnTo>
                <a:lnTo>
                  <a:pt x="107051" y="1916291"/>
                </a:lnTo>
                <a:lnTo>
                  <a:pt x="27" y="1916291"/>
                </a:lnTo>
                <a:lnTo>
                  <a:pt x="27" y="1869056"/>
                </a:lnTo>
                <a:lnTo>
                  <a:pt x="107051" y="1869056"/>
                </a:lnTo>
                <a:close/>
                <a:moveTo>
                  <a:pt x="10295963" y="1356053"/>
                </a:moveTo>
                <a:lnTo>
                  <a:pt x="10275634" y="1376382"/>
                </a:lnTo>
                <a:lnTo>
                  <a:pt x="10351568" y="1452316"/>
                </a:lnTo>
                <a:lnTo>
                  <a:pt x="10275634" y="1528250"/>
                </a:lnTo>
                <a:lnTo>
                  <a:pt x="10295963" y="1548579"/>
                </a:lnTo>
                <a:lnTo>
                  <a:pt x="10371897" y="1472646"/>
                </a:lnTo>
                <a:lnTo>
                  <a:pt x="10447831" y="1548579"/>
                </a:lnTo>
                <a:lnTo>
                  <a:pt x="10468160" y="1528250"/>
                </a:lnTo>
                <a:lnTo>
                  <a:pt x="10392226" y="1452316"/>
                </a:lnTo>
                <a:lnTo>
                  <a:pt x="10468160" y="1376382"/>
                </a:lnTo>
                <a:lnTo>
                  <a:pt x="10447831" y="1356053"/>
                </a:lnTo>
                <a:lnTo>
                  <a:pt x="10371897" y="1431986"/>
                </a:lnTo>
                <a:close/>
                <a:moveTo>
                  <a:pt x="9693870" y="1356053"/>
                </a:moveTo>
                <a:lnTo>
                  <a:pt x="9673541" y="1376382"/>
                </a:lnTo>
                <a:lnTo>
                  <a:pt x="9749475" y="1452316"/>
                </a:lnTo>
                <a:lnTo>
                  <a:pt x="9673541" y="1528250"/>
                </a:lnTo>
                <a:lnTo>
                  <a:pt x="9693870" y="1548579"/>
                </a:lnTo>
                <a:lnTo>
                  <a:pt x="9769804" y="1472646"/>
                </a:lnTo>
                <a:lnTo>
                  <a:pt x="9845738" y="1548579"/>
                </a:lnTo>
                <a:lnTo>
                  <a:pt x="9866067" y="1528250"/>
                </a:lnTo>
                <a:lnTo>
                  <a:pt x="9790133" y="1452316"/>
                </a:lnTo>
                <a:lnTo>
                  <a:pt x="9866067" y="1376382"/>
                </a:lnTo>
                <a:lnTo>
                  <a:pt x="9845738" y="1356053"/>
                </a:lnTo>
                <a:lnTo>
                  <a:pt x="9769804" y="1431986"/>
                </a:lnTo>
                <a:close/>
                <a:moveTo>
                  <a:pt x="9091179" y="1356053"/>
                </a:moveTo>
                <a:lnTo>
                  <a:pt x="9070850" y="1376382"/>
                </a:lnTo>
                <a:lnTo>
                  <a:pt x="9146785" y="1452316"/>
                </a:lnTo>
                <a:lnTo>
                  <a:pt x="9070850" y="1528250"/>
                </a:lnTo>
                <a:lnTo>
                  <a:pt x="9091179" y="1548579"/>
                </a:lnTo>
                <a:lnTo>
                  <a:pt x="9167113" y="1472646"/>
                </a:lnTo>
                <a:lnTo>
                  <a:pt x="9243048" y="1548579"/>
                </a:lnTo>
                <a:lnTo>
                  <a:pt x="9263377" y="1528250"/>
                </a:lnTo>
                <a:lnTo>
                  <a:pt x="9187442" y="1452316"/>
                </a:lnTo>
                <a:lnTo>
                  <a:pt x="9263377" y="1376382"/>
                </a:lnTo>
                <a:lnTo>
                  <a:pt x="9243048" y="1356053"/>
                </a:lnTo>
                <a:lnTo>
                  <a:pt x="9167113" y="1431986"/>
                </a:lnTo>
                <a:close/>
                <a:moveTo>
                  <a:pt x="7886396" y="1356053"/>
                </a:moveTo>
                <a:lnTo>
                  <a:pt x="7866067" y="1376382"/>
                </a:lnTo>
                <a:lnTo>
                  <a:pt x="7942001" y="1452316"/>
                </a:lnTo>
                <a:lnTo>
                  <a:pt x="7866067" y="1528250"/>
                </a:lnTo>
                <a:lnTo>
                  <a:pt x="7886396" y="1548579"/>
                </a:lnTo>
                <a:lnTo>
                  <a:pt x="7962330" y="1472646"/>
                </a:lnTo>
                <a:lnTo>
                  <a:pt x="8038264" y="1548579"/>
                </a:lnTo>
                <a:lnTo>
                  <a:pt x="8058593" y="1528250"/>
                </a:lnTo>
                <a:lnTo>
                  <a:pt x="7982659" y="1452316"/>
                </a:lnTo>
                <a:lnTo>
                  <a:pt x="8058593" y="1376382"/>
                </a:lnTo>
                <a:lnTo>
                  <a:pt x="8038264" y="1356053"/>
                </a:lnTo>
                <a:lnTo>
                  <a:pt x="7962330" y="1431986"/>
                </a:lnTo>
                <a:close/>
                <a:moveTo>
                  <a:pt x="7283705" y="1356053"/>
                </a:moveTo>
                <a:lnTo>
                  <a:pt x="7263376" y="1376382"/>
                </a:lnTo>
                <a:lnTo>
                  <a:pt x="7339310" y="1452316"/>
                </a:lnTo>
                <a:lnTo>
                  <a:pt x="7263376" y="1528250"/>
                </a:lnTo>
                <a:lnTo>
                  <a:pt x="7283705" y="1548579"/>
                </a:lnTo>
                <a:lnTo>
                  <a:pt x="7359639" y="1472646"/>
                </a:lnTo>
                <a:lnTo>
                  <a:pt x="7435573" y="1548579"/>
                </a:lnTo>
                <a:lnTo>
                  <a:pt x="7455902" y="1528250"/>
                </a:lnTo>
                <a:lnTo>
                  <a:pt x="7379968" y="1452316"/>
                </a:lnTo>
                <a:lnTo>
                  <a:pt x="7455902" y="1376382"/>
                </a:lnTo>
                <a:lnTo>
                  <a:pt x="7435573" y="1356053"/>
                </a:lnTo>
                <a:lnTo>
                  <a:pt x="7359639" y="1431986"/>
                </a:lnTo>
                <a:close/>
                <a:moveTo>
                  <a:pt x="6681612" y="1356053"/>
                </a:moveTo>
                <a:lnTo>
                  <a:pt x="6661283" y="1376382"/>
                </a:lnTo>
                <a:lnTo>
                  <a:pt x="6737217" y="1452316"/>
                </a:lnTo>
                <a:lnTo>
                  <a:pt x="6661283" y="1528250"/>
                </a:lnTo>
                <a:lnTo>
                  <a:pt x="6681612" y="1548579"/>
                </a:lnTo>
                <a:lnTo>
                  <a:pt x="6757546" y="1472646"/>
                </a:lnTo>
                <a:lnTo>
                  <a:pt x="6833480" y="1548579"/>
                </a:lnTo>
                <a:lnTo>
                  <a:pt x="6853809" y="1528250"/>
                </a:lnTo>
                <a:lnTo>
                  <a:pt x="6777875" y="1452316"/>
                </a:lnTo>
                <a:lnTo>
                  <a:pt x="6853809" y="1376382"/>
                </a:lnTo>
                <a:lnTo>
                  <a:pt x="6833480" y="1356053"/>
                </a:lnTo>
                <a:lnTo>
                  <a:pt x="6757546" y="1431986"/>
                </a:lnTo>
                <a:close/>
                <a:moveTo>
                  <a:pt x="5476828" y="1356053"/>
                </a:moveTo>
                <a:lnTo>
                  <a:pt x="5456499" y="1376382"/>
                </a:lnTo>
                <a:lnTo>
                  <a:pt x="5532433" y="1452316"/>
                </a:lnTo>
                <a:lnTo>
                  <a:pt x="5456499" y="1528250"/>
                </a:lnTo>
                <a:lnTo>
                  <a:pt x="5476828" y="1548579"/>
                </a:lnTo>
                <a:lnTo>
                  <a:pt x="5552762" y="1472646"/>
                </a:lnTo>
                <a:lnTo>
                  <a:pt x="5628697" y="1548579"/>
                </a:lnTo>
                <a:lnTo>
                  <a:pt x="5649025" y="1528250"/>
                </a:lnTo>
                <a:lnTo>
                  <a:pt x="5573091" y="1452316"/>
                </a:lnTo>
                <a:lnTo>
                  <a:pt x="5649025" y="1376382"/>
                </a:lnTo>
                <a:lnTo>
                  <a:pt x="5628697" y="1356053"/>
                </a:lnTo>
                <a:lnTo>
                  <a:pt x="5552762" y="1431986"/>
                </a:lnTo>
                <a:close/>
                <a:moveTo>
                  <a:pt x="4874137" y="1356053"/>
                </a:moveTo>
                <a:lnTo>
                  <a:pt x="4853808" y="1376382"/>
                </a:lnTo>
                <a:lnTo>
                  <a:pt x="4929742" y="1452316"/>
                </a:lnTo>
                <a:lnTo>
                  <a:pt x="4853808" y="1528250"/>
                </a:lnTo>
                <a:lnTo>
                  <a:pt x="4874137" y="1548579"/>
                </a:lnTo>
                <a:lnTo>
                  <a:pt x="4950071" y="1472646"/>
                </a:lnTo>
                <a:lnTo>
                  <a:pt x="5026005" y="1548579"/>
                </a:lnTo>
                <a:lnTo>
                  <a:pt x="5046334" y="1528250"/>
                </a:lnTo>
                <a:lnTo>
                  <a:pt x="4970400" y="1452316"/>
                </a:lnTo>
                <a:lnTo>
                  <a:pt x="5046334" y="1376382"/>
                </a:lnTo>
                <a:lnTo>
                  <a:pt x="5026005" y="1356053"/>
                </a:lnTo>
                <a:lnTo>
                  <a:pt x="4950071" y="1431986"/>
                </a:lnTo>
                <a:close/>
                <a:moveTo>
                  <a:pt x="4271446" y="1356053"/>
                </a:moveTo>
                <a:lnTo>
                  <a:pt x="4251117" y="1376382"/>
                </a:lnTo>
                <a:lnTo>
                  <a:pt x="4327052" y="1452316"/>
                </a:lnTo>
                <a:lnTo>
                  <a:pt x="4251117" y="1528250"/>
                </a:lnTo>
                <a:lnTo>
                  <a:pt x="4271446" y="1548579"/>
                </a:lnTo>
                <a:lnTo>
                  <a:pt x="4347380" y="1472646"/>
                </a:lnTo>
                <a:lnTo>
                  <a:pt x="4423315" y="1548579"/>
                </a:lnTo>
                <a:lnTo>
                  <a:pt x="4443644" y="1528250"/>
                </a:lnTo>
                <a:lnTo>
                  <a:pt x="4367709" y="1452316"/>
                </a:lnTo>
                <a:lnTo>
                  <a:pt x="4443644" y="1376382"/>
                </a:lnTo>
                <a:lnTo>
                  <a:pt x="4423315" y="1356053"/>
                </a:lnTo>
                <a:lnTo>
                  <a:pt x="4347380" y="1431986"/>
                </a:lnTo>
                <a:close/>
                <a:moveTo>
                  <a:pt x="3668756" y="1356053"/>
                </a:moveTo>
                <a:lnTo>
                  <a:pt x="3648427" y="1376382"/>
                </a:lnTo>
                <a:lnTo>
                  <a:pt x="3724361" y="1452316"/>
                </a:lnTo>
                <a:lnTo>
                  <a:pt x="3649025" y="1527652"/>
                </a:lnTo>
                <a:lnTo>
                  <a:pt x="3669354" y="1547981"/>
                </a:lnTo>
                <a:lnTo>
                  <a:pt x="3745288" y="1472047"/>
                </a:lnTo>
                <a:lnTo>
                  <a:pt x="3820624" y="1548579"/>
                </a:lnTo>
                <a:lnTo>
                  <a:pt x="3840953" y="1528250"/>
                </a:lnTo>
                <a:lnTo>
                  <a:pt x="3765019" y="1452316"/>
                </a:lnTo>
                <a:lnTo>
                  <a:pt x="3840953" y="1376382"/>
                </a:lnTo>
                <a:lnTo>
                  <a:pt x="3820624" y="1356053"/>
                </a:lnTo>
                <a:lnTo>
                  <a:pt x="3744690" y="1431986"/>
                </a:lnTo>
                <a:close/>
                <a:moveTo>
                  <a:pt x="3067306" y="1356053"/>
                </a:moveTo>
                <a:lnTo>
                  <a:pt x="3046977" y="1376382"/>
                </a:lnTo>
                <a:lnTo>
                  <a:pt x="3122912" y="1452316"/>
                </a:lnTo>
                <a:lnTo>
                  <a:pt x="3046977" y="1528250"/>
                </a:lnTo>
                <a:lnTo>
                  <a:pt x="3067306" y="1548579"/>
                </a:lnTo>
                <a:lnTo>
                  <a:pt x="3142645" y="1472646"/>
                </a:lnTo>
                <a:lnTo>
                  <a:pt x="3218581" y="1548579"/>
                </a:lnTo>
                <a:lnTo>
                  <a:pt x="3238910" y="1528250"/>
                </a:lnTo>
                <a:lnTo>
                  <a:pt x="3162974" y="1452316"/>
                </a:lnTo>
                <a:lnTo>
                  <a:pt x="3238910" y="1376382"/>
                </a:lnTo>
                <a:lnTo>
                  <a:pt x="3218581" y="1356053"/>
                </a:lnTo>
                <a:lnTo>
                  <a:pt x="3142645" y="1431986"/>
                </a:lnTo>
                <a:close/>
                <a:moveTo>
                  <a:pt x="2464609" y="1356053"/>
                </a:moveTo>
                <a:lnTo>
                  <a:pt x="2444280" y="1376382"/>
                </a:lnTo>
                <a:lnTo>
                  <a:pt x="2520216" y="1452316"/>
                </a:lnTo>
                <a:lnTo>
                  <a:pt x="2444280" y="1528250"/>
                </a:lnTo>
                <a:lnTo>
                  <a:pt x="2464609" y="1548579"/>
                </a:lnTo>
                <a:lnTo>
                  <a:pt x="2540546" y="1472646"/>
                </a:lnTo>
                <a:lnTo>
                  <a:pt x="2616480" y="1548579"/>
                </a:lnTo>
                <a:lnTo>
                  <a:pt x="2636809" y="1528250"/>
                </a:lnTo>
                <a:lnTo>
                  <a:pt x="2560875" y="1452316"/>
                </a:lnTo>
                <a:lnTo>
                  <a:pt x="2636809" y="1376382"/>
                </a:lnTo>
                <a:lnTo>
                  <a:pt x="2616480" y="1356053"/>
                </a:lnTo>
                <a:lnTo>
                  <a:pt x="2540546" y="1431986"/>
                </a:lnTo>
                <a:close/>
                <a:moveTo>
                  <a:pt x="1259215" y="1356053"/>
                </a:moveTo>
                <a:lnTo>
                  <a:pt x="1238888" y="1376382"/>
                </a:lnTo>
                <a:lnTo>
                  <a:pt x="1314819" y="1452316"/>
                </a:lnTo>
                <a:lnTo>
                  <a:pt x="1238888" y="1528250"/>
                </a:lnTo>
                <a:lnTo>
                  <a:pt x="1259215" y="1548579"/>
                </a:lnTo>
                <a:lnTo>
                  <a:pt x="1335747" y="1472646"/>
                </a:lnTo>
                <a:lnTo>
                  <a:pt x="1411085" y="1548579"/>
                </a:lnTo>
                <a:lnTo>
                  <a:pt x="1431412" y="1528250"/>
                </a:lnTo>
                <a:lnTo>
                  <a:pt x="1355478" y="1452316"/>
                </a:lnTo>
                <a:lnTo>
                  <a:pt x="1431412" y="1376382"/>
                </a:lnTo>
                <a:lnTo>
                  <a:pt x="1411085" y="1356053"/>
                </a:lnTo>
                <a:lnTo>
                  <a:pt x="1335148" y="1431986"/>
                </a:lnTo>
                <a:close/>
                <a:moveTo>
                  <a:pt x="657126" y="1356053"/>
                </a:moveTo>
                <a:lnTo>
                  <a:pt x="636798" y="1376382"/>
                </a:lnTo>
                <a:lnTo>
                  <a:pt x="712731" y="1452316"/>
                </a:lnTo>
                <a:lnTo>
                  <a:pt x="636798" y="1527652"/>
                </a:lnTo>
                <a:lnTo>
                  <a:pt x="657126" y="1547981"/>
                </a:lnTo>
                <a:lnTo>
                  <a:pt x="733060" y="1472047"/>
                </a:lnTo>
                <a:lnTo>
                  <a:pt x="808994" y="1547981"/>
                </a:lnTo>
                <a:lnTo>
                  <a:pt x="829323" y="1527652"/>
                </a:lnTo>
                <a:lnTo>
                  <a:pt x="753389" y="1452316"/>
                </a:lnTo>
                <a:lnTo>
                  <a:pt x="829323" y="1376382"/>
                </a:lnTo>
                <a:lnTo>
                  <a:pt x="808994" y="1356053"/>
                </a:lnTo>
                <a:lnTo>
                  <a:pt x="733060" y="1431986"/>
                </a:lnTo>
                <a:close/>
                <a:moveTo>
                  <a:pt x="55033" y="1356053"/>
                </a:moveTo>
                <a:lnTo>
                  <a:pt x="34704" y="1376382"/>
                </a:lnTo>
                <a:lnTo>
                  <a:pt x="110638" y="1452316"/>
                </a:lnTo>
                <a:lnTo>
                  <a:pt x="34106" y="1527653"/>
                </a:lnTo>
                <a:lnTo>
                  <a:pt x="54435" y="1547981"/>
                </a:lnTo>
                <a:lnTo>
                  <a:pt x="130369" y="1472646"/>
                </a:lnTo>
                <a:lnTo>
                  <a:pt x="206305" y="1548579"/>
                </a:lnTo>
                <a:lnTo>
                  <a:pt x="226632" y="1528250"/>
                </a:lnTo>
                <a:lnTo>
                  <a:pt x="150698" y="1452316"/>
                </a:lnTo>
                <a:lnTo>
                  <a:pt x="226632" y="1376382"/>
                </a:lnTo>
                <a:lnTo>
                  <a:pt x="206305" y="1356053"/>
                </a:lnTo>
                <a:lnTo>
                  <a:pt x="130369" y="1431986"/>
                </a:lnTo>
                <a:close/>
                <a:moveTo>
                  <a:pt x="8489086" y="1355455"/>
                </a:moveTo>
                <a:lnTo>
                  <a:pt x="8468757" y="1375783"/>
                </a:lnTo>
                <a:lnTo>
                  <a:pt x="8544691" y="1451717"/>
                </a:lnTo>
                <a:lnTo>
                  <a:pt x="8468757" y="1527652"/>
                </a:lnTo>
                <a:lnTo>
                  <a:pt x="8489086" y="1547981"/>
                </a:lnTo>
                <a:lnTo>
                  <a:pt x="8565020" y="1472047"/>
                </a:lnTo>
                <a:lnTo>
                  <a:pt x="8640954" y="1547981"/>
                </a:lnTo>
                <a:lnTo>
                  <a:pt x="8661283" y="1527652"/>
                </a:lnTo>
                <a:lnTo>
                  <a:pt x="8585349" y="1451717"/>
                </a:lnTo>
                <a:lnTo>
                  <a:pt x="8661283" y="1375783"/>
                </a:lnTo>
                <a:lnTo>
                  <a:pt x="8640954" y="1355455"/>
                </a:lnTo>
                <a:lnTo>
                  <a:pt x="8565020" y="1431389"/>
                </a:lnTo>
                <a:close/>
                <a:moveTo>
                  <a:pt x="6078921" y="1355455"/>
                </a:moveTo>
                <a:lnTo>
                  <a:pt x="6058592" y="1375783"/>
                </a:lnTo>
                <a:lnTo>
                  <a:pt x="6134526" y="1451717"/>
                </a:lnTo>
                <a:lnTo>
                  <a:pt x="6058592" y="1527652"/>
                </a:lnTo>
                <a:lnTo>
                  <a:pt x="6078921" y="1547981"/>
                </a:lnTo>
                <a:lnTo>
                  <a:pt x="6154855" y="1472047"/>
                </a:lnTo>
                <a:lnTo>
                  <a:pt x="6230789" y="1547981"/>
                </a:lnTo>
                <a:lnTo>
                  <a:pt x="6251118" y="1527652"/>
                </a:lnTo>
                <a:lnTo>
                  <a:pt x="6175184" y="1451717"/>
                </a:lnTo>
                <a:lnTo>
                  <a:pt x="6251118" y="1375783"/>
                </a:lnTo>
                <a:lnTo>
                  <a:pt x="6230789" y="1355455"/>
                </a:lnTo>
                <a:lnTo>
                  <a:pt x="6154855" y="1431389"/>
                </a:lnTo>
                <a:close/>
                <a:moveTo>
                  <a:pt x="1861912" y="1355455"/>
                </a:moveTo>
                <a:lnTo>
                  <a:pt x="1841582" y="1375783"/>
                </a:lnTo>
                <a:lnTo>
                  <a:pt x="1917518" y="1451717"/>
                </a:lnTo>
                <a:lnTo>
                  <a:pt x="1841582" y="1527652"/>
                </a:lnTo>
                <a:lnTo>
                  <a:pt x="1861912" y="1547981"/>
                </a:lnTo>
                <a:lnTo>
                  <a:pt x="1937847" y="1472047"/>
                </a:lnTo>
                <a:lnTo>
                  <a:pt x="2013781" y="1547981"/>
                </a:lnTo>
                <a:lnTo>
                  <a:pt x="2034110" y="1527652"/>
                </a:lnTo>
                <a:lnTo>
                  <a:pt x="1958176" y="1451717"/>
                </a:lnTo>
                <a:lnTo>
                  <a:pt x="2034110" y="1375783"/>
                </a:lnTo>
                <a:lnTo>
                  <a:pt x="2013781" y="1355455"/>
                </a:lnTo>
                <a:lnTo>
                  <a:pt x="1937847" y="1431389"/>
                </a:lnTo>
                <a:close/>
                <a:moveTo>
                  <a:pt x="1259813" y="1330343"/>
                </a:moveTo>
                <a:lnTo>
                  <a:pt x="1335747" y="1406277"/>
                </a:lnTo>
                <a:lnTo>
                  <a:pt x="1411682" y="1330343"/>
                </a:lnTo>
                <a:lnTo>
                  <a:pt x="1457721" y="1376382"/>
                </a:lnTo>
                <a:lnTo>
                  <a:pt x="1381188" y="1452316"/>
                </a:lnTo>
                <a:lnTo>
                  <a:pt x="1457123" y="1528250"/>
                </a:lnTo>
                <a:lnTo>
                  <a:pt x="1411085" y="1574290"/>
                </a:lnTo>
                <a:lnTo>
                  <a:pt x="1335148" y="1498355"/>
                </a:lnTo>
                <a:lnTo>
                  <a:pt x="1259813" y="1573691"/>
                </a:lnTo>
                <a:lnTo>
                  <a:pt x="1213777" y="1527653"/>
                </a:lnTo>
                <a:lnTo>
                  <a:pt x="1289708" y="1451717"/>
                </a:lnTo>
                <a:lnTo>
                  <a:pt x="1213777" y="1376382"/>
                </a:lnTo>
                <a:close/>
                <a:moveTo>
                  <a:pt x="55033" y="1330343"/>
                </a:moveTo>
                <a:lnTo>
                  <a:pt x="130967" y="1406277"/>
                </a:lnTo>
                <a:lnTo>
                  <a:pt x="206901" y="1330343"/>
                </a:lnTo>
                <a:lnTo>
                  <a:pt x="252940" y="1376382"/>
                </a:lnTo>
                <a:lnTo>
                  <a:pt x="177006" y="1452316"/>
                </a:lnTo>
                <a:lnTo>
                  <a:pt x="252940" y="1528250"/>
                </a:lnTo>
                <a:lnTo>
                  <a:pt x="206901" y="1574290"/>
                </a:lnTo>
                <a:lnTo>
                  <a:pt x="130967" y="1498355"/>
                </a:lnTo>
                <a:lnTo>
                  <a:pt x="55033" y="1573691"/>
                </a:lnTo>
                <a:lnTo>
                  <a:pt x="8995" y="1527653"/>
                </a:lnTo>
                <a:lnTo>
                  <a:pt x="84928" y="1451717"/>
                </a:lnTo>
                <a:lnTo>
                  <a:pt x="8995" y="1376382"/>
                </a:lnTo>
                <a:close/>
                <a:moveTo>
                  <a:pt x="10295963" y="1329744"/>
                </a:moveTo>
                <a:lnTo>
                  <a:pt x="10371897" y="1405679"/>
                </a:lnTo>
                <a:lnTo>
                  <a:pt x="10447831" y="1329744"/>
                </a:lnTo>
                <a:lnTo>
                  <a:pt x="10493870" y="1375783"/>
                </a:lnTo>
                <a:lnTo>
                  <a:pt x="10417936" y="1451717"/>
                </a:lnTo>
                <a:lnTo>
                  <a:pt x="10493870" y="1527652"/>
                </a:lnTo>
                <a:lnTo>
                  <a:pt x="10447831" y="1573691"/>
                </a:lnTo>
                <a:lnTo>
                  <a:pt x="10371897" y="1497757"/>
                </a:lnTo>
                <a:lnTo>
                  <a:pt x="10295963" y="1573691"/>
                </a:lnTo>
                <a:lnTo>
                  <a:pt x="10249924" y="1527652"/>
                </a:lnTo>
                <a:lnTo>
                  <a:pt x="10325858" y="1451717"/>
                </a:lnTo>
                <a:lnTo>
                  <a:pt x="10249924" y="1375783"/>
                </a:lnTo>
                <a:close/>
                <a:moveTo>
                  <a:pt x="9693272" y="1329744"/>
                </a:moveTo>
                <a:lnTo>
                  <a:pt x="9769206" y="1405679"/>
                </a:lnTo>
                <a:lnTo>
                  <a:pt x="9845140" y="1329744"/>
                </a:lnTo>
                <a:lnTo>
                  <a:pt x="9891180" y="1375783"/>
                </a:lnTo>
                <a:lnTo>
                  <a:pt x="9815245" y="1451717"/>
                </a:lnTo>
                <a:lnTo>
                  <a:pt x="9891180" y="1527652"/>
                </a:lnTo>
                <a:lnTo>
                  <a:pt x="9845140" y="1573691"/>
                </a:lnTo>
                <a:lnTo>
                  <a:pt x="9769206" y="1497757"/>
                </a:lnTo>
                <a:lnTo>
                  <a:pt x="9693272" y="1573691"/>
                </a:lnTo>
                <a:lnTo>
                  <a:pt x="9647233" y="1527652"/>
                </a:lnTo>
                <a:lnTo>
                  <a:pt x="9723167" y="1451717"/>
                </a:lnTo>
                <a:lnTo>
                  <a:pt x="9647233" y="1375783"/>
                </a:lnTo>
                <a:close/>
                <a:moveTo>
                  <a:pt x="9091777" y="1329744"/>
                </a:moveTo>
                <a:lnTo>
                  <a:pt x="9167711" y="1405679"/>
                </a:lnTo>
                <a:lnTo>
                  <a:pt x="9243645" y="1329744"/>
                </a:lnTo>
                <a:lnTo>
                  <a:pt x="9289684" y="1375783"/>
                </a:lnTo>
                <a:lnTo>
                  <a:pt x="9213750" y="1451717"/>
                </a:lnTo>
                <a:lnTo>
                  <a:pt x="9289684" y="1527652"/>
                </a:lnTo>
                <a:lnTo>
                  <a:pt x="9243645" y="1573691"/>
                </a:lnTo>
                <a:lnTo>
                  <a:pt x="9167711" y="1497757"/>
                </a:lnTo>
                <a:lnTo>
                  <a:pt x="9091777" y="1573691"/>
                </a:lnTo>
                <a:lnTo>
                  <a:pt x="9045738" y="1527652"/>
                </a:lnTo>
                <a:lnTo>
                  <a:pt x="9121672" y="1451717"/>
                </a:lnTo>
                <a:lnTo>
                  <a:pt x="9045738" y="1375783"/>
                </a:lnTo>
                <a:close/>
                <a:moveTo>
                  <a:pt x="8488488" y="1329744"/>
                </a:moveTo>
                <a:lnTo>
                  <a:pt x="8564422" y="1405679"/>
                </a:lnTo>
                <a:lnTo>
                  <a:pt x="8640356" y="1329744"/>
                </a:lnTo>
                <a:lnTo>
                  <a:pt x="8686396" y="1375783"/>
                </a:lnTo>
                <a:lnTo>
                  <a:pt x="8610461" y="1451717"/>
                </a:lnTo>
                <a:lnTo>
                  <a:pt x="8686396" y="1527652"/>
                </a:lnTo>
                <a:lnTo>
                  <a:pt x="8640356" y="1573691"/>
                </a:lnTo>
                <a:lnTo>
                  <a:pt x="8564422" y="1497757"/>
                </a:lnTo>
                <a:lnTo>
                  <a:pt x="8488488" y="1573691"/>
                </a:lnTo>
                <a:lnTo>
                  <a:pt x="8442449" y="1527652"/>
                </a:lnTo>
                <a:lnTo>
                  <a:pt x="8518383" y="1451717"/>
                </a:lnTo>
                <a:lnTo>
                  <a:pt x="8442449" y="1375783"/>
                </a:lnTo>
                <a:close/>
                <a:moveTo>
                  <a:pt x="7886396" y="1329744"/>
                </a:moveTo>
                <a:lnTo>
                  <a:pt x="7962330" y="1405679"/>
                </a:lnTo>
                <a:lnTo>
                  <a:pt x="8038264" y="1329744"/>
                </a:lnTo>
                <a:lnTo>
                  <a:pt x="8084303" y="1375783"/>
                </a:lnTo>
                <a:lnTo>
                  <a:pt x="8008369" y="1451717"/>
                </a:lnTo>
                <a:lnTo>
                  <a:pt x="8084303" y="1527652"/>
                </a:lnTo>
                <a:lnTo>
                  <a:pt x="8038264" y="1573691"/>
                </a:lnTo>
                <a:lnTo>
                  <a:pt x="7962330" y="1497757"/>
                </a:lnTo>
                <a:lnTo>
                  <a:pt x="7886396" y="1573691"/>
                </a:lnTo>
                <a:lnTo>
                  <a:pt x="7840357" y="1527652"/>
                </a:lnTo>
                <a:lnTo>
                  <a:pt x="7916291" y="1451717"/>
                </a:lnTo>
                <a:lnTo>
                  <a:pt x="7840357" y="1375783"/>
                </a:lnTo>
                <a:close/>
                <a:moveTo>
                  <a:pt x="7283705" y="1329744"/>
                </a:moveTo>
                <a:lnTo>
                  <a:pt x="7359639" y="1405679"/>
                </a:lnTo>
                <a:lnTo>
                  <a:pt x="7435573" y="1329744"/>
                </a:lnTo>
                <a:lnTo>
                  <a:pt x="7481613" y="1375783"/>
                </a:lnTo>
                <a:lnTo>
                  <a:pt x="7405678" y="1451717"/>
                </a:lnTo>
                <a:lnTo>
                  <a:pt x="7481613" y="1527652"/>
                </a:lnTo>
                <a:lnTo>
                  <a:pt x="7435573" y="1573691"/>
                </a:lnTo>
                <a:lnTo>
                  <a:pt x="7359639" y="1497757"/>
                </a:lnTo>
                <a:lnTo>
                  <a:pt x="7283705" y="1573691"/>
                </a:lnTo>
                <a:lnTo>
                  <a:pt x="7237666" y="1527652"/>
                </a:lnTo>
                <a:lnTo>
                  <a:pt x="7313600" y="1451717"/>
                </a:lnTo>
                <a:lnTo>
                  <a:pt x="7237666" y="1375783"/>
                </a:lnTo>
                <a:close/>
                <a:moveTo>
                  <a:pt x="6681612" y="1329744"/>
                </a:moveTo>
                <a:lnTo>
                  <a:pt x="6757546" y="1405679"/>
                </a:lnTo>
                <a:lnTo>
                  <a:pt x="6833480" y="1329744"/>
                </a:lnTo>
                <a:lnTo>
                  <a:pt x="6879519" y="1375783"/>
                </a:lnTo>
                <a:lnTo>
                  <a:pt x="6803585" y="1451717"/>
                </a:lnTo>
                <a:lnTo>
                  <a:pt x="6879519" y="1527652"/>
                </a:lnTo>
                <a:lnTo>
                  <a:pt x="6833480" y="1573691"/>
                </a:lnTo>
                <a:lnTo>
                  <a:pt x="6757546" y="1497757"/>
                </a:lnTo>
                <a:lnTo>
                  <a:pt x="6681612" y="1573691"/>
                </a:lnTo>
                <a:lnTo>
                  <a:pt x="6635573" y="1527652"/>
                </a:lnTo>
                <a:lnTo>
                  <a:pt x="6711507" y="1451717"/>
                </a:lnTo>
                <a:lnTo>
                  <a:pt x="6635573" y="1375783"/>
                </a:lnTo>
                <a:close/>
                <a:moveTo>
                  <a:pt x="6078921" y="1329744"/>
                </a:moveTo>
                <a:lnTo>
                  <a:pt x="6154855" y="1405679"/>
                </a:lnTo>
                <a:lnTo>
                  <a:pt x="6230789" y="1329744"/>
                </a:lnTo>
                <a:lnTo>
                  <a:pt x="6276829" y="1375783"/>
                </a:lnTo>
                <a:lnTo>
                  <a:pt x="6200894" y="1451717"/>
                </a:lnTo>
                <a:lnTo>
                  <a:pt x="6276829" y="1527652"/>
                </a:lnTo>
                <a:lnTo>
                  <a:pt x="6230789" y="1573691"/>
                </a:lnTo>
                <a:lnTo>
                  <a:pt x="6154855" y="1497757"/>
                </a:lnTo>
                <a:lnTo>
                  <a:pt x="6078921" y="1573691"/>
                </a:lnTo>
                <a:lnTo>
                  <a:pt x="6032882" y="1527652"/>
                </a:lnTo>
                <a:lnTo>
                  <a:pt x="6108816" y="1451717"/>
                </a:lnTo>
                <a:lnTo>
                  <a:pt x="6032882" y="1375783"/>
                </a:lnTo>
                <a:close/>
                <a:moveTo>
                  <a:pt x="5476828" y="1329744"/>
                </a:moveTo>
                <a:lnTo>
                  <a:pt x="5552762" y="1405679"/>
                </a:lnTo>
                <a:lnTo>
                  <a:pt x="5628697" y="1329744"/>
                </a:lnTo>
                <a:lnTo>
                  <a:pt x="5674735" y="1375783"/>
                </a:lnTo>
                <a:lnTo>
                  <a:pt x="5598801" y="1451717"/>
                </a:lnTo>
                <a:lnTo>
                  <a:pt x="5674735" y="1527652"/>
                </a:lnTo>
                <a:lnTo>
                  <a:pt x="5628099" y="1573691"/>
                </a:lnTo>
                <a:lnTo>
                  <a:pt x="5552164" y="1497757"/>
                </a:lnTo>
                <a:lnTo>
                  <a:pt x="5476828" y="1573691"/>
                </a:lnTo>
                <a:lnTo>
                  <a:pt x="5430789" y="1527652"/>
                </a:lnTo>
                <a:lnTo>
                  <a:pt x="5506723" y="1451717"/>
                </a:lnTo>
                <a:lnTo>
                  <a:pt x="5430789" y="1375783"/>
                </a:lnTo>
                <a:close/>
                <a:moveTo>
                  <a:pt x="4874137" y="1329744"/>
                </a:moveTo>
                <a:lnTo>
                  <a:pt x="4950071" y="1405679"/>
                </a:lnTo>
                <a:lnTo>
                  <a:pt x="5026005" y="1329744"/>
                </a:lnTo>
                <a:lnTo>
                  <a:pt x="5072044" y="1375783"/>
                </a:lnTo>
                <a:lnTo>
                  <a:pt x="4996110" y="1451717"/>
                </a:lnTo>
                <a:lnTo>
                  <a:pt x="5072044" y="1527652"/>
                </a:lnTo>
                <a:lnTo>
                  <a:pt x="5026005" y="1573691"/>
                </a:lnTo>
                <a:lnTo>
                  <a:pt x="4950071" y="1497757"/>
                </a:lnTo>
                <a:lnTo>
                  <a:pt x="4874137" y="1573691"/>
                </a:lnTo>
                <a:lnTo>
                  <a:pt x="4828098" y="1527652"/>
                </a:lnTo>
                <a:lnTo>
                  <a:pt x="4904032" y="1451717"/>
                </a:lnTo>
                <a:lnTo>
                  <a:pt x="4828098" y="1375783"/>
                </a:lnTo>
                <a:close/>
                <a:moveTo>
                  <a:pt x="4272044" y="1329744"/>
                </a:moveTo>
                <a:lnTo>
                  <a:pt x="4347978" y="1405679"/>
                </a:lnTo>
                <a:lnTo>
                  <a:pt x="4423913" y="1329744"/>
                </a:lnTo>
                <a:lnTo>
                  <a:pt x="4469951" y="1375783"/>
                </a:lnTo>
                <a:lnTo>
                  <a:pt x="4394017" y="1451717"/>
                </a:lnTo>
                <a:lnTo>
                  <a:pt x="4469951" y="1527652"/>
                </a:lnTo>
                <a:lnTo>
                  <a:pt x="4423913" y="1573691"/>
                </a:lnTo>
                <a:lnTo>
                  <a:pt x="4347978" y="1497757"/>
                </a:lnTo>
                <a:lnTo>
                  <a:pt x="4272044" y="1573691"/>
                </a:lnTo>
                <a:lnTo>
                  <a:pt x="4226005" y="1527652"/>
                </a:lnTo>
                <a:lnTo>
                  <a:pt x="4301939" y="1451717"/>
                </a:lnTo>
                <a:lnTo>
                  <a:pt x="4226005" y="1375783"/>
                </a:lnTo>
                <a:close/>
                <a:moveTo>
                  <a:pt x="3668756" y="1329744"/>
                </a:moveTo>
                <a:lnTo>
                  <a:pt x="3744690" y="1405679"/>
                </a:lnTo>
                <a:lnTo>
                  <a:pt x="3820624" y="1329744"/>
                </a:lnTo>
                <a:lnTo>
                  <a:pt x="3866663" y="1375783"/>
                </a:lnTo>
                <a:lnTo>
                  <a:pt x="3790729" y="1451717"/>
                </a:lnTo>
                <a:lnTo>
                  <a:pt x="3866663" y="1527652"/>
                </a:lnTo>
                <a:lnTo>
                  <a:pt x="3820624" y="1573691"/>
                </a:lnTo>
                <a:lnTo>
                  <a:pt x="3744690" y="1497757"/>
                </a:lnTo>
                <a:lnTo>
                  <a:pt x="3668756" y="1573691"/>
                </a:lnTo>
                <a:lnTo>
                  <a:pt x="3622717" y="1527652"/>
                </a:lnTo>
                <a:lnTo>
                  <a:pt x="3698651" y="1451717"/>
                </a:lnTo>
                <a:lnTo>
                  <a:pt x="3622717" y="1375783"/>
                </a:lnTo>
                <a:close/>
                <a:moveTo>
                  <a:pt x="3067306" y="1329744"/>
                </a:moveTo>
                <a:lnTo>
                  <a:pt x="3143241" y="1405679"/>
                </a:lnTo>
                <a:lnTo>
                  <a:pt x="3219179" y="1329744"/>
                </a:lnTo>
                <a:lnTo>
                  <a:pt x="3265217" y="1375783"/>
                </a:lnTo>
                <a:lnTo>
                  <a:pt x="3189283" y="1451717"/>
                </a:lnTo>
                <a:lnTo>
                  <a:pt x="3265217" y="1527652"/>
                </a:lnTo>
                <a:lnTo>
                  <a:pt x="3218581" y="1573691"/>
                </a:lnTo>
                <a:lnTo>
                  <a:pt x="3142645" y="1497757"/>
                </a:lnTo>
                <a:lnTo>
                  <a:pt x="3067306" y="1573691"/>
                </a:lnTo>
                <a:lnTo>
                  <a:pt x="3021267" y="1527652"/>
                </a:lnTo>
                <a:lnTo>
                  <a:pt x="3097202" y="1451717"/>
                </a:lnTo>
                <a:lnTo>
                  <a:pt x="3021267" y="1375783"/>
                </a:lnTo>
                <a:close/>
                <a:moveTo>
                  <a:pt x="2464609" y="1329744"/>
                </a:moveTo>
                <a:lnTo>
                  <a:pt x="2540546" y="1405679"/>
                </a:lnTo>
                <a:lnTo>
                  <a:pt x="2616480" y="1329744"/>
                </a:lnTo>
                <a:lnTo>
                  <a:pt x="2662519" y="1375783"/>
                </a:lnTo>
                <a:lnTo>
                  <a:pt x="2586585" y="1451717"/>
                </a:lnTo>
                <a:lnTo>
                  <a:pt x="2662519" y="1527652"/>
                </a:lnTo>
                <a:lnTo>
                  <a:pt x="2616480" y="1573691"/>
                </a:lnTo>
                <a:lnTo>
                  <a:pt x="2540546" y="1497757"/>
                </a:lnTo>
                <a:lnTo>
                  <a:pt x="2464609" y="1573691"/>
                </a:lnTo>
                <a:lnTo>
                  <a:pt x="2418569" y="1527652"/>
                </a:lnTo>
                <a:lnTo>
                  <a:pt x="2494505" y="1451717"/>
                </a:lnTo>
                <a:lnTo>
                  <a:pt x="2418569" y="1375783"/>
                </a:lnTo>
                <a:close/>
                <a:moveTo>
                  <a:pt x="1861912" y="1329744"/>
                </a:moveTo>
                <a:lnTo>
                  <a:pt x="1937847" y="1405679"/>
                </a:lnTo>
                <a:lnTo>
                  <a:pt x="2013781" y="1329744"/>
                </a:lnTo>
                <a:lnTo>
                  <a:pt x="2059821" y="1375783"/>
                </a:lnTo>
                <a:lnTo>
                  <a:pt x="1983886" y="1451717"/>
                </a:lnTo>
                <a:lnTo>
                  <a:pt x="2059821" y="1527652"/>
                </a:lnTo>
                <a:lnTo>
                  <a:pt x="2013781" y="1573691"/>
                </a:lnTo>
                <a:lnTo>
                  <a:pt x="1937847" y="1497757"/>
                </a:lnTo>
                <a:lnTo>
                  <a:pt x="1861912" y="1573691"/>
                </a:lnTo>
                <a:lnTo>
                  <a:pt x="1815871" y="1527652"/>
                </a:lnTo>
                <a:lnTo>
                  <a:pt x="1891808" y="1451717"/>
                </a:lnTo>
                <a:lnTo>
                  <a:pt x="1815871" y="1375783"/>
                </a:lnTo>
                <a:close/>
                <a:moveTo>
                  <a:pt x="657126" y="1329744"/>
                </a:moveTo>
                <a:lnTo>
                  <a:pt x="733060" y="1405679"/>
                </a:lnTo>
                <a:lnTo>
                  <a:pt x="808994" y="1329744"/>
                </a:lnTo>
                <a:lnTo>
                  <a:pt x="855033" y="1375783"/>
                </a:lnTo>
                <a:lnTo>
                  <a:pt x="779100" y="1451717"/>
                </a:lnTo>
                <a:lnTo>
                  <a:pt x="855033" y="1527652"/>
                </a:lnTo>
                <a:lnTo>
                  <a:pt x="808994" y="1573691"/>
                </a:lnTo>
                <a:lnTo>
                  <a:pt x="733060" y="1497757"/>
                </a:lnTo>
                <a:lnTo>
                  <a:pt x="657126" y="1573691"/>
                </a:lnTo>
                <a:lnTo>
                  <a:pt x="611087" y="1527652"/>
                </a:lnTo>
                <a:lnTo>
                  <a:pt x="687021" y="1451717"/>
                </a:lnTo>
                <a:lnTo>
                  <a:pt x="611087" y="1375783"/>
                </a:lnTo>
                <a:close/>
                <a:moveTo>
                  <a:pt x="10348579" y="881314"/>
                </a:moveTo>
                <a:lnTo>
                  <a:pt x="10395813" y="881314"/>
                </a:lnTo>
                <a:lnTo>
                  <a:pt x="10395813" y="988340"/>
                </a:lnTo>
                <a:lnTo>
                  <a:pt x="10502838" y="988340"/>
                </a:lnTo>
                <a:lnTo>
                  <a:pt x="10502838" y="1034975"/>
                </a:lnTo>
                <a:lnTo>
                  <a:pt x="10395813" y="1034975"/>
                </a:lnTo>
                <a:lnTo>
                  <a:pt x="10395813" y="1142002"/>
                </a:lnTo>
                <a:lnTo>
                  <a:pt x="10348579" y="1142002"/>
                </a:lnTo>
                <a:lnTo>
                  <a:pt x="10348579" y="1034975"/>
                </a:lnTo>
                <a:lnTo>
                  <a:pt x="10241553" y="1034975"/>
                </a:lnTo>
                <a:lnTo>
                  <a:pt x="10241553" y="988340"/>
                </a:lnTo>
                <a:lnTo>
                  <a:pt x="10348579" y="988340"/>
                </a:lnTo>
                <a:close/>
                <a:moveTo>
                  <a:pt x="9746486" y="881314"/>
                </a:moveTo>
                <a:lnTo>
                  <a:pt x="9793123" y="881314"/>
                </a:lnTo>
                <a:lnTo>
                  <a:pt x="9793123" y="988340"/>
                </a:lnTo>
                <a:lnTo>
                  <a:pt x="9900148" y="988340"/>
                </a:lnTo>
                <a:lnTo>
                  <a:pt x="9900148" y="1034975"/>
                </a:lnTo>
                <a:lnTo>
                  <a:pt x="9793123" y="1034975"/>
                </a:lnTo>
                <a:lnTo>
                  <a:pt x="9793123" y="1142002"/>
                </a:lnTo>
                <a:lnTo>
                  <a:pt x="9746486" y="1142002"/>
                </a:lnTo>
                <a:lnTo>
                  <a:pt x="9746486" y="1034975"/>
                </a:lnTo>
                <a:lnTo>
                  <a:pt x="9639460" y="1034975"/>
                </a:lnTo>
                <a:lnTo>
                  <a:pt x="9639460" y="988340"/>
                </a:lnTo>
                <a:lnTo>
                  <a:pt x="9746486" y="988340"/>
                </a:lnTo>
                <a:close/>
                <a:moveTo>
                  <a:pt x="9143796" y="881314"/>
                </a:moveTo>
                <a:lnTo>
                  <a:pt x="9191030" y="881314"/>
                </a:lnTo>
                <a:lnTo>
                  <a:pt x="9191030" y="988340"/>
                </a:lnTo>
                <a:lnTo>
                  <a:pt x="9298055" y="988340"/>
                </a:lnTo>
                <a:lnTo>
                  <a:pt x="9298055" y="1034975"/>
                </a:lnTo>
                <a:lnTo>
                  <a:pt x="9191030" y="1034975"/>
                </a:lnTo>
                <a:lnTo>
                  <a:pt x="9191030" y="1142002"/>
                </a:lnTo>
                <a:lnTo>
                  <a:pt x="9143796" y="1142002"/>
                </a:lnTo>
                <a:lnTo>
                  <a:pt x="9143796" y="1034975"/>
                </a:lnTo>
                <a:lnTo>
                  <a:pt x="9036770" y="1034975"/>
                </a:lnTo>
                <a:lnTo>
                  <a:pt x="9036770" y="988340"/>
                </a:lnTo>
                <a:lnTo>
                  <a:pt x="9143796" y="988340"/>
                </a:lnTo>
                <a:close/>
                <a:moveTo>
                  <a:pt x="8541105" y="881314"/>
                </a:moveTo>
                <a:lnTo>
                  <a:pt x="8588339" y="881314"/>
                </a:lnTo>
                <a:lnTo>
                  <a:pt x="8588339" y="988340"/>
                </a:lnTo>
                <a:lnTo>
                  <a:pt x="8695365" y="988340"/>
                </a:lnTo>
                <a:lnTo>
                  <a:pt x="8695365" y="1034975"/>
                </a:lnTo>
                <a:lnTo>
                  <a:pt x="8588339" y="1034975"/>
                </a:lnTo>
                <a:lnTo>
                  <a:pt x="8588339" y="1142002"/>
                </a:lnTo>
                <a:lnTo>
                  <a:pt x="8541105" y="1142002"/>
                </a:lnTo>
                <a:lnTo>
                  <a:pt x="8541105" y="1034975"/>
                </a:lnTo>
                <a:lnTo>
                  <a:pt x="8434079" y="1034975"/>
                </a:lnTo>
                <a:lnTo>
                  <a:pt x="8434079" y="988340"/>
                </a:lnTo>
                <a:lnTo>
                  <a:pt x="8541105" y="988340"/>
                </a:lnTo>
                <a:close/>
                <a:moveTo>
                  <a:pt x="7939012" y="881314"/>
                </a:moveTo>
                <a:lnTo>
                  <a:pt x="7985648" y="881314"/>
                </a:lnTo>
                <a:lnTo>
                  <a:pt x="7985648" y="988340"/>
                </a:lnTo>
                <a:lnTo>
                  <a:pt x="8092674" y="988340"/>
                </a:lnTo>
                <a:lnTo>
                  <a:pt x="8092674" y="1034975"/>
                </a:lnTo>
                <a:lnTo>
                  <a:pt x="7985648" y="1034975"/>
                </a:lnTo>
                <a:lnTo>
                  <a:pt x="7985648" y="1142002"/>
                </a:lnTo>
                <a:lnTo>
                  <a:pt x="7939012" y="1142002"/>
                </a:lnTo>
                <a:lnTo>
                  <a:pt x="7939012" y="1034975"/>
                </a:lnTo>
                <a:lnTo>
                  <a:pt x="7831986" y="1034975"/>
                </a:lnTo>
                <a:lnTo>
                  <a:pt x="7831986" y="988340"/>
                </a:lnTo>
                <a:lnTo>
                  <a:pt x="7939012" y="988340"/>
                </a:lnTo>
                <a:close/>
                <a:moveTo>
                  <a:pt x="7336321" y="881314"/>
                </a:moveTo>
                <a:lnTo>
                  <a:pt x="7383555" y="881314"/>
                </a:lnTo>
                <a:lnTo>
                  <a:pt x="7383555" y="988340"/>
                </a:lnTo>
                <a:lnTo>
                  <a:pt x="7490581" y="988340"/>
                </a:lnTo>
                <a:lnTo>
                  <a:pt x="7490581" y="1034975"/>
                </a:lnTo>
                <a:lnTo>
                  <a:pt x="7383555" y="1034975"/>
                </a:lnTo>
                <a:lnTo>
                  <a:pt x="7383555" y="1142002"/>
                </a:lnTo>
                <a:lnTo>
                  <a:pt x="7336321" y="1142002"/>
                </a:lnTo>
                <a:lnTo>
                  <a:pt x="7336321" y="1034975"/>
                </a:lnTo>
                <a:lnTo>
                  <a:pt x="7229295" y="1034975"/>
                </a:lnTo>
                <a:lnTo>
                  <a:pt x="7229295" y="988340"/>
                </a:lnTo>
                <a:lnTo>
                  <a:pt x="7336321" y="988340"/>
                </a:lnTo>
                <a:close/>
                <a:moveTo>
                  <a:pt x="6734228" y="881314"/>
                </a:moveTo>
                <a:lnTo>
                  <a:pt x="6780864" y="881314"/>
                </a:lnTo>
                <a:lnTo>
                  <a:pt x="6780864" y="988340"/>
                </a:lnTo>
                <a:lnTo>
                  <a:pt x="6887890" y="988340"/>
                </a:lnTo>
                <a:lnTo>
                  <a:pt x="6887890" y="1034975"/>
                </a:lnTo>
                <a:lnTo>
                  <a:pt x="6780864" y="1034975"/>
                </a:lnTo>
                <a:lnTo>
                  <a:pt x="6780864" y="1142002"/>
                </a:lnTo>
                <a:lnTo>
                  <a:pt x="6734228" y="1142002"/>
                </a:lnTo>
                <a:lnTo>
                  <a:pt x="6734228" y="1034975"/>
                </a:lnTo>
                <a:lnTo>
                  <a:pt x="6627202" y="1034975"/>
                </a:lnTo>
                <a:lnTo>
                  <a:pt x="6627202" y="988340"/>
                </a:lnTo>
                <a:lnTo>
                  <a:pt x="6734228" y="988340"/>
                </a:lnTo>
                <a:close/>
                <a:moveTo>
                  <a:pt x="6131537" y="881314"/>
                </a:moveTo>
                <a:lnTo>
                  <a:pt x="6178771" y="881314"/>
                </a:lnTo>
                <a:lnTo>
                  <a:pt x="6178771" y="988340"/>
                </a:lnTo>
                <a:lnTo>
                  <a:pt x="6285797" y="988340"/>
                </a:lnTo>
                <a:lnTo>
                  <a:pt x="6285797" y="1034975"/>
                </a:lnTo>
                <a:lnTo>
                  <a:pt x="6178771" y="1034975"/>
                </a:lnTo>
                <a:lnTo>
                  <a:pt x="6178771" y="1142002"/>
                </a:lnTo>
                <a:lnTo>
                  <a:pt x="6131537" y="1142002"/>
                </a:lnTo>
                <a:lnTo>
                  <a:pt x="6131537" y="1034975"/>
                </a:lnTo>
                <a:lnTo>
                  <a:pt x="6024511" y="1034975"/>
                </a:lnTo>
                <a:lnTo>
                  <a:pt x="6024511" y="988340"/>
                </a:lnTo>
                <a:lnTo>
                  <a:pt x="6131537" y="988340"/>
                </a:lnTo>
                <a:close/>
                <a:moveTo>
                  <a:pt x="5528846" y="881314"/>
                </a:moveTo>
                <a:lnTo>
                  <a:pt x="5576080" y="881314"/>
                </a:lnTo>
                <a:lnTo>
                  <a:pt x="5576080" y="988340"/>
                </a:lnTo>
                <a:lnTo>
                  <a:pt x="5683106" y="988340"/>
                </a:lnTo>
                <a:lnTo>
                  <a:pt x="5683106" y="1034975"/>
                </a:lnTo>
                <a:lnTo>
                  <a:pt x="5576080" y="1034975"/>
                </a:lnTo>
                <a:lnTo>
                  <a:pt x="5576080" y="1142002"/>
                </a:lnTo>
                <a:lnTo>
                  <a:pt x="5528846" y="1142002"/>
                </a:lnTo>
                <a:lnTo>
                  <a:pt x="5528846" y="1034975"/>
                </a:lnTo>
                <a:lnTo>
                  <a:pt x="5421820" y="1034975"/>
                </a:lnTo>
                <a:lnTo>
                  <a:pt x="5421820" y="988340"/>
                </a:lnTo>
                <a:lnTo>
                  <a:pt x="5528846" y="988340"/>
                </a:lnTo>
                <a:close/>
                <a:moveTo>
                  <a:pt x="4926753" y="881314"/>
                </a:moveTo>
                <a:lnTo>
                  <a:pt x="4973389" y="881314"/>
                </a:lnTo>
                <a:lnTo>
                  <a:pt x="4973389" y="988340"/>
                </a:lnTo>
                <a:lnTo>
                  <a:pt x="5080415" y="988340"/>
                </a:lnTo>
                <a:lnTo>
                  <a:pt x="5080415" y="1034975"/>
                </a:lnTo>
                <a:lnTo>
                  <a:pt x="4973389" y="1034975"/>
                </a:lnTo>
                <a:lnTo>
                  <a:pt x="4973389" y="1142002"/>
                </a:lnTo>
                <a:lnTo>
                  <a:pt x="4926753" y="1142002"/>
                </a:lnTo>
                <a:lnTo>
                  <a:pt x="4926753" y="1034975"/>
                </a:lnTo>
                <a:lnTo>
                  <a:pt x="4819727" y="1034975"/>
                </a:lnTo>
                <a:lnTo>
                  <a:pt x="4819727" y="988340"/>
                </a:lnTo>
                <a:lnTo>
                  <a:pt x="4926753" y="988340"/>
                </a:lnTo>
                <a:close/>
                <a:moveTo>
                  <a:pt x="4324063" y="881314"/>
                </a:moveTo>
                <a:lnTo>
                  <a:pt x="4371297" y="881314"/>
                </a:lnTo>
                <a:lnTo>
                  <a:pt x="4371297" y="988340"/>
                </a:lnTo>
                <a:lnTo>
                  <a:pt x="4478323" y="988340"/>
                </a:lnTo>
                <a:lnTo>
                  <a:pt x="4478323" y="1034975"/>
                </a:lnTo>
                <a:lnTo>
                  <a:pt x="4371297" y="1034975"/>
                </a:lnTo>
                <a:lnTo>
                  <a:pt x="4371297" y="1142002"/>
                </a:lnTo>
                <a:lnTo>
                  <a:pt x="4324063" y="1142002"/>
                </a:lnTo>
                <a:lnTo>
                  <a:pt x="4324063" y="1034975"/>
                </a:lnTo>
                <a:lnTo>
                  <a:pt x="4217037" y="1034975"/>
                </a:lnTo>
                <a:lnTo>
                  <a:pt x="4217037" y="988340"/>
                </a:lnTo>
                <a:lnTo>
                  <a:pt x="4324063" y="988340"/>
                </a:lnTo>
                <a:close/>
                <a:moveTo>
                  <a:pt x="3721970" y="881314"/>
                </a:moveTo>
                <a:lnTo>
                  <a:pt x="3768606" y="881314"/>
                </a:lnTo>
                <a:lnTo>
                  <a:pt x="3768606" y="988340"/>
                </a:lnTo>
                <a:lnTo>
                  <a:pt x="3875632" y="988340"/>
                </a:lnTo>
                <a:lnTo>
                  <a:pt x="3875632" y="1034975"/>
                </a:lnTo>
                <a:lnTo>
                  <a:pt x="3768606" y="1034975"/>
                </a:lnTo>
                <a:lnTo>
                  <a:pt x="3768606" y="1142002"/>
                </a:lnTo>
                <a:lnTo>
                  <a:pt x="3721970" y="1142002"/>
                </a:lnTo>
                <a:lnTo>
                  <a:pt x="3721970" y="1034975"/>
                </a:lnTo>
                <a:lnTo>
                  <a:pt x="3614944" y="1034975"/>
                </a:lnTo>
                <a:lnTo>
                  <a:pt x="3614944" y="988340"/>
                </a:lnTo>
                <a:lnTo>
                  <a:pt x="3721970" y="988340"/>
                </a:lnTo>
                <a:close/>
                <a:moveTo>
                  <a:pt x="3119333" y="881314"/>
                </a:moveTo>
                <a:lnTo>
                  <a:pt x="3166568" y="881314"/>
                </a:lnTo>
                <a:lnTo>
                  <a:pt x="3166568" y="988340"/>
                </a:lnTo>
                <a:lnTo>
                  <a:pt x="3273594" y="988340"/>
                </a:lnTo>
                <a:lnTo>
                  <a:pt x="3273594" y="1034975"/>
                </a:lnTo>
                <a:lnTo>
                  <a:pt x="3166568" y="1034975"/>
                </a:lnTo>
                <a:lnTo>
                  <a:pt x="3166568" y="1142002"/>
                </a:lnTo>
                <a:lnTo>
                  <a:pt x="3119333" y="1142002"/>
                </a:lnTo>
                <a:lnTo>
                  <a:pt x="3119333" y="1034975"/>
                </a:lnTo>
                <a:lnTo>
                  <a:pt x="3012304" y="1034975"/>
                </a:lnTo>
                <a:lnTo>
                  <a:pt x="3012304" y="988340"/>
                </a:lnTo>
                <a:lnTo>
                  <a:pt x="3119333" y="988340"/>
                </a:lnTo>
                <a:close/>
                <a:moveTo>
                  <a:pt x="2516633" y="881314"/>
                </a:moveTo>
                <a:lnTo>
                  <a:pt x="2563869" y="881314"/>
                </a:lnTo>
                <a:lnTo>
                  <a:pt x="2563869" y="988340"/>
                </a:lnTo>
                <a:lnTo>
                  <a:pt x="2670896" y="988340"/>
                </a:lnTo>
                <a:lnTo>
                  <a:pt x="2670896" y="1034975"/>
                </a:lnTo>
                <a:lnTo>
                  <a:pt x="2563869" y="1034975"/>
                </a:lnTo>
                <a:lnTo>
                  <a:pt x="2563869" y="1142002"/>
                </a:lnTo>
                <a:lnTo>
                  <a:pt x="2516633" y="1142002"/>
                </a:lnTo>
                <a:lnTo>
                  <a:pt x="2516633" y="1034975"/>
                </a:lnTo>
                <a:lnTo>
                  <a:pt x="2409605" y="1034975"/>
                </a:lnTo>
                <a:lnTo>
                  <a:pt x="2409605" y="988340"/>
                </a:lnTo>
                <a:lnTo>
                  <a:pt x="2516633" y="988340"/>
                </a:lnTo>
                <a:close/>
                <a:moveTo>
                  <a:pt x="1914534" y="881314"/>
                </a:moveTo>
                <a:lnTo>
                  <a:pt x="1961170" y="881314"/>
                </a:lnTo>
                <a:lnTo>
                  <a:pt x="1961170" y="988340"/>
                </a:lnTo>
                <a:lnTo>
                  <a:pt x="2068196" y="988340"/>
                </a:lnTo>
                <a:lnTo>
                  <a:pt x="2068196" y="1034975"/>
                </a:lnTo>
                <a:lnTo>
                  <a:pt x="1961170" y="1034975"/>
                </a:lnTo>
                <a:lnTo>
                  <a:pt x="1961170" y="1142002"/>
                </a:lnTo>
                <a:lnTo>
                  <a:pt x="1914534" y="1142002"/>
                </a:lnTo>
                <a:lnTo>
                  <a:pt x="1914534" y="1034975"/>
                </a:lnTo>
                <a:lnTo>
                  <a:pt x="1807505" y="1034975"/>
                </a:lnTo>
                <a:lnTo>
                  <a:pt x="1807505" y="988340"/>
                </a:lnTo>
                <a:lnTo>
                  <a:pt x="1914534" y="988340"/>
                </a:lnTo>
                <a:close/>
                <a:moveTo>
                  <a:pt x="1311833" y="881314"/>
                </a:moveTo>
                <a:lnTo>
                  <a:pt x="1359068" y="881314"/>
                </a:lnTo>
                <a:lnTo>
                  <a:pt x="1359068" y="988340"/>
                </a:lnTo>
                <a:lnTo>
                  <a:pt x="1466097" y="988340"/>
                </a:lnTo>
                <a:lnTo>
                  <a:pt x="1466097" y="1034975"/>
                </a:lnTo>
                <a:lnTo>
                  <a:pt x="1359068" y="1034975"/>
                </a:lnTo>
                <a:lnTo>
                  <a:pt x="1359068" y="1142002"/>
                </a:lnTo>
                <a:lnTo>
                  <a:pt x="1311833" y="1142002"/>
                </a:lnTo>
                <a:lnTo>
                  <a:pt x="1311833" y="1034975"/>
                </a:lnTo>
                <a:lnTo>
                  <a:pt x="1204812" y="1034975"/>
                </a:lnTo>
                <a:lnTo>
                  <a:pt x="1204812" y="988340"/>
                </a:lnTo>
                <a:lnTo>
                  <a:pt x="1311833" y="988340"/>
                </a:lnTo>
                <a:close/>
                <a:moveTo>
                  <a:pt x="709746" y="881314"/>
                </a:moveTo>
                <a:lnTo>
                  <a:pt x="756383" y="881314"/>
                </a:lnTo>
                <a:lnTo>
                  <a:pt x="756383" y="988340"/>
                </a:lnTo>
                <a:lnTo>
                  <a:pt x="863408" y="988340"/>
                </a:lnTo>
                <a:lnTo>
                  <a:pt x="863408" y="1034975"/>
                </a:lnTo>
                <a:lnTo>
                  <a:pt x="756383" y="1034975"/>
                </a:lnTo>
                <a:lnTo>
                  <a:pt x="756383" y="1142002"/>
                </a:lnTo>
                <a:lnTo>
                  <a:pt x="709746" y="1142002"/>
                </a:lnTo>
                <a:lnTo>
                  <a:pt x="709746" y="1034975"/>
                </a:lnTo>
                <a:lnTo>
                  <a:pt x="602721" y="1034975"/>
                </a:lnTo>
                <a:lnTo>
                  <a:pt x="602721" y="988340"/>
                </a:lnTo>
                <a:lnTo>
                  <a:pt x="709746" y="988340"/>
                </a:lnTo>
                <a:close/>
                <a:moveTo>
                  <a:pt x="107056" y="881314"/>
                </a:moveTo>
                <a:lnTo>
                  <a:pt x="154291" y="881314"/>
                </a:lnTo>
                <a:lnTo>
                  <a:pt x="154291" y="988340"/>
                </a:lnTo>
                <a:lnTo>
                  <a:pt x="261317" y="988340"/>
                </a:lnTo>
                <a:lnTo>
                  <a:pt x="261317" y="1034975"/>
                </a:lnTo>
                <a:lnTo>
                  <a:pt x="154291" y="1034975"/>
                </a:lnTo>
                <a:lnTo>
                  <a:pt x="154291" y="1142002"/>
                </a:lnTo>
                <a:lnTo>
                  <a:pt x="107056" y="1142002"/>
                </a:lnTo>
                <a:lnTo>
                  <a:pt x="107056" y="1034975"/>
                </a:lnTo>
                <a:lnTo>
                  <a:pt x="32" y="1034975"/>
                </a:lnTo>
                <a:lnTo>
                  <a:pt x="32" y="988340"/>
                </a:lnTo>
                <a:lnTo>
                  <a:pt x="107056" y="988340"/>
                </a:lnTo>
                <a:close/>
                <a:moveTo>
                  <a:pt x="10295963" y="474737"/>
                </a:moveTo>
                <a:lnTo>
                  <a:pt x="10275634" y="495066"/>
                </a:lnTo>
                <a:lnTo>
                  <a:pt x="10351568" y="571001"/>
                </a:lnTo>
                <a:lnTo>
                  <a:pt x="10275634" y="646935"/>
                </a:lnTo>
                <a:lnTo>
                  <a:pt x="10295963" y="667264"/>
                </a:lnTo>
                <a:lnTo>
                  <a:pt x="10371897" y="591329"/>
                </a:lnTo>
                <a:lnTo>
                  <a:pt x="10447831" y="667264"/>
                </a:lnTo>
                <a:lnTo>
                  <a:pt x="10468160" y="646935"/>
                </a:lnTo>
                <a:lnTo>
                  <a:pt x="10392226" y="571001"/>
                </a:lnTo>
                <a:lnTo>
                  <a:pt x="10468160" y="495066"/>
                </a:lnTo>
                <a:lnTo>
                  <a:pt x="10447831" y="474737"/>
                </a:lnTo>
                <a:lnTo>
                  <a:pt x="10371897" y="550671"/>
                </a:lnTo>
                <a:close/>
                <a:moveTo>
                  <a:pt x="9693870" y="474737"/>
                </a:moveTo>
                <a:lnTo>
                  <a:pt x="9673541" y="495066"/>
                </a:lnTo>
                <a:lnTo>
                  <a:pt x="9749475" y="571001"/>
                </a:lnTo>
                <a:lnTo>
                  <a:pt x="9673541" y="646935"/>
                </a:lnTo>
                <a:lnTo>
                  <a:pt x="9693870" y="667264"/>
                </a:lnTo>
                <a:lnTo>
                  <a:pt x="9769804" y="591329"/>
                </a:lnTo>
                <a:lnTo>
                  <a:pt x="9845738" y="667264"/>
                </a:lnTo>
                <a:lnTo>
                  <a:pt x="9866067" y="646935"/>
                </a:lnTo>
                <a:lnTo>
                  <a:pt x="9790133" y="571001"/>
                </a:lnTo>
                <a:lnTo>
                  <a:pt x="9866067" y="495066"/>
                </a:lnTo>
                <a:lnTo>
                  <a:pt x="9845738" y="474737"/>
                </a:lnTo>
                <a:lnTo>
                  <a:pt x="9769804" y="550671"/>
                </a:lnTo>
                <a:close/>
                <a:moveTo>
                  <a:pt x="9091179" y="474737"/>
                </a:moveTo>
                <a:lnTo>
                  <a:pt x="9070850" y="495066"/>
                </a:lnTo>
                <a:lnTo>
                  <a:pt x="9146785" y="571001"/>
                </a:lnTo>
                <a:lnTo>
                  <a:pt x="9070850" y="646935"/>
                </a:lnTo>
                <a:lnTo>
                  <a:pt x="9091179" y="667264"/>
                </a:lnTo>
                <a:lnTo>
                  <a:pt x="9167113" y="591329"/>
                </a:lnTo>
                <a:lnTo>
                  <a:pt x="9243048" y="667264"/>
                </a:lnTo>
                <a:lnTo>
                  <a:pt x="9263377" y="646935"/>
                </a:lnTo>
                <a:lnTo>
                  <a:pt x="9187442" y="571001"/>
                </a:lnTo>
                <a:lnTo>
                  <a:pt x="9263377" y="495066"/>
                </a:lnTo>
                <a:lnTo>
                  <a:pt x="9243048" y="474737"/>
                </a:lnTo>
                <a:lnTo>
                  <a:pt x="9167113" y="550671"/>
                </a:lnTo>
                <a:close/>
                <a:moveTo>
                  <a:pt x="8489086" y="474737"/>
                </a:moveTo>
                <a:lnTo>
                  <a:pt x="8468757" y="495066"/>
                </a:lnTo>
                <a:lnTo>
                  <a:pt x="8544691" y="571001"/>
                </a:lnTo>
                <a:lnTo>
                  <a:pt x="8468757" y="646935"/>
                </a:lnTo>
                <a:lnTo>
                  <a:pt x="8489086" y="667264"/>
                </a:lnTo>
                <a:lnTo>
                  <a:pt x="8565020" y="591329"/>
                </a:lnTo>
                <a:lnTo>
                  <a:pt x="8640954" y="667264"/>
                </a:lnTo>
                <a:lnTo>
                  <a:pt x="8661283" y="646935"/>
                </a:lnTo>
                <a:lnTo>
                  <a:pt x="8585349" y="571001"/>
                </a:lnTo>
                <a:lnTo>
                  <a:pt x="8661283" y="495066"/>
                </a:lnTo>
                <a:lnTo>
                  <a:pt x="8640954" y="474737"/>
                </a:lnTo>
                <a:lnTo>
                  <a:pt x="8565020" y="550671"/>
                </a:lnTo>
                <a:close/>
                <a:moveTo>
                  <a:pt x="7886396" y="474737"/>
                </a:moveTo>
                <a:lnTo>
                  <a:pt x="7866067" y="495066"/>
                </a:lnTo>
                <a:lnTo>
                  <a:pt x="7942001" y="571001"/>
                </a:lnTo>
                <a:lnTo>
                  <a:pt x="7866067" y="646935"/>
                </a:lnTo>
                <a:lnTo>
                  <a:pt x="7886396" y="667264"/>
                </a:lnTo>
                <a:lnTo>
                  <a:pt x="7962330" y="591329"/>
                </a:lnTo>
                <a:lnTo>
                  <a:pt x="8038264" y="667264"/>
                </a:lnTo>
                <a:lnTo>
                  <a:pt x="8058593" y="646935"/>
                </a:lnTo>
                <a:lnTo>
                  <a:pt x="7982659" y="571001"/>
                </a:lnTo>
                <a:lnTo>
                  <a:pt x="8058593" y="495066"/>
                </a:lnTo>
                <a:lnTo>
                  <a:pt x="8038264" y="474737"/>
                </a:lnTo>
                <a:lnTo>
                  <a:pt x="7962330" y="550671"/>
                </a:lnTo>
                <a:close/>
                <a:moveTo>
                  <a:pt x="7283705" y="474737"/>
                </a:moveTo>
                <a:lnTo>
                  <a:pt x="7263376" y="495066"/>
                </a:lnTo>
                <a:lnTo>
                  <a:pt x="7339310" y="571001"/>
                </a:lnTo>
                <a:lnTo>
                  <a:pt x="7263376" y="646935"/>
                </a:lnTo>
                <a:lnTo>
                  <a:pt x="7283705" y="667264"/>
                </a:lnTo>
                <a:lnTo>
                  <a:pt x="7359639" y="591329"/>
                </a:lnTo>
                <a:lnTo>
                  <a:pt x="7435573" y="667264"/>
                </a:lnTo>
                <a:lnTo>
                  <a:pt x="7455902" y="646935"/>
                </a:lnTo>
                <a:lnTo>
                  <a:pt x="7379968" y="571001"/>
                </a:lnTo>
                <a:lnTo>
                  <a:pt x="7455902" y="495066"/>
                </a:lnTo>
                <a:lnTo>
                  <a:pt x="7435573" y="474737"/>
                </a:lnTo>
                <a:lnTo>
                  <a:pt x="7359639" y="550671"/>
                </a:lnTo>
                <a:close/>
                <a:moveTo>
                  <a:pt x="6681612" y="474737"/>
                </a:moveTo>
                <a:lnTo>
                  <a:pt x="6661283" y="495066"/>
                </a:lnTo>
                <a:lnTo>
                  <a:pt x="6737217" y="571001"/>
                </a:lnTo>
                <a:lnTo>
                  <a:pt x="6661283" y="646935"/>
                </a:lnTo>
                <a:lnTo>
                  <a:pt x="6681612" y="667264"/>
                </a:lnTo>
                <a:lnTo>
                  <a:pt x="6757546" y="591329"/>
                </a:lnTo>
                <a:lnTo>
                  <a:pt x="6833480" y="667264"/>
                </a:lnTo>
                <a:lnTo>
                  <a:pt x="6853809" y="646935"/>
                </a:lnTo>
                <a:lnTo>
                  <a:pt x="6777875" y="571001"/>
                </a:lnTo>
                <a:lnTo>
                  <a:pt x="6853809" y="495066"/>
                </a:lnTo>
                <a:lnTo>
                  <a:pt x="6833480" y="474737"/>
                </a:lnTo>
                <a:lnTo>
                  <a:pt x="6757546" y="550671"/>
                </a:lnTo>
                <a:close/>
                <a:moveTo>
                  <a:pt x="6078921" y="474737"/>
                </a:moveTo>
                <a:lnTo>
                  <a:pt x="6058592" y="495066"/>
                </a:lnTo>
                <a:lnTo>
                  <a:pt x="6134526" y="571001"/>
                </a:lnTo>
                <a:lnTo>
                  <a:pt x="6058592" y="646935"/>
                </a:lnTo>
                <a:lnTo>
                  <a:pt x="6078921" y="667264"/>
                </a:lnTo>
                <a:lnTo>
                  <a:pt x="6154855" y="591329"/>
                </a:lnTo>
                <a:lnTo>
                  <a:pt x="6230789" y="667264"/>
                </a:lnTo>
                <a:lnTo>
                  <a:pt x="6251118" y="646935"/>
                </a:lnTo>
                <a:lnTo>
                  <a:pt x="6175184" y="571001"/>
                </a:lnTo>
                <a:lnTo>
                  <a:pt x="6251118" y="495066"/>
                </a:lnTo>
                <a:lnTo>
                  <a:pt x="6230789" y="474737"/>
                </a:lnTo>
                <a:lnTo>
                  <a:pt x="6154855" y="550671"/>
                </a:lnTo>
                <a:close/>
                <a:moveTo>
                  <a:pt x="5476828" y="474737"/>
                </a:moveTo>
                <a:lnTo>
                  <a:pt x="5456499" y="495066"/>
                </a:lnTo>
                <a:lnTo>
                  <a:pt x="5532433" y="571001"/>
                </a:lnTo>
                <a:lnTo>
                  <a:pt x="5456499" y="646935"/>
                </a:lnTo>
                <a:lnTo>
                  <a:pt x="5476828" y="667264"/>
                </a:lnTo>
                <a:lnTo>
                  <a:pt x="5552762" y="591329"/>
                </a:lnTo>
                <a:lnTo>
                  <a:pt x="5628697" y="667264"/>
                </a:lnTo>
                <a:lnTo>
                  <a:pt x="5649025" y="646935"/>
                </a:lnTo>
                <a:lnTo>
                  <a:pt x="5573091" y="571001"/>
                </a:lnTo>
                <a:lnTo>
                  <a:pt x="5649025" y="495066"/>
                </a:lnTo>
                <a:lnTo>
                  <a:pt x="5628697" y="474737"/>
                </a:lnTo>
                <a:lnTo>
                  <a:pt x="5552762" y="550671"/>
                </a:lnTo>
                <a:close/>
                <a:moveTo>
                  <a:pt x="4874137" y="474737"/>
                </a:moveTo>
                <a:lnTo>
                  <a:pt x="4853808" y="495066"/>
                </a:lnTo>
                <a:lnTo>
                  <a:pt x="4929742" y="571001"/>
                </a:lnTo>
                <a:lnTo>
                  <a:pt x="4853808" y="646935"/>
                </a:lnTo>
                <a:lnTo>
                  <a:pt x="4874137" y="667264"/>
                </a:lnTo>
                <a:lnTo>
                  <a:pt x="4950071" y="591329"/>
                </a:lnTo>
                <a:lnTo>
                  <a:pt x="5026005" y="667264"/>
                </a:lnTo>
                <a:lnTo>
                  <a:pt x="5046334" y="646935"/>
                </a:lnTo>
                <a:lnTo>
                  <a:pt x="4970400" y="571001"/>
                </a:lnTo>
                <a:lnTo>
                  <a:pt x="5046334" y="495066"/>
                </a:lnTo>
                <a:lnTo>
                  <a:pt x="5026005" y="474737"/>
                </a:lnTo>
                <a:lnTo>
                  <a:pt x="4950071" y="550671"/>
                </a:lnTo>
                <a:close/>
                <a:moveTo>
                  <a:pt x="4271446" y="474737"/>
                </a:moveTo>
                <a:lnTo>
                  <a:pt x="4251117" y="495066"/>
                </a:lnTo>
                <a:lnTo>
                  <a:pt x="4327052" y="571001"/>
                </a:lnTo>
                <a:lnTo>
                  <a:pt x="4251117" y="646935"/>
                </a:lnTo>
                <a:lnTo>
                  <a:pt x="4271446" y="667264"/>
                </a:lnTo>
                <a:lnTo>
                  <a:pt x="4347380" y="591329"/>
                </a:lnTo>
                <a:lnTo>
                  <a:pt x="4423315" y="667264"/>
                </a:lnTo>
                <a:lnTo>
                  <a:pt x="4443644" y="646935"/>
                </a:lnTo>
                <a:lnTo>
                  <a:pt x="4367709" y="571001"/>
                </a:lnTo>
                <a:lnTo>
                  <a:pt x="4443644" y="495066"/>
                </a:lnTo>
                <a:lnTo>
                  <a:pt x="4423315" y="474737"/>
                </a:lnTo>
                <a:lnTo>
                  <a:pt x="4347380" y="550671"/>
                </a:lnTo>
                <a:close/>
                <a:moveTo>
                  <a:pt x="3669354" y="474737"/>
                </a:moveTo>
                <a:lnTo>
                  <a:pt x="3649025" y="495066"/>
                </a:lnTo>
                <a:lnTo>
                  <a:pt x="3724959" y="571001"/>
                </a:lnTo>
                <a:lnTo>
                  <a:pt x="3649025" y="646935"/>
                </a:lnTo>
                <a:lnTo>
                  <a:pt x="3669354" y="667264"/>
                </a:lnTo>
                <a:lnTo>
                  <a:pt x="3745288" y="591329"/>
                </a:lnTo>
                <a:lnTo>
                  <a:pt x="3821222" y="667264"/>
                </a:lnTo>
                <a:lnTo>
                  <a:pt x="3841551" y="646935"/>
                </a:lnTo>
                <a:lnTo>
                  <a:pt x="3765617" y="571001"/>
                </a:lnTo>
                <a:lnTo>
                  <a:pt x="3841551" y="495066"/>
                </a:lnTo>
                <a:lnTo>
                  <a:pt x="3821222" y="474737"/>
                </a:lnTo>
                <a:lnTo>
                  <a:pt x="3745288" y="550671"/>
                </a:lnTo>
                <a:close/>
                <a:moveTo>
                  <a:pt x="3067314" y="474737"/>
                </a:moveTo>
                <a:lnTo>
                  <a:pt x="3046985" y="495066"/>
                </a:lnTo>
                <a:lnTo>
                  <a:pt x="3122920" y="571001"/>
                </a:lnTo>
                <a:lnTo>
                  <a:pt x="3046985" y="646935"/>
                </a:lnTo>
                <a:lnTo>
                  <a:pt x="3067314" y="667264"/>
                </a:lnTo>
                <a:lnTo>
                  <a:pt x="3142651" y="591329"/>
                </a:lnTo>
                <a:lnTo>
                  <a:pt x="3218589" y="667264"/>
                </a:lnTo>
                <a:lnTo>
                  <a:pt x="3238918" y="646935"/>
                </a:lnTo>
                <a:lnTo>
                  <a:pt x="3162980" y="571001"/>
                </a:lnTo>
                <a:lnTo>
                  <a:pt x="3238918" y="495066"/>
                </a:lnTo>
                <a:lnTo>
                  <a:pt x="3218589" y="474737"/>
                </a:lnTo>
                <a:lnTo>
                  <a:pt x="3142651" y="550671"/>
                </a:lnTo>
                <a:close/>
                <a:moveTo>
                  <a:pt x="2464615" y="474737"/>
                </a:moveTo>
                <a:lnTo>
                  <a:pt x="2444286" y="495066"/>
                </a:lnTo>
                <a:lnTo>
                  <a:pt x="2520223" y="571001"/>
                </a:lnTo>
                <a:lnTo>
                  <a:pt x="2444286" y="646935"/>
                </a:lnTo>
                <a:lnTo>
                  <a:pt x="2464615" y="667264"/>
                </a:lnTo>
                <a:lnTo>
                  <a:pt x="2540553" y="591329"/>
                </a:lnTo>
                <a:lnTo>
                  <a:pt x="2616487" y="667264"/>
                </a:lnTo>
                <a:lnTo>
                  <a:pt x="2636816" y="646935"/>
                </a:lnTo>
                <a:lnTo>
                  <a:pt x="2560882" y="571001"/>
                </a:lnTo>
                <a:lnTo>
                  <a:pt x="2636816" y="495066"/>
                </a:lnTo>
                <a:lnTo>
                  <a:pt x="2616487" y="474737"/>
                </a:lnTo>
                <a:lnTo>
                  <a:pt x="2540553" y="550671"/>
                </a:lnTo>
                <a:close/>
                <a:moveTo>
                  <a:pt x="1861918" y="474737"/>
                </a:moveTo>
                <a:lnTo>
                  <a:pt x="1841588" y="495066"/>
                </a:lnTo>
                <a:lnTo>
                  <a:pt x="1917524" y="571001"/>
                </a:lnTo>
                <a:lnTo>
                  <a:pt x="1841588" y="646935"/>
                </a:lnTo>
                <a:lnTo>
                  <a:pt x="1861918" y="667264"/>
                </a:lnTo>
                <a:lnTo>
                  <a:pt x="1937853" y="591329"/>
                </a:lnTo>
                <a:lnTo>
                  <a:pt x="2013788" y="667264"/>
                </a:lnTo>
                <a:lnTo>
                  <a:pt x="2034117" y="646935"/>
                </a:lnTo>
                <a:lnTo>
                  <a:pt x="1958182" y="571001"/>
                </a:lnTo>
                <a:lnTo>
                  <a:pt x="2034117" y="495066"/>
                </a:lnTo>
                <a:lnTo>
                  <a:pt x="2013788" y="474737"/>
                </a:lnTo>
                <a:lnTo>
                  <a:pt x="1937853" y="550671"/>
                </a:lnTo>
                <a:close/>
                <a:moveTo>
                  <a:pt x="1259817" y="474737"/>
                </a:moveTo>
                <a:lnTo>
                  <a:pt x="1239491" y="495066"/>
                </a:lnTo>
                <a:lnTo>
                  <a:pt x="1315422" y="571001"/>
                </a:lnTo>
                <a:lnTo>
                  <a:pt x="1239491" y="646935"/>
                </a:lnTo>
                <a:lnTo>
                  <a:pt x="1259817" y="667264"/>
                </a:lnTo>
                <a:lnTo>
                  <a:pt x="1335752" y="591329"/>
                </a:lnTo>
                <a:lnTo>
                  <a:pt x="1411686" y="667264"/>
                </a:lnTo>
                <a:lnTo>
                  <a:pt x="1432014" y="646935"/>
                </a:lnTo>
                <a:lnTo>
                  <a:pt x="1356081" y="571001"/>
                </a:lnTo>
                <a:lnTo>
                  <a:pt x="1432014" y="495066"/>
                </a:lnTo>
                <a:lnTo>
                  <a:pt x="1411686" y="474737"/>
                </a:lnTo>
                <a:lnTo>
                  <a:pt x="1335752" y="550671"/>
                </a:lnTo>
                <a:close/>
                <a:moveTo>
                  <a:pt x="657131" y="474737"/>
                </a:moveTo>
                <a:lnTo>
                  <a:pt x="636803" y="495066"/>
                </a:lnTo>
                <a:lnTo>
                  <a:pt x="712737" y="571001"/>
                </a:lnTo>
                <a:lnTo>
                  <a:pt x="636803" y="646935"/>
                </a:lnTo>
                <a:lnTo>
                  <a:pt x="657131" y="667264"/>
                </a:lnTo>
                <a:lnTo>
                  <a:pt x="733066" y="591329"/>
                </a:lnTo>
                <a:lnTo>
                  <a:pt x="809000" y="667264"/>
                </a:lnTo>
                <a:lnTo>
                  <a:pt x="829329" y="646935"/>
                </a:lnTo>
                <a:lnTo>
                  <a:pt x="753395" y="571001"/>
                </a:lnTo>
                <a:lnTo>
                  <a:pt x="829329" y="495066"/>
                </a:lnTo>
                <a:lnTo>
                  <a:pt x="809000" y="474737"/>
                </a:lnTo>
                <a:lnTo>
                  <a:pt x="733066" y="550671"/>
                </a:lnTo>
                <a:close/>
                <a:moveTo>
                  <a:pt x="55038" y="474737"/>
                </a:moveTo>
                <a:lnTo>
                  <a:pt x="34709" y="495066"/>
                </a:lnTo>
                <a:lnTo>
                  <a:pt x="110643" y="571001"/>
                </a:lnTo>
                <a:lnTo>
                  <a:pt x="34111" y="646935"/>
                </a:lnTo>
                <a:lnTo>
                  <a:pt x="54440" y="667264"/>
                </a:lnTo>
                <a:lnTo>
                  <a:pt x="130374" y="591329"/>
                </a:lnTo>
                <a:lnTo>
                  <a:pt x="206309" y="667264"/>
                </a:lnTo>
                <a:lnTo>
                  <a:pt x="226637" y="646935"/>
                </a:lnTo>
                <a:lnTo>
                  <a:pt x="151301" y="571001"/>
                </a:lnTo>
                <a:lnTo>
                  <a:pt x="227236" y="495066"/>
                </a:lnTo>
                <a:lnTo>
                  <a:pt x="206907" y="474737"/>
                </a:lnTo>
                <a:lnTo>
                  <a:pt x="130374" y="550671"/>
                </a:lnTo>
                <a:close/>
                <a:moveTo>
                  <a:pt x="5476828" y="449027"/>
                </a:moveTo>
                <a:lnTo>
                  <a:pt x="5552762" y="524961"/>
                </a:lnTo>
                <a:lnTo>
                  <a:pt x="5628697" y="449027"/>
                </a:lnTo>
                <a:lnTo>
                  <a:pt x="5674735" y="495066"/>
                </a:lnTo>
                <a:lnTo>
                  <a:pt x="5598801" y="571001"/>
                </a:lnTo>
                <a:lnTo>
                  <a:pt x="5674735" y="646935"/>
                </a:lnTo>
                <a:lnTo>
                  <a:pt x="5628099" y="692376"/>
                </a:lnTo>
                <a:lnTo>
                  <a:pt x="5552164" y="616442"/>
                </a:lnTo>
                <a:lnTo>
                  <a:pt x="5476828" y="692376"/>
                </a:lnTo>
                <a:lnTo>
                  <a:pt x="5430789" y="646337"/>
                </a:lnTo>
                <a:lnTo>
                  <a:pt x="5506723" y="571001"/>
                </a:lnTo>
                <a:lnTo>
                  <a:pt x="5430789" y="495066"/>
                </a:lnTo>
                <a:close/>
                <a:moveTo>
                  <a:pt x="3067314" y="449027"/>
                </a:moveTo>
                <a:lnTo>
                  <a:pt x="3143249" y="524961"/>
                </a:lnTo>
                <a:lnTo>
                  <a:pt x="3219187" y="449027"/>
                </a:lnTo>
                <a:lnTo>
                  <a:pt x="3265225" y="495066"/>
                </a:lnTo>
                <a:lnTo>
                  <a:pt x="3189291" y="571001"/>
                </a:lnTo>
                <a:lnTo>
                  <a:pt x="3265225" y="646935"/>
                </a:lnTo>
                <a:lnTo>
                  <a:pt x="3218589" y="692376"/>
                </a:lnTo>
                <a:lnTo>
                  <a:pt x="3142651" y="616442"/>
                </a:lnTo>
                <a:lnTo>
                  <a:pt x="3067314" y="692376"/>
                </a:lnTo>
                <a:lnTo>
                  <a:pt x="3021275" y="646337"/>
                </a:lnTo>
                <a:lnTo>
                  <a:pt x="3097211" y="571001"/>
                </a:lnTo>
                <a:lnTo>
                  <a:pt x="3021275" y="495066"/>
                </a:lnTo>
                <a:close/>
                <a:moveTo>
                  <a:pt x="1259817" y="449027"/>
                </a:moveTo>
                <a:lnTo>
                  <a:pt x="1335752" y="524961"/>
                </a:lnTo>
                <a:lnTo>
                  <a:pt x="1411089" y="449625"/>
                </a:lnTo>
                <a:lnTo>
                  <a:pt x="1457127" y="495664"/>
                </a:lnTo>
                <a:lnTo>
                  <a:pt x="1381192" y="571001"/>
                </a:lnTo>
                <a:lnTo>
                  <a:pt x="1457127" y="646935"/>
                </a:lnTo>
                <a:lnTo>
                  <a:pt x="1411089" y="692974"/>
                </a:lnTo>
                <a:lnTo>
                  <a:pt x="1335153" y="617040"/>
                </a:lnTo>
                <a:lnTo>
                  <a:pt x="1259817" y="692376"/>
                </a:lnTo>
                <a:lnTo>
                  <a:pt x="1213782" y="646337"/>
                </a:lnTo>
                <a:lnTo>
                  <a:pt x="1289711" y="570403"/>
                </a:lnTo>
                <a:lnTo>
                  <a:pt x="1213782" y="495066"/>
                </a:lnTo>
                <a:close/>
                <a:moveTo>
                  <a:pt x="55038" y="449027"/>
                </a:moveTo>
                <a:lnTo>
                  <a:pt x="130972" y="524961"/>
                </a:lnTo>
                <a:lnTo>
                  <a:pt x="206907" y="449027"/>
                </a:lnTo>
                <a:lnTo>
                  <a:pt x="252945" y="495066"/>
                </a:lnTo>
                <a:lnTo>
                  <a:pt x="176413" y="571001"/>
                </a:lnTo>
                <a:lnTo>
                  <a:pt x="252347" y="646935"/>
                </a:lnTo>
                <a:lnTo>
                  <a:pt x="206309" y="692974"/>
                </a:lnTo>
                <a:lnTo>
                  <a:pt x="130374" y="617040"/>
                </a:lnTo>
                <a:lnTo>
                  <a:pt x="55038" y="692376"/>
                </a:lnTo>
                <a:lnTo>
                  <a:pt x="9000" y="646337"/>
                </a:lnTo>
                <a:lnTo>
                  <a:pt x="84933" y="570403"/>
                </a:lnTo>
                <a:lnTo>
                  <a:pt x="9000" y="495066"/>
                </a:lnTo>
                <a:close/>
                <a:moveTo>
                  <a:pt x="10295963" y="448429"/>
                </a:moveTo>
                <a:lnTo>
                  <a:pt x="10371897" y="524363"/>
                </a:lnTo>
                <a:lnTo>
                  <a:pt x="10447831" y="448429"/>
                </a:lnTo>
                <a:lnTo>
                  <a:pt x="10493870" y="494468"/>
                </a:lnTo>
                <a:lnTo>
                  <a:pt x="10417936" y="570403"/>
                </a:lnTo>
                <a:lnTo>
                  <a:pt x="10493870" y="646337"/>
                </a:lnTo>
                <a:lnTo>
                  <a:pt x="10447831" y="692376"/>
                </a:lnTo>
                <a:lnTo>
                  <a:pt x="10371897" y="616442"/>
                </a:lnTo>
                <a:lnTo>
                  <a:pt x="10295963" y="692376"/>
                </a:lnTo>
                <a:lnTo>
                  <a:pt x="10249924" y="646337"/>
                </a:lnTo>
                <a:lnTo>
                  <a:pt x="10325858" y="570403"/>
                </a:lnTo>
                <a:lnTo>
                  <a:pt x="10249924" y="494468"/>
                </a:lnTo>
                <a:close/>
                <a:moveTo>
                  <a:pt x="9693272" y="448429"/>
                </a:moveTo>
                <a:lnTo>
                  <a:pt x="9769206" y="524363"/>
                </a:lnTo>
                <a:lnTo>
                  <a:pt x="9845140" y="448429"/>
                </a:lnTo>
                <a:lnTo>
                  <a:pt x="9891180" y="494468"/>
                </a:lnTo>
                <a:lnTo>
                  <a:pt x="9815245" y="570403"/>
                </a:lnTo>
                <a:lnTo>
                  <a:pt x="9891180" y="646337"/>
                </a:lnTo>
                <a:lnTo>
                  <a:pt x="9845140" y="692376"/>
                </a:lnTo>
                <a:lnTo>
                  <a:pt x="9769206" y="616442"/>
                </a:lnTo>
                <a:lnTo>
                  <a:pt x="9693272" y="692376"/>
                </a:lnTo>
                <a:lnTo>
                  <a:pt x="9647233" y="646337"/>
                </a:lnTo>
                <a:lnTo>
                  <a:pt x="9723167" y="570403"/>
                </a:lnTo>
                <a:lnTo>
                  <a:pt x="9647233" y="494468"/>
                </a:lnTo>
                <a:close/>
                <a:moveTo>
                  <a:pt x="9091777" y="448429"/>
                </a:moveTo>
                <a:lnTo>
                  <a:pt x="9167711" y="524363"/>
                </a:lnTo>
                <a:lnTo>
                  <a:pt x="9243645" y="448429"/>
                </a:lnTo>
                <a:lnTo>
                  <a:pt x="9289684" y="494468"/>
                </a:lnTo>
                <a:lnTo>
                  <a:pt x="9213750" y="570403"/>
                </a:lnTo>
                <a:lnTo>
                  <a:pt x="9289684" y="646337"/>
                </a:lnTo>
                <a:lnTo>
                  <a:pt x="9243645" y="692376"/>
                </a:lnTo>
                <a:lnTo>
                  <a:pt x="9167711" y="616442"/>
                </a:lnTo>
                <a:lnTo>
                  <a:pt x="9091777" y="692376"/>
                </a:lnTo>
                <a:lnTo>
                  <a:pt x="9045738" y="646337"/>
                </a:lnTo>
                <a:lnTo>
                  <a:pt x="9121672" y="570403"/>
                </a:lnTo>
                <a:lnTo>
                  <a:pt x="9045738" y="494468"/>
                </a:lnTo>
                <a:close/>
                <a:moveTo>
                  <a:pt x="8488488" y="448429"/>
                </a:moveTo>
                <a:lnTo>
                  <a:pt x="8564422" y="524363"/>
                </a:lnTo>
                <a:lnTo>
                  <a:pt x="8640356" y="448429"/>
                </a:lnTo>
                <a:lnTo>
                  <a:pt x="8686396" y="494468"/>
                </a:lnTo>
                <a:lnTo>
                  <a:pt x="8610461" y="570403"/>
                </a:lnTo>
                <a:lnTo>
                  <a:pt x="8686396" y="646337"/>
                </a:lnTo>
                <a:lnTo>
                  <a:pt x="8640356" y="692376"/>
                </a:lnTo>
                <a:lnTo>
                  <a:pt x="8564422" y="616442"/>
                </a:lnTo>
                <a:lnTo>
                  <a:pt x="8488488" y="692376"/>
                </a:lnTo>
                <a:lnTo>
                  <a:pt x="8442449" y="646337"/>
                </a:lnTo>
                <a:lnTo>
                  <a:pt x="8518383" y="570403"/>
                </a:lnTo>
                <a:lnTo>
                  <a:pt x="8442449" y="494468"/>
                </a:lnTo>
                <a:close/>
                <a:moveTo>
                  <a:pt x="7886396" y="448429"/>
                </a:moveTo>
                <a:lnTo>
                  <a:pt x="7962330" y="524363"/>
                </a:lnTo>
                <a:lnTo>
                  <a:pt x="8038264" y="448429"/>
                </a:lnTo>
                <a:lnTo>
                  <a:pt x="8084303" y="494468"/>
                </a:lnTo>
                <a:lnTo>
                  <a:pt x="8008369" y="570403"/>
                </a:lnTo>
                <a:lnTo>
                  <a:pt x="8084303" y="646337"/>
                </a:lnTo>
                <a:lnTo>
                  <a:pt x="8038264" y="692376"/>
                </a:lnTo>
                <a:lnTo>
                  <a:pt x="7962330" y="616442"/>
                </a:lnTo>
                <a:lnTo>
                  <a:pt x="7886396" y="692376"/>
                </a:lnTo>
                <a:lnTo>
                  <a:pt x="7840357" y="646337"/>
                </a:lnTo>
                <a:lnTo>
                  <a:pt x="7916291" y="570403"/>
                </a:lnTo>
                <a:lnTo>
                  <a:pt x="7840357" y="494468"/>
                </a:lnTo>
                <a:close/>
                <a:moveTo>
                  <a:pt x="7283705" y="448429"/>
                </a:moveTo>
                <a:lnTo>
                  <a:pt x="7359639" y="524363"/>
                </a:lnTo>
                <a:lnTo>
                  <a:pt x="7435573" y="448429"/>
                </a:lnTo>
                <a:lnTo>
                  <a:pt x="7481613" y="494468"/>
                </a:lnTo>
                <a:lnTo>
                  <a:pt x="7405678" y="570403"/>
                </a:lnTo>
                <a:lnTo>
                  <a:pt x="7481613" y="646337"/>
                </a:lnTo>
                <a:lnTo>
                  <a:pt x="7435573" y="692376"/>
                </a:lnTo>
                <a:lnTo>
                  <a:pt x="7359639" y="616442"/>
                </a:lnTo>
                <a:lnTo>
                  <a:pt x="7283705" y="692376"/>
                </a:lnTo>
                <a:lnTo>
                  <a:pt x="7237666" y="646337"/>
                </a:lnTo>
                <a:lnTo>
                  <a:pt x="7313600" y="570403"/>
                </a:lnTo>
                <a:lnTo>
                  <a:pt x="7237666" y="494468"/>
                </a:lnTo>
                <a:close/>
                <a:moveTo>
                  <a:pt x="6681612" y="448429"/>
                </a:moveTo>
                <a:lnTo>
                  <a:pt x="6757546" y="524363"/>
                </a:lnTo>
                <a:lnTo>
                  <a:pt x="6833480" y="448429"/>
                </a:lnTo>
                <a:lnTo>
                  <a:pt x="6879519" y="494468"/>
                </a:lnTo>
                <a:lnTo>
                  <a:pt x="6803585" y="570403"/>
                </a:lnTo>
                <a:lnTo>
                  <a:pt x="6879519" y="646337"/>
                </a:lnTo>
                <a:lnTo>
                  <a:pt x="6833480" y="692376"/>
                </a:lnTo>
                <a:lnTo>
                  <a:pt x="6757546" y="616442"/>
                </a:lnTo>
                <a:lnTo>
                  <a:pt x="6681612" y="692376"/>
                </a:lnTo>
                <a:lnTo>
                  <a:pt x="6635573" y="646337"/>
                </a:lnTo>
                <a:lnTo>
                  <a:pt x="6711507" y="570403"/>
                </a:lnTo>
                <a:lnTo>
                  <a:pt x="6635573" y="494468"/>
                </a:lnTo>
                <a:close/>
                <a:moveTo>
                  <a:pt x="6078921" y="448429"/>
                </a:moveTo>
                <a:lnTo>
                  <a:pt x="6154855" y="524363"/>
                </a:lnTo>
                <a:lnTo>
                  <a:pt x="6230789" y="448429"/>
                </a:lnTo>
                <a:lnTo>
                  <a:pt x="6276829" y="494468"/>
                </a:lnTo>
                <a:lnTo>
                  <a:pt x="6200894" y="570403"/>
                </a:lnTo>
                <a:lnTo>
                  <a:pt x="6276829" y="646337"/>
                </a:lnTo>
                <a:lnTo>
                  <a:pt x="6230789" y="692376"/>
                </a:lnTo>
                <a:lnTo>
                  <a:pt x="6154855" y="616442"/>
                </a:lnTo>
                <a:lnTo>
                  <a:pt x="6078921" y="692376"/>
                </a:lnTo>
                <a:lnTo>
                  <a:pt x="6032882" y="646337"/>
                </a:lnTo>
                <a:lnTo>
                  <a:pt x="6108816" y="570403"/>
                </a:lnTo>
                <a:lnTo>
                  <a:pt x="6032882" y="494468"/>
                </a:lnTo>
                <a:close/>
                <a:moveTo>
                  <a:pt x="4874137" y="448429"/>
                </a:moveTo>
                <a:lnTo>
                  <a:pt x="4950071" y="524363"/>
                </a:lnTo>
                <a:lnTo>
                  <a:pt x="5026005" y="448429"/>
                </a:lnTo>
                <a:lnTo>
                  <a:pt x="5072044" y="494468"/>
                </a:lnTo>
                <a:lnTo>
                  <a:pt x="4996110" y="570403"/>
                </a:lnTo>
                <a:lnTo>
                  <a:pt x="5072044" y="646337"/>
                </a:lnTo>
                <a:lnTo>
                  <a:pt x="5026005" y="692376"/>
                </a:lnTo>
                <a:lnTo>
                  <a:pt x="4950071" y="616442"/>
                </a:lnTo>
                <a:lnTo>
                  <a:pt x="4874137" y="692376"/>
                </a:lnTo>
                <a:lnTo>
                  <a:pt x="4828098" y="646337"/>
                </a:lnTo>
                <a:lnTo>
                  <a:pt x="4904032" y="570403"/>
                </a:lnTo>
                <a:lnTo>
                  <a:pt x="4828098" y="494468"/>
                </a:lnTo>
                <a:close/>
                <a:moveTo>
                  <a:pt x="4272044" y="448429"/>
                </a:moveTo>
                <a:lnTo>
                  <a:pt x="4347978" y="524363"/>
                </a:lnTo>
                <a:lnTo>
                  <a:pt x="4423913" y="448429"/>
                </a:lnTo>
                <a:lnTo>
                  <a:pt x="4469951" y="494468"/>
                </a:lnTo>
                <a:lnTo>
                  <a:pt x="4394017" y="570403"/>
                </a:lnTo>
                <a:lnTo>
                  <a:pt x="4469951" y="646337"/>
                </a:lnTo>
                <a:lnTo>
                  <a:pt x="4423913" y="692376"/>
                </a:lnTo>
                <a:lnTo>
                  <a:pt x="4347978" y="616442"/>
                </a:lnTo>
                <a:lnTo>
                  <a:pt x="4272044" y="692376"/>
                </a:lnTo>
                <a:lnTo>
                  <a:pt x="4226005" y="646337"/>
                </a:lnTo>
                <a:lnTo>
                  <a:pt x="4301939" y="570403"/>
                </a:lnTo>
                <a:lnTo>
                  <a:pt x="4226005" y="494468"/>
                </a:lnTo>
                <a:close/>
                <a:moveTo>
                  <a:pt x="3668756" y="448429"/>
                </a:moveTo>
                <a:lnTo>
                  <a:pt x="3744690" y="524363"/>
                </a:lnTo>
                <a:lnTo>
                  <a:pt x="3820624" y="449625"/>
                </a:lnTo>
                <a:lnTo>
                  <a:pt x="3866663" y="495664"/>
                </a:lnTo>
                <a:lnTo>
                  <a:pt x="3790729" y="571598"/>
                </a:lnTo>
                <a:lnTo>
                  <a:pt x="3866663" y="647533"/>
                </a:lnTo>
                <a:lnTo>
                  <a:pt x="3820624" y="692376"/>
                </a:lnTo>
                <a:lnTo>
                  <a:pt x="3744690" y="616442"/>
                </a:lnTo>
                <a:lnTo>
                  <a:pt x="3668756" y="692376"/>
                </a:lnTo>
                <a:lnTo>
                  <a:pt x="3622717" y="646337"/>
                </a:lnTo>
                <a:lnTo>
                  <a:pt x="3698651" y="570403"/>
                </a:lnTo>
                <a:lnTo>
                  <a:pt x="3622717" y="494468"/>
                </a:lnTo>
                <a:close/>
                <a:moveTo>
                  <a:pt x="2464615" y="448429"/>
                </a:moveTo>
                <a:lnTo>
                  <a:pt x="2540553" y="524363"/>
                </a:lnTo>
                <a:lnTo>
                  <a:pt x="2616487" y="448429"/>
                </a:lnTo>
                <a:lnTo>
                  <a:pt x="2662526" y="494468"/>
                </a:lnTo>
                <a:lnTo>
                  <a:pt x="2586592" y="570403"/>
                </a:lnTo>
                <a:lnTo>
                  <a:pt x="2662526" y="646337"/>
                </a:lnTo>
                <a:lnTo>
                  <a:pt x="2616487" y="692376"/>
                </a:lnTo>
                <a:lnTo>
                  <a:pt x="2540553" y="616442"/>
                </a:lnTo>
                <a:lnTo>
                  <a:pt x="2464615" y="692376"/>
                </a:lnTo>
                <a:lnTo>
                  <a:pt x="2418575" y="646337"/>
                </a:lnTo>
                <a:lnTo>
                  <a:pt x="2494511" y="570403"/>
                </a:lnTo>
                <a:lnTo>
                  <a:pt x="2418575" y="494468"/>
                </a:lnTo>
                <a:close/>
                <a:moveTo>
                  <a:pt x="1861918" y="448429"/>
                </a:moveTo>
                <a:lnTo>
                  <a:pt x="1937853" y="524363"/>
                </a:lnTo>
                <a:lnTo>
                  <a:pt x="2013788" y="448429"/>
                </a:lnTo>
                <a:lnTo>
                  <a:pt x="2059826" y="494468"/>
                </a:lnTo>
                <a:lnTo>
                  <a:pt x="1983892" y="570403"/>
                </a:lnTo>
                <a:lnTo>
                  <a:pt x="2059826" y="646337"/>
                </a:lnTo>
                <a:lnTo>
                  <a:pt x="2013788" y="692376"/>
                </a:lnTo>
                <a:lnTo>
                  <a:pt x="1937853" y="616442"/>
                </a:lnTo>
                <a:lnTo>
                  <a:pt x="1861918" y="692376"/>
                </a:lnTo>
                <a:lnTo>
                  <a:pt x="1815878" y="646337"/>
                </a:lnTo>
                <a:lnTo>
                  <a:pt x="1891814" y="570403"/>
                </a:lnTo>
                <a:lnTo>
                  <a:pt x="1815878" y="494468"/>
                </a:lnTo>
                <a:close/>
                <a:moveTo>
                  <a:pt x="657131" y="448429"/>
                </a:moveTo>
                <a:lnTo>
                  <a:pt x="733066" y="524363"/>
                </a:lnTo>
                <a:lnTo>
                  <a:pt x="809000" y="448429"/>
                </a:lnTo>
                <a:lnTo>
                  <a:pt x="855038" y="494468"/>
                </a:lnTo>
                <a:lnTo>
                  <a:pt x="779105" y="570403"/>
                </a:lnTo>
                <a:lnTo>
                  <a:pt x="855038" y="646337"/>
                </a:lnTo>
                <a:lnTo>
                  <a:pt x="809000" y="692376"/>
                </a:lnTo>
                <a:lnTo>
                  <a:pt x="733066" y="616442"/>
                </a:lnTo>
                <a:lnTo>
                  <a:pt x="657131" y="692376"/>
                </a:lnTo>
                <a:lnTo>
                  <a:pt x="611092" y="646337"/>
                </a:lnTo>
                <a:lnTo>
                  <a:pt x="687026" y="570403"/>
                </a:lnTo>
                <a:lnTo>
                  <a:pt x="611092" y="494468"/>
                </a:lnTo>
                <a:close/>
                <a:moveTo>
                  <a:pt x="1914537" y="0"/>
                </a:moveTo>
                <a:lnTo>
                  <a:pt x="1961174" y="0"/>
                </a:lnTo>
                <a:lnTo>
                  <a:pt x="1961174" y="107025"/>
                </a:lnTo>
                <a:lnTo>
                  <a:pt x="2068200" y="107025"/>
                </a:lnTo>
                <a:lnTo>
                  <a:pt x="2068200" y="154260"/>
                </a:lnTo>
                <a:lnTo>
                  <a:pt x="1961174" y="154260"/>
                </a:lnTo>
                <a:lnTo>
                  <a:pt x="1961174" y="261286"/>
                </a:lnTo>
                <a:lnTo>
                  <a:pt x="1914537" y="261286"/>
                </a:lnTo>
                <a:lnTo>
                  <a:pt x="1914537" y="154260"/>
                </a:lnTo>
                <a:lnTo>
                  <a:pt x="1807509" y="154260"/>
                </a:lnTo>
                <a:lnTo>
                  <a:pt x="1807509" y="107025"/>
                </a:lnTo>
                <a:lnTo>
                  <a:pt x="1914537" y="107025"/>
                </a:lnTo>
                <a:close/>
                <a:moveTo>
                  <a:pt x="1311837" y="0"/>
                </a:moveTo>
                <a:lnTo>
                  <a:pt x="1359072" y="0"/>
                </a:lnTo>
                <a:lnTo>
                  <a:pt x="1359072" y="107025"/>
                </a:lnTo>
                <a:lnTo>
                  <a:pt x="1466101" y="107025"/>
                </a:lnTo>
                <a:lnTo>
                  <a:pt x="1466101" y="154260"/>
                </a:lnTo>
                <a:lnTo>
                  <a:pt x="1359072" y="154260"/>
                </a:lnTo>
                <a:lnTo>
                  <a:pt x="1359072" y="261286"/>
                </a:lnTo>
                <a:lnTo>
                  <a:pt x="1311837" y="261286"/>
                </a:lnTo>
                <a:lnTo>
                  <a:pt x="1311837" y="154260"/>
                </a:lnTo>
                <a:lnTo>
                  <a:pt x="1204817" y="154260"/>
                </a:lnTo>
                <a:lnTo>
                  <a:pt x="1204817" y="107025"/>
                </a:lnTo>
                <a:lnTo>
                  <a:pt x="1311837" y="107025"/>
                </a:lnTo>
                <a:close/>
                <a:moveTo>
                  <a:pt x="709751" y="0"/>
                </a:moveTo>
                <a:lnTo>
                  <a:pt x="756387" y="0"/>
                </a:lnTo>
                <a:lnTo>
                  <a:pt x="756387" y="107025"/>
                </a:lnTo>
                <a:lnTo>
                  <a:pt x="863412" y="107025"/>
                </a:lnTo>
                <a:lnTo>
                  <a:pt x="863412" y="154260"/>
                </a:lnTo>
                <a:lnTo>
                  <a:pt x="756387" y="154260"/>
                </a:lnTo>
                <a:lnTo>
                  <a:pt x="756387" y="261286"/>
                </a:lnTo>
                <a:lnTo>
                  <a:pt x="709751" y="261286"/>
                </a:lnTo>
                <a:lnTo>
                  <a:pt x="709751" y="154260"/>
                </a:lnTo>
                <a:lnTo>
                  <a:pt x="602725" y="154260"/>
                </a:lnTo>
                <a:lnTo>
                  <a:pt x="602725" y="107025"/>
                </a:lnTo>
                <a:lnTo>
                  <a:pt x="709751" y="107025"/>
                </a:lnTo>
                <a:close/>
                <a:moveTo>
                  <a:pt x="107060" y="0"/>
                </a:moveTo>
                <a:lnTo>
                  <a:pt x="154295" y="0"/>
                </a:lnTo>
                <a:lnTo>
                  <a:pt x="154295" y="107025"/>
                </a:lnTo>
                <a:lnTo>
                  <a:pt x="261321" y="107025"/>
                </a:lnTo>
                <a:lnTo>
                  <a:pt x="261321" y="154260"/>
                </a:lnTo>
                <a:lnTo>
                  <a:pt x="154295" y="154260"/>
                </a:lnTo>
                <a:lnTo>
                  <a:pt x="154295" y="261286"/>
                </a:lnTo>
                <a:lnTo>
                  <a:pt x="107060" y="261286"/>
                </a:lnTo>
                <a:lnTo>
                  <a:pt x="107060" y="154260"/>
                </a:lnTo>
                <a:lnTo>
                  <a:pt x="36" y="154260"/>
                </a:lnTo>
                <a:lnTo>
                  <a:pt x="36" y="107025"/>
                </a:lnTo>
                <a:lnTo>
                  <a:pt x="107060" y="107025"/>
                </a:lnTo>
                <a:close/>
                <a:moveTo>
                  <a:pt x="3721970" y="0"/>
                </a:moveTo>
                <a:lnTo>
                  <a:pt x="3768606" y="0"/>
                </a:lnTo>
                <a:lnTo>
                  <a:pt x="3768606" y="107025"/>
                </a:lnTo>
                <a:lnTo>
                  <a:pt x="3875632" y="107025"/>
                </a:lnTo>
                <a:lnTo>
                  <a:pt x="3875632" y="154260"/>
                </a:lnTo>
                <a:lnTo>
                  <a:pt x="3768606" y="154260"/>
                </a:lnTo>
                <a:lnTo>
                  <a:pt x="3768606" y="261286"/>
                </a:lnTo>
                <a:lnTo>
                  <a:pt x="3721970" y="261286"/>
                </a:lnTo>
                <a:lnTo>
                  <a:pt x="3721970" y="154260"/>
                </a:lnTo>
                <a:lnTo>
                  <a:pt x="3614944" y="154260"/>
                </a:lnTo>
                <a:lnTo>
                  <a:pt x="3614944" y="107025"/>
                </a:lnTo>
                <a:lnTo>
                  <a:pt x="3721970" y="107025"/>
                </a:lnTo>
                <a:close/>
                <a:moveTo>
                  <a:pt x="3119338" y="0"/>
                </a:moveTo>
                <a:lnTo>
                  <a:pt x="3166572" y="0"/>
                </a:lnTo>
                <a:lnTo>
                  <a:pt x="3166572" y="107025"/>
                </a:lnTo>
                <a:lnTo>
                  <a:pt x="3273600" y="107025"/>
                </a:lnTo>
                <a:lnTo>
                  <a:pt x="3273600" y="154260"/>
                </a:lnTo>
                <a:lnTo>
                  <a:pt x="3166572" y="154260"/>
                </a:lnTo>
                <a:lnTo>
                  <a:pt x="3166572" y="261286"/>
                </a:lnTo>
                <a:lnTo>
                  <a:pt x="3119338" y="261286"/>
                </a:lnTo>
                <a:lnTo>
                  <a:pt x="3119338" y="154260"/>
                </a:lnTo>
                <a:lnTo>
                  <a:pt x="3012311" y="154260"/>
                </a:lnTo>
                <a:lnTo>
                  <a:pt x="3012311" y="107025"/>
                </a:lnTo>
                <a:lnTo>
                  <a:pt x="3119338" y="107025"/>
                </a:lnTo>
                <a:close/>
                <a:moveTo>
                  <a:pt x="2516638" y="0"/>
                </a:moveTo>
                <a:lnTo>
                  <a:pt x="2563874" y="0"/>
                </a:lnTo>
                <a:lnTo>
                  <a:pt x="2563874" y="107025"/>
                </a:lnTo>
                <a:lnTo>
                  <a:pt x="2670900" y="107025"/>
                </a:lnTo>
                <a:lnTo>
                  <a:pt x="2670900" y="154260"/>
                </a:lnTo>
                <a:lnTo>
                  <a:pt x="2563874" y="154260"/>
                </a:lnTo>
                <a:lnTo>
                  <a:pt x="2563874" y="261286"/>
                </a:lnTo>
                <a:lnTo>
                  <a:pt x="2516638" y="261286"/>
                </a:lnTo>
                <a:lnTo>
                  <a:pt x="2516638" y="154260"/>
                </a:lnTo>
                <a:lnTo>
                  <a:pt x="2409610" y="154260"/>
                </a:lnTo>
                <a:lnTo>
                  <a:pt x="2409610" y="107025"/>
                </a:lnTo>
                <a:lnTo>
                  <a:pt x="2516638" y="107025"/>
                </a:lnTo>
                <a:close/>
                <a:moveTo>
                  <a:pt x="10348579" y="0"/>
                </a:moveTo>
                <a:lnTo>
                  <a:pt x="10395813" y="0"/>
                </a:lnTo>
                <a:lnTo>
                  <a:pt x="10395813" y="107025"/>
                </a:lnTo>
                <a:lnTo>
                  <a:pt x="10502838" y="107025"/>
                </a:lnTo>
                <a:lnTo>
                  <a:pt x="10502838" y="154260"/>
                </a:lnTo>
                <a:lnTo>
                  <a:pt x="10395813" y="154260"/>
                </a:lnTo>
                <a:lnTo>
                  <a:pt x="10395813" y="261286"/>
                </a:lnTo>
                <a:lnTo>
                  <a:pt x="10348579" y="261286"/>
                </a:lnTo>
                <a:lnTo>
                  <a:pt x="10348579" y="154260"/>
                </a:lnTo>
                <a:lnTo>
                  <a:pt x="10241553" y="154260"/>
                </a:lnTo>
                <a:lnTo>
                  <a:pt x="10241553" y="107025"/>
                </a:lnTo>
                <a:lnTo>
                  <a:pt x="10348579" y="107025"/>
                </a:lnTo>
                <a:close/>
                <a:moveTo>
                  <a:pt x="9746486" y="0"/>
                </a:moveTo>
                <a:lnTo>
                  <a:pt x="9793123" y="0"/>
                </a:lnTo>
                <a:lnTo>
                  <a:pt x="9793123" y="107025"/>
                </a:lnTo>
                <a:lnTo>
                  <a:pt x="9900148" y="107025"/>
                </a:lnTo>
                <a:lnTo>
                  <a:pt x="9900148" y="154260"/>
                </a:lnTo>
                <a:lnTo>
                  <a:pt x="9793123" y="154260"/>
                </a:lnTo>
                <a:lnTo>
                  <a:pt x="9793123" y="261286"/>
                </a:lnTo>
                <a:lnTo>
                  <a:pt x="9746486" y="261286"/>
                </a:lnTo>
                <a:lnTo>
                  <a:pt x="9746486" y="154260"/>
                </a:lnTo>
                <a:lnTo>
                  <a:pt x="9639460" y="154260"/>
                </a:lnTo>
                <a:lnTo>
                  <a:pt x="9639460" y="107025"/>
                </a:lnTo>
                <a:lnTo>
                  <a:pt x="9746486" y="107025"/>
                </a:lnTo>
                <a:close/>
                <a:moveTo>
                  <a:pt x="9143796" y="0"/>
                </a:moveTo>
                <a:lnTo>
                  <a:pt x="9191030" y="0"/>
                </a:lnTo>
                <a:lnTo>
                  <a:pt x="9191030" y="107025"/>
                </a:lnTo>
                <a:lnTo>
                  <a:pt x="9298055" y="107025"/>
                </a:lnTo>
                <a:lnTo>
                  <a:pt x="9298055" y="154260"/>
                </a:lnTo>
                <a:lnTo>
                  <a:pt x="9191030" y="154260"/>
                </a:lnTo>
                <a:lnTo>
                  <a:pt x="9191030" y="261286"/>
                </a:lnTo>
                <a:lnTo>
                  <a:pt x="9143796" y="261286"/>
                </a:lnTo>
                <a:lnTo>
                  <a:pt x="9143796" y="154260"/>
                </a:lnTo>
                <a:lnTo>
                  <a:pt x="9036770" y="154260"/>
                </a:lnTo>
                <a:lnTo>
                  <a:pt x="9036770" y="107025"/>
                </a:lnTo>
                <a:lnTo>
                  <a:pt x="9143796" y="107025"/>
                </a:lnTo>
                <a:close/>
                <a:moveTo>
                  <a:pt x="8541105" y="0"/>
                </a:moveTo>
                <a:lnTo>
                  <a:pt x="8588339" y="0"/>
                </a:lnTo>
                <a:lnTo>
                  <a:pt x="8588339" y="107025"/>
                </a:lnTo>
                <a:lnTo>
                  <a:pt x="8695365" y="107025"/>
                </a:lnTo>
                <a:lnTo>
                  <a:pt x="8695365" y="154260"/>
                </a:lnTo>
                <a:lnTo>
                  <a:pt x="8588339" y="154260"/>
                </a:lnTo>
                <a:lnTo>
                  <a:pt x="8588339" y="261286"/>
                </a:lnTo>
                <a:lnTo>
                  <a:pt x="8541105" y="261286"/>
                </a:lnTo>
                <a:lnTo>
                  <a:pt x="8541105" y="154260"/>
                </a:lnTo>
                <a:lnTo>
                  <a:pt x="8434079" y="154260"/>
                </a:lnTo>
                <a:lnTo>
                  <a:pt x="8434079" y="107025"/>
                </a:lnTo>
                <a:lnTo>
                  <a:pt x="8541105" y="107025"/>
                </a:lnTo>
                <a:close/>
                <a:moveTo>
                  <a:pt x="7939012" y="0"/>
                </a:moveTo>
                <a:lnTo>
                  <a:pt x="7985648" y="0"/>
                </a:lnTo>
                <a:lnTo>
                  <a:pt x="7985648" y="107025"/>
                </a:lnTo>
                <a:lnTo>
                  <a:pt x="8092674" y="107025"/>
                </a:lnTo>
                <a:lnTo>
                  <a:pt x="8092674" y="154260"/>
                </a:lnTo>
                <a:lnTo>
                  <a:pt x="7985648" y="154260"/>
                </a:lnTo>
                <a:lnTo>
                  <a:pt x="7985648" y="261286"/>
                </a:lnTo>
                <a:lnTo>
                  <a:pt x="7939012" y="261286"/>
                </a:lnTo>
                <a:lnTo>
                  <a:pt x="7939012" y="154260"/>
                </a:lnTo>
                <a:lnTo>
                  <a:pt x="7831986" y="154260"/>
                </a:lnTo>
                <a:lnTo>
                  <a:pt x="7831986" y="107025"/>
                </a:lnTo>
                <a:lnTo>
                  <a:pt x="7939012" y="107025"/>
                </a:lnTo>
                <a:close/>
                <a:moveTo>
                  <a:pt x="7336321" y="0"/>
                </a:moveTo>
                <a:lnTo>
                  <a:pt x="7383555" y="0"/>
                </a:lnTo>
                <a:lnTo>
                  <a:pt x="7383555" y="107025"/>
                </a:lnTo>
                <a:lnTo>
                  <a:pt x="7490581" y="107025"/>
                </a:lnTo>
                <a:lnTo>
                  <a:pt x="7490581" y="154260"/>
                </a:lnTo>
                <a:lnTo>
                  <a:pt x="7383555" y="154260"/>
                </a:lnTo>
                <a:lnTo>
                  <a:pt x="7383555" y="261286"/>
                </a:lnTo>
                <a:lnTo>
                  <a:pt x="7336321" y="261286"/>
                </a:lnTo>
                <a:lnTo>
                  <a:pt x="7336321" y="154260"/>
                </a:lnTo>
                <a:lnTo>
                  <a:pt x="7229295" y="154260"/>
                </a:lnTo>
                <a:lnTo>
                  <a:pt x="7229295" y="107025"/>
                </a:lnTo>
                <a:lnTo>
                  <a:pt x="7336321" y="107025"/>
                </a:lnTo>
                <a:close/>
                <a:moveTo>
                  <a:pt x="6734228" y="0"/>
                </a:moveTo>
                <a:lnTo>
                  <a:pt x="6780864" y="0"/>
                </a:lnTo>
                <a:lnTo>
                  <a:pt x="6780864" y="107025"/>
                </a:lnTo>
                <a:lnTo>
                  <a:pt x="6887890" y="107025"/>
                </a:lnTo>
                <a:lnTo>
                  <a:pt x="6887890" y="154260"/>
                </a:lnTo>
                <a:lnTo>
                  <a:pt x="6780864" y="154260"/>
                </a:lnTo>
                <a:lnTo>
                  <a:pt x="6780864" y="261286"/>
                </a:lnTo>
                <a:lnTo>
                  <a:pt x="6734228" y="261286"/>
                </a:lnTo>
                <a:lnTo>
                  <a:pt x="6734228" y="154260"/>
                </a:lnTo>
                <a:lnTo>
                  <a:pt x="6627202" y="154260"/>
                </a:lnTo>
                <a:lnTo>
                  <a:pt x="6627202" y="107025"/>
                </a:lnTo>
                <a:lnTo>
                  <a:pt x="6734228" y="107025"/>
                </a:lnTo>
                <a:close/>
                <a:moveTo>
                  <a:pt x="6131537" y="0"/>
                </a:moveTo>
                <a:lnTo>
                  <a:pt x="6178771" y="0"/>
                </a:lnTo>
                <a:lnTo>
                  <a:pt x="6178771" y="107025"/>
                </a:lnTo>
                <a:lnTo>
                  <a:pt x="6285797" y="107025"/>
                </a:lnTo>
                <a:lnTo>
                  <a:pt x="6285797" y="154260"/>
                </a:lnTo>
                <a:lnTo>
                  <a:pt x="6178771" y="154260"/>
                </a:lnTo>
                <a:lnTo>
                  <a:pt x="6178771" y="261286"/>
                </a:lnTo>
                <a:lnTo>
                  <a:pt x="6131537" y="261286"/>
                </a:lnTo>
                <a:lnTo>
                  <a:pt x="6131537" y="154260"/>
                </a:lnTo>
                <a:lnTo>
                  <a:pt x="6024511" y="154260"/>
                </a:lnTo>
                <a:lnTo>
                  <a:pt x="6024511" y="107025"/>
                </a:lnTo>
                <a:lnTo>
                  <a:pt x="6131537" y="107025"/>
                </a:lnTo>
                <a:close/>
                <a:moveTo>
                  <a:pt x="5528846" y="0"/>
                </a:moveTo>
                <a:lnTo>
                  <a:pt x="5576080" y="0"/>
                </a:lnTo>
                <a:lnTo>
                  <a:pt x="5576080" y="107025"/>
                </a:lnTo>
                <a:lnTo>
                  <a:pt x="5683106" y="107025"/>
                </a:lnTo>
                <a:lnTo>
                  <a:pt x="5683106" y="154260"/>
                </a:lnTo>
                <a:lnTo>
                  <a:pt x="5576080" y="154260"/>
                </a:lnTo>
                <a:lnTo>
                  <a:pt x="5576080" y="261286"/>
                </a:lnTo>
                <a:lnTo>
                  <a:pt x="5528846" y="261286"/>
                </a:lnTo>
                <a:lnTo>
                  <a:pt x="5528846" y="154260"/>
                </a:lnTo>
                <a:lnTo>
                  <a:pt x="5421820" y="154260"/>
                </a:lnTo>
                <a:lnTo>
                  <a:pt x="5421820" y="107025"/>
                </a:lnTo>
                <a:lnTo>
                  <a:pt x="5528846" y="107025"/>
                </a:lnTo>
                <a:close/>
                <a:moveTo>
                  <a:pt x="4926753" y="0"/>
                </a:moveTo>
                <a:lnTo>
                  <a:pt x="4973389" y="0"/>
                </a:lnTo>
                <a:lnTo>
                  <a:pt x="4973389" y="107025"/>
                </a:lnTo>
                <a:lnTo>
                  <a:pt x="5080415" y="107025"/>
                </a:lnTo>
                <a:lnTo>
                  <a:pt x="5080415" y="154260"/>
                </a:lnTo>
                <a:lnTo>
                  <a:pt x="4973389" y="154260"/>
                </a:lnTo>
                <a:lnTo>
                  <a:pt x="4973389" y="261286"/>
                </a:lnTo>
                <a:lnTo>
                  <a:pt x="4926753" y="261286"/>
                </a:lnTo>
                <a:lnTo>
                  <a:pt x="4926753" y="154260"/>
                </a:lnTo>
                <a:lnTo>
                  <a:pt x="4819727" y="154260"/>
                </a:lnTo>
                <a:lnTo>
                  <a:pt x="4819727" y="107025"/>
                </a:lnTo>
                <a:lnTo>
                  <a:pt x="4926753" y="107025"/>
                </a:lnTo>
                <a:close/>
                <a:moveTo>
                  <a:pt x="4324063" y="0"/>
                </a:moveTo>
                <a:lnTo>
                  <a:pt x="4371297" y="0"/>
                </a:lnTo>
                <a:lnTo>
                  <a:pt x="4371297" y="107025"/>
                </a:lnTo>
                <a:lnTo>
                  <a:pt x="4478323" y="107025"/>
                </a:lnTo>
                <a:lnTo>
                  <a:pt x="4478323" y="154260"/>
                </a:lnTo>
                <a:lnTo>
                  <a:pt x="4371297" y="154260"/>
                </a:lnTo>
                <a:lnTo>
                  <a:pt x="4371297" y="261286"/>
                </a:lnTo>
                <a:lnTo>
                  <a:pt x="4324063" y="261286"/>
                </a:lnTo>
                <a:lnTo>
                  <a:pt x="4324063" y="154260"/>
                </a:lnTo>
                <a:lnTo>
                  <a:pt x="4217037" y="154260"/>
                </a:lnTo>
                <a:lnTo>
                  <a:pt x="4217037" y="107025"/>
                </a:lnTo>
                <a:lnTo>
                  <a:pt x="4324063" y="107025"/>
                </a:lnTo>
                <a:close/>
              </a:path>
            </a:pathLst>
          </a:custGeom>
          <a:solidFill>
            <a:srgbClr val="5D70FF">
              <a:alpha val="50000"/>
            </a:srgbClr>
          </a:solidFill>
          <a:ln w="59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4A4FABD-3F19-45C2-8CFA-CBC0065ED457}"/>
              </a:ext>
            </a:extLst>
          </p:cNvPr>
          <p:cNvSpPr txBox="1"/>
          <p:nvPr/>
        </p:nvSpPr>
        <p:spPr>
          <a:xfrm>
            <a:off x="4698682" y="3130138"/>
            <a:ext cx="8728672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4400" dirty="0">
                <a:solidFill>
                  <a:srgbClr val="0014A4"/>
                </a:solidFill>
                <a:latin typeface="Kanit Black" pitchFamily="2" charset="-34"/>
                <a:cs typeface="Kanit Black" pitchFamily="2" charset="-34"/>
              </a:rPr>
              <a:t>#03</a:t>
            </a:r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1F5F5197-066E-47EF-B7ED-BB268A168655}"/>
              </a:ext>
            </a:extLst>
          </p:cNvPr>
          <p:cNvSpPr/>
          <p:nvPr/>
        </p:nvSpPr>
        <p:spPr>
          <a:xfrm>
            <a:off x="0" y="3429000"/>
            <a:ext cx="12192000" cy="3790950"/>
          </a:xfrm>
          <a:prstGeom prst="rect">
            <a:avLst/>
          </a:prstGeom>
          <a:solidFill>
            <a:srgbClr val="FD4141"/>
          </a:solidFill>
          <a:ln>
            <a:noFill/>
          </a:ln>
          <a:effectLst>
            <a:outerShdw blurRad="127000" sx="103000" sy="103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-">
            <a:extLst>
              <a:ext uri="{FF2B5EF4-FFF2-40B4-BE49-F238E27FC236}">
                <a16:creationId xmlns:a16="http://schemas.microsoft.com/office/drawing/2014/main" id="{E72F3F80-1DF5-43B4-8136-1FCC94463C21}"/>
              </a:ext>
            </a:extLst>
          </p:cNvPr>
          <p:cNvSpPr/>
          <p:nvPr/>
        </p:nvSpPr>
        <p:spPr>
          <a:xfrm>
            <a:off x="10916670" y="573377"/>
            <a:ext cx="351645" cy="351645"/>
          </a:xfrm>
          <a:prstGeom prst="ellipse">
            <a:avLst/>
          </a:pr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EA37DDBB-D44A-4A8D-9230-BEE8A6C01C3A}"/>
              </a:ext>
            </a:extLst>
          </p:cNvPr>
          <p:cNvSpPr/>
          <p:nvPr/>
        </p:nvSpPr>
        <p:spPr>
          <a:xfrm>
            <a:off x="10840205" y="496913"/>
            <a:ext cx="504574" cy="504573"/>
          </a:xfrm>
          <a:prstGeom prst="ellipse">
            <a:avLst/>
          </a:prstGeom>
          <a:noFill/>
          <a:ln w="50800">
            <a:solidFill>
              <a:srgbClr val="FD414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7B695331-6AA9-42AA-B535-CA009F6DCE0B}"/>
              </a:ext>
            </a:extLst>
          </p:cNvPr>
          <p:cNvSpPr/>
          <p:nvPr/>
        </p:nvSpPr>
        <p:spPr>
          <a:xfrm rot="2700000">
            <a:off x="-590624" y="3998499"/>
            <a:ext cx="3586920" cy="3586920"/>
          </a:xfrm>
          <a:prstGeom prst="plus">
            <a:avLst>
              <a:gd name="adj" fmla="val 3534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-">
            <a:extLst>
              <a:ext uri="{FF2B5EF4-FFF2-40B4-BE49-F238E27FC236}">
                <a16:creationId xmlns:a16="http://schemas.microsoft.com/office/drawing/2014/main" id="{8EBB6C52-5D14-4D34-9395-45253D2C30E1}"/>
              </a:ext>
            </a:extLst>
          </p:cNvPr>
          <p:cNvSpPr/>
          <p:nvPr/>
        </p:nvSpPr>
        <p:spPr>
          <a:xfrm>
            <a:off x="4165600" y="3091543"/>
            <a:ext cx="3860800" cy="6951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Kanit Black" pitchFamily="2" charset="-34"/>
              <a:cs typeface="Kanit Black" pitchFamily="2" charset="-34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0C50CC2-8B08-4FB0-BEF3-949E5A8463BC}"/>
              </a:ext>
            </a:extLst>
          </p:cNvPr>
          <p:cNvSpPr txBox="1"/>
          <p:nvPr/>
        </p:nvSpPr>
        <p:spPr>
          <a:xfrm>
            <a:off x="3267524" y="3091543"/>
            <a:ext cx="56569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2">
                    <a:lumMod val="50000"/>
                  </a:schemeClr>
                </a:solidFill>
                <a:latin typeface="Kanit Black" pitchFamily="2" charset="-34"/>
                <a:cs typeface="Kanit Black" pitchFamily="2" charset="-34"/>
              </a:rPr>
              <a:t>Simple to Use</a:t>
            </a:r>
          </a:p>
        </p:txBody>
      </p:sp>
      <p:sp>
        <p:nvSpPr>
          <p:cNvPr id="41" name="PICTURE">
            <a:extLst>
              <a:ext uri="{FF2B5EF4-FFF2-40B4-BE49-F238E27FC236}">
                <a16:creationId xmlns:a16="http://schemas.microsoft.com/office/drawing/2014/main" id="{69367373-056E-4777-92E0-AD55A04A9A08}"/>
              </a:ext>
            </a:extLst>
          </p:cNvPr>
          <p:cNvSpPr/>
          <p:nvPr/>
        </p:nvSpPr>
        <p:spPr>
          <a:xfrm>
            <a:off x="1952189" y="3006761"/>
            <a:ext cx="8287622" cy="3451017"/>
          </a:xfrm>
          <a:prstGeom prst="rect">
            <a:avLst/>
          </a:prstGeom>
          <a:blipFill>
            <a:blip r:embed="rId2"/>
            <a:srcRect/>
            <a:stretch>
              <a:fillRect l="-12246" t="-36528" b="-38022"/>
            </a:stretch>
          </a:blipFill>
          <a:ln>
            <a:noFill/>
          </a:ln>
          <a:effectLst>
            <a:outerShdw blurRad="127000" dist="12700" dir="5400000" sx="102000" sy="102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A836EC4-DE1A-466C-A1E0-9B61BD851FB4}"/>
              </a:ext>
            </a:extLst>
          </p:cNvPr>
          <p:cNvSpPr txBox="1"/>
          <p:nvPr/>
        </p:nvSpPr>
        <p:spPr>
          <a:xfrm>
            <a:off x="7941111" y="4814309"/>
            <a:ext cx="430758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#03</a:t>
            </a:r>
          </a:p>
        </p:txBody>
      </p:sp>
      <p:sp>
        <p:nvSpPr>
          <p:cNvPr id="43" name="-">
            <a:extLst>
              <a:ext uri="{FF2B5EF4-FFF2-40B4-BE49-F238E27FC236}">
                <a16:creationId xmlns:a16="http://schemas.microsoft.com/office/drawing/2014/main" id="{DC64ECBB-2430-41AD-81DC-F4EE3A1910BA}"/>
              </a:ext>
            </a:extLst>
          </p:cNvPr>
          <p:cNvSpPr/>
          <p:nvPr/>
        </p:nvSpPr>
        <p:spPr>
          <a:xfrm>
            <a:off x="3768502" y="2680854"/>
            <a:ext cx="4654996" cy="3829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pc="600"/>
          </a:p>
        </p:txBody>
      </p:sp>
      <p:grpSp>
        <p:nvGrpSpPr>
          <p:cNvPr id="48" name="-">
            <a:extLst>
              <a:ext uri="{FF2B5EF4-FFF2-40B4-BE49-F238E27FC236}">
                <a16:creationId xmlns:a16="http://schemas.microsoft.com/office/drawing/2014/main" id="{B8D68250-1523-4185-B825-39764FA2E858}"/>
              </a:ext>
            </a:extLst>
          </p:cNvPr>
          <p:cNvGrpSpPr/>
          <p:nvPr/>
        </p:nvGrpSpPr>
        <p:grpSpPr>
          <a:xfrm>
            <a:off x="5498498" y="6322376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9" name="-">
              <a:extLst>
                <a:ext uri="{FF2B5EF4-FFF2-40B4-BE49-F238E27FC236}">
                  <a16:creationId xmlns:a16="http://schemas.microsoft.com/office/drawing/2014/main" id="{31FE21A1-B3FF-4C80-A9E2-EA529755D958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-">
              <a:extLst>
                <a:ext uri="{FF2B5EF4-FFF2-40B4-BE49-F238E27FC236}">
                  <a16:creationId xmlns:a16="http://schemas.microsoft.com/office/drawing/2014/main" id="{87F0DAD1-06D1-4E38-9CBC-99A0C796F0E8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FD41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1" name="-">
            <a:extLst>
              <a:ext uri="{FF2B5EF4-FFF2-40B4-BE49-F238E27FC236}">
                <a16:creationId xmlns:a16="http://schemas.microsoft.com/office/drawing/2014/main" id="{C152CE10-77A2-47F8-890B-E4657588F838}"/>
              </a:ext>
            </a:extLst>
          </p:cNvPr>
          <p:cNvGrpSpPr/>
          <p:nvPr/>
        </p:nvGrpSpPr>
        <p:grpSpPr>
          <a:xfrm>
            <a:off x="5946487" y="6322376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52" name="-">
              <a:extLst>
                <a:ext uri="{FF2B5EF4-FFF2-40B4-BE49-F238E27FC236}">
                  <a16:creationId xmlns:a16="http://schemas.microsoft.com/office/drawing/2014/main" id="{5B36534F-AD4C-45C4-938C-1DC78D8B38F1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53" name="Graphic 1069">
              <a:extLst>
                <a:ext uri="{FF2B5EF4-FFF2-40B4-BE49-F238E27FC236}">
                  <a16:creationId xmlns:a16="http://schemas.microsoft.com/office/drawing/2014/main" id="{8981BBF5-5EE7-4DBF-BA5B-267314A39143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54" name="-">
                <a:extLst>
                  <a:ext uri="{FF2B5EF4-FFF2-40B4-BE49-F238E27FC236}">
                    <a16:creationId xmlns:a16="http://schemas.microsoft.com/office/drawing/2014/main" id="{00E43CD1-94CB-4C8F-9241-716FBE58784C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FD41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-">
                <a:extLst>
                  <a:ext uri="{FF2B5EF4-FFF2-40B4-BE49-F238E27FC236}">
                    <a16:creationId xmlns:a16="http://schemas.microsoft.com/office/drawing/2014/main" id="{6DFF99A8-8F65-4E19-B58B-84DACA0B6E10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FD41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56" name="-">
            <a:extLst>
              <a:ext uri="{FF2B5EF4-FFF2-40B4-BE49-F238E27FC236}">
                <a16:creationId xmlns:a16="http://schemas.microsoft.com/office/drawing/2014/main" id="{F53EBE3C-68A2-42CB-8442-647C8B392059}"/>
              </a:ext>
            </a:extLst>
          </p:cNvPr>
          <p:cNvGrpSpPr/>
          <p:nvPr/>
        </p:nvGrpSpPr>
        <p:grpSpPr>
          <a:xfrm>
            <a:off x="6394477" y="6323471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57" name="-">
              <a:extLst>
                <a:ext uri="{FF2B5EF4-FFF2-40B4-BE49-F238E27FC236}">
                  <a16:creationId xmlns:a16="http://schemas.microsoft.com/office/drawing/2014/main" id="{3E9AAA35-3B68-4AC3-9BA2-24E735EB10D7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FD41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8" name="-">
              <a:extLst>
                <a:ext uri="{FF2B5EF4-FFF2-40B4-BE49-F238E27FC236}">
                  <a16:creationId xmlns:a16="http://schemas.microsoft.com/office/drawing/2014/main" id="{4AC04E39-77DB-4EA3-A167-3D0B0435E434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A3751839-0AB4-4D8F-81EE-28EE41056064}"/>
              </a:ext>
            </a:extLst>
          </p:cNvPr>
          <p:cNvSpPr txBox="1"/>
          <p:nvPr/>
        </p:nvSpPr>
        <p:spPr>
          <a:xfrm>
            <a:off x="5279110" y="315137"/>
            <a:ext cx="1633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LOGO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48D2DBE-EC36-452D-BEAE-47AC9063C656}"/>
              </a:ext>
            </a:extLst>
          </p:cNvPr>
          <p:cNvSpPr txBox="1"/>
          <p:nvPr/>
        </p:nvSpPr>
        <p:spPr>
          <a:xfrm>
            <a:off x="3976670" y="2708101"/>
            <a:ext cx="4238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600" dirty="0">
                <a:solidFill>
                  <a:schemeClr val="tx2">
                    <a:lumMod val="50000"/>
                  </a:schemeClr>
                </a:solidFill>
                <a:latin typeface="Kanit SemiBold" pitchFamily="2" charset="-34"/>
                <a:cs typeface="Kanit SemiBold" pitchFamily="2" charset="-34"/>
              </a:rPr>
              <a:t>WWW.YOURDOMAIN.COM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18C0617-9B46-4D9B-9841-498C29D73EC4}"/>
              </a:ext>
            </a:extLst>
          </p:cNvPr>
          <p:cNvSpPr txBox="1"/>
          <p:nvPr/>
        </p:nvSpPr>
        <p:spPr>
          <a:xfrm>
            <a:off x="2264229" y="1705765"/>
            <a:ext cx="76635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a tempus. </a:t>
            </a:r>
          </a:p>
        </p:txBody>
      </p:sp>
      <p:sp>
        <p:nvSpPr>
          <p:cNvPr id="62" name="-">
            <a:extLst>
              <a:ext uri="{FF2B5EF4-FFF2-40B4-BE49-F238E27FC236}">
                <a16:creationId xmlns:a16="http://schemas.microsoft.com/office/drawing/2014/main" id="{82C6A5BA-F9DA-4C1D-AC6F-FE49A798B344}"/>
              </a:ext>
            </a:extLst>
          </p:cNvPr>
          <p:cNvSpPr/>
          <p:nvPr/>
        </p:nvSpPr>
        <p:spPr>
          <a:xfrm>
            <a:off x="1351796" y="611629"/>
            <a:ext cx="330366" cy="330366"/>
          </a:xfrm>
          <a:prstGeom prst="rect">
            <a:avLst/>
          </a:pr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5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1643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1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autoRev="1" fill="hold" grpId="3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14" dur="1650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accel="50000" decel="50000" autoRev="1" fill="hold" grpId="3" nodeType="withEffect">
                                  <p:stCondLst>
                                    <p:cond delay="1950"/>
                                  </p:stCondLst>
                                  <p:childTnLst>
                                    <p:animScale>
                                      <p:cBhvr>
                                        <p:cTn id="22" dur="1525" fill="hold"/>
                                        <p:tgtEl>
                                          <p:spTgt spid="3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700000">
                                      <p:cBhvr>
                                        <p:cTn id="30" dur="3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1.11111E-6 L 0 -0.27639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19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-4.81481E-6 L 0 0.06505 " pathEditMode="relative" rAng="0" ptsTypes="AA">
                                      <p:cBhvr>
                                        <p:cTn id="47" dur="7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41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4.81481E-6 L 0 -0.33657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82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" presetClass="emph" presetSubtype="2" accel="52000" decel="48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2" presetID="6" presetClass="emph" presetSubtype="0" accel="10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3" dur="750" fill="hold"/>
                                        <p:tgtEl>
                                          <p:spTgt spid="37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5" presetClass="path" presetSubtype="0" accel="10000" decel="22000" fill="hold" grpId="1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6.25E-7 -4.07407E-6 L -0.05833 -4.07407E-6 " pathEditMode="relative" rAng="0" ptsTypes="AA">
                                      <p:cBhvr>
                                        <p:cTn id="59" dur="3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5" presetClass="path" presetSubtype="0" accel="10000" decel="22000" fill="hold" grpId="1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79167E-6 2.59259E-6 L -0.04882 2.59259E-6 " pathEditMode="relative" rAng="0" ptsTypes="AA">
                                      <p:cBhvr>
                                        <p:cTn id="65" dur="36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8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63" presetClass="path" presetSubtype="0" fill="hold" grpId="1" nodeType="withEffect">
                                  <p:stCondLst>
                                    <p:cond delay="1950"/>
                                  </p:stCondLst>
                                  <p:childTnLst>
                                    <p:animMotion origin="layout" path="M 0 3.7037E-6 L 0 -0.02616 " pathEditMode="relative" rAng="0" ptsTypes="AA">
                                      <p:cBhvr>
                                        <p:cTn id="71" dur="30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9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1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7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1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1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9" dur="1000" fill="hold"/>
                                        <p:tgtEl>
                                          <p:spTgt spid="5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2" presetClass="path" presetSubtype="0" decel="10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7.40741E-7 L 0 0.09977 " pathEditMode="relative" rAng="0" ptsTypes="AA">
                                      <p:cBhvr>
                                        <p:cTn id="98" dur="75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7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1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8" presetClass="emph" presetSubtype="0" accel="50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0800000">
                                      <p:cBhvr>
                                        <p:cTn id="115" dur="1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0" grpId="0"/>
      <p:bldP spid="40" grpId="1"/>
      <p:bldP spid="2" grpId="0" animBg="1"/>
      <p:bldP spid="2" grpId="1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7" grpId="0" animBg="1"/>
      <p:bldP spid="37" grpId="1" animBg="1"/>
      <p:bldP spid="37" grpId="2" animBg="1"/>
      <p:bldP spid="37" grpId="3" animBg="1"/>
      <p:bldP spid="38" grpId="0"/>
      <p:bldP spid="38" grpId="1"/>
      <p:bldP spid="38" grpId="2"/>
      <p:bldP spid="38" grpId="3"/>
      <p:bldP spid="41" grpId="0" animBg="1"/>
      <p:bldP spid="41" grpId="1" animBg="1"/>
      <p:bldP spid="42" grpId="0"/>
      <p:bldP spid="42" grpId="1"/>
      <p:bldP spid="43" grpId="0" animBg="1"/>
      <p:bldP spid="43" grpId="1" animBg="1"/>
      <p:bldP spid="43" grpId="2" animBg="1"/>
      <p:bldP spid="59" grpId="0"/>
      <p:bldP spid="60" grpId="0"/>
      <p:bldP spid="60" grpId="1"/>
      <p:bldP spid="61" grpId="0"/>
      <p:bldP spid="62" grpId="0" animBg="1"/>
      <p:bldP spid="6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41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-">
            <a:extLst>
              <a:ext uri="{FF2B5EF4-FFF2-40B4-BE49-F238E27FC236}">
                <a16:creationId xmlns:a16="http://schemas.microsoft.com/office/drawing/2014/main" id="{9F79D610-A819-4C13-893E-5AC041621577}"/>
              </a:ext>
            </a:extLst>
          </p:cNvPr>
          <p:cNvSpPr/>
          <p:nvPr/>
        </p:nvSpPr>
        <p:spPr>
          <a:xfrm>
            <a:off x="-590549" y="188458"/>
            <a:ext cx="13373100" cy="8735210"/>
          </a:xfrm>
          <a:custGeom>
            <a:avLst/>
            <a:gdLst>
              <a:gd name="connsiteX0" fmla="*/ 10295963 w 10502838"/>
              <a:gd name="connsiteY0" fmla="*/ 6642140 h 6860376"/>
              <a:gd name="connsiteX1" fmla="*/ 10275634 w 10502838"/>
              <a:gd name="connsiteY1" fmla="*/ 6662469 h 6860376"/>
              <a:gd name="connsiteX2" fmla="*/ 10351568 w 10502838"/>
              <a:gd name="connsiteY2" fmla="*/ 6738403 h 6860376"/>
              <a:gd name="connsiteX3" fmla="*/ 10275634 w 10502838"/>
              <a:gd name="connsiteY3" fmla="*/ 6814337 h 6860376"/>
              <a:gd name="connsiteX4" fmla="*/ 10295963 w 10502838"/>
              <a:gd name="connsiteY4" fmla="*/ 6834666 h 6860376"/>
              <a:gd name="connsiteX5" fmla="*/ 10371897 w 10502838"/>
              <a:gd name="connsiteY5" fmla="*/ 6758732 h 6860376"/>
              <a:gd name="connsiteX6" fmla="*/ 10447831 w 10502838"/>
              <a:gd name="connsiteY6" fmla="*/ 6834666 h 6860376"/>
              <a:gd name="connsiteX7" fmla="*/ 10468160 w 10502838"/>
              <a:gd name="connsiteY7" fmla="*/ 6814337 h 6860376"/>
              <a:gd name="connsiteX8" fmla="*/ 10392226 w 10502838"/>
              <a:gd name="connsiteY8" fmla="*/ 6738403 h 6860376"/>
              <a:gd name="connsiteX9" fmla="*/ 10468160 w 10502838"/>
              <a:gd name="connsiteY9" fmla="*/ 6662469 h 6860376"/>
              <a:gd name="connsiteX10" fmla="*/ 10447831 w 10502838"/>
              <a:gd name="connsiteY10" fmla="*/ 6642140 h 6860376"/>
              <a:gd name="connsiteX11" fmla="*/ 10371897 w 10502838"/>
              <a:gd name="connsiteY11" fmla="*/ 6718074 h 6860376"/>
              <a:gd name="connsiteX12" fmla="*/ 9693870 w 10502838"/>
              <a:gd name="connsiteY12" fmla="*/ 6642140 h 6860376"/>
              <a:gd name="connsiteX13" fmla="*/ 9673541 w 10502838"/>
              <a:gd name="connsiteY13" fmla="*/ 6662469 h 6860376"/>
              <a:gd name="connsiteX14" fmla="*/ 9749475 w 10502838"/>
              <a:gd name="connsiteY14" fmla="*/ 6738403 h 6860376"/>
              <a:gd name="connsiteX15" fmla="*/ 9673541 w 10502838"/>
              <a:gd name="connsiteY15" fmla="*/ 6814337 h 6860376"/>
              <a:gd name="connsiteX16" fmla="*/ 9693870 w 10502838"/>
              <a:gd name="connsiteY16" fmla="*/ 6834666 h 6860376"/>
              <a:gd name="connsiteX17" fmla="*/ 9769804 w 10502838"/>
              <a:gd name="connsiteY17" fmla="*/ 6758732 h 6860376"/>
              <a:gd name="connsiteX18" fmla="*/ 9845738 w 10502838"/>
              <a:gd name="connsiteY18" fmla="*/ 6834666 h 6860376"/>
              <a:gd name="connsiteX19" fmla="*/ 9866067 w 10502838"/>
              <a:gd name="connsiteY19" fmla="*/ 6814337 h 6860376"/>
              <a:gd name="connsiteX20" fmla="*/ 9790133 w 10502838"/>
              <a:gd name="connsiteY20" fmla="*/ 6738403 h 6860376"/>
              <a:gd name="connsiteX21" fmla="*/ 9866067 w 10502838"/>
              <a:gd name="connsiteY21" fmla="*/ 6662469 h 6860376"/>
              <a:gd name="connsiteX22" fmla="*/ 9845738 w 10502838"/>
              <a:gd name="connsiteY22" fmla="*/ 6642140 h 6860376"/>
              <a:gd name="connsiteX23" fmla="*/ 9769804 w 10502838"/>
              <a:gd name="connsiteY23" fmla="*/ 6718074 h 6860376"/>
              <a:gd name="connsiteX24" fmla="*/ 9091179 w 10502838"/>
              <a:gd name="connsiteY24" fmla="*/ 6642140 h 6860376"/>
              <a:gd name="connsiteX25" fmla="*/ 9070850 w 10502838"/>
              <a:gd name="connsiteY25" fmla="*/ 6662469 h 6860376"/>
              <a:gd name="connsiteX26" fmla="*/ 9146785 w 10502838"/>
              <a:gd name="connsiteY26" fmla="*/ 6738403 h 6860376"/>
              <a:gd name="connsiteX27" fmla="*/ 9070850 w 10502838"/>
              <a:gd name="connsiteY27" fmla="*/ 6814337 h 6860376"/>
              <a:gd name="connsiteX28" fmla="*/ 9091179 w 10502838"/>
              <a:gd name="connsiteY28" fmla="*/ 6834666 h 6860376"/>
              <a:gd name="connsiteX29" fmla="*/ 9167113 w 10502838"/>
              <a:gd name="connsiteY29" fmla="*/ 6758732 h 6860376"/>
              <a:gd name="connsiteX30" fmla="*/ 9243048 w 10502838"/>
              <a:gd name="connsiteY30" fmla="*/ 6834666 h 6860376"/>
              <a:gd name="connsiteX31" fmla="*/ 9263377 w 10502838"/>
              <a:gd name="connsiteY31" fmla="*/ 6814337 h 6860376"/>
              <a:gd name="connsiteX32" fmla="*/ 9187442 w 10502838"/>
              <a:gd name="connsiteY32" fmla="*/ 6738403 h 6860376"/>
              <a:gd name="connsiteX33" fmla="*/ 9263377 w 10502838"/>
              <a:gd name="connsiteY33" fmla="*/ 6662469 h 6860376"/>
              <a:gd name="connsiteX34" fmla="*/ 9243048 w 10502838"/>
              <a:gd name="connsiteY34" fmla="*/ 6642140 h 6860376"/>
              <a:gd name="connsiteX35" fmla="*/ 9167113 w 10502838"/>
              <a:gd name="connsiteY35" fmla="*/ 6718074 h 6860376"/>
              <a:gd name="connsiteX36" fmla="*/ 7886396 w 10502838"/>
              <a:gd name="connsiteY36" fmla="*/ 6642140 h 6860376"/>
              <a:gd name="connsiteX37" fmla="*/ 7866067 w 10502838"/>
              <a:gd name="connsiteY37" fmla="*/ 6662469 h 6860376"/>
              <a:gd name="connsiteX38" fmla="*/ 7942001 w 10502838"/>
              <a:gd name="connsiteY38" fmla="*/ 6738403 h 6860376"/>
              <a:gd name="connsiteX39" fmla="*/ 7866067 w 10502838"/>
              <a:gd name="connsiteY39" fmla="*/ 6814337 h 6860376"/>
              <a:gd name="connsiteX40" fmla="*/ 7886396 w 10502838"/>
              <a:gd name="connsiteY40" fmla="*/ 6834666 h 6860376"/>
              <a:gd name="connsiteX41" fmla="*/ 7962330 w 10502838"/>
              <a:gd name="connsiteY41" fmla="*/ 6758732 h 6860376"/>
              <a:gd name="connsiteX42" fmla="*/ 8038264 w 10502838"/>
              <a:gd name="connsiteY42" fmla="*/ 6834666 h 6860376"/>
              <a:gd name="connsiteX43" fmla="*/ 8058593 w 10502838"/>
              <a:gd name="connsiteY43" fmla="*/ 6814337 h 6860376"/>
              <a:gd name="connsiteX44" fmla="*/ 7982659 w 10502838"/>
              <a:gd name="connsiteY44" fmla="*/ 6738403 h 6860376"/>
              <a:gd name="connsiteX45" fmla="*/ 8058593 w 10502838"/>
              <a:gd name="connsiteY45" fmla="*/ 6662469 h 6860376"/>
              <a:gd name="connsiteX46" fmla="*/ 8038264 w 10502838"/>
              <a:gd name="connsiteY46" fmla="*/ 6642140 h 6860376"/>
              <a:gd name="connsiteX47" fmla="*/ 7962330 w 10502838"/>
              <a:gd name="connsiteY47" fmla="*/ 6718074 h 6860376"/>
              <a:gd name="connsiteX48" fmla="*/ 7283705 w 10502838"/>
              <a:gd name="connsiteY48" fmla="*/ 6642140 h 6860376"/>
              <a:gd name="connsiteX49" fmla="*/ 7263376 w 10502838"/>
              <a:gd name="connsiteY49" fmla="*/ 6662469 h 6860376"/>
              <a:gd name="connsiteX50" fmla="*/ 7339310 w 10502838"/>
              <a:gd name="connsiteY50" fmla="*/ 6738403 h 6860376"/>
              <a:gd name="connsiteX51" fmla="*/ 7263376 w 10502838"/>
              <a:gd name="connsiteY51" fmla="*/ 6814337 h 6860376"/>
              <a:gd name="connsiteX52" fmla="*/ 7283705 w 10502838"/>
              <a:gd name="connsiteY52" fmla="*/ 6834666 h 6860376"/>
              <a:gd name="connsiteX53" fmla="*/ 7359639 w 10502838"/>
              <a:gd name="connsiteY53" fmla="*/ 6758732 h 6860376"/>
              <a:gd name="connsiteX54" fmla="*/ 7435573 w 10502838"/>
              <a:gd name="connsiteY54" fmla="*/ 6834666 h 6860376"/>
              <a:gd name="connsiteX55" fmla="*/ 7455902 w 10502838"/>
              <a:gd name="connsiteY55" fmla="*/ 6814337 h 6860376"/>
              <a:gd name="connsiteX56" fmla="*/ 7379968 w 10502838"/>
              <a:gd name="connsiteY56" fmla="*/ 6738403 h 6860376"/>
              <a:gd name="connsiteX57" fmla="*/ 7455902 w 10502838"/>
              <a:gd name="connsiteY57" fmla="*/ 6662469 h 6860376"/>
              <a:gd name="connsiteX58" fmla="*/ 7435573 w 10502838"/>
              <a:gd name="connsiteY58" fmla="*/ 6642140 h 6860376"/>
              <a:gd name="connsiteX59" fmla="*/ 7359639 w 10502838"/>
              <a:gd name="connsiteY59" fmla="*/ 6718074 h 6860376"/>
              <a:gd name="connsiteX60" fmla="*/ 6681612 w 10502838"/>
              <a:gd name="connsiteY60" fmla="*/ 6642140 h 6860376"/>
              <a:gd name="connsiteX61" fmla="*/ 6661283 w 10502838"/>
              <a:gd name="connsiteY61" fmla="*/ 6662469 h 6860376"/>
              <a:gd name="connsiteX62" fmla="*/ 6737217 w 10502838"/>
              <a:gd name="connsiteY62" fmla="*/ 6738403 h 6860376"/>
              <a:gd name="connsiteX63" fmla="*/ 6661283 w 10502838"/>
              <a:gd name="connsiteY63" fmla="*/ 6814337 h 6860376"/>
              <a:gd name="connsiteX64" fmla="*/ 6681612 w 10502838"/>
              <a:gd name="connsiteY64" fmla="*/ 6834666 h 6860376"/>
              <a:gd name="connsiteX65" fmla="*/ 6757546 w 10502838"/>
              <a:gd name="connsiteY65" fmla="*/ 6758732 h 6860376"/>
              <a:gd name="connsiteX66" fmla="*/ 6833480 w 10502838"/>
              <a:gd name="connsiteY66" fmla="*/ 6834666 h 6860376"/>
              <a:gd name="connsiteX67" fmla="*/ 6853809 w 10502838"/>
              <a:gd name="connsiteY67" fmla="*/ 6814337 h 6860376"/>
              <a:gd name="connsiteX68" fmla="*/ 6777875 w 10502838"/>
              <a:gd name="connsiteY68" fmla="*/ 6738403 h 6860376"/>
              <a:gd name="connsiteX69" fmla="*/ 6853809 w 10502838"/>
              <a:gd name="connsiteY69" fmla="*/ 6662469 h 6860376"/>
              <a:gd name="connsiteX70" fmla="*/ 6833480 w 10502838"/>
              <a:gd name="connsiteY70" fmla="*/ 6642140 h 6860376"/>
              <a:gd name="connsiteX71" fmla="*/ 6757546 w 10502838"/>
              <a:gd name="connsiteY71" fmla="*/ 6718074 h 6860376"/>
              <a:gd name="connsiteX72" fmla="*/ 5476828 w 10502838"/>
              <a:gd name="connsiteY72" fmla="*/ 6642140 h 6860376"/>
              <a:gd name="connsiteX73" fmla="*/ 5456499 w 10502838"/>
              <a:gd name="connsiteY73" fmla="*/ 6662469 h 6860376"/>
              <a:gd name="connsiteX74" fmla="*/ 5532433 w 10502838"/>
              <a:gd name="connsiteY74" fmla="*/ 6738403 h 6860376"/>
              <a:gd name="connsiteX75" fmla="*/ 5456499 w 10502838"/>
              <a:gd name="connsiteY75" fmla="*/ 6814337 h 6860376"/>
              <a:gd name="connsiteX76" fmla="*/ 5476828 w 10502838"/>
              <a:gd name="connsiteY76" fmla="*/ 6834666 h 6860376"/>
              <a:gd name="connsiteX77" fmla="*/ 5552762 w 10502838"/>
              <a:gd name="connsiteY77" fmla="*/ 6758732 h 6860376"/>
              <a:gd name="connsiteX78" fmla="*/ 5628696 w 10502838"/>
              <a:gd name="connsiteY78" fmla="*/ 6834666 h 6860376"/>
              <a:gd name="connsiteX79" fmla="*/ 5649025 w 10502838"/>
              <a:gd name="connsiteY79" fmla="*/ 6814337 h 6860376"/>
              <a:gd name="connsiteX80" fmla="*/ 5573091 w 10502838"/>
              <a:gd name="connsiteY80" fmla="*/ 6738403 h 6860376"/>
              <a:gd name="connsiteX81" fmla="*/ 5649025 w 10502838"/>
              <a:gd name="connsiteY81" fmla="*/ 6662469 h 6860376"/>
              <a:gd name="connsiteX82" fmla="*/ 5628696 w 10502838"/>
              <a:gd name="connsiteY82" fmla="*/ 6642140 h 6860376"/>
              <a:gd name="connsiteX83" fmla="*/ 5552762 w 10502838"/>
              <a:gd name="connsiteY83" fmla="*/ 6718074 h 6860376"/>
              <a:gd name="connsiteX84" fmla="*/ 4874137 w 10502838"/>
              <a:gd name="connsiteY84" fmla="*/ 6642140 h 6860376"/>
              <a:gd name="connsiteX85" fmla="*/ 4853808 w 10502838"/>
              <a:gd name="connsiteY85" fmla="*/ 6662469 h 6860376"/>
              <a:gd name="connsiteX86" fmla="*/ 4929742 w 10502838"/>
              <a:gd name="connsiteY86" fmla="*/ 6738403 h 6860376"/>
              <a:gd name="connsiteX87" fmla="*/ 4853808 w 10502838"/>
              <a:gd name="connsiteY87" fmla="*/ 6814337 h 6860376"/>
              <a:gd name="connsiteX88" fmla="*/ 4874137 w 10502838"/>
              <a:gd name="connsiteY88" fmla="*/ 6834666 h 6860376"/>
              <a:gd name="connsiteX89" fmla="*/ 4950071 w 10502838"/>
              <a:gd name="connsiteY89" fmla="*/ 6758732 h 6860376"/>
              <a:gd name="connsiteX90" fmla="*/ 5026005 w 10502838"/>
              <a:gd name="connsiteY90" fmla="*/ 6834666 h 6860376"/>
              <a:gd name="connsiteX91" fmla="*/ 5046334 w 10502838"/>
              <a:gd name="connsiteY91" fmla="*/ 6814337 h 6860376"/>
              <a:gd name="connsiteX92" fmla="*/ 4970400 w 10502838"/>
              <a:gd name="connsiteY92" fmla="*/ 6738403 h 6860376"/>
              <a:gd name="connsiteX93" fmla="*/ 5046334 w 10502838"/>
              <a:gd name="connsiteY93" fmla="*/ 6662469 h 6860376"/>
              <a:gd name="connsiteX94" fmla="*/ 5026005 w 10502838"/>
              <a:gd name="connsiteY94" fmla="*/ 6642140 h 6860376"/>
              <a:gd name="connsiteX95" fmla="*/ 4950071 w 10502838"/>
              <a:gd name="connsiteY95" fmla="*/ 6718074 h 6860376"/>
              <a:gd name="connsiteX96" fmla="*/ 4271446 w 10502838"/>
              <a:gd name="connsiteY96" fmla="*/ 6642140 h 6860376"/>
              <a:gd name="connsiteX97" fmla="*/ 4251117 w 10502838"/>
              <a:gd name="connsiteY97" fmla="*/ 6662469 h 6860376"/>
              <a:gd name="connsiteX98" fmla="*/ 4327052 w 10502838"/>
              <a:gd name="connsiteY98" fmla="*/ 6738403 h 6860376"/>
              <a:gd name="connsiteX99" fmla="*/ 4251117 w 10502838"/>
              <a:gd name="connsiteY99" fmla="*/ 6814337 h 6860376"/>
              <a:gd name="connsiteX100" fmla="*/ 4271446 w 10502838"/>
              <a:gd name="connsiteY100" fmla="*/ 6834666 h 6860376"/>
              <a:gd name="connsiteX101" fmla="*/ 4347380 w 10502838"/>
              <a:gd name="connsiteY101" fmla="*/ 6758732 h 6860376"/>
              <a:gd name="connsiteX102" fmla="*/ 4423315 w 10502838"/>
              <a:gd name="connsiteY102" fmla="*/ 6834666 h 6860376"/>
              <a:gd name="connsiteX103" fmla="*/ 4443644 w 10502838"/>
              <a:gd name="connsiteY103" fmla="*/ 6814337 h 6860376"/>
              <a:gd name="connsiteX104" fmla="*/ 4367709 w 10502838"/>
              <a:gd name="connsiteY104" fmla="*/ 6738403 h 6860376"/>
              <a:gd name="connsiteX105" fmla="*/ 4443644 w 10502838"/>
              <a:gd name="connsiteY105" fmla="*/ 6662469 h 6860376"/>
              <a:gd name="connsiteX106" fmla="*/ 4423315 w 10502838"/>
              <a:gd name="connsiteY106" fmla="*/ 6642140 h 6860376"/>
              <a:gd name="connsiteX107" fmla="*/ 4347380 w 10502838"/>
              <a:gd name="connsiteY107" fmla="*/ 6718074 h 6860376"/>
              <a:gd name="connsiteX108" fmla="*/ 3066665 w 10502838"/>
              <a:gd name="connsiteY108" fmla="*/ 6642140 h 6860376"/>
              <a:gd name="connsiteX109" fmla="*/ 3046335 w 10502838"/>
              <a:gd name="connsiteY109" fmla="*/ 6662469 h 6860376"/>
              <a:gd name="connsiteX110" fmla="*/ 3122269 w 10502838"/>
              <a:gd name="connsiteY110" fmla="*/ 6738403 h 6860376"/>
              <a:gd name="connsiteX111" fmla="*/ 3046335 w 10502838"/>
              <a:gd name="connsiteY111" fmla="*/ 6814337 h 6860376"/>
              <a:gd name="connsiteX112" fmla="*/ 3066665 w 10502838"/>
              <a:gd name="connsiteY112" fmla="*/ 6834666 h 6860376"/>
              <a:gd name="connsiteX113" fmla="*/ 3142598 w 10502838"/>
              <a:gd name="connsiteY113" fmla="*/ 6758732 h 6860376"/>
              <a:gd name="connsiteX114" fmla="*/ 3218532 w 10502838"/>
              <a:gd name="connsiteY114" fmla="*/ 6834666 h 6860376"/>
              <a:gd name="connsiteX115" fmla="*/ 3238861 w 10502838"/>
              <a:gd name="connsiteY115" fmla="*/ 6814337 h 6860376"/>
              <a:gd name="connsiteX116" fmla="*/ 3162927 w 10502838"/>
              <a:gd name="connsiteY116" fmla="*/ 6738403 h 6860376"/>
              <a:gd name="connsiteX117" fmla="*/ 3238861 w 10502838"/>
              <a:gd name="connsiteY117" fmla="*/ 6662469 h 6860376"/>
              <a:gd name="connsiteX118" fmla="*/ 3218532 w 10502838"/>
              <a:gd name="connsiteY118" fmla="*/ 6642140 h 6860376"/>
              <a:gd name="connsiteX119" fmla="*/ 3142598 w 10502838"/>
              <a:gd name="connsiteY119" fmla="*/ 6718074 h 6860376"/>
              <a:gd name="connsiteX120" fmla="*/ 2464571 w 10502838"/>
              <a:gd name="connsiteY120" fmla="*/ 6642140 h 6860376"/>
              <a:gd name="connsiteX121" fmla="*/ 2444242 w 10502838"/>
              <a:gd name="connsiteY121" fmla="*/ 6662469 h 6860376"/>
              <a:gd name="connsiteX122" fmla="*/ 2520176 w 10502838"/>
              <a:gd name="connsiteY122" fmla="*/ 6738403 h 6860376"/>
              <a:gd name="connsiteX123" fmla="*/ 2444242 w 10502838"/>
              <a:gd name="connsiteY123" fmla="*/ 6814337 h 6860376"/>
              <a:gd name="connsiteX124" fmla="*/ 2464571 w 10502838"/>
              <a:gd name="connsiteY124" fmla="*/ 6834666 h 6860376"/>
              <a:gd name="connsiteX125" fmla="*/ 2540505 w 10502838"/>
              <a:gd name="connsiteY125" fmla="*/ 6758732 h 6860376"/>
              <a:gd name="connsiteX126" fmla="*/ 2616439 w 10502838"/>
              <a:gd name="connsiteY126" fmla="*/ 6834666 h 6860376"/>
              <a:gd name="connsiteX127" fmla="*/ 2636768 w 10502838"/>
              <a:gd name="connsiteY127" fmla="*/ 6814337 h 6860376"/>
              <a:gd name="connsiteX128" fmla="*/ 2560834 w 10502838"/>
              <a:gd name="connsiteY128" fmla="*/ 6738403 h 6860376"/>
              <a:gd name="connsiteX129" fmla="*/ 2636768 w 10502838"/>
              <a:gd name="connsiteY129" fmla="*/ 6662469 h 6860376"/>
              <a:gd name="connsiteX130" fmla="*/ 2616439 w 10502838"/>
              <a:gd name="connsiteY130" fmla="*/ 6642140 h 6860376"/>
              <a:gd name="connsiteX131" fmla="*/ 2540505 w 10502838"/>
              <a:gd name="connsiteY131" fmla="*/ 6718074 h 6860376"/>
              <a:gd name="connsiteX132" fmla="*/ 1259787 w 10502838"/>
              <a:gd name="connsiteY132" fmla="*/ 6642140 h 6860376"/>
              <a:gd name="connsiteX133" fmla="*/ 1239458 w 10502838"/>
              <a:gd name="connsiteY133" fmla="*/ 6662469 h 6860376"/>
              <a:gd name="connsiteX134" fmla="*/ 1315391 w 10502838"/>
              <a:gd name="connsiteY134" fmla="*/ 6738403 h 6860376"/>
              <a:gd name="connsiteX135" fmla="*/ 1239458 w 10502838"/>
              <a:gd name="connsiteY135" fmla="*/ 6814337 h 6860376"/>
              <a:gd name="connsiteX136" fmla="*/ 1259787 w 10502838"/>
              <a:gd name="connsiteY136" fmla="*/ 6834666 h 6860376"/>
              <a:gd name="connsiteX137" fmla="*/ 1335720 w 10502838"/>
              <a:gd name="connsiteY137" fmla="*/ 6758732 h 6860376"/>
              <a:gd name="connsiteX138" fmla="*/ 1411655 w 10502838"/>
              <a:gd name="connsiteY138" fmla="*/ 6834666 h 6860376"/>
              <a:gd name="connsiteX139" fmla="*/ 1431984 w 10502838"/>
              <a:gd name="connsiteY139" fmla="*/ 6814337 h 6860376"/>
              <a:gd name="connsiteX140" fmla="*/ 1356049 w 10502838"/>
              <a:gd name="connsiteY140" fmla="*/ 6738403 h 6860376"/>
              <a:gd name="connsiteX141" fmla="*/ 1431984 w 10502838"/>
              <a:gd name="connsiteY141" fmla="*/ 6662469 h 6860376"/>
              <a:gd name="connsiteX142" fmla="*/ 1411655 w 10502838"/>
              <a:gd name="connsiteY142" fmla="*/ 6642140 h 6860376"/>
              <a:gd name="connsiteX143" fmla="*/ 1335720 w 10502838"/>
              <a:gd name="connsiteY143" fmla="*/ 6718074 h 6860376"/>
              <a:gd name="connsiteX144" fmla="*/ 657095 w 10502838"/>
              <a:gd name="connsiteY144" fmla="*/ 6642140 h 6860376"/>
              <a:gd name="connsiteX145" fmla="*/ 636766 w 10502838"/>
              <a:gd name="connsiteY145" fmla="*/ 6662469 h 6860376"/>
              <a:gd name="connsiteX146" fmla="*/ 712700 w 10502838"/>
              <a:gd name="connsiteY146" fmla="*/ 6738403 h 6860376"/>
              <a:gd name="connsiteX147" fmla="*/ 636766 w 10502838"/>
              <a:gd name="connsiteY147" fmla="*/ 6813739 h 6860376"/>
              <a:gd name="connsiteX148" fmla="*/ 657095 w 10502838"/>
              <a:gd name="connsiteY148" fmla="*/ 6834068 h 6860376"/>
              <a:gd name="connsiteX149" fmla="*/ 733029 w 10502838"/>
              <a:gd name="connsiteY149" fmla="*/ 6758134 h 6860376"/>
              <a:gd name="connsiteX150" fmla="*/ 808963 w 10502838"/>
              <a:gd name="connsiteY150" fmla="*/ 6834068 h 6860376"/>
              <a:gd name="connsiteX151" fmla="*/ 829292 w 10502838"/>
              <a:gd name="connsiteY151" fmla="*/ 6813739 h 6860376"/>
              <a:gd name="connsiteX152" fmla="*/ 753358 w 10502838"/>
              <a:gd name="connsiteY152" fmla="*/ 6738403 h 6860376"/>
              <a:gd name="connsiteX153" fmla="*/ 829292 w 10502838"/>
              <a:gd name="connsiteY153" fmla="*/ 6662469 h 6860376"/>
              <a:gd name="connsiteX154" fmla="*/ 808963 w 10502838"/>
              <a:gd name="connsiteY154" fmla="*/ 6642140 h 6860376"/>
              <a:gd name="connsiteX155" fmla="*/ 733029 w 10502838"/>
              <a:gd name="connsiteY155" fmla="*/ 6718074 h 6860376"/>
              <a:gd name="connsiteX156" fmla="*/ 55002 w 10502838"/>
              <a:gd name="connsiteY156" fmla="*/ 6642140 h 6860376"/>
              <a:gd name="connsiteX157" fmla="*/ 34673 w 10502838"/>
              <a:gd name="connsiteY157" fmla="*/ 6662469 h 6860376"/>
              <a:gd name="connsiteX158" fmla="*/ 110607 w 10502838"/>
              <a:gd name="connsiteY158" fmla="*/ 6738403 h 6860376"/>
              <a:gd name="connsiteX159" fmla="*/ 34673 w 10502838"/>
              <a:gd name="connsiteY159" fmla="*/ 6814337 h 6860376"/>
              <a:gd name="connsiteX160" fmla="*/ 55002 w 10502838"/>
              <a:gd name="connsiteY160" fmla="*/ 6834666 h 6860376"/>
              <a:gd name="connsiteX161" fmla="*/ 130338 w 10502838"/>
              <a:gd name="connsiteY161" fmla="*/ 6758732 h 6860376"/>
              <a:gd name="connsiteX162" fmla="*/ 206273 w 10502838"/>
              <a:gd name="connsiteY162" fmla="*/ 6834666 h 6860376"/>
              <a:gd name="connsiteX163" fmla="*/ 226601 w 10502838"/>
              <a:gd name="connsiteY163" fmla="*/ 6814337 h 6860376"/>
              <a:gd name="connsiteX164" fmla="*/ 151265 w 10502838"/>
              <a:gd name="connsiteY164" fmla="*/ 6738403 h 6860376"/>
              <a:gd name="connsiteX165" fmla="*/ 227199 w 10502838"/>
              <a:gd name="connsiteY165" fmla="*/ 6662469 h 6860376"/>
              <a:gd name="connsiteX166" fmla="*/ 206870 w 10502838"/>
              <a:gd name="connsiteY166" fmla="*/ 6642140 h 6860376"/>
              <a:gd name="connsiteX167" fmla="*/ 130936 w 10502838"/>
              <a:gd name="connsiteY167" fmla="*/ 6718074 h 6860376"/>
              <a:gd name="connsiteX168" fmla="*/ 8489086 w 10502838"/>
              <a:gd name="connsiteY168" fmla="*/ 6641542 h 6860376"/>
              <a:gd name="connsiteX169" fmla="*/ 8468757 w 10502838"/>
              <a:gd name="connsiteY169" fmla="*/ 6661871 h 6860376"/>
              <a:gd name="connsiteX170" fmla="*/ 8544691 w 10502838"/>
              <a:gd name="connsiteY170" fmla="*/ 6737805 h 6860376"/>
              <a:gd name="connsiteX171" fmla="*/ 8468757 w 10502838"/>
              <a:gd name="connsiteY171" fmla="*/ 6813739 h 6860376"/>
              <a:gd name="connsiteX172" fmla="*/ 8489086 w 10502838"/>
              <a:gd name="connsiteY172" fmla="*/ 6834068 h 6860376"/>
              <a:gd name="connsiteX173" fmla="*/ 8565020 w 10502838"/>
              <a:gd name="connsiteY173" fmla="*/ 6758134 h 6860376"/>
              <a:gd name="connsiteX174" fmla="*/ 8640954 w 10502838"/>
              <a:gd name="connsiteY174" fmla="*/ 6834068 h 6860376"/>
              <a:gd name="connsiteX175" fmla="*/ 8661283 w 10502838"/>
              <a:gd name="connsiteY175" fmla="*/ 6813739 h 6860376"/>
              <a:gd name="connsiteX176" fmla="*/ 8585349 w 10502838"/>
              <a:gd name="connsiteY176" fmla="*/ 6737805 h 6860376"/>
              <a:gd name="connsiteX177" fmla="*/ 8661283 w 10502838"/>
              <a:gd name="connsiteY177" fmla="*/ 6661871 h 6860376"/>
              <a:gd name="connsiteX178" fmla="*/ 8640954 w 10502838"/>
              <a:gd name="connsiteY178" fmla="*/ 6641542 h 6860376"/>
              <a:gd name="connsiteX179" fmla="*/ 8565020 w 10502838"/>
              <a:gd name="connsiteY179" fmla="*/ 6717476 h 6860376"/>
              <a:gd name="connsiteX180" fmla="*/ 6078921 w 10502838"/>
              <a:gd name="connsiteY180" fmla="*/ 6641542 h 6860376"/>
              <a:gd name="connsiteX181" fmla="*/ 6058592 w 10502838"/>
              <a:gd name="connsiteY181" fmla="*/ 6661871 h 6860376"/>
              <a:gd name="connsiteX182" fmla="*/ 6134526 w 10502838"/>
              <a:gd name="connsiteY182" fmla="*/ 6737805 h 6860376"/>
              <a:gd name="connsiteX183" fmla="*/ 6058592 w 10502838"/>
              <a:gd name="connsiteY183" fmla="*/ 6813739 h 6860376"/>
              <a:gd name="connsiteX184" fmla="*/ 6078921 w 10502838"/>
              <a:gd name="connsiteY184" fmla="*/ 6834068 h 6860376"/>
              <a:gd name="connsiteX185" fmla="*/ 6154855 w 10502838"/>
              <a:gd name="connsiteY185" fmla="*/ 6758134 h 6860376"/>
              <a:gd name="connsiteX186" fmla="*/ 6230789 w 10502838"/>
              <a:gd name="connsiteY186" fmla="*/ 6834068 h 6860376"/>
              <a:gd name="connsiteX187" fmla="*/ 6251118 w 10502838"/>
              <a:gd name="connsiteY187" fmla="*/ 6813739 h 6860376"/>
              <a:gd name="connsiteX188" fmla="*/ 6175184 w 10502838"/>
              <a:gd name="connsiteY188" fmla="*/ 6737805 h 6860376"/>
              <a:gd name="connsiteX189" fmla="*/ 6251118 w 10502838"/>
              <a:gd name="connsiteY189" fmla="*/ 6661871 h 6860376"/>
              <a:gd name="connsiteX190" fmla="*/ 6230789 w 10502838"/>
              <a:gd name="connsiteY190" fmla="*/ 6641542 h 6860376"/>
              <a:gd name="connsiteX191" fmla="*/ 6154855 w 10502838"/>
              <a:gd name="connsiteY191" fmla="*/ 6717476 h 6860376"/>
              <a:gd name="connsiteX192" fmla="*/ 3669354 w 10502838"/>
              <a:gd name="connsiteY192" fmla="*/ 6641542 h 6860376"/>
              <a:gd name="connsiteX193" fmla="*/ 3649025 w 10502838"/>
              <a:gd name="connsiteY193" fmla="*/ 6661871 h 6860376"/>
              <a:gd name="connsiteX194" fmla="*/ 3724959 w 10502838"/>
              <a:gd name="connsiteY194" fmla="*/ 6738403 h 6860376"/>
              <a:gd name="connsiteX195" fmla="*/ 3649025 w 10502838"/>
              <a:gd name="connsiteY195" fmla="*/ 6813739 h 6860376"/>
              <a:gd name="connsiteX196" fmla="*/ 3669354 w 10502838"/>
              <a:gd name="connsiteY196" fmla="*/ 6834068 h 6860376"/>
              <a:gd name="connsiteX197" fmla="*/ 3745288 w 10502838"/>
              <a:gd name="connsiteY197" fmla="*/ 6758134 h 6860376"/>
              <a:gd name="connsiteX198" fmla="*/ 3821222 w 10502838"/>
              <a:gd name="connsiteY198" fmla="*/ 6834068 h 6860376"/>
              <a:gd name="connsiteX199" fmla="*/ 3841551 w 10502838"/>
              <a:gd name="connsiteY199" fmla="*/ 6813739 h 6860376"/>
              <a:gd name="connsiteX200" fmla="*/ 3765617 w 10502838"/>
              <a:gd name="connsiteY200" fmla="*/ 6737805 h 6860376"/>
              <a:gd name="connsiteX201" fmla="*/ 3841551 w 10502838"/>
              <a:gd name="connsiteY201" fmla="*/ 6661871 h 6860376"/>
              <a:gd name="connsiteX202" fmla="*/ 3821222 w 10502838"/>
              <a:gd name="connsiteY202" fmla="*/ 6641542 h 6860376"/>
              <a:gd name="connsiteX203" fmla="*/ 3745288 w 10502838"/>
              <a:gd name="connsiteY203" fmla="*/ 6717476 h 6860376"/>
              <a:gd name="connsiteX204" fmla="*/ 1861880 w 10502838"/>
              <a:gd name="connsiteY204" fmla="*/ 6641542 h 6860376"/>
              <a:gd name="connsiteX205" fmla="*/ 1841551 w 10502838"/>
              <a:gd name="connsiteY205" fmla="*/ 6661871 h 6860376"/>
              <a:gd name="connsiteX206" fmla="*/ 1917485 w 10502838"/>
              <a:gd name="connsiteY206" fmla="*/ 6737805 h 6860376"/>
              <a:gd name="connsiteX207" fmla="*/ 1841551 w 10502838"/>
              <a:gd name="connsiteY207" fmla="*/ 6813739 h 6860376"/>
              <a:gd name="connsiteX208" fmla="*/ 1861880 w 10502838"/>
              <a:gd name="connsiteY208" fmla="*/ 6834068 h 6860376"/>
              <a:gd name="connsiteX209" fmla="*/ 1937814 w 10502838"/>
              <a:gd name="connsiteY209" fmla="*/ 6758134 h 6860376"/>
              <a:gd name="connsiteX210" fmla="*/ 2013748 w 10502838"/>
              <a:gd name="connsiteY210" fmla="*/ 6834068 h 6860376"/>
              <a:gd name="connsiteX211" fmla="*/ 2034077 w 10502838"/>
              <a:gd name="connsiteY211" fmla="*/ 6813739 h 6860376"/>
              <a:gd name="connsiteX212" fmla="*/ 1958143 w 10502838"/>
              <a:gd name="connsiteY212" fmla="*/ 6737805 h 6860376"/>
              <a:gd name="connsiteX213" fmla="*/ 2034077 w 10502838"/>
              <a:gd name="connsiteY213" fmla="*/ 6661871 h 6860376"/>
              <a:gd name="connsiteX214" fmla="*/ 2013748 w 10502838"/>
              <a:gd name="connsiteY214" fmla="*/ 6641542 h 6860376"/>
              <a:gd name="connsiteX215" fmla="*/ 1937814 w 10502838"/>
              <a:gd name="connsiteY215" fmla="*/ 6717476 h 6860376"/>
              <a:gd name="connsiteX216" fmla="*/ 5476828 w 10502838"/>
              <a:gd name="connsiteY216" fmla="*/ 6616430 h 6860376"/>
              <a:gd name="connsiteX217" fmla="*/ 5552762 w 10502838"/>
              <a:gd name="connsiteY217" fmla="*/ 6692365 h 6860376"/>
              <a:gd name="connsiteX218" fmla="*/ 5628696 w 10502838"/>
              <a:gd name="connsiteY218" fmla="*/ 6616430 h 6860376"/>
              <a:gd name="connsiteX219" fmla="*/ 5674735 w 10502838"/>
              <a:gd name="connsiteY219" fmla="*/ 6662469 h 6860376"/>
              <a:gd name="connsiteX220" fmla="*/ 5598801 w 10502838"/>
              <a:gd name="connsiteY220" fmla="*/ 6738403 h 6860376"/>
              <a:gd name="connsiteX221" fmla="*/ 5674735 w 10502838"/>
              <a:gd name="connsiteY221" fmla="*/ 6814337 h 6860376"/>
              <a:gd name="connsiteX222" fmla="*/ 5628098 w 10502838"/>
              <a:gd name="connsiteY222" fmla="*/ 6859779 h 6860376"/>
              <a:gd name="connsiteX223" fmla="*/ 5552164 w 10502838"/>
              <a:gd name="connsiteY223" fmla="*/ 6783844 h 6860376"/>
              <a:gd name="connsiteX224" fmla="*/ 5476230 w 10502838"/>
              <a:gd name="connsiteY224" fmla="*/ 6859779 h 6860376"/>
              <a:gd name="connsiteX225" fmla="*/ 5430191 w 10502838"/>
              <a:gd name="connsiteY225" fmla="*/ 6813740 h 6860376"/>
              <a:gd name="connsiteX226" fmla="*/ 5506723 w 10502838"/>
              <a:gd name="connsiteY226" fmla="*/ 6738403 h 6860376"/>
              <a:gd name="connsiteX227" fmla="*/ 5430789 w 10502838"/>
              <a:gd name="connsiteY227" fmla="*/ 6662469 h 6860376"/>
              <a:gd name="connsiteX228" fmla="*/ 3067263 w 10502838"/>
              <a:gd name="connsiteY228" fmla="*/ 6616430 h 6860376"/>
              <a:gd name="connsiteX229" fmla="*/ 3143196 w 10502838"/>
              <a:gd name="connsiteY229" fmla="*/ 6692365 h 6860376"/>
              <a:gd name="connsiteX230" fmla="*/ 3219130 w 10502838"/>
              <a:gd name="connsiteY230" fmla="*/ 6616430 h 6860376"/>
              <a:gd name="connsiteX231" fmla="*/ 3265170 w 10502838"/>
              <a:gd name="connsiteY231" fmla="*/ 6662469 h 6860376"/>
              <a:gd name="connsiteX232" fmla="*/ 3189235 w 10502838"/>
              <a:gd name="connsiteY232" fmla="*/ 6738403 h 6860376"/>
              <a:gd name="connsiteX233" fmla="*/ 3265170 w 10502838"/>
              <a:gd name="connsiteY233" fmla="*/ 6814337 h 6860376"/>
              <a:gd name="connsiteX234" fmla="*/ 3218532 w 10502838"/>
              <a:gd name="connsiteY234" fmla="*/ 6859779 h 6860376"/>
              <a:gd name="connsiteX235" fmla="*/ 3142598 w 10502838"/>
              <a:gd name="connsiteY235" fmla="*/ 6783844 h 6860376"/>
              <a:gd name="connsiteX236" fmla="*/ 3066665 w 10502838"/>
              <a:gd name="connsiteY236" fmla="*/ 6859779 h 6860376"/>
              <a:gd name="connsiteX237" fmla="*/ 3020625 w 10502838"/>
              <a:gd name="connsiteY237" fmla="*/ 6813740 h 6860376"/>
              <a:gd name="connsiteX238" fmla="*/ 3097157 w 10502838"/>
              <a:gd name="connsiteY238" fmla="*/ 6738403 h 6860376"/>
              <a:gd name="connsiteX239" fmla="*/ 3021223 w 10502838"/>
              <a:gd name="connsiteY239" fmla="*/ 6662469 h 6860376"/>
              <a:gd name="connsiteX240" fmla="*/ 10295963 w 10502838"/>
              <a:gd name="connsiteY240" fmla="*/ 6615832 h 6860376"/>
              <a:gd name="connsiteX241" fmla="*/ 10371897 w 10502838"/>
              <a:gd name="connsiteY241" fmla="*/ 6691766 h 6860376"/>
              <a:gd name="connsiteX242" fmla="*/ 10447831 w 10502838"/>
              <a:gd name="connsiteY242" fmla="*/ 6615832 h 6860376"/>
              <a:gd name="connsiteX243" fmla="*/ 10493870 w 10502838"/>
              <a:gd name="connsiteY243" fmla="*/ 6661871 h 6860376"/>
              <a:gd name="connsiteX244" fmla="*/ 10417936 w 10502838"/>
              <a:gd name="connsiteY244" fmla="*/ 6737805 h 6860376"/>
              <a:gd name="connsiteX245" fmla="*/ 10493870 w 10502838"/>
              <a:gd name="connsiteY245" fmla="*/ 6813739 h 6860376"/>
              <a:gd name="connsiteX246" fmla="*/ 10447831 w 10502838"/>
              <a:gd name="connsiteY246" fmla="*/ 6859779 h 6860376"/>
              <a:gd name="connsiteX247" fmla="*/ 10371897 w 10502838"/>
              <a:gd name="connsiteY247" fmla="*/ 6783844 h 6860376"/>
              <a:gd name="connsiteX248" fmla="*/ 10295963 w 10502838"/>
              <a:gd name="connsiteY248" fmla="*/ 6859779 h 6860376"/>
              <a:gd name="connsiteX249" fmla="*/ 10249924 w 10502838"/>
              <a:gd name="connsiteY249" fmla="*/ 6813739 h 6860376"/>
              <a:gd name="connsiteX250" fmla="*/ 10325858 w 10502838"/>
              <a:gd name="connsiteY250" fmla="*/ 6737805 h 6860376"/>
              <a:gd name="connsiteX251" fmla="*/ 10249924 w 10502838"/>
              <a:gd name="connsiteY251" fmla="*/ 6661871 h 6860376"/>
              <a:gd name="connsiteX252" fmla="*/ 9693272 w 10502838"/>
              <a:gd name="connsiteY252" fmla="*/ 6615832 h 6860376"/>
              <a:gd name="connsiteX253" fmla="*/ 9769206 w 10502838"/>
              <a:gd name="connsiteY253" fmla="*/ 6691766 h 6860376"/>
              <a:gd name="connsiteX254" fmla="*/ 9845140 w 10502838"/>
              <a:gd name="connsiteY254" fmla="*/ 6615832 h 6860376"/>
              <a:gd name="connsiteX255" fmla="*/ 9891180 w 10502838"/>
              <a:gd name="connsiteY255" fmla="*/ 6661871 h 6860376"/>
              <a:gd name="connsiteX256" fmla="*/ 9815245 w 10502838"/>
              <a:gd name="connsiteY256" fmla="*/ 6737805 h 6860376"/>
              <a:gd name="connsiteX257" fmla="*/ 9891180 w 10502838"/>
              <a:gd name="connsiteY257" fmla="*/ 6813739 h 6860376"/>
              <a:gd name="connsiteX258" fmla="*/ 9845140 w 10502838"/>
              <a:gd name="connsiteY258" fmla="*/ 6859779 h 6860376"/>
              <a:gd name="connsiteX259" fmla="*/ 9769206 w 10502838"/>
              <a:gd name="connsiteY259" fmla="*/ 6783844 h 6860376"/>
              <a:gd name="connsiteX260" fmla="*/ 9693272 w 10502838"/>
              <a:gd name="connsiteY260" fmla="*/ 6859779 h 6860376"/>
              <a:gd name="connsiteX261" fmla="*/ 9647233 w 10502838"/>
              <a:gd name="connsiteY261" fmla="*/ 6813739 h 6860376"/>
              <a:gd name="connsiteX262" fmla="*/ 9723167 w 10502838"/>
              <a:gd name="connsiteY262" fmla="*/ 6737805 h 6860376"/>
              <a:gd name="connsiteX263" fmla="*/ 9647233 w 10502838"/>
              <a:gd name="connsiteY263" fmla="*/ 6661871 h 6860376"/>
              <a:gd name="connsiteX264" fmla="*/ 9091777 w 10502838"/>
              <a:gd name="connsiteY264" fmla="*/ 6615832 h 6860376"/>
              <a:gd name="connsiteX265" fmla="*/ 9167711 w 10502838"/>
              <a:gd name="connsiteY265" fmla="*/ 6691766 h 6860376"/>
              <a:gd name="connsiteX266" fmla="*/ 9243645 w 10502838"/>
              <a:gd name="connsiteY266" fmla="*/ 6615832 h 6860376"/>
              <a:gd name="connsiteX267" fmla="*/ 9289684 w 10502838"/>
              <a:gd name="connsiteY267" fmla="*/ 6661871 h 6860376"/>
              <a:gd name="connsiteX268" fmla="*/ 9213750 w 10502838"/>
              <a:gd name="connsiteY268" fmla="*/ 6737805 h 6860376"/>
              <a:gd name="connsiteX269" fmla="*/ 9289684 w 10502838"/>
              <a:gd name="connsiteY269" fmla="*/ 6813739 h 6860376"/>
              <a:gd name="connsiteX270" fmla="*/ 9243645 w 10502838"/>
              <a:gd name="connsiteY270" fmla="*/ 6859779 h 6860376"/>
              <a:gd name="connsiteX271" fmla="*/ 9167711 w 10502838"/>
              <a:gd name="connsiteY271" fmla="*/ 6783844 h 6860376"/>
              <a:gd name="connsiteX272" fmla="*/ 9091777 w 10502838"/>
              <a:gd name="connsiteY272" fmla="*/ 6859779 h 6860376"/>
              <a:gd name="connsiteX273" fmla="*/ 9045738 w 10502838"/>
              <a:gd name="connsiteY273" fmla="*/ 6813739 h 6860376"/>
              <a:gd name="connsiteX274" fmla="*/ 9121672 w 10502838"/>
              <a:gd name="connsiteY274" fmla="*/ 6737805 h 6860376"/>
              <a:gd name="connsiteX275" fmla="*/ 9045738 w 10502838"/>
              <a:gd name="connsiteY275" fmla="*/ 6661871 h 6860376"/>
              <a:gd name="connsiteX276" fmla="*/ 8488488 w 10502838"/>
              <a:gd name="connsiteY276" fmla="*/ 6615832 h 6860376"/>
              <a:gd name="connsiteX277" fmla="*/ 8564422 w 10502838"/>
              <a:gd name="connsiteY277" fmla="*/ 6691766 h 6860376"/>
              <a:gd name="connsiteX278" fmla="*/ 8640356 w 10502838"/>
              <a:gd name="connsiteY278" fmla="*/ 6615832 h 6860376"/>
              <a:gd name="connsiteX279" fmla="*/ 8686396 w 10502838"/>
              <a:gd name="connsiteY279" fmla="*/ 6661871 h 6860376"/>
              <a:gd name="connsiteX280" fmla="*/ 8610461 w 10502838"/>
              <a:gd name="connsiteY280" fmla="*/ 6737805 h 6860376"/>
              <a:gd name="connsiteX281" fmla="*/ 8686396 w 10502838"/>
              <a:gd name="connsiteY281" fmla="*/ 6813739 h 6860376"/>
              <a:gd name="connsiteX282" fmla="*/ 8640356 w 10502838"/>
              <a:gd name="connsiteY282" fmla="*/ 6859779 h 6860376"/>
              <a:gd name="connsiteX283" fmla="*/ 8564422 w 10502838"/>
              <a:gd name="connsiteY283" fmla="*/ 6783844 h 6860376"/>
              <a:gd name="connsiteX284" fmla="*/ 8488488 w 10502838"/>
              <a:gd name="connsiteY284" fmla="*/ 6859779 h 6860376"/>
              <a:gd name="connsiteX285" fmla="*/ 8442449 w 10502838"/>
              <a:gd name="connsiteY285" fmla="*/ 6813739 h 6860376"/>
              <a:gd name="connsiteX286" fmla="*/ 8518383 w 10502838"/>
              <a:gd name="connsiteY286" fmla="*/ 6737805 h 6860376"/>
              <a:gd name="connsiteX287" fmla="*/ 8442449 w 10502838"/>
              <a:gd name="connsiteY287" fmla="*/ 6661871 h 6860376"/>
              <a:gd name="connsiteX288" fmla="*/ 7886396 w 10502838"/>
              <a:gd name="connsiteY288" fmla="*/ 6615832 h 6860376"/>
              <a:gd name="connsiteX289" fmla="*/ 7962330 w 10502838"/>
              <a:gd name="connsiteY289" fmla="*/ 6691766 h 6860376"/>
              <a:gd name="connsiteX290" fmla="*/ 8038264 w 10502838"/>
              <a:gd name="connsiteY290" fmla="*/ 6615832 h 6860376"/>
              <a:gd name="connsiteX291" fmla="*/ 8084303 w 10502838"/>
              <a:gd name="connsiteY291" fmla="*/ 6661871 h 6860376"/>
              <a:gd name="connsiteX292" fmla="*/ 8008369 w 10502838"/>
              <a:gd name="connsiteY292" fmla="*/ 6737805 h 6860376"/>
              <a:gd name="connsiteX293" fmla="*/ 8084303 w 10502838"/>
              <a:gd name="connsiteY293" fmla="*/ 6813739 h 6860376"/>
              <a:gd name="connsiteX294" fmla="*/ 8038264 w 10502838"/>
              <a:gd name="connsiteY294" fmla="*/ 6859779 h 6860376"/>
              <a:gd name="connsiteX295" fmla="*/ 7962330 w 10502838"/>
              <a:gd name="connsiteY295" fmla="*/ 6783844 h 6860376"/>
              <a:gd name="connsiteX296" fmla="*/ 7886396 w 10502838"/>
              <a:gd name="connsiteY296" fmla="*/ 6859779 h 6860376"/>
              <a:gd name="connsiteX297" fmla="*/ 7840357 w 10502838"/>
              <a:gd name="connsiteY297" fmla="*/ 6813739 h 6860376"/>
              <a:gd name="connsiteX298" fmla="*/ 7916291 w 10502838"/>
              <a:gd name="connsiteY298" fmla="*/ 6737805 h 6860376"/>
              <a:gd name="connsiteX299" fmla="*/ 7840357 w 10502838"/>
              <a:gd name="connsiteY299" fmla="*/ 6661871 h 6860376"/>
              <a:gd name="connsiteX300" fmla="*/ 7283705 w 10502838"/>
              <a:gd name="connsiteY300" fmla="*/ 6615832 h 6860376"/>
              <a:gd name="connsiteX301" fmla="*/ 7359639 w 10502838"/>
              <a:gd name="connsiteY301" fmla="*/ 6691766 h 6860376"/>
              <a:gd name="connsiteX302" fmla="*/ 7435573 w 10502838"/>
              <a:gd name="connsiteY302" fmla="*/ 6615832 h 6860376"/>
              <a:gd name="connsiteX303" fmla="*/ 7481613 w 10502838"/>
              <a:gd name="connsiteY303" fmla="*/ 6661871 h 6860376"/>
              <a:gd name="connsiteX304" fmla="*/ 7405678 w 10502838"/>
              <a:gd name="connsiteY304" fmla="*/ 6737805 h 6860376"/>
              <a:gd name="connsiteX305" fmla="*/ 7481613 w 10502838"/>
              <a:gd name="connsiteY305" fmla="*/ 6813739 h 6860376"/>
              <a:gd name="connsiteX306" fmla="*/ 7435573 w 10502838"/>
              <a:gd name="connsiteY306" fmla="*/ 6859779 h 6860376"/>
              <a:gd name="connsiteX307" fmla="*/ 7359639 w 10502838"/>
              <a:gd name="connsiteY307" fmla="*/ 6783844 h 6860376"/>
              <a:gd name="connsiteX308" fmla="*/ 7283705 w 10502838"/>
              <a:gd name="connsiteY308" fmla="*/ 6859779 h 6860376"/>
              <a:gd name="connsiteX309" fmla="*/ 7237666 w 10502838"/>
              <a:gd name="connsiteY309" fmla="*/ 6813739 h 6860376"/>
              <a:gd name="connsiteX310" fmla="*/ 7313600 w 10502838"/>
              <a:gd name="connsiteY310" fmla="*/ 6737805 h 6860376"/>
              <a:gd name="connsiteX311" fmla="*/ 7237666 w 10502838"/>
              <a:gd name="connsiteY311" fmla="*/ 6661871 h 6860376"/>
              <a:gd name="connsiteX312" fmla="*/ 6681612 w 10502838"/>
              <a:gd name="connsiteY312" fmla="*/ 6615832 h 6860376"/>
              <a:gd name="connsiteX313" fmla="*/ 6757546 w 10502838"/>
              <a:gd name="connsiteY313" fmla="*/ 6691766 h 6860376"/>
              <a:gd name="connsiteX314" fmla="*/ 6833480 w 10502838"/>
              <a:gd name="connsiteY314" fmla="*/ 6615832 h 6860376"/>
              <a:gd name="connsiteX315" fmla="*/ 6879519 w 10502838"/>
              <a:gd name="connsiteY315" fmla="*/ 6661871 h 6860376"/>
              <a:gd name="connsiteX316" fmla="*/ 6803585 w 10502838"/>
              <a:gd name="connsiteY316" fmla="*/ 6737805 h 6860376"/>
              <a:gd name="connsiteX317" fmla="*/ 6879519 w 10502838"/>
              <a:gd name="connsiteY317" fmla="*/ 6813739 h 6860376"/>
              <a:gd name="connsiteX318" fmla="*/ 6833480 w 10502838"/>
              <a:gd name="connsiteY318" fmla="*/ 6859779 h 6860376"/>
              <a:gd name="connsiteX319" fmla="*/ 6757546 w 10502838"/>
              <a:gd name="connsiteY319" fmla="*/ 6783844 h 6860376"/>
              <a:gd name="connsiteX320" fmla="*/ 6681612 w 10502838"/>
              <a:gd name="connsiteY320" fmla="*/ 6859779 h 6860376"/>
              <a:gd name="connsiteX321" fmla="*/ 6635573 w 10502838"/>
              <a:gd name="connsiteY321" fmla="*/ 6813739 h 6860376"/>
              <a:gd name="connsiteX322" fmla="*/ 6711507 w 10502838"/>
              <a:gd name="connsiteY322" fmla="*/ 6737805 h 6860376"/>
              <a:gd name="connsiteX323" fmla="*/ 6635573 w 10502838"/>
              <a:gd name="connsiteY323" fmla="*/ 6661871 h 6860376"/>
              <a:gd name="connsiteX324" fmla="*/ 6078921 w 10502838"/>
              <a:gd name="connsiteY324" fmla="*/ 6615832 h 6860376"/>
              <a:gd name="connsiteX325" fmla="*/ 6154855 w 10502838"/>
              <a:gd name="connsiteY325" fmla="*/ 6691766 h 6860376"/>
              <a:gd name="connsiteX326" fmla="*/ 6230789 w 10502838"/>
              <a:gd name="connsiteY326" fmla="*/ 6615832 h 6860376"/>
              <a:gd name="connsiteX327" fmla="*/ 6276829 w 10502838"/>
              <a:gd name="connsiteY327" fmla="*/ 6661871 h 6860376"/>
              <a:gd name="connsiteX328" fmla="*/ 6200894 w 10502838"/>
              <a:gd name="connsiteY328" fmla="*/ 6737805 h 6860376"/>
              <a:gd name="connsiteX329" fmla="*/ 6276829 w 10502838"/>
              <a:gd name="connsiteY329" fmla="*/ 6813739 h 6860376"/>
              <a:gd name="connsiteX330" fmla="*/ 6230789 w 10502838"/>
              <a:gd name="connsiteY330" fmla="*/ 6859779 h 6860376"/>
              <a:gd name="connsiteX331" fmla="*/ 6154855 w 10502838"/>
              <a:gd name="connsiteY331" fmla="*/ 6783844 h 6860376"/>
              <a:gd name="connsiteX332" fmla="*/ 6078921 w 10502838"/>
              <a:gd name="connsiteY332" fmla="*/ 6859779 h 6860376"/>
              <a:gd name="connsiteX333" fmla="*/ 6032882 w 10502838"/>
              <a:gd name="connsiteY333" fmla="*/ 6813739 h 6860376"/>
              <a:gd name="connsiteX334" fmla="*/ 6108816 w 10502838"/>
              <a:gd name="connsiteY334" fmla="*/ 6737805 h 6860376"/>
              <a:gd name="connsiteX335" fmla="*/ 6032882 w 10502838"/>
              <a:gd name="connsiteY335" fmla="*/ 6661871 h 6860376"/>
              <a:gd name="connsiteX336" fmla="*/ 4874137 w 10502838"/>
              <a:gd name="connsiteY336" fmla="*/ 6615832 h 6860376"/>
              <a:gd name="connsiteX337" fmla="*/ 4950071 w 10502838"/>
              <a:gd name="connsiteY337" fmla="*/ 6691766 h 6860376"/>
              <a:gd name="connsiteX338" fmla="*/ 5026005 w 10502838"/>
              <a:gd name="connsiteY338" fmla="*/ 6615832 h 6860376"/>
              <a:gd name="connsiteX339" fmla="*/ 5072044 w 10502838"/>
              <a:gd name="connsiteY339" fmla="*/ 6661871 h 6860376"/>
              <a:gd name="connsiteX340" fmla="*/ 4996110 w 10502838"/>
              <a:gd name="connsiteY340" fmla="*/ 6737805 h 6860376"/>
              <a:gd name="connsiteX341" fmla="*/ 5072044 w 10502838"/>
              <a:gd name="connsiteY341" fmla="*/ 6813739 h 6860376"/>
              <a:gd name="connsiteX342" fmla="*/ 5026005 w 10502838"/>
              <a:gd name="connsiteY342" fmla="*/ 6859779 h 6860376"/>
              <a:gd name="connsiteX343" fmla="*/ 4950071 w 10502838"/>
              <a:gd name="connsiteY343" fmla="*/ 6783844 h 6860376"/>
              <a:gd name="connsiteX344" fmla="*/ 4874137 w 10502838"/>
              <a:gd name="connsiteY344" fmla="*/ 6859779 h 6860376"/>
              <a:gd name="connsiteX345" fmla="*/ 4828098 w 10502838"/>
              <a:gd name="connsiteY345" fmla="*/ 6813739 h 6860376"/>
              <a:gd name="connsiteX346" fmla="*/ 4904032 w 10502838"/>
              <a:gd name="connsiteY346" fmla="*/ 6737805 h 6860376"/>
              <a:gd name="connsiteX347" fmla="*/ 4828098 w 10502838"/>
              <a:gd name="connsiteY347" fmla="*/ 6661871 h 6860376"/>
              <a:gd name="connsiteX348" fmla="*/ 4272044 w 10502838"/>
              <a:gd name="connsiteY348" fmla="*/ 6615832 h 6860376"/>
              <a:gd name="connsiteX349" fmla="*/ 4347978 w 10502838"/>
              <a:gd name="connsiteY349" fmla="*/ 6691766 h 6860376"/>
              <a:gd name="connsiteX350" fmla="*/ 4423913 w 10502838"/>
              <a:gd name="connsiteY350" fmla="*/ 6615832 h 6860376"/>
              <a:gd name="connsiteX351" fmla="*/ 4469951 w 10502838"/>
              <a:gd name="connsiteY351" fmla="*/ 6661871 h 6860376"/>
              <a:gd name="connsiteX352" fmla="*/ 4394017 w 10502838"/>
              <a:gd name="connsiteY352" fmla="*/ 6737805 h 6860376"/>
              <a:gd name="connsiteX353" fmla="*/ 4469951 w 10502838"/>
              <a:gd name="connsiteY353" fmla="*/ 6813739 h 6860376"/>
              <a:gd name="connsiteX354" fmla="*/ 4423913 w 10502838"/>
              <a:gd name="connsiteY354" fmla="*/ 6859779 h 6860376"/>
              <a:gd name="connsiteX355" fmla="*/ 4347978 w 10502838"/>
              <a:gd name="connsiteY355" fmla="*/ 6783844 h 6860376"/>
              <a:gd name="connsiteX356" fmla="*/ 4272044 w 10502838"/>
              <a:gd name="connsiteY356" fmla="*/ 6859779 h 6860376"/>
              <a:gd name="connsiteX357" fmla="*/ 4226005 w 10502838"/>
              <a:gd name="connsiteY357" fmla="*/ 6813739 h 6860376"/>
              <a:gd name="connsiteX358" fmla="*/ 4301939 w 10502838"/>
              <a:gd name="connsiteY358" fmla="*/ 6737805 h 6860376"/>
              <a:gd name="connsiteX359" fmla="*/ 4226005 w 10502838"/>
              <a:gd name="connsiteY359" fmla="*/ 6661871 h 6860376"/>
              <a:gd name="connsiteX360" fmla="*/ 3668756 w 10502838"/>
              <a:gd name="connsiteY360" fmla="*/ 6615832 h 6860376"/>
              <a:gd name="connsiteX361" fmla="*/ 3744690 w 10502838"/>
              <a:gd name="connsiteY361" fmla="*/ 6691766 h 6860376"/>
              <a:gd name="connsiteX362" fmla="*/ 3820624 w 10502838"/>
              <a:gd name="connsiteY362" fmla="*/ 6615832 h 6860376"/>
              <a:gd name="connsiteX363" fmla="*/ 3866663 w 10502838"/>
              <a:gd name="connsiteY363" fmla="*/ 6661871 h 6860376"/>
              <a:gd name="connsiteX364" fmla="*/ 3790729 w 10502838"/>
              <a:gd name="connsiteY364" fmla="*/ 6737805 h 6860376"/>
              <a:gd name="connsiteX365" fmla="*/ 3866663 w 10502838"/>
              <a:gd name="connsiteY365" fmla="*/ 6813739 h 6860376"/>
              <a:gd name="connsiteX366" fmla="*/ 3820624 w 10502838"/>
              <a:gd name="connsiteY366" fmla="*/ 6859779 h 6860376"/>
              <a:gd name="connsiteX367" fmla="*/ 3744690 w 10502838"/>
              <a:gd name="connsiteY367" fmla="*/ 6783844 h 6860376"/>
              <a:gd name="connsiteX368" fmla="*/ 3668756 w 10502838"/>
              <a:gd name="connsiteY368" fmla="*/ 6859779 h 6860376"/>
              <a:gd name="connsiteX369" fmla="*/ 3622717 w 10502838"/>
              <a:gd name="connsiteY369" fmla="*/ 6813739 h 6860376"/>
              <a:gd name="connsiteX370" fmla="*/ 3698651 w 10502838"/>
              <a:gd name="connsiteY370" fmla="*/ 6737805 h 6860376"/>
              <a:gd name="connsiteX371" fmla="*/ 3622717 w 10502838"/>
              <a:gd name="connsiteY371" fmla="*/ 6661871 h 6860376"/>
              <a:gd name="connsiteX372" fmla="*/ 2464571 w 10502838"/>
              <a:gd name="connsiteY372" fmla="*/ 6615832 h 6860376"/>
              <a:gd name="connsiteX373" fmla="*/ 2540505 w 10502838"/>
              <a:gd name="connsiteY373" fmla="*/ 6691766 h 6860376"/>
              <a:gd name="connsiteX374" fmla="*/ 2616439 w 10502838"/>
              <a:gd name="connsiteY374" fmla="*/ 6615832 h 6860376"/>
              <a:gd name="connsiteX375" fmla="*/ 2662478 w 10502838"/>
              <a:gd name="connsiteY375" fmla="*/ 6661871 h 6860376"/>
              <a:gd name="connsiteX376" fmla="*/ 2586544 w 10502838"/>
              <a:gd name="connsiteY376" fmla="*/ 6737805 h 6860376"/>
              <a:gd name="connsiteX377" fmla="*/ 2662478 w 10502838"/>
              <a:gd name="connsiteY377" fmla="*/ 6813739 h 6860376"/>
              <a:gd name="connsiteX378" fmla="*/ 2616439 w 10502838"/>
              <a:gd name="connsiteY378" fmla="*/ 6859779 h 6860376"/>
              <a:gd name="connsiteX379" fmla="*/ 2540505 w 10502838"/>
              <a:gd name="connsiteY379" fmla="*/ 6783844 h 6860376"/>
              <a:gd name="connsiteX380" fmla="*/ 2464571 w 10502838"/>
              <a:gd name="connsiteY380" fmla="*/ 6859779 h 6860376"/>
              <a:gd name="connsiteX381" fmla="*/ 2418532 w 10502838"/>
              <a:gd name="connsiteY381" fmla="*/ 6813739 h 6860376"/>
              <a:gd name="connsiteX382" fmla="*/ 2494466 w 10502838"/>
              <a:gd name="connsiteY382" fmla="*/ 6737805 h 6860376"/>
              <a:gd name="connsiteX383" fmla="*/ 2418532 w 10502838"/>
              <a:gd name="connsiteY383" fmla="*/ 6661871 h 6860376"/>
              <a:gd name="connsiteX384" fmla="*/ 1861880 w 10502838"/>
              <a:gd name="connsiteY384" fmla="*/ 6615832 h 6860376"/>
              <a:gd name="connsiteX385" fmla="*/ 1937814 w 10502838"/>
              <a:gd name="connsiteY385" fmla="*/ 6691766 h 6860376"/>
              <a:gd name="connsiteX386" fmla="*/ 2013748 w 10502838"/>
              <a:gd name="connsiteY386" fmla="*/ 6615832 h 6860376"/>
              <a:gd name="connsiteX387" fmla="*/ 2059787 w 10502838"/>
              <a:gd name="connsiteY387" fmla="*/ 6661871 h 6860376"/>
              <a:gd name="connsiteX388" fmla="*/ 1983853 w 10502838"/>
              <a:gd name="connsiteY388" fmla="*/ 6737805 h 6860376"/>
              <a:gd name="connsiteX389" fmla="*/ 2059787 w 10502838"/>
              <a:gd name="connsiteY389" fmla="*/ 6813739 h 6860376"/>
              <a:gd name="connsiteX390" fmla="*/ 2013748 w 10502838"/>
              <a:gd name="connsiteY390" fmla="*/ 6859779 h 6860376"/>
              <a:gd name="connsiteX391" fmla="*/ 1937814 w 10502838"/>
              <a:gd name="connsiteY391" fmla="*/ 6783844 h 6860376"/>
              <a:gd name="connsiteX392" fmla="*/ 1861880 w 10502838"/>
              <a:gd name="connsiteY392" fmla="*/ 6859779 h 6860376"/>
              <a:gd name="connsiteX393" fmla="*/ 1815841 w 10502838"/>
              <a:gd name="connsiteY393" fmla="*/ 6813739 h 6860376"/>
              <a:gd name="connsiteX394" fmla="*/ 1891775 w 10502838"/>
              <a:gd name="connsiteY394" fmla="*/ 6737805 h 6860376"/>
              <a:gd name="connsiteX395" fmla="*/ 1815841 w 10502838"/>
              <a:gd name="connsiteY395" fmla="*/ 6661871 h 6860376"/>
              <a:gd name="connsiteX396" fmla="*/ 1259787 w 10502838"/>
              <a:gd name="connsiteY396" fmla="*/ 6615832 h 6860376"/>
              <a:gd name="connsiteX397" fmla="*/ 1335720 w 10502838"/>
              <a:gd name="connsiteY397" fmla="*/ 6691766 h 6860376"/>
              <a:gd name="connsiteX398" fmla="*/ 1411655 w 10502838"/>
              <a:gd name="connsiteY398" fmla="*/ 6615832 h 6860376"/>
              <a:gd name="connsiteX399" fmla="*/ 1457694 w 10502838"/>
              <a:gd name="connsiteY399" fmla="*/ 6661871 h 6860376"/>
              <a:gd name="connsiteX400" fmla="*/ 1381162 w 10502838"/>
              <a:gd name="connsiteY400" fmla="*/ 6738403 h 6860376"/>
              <a:gd name="connsiteX401" fmla="*/ 1457096 w 10502838"/>
              <a:gd name="connsiteY401" fmla="*/ 6814337 h 6860376"/>
              <a:gd name="connsiteX402" fmla="*/ 1411058 w 10502838"/>
              <a:gd name="connsiteY402" fmla="*/ 6860376 h 6860376"/>
              <a:gd name="connsiteX403" fmla="*/ 1335122 w 10502838"/>
              <a:gd name="connsiteY403" fmla="*/ 6784442 h 6860376"/>
              <a:gd name="connsiteX404" fmla="*/ 1259787 w 10502838"/>
              <a:gd name="connsiteY404" fmla="*/ 6859779 h 6860376"/>
              <a:gd name="connsiteX405" fmla="*/ 1213747 w 10502838"/>
              <a:gd name="connsiteY405" fmla="*/ 6813739 h 6860376"/>
              <a:gd name="connsiteX406" fmla="*/ 1289682 w 10502838"/>
              <a:gd name="connsiteY406" fmla="*/ 6737805 h 6860376"/>
              <a:gd name="connsiteX407" fmla="*/ 1213747 w 10502838"/>
              <a:gd name="connsiteY407" fmla="*/ 6661871 h 6860376"/>
              <a:gd name="connsiteX408" fmla="*/ 657095 w 10502838"/>
              <a:gd name="connsiteY408" fmla="*/ 6615832 h 6860376"/>
              <a:gd name="connsiteX409" fmla="*/ 733029 w 10502838"/>
              <a:gd name="connsiteY409" fmla="*/ 6691766 h 6860376"/>
              <a:gd name="connsiteX410" fmla="*/ 808963 w 10502838"/>
              <a:gd name="connsiteY410" fmla="*/ 6615832 h 6860376"/>
              <a:gd name="connsiteX411" fmla="*/ 855002 w 10502838"/>
              <a:gd name="connsiteY411" fmla="*/ 6661871 h 6860376"/>
              <a:gd name="connsiteX412" fmla="*/ 779068 w 10502838"/>
              <a:gd name="connsiteY412" fmla="*/ 6737805 h 6860376"/>
              <a:gd name="connsiteX413" fmla="*/ 855002 w 10502838"/>
              <a:gd name="connsiteY413" fmla="*/ 6813739 h 6860376"/>
              <a:gd name="connsiteX414" fmla="*/ 808963 w 10502838"/>
              <a:gd name="connsiteY414" fmla="*/ 6859779 h 6860376"/>
              <a:gd name="connsiteX415" fmla="*/ 733029 w 10502838"/>
              <a:gd name="connsiteY415" fmla="*/ 6783844 h 6860376"/>
              <a:gd name="connsiteX416" fmla="*/ 657095 w 10502838"/>
              <a:gd name="connsiteY416" fmla="*/ 6859779 h 6860376"/>
              <a:gd name="connsiteX417" fmla="*/ 611056 w 10502838"/>
              <a:gd name="connsiteY417" fmla="*/ 6813739 h 6860376"/>
              <a:gd name="connsiteX418" fmla="*/ 686990 w 10502838"/>
              <a:gd name="connsiteY418" fmla="*/ 6737805 h 6860376"/>
              <a:gd name="connsiteX419" fmla="*/ 611056 w 10502838"/>
              <a:gd name="connsiteY419" fmla="*/ 6661871 h 6860376"/>
              <a:gd name="connsiteX420" fmla="*/ 55002 w 10502838"/>
              <a:gd name="connsiteY420" fmla="*/ 6615832 h 6860376"/>
              <a:gd name="connsiteX421" fmla="*/ 130936 w 10502838"/>
              <a:gd name="connsiteY421" fmla="*/ 6691766 h 6860376"/>
              <a:gd name="connsiteX422" fmla="*/ 206870 w 10502838"/>
              <a:gd name="connsiteY422" fmla="*/ 6615832 h 6860376"/>
              <a:gd name="connsiteX423" fmla="*/ 252909 w 10502838"/>
              <a:gd name="connsiteY423" fmla="*/ 6661871 h 6860376"/>
              <a:gd name="connsiteX424" fmla="*/ 176377 w 10502838"/>
              <a:gd name="connsiteY424" fmla="*/ 6738403 h 6860376"/>
              <a:gd name="connsiteX425" fmla="*/ 252311 w 10502838"/>
              <a:gd name="connsiteY425" fmla="*/ 6814337 h 6860376"/>
              <a:gd name="connsiteX426" fmla="*/ 206273 w 10502838"/>
              <a:gd name="connsiteY426" fmla="*/ 6860376 h 6860376"/>
              <a:gd name="connsiteX427" fmla="*/ 130338 w 10502838"/>
              <a:gd name="connsiteY427" fmla="*/ 6784442 h 6860376"/>
              <a:gd name="connsiteX428" fmla="*/ 55002 w 10502838"/>
              <a:gd name="connsiteY428" fmla="*/ 6859779 h 6860376"/>
              <a:gd name="connsiteX429" fmla="*/ 8963 w 10502838"/>
              <a:gd name="connsiteY429" fmla="*/ 6813739 h 6860376"/>
              <a:gd name="connsiteX430" fmla="*/ 84897 w 10502838"/>
              <a:gd name="connsiteY430" fmla="*/ 6737805 h 6860376"/>
              <a:gd name="connsiteX431" fmla="*/ 8963 w 10502838"/>
              <a:gd name="connsiteY431" fmla="*/ 6661871 h 6860376"/>
              <a:gd name="connsiteX432" fmla="*/ 10348579 w 10502838"/>
              <a:gd name="connsiteY432" fmla="*/ 6167401 h 6860376"/>
              <a:gd name="connsiteX433" fmla="*/ 10395813 w 10502838"/>
              <a:gd name="connsiteY433" fmla="*/ 6167401 h 6860376"/>
              <a:gd name="connsiteX434" fmla="*/ 10395813 w 10502838"/>
              <a:gd name="connsiteY434" fmla="*/ 6274427 h 6860376"/>
              <a:gd name="connsiteX435" fmla="*/ 10502838 w 10502838"/>
              <a:gd name="connsiteY435" fmla="*/ 6274427 h 6860376"/>
              <a:gd name="connsiteX436" fmla="*/ 10502838 w 10502838"/>
              <a:gd name="connsiteY436" fmla="*/ 6321063 h 6860376"/>
              <a:gd name="connsiteX437" fmla="*/ 10395813 w 10502838"/>
              <a:gd name="connsiteY437" fmla="*/ 6321063 h 6860376"/>
              <a:gd name="connsiteX438" fmla="*/ 10395813 w 10502838"/>
              <a:gd name="connsiteY438" fmla="*/ 6428089 h 6860376"/>
              <a:gd name="connsiteX439" fmla="*/ 10348579 w 10502838"/>
              <a:gd name="connsiteY439" fmla="*/ 6428089 h 6860376"/>
              <a:gd name="connsiteX440" fmla="*/ 10348579 w 10502838"/>
              <a:gd name="connsiteY440" fmla="*/ 6321063 h 6860376"/>
              <a:gd name="connsiteX441" fmla="*/ 10241553 w 10502838"/>
              <a:gd name="connsiteY441" fmla="*/ 6321063 h 6860376"/>
              <a:gd name="connsiteX442" fmla="*/ 10241553 w 10502838"/>
              <a:gd name="connsiteY442" fmla="*/ 6274427 h 6860376"/>
              <a:gd name="connsiteX443" fmla="*/ 10348579 w 10502838"/>
              <a:gd name="connsiteY443" fmla="*/ 6274427 h 6860376"/>
              <a:gd name="connsiteX444" fmla="*/ 9746486 w 10502838"/>
              <a:gd name="connsiteY444" fmla="*/ 6167401 h 6860376"/>
              <a:gd name="connsiteX445" fmla="*/ 9793123 w 10502838"/>
              <a:gd name="connsiteY445" fmla="*/ 6167401 h 6860376"/>
              <a:gd name="connsiteX446" fmla="*/ 9793123 w 10502838"/>
              <a:gd name="connsiteY446" fmla="*/ 6274427 h 6860376"/>
              <a:gd name="connsiteX447" fmla="*/ 9900148 w 10502838"/>
              <a:gd name="connsiteY447" fmla="*/ 6274427 h 6860376"/>
              <a:gd name="connsiteX448" fmla="*/ 9900148 w 10502838"/>
              <a:gd name="connsiteY448" fmla="*/ 6321063 h 6860376"/>
              <a:gd name="connsiteX449" fmla="*/ 9793123 w 10502838"/>
              <a:gd name="connsiteY449" fmla="*/ 6321063 h 6860376"/>
              <a:gd name="connsiteX450" fmla="*/ 9793123 w 10502838"/>
              <a:gd name="connsiteY450" fmla="*/ 6428089 h 6860376"/>
              <a:gd name="connsiteX451" fmla="*/ 9746486 w 10502838"/>
              <a:gd name="connsiteY451" fmla="*/ 6428089 h 6860376"/>
              <a:gd name="connsiteX452" fmla="*/ 9746486 w 10502838"/>
              <a:gd name="connsiteY452" fmla="*/ 6321063 h 6860376"/>
              <a:gd name="connsiteX453" fmla="*/ 9639460 w 10502838"/>
              <a:gd name="connsiteY453" fmla="*/ 6321063 h 6860376"/>
              <a:gd name="connsiteX454" fmla="*/ 9639460 w 10502838"/>
              <a:gd name="connsiteY454" fmla="*/ 6274427 h 6860376"/>
              <a:gd name="connsiteX455" fmla="*/ 9746486 w 10502838"/>
              <a:gd name="connsiteY455" fmla="*/ 6274427 h 6860376"/>
              <a:gd name="connsiteX456" fmla="*/ 9143796 w 10502838"/>
              <a:gd name="connsiteY456" fmla="*/ 6167401 h 6860376"/>
              <a:gd name="connsiteX457" fmla="*/ 9191030 w 10502838"/>
              <a:gd name="connsiteY457" fmla="*/ 6167401 h 6860376"/>
              <a:gd name="connsiteX458" fmla="*/ 9191030 w 10502838"/>
              <a:gd name="connsiteY458" fmla="*/ 6274427 h 6860376"/>
              <a:gd name="connsiteX459" fmla="*/ 9298055 w 10502838"/>
              <a:gd name="connsiteY459" fmla="*/ 6274427 h 6860376"/>
              <a:gd name="connsiteX460" fmla="*/ 9298055 w 10502838"/>
              <a:gd name="connsiteY460" fmla="*/ 6321063 h 6860376"/>
              <a:gd name="connsiteX461" fmla="*/ 9191030 w 10502838"/>
              <a:gd name="connsiteY461" fmla="*/ 6321063 h 6860376"/>
              <a:gd name="connsiteX462" fmla="*/ 9191030 w 10502838"/>
              <a:gd name="connsiteY462" fmla="*/ 6428089 h 6860376"/>
              <a:gd name="connsiteX463" fmla="*/ 9143796 w 10502838"/>
              <a:gd name="connsiteY463" fmla="*/ 6428089 h 6860376"/>
              <a:gd name="connsiteX464" fmla="*/ 9143796 w 10502838"/>
              <a:gd name="connsiteY464" fmla="*/ 6321063 h 6860376"/>
              <a:gd name="connsiteX465" fmla="*/ 9036770 w 10502838"/>
              <a:gd name="connsiteY465" fmla="*/ 6321063 h 6860376"/>
              <a:gd name="connsiteX466" fmla="*/ 9036770 w 10502838"/>
              <a:gd name="connsiteY466" fmla="*/ 6274427 h 6860376"/>
              <a:gd name="connsiteX467" fmla="*/ 9143796 w 10502838"/>
              <a:gd name="connsiteY467" fmla="*/ 6274427 h 6860376"/>
              <a:gd name="connsiteX468" fmla="*/ 8541105 w 10502838"/>
              <a:gd name="connsiteY468" fmla="*/ 6167401 h 6860376"/>
              <a:gd name="connsiteX469" fmla="*/ 8588339 w 10502838"/>
              <a:gd name="connsiteY469" fmla="*/ 6167401 h 6860376"/>
              <a:gd name="connsiteX470" fmla="*/ 8588339 w 10502838"/>
              <a:gd name="connsiteY470" fmla="*/ 6274427 h 6860376"/>
              <a:gd name="connsiteX471" fmla="*/ 8695365 w 10502838"/>
              <a:gd name="connsiteY471" fmla="*/ 6274427 h 6860376"/>
              <a:gd name="connsiteX472" fmla="*/ 8695365 w 10502838"/>
              <a:gd name="connsiteY472" fmla="*/ 6321063 h 6860376"/>
              <a:gd name="connsiteX473" fmla="*/ 8588339 w 10502838"/>
              <a:gd name="connsiteY473" fmla="*/ 6321063 h 6860376"/>
              <a:gd name="connsiteX474" fmla="*/ 8588339 w 10502838"/>
              <a:gd name="connsiteY474" fmla="*/ 6428089 h 6860376"/>
              <a:gd name="connsiteX475" fmla="*/ 8541105 w 10502838"/>
              <a:gd name="connsiteY475" fmla="*/ 6428089 h 6860376"/>
              <a:gd name="connsiteX476" fmla="*/ 8541105 w 10502838"/>
              <a:gd name="connsiteY476" fmla="*/ 6321063 h 6860376"/>
              <a:gd name="connsiteX477" fmla="*/ 8434079 w 10502838"/>
              <a:gd name="connsiteY477" fmla="*/ 6321063 h 6860376"/>
              <a:gd name="connsiteX478" fmla="*/ 8434079 w 10502838"/>
              <a:gd name="connsiteY478" fmla="*/ 6274427 h 6860376"/>
              <a:gd name="connsiteX479" fmla="*/ 8541105 w 10502838"/>
              <a:gd name="connsiteY479" fmla="*/ 6274427 h 6860376"/>
              <a:gd name="connsiteX480" fmla="*/ 7939012 w 10502838"/>
              <a:gd name="connsiteY480" fmla="*/ 6167401 h 6860376"/>
              <a:gd name="connsiteX481" fmla="*/ 7985648 w 10502838"/>
              <a:gd name="connsiteY481" fmla="*/ 6167401 h 6860376"/>
              <a:gd name="connsiteX482" fmla="*/ 7985648 w 10502838"/>
              <a:gd name="connsiteY482" fmla="*/ 6274427 h 6860376"/>
              <a:gd name="connsiteX483" fmla="*/ 8092674 w 10502838"/>
              <a:gd name="connsiteY483" fmla="*/ 6274427 h 6860376"/>
              <a:gd name="connsiteX484" fmla="*/ 8092674 w 10502838"/>
              <a:gd name="connsiteY484" fmla="*/ 6321063 h 6860376"/>
              <a:gd name="connsiteX485" fmla="*/ 7985648 w 10502838"/>
              <a:gd name="connsiteY485" fmla="*/ 6321063 h 6860376"/>
              <a:gd name="connsiteX486" fmla="*/ 7985648 w 10502838"/>
              <a:gd name="connsiteY486" fmla="*/ 6428089 h 6860376"/>
              <a:gd name="connsiteX487" fmla="*/ 7939012 w 10502838"/>
              <a:gd name="connsiteY487" fmla="*/ 6428089 h 6860376"/>
              <a:gd name="connsiteX488" fmla="*/ 7939012 w 10502838"/>
              <a:gd name="connsiteY488" fmla="*/ 6321063 h 6860376"/>
              <a:gd name="connsiteX489" fmla="*/ 7831986 w 10502838"/>
              <a:gd name="connsiteY489" fmla="*/ 6321063 h 6860376"/>
              <a:gd name="connsiteX490" fmla="*/ 7831986 w 10502838"/>
              <a:gd name="connsiteY490" fmla="*/ 6274427 h 6860376"/>
              <a:gd name="connsiteX491" fmla="*/ 7939012 w 10502838"/>
              <a:gd name="connsiteY491" fmla="*/ 6274427 h 6860376"/>
              <a:gd name="connsiteX492" fmla="*/ 7336321 w 10502838"/>
              <a:gd name="connsiteY492" fmla="*/ 6167401 h 6860376"/>
              <a:gd name="connsiteX493" fmla="*/ 7383555 w 10502838"/>
              <a:gd name="connsiteY493" fmla="*/ 6167401 h 6860376"/>
              <a:gd name="connsiteX494" fmla="*/ 7383555 w 10502838"/>
              <a:gd name="connsiteY494" fmla="*/ 6274427 h 6860376"/>
              <a:gd name="connsiteX495" fmla="*/ 7490581 w 10502838"/>
              <a:gd name="connsiteY495" fmla="*/ 6274427 h 6860376"/>
              <a:gd name="connsiteX496" fmla="*/ 7490581 w 10502838"/>
              <a:gd name="connsiteY496" fmla="*/ 6321063 h 6860376"/>
              <a:gd name="connsiteX497" fmla="*/ 7383555 w 10502838"/>
              <a:gd name="connsiteY497" fmla="*/ 6321063 h 6860376"/>
              <a:gd name="connsiteX498" fmla="*/ 7383555 w 10502838"/>
              <a:gd name="connsiteY498" fmla="*/ 6428089 h 6860376"/>
              <a:gd name="connsiteX499" fmla="*/ 7336321 w 10502838"/>
              <a:gd name="connsiteY499" fmla="*/ 6428089 h 6860376"/>
              <a:gd name="connsiteX500" fmla="*/ 7336321 w 10502838"/>
              <a:gd name="connsiteY500" fmla="*/ 6321063 h 6860376"/>
              <a:gd name="connsiteX501" fmla="*/ 7229295 w 10502838"/>
              <a:gd name="connsiteY501" fmla="*/ 6321063 h 6860376"/>
              <a:gd name="connsiteX502" fmla="*/ 7229295 w 10502838"/>
              <a:gd name="connsiteY502" fmla="*/ 6274427 h 6860376"/>
              <a:gd name="connsiteX503" fmla="*/ 7336321 w 10502838"/>
              <a:gd name="connsiteY503" fmla="*/ 6274427 h 6860376"/>
              <a:gd name="connsiteX504" fmla="*/ 6734228 w 10502838"/>
              <a:gd name="connsiteY504" fmla="*/ 6167401 h 6860376"/>
              <a:gd name="connsiteX505" fmla="*/ 6780864 w 10502838"/>
              <a:gd name="connsiteY505" fmla="*/ 6167401 h 6860376"/>
              <a:gd name="connsiteX506" fmla="*/ 6780864 w 10502838"/>
              <a:gd name="connsiteY506" fmla="*/ 6274427 h 6860376"/>
              <a:gd name="connsiteX507" fmla="*/ 6887890 w 10502838"/>
              <a:gd name="connsiteY507" fmla="*/ 6274427 h 6860376"/>
              <a:gd name="connsiteX508" fmla="*/ 6887890 w 10502838"/>
              <a:gd name="connsiteY508" fmla="*/ 6321063 h 6860376"/>
              <a:gd name="connsiteX509" fmla="*/ 6780864 w 10502838"/>
              <a:gd name="connsiteY509" fmla="*/ 6321063 h 6860376"/>
              <a:gd name="connsiteX510" fmla="*/ 6780864 w 10502838"/>
              <a:gd name="connsiteY510" fmla="*/ 6428089 h 6860376"/>
              <a:gd name="connsiteX511" fmla="*/ 6734228 w 10502838"/>
              <a:gd name="connsiteY511" fmla="*/ 6428089 h 6860376"/>
              <a:gd name="connsiteX512" fmla="*/ 6734228 w 10502838"/>
              <a:gd name="connsiteY512" fmla="*/ 6321063 h 6860376"/>
              <a:gd name="connsiteX513" fmla="*/ 6627202 w 10502838"/>
              <a:gd name="connsiteY513" fmla="*/ 6321063 h 6860376"/>
              <a:gd name="connsiteX514" fmla="*/ 6627202 w 10502838"/>
              <a:gd name="connsiteY514" fmla="*/ 6274427 h 6860376"/>
              <a:gd name="connsiteX515" fmla="*/ 6734228 w 10502838"/>
              <a:gd name="connsiteY515" fmla="*/ 6274427 h 6860376"/>
              <a:gd name="connsiteX516" fmla="*/ 6131537 w 10502838"/>
              <a:gd name="connsiteY516" fmla="*/ 6167401 h 6860376"/>
              <a:gd name="connsiteX517" fmla="*/ 6178771 w 10502838"/>
              <a:gd name="connsiteY517" fmla="*/ 6167401 h 6860376"/>
              <a:gd name="connsiteX518" fmla="*/ 6178771 w 10502838"/>
              <a:gd name="connsiteY518" fmla="*/ 6274427 h 6860376"/>
              <a:gd name="connsiteX519" fmla="*/ 6285797 w 10502838"/>
              <a:gd name="connsiteY519" fmla="*/ 6274427 h 6860376"/>
              <a:gd name="connsiteX520" fmla="*/ 6285797 w 10502838"/>
              <a:gd name="connsiteY520" fmla="*/ 6321063 h 6860376"/>
              <a:gd name="connsiteX521" fmla="*/ 6178771 w 10502838"/>
              <a:gd name="connsiteY521" fmla="*/ 6321063 h 6860376"/>
              <a:gd name="connsiteX522" fmla="*/ 6178771 w 10502838"/>
              <a:gd name="connsiteY522" fmla="*/ 6428089 h 6860376"/>
              <a:gd name="connsiteX523" fmla="*/ 6131537 w 10502838"/>
              <a:gd name="connsiteY523" fmla="*/ 6428089 h 6860376"/>
              <a:gd name="connsiteX524" fmla="*/ 6131537 w 10502838"/>
              <a:gd name="connsiteY524" fmla="*/ 6321063 h 6860376"/>
              <a:gd name="connsiteX525" fmla="*/ 6024511 w 10502838"/>
              <a:gd name="connsiteY525" fmla="*/ 6321063 h 6860376"/>
              <a:gd name="connsiteX526" fmla="*/ 6024511 w 10502838"/>
              <a:gd name="connsiteY526" fmla="*/ 6274427 h 6860376"/>
              <a:gd name="connsiteX527" fmla="*/ 6131537 w 10502838"/>
              <a:gd name="connsiteY527" fmla="*/ 6274427 h 6860376"/>
              <a:gd name="connsiteX528" fmla="*/ 5528846 w 10502838"/>
              <a:gd name="connsiteY528" fmla="*/ 6167401 h 6860376"/>
              <a:gd name="connsiteX529" fmla="*/ 5576080 w 10502838"/>
              <a:gd name="connsiteY529" fmla="*/ 6167401 h 6860376"/>
              <a:gd name="connsiteX530" fmla="*/ 5576080 w 10502838"/>
              <a:gd name="connsiteY530" fmla="*/ 6274427 h 6860376"/>
              <a:gd name="connsiteX531" fmla="*/ 5683106 w 10502838"/>
              <a:gd name="connsiteY531" fmla="*/ 6274427 h 6860376"/>
              <a:gd name="connsiteX532" fmla="*/ 5683106 w 10502838"/>
              <a:gd name="connsiteY532" fmla="*/ 6321063 h 6860376"/>
              <a:gd name="connsiteX533" fmla="*/ 5576080 w 10502838"/>
              <a:gd name="connsiteY533" fmla="*/ 6321063 h 6860376"/>
              <a:gd name="connsiteX534" fmla="*/ 5576080 w 10502838"/>
              <a:gd name="connsiteY534" fmla="*/ 6428089 h 6860376"/>
              <a:gd name="connsiteX535" fmla="*/ 5528846 w 10502838"/>
              <a:gd name="connsiteY535" fmla="*/ 6428089 h 6860376"/>
              <a:gd name="connsiteX536" fmla="*/ 5528846 w 10502838"/>
              <a:gd name="connsiteY536" fmla="*/ 6321063 h 6860376"/>
              <a:gd name="connsiteX537" fmla="*/ 5421820 w 10502838"/>
              <a:gd name="connsiteY537" fmla="*/ 6321063 h 6860376"/>
              <a:gd name="connsiteX538" fmla="*/ 5421820 w 10502838"/>
              <a:gd name="connsiteY538" fmla="*/ 6274427 h 6860376"/>
              <a:gd name="connsiteX539" fmla="*/ 5528846 w 10502838"/>
              <a:gd name="connsiteY539" fmla="*/ 6274427 h 6860376"/>
              <a:gd name="connsiteX540" fmla="*/ 4926753 w 10502838"/>
              <a:gd name="connsiteY540" fmla="*/ 6167401 h 6860376"/>
              <a:gd name="connsiteX541" fmla="*/ 4973389 w 10502838"/>
              <a:gd name="connsiteY541" fmla="*/ 6167401 h 6860376"/>
              <a:gd name="connsiteX542" fmla="*/ 4973389 w 10502838"/>
              <a:gd name="connsiteY542" fmla="*/ 6274427 h 6860376"/>
              <a:gd name="connsiteX543" fmla="*/ 5080415 w 10502838"/>
              <a:gd name="connsiteY543" fmla="*/ 6274427 h 6860376"/>
              <a:gd name="connsiteX544" fmla="*/ 5080415 w 10502838"/>
              <a:gd name="connsiteY544" fmla="*/ 6321063 h 6860376"/>
              <a:gd name="connsiteX545" fmla="*/ 4973389 w 10502838"/>
              <a:gd name="connsiteY545" fmla="*/ 6321063 h 6860376"/>
              <a:gd name="connsiteX546" fmla="*/ 4973389 w 10502838"/>
              <a:gd name="connsiteY546" fmla="*/ 6428089 h 6860376"/>
              <a:gd name="connsiteX547" fmla="*/ 4926753 w 10502838"/>
              <a:gd name="connsiteY547" fmla="*/ 6428089 h 6860376"/>
              <a:gd name="connsiteX548" fmla="*/ 4926753 w 10502838"/>
              <a:gd name="connsiteY548" fmla="*/ 6321063 h 6860376"/>
              <a:gd name="connsiteX549" fmla="*/ 4819727 w 10502838"/>
              <a:gd name="connsiteY549" fmla="*/ 6321063 h 6860376"/>
              <a:gd name="connsiteX550" fmla="*/ 4819727 w 10502838"/>
              <a:gd name="connsiteY550" fmla="*/ 6274427 h 6860376"/>
              <a:gd name="connsiteX551" fmla="*/ 4926753 w 10502838"/>
              <a:gd name="connsiteY551" fmla="*/ 6274427 h 6860376"/>
              <a:gd name="connsiteX552" fmla="*/ 4324063 w 10502838"/>
              <a:gd name="connsiteY552" fmla="*/ 6167401 h 6860376"/>
              <a:gd name="connsiteX553" fmla="*/ 4371297 w 10502838"/>
              <a:gd name="connsiteY553" fmla="*/ 6167401 h 6860376"/>
              <a:gd name="connsiteX554" fmla="*/ 4371297 w 10502838"/>
              <a:gd name="connsiteY554" fmla="*/ 6274427 h 6860376"/>
              <a:gd name="connsiteX555" fmla="*/ 4478323 w 10502838"/>
              <a:gd name="connsiteY555" fmla="*/ 6274427 h 6860376"/>
              <a:gd name="connsiteX556" fmla="*/ 4478323 w 10502838"/>
              <a:gd name="connsiteY556" fmla="*/ 6321063 h 6860376"/>
              <a:gd name="connsiteX557" fmla="*/ 4371297 w 10502838"/>
              <a:gd name="connsiteY557" fmla="*/ 6321063 h 6860376"/>
              <a:gd name="connsiteX558" fmla="*/ 4371297 w 10502838"/>
              <a:gd name="connsiteY558" fmla="*/ 6428089 h 6860376"/>
              <a:gd name="connsiteX559" fmla="*/ 4324063 w 10502838"/>
              <a:gd name="connsiteY559" fmla="*/ 6428089 h 6860376"/>
              <a:gd name="connsiteX560" fmla="*/ 4324063 w 10502838"/>
              <a:gd name="connsiteY560" fmla="*/ 6321063 h 6860376"/>
              <a:gd name="connsiteX561" fmla="*/ 4217037 w 10502838"/>
              <a:gd name="connsiteY561" fmla="*/ 6321063 h 6860376"/>
              <a:gd name="connsiteX562" fmla="*/ 4217037 w 10502838"/>
              <a:gd name="connsiteY562" fmla="*/ 6274427 h 6860376"/>
              <a:gd name="connsiteX563" fmla="*/ 4324063 w 10502838"/>
              <a:gd name="connsiteY563" fmla="*/ 6274427 h 6860376"/>
              <a:gd name="connsiteX564" fmla="*/ 3721970 w 10502838"/>
              <a:gd name="connsiteY564" fmla="*/ 6167401 h 6860376"/>
              <a:gd name="connsiteX565" fmla="*/ 3768606 w 10502838"/>
              <a:gd name="connsiteY565" fmla="*/ 6167401 h 6860376"/>
              <a:gd name="connsiteX566" fmla="*/ 3768606 w 10502838"/>
              <a:gd name="connsiteY566" fmla="*/ 6274427 h 6860376"/>
              <a:gd name="connsiteX567" fmla="*/ 3875632 w 10502838"/>
              <a:gd name="connsiteY567" fmla="*/ 6274427 h 6860376"/>
              <a:gd name="connsiteX568" fmla="*/ 3875632 w 10502838"/>
              <a:gd name="connsiteY568" fmla="*/ 6321063 h 6860376"/>
              <a:gd name="connsiteX569" fmla="*/ 3768606 w 10502838"/>
              <a:gd name="connsiteY569" fmla="*/ 6321063 h 6860376"/>
              <a:gd name="connsiteX570" fmla="*/ 3768606 w 10502838"/>
              <a:gd name="connsiteY570" fmla="*/ 6428089 h 6860376"/>
              <a:gd name="connsiteX571" fmla="*/ 3721970 w 10502838"/>
              <a:gd name="connsiteY571" fmla="*/ 6428089 h 6860376"/>
              <a:gd name="connsiteX572" fmla="*/ 3721970 w 10502838"/>
              <a:gd name="connsiteY572" fmla="*/ 6321063 h 6860376"/>
              <a:gd name="connsiteX573" fmla="*/ 3614944 w 10502838"/>
              <a:gd name="connsiteY573" fmla="*/ 6321063 h 6860376"/>
              <a:gd name="connsiteX574" fmla="*/ 3614944 w 10502838"/>
              <a:gd name="connsiteY574" fmla="*/ 6274427 h 6860376"/>
              <a:gd name="connsiteX575" fmla="*/ 3721970 w 10502838"/>
              <a:gd name="connsiteY575" fmla="*/ 6274427 h 6860376"/>
              <a:gd name="connsiteX576" fmla="*/ 3119286 w 10502838"/>
              <a:gd name="connsiteY576" fmla="*/ 6167401 h 6860376"/>
              <a:gd name="connsiteX577" fmla="*/ 3166520 w 10502838"/>
              <a:gd name="connsiteY577" fmla="*/ 6167401 h 6860376"/>
              <a:gd name="connsiteX578" fmla="*/ 3166520 w 10502838"/>
              <a:gd name="connsiteY578" fmla="*/ 6274427 h 6860376"/>
              <a:gd name="connsiteX579" fmla="*/ 3273546 w 10502838"/>
              <a:gd name="connsiteY579" fmla="*/ 6274427 h 6860376"/>
              <a:gd name="connsiteX580" fmla="*/ 3273546 w 10502838"/>
              <a:gd name="connsiteY580" fmla="*/ 6321063 h 6860376"/>
              <a:gd name="connsiteX581" fmla="*/ 3166520 w 10502838"/>
              <a:gd name="connsiteY581" fmla="*/ 6321063 h 6860376"/>
              <a:gd name="connsiteX582" fmla="*/ 3166520 w 10502838"/>
              <a:gd name="connsiteY582" fmla="*/ 6428089 h 6860376"/>
              <a:gd name="connsiteX583" fmla="*/ 3119286 w 10502838"/>
              <a:gd name="connsiteY583" fmla="*/ 6428089 h 6860376"/>
              <a:gd name="connsiteX584" fmla="*/ 3119286 w 10502838"/>
              <a:gd name="connsiteY584" fmla="*/ 6321063 h 6860376"/>
              <a:gd name="connsiteX585" fmla="*/ 3012260 w 10502838"/>
              <a:gd name="connsiteY585" fmla="*/ 6321063 h 6860376"/>
              <a:gd name="connsiteX586" fmla="*/ 3012260 w 10502838"/>
              <a:gd name="connsiteY586" fmla="*/ 6274427 h 6860376"/>
              <a:gd name="connsiteX587" fmla="*/ 3119286 w 10502838"/>
              <a:gd name="connsiteY587" fmla="*/ 6274427 h 6860376"/>
              <a:gd name="connsiteX588" fmla="*/ 2516593 w 10502838"/>
              <a:gd name="connsiteY588" fmla="*/ 6167401 h 6860376"/>
              <a:gd name="connsiteX589" fmla="*/ 2563828 w 10502838"/>
              <a:gd name="connsiteY589" fmla="*/ 6167401 h 6860376"/>
              <a:gd name="connsiteX590" fmla="*/ 2563828 w 10502838"/>
              <a:gd name="connsiteY590" fmla="*/ 6274427 h 6860376"/>
              <a:gd name="connsiteX591" fmla="*/ 2670855 w 10502838"/>
              <a:gd name="connsiteY591" fmla="*/ 6274427 h 6860376"/>
              <a:gd name="connsiteX592" fmla="*/ 2670855 w 10502838"/>
              <a:gd name="connsiteY592" fmla="*/ 6321063 h 6860376"/>
              <a:gd name="connsiteX593" fmla="*/ 2563828 w 10502838"/>
              <a:gd name="connsiteY593" fmla="*/ 6321063 h 6860376"/>
              <a:gd name="connsiteX594" fmla="*/ 2563828 w 10502838"/>
              <a:gd name="connsiteY594" fmla="*/ 6428089 h 6860376"/>
              <a:gd name="connsiteX595" fmla="*/ 2516593 w 10502838"/>
              <a:gd name="connsiteY595" fmla="*/ 6428089 h 6860376"/>
              <a:gd name="connsiteX596" fmla="*/ 2516593 w 10502838"/>
              <a:gd name="connsiteY596" fmla="*/ 6321063 h 6860376"/>
              <a:gd name="connsiteX597" fmla="*/ 2409568 w 10502838"/>
              <a:gd name="connsiteY597" fmla="*/ 6321063 h 6860376"/>
              <a:gd name="connsiteX598" fmla="*/ 2409568 w 10502838"/>
              <a:gd name="connsiteY598" fmla="*/ 6274427 h 6860376"/>
              <a:gd name="connsiteX599" fmla="*/ 2516593 w 10502838"/>
              <a:gd name="connsiteY599" fmla="*/ 6274427 h 6860376"/>
              <a:gd name="connsiteX600" fmla="*/ 1914500 w 10502838"/>
              <a:gd name="connsiteY600" fmla="*/ 6167401 h 6860376"/>
              <a:gd name="connsiteX601" fmla="*/ 1961136 w 10502838"/>
              <a:gd name="connsiteY601" fmla="*/ 6167401 h 6860376"/>
              <a:gd name="connsiteX602" fmla="*/ 1961136 w 10502838"/>
              <a:gd name="connsiteY602" fmla="*/ 6274427 h 6860376"/>
              <a:gd name="connsiteX603" fmla="*/ 2068163 w 10502838"/>
              <a:gd name="connsiteY603" fmla="*/ 6274427 h 6860376"/>
              <a:gd name="connsiteX604" fmla="*/ 2068163 w 10502838"/>
              <a:gd name="connsiteY604" fmla="*/ 6321063 h 6860376"/>
              <a:gd name="connsiteX605" fmla="*/ 1961136 w 10502838"/>
              <a:gd name="connsiteY605" fmla="*/ 6321063 h 6860376"/>
              <a:gd name="connsiteX606" fmla="*/ 1961136 w 10502838"/>
              <a:gd name="connsiteY606" fmla="*/ 6428089 h 6860376"/>
              <a:gd name="connsiteX607" fmla="*/ 1914500 w 10502838"/>
              <a:gd name="connsiteY607" fmla="*/ 6428089 h 6860376"/>
              <a:gd name="connsiteX608" fmla="*/ 1914500 w 10502838"/>
              <a:gd name="connsiteY608" fmla="*/ 6321063 h 6860376"/>
              <a:gd name="connsiteX609" fmla="*/ 1807474 w 10502838"/>
              <a:gd name="connsiteY609" fmla="*/ 6321063 h 6860376"/>
              <a:gd name="connsiteX610" fmla="*/ 1807474 w 10502838"/>
              <a:gd name="connsiteY610" fmla="*/ 6274427 h 6860376"/>
              <a:gd name="connsiteX611" fmla="*/ 1914500 w 10502838"/>
              <a:gd name="connsiteY611" fmla="*/ 6274427 h 6860376"/>
              <a:gd name="connsiteX612" fmla="*/ 1311807 w 10502838"/>
              <a:gd name="connsiteY612" fmla="*/ 6167401 h 6860376"/>
              <a:gd name="connsiteX613" fmla="*/ 1359042 w 10502838"/>
              <a:gd name="connsiteY613" fmla="*/ 6167401 h 6860376"/>
              <a:gd name="connsiteX614" fmla="*/ 1359042 w 10502838"/>
              <a:gd name="connsiteY614" fmla="*/ 6274427 h 6860376"/>
              <a:gd name="connsiteX615" fmla="*/ 1466069 w 10502838"/>
              <a:gd name="connsiteY615" fmla="*/ 6274427 h 6860376"/>
              <a:gd name="connsiteX616" fmla="*/ 1466069 w 10502838"/>
              <a:gd name="connsiteY616" fmla="*/ 6321063 h 6860376"/>
              <a:gd name="connsiteX617" fmla="*/ 1359042 w 10502838"/>
              <a:gd name="connsiteY617" fmla="*/ 6321063 h 6860376"/>
              <a:gd name="connsiteX618" fmla="*/ 1359042 w 10502838"/>
              <a:gd name="connsiteY618" fmla="*/ 6428089 h 6860376"/>
              <a:gd name="connsiteX619" fmla="*/ 1311807 w 10502838"/>
              <a:gd name="connsiteY619" fmla="*/ 6428089 h 6860376"/>
              <a:gd name="connsiteX620" fmla="*/ 1311807 w 10502838"/>
              <a:gd name="connsiteY620" fmla="*/ 6321063 h 6860376"/>
              <a:gd name="connsiteX621" fmla="*/ 1204783 w 10502838"/>
              <a:gd name="connsiteY621" fmla="*/ 6321063 h 6860376"/>
              <a:gd name="connsiteX622" fmla="*/ 1204783 w 10502838"/>
              <a:gd name="connsiteY622" fmla="*/ 6274427 h 6860376"/>
              <a:gd name="connsiteX623" fmla="*/ 1311807 w 10502838"/>
              <a:gd name="connsiteY623" fmla="*/ 6274427 h 6860376"/>
              <a:gd name="connsiteX624" fmla="*/ 709715 w 10502838"/>
              <a:gd name="connsiteY624" fmla="*/ 6167401 h 6860376"/>
              <a:gd name="connsiteX625" fmla="*/ 756352 w 10502838"/>
              <a:gd name="connsiteY625" fmla="*/ 6167401 h 6860376"/>
              <a:gd name="connsiteX626" fmla="*/ 756352 w 10502838"/>
              <a:gd name="connsiteY626" fmla="*/ 6274427 h 6860376"/>
              <a:gd name="connsiteX627" fmla="*/ 863378 w 10502838"/>
              <a:gd name="connsiteY627" fmla="*/ 6274427 h 6860376"/>
              <a:gd name="connsiteX628" fmla="*/ 863378 w 10502838"/>
              <a:gd name="connsiteY628" fmla="*/ 6321063 h 6860376"/>
              <a:gd name="connsiteX629" fmla="*/ 756352 w 10502838"/>
              <a:gd name="connsiteY629" fmla="*/ 6321063 h 6860376"/>
              <a:gd name="connsiteX630" fmla="*/ 756352 w 10502838"/>
              <a:gd name="connsiteY630" fmla="*/ 6428089 h 6860376"/>
              <a:gd name="connsiteX631" fmla="*/ 709715 w 10502838"/>
              <a:gd name="connsiteY631" fmla="*/ 6428089 h 6860376"/>
              <a:gd name="connsiteX632" fmla="*/ 709715 w 10502838"/>
              <a:gd name="connsiteY632" fmla="*/ 6321063 h 6860376"/>
              <a:gd name="connsiteX633" fmla="*/ 602690 w 10502838"/>
              <a:gd name="connsiteY633" fmla="*/ 6321063 h 6860376"/>
              <a:gd name="connsiteX634" fmla="*/ 602690 w 10502838"/>
              <a:gd name="connsiteY634" fmla="*/ 6274427 h 6860376"/>
              <a:gd name="connsiteX635" fmla="*/ 709715 w 10502838"/>
              <a:gd name="connsiteY635" fmla="*/ 6274427 h 6860376"/>
              <a:gd name="connsiteX636" fmla="*/ 107025 w 10502838"/>
              <a:gd name="connsiteY636" fmla="*/ 6167401 h 6860376"/>
              <a:gd name="connsiteX637" fmla="*/ 154260 w 10502838"/>
              <a:gd name="connsiteY637" fmla="*/ 6167401 h 6860376"/>
              <a:gd name="connsiteX638" fmla="*/ 154260 w 10502838"/>
              <a:gd name="connsiteY638" fmla="*/ 6274427 h 6860376"/>
              <a:gd name="connsiteX639" fmla="*/ 261286 w 10502838"/>
              <a:gd name="connsiteY639" fmla="*/ 6274427 h 6860376"/>
              <a:gd name="connsiteX640" fmla="*/ 261286 w 10502838"/>
              <a:gd name="connsiteY640" fmla="*/ 6321063 h 6860376"/>
              <a:gd name="connsiteX641" fmla="*/ 154260 w 10502838"/>
              <a:gd name="connsiteY641" fmla="*/ 6321063 h 6860376"/>
              <a:gd name="connsiteX642" fmla="*/ 154260 w 10502838"/>
              <a:gd name="connsiteY642" fmla="*/ 6428089 h 6860376"/>
              <a:gd name="connsiteX643" fmla="*/ 107025 w 10502838"/>
              <a:gd name="connsiteY643" fmla="*/ 6428089 h 6860376"/>
              <a:gd name="connsiteX644" fmla="*/ 107025 w 10502838"/>
              <a:gd name="connsiteY644" fmla="*/ 6321063 h 6860376"/>
              <a:gd name="connsiteX645" fmla="*/ 0 w 10502838"/>
              <a:gd name="connsiteY645" fmla="*/ 6321063 h 6860376"/>
              <a:gd name="connsiteX646" fmla="*/ 0 w 10502838"/>
              <a:gd name="connsiteY646" fmla="*/ 6274427 h 6860376"/>
              <a:gd name="connsiteX647" fmla="*/ 107025 w 10502838"/>
              <a:gd name="connsiteY647" fmla="*/ 6274427 h 6860376"/>
              <a:gd name="connsiteX648" fmla="*/ 7283705 w 10502838"/>
              <a:gd name="connsiteY648" fmla="*/ 5761422 h 6860376"/>
              <a:gd name="connsiteX649" fmla="*/ 7263376 w 10502838"/>
              <a:gd name="connsiteY649" fmla="*/ 5781751 h 6860376"/>
              <a:gd name="connsiteX650" fmla="*/ 7339310 w 10502838"/>
              <a:gd name="connsiteY650" fmla="*/ 5857685 h 6860376"/>
              <a:gd name="connsiteX651" fmla="*/ 7263376 w 10502838"/>
              <a:gd name="connsiteY651" fmla="*/ 5933620 h 6860376"/>
              <a:gd name="connsiteX652" fmla="*/ 7283705 w 10502838"/>
              <a:gd name="connsiteY652" fmla="*/ 5953948 h 6860376"/>
              <a:gd name="connsiteX653" fmla="*/ 7359639 w 10502838"/>
              <a:gd name="connsiteY653" fmla="*/ 5877416 h 6860376"/>
              <a:gd name="connsiteX654" fmla="*/ 7435573 w 10502838"/>
              <a:gd name="connsiteY654" fmla="*/ 5953350 h 6860376"/>
              <a:gd name="connsiteX655" fmla="*/ 7455902 w 10502838"/>
              <a:gd name="connsiteY655" fmla="*/ 5933021 h 6860376"/>
              <a:gd name="connsiteX656" fmla="*/ 7379968 w 10502838"/>
              <a:gd name="connsiteY656" fmla="*/ 5857087 h 6860376"/>
              <a:gd name="connsiteX657" fmla="*/ 7455902 w 10502838"/>
              <a:gd name="connsiteY657" fmla="*/ 5781751 h 6860376"/>
              <a:gd name="connsiteX658" fmla="*/ 7435573 w 10502838"/>
              <a:gd name="connsiteY658" fmla="*/ 5761422 h 6860376"/>
              <a:gd name="connsiteX659" fmla="*/ 7359639 w 10502838"/>
              <a:gd name="connsiteY659" fmla="*/ 5837356 h 6860376"/>
              <a:gd name="connsiteX660" fmla="*/ 4874137 w 10502838"/>
              <a:gd name="connsiteY660" fmla="*/ 5761422 h 6860376"/>
              <a:gd name="connsiteX661" fmla="*/ 4853808 w 10502838"/>
              <a:gd name="connsiteY661" fmla="*/ 5781751 h 6860376"/>
              <a:gd name="connsiteX662" fmla="*/ 4929742 w 10502838"/>
              <a:gd name="connsiteY662" fmla="*/ 5857685 h 6860376"/>
              <a:gd name="connsiteX663" fmla="*/ 4853808 w 10502838"/>
              <a:gd name="connsiteY663" fmla="*/ 5933620 h 6860376"/>
              <a:gd name="connsiteX664" fmla="*/ 4874137 w 10502838"/>
              <a:gd name="connsiteY664" fmla="*/ 5953948 h 6860376"/>
              <a:gd name="connsiteX665" fmla="*/ 4950071 w 10502838"/>
              <a:gd name="connsiteY665" fmla="*/ 5877416 h 6860376"/>
              <a:gd name="connsiteX666" fmla="*/ 5026005 w 10502838"/>
              <a:gd name="connsiteY666" fmla="*/ 5953351 h 6860376"/>
              <a:gd name="connsiteX667" fmla="*/ 5046334 w 10502838"/>
              <a:gd name="connsiteY667" fmla="*/ 5933022 h 6860376"/>
              <a:gd name="connsiteX668" fmla="*/ 4970400 w 10502838"/>
              <a:gd name="connsiteY668" fmla="*/ 5857087 h 6860376"/>
              <a:gd name="connsiteX669" fmla="*/ 5046334 w 10502838"/>
              <a:gd name="connsiteY669" fmla="*/ 5781751 h 6860376"/>
              <a:gd name="connsiteX670" fmla="*/ 5026005 w 10502838"/>
              <a:gd name="connsiteY670" fmla="*/ 5761422 h 6860376"/>
              <a:gd name="connsiteX671" fmla="*/ 4950071 w 10502838"/>
              <a:gd name="connsiteY671" fmla="*/ 5837356 h 6860376"/>
              <a:gd name="connsiteX672" fmla="*/ 2464577 w 10502838"/>
              <a:gd name="connsiteY672" fmla="*/ 5761422 h 6860376"/>
              <a:gd name="connsiteX673" fmla="*/ 2444248 w 10502838"/>
              <a:gd name="connsiteY673" fmla="*/ 5781751 h 6860376"/>
              <a:gd name="connsiteX674" fmla="*/ 2520183 w 10502838"/>
              <a:gd name="connsiteY674" fmla="*/ 5857685 h 6860376"/>
              <a:gd name="connsiteX675" fmla="*/ 2444248 w 10502838"/>
              <a:gd name="connsiteY675" fmla="*/ 5933620 h 6860376"/>
              <a:gd name="connsiteX676" fmla="*/ 2464577 w 10502838"/>
              <a:gd name="connsiteY676" fmla="*/ 5953948 h 6860376"/>
              <a:gd name="connsiteX677" fmla="*/ 2540512 w 10502838"/>
              <a:gd name="connsiteY677" fmla="*/ 5877416 h 6860376"/>
              <a:gd name="connsiteX678" fmla="*/ 2616446 w 10502838"/>
              <a:gd name="connsiteY678" fmla="*/ 5953351 h 6860376"/>
              <a:gd name="connsiteX679" fmla="*/ 2636775 w 10502838"/>
              <a:gd name="connsiteY679" fmla="*/ 5933022 h 6860376"/>
              <a:gd name="connsiteX680" fmla="*/ 2560841 w 10502838"/>
              <a:gd name="connsiteY680" fmla="*/ 5857087 h 6860376"/>
              <a:gd name="connsiteX681" fmla="*/ 2636775 w 10502838"/>
              <a:gd name="connsiteY681" fmla="*/ 5781751 h 6860376"/>
              <a:gd name="connsiteX682" fmla="*/ 2616446 w 10502838"/>
              <a:gd name="connsiteY682" fmla="*/ 5761422 h 6860376"/>
              <a:gd name="connsiteX683" fmla="*/ 2540512 w 10502838"/>
              <a:gd name="connsiteY683" fmla="*/ 5837356 h 6860376"/>
              <a:gd name="connsiteX684" fmla="*/ 10295963 w 10502838"/>
              <a:gd name="connsiteY684" fmla="*/ 5760824 h 6860376"/>
              <a:gd name="connsiteX685" fmla="*/ 10275634 w 10502838"/>
              <a:gd name="connsiteY685" fmla="*/ 5781153 h 6860376"/>
              <a:gd name="connsiteX686" fmla="*/ 10351568 w 10502838"/>
              <a:gd name="connsiteY686" fmla="*/ 5857087 h 6860376"/>
              <a:gd name="connsiteX687" fmla="*/ 10275634 w 10502838"/>
              <a:gd name="connsiteY687" fmla="*/ 5933021 h 6860376"/>
              <a:gd name="connsiteX688" fmla="*/ 10295963 w 10502838"/>
              <a:gd name="connsiteY688" fmla="*/ 5953350 h 6860376"/>
              <a:gd name="connsiteX689" fmla="*/ 10371897 w 10502838"/>
              <a:gd name="connsiteY689" fmla="*/ 5877416 h 6860376"/>
              <a:gd name="connsiteX690" fmla="*/ 10447831 w 10502838"/>
              <a:gd name="connsiteY690" fmla="*/ 5953350 h 6860376"/>
              <a:gd name="connsiteX691" fmla="*/ 10468160 w 10502838"/>
              <a:gd name="connsiteY691" fmla="*/ 5933021 h 6860376"/>
              <a:gd name="connsiteX692" fmla="*/ 10392226 w 10502838"/>
              <a:gd name="connsiteY692" fmla="*/ 5857087 h 6860376"/>
              <a:gd name="connsiteX693" fmla="*/ 10468160 w 10502838"/>
              <a:gd name="connsiteY693" fmla="*/ 5781153 h 6860376"/>
              <a:gd name="connsiteX694" fmla="*/ 10447831 w 10502838"/>
              <a:gd name="connsiteY694" fmla="*/ 5760824 h 6860376"/>
              <a:gd name="connsiteX695" fmla="*/ 10371897 w 10502838"/>
              <a:gd name="connsiteY695" fmla="*/ 5836758 h 6860376"/>
              <a:gd name="connsiteX696" fmla="*/ 9693870 w 10502838"/>
              <a:gd name="connsiteY696" fmla="*/ 5760824 h 6860376"/>
              <a:gd name="connsiteX697" fmla="*/ 9673541 w 10502838"/>
              <a:gd name="connsiteY697" fmla="*/ 5781153 h 6860376"/>
              <a:gd name="connsiteX698" fmla="*/ 9749475 w 10502838"/>
              <a:gd name="connsiteY698" fmla="*/ 5857087 h 6860376"/>
              <a:gd name="connsiteX699" fmla="*/ 9673541 w 10502838"/>
              <a:gd name="connsiteY699" fmla="*/ 5933021 h 6860376"/>
              <a:gd name="connsiteX700" fmla="*/ 9693870 w 10502838"/>
              <a:gd name="connsiteY700" fmla="*/ 5953350 h 6860376"/>
              <a:gd name="connsiteX701" fmla="*/ 9769804 w 10502838"/>
              <a:gd name="connsiteY701" fmla="*/ 5877416 h 6860376"/>
              <a:gd name="connsiteX702" fmla="*/ 9845738 w 10502838"/>
              <a:gd name="connsiteY702" fmla="*/ 5953350 h 6860376"/>
              <a:gd name="connsiteX703" fmla="*/ 9866067 w 10502838"/>
              <a:gd name="connsiteY703" fmla="*/ 5933021 h 6860376"/>
              <a:gd name="connsiteX704" fmla="*/ 9790133 w 10502838"/>
              <a:gd name="connsiteY704" fmla="*/ 5857087 h 6860376"/>
              <a:gd name="connsiteX705" fmla="*/ 9866067 w 10502838"/>
              <a:gd name="connsiteY705" fmla="*/ 5781153 h 6860376"/>
              <a:gd name="connsiteX706" fmla="*/ 9845738 w 10502838"/>
              <a:gd name="connsiteY706" fmla="*/ 5760824 h 6860376"/>
              <a:gd name="connsiteX707" fmla="*/ 9769804 w 10502838"/>
              <a:gd name="connsiteY707" fmla="*/ 5836758 h 6860376"/>
              <a:gd name="connsiteX708" fmla="*/ 9091179 w 10502838"/>
              <a:gd name="connsiteY708" fmla="*/ 5760824 h 6860376"/>
              <a:gd name="connsiteX709" fmla="*/ 9070850 w 10502838"/>
              <a:gd name="connsiteY709" fmla="*/ 5781153 h 6860376"/>
              <a:gd name="connsiteX710" fmla="*/ 9146785 w 10502838"/>
              <a:gd name="connsiteY710" fmla="*/ 5857087 h 6860376"/>
              <a:gd name="connsiteX711" fmla="*/ 9070850 w 10502838"/>
              <a:gd name="connsiteY711" fmla="*/ 5933021 h 6860376"/>
              <a:gd name="connsiteX712" fmla="*/ 9091179 w 10502838"/>
              <a:gd name="connsiteY712" fmla="*/ 5953350 h 6860376"/>
              <a:gd name="connsiteX713" fmla="*/ 9167113 w 10502838"/>
              <a:gd name="connsiteY713" fmla="*/ 5877416 h 6860376"/>
              <a:gd name="connsiteX714" fmla="*/ 9243048 w 10502838"/>
              <a:gd name="connsiteY714" fmla="*/ 5953350 h 6860376"/>
              <a:gd name="connsiteX715" fmla="*/ 9263377 w 10502838"/>
              <a:gd name="connsiteY715" fmla="*/ 5933021 h 6860376"/>
              <a:gd name="connsiteX716" fmla="*/ 9187442 w 10502838"/>
              <a:gd name="connsiteY716" fmla="*/ 5857087 h 6860376"/>
              <a:gd name="connsiteX717" fmla="*/ 9263377 w 10502838"/>
              <a:gd name="connsiteY717" fmla="*/ 5781153 h 6860376"/>
              <a:gd name="connsiteX718" fmla="*/ 9243048 w 10502838"/>
              <a:gd name="connsiteY718" fmla="*/ 5760824 h 6860376"/>
              <a:gd name="connsiteX719" fmla="*/ 9167113 w 10502838"/>
              <a:gd name="connsiteY719" fmla="*/ 5836758 h 6860376"/>
              <a:gd name="connsiteX720" fmla="*/ 8489086 w 10502838"/>
              <a:gd name="connsiteY720" fmla="*/ 5760824 h 6860376"/>
              <a:gd name="connsiteX721" fmla="*/ 8468757 w 10502838"/>
              <a:gd name="connsiteY721" fmla="*/ 5781153 h 6860376"/>
              <a:gd name="connsiteX722" fmla="*/ 8544691 w 10502838"/>
              <a:gd name="connsiteY722" fmla="*/ 5857087 h 6860376"/>
              <a:gd name="connsiteX723" fmla="*/ 8468757 w 10502838"/>
              <a:gd name="connsiteY723" fmla="*/ 5933021 h 6860376"/>
              <a:gd name="connsiteX724" fmla="*/ 8489086 w 10502838"/>
              <a:gd name="connsiteY724" fmla="*/ 5953350 h 6860376"/>
              <a:gd name="connsiteX725" fmla="*/ 8565020 w 10502838"/>
              <a:gd name="connsiteY725" fmla="*/ 5877416 h 6860376"/>
              <a:gd name="connsiteX726" fmla="*/ 8640954 w 10502838"/>
              <a:gd name="connsiteY726" fmla="*/ 5953350 h 6860376"/>
              <a:gd name="connsiteX727" fmla="*/ 8661283 w 10502838"/>
              <a:gd name="connsiteY727" fmla="*/ 5933021 h 6860376"/>
              <a:gd name="connsiteX728" fmla="*/ 8585349 w 10502838"/>
              <a:gd name="connsiteY728" fmla="*/ 5857087 h 6860376"/>
              <a:gd name="connsiteX729" fmla="*/ 8661283 w 10502838"/>
              <a:gd name="connsiteY729" fmla="*/ 5781153 h 6860376"/>
              <a:gd name="connsiteX730" fmla="*/ 8640954 w 10502838"/>
              <a:gd name="connsiteY730" fmla="*/ 5760824 h 6860376"/>
              <a:gd name="connsiteX731" fmla="*/ 8565020 w 10502838"/>
              <a:gd name="connsiteY731" fmla="*/ 5836758 h 6860376"/>
              <a:gd name="connsiteX732" fmla="*/ 7886396 w 10502838"/>
              <a:gd name="connsiteY732" fmla="*/ 5760824 h 6860376"/>
              <a:gd name="connsiteX733" fmla="*/ 7866067 w 10502838"/>
              <a:gd name="connsiteY733" fmla="*/ 5781153 h 6860376"/>
              <a:gd name="connsiteX734" fmla="*/ 7942001 w 10502838"/>
              <a:gd name="connsiteY734" fmla="*/ 5857087 h 6860376"/>
              <a:gd name="connsiteX735" fmla="*/ 7866067 w 10502838"/>
              <a:gd name="connsiteY735" fmla="*/ 5933021 h 6860376"/>
              <a:gd name="connsiteX736" fmla="*/ 7886396 w 10502838"/>
              <a:gd name="connsiteY736" fmla="*/ 5953350 h 6860376"/>
              <a:gd name="connsiteX737" fmla="*/ 7962330 w 10502838"/>
              <a:gd name="connsiteY737" fmla="*/ 5877416 h 6860376"/>
              <a:gd name="connsiteX738" fmla="*/ 8038264 w 10502838"/>
              <a:gd name="connsiteY738" fmla="*/ 5953350 h 6860376"/>
              <a:gd name="connsiteX739" fmla="*/ 8058593 w 10502838"/>
              <a:gd name="connsiteY739" fmla="*/ 5933021 h 6860376"/>
              <a:gd name="connsiteX740" fmla="*/ 7982659 w 10502838"/>
              <a:gd name="connsiteY740" fmla="*/ 5857087 h 6860376"/>
              <a:gd name="connsiteX741" fmla="*/ 8058593 w 10502838"/>
              <a:gd name="connsiteY741" fmla="*/ 5781153 h 6860376"/>
              <a:gd name="connsiteX742" fmla="*/ 8038264 w 10502838"/>
              <a:gd name="connsiteY742" fmla="*/ 5760824 h 6860376"/>
              <a:gd name="connsiteX743" fmla="*/ 7962330 w 10502838"/>
              <a:gd name="connsiteY743" fmla="*/ 5836758 h 6860376"/>
              <a:gd name="connsiteX744" fmla="*/ 6681612 w 10502838"/>
              <a:gd name="connsiteY744" fmla="*/ 5760824 h 6860376"/>
              <a:gd name="connsiteX745" fmla="*/ 6661283 w 10502838"/>
              <a:gd name="connsiteY745" fmla="*/ 5781153 h 6860376"/>
              <a:gd name="connsiteX746" fmla="*/ 6737217 w 10502838"/>
              <a:gd name="connsiteY746" fmla="*/ 5857087 h 6860376"/>
              <a:gd name="connsiteX747" fmla="*/ 6661283 w 10502838"/>
              <a:gd name="connsiteY747" fmla="*/ 5933021 h 6860376"/>
              <a:gd name="connsiteX748" fmla="*/ 6681612 w 10502838"/>
              <a:gd name="connsiteY748" fmla="*/ 5953350 h 6860376"/>
              <a:gd name="connsiteX749" fmla="*/ 6757546 w 10502838"/>
              <a:gd name="connsiteY749" fmla="*/ 5877416 h 6860376"/>
              <a:gd name="connsiteX750" fmla="*/ 6833480 w 10502838"/>
              <a:gd name="connsiteY750" fmla="*/ 5953350 h 6860376"/>
              <a:gd name="connsiteX751" fmla="*/ 6853809 w 10502838"/>
              <a:gd name="connsiteY751" fmla="*/ 5933021 h 6860376"/>
              <a:gd name="connsiteX752" fmla="*/ 6777875 w 10502838"/>
              <a:gd name="connsiteY752" fmla="*/ 5857087 h 6860376"/>
              <a:gd name="connsiteX753" fmla="*/ 6853809 w 10502838"/>
              <a:gd name="connsiteY753" fmla="*/ 5781153 h 6860376"/>
              <a:gd name="connsiteX754" fmla="*/ 6833480 w 10502838"/>
              <a:gd name="connsiteY754" fmla="*/ 5760824 h 6860376"/>
              <a:gd name="connsiteX755" fmla="*/ 6757546 w 10502838"/>
              <a:gd name="connsiteY755" fmla="*/ 5836758 h 6860376"/>
              <a:gd name="connsiteX756" fmla="*/ 6078921 w 10502838"/>
              <a:gd name="connsiteY756" fmla="*/ 5760824 h 6860376"/>
              <a:gd name="connsiteX757" fmla="*/ 6058592 w 10502838"/>
              <a:gd name="connsiteY757" fmla="*/ 5781153 h 6860376"/>
              <a:gd name="connsiteX758" fmla="*/ 6134526 w 10502838"/>
              <a:gd name="connsiteY758" fmla="*/ 5857087 h 6860376"/>
              <a:gd name="connsiteX759" fmla="*/ 6058592 w 10502838"/>
              <a:gd name="connsiteY759" fmla="*/ 5933021 h 6860376"/>
              <a:gd name="connsiteX760" fmla="*/ 6078921 w 10502838"/>
              <a:gd name="connsiteY760" fmla="*/ 5953350 h 6860376"/>
              <a:gd name="connsiteX761" fmla="*/ 6154855 w 10502838"/>
              <a:gd name="connsiteY761" fmla="*/ 5877416 h 6860376"/>
              <a:gd name="connsiteX762" fmla="*/ 6230789 w 10502838"/>
              <a:gd name="connsiteY762" fmla="*/ 5953350 h 6860376"/>
              <a:gd name="connsiteX763" fmla="*/ 6251118 w 10502838"/>
              <a:gd name="connsiteY763" fmla="*/ 5933021 h 6860376"/>
              <a:gd name="connsiteX764" fmla="*/ 6175184 w 10502838"/>
              <a:gd name="connsiteY764" fmla="*/ 5857087 h 6860376"/>
              <a:gd name="connsiteX765" fmla="*/ 6251118 w 10502838"/>
              <a:gd name="connsiteY765" fmla="*/ 5781153 h 6860376"/>
              <a:gd name="connsiteX766" fmla="*/ 6230789 w 10502838"/>
              <a:gd name="connsiteY766" fmla="*/ 5760824 h 6860376"/>
              <a:gd name="connsiteX767" fmla="*/ 6154855 w 10502838"/>
              <a:gd name="connsiteY767" fmla="*/ 5836758 h 6860376"/>
              <a:gd name="connsiteX768" fmla="*/ 5476828 w 10502838"/>
              <a:gd name="connsiteY768" fmla="*/ 5760824 h 6860376"/>
              <a:gd name="connsiteX769" fmla="*/ 5456499 w 10502838"/>
              <a:gd name="connsiteY769" fmla="*/ 5781153 h 6860376"/>
              <a:gd name="connsiteX770" fmla="*/ 5532433 w 10502838"/>
              <a:gd name="connsiteY770" fmla="*/ 5857087 h 6860376"/>
              <a:gd name="connsiteX771" fmla="*/ 5456499 w 10502838"/>
              <a:gd name="connsiteY771" fmla="*/ 5933022 h 6860376"/>
              <a:gd name="connsiteX772" fmla="*/ 5476828 w 10502838"/>
              <a:gd name="connsiteY772" fmla="*/ 5953351 h 6860376"/>
              <a:gd name="connsiteX773" fmla="*/ 5552762 w 10502838"/>
              <a:gd name="connsiteY773" fmla="*/ 5877416 h 6860376"/>
              <a:gd name="connsiteX774" fmla="*/ 5628697 w 10502838"/>
              <a:gd name="connsiteY774" fmla="*/ 5953351 h 6860376"/>
              <a:gd name="connsiteX775" fmla="*/ 5649025 w 10502838"/>
              <a:gd name="connsiteY775" fmla="*/ 5933022 h 6860376"/>
              <a:gd name="connsiteX776" fmla="*/ 5573091 w 10502838"/>
              <a:gd name="connsiteY776" fmla="*/ 5857087 h 6860376"/>
              <a:gd name="connsiteX777" fmla="*/ 5649025 w 10502838"/>
              <a:gd name="connsiteY777" fmla="*/ 5781153 h 6860376"/>
              <a:gd name="connsiteX778" fmla="*/ 5628697 w 10502838"/>
              <a:gd name="connsiteY778" fmla="*/ 5760824 h 6860376"/>
              <a:gd name="connsiteX779" fmla="*/ 5552762 w 10502838"/>
              <a:gd name="connsiteY779" fmla="*/ 5836759 h 6860376"/>
              <a:gd name="connsiteX780" fmla="*/ 4271446 w 10502838"/>
              <a:gd name="connsiteY780" fmla="*/ 5760824 h 6860376"/>
              <a:gd name="connsiteX781" fmla="*/ 4251117 w 10502838"/>
              <a:gd name="connsiteY781" fmla="*/ 5781153 h 6860376"/>
              <a:gd name="connsiteX782" fmla="*/ 4327052 w 10502838"/>
              <a:gd name="connsiteY782" fmla="*/ 5857087 h 6860376"/>
              <a:gd name="connsiteX783" fmla="*/ 4251117 w 10502838"/>
              <a:gd name="connsiteY783" fmla="*/ 5933022 h 6860376"/>
              <a:gd name="connsiteX784" fmla="*/ 4271446 w 10502838"/>
              <a:gd name="connsiteY784" fmla="*/ 5953351 h 6860376"/>
              <a:gd name="connsiteX785" fmla="*/ 4347380 w 10502838"/>
              <a:gd name="connsiteY785" fmla="*/ 5877416 h 6860376"/>
              <a:gd name="connsiteX786" fmla="*/ 4423315 w 10502838"/>
              <a:gd name="connsiteY786" fmla="*/ 5953351 h 6860376"/>
              <a:gd name="connsiteX787" fmla="*/ 4443644 w 10502838"/>
              <a:gd name="connsiteY787" fmla="*/ 5933022 h 6860376"/>
              <a:gd name="connsiteX788" fmla="*/ 4367709 w 10502838"/>
              <a:gd name="connsiteY788" fmla="*/ 5857087 h 6860376"/>
              <a:gd name="connsiteX789" fmla="*/ 4443644 w 10502838"/>
              <a:gd name="connsiteY789" fmla="*/ 5781153 h 6860376"/>
              <a:gd name="connsiteX790" fmla="*/ 4423315 w 10502838"/>
              <a:gd name="connsiteY790" fmla="*/ 5760824 h 6860376"/>
              <a:gd name="connsiteX791" fmla="*/ 4347380 w 10502838"/>
              <a:gd name="connsiteY791" fmla="*/ 5836759 h 6860376"/>
              <a:gd name="connsiteX792" fmla="*/ 3669354 w 10502838"/>
              <a:gd name="connsiteY792" fmla="*/ 5760824 h 6860376"/>
              <a:gd name="connsiteX793" fmla="*/ 3649025 w 10502838"/>
              <a:gd name="connsiteY793" fmla="*/ 5781153 h 6860376"/>
              <a:gd name="connsiteX794" fmla="*/ 3724959 w 10502838"/>
              <a:gd name="connsiteY794" fmla="*/ 5857087 h 6860376"/>
              <a:gd name="connsiteX795" fmla="*/ 3649025 w 10502838"/>
              <a:gd name="connsiteY795" fmla="*/ 5933022 h 6860376"/>
              <a:gd name="connsiteX796" fmla="*/ 3669354 w 10502838"/>
              <a:gd name="connsiteY796" fmla="*/ 5953351 h 6860376"/>
              <a:gd name="connsiteX797" fmla="*/ 3745288 w 10502838"/>
              <a:gd name="connsiteY797" fmla="*/ 5877416 h 6860376"/>
              <a:gd name="connsiteX798" fmla="*/ 3821222 w 10502838"/>
              <a:gd name="connsiteY798" fmla="*/ 5953351 h 6860376"/>
              <a:gd name="connsiteX799" fmla="*/ 3841551 w 10502838"/>
              <a:gd name="connsiteY799" fmla="*/ 5933022 h 6860376"/>
              <a:gd name="connsiteX800" fmla="*/ 3765617 w 10502838"/>
              <a:gd name="connsiteY800" fmla="*/ 5857087 h 6860376"/>
              <a:gd name="connsiteX801" fmla="*/ 3841551 w 10502838"/>
              <a:gd name="connsiteY801" fmla="*/ 5781153 h 6860376"/>
              <a:gd name="connsiteX802" fmla="*/ 3821222 w 10502838"/>
              <a:gd name="connsiteY802" fmla="*/ 5760824 h 6860376"/>
              <a:gd name="connsiteX803" fmla="*/ 3745288 w 10502838"/>
              <a:gd name="connsiteY803" fmla="*/ 5836759 h 6860376"/>
              <a:gd name="connsiteX804" fmla="*/ 3067269 w 10502838"/>
              <a:gd name="connsiteY804" fmla="*/ 5760824 h 6860376"/>
              <a:gd name="connsiteX805" fmla="*/ 3046940 w 10502838"/>
              <a:gd name="connsiteY805" fmla="*/ 5781153 h 6860376"/>
              <a:gd name="connsiteX806" fmla="*/ 3122874 w 10502838"/>
              <a:gd name="connsiteY806" fmla="*/ 5857087 h 6860376"/>
              <a:gd name="connsiteX807" fmla="*/ 3046940 w 10502838"/>
              <a:gd name="connsiteY807" fmla="*/ 5933022 h 6860376"/>
              <a:gd name="connsiteX808" fmla="*/ 3067269 w 10502838"/>
              <a:gd name="connsiteY808" fmla="*/ 5953351 h 6860376"/>
              <a:gd name="connsiteX809" fmla="*/ 3142606 w 10502838"/>
              <a:gd name="connsiteY809" fmla="*/ 5877416 h 6860376"/>
              <a:gd name="connsiteX810" fmla="*/ 3218540 w 10502838"/>
              <a:gd name="connsiteY810" fmla="*/ 5953351 h 6860376"/>
              <a:gd name="connsiteX811" fmla="*/ 3238869 w 10502838"/>
              <a:gd name="connsiteY811" fmla="*/ 5933022 h 6860376"/>
              <a:gd name="connsiteX812" fmla="*/ 3162935 w 10502838"/>
              <a:gd name="connsiteY812" fmla="*/ 5857087 h 6860376"/>
              <a:gd name="connsiteX813" fmla="*/ 3238869 w 10502838"/>
              <a:gd name="connsiteY813" fmla="*/ 5781153 h 6860376"/>
              <a:gd name="connsiteX814" fmla="*/ 3218540 w 10502838"/>
              <a:gd name="connsiteY814" fmla="*/ 5760824 h 6860376"/>
              <a:gd name="connsiteX815" fmla="*/ 3142606 w 10502838"/>
              <a:gd name="connsiteY815" fmla="*/ 5836759 h 6860376"/>
              <a:gd name="connsiteX816" fmla="*/ 1861885 w 10502838"/>
              <a:gd name="connsiteY816" fmla="*/ 5760824 h 6860376"/>
              <a:gd name="connsiteX817" fmla="*/ 1841556 w 10502838"/>
              <a:gd name="connsiteY817" fmla="*/ 5781751 h 6860376"/>
              <a:gd name="connsiteX818" fmla="*/ 1917490 w 10502838"/>
              <a:gd name="connsiteY818" fmla="*/ 5857685 h 6860376"/>
              <a:gd name="connsiteX819" fmla="*/ 1841556 w 10502838"/>
              <a:gd name="connsiteY819" fmla="*/ 5933022 h 6860376"/>
              <a:gd name="connsiteX820" fmla="*/ 1861885 w 10502838"/>
              <a:gd name="connsiteY820" fmla="*/ 5953351 h 6860376"/>
              <a:gd name="connsiteX821" fmla="*/ 1937819 w 10502838"/>
              <a:gd name="connsiteY821" fmla="*/ 5877416 h 6860376"/>
              <a:gd name="connsiteX822" fmla="*/ 2013753 w 10502838"/>
              <a:gd name="connsiteY822" fmla="*/ 5953351 h 6860376"/>
              <a:gd name="connsiteX823" fmla="*/ 2034082 w 10502838"/>
              <a:gd name="connsiteY823" fmla="*/ 5933022 h 6860376"/>
              <a:gd name="connsiteX824" fmla="*/ 1958148 w 10502838"/>
              <a:gd name="connsiteY824" fmla="*/ 5857087 h 6860376"/>
              <a:gd name="connsiteX825" fmla="*/ 2034082 w 10502838"/>
              <a:gd name="connsiteY825" fmla="*/ 5781153 h 6860376"/>
              <a:gd name="connsiteX826" fmla="*/ 2013753 w 10502838"/>
              <a:gd name="connsiteY826" fmla="*/ 5760824 h 6860376"/>
              <a:gd name="connsiteX827" fmla="*/ 1937819 w 10502838"/>
              <a:gd name="connsiteY827" fmla="*/ 5836759 h 6860376"/>
              <a:gd name="connsiteX828" fmla="*/ 1259791 w 10502838"/>
              <a:gd name="connsiteY828" fmla="*/ 5760824 h 6860376"/>
              <a:gd name="connsiteX829" fmla="*/ 1239462 w 10502838"/>
              <a:gd name="connsiteY829" fmla="*/ 5781153 h 6860376"/>
              <a:gd name="connsiteX830" fmla="*/ 1315396 w 10502838"/>
              <a:gd name="connsiteY830" fmla="*/ 5857087 h 6860376"/>
              <a:gd name="connsiteX831" fmla="*/ 1239462 w 10502838"/>
              <a:gd name="connsiteY831" fmla="*/ 5933022 h 6860376"/>
              <a:gd name="connsiteX832" fmla="*/ 1259791 w 10502838"/>
              <a:gd name="connsiteY832" fmla="*/ 5953351 h 6860376"/>
              <a:gd name="connsiteX833" fmla="*/ 1335725 w 10502838"/>
              <a:gd name="connsiteY833" fmla="*/ 5877416 h 6860376"/>
              <a:gd name="connsiteX834" fmla="*/ 1411659 w 10502838"/>
              <a:gd name="connsiteY834" fmla="*/ 5953351 h 6860376"/>
              <a:gd name="connsiteX835" fmla="*/ 1431988 w 10502838"/>
              <a:gd name="connsiteY835" fmla="*/ 5933022 h 6860376"/>
              <a:gd name="connsiteX836" fmla="*/ 1356054 w 10502838"/>
              <a:gd name="connsiteY836" fmla="*/ 5857087 h 6860376"/>
              <a:gd name="connsiteX837" fmla="*/ 1431988 w 10502838"/>
              <a:gd name="connsiteY837" fmla="*/ 5781153 h 6860376"/>
              <a:gd name="connsiteX838" fmla="*/ 1411659 w 10502838"/>
              <a:gd name="connsiteY838" fmla="*/ 5760824 h 6860376"/>
              <a:gd name="connsiteX839" fmla="*/ 1335725 w 10502838"/>
              <a:gd name="connsiteY839" fmla="*/ 5836759 h 6860376"/>
              <a:gd name="connsiteX840" fmla="*/ 657101 w 10502838"/>
              <a:gd name="connsiteY840" fmla="*/ 5760824 h 6860376"/>
              <a:gd name="connsiteX841" fmla="*/ 636772 w 10502838"/>
              <a:gd name="connsiteY841" fmla="*/ 5781153 h 6860376"/>
              <a:gd name="connsiteX842" fmla="*/ 712706 w 10502838"/>
              <a:gd name="connsiteY842" fmla="*/ 5857087 h 6860376"/>
              <a:gd name="connsiteX843" fmla="*/ 636772 w 10502838"/>
              <a:gd name="connsiteY843" fmla="*/ 5933022 h 6860376"/>
              <a:gd name="connsiteX844" fmla="*/ 657101 w 10502838"/>
              <a:gd name="connsiteY844" fmla="*/ 5953351 h 6860376"/>
              <a:gd name="connsiteX845" fmla="*/ 733035 w 10502838"/>
              <a:gd name="connsiteY845" fmla="*/ 5877416 h 6860376"/>
              <a:gd name="connsiteX846" fmla="*/ 808968 w 10502838"/>
              <a:gd name="connsiteY846" fmla="*/ 5953351 h 6860376"/>
              <a:gd name="connsiteX847" fmla="*/ 829298 w 10502838"/>
              <a:gd name="connsiteY847" fmla="*/ 5933022 h 6860376"/>
              <a:gd name="connsiteX848" fmla="*/ 753363 w 10502838"/>
              <a:gd name="connsiteY848" fmla="*/ 5857087 h 6860376"/>
              <a:gd name="connsiteX849" fmla="*/ 829298 w 10502838"/>
              <a:gd name="connsiteY849" fmla="*/ 5781153 h 6860376"/>
              <a:gd name="connsiteX850" fmla="*/ 808968 w 10502838"/>
              <a:gd name="connsiteY850" fmla="*/ 5760824 h 6860376"/>
              <a:gd name="connsiteX851" fmla="*/ 733035 w 10502838"/>
              <a:gd name="connsiteY851" fmla="*/ 5836759 h 6860376"/>
              <a:gd name="connsiteX852" fmla="*/ 55007 w 10502838"/>
              <a:gd name="connsiteY852" fmla="*/ 5760824 h 6860376"/>
              <a:gd name="connsiteX853" fmla="*/ 34080 w 10502838"/>
              <a:gd name="connsiteY853" fmla="*/ 5781751 h 6860376"/>
              <a:gd name="connsiteX854" fmla="*/ 110014 w 10502838"/>
              <a:gd name="connsiteY854" fmla="*/ 5857685 h 6860376"/>
              <a:gd name="connsiteX855" fmla="*/ 34080 w 10502838"/>
              <a:gd name="connsiteY855" fmla="*/ 5933022 h 6860376"/>
              <a:gd name="connsiteX856" fmla="*/ 54409 w 10502838"/>
              <a:gd name="connsiteY856" fmla="*/ 5953351 h 6860376"/>
              <a:gd name="connsiteX857" fmla="*/ 130343 w 10502838"/>
              <a:gd name="connsiteY857" fmla="*/ 5877416 h 6860376"/>
              <a:gd name="connsiteX858" fmla="*/ 206279 w 10502838"/>
              <a:gd name="connsiteY858" fmla="*/ 5953351 h 6860376"/>
              <a:gd name="connsiteX859" fmla="*/ 226606 w 10502838"/>
              <a:gd name="connsiteY859" fmla="*/ 5933022 h 6860376"/>
              <a:gd name="connsiteX860" fmla="*/ 150672 w 10502838"/>
              <a:gd name="connsiteY860" fmla="*/ 5857087 h 6860376"/>
              <a:gd name="connsiteX861" fmla="*/ 226606 w 10502838"/>
              <a:gd name="connsiteY861" fmla="*/ 5781751 h 6860376"/>
              <a:gd name="connsiteX862" fmla="*/ 206279 w 10502838"/>
              <a:gd name="connsiteY862" fmla="*/ 5761422 h 6860376"/>
              <a:gd name="connsiteX863" fmla="*/ 130343 w 10502838"/>
              <a:gd name="connsiteY863" fmla="*/ 5837356 h 6860376"/>
              <a:gd name="connsiteX864" fmla="*/ 5476828 w 10502838"/>
              <a:gd name="connsiteY864" fmla="*/ 5735712 h 6860376"/>
              <a:gd name="connsiteX865" fmla="*/ 5552762 w 10502838"/>
              <a:gd name="connsiteY865" fmla="*/ 5811646 h 6860376"/>
              <a:gd name="connsiteX866" fmla="*/ 5628697 w 10502838"/>
              <a:gd name="connsiteY866" fmla="*/ 5735712 h 6860376"/>
              <a:gd name="connsiteX867" fmla="*/ 5674735 w 10502838"/>
              <a:gd name="connsiteY867" fmla="*/ 5781751 h 6860376"/>
              <a:gd name="connsiteX868" fmla="*/ 5598801 w 10502838"/>
              <a:gd name="connsiteY868" fmla="*/ 5857685 h 6860376"/>
              <a:gd name="connsiteX869" fmla="*/ 5674735 w 10502838"/>
              <a:gd name="connsiteY869" fmla="*/ 5933620 h 6860376"/>
              <a:gd name="connsiteX870" fmla="*/ 5628099 w 10502838"/>
              <a:gd name="connsiteY870" fmla="*/ 5978463 h 6860376"/>
              <a:gd name="connsiteX871" fmla="*/ 5552164 w 10502838"/>
              <a:gd name="connsiteY871" fmla="*/ 5902528 h 6860376"/>
              <a:gd name="connsiteX872" fmla="*/ 5476828 w 10502838"/>
              <a:gd name="connsiteY872" fmla="*/ 5978463 h 6860376"/>
              <a:gd name="connsiteX873" fmla="*/ 5430789 w 10502838"/>
              <a:gd name="connsiteY873" fmla="*/ 5932424 h 6860376"/>
              <a:gd name="connsiteX874" fmla="*/ 5506723 w 10502838"/>
              <a:gd name="connsiteY874" fmla="*/ 5856489 h 6860376"/>
              <a:gd name="connsiteX875" fmla="*/ 5430789 w 10502838"/>
              <a:gd name="connsiteY875" fmla="*/ 5781751 h 6860376"/>
              <a:gd name="connsiteX876" fmla="*/ 4874735 w 10502838"/>
              <a:gd name="connsiteY876" fmla="*/ 5735712 h 6860376"/>
              <a:gd name="connsiteX877" fmla="*/ 4950669 w 10502838"/>
              <a:gd name="connsiteY877" fmla="*/ 5811646 h 6860376"/>
              <a:gd name="connsiteX878" fmla="*/ 5026603 w 10502838"/>
              <a:gd name="connsiteY878" fmla="*/ 5735712 h 6860376"/>
              <a:gd name="connsiteX879" fmla="*/ 5072642 w 10502838"/>
              <a:gd name="connsiteY879" fmla="*/ 5781751 h 6860376"/>
              <a:gd name="connsiteX880" fmla="*/ 4996708 w 10502838"/>
              <a:gd name="connsiteY880" fmla="*/ 5857685 h 6860376"/>
              <a:gd name="connsiteX881" fmla="*/ 5072642 w 10502838"/>
              <a:gd name="connsiteY881" fmla="*/ 5933620 h 6860376"/>
              <a:gd name="connsiteX882" fmla="*/ 5026005 w 10502838"/>
              <a:gd name="connsiteY882" fmla="*/ 5978463 h 6860376"/>
              <a:gd name="connsiteX883" fmla="*/ 4950071 w 10502838"/>
              <a:gd name="connsiteY883" fmla="*/ 5902528 h 6860376"/>
              <a:gd name="connsiteX884" fmla="*/ 4874137 w 10502838"/>
              <a:gd name="connsiteY884" fmla="*/ 5978463 h 6860376"/>
              <a:gd name="connsiteX885" fmla="*/ 4828098 w 10502838"/>
              <a:gd name="connsiteY885" fmla="*/ 5932424 h 6860376"/>
              <a:gd name="connsiteX886" fmla="*/ 4904032 w 10502838"/>
              <a:gd name="connsiteY886" fmla="*/ 5856489 h 6860376"/>
              <a:gd name="connsiteX887" fmla="*/ 4828696 w 10502838"/>
              <a:gd name="connsiteY887" fmla="*/ 5781751 h 6860376"/>
              <a:gd name="connsiteX888" fmla="*/ 4272044 w 10502838"/>
              <a:gd name="connsiteY888" fmla="*/ 5735712 h 6860376"/>
              <a:gd name="connsiteX889" fmla="*/ 4347978 w 10502838"/>
              <a:gd name="connsiteY889" fmla="*/ 5811646 h 6860376"/>
              <a:gd name="connsiteX890" fmla="*/ 4423913 w 10502838"/>
              <a:gd name="connsiteY890" fmla="*/ 5735712 h 6860376"/>
              <a:gd name="connsiteX891" fmla="*/ 4469951 w 10502838"/>
              <a:gd name="connsiteY891" fmla="*/ 5781751 h 6860376"/>
              <a:gd name="connsiteX892" fmla="*/ 4394017 w 10502838"/>
              <a:gd name="connsiteY892" fmla="*/ 5857685 h 6860376"/>
              <a:gd name="connsiteX893" fmla="*/ 4469951 w 10502838"/>
              <a:gd name="connsiteY893" fmla="*/ 5933620 h 6860376"/>
              <a:gd name="connsiteX894" fmla="*/ 4423913 w 10502838"/>
              <a:gd name="connsiteY894" fmla="*/ 5979658 h 6860376"/>
              <a:gd name="connsiteX895" fmla="*/ 4347978 w 10502838"/>
              <a:gd name="connsiteY895" fmla="*/ 5903724 h 6860376"/>
              <a:gd name="connsiteX896" fmla="*/ 4272044 w 10502838"/>
              <a:gd name="connsiteY896" fmla="*/ 5978463 h 6860376"/>
              <a:gd name="connsiteX897" fmla="*/ 4226005 w 10502838"/>
              <a:gd name="connsiteY897" fmla="*/ 5932424 h 6860376"/>
              <a:gd name="connsiteX898" fmla="*/ 4301939 w 10502838"/>
              <a:gd name="connsiteY898" fmla="*/ 5856489 h 6860376"/>
              <a:gd name="connsiteX899" fmla="*/ 4226005 w 10502838"/>
              <a:gd name="connsiteY899" fmla="*/ 5781751 h 6860376"/>
              <a:gd name="connsiteX900" fmla="*/ 3669951 w 10502838"/>
              <a:gd name="connsiteY900" fmla="*/ 5735712 h 6860376"/>
              <a:gd name="connsiteX901" fmla="*/ 3745886 w 10502838"/>
              <a:gd name="connsiteY901" fmla="*/ 5811646 h 6860376"/>
              <a:gd name="connsiteX902" fmla="*/ 3821820 w 10502838"/>
              <a:gd name="connsiteY902" fmla="*/ 5735712 h 6860376"/>
              <a:gd name="connsiteX903" fmla="*/ 3867859 w 10502838"/>
              <a:gd name="connsiteY903" fmla="*/ 5781751 h 6860376"/>
              <a:gd name="connsiteX904" fmla="*/ 3791925 w 10502838"/>
              <a:gd name="connsiteY904" fmla="*/ 5857685 h 6860376"/>
              <a:gd name="connsiteX905" fmla="*/ 3867859 w 10502838"/>
              <a:gd name="connsiteY905" fmla="*/ 5933620 h 6860376"/>
              <a:gd name="connsiteX906" fmla="*/ 3820624 w 10502838"/>
              <a:gd name="connsiteY906" fmla="*/ 5978463 h 6860376"/>
              <a:gd name="connsiteX907" fmla="*/ 3744690 w 10502838"/>
              <a:gd name="connsiteY907" fmla="*/ 5902528 h 6860376"/>
              <a:gd name="connsiteX908" fmla="*/ 3668756 w 10502838"/>
              <a:gd name="connsiteY908" fmla="*/ 5978463 h 6860376"/>
              <a:gd name="connsiteX909" fmla="*/ 3622717 w 10502838"/>
              <a:gd name="connsiteY909" fmla="*/ 5932424 h 6860376"/>
              <a:gd name="connsiteX910" fmla="*/ 3698651 w 10502838"/>
              <a:gd name="connsiteY910" fmla="*/ 5856489 h 6860376"/>
              <a:gd name="connsiteX911" fmla="*/ 3623913 w 10502838"/>
              <a:gd name="connsiteY911" fmla="*/ 5781751 h 6860376"/>
              <a:gd name="connsiteX912" fmla="*/ 3067269 w 10502838"/>
              <a:gd name="connsiteY912" fmla="*/ 5735712 h 6860376"/>
              <a:gd name="connsiteX913" fmla="*/ 3143203 w 10502838"/>
              <a:gd name="connsiteY913" fmla="*/ 5811646 h 6860376"/>
              <a:gd name="connsiteX914" fmla="*/ 3219138 w 10502838"/>
              <a:gd name="connsiteY914" fmla="*/ 5735712 h 6860376"/>
              <a:gd name="connsiteX915" fmla="*/ 3265176 w 10502838"/>
              <a:gd name="connsiteY915" fmla="*/ 5781751 h 6860376"/>
              <a:gd name="connsiteX916" fmla="*/ 3189242 w 10502838"/>
              <a:gd name="connsiteY916" fmla="*/ 5857685 h 6860376"/>
              <a:gd name="connsiteX917" fmla="*/ 3265176 w 10502838"/>
              <a:gd name="connsiteY917" fmla="*/ 5933620 h 6860376"/>
              <a:gd name="connsiteX918" fmla="*/ 3218540 w 10502838"/>
              <a:gd name="connsiteY918" fmla="*/ 5978463 h 6860376"/>
              <a:gd name="connsiteX919" fmla="*/ 3142606 w 10502838"/>
              <a:gd name="connsiteY919" fmla="*/ 5902528 h 6860376"/>
              <a:gd name="connsiteX920" fmla="*/ 3067269 w 10502838"/>
              <a:gd name="connsiteY920" fmla="*/ 5978463 h 6860376"/>
              <a:gd name="connsiteX921" fmla="*/ 3021230 w 10502838"/>
              <a:gd name="connsiteY921" fmla="*/ 5932424 h 6860376"/>
              <a:gd name="connsiteX922" fmla="*/ 3097164 w 10502838"/>
              <a:gd name="connsiteY922" fmla="*/ 5856489 h 6860376"/>
              <a:gd name="connsiteX923" fmla="*/ 3021230 w 10502838"/>
              <a:gd name="connsiteY923" fmla="*/ 5781751 h 6860376"/>
              <a:gd name="connsiteX924" fmla="*/ 2464577 w 10502838"/>
              <a:gd name="connsiteY924" fmla="*/ 5735712 h 6860376"/>
              <a:gd name="connsiteX925" fmla="*/ 2540512 w 10502838"/>
              <a:gd name="connsiteY925" fmla="*/ 5811646 h 6860376"/>
              <a:gd name="connsiteX926" fmla="*/ 2616446 w 10502838"/>
              <a:gd name="connsiteY926" fmla="*/ 5735712 h 6860376"/>
              <a:gd name="connsiteX927" fmla="*/ 2662485 w 10502838"/>
              <a:gd name="connsiteY927" fmla="*/ 5781751 h 6860376"/>
              <a:gd name="connsiteX928" fmla="*/ 2586551 w 10502838"/>
              <a:gd name="connsiteY928" fmla="*/ 5857685 h 6860376"/>
              <a:gd name="connsiteX929" fmla="*/ 2662485 w 10502838"/>
              <a:gd name="connsiteY929" fmla="*/ 5933620 h 6860376"/>
              <a:gd name="connsiteX930" fmla="*/ 2616446 w 10502838"/>
              <a:gd name="connsiteY930" fmla="*/ 5979658 h 6860376"/>
              <a:gd name="connsiteX931" fmla="*/ 2540512 w 10502838"/>
              <a:gd name="connsiteY931" fmla="*/ 5903724 h 6860376"/>
              <a:gd name="connsiteX932" fmla="*/ 2464577 w 10502838"/>
              <a:gd name="connsiteY932" fmla="*/ 5978463 h 6860376"/>
              <a:gd name="connsiteX933" fmla="*/ 2418538 w 10502838"/>
              <a:gd name="connsiteY933" fmla="*/ 5932424 h 6860376"/>
              <a:gd name="connsiteX934" fmla="*/ 2494472 w 10502838"/>
              <a:gd name="connsiteY934" fmla="*/ 5856489 h 6860376"/>
              <a:gd name="connsiteX935" fmla="*/ 2418538 w 10502838"/>
              <a:gd name="connsiteY935" fmla="*/ 5781751 h 6860376"/>
              <a:gd name="connsiteX936" fmla="*/ 1862483 w 10502838"/>
              <a:gd name="connsiteY936" fmla="*/ 5735712 h 6860376"/>
              <a:gd name="connsiteX937" fmla="*/ 1938417 w 10502838"/>
              <a:gd name="connsiteY937" fmla="*/ 5811646 h 6860376"/>
              <a:gd name="connsiteX938" fmla="*/ 2014351 w 10502838"/>
              <a:gd name="connsiteY938" fmla="*/ 5735712 h 6860376"/>
              <a:gd name="connsiteX939" fmla="*/ 2060391 w 10502838"/>
              <a:gd name="connsiteY939" fmla="*/ 5781751 h 6860376"/>
              <a:gd name="connsiteX940" fmla="*/ 1984456 w 10502838"/>
              <a:gd name="connsiteY940" fmla="*/ 5857685 h 6860376"/>
              <a:gd name="connsiteX941" fmla="*/ 2060391 w 10502838"/>
              <a:gd name="connsiteY941" fmla="*/ 5933620 h 6860376"/>
              <a:gd name="connsiteX942" fmla="*/ 2013753 w 10502838"/>
              <a:gd name="connsiteY942" fmla="*/ 5978463 h 6860376"/>
              <a:gd name="connsiteX943" fmla="*/ 1937819 w 10502838"/>
              <a:gd name="connsiteY943" fmla="*/ 5902528 h 6860376"/>
              <a:gd name="connsiteX944" fmla="*/ 1861885 w 10502838"/>
              <a:gd name="connsiteY944" fmla="*/ 5978463 h 6860376"/>
              <a:gd name="connsiteX945" fmla="*/ 1815846 w 10502838"/>
              <a:gd name="connsiteY945" fmla="*/ 5932424 h 6860376"/>
              <a:gd name="connsiteX946" fmla="*/ 1891781 w 10502838"/>
              <a:gd name="connsiteY946" fmla="*/ 5856489 h 6860376"/>
              <a:gd name="connsiteX947" fmla="*/ 1816444 w 10502838"/>
              <a:gd name="connsiteY947" fmla="*/ 5781751 h 6860376"/>
              <a:gd name="connsiteX948" fmla="*/ 1259791 w 10502838"/>
              <a:gd name="connsiteY948" fmla="*/ 5735712 h 6860376"/>
              <a:gd name="connsiteX949" fmla="*/ 1335725 w 10502838"/>
              <a:gd name="connsiteY949" fmla="*/ 5811646 h 6860376"/>
              <a:gd name="connsiteX950" fmla="*/ 1411659 w 10502838"/>
              <a:gd name="connsiteY950" fmla="*/ 5735712 h 6860376"/>
              <a:gd name="connsiteX951" fmla="*/ 1457698 w 10502838"/>
              <a:gd name="connsiteY951" fmla="*/ 5781751 h 6860376"/>
              <a:gd name="connsiteX952" fmla="*/ 1381166 w 10502838"/>
              <a:gd name="connsiteY952" fmla="*/ 5857087 h 6860376"/>
              <a:gd name="connsiteX953" fmla="*/ 1457100 w 10502838"/>
              <a:gd name="connsiteY953" fmla="*/ 5933022 h 6860376"/>
              <a:gd name="connsiteX954" fmla="*/ 1411062 w 10502838"/>
              <a:gd name="connsiteY954" fmla="*/ 5979060 h 6860376"/>
              <a:gd name="connsiteX955" fmla="*/ 1335127 w 10502838"/>
              <a:gd name="connsiteY955" fmla="*/ 5903126 h 6860376"/>
              <a:gd name="connsiteX956" fmla="*/ 1259791 w 10502838"/>
              <a:gd name="connsiteY956" fmla="*/ 5978463 h 6860376"/>
              <a:gd name="connsiteX957" fmla="*/ 1213752 w 10502838"/>
              <a:gd name="connsiteY957" fmla="*/ 5932424 h 6860376"/>
              <a:gd name="connsiteX958" fmla="*/ 1289686 w 10502838"/>
              <a:gd name="connsiteY958" fmla="*/ 5856489 h 6860376"/>
              <a:gd name="connsiteX959" fmla="*/ 1213752 w 10502838"/>
              <a:gd name="connsiteY959" fmla="*/ 5781751 h 6860376"/>
              <a:gd name="connsiteX960" fmla="*/ 657699 w 10502838"/>
              <a:gd name="connsiteY960" fmla="*/ 5735712 h 6860376"/>
              <a:gd name="connsiteX961" fmla="*/ 733632 w 10502838"/>
              <a:gd name="connsiteY961" fmla="*/ 5811646 h 6860376"/>
              <a:gd name="connsiteX962" fmla="*/ 809566 w 10502838"/>
              <a:gd name="connsiteY962" fmla="*/ 5735712 h 6860376"/>
              <a:gd name="connsiteX963" fmla="*/ 855605 w 10502838"/>
              <a:gd name="connsiteY963" fmla="*/ 5781751 h 6860376"/>
              <a:gd name="connsiteX964" fmla="*/ 779671 w 10502838"/>
              <a:gd name="connsiteY964" fmla="*/ 5857685 h 6860376"/>
              <a:gd name="connsiteX965" fmla="*/ 855605 w 10502838"/>
              <a:gd name="connsiteY965" fmla="*/ 5933620 h 6860376"/>
              <a:gd name="connsiteX966" fmla="*/ 808968 w 10502838"/>
              <a:gd name="connsiteY966" fmla="*/ 5978463 h 6860376"/>
              <a:gd name="connsiteX967" fmla="*/ 733035 w 10502838"/>
              <a:gd name="connsiteY967" fmla="*/ 5902528 h 6860376"/>
              <a:gd name="connsiteX968" fmla="*/ 657101 w 10502838"/>
              <a:gd name="connsiteY968" fmla="*/ 5978463 h 6860376"/>
              <a:gd name="connsiteX969" fmla="*/ 611061 w 10502838"/>
              <a:gd name="connsiteY969" fmla="*/ 5932424 h 6860376"/>
              <a:gd name="connsiteX970" fmla="*/ 686995 w 10502838"/>
              <a:gd name="connsiteY970" fmla="*/ 5856489 h 6860376"/>
              <a:gd name="connsiteX971" fmla="*/ 611659 w 10502838"/>
              <a:gd name="connsiteY971" fmla="*/ 5781751 h 6860376"/>
              <a:gd name="connsiteX972" fmla="*/ 55007 w 10502838"/>
              <a:gd name="connsiteY972" fmla="*/ 5735712 h 6860376"/>
              <a:gd name="connsiteX973" fmla="*/ 130941 w 10502838"/>
              <a:gd name="connsiteY973" fmla="*/ 5811646 h 6860376"/>
              <a:gd name="connsiteX974" fmla="*/ 206875 w 10502838"/>
              <a:gd name="connsiteY974" fmla="*/ 5735712 h 6860376"/>
              <a:gd name="connsiteX975" fmla="*/ 252915 w 10502838"/>
              <a:gd name="connsiteY975" fmla="*/ 5781751 h 6860376"/>
              <a:gd name="connsiteX976" fmla="*/ 176980 w 10502838"/>
              <a:gd name="connsiteY976" fmla="*/ 5857685 h 6860376"/>
              <a:gd name="connsiteX977" fmla="*/ 252915 w 10502838"/>
              <a:gd name="connsiteY977" fmla="*/ 5933620 h 6860376"/>
              <a:gd name="connsiteX978" fmla="*/ 206875 w 10502838"/>
              <a:gd name="connsiteY978" fmla="*/ 5979658 h 6860376"/>
              <a:gd name="connsiteX979" fmla="*/ 130941 w 10502838"/>
              <a:gd name="connsiteY979" fmla="*/ 5903724 h 6860376"/>
              <a:gd name="connsiteX980" fmla="*/ 55007 w 10502838"/>
              <a:gd name="connsiteY980" fmla="*/ 5978463 h 6860376"/>
              <a:gd name="connsiteX981" fmla="*/ 8969 w 10502838"/>
              <a:gd name="connsiteY981" fmla="*/ 5932424 h 6860376"/>
              <a:gd name="connsiteX982" fmla="*/ 84902 w 10502838"/>
              <a:gd name="connsiteY982" fmla="*/ 5856489 h 6860376"/>
              <a:gd name="connsiteX983" fmla="*/ 8969 w 10502838"/>
              <a:gd name="connsiteY983" fmla="*/ 5781751 h 6860376"/>
              <a:gd name="connsiteX984" fmla="*/ 10295963 w 10502838"/>
              <a:gd name="connsiteY984" fmla="*/ 5734516 h 6860376"/>
              <a:gd name="connsiteX985" fmla="*/ 10371897 w 10502838"/>
              <a:gd name="connsiteY985" fmla="*/ 5810450 h 6860376"/>
              <a:gd name="connsiteX986" fmla="*/ 10447831 w 10502838"/>
              <a:gd name="connsiteY986" fmla="*/ 5734516 h 6860376"/>
              <a:gd name="connsiteX987" fmla="*/ 10493870 w 10502838"/>
              <a:gd name="connsiteY987" fmla="*/ 5780555 h 6860376"/>
              <a:gd name="connsiteX988" fmla="*/ 10417936 w 10502838"/>
              <a:gd name="connsiteY988" fmla="*/ 5856489 h 6860376"/>
              <a:gd name="connsiteX989" fmla="*/ 10493870 w 10502838"/>
              <a:gd name="connsiteY989" fmla="*/ 5932424 h 6860376"/>
              <a:gd name="connsiteX990" fmla="*/ 10447831 w 10502838"/>
              <a:gd name="connsiteY990" fmla="*/ 5978463 h 6860376"/>
              <a:gd name="connsiteX991" fmla="*/ 10371897 w 10502838"/>
              <a:gd name="connsiteY991" fmla="*/ 5902528 h 6860376"/>
              <a:gd name="connsiteX992" fmla="*/ 10295963 w 10502838"/>
              <a:gd name="connsiteY992" fmla="*/ 5978463 h 6860376"/>
              <a:gd name="connsiteX993" fmla="*/ 10249924 w 10502838"/>
              <a:gd name="connsiteY993" fmla="*/ 5932424 h 6860376"/>
              <a:gd name="connsiteX994" fmla="*/ 10325858 w 10502838"/>
              <a:gd name="connsiteY994" fmla="*/ 5856489 h 6860376"/>
              <a:gd name="connsiteX995" fmla="*/ 10249924 w 10502838"/>
              <a:gd name="connsiteY995" fmla="*/ 5780555 h 6860376"/>
              <a:gd name="connsiteX996" fmla="*/ 9693272 w 10502838"/>
              <a:gd name="connsiteY996" fmla="*/ 5734516 h 6860376"/>
              <a:gd name="connsiteX997" fmla="*/ 9769206 w 10502838"/>
              <a:gd name="connsiteY997" fmla="*/ 5810450 h 6860376"/>
              <a:gd name="connsiteX998" fmla="*/ 9845140 w 10502838"/>
              <a:gd name="connsiteY998" fmla="*/ 5734516 h 6860376"/>
              <a:gd name="connsiteX999" fmla="*/ 9891180 w 10502838"/>
              <a:gd name="connsiteY999" fmla="*/ 5780555 h 6860376"/>
              <a:gd name="connsiteX1000" fmla="*/ 9815245 w 10502838"/>
              <a:gd name="connsiteY1000" fmla="*/ 5856489 h 6860376"/>
              <a:gd name="connsiteX1001" fmla="*/ 9891180 w 10502838"/>
              <a:gd name="connsiteY1001" fmla="*/ 5932424 h 6860376"/>
              <a:gd name="connsiteX1002" fmla="*/ 9845140 w 10502838"/>
              <a:gd name="connsiteY1002" fmla="*/ 5978463 h 6860376"/>
              <a:gd name="connsiteX1003" fmla="*/ 9769206 w 10502838"/>
              <a:gd name="connsiteY1003" fmla="*/ 5902528 h 6860376"/>
              <a:gd name="connsiteX1004" fmla="*/ 9693272 w 10502838"/>
              <a:gd name="connsiteY1004" fmla="*/ 5978463 h 6860376"/>
              <a:gd name="connsiteX1005" fmla="*/ 9647233 w 10502838"/>
              <a:gd name="connsiteY1005" fmla="*/ 5932424 h 6860376"/>
              <a:gd name="connsiteX1006" fmla="*/ 9723167 w 10502838"/>
              <a:gd name="connsiteY1006" fmla="*/ 5856489 h 6860376"/>
              <a:gd name="connsiteX1007" fmla="*/ 9647233 w 10502838"/>
              <a:gd name="connsiteY1007" fmla="*/ 5780555 h 6860376"/>
              <a:gd name="connsiteX1008" fmla="*/ 9091777 w 10502838"/>
              <a:gd name="connsiteY1008" fmla="*/ 5734516 h 6860376"/>
              <a:gd name="connsiteX1009" fmla="*/ 9167711 w 10502838"/>
              <a:gd name="connsiteY1009" fmla="*/ 5810450 h 6860376"/>
              <a:gd name="connsiteX1010" fmla="*/ 9243645 w 10502838"/>
              <a:gd name="connsiteY1010" fmla="*/ 5734516 h 6860376"/>
              <a:gd name="connsiteX1011" fmla="*/ 9289684 w 10502838"/>
              <a:gd name="connsiteY1011" fmla="*/ 5780555 h 6860376"/>
              <a:gd name="connsiteX1012" fmla="*/ 9213750 w 10502838"/>
              <a:gd name="connsiteY1012" fmla="*/ 5856489 h 6860376"/>
              <a:gd name="connsiteX1013" fmla="*/ 9289684 w 10502838"/>
              <a:gd name="connsiteY1013" fmla="*/ 5932424 h 6860376"/>
              <a:gd name="connsiteX1014" fmla="*/ 9243645 w 10502838"/>
              <a:gd name="connsiteY1014" fmla="*/ 5978463 h 6860376"/>
              <a:gd name="connsiteX1015" fmla="*/ 9167711 w 10502838"/>
              <a:gd name="connsiteY1015" fmla="*/ 5902528 h 6860376"/>
              <a:gd name="connsiteX1016" fmla="*/ 9091777 w 10502838"/>
              <a:gd name="connsiteY1016" fmla="*/ 5978463 h 6860376"/>
              <a:gd name="connsiteX1017" fmla="*/ 9045738 w 10502838"/>
              <a:gd name="connsiteY1017" fmla="*/ 5932424 h 6860376"/>
              <a:gd name="connsiteX1018" fmla="*/ 9121672 w 10502838"/>
              <a:gd name="connsiteY1018" fmla="*/ 5856489 h 6860376"/>
              <a:gd name="connsiteX1019" fmla="*/ 9045738 w 10502838"/>
              <a:gd name="connsiteY1019" fmla="*/ 5780555 h 6860376"/>
              <a:gd name="connsiteX1020" fmla="*/ 8488488 w 10502838"/>
              <a:gd name="connsiteY1020" fmla="*/ 5734516 h 6860376"/>
              <a:gd name="connsiteX1021" fmla="*/ 8564422 w 10502838"/>
              <a:gd name="connsiteY1021" fmla="*/ 5810450 h 6860376"/>
              <a:gd name="connsiteX1022" fmla="*/ 8640356 w 10502838"/>
              <a:gd name="connsiteY1022" fmla="*/ 5734516 h 6860376"/>
              <a:gd name="connsiteX1023" fmla="*/ 8686396 w 10502838"/>
              <a:gd name="connsiteY1023" fmla="*/ 5780555 h 6860376"/>
              <a:gd name="connsiteX1024" fmla="*/ 8610461 w 10502838"/>
              <a:gd name="connsiteY1024" fmla="*/ 5856489 h 6860376"/>
              <a:gd name="connsiteX1025" fmla="*/ 8686396 w 10502838"/>
              <a:gd name="connsiteY1025" fmla="*/ 5932424 h 6860376"/>
              <a:gd name="connsiteX1026" fmla="*/ 8640356 w 10502838"/>
              <a:gd name="connsiteY1026" fmla="*/ 5978463 h 6860376"/>
              <a:gd name="connsiteX1027" fmla="*/ 8564422 w 10502838"/>
              <a:gd name="connsiteY1027" fmla="*/ 5902528 h 6860376"/>
              <a:gd name="connsiteX1028" fmla="*/ 8488488 w 10502838"/>
              <a:gd name="connsiteY1028" fmla="*/ 5978463 h 6860376"/>
              <a:gd name="connsiteX1029" fmla="*/ 8442449 w 10502838"/>
              <a:gd name="connsiteY1029" fmla="*/ 5932424 h 6860376"/>
              <a:gd name="connsiteX1030" fmla="*/ 8518383 w 10502838"/>
              <a:gd name="connsiteY1030" fmla="*/ 5856489 h 6860376"/>
              <a:gd name="connsiteX1031" fmla="*/ 8442449 w 10502838"/>
              <a:gd name="connsiteY1031" fmla="*/ 5780555 h 6860376"/>
              <a:gd name="connsiteX1032" fmla="*/ 7886396 w 10502838"/>
              <a:gd name="connsiteY1032" fmla="*/ 5734516 h 6860376"/>
              <a:gd name="connsiteX1033" fmla="*/ 7962330 w 10502838"/>
              <a:gd name="connsiteY1033" fmla="*/ 5810450 h 6860376"/>
              <a:gd name="connsiteX1034" fmla="*/ 8038264 w 10502838"/>
              <a:gd name="connsiteY1034" fmla="*/ 5734516 h 6860376"/>
              <a:gd name="connsiteX1035" fmla="*/ 8084303 w 10502838"/>
              <a:gd name="connsiteY1035" fmla="*/ 5780555 h 6860376"/>
              <a:gd name="connsiteX1036" fmla="*/ 8008369 w 10502838"/>
              <a:gd name="connsiteY1036" fmla="*/ 5856489 h 6860376"/>
              <a:gd name="connsiteX1037" fmla="*/ 8084303 w 10502838"/>
              <a:gd name="connsiteY1037" fmla="*/ 5932424 h 6860376"/>
              <a:gd name="connsiteX1038" fmla="*/ 8038264 w 10502838"/>
              <a:gd name="connsiteY1038" fmla="*/ 5978463 h 6860376"/>
              <a:gd name="connsiteX1039" fmla="*/ 7962330 w 10502838"/>
              <a:gd name="connsiteY1039" fmla="*/ 5902528 h 6860376"/>
              <a:gd name="connsiteX1040" fmla="*/ 7886396 w 10502838"/>
              <a:gd name="connsiteY1040" fmla="*/ 5978463 h 6860376"/>
              <a:gd name="connsiteX1041" fmla="*/ 7840357 w 10502838"/>
              <a:gd name="connsiteY1041" fmla="*/ 5932424 h 6860376"/>
              <a:gd name="connsiteX1042" fmla="*/ 7916291 w 10502838"/>
              <a:gd name="connsiteY1042" fmla="*/ 5856489 h 6860376"/>
              <a:gd name="connsiteX1043" fmla="*/ 7840357 w 10502838"/>
              <a:gd name="connsiteY1043" fmla="*/ 5780555 h 6860376"/>
              <a:gd name="connsiteX1044" fmla="*/ 7283705 w 10502838"/>
              <a:gd name="connsiteY1044" fmla="*/ 5734516 h 6860376"/>
              <a:gd name="connsiteX1045" fmla="*/ 7359639 w 10502838"/>
              <a:gd name="connsiteY1045" fmla="*/ 5810450 h 6860376"/>
              <a:gd name="connsiteX1046" fmla="*/ 7435573 w 10502838"/>
              <a:gd name="connsiteY1046" fmla="*/ 5734516 h 6860376"/>
              <a:gd name="connsiteX1047" fmla="*/ 7481613 w 10502838"/>
              <a:gd name="connsiteY1047" fmla="*/ 5780555 h 6860376"/>
              <a:gd name="connsiteX1048" fmla="*/ 7405678 w 10502838"/>
              <a:gd name="connsiteY1048" fmla="*/ 5856489 h 6860376"/>
              <a:gd name="connsiteX1049" fmla="*/ 7481613 w 10502838"/>
              <a:gd name="connsiteY1049" fmla="*/ 5932424 h 6860376"/>
              <a:gd name="connsiteX1050" fmla="*/ 7435573 w 10502838"/>
              <a:gd name="connsiteY1050" fmla="*/ 5978463 h 6860376"/>
              <a:gd name="connsiteX1051" fmla="*/ 7359639 w 10502838"/>
              <a:gd name="connsiteY1051" fmla="*/ 5902528 h 6860376"/>
              <a:gd name="connsiteX1052" fmla="*/ 7283705 w 10502838"/>
              <a:gd name="connsiteY1052" fmla="*/ 5978463 h 6860376"/>
              <a:gd name="connsiteX1053" fmla="*/ 7237666 w 10502838"/>
              <a:gd name="connsiteY1053" fmla="*/ 5932424 h 6860376"/>
              <a:gd name="connsiteX1054" fmla="*/ 7313600 w 10502838"/>
              <a:gd name="connsiteY1054" fmla="*/ 5856489 h 6860376"/>
              <a:gd name="connsiteX1055" fmla="*/ 7237666 w 10502838"/>
              <a:gd name="connsiteY1055" fmla="*/ 5780555 h 6860376"/>
              <a:gd name="connsiteX1056" fmla="*/ 6681612 w 10502838"/>
              <a:gd name="connsiteY1056" fmla="*/ 5734516 h 6860376"/>
              <a:gd name="connsiteX1057" fmla="*/ 6757546 w 10502838"/>
              <a:gd name="connsiteY1057" fmla="*/ 5810450 h 6860376"/>
              <a:gd name="connsiteX1058" fmla="*/ 6833480 w 10502838"/>
              <a:gd name="connsiteY1058" fmla="*/ 5734516 h 6860376"/>
              <a:gd name="connsiteX1059" fmla="*/ 6879519 w 10502838"/>
              <a:gd name="connsiteY1059" fmla="*/ 5780555 h 6860376"/>
              <a:gd name="connsiteX1060" fmla="*/ 6803585 w 10502838"/>
              <a:gd name="connsiteY1060" fmla="*/ 5856489 h 6860376"/>
              <a:gd name="connsiteX1061" fmla="*/ 6879519 w 10502838"/>
              <a:gd name="connsiteY1061" fmla="*/ 5932424 h 6860376"/>
              <a:gd name="connsiteX1062" fmla="*/ 6833480 w 10502838"/>
              <a:gd name="connsiteY1062" fmla="*/ 5978463 h 6860376"/>
              <a:gd name="connsiteX1063" fmla="*/ 6757546 w 10502838"/>
              <a:gd name="connsiteY1063" fmla="*/ 5902528 h 6860376"/>
              <a:gd name="connsiteX1064" fmla="*/ 6681612 w 10502838"/>
              <a:gd name="connsiteY1064" fmla="*/ 5978463 h 6860376"/>
              <a:gd name="connsiteX1065" fmla="*/ 6635573 w 10502838"/>
              <a:gd name="connsiteY1065" fmla="*/ 5932424 h 6860376"/>
              <a:gd name="connsiteX1066" fmla="*/ 6711507 w 10502838"/>
              <a:gd name="connsiteY1066" fmla="*/ 5856489 h 6860376"/>
              <a:gd name="connsiteX1067" fmla="*/ 6635573 w 10502838"/>
              <a:gd name="connsiteY1067" fmla="*/ 5780555 h 6860376"/>
              <a:gd name="connsiteX1068" fmla="*/ 6078921 w 10502838"/>
              <a:gd name="connsiteY1068" fmla="*/ 5734516 h 6860376"/>
              <a:gd name="connsiteX1069" fmla="*/ 6154855 w 10502838"/>
              <a:gd name="connsiteY1069" fmla="*/ 5810450 h 6860376"/>
              <a:gd name="connsiteX1070" fmla="*/ 6230789 w 10502838"/>
              <a:gd name="connsiteY1070" fmla="*/ 5734516 h 6860376"/>
              <a:gd name="connsiteX1071" fmla="*/ 6276829 w 10502838"/>
              <a:gd name="connsiteY1071" fmla="*/ 5780555 h 6860376"/>
              <a:gd name="connsiteX1072" fmla="*/ 6200894 w 10502838"/>
              <a:gd name="connsiteY1072" fmla="*/ 5856489 h 6860376"/>
              <a:gd name="connsiteX1073" fmla="*/ 6276829 w 10502838"/>
              <a:gd name="connsiteY1073" fmla="*/ 5932424 h 6860376"/>
              <a:gd name="connsiteX1074" fmla="*/ 6230789 w 10502838"/>
              <a:gd name="connsiteY1074" fmla="*/ 5978463 h 6860376"/>
              <a:gd name="connsiteX1075" fmla="*/ 6154855 w 10502838"/>
              <a:gd name="connsiteY1075" fmla="*/ 5902528 h 6860376"/>
              <a:gd name="connsiteX1076" fmla="*/ 6078921 w 10502838"/>
              <a:gd name="connsiteY1076" fmla="*/ 5978463 h 6860376"/>
              <a:gd name="connsiteX1077" fmla="*/ 6032882 w 10502838"/>
              <a:gd name="connsiteY1077" fmla="*/ 5932424 h 6860376"/>
              <a:gd name="connsiteX1078" fmla="*/ 6108816 w 10502838"/>
              <a:gd name="connsiteY1078" fmla="*/ 5856489 h 6860376"/>
              <a:gd name="connsiteX1079" fmla="*/ 6032882 w 10502838"/>
              <a:gd name="connsiteY1079" fmla="*/ 5780555 h 6860376"/>
              <a:gd name="connsiteX1080" fmla="*/ 10348579 w 10502838"/>
              <a:gd name="connsiteY1080" fmla="*/ 5286085 h 6860376"/>
              <a:gd name="connsiteX1081" fmla="*/ 10395813 w 10502838"/>
              <a:gd name="connsiteY1081" fmla="*/ 5286085 h 6860376"/>
              <a:gd name="connsiteX1082" fmla="*/ 10395813 w 10502838"/>
              <a:gd name="connsiteY1082" fmla="*/ 5393111 h 6860376"/>
              <a:gd name="connsiteX1083" fmla="*/ 10502838 w 10502838"/>
              <a:gd name="connsiteY1083" fmla="*/ 5393111 h 6860376"/>
              <a:gd name="connsiteX1084" fmla="*/ 10502838 w 10502838"/>
              <a:gd name="connsiteY1084" fmla="*/ 5440345 h 6860376"/>
              <a:gd name="connsiteX1085" fmla="*/ 10395813 w 10502838"/>
              <a:gd name="connsiteY1085" fmla="*/ 5440345 h 6860376"/>
              <a:gd name="connsiteX1086" fmla="*/ 10395813 w 10502838"/>
              <a:gd name="connsiteY1086" fmla="*/ 5547371 h 6860376"/>
              <a:gd name="connsiteX1087" fmla="*/ 10348579 w 10502838"/>
              <a:gd name="connsiteY1087" fmla="*/ 5547371 h 6860376"/>
              <a:gd name="connsiteX1088" fmla="*/ 10348579 w 10502838"/>
              <a:gd name="connsiteY1088" fmla="*/ 5440345 h 6860376"/>
              <a:gd name="connsiteX1089" fmla="*/ 10241553 w 10502838"/>
              <a:gd name="connsiteY1089" fmla="*/ 5440345 h 6860376"/>
              <a:gd name="connsiteX1090" fmla="*/ 10241553 w 10502838"/>
              <a:gd name="connsiteY1090" fmla="*/ 5393111 h 6860376"/>
              <a:gd name="connsiteX1091" fmla="*/ 10348579 w 10502838"/>
              <a:gd name="connsiteY1091" fmla="*/ 5393111 h 6860376"/>
              <a:gd name="connsiteX1092" fmla="*/ 9746486 w 10502838"/>
              <a:gd name="connsiteY1092" fmla="*/ 5286085 h 6860376"/>
              <a:gd name="connsiteX1093" fmla="*/ 9793123 w 10502838"/>
              <a:gd name="connsiteY1093" fmla="*/ 5286085 h 6860376"/>
              <a:gd name="connsiteX1094" fmla="*/ 9793123 w 10502838"/>
              <a:gd name="connsiteY1094" fmla="*/ 5393111 h 6860376"/>
              <a:gd name="connsiteX1095" fmla="*/ 9900148 w 10502838"/>
              <a:gd name="connsiteY1095" fmla="*/ 5393111 h 6860376"/>
              <a:gd name="connsiteX1096" fmla="*/ 9900148 w 10502838"/>
              <a:gd name="connsiteY1096" fmla="*/ 5440345 h 6860376"/>
              <a:gd name="connsiteX1097" fmla="*/ 9793123 w 10502838"/>
              <a:gd name="connsiteY1097" fmla="*/ 5440345 h 6860376"/>
              <a:gd name="connsiteX1098" fmla="*/ 9793123 w 10502838"/>
              <a:gd name="connsiteY1098" fmla="*/ 5547371 h 6860376"/>
              <a:gd name="connsiteX1099" fmla="*/ 9746486 w 10502838"/>
              <a:gd name="connsiteY1099" fmla="*/ 5547371 h 6860376"/>
              <a:gd name="connsiteX1100" fmla="*/ 9746486 w 10502838"/>
              <a:gd name="connsiteY1100" fmla="*/ 5440345 h 6860376"/>
              <a:gd name="connsiteX1101" fmla="*/ 9639460 w 10502838"/>
              <a:gd name="connsiteY1101" fmla="*/ 5440345 h 6860376"/>
              <a:gd name="connsiteX1102" fmla="*/ 9639460 w 10502838"/>
              <a:gd name="connsiteY1102" fmla="*/ 5393111 h 6860376"/>
              <a:gd name="connsiteX1103" fmla="*/ 9746486 w 10502838"/>
              <a:gd name="connsiteY1103" fmla="*/ 5393111 h 6860376"/>
              <a:gd name="connsiteX1104" fmla="*/ 9143796 w 10502838"/>
              <a:gd name="connsiteY1104" fmla="*/ 5286085 h 6860376"/>
              <a:gd name="connsiteX1105" fmla="*/ 9191030 w 10502838"/>
              <a:gd name="connsiteY1105" fmla="*/ 5286085 h 6860376"/>
              <a:gd name="connsiteX1106" fmla="*/ 9191030 w 10502838"/>
              <a:gd name="connsiteY1106" fmla="*/ 5393111 h 6860376"/>
              <a:gd name="connsiteX1107" fmla="*/ 9298055 w 10502838"/>
              <a:gd name="connsiteY1107" fmla="*/ 5393111 h 6860376"/>
              <a:gd name="connsiteX1108" fmla="*/ 9298055 w 10502838"/>
              <a:gd name="connsiteY1108" fmla="*/ 5440345 h 6860376"/>
              <a:gd name="connsiteX1109" fmla="*/ 9191030 w 10502838"/>
              <a:gd name="connsiteY1109" fmla="*/ 5440345 h 6860376"/>
              <a:gd name="connsiteX1110" fmla="*/ 9191030 w 10502838"/>
              <a:gd name="connsiteY1110" fmla="*/ 5547371 h 6860376"/>
              <a:gd name="connsiteX1111" fmla="*/ 9143796 w 10502838"/>
              <a:gd name="connsiteY1111" fmla="*/ 5547371 h 6860376"/>
              <a:gd name="connsiteX1112" fmla="*/ 9143796 w 10502838"/>
              <a:gd name="connsiteY1112" fmla="*/ 5440345 h 6860376"/>
              <a:gd name="connsiteX1113" fmla="*/ 9036770 w 10502838"/>
              <a:gd name="connsiteY1113" fmla="*/ 5440345 h 6860376"/>
              <a:gd name="connsiteX1114" fmla="*/ 9036770 w 10502838"/>
              <a:gd name="connsiteY1114" fmla="*/ 5393111 h 6860376"/>
              <a:gd name="connsiteX1115" fmla="*/ 9143796 w 10502838"/>
              <a:gd name="connsiteY1115" fmla="*/ 5393111 h 6860376"/>
              <a:gd name="connsiteX1116" fmla="*/ 8541105 w 10502838"/>
              <a:gd name="connsiteY1116" fmla="*/ 5286085 h 6860376"/>
              <a:gd name="connsiteX1117" fmla="*/ 8588339 w 10502838"/>
              <a:gd name="connsiteY1117" fmla="*/ 5286085 h 6860376"/>
              <a:gd name="connsiteX1118" fmla="*/ 8588339 w 10502838"/>
              <a:gd name="connsiteY1118" fmla="*/ 5393111 h 6860376"/>
              <a:gd name="connsiteX1119" fmla="*/ 8695365 w 10502838"/>
              <a:gd name="connsiteY1119" fmla="*/ 5393111 h 6860376"/>
              <a:gd name="connsiteX1120" fmla="*/ 8695365 w 10502838"/>
              <a:gd name="connsiteY1120" fmla="*/ 5440345 h 6860376"/>
              <a:gd name="connsiteX1121" fmla="*/ 8588339 w 10502838"/>
              <a:gd name="connsiteY1121" fmla="*/ 5440345 h 6860376"/>
              <a:gd name="connsiteX1122" fmla="*/ 8588339 w 10502838"/>
              <a:gd name="connsiteY1122" fmla="*/ 5547371 h 6860376"/>
              <a:gd name="connsiteX1123" fmla="*/ 8541105 w 10502838"/>
              <a:gd name="connsiteY1123" fmla="*/ 5547371 h 6860376"/>
              <a:gd name="connsiteX1124" fmla="*/ 8541105 w 10502838"/>
              <a:gd name="connsiteY1124" fmla="*/ 5440345 h 6860376"/>
              <a:gd name="connsiteX1125" fmla="*/ 8434079 w 10502838"/>
              <a:gd name="connsiteY1125" fmla="*/ 5440345 h 6860376"/>
              <a:gd name="connsiteX1126" fmla="*/ 8434079 w 10502838"/>
              <a:gd name="connsiteY1126" fmla="*/ 5393111 h 6860376"/>
              <a:gd name="connsiteX1127" fmla="*/ 8541105 w 10502838"/>
              <a:gd name="connsiteY1127" fmla="*/ 5393111 h 6860376"/>
              <a:gd name="connsiteX1128" fmla="*/ 7939012 w 10502838"/>
              <a:gd name="connsiteY1128" fmla="*/ 5286085 h 6860376"/>
              <a:gd name="connsiteX1129" fmla="*/ 7985648 w 10502838"/>
              <a:gd name="connsiteY1129" fmla="*/ 5286085 h 6860376"/>
              <a:gd name="connsiteX1130" fmla="*/ 7985648 w 10502838"/>
              <a:gd name="connsiteY1130" fmla="*/ 5393111 h 6860376"/>
              <a:gd name="connsiteX1131" fmla="*/ 8092674 w 10502838"/>
              <a:gd name="connsiteY1131" fmla="*/ 5393111 h 6860376"/>
              <a:gd name="connsiteX1132" fmla="*/ 8092674 w 10502838"/>
              <a:gd name="connsiteY1132" fmla="*/ 5440345 h 6860376"/>
              <a:gd name="connsiteX1133" fmla="*/ 7985648 w 10502838"/>
              <a:gd name="connsiteY1133" fmla="*/ 5440345 h 6860376"/>
              <a:gd name="connsiteX1134" fmla="*/ 7985648 w 10502838"/>
              <a:gd name="connsiteY1134" fmla="*/ 5547371 h 6860376"/>
              <a:gd name="connsiteX1135" fmla="*/ 7939012 w 10502838"/>
              <a:gd name="connsiteY1135" fmla="*/ 5547371 h 6860376"/>
              <a:gd name="connsiteX1136" fmla="*/ 7939012 w 10502838"/>
              <a:gd name="connsiteY1136" fmla="*/ 5440345 h 6860376"/>
              <a:gd name="connsiteX1137" fmla="*/ 7831986 w 10502838"/>
              <a:gd name="connsiteY1137" fmla="*/ 5440345 h 6860376"/>
              <a:gd name="connsiteX1138" fmla="*/ 7831986 w 10502838"/>
              <a:gd name="connsiteY1138" fmla="*/ 5393111 h 6860376"/>
              <a:gd name="connsiteX1139" fmla="*/ 7939012 w 10502838"/>
              <a:gd name="connsiteY1139" fmla="*/ 5393111 h 6860376"/>
              <a:gd name="connsiteX1140" fmla="*/ 7336321 w 10502838"/>
              <a:gd name="connsiteY1140" fmla="*/ 5286085 h 6860376"/>
              <a:gd name="connsiteX1141" fmla="*/ 7383555 w 10502838"/>
              <a:gd name="connsiteY1141" fmla="*/ 5286085 h 6860376"/>
              <a:gd name="connsiteX1142" fmla="*/ 7383555 w 10502838"/>
              <a:gd name="connsiteY1142" fmla="*/ 5393111 h 6860376"/>
              <a:gd name="connsiteX1143" fmla="*/ 7490581 w 10502838"/>
              <a:gd name="connsiteY1143" fmla="*/ 5393111 h 6860376"/>
              <a:gd name="connsiteX1144" fmla="*/ 7490581 w 10502838"/>
              <a:gd name="connsiteY1144" fmla="*/ 5440345 h 6860376"/>
              <a:gd name="connsiteX1145" fmla="*/ 7383555 w 10502838"/>
              <a:gd name="connsiteY1145" fmla="*/ 5440345 h 6860376"/>
              <a:gd name="connsiteX1146" fmla="*/ 7383555 w 10502838"/>
              <a:gd name="connsiteY1146" fmla="*/ 5547371 h 6860376"/>
              <a:gd name="connsiteX1147" fmla="*/ 7336321 w 10502838"/>
              <a:gd name="connsiteY1147" fmla="*/ 5547371 h 6860376"/>
              <a:gd name="connsiteX1148" fmla="*/ 7336321 w 10502838"/>
              <a:gd name="connsiteY1148" fmla="*/ 5440345 h 6860376"/>
              <a:gd name="connsiteX1149" fmla="*/ 7229295 w 10502838"/>
              <a:gd name="connsiteY1149" fmla="*/ 5440345 h 6860376"/>
              <a:gd name="connsiteX1150" fmla="*/ 7229295 w 10502838"/>
              <a:gd name="connsiteY1150" fmla="*/ 5393111 h 6860376"/>
              <a:gd name="connsiteX1151" fmla="*/ 7336321 w 10502838"/>
              <a:gd name="connsiteY1151" fmla="*/ 5393111 h 6860376"/>
              <a:gd name="connsiteX1152" fmla="*/ 6734228 w 10502838"/>
              <a:gd name="connsiteY1152" fmla="*/ 5286085 h 6860376"/>
              <a:gd name="connsiteX1153" fmla="*/ 6780864 w 10502838"/>
              <a:gd name="connsiteY1153" fmla="*/ 5286085 h 6860376"/>
              <a:gd name="connsiteX1154" fmla="*/ 6780864 w 10502838"/>
              <a:gd name="connsiteY1154" fmla="*/ 5393111 h 6860376"/>
              <a:gd name="connsiteX1155" fmla="*/ 6887890 w 10502838"/>
              <a:gd name="connsiteY1155" fmla="*/ 5393111 h 6860376"/>
              <a:gd name="connsiteX1156" fmla="*/ 6887890 w 10502838"/>
              <a:gd name="connsiteY1156" fmla="*/ 5440345 h 6860376"/>
              <a:gd name="connsiteX1157" fmla="*/ 6780864 w 10502838"/>
              <a:gd name="connsiteY1157" fmla="*/ 5440345 h 6860376"/>
              <a:gd name="connsiteX1158" fmla="*/ 6780864 w 10502838"/>
              <a:gd name="connsiteY1158" fmla="*/ 5547371 h 6860376"/>
              <a:gd name="connsiteX1159" fmla="*/ 6734228 w 10502838"/>
              <a:gd name="connsiteY1159" fmla="*/ 5547371 h 6860376"/>
              <a:gd name="connsiteX1160" fmla="*/ 6734228 w 10502838"/>
              <a:gd name="connsiteY1160" fmla="*/ 5440345 h 6860376"/>
              <a:gd name="connsiteX1161" fmla="*/ 6627202 w 10502838"/>
              <a:gd name="connsiteY1161" fmla="*/ 5440345 h 6860376"/>
              <a:gd name="connsiteX1162" fmla="*/ 6627202 w 10502838"/>
              <a:gd name="connsiteY1162" fmla="*/ 5393111 h 6860376"/>
              <a:gd name="connsiteX1163" fmla="*/ 6734228 w 10502838"/>
              <a:gd name="connsiteY1163" fmla="*/ 5393111 h 6860376"/>
              <a:gd name="connsiteX1164" fmla="*/ 6131537 w 10502838"/>
              <a:gd name="connsiteY1164" fmla="*/ 5286085 h 6860376"/>
              <a:gd name="connsiteX1165" fmla="*/ 6178771 w 10502838"/>
              <a:gd name="connsiteY1165" fmla="*/ 5286085 h 6860376"/>
              <a:gd name="connsiteX1166" fmla="*/ 6178771 w 10502838"/>
              <a:gd name="connsiteY1166" fmla="*/ 5393111 h 6860376"/>
              <a:gd name="connsiteX1167" fmla="*/ 6285797 w 10502838"/>
              <a:gd name="connsiteY1167" fmla="*/ 5393111 h 6860376"/>
              <a:gd name="connsiteX1168" fmla="*/ 6285797 w 10502838"/>
              <a:gd name="connsiteY1168" fmla="*/ 5440345 h 6860376"/>
              <a:gd name="connsiteX1169" fmla="*/ 6178771 w 10502838"/>
              <a:gd name="connsiteY1169" fmla="*/ 5440345 h 6860376"/>
              <a:gd name="connsiteX1170" fmla="*/ 6178771 w 10502838"/>
              <a:gd name="connsiteY1170" fmla="*/ 5547371 h 6860376"/>
              <a:gd name="connsiteX1171" fmla="*/ 6131537 w 10502838"/>
              <a:gd name="connsiteY1171" fmla="*/ 5547371 h 6860376"/>
              <a:gd name="connsiteX1172" fmla="*/ 6131537 w 10502838"/>
              <a:gd name="connsiteY1172" fmla="*/ 5440345 h 6860376"/>
              <a:gd name="connsiteX1173" fmla="*/ 6024511 w 10502838"/>
              <a:gd name="connsiteY1173" fmla="*/ 5440345 h 6860376"/>
              <a:gd name="connsiteX1174" fmla="*/ 6024511 w 10502838"/>
              <a:gd name="connsiteY1174" fmla="*/ 5393111 h 6860376"/>
              <a:gd name="connsiteX1175" fmla="*/ 6131537 w 10502838"/>
              <a:gd name="connsiteY1175" fmla="*/ 5393111 h 6860376"/>
              <a:gd name="connsiteX1176" fmla="*/ 5528846 w 10502838"/>
              <a:gd name="connsiteY1176" fmla="*/ 5286085 h 6860376"/>
              <a:gd name="connsiteX1177" fmla="*/ 5576080 w 10502838"/>
              <a:gd name="connsiteY1177" fmla="*/ 5286085 h 6860376"/>
              <a:gd name="connsiteX1178" fmla="*/ 5576080 w 10502838"/>
              <a:gd name="connsiteY1178" fmla="*/ 5393111 h 6860376"/>
              <a:gd name="connsiteX1179" fmla="*/ 5683106 w 10502838"/>
              <a:gd name="connsiteY1179" fmla="*/ 5393111 h 6860376"/>
              <a:gd name="connsiteX1180" fmla="*/ 5683106 w 10502838"/>
              <a:gd name="connsiteY1180" fmla="*/ 5440345 h 6860376"/>
              <a:gd name="connsiteX1181" fmla="*/ 5576080 w 10502838"/>
              <a:gd name="connsiteY1181" fmla="*/ 5440345 h 6860376"/>
              <a:gd name="connsiteX1182" fmla="*/ 5576080 w 10502838"/>
              <a:gd name="connsiteY1182" fmla="*/ 5547371 h 6860376"/>
              <a:gd name="connsiteX1183" fmla="*/ 5528846 w 10502838"/>
              <a:gd name="connsiteY1183" fmla="*/ 5547371 h 6860376"/>
              <a:gd name="connsiteX1184" fmla="*/ 5528846 w 10502838"/>
              <a:gd name="connsiteY1184" fmla="*/ 5440345 h 6860376"/>
              <a:gd name="connsiteX1185" fmla="*/ 5421820 w 10502838"/>
              <a:gd name="connsiteY1185" fmla="*/ 5440345 h 6860376"/>
              <a:gd name="connsiteX1186" fmla="*/ 5421820 w 10502838"/>
              <a:gd name="connsiteY1186" fmla="*/ 5393111 h 6860376"/>
              <a:gd name="connsiteX1187" fmla="*/ 5528846 w 10502838"/>
              <a:gd name="connsiteY1187" fmla="*/ 5393111 h 6860376"/>
              <a:gd name="connsiteX1188" fmla="*/ 4926753 w 10502838"/>
              <a:gd name="connsiteY1188" fmla="*/ 5286085 h 6860376"/>
              <a:gd name="connsiteX1189" fmla="*/ 4973389 w 10502838"/>
              <a:gd name="connsiteY1189" fmla="*/ 5286085 h 6860376"/>
              <a:gd name="connsiteX1190" fmla="*/ 4973389 w 10502838"/>
              <a:gd name="connsiteY1190" fmla="*/ 5393111 h 6860376"/>
              <a:gd name="connsiteX1191" fmla="*/ 5080415 w 10502838"/>
              <a:gd name="connsiteY1191" fmla="*/ 5393111 h 6860376"/>
              <a:gd name="connsiteX1192" fmla="*/ 5080415 w 10502838"/>
              <a:gd name="connsiteY1192" fmla="*/ 5440345 h 6860376"/>
              <a:gd name="connsiteX1193" fmla="*/ 4973389 w 10502838"/>
              <a:gd name="connsiteY1193" fmla="*/ 5440345 h 6860376"/>
              <a:gd name="connsiteX1194" fmla="*/ 4973389 w 10502838"/>
              <a:gd name="connsiteY1194" fmla="*/ 5547371 h 6860376"/>
              <a:gd name="connsiteX1195" fmla="*/ 4926753 w 10502838"/>
              <a:gd name="connsiteY1195" fmla="*/ 5547371 h 6860376"/>
              <a:gd name="connsiteX1196" fmla="*/ 4926753 w 10502838"/>
              <a:gd name="connsiteY1196" fmla="*/ 5440345 h 6860376"/>
              <a:gd name="connsiteX1197" fmla="*/ 4819727 w 10502838"/>
              <a:gd name="connsiteY1197" fmla="*/ 5440345 h 6860376"/>
              <a:gd name="connsiteX1198" fmla="*/ 4819727 w 10502838"/>
              <a:gd name="connsiteY1198" fmla="*/ 5393111 h 6860376"/>
              <a:gd name="connsiteX1199" fmla="*/ 4926753 w 10502838"/>
              <a:gd name="connsiteY1199" fmla="*/ 5393111 h 6860376"/>
              <a:gd name="connsiteX1200" fmla="*/ 4324063 w 10502838"/>
              <a:gd name="connsiteY1200" fmla="*/ 5286085 h 6860376"/>
              <a:gd name="connsiteX1201" fmla="*/ 4371297 w 10502838"/>
              <a:gd name="connsiteY1201" fmla="*/ 5286085 h 6860376"/>
              <a:gd name="connsiteX1202" fmla="*/ 4371297 w 10502838"/>
              <a:gd name="connsiteY1202" fmla="*/ 5393111 h 6860376"/>
              <a:gd name="connsiteX1203" fmla="*/ 4478323 w 10502838"/>
              <a:gd name="connsiteY1203" fmla="*/ 5393111 h 6860376"/>
              <a:gd name="connsiteX1204" fmla="*/ 4478323 w 10502838"/>
              <a:gd name="connsiteY1204" fmla="*/ 5440345 h 6860376"/>
              <a:gd name="connsiteX1205" fmla="*/ 4371297 w 10502838"/>
              <a:gd name="connsiteY1205" fmla="*/ 5440345 h 6860376"/>
              <a:gd name="connsiteX1206" fmla="*/ 4371297 w 10502838"/>
              <a:gd name="connsiteY1206" fmla="*/ 5547371 h 6860376"/>
              <a:gd name="connsiteX1207" fmla="*/ 4324063 w 10502838"/>
              <a:gd name="connsiteY1207" fmla="*/ 5547371 h 6860376"/>
              <a:gd name="connsiteX1208" fmla="*/ 4324063 w 10502838"/>
              <a:gd name="connsiteY1208" fmla="*/ 5440345 h 6860376"/>
              <a:gd name="connsiteX1209" fmla="*/ 4217037 w 10502838"/>
              <a:gd name="connsiteY1209" fmla="*/ 5440345 h 6860376"/>
              <a:gd name="connsiteX1210" fmla="*/ 4217037 w 10502838"/>
              <a:gd name="connsiteY1210" fmla="*/ 5393111 h 6860376"/>
              <a:gd name="connsiteX1211" fmla="*/ 4324063 w 10502838"/>
              <a:gd name="connsiteY1211" fmla="*/ 5393111 h 6860376"/>
              <a:gd name="connsiteX1212" fmla="*/ 3721970 w 10502838"/>
              <a:gd name="connsiteY1212" fmla="*/ 5286085 h 6860376"/>
              <a:gd name="connsiteX1213" fmla="*/ 3768606 w 10502838"/>
              <a:gd name="connsiteY1213" fmla="*/ 5286085 h 6860376"/>
              <a:gd name="connsiteX1214" fmla="*/ 3768606 w 10502838"/>
              <a:gd name="connsiteY1214" fmla="*/ 5393111 h 6860376"/>
              <a:gd name="connsiteX1215" fmla="*/ 3875632 w 10502838"/>
              <a:gd name="connsiteY1215" fmla="*/ 5393111 h 6860376"/>
              <a:gd name="connsiteX1216" fmla="*/ 3875632 w 10502838"/>
              <a:gd name="connsiteY1216" fmla="*/ 5440345 h 6860376"/>
              <a:gd name="connsiteX1217" fmla="*/ 3768606 w 10502838"/>
              <a:gd name="connsiteY1217" fmla="*/ 5440345 h 6860376"/>
              <a:gd name="connsiteX1218" fmla="*/ 3768606 w 10502838"/>
              <a:gd name="connsiteY1218" fmla="*/ 5547371 h 6860376"/>
              <a:gd name="connsiteX1219" fmla="*/ 3721970 w 10502838"/>
              <a:gd name="connsiteY1219" fmla="*/ 5547371 h 6860376"/>
              <a:gd name="connsiteX1220" fmla="*/ 3721970 w 10502838"/>
              <a:gd name="connsiteY1220" fmla="*/ 5440345 h 6860376"/>
              <a:gd name="connsiteX1221" fmla="*/ 3614944 w 10502838"/>
              <a:gd name="connsiteY1221" fmla="*/ 5440345 h 6860376"/>
              <a:gd name="connsiteX1222" fmla="*/ 3614944 w 10502838"/>
              <a:gd name="connsiteY1222" fmla="*/ 5393111 h 6860376"/>
              <a:gd name="connsiteX1223" fmla="*/ 3721970 w 10502838"/>
              <a:gd name="connsiteY1223" fmla="*/ 5393111 h 6860376"/>
              <a:gd name="connsiteX1224" fmla="*/ 3119294 w 10502838"/>
              <a:gd name="connsiteY1224" fmla="*/ 5286085 h 6860376"/>
              <a:gd name="connsiteX1225" fmla="*/ 3166528 w 10502838"/>
              <a:gd name="connsiteY1225" fmla="*/ 5286085 h 6860376"/>
              <a:gd name="connsiteX1226" fmla="*/ 3166528 w 10502838"/>
              <a:gd name="connsiteY1226" fmla="*/ 5393111 h 6860376"/>
              <a:gd name="connsiteX1227" fmla="*/ 3273554 w 10502838"/>
              <a:gd name="connsiteY1227" fmla="*/ 5393111 h 6860376"/>
              <a:gd name="connsiteX1228" fmla="*/ 3273554 w 10502838"/>
              <a:gd name="connsiteY1228" fmla="*/ 5440345 h 6860376"/>
              <a:gd name="connsiteX1229" fmla="*/ 3166528 w 10502838"/>
              <a:gd name="connsiteY1229" fmla="*/ 5440345 h 6860376"/>
              <a:gd name="connsiteX1230" fmla="*/ 3166528 w 10502838"/>
              <a:gd name="connsiteY1230" fmla="*/ 5547371 h 6860376"/>
              <a:gd name="connsiteX1231" fmla="*/ 3119294 w 10502838"/>
              <a:gd name="connsiteY1231" fmla="*/ 5547371 h 6860376"/>
              <a:gd name="connsiteX1232" fmla="*/ 3119294 w 10502838"/>
              <a:gd name="connsiteY1232" fmla="*/ 5440345 h 6860376"/>
              <a:gd name="connsiteX1233" fmla="*/ 3012267 w 10502838"/>
              <a:gd name="connsiteY1233" fmla="*/ 5440345 h 6860376"/>
              <a:gd name="connsiteX1234" fmla="*/ 3012267 w 10502838"/>
              <a:gd name="connsiteY1234" fmla="*/ 5393111 h 6860376"/>
              <a:gd name="connsiteX1235" fmla="*/ 3119294 w 10502838"/>
              <a:gd name="connsiteY1235" fmla="*/ 5393111 h 6860376"/>
              <a:gd name="connsiteX1236" fmla="*/ 2516600 w 10502838"/>
              <a:gd name="connsiteY1236" fmla="*/ 5286085 h 6860376"/>
              <a:gd name="connsiteX1237" fmla="*/ 2563835 w 10502838"/>
              <a:gd name="connsiteY1237" fmla="*/ 5286085 h 6860376"/>
              <a:gd name="connsiteX1238" fmla="*/ 2563835 w 10502838"/>
              <a:gd name="connsiteY1238" fmla="*/ 5393111 h 6860376"/>
              <a:gd name="connsiteX1239" fmla="*/ 2670861 w 10502838"/>
              <a:gd name="connsiteY1239" fmla="*/ 5393111 h 6860376"/>
              <a:gd name="connsiteX1240" fmla="*/ 2670861 w 10502838"/>
              <a:gd name="connsiteY1240" fmla="*/ 5440345 h 6860376"/>
              <a:gd name="connsiteX1241" fmla="*/ 2563835 w 10502838"/>
              <a:gd name="connsiteY1241" fmla="*/ 5440345 h 6860376"/>
              <a:gd name="connsiteX1242" fmla="*/ 2563835 w 10502838"/>
              <a:gd name="connsiteY1242" fmla="*/ 5547371 h 6860376"/>
              <a:gd name="connsiteX1243" fmla="*/ 2516600 w 10502838"/>
              <a:gd name="connsiteY1243" fmla="*/ 5547371 h 6860376"/>
              <a:gd name="connsiteX1244" fmla="*/ 2516600 w 10502838"/>
              <a:gd name="connsiteY1244" fmla="*/ 5440345 h 6860376"/>
              <a:gd name="connsiteX1245" fmla="*/ 2409574 w 10502838"/>
              <a:gd name="connsiteY1245" fmla="*/ 5440345 h 6860376"/>
              <a:gd name="connsiteX1246" fmla="*/ 2409574 w 10502838"/>
              <a:gd name="connsiteY1246" fmla="*/ 5393111 h 6860376"/>
              <a:gd name="connsiteX1247" fmla="*/ 2516600 w 10502838"/>
              <a:gd name="connsiteY1247" fmla="*/ 5393111 h 6860376"/>
              <a:gd name="connsiteX1248" fmla="*/ 1914506 w 10502838"/>
              <a:gd name="connsiteY1248" fmla="*/ 5286085 h 6860376"/>
              <a:gd name="connsiteX1249" fmla="*/ 1961142 w 10502838"/>
              <a:gd name="connsiteY1249" fmla="*/ 5286085 h 6860376"/>
              <a:gd name="connsiteX1250" fmla="*/ 1961142 w 10502838"/>
              <a:gd name="connsiteY1250" fmla="*/ 5393111 h 6860376"/>
              <a:gd name="connsiteX1251" fmla="*/ 2068168 w 10502838"/>
              <a:gd name="connsiteY1251" fmla="*/ 5393111 h 6860376"/>
              <a:gd name="connsiteX1252" fmla="*/ 2068168 w 10502838"/>
              <a:gd name="connsiteY1252" fmla="*/ 5440345 h 6860376"/>
              <a:gd name="connsiteX1253" fmla="*/ 1961142 w 10502838"/>
              <a:gd name="connsiteY1253" fmla="*/ 5440345 h 6860376"/>
              <a:gd name="connsiteX1254" fmla="*/ 1961142 w 10502838"/>
              <a:gd name="connsiteY1254" fmla="*/ 5547371 h 6860376"/>
              <a:gd name="connsiteX1255" fmla="*/ 1914506 w 10502838"/>
              <a:gd name="connsiteY1255" fmla="*/ 5547371 h 6860376"/>
              <a:gd name="connsiteX1256" fmla="*/ 1914506 w 10502838"/>
              <a:gd name="connsiteY1256" fmla="*/ 5440345 h 6860376"/>
              <a:gd name="connsiteX1257" fmla="*/ 1807479 w 10502838"/>
              <a:gd name="connsiteY1257" fmla="*/ 5440345 h 6860376"/>
              <a:gd name="connsiteX1258" fmla="*/ 1807479 w 10502838"/>
              <a:gd name="connsiteY1258" fmla="*/ 5393111 h 6860376"/>
              <a:gd name="connsiteX1259" fmla="*/ 1914506 w 10502838"/>
              <a:gd name="connsiteY1259" fmla="*/ 5393111 h 6860376"/>
              <a:gd name="connsiteX1260" fmla="*/ 1311811 w 10502838"/>
              <a:gd name="connsiteY1260" fmla="*/ 5286085 h 6860376"/>
              <a:gd name="connsiteX1261" fmla="*/ 1359047 w 10502838"/>
              <a:gd name="connsiteY1261" fmla="*/ 5286085 h 6860376"/>
              <a:gd name="connsiteX1262" fmla="*/ 1359047 w 10502838"/>
              <a:gd name="connsiteY1262" fmla="*/ 5393111 h 6860376"/>
              <a:gd name="connsiteX1263" fmla="*/ 1466074 w 10502838"/>
              <a:gd name="connsiteY1263" fmla="*/ 5393111 h 6860376"/>
              <a:gd name="connsiteX1264" fmla="*/ 1466074 w 10502838"/>
              <a:gd name="connsiteY1264" fmla="*/ 5440345 h 6860376"/>
              <a:gd name="connsiteX1265" fmla="*/ 1359047 w 10502838"/>
              <a:gd name="connsiteY1265" fmla="*/ 5440345 h 6860376"/>
              <a:gd name="connsiteX1266" fmla="*/ 1359047 w 10502838"/>
              <a:gd name="connsiteY1266" fmla="*/ 5547371 h 6860376"/>
              <a:gd name="connsiteX1267" fmla="*/ 1311811 w 10502838"/>
              <a:gd name="connsiteY1267" fmla="*/ 5547371 h 6860376"/>
              <a:gd name="connsiteX1268" fmla="*/ 1311811 w 10502838"/>
              <a:gd name="connsiteY1268" fmla="*/ 5440345 h 6860376"/>
              <a:gd name="connsiteX1269" fmla="*/ 1204788 w 10502838"/>
              <a:gd name="connsiteY1269" fmla="*/ 5440345 h 6860376"/>
              <a:gd name="connsiteX1270" fmla="*/ 1204788 w 10502838"/>
              <a:gd name="connsiteY1270" fmla="*/ 5393111 h 6860376"/>
              <a:gd name="connsiteX1271" fmla="*/ 1311811 w 10502838"/>
              <a:gd name="connsiteY1271" fmla="*/ 5393111 h 6860376"/>
              <a:gd name="connsiteX1272" fmla="*/ 709721 w 10502838"/>
              <a:gd name="connsiteY1272" fmla="*/ 5286085 h 6860376"/>
              <a:gd name="connsiteX1273" fmla="*/ 756357 w 10502838"/>
              <a:gd name="connsiteY1273" fmla="*/ 5286085 h 6860376"/>
              <a:gd name="connsiteX1274" fmla="*/ 756357 w 10502838"/>
              <a:gd name="connsiteY1274" fmla="*/ 5393111 h 6860376"/>
              <a:gd name="connsiteX1275" fmla="*/ 863383 w 10502838"/>
              <a:gd name="connsiteY1275" fmla="*/ 5393111 h 6860376"/>
              <a:gd name="connsiteX1276" fmla="*/ 863383 w 10502838"/>
              <a:gd name="connsiteY1276" fmla="*/ 5440345 h 6860376"/>
              <a:gd name="connsiteX1277" fmla="*/ 756357 w 10502838"/>
              <a:gd name="connsiteY1277" fmla="*/ 5440345 h 6860376"/>
              <a:gd name="connsiteX1278" fmla="*/ 756357 w 10502838"/>
              <a:gd name="connsiteY1278" fmla="*/ 5547371 h 6860376"/>
              <a:gd name="connsiteX1279" fmla="*/ 709721 w 10502838"/>
              <a:gd name="connsiteY1279" fmla="*/ 5547371 h 6860376"/>
              <a:gd name="connsiteX1280" fmla="*/ 709721 w 10502838"/>
              <a:gd name="connsiteY1280" fmla="*/ 5440345 h 6860376"/>
              <a:gd name="connsiteX1281" fmla="*/ 602695 w 10502838"/>
              <a:gd name="connsiteY1281" fmla="*/ 5440345 h 6860376"/>
              <a:gd name="connsiteX1282" fmla="*/ 602695 w 10502838"/>
              <a:gd name="connsiteY1282" fmla="*/ 5393111 h 6860376"/>
              <a:gd name="connsiteX1283" fmla="*/ 709721 w 10502838"/>
              <a:gd name="connsiteY1283" fmla="*/ 5393111 h 6860376"/>
              <a:gd name="connsiteX1284" fmla="*/ 107030 w 10502838"/>
              <a:gd name="connsiteY1284" fmla="*/ 5286085 h 6860376"/>
              <a:gd name="connsiteX1285" fmla="*/ 154265 w 10502838"/>
              <a:gd name="connsiteY1285" fmla="*/ 5286085 h 6860376"/>
              <a:gd name="connsiteX1286" fmla="*/ 154265 w 10502838"/>
              <a:gd name="connsiteY1286" fmla="*/ 5393111 h 6860376"/>
              <a:gd name="connsiteX1287" fmla="*/ 261291 w 10502838"/>
              <a:gd name="connsiteY1287" fmla="*/ 5393111 h 6860376"/>
              <a:gd name="connsiteX1288" fmla="*/ 261291 w 10502838"/>
              <a:gd name="connsiteY1288" fmla="*/ 5440345 h 6860376"/>
              <a:gd name="connsiteX1289" fmla="*/ 154265 w 10502838"/>
              <a:gd name="connsiteY1289" fmla="*/ 5440345 h 6860376"/>
              <a:gd name="connsiteX1290" fmla="*/ 154265 w 10502838"/>
              <a:gd name="connsiteY1290" fmla="*/ 5547371 h 6860376"/>
              <a:gd name="connsiteX1291" fmla="*/ 107030 w 10502838"/>
              <a:gd name="connsiteY1291" fmla="*/ 5547371 h 6860376"/>
              <a:gd name="connsiteX1292" fmla="*/ 107030 w 10502838"/>
              <a:gd name="connsiteY1292" fmla="*/ 5440345 h 6860376"/>
              <a:gd name="connsiteX1293" fmla="*/ 6 w 10502838"/>
              <a:gd name="connsiteY1293" fmla="*/ 5440345 h 6860376"/>
              <a:gd name="connsiteX1294" fmla="*/ 6 w 10502838"/>
              <a:gd name="connsiteY1294" fmla="*/ 5393111 h 6860376"/>
              <a:gd name="connsiteX1295" fmla="*/ 107030 w 10502838"/>
              <a:gd name="connsiteY1295" fmla="*/ 5393111 h 6860376"/>
              <a:gd name="connsiteX1296" fmla="*/ 10295963 w 10502838"/>
              <a:gd name="connsiteY1296" fmla="*/ 4880106 h 6860376"/>
              <a:gd name="connsiteX1297" fmla="*/ 10275634 w 10502838"/>
              <a:gd name="connsiteY1297" fmla="*/ 4900435 h 6860376"/>
              <a:gd name="connsiteX1298" fmla="*/ 10351568 w 10502838"/>
              <a:gd name="connsiteY1298" fmla="*/ 4976369 h 6860376"/>
              <a:gd name="connsiteX1299" fmla="*/ 10275634 w 10502838"/>
              <a:gd name="connsiteY1299" fmla="*/ 5052303 h 6860376"/>
              <a:gd name="connsiteX1300" fmla="*/ 10295963 w 10502838"/>
              <a:gd name="connsiteY1300" fmla="*/ 5072632 h 6860376"/>
              <a:gd name="connsiteX1301" fmla="*/ 10371897 w 10502838"/>
              <a:gd name="connsiteY1301" fmla="*/ 4996698 h 6860376"/>
              <a:gd name="connsiteX1302" fmla="*/ 10447831 w 10502838"/>
              <a:gd name="connsiteY1302" fmla="*/ 5072632 h 6860376"/>
              <a:gd name="connsiteX1303" fmla="*/ 10468160 w 10502838"/>
              <a:gd name="connsiteY1303" fmla="*/ 5052303 h 6860376"/>
              <a:gd name="connsiteX1304" fmla="*/ 10392226 w 10502838"/>
              <a:gd name="connsiteY1304" fmla="*/ 4976369 h 6860376"/>
              <a:gd name="connsiteX1305" fmla="*/ 10468160 w 10502838"/>
              <a:gd name="connsiteY1305" fmla="*/ 4900435 h 6860376"/>
              <a:gd name="connsiteX1306" fmla="*/ 10447831 w 10502838"/>
              <a:gd name="connsiteY1306" fmla="*/ 4880106 h 6860376"/>
              <a:gd name="connsiteX1307" fmla="*/ 10371897 w 10502838"/>
              <a:gd name="connsiteY1307" fmla="*/ 4956040 h 6860376"/>
              <a:gd name="connsiteX1308" fmla="*/ 9693870 w 10502838"/>
              <a:gd name="connsiteY1308" fmla="*/ 4880106 h 6860376"/>
              <a:gd name="connsiteX1309" fmla="*/ 9673541 w 10502838"/>
              <a:gd name="connsiteY1309" fmla="*/ 4900435 h 6860376"/>
              <a:gd name="connsiteX1310" fmla="*/ 9749475 w 10502838"/>
              <a:gd name="connsiteY1310" fmla="*/ 4976369 h 6860376"/>
              <a:gd name="connsiteX1311" fmla="*/ 9673541 w 10502838"/>
              <a:gd name="connsiteY1311" fmla="*/ 5052303 h 6860376"/>
              <a:gd name="connsiteX1312" fmla="*/ 9693870 w 10502838"/>
              <a:gd name="connsiteY1312" fmla="*/ 5072632 h 6860376"/>
              <a:gd name="connsiteX1313" fmla="*/ 9769804 w 10502838"/>
              <a:gd name="connsiteY1313" fmla="*/ 4996698 h 6860376"/>
              <a:gd name="connsiteX1314" fmla="*/ 9845738 w 10502838"/>
              <a:gd name="connsiteY1314" fmla="*/ 5072632 h 6860376"/>
              <a:gd name="connsiteX1315" fmla="*/ 9866067 w 10502838"/>
              <a:gd name="connsiteY1315" fmla="*/ 5052303 h 6860376"/>
              <a:gd name="connsiteX1316" fmla="*/ 9790133 w 10502838"/>
              <a:gd name="connsiteY1316" fmla="*/ 4976369 h 6860376"/>
              <a:gd name="connsiteX1317" fmla="*/ 9866067 w 10502838"/>
              <a:gd name="connsiteY1317" fmla="*/ 4900435 h 6860376"/>
              <a:gd name="connsiteX1318" fmla="*/ 9845738 w 10502838"/>
              <a:gd name="connsiteY1318" fmla="*/ 4880106 h 6860376"/>
              <a:gd name="connsiteX1319" fmla="*/ 9769804 w 10502838"/>
              <a:gd name="connsiteY1319" fmla="*/ 4956040 h 6860376"/>
              <a:gd name="connsiteX1320" fmla="*/ 9091179 w 10502838"/>
              <a:gd name="connsiteY1320" fmla="*/ 4880106 h 6860376"/>
              <a:gd name="connsiteX1321" fmla="*/ 9070850 w 10502838"/>
              <a:gd name="connsiteY1321" fmla="*/ 4900435 h 6860376"/>
              <a:gd name="connsiteX1322" fmla="*/ 9146785 w 10502838"/>
              <a:gd name="connsiteY1322" fmla="*/ 4976369 h 6860376"/>
              <a:gd name="connsiteX1323" fmla="*/ 9070850 w 10502838"/>
              <a:gd name="connsiteY1323" fmla="*/ 5052303 h 6860376"/>
              <a:gd name="connsiteX1324" fmla="*/ 9091179 w 10502838"/>
              <a:gd name="connsiteY1324" fmla="*/ 5072632 h 6860376"/>
              <a:gd name="connsiteX1325" fmla="*/ 9167113 w 10502838"/>
              <a:gd name="connsiteY1325" fmla="*/ 4996698 h 6860376"/>
              <a:gd name="connsiteX1326" fmla="*/ 9243048 w 10502838"/>
              <a:gd name="connsiteY1326" fmla="*/ 5072632 h 6860376"/>
              <a:gd name="connsiteX1327" fmla="*/ 9263377 w 10502838"/>
              <a:gd name="connsiteY1327" fmla="*/ 5052303 h 6860376"/>
              <a:gd name="connsiteX1328" fmla="*/ 9187442 w 10502838"/>
              <a:gd name="connsiteY1328" fmla="*/ 4976369 h 6860376"/>
              <a:gd name="connsiteX1329" fmla="*/ 9263377 w 10502838"/>
              <a:gd name="connsiteY1329" fmla="*/ 4900435 h 6860376"/>
              <a:gd name="connsiteX1330" fmla="*/ 9243048 w 10502838"/>
              <a:gd name="connsiteY1330" fmla="*/ 4880106 h 6860376"/>
              <a:gd name="connsiteX1331" fmla="*/ 9167113 w 10502838"/>
              <a:gd name="connsiteY1331" fmla="*/ 4956040 h 6860376"/>
              <a:gd name="connsiteX1332" fmla="*/ 7886396 w 10502838"/>
              <a:gd name="connsiteY1332" fmla="*/ 4880106 h 6860376"/>
              <a:gd name="connsiteX1333" fmla="*/ 7866067 w 10502838"/>
              <a:gd name="connsiteY1333" fmla="*/ 4900435 h 6860376"/>
              <a:gd name="connsiteX1334" fmla="*/ 7942001 w 10502838"/>
              <a:gd name="connsiteY1334" fmla="*/ 4976369 h 6860376"/>
              <a:gd name="connsiteX1335" fmla="*/ 7866067 w 10502838"/>
              <a:gd name="connsiteY1335" fmla="*/ 5052303 h 6860376"/>
              <a:gd name="connsiteX1336" fmla="*/ 7886396 w 10502838"/>
              <a:gd name="connsiteY1336" fmla="*/ 5072632 h 6860376"/>
              <a:gd name="connsiteX1337" fmla="*/ 7962330 w 10502838"/>
              <a:gd name="connsiteY1337" fmla="*/ 4996698 h 6860376"/>
              <a:gd name="connsiteX1338" fmla="*/ 8038264 w 10502838"/>
              <a:gd name="connsiteY1338" fmla="*/ 5072632 h 6860376"/>
              <a:gd name="connsiteX1339" fmla="*/ 8058593 w 10502838"/>
              <a:gd name="connsiteY1339" fmla="*/ 5052303 h 6860376"/>
              <a:gd name="connsiteX1340" fmla="*/ 7982659 w 10502838"/>
              <a:gd name="connsiteY1340" fmla="*/ 4976369 h 6860376"/>
              <a:gd name="connsiteX1341" fmla="*/ 8058593 w 10502838"/>
              <a:gd name="connsiteY1341" fmla="*/ 4900435 h 6860376"/>
              <a:gd name="connsiteX1342" fmla="*/ 8038264 w 10502838"/>
              <a:gd name="connsiteY1342" fmla="*/ 4880106 h 6860376"/>
              <a:gd name="connsiteX1343" fmla="*/ 7962330 w 10502838"/>
              <a:gd name="connsiteY1343" fmla="*/ 4956040 h 6860376"/>
              <a:gd name="connsiteX1344" fmla="*/ 7283705 w 10502838"/>
              <a:gd name="connsiteY1344" fmla="*/ 4880106 h 6860376"/>
              <a:gd name="connsiteX1345" fmla="*/ 7263376 w 10502838"/>
              <a:gd name="connsiteY1345" fmla="*/ 4900435 h 6860376"/>
              <a:gd name="connsiteX1346" fmla="*/ 7339310 w 10502838"/>
              <a:gd name="connsiteY1346" fmla="*/ 4976369 h 6860376"/>
              <a:gd name="connsiteX1347" fmla="*/ 7263376 w 10502838"/>
              <a:gd name="connsiteY1347" fmla="*/ 5052303 h 6860376"/>
              <a:gd name="connsiteX1348" fmla="*/ 7283705 w 10502838"/>
              <a:gd name="connsiteY1348" fmla="*/ 5072632 h 6860376"/>
              <a:gd name="connsiteX1349" fmla="*/ 7359639 w 10502838"/>
              <a:gd name="connsiteY1349" fmla="*/ 4996698 h 6860376"/>
              <a:gd name="connsiteX1350" fmla="*/ 7435573 w 10502838"/>
              <a:gd name="connsiteY1350" fmla="*/ 5072632 h 6860376"/>
              <a:gd name="connsiteX1351" fmla="*/ 7455902 w 10502838"/>
              <a:gd name="connsiteY1351" fmla="*/ 5052303 h 6860376"/>
              <a:gd name="connsiteX1352" fmla="*/ 7379968 w 10502838"/>
              <a:gd name="connsiteY1352" fmla="*/ 4976369 h 6860376"/>
              <a:gd name="connsiteX1353" fmla="*/ 7455902 w 10502838"/>
              <a:gd name="connsiteY1353" fmla="*/ 4900435 h 6860376"/>
              <a:gd name="connsiteX1354" fmla="*/ 7435573 w 10502838"/>
              <a:gd name="connsiteY1354" fmla="*/ 4880106 h 6860376"/>
              <a:gd name="connsiteX1355" fmla="*/ 7359639 w 10502838"/>
              <a:gd name="connsiteY1355" fmla="*/ 4956040 h 6860376"/>
              <a:gd name="connsiteX1356" fmla="*/ 6681612 w 10502838"/>
              <a:gd name="connsiteY1356" fmla="*/ 4880106 h 6860376"/>
              <a:gd name="connsiteX1357" fmla="*/ 6661283 w 10502838"/>
              <a:gd name="connsiteY1357" fmla="*/ 4900435 h 6860376"/>
              <a:gd name="connsiteX1358" fmla="*/ 6737217 w 10502838"/>
              <a:gd name="connsiteY1358" fmla="*/ 4976369 h 6860376"/>
              <a:gd name="connsiteX1359" fmla="*/ 6661283 w 10502838"/>
              <a:gd name="connsiteY1359" fmla="*/ 5052303 h 6860376"/>
              <a:gd name="connsiteX1360" fmla="*/ 6681612 w 10502838"/>
              <a:gd name="connsiteY1360" fmla="*/ 5072632 h 6860376"/>
              <a:gd name="connsiteX1361" fmla="*/ 6757546 w 10502838"/>
              <a:gd name="connsiteY1361" fmla="*/ 4996698 h 6860376"/>
              <a:gd name="connsiteX1362" fmla="*/ 6833480 w 10502838"/>
              <a:gd name="connsiteY1362" fmla="*/ 5072632 h 6860376"/>
              <a:gd name="connsiteX1363" fmla="*/ 6853809 w 10502838"/>
              <a:gd name="connsiteY1363" fmla="*/ 5052303 h 6860376"/>
              <a:gd name="connsiteX1364" fmla="*/ 6777875 w 10502838"/>
              <a:gd name="connsiteY1364" fmla="*/ 4976369 h 6860376"/>
              <a:gd name="connsiteX1365" fmla="*/ 6853809 w 10502838"/>
              <a:gd name="connsiteY1365" fmla="*/ 4900435 h 6860376"/>
              <a:gd name="connsiteX1366" fmla="*/ 6833480 w 10502838"/>
              <a:gd name="connsiteY1366" fmla="*/ 4880106 h 6860376"/>
              <a:gd name="connsiteX1367" fmla="*/ 6757546 w 10502838"/>
              <a:gd name="connsiteY1367" fmla="*/ 4956040 h 6860376"/>
              <a:gd name="connsiteX1368" fmla="*/ 5476828 w 10502838"/>
              <a:gd name="connsiteY1368" fmla="*/ 4880106 h 6860376"/>
              <a:gd name="connsiteX1369" fmla="*/ 5456499 w 10502838"/>
              <a:gd name="connsiteY1369" fmla="*/ 4900435 h 6860376"/>
              <a:gd name="connsiteX1370" fmla="*/ 5532433 w 10502838"/>
              <a:gd name="connsiteY1370" fmla="*/ 4976369 h 6860376"/>
              <a:gd name="connsiteX1371" fmla="*/ 5456499 w 10502838"/>
              <a:gd name="connsiteY1371" fmla="*/ 5052303 h 6860376"/>
              <a:gd name="connsiteX1372" fmla="*/ 5476828 w 10502838"/>
              <a:gd name="connsiteY1372" fmla="*/ 5072632 h 6860376"/>
              <a:gd name="connsiteX1373" fmla="*/ 5552762 w 10502838"/>
              <a:gd name="connsiteY1373" fmla="*/ 4996698 h 6860376"/>
              <a:gd name="connsiteX1374" fmla="*/ 5628697 w 10502838"/>
              <a:gd name="connsiteY1374" fmla="*/ 5072632 h 6860376"/>
              <a:gd name="connsiteX1375" fmla="*/ 5649025 w 10502838"/>
              <a:gd name="connsiteY1375" fmla="*/ 5052303 h 6860376"/>
              <a:gd name="connsiteX1376" fmla="*/ 5573091 w 10502838"/>
              <a:gd name="connsiteY1376" fmla="*/ 4976369 h 6860376"/>
              <a:gd name="connsiteX1377" fmla="*/ 5649025 w 10502838"/>
              <a:gd name="connsiteY1377" fmla="*/ 4900435 h 6860376"/>
              <a:gd name="connsiteX1378" fmla="*/ 5628697 w 10502838"/>
              <a:gd name="connsiteY1378" fmla="*/ 4880106 h 6860376"/>
              <a:gd name="connsiteX1379" fmla="*/ 5552762 w 10502838"/>
              <a:gd name="connsiteY1379" fmla="*/ 4956040 h 6860376"/>
              <a:gd name="connsiteX1380" fmla="*/ 4874137 w 10502838"/>
              <a:gd name="connsiteY1380" fmla="*/ 4880106 h 6860376"/>
              <a:gd name="connsiteX1381" fmla="*/ 4853808 w 10502838"/>
              <a:gd name="connsiteY1381" fmla="*/ 4900435 h 6860376"/>
              <a:gd name="connsiteX1382" fmla="*/ 4929742 w 10502838"/>
              <a:gd name="connsiteY1382" fmla="*/ 4976369 h 6860376"/>
              <a:gd name="connsiteX1383" fmla="*/ 4853808 w 10502838"/>
              <a:gd name="connsiteY1383" fmla="*/ 5052303 h 6860376"/>
              <a:gd name="connsiteX1384" fmla="*/ 4874137 w 10502838"/>
              <a:gd name="connsiteY1384" fmla="*/ 5072632 h 6860376"/>
              <a:gd name="connsiteX1385" fmla="*/ 4950071 w 10502838"/>
              <a:gd name="connsiteY1385" fmla="*/ 4996698 h 6860376"/>
              <a:gd name="connsiteX1386" fmla="*/ 5026005 w 10502838"/>
              <a:gd name="connsiteY1386" fmla="*/ 5072632 h 6860376"/>
              <a:gd name="connsiteX1387" fmla="*/ 5046334 w 10502838"/>
              <a:gd name="connsiteY1387" fmla="*/ 5052303 h 6860376"/>
              <a:gd name="connsiteX1388" fmla="*/ 4970400 w 10502838"/>
              <a:gd name="connsiteY1388" fmla="*/ 4976369 h 6860376"/>
              <a:gd name="connsiteX1389" fmla="*/ 5046334 w 10502838"/>
              <a:gd name="connsiteY1389" fmla="*/ 4900435 h 6860376"/>
              <a:gd name="connsiteX1390" fmla="*/ 5026005 w 10502838"/>
              <a:gd name="connsiteY1390" fmla="*/ 4880106 h 6860376"/>
              <a:gd name="connsiteX1391" fmla="*/ 4950071 w 10502838"/>
              <a:gd name="connsiteY1391" fmla="*/ 4956040 h 6860376"/>
              <a:gd name="connsiteX1392" fmla="*/ 4271446 w 10502838"/>
              <a:gd name="connsiteY1392" fmla="*/ 4880106 h 6860376"/>
              <a:gd name="connsiteX1393" fmla="*/ 4251117 w 10502838"/>
              <a:gd name="connsiteY1393" fmla="*/ 4900435 h 6860376"/>
              <a:gd name="connsiteX1394" fmla="*/ 4327052 w 10502838"/>
              <a:gd name="connsiteY1394" fmla="*/ 4976369 h 6860376"/>
              <a:gd name="connsiteX1395" fmla="*/ 4251117 w 10502838"/>
              <a:gd name="connsiteY1395" fmla="*/ 5052303 h 6860376"/>
              <a:gd name="connsiteX1396" fmla="*/ 4271446 w 10502838"/>
              <a:gd name="connsiteY1396" fmla="*/ 5072632 h 6860376"/>
              <a:gd name="connsiteX1397" fmla="*/ 4347380 w 10502838"/>
              <a:gd name="connsiteY1397" fmla="*/ 4996698 h 6860376"/>
              <a:gd name="connsiteX1398" fmla="*/ 4423315 w 10502838"/>
              <a:gd name="connsiteY1398" fmla="*/ 5072632 h 6860376"/>
              <a:gd name="connsiteX1399" fmla="*/ 4443644 w 10502838"/>
              <a:gd name="connsiteY1399" fmla="*/ 5052303 h 6860376"/>
              <a:gd name="connsiteX1400" fmla="*/ 4367709 w 10502838"/>
              <a:gd name="connsiteY1400" fmla="*/ 4976369 h 6860376"/>
              <a:gd name="connsiteX1401" fmla="*/ 4443644 w 10502838"/>
              <a:gd name="connsiteY1401" fmla="*/ 4900435 h 6860376"/>
              <a:gd name="connsiteX1402" fmla="*/ 4423315 w 10502838"/>
              <a:gd name="connsiteY1402" fmla="*/ 4880106 h 6860376"/>
              <a:gd name="connsiteX1403" fmla="*/ 4347380 w 10502838"/>
              <a:gd name="connsiteY1403" fmla="*/ 4956040 h 6860376"/>
              <a:gd name="connsiteX1404" fmla="*/ 3067276 w 10502838"/>
              <a:gd name="connsiteY1404" fmla="*/ 4880106 h 6860376"/>
              <a:gd name="connsiteX1405" fmla="*/ 3046947 w 10502838"/>
              <a:gd name="connsiteY1405" fmla="*/ 4900435 h 6860376"/>
              <a:gd name="connsiteX1406" fmla="*/ 3122881 w 10502838"/>
              <a:gd name="connsiteY1406" fmla="*/ 4976369 h 6860376"/>
              <a:gd name="connsiteX1407" fmla="*/ 3046947 w 10502838"/>
              <a:gd name="connsiteY1407" fmla="*/ 5052303 h 6860376"/>
              <a:gd name="connsiteX1408" fmla="*/ 3067276 w 10502838"/>
              <a:gd name="connsiteY1408" fmla="*/ 5072632 h 6860376"/>
              <a:gd name="connsiteX1409" fmla="*/ 3142614 w 10502838"/>
              <a:gd name="connsiteY1409" fmla="*/ 4996698 h 6860376"/>
              <a:gd name="connsiteX1410" fmla="*/ 3218549 w 10502838"/>
              <a:gd name="connsiteY1410" fmla="*/ 5072632 h 6860376"/>
              <a:gd name="connsiteX1411" fmla="*/ 3238878 w 10502838"/>
              <a:gd name="connsiteY1411" fmla="*/ 5052303 h 6860376"/>
              <a:gd name="connsiteX1412" fmla="*/ 3162943 w 10502838"/>
              <a:gd name="connsiteY1412" fmla="*/ 4976369 h 6860376"/>
              <a:gd name="connsiteX1413" fmla="*/ 3238878 w 10502838"/>
              <a:gd name="connsiteY1413" fmla="*/ 4900435 h 6860376"/>
              <a:gd name="connsiteX1414" fmla="*/ 3218549 w 10502838"/>
              <a:gd name="connsiteY1414" fmla="*/ 4880106 h 6860376"/>
              <a:gd name="connsiteX1415" fmla="*/ 3142614 w 10502838"/>
              <a:gd name="connsiteY1415" fmla="*/ 4956040 h 6860376"/>
              <a:gd name="connsiteX1416" fmla="*/ 2464584 w 10502838"/>
              <a:gd name="connsiteY1416" fmla="*/ 4880106 h 6860376"/>
              <a:gd name="connsiteX1417" fmla="*/ 2444255 w 10502838"/>
              <a:gd name="connsiteY1417" fmla="*/ 4900435 h 6860376"/>
              <a:gd name="connsiteX1418" fmla="*/ 2520189 w 10502838"/>
              <a:gd name="connsiteY1418" fmla="*/ 4976369 h 6860376"/>
              <a:gd name="connsiteX1419" fmla="*/ 2444255 w 10502838"/>
              <a:gd name="connsiteY1419" fmla="*/ 5052303 h 6860376"/>
              <a:gd name="connsiteX1420" fmla="*/ 2464584 w 10502838"/>
              <a:gd name="connsiteY1420" fmla="*/ 5072632 h 6860376"/>
              <a:gd name="connsiteX1421" fmla="*/ 2540519 w 10502838"/>
              <a:gd name="connsiteY1421" fmla="*/ 4996698 h 6860376"/>
              <a:gd name="connsiteX1422" fmla="*/ 2616453 w 10502838"/>
              <a:gd name="connsiteY1422" fmla="*/ 5072632 h 6860376"/>
              <a:gd name="connsiteX1423" fmla="*/ 2636782 w 10502838"/>
              <a:gd name="connsiteY1423" fmla="*/ 5052303 h 6860376"/>
              <a:gd name="connsiteX1424" fmla="*/ 2560848 w 10502838"/>
              <a:gd name="connsiteY1424" fmla="*/ 4976369 h 6860376"/>
              <a:gd name="connsiteX1425" fmla="*/ 2636782 w 10502838"/>
              <a:gd name="connsiteY1425" fmla="*/ 4900435 h 6860376"/>
              <a:gd name="connsiteX1426" fmla="*/ 2616453 w 10502838"/>
              <a:gd name="connsiteY1426" fmla="*/ 4880106 h 6860376"/>
              <a:gd name="connsiteX1427" fmla="*/ 2540519 w 10502838"/>
              <a:gd name="connsiteY1427" fmla="*/ 4956040 h 6860376"/>
              <a:gd name="connsiteX1428" fmla="*/ 1259795 w 10502838"/>
              <a:gd name="connsiteY1428" fmla="*/ 4880106 h 6860376"/>
              <a:gd name="connsiteX1429" fmla="*/ 1239467 w 10502838"/>
              <a:gd name="connsiteY1429" fmla="*/ 4900435 h 6860376"/>
              <a:gd name="connsiteX1430" fmla="*/ 1315400 w 10502838"/>
              <a:gd name="connsiteY1430" fmla="*/ 4976369 h 6860376"/>
              <a:gd name="connsiteX1431" fmla="*/ 1239467 w 10502838"/>
              <a:gd name="connsiteY1431" fmla="*/ 5052303 h 6860376"/>
              <a:gd name="connsiteX1432" fmla="*/ 1259795 w 10502838"/>
              <a:gd name="connsiteY1432" fmla="*/ 5072632 h 6860376"/>
              <a:gd name="connsiteX1433" fmla="*/ 1335729 w 10502838"/>
              <a:gd name="connsiteY1433" fmla="*/ 4996698 h 6860376"/>
              <a:gd name="connsiteX1434" fmla="*/ 1411664 w 10502838"/>
              <a:gd name="connsiteY1434" fmla="*/ 5072632 h 6860376"/>
              <a:gd name="connsiteX1435" fmla="*/ 1431992 w 10502838"/>
              <a:gd name="connsiteY1435" fmla="*/ 5052303 h 6860376"/>
              <a:gd name="connsiteX1436" fmla="*/ 1356058 w 10502838"/>
              <a:gd name="connsiteY1436" fmla="*/ 4976369 h 6860376"/>
              <a:gd name="connsiteX1437" fmla="*/ 1431992 w 10502838"/>
              <a:gd name="connsiteY1437" fmla="*/ 4900435 h 6860376"/>
              <a:gd name="connsiteX1438" fmla="*/ 1411664 w 10502838"/>
              <a:gd name="connsiteY1438" fmla="*/ 4880106 h 6860376"/>
              <a:gd name="connsiteX1439" fmla="*/ 1335729 w 10502838"/>
              <a:gd name="connsiteY1439" fmla="*/ 4956040 h 6860376"/>
              <a:gd name="connsiteX1440" fmla="*/ 657106 w 10502838"/>
              <a:gd name="connsiteY1440" fmla="*/ 4880106 h 6860376"/>
              <a:gd name="connsiteX1441" fmla="*/ 636777 w 10502838"/>
              <a:gd name="connsiteY1441" fmla="*/ 4900435 h 6860376"/>
              <a:gd name="connsiteX1442" fmla="*/ 712711 w 10502838"/>
              <a:gd name="connsiteY1442" fmla="*/ 4976369 h 6860376"/>
              <a:gd name="connsiteX1443" fmla="*/ 636777 w 10502838"/>
              <a:gd name="connsiteY1443" fmla="*/ 5051706 h 6860376"/>
              <a:gd name="connsiteX1444" fmla="*/ 657106 w 10502838"/>
              <a:gd name="connsiteY1444" fmla="*/ 5072034 h 6860376"/>
              <a:gd name="connsiteX1445" fmla="*/ 733040 w 10502838"/>
              <a:gd name="connsiteY1445" fmla="*/ 4996100 h 6860376"/>
              <a:gd name="connsiteX1446" fmla="*/ 808974 w 10502838"/>
              <a:gd name="connsiteY1446" fmla="*/ 5072034 h 6860376"/>
              <a:gd name="connsiteX1447" fmla="*/ 829303 w 10502838"/>
              <a:gd name="connsiteY1447" fmla="*/ 5051706 h 6860376"/>
              <a:gd name="connsiteX1448" fmla="*/ 753368 w 10502838"/>
              <a:gd name="connsiteY1448" fmla="*/ 4976369 h 6860376"/>
              <a:gd name="connsiteX1449" fmla="*/ 829303 w 10502838"/>
              <a:gd name="connsiteY1449" fmla="*/ 4900435 h 6860376"/>
              <a:gd name="connsiteX1450" fmla="*/ 808974 w 10502838"/>
              <a:gd name="connsiteY1450" fmla="*/ 4880106 h 6860376"/>
              <a:gd name="connsiteX1451" fmla="*/ 733040 w 10502838"/>
              <a:gd name="connsiteY1451" fmla="*/ 4956040 h 6860376"/>
              <a:gd name="connsiteX1452" fmla="*/ 55012 w 10502838"/>
              <a:gd name="connsiteY1452" fmla="*/ 4880106 h 6860376"/>
              <a:gd name="connsiteX1453" fmla="*/ 34683 w 10502838"/>
              <a:gd name="connsiteY1453" fmla="*/ 4900435 h 6860376"/>
              <a:gd name="connsiteX1454" fmla="*/ 110618 w 10502838"/>
              <a:gd name="connsiteY1454" fmla="*/ 4976369 h 6860376"/>
              <a:gd name="connsiteX1455" fmla="*/ 34086 w 10502838"/>
              <a:gd name="connsiteY1455" fmla="*/ 5051706 h 6860376"/>
              <a:gd name="connsiteX1456" fmla="*/ 54414 w 10502838"/>
              <a:gd name="connsiteY1456" fmla="*/ 5072034 h 6860376"/>
              <a:gd name="connsiteX1457" fmla="*/ 130349 w 10502838"/>
              <a:gd name="connsiteY1457" fmla="*/ 4996698 h 6860376"/>
              <a:gd name="connsiteX1458" fmla="*/ 206284 w 10502838"/>
              <a:gd name="connsiteY1458" fmla="*/ 5072632 h 6860376"/>
              <a:gd name="connsiteX1459" fmla="*/ 226612 w 10502838"/>
              <a:gd name="connsiteY1459" fmla="*/ 5052303 h 6860376"/>
              <a:gd name="connsiteX1460" fmla="*/ 150678 w 10502838"/>
              <a:gd name="connsiteY1460" fmla="*/ 4976369 h 6860376"/>
              <a:gd name="connsiteX1461" fmla="*/ 226612 w 10502838"/>
              <a:gd name="connsiteY1461" fmla="*/ 4900435 h 6860376"/>
              <a:gd name="connsiteX1462" fmla="*/ 206284 w 10502838"/>
              <a:gd name="connsiteY1462" fmla="*/ 4880106 h 6860376"/>
              <a:gd name="connsiteX1463" fmla="*/ 130349 w 10502838"/>
              <a:gd name="connsiteY1463" fmla="*/ 4956040 h 6860376"/>
              <a:gd name="connsiteX1464" fmla="*/ 8489086 w 10502838"/>
              <a:gd name="connsiteY1464" fmla="*/ 4879508 h 6860376"/>
              <a:gd name="connsiteX1465" fmla="*/ 8468757 w 10502838"/>
              <a:gd name="connsiteY1465" fmla="*/ 4899837 h 6860376"/>
              <a:gd name="connsiteX1466" fmla="*/ 8544691 w 10502838"/>
              <a:gd name="connsiteY1466" fmla="*/ 4975771 h 6860376"/>
              <a:gd name="connsiteX1467" fmla="*/ 8468757 w 10502838"/>
              <a:gd name="connsiteY1467" fmla="*/ 5051706 h 6860376"/>
              <a:gd name="connsiteX1468" fmla="*/ 8489086 w 10502838"/>
              <a:gd name="connsiteY1468" fmla="*/ 5072034 h 6860376"/>
              <a:gd name="connsiteX1469" fmla="*/ 8565020 w 10502838"/>
              <a:gd name="connsiteY1469" fmla="*/ 4996100 h 6860376"/>
              <a:gd name="connsiteX1470" fmla="*/ 8640954 w 10502838"/>
              <a:gd name="connsiteY1470" fmla="*/ 5072034 h 6860376"/>
              <a:gd name="connsiteX1471" fmla="*/ 8661283 w 10502838"/>
              <a:gd name="connsiteY1471" fmla="*/ 5051706 h 6860376"/>
              <a:gd name="connsiteX1472" fmla="*/ 8585349 w 10502838"/>
              <a:gd name="connsiteY1472" fmla="*/ 4975771 h 6860376"/>
              <a:gd name="connsiteX1473" fmla="*/ 8661283 w 10502838"/>
              <a:gd name="connsiteY1473" fmla="*/ 4899837 h 6860376"/>
              <a:gd name="connsiteX1474" fmla="*/ 8640954 w 10502838"/>
              <a:gd name="connsiteY1474" fmla="*/ 4879508 h 6860376"/>
              <a:gd name="connsiteX1475" fmla="*/ 8565020 w 10502838"/>
              <a:gd name="connsiteY1475" fmla="*/ 4955442 h 6860376"/>
              <a:gd name="connsiteX1476" fmla="*/ 6078921 w 10502838"/>
              <a:gd name="connsiteY1476" fmla="*/ 4879508 h 6860376"/>
              <a:gd name="connsiteX1477" fmla="*/ 6058592 w 10502838"/>
              <a:gd name="connsiteY1477" fmla="*/ 4899837 h 6860376"/>
              <a:gd name="connsiteX1478" fmla="*/ 6134526 w 10502838"/>
              <a:gd name="connsiteY1478" fmla="*/ 4975771 h 6860376"/>
              <a:gd name="connsiteX1479" fmla="*/ 6058592 w 10502838"/>
              <a:gd name="connsiteY1479" fmla="*/ 5051706 h 6860376"/>
              <a:gd name="connsiteX1480" fmla="*/ 6078921 w 10502838"/>
              <a:gd name="connsiteY1480" fmla="*/ 5072034 h 6860376"/>
              <a:gd name="connsiteX1481" fmla="*/ 6154855 w 10502838"/>
              <a:gd name="connsiteY1481" fmla="*/ 4996100 h 6860376"/>
              <a:gd name="connsiteX1482" fmla="*/ 6230789 w 10502838"/>
              <a:gd name="connsiteY1482" fmla="*/ 5072034 h 6860376"/>
              <a:gd name="connsiteX1483" fmla="*/ 6251118 w 10502838"/>
              <a:gd name="connsiteY1483" fmla="*/ 5051706 h 6860376"/>
              <a:gd name="connsiteX1484" fmla="*/ 6175184 w 10502838"/>
              <a:gd name="connsiteY1484" fmla="*/ 4975771 h 6860376"/>
              <a:gd name="connsiteX1485" fmla="*/ 6251118 w 10502838"/>
              <a:gd name="connsiteY1485" fmla="*/ 4899837 h 6860376"/>
              <a:gd name="connsiteX1486" fmla="*/ 6230789 w 10502838"/>
              <a:gd name="connsiteY1486" fmla="*/ 4879508 h 6860376"/>
              <a:gd name="connsiteX1487" fmla="*/ 6154855 w 10502838"/>
              <a:gd name="connsiteY1487" fmla="*/ 4955442 h 6860376"/>
              <a:gd name="connsiteX1488" fmla="*/ 3669354 w 10502838"/>
              <a:gd name="connsiteY1488" fmla="*/ 4879508 h 6860376"/>
              <a:gd name="connsiteX1489" fmla="*/ 3649025 w 10502838"/>
              <a:gd name="connsiteY1489" fmla="*/ 4899837 h 6860376"/>
              <a:gd name="connsiteX1490" fmla="*/ 3724959 w 10502838"/>
              <a:gd name="connsiteY1490" fmla="*/ 4975771 h 6860376"/>
              <a:gd name="connsiteX1491" fmla="*/ 3649025 w 10502838"/>
              <a:gd name="connsiteY1491" fmla="*/ 5051706 h 6860376"/>
              <a:gd name="connsiteX1492" fmla="*/ 3669354 w 10502838"/>
              <a:gd name="connsiteY1492" fmla="*/ 5072034 h 6860376"/>
              <a:gd name="connsiteX1493" fmla="*/ 3745288 w 10502838"/>
              <a:gd name="connsiteY1493" fmla="*/ 4996100 h 6860376"/>
              <a:gd name="connsiteX1494" fmla="*/ 3821222 w 10502838"/>
              <a:gd name="connsiteY1494" fmla="*/ 5072034 h 6860376"/>
              <a:gd name="connsiteX1495" fmla="*/ 3841551 w 10502838"/>
              <a:gd name="connsiteY1495" fmla="*/ 5051706 h 6860376"/>
              <a:gd name="connsiteX1496" fmla="*/ 3765617 w 10502838"/>
              <a:gd name="connsiteY1496" fmla="*/ 4975771 h 6860376"/>
              <a:gd name="connsiteX1497" fmla="*/ 3841551 w 10502838"/>
              <a:gd name="connsiteY1497" fmla="*/ 4899837 h 6860376"/>
              <a:gd name="connsiteX1498" fmla="*/ 3821222 w 10502838"/>
              <a:gd name="connsiteY1498" fmla="*/ 4879508 h 6860376"/>
              <a:gd name="connsiteX1499" fmla="*/ 3745288 w 10502838"/>
              <a:gd name="connsiteY1499" fmla="*/ 4955442 h 6860376"/>
              <a:gd name="connsiteX1500" fmla="*/ 1861891 w 10502838"/>
              <a:gd name="connsiteY1500" fmla="*/ 4879508 h 6860376"/>
              <a:gd name="connsiteX1501" fmla="*/ 1841561 w 10502838"/>
              <a:gd name="connsiteY1501" fmla="*/ 4899837 h 6860376"/>
              <a:gd name="connsiteX1502" fmla="*/ 1917496 w 10502838"/>
              <a:gd name="connsiteY1502" fmla="*/ 4975771 h 6860376"/>
              <a:gd name="connsiteX1503" fmla="*/ 1841561 w 10502838"/>
              <a:gd name="connsiteY1503" fmla="*/ 5051706 h 6860376"/>
              <a:gd name="connsiteX1504" fmla="*/ 1861891 w 10502838"/>
              <a:gd name="connsiteY1504" fmla="*/ 5072034 h 6860376"/>
              <a:gd name="connsiteX1505" fmla="*/ 1937825 w 10502838"/>
              <a:gd name="connsiteY1505" fmla="*/ 4996100 h 6860376"/>
              <a:gd name="connsiteX1506" fmla="*/ 2013759 w 10502838"/>
              <a:gd name="connsiteY1506" fmla="*/ 5072034 h 6860376"/>
              <a:gd name="connsiteX1507" fmla="*/ 2034088 w 10502838"/>
              <a:gd name="connsiteY1507" fmla="*/ 5051706 h 6860376"/>
              <a:gd name="connsiteX1508" fmla="*/ 1958154 w 10502838"/>
              <a:gd name="connsiteY1508" fmla="*/ 4975771 h 6860376"/>
              <a:gd name="connsiteX1509" fmla="*/ 2034088 w 10502838"/>
              <a:gd name="connsiteY1509" fmla="*/ 4899837 h 6860376"/>
              <a:gd name="connsiteX1510" fmla="*/ 2013759 w 10502838"/>
              <a:gd name="connsiteY1510" fmla="*/ 4879508 h 6860376"/>
              <a:gd name="connsiteX1511" fmla="*/ 1937825 w 10502838"/>
              <a:gd name="connsiteY1511" fmla="*/ 4955442 h 6860376"/>
              <a:gd name="connsiteX1512" fmla="*/ 1259795 w 10502838"/>
              <a:gd name="connsiteY1512" fmla="*/ 4854396 h 6860376"/>
              <a:gd name="connsiteX1513" fmla="*/ 1335729 w 10502838"/>
              <a:gd name="connsiteY1513" fmla="*/ 4930330 h 6860376"/>
              <a:gd name="connsiteX1514" fmla="*/ 1411664 w 10502838"/>
              <a:gd name="connsiteY1514" fmla="*/ 4854396 h 6860376"/>
              <a:gd name="connsiteX1515" fmla="*/ 1457703 w 10502838"/>
              <a:gd name="connsiteY1515" fmla="*/ 4900435 h 6860376"/>
              <a:gd name="connsiteX1516" fmla="*/ 1381170 w 10502838"/>
              <a:gd name="connsiteY1516" fmla="*/ 4976369 h 6860376"/>
              <a:gd name="connsiteX1517" fmla="*/ 1457105 w 10502838"/>
              <a:gd name="connsiteY1517" fmla="*/ 5052303 h 6860376"/>
              <a:gd name="connsiteX1518" fmla="*/ 1411067 w 10502838"/>
              <a:gd name="connsiteY1518" fmla="*/ 5098342 h 6860376"/>
              <a:gd name="connsiteX1519" fmla="*/ 1335131 w 10502838"/>
              <a:gd name="connsiteY1519" fmla="*/ 5022408 h 6860376"/>
              <a:gd name="connsiteX1520" fmla="*/ 1259795 w 10502838"/>
              <a:gd name="connsiteY1520" fmla="*/ 5097744 h 6860376"/>
              <a:gd name="connsiteX1521" fmla="*/ 1213757 w 10502838"/>
              <a:gd name="connsiteY1521" fmla="*/ 5051706 h 6860376"/>
              <a:gd name="connsiteX1522" fmla="*/ 1289690 w 10502838"/>
              <a:gd name="connsiteY1522" fmla="*/ 4975771 h 6860376"/>
              <a:gd name="connsiteX1523" fmla="*/ 1213757 w 10502838"/>
              <a:gd name="connsiteY1523" fmla="*/ 4900435 h 6860376"/>
              <a:gd name="connsiteX1524" fmla="*/ 55012 w 10502838"/>
              <a:gd name="connsiteY1524" fmla="*/ 4854396 h 6860376"/>
              <a:gd name="connsiteX1525" fmla="*/ 130947 w 10502838"/>
              <a:gd name="connsiteY1525" fmla="*/ 4930330 h 6860376"/>
              <a:gd name="connsiteX1526" fmla="*/ 206881 w 10502838"/>
              <a:gd name="connsiteY1526" fmla="*/ 4854396 h 6860376"/>
              <a:gd name="connsiteX1527" fmla="*/ 252920 w 10502838"/>
              <a:gd name="connsiteY1527" fmla="*/ 4900435 h 6860376"/>
              <a:gd name="connsiteX1528" fmla="*/ 176985 w 10502838"/>
              <a:gd name="connsiteY1528" fmla="*/ 4976369 h 6860376"/>
              <a:gd name="connsiteX1529" fmla="*/ 252920 w 10502838"/>
              <a:gd name="connsiteY1529" fmla="*/ 5052303 h 6860376"/>
              <a:gd name="connsiteX1530" fmla="*/ 206881 w 10502838"/>
              <a:gd name="connsiteY1530" fmla="*/ 5098342 h 6860376"/>
              <a:gd name="connsiteX1531" fmla="*/ 130947 w 10502838"/>
              <a:gd name="connsiteY1531" fmla="*/ 5022408 h 6860376"/>
              <a:gd name="connsiteX1532" fmla="*/ 55012 w 10502838"/>
              <a:gd name="connsiteY1532" fmla="*/ 5097744 h 6860376"/>
              <a:gd name="connsiteX1533" fmla="*/ 8974 w 10502838"/>
              <a:gd name="connsiteY1533" fmla="*/ 5051706 h 6860376"/>
              <a:gd name="connsiteX1534" fmla="*/ 84907 w 10502838"/>
              <a:gd name="connsiteY1534" fmla="*/ 4975771 h 6860376"/>
              <a:gd name="connsiteX1535" fmla="*/ 8974 w 10502838"/>
              <a:gd name="connsiteY1535" fmla="*/ 4900435 h 6860376"/>
              <a:gd name="connsiteX1536" fmla="*/ 10295963 w 10502838"/>
              <a:gd name="connsiteY1536" fmla="*/ 4853798 h 6860376"/>
              <a:gd name="connsiteX1537" fmla="*/ 10371897 w 10502838"/>
              <a:gd name="connsiteY1537" fmla="*/ 4929732 h 6860376"/>
              <a:gd name="connsiteX1538" fmla="*/ 10447831 w 10502838"/>
              <a:gd name="connsiteY1538" fmla="*/ 4853798 h 6860376"/>
              <a:gd name="connsiteX1539" fmla="*/ 10493870 w 10502838"/>
              <a:gd name="connsiteY1539" fmla="*/ 4899837 h 6860376"/>
              <a:gd name="connsiteX1540" fmla="*/ 10417936 w 10502838"/>
              <a:gd name="connsiteY1540" fmla="*/ 4975771 h 6860376"/>
              <a:gd name="connsiteX1541" fmla="*/ 10493870 w 10502838"/>
              <a:gd name="connsiteY1541" fmla="*/ 5051706 h 6860376"/>
              <a:gd name="connsiteX1542" fmla="*/ 10447831 w 10502838"/>
              <a:gd name="connsiteY1542" fmla="*/ 5097744 h 6860376"/>
              <a:gd name="connsiteX1543" fmla="*/ 10371897 w 10502838"/>
              <a:gd name="connsiteY1543" fmla="*/ 5021810 h 6860376"/>
              <a:gd name="connsiteX1544" fmla="*/ 10295963 w 10502838"/>
              <a:gd name="connsiteY1544" fmla="*/ 5097744 h 6860376"/>
              <a:gd name="connsiteX1545" fmla="*/ 10249924 w 10502838"/>
              <a:gd name="connsiteY1545" fmla="*/ 5051706 h 6860376"/>
              <a:gd name="connsiteX1546" fmla="*/ 10325858 w 10502838"/>
              <a:gd name="connsiteY1546" fmla="*/ 4975771 h 6860376"/>
              <a:gd name="connsiteX1547" fmla="*/ 10249924 w 10502838"/>
              <a:gd name="connsiteY1547" fmla="*/ 4899837 h 6860376"/>
              <a:gd name="connsiteX1548" fmla="*/ 9693272 w 10502838"/>
              <a:gd name="connsiteY1548" fmla="*/ 4853798 h 6860376"/>
              <a:gd name="connsiteX1549" fmla="*/ 9769206 w 10502838"/>
              <a:gd name="connsiteY1549" fmla="*/ 4929732 h 6860376"/>
              <a:gd name="connsiteX1550" fmla="*/ 9845140 w 10502838"/>
              <a:gd name="connsiteY1550" fmla="*/ 4853798 h 6860376"/>
              <a:gd name="connsiteX1551" fmla="*/ 9891180 w 10502838"/>
              <a:gd name="connsiteY1551" fmla="*/ 4899837 h 6860376"/>
              <a:gd name="connsiteX1552" fmla="*/ 9815245 w 10502838"/>
              <a:gd name="connsiteY1552" fmla="*/ 4975771 h 6860376"/>
              <a:gd name="connsiteX1553" fmla="*/ 9891180 w 10502838"/>
              <a:gd name="connsiteY1553" fmla="*/ 5051706 h 6860376"/>
              <a:gd name="connsiteX1554" fmla="*/ 9845140 w 10502838"/>
              <a:gd name="connsiteY1554" fmla="*/ 5097744 h 6860376"/>
              <a:gd name="connsiteX1555" fmla="*/ 9769206 w 10502838"/>
              <a:gd name="connsiteY1555" fmla="*/ 5021810 h 6860376"/>
              <a:gd name="connsiteX1556" fmla="*/ 9693272 w 10502838"/>
              <a:gd name="connsiteY1556" fmla="*/ 5097744 h 6860376"/>
              <a:gd name="connsiteX1557" fmla="*/ 9647233 w 10502838"/>
              <a:gd name="connsiteY1557" fmla="*/ 5051706 h 6860376"/>
              <a:gd name="connsiteX1558" fmla="*/ 9723167 w 10502838"/>
              <a:gd name="connsiteY1558" fmla="*/ 4975771 h 6860376"/>
              <a:gd name="connsiteX1559" fmla="*/ 9647233 w 10502838"/>
              <a:gd name="connsiteY1559" fmla="*/ 4899837 h 6860376"/>
              <a:gd name="connsiteX1560" fmla="*/ 9091777 w 10502838"/>
              <a:gd name="connsiteY1560" fmla="*/ 4853798 h 6860376"/>
              <a:gd name="connsiteX1561" fmla="*/ 9167711 w 10502838"/>
              <a:gd name="connsiteY1561" fmla="*/ 4929732 h 6860376"/>
              <a:gd name="connsiteX1562" fmla="*/ 9243645 w 10502838"/>
              <a:gd name="connsiteY1562" fmla="*/ 4853798 h 6860376"/>
              <a:gd name="connsiteX1563" fmla="*/ 9289684 w 10502838"/>
              <a:gd name="connsiteY1563" fmla="*/ 4899837 h 6860376"/>
              <a:gd name="connsiteX1564" fmla="*/ 9213750 w 10502838"/>
              <a:gd name="connsiteY1564" fmla="*/ 4975771 h 6860376"/>
              <a:gd name="connsiteX1565" fmla="*/ 9289684 w 10502838"/>
              <a:gd name="connsiteY1565" fmla="*/ 5051706 h 6860376"/>
              <a:gd name="connsiteX1566" fmla="*/ 9243645 w 10502838"/>
              <a:gd name="connsiteY1566" fmla="*/ 5097744 h 6860376"/>
              <a:gd name="connsiteX1567" fmla="*/ 9167711 w 10502838"/>
              <a:gd name="connsiteY1567" fmla="*/ 5021810 h 6860376"/>
              <a:gd name="connsiteX1568" fmla="*/ 9091777 w 10502838"/>
              <a:gd name="connsiteY1568" fmla="*/ 5097744 h 6860376"/>
              <a:gd name="connsiteX1569" fmla="*/ 9045738 w 10502838"/>
              <a:gd name="connsiteY1569" fmla="*/ 5051706 h 6860376"/>
              <a:gd name="connsiteX1570" fmla="*/ 9121672 w 10502838"/>
              <a:gd name="connsiteY1570" fmla="*/ 4975771 h 6860376"/>
              <a:gd name="connsiteX1571" fmla="*/ 9045738 w 10502838"/>
              <a:gd name="connsiteY1571" fmla="*/ 4899837 h 6860376"/>
              <a:gd name="connsiteX1572" fmla="*/ 8488488 w 10502838"/>
              <a:gd name="connsiteY1572" fmla="*/ 4853798 h 6860376"/>
              <a:gd name="connsiteX1573" fmla="*/ 8564422 w 10502838"/>
              <a:gd name="connsiteY1573" fmla="*/ 4929732 h 6860376"/>
              <a:gd name="connsiteX1574" fmla="*/ 8640356 w 10502838"/>
              <a:gd name="connsiteY1574" fmla="*/ 4853798 h 6860376"/>
              <a:gd name="connsiteX1575" fmla="*/ 8686396 w 10502838"/>
              <a:gd name="connsiteY1575" fmla="*/ 4899837 h 6860376"/>
              <a:gd name="connsiteX1576" fmla="*/ 8610461 w 10502838"/>
              <a:gd name="connsiteY1576" fmla="*/ 4975771 h 6860376"/>
              <a:gd name="connsiteX1577" fmla="*/ 8686396 w 10502838"/>
              <a:gd name="connsiteY1577" fmla="*/ 5051706 h 6860376"/>
              <a:gd name="connsiteX1578" fmla="*/ 8640356 w 10502838"/>
              <a:gd name="connsiteY1578" fmla="*/ 5097744 h 6860376"/>
              <a:gd name="connsiteX1579" fmla="*/ 8564422 w 10502838"/>
              <a:gd name="connsiteY1579" fmla="*/ 5021810 h 6860376"/>
              <a:gd name="connsiteX1580" fmla="*/ 8488488 w 10502838"/>
              <a:gd name="connsiteY1580" fmla="*/ 5097744 h 6860376"/>
              <a:gd name="connsiteX1581" fmla="*/ 8442449 w 10502838"/>
              <a:gd name="connsiteY1581" fmla="*/ 5051706 h 6860376"/>
              <a:gd name="connsiteX1582" fmla="*/ 8518383 w 10502838"/>
              <a:gd name="connsiteY1582" fmla="*/ 4975771 h 6860376"/>
              <a:gd name="connsiteX1583" fmla="*/ 8442449 w 10502838"/>
              <a:gd name="connsiteY1583" fmla="*/ 4899837 h 6860376"/>
              <a:gd name="connsiteX1584" fmla="*/ 7886396 w 10502838"/>
              <a:gd name="connsiteY1584" fmla="*/ 4853798 h 6860376"/>
              <a:gd name="connsiteX1585" fmla="*/ 7962330 w 10502838"/>
              <a:gd name="connsiteY1585" fmla="*/ 4929732 h 6860376"/>
              <a:gd name="connsiteX1586" fmla="*/ 8038264 w 10502838"/>
              <a:gd name="connsiteY1586" fmla="*/ 4853798 h 6860376"/>
              <a:gd name="connsiteX1587" fmla="*/ 8084303 w 10502838"/>
              <a:gd name="connsiteY1587" fmla="*/ 4899837 h 6860376"/>
              <a:gd name="connsiteX1588" fmla="*/ 8008369 w 10502838"/>
              <a:gd name="connsiteY1588" fmla="*/ 4975771 h 6860376"/>
              <a:gd name="connsiteX1589" fmla="*/ 8084303 w 10502838"/>
              <a:gd name="connsiteY1589" fmla="*/ 5051706 h 6860376"/>
              <a:gd name="connsiteX1590" fmla="*/ 8038264 w 10502838"/>
              <a:gd name="connsiteY1590" fmla="*/ 5097744 h 6860376"/>
              <a:gd name="connsiteX1591" fmla="*/ 7962330 w 10502838"/>
              <a:gd name="connsiteY1591" fmla="*/ 5021810 h 6860376"/>
              <a:gd name="connsiteX1592" fmla="*/ 7886396 w 10502838"/>
              <a:gd name="connsiteY1592" fmla="*/ 5097744 h 6860376"/>
              <a:gd name="connsiteX1593" fmla="*/ 7840357 w 10502838"/>
              <a:gd name="connsiteY1593" fmla="*/ 5051706 h 6860376"/>
              <a:gd name="connsiteX1594" fmla="*/ 7916291 w 10502838"/>
              <a:gd name="connsiteY1594" fmla="*/ 4975771 h 6860376"/>
              <a:gd name="connsiteX1595" fmla="*/ 7840357 w 10502838"/>
              <a:gd name="connsiteY1595" fmla="*/ 4899837 h 6860376"/>
              <a:gd name="connsiteX1596" fmla="*/ 7283705 w 10502838"/>
              <a:gd name="connsiteY1596" fmla="*/ 4853798 h 6860376"/>
              <a:gd name="connsiteX1597" fmla="*/ 7359639 w 10502838"/>
              <a:gd name="connsiteY1597" fmla="*/ 4929732 h 6860376"/>
              <a:gd name="connsiteX1598" fmla="*/ 7435573 w 10502838"/>
              <a:gd name="connsiteY1598" fmla="*/ 4853798 h 6860376"/>
              <a:gd name="connsiteX1599" fmla="*/ 7481613 w 10502838"/>
              <a:gd name="connsiteY1599" fmla="*/ 4899837 h 6860376"/>
              <a:gd name="connsiteX1600" fmla="*/ 7405678 w 10502838"/>
              <a:gd name="connsiteY1600" fmla="*/ 4975771 h 6860376"/>
              <a:gd name="connsiteX1601" fmla="*/ 7481613 w 10502838"/>
              <a:gd name="connsiteY1601" fmla="*/ 5051706 h 6860376"/>
              <a:gd name="connsiteX1602" fmla="*/ 7435573 w 10502838"/>
              <a:gd name="connsiteY1602" fmla="*/ 5097744 h 6860376"/>
              <a:gd name="connsiteX1603" fmla="*/ 7359639 w 10502838"/>
              <a:gd name="connsiteY1603" fmla="*/ 5021810 h 6860376"/>
              <a:gd name="connsiteX1604" fmla="*/ 7283705 w 10502838"/>
              <a:gd name="connsiteY1604" fmla="*/ 5097744 h 6860376"/>
              <a:gd name="connsiteX1605" fmla="*/ 7237666 w 10502838"/>
              <a:gd name="connsiteY1605" fmla="*/ 5051706 h 6860376"/>
              <a:gd name="connsiteX1606" fmla="*/ 7313600 w 10502838"/>
              <a:gd name="connsiteY1606" fmla="*/ 4975771 h 6860376"/>
              <a:gd name="connsiteX1607" fmla="*/ 7237666 w 10502838"/>
              <a:gd name="connsiteY1607" fmla="*/ 4899837 h 6860376"/>
              <a:gd name="connsiteX1608" fmla="*/ 6681612 w 10502838"/>
              <a:gd name="connsiteY1608" fmla="*/ 4853798 h 6860376"/>
              <a:gd name="connsiteX1609" fmla="*/ 6757546 w 10502838"/>
              <a:gd name="connsiteY1609" fmla="*/ 4929732 h 6860376"/>
              <a:gd name="connsiteX1610" fmla="*/ 6833480 w 10502838"/>
              <a:gd name="connsiteY1610" fmla="*/ 4853798 h 6860376"/>
              <a:gd name="connsiteX1611" fmla="*/ 6879519 w 10502838"/>
              <a:gd name="connsiteY1611" fmla="*/ 4899837 h 6860376"/>
              <a:gd name="connsiteX1612" fmla="*/ 6803585 w 10502838"/>
              <a:gd name="connsiteY1612" fmla="*/ 4975771 h 6860376"/>
              <a:gd name="connsiteX1613" fmla="*/ 6879519 w 10502838"/>
              <a:gd name="connsiteY1613" fmla="*/ 5051706 h 6860376"/>
              <a:gd name="connsiteX1614" fmla="*/ 6833480 w 10502838"/>
              <a:gd name="connsiteY1614" fmla="*/ 5097744 h 6860376"/>
              <a:gd name="connsiteX1615" fmla="*/ 6757546 w 10502838"/>
              <a:gd name="connsiteY1615" fmla="*/ 5021810 h 6860376"/>
              <a:gd name="connsiteX1616" fmla="*/ 6681612 w 10502838"/>
              <a:gd name="connsiteY1616" fmla="*/ 5097744 h 6860376"/>
              <a:gd name="connsiteX1617" fmla="*/ 6635573 w 10502838"/>
              <a:gd name="connsiteY1617" fmla="*/ 5051706 h 6860376"/>
              <a:gd name="connsiteX1618" fmla="*/ 6711507 w 10502838"/>
              <a:gd name="connsiteY1618" fmla="*/ 4975771 h 6860376"/>
              <a:gd name="connsiteX1619" fmla="*/ 6635573 w 10502838"/>
              <a:gd name="connsiteY1619" fmla="*/ 4899837 h 6860376"/>
              <a:gd name="connsiteX1620" fmla="*/ 6078921 w 10502838"/>
              <a:gd name="connsiteY1620" fmla="*/ 4853798 h 6860376"/>
              <a:gd name="connsiteX1621" fmla="*/ 6154855 w 10502838"/>
              <a:gd name="connsiteY1621" fmla="*/ 4929732 h 6860376"/>
              <a:gd name="connsiteX1622" fmla="*/ 6230789 w 10502838"/>
              <a:gd name="connsiteY1622" fmla="*/ 4853798 h 6860376"/>
              <a:gd name="connsiteX1623" fmla="*/ 6276829 w 10502838"/>
              <a:gd name="connsiteY1623" fmla="*/ 4899837 h 6860376"/>
              <a:gd name="connsiteX1624" fmla="*/ 6200894 w 10502838"/>
              <a:gd name="connsiteY1624" fmla="*/ 4975771 h 6860376"/>
              <a:gd name="connsiteX1625" fmla="*/ 6276829 w 10502838"/>
              <a:gd name="connsiteY1625" fmla="*/ 5051706 h 6860376"/>
              <a:gd name="connsiteX1626" fmla="*/ 6230789 w 10502838"/>
              <a:gd name="connsiteY1626" fmla="*/ 5097744 h 6860376"/>
              <a:gd name="connsiteX1627" fmla="*/ 6154855 w 10502838"/>
              <a:gd name="connsiteY1627" fmla="*/ 5021810 h 6860376"/>
              <a:gd name="connsiteX1628" fmla="*/ 6078921 w 10502838"/>
              <a:gd name="connsiteY1628" fmla="*/ 5097744 h 6860376"/>
              <a:gd name="connsiteX1629" fmla="*/ 6032882 w 10502838"/>
              <a:gd name="connsiteY1629" fmla="*/ 5051706 h 6860376"/>
              <a:gd name="connsiteX1630" fmla="*/ 6108816 w 10502838"/>
              <a:gd name="connsiteY1630" fmla="*/ 4975771 h 6860376"/>
              <a:gd name="connsiteX1631" fmla="*/ 6032882 w 10502838"/>
              <a:gd name="connsiteY1631" fmla="*/ 4899837 h 6860376"/>
              <a:gd name="connsiteX1632" fmla="*/ 5476828 w 10502838"/>
              <a:gd name="connsiteY1632" fmla="*/ 4853798 h 6860376"/>
              <a:gd name="connsiteX1633" fmla="*/ 5552762 w 10502838"/>
              <a:gd name="connsiteY1633" fmla="*/ 4929732 h 6860376"/>
              <a:gd name="connsiteX1634" fmla="*/ 5628697 w 10502838"/>
              <a:gd name="connsiteY1634" fmla="*/ 4853798 h 6860376"/>
              <a:gd name="connsiteX1635" fmla="*/ 5674735 w 10502838"/>
              <a:gd name="connsiteY1635" fmla="*/ 4899837 h 6860376"/>
              <a:gd name="connsiteX1636" fmla="*/ 5598801 w 10502838"/>
              <a:gd name="connsiteY1636" fmla="*/ 4975771 h 6860376"/>
              <a:gd name="connsiteX1637" fmla="*/ 5674735 w 10502838"/>
              <a:gd name="connsiteY1637" fmla="*/ 5051706 h 6860376"/>
              <a:gd name="connsiteX1638" fmla="*/ 5628099 w 10502838"/>
              <a:gd name="connsiteY1638" fmla="*/ 5097744 h 6860376"/>
              <a:gd name="connsiteX1639" fmla="*/ 5552164 w 10502838"/>
              <a:gd name="connsiteY1639" fmla="*/ 5021810 h 6860376"/>
              <a:gd name="connsiteX1640" fmla="*/ 5476828 w 10502838"/>
              <a:gd name="connsiteY1640" fmla="*/ 5097744 h 6860376"/>
              <a:gd name="connsiteX1641" fmla="*/ 5430789 w 10502838"/>
              <a:gd name="connsiteY1641" fmla="*/ 5051706 h 6860376"/>
              <a:gd name="connsiteX1642" fmla="*/ 5506723 w 10502838"/>
              <a:gd name="connsiteY1642" fmla="*/ 4975771 h 6860376"/>
              <a:gd name="connsiteX1643" fmla="*/ 5430789 w 10502838"/>
              <a:gd name="connsiteY1643" fmla="*/ 4899837 h 6860376"/>
              <a:gd name="connsiteX1644" fmla="*/ 4874137 w 10502838"/>
              <a:gd name="connsiteY1644" fmla="*/ 4853798 h 6860376"/>
              <a:gd name="connsiteX1645" fmla="*/ 4950071 w 10502838"/>
              <a:gd name="connsiteY1645" fmla="*/ 4929732 h 6860376"/>
              <a:gd name="connsiteX1646" fmla="*/ 5026005 w 10502838"/>
              <a:gd name="connsiteY1646" fmla="*/ 4853798 h 6860376"/>
              <a:gd name="connsiteX1647" fmla="*/ 5072044 w 10502838"/>
              <a:gd name="connsiteY1647" fmla="*/ 4899837 h 6860376"/>
              <a:gd name="connsiteX1648" fmla="*/ 4996110 w 10502838"/>
              <a:gd name="connsiteY1648" fmla="*/ 4975771 h 6860376"/>
              <a:gd name="connsiteX1649" fmla="*/ 5072044 w 10502838"/>
              <a:gd name="connsiteY1649" fmla="*/ 5051706 h 6860376"/>
              <a:gd name="connsiteX1650" fmla="*/ 5026005 w 10502838"/>
              <a:gd name="connsiteY1650" fmla="*/ 5097744 h 6860376"/>
              <a:gd name="connsiteX1651" fmla="*/ 4950071 w 10502838"/>
              <a:gd name="connsiteY1651" fmla="*/ 5021810 h 6860376"/>
              <a:gd name="connsiteX1652" fmla="*/ 4874137 w 10502838"/>
              <a:gd name="connsiteY1652" fmla="*/ 5097744 h 6860376"/>
              <a:gd name="connsiteX1653" fmla="*/ 4828098 w 10502838"/>
              <a:gd name="connsiteY1653" fmla="*/ 5051706 h 6860376"/>
              <a:gd name="connsiteX1654" fmla="*/ 4904032 w 10502838"/>
              <a:gd name="connsiteY1654" fmla="*/ 4975771 h 6860376"/>
              <a:gd name="connsiteX1655" fmla="*/ 4828098 w 10502838"/>
              <a:gd name="connsiteY1655" fmla="*/ 4899837 h 6860376"/>
              <a:gd name="connsiteX1656" fmla="*/ 4272044 w 10502838"/>
              <a:gd name="connsiteY1656" fmla="*/ 4853798 h 6860376"/>
              <a:gd name="connsiteX1657" fmla="*/ 4347978 w 10502838"/>
              <a:gd name="connsiteY1657" fmla="*/ 4929732 h 6860376"/>
              <a:gd name="connsiteX1658" fmla="*/ 4423913 w 10502838"/>
              <a:gd name="connsiteY1658" fmla="*/ 4853798 h 6860376"/>
              <a:gd name="connsiteX1659" fmla="*/ 4469951 w 10502838"/>
              <a:gd name="connsiteY1659" fmla="*/ 4899837 h 6860376"/>
              <a:gd name="connsiteX1660" fmla="*/ 4394017 w 10502838"/>
              <a:gd name="connsiteY1660" fmla="*/ 4975771 h 6860376"/>
              <a:gd name="connsiteX1661" fmla="*/ 4469951 w 10502838"/>
              <a:gd name="connsiteY1661" fmla="*/ 5051706 h 6860376"/>
              <a:gd name="connsiteX1662" fmla="*/ 4423913 w 10502838"/>
              <a:gd name="connsiteY1662" fmla="*/ 5097744 h 6860376"/>
              <a:gd name="connsiteX1663" fmla="*/ 4347978 w 10502838"/>
              <a:gd name="connsiteY1663" fmla="*/ 5021810 h 6860376"/>
              <a:gd name="connsiteX1664" fmla="*/ 4272044 w 10502838"/>
              <a:gd name="connsiteY1664" fmla="*/ 5097744 h 6860376"/>
              <a:gd name="connsiteX1665" fmla="*/ 4226005 w 10502838"/>
              <a:gd name="connsiteY1665" fmla="*/ 5051706 h 6860376"/>
              <a:gd name="connsiteX1666" fmla="*/ 4301939 w 10502838"/>
              <a:gd name="connsiteY1666" fmla="*/ 4975771 h 6860376"/>
              <a:gd name="connsiteX1667" fmla="*/ 4226005 w 10502838"/>
              <a:gd name="connsiteY1667" fmla="*/ 4899837 h 6860376"/>
              <a:gd name="connsiteX1668" fmla="*/ 3668756 w 10502838"/>
              <a:gd name="connsiteY1668" fmla="*/ 4853798 h 6860376"/>
              <a:gd name="connsiteX1669" fmla="*/ 3744690 w 10502838"/>
              <a:gd name="connsiteY1669" fmla="*/ 4929732 h 6860376"/>
              <a:gd name="connsiteX1670" fmla="*/ 3820624 w 10502838"/>
              <a:gd name="connsiteY1670" fmla="*/ 4853798 h 6860376"/>
              <a:gd name="connsiteX1671" fmla="*/ 3866663 w 10502838"/>
              <a:gd name="connsiteY1671" fmla="*/ 4899837 h 6860376"/>
              <a:gd name="connsiteX1672" fmla="*/ 3790729 w 10502838"/>
              <a:gd name="connsiteY1672" fmla="*/ 4975771 h 6860376"/>
              <a:gd name="connsiteX1673" fmla="*/ 3866663 w 10502838"/>
              <a:gd name="connsiteY1673" fmla="*/ 5051706 h 6860376"/>
              <a:gd name="connsiteX1674" fmla="*/ 3820624 w 10502838"/>
              <a:gd name="connsiteY1674" fmla="*/ 5097744 h 6860376"/>
              <a:gd name="connsiteX1675" fmla="*/ 3744690 w 10502838"/>
              <a:gd name="connsiteY1675" fmla="*/ 5021810 h 6860376"/>
              <a:gd name="connsiteX1676" fmla="*/ 3668756 w 10502838"/>
              <a:gd name="connsiteY1676" fmla="*/ 5097744 h 6860376"/>
              <a:gd name="connsiteX1677" fmla="*/ 3622717 w 10502838"/>
              <a:gd name="connsiteY1677" fmla="*/ 5051706 h 6860376"/>
              <a:gd name="connsiteX1678" fmla="*/ 3698651 w 10502838"/>
              <a:gd name="connsiteY1678" fmla="*/ 4975771 h 6860376"/>
              <a:gd name="connsiteX1679" fmla="*/ 3622717 w 10502838"/>
              <a:gd name="connsiteY1679" fmla="*/ 4899837 h 6860376"/>
              <a:gd name="connsiteX1680" fmla="*/ 3067276 w 10502838"/>
              <a:gd name="connsiteY1680" fmla="*/ 4853798 h 6860376"/>
              <a:gd name="connsiteX1681" fmla="*/ 3143210 w 10502838"/>
              <a:gd name="connsiteY1681" fmla="*/ 4929732 h 6860376"/>
              <a:gd name="connsiteX1682" fmla="*/ 3219146 w 10502838"/>
              <a:gd name="connsiteY1682" fmla="*/ 4853798 h 6860376"/>
              <a:gd name="connsiteX1683" fmla="*/ 3265185 w 10502838"/>
              <a:gd name="connsiteY1683" fmla="*/ 4899837 h 6860376"/>
              <a:gd name="connsiteX1684" fmla="*/ 3189250 w 10502838"/>
              <a:gd name="connsiteY1684" fmla="*/ 4975771 h 6860376"/>
              <a:gd name="connsiteX1685" fmla="*/ 3265185 w 10502838"/>
              <a:gd name="connsiteY1685" fmla="*/ 5051706 h 6860376"/>
              <a:gd name="connsiteX1686" fmla="*/ 3218549 w 10502838"/>
              <a:gd name="connsiteY1686" fmla="*/ 5097744 h 6860376"/>
              <a:gd name="connsiteX1687" fmla="*/ 3142614 w 10502838"/>
              <a:gd name="connsiteY1687" fmla="*/ 5021810 h 6860376"/>
              <a:gd name="connsiteX1688" fmla="*/ 3067276 w 10502838"/>
              <a:gd name="connsiteY1688" fmla="*/ 5097744 h 6860376"/>
              <a:gd name="connsiteX1689" fmla="*/ 3021237 w 10502838"/>
              <a:gd name="connsiteY1689" fmla="*/ 5051706 h 6860376"/>
              <a:gd name="connsiteX1690" fmla="*/ 3097171 w 10502838"/>
              <a:gd name="connsiteY1690" fmla="*/ 4975771 h 6860376"/>
              <a:gd name="connsiteX1691" fmla="*/ 3021237 w 10502838"/>
              <a:gd name="connsiteY1691" fmla="*/ 4899837 h 6860376"/>
              <a:gd name="connsiteX1692" fmla="*/ 2464584 w 10502838"/>
              <a:gd name="connsiteY1692" fmla="*/ 4853798 h 6860376"/>
              <a:gd name="connsiteX1693" fmla="*/ 2540519 w 10502838"/>
              <a:gd name="connsiteY1693" fmla="*/ 4929732 h 6860376"/>
              <a:gd name="connsiteX1694" fmla="*/ 2616453 w 10502838"/>
              <a:gd name="connsiteY1694" fmla="*/ 4853798 h 6860376"/>
              <a:gd name="connsiteX1695" fmla="*/ 2662492 w 10502838"/>
              <a:gd name="connsiteY1695" fmla="*/ 4899837 h 6860376"/>
              <a:gd name="connsiteX1696" fmla="*/ 2586558 w 10502838"/>
              <a:gd name="connsiteY1696" fmla="*/ 4975771 h 6860376"/>
              <a:gd name="connsiteX1697" fmla="*/ 2662492 w 10502838"/>
              <a:gd name="connsiteY1697" fmla="*/ 5051706 h 6860376"/>
              <a:gd name="connsiteX1698" fmla="*/ 2616453 w 10502838"/>
              <a:gd name="connsiteY1698" fmla="*/ 5097744 h 6860376"/>
              <a:gd name="connsiteX1699" fmla="*/ 2540519 w 10502838"/>
              <a:gd name="connsiteY1699" fmla="*/ 5021810 h 6860376"/>
              <a:gd name="connsiteX1700" fmla="*/ 2464584 w 10502838"/>
              <a:gd name="connsiteY1700" fmla="*/ 5097744 h 6860376"/>
              <a:gd name="connsiteX1701" fmla="*/ 2418544 w 10502838"/>
              <a:gd name="connsiteY1701" fmla="*/ 5051706 h 6860376"/>
              <a:gd name="connsiteX1702" fmla="*/ 2494479 w 10502838"/>
              <a:gd name="connsiteY1702" fmla="*/ 4975771 h 6860376"/>
              <a:gd name="connsiteX1703" fmla="*/ 2418544 w 10502838"/>
              <a:gd name="connsiteY1703" fmla="*/ 4899837 h 6860376"/>
              <a:gd name="connsiteX1704" fmla="*/ 1861891 w 10502838"/>
              <a:gd name="connsiteY1704" fmla="*/ 4853798 h 6860376"/>
              <a:gd name="connsiteX1705" fmla="*/ 1937825 w 10502838"/>
              <a:gd name="connsiteY1705" fmla="*/ 4929732 h 6860376"/>
              <a:gd name="connsiteX1706" fmla="*/ 2013759 w 10502838"/>
              <a:gd name="connsiteY1706" fmla="*/ 4853798 h 6860376"/>
              <a:gd name="connsiteX1707" fmla="*/ 2059798 w 10502838"/>
              <a:gd name="connsiteY1707" fmla="*/ 4899837 h 6860376"/>
              <a:gd name="connsiteX1708" fmla="*/ 1983864 w 10502838"/>
              <a:gd name="connsiteY1708" fmla="*/ 4975771 h 6860376"/>
              <a:gd name="connsiteX1709" fmla="*/ 2059798 w 10502838"/>
              <a:gd name="connsiteY1709" fmla="*/ 5051706 h 6860376"/>
              <a:gd name="connsiteX1710" fmla="*/ 2013759 w 10502838"/>
              <a:gd name="connsiteY1710" fmla="*/ 5097744 h 6860376"/>
              <a:gd name="connsiteX1711" fmla="*/ 1937825 w 10502838"/>
              <a:gd name="connsiteY1711" fmla="*/ 5021810 h 6860376"/>
              <a:gd name="connsiteX1712" fmla="*/ 1861891 w 10502838"/>
              <a:gd name="connsiteY1712" fmla="*/ 5097744 h 6860376"/>
              <a:gd name="connsiteX1713" fmla="*/ 1815851 w 10502838"/>
              <a:gd name="connsiteY1713" fmla="*/ 5051706 h 6860376"/>
              <a:gd name="connsiteX1714" fmla="*/ 1891786 w 10502838"/>
              <a:gd name="connsiteY1714" fmla="*/ 4975771 h 6860376"/>
              <a:gd name="connsiteX1715" fmla="*/ 1815851 w 10502838"/>
              <a:gd name="connsiteY1715" fmla="*/ 4899837 h 6860376"/>
              <a:gd name="connsiteX1716" fmla="*/ 657106 w 10502838"/>
              <a:gd name="connsiteY1716" fmla="*/ 4853798 h 6860376"/>
              <a:gd name="connsiteX1717" fmla="*/ 733040 w 10502838"/>
              <a:gd name="connsiteY1717" fmla="*/ 4929732 h 6860376"/>
              <a:gd name="connsiteX1718" fmla="*/ 808974 w 10502838"/>
              <a:gd name="connsiteY1718" fmla="*/ 4853798 h 6860376"/>
              <a:gd name="connsiteX1719" fmla="*/ 855013 w 10502838"/>
              <a:gd name="connsiteY1719" fmla="*/ 4899837 h 6860376"/>
              <a:gd name="connsiteX1720" fmla="*/ 779079 w 10502838"/>
              <a:gd name="connsiteY1720" fmla="*/ 4975771 h 6860376"/>
              <a:gd name="connsiteX1721" fmla="*/ 855013 w 10502838"/>
              <a:gd name="connsiteY1721" fmla="*/ 5051706 h 6860376"/>
              <a:gd name="connsiteX1722" fmla="*/ 808974 w 10502838"/>
              <a:gd name="connsiteY1722" fmla="*/ 5097744 h 6860376"/>
              <a:gd name="connsiteX1723" fmla="*/ 733040 w 10502838"/>
              <a:gd name="connsiteY1723" fmla="*/ 5021810 h 6860376"/>
              <a:gd name="connsiteX1724" fmla="*/ 657106 w 10502838"/>
              <a:gd name="connsiteY1724" fmla="*/ 5097744 h 6860376"/>
              <a:gd name="connsiteX1725" fmla="*/ 611066 w 10502838"/>
              <a:gd name="connsiteY1725" fmla="*/ 5051706 h 6860376"/>
              <a:gd name="connsiteX1726" fmla="*/ 687000 w 10502838"/>
              <a:gd name="connsiteY1726" fmla="*/ 4975771 h 6860376"/>
              <a:gd name="connsiteX1727" fmla="*/ 611066 w 10502838"/>
              <a:gd name="connsiteY1727" fmla="*/ 4899837 h 6860376"/>
              <a:gd name="connsiteX1728" fmla="*/ 10348579 w 10502838"/>
              <a:gd name="connsiteY1728" fmla="*/ 4405368 h 6860376"/>
              <a:gd name="connsiteX1729" fmla="*/ 10395813 w 10502838"/>
              <a:gd name="connsiteY1729" fmla="*/ 4405368 h 6860376"/>
              <a:gd name="connsiteX1730" fmla="*/ 10395813 w 10502838"/>
              <a:gd name="connsiteY1730" fmla="*/ 4512394 h 6860376"/>
              <a:gd name="connsiteX1731" fmla="*/ 10502838 w 10502838"/>
              <a:gd name="connsiteY1731" fmla="*/ 4512394 h 6860376"/>
              <a:gd name="connsiteX1732" fmla="*/ 10502838 w 10502838"/>
              <a:gd name="connsiteY1732" fmla="*/ 4559030 h 6860376"/>
              <a:gd name="connsiteX1733" fmla="*/ 10395813 w 10502838"/>
              <a:gd name="connsiteY1733" fmla="*/ 4559030 h 6860376"/>
              <a:gd name="connsiteX1734" fmla="*/ 10395813 w 10502838"/>
              <a:gd name="connsiteY1734" fmla="*/ 4666056 h 6860376"/>
              <a:gd name="connsiteX1735" fmla="*/ 10348579 w 10502838"/>
              <a:gd name="connsiteY1735" fmla="*/ 4666056 h 6860376"/>
              <a:gd name="connsiteX1736" fmla="*/ 10348579 w 10502838"/>
              <a:gd name="connsiteY1736" fmla="*/ 4559030 h 6860376"/>
              <a:gd name="connsiteX1737" fmla="*/ 10241553 w 10502838"/>
              <a:gd name="connsiteY1737" fmla="*/ 4559030 h 6860376"/>
              <a:gd name="connsiteX1738" fmla="*/ 10241553 w 10502838"/>
              <a:gd name="connsiteY1738" fmla="*/ 4512394 h 6860376"/>
              <a:gd name="connsiteX1739" fmla="*/ 10348579 w 10502838"/>
              <a:gd name="connsiteY1739" fmla="*/ 4512394 h 6860376"/>
              <a:gd name="connsiteX1740" fmla="*/ 9746486 w 10502838"/>
              <a:gd name="connsiteY1740" fmla="*/ 4405368 h 6860376"/>
              <a:gd name="connsiteX1741" fmla="*/ 9793123 w 10502838"/>
              <a:gd name="connsiteY1741" fmla="*/ 4405368 h 6860376"/>
              <a:gd name="connsiteX1742" fmla="*/ 9793123 w 10502838"/>
              <a:gd name="connsiteY1742" fmla="*/ 4512394 h 6860376"/>
              <a:gd name="connsiteX1743" fmla="*/ 9900148 w 10502838"/>
              <a:gd name="connsiteY1743" fmla="*/ 4512394 h 6860376"/>
              <a:gd name="connsiteX1744" fmla="*/ 9900148 w 10502838"/>
              <a:gd name="connsiteY1744" fmla="*/ 4559030 h 6860376"/>
              <a:gd name="connsiteX1745" fmla="*/ 9793123 w 10502838"/>
              <a:gd name="connsiteY1745" fmla="*/ 4559030 h 6860376"/>
              <a:gd name="connsiteX1746" fmla="*/ 9793123 w 10502838"/>
              <a:gd name="connsiteY1746" fmla="*/ 4666056 h 6860376"/>
              <a:gd name="connsiteX1747" fmla="*/ 9746486 w 10502838"/>
              <a:gd name="connsiteY1747" fmla="*/ 4666056 h 6860376"/>
              <a:gd name="connsiteX1748" fmla="*/ 9746486 w 10502838"/>
              <a:gd name="connsiteY1748" fmla="*/ 4559030 h 6860376"/>
              <a:gd name="connsiteX1749" fmla="*/ 9639460 w 10502838"/>
              <a:gd name="connsiteY1749" fmla="*/ 4559030 h 6860376"/>
              <a:gd name="connsiteX1750" fmla="*/ 9639460 w 10502838"/>
              <a:gd name="connsiteY1750" fmla="*/ 4512394 h 6860376"/>
              <a:gd name="connsiteX1751" fmla="*/ 9746486 w 10502838"/>
              <a:gd name="connsiteY1751" fmla="*/ 4512394 h 6860376"/>
              <a:gd name="connsiteX1752" fmla="*/ 9143796 w 10502838"/>
              <a:gd name="connsiteY1752" fmla="*/ 4405368 h 6860376"/>
              <a:gd name="connsiteX1753" fmla="*/ 9191030 w 10502838"/>
              <a:gd name="connsiteY1753" fmla="*/ 4405368 h 6860376"/>
              <a:gd name="connsiteX1754" fmla="*/ 9191030 w 10502838"/>
              <a:gd name="connsiteY1754" fmla="*/ 4512394 h 6860376"/>
              <a:gd name="connsiteX1755" fmla="*/ 9298055 w 10502838"/>
              <a:gd name="connsiteY1755" fmla="*/ 4512394 h 6860376"/>
              <a:gd name="connsiteX1756" fmla="*/ 9298055 w 10502838"/>
              <a:gd name="connsiteY1756" fmla="*/ 4559030 h 6860376"/>
              <a:gd name="connsiteX1757" fmla="*/ 9191030 w 10502838"/>
              <a:gd name="connsiteY1757" fmla="*/ 4559030 h 6860376"/>
              <a:gd name="connsiteX1758" fmla="*/ 9191030 w 10502838"/>
              <a:gd name="connsiteY1758" fmla="*/ 4666056 h 6860376"/>
              <a:gd name="connsiteX1759" fmla="*/ 9143796 w 10502838"/>
              <a:gd name="connsiteY1759" fmla="*/ 4666056 h 6860376"/>
              <a:gd name="connsiteX1760" fmla="*/ 9143796 w 10502838"/>
              <a:gd name="connsiteY1760" fmla="*/ 4559030 h 6860376"/>
              <a:gd name="connsiteX1761" fmla="*/ 9036770 w 10502838"/>
              <a:gd name="connsiteY1761" fmla="*/ 4559030 h 6860376"/>
              <a:gd name="connsiteX1762" fmla="*/ 9036770 w 10502838"/>
              <a:gd name="connsiteY1762" fmla="*/ 4512394 h 6860376"/>
              <a:gd name="connsiteX1763" fmla="*/ 9143796 w 10502838"/>
              <a:gd name="connsiteY1763" fmla="*/ 4512394 h 6860376"/>
              <a:gd name="connsiteX1764" fmla="*/ 8541105 w 10502838"/>
              <a:gd name="connsiteY1764" fmla="*/ 4405368 h 6860376"/>
              <a:gd name="connsiteX1765" fmla="*/ 8588339 w 10502838"/>
              <a:gd name="connsiteY1765" fmla="*/ 4405368 h 6860376"/>
              <a:gd name="connsiteX1766" fmla="*/ 8588339 w 10502838"/>
              <a:gd name="connsiteY1766" fmla="*/ 4512394 h 6860376"/>
              <a:gd name="connsiteX1767" fmla="*/ 8695365 w 10502838"/>
              <a:gd name="connsiteY1767" fmla="*/ 4512394 h 6860376"/>
              <a:gd name="connsiteX1768" fmla="*/ 8695365 w 10502838"/>
              <a:gd name="connsiteY1768" fmla="*/ 4559030 h 6860376"/>
              <a:gd name="connsiteX1769" fmla="*/ 8588339 w 10502838"/>
              <a:gd name="connsiteY1769" fmla="*/ 4559030 h 6860376"/>
              <a:gd name="connsiteX1770" fmla="*/ 8588339 w 10502838"/>
              <a:gd name="connsiteY1770" fmla="*/ 4666056 h 6860376"/>
              <a:gd name="connsiteX1771" fmla="*/ 8541105 w 10502838"/>
              <a:gd name="connsiteY1771" fmla="*/ 4666056 h 6860376"/>
              <a:gd name="connsiteX1772" fmla="*/ 8541105 w 10502838"/>
              <a:gd name="connsiteY1772" fmla="*/ 4559030 h 6860376"/>
              <a:gd name="connsiteX1773" fmla="*/ 8434079 w 10502838"/>
              <a:gd name="connsiteY1773" fmla="*/ 4559030 h 6860376"/>
              <a:gd name="connsiteX1774" fmla="*/ 8434079 w 10502838"/>
              <a:gd name="connsiteY1774" fmla="*/ 4512394 h 6860376"/>
              <a:gd name="connsiteX1775" fmla="*/ 8541105 w 10502838"/>
              <a:gd name="connsiteY1775" fmla="*/ 4512394 h 6860376"/>
              <a:gd name="connsiteX1776" fmla="*/ 7939012 w 10502838"/>
              <a:gd name="connsiteY1776" fmla="*/ 4405368 h 6860376"/>
              <a:gd name="connsiteX1777" fmla="*/ 7985648 w 10502838"/>
              <a:gd name="connsiteY1777" fmla="*/ 4405368 h 6860376"/>
              <a:gd name="connsiteX1778" fmla="*/ 7985648 w 10502838"/>
              <a:gd name="connsiteY1778" fmla="*/ 4512394 h 6860376"/>
              <a:gd name="connsiteX1779" fmla="*/ 8092674 w 10502838"/>
              <a:gd name="connsiteY1779" fmla="*/ 4512394 h 6860376"/>
              <a:gd name="connsiteX1780" fmla="*/ 8092674 w 10502838"/>
              <a:gd name="connsiteY1780" fmla="*/ 4559030 h 6860376"/>
              <a:gd name="connsiteX1781" fmla="*/ 7985648 w 10502838"/>
              <a:gd name="connsiteY1781" fmla="*/ 4559030 h 6860376"/>
              <a:gd name="connsiteX1782" fmla="*/ 7985648 w 10502838"/>
              <a:gd name="connsiteY1782" fmla="*/ 4666056 h 6860376"/>
              <a:gd name="connsiteX1783" fmla="*/ 7939012 w 10502838"/>
              <a:gd name="connsiteY1783" fmla="*/ 4666056 h 6860376"/>
              <a:gd name="connsiteX1784" fmla="*/ 7939012 w 10502838"/>
              <a:gd name="connsiteY1784" fmla="*/ 4559030 h 6860376"/>
              <a:gd name="connsiteX1785" fmla="*/ 7831986 w 10502838"/>
              <a:gd name="connsiteY1785" fmla="*/ 4559030 h 6860376"/>
              <a:gd name="connsiteX1786" fmla="*/ 7831986 w 10502838"/>
              <a:gd name="connsiteY1786" fmla="*/ 4512394 h 6860376"/>
              <a:gd name="connsiteX1787" fmla="*/ 7939012 w 10502838"/>
              <a:gd name="connsiteY1787" fmla="*/ 4512394 h 6860376"/>
              <a:gd name="connsiteX1788" fmla="*/ 7336321 w 10502838"/>
              <a:gd name="connsiteY1788" fmla="*/ 4405368 h 6860376"/>
              <a:gd name="connsiteX1789" fmla="*/ 7383555 w 10502838"/>
              <a:gd name="connsiteY1789" fmla="*/ 4405368 h 6860376"/>
              <a:gd name="connsiteX1790" fmla="*/ 7383555 w 10502838"/>
              <a:gd name="connsiteY1790" fmla="*/ 4512394 h 6860376"/>
              <a:gd name="connsiteX1791" fmla="*/ 7490581 w 10502838"/>
              <a:gd name="connsiteY1791" fmla="*/ 4512394 h 6860376"/>
              <a:gd name="connsiteX1792" fmla="*/ 7490581 w 10502838"/>
              <a:gd name="connsiteY1792" fmla="*/ 4559030 h 6860376"/>
              <a:gd name="connsiteX1793" fmla="*/ 7383555 w 10502838"/>
              <a:gd name="connsiteY1793" fmla="*/ 4559030 h 6860376"/>
              <a:gd name="connsiteX1794" fmla="*/ 7383555 w 10502838"/>
              <a:gd name="connsiteY1794" fmla="*/ 4666056 h 6860376"/>
              <a:gd name="connsiteX1795" fmla="*/ 7336321 w 10502838"/>
              <a:gd name="connsiteY1795" fmla="*/ 4666056 h 6860376"/>
              <a:gd name="connsiteX1796" fmla="*/ 7336321 w 10502838"/>
              <a:gd name="connsiteY1796" fmla="*/ 4559030 h 6860376"/>
              <a:gd name="connsiteX1797" fmla="*/ 7229295 w 10502838"/>
              <a:gd name="connsiteY1797" fmla="*/ 4559030 h 6860376"/>
              <a:gd name="connsiteX1798" fmla="*/ 7229295 w 10502838"/>
              <a:gd name="connsiteY1798" fmla="*/ 4512394 h 6860376"/>
              <a:gd name="connsiteX1799" fmla="*/ 7336321 w 10502838"/>
              <a:gd name="connsiteY1799" fmla="*/ 4512394 h 6860376"/>
              <a:gd name="connsiteX1800" fmla="*/ 6734228 w 10502838"/>
              <a:gd name="connsiteY1800" fmla="*/ 4405368 h 6860376"/>
              <a:gd name="connsiteX1801" fmla="*/ 6780864 w 10502838"/>
              <a:gd name="connsiteY1801" fmla="*/ 4405368 h 6860376"/>
              <a:gd name="connsiteX1802" fmla="*/ 6780864 w 10502838"/>
              <a:gd name="connsiteY1802" fmla="*/ 4512394 h 6860376"/>
              <a:gd name="connsiteX1803" fmla="*/ 6887890 w 10502838"/>
              <a:gd name="connsiteY1803" fmla="*/ 4512394 h 6860376"/>
              <a:gd name="connsiteX1804" fmla="*/ 6887890 w 10502838"/>
              <a:gd name="connsiteY1804" fmla="*/ 4559030 h 6860376"/>
              <a:gd name="connsiteX1805" fmla="*/ 6780864 w 10502838"/>
              <a:gd name="connsiteY1805" fmla="*/ 4559030 h 6860376"/>
              <a:gd name="connsiteX1806" fmla="*/ 6780864 w 10502838"/>
              <a:gd name="connsiteY1806" fmla="*/ 4666056 h 6860376"/>
              <a:gd name="connsiteX1807" fmla="*/ 6734228 w 10502838"/>
              <a:gd name="connsiteY1807" fmla="*/ 4666056 h 6860376"/>
              <a:gd name="connsiteX1808" fmla="*/ 6734228 w 10502838"/>
              <a:gd name="connsiteY1808" fmla="*/ 4559030 h 6860376"/>
              <a:gd name="connsiteX1809" fmla="*/ 6627202 w 10502838"/>
              <a:gd name="connsiteY1809" fmla="*/ 4559030 h 6860376"/>
              <a:gd name="connsiteX1810" fmla="*/ 6627202 w 10502838"/>
              <a:gd name="connsiteY1810" fmla="*/ 4512394 h 6860376"/>
              <a:gd name="connsiteX1811" fmla="*/ 6734228 w 10502838"/>
              <a:gd name="connsiteY1811" fmla="*/ 4512394 h 6860376"/>
              <a:gd name="connsiteX1812" fmla="*/ 6131537 w 10502838"/>
              <a:gd name="connsiteY1812" fmla="*/ 4405368 h 6860376"/>
              <a:gd name="connsiteX1813" fmla="*/ 6178771 w 10502838"/>
              <a:gd name="connsiteY1813" fmla="*/ 4405368 h 6860376"/>
              <a:gd name="connsiteX1814" fmla="*/ 6178771 w 10502838"/>
              <a:gd name="connsiteY1814" fmla="*/ 4512394 h 6860376"/>
              <a:gd name="connsiteX1815" fmla="*/ 6285797 w 10502838"/>
              <a:gd name="connsiteY1815" fmla="*/ 4512394 h 6860376"/>
              <a:gd name="connsiteX1816" fmla="*/ 6285797 w 10502838"/>
              <a:gd name="connsiteY1816" fmla="*/ 4559030 h 6860376"/>
              <a:gd name="connsiteX1817" fmla="*/ 6178771 w 10502838"/>
              <a:gd name="connsiteY1817" fmla="*/ 4559030 h 6860376"/>
              <a:gd name="connsiteX1818" fmla="*/ 6178771 w 10502838"/>
              <a:gd name="connsiteY1818" fmla="*/ 4666056 h 6860376"/>
              <a:gd name="connsiteX1819" fmla="*/ 6131537 w 10502838"/>
              <a:gd name="connsiteY1819" fmla="*/ 4666056 h 6860376"/>
              <a:gd name="connsiteX1820" fmla="*/ 6131537 w 10502838"/>
              <a:gd name="connsiteY1820" fmla="*/ 4559030 h 6860376"/>
              <a:gd name="connsiteX1821" fmla="*/ 6024511 w 10502838"/>
              <a:gd name="connsiteY1821" fmla="*/ 4559030 h 6860376"/>
              <a:gd name="connsiteX1822" fmla="*/ 6024511 w 10502838"/>
              <a:gd name="connsiteY1822" fmla="*/ 4512394 h 6860376"/>
              <a:gd name="connsiteX1823" fmla="*/ 6131537 w 10502838"/>
              <a:gd name="connsiteY1823" fmla="*/ 4512394 h 6860376"/>
              <a:gd name="connsiteX1824" fmla="*/ 5528846 w 10502838"/>
              <a:gd name="connsiteY1824" fmla="*/ 4405368 h 6860376"/>
              <a:gd name="connsiteX1825" fmla="*/ 5576080 w 10502838"/>
              <a:gd name="connsiteY1825" fmla="*/ 4405368 h 6860376"/>
              <a:gd name="connsiteX1826" fmla="*/ 5576080 w 10502838"/>
              <a:gd name="connsiteY1826" fmla="*/ 4512394 h 6860376"/>
              <a:gd name="connsiteX1827" fmla="*/ 5683106 w 10502838"/>
              <a:gd name="connsiteY1827" fmla="*/ 4512394 h 6860376"/>
              <a:gd name="connsiteX1828" fmla="*/ 5683106 w 10502838"/>
              <a:gd name="connsiteY1828" fmla="*/ 4559030 h 6860376"/>
              <a:gd name="connsiteX1829" fmla="*/ 5576080 w 10502838"/>
              <a:gd name="connsiteY1829" fmla="*/ 4559030 h 6860376"/>
              <a:gd name="connsiteX1830" fmla="*/ 5576080 w 10502838"/>
              <a:gd name="connsiteY1830" fmla="*/ 4666056 h 6860376"/>
              <a:gd name="connsiteX1831" fmla="*/ 5528846 w 10502838"/>
              <a:gd name="connsiteY1831" fmla="*/ 4666056 h 6860376"/>
              <a:gd name="connsiteX1832" fmla="*/ 5528846 w 10502838"/>
              <a:gd name="connsiteY1832" fmla="*/ 4559030 h 6860376"/>
              <a:gd name="connsiteX1833" fmla="*/ 5421820 w 10502838"/>
              <a:gd name="connsiteY1833" fmla="*/ 4559030 h 6860376"/>
              <a:gd name="connsiteX1834" fmla="*/ 5421820 w 10502838"/>
              <a:gd name="connsiteY1834" fmla="*/ 4512394 h 6860376"/>
              <a:gd name="connsiteX1835" fmla="*/ 5528846 w 10502838"/>
              <a:gd name="connsiteY1835" fmla="*/ 4512394 h 6860376"/>
              <a:gd name="connsiteX1836" fmla="*/ 4926753 w 10502838"/>
              <a:gd name="connsiteY1836" fmla="*/ 4405368 h 6860376"/>
              <a:gd name="connsiteX1837" fmla="*/ 4973389 w 10502838"/>
              <a:gd name="connsiteY1837" fmla="*/ 4405368 h 6860376"/>
              <a:gd name="connsiteX1838" fmla="*/ 4973389 w 10502838"/>
              <a:gd name="connsiteY1838" fmla="*/ 4512394 h 6860376"/>
              <a:gd name="connsiteX1839" fmla="*/ 5080415 w 10502838"/>
              <a:gd name="connsiteY1839" fmla="*/ 4512394 h 6860376"/>
              <a:gd name="connsiteX1840" fmla="*/ 5080415 w 10502838"/>
              <a:gd name="connsiteY1840" fmla="*/ 4559030 h 6860376"/>
              <a:gd name="connsiteX1841" fmla="*/ 4973389 w 10502838"/>
              <a:gd name="connsiteY1841" fmla="*/ 4559030 h 6860376"/>
              <a:gd name="connsiteX1842" fmla="*/ 4973389 w 10502838"/>
              <a:gd name="connsiteY1842" fmla="*/ 4666056 h 6860376"/>
              <a:gd name="connsiteX1843" fmla="*/ 4926753 w 10502838"/>
              <a:gd name="connsiteY1843" fmla="*/ 4666056 h 6860376"/>
              <a:gd name="connsiteX1844" fmla="*/ 4926753 w 10502838"/>
              <a:gd name="connsiteY1844" fmla="*/ 4559030 h 6860376"/>
              <a:gd name="connsiteX1845" fmla="*/ 4819727 w 10502838"/>
              <a:gd name="connsiteY1845" fmla="*/ 4559030 h 6860376"/>
              <a:gd name="connsiteX1846" fmla="*/ 4819727 w 10502838"/>
              <a:gd name="connsiteY1846" fmla="*/ 4512394 h 6860376"/>
              <a:gd name="connsiteX1847" fmla="*/ 4926753 w 10502838"/>
              <a:gd name="connsiteY1847" fmla="*/ 4512394 h 6860376"/>
              <a:gd name="connsiteX1848" fmla="*/ 4324063 w 10502838"/>
              <a:gd name="connsiteY1848" fmla="*/ 4405368 h 6860376"/>
              <a:gd name="connsiteX1849" fmla="*/ 4371297 w 10502838"/>
              <a:gd name="connsiteY1849" fmla="*/ 4405368 h 6860376"/>
              <a:gd name="connsiteX1850" fmla="*/ 4371297 w 10502838"/>
              <a:gd name="connsiteY1850" fmla="*/ 4512394 h 6860376"/>
              <a:gd name="connsiteX1851" fmla="*/ 4478323 w 10502838"/>
              <a:gd name="connsiteY1851" fmla="*/ 4512394 h 6860376"/>
              <a:gd name="connsiteX1852" fmla="*/ 4478323 w 10502838"/>
              <a:gd name="connsiteY1852" fmla="*/ 4559030 h 6860376"/>
              <a:gd name="connsiteX1853" fmla="*/ 4371297 w 10502838"/>
              <a:gd name="connsiteY1853" fmla="*/ 4559030 h 6860376"/>
              <a:gd name="connsiteX1854" fmla="*/ 4371297 w 10502838"/>
              <a:gd name="connsiteY1854" fmla="*/ 4666056 h 6860376"/>
              <a:gd name="connsiteX1855" fmla="*/ 4324063 w 10502838"/>
              <a:gd name="connsiteY1855" fmla="*/ 4666056 h 6860376"/>
              <a:gd name="connsiteX1856" fmla="*/ 4324063 w 10502838"/>
              <a:gd name="connsiteY1856" fmla="*/ 4559030 h 6860376"/>
              <a:gd name="connsiteX1857" fmla="*/ 4217037 w 10502838"/>
              <a:gd name="connsiteY1857" fmla="*/ 4559030 h 6860376"/>
              <a:gd name="connsiteX1858" fmla="*/ 4217037 w 10502838"/>
              <a:gd name="connsiteY1858" fmla="*/ 4512394 h 6860376"/>
              <a:gd name="connsiteX1859" fmla="*/ 4324063 w 10502838"/>
              <a:gd name="connsiteY1859" fmla="*/ 4512394 h 6860376"/>
              <a:gd name="connsiteX1860" fmla="*/ 3721970 w 10502838"/>
              <a:gd name="connsiteY1860" fmla="*/ 4405368 h 6860376"/>
              <a:gd name="connsiteX1861" fmla="*/ 3768606 w 10502838"/>
              <a:gd name="connsiteY1861" fmla="*/ 4405368 h 6860376"/>
              <a:gd name="connsiteX1862" fmla="*/ 3768606 w 10502838"/>
              <a:gd name="connsiteY1862" fmla="*/ 4512394 h 6860376"/>
              <a:gd name="connsiteX1863" fmla="*/ 3875632 w 10502838"/>
              <a:gd name="connsiteY1863" fmla="*/ 4512394 h 6860376"/>
              <a:gd name="connsiteX1864" fmla="*/ 3875632 w 10502838"/>
              <a:gd name="connsiteY1864" fmla="*/ 4559030 h 6860376"/>
              <a:gd name="connsiteX1865" fmla="*/ 3768606 w 10502838"/>
              <a:gd name="connsiteY1865" fmla="*/ 4559030 h 6860376"/>
              <a:gd name="connsiteX1866" fmla="*/ 3768606 w 10502838"/>
              <a:gd name="connsiteY1866" fmla="*/ 4666056 h 6860376"/>
              <a:gd name="connsiteX1867" fmla="*/ 3721970 w 10502838"/>
              <a:gd name="connsiteY1867" fmla="*/ 4666056 h 6860376"/>
              <a:gd name="connsiteX1868" fmla="*/ 3721970 w 10502838"/>
              <a:gd name="connsiteY1868" fmla="*/ 4559030 h 6860376"/>
              <a:gd name="connsiteX1869" fmla="*/ 3614944 w 10502838"/>
              <a:gd name="connsiteY1869" fmla="*/ 4559030 h 6860376"/>
              <a:gd name="connsiteX1870" fmla="*/ 3614944 w 10502838"/>
              <a:gd name="connsiteY1870" fmla="*/ 4512394 h 6860376"/>
              <a:gd name="connsiteX1871" fmla="*/ 3721970 w 10502838"/>
              <a:gd name="connsiteY1871" fmla="*/ 4512394 h 6860376"/>
              <a:gd name="connsiteX1872" fmla="*/ 3119302 w 10502838"/>
              <a:gd name="connsiteY1872" fmla="*/ 4405368 h 6860376"/>
              <a:gd name="connsiteX1873" fmla="*/ 3166536 w 10502838"/>
              <a:gd name="connsiteY1873" fmla="*/ 4405368 h 6860376"/>
              <a:gd name="connsiteX1874" fmla="*/ 3166536 w 10502838"/>
              <a:gd name="connsiteY1874" fmla="*/ 4512394 h 6860376"/>
              <a:gd name="connsiteX1875" fmla="*/ 3273562 w 10502838"/>
              <a:gd name="connsiteY1875" fmla="*/ 4512394 h 6860376"/>
              <a:gd name="connsiteX1876" fmla="*/ 3273562 w 10502838"/>
              <a:gd name="connsiteY1876" fmla="*/ 4559030 h 6860376"/>
              <a:gd name="connsiteX1877" fmla="*/ 3166536 w 10502838"/>
              <a:gd name="connsiteY1877" fmla="*/ 4559030 h 6860376"/>
              <a:gd name="connsiteX1878" fmla="*/ 3166536 w 10502838"/>
              <a:gd name="connsiteY1878" fmla="*/ 4666056 h 6860376"/>
              <a:gd name="connsiteX1879" fmla="*/ 3119302 w 10502838"/>
              <a:gd name="connsiteY1879" fmla="*/ 4666056 h 6860376"/>
              <a:gd name="connsiteX1880" fmla="*/ 3119302 w 10502838"/>
              <a:gd name="connsiteY1880" fmla="*/ 4559030 h 6860376"/>
              <a:gd name="connsiteX1881" fmla="*/ 3012275 w 10502838"/>
              <a:gd name="connsiteY1881" fmla="*/ 4559030 h 6860376"/>
              <a:gd name="connsiteX1882" fmla="*/ 3012275 w 10502838"/>
              <a:gd name="connsiteY1882" fmla="*/ 4512394 h 6860376"/>
              <a:gd name="connsiteX1883" fmla="*/ 3119302 w 10502838"/>
              <a:gd name="connsiteY1883" fmla="*/ 4512394 h 6860376"/>
              <a:gd name="connsiteX1884" fmla="*/ 2516606 w 10502838"/>
              <a:gd name="connsiteY1884" fmla="*/ 4405368 h 6860376"/>
              <a:gd name="connsiteX1885" fmla="*/ 2563842 w 10502838"/>
              <a:gd name="connsiteY1885" fmla="*/ 4405368 h 6860376"/>
              <a:gd name="connsiteX1886" fmla="*/ 2563842 w 10502838"/>
              <a:gd name="connsiteY1886" fmla="*/ 4512394 h 6860376"/>
              <a:gd name="connsiteX1887" fmla="*/ 2670868 w 10502838"/>
              <a:gd name="connsiteY1887" fmla="*/ 4512394 h 6860376"/>
              <a:gd name="connsiteX1888" fmla="*/ 2670868 w 10502838"/>
              <a:gd name="connsiteY1888" fmla="*/ 4559030 h 6860376"/>
              <a:gd name="connsiteX1889" fmla="*/ 2563842 w 10502838"/>
              <a:gd name="connsiteY1889" fmla="*/ 4559030 h 6860376"/>
              <a:gd name="connsiteX1890" fmla="*/ 2563842 w 10502838"/>
              <a:gd name="connsiteY1890" fmla="*/ 4666056 h 6860376"/>
              <a:gd name="connsiteX1891" fmla="*/ 2516606 w 10502838"/>
              <a:gd name="connsiteY1891" fmla="*/ 4666056 h 6860376"/>
              <a:gd name="connsiteX1892" fmla="*/ 2516606 w 10502838"/>
              <a:gd name="connsiteY1892" fmla="*/ 4559030 h 6860376"/>
              <a:gd name="connsiteX1893" fmla="*/ 2409580 w 10502838"/>
              <a:gd name="connsiteY1893" fmla="*/ 4559030 h 6860376"/>
              <a:gd name="connsiteX1894" fmla="*/ 2409580 w 10502838"/>
              <a:gd name="connsiteY1894" fmla="*/ 4512394 h 6860376"/>
              <a:gd name="connsiteX1895" fmla="*/ 2516606 w 10502838"/>
              <a:gd name="connsiteY1895" fmla="*/ 4512394 h 6860376"/>
              <a:gd name="connsiteX1896" fmla="*/ 1914511 w 10502838"/>
              <a:gd name="connsiteY1896" fmla="*/ 4405368 h 6860376"/>
              <a:gd name="connsiteX1897" fmla="*/ 1961147 w 10502838"/>
              <a:gd name="connsiteY1897" fmla="*/ 4405368 h 6860376"/>
              <a:gd name="connsiteX1898" fmla="*/ 1961147 w 10502838"/>
              <a:gd name="connsiteY1898" fmla="*/ 4512394 h 6860376"/>
              <a:gd name="connsiteX1899" fmla="*/ 2068174 w 10502838"/>
              <a:gd name="connsiteY1899" fmla="*/ 4512394 h 6860376"/>
              <a:gd name="connsiteX1900" fmla="*/ 2068174 w 10502838"/>
              <a:gd name="connsiteY1900" fmla="*/ 4559030 h 6860376"/>
              <a:gd name="connsiteX1901" fmla="*/ 1961147 w 10502838"/>
              <a:gd name="connsiteY1901" fmla="*/ 4559030 h 6860376"/>
              <a:gd name="connsiteX1902" fmla="*/ 1961147 w 10502838"/>
              <a:gd name="connsiteY1902" fmla="*/ 4666056 h 6860376"/>
              <a:gd name="connsiteX1903" fmla="*/ 1914511 w 10502838"/>
              <a:gd name="connsiteY1903" fmla="*/ 4666056 h 6860376"/>
              <a:gd name="connsiteX1904" fmla="*/ 1914511 w 10502838"/>
              <a:gd name="connsiteY1904" fmla="*/ 4559030 h 6860376"/>
              <a:gd name="connsiteX1905" fmla="*/ 1807484 w 10502838"/>
              <a:gd name="connsiteY1905" fmla="*/ 4559030 h 6860376"/>
              <a:gd name="connsiteX1906" fmla="*/ 1807484 w 10502838"/>
              <a:gd name="connsiteY1906" fmla="*/ 4512394 h 6860376"/>
              <a:gd name="connsiteX1907" fmla="*/ 1914511 w 10502838"/>
              <a:gd name="connsiteY1907" fmla="*/ 4512394 h 6860376"/>
              <a:gd name="connsiteX1908" fmla="*/ 1311816 w 10502838"/>
              <a:gd name="connsiteY1908" fmla="*/ 4405368 h 6860376"/>
              <a:gd name="connsiteX1909" fmla="*/ 1359051 w 10502838"/>
              <a:gd name="connsiteY1909" fmla="*/ 4405368 h 6860376"/>
              <a:gd name="connsiteX1910" fmla="*/ 1359051 w 10502838"/>
              <a:gd name="connsiteY1910" fmla="*/ 4512394 h 6860376"/>
              <a:gd name="connsiteX1911" fmla="*/ 1466078 w 10502838"/>
              <a:gd name="connsiteY1911" fmla="*/ 4512394 h 6860376"/>
              <a:gd name="connsiteX1912" fmla="*/ 1466078 w 10502838"/>
              <a:gd name="connsiteY1912" fmla="*/ 4559030 h 6860376"/>
              <a:gd name="connsiteX1913" fmla="*/ 1359051 w 10502838"/>
              <a:gd name="connsiteY1913" fmla="*/ 4559030 h 6860376"/>
              <a:gd name="connsiteX1914" fmla="*/ 1359051 w 10502838"/>
              <a:gd name="connsiteY1914" fmla="*/ 4666056 h 6860376"/>
              <a:gd name="connsiteX1915" fmla="*/ 1311816 w 10502838"/>
              <a:gd name="connsiteY1915" fmla="*/ 4666056 h 6860376"/>
              <a:gd name="connsiteX1916" fmla="*/ 1311816 w 10502838"/>
              <a:gd name="connsiteY1916" fmla="*/ 4559030 h 6860376"/>
              <a:gd name="connsiteX1917" fmla="*/ 1204793 w 10502838"/>
              <a:gd name="connsiteY1917" fmla="*/ 4559030 h 6860376"/>
              <a:gd name="connsiteX1918" fmla="*/ 1204793 w 10502838"/>
              <a:gd name="connsiteY1918" fmla="*/ 4512394 h 6860376"/>
              <a:gd name="connsiteX1919" fmla="*/ 1311816 w 10502838"/>
              <a:gd name="connsiteY1919" fmla="*/ 4512394 h 6860376"/>
              <a:gd name="connsiteX1920" fmla="*/ 709726 w 10502838"/>
              <a:gd name="connsiteY1920" fmla="*/ 4405368 h 6860376"/>
              <a:gd name="connsiteX1921" fmla="*/ 756362 w 10502838"/>
              <a:gd name="connsiteY1921" fmla="*/ 4405368 h 6860376"/>
              <a:gd name="connsiteX1922" fmla="*/ 756362 w 10502838"/>
              <a:gd name="connsiteY1922" fmla="*/ 4512394 h 6860376"/>
              <a:gd name="connsiteX1923" fmla="*/ 863388 w 10502838"/>
              <a:gd name="connsiteY1923" fmla="*/ 4512394 h 6860376"/>
              <a:gd name="connsiteX1924" fmla="*/ 863388 w 10502838"/>
              <a:gd name="connsiteY1924" fmla="*/ 4559030 h 6860376"/>
              <a:gd name="connsiteX1925" fmla="*/ 756362 w 10502838"/>
              <a:gd name="connsiteY1925" fmla="*/ 4559030 h 6860376"/>
              <a:gd name="connsiteX1926" fmla="*/ 756362 w 10502838"/>
              <a:gd name="connsiteY1926" fmla="*/ 4666056 h 6860376"/>
              <a:gd name="connsiteX1927" fmla="*/ 709726 w 10502838"/>
              <a:gd name="connsiteY1927" fmla="*/ 4666056 h 6860376"/>
              <a:gd name="connsiteX1928" fmla="*/ 709726 w 10502838"/>
              <a:gd name="connsiteY1928" fmla="*/ 4559030 h 6860376"/>
              <a:gd name="connsiteX1929" fmla="*/ 602701 w 10502838"/>
              <a:gd name="connsiteY1929" fmla="*/ 4559030 h 6860376"/>
              <a:gd name="connsiteX1930" fmla="*/ 602701 w 10502838"/>
              <a:gd name="connsiteY1930" fmla="*/ 4512394 h 6860376"/>
              <a:gd name="connsiteX1931" fmla="*/ 709726 w 10502838"/>
              <a:gd name="connsiteY1931" fmla="*/ 4512394 h 6860376"/>
              <a:gd name="connsiteX1932" fmla="*/ 107035 w 10502838"/>
              <a:gd name="connsiteY1932" fmla="*/ 4405368 h 6860376"/>
              <a:gd name="connsiteX1933" fmla="*/ 154271 w 10502838"/>
              <a:gd name="connsiteY1933" fmla="*/ 4405368 h 6860376"/>
              <a:gd name="connsiteX1934" fmla="*/ 154271 w 10502838"/>
              <a:gd name="connsiteY1934" fmla="*/ 4512394 h 6860376"/>
              <a:gd name="connsiteX1935" fmla="*/ 261297 w 10502838"/>
              <a:gd name="connsiteY1935" fmla="*/ 4512394 h 6860376"/>
              <a:gd name="connsiteX1936" fmla="*/ 261297 w 10502838"/>
              <a:gd name="connsiteY1936" fmla="*/ 4559030 h 6860376"/>
              <a:gd name="connsiteX1937" fmla="*/ 154271 w 10502838"/>
              <a:gd name="connsiteY1937" fmla="*/ 4559030 h 6860376"/>
              <a:gd name="connsiteX1938" fmla="*/ 154271 w 10502838"/>
              <a:gd name="connsiteY1938" fmla="*/ 4666056 h 6860376"/>
              <a:gd name="connsiteX1939" fmla="*/ 107035 w 10502838"/>
              <a:gd name="connsiteY1939" fmla="*/ 4666056 h 6860376"/>
              <a:gd name="connsiteX1940" fmla="*/ 107035 w 10502838"/>
              <a:gd name="connsiteY1940" fmla="*/ 4559030 h 6860376"/>
              <a:gd name="connsiteX1941" fmla="*/ 11 w 10502838"/>
              <a:gd name="connsiteY1941" fmla="*/ 4559030 h 6860376"/>
              <a:gd name="connsiteX1942" fmla="*/ 11 w 10502838"/>
              <a:gd name="connsiteY1942" fmla="*/ 4512394 h 6860376"/>
              <a:gd name="connsiteX1943" fmla="*/ 107035 w 10502838"/>
              <a:gd name="connsiteY1943" fmla="*/ 4512394 h 6860376"/>
              <a:gd name="connsiteX1944" fmla="*/ 10295963 w 10502838"/>
              <a:gd name="connsiteY1944" fmla="*/ 3998791 h 6860376"/>
              <a:gd name="connsiteX1945" fmla="*/ 10275634 w 10502838"/>
              <a:gd name="connsiteY1945" fmla="*/ 4019120 h 6860376"/>
              <a:gd name="connsiteX1946" fmla="*/ 10351568 w 10502838"/>
              <a:gd name="connsiteY1946" fmla="*/ 4095054 h 6860376"/>
              <a:gd name="connsiteX1947" fmla="*/ 10275634 w 10502838"/>
              <a:gd name="connsiteY1947" fmla="*/ 4170988 h 6860376"/>
              <a:gd name="connsiteX1948" fmla="*/ 10295963 w 10502838"/>
              <a:gd name="connsiteY1948" fmla="*/ 4191317 h 6860376"/>
              <a:gd name="connsiteX1949" fmla="*/ 10371897 w 10502838"/>
              <a:gd name="connsiteY1949" fmla="*/ 4115383 h 6860376"/>
              <a:gd name="connsiteX1950" fmla="*/ 10447831 w 10502838"/>
              <a:gd name="connsiteY1950" fmla="*/ 4191317 h 6860376"/>
              <a:gd name="connsiteX1951" fmla="*/ 10468160 w 10502838"/>
              <a:gd name="connsiteY1951" fmla="*/ 4170988 h 6860376"/>
              <a:gd name="connsiteX1952" fmla="*/ 10392226 w 10502838"/>
              <a:gd name="connsiteY1952" fmla="*/ 4095054 h 6860376"/>
              <a:gd name="connsiteX1953" fmla="*/ 10468160 w 10502838"/>
              <a:gd name="connsiteY1953" fmla="*/ 4019120 h 6860376"/>
              <a:gd name="connsiteX1954" fmla="*/ 10447831 w 10502838"/>
              <a:gd name="connsiteY1954" fmla="*/ 3998791 h 6860376"/>
              <a:gd name="connsiteX1955" fmla="*/ 10371897 w 10502838"/>
              <a:gd name="connsiteY1955" fmla="*/ 4074725 h 6860376"/>
              <a:gd name="connsiteX1956" fmla="*/ 9693870 w 10502838"/>
              <a:gd name="connsiteY1956" fmla="*/ 3998791 h 6860376"/>
              <a:gd name="connsiteX1957" fmla="*/ 9673541 w 10502838"/>
              <a:gd name="connsiteY1957" fmla="*/ 4019120 h 6860376"/>
              <a:gd name="connsiteX1958" fmla="*/ 9749475 w 10502838"/>
              <a:gd name="connsiteY1958" fmla="*/ 4095054 h 6860376"/>
              <a:gd name="connsiteX1959" fmla="*/ 9673541 w 10502838"/>
              <a:gd name="connsiteY1959" fmla="*/ 4170988 h 6860376"/>
              <a:gd name="connsiteX1960" fmla="*/ 9693870 w 10502838"/>
              <a:gd name="connsiteY1960" fmla="*/ 4191317 h 6860376"/>
              <a:gd name="connsiteX1961" fmla="*/ 9769804 w 10502838"/>
              <a:gd name="connsiteY1961" fmla="*/ 4115383 h 6860376"/>
              <a:gd name="connsiteX1962" fmla="*/ 9845738 w 10502838"/>
              <a:gd name="connsiteY1962" fmla="*/ 4191317 h 6860376"/>
              <a:gd name="connsiteX1963" fmla="*/ 9866067 w 10502838"/>
              <a:gd name="connsiteY1963" fmla="*/ 4170988 h 6860376"/>
              <a:gd name="connsiteX1964" fmla="*/ 9790133 w 10502838"/>
              <a:gd name="connsiteY1964" fmla="*/ 4095054 h 6860376"/>
              <a:gd name="connsiteX1965" fmla="*/ 9866067 w 10502838"/>
              <a:gd name="connsiteY1965" fmla="*/ 4019120 h 6860376"/>
              <a:gd name="connsiteX1966" fmla="*/ 9845738 w 10502838"/>
              <a:gd name="connsiteY1966" fmla="*/ 3998791 h 6860376"/>
              <a:gd name="connsiteX1967" fmla="*/ 9769804 w 10502838"/>
              <a:gd name="connsiteY1967" fmla="*/ 4074725 h 6860376"/>
              <a:gd name="connsiteX1968" fmla="*/ 9091179 w 10502838"/>
              <a:gd name="connsiteY1968" fmla="*/ 3998791 h 6860376"/>
              <a:gd name="connsiteX1969" fmla="*/ 9070850 w 10502838"/>
              <a:gd name="connsiteY1969" fmla="*/ 4019120 h 6860376"/>
              <a:gd name="connsiteX1970" fmla="*/ 9146785 w 10502838"/>
              <a:gd name="connsiteY1970" fmla="*/ 4095054 h 6860376"/>
              <a:gd name="connsiteX1971" fmla="*/ 9070850 w 10502838"/>
              <a:gd name="connsiteY1971" fmla="*/ 4170988 h 6860376"/>
              <a:gd name="connsiteX1972" fmla="*/ 9091179 w 10502838"/>
              <a:gd name="connsiteY1972" fmla="*/ 4191317 h 6860376"/>
              <a:gd name="connsiteX1973" fmla="*/ 9167113 w 10502838"/>
              <a:gd name="connsiteY1973" fmla="*/ 4115383 h 6860376"/>
              <a:gd name="connsiteX1974" fmla="*/ 9243048 w 10502838"/>
              <a:gd name="connsiteY1974" fmla="*/ 4191317 h 6860376"/>
              <a:gd name="connsiteX1975" fmla="*/ 9263377 w 10502838"/>
              <a:gd name="connsiteY1975" fmla="*/ 4170988 h 6860376"/>
              <a:gd name="connsiteX1976" fmla="*/ 9187442 w 10502838"/>
              <a:gd name="connsiteY1976" fmla="*/ 4095054 h 6860376"/>
              <a:gd name="connsiteX1977" fmla="*/ 9263377 w 10502838"/>
              <a:gd name="connsiteY1977" fmla="*/ 4019120 h 6860376"/>
              <a:gd name="connsiteX1978" fmla="*/ 9243048 w 10502838"/>
              <a:gd name="connsiteY1978" fmla="*/ 3998791 h 6860376"/>
              <a:gd name="connsiteX1979" fmla="*/ 9167113 w 10502838"/>
              <a:gd name="connsiteY1979" fmla="*/ 4074725 h 6860376"/>
              <a:gd name="connsiteX1980" fmla="*/ 8489086 w 10502838"/>
              <a:gd name="connsiteY1980" fmla="*/ 3998791 h 6860376"/>
              <a:gd name="connsiteX1981" fmla="*/ 8468757 w 10502838"/>
              <a:gd name="connsiteY1981" fmla="*/ 4019120 h 6860376"/>
              <a:gd name="connsiteX1982" fmla="*/ 8544691 w 10502838"/>
              <a:gd name="connsiteY1982" fmla="*/ 4095054 h 6860376"/>
              <a:gd name="connsiteX1983" fmla="*/ 8468757 w 10502838"/>
              <a:gd name="connsiteY1983" fmla="*/ 4170988 h 6860376"/>
              <a:gd name="connsiteX1984" fmla="*/ 8489086 w 10502838"/>
              <a:gd name="connsiteY1984" fmla="*/ 4191317 h 6860376"/>
              <a:gd name="connsiteX1985" fmla="*/ 8565020 w 10502838"/>
              <a:gd name="connsiteY1985" fmla="*/ 4115383 h 6860376"/>
              <a:gd name="connsiteX1986" fmla="*/ 8640954 w 10502838"/>
              <a:gd name="connsiteY1986" fmla="*/ 4191317 h 6860376"/>
              <a:gd name="connsiteX1987" fmla="*/ 8661283 w 10502838"/>
              <a:gd name="connsiteY1987" fmla="*/ 4170988 h 6860376"/>
              <a:gd name="connsiteX1988" fmla="*/ 8585349 w 10502838"/>
              <a:gd name="connsiteY1988" fmla="*/ 4095054 h 6860376"/>
              <a:gd name="connsiteX1989" fmla="*/ 8661283 w 10502838"/>
              <a:gd name="connsiteY1989" fmla="*/ 4019120 h 6860376"/>
              <a:gd name="connsiteX1990" fmla="*/ 8640954 w 10502838"/>
              <a:gd name="connsiteY1990" fmla="*/ 3998791 h 6860376"/>
              <a:gd name="connsiteX1991" fmla="*/ 8565020 w 10502838"/>
              <a:gd name="connsiteY1991" fmla="*/ 4074725 h 6860376"/>
              <a:gd name="connsiteX1992" fmla="*/ 7886396 w 10502838"/>
              <a:gd name="connsiteY1992" fmla="*/ 3998791 h 6860376"/>
              <a:gd name="connsiteX1993" fmla="*/ 7866067 w 10502838"/>
              <a:gd name="connsiteY1993" fmla="*/ 4019120 h 6860376"/>
              <a:gd name="connsiteX1994" fmla="*/ 7942001 w 10502838"/>
              <a:gd name="connsiteY1994" fmla="*/ 4095054 h 6860376"/>
              <a:gd name="connsiteX1995" fmla="*/ 7866067 w 10502838"/>
              <a:gd name="connsiteY1995" fmla="*/ 4170988 h 6860376"/>
              <a:gd name="connsiteX1996" fmla="*/ 7886396 w 10502838"/>
              <a:gd name="connsiteY1996" fmla="*/ 4191317 h 6860376"/>
              <a:gd name="connsiteX1997" fmla="*/ 7962330 w 10502838"/>
              <a:gd name="connsiteY1997" fmla="*/ 4115383 h 6860376"/>
              <a:gd name="connsiteX1998" fmla="*/ 8038264 w 10502838"/>
              <a:gd name="connsiteY1998" fmla="*/ 4191317 h 6860376"/>
              <a:gd name="connsiteX1999" fmla="*/ 8058593 w 10502838"/>
              <a:gd name="connsiteY1999" fmla="*/ 4170988 h 6860376"/>
              <a:gd name="connsiteX2000" fmla="*/ 7982659 w 10502838"/>
              <a:gd name="connsiteY2000" fmla="*/ 4095054 h 6860376"/>
              <a:gd name="connsiteX2001" fmla="*/ 8058593 w 10502838"/>
              <a:gd name="connsiteY2001" fmla="*/ 4019120 h 6860376"/>
              <a:gd name="connsiteX2002" fmla="*/ 8038264 w 10502838"/>
              <a:gd name="connsiteY2002" fmla="*/ 3998791 h 6860376"/>
              <a:gd name="connsiteX2003" fmla="*/ 7962330 w 10502838"/>
              <a:gd name="connsiteY2003" fmla="*/ 4074725 h 6860376"/>
              <a:gd name="connsiteX2004" fmla="*/ 7283705 w 10502838"/>
              <a:gd name="connsiteY2004" fmla="*/ 3998791 h 6860376"/>
              <a:gd name="connsiteX2005" fmla="*/ 7263376 w 10502838"/>
              <a:gd name="connsiteY2005" fmla="*/ 4019120 h 6860376"/>
              <a:gd name="connsiteX2006" fmla="*/ 7339310 w 10502838"/>
              <a:gd name="connsiteY2006" fmla="*/ 4095054 h 6860376"/>
              <a:gd name="connsiteX2007" fmla="*/ 7263376 w 10502838"/>
              <a:gd name="connsiteY2007" fmla="*/ 4170988 h 6860376"/>
              <a:gd name="connsiteX2008" fmla="*/ 7283705 w 10502838"/>
              <a:gd name="connsiteY2008" fmla="*/ 4191317 h 6860376"/>
              <a:gd name="connsiteX2009" fmla="*/ 7359639 w 10502838"/>
              <a:gd name="connsiteY2009" fmla="*/ 4115383 h 6860376"/>
              <a:gd name="connsiteX2010" fmla="*/ 7435573 w 10502838"/>
              <a:gd name="connsiteY2010" fmla="*/ 4191317 h 6860376"/>
              <a:gd name="connsiteX2011" fmla="*/ 7455902 w 10502838"/>
              <a:gd name="connsiteY2011" fmla="*/ 4170988 h 6860376"/>
              <a:gd name="connsiteX2012" fmla="*/ 7379968 w 10502838"/>
              <a:gd name="connsiteY2012" fmla="*/ 4095054 h 6860376"/>
              <a:gd name="connsiteX2013" fmla="*/ 7455902 w 10502838"/>
              <a:gd name="connsiteY2013" fmla="*/ 4019120 h 6860376"/>
              <a:gd name="connsiteX2014" fmla="*/ 7435573 w 10502838"/>
              <a:gd name="connsiteY2014" fmla="*/ 3998791 h 6860376"/>
              <a:gd name="connsiteX2015" fmla="*/ 7359639 w 10502838"/>
              <a:gd name="connsiteY2015" fmla="*/ 4074725 h 6860376"/>
              <a:gd name="connsiteX2016" fmla="*/ 6681612 w 10502838"/>
              <a:gd name="connsiteY2016" fmla="*/ 3998791 h 6860376"/>
              <a:gd name="connsiteX2017" fmla="*/ 6661283 w 10502838"/>
              <a:gd name="connsiteY2017" fmla="*/ 4019120 h 6860376"/>
              <a:gd name="connsiteX2018" fmla="*/ 6737217 w 10502838"/>
              <a:gd name="connsiteY2018" fmla="*/ 4095054 h 6860376"/>
              <a:gd name="connsiteX2019" fmla="*/ 6661283 w 10502838"/>
              <a:gd name="connsiteY2019" fmla="*/ 4170988 h 6860376"/>
              <a:gd name="connsiteX2020" fmla="*/ 6681612 w 10502838"/>
              <a:gd name="connsiteY2020" fmla="*/ 4191317 h 6860376"/>
              <a:gd name="connsiteX2021" fmla="*/ 6757546 w 10502838"/>
              <a:gd name="connsiteY2021" fmla="*/ 4115383 h 6860376"/>
              <a:gd name="connsiteX2022" fmla="*/ 6833480 w 10502838"/>
              <a:gd name="connsiteY2022" fmla="*/ 4191317 h 6860376"/>
              <a:gd name="connsiteX2023" fmla="*/ 6853809 w 10502838"/>
              <a:gd name="connsiteY2023" fmla="*/ 4170988 h 6860376"/>
              <a:gd name="connsiteX2024" fmla="*/ 6777875 w 10502838"/>
              <a:gd name="connsiteY2024" fmla="*/ 4095054 h 6860376"/>
              <a:gd name="connsiteX2025" fmla="*/ 6853809 w 10502838"/>
              <a:gd name="connsiteY2025" fmla="*/ 4019120 h 6860376"/>
              <a:gd name="connsiteX2026" fmla="*/ 6833480 w 10502838"/>
              <a:gd name="connsiteY2026" fmla="*/ 3998791 h 6860376"/>
              <a:gd name="connsiteX2027" fmla="*/ 6757546 w 10502838"/>
              <a:gd name="connsiteY2027" fmla="*/ 4074725 h 6860376"/>
              <a:gd name="connsiteX2028" fmla="*/ 6078921 w 10502838"/>
              <a:gd name="connsiteY2028" fmla="*/ 3998791 h 6860376"/>
              <a:gd name="connsiteX2029" fmla="*/ 6058592 w 10502838"/>
              <a:gd name="connsiteY2029" fmla="*/ 4019120 h 6860376"/>
              <a:gd name="connsiteX2030" fmla="*/ 6134526 w 10502838"/>
              <a:gd name="connsiteY2030" fmla="*/ 4095054 h 6860376"/>
              <a:gd name="connsiteX2031" fmla="*/ 6058592 w 10502838"/>
              <a:gd name="connsiteY2031" fmla="*/ 4170988 h 6860376"/>
              <a:gd name="connsiteX2032" fmla="*/ 6078921 w 10502838"/>
              <a:gd name="connsiteY2032" fmla="*/ 4191317 h 6860376"/>
              <a:gd name="connsiteX2033" fmla="*/ 6154855 w 10502838"/>
              <a:gd name="connsiteY2033" fmla="*/ 4115383 h 6860376"/>
              <a:gd name="connsiteX2034" fmla="*/ 6230789 w 10502838"/>
              <a:gd name="connsiteY2034" fmla="*/ 4191317 h 6860376"/>
              <a:gd name="connsiteX2035" fmla="*/ 6251118 w 10502838"/>
              <a:gd name="connsiteY2035" fmla="*/ 4170988 h 6860376"/>
              <a:gd name="connsiteX2036" fmla="*/ 6175184 w 10502838"/>
              <a:gd name="connsiteY2036" fmla="*/ 4095054 h 6860376"/>
              <a:gd name="connsiteX2037" fmla="*/ 6251118 w 10502838"/>
              <a:gd name="connsiteY2037" fmla="*/ 4019120 h 6860376"/>
              <a:gd name="connsiteX2038" fmla="*/ 6230789 w 10502838"/>
              <a:gd name="connsiteY2038" fmla="*/ 3998791 h 6860376"/>
              <a:gd name="connsiteX2039" fmla="*/ 6154855 w 10502838"/>
              <a:gd name="connsiteY2039" fmla="*/ 4074725 h 6860376"/>
              <a:gd name="connsiteX2040" fmla="*/ 5476828 w 10502838"/>
              <a:gd name="connsiteY2040" fmla="*/ 3998791 h 6860376"/>
              <a:gd name="connsiteX2041" fmla="*/ 5456499 w 10502838"/>
              <a:gd name="connsiteY2041" fmla="*/ 4019120 h 6860376"/>
              <a:gd name="connsiteX2042" fmla="*/ 5532433 w 10502838"/>
              <a:gd name="connsiteY2042" fmla="*/ 4095054 h 6860376"/>
              <a:gd name="connsiteX2043" fmla="*/ 5456499 w 10502838"/>
              <a:gd name="connsiteY2043" fmla="*/ 4170988 h 6860376"/>
              <a:gd name="connsiteX2044" fmla="*/ 5476828 w 10502838"/>
              <a:gd name="connsiteY2044" fmla="*/ 4191317 h 6860376"/>
              <a:gd name="connsiteX2045" fmla="*/ 5552762 w 10502838"/>
              <a:gd name="connsiteY2045" fmla="*/ 4115383 h 6860376"/>
              <a:gd name="connsiteX2046" fmla="*/ 5628697 w 10502838"/>
              <a:gd name="connsiteY2046" fmla="*/ 4191317 h 6860376"/>
              <a:gd name="connsiteX2047" fmla="*/ 5649025 w 10502838"/>
              <a:gd name="connsiteY2047" fmla="*/ 4170988 h 6860376"/>
              <a:gd name="connsiteX2048" fmla="*/ 5573091 w 10502838"/>
              <a:gd name="connsiteY2048" fmla="*/ 4095054 h 6860376"/>
              <a:gd name="connsiteX2049" fmla="*/ 5649025 w 10502838"/>
              <a:gd name="connsiteY2049" fmla="*/ 4019120 h 6860376"/>
              <a:gd name="connsiteX2050" fmla="*/ 5628697 w 10502838"/>
              <a:gd name="connsiteY2050" fmla="*/ 3998791 h 6860376"/>
              <a:gd name="connsiteX2051" fmla="*/ 5552762 w 10502838"/>
              <a:gd name="connsiteY2051" fmla="*/ 4074725 h 6860376"/>
              <a:gd name="connsiteX2052" fmla="*/ 4874137 w 10502838"/>
              <a:gd name="connsiteY2052" fmla="*/ 3998791 h 6860376"/>
              <a:gd name="connsiteX2053" fmla="*/ 4853808 w 10502838"/>
              <a:gd name="connsiteY2053" fmla="*/ 4019120 h 6860376"/>
              <a:gd name="connsiteX2054" fmla="*/ 4929742 w 10502838"/>
              <a:gd name="connsiteY2054" fmla="*/ 4095054 h 6860376"/>
              <a:gd name="connsiteX2055" fmla="*/ 4853808 w 10502838"/>
              <a:gd name="connsiteY2055" fmla="*/ 4170988 h 6860376"/>
              <a:gd name="connsiteX2056" fmla="*/ 4874137 w 10502838"/>
              <a:gd name="connsiteY2056" fmla="*/ 4191317 h 6860376"/>
              <a:gd name="connsiteX2057" fmla="*/ 4950071 w 10502838"/>
              <a:gd name="connsiteY2057" fmla="*/ 4115383 h 6860376"/>
              <a:gd name="connsiteX2058" fmla="*/ 5026005 w 10502838"/>
              <a:gd name="connsiteY2058" fmla="*/ 4191317 h 6860376"/>
              <a:gd name="connsiteX2059" fmla="*/ 5046334 w 10502838"/>
              <a:gd name="connsiteY2059" fmla="*/ 4170988 h 6860376"/>
              <a:gd name="connsiteX2060" fmla="*/ 4970400 w 10502838"/>
              <a:gd name="connsiteY2060" fmla="*/ 4095054 h 6860376"/>
              <a:gd name="connsiteX2061" fmla="*/ 5046334 w 10502838"/>
              <a:gd name="connsiteY2061" fmla="*/ 4019120 h 6860376"/>
              <a:gd name="connsiteX2062" fmla="*/ 5026005 w 10502838"/>
              <a:gd name="connsiteY2062" fmla="*/ 3998791 h 6860376"/>
              <a:gd name="connsiteX2063" fmla="*/ 4950071 w 10502838"/>
              <a:gd name="connsiteY2063" fmla="*/ 4074725 h 6860376"/>
              <a:gd name="connsiteX2064" fmla="*/ 4271446 w 10502838"/>
              <a:gd name="connsiteY2064" fmla="*/ 3998791 h 6860376"/>
              <a:gd name="connsiteX2065" fmla="*/ 4251117 w 10502838"/>
              <a:gd name="connsiteY2065" fmla="*/ 4019120 h 6860376"/>
              <a:gd name="connsiteX2066" fmla="*/ 4327052 w 10502838"/>
              <a:gd name="connsiteY2066" fmla="*/ 4095054 h 6860376"/>
              <a:gd name="connsiteX2067" fmla="*/ 4251117 w 10502838"/>
              <a:gd name="connsiteY2067" fmla="*/ 4170988 h 6860376"/>
              <a:gd name="connsiteX2068" fmla="*/ 4271446 w 10502838"/>
              <a:gd name="connsiteY2068" fmla="*/ 4191317 h 6860376"/>
              <a:gd name="connsiteX2069" fmla="*/ 4347380 w 10502838"/>
              <a:gd name="connsiteY2069" fmla="*/ 4115383 h 6860376"/>
              <a:gd name="connsiteX2070" fmla="*/ 4423315 w 10502838"/>
              <a:gd name="connsiteY2070" fmla="*/ 4191317 h 6860376"/>
              <a:gd name="connsiteX2071" fmla="*/ 4443644 w 10502838"/>
              <a:gd name="connsiteY2071" fmla="*/ 4170988 h 6860376"/>
              <a:gd name="connsiteX2072" fmla="*/ 4367709 w 10502838"/>
              <a:gd name="connsiteY2072" fmla="*/ 4095054 h 6860376"/>
              <a:gd name="connsiteX2073" fmla="*/ 4443644 w 10502838"/>
              <a:gd name="connsiteY2073" fmla="*/ 4019120 h 6860376"/>
              <a:gd name="connsiteX2074" fmla="*/ 4423315 w 10502838"/>
              <a:gd name="connsiteY2074" fmla="*/ 3998791 h 6860376"/>
              <a:gd name="connsiteX2075" fmla="*/ 4347380 w 10502838"/>
              <a:gd name="connsiteY2075" fmla="*/ 4074725 h 6860376"/>
              <a:gd name="connsiteX2076" fmla="*/ 3668756 w 10502838"/>
              <a:gd name="connsiteY2076" fmla="*/ 3998791 h 6860376"/>
              <a:gd name="connsiteX2077" fmla="*/ 3648427 w 10502838"/>
              <a:gd name="connsiteY2077" fmla="*/ 4019120 h 6860376"/>
              <a:gd name="connsiteX2078" fmla="*/ 3724361 w 10502838"/>
              <a:gd name="connsiteY2078" fmla="*/ 4095054 h 6860376"/>
              <a:gd name="connsiteX2079" fmla="*/ 3649025 w 10502838"/>
              <a:gd name="connsiteY2079" fmla="*/ 4170988 h 6860376"/>
              <a:gd name="connsiteX2080" fmla="*/ 3669354 w 10502838"/>
              <a:gd name="connsiteY2080" fmla="*/ 4191317 h 6860376"/>
              <a:gd name="connsiteX2081" fmla="*/ 3745288 w 10502838"/>
              <a:gd name="connsiteY2081" fmla="*/ 4115383 h 6860376"/>
              <a:gd name="connsiteX2082" fmla="*/ 3820624 w 10502838"/>
              <a:gd name="connsiteY2082" fmla="*/ 4191317 h 6860376"/>
              <a:gd name="connsiteX2083" fmla="*/ 3840953 w 10502838"/>
              <a:gd name="connsiteY2083" fmla="*/ 4170988 h 6860376"/>
              <a:gd name="connsiteX2084" fmla="*/ 3765019 w 10502838"/>
              <a:gd name="connsiteY2084" fmla="*/ 4095054 h 6860376"/>
              <a:gd name="connsiteX2085" fmla="*/ 3840953 w 10502838"/>
              <a:gd name="connsiteY2085" fmla="*/ 4019120 h 6860376"/>
              <a:gd name="connsiteX2086" fmla="*/ 3820624 w 10502838"/>
              <a:gd name="connsiteY2086" fmla="*/ 3998791 h 6860376"/>
              <a:gd name="connsiteX2087" fmla="*/ 3744690 w 10502838"/>
              <a:gd name="connsiteY2087" fmla="*/ 4074725 h 6860376"/>
              <a:gd name="connsiteX2088" fmla="*/ 3067284 w 10502838"/>
              <a:gd name="connsiteY2088" fmla="*/ 3998791 h 6860376"/>
              <a:gd name="connsiteX2089" fmla="*/ 3046955 w 10502838"/>
              <a:gd name="connsiteY2089" fmla="*/ 4019120 h 6860376"/>
              <a:gd name="connsiteX2090" fmla="*/ 3122889 w 10502838"/>
              <a:gd name="connsiteY2090" fmla="*/ 4095054 h 6860376"/>
              <a:gd name="connsiteX2091" fmla="*/ 3046955 w 10502838"/>
              <a:gd name="connsiteY2091" fmla="*/ 4170988 h 6860376"/>
              <a:gd name="connsiteX2092" fmla="*/ 3067284 w 10502838"/>
              <a:gd name="connsiteY2092" fmla="*/ 4191317 h 6860376"/>
              <a:gd name="connsiteX2093" fmla="*/ 3142621 w 10502838"/>
              <a:gd name="connsiteY2093" fmla="*/ 4115383 h 6860376"/>
              <a:gd name="connsiteX2094" fmla="*/ 3218557 w 10502838"/>
              <a:gd name="connsiteY2094" fmla="*/ 4191317 h 6860376"/>
              <a:gd name="connsiteX2095" fmla="*/ 3238886 w 10502838"/>
              <a:gd name="connsiteY2095" fmla="*/ 4170988 h 6860376"/>
              <a:gd name="connsiteX2096" fmla="*/ 3162950 w 10502838"/>
              <a:gd name="connsiteY2096" fmla="*/ 4095054 h 6860376"/>
              <a:gd name="connsiteX2097" fmla="*/ 3238886 w 10502838"/>
              <a:gd name="connsiteY2097" fmla="*/ 4019120 h 6860376"/>
              <a:gd name="connsiteX2098" fmla="*/ 3218557 w 10502838"/>
              <a:gd name="connsiteY2098" fmla="*/ 3998791 h 6860376"/>
              <a:gd name="connsiteX2099" fmla="*/ 3142621 w 10502838"/>
              <a:gd name="connsiteY2099" fmla="*/ 4074725 h 6860376"/>
              <a:gd name="connsiteX2100" fmla="*/ 2464590 w 10502838"/>
              <a:gd name="connsiteY2100" fmla="*/ 3998791 h 6860376"/>
              <a:gd name="connsiteX2101" fmla="*/ 2444261 w 10502838"/>
              <a:gd name="connsiteY2101" fmla="*/ 4019120 h 6860376"/>
              <a:gd name="connsiteX2102" fmla="*/ 2520196 w 10502838"/>
              <a:gd name="connsiteY2102" fmla="*/ 4095054 h 6860376"/>
              <a:gd name="connsiteX2103" fmla="*/ 2444261 w 10502838"/>
              <a:gd name="connsiteY2103" fmla="*/ 4170988 h 6860376"/>
              <a:gd name="connsiteX2104" fmla="*/ 2464590 w 10502838"/>
              <a:gd name="connsiteY2104" fmla="*/ 4191317 h 6860376"/>
              <a:gd name="connsiteX2105" fmla="*/ 2540525 w 10502838"/>
              <a:gd name="connsiteY2105" fmla="*/ 4115383 h 6860376"/>
              <a:gd name="connsiteX2106" fmla="*/ 2616460 w 10502838"/>
              <a:gd name="connsiteY2106" fmla="*/ 4191317 h 6860376"/>
              <a:gd name="connsiteX2107" fmla="*/ 2636789 w 10502838"/>
              <a:gd name="connsiteY2107" fmla="*/ 4170988 h 6860376"/>
              <a:gd name="connsiteX2108" fmla="*/ 2560854 w 10502838"/>
              <a:gd name="connsiteY2108" fmla="*/ 4095054 h 6860376"/>
              <a:gd name="connsiteX2109" fmla="*/ 2636789 w 10502838"/>
              <a:gd name="connsiteY2109" fmla="*/ 4019120 h 6860376"/>
              <a:gd name="connsiteX2110" fmla="*/ 2616460 w 10502838"/>
              <a:gd name="connsiteY2110" fmla="*/ 3998791 h 6860376"/>
              <a:gd name="connsiteX2111" fmla="*/ 2540525 w 10502838"/>
              <a:gd name="connsiteY2111" fmla="*/ 4074725 h 6860376"/>
              <a:gd name="connsiteX2112" fmla="*/ 1861896 w 10502838"/>
              <a:gd name="connsiteY2112" fmla="*/ 3998791 h 6860376"/>
              <a:gd name="connsiteX2113" fmla="*/ 1841566 w 10502838"/>
              <a:gd name="connsiteY2113" fmla="*/ 4019120 h 6860376"/>
              <a:gd name="connsiteX2114" fmla="*/ 1917501 w 10502838"/>
              <a:gd name="connsiteY2114" fmla="*/ 4095054 h 6860376"/>
              <a:gd name="connsiteX2115" fmla="*/ 1841566 w 10502838"/>
              <a:gd name="connsiteY2115" fmla="*/ 4170988 h 6860376"/>
              <a:gd name="connsiteX2116" fmla="*/ 1861896 w 10502838"/>
              <a:gd name="connsiteY2116" fmla="*/ 4191317 h 6860376"/>
              <a:gd name="connsiteX2117" fmla="*/ 1937830 w 10502838"/>
              <a:gd name="connsiteY2117" fmla="*/ 4115383 h 6860376"/>
              <a:gd name="connsiteX2118" fmla="*/ 2013765 w 10502838"/>
              <a:gd name="connsiteY2118" fmla="*/ 4191317 h 6860376"/>
              <a:gd name="connsiteX2119" fmla="*/ 2034094 w 10502838"/>
              <a:gd name="connsiteY2119" fmla="*/ 4170988 h 6860376"/>
              <a:gd name="connsiteX2120" fmla="*/ 1958159 w 10502838"/>
              <a:gd name="connsiteY2120" fmla="*/ 4095054 h 6860376"/>
              <a:gd name="connsiteX2121" fmla="*/ 2034094 w 10502838"/>
              <a:gd name="connsiteY2121" fmla="*/ 4019120 h 6860376"/>
              <a:gd name="connsiteX2122" fmla="*/ 2013765 w 10502838"/>
              <a:gd name="connsiteY2122" fmla="*/ 3998791 h 6860376"/>
              <a:gd name="connsiteX2123" fmla="*/ 1937830 w 10502838"/>
              <a:gd name="connsiteY2123" fmla="*/ 4074725 h 6860376"/>
              <a:gd name="connsiteX2124" fmla="*/ 657111 w 10502838"/>
              <a:gd name="connsiteY2124" fmla="*/ 3998791 h 6860376"/>
              <a:gd name="connsiteX2125" fmla="*/ 636782 w 10502838"/>
              <a:gd name="connsiteY2125" fmla="*/ 4019120 h 6860376"/>
              <a:gd name="connsiteX2126" fmla="*/ 712716 w 10502838"/>
              <a:gd name="connsiteY2126" fmla="*/ 4095054 h 6860376"/>
              <a:gd name="connsiteX2127" fmla="*/ 636782 w 10502838"/>
              <a:gd name="connsiteY2127" fmla="*/ 4170988 h 6860376"/>
              <a:gd name="connsiteX2128" fmla="*/ 657111 w 10502838"/>
              <a:gd name="connsiteY2128" fmla="*/ 4191317 h 6860376"/>
              <a:gd name="connsiteX2129" fmla="*/ 733045 w 10502838"/>
              <a:gd name="connsiteY2129" fmla="*/ 4115383 h 6860376"/>
              <a:gd name="connsiteX2130" fmla="*/ 808979 w 10502838"/>
              <a:gd name="connsiteY2130" fmla="*/ 4191317 h 6860376"/>
              <a:gd name="connsiteX2131" fmla="*/ 829308 w 10502838"/>
              <a:gd name="connsiteY2131" fmla="*/ 4170988 h 6860376"/>
              <a:gd name="connsiteX2132" fmla="*/ 753374 w 10502838"/>
              <a:gd name="connsiteY2132" fmla="*/ 4095054 h 6860376"/>
              <a:gd name="connsiteX2133" fmla="*/ 829308 w 10502838"/>
              <a:gd name="connsiteY2133" fmla="*/ 4019120 h 6860376"/>
              <a:gd name="connsiteX2134" fmla="*/ 808979 w 10502838"/>
              <a:gd name="connsiteY2134" fmla="*/ 3998791 h 6860376"/>
              <a:gd name="connsiteX2135" fmla="*/ 733045 w 10502838"/>
              <a:gd name="connsiteY2135" fmla="*/ 4074725 h 6860376"/>
              <a:gd name="connsiteX2136" fmla="*/ 1259202 w 10502838"/>
              <a:gd name="connsiteY2136" fmla="*/ 3998790 h 6860376"/>
              <a:gd name="connsiteX2137" fmla="*/ 1238874 w 10502838"/>
              <a:gd name="connsiteY2137" fmla="*/ 4019119 h 6860376"/>
              <a:gd name="connsiteX2138" fmla="*/ 1314806 w 10502838"/>
              <a:gd name="connsiteY2138" fmla="*/ 4095054 h 6860376"/>
              <a:gd name="connsiteX2139" fmla="*/ 1238874 w 10502838"/>
              <a:gd name="connsiteY2139" fmla="*/ 4170988 h 6860376"/>
              <a:gd name="connsiteX2140" fmla="*/ 1259202 w 10502838"/>
              <a:gd name="connsiteY2140" fmla="*/ 4191317 h 6860376"/>
              <a:gd name="connsiteX2141" fmla="*/ 1335734 w 10502838"/>
              <a:gd name="connsiteY2141" fmla="*/ 4115382 h 6860376"/>
              <a:gd name="connsiteX2142" fmla="*/ 1411071 w 10502838"/>
              <a:gd name="connsiteY2142" fmla="*/ 4191317 h 6860376"/>
              <a:gd name="connsiteX2143" fmla="*/ 1431399 w 10502838"/>
              <a:gd name="connsiteY2143" fmla="*/ 4170988 h 6860376"/>
              <a:gd name="connsiteX2144" fmla="*/ 1355465 w 10502838"/>
              <a:gd name="connsiteY2144" fmla="*/ 4095054 h 6860376"/>
              <a:gd name="connsiteX2145" fmla="*/ 1431399 w 10502838"/>
              <a:gd name="connsiteY2145" fmla="*/ 4019119 h 6860376"/>
              <a:gd name="connsiteX2146" fmla="*/ 1411071 w 10502838"/>
              <a:gd name="connsiteY2146" fmla="*/ 3998790 h 6860376"/>
              <a:gd name="connsiteX2147" fmla="*/ 1335135 w 10502838"/>
              <a:gd name="connsiteY2147" fmla="*/ 4074725 h 6860376"/>
              <a:gd name="connsiteX2148" fmla="*/ 55018 w 10502838"/>
              <a:gd name="connsiteY2148" fmla="*/ 3998790 h 6860376"/>
              <a:gd name="connsiteX2149" fmla="*/ 34689 w 10502838"/>
              <a:gd name="connsiteY2149" fmla="*/ 4019119 h 6860376"/>
              <a:gd name="connsiteX2150" fmla="*/ 110623 w 10502838"/>
              <a:gd name="connsiteY2150" fmla="*/ 4095054 h 6860376"/>
              <a:gd name="connsiteX2151" fmla="*/ 34091 w 10502838"/>
              <a:gd name="connsiteY2151" fmla="*/ 4170988 h 6860376"/>
              <a:gd name="connsiteX2152" fmla="*/ 54420 w 10502838"/>
              <a:gd name="connsiteY2152" fmla="*/ 4191317 h 6860376"/>
              <a:gd name="connsiteX2153" fmla="*/ 130354 w 10502838"/>
              <a:gd name="connsiteY2153" fmla="*/ 4115382 h 6860376"/>
              <a:gd name="connsiteX2154" fmla="*/ 206289 w 10502838"/>
              <a:gd name="connsiteY2154" fmla="*/ 4191317 h 6860376"/>
              <a:gd name="connsiteX2155" fmla="*/ 226617 w 10502838"/>
              <a:gd name="connsiteY2155" fmla="*/ 4170988 h 6860376"/>
              <a:gd name="connsiteX2156" fmla="*/ 150683 w 10502838"/>
              <a:gd name="connsiteY2156" fmla="*/ 4095054 h 6860376"/>
              <a:gd name="connsiteX2157" fmla="*/ 226617 w 10502838"/>
              <a:gd name="connsiteY2157" fmla="*/ 4019119 h 6860376"/>
              <a:gd name="connsiteX2158" fmla="*/ 206289 w 10502838"/>
              <a:gd name="connsiteY2158" fmla="*/ 3998790 h 6860376"/>
              <a:gd name="connsiteX2159" fmla="*/ 130354 w 10502838"/>
              <a:gd name="connsiteY2159" fmla="*/ 4074725 h 6860376"/>
              <a:gd name="connsiteX2160" fmla="*/ 1259800 w 10502838"/>
              <a:gd name="connsiteY2160" fmla="*/ 3973678 h 6860376"/>
              <a:gd name="connsiteX2161" fmla="*/ 1335734 w 10502838"/>
              <a:gd name="connsiteY2161" fmla="*/ 4049612 h 6860376"/>
              <a:gd name="connsiteX2162" fmla="*/ 1411668 w 10502838"/>
              <a:gd name="connsiteY2162" fmla="*/ 3973678 h 6860376"/>
              <a:gd name="connsiteX2163" fmla="*/ 1457707 w 10502838"/>
              <a:gd name="connsiteY2163" fmla="*/ 4019717 h 6860376"/>
              <a:gd name="connsiteX2164" fmla="*/ 1381175 w 10502838"/>
              <a:gd name="connsiteY2164" fmla="*/ 4095054 h 6860376"/>
              <a:gd name="connsiteX2165" fmla="*/ 1457109 w 10502838"/>
              <a:gd name="connsiteY2165" fmla="*/ 4170988 h 6860376"/>
              <a:gd name="connsiteX2166" fmla="*/ 1411071 w 10502838"/>
              <a:gd name="connsiteY2166" fmla="*/ 4217026 h 6860376"/>
              <a:gd name="connsiteX2167" fmla="*/ 1335135 w 10502838"/>
              <a:gd name="connsiteY2167" fmla="*/ 4141092 h 6860376"/>
              <a:gd name="connsiteX2168" fmla="*/ 1259800 w 10502838"/>
              <a:gd name="connsiteY2168" fmla="*/ 4216429 h 6860376"/>
              <a:gd name="connsiteX2169" fmla="*/ 1213762 w 10502838"/>
              <a:gd name="connsiteY2169" fmla="*/ 4170390 h 6860376"/>
              <a:gd name="connsiteX2170" fmla="*/ 1289695 w 10502838"/>
              <a:gd name="connsiteY2170" fmla="*/ 4094455 h 6860376"/>
              <a:gd name="connsiteX2171" fmla="*/ 1213762 w 10502838"/>
              <a:gd name="connsiteY2171" fmla="*/ 4019717 h 6860376"/>
              <a:gd name="connsiteX2172" fmla="*/ 55018 w 10502838"/>
              <a:gd name="connsiteY2172" fmla="*/ 3973678 h 6860376"/>
              <a:gd name="connsiteX2173" fmla="*/ 130952 w 10502838"/>
              <a:gd name="connsiteY2173" fmla="*/ 4049612 h 6860376"/>
              <a:gd name="connsiteX2174" fmla="*/ 206886 w 10502838"/>
              <a:gd name="connsiteY2174" fmla="*/ 3973678 h 6860376"/>
              <a:gd name="connsiteX2175" fmla="*/ 252925 w 10502838"/>
              <a:gd name="connsiteY2175" fmla="*/ 4019717 h 6860376"/>
              <a:gd name="connsiteX2176" fmla="*/ 176991 w 10502838"/>
              <a:gd name="connsiteY2176" fmla="*/ 4095651 h 6860376"/>
              <a:gd name="connsiteX2177" fmla="*/ 252925 w 10502838"/>
              <a:gd name="connsiteY2177" fmla="*/ 4171586 h 6860376"/>
              <a:gd name="connsiteX2178" fmla="*/ 206886 w 10502838"/>
              <a:gd name="connsiteY2178" fmla="*/ 4217625 h 6860376"/>
              <a:gd name="connsiteX2179" fmla="*/ 130952 w 10502838"/>
              <a:gd name="connsiteY2179" fmla="*/ 4141690 h 6860376"/>
              <a:gd name="connsiteX2180" fmla="*/ 55018 w 10502838"/>
              <a:gd name="connsiteY2180" fmla="*/ 4216429 h 6860376"/>
              <a:gd name="connsiteX2181" fmla="*/ 8979 w 10502838"/>
              <a:gd name="connsiteY2181" fmla="*/ 4170390 h 6860376"/>
              <a:gd name="connsiteX2182" fmla="*/ 84913 w 10502838"/>
              <a:gd name="connsiteY2182" fmla="*/ 4094455 h 6860376"/>
              <a:gd name="connsiteX2183" fmla="*/ 8979 w 10502838"/>
              <a:gd name="connsiteY2183" fmla="*/ 4019717 h 6860376"/>
              <a:gd name="connsiteX2184" fmla="*/ 10295963 w 10502838"/>
              <a:gd name="connsiteY2184" fmla="*/ 3972483 h 6860376"/>
              <a:gd name="connsiteX2185" fmla="*/ 10371897 w 10502838"/>
              <a:gd name="connsiteY2185" fmla="*/ 4048417 h 6860376"/>
              <a:gd name="connsiteX2186" fmla="*/ 10447831 w 10502838"/>
              <a:gd name="connsiteY2186" fmla="*/ 3972483 h 6860376"/>
              <a:gd name="connsiteX2187" fmla="*/ 10493870 w 10502838"/>
              <a:gd name="connsiteY2187" fmla="*/ 4018522 h 6860376"/>
              <a:gd name="connsiteX2188" fmla="*/ 10417936 w 10502838"/>
              <a:gd name="connsiteY2188" fmla="*/ 4094456 h 6860376"/>
              <a:gd name="connsiteX2189" fmla="*/ 10493870 w 10502838"/>
              <a:gd name="connsiteY2189" fmla="*/ 4170390 h 6860376"/>
              <a:gd name="connsiteX2190" fmla="*/ 10447831 w 10502838"/>
              <a:gd name="connsiteY2190" fmla="*/ 4216429 h 6860376"/>
              <a:gd name="connsiteX2191" fmla="*/ 10371897 w 10502838"/>
              <a:gd name="connsiteY2191" fmla="*/ 4140495 h 6860376"/>
              <a:gd name="connsiteX2192" fmla="*/ 10295963 w 10502838"/>
              <a:gd name="connsiteY2192" fmla="*/ 4216429 h 6860376"/>
              <a:gd name="connsiteX2193" fmla="*/ 10249924 w 10502838"/>
              <a:gd name="connsiteY2193" fmla="*/ 4170390 h 6860376"/>
              <a:gd name="connsiteX2194" fmla="*/ 10325858 w 10502838"/>
              <a:gd name="connsiteY2194" fmla="*/ 4094456 h 6860376"/>
              <a:gd name="connsiteX2195" fmla="*/ 10249924 w 10502838"/>
              <a:gd name="connsiteY2195" fmla="*/ 4018522 h 6860376"/>
              <a:gd name="connsiteX2196" fmla="*/ 9693272 w 10502838"/>
              <a:gd name="connsiteY2196" fmla="*/ 3972483 h 6860376"/>
              <a:gd name="connsiteX2197" fmla="*/ 9769206 w 10502838"/>
              <a:gd name="connsiteY2197" fmla="*/ 4048417 h 6860376"/>
              <a:gd name="connsiteX2198" fmla="*/ 9845140 w 10502838"/>
              <a:gd name="connsiteY2198" fmla="*/ 3972483 h 6860376"/>
              <a:gd name="connsiteX2199" fmla="*/ 9891180 w 10502838"/>
              <a:gd name="connsiteY2199" fmla="*/ 4018522 h 6860376"/>
              <a:gd name="connsiteX2200" fmla="*/ 9815245 w 10502838"/>
              <a:gd name="connsiteY2200" fmla="*/ 4094456 h 6860376"/>
              <a:gd name="connsiteX2201" fmla="*/ 9891180 w 10502838"/>
              <a:gd name="connsiteY2201" fmla="*/ 4170390 h 6860376"/>
              <a:gd name="connsiteX2202" fmla="*/ 9845140 w 10502838"/>
              <a:gd name="connsiteY2202" fmla="*/ 4216429 h 6860376"/>
              <a:gd name="connsiteX2203" fmla="*/ 9769206 w 10502838"/>
              <a:gd name="connsiteY2203" fmla="*/ 4140495 h 6860376"/>
              <a:gd name="connsiteX2204" fmla="*/ 9693272 w 10502838"/>
              <a:gd name="connsiteY2204" fmla="*/ 4216429 h 6860376"/>
              <a:gd name="connsiteX2205" fmla="*/ 9647233 w 10502838"/>
              <a:gd name="connsiteY2205" fmla="*/ 4170390 h 6860376"/>
              <a:gd name="connsiteX2206" fmla="*/ 9723167 w 10502838"/>
              <a:gd name="connsiteY2206" fmla="*/ 4094456 h 6860376"/>
              <a:gd name="connsiteX2207" fmla="*/ 9647233 w 10502838"/>
              <a:gd name="connsiteY2207" fmla="*/ 4018522 h 6860376"/>
              <a:gd name="connsiteX2208" fmla="*/ 9091777 w 10502838"/>
              <a:gd name="connsiteY2208" fmla="*/ 3972483 h 6860376"/>
              <a:gd name="connsiteX2209" fmla="*/ 9167711 w 10502838"/>
              <a:gd name="connsiteY2209" fmla="*/ 4048417 h 6860376"/>
              <a:gd name="connsiteX2210" fmla="*/ 9243645 w 10502838"/>
              <a:gd name="connsiteY2210" fmla="*/ 3972483 h 6860376"/>
              <a:gd name="connsiteX2211" fmla="*/ 9289684 w 10502838"/>
              <a:gd name="connsiteY2211" fmla="*/ 4018522 h 6860376"/>
              <a:gd name="connsiteX2212" fmla="*/ 9213750 w 10502838"/>
              <a:gd name="connsiteY2212" fmla="*/ 4094456 h 6860376"/>
              <a:gd name="connsiteX2213" fmla="*/ 9289684 w 10502838"/>
              <a:gd name="connsiteY2213" fmla="*/ 4170390 h 6860376"/>
              <a:gd name="connsiteX2214" fmla="*/ 9243645 w 10502838"/>
              <a:gd name="connsiteY2214" fmla="*/ 4216429 h 6860376"/>
              <a:gd name="connsiteX2215" fmla="*/ 9167711 w 10502838"/>
              <a:gd name="connsiteY2215" fmla="*/ 4140495 h 6860376"/>
              <a:gd name="connsiteX2216" fmla="*/ 9091777 w 10502838"/>
              <a:gd name="connsiteY2216" fmla="*/ 4216429 h 6860376"/>
              <a:gd name="connsiteX2217" fmla="*/ 9045738 w 10502838"/>
              <a:gd name="connsiteY2217" fmla="*/ 4170390 h 6860376"/>
              <a:gd name="connsiteX2218" fmla="*/ 9121672 w 10502838"/>
              <a:gd name="connsiteY2218" fmla="*/ 4094456 h 6860376"/>
              <a:gd name="connsiteX2219" fmla="*/ 9045738 w 10502838"/>
              <a:gd name="connsiteY2219" fmla="*/ 4018522 h 6860376"/>
              <a:gd name="connsiteX2220" fmla="*/ 8488488 w 10502838"/>
              <a:gd name="connsiteY2220" fmla="*/ 3972483 h 6860376"/>
              <a:gd name="connsiteX2221" fmla="*/ 8564422 w 10502838"/>
              <a:gd name="connsiteY2221" fmla="*/ 4048417 h 6860376"/>
              <a:gd name="connsiteX2222" fmla="*/ 8640356 w 10502838"/>
              <a:gd name="connsiteY2222" fmla="*/ 3972483 h 6860376"/>
              <a:gd name="connsiteX2223" fmla="*/ 8686396 w 10502838"/>
              <a:gd name="connsiteY2223" fmla="*/ 4018522 h 6860376"/>
              <a:gd name="connsiteX2224" fmla="*/ 8610461 w 10502838"/>
              <a:gd name="connsiteY2224" fmla="*/ 4094456 h 6860376"/>
              <a:gd name="connsiteX2225" fmla="*/ 8686396 w 10502838"/>
              <a:gd name="connsiteY2225" fmla="*/ 4170390 h 6860376"/>
              <a:gd name="connsiteX2226" fmla="*/ 8640356 w 10502838"/>
              <a:gd name="connsiteY2226" fmla="*/ 4216429 h 6860376"/>
              <a:gd name="connsiteX2227" fmla="*/ 8564422 w 10502838"/>
              <a:gd name="connsiteY2227" fmla="*/ 4140495 h 6860376"/>
              <a:gd name="connsiteX2228" fmla="*/ 8488488 w 10502838"/>
              <a:gd name="connsiteY2228" fmla="*/ 4216429 h 6860376"/>
              <a:gd name="connsiteX2229" fmla="*/ 8442449 w 10502838"/>
              <a:gd name="connsiteY2229" fmla="*/ 4170390 h 6860376"/>
              <a:gd name="connsiteX2230" fmla="*/ 8518383 w 10502838"/>
              <a:gd name="connsiteY2230" fmla="*/ 4094456 h 6860376"/>
              <a:gd name="connsiteX2231" fmla="*/ 8442449 w 10502838"/>
              <a:gd name="connsiteY2231" fmla="*/ 4018522 h 6860376"/>
              <a:gd name="connsiteX2232" fmla="*/ 7886396 w 10502838"/>
              <a:gd name="connsiteY2232" fmla="*/ 3972483 h 6860376"/>
              <a:gd name="connsiteX2233" fmla="*/ 7962330 w 10502838"/>
              <a:gd name="connsiteY2233" fmla="*/ 4048417 h 6860376"/>
              <a:gd name="connsiteX2234" fmla="*/ 8038264 w 10502838"/>
              <a:gd name="connsiteY2234" fmla="*/ 3972483 h 6860376"/>
              <a:gd name="connsiteX2235" fmla="*/ 8084303 w 10502838"/>
              <a:gd name="connsiteY2235" fmla="*/ 4018522 h 6860376"/>
              <a:gd name="connsiteX2236" fmla="*/ 8008369 w 10502838"/>
              <a:gd name="connsiteY2236" fmla="*/ 4094456 h 6860376"/>
              <a:gd name="connsiteX2237" fmla="*/ 8084303 w 10502838"/>
              <a:gd name="connsiteY2237" fmla="*/ 4170390 h 6860376"/>
              <a:gd name="connsiteX2238" fmla="*/ 8038264 w 10502838"/>
              <a:gd name="connsiteY2238" fmla="*/ 4216429 h 6860376"/>
              <a:gd name="connsiteX2239" fmla="*/ 7962330 w 10502838"/>
              <a:gd name="connsiteY2239" fmla="*/ 4140495 h 6860376"/>
              <a:gd name="connsiteX2240" fmla="*/ 7886396 w 10502838"/>
              <a:gd name="connsiteY2240" fmla="*/ 4216429 h 6860376"/>
              <a:gd name="connsiteX2241" fmla="*/ 7840357 w 10502838"/>
              <a:gd name="connsiteY2241" fmla="*/ 4170390 h 6860376"/>
              <a:gd name="connsiteX2242" fmla="*/ 7916291 w 10502838"/>
              <a:gd name="connsiteY2242" fmla="*/ 4094456 h 6860376"/>
              <a:gd name="connsiteX2243" fmla="*/ 7840357 w 10502838"/>
              <a:gd name="connsiteY2243" fmla="*/ 4018522 h 6860376"/>
              <a:gd name="connsiteX2244" fmla="*/ 7283705 w 10502838"/>
              <a:gd name="connsiteY2244" fmla="*/ 3972483 h 6860376"/>
              <a:gd name="connsiteX2245" fmla="*/ 7359639 w 10502838"/>
              <a:gd name="connsiteY2245" fmla="*/ 4048417 h 6860376"/>
              <a:gd name="connsiteX2246" fmla="*/ 7435573 w 10502838"/>
              <a:gd name="connsiteY2246" fmla="*/ 3972483 h 6860376"/>
              <a:gd name="connsiteX2247" fmla="*/ 7481613 w 10502838"/>
              <a:gd name="connsiteY2247" fmla="*/ 4018522 h 6860376"/>
              <a:gd name="connsiteX2248" fmla="*/ 7405678 w 10502838"/>
              <a:gd name="connsiteY2248" fmla="*/ 4094456 h 6860376"/>
              <a:gd name="connsiteX2249" fmla="*/ 7481613 w 10502838"/>
              <a:gd name="connsiteY2249" fmla="*/ 4170390 h 6860376"/>
              <a:gd name="connsiteX2250" fmla="*/ 7435573 w 10502838"/>
              <a:gd name="connsiteY2250" fmla="*/ 4216429 h 6860376"/>
              <a:gd name="connsiteX2251" fmla="*/ 7359639 w 10502838"/>
              <a:gd name="connsiteY2251" fmla="*/ 4140495 h 6860376"/>
              <a:gd name="connsiteX2252" fmla="*/ 7283705 w 10502838"/>
              <a:gd name="connsiteY2252" fmla="*/ 4216429 h 6860376"/>
              <a:gd name="connsiteX2253" fmla="*/ 7237666 w 10502838"/>
              <a:gd name="connsiteY2253" fmla="*/ 4170390 h 6860376"/>
              <a:gd name="connsiteX2254" fmla="*/ 7313600 w 10502838"/>
              <a:gd name="connsiteY2254" fmla="*/ 4094456 h 6860376"/>
              <a:gd name="connsiteX2255" fmla="*/ 7237666 w 10502838"/>
              <a:gd name="connsiteY2255" fmla="*/ 4018522 h 6860376"/>
              <a:gd name="connsiteX2256" fmla="*/ 6681612 w 10502838"/>
              <a:gd name="connsiteY2256" fmla="*/ 3972483 h 6860376"/>
              <a:gd name="connsiteX2257" fmla="*/ 6757546 w 10502838"/>
              <a:gd name="connsiteY2257" fmla="*/ 4048417 h 6860376"/>
              <a:gd name="connsiteX2258" fmla="*/ 6833480 w 10502838"/>
              <a:gd name="connsiteY2258" fmla="*/ 3972483 h 6860376"/>
              <a:gd name="connsiteX2259" fmla="*/ 6879519 w 10502838"/>
              <a:gd name="connsiteY2259" fmla="*/ 4018522 h 6860376"/>
              <a:gd name="connsiteX2260" fmla="*/ 6803585 w 10502838"/>
              <a:gd name="connsiteY2260" fmla="*/ 4094456 h 6860376"/>
              <a:gd name="connsiteX2261" fmla="*/ 6879519 w 10502838"/>
              <a:gd name="connsiteY2261" fmla="*/ 4170390 h 6860376"/>
              <a:gd name="connsiteX2262" fmla="*/ 6833480 w 10502838"/>
              <a:gd name="connsiteY2262" fmla="*/ 4216429 h 6860376"/>
              <a:gd name="connsiteX2263" fmla="*/ 6757546 w 10502838"/>
              <a:gd name="connsiteY2263" fmla="*/ 4140495 h 6860376"/>
              <a:gd name="connsiteX2264" fmla="*/ 6681612 w 10502838"/>
              <a:gd name="connsiteY2264" fmla="*/ 4216429 h 6860376"/>
              <a:gd name="connsiteX2265" fmla="*/ 6635573 w 10502838"/>
              <a:gd name="connsiteY2265" fmla="*/ 4170390 h 6860376"/>
              <a:gd name="connsiteX2266" fmla="*/ 6711507 w 10502838"/>
              <a:gd name="connsiteY2266" fmla="*/ 4094456 h 6860376"/>
              <a:gd name="connsiteX2267" fmla="*/ 6635573 w 10502838"/>
              <a:gd name="connsiteY2267" fmla="*/ 4018522 h 6860376"/>
              <a:gd name="connsiteX2268" fmla="*/ 6078921 w 10502838"/>
              <a:gd name="connsiteY2268" fmla="*/ 3972483 h 6860376"/>
              <a:gd name="connsiteX2269" fmla="*/ 6154855 w 10502838"/>
              <a:gd name="connsiteY2269" fmla="*/ 4048417 h 6860376"/>
              <a:gd name="connsiteX2270" fmla="*/ 6230789 w 10502838"/>
              <a:gd name="connsiteY2270" fmla="*/ 3972483 h 6860376"/>
              <a:gd name="connsiteX2271" fmla="*/ 6276829 w 10502838"/>
              <a:gd name="connsiteY2271" fmla="*/ 4018522 h 6860376"/>
              <a:gd name="connsiteX2272" fmla="*/ 6200894 w 10502838"/>
              <a:gd name="connsiteY2272" fmla="*/ 4094456 h 6860376"/>
              <a:gd name="connsiteX2273" fmla="*/ 6276829 w 10502838"/>
              <a:gd name="connsiteY2273" fmla="*/ 4170390 h 6860376"/>
              <a:gd name="connsiteX2274" fmla="*/ 6230789 w 10502838"/>
              <a:gd name="connsiteY2274" fmla="*/ 4216429 h 6860376"/>
              <a:gd name="connsiteX2275" fmla="*/ 6154855 w 10502838"/>
              <a:gd name="connsiteY2275" fmla="*/ 4140495 h 6860376"/>
              <a:gd name="connsiteX2276" fmla="*/ 6078921 w 10502838"/>
              <a:gd name="connsiteY2276" fmla="*/ 4216429 h 6860376"/>
              <a:gd name="connsiteX2277" fmla="*/ 6032882 w 10502838"/>
              <a:gd name="connsiteY2277" fmla="*/ 4170390 h 6860376"/>
              <a:gd name="connsiteX2278" fmla="*/ 6108816 w 10502838"/>
              <a:gd name="connsiteY2278" fmla="*/ 4094456 h 6860376"/>
              <a:gd name="connsiteX2279" fmla="*/ 6032882 w 10502838"/>
              <a:gd name="connsiteY2279" fmla="*/ 4018522 h 6860376"/>
              <a:gd name="connsiteX2280" fmla="*/ 5476828 w 10502838"/>
              <a:gd name="connsiteY2280" fmla="*/ 3972483 h 6860376"/>
              <a:gd name="connsiteX2281" fmla="*/ 5552762 w 10502838"/>
              <a:gd name="connsiteY2281" fmla="*/ 4048417 h 6860376"/>
              <a:gd name="connsiteX2282" fmla="*/ 5628697 w 10502838"/>
              <a:gd name="connsiteY2282" fmla="*/ 3972483 h 6860376"/>
              <a:gd name="connsiteX2283" fmla="*/ 5674735 w 10502838"/>
              <a:gd name="connsiteY2283" fmla="*/ 4018522 h 6860376"/>
              <a:gd name="connsiteX2284" fmla="*/ 5598801 w 10502838"/>
              <a:gd name="connsiteY2284" fmla="*/ 4094456 h 6860376"/>
              <a:gd name="connsiteX2285" fmla="*/ 5674735 w 10502838"/>
              <a:gd name="connsiteY2285" fmla="*/ 4170390 h 6860376"/>
              <a:gd name="connsiteX2286" fmla="*/ 5628099 w 10502838"/>
              <a:gd name="connsiteY2286" fmla="*/ 4216429 h 6860376"/>
              <a:gd name="connsiteX2287" fmla="*/ 5552164 w 10502838"/>
              <a:gd name="connsiteY2287" fmla="*/ 4140495 h 6860376"/>
              <a:gd name="connsiteX2288" fmla="*/ 5476828 w 10502838"/>
              <a:gd name="connsiteY2288" fmla="*/ 4216429 h 6860376"/>
              <a:gd name="connsiteX2289" fmla="*/ 5430789 w 10502838"/>
              <a:gd name="connsiteY2289" fmla="*/ 4170390 h 6860376"/>
              <a:gd name="connsiteX2290" fmla="*/ 5506723 w 10502838"/>
              <a:gd name="connsiteY2290" fmla="*/ 4094456 h 6860376"/>
              <a:gd name="connsiteX2291" fmla="*/ 5430789 w 10502838"/>
              <a:gd name="connsiteY2291" fmla="*/ 4018522 h 6860376"/>
              <a:gd name="connsiteX2292" fmla="*/ 4874137 w 10502838"/>
              <a:gd name="connsiteY2292" fmla="*/ 3972483 h 6860376"/>
              <a:gd name="connsiteX2293" fmla="*/ 4950071 w 10502838"/>
              <a:gd name="connsiteY2293" fmla="*/ 4048417 h 6860376"/>
              <a:gd name="connsiteX2294" fmla="*/ 5026005 w 10502838"/>
              <a:gd name="connsiteY2294" fmla="*/ 3972483 h 6860376"/>
              <a:gd name="connsiteX2295" fmla="*/ 5072044 w 10502838"/>
              <a:gd name="connsiteY2295" fmla="*/ 4018522 h 6860376"/>
              <a:gd name="connsiteX2296" fmla="*/ 4996110 w 10502838"/>
              <a:gd name="connsiteY2296" fmla="*/ 4094456 h 6860376"/>
              <a:gd name="connsiteX2297" fmla="*/ 5072044 w 10502838"/>
              <a:gd name="connsiteY2297" fmla="*/ 4170390 h 6860376"/>
              <a:gd name="connsiteX2298" fmla="*/ 5026005 w 10502838"/>
              <a:gd name="connsiteY2298" fmla="*/ 4216429 h 6860376"/>
              <a:gd name="connsiteX2299" fmla="*/ 4950071 w 10502838"/>
              <a:gd name="connsiteY2299" fmla="*/ 4140495 h 6860376"/>
              <a:gd name="connsiteX2300" fmla="*/ 4874137 w 10502838"/>
              <a:gd name="connsiteY2300" fmla="*/ 4216429 h 6860376"/>
              <a:gd name="connsiteX2301" fmla="*/ 4828098 w 10502838"/>
              <a:gd name="connsiteY2301" fmla="*/ 4170390 h 6860376"/>
              <a:gd name="connsiteX2302" fmla="*/ 4904032 w 10502838"/>
              <a:gd name="connsiteY2302" fmla="*/ 4094456 h 6860376"/>
              <a:gd name="connsiteX2303" fmla="*/ 4828098 w 10502838"/>
              <a:gd name="connsiteY2303" fmla="*/ 4018522 h 6860376"/>
              <a:gd name="connsiteX2304" fmla="*/ 4272044 w 10502838"/>
              <a:gd name="connsiteY2304" fmla="*/ 3972483 h 6860376"/>
              <a:gd name="connsiteX2305" fmla="*/ 4347978 w 10502838"/>
              <a:gd name="connsiteY2305" fmla="*/ 4048417 h 6860376"/>
              <a:gd name="connsiteX2306" fmla="*/ 4423913 w 10502838"/>
              <a:gd name="connsiteY2306" fmla="*/ 3972483 h 6860376"/>
              <a:gd name="connsiteX2307" fmla="*/ 4469951 w 10502838"/>
              <a:gd name="connsiteY2307" fmla="*/ 4018522 h 6860376"/>
              <a:gd name="connsiteX2308" fmla="*/ 4394017 w 10502838"/>
              <a:gd name="connsiteY2308" fmla="*/ 4094456 h 6860376"/>
              <a:gd name="connsiteX2309" fmla="*/ 4469951 w 10502838"/>
              <a:gd name="connsiteY2309" fmla="*/ 4170390 h 6860376"/>
              <a:gd name="connsiteX2310" fmla="*/ 4423913 w 10502838"/>
              <a:gd name="connsiteY2310" fmla="*/ 4216429 h 6860376"/>
              <a:gd name="connsiteX2311" fmla="*/ 4347978 w 10502838"/>
              <a:gd name="connsiteY2311" fmla="*/ 4140495 h 6860376"/>
              <a:gd name="connsiteX2312" fmla="*/ 4272044 w 10502838"/>
              <a:gd name="connsiteY2312" fmla="*/ 4216429 h 6860376"/>
              <a:gd name="connsiteX2313" fmla="*/ 4226005 w 10502838"/>
              <a:gd name="connsiteY2313" fmla="*/ 4170390 h 6860376"/>
              <a:gd name="connsiteX2314" fmla="*/ 4301939 w 10502838"/>
              <a:gd name="connsiteY2314" fmla="*/ 4094456 h 6860376"/>
              <a:gd name="connsiteX2315" fmla="*/ 4226005 w 10502838"/>
              <a:gd name="connsiteY2315" fmla="*/ 4018522 h 6860376"/>
              <a:gd name="connsiteX2316" fmla="*/ 3668756 w 10502838"/>
              <a:gd name="connsiteY2316" fmla="*/ 3972483 h 6860376"/>
              <a:gd name="connsiteX2317" fmla="*/ 3744690 w 10502838"/>
              <a:gd name="connsiteY2317" fmla="*/ 4048417 h 6860376"/>
              <a:gd name="connsiteX2318" fmla="*/ 3820624 w 10502838"/>
              <a:gd name="connsiteY2318" fmla="*/ 3972483 h 6860376"/>
              <a:gd name="connsiteX2319" fmla="*/ 3866663 w 10502838"/>
              <a:gd name="connsiteY2319" fmla="*/ 4018522 h 6860376"/>
              <a:gd name="connsiteX2320" fmla="*/ 3790729 w 10502838"/>
              <a:gd name="connsiteY2320" fmla="*/ 4094456 h 6860376"/>
              <a:gd name="connsiteX2321" fmla="*/ 3866663 w 10502838"/>
              <a:gd name="connsiteY2321" fmla="*/ 4170390 h 6860376"/>
              <a:gd name="connsiteX2322" fmla="*/ 3820624 w 10502838"/>
              <a:gd name="connsiteY2322" fmla="*/ 4216429 h 6860376"/>
              <a:gd name="connsiteX2323" fmla="*/ 3744690 w 10502838"/>
              <a:gd name="connsiteY2323" fmla="*/ 4140495 h 6860376"/>
              <a:gd name="connsiteX2324" fmla="*/ 3668756 w 10502838"/>
              <a:gd name="connsiteY2324" fmla="*/ 4216429 h 6860376"/>
              <a:gd name="connsiteX2325" fmla="*/ 3622717 w 10502838"/>
              <a:gd name="connsiteY2325" fmla="*/ 4170390 h 6860376"/>
              <a:gd name="connsiteX2326" fmla="*/ 3698651 w 10502838"/>
              <a:gd name="connsiteY2326" fmla="*/ 4094456 h 6860376"/>
              <a:gd name="connsiteX2327" fmla="*/ 3622717 w 10502838"/>
              <a:gd name="connsiteY2327" fmla="*/ 4018522 h 6860376"/>
              <a:gd name="connsiteX2328" fmla="*/ 3067284 w 10502838"/>
              <a:gd name="connsiteY2328" fmla="*/ 3972483 h 6860376"/>
              <a:gd name="connsiteX2329" fmla="*/ 3143218 w 10502838"/>
              <a:gd name="connsiteY2329" fmla="*/ 4048417 h 6860376"/>
              <a:gd name="connsiteX2330" fmla="*/ 3219155 w 10502838"/>
              <a:gd name="connsiteY2330" fmla="*/ 3972483 h 6860376"/>
              <a:gd name="connsiteX2331" fmla="*/ 3265193 w 10502838"/>
              <a:gd name="connsiteY2331" fmla="*/ 4018522 h 6860376"/>
              <a:gd name="connsiteX2332" fmla="*/ 3189258 w 10502838"/>
              <a:gd name="connsiteY2332" fmla="*/ 4094456 h 6860376"/>
              <a:gd name="connsiteX2333" fmla="*/ 3265193 w 10502838"/>
              <a:gd name="connsiteY2333" fmla="*/ 4170390 h 6860376"/>
              <a:gd name="connsiteX2334" fmla="*/ 3218557 w 10502838"/>
              <a:gd name="connsiteY2334" fmla="*/ 4216429 h 6860376"/>
              <a:gd name="connsiteX2335" fmla="*/ 3142621 w 10502838"/>
              <a:gd name="connsiteY2335" fmla="*/ 4140495 h 6860376"/>
              <a:gd name="connsiteX2336" fmla="*/ 3067284 w 10502838"/>
              <a:gd name="connsiteY2336" fmla="*/ 4216429 h 6860376"/>
              <a:gd name="connsiteX2337" fmla="*/ 3021245 w 10502838"/>
              <a:gd name="connsiteY2337" fmla="*/ 4170390 h 6860376"/>
              <a:gd name="connsiteX2338" fmla="*/ 3097179 w 10502838"/>
              <a:gd name="connsiteY2338" fmla="*/ 4094456 h 6860376"/>
              <a:gd name="connsiteX2339" fmla="*/ 3021245 w 10502838"/>
              <a:gd name="connsiteY2339" fmla="*/ 4018522 h 6860376"/>
              <a:gd name="connsiteX2340" fmla="*/ 2464590 w 10502838"/>
              <a:gd name="connsiteY2340" fmla="*/ 3972483 h 6860376"/>
              <a:gd name="connsiteX2341" fmla="*/ 2540525 w 10502838"/>
              <a:gd name="connsiteY2341" fmla="*/ 4048417 h 6860376"/>
              <a:gd name="connsiteX2342" fmla="*/ 2616460 w 10502838"/>
              <a:gd name="connsiteY2342" fmla="*/ 3972483 h 6860376"/>
              <a:gd name="connsiteX2343" fmla="*/ 2662499 w 10502838"/>
              <a:gd name="connsiteY2343" fmla="*/ 4018522 h 6860376"/>
              <a:gd name="connsiteX2344" fmla="*/ 2586565 w 10502838"/>
              <a:gd name="connsiteY2344" fmla="*/ 4094456 h 6860376"/>
              <a:gd name="connsiteX2345" fmla="*/ 2662499 w 10502838"/>
              <a:gd name="connsiteY2345" fmla="*/ 4170390 h 6860376"/>
              <a:gd name="connsiteX2346" fmla="*/ 2616460 w 10502838"/>
              <a:gd name="connsiteY2346" fmla="*/ 4216429 h 6860376"/>
              <a:gd name="connsiteX2347" fmla="*/ 2540525 w 10502838"/>
              <a:gd name="connsiteY2347" fmla="*/ 4140495 h 6860376"/>
              <a:gd name="connsiteX2348" fmla="*/ 2464590 w 10502838"/>
              <a:gd name="connsiteY2348" fmla="*/ 4216429 h 6860376"/>
              <a:gd name="connsiteX2349" fmla="*/ 2418551 w 10502838"/>
              <a:gd name="connsiteY2349" fmla="*/ 4170390 h 6860376"/>
              <a:gd name="connsiteX2350" fmla="*/ 2494485 w 10502838"/>
              <a:gd name="connsiteY2350" fmla="*/ 4094456 h 6860376"/>
              <a:gd name="connsiteX2351" fmla="*/ 2418551 w 10502838"/>
              <a:gd name="connsiteY2351" fmla="*/ 4018522 h 6860376"/>
              <a:gd name="connsiteX2352" fmla="*/ 1861896 w 10502838"/>
              <a:gd name="connsiteY2352" fmla="*/ 3972483 h 6860376"/>
              <a:gd name="connsiteX2353" fmla="*/ 1937830 w 10502838"/>
              <a:gd name="connsiteY2353" fmla="*/ 4048417 h 6860376"/>
              <a:gd name="connsiteX2354" fmla="*/ 2013765 w 10502838"/>
              <a:gd name="connsiteY2354" fmla="*/ 3972483 h 6860376"/>
              <a:gd name="connsiteX2355" fmla="*/ 2059804 w 10502838"/>
              <a:gd name="connsiteY2355" fmla="*/ 4018522 h 6860376"/>
              <a:gd name="connsiteX2356" fmla="*/ 1983870 w 10502838"/>
              <a:gd name="connsiteY2356" fmla="*/ 4094456 h 6860376"/>
              <a:gd name="connsiteX2357" fmla="*/ 2059804 w 10502838"/>
              <a:gd name="connsiteY2357" fmla="*/ 4170390 h 6860376"/>
              <a:gd name="connsiteX2358" fmla="*/ 2013765 w 10502838"/>
              <a:gd name="connsiteY2358" fmla="*/ 4216429 h 6860376"/>
              <a:gd name="connsiteX2359" fmla="*/ 1937830 w 10502838"/>
              <a:gd name="connsiteY2359" fmla="*/ 4140495 h 6860376"/>
              <a:gd name="connsiteX2360" fmla="*/ 1861896 w 10502838"/>
              <a:gd name="connsiteY2360" fmla="*/ 4216429 h 6860376"/>
              <a:gd name="connsiteX2361" fmla="*/ 1815856 w 10502838"/>
              <a:gd name="connsiteY2361" fmla="*/ 4170390 h 6860376"/>
              <a:gd name="connsiteX2362" fmla="*/ 1891792 w 10502838"/>
              <a:gd name="connsiteY2362" fmla="*/ 4094456 h 6860376"/>
              <a:gd name="connsiteX2363" fmla="*/ 1815856 w 10502838"/>
              <a:gd name="connsiteY2363" fmla="*/ 4018522 h 6860376"/>
              <a:gd name="connsiteX2364" fmla="*/ 657111 w 10502838"/>
              <a:gd name="connsiteY2364" fmla="*/ 3972483 h 6860376"/>
              <a:gd name="connsiteX2365" fmla="*/ 733045 w 10502838"/>
              <a:gd name="connsiteY2365" fmla="*/ 4048417 h 6860376"/>
              <a:gd name="connsiteX2366" fmla="*/ 808979 w 10502838"/>
              <a:gd name="connsiteY2366" fmla="*/ 3972483 h 6860376"/>
              <a:gd name="connsiteX2367" fmla="*/ 855018 w 10502838"/>
              <a:gd name="connsiteY2367" fmla="*/ 4018522 h 6860376"/>
              <a:gd name="connsiteX2368" fmla="*/ 779084 w 10502838"/>
              <a:gd name="connsiteY2368" fmla="*/ 4094456 h 6860376"/>
              <a:gd name="connsiteX2369" fmla="*/ 855018 w 10502838"/>
              <a:gd name="connsiteY2369" fmla="*/ 4170390 h 6860376"/>
              <a:gd name="connsiteX2370" fmla="*/ 808979 w 10502838"/>
              <a:gd name="connsiteY2370" fmla="*/ 4216429 h 6860376"/>
              <a:gd name="connsiteX2371" fmla="*/ 733045 w 10502838"/>
              <a:gd name="connsiteY2371" fmla="*/ 4140495 h 6860376"/>
              <a:gd name="connsiteX2372" fmla="*/ 657111 w 10502838"/>
              <a:gd name="connsiteY2372" fmla="*/ 4216429 h 6860376"/>
              <a:gd name="connsiteX2373" fmla="*/ 611072 w 10502838"/>
              <a:gd name="connsiteY2373" fmla="*/ 4170390 h 6860376"/>
              <a:gd name="connsiteX2374" fmla="*/ 687006 w 10502838"/>
              <a:gd name="connsiteY2374" fmla="*/ 4094456 h 6860376"/>
              <a:gd name="connsiteX2375" fmla="*/ 611072 w 10502838"/>
              <a:gd name="connsiteY2375" fmla="*/ 4018522 h 6860376"/>
              <a:gd name="connsiteX2376" fmla="*/ 10348579 w 10502838"/>
              <a:gd name="connsiteY2376" fmla="*/ 3524052 h 6860376"/>
              <a:gd name="connsiteX2377" fmla="*/ 10395813 w 10502838"/>
              <a:gd name="connsiteY2377" fmla="*/ 3524052 h 6860376"/>
              <a:gd name="connsiteX2378" fmla="*/ 10395813 w 10502838"/>
              <a:gd name="connsiteY2378" fmla="*/ 3631077 h 6860376"/>
              <a:gd name="connsiteX2379" fmla="*/ 10502838 w 10502838"/>
              <a:gd name="connsiteY2379" fmla="*/ 3631077 h 6860376"/>
              <a:gd name="connsiteX2380" fmla="*/ 10502838 w 10502838"/>
              <a:gd name="connsiteY2380" fmla="*/ 3678312 h 6860376"/>
              <a:gd name="connsiteX2381" fmla="*/ 10395813 w 10502838"/>
              <a:gd name="connsiteY2381" fmla="*/ 3678312 h 6860376"/>
              <a:gd name="connsiteX2382" fmla="*/ 10395813 w 10502838"/>
              <a:gd name="connsiteY2382" fmla="*/ 3785337 h 6860376"/>
              <a:gd name="connsiteX2383" fmla="*/ 10348579 w 10502838"/>
              <a:gd name="connsiteY2383" fmla="*/ 3785337 h 6860376"/>
              <a:gd name="connsiteX2384" fmla="*/ 10348579 w 10502838"/>
              <a:gd name="connsiteY2384" fmla="*/ 3678312 h 6860376"/>
              <a:gd name="connsiteX2385" fmla="*/ 10241553 w 10502838"/>
              <a:gd name="connsiteY2385" fmla="*/ 3678312 h 6860376"/>
              <a:gd name="connsiteX2386" fmla="*/ 10241553 w 10502838"/>
              <a:gd name="connsiteY2386" fmla="*/ 3631077 h 6860376"/>
              <a:gd name="connsiteX2387" fmla="*/ 10348579 w 10502838"/>
              <a:gd name="connsiteY2387" fmla="*/ 3631077 h 6860376"/>
              <a:gd name="connsiteX2388" fmla="*/ 9746486 w 10502838"/>
              <a:gd name="connsiteY2388" fmla="*/ 3524052 h 6860376"/>
              <a:gd name="connsiteX2389" fmla="*/ 9793123 w 10502838"/>
              <a:gd name="connsiteY2389" fmla="*/ 3524052 h 6860376"/>
              <a:gd name="connsiteX2390" fmla="*/ 9793123 w 10502838"/>
              <a:gd name="connsiteY2390" fmla="*/ 3631077 h 6860376"/>
              <a:gd name="connsiteX2391" fmla="*/ 9900148 w 10502838"/>
              <a:gd name="connsiteY2391" fmla="*/ 3631077 h 6860376"/>
              <a:gd name="connsiteX2392" fmla="*/ 9900148 w 10502838"/>
              <a:gd name="connsiteY2392" fmla="*/ 3678312 h 6860376"/>
              <a:gd name="connsiteX2393" fmla="*/ 9793123 w 10502838"/>
              <a:gd name="connsiteY2393" fmla="*/ 3678312 h 6860376"/>
              <a:gd name="connsiteX2394" fmla="*/ 9793123 w 10502838"/>
              <a:gd name="connsiteY2394" fmla="*/ 3785337 h 6860376"/>
              <a:gd name="connsiteX2395" fmla="*/ 9746486 w 10502838"/>
              <a:gd name="connsiteY2395" fmla="*/ 3785337 h 6860376"/>
              <a:gd name="connsiteX2396" fmla="*/ 9746486 w 10502838"/>
              <a:gd name="connsiteY2396" fmla="*/ 3678312 h 6860376"/>
              <a:gd name="connsiteX2397" fmla="*/ 9639460 w 10502838"/>
              <a:gd name="connsiteY2397" fmla="*/ 3678312 h 6860376"/>
              <a:gd name="connsiteX2398" fmla="*/ 9639460 w 10502838"/>
              <a:gd name="connsiteY2398" fmla="*/ 3631077 h 6860376"/>
              <a:gd name="connsiteX2399" fmla="*/ 9746486 w 10502838"/>
              <a:gd name="connsiteY2399" fmla="*/ 3631077 h 6860376"/>
              <a:gd name="connsiteX2400" fmla="*/ 9143796 w 10502838"/>
              <a:gd name="connsiteY2400" fmla="*/ 3524052 h 6860376"/>
              <a:gd name="connsiteX2401" fmla="*/ 9191030 w 10502838"/>
              <a:gd name="connsiteY2401" fmla="*/ 3524052 h 6860376"/>
              <a:gd name="connsiteX2402" fmla="*/ 9191030 w 10502838"/>
              <a:gd name="connsiteY2402" fmla="*/ 3631077 h 6860376"/>
              <a:gd name="connsiteX2403" fmla="*/ 9298055 w 10502838"/>
              <a:gd name="connsiteY2403" fmla="*/ 3631077 h 6860376"/>
              <a:gd name="connsiteX2404" fmla="*/ 9298055 w 10502838"/>
              <a:gd name="connsiteY2404" fmla="*/ 3678312 h 6860376"/>
              <a:gd name="connsiteX2405" fmla="*/ 9191030 w 10502838"/>
              <a:gd name="connsiteY2405" fmla="*/ 3678312 h 6860376"/>
              <a:gd name="connsiteX2406" fmla="*/ 9191030 w 10502838"/>
              <a:gd name="connsiteY2406" fmla="*/ 3785337 h 6860376"/>
              <a:gd name="connsiteX2407" fmla="*/ 9143796 w 10502838"/>
              <a:gd name="connsiteY2407" fmla="*/ 3785337 h 6860376"/>
              <a:gd name="connsiteX2408" fmla="*/ 9143796 w 10502838"/>
              <a:gd name="connsiteY2408" fmla="*/ 3678312 h 6860376"/>
              <a:gd name="connsiteX2409" fmla="*/ 9036770 w 10502838"/>
              <a:gd name="connsiteY2409" fmla="*/ 3678312 h 6860376"/>
              <a:gd name="connsiteX2410" fmla="*/ 9036770 w 10502838"/>
              <a:gd name="connsiteY2410" fmla="*/ 3631077 h 6860376"/>
              <a:gd name="connsiteX2411" fmla="*/ 9143796 w 10502838"/>
              <a:gd name="connsiteY2411" fmla="*/ 3631077 h 6860376"/>
              <a:gd name="connsiteX2412" fmla="*/ 8541105 w 10502838"/>
              <a:gd name="connsiteY2412" fmla="*/ 3524052 h 6860376"/>
              <a:gd name="connsiteX2413" fmla="*/ 8588339 w 10502838"/>
              <a:gd name="connsiteY2413" fmla="*/ 3524052 h 6860376"/>
              <a:gd name="connsiteX2414" fmla="*/ 8588339 w 10502838"/>
              <a:gd name="connsiteY2414" fmla="*/ 3631077 h 6860376"/>
              <a:gd name="connsiteX2415" fmla="*/ 8695365 w 10502838"/>
              <a:gd name="connsiteY2415" fmla="*/ 3631077 h 6860376"/>
              <a:gd name="connsiteX2416" fmla="*/ 8695365 w 10502838"/>
              <a:gd name="connsiteY2416" fmla="*/ 3678312 h 6860376"/>
              <a:gd name="connsiteX2417" fmla="*/ 8588339 w 10502838"/>
              <a:gd name="connsiteY2417" fmla="*/ 3678312 h 6860376"/>
              <a:gd name="connsiteX2418" fmla="*/ 8588339 w 10502838"/>
              <a:gd name="connsiteY2418" fmla="*/ 3785337 h 6860376"/>
              <a:gd name="connsiteX2419" fmla="*/ 8541105 w 10502838"/>
              <a:gd name="connsiteY2419" fmla="*/ 3785337 h 6860376"/>
              <a:gd name="connsiteX2420" fmla="*/ 8541105 w 10502838"/>
              <a:gd name="connsiteY2420" fmla="*/ 3678312 h 6860376"/>
              <a:gd name="connsiteX2421" fmla="*/ 8434079 w 10502838"/>
              <a:gd name="connsiteY2421" fmla="*/ 3678312 h 6860376"/>
              <a:gd name="connsiteX2422" fmla="*/ 8434079 w 10502838"/>
              <a:gd name="connsiteY2422" fmla="*/ 3631077 h 6860376"/>
              <a:gd name="connsiteX2423" fmla="*/ 8541105 w 10502838"/>
              <a:gd name="connsiteY2423" fmla="*/ 3631077 h 6860376"/>
              <a:gd name="connsiteX2424" fmla="*/ 7939012 w 10502838"/>
              <a:gd name="connsiteY2424" fmla="*/ 3524052 h 6860376"/>
              <a:gd name="connsiteX2425" fmla="*/ 7985648 w 10502838"/>
              <a:gd name="connsiteY2425" fmla="*/ 3524052 h 6860376"/>
              <a:gd name="connsiteX2426" fmla="*/ 7985648 w 10502838"/>
              <a:gd name="connsiteY2426" fmla="*/ 3631077 h 6860376"/>
              <a:gd name="connsiteX2427" fmla="*/ 8092674 w 10502838"/>
              <a:gd name="connsiteY2427" fmla="*/ 3631077 h 6860376"/>
              <a:gd name="connsiteX2428" fmla="*/ 8092674 w 10502838"/>
              <a:gd name="connsiteY2428" fmla="*/ 3678312 h 6860376"/>
              <a:gd name="connsiteX2429" fmla="*/ 7985648 w 10502838"/>
              <a:gd name="connsiteY2429" fmla="*/ 3678312 h 6860376"/>
              <a:gd name="connsiteX2430" fmla="*/ 7985648 w 10502838"/>
              <a:gd name="connsiteY2430" fmla="*/ 3785337 h 6860376"/>
              <a:gd name="connsiteX2431" fmla="*/ 7939012 w 10502838"/>
              <a:gd name="connsiteY2431" fmla="*/ 3785337 h 6860376"/>
              <a:gd name="connsiteX2432" fmla="*/ 7939012 w 10502838"/>
              <a:gd name="connsiteY2432" fmla="*/ 3678312 h 6860376"/>
              <a:gd name="connsiteX2433" fmla="*/ 7831986 w 10502838"/>
              <a:gd name="connsiteY2433" fmla="*/ 3678312 h 6860376"/>
              <a:gd name="connsiteX2434" fmla="*/ 7831986 w 10502838"/>
              <a:gd name="connsiteY2434" fmla="*/ 3631077 h 6860376"/>
              <a:gd name="connsiteX2435" fmla="*/ 7939012 w 10502838"/>
              <a:gd name="connsiteY2435" fmla="*/ 3631077 h 6860376"/>
              <a:gd name="connsiteX2436" fmla="*/ 7336321 w 10502838"/>
              <a:gd name="connsiteY2436" fmla="*/ 3524052 h 6860376"/>
              <a:gd name="connsiteX2437" fmla="*/ 7383555 w 10502838"/>
              <a:gd name="connsiteY2437" fmla="*/ 3524052 h 6860376"/>
              <a:gd name="connsiteX2438" fmla="*/ 7383555 w 10502838"/>
              <a:gd name="connsiteY2438" fmla="*/ 3631077 h 6860376"/>
              <a:gd name="connsiteX2439" fmla="*/ 7490581 w 10502838"/>
              <a:gd name="connsiteY2439" fmla="*/ 3631077 h 6860376"/>
              <a:gd name="connsiteX2440" fmla="*/ 7490581 w 10502838"/>
              <a:gd name="connsiteY2440" fmla="*/ 3678312 h 6860376"/>
              <a:gd name="connsiteX2441" fmla="*/ 7383555 w 10502838"/>
              <a:gd name="connsiteY2441" fmla="*/ 3678312 h 6860376"/>
              <a:gd name="connsiteX2442" fmla="*/ 7383555 w 10502838"/>
              <a:gd name="connsiteY2442" fmla="*/ 3785337 h 6860376"/>
              <a:gd name="connsiteX2443" fmla="*/ 7336321 w 10502838"/>
              <a:gd name="connsiteY2443" fmla="*/ 3785337 h 6860376"/>
              <a:gd name="connsiteX2444" fmla="*/ 7336321 w 10502838"/>
              <a:gd name="connsiteY2444" fmla="*/ 3678312 h 6860376"/>
              <a:gd name="connsiteX2445" fmla="*/ 7229295 w 10502838"/>
              <a:gd name="connsiteY2445" fmla="*/ 3678312 h 6860376"/>
              <a:gd name="connsiteX2446" fmla="*/ 7229295 w 10502838"/>
              <a:gd name="connsiteY2446" fmla="*/ 3631077 h 6860376"/>
              <a:gd name="connsiteX2447" fmla="*/ 7336321 w 10502838"/>
              <a:gd name="connsiteY2447" fmla="*/ 3631077 h 6860376"/>
              <a:gd name="connsiteX2448" fmla="*/ 6734228 w 10502838"/>
              <a:gd name="connsiteY2448" fmla="*/ 3524052 h 6860376"/>
              <a:gd name="connsiteX2449" fmla="*/ 6780864 w 10502838"/>
              <a:gd name="connsiteY2449" fmla="*/ 3524052 h 6860376"/>
              <a:gd name="connsiteX2450" fmla="*/ 6780864 w 10502838"/>
              <a:gd name="connsiteY2450" fmla="*/ 3631077 h 6860376"/>
              <a:gd name="connsiteX2451" fmla="*/ 6887890 w 10502838"/>
              <a:gd name="connsiteY2451" fmla="*/ 3631077 h 6860376"/>
              <a:gd name="connsiteX2452" fmla="*/ 6887890 w 10502838"/>
              <a:gd name="connsiteY2452" fmla="*/ 3678312 h 6860376"/>
              <a:gd name="connsiteX2453" fmla="*/ 6780864 w 10502838"/>
              <a:gd name="connsiteY2453" fmla="*/ 3678312 h 6860376"/>
              <a:gd name="connsiteX2454" fmla="*/ 6780864 w 10502838"/>
              <a:gd name="connsiteY2454" fmla="*/ 3785337 h 6860376"/>
              <a:gd name="connsiteX2455" fmla="*/ 6734228 w 10502838"/>
              <a:gd name="connsiteY2455" fmla="*/ 3785337 h 6860376"/>
              <a:gd name="connsiteX2456" fmla="*/ 6734228 w 10502838"/>
              <a:gd name="connsiteY2456" fmla="*/ 3678312 h 6860376"/>
              <a:gd name="connsiteX2457" fmla="*/ 6627202 w 10502838"/>
              <a:gd name="connsiteY2457" fmla="*/ 3678312 h 6860376"/>
              <a:gd name="connsiteX2458" fmla="*/ 6627202 w 10502838"/>
              <a:gd name="connsiteY2458" fmla="*/ 3631077 h 6860376"/>
              <a:gd name="connsiteX2459" fmla="*/ 6734228 w 10502838"/>
              <a:gd name="connsiteY2459" fmla="*/ 3631077 h 6860376"/>
              <a:gd name="connsiteX2460" fmla="*/ 6131537 w 10502838"/>
              <a:gd name="connsiteY2460" fmla="*/ 3524052 h 6860376"/>
              <a:gd name="connsiteX2461" fmla="*/ 6178771 w 10502838"/>
              <a:gd name="connsiteY2461" fmla="*/ 3524052 h 6860376"/>
              <a:gd name="connsiteX2462" fmla="*/ 6178771 w 10502838"/>
              <a:gd name="connsiteY2462" fmla="*/ 3631077 h 6860376"/>
              <a:gd name="connsiteX2463" fmla="*/ 6285797 w 10502838"/>
              <a:gd name="connsiteY2463" fmla="*/ 3631077 h 6860376"/>
              <a:gd name="connsiteX2464" fmla="*/ 6285797 w 10502838"/>
              <a:gd name="connsiteY2464" fmla="*/ 3678312 h 6860376"/>
              <a:gd name="connsiteX2465" fmla="*/ 6178771 w 10502838"/>
              <a:gd name="connsiteY2465" fmla="*/ 3678312 h 6860376"/>
              <a:gd name="connsiteX2466" fmla="*/ 6178771 w 10502838"/>
              <a:gd name="connsiteY2466" fmla="*/ 3785337 h 6860376"/>
              <a:gd name="connsiteX2467" fmla="*/ 6131537 w 10502838"/>
              <a:gd name="connsiteY2467" fmla="*/ 3785337 h 6860376"/>
              <a:gd name="connsiteX2468" fmla="*/ 6131537 w 10502838"/>
              <a:gd name="connsiteY2468" fmla="*/ 3678312 h 6860376"/>
              <a:gd name="connsiteX2469" fmla="*/ 6024511 w 10502838"/>
              <a:gd name="connsiteY2469" fmla="*/ 3678312 h 6860376"/>
              <a:gd name="connsiteX2470" fmla="*/ 6024511 w 10502838"/>
              <a:gd name="connsiteY2470" fmla="*/ 3631077 h 6860376"/>
              <a:gd name="connsiteX2471" fmla="*/ 6131537 w 10502838"/>
              <a:gd name="connsiteY2471" fmla="*/ 3631077 h 6860376"/>
              <a:gd name="connsiteX2472" fmla="*/ 5528846 w 10502838"/>
              <a:gd name="connsiteY2472" fmla="*/ 3524052 h 6860376"/>
              <a:gd name="connsiteX2473" fmla="*/ 5576080 w 10502838"/>
              <a:gd name="connsiteY2473" fmla="*/ 3524052 h 6860376"/>
              <a:gd name="connsiteX2474" fmla="*/ 5576080 w 10502838"/>
              <a:gd name="connsiteY2474" fmla="*/ 3631077 h 6860376"/>
              <a:gd name="connsiteX2475" fmla="*/ 5683106 w 10502838"/>
              <a:gd name="connsiteY2475" fmla="*/ 3631077 h 6860376"/>
              <a:gd name="connsiteX2476" fmla="*/ 5683106 w 10502838"/>
              <a:gd name="connsiteY2476" fmla="*/ 3678312 h 6860376"/>
              <a:gd name="connsiteX2477" fmla="*/ 5576080 w 10502838"/>
              <a:gd name="connsiteY2477" fmla="*/ 3678312 h 6860376"/>
              <a:gd name="connsiteX2478" fmla="*/ 5576080 w 10502838"/>
              <a:gd name="connsiteY2478" fmla="*/ 3785337 h 6860376"/>
              <a:gd name="connsiteX2479" fmla="*/ 5528846 w 10502838"/>
              <a:gd name="connsiteY2479" fmla="*/ 3785337 h 6860376"/>
              <a:gd name="connsiteX2480" fmla="*/ 5528846 w 10502838"/>
              <a:gd name="connsiteY2480" fmla="*/ 3678312 h 6860376"/>
              <a:gd name="connsiteX2481" fmla="*/ 5421820 w 10502838"/>
              <a:gd name="connsiteY2481" fmla="*/ 3678312 h 6860376"/>
              <a:gd name="connsiteX2482" fmla="*/ 5421820 w 10502838"/>
              <a:gd name="connsiteY2482" fmla="*/ 3631077 h 6860376"/>
              <a:gd name="connsiteX2483" fmla="*/ 5528846 w 10502838"/>
              <a:gd name="connsiteY2483" fmla="*/ 3631077 h 6860376"/>
              <a:gd name="connsiteX2484" fmla="*/ 4926753 w 10502838"/>
              <a:gd name="connsiteY2484" fmla="*/ 3524052 h 6860376"/>
              <a:gd name="connsiteX2485" fmla="*/ 4973389 w 10502838"/>
              <a:gd name="connsiteY2485" fmla="*/ 3524052 h 6860376"/>
              <a:gd name="connsiteX2486" fmla="*/ 4973389 w 10502838"/>
              <a:gd name="connsiteY2486" fmla="*/ 3631077 h 6860376"/>
              <a:gd name="connsiteX2487" fmla="*/ 5080415 w 10502838"/>
              <a:gd name="connsiteY2487" fmla="*/ 3631077 h 6860376"/>
              <a:gd name="connsiteX2488" fmla="*/ 5080415 w 10502838"/>
              <a:gd name="connsiteY2488" fmla="*/ 3678312 h 6860376"/>
              <a:gd name="connsiteX2489" fmla="*/ 4973389 w 10502838"/>
              <a:gd name="connsiteY2489" fmla="*/ 3678312 h 6860376"/>
              <a:gd name="connsiteX2490" fmla="*/ 4973389 w 10502838"/>
              <a:gd name="connsiteY2490" fmla="*/ 3785337 h 6860376"/>
              <a:gd name="connsiteX2491" fmla="*/ 4926753 w 10502838"/>
              <a:gd name="connsiteY2491" fmla="*/ 3785337 h 6860376"/>
              <a:gd name="connsiteX2492" fmla="*/ 4926753 w 10502838"/>
              <a:gd name="connsiteY2492" fmla="*/ 3678312 h 6860376"/>
              <a:gd name="connsiteX2493" fmla="*/ 4819727 w 10502838"/>
              <a:gd name="connsiteY2493" fmla="*/ 3678312 h 6860376"/>
              <a:gd name="connsiteX2494" fmla="*/ 4819727 w 10502838"/>
              <a:gd name="connsiteY2494" fmla="*/ 3631077 h 6860376"/>
              <a:gd name="connsiteX2495" fmla="*/ 4926753 w 10502838"/>
              <a:gd name="connsiteY2495" fmla="*/ 3631077 h 6860376"/>
              <a:gd name="connsiteX2496" fmla="*/ 4324063 w 10502838"/>
              <a:gd name="connsiteY2496" fmla="*/ 3524052 h 6860376"/>
              <a:gd name="connsiteX2497" fmla="*/ 4371297 w 10502838"/>
              <a:gd name="connsiteY2497" fmla="*/ 3524052 h 6860376"/>
              <a:gd name="connsiteX2498" fmla="*/ 4371297 w 10502838"/>
              <a:gd name="connsiteY2498" fmla="*/ 3631077 h 6860376"/>
              <a:gd name="connsiteX2499" fmla="*/ 4478323 w 10502838"/>
              <a:gd name="connsiteY2499" fmla="*/ 3631077 h 6860376"/>
              <a:gd name="connsiteX2500" fmla="*/ 4478323 w 10502838"/>
              <a:gd name="connsiteY2500" fmla="*/ 3678312 h 6860376"/>
              <a:gd name="connsiteX2501" fmla="*/ 4371297 w 10502838"/>
              <a:gd name="connsiteY2501" fmla="*/ 3678312 h 6860376"/>
              <a:gd name="connsiteX2502" fmla="*/ 4371297 w 10502838"/>
              <a:gd name="connsiteY2502" fmla="*/ 3785337 h 6860376"/>
              <a:gd name="connsiteX2503" fmla="*/ 4324063 w 10502838"/>
              <a:gd name="connsiteY2503" fmla="*/ 3785337 h 6860376"/>
              <a:gd name="connsiteX2504" fmla="*/ 4324063 w 10502838"/>
              <a:gd name="connsiteY2504" fmla="*/ 3678312 h 6860376"/>
              <a:gd name="connsiteX2505" fmla="*/ 4217037 w 10502838"/>
              <a:gd name="connsiteY2505" fmla="*/ 3678312 h 6860376"/>
              <a:gd name="connsiteX2506" fmla="*/ 4217037 w 10502838"/>
              <a:gd name="connsiteY2506" fmla="*/ 3631077 h 6860376"/>
              <a:gd name="connsiteX2507" fmla="*/ 4324063 w 10502838"/>
              <a:gd name="connsiteY2507" fmla="*/ 3631077 h 6860376"/>
              <a:gd name="connsiteX2508" fmla="*/ 3721970 w 10502838"/>
              <a:gd name="connsiteY2508" fmla="*/ 3524052 h 6860376"/>
              <a:gd name="connsiteX2509" fmla="*/ 3768606 w 10502838"/>
              <a:gd name="connsiteY2509" fmla="*/ 3524052 h 6860376"/>
              <a:gd name="connsiteX2510" fmla="*/ 3768606 w 10502838"/>
              <a:gd name="connsiteY2510" fmla="*/ 3631077 h 6860376"/>
              <a:gd name="connsiteX2511" fmla="*/ 3875632 w 10502838"/>
              <a:gd name="connsiteY2511" fmla="*/ 3631077 h 6860376"/>
              <a:gd name="connsiteX2512" fmla="*/ 3875632 w 10502838"/>
              <a:gd name="connsiteY2512" fmla="*/ 3678312 h 6860376"/>
              <a:gd name="connsiteX2513" fmla="*/ 3768606 w 10502838"/>
              <a:gd name="connsiteY2513" fmla="*/ 3678312 h 6860376"/>
              <a:gd name="connsiteX2514" fmla="*/ 3768606 w 10502838"/>
              <a:gd name="connsiteY2514" fmla="*/ 3785337 h 6860376"/>
              <a:gd name="connsiteX2515" fmla="*/ 3721970 w 10502838"/>
              <a:gd name="connsiteY2515" fmla="*/ 3785337 h 6860376"/>
              <a:gd name="connsiteX2516" fmla="*/ 3721970 w 10502838"/>
              <a:gd name="connsiteY2516" fmla="*/ 3678312 h 6860376"/>
              <a:gd name="connsiteX2517" fmla="*/ 3614944 w 10502838"/>
              <a:gd name="connsiteY2517" fmla="*/ 3678312 h 6860376"/>
              <a:gd name="connsiteX2518" fmla="*/ 3614944 w 10502838"/>
              <a:gd name="connsiteY2518" fmla="*/ 3631077 h 6860376"/>
              <a:gd name="connsiteX2519" fmla="*/ 3721970 w 10502838"/>
              <a:gd name="connsiteY2519" fmla="*/ 3631077 h 6860376"/>
              <a:gd name="connsiteX2520" fmla="*/ 3119310 w 10502838"/>
              <a:gd name="connsiteY2520" fmla="*/ 3524052 h 6860376"/>
              <a:gd name="connsiteX2521" fmla="*/ 3166544 w 10502838"/>
              <a:gd name="connsiteY2521" fmla="*/ 3524052 h 6860376"/>
              <a:gd name="connsiteX2522" fmla="*/ 3166544 w 10502838"/>
              <a:gd name="connsiteY2522" fmla="*/ 3631077 h 6860376"/>
              <a:gd name="connsiteX2523" fmla="*/ 3273570 w 10502838"/>
              <a:gd name="connsiteY2523" fmla="*/ 3631077 h 6860376"/>
              <a:gd name="connsiteX2524" fmla="*/ 3273570 w 10502838"/>
              <a:gd name="connsiteY2524" fmla="*/ 3678312 h 6860376"/>
              <a:gd name="connsiteX2525" fmla="*/ 3166544 w 10502838"/>
              <a:gd name="connsiteY2525" fmla="*/ 3678312 h 6860376"/>
              <a:gd name="connsiteX2526" fmla="*/ 3166544 w 10502838"/>
              <a:gd name="connsiteY2526" fmla="*/ 3785337 h 6860376"/>
              <a:gd name="connsiteX2527" fmla="*/ 3119310 w 10502838"/>
              <a:gd name="connsiteY2527" fmla="*/ 3785337 h 6860376"/>
              <a:gd name="connsiteX2528" fmla="*/ 3119310 w 10502838"/>
              <a:gd name="connsiteY2528" fmla="*/ 3678312 h 6860376"/>
              <a:gd name="connsiteX2529" fmla="*/ 3012282 w 10502838"/>
              <a:gd name="connsiteY2529" fmla="*/ 3678312 h 6860376"/>
              <a:gd name="connsiteX2530" fmla="*/ 3012282 w 10502838"/>
              <a:gd name="connsiteY2530" fmla="*/ 3631077 h 6860376"/>
              <a:gd name="connsiteX2531" fmla="*/ 3119310 w 10502838"/>
              <a:gd name="connsiteY2531" fmla="*/ 3631077 h 6860376"/>
              <a:gd name="connsiteX2532" fmla="*/ 2516613 w 10502838"/>
              <a:gd name="connsiteY2532" fmla="*/ 3524052 h 6860376"/>
              <a:gd name="connsiteX2533" fmla="*/ 2563849 w 10502838"/>
              <a:gd name="connsiteY2533" fmla="*/ 3524052 h 6860376"/>
              <a:gd name="connsiteX2534" fmla="*/ 2563849 w 10502838"/>
              <a:gd name="connsiteY2534" fmla="*/ 3631077 h 6860376"/>
              <a:gd name="connsiteX2535" fmla="*/ 2670875 w 10502838"/>
              <a:gd name="connsiteY2535" fmla="*/ 3631077 h 6860376"/>
              <a:gd name="connsiteX2536" fmla="*/ 2670875 w 10502838"/>
              <a:gd name="connsiteY2536" fmla="*/ 3678312 h 6860376"/>
              <a:gd name="connsiteX2537" fmla="*/ 2563849 w 10502838"/>
              <a:gd name="connsiteY2537" fmla="*/ 3678312 h 6860376"/>
              <a:gd name="connsiteX2538" fmla="*/ 2563849 w 10502838"/>
              <a:gd name="connsiteY2538" fmla="*/ 3785337 h 6860376"/>
              <a:gd name="connsiteX2539" fmla="*/ 2516613 w 10502838"/>
              <a:gd name="connsiteY2539" fmla="*/ 3785337 h 6860376"/>
              <a:gd name="connsiteX2540" fmla="*/ 2516613 w 10502838"/>
              <a:gd name="connsiteY2540" fmla="*/ 3678312 h 6860376"/>
              <a:gd name="connsiteX2541" fmla="*/ 2409586 w 10502838"/>
              <a:gd name="connsiteY2541" fmla="*/ 3678312 h 6860376"/>
              <a:gd name="connsiteX2542" fmla="*/ 2409586 w 10502838"/>
              <a:gd name="connsiteY2542" fmla="*/ 3631077 h 6860376"/>
              <a:gd name="connsiteX2543" fmla="*/ 2516613 w 10502838"/>
              <a:gd name="connsiteY2543" fmla="*/ 3631077 h 6860376"/>
              <a:gd name="connsiteX2544" fmla="*/ 1914517 w 10502838"/>
              <a:gd name="connsiteY2544" fmla="*/ 3524052 h 6860376"/>
              <a:gd name="connsiteX2545" fmla="*/ 1961153 w 10502838"/>
              <a:gd name="connsiteY2545" fmla="*/ 3524052 h 6860376"/>
              <a:gd name="connsiteX2546" fmla="*/ 1961153 w 10502838"/>
              <a:gd name="connsiteY2546" fmla="*/ 3631077 h 6860376"/>
              <a:gd name="connsiteX2547" fmla="*/ 2068179 w 10502838"/>
              <a:gd name="connsiteY2547" fmla="*/ 3631077 h 6860376"/>
              <a:gd name="connsiteX2548" fmla="*/ 2068179 w 10502838"/>
              <a:gd name="connsiteY2548" fmla="*/ 3678312 h 6860376"/>
              <a:gd name="connsiteX2549" fmla="*/ 1961153 w 10502838"/>
              <a:gd name="connsiteY2549" fmla="*/ 3678312 h 6860376"/>
              <a:gd name="connsiteX2550" fmla="*/ 1961153 w 10502838"/>
              <a:gd name="connsiteY2550" fmla="*/ 3785337 h 6860376"/>
              <a:gd name="connsiteX2551" fmla="*/ 1914517 w 10502838"/>
              <a:gd name="connsiteY2551" fmla="*/ 3785337 h 6860376"/>
              <a:gd name="connsiteX2552" fmla="*/ 1914517 w 10502838"/>
              <a:gd name="connsiteY2552" fmla="*/ 3678312 h 6860376"/>
              <a:gd name="connsiteX2553" fmla="*/ 1807489 w 10502838"/>
              <a:gd name="connsiteY2553" fmla="*/ 3678312 h 6860376"/>
              <a:gd name="connsiteX2554" fmla="*/ 1807489 w 10502838"/>
              <a:gd name="connsiteY2554" fmla="*/ 3631077 h 6860376"/>
              <a:gd name="connsiteX2555" fmla="*/ 1914517 w 10502838"/>
              <a:gd name="connsiteY2555" fmla="*/ 3631077 h 6860376"/>
              <a:gd name="connsiteX2556" fmla="*/ 1311820 w 10502838"/>
              <a:gd name="connsiteY2556" fmla="*/ 3524052 h 6860376"/>
              <a:gd name="connsiteX2557" fmla="*/ 1359055 w 10502838"/>
              <a:gd name="connsiteY2557" fmla="*/ 3524052 h 6860376"/>
              <a:gd name="connsiteX2558" fmla="*/ 1359055 w 10502838"/>
              <a:gd name="connsiteY2558" fmla="*/ 3631077 h 6860376"/>
              <a:gd name="connsiteX2559" fmla="*/ 1466082 w 10502838"/>
              <a:gd name="connsiteY2559" fmla="*/ 3631077 h 6860376"/>
              <a:gd name="connsiteX2560" fmla="*/ 1466082 w 10502838"/>
              <a:gd name="connsiteY2560" fmla="*/ 3678312 h 6860376"/>
              <a:gd name="connsiteX2561" fmla="*/ 1359055 w 10502838"/>
              <a:gd name="connsiteY2561" fmla="*/ 3678312 h 6860376"/>
              <a:gd name="connsiteX2562" fmla="*/ 1359055 w 10502838"/>
              <a:gd name="connsiteY2562" fmla="*/ 3785337 h 6860376"/>
              <a:gd name="connsiteX2563" fmla="*/ 1311820 w 10502838"/>
              <a:gd name="connsiteY2563" fmla="*/ 3785337 h 6860376"/>
              <a:gd name="connsiteX2564" fmla="*/ 1311820 w 10502838"/>
              <a:gd name="connsiteY2564" fmla="*/ 3678312 h 6860376"/>
              <a:gd name="connsiteX2565" fmla="*/ 1204798 w 10502838"/>
              <a:gd name="connsiteY2565" fmla="*/ 3678312 h 6860376"/>
              <a:gd name="connsiteX2566" fmla="*/ 1204798 w 10502838"/>
              <a:gd name="connsiteY2566" fmla="*/ 3631077 h 6860376"/>
              <a:gd name="connsiteX2567" fmla="*/ 1311820 w 10502838"/>
              <a:gd name="connsiteY2567" fmla="*/ 3631077 h 6860376"/>
              <a:gd name="connsiteX2568" fmla="*/ 709731 w 10502838"/>
              <a:gd name="connsiteY2568" fmla="*/ 3524052 h 6860376"/>
              <a:gd name="connsiteX2569" fmla="*/ 756367 w 10502838"/>
              <a:gd name="connsiteY2569" fmla="*/ 3524052 h 6860376"/>
              <a:gd name="connsiteX2570" fmla="*/ 756367 w 10502838"/>
              <a:gd name="connsiteY2570" fmla="*/ 3631077 h 6860376"/>
              <a:gd name="connsiteX2571" fmla="*/ 863393 w 10502838"/>
              <a:gd name="connsiteY2571" fmla="*/ 3631077 h 6860376"/>
              <a:gd name="connsiteX2572" fmla="*/ 863393 w 10502838"/>
              <a:gd name="connsiteY2572" fmla="*/ 3678312 h 6860376"/>
              <a:gd name="connsiteX2573" fmla="*/ 756367 w 10502838"/>
              <a:gd name="connsiteY2573" fmla="*/ 3678312 h 6860376"/>
              <a:gd name="connsiteX2574" fmla="*/ 756367 w 10502838"/>
              <a:gd name="connsiteY2574" fmla="*/ 3785337 h 6860376"/>
              <a:gd name="connsiteX2575" fmla="*/ 709731 w 10502838"/>
              <a:gd name="connsiteY2575" fmla="*/ 3785337 h 6860376"/>
              <a:gd name="connsiteX2576" fmla="*/ 709731 w 10502838"/>
              <a:gd name="connsiteY2576" fmla="*/ 3678312 h 6860376"/>
              <a:gd name="connsiteX2577" fmla="*/ 602706 w 10502838"/>
              <a:gd name="connsiteY2577" fmla="*/ 3678312 h 6860376"/>
              <a:gd name="connsiteX2578" fmla="*/ 602706 w 10502838"/>
              <a:gd name="connsiteY2578" fmla="*/ 3631077 h 6860376"/>
              <a:gd name="connsiteX2579" fmla="*/ 709731 w 10502838"/>
              <a:gd name="connsiteY2579" fmla="*/ 3631077 h 6860376"/>
              <a:gd name="connsiteX2580" fmla="*/ 107041 w 10502838"/>
              <a:gd name="connsiteY2580" fmla="*/ 3524052 h 6860376"/>
              <a:gd name="connsiteX2581" fmla="*/ 154276 w 10502838"/>
              <a:gd name="connsiteY2581" fmla="*/ 3524052 h 6860376"/>
              <a:gd name="connsiteX2582" fmla="*/ 154276 w 10502838"/>
              <a:gd name="connsiteY2582" fmla="*/ 3631077 h 6860376"/>
              <a:gd name="connsiteX2583" fmla="*/ 261302 w 10502838"/>
              <a:gd name="connsiteY2583" fmla="*/ 3631077 h 6860376"/>
              <a:gd name="connsiteX2584" fmla="*/ 261302 w 10502838"/>
              <a:gd name="connsiteY2584" fmla="*/ 3678312 h 6860376"/>
              <a:gd name="connsiteX2585" fmla="*/ 154276 w 10502838"/>
              <a:gd name="connsiteY2585" fmla="*/ 3678312 h 6860376"/>
              <a:gd name="connsiteX2586" fmla="*/ 154276 w 10502838"/>
              <a:gd name="connsiteY2586" fmla="*/ 3785337 h 6860376"/>
              <a:gd name="connsiteX2587" fmla="*/ 107041 w 10502838"/>
              <a:gd name="connsiteY2587" fmla="*/ 3785337 h 6860376"/>
              <a:gd name="connsiteX2588" fmla="*/ 107041 w 10502838"/>
              <a:gd name="connsiteY2588" fmla="*/ 3678312 h 6860376"/>
              <a:gd name="connsiteX2589" fmla="*/ 16 w 10502838"/>
              <a:gd name="connsiteY2589" fmla="*/ 3678312 h 6860376"/>
              <a:gd name="connsiteX2590" fmla="*/ 16 w 10502838"/>
              <a:gd name="connsiteY2590" fmla="*/ 3631077 h 6860376"/>
              <a:gd name="connsiteX2591" fmla="*/ 107041 w 10502838"/>
              <a:gd name="connsiteY2591" fmla="*/ 3631077 h 6860376"/>
              <a:gd name="connsiteX2592" fmla="*/ 1259804 w 10502838"/>
              <a:gd name="connsiteY2592" fmla="*/ 3118076 h 6860376"/>
              <a:gd name="connsiteX2593" fmla="*/ 1239476 w 10502838"/>
              <a:gd name="connsiteY2593" fmla="*/ 3138404 h 6860376"/>
              <a:gd name="connsiteX2594" fmla="*/ 1315409 w 10502838"/>
              <a:gd name="connsiteY2594" fmla="*/ 3214338 h 6860376"/>
              <a:gd name="connsiteX2595" fmla="*/ 1239476 w 10502838"/>
              <a:gd name="connsiteY2595" fmla="*/ 3290272 h 6860376"/>
              <a:gd name="connsiteX2596" fmla="*/ 1259804 w 10502838"/>
              <a:gd name="connsiteY2596" fmla="*/ 3310600 h 6860376"/>
              <a:gd name="connsiteX2597" fmla="*/ 1335738 w 10502838"/>
              <a:gd name="connsiteY2597" fmla="*/ 3234667 h 6860376"/>
              <a:gd name="connsiteX2598" fmla="*/ 1411673 w 10502838"/>
              <a:gd name="connsiteY2598" fmla="*/ 3310600 h 6860376"/>
              <a:gd name="connsiteX2599" fmla="*/ 1432001 w 10502838"/>
              <a:gd name="connsiteY2599" fmla="*/ 3290272 h 6860376"/>
              <a:gd name="connsiteX2600" fmla="*/ 1356067 w 10502838"/>
              <a:gd name="connsiteY2600" fmla="*/ 3214338 h 6860376"/>
              <a:gd name="connsiteX2601" fmla="*/ 1432001 w 10502838"/>
              <a:gd name="connsiteY2601" fmla="*/ 3138404 h 6860376"/>
              <a:gd name="connsiteX2602" fmla="*/ 1411673 w 10502838"/>
              <a:gd name="connsiteY2602" fmla="*/ 3118076 h 6860376"/>
              <a:gd name="connsiteX2603" fmla="*/ 1335738 w 10502838"/>
              <a:gd name="connsiteY2603" fmla="*/ 3194009 h 6860376"/>
              <a:gd name="connsiteX2604" fmla="*/ 55023 w 10502838"/>
              <a:gd name="connsiteY2604" fmla="*/ 3118076 h 6860376"/>
              <a:gd name="connsiteX2605" fmla="*/ 34694 w 10502838"/>
              <a:gd name="connsiteY2605" fmla="*/ 3138404 h 6860376"/>
              <a:gd name="connsiteX2606" fmla="*/ 110628 w 10502838"/>
              <a:gd name="connsiteY2606" fmla="*/ 3214338 h 6860376"/>
              <a:gd name="connsiteX2607" fmla="*/ 34096 w 10502838"/>
              <a:gd name="connsiteY2607" fmla="*/ 3289674 h 6860376"/>
              <a:gd name="connsiteX2608" fmla="*/ 54425 w 10502838"/>
              <a:gd name="connsiteY2608" fmla="*/ 3310002 h 6860376"/>
              <a:gd name="connsiteX2609" fmla="*/ 130359 w 10502838"/>
              <a:gd name="connsiteY2609" fmla="*/ 3234667 h 6860376"/>
              <a:gd name="connsiteX2610" fmla="*/ 206294 w 10502838"/>
              <a:gd name="connsiteY2610" fmla="*/ 3310600 h 6860376"/>
              <a:gd name="connsiteX2611" fmla="*/ 226622 w 10502838"/>
              <a:gd name="connsiteY2611" fmla="*/ 3290272 h 6860376"/>
              <a:gd name="connsiteX2612" fmla="*/ 150688 w 10502838"/>
              <a:gd name="connsiteY2612" fmla="*/ 3214338 h 6860376"/>
              <a:gd name="connsiteX2613" fmla="*/ 226622 w 10502838"/>
              <a:gd name="connsiteY2613" fmla="*/ 3138404 h 6860376"/>
              <a:gd name="connsiteX2614" fmla="*/ 206294 w 10502838"/>
              <a:gd name="connsiteY2614" fmla="*/ 3118076 h 6860376"/>
              <a:gd name="connsiteX2615" fmla="*/ 130359 w 10502838"/>
              <a:gd name="connsiteY2615" fmla="*/ 3194009 h 6860376"/>
              <a:gd name="connsiteX2616" fmla="*/ 10295963 w 10502838"/>
              <a:gd name="connsiteY2616" fmla="*/ 3118074 h 6860376"/>
              <a:gd name="connsiteX2617" fmla="*/ 10275634 w 10502838"/>
              <a:gd name="connsiteY2617" fmla="*/ 3138404 h 6860376"/>
              <a:gd name="connsiteX2618" fmla="*/ 10351568 w 10502838"/>
              <a:gd name="connsiteY2618" fmla="*/ 3214337 h 6860376"/>
              <a:gd name="connsiteX2619" fmla="*/ 10275634 w 10502838"/>
              <a:gd name="connsiteY2619" fmla="*/ 3290270 h 6860376"/>
              <a:gd name="connsiteX2620" fmla="*/ 10295963 w 10502838"/>
              <a:gd name="connsiteY2620" fmla="*/ 3310598 h 6860376"/>
              <a:gd name="connsiteX2621" fmla="*/ 10371897 w 10502838"/>
              <a:gd name="connsiteY2621" fmla="*/ 3234665 h 6860376"/>
              <a:gd name="connsiteX2622" fmla="*/ 10447831 w 10502838"/>
              <a:gd name="connsiteY2622" fmla="*/ 3310598 h 6860376"/>
              <a:gd name="connsiteX2623" fmla="*/ 10468160 w 10502838"/>
              <a:gd name="connsiteY2623" fmla="*/ 3290270 h 6860376"/>
              <a:gd name="connsiteX2624" fmla="*/ 10392226 w 10502838"/>
              <a:gd name="connsiteY2624" fmla="*/ 3214337 h 6860376"/>
              <a:gd name="connsiteX2625" fmla="*/ 10468160 w 10502838"/>
              <a:gd name="connsiteY2625" fmla="*/ 3138404 h 6860376"/>
              <a:gd name="connsiteX2626" fmla="*/ 10447831 w 10502838"/>
              <a:gd name="connsiteY2626" fmla="*/ 3118074 h 6860376"/>
              <a:gd name="connsiteX2627" fmla="*/ 10371897 w 10502838"/>
              <a:gd name="connsiteY2627" fmla="*/ 3194008 h 6860376"/>
              <a:gd name="connsiteX2628" fmla="*/ 9693870 w 10502838"/>
              <a:gd name="connsiteY2628" fmla="*/ 3118074 h 6860376"/>
              <a:gd name="connsiteX2629" fmla="*/ 9673541 w 10502838"/>
              <a:gd name="connsiteY2629" fmla="*/ 3138404 h 6860376"/>
              <a:gd name="connsiteX2630" fmla="*/ 9749475 w 10502838"/>
              <a:gd name="connsiteY2630" fmla="*/ 3214337 h 6860376"/>
              <a:gd name="connsiteX2631" fmla="*/ 9673541 w 10502838"/>
              <a:gd name="connsiteY2631" fmla="*/ 3290270 h 6860376"/>
              <a:gd name="connsiteX2632" fmla="*/ 9693870 w 10502838"/>
              <a:gd name="connsiteY2632" fmla="*/ 3310598 h 6860376"/>
              <a:gd name="connsiteX2633" fmla="*/ 9769804 w 10502838"/>
              <a:gd name="connsiteY2633" fmla="*/ 3234665 h 6860376"/>
              <a:gd name="connsiteX2634" fmla="*/ 9845738 w 10502838"/>
              <a:gd name="connsiteY2634" fmla="*/ 3310598 h 6860376"/>
              <a:gd name="connsiteX2635" fmla="*/ 9866067 w 10502838"/>
              <a:gd name="connsiteY2635" fmla="*/ 3290270 h 6860376"/>
              <a:gd name="connsiteX2636" fmla="*/ 9790133 w 10502838"/>
              <a:gd name="connsiteY2636" fmla="*/ 3214337 h 6860376"/>
              <a:gd name="connsiteX2637" fmla="*/ 9866067 w 10502838"/>
              <a:gd name="connsiteY2637" fmla="*/ 3138404 h 6860376"/>
              <a:gd name="connsiteX2638" fmla="*/ 9845738 w 10502838"/>
              <a:gd name="connsiteY2638" fmla="*/ 3118074 h 6860376"/>
              <a:gd name="connsiteX2639" fmla="*/ 9769804 w 10502838"/>
              <a:gd name="connsiteY2639" fmla="*/ 3194008 h 6860376"/>
              <a:gd name="connsiteX2640" fmla="*/ 9091179 w 10502838"/>
              <a:gd name="connsiteY2640" fmla="*/ 3118074 h 6860376"/>
              <a:gd name="connsiteX2641" fmla="*/ 9070850 w 10502838"/>
              <a:gd name="connsiteY2641" fmla="*/ 3138404 h 6860376"/>
              <a:gd name="connsiteX2642" fmla="*/ 9146785 w 10502838"/>
              <a:gd name="connsiteY2642" fmla="*/ 3214337 h 6860376"/>
              <a:gd name="connsiteX2643" fmla="*/ 9070850 w 10502838"/>
              <a:gd name="connsiteY2643" fmla="*/ 3290270 h 6860376"/>
              <a:gd name="connsiteX2644" fmla="*/ 9091179 w 10502838"/>
              <a:gd name="connsiteY2644" fmla="*/ 3310598 h 6860376"/>
              <a:gd name="connsiteX2645" fmla="*/ 9167113 w 10502838"/>
              <a:gd name="connsiteY2645" fmla="*/ 3234665 h 6860376"/>
              <a:gd name="connsiteX2646" fmla="*/ 9243048 w 10502838"/>
              <a:gd name="connsiteY2646" fmla="*/ 3310598 h 6860376"/>
              <a:gd name="connsiteX2647" fmla="*/ 9263377 w 10502838"/>
              <a:gd name="connsiteY2647" fmla="*/ 3290270 h 6860376"/>
              <a:gd name="connsiteX2648" fmla="*/ 9187442 w 10502838"/>
              <a:gd name="connsiteY2648" fmla="*/ 3214337 h 6860376"/>
              <a:gd name="connsiteX2649" fmla="*/ 9263377 w 10502838"/>
              <a:gd name="connsiteY2649" fmla="*/ 3138404 h 6860376"/>
              <a:gd name="connsiteX2650" fmla="*/ 9243048 w 10502838"/>
              <a:gd name="connsiteY2650" fmla="*/ 3118074 h 6860376"/>
              <a:gd name="connsiteX2651" fmla="*/ 9167113 w 10502838"/>
              <a:gd name="connsiteY2651" fmla="*/ 3194008 h 6860376"/>
              <a:gd name="connsiteX2652" fmla="*/ 7886396 w 10502838"/>
              <a:gd name="connsiteY2652" fmla="*/ 3118074 h 6860376"/>
              <a:gd name="connsiteX2653" fmla="*/ 7866067 w 10502838"/>
              <a:gd name="connsiteY2653" fmla="*/ 3138404 h 6860376"/>
              <a:gd name="connsiteX2654" fmla="*/ 7942001 w 10502838"/>
              <a:gd name="connsiteY2654" fmla="*/ 3214337 h 6860376"/>
              <a:gd name="connsiteX2655" fmla="*/ 7866067 w 10502838"/>
              <a:gd name="connsiteY2655" fmla="*/ 3290270 h 6860376"/>
              <a:gd name="connsiteX2656" fmla="*/ 7886396 w 10502838"/>
              <a:gd name="connsiteY2656" fmla="*/ 3310598 h 6860376"/>
              <a:gd name="connsiteX2657" fmla="*/ 7962330 w 10502838"/>
              <a:gd name="connsiteY2657" fmla="*/ 3234665 h 6860376"/>
              <a:gd name="connsiteX2658" fmla="*/ 8038264 w 10502838"/>
              <a:gd name="connsiteY2658" fmla="*/ 3310598 h 6860376"/>
              <a:gd name="connsiteX2659" fmla="*/ 8058593 w 10502838"/>
              <a:gd name="connsiteY2659" fmla="*/ 3290270 h 6860376"/>
              <a:gd name="connsiteX2660" fmla="*/ 7982659 w 10502838"/>
              <a:gd name="connsiteY2660" fmla="*/ 3214337 h 6860376"/>
              <a:gd name="connsiteX2661" fmla="*/ 8058593 w 10502838"/>
              <a:gd name="connsiteY2661" fmla="*/ 3138404 h 6860376"/>
              <a:gd name="connsiteX2662" fmla="*/ 8038264 w 10502838"/>
              <a:gd name="connsiteY2662" fmla="*/ 3118074 h 6860376"/>
              <a:gd name="connsiteX2663" fmla="*/ 7962330 w 10502838"/>
              <a:gd name="connsiteY2663" fmla="*/ 3194008 h 6860376"/>
              <a:gd name="connsiteX2664" fmla="*/ 7283705 w 10502838"/>
              <a:gd name="connsiteY2664" fmla="*/ 3118074 h 6860376"/>
              <a:gd name="connsiteX2665" fmla="*/ 7263376 w 10502838"/>
              <a:gd name="connsiteY2665" fmla="*/ 3138404 h 6860376"/>
              <a:gd name="connsiteX2666" fmla="*/ 7339310 w 10502838"/>
              <a:gd name="connsiteY2666" fmla="*/ 3214337 h 6860376"/>
              <a:gd name="connsiteX2667" fmla="*/ 7263376 w 10502838"/>
              <a:gd name="connsiteY2667" fmla="*/ 3290270 h 6860376"/>
              <a:gd name="connsiteX2668" fmla="*/ 7283705 w 10502838"/>
              <a:gd name="connsiteY2668" fmla="*/ 3310598 h 6860376"/>
              <a:gd name="connsiteX2669" fmla="*/ 7359639 w 10502838"/>
              <a:gd name="connsiteY2669" fmla="*/ 3234665 h 6860376"/>
              <a:gd name="connsiteX2670" fmla="*/ 7435573 w 10502838"/>
              <a:gd name="connsiteY2670" fmla="*/ 3310598 h 6860376"/>
              <a:gd name="connsiteX2671" fmla="*/ 7455902 w 10502838"/>
              <a:gd name="connsiteY2671" fmla="*/ 3290270 h 6860376"/>
              <a:gd name="connsiteX2672" fmla="*/ 7379968 w 10502838"/>
              <a:gd name="connsiteY2672" fmla="*/ 3214337 h 6860376"/>
              <a:gd name="connsiteX2673" fmla="*/ 7455902 w 10502838"/>
              <a:gd name="connsiteY2673" fmla="*/ 3138404 h 6860376"/>
              <a:gd name="connsiteX2674" fmla="*/ 7435573 w 10502838"/>
              <a:gd name="connsiteY2674" fmla="*/ 3118074 h 6860376"/>
              <a:gd name="connsiteX2675" fmla="*/ 7359639 w 10502838"/>
              <a:gd name="connsiteY2675" fmla="*/ 3194008 h 6860376"/>
              <a:gd name="connsiteX2676" fmla="*/ 6681612 w 10502838"/>
              <a:gd name="connsiteY2676" fmla="*/ 3118074 h 6860376"/>
              <a:gd name="connsiteX2677" fmla="*/ 6661283 w 10502838"/>
              <a:gd name="connsiteY2677" fmla="*/ 3138404 h 6860376"/>
              <a:gd name="connsiteX2678" fmla="*/ 6737217 w 10502838"/>
              <a:gd name="connsiteY2678" fmla="*/ 3214337 h 6860376"/>
              <a:gd name="connsiteX2679" fmla="*/ 6661283 w 10502838"/>
              <a:gd name="connsiteY2679" fmla="*/ 3290270 h 6860376"/>
              <a:gd name="connsiteX2680" fmla="*/ 6681612 w 10502838"/>
              <a:gd name="connsiteY2680" fmla="*/ 3310598 h 6860376"/>
              <a:gd name="connsiteX2681" fmla="*/ 6757546 w 10502838"/>
              <a:gd name="connsiteY2681" fmla="*/ 3234665 h 6860376"/>
              <a:gd name="connsiteX2682" fmla="*/ 6833480 w 10502838"/>
              <a:gd name="connsiteY2682" fmla="*/ 3310598 h 6860376"/>
              <a:gd name="connsiteX2683" fmla="*/ 6853809 w 10502838"/>
              <a:gd name="connsiteY2683" fmla="*/ 3290270 h 6860376"/>
              <a:gd name="connsiteX2684" fmla="*/ 6777875 w 10502838"/>
              <a:gd name="connsiteY2684" fmla="*/ 3214337 h 6860376"/>
              <a:gd name="connsiteX2685" fmla="*/ 6853809 w 10502838"/>
              <a:gd name="connsiteY2685" fmla="*/ 3138404 h 6860376"/>
              <a:gd name="connsiteX2686" fmla="*/ 6833480 w 10502838"/>
              <a:gd name="connsiteY2686" fmla="*/ 3118074 h 6860376"/>
              <a:gd name="connsiteX2687" fmla="*/ 6757546 w 10502838"/>
              <a:gd name="connsiteY2687" fmla="*/ 3194008 h 6860376"/>
              <a:gd name="connsiteX2688" fmla="*/ 5476828 w 10502838"/>
              <a:gd name="connsiteY2688" fmla="*/ 3118074 h 6860376"/>
              <a:gd name="connsiteX2689" fmla="*/ 5456499 w 10502838"/>
              <a:gd name="connsiteY2689" fmla="*/ 3138404 h 6860376"/>
              <a:gd name="connsiteX2690" fmla="*/ 5532433 w 10502838"/>
              <a:gd name="connsiteY2690" fmla="*/ 3214337 h 6860376"/>
              <a:gd name="connsiteX2691" fmla="*/ 5456499 w 10502838"/>
              <a:gd name="connsiteY2691" fmla="*/ 3290270 h 6860376"/>
              <a:gd name="connsiteX2692" fmla="*/ 5476828 w 10502838"/>
              <a:gd name="connsiteY2692" fmla="*/ 3310598 h 6860376"/>
              <a:gd name="connsiteX2693" fmla="*/ 5552762 w 10502838"/>
              <a:gd name="connsiteY2693" fmla="*/ 3234665 h 6860376"/>
              <a:gd name="connsiteX2694" fmla="*/ 5628697 w 10502838"/>
              <a:gd name="connsiteY2694" fmla="*/ 3310598 h 6860376"/>
              <a:gd name="connsiteX2695" fmla="*/ 5649025 w 10502838"/>
              <a:gd name="connsiteY2695" fmla="*/ 3290270 h 6860376"/>
              <a:gd name="connsiteX2696" fmla="*/ 5573091 w 10502838"/>
              <a:gd name="connsiteY2696" fmla="*/ 3214337 h 6860376"/>
              <a:gd name="connsiteX2697" fmla="*/ 5649025 w 10502838"/>
              <a:gd name="connsiteY2697" fmla="*/ 3138404 h 6860376"/>
              <a:gd name="connsiteX2698" fmla="*/ 5628697 w 10502838"/>
              <a:gd name="connsiteY2698" fmla="*/ 3118074 h 6860376"/>
              <a:gd name="connsiteX2699" fmla="*/ 5552762 w 10502838"/>
              <a:gd name="connsiteY2699" fmla="*/ 3194008 h 6860376"/>
              <a:gd name="connsiteX2700" fmla="*/ 4874137 w 10502838"/>
              <a:gd name="connsiteY2700" fmla="*/ 3118074 h 6860376"/>
              <a:gd name="connsiteX2701" fmla="*/ 4853808 w 10502838"/>
              <a:gd name="connsiteY2701" fmla="*/ 3138404 h 6860376"/>
              <a:gd name="connsiteX2702" fmla="*/ 4929742 w 10502838"/>
              <a:gd name="connsiteY2702" fmla="*/ 3214337 h 6860376"/>
              <a:gd name="connsiteX2703" fmla="*/ 4853808 w 10502838"/>
              <a:gd name="connsiteY2703" fmla="*/ 3290270 h 6860376"/>
              <a:gd name="connsiteX2704" fmla="*/ 4874137 w 10502838"/>
              <a:gd name="connsiteY2704" fmla="*/ 3310598 h 6860376"/>
              <a:gd name="connsiteX2705" fmla="*/ 4950071 w 10502838"/>
              <a:gd name="connsiteY2705" fmla="*/ 3234665 h 6860376"/>
              <a:gd name="connsiteX2706" fmla="*/ 5026005 w 10502838"/>
              <a:gd name="connsiteY2706" fmla="*/ 3310598 h 6860376"/>
              <a:gd name="connsiteX2707" fmla="*/ 5046334 w 10502838"/>
              <a:gd name="connsiteY2707" fmla="*/ 3290270 h 6860376"/>
              <a:gd name="connsiteX2708" fmla="*/ 4970400 w 10502838"/>
              <a:gd name="connsiteY2708" fmla="*/ 3214337 h 6860376"/>
              <a:gd name="connsiteX2709" fmla="*/ 5046334 w 10502838"/>
              <a:gd name="connsiteY2709" fmla="*/ 3138404 h 6860376"/>
              <a:gd name="connsiteX2710" fmla="*/ 5026005 w 10502838"/>
              <a:gd name="connsiteY2710" fmla="*/ 3118074 h 6860376"/>
              <a:gd name="connsiteX2711" fmla="*/ 4950071 w 10502838"/>
              <a:gd name="connsiteY2711" fmla="*/ 3194008 h 6860376"/>
              <a:gd name="connsiteX2712" fmla="*/ 4271446 w 10502838"/>
              <a:gd name="connsiteY2712" fmla="*/ 3118074 h 6860376"/>
              <a:gd name="connsiteX2713" fmla="*/ 4251117 w 10502838"/>
              <a:gd name="connsiteY2713" fmla="*/ 3138404 h 6860376"/>
              <a:gd name="connsiteX2714" fmla="*/ 4327052 w 10502838"/>
              <a:gd name="connsiteY2714" fmla="*/ 3214337 h 6860376"/>
              <a:gd name="connsiteX2715" fmla="*/ 4251117 w 10502838"/>
              <a:gd name="connsiteY2715" fmla="*/ 3290270 h 6860376"/>
              <a:gd name="connsiteX2716" fmla="*/ 4271446 w 10502838"/>
              <a:gd name="connsiteY2716" fmla="*/ 3310598 h 6860376"/>
              <a:gd name="connsiteX2717" fmla="*/ 4347380 w 10502838"/>
              <a:gd name="connsiteY2717" fmla="*/ 3234665 h 6860376"/>
              <a:gd name="connsiteX2718" fmla="*/ 4423315 w 10502838"/>
              <a:gd name="connsiteY2718" fmla="*/ 3310598 h 6860376"/>
              <a:gd name="connsiteX2719" fmla="*/ 4443644 w 10502838"/>
              <a:gd name="connsiteY2719" fmla="*/ 3290270 h 6860376"/>
              <a:gd name="connsiteX2720" fmla="*/ 4367709 w 10502838"/>
              <a:gd name="connsiteY2720" fmla="*/ 3214337 h 6860376"/>
              <a:gd name="connsiteX2721" fmla="*/ 4443644 w 10502838"/>
              <a:gd name="connsiteY2721" fmla="*/ 3138404 h 6860376"/>
              <a:gd name="connsiteX2722" fmla="*/ 4423315 w 10502838"/>
              <a:gd name="connsiteY2722" fmla="*/ 3118074 h 6860376"/>
              <a:gd name="connsiteX2723" fmla="*/ 4347380 w 10502838"/>
              <a:gd name="connsiteY2723" fmla="*/ 3194008 h 6860376"/>
              <a:gd name="connsiteX2724" fmla="*/ 3067291 w 10502838"/>
              <a:gd name="connsiteY2724" fmla="*/ 3118074 h 6860376"/>
              <a:gd name="connsiteX2725" fmla="*/ 3046962 w 10502838"/>
              <a:gd name="connsiteY2725" fmla="*/ 3138404 h 6860376"/>
              <a:gd name="connsiteX2726" fmla="*/ 3122897 w 10502838"/>
              <a:gd name="connsiteY2726" fmla="*/ 3214337 h 6860376"/>
              <a:gd name="connsiteX2727" fmla="*/ 3046962 w 10502838"/>
              <a:gd name="connsiteY2727" fmla="*/ 3290270 h 6860376"/>
              <a:gd name="connsiteX2728" fmla="*/ 3067291 w 10502838"/>
              <a:gd name="connsiteY2728" fmla="*/ 3310598 h 6860376"/>
              <a:gd name="connsiteX2729" fmla="*/ 3142629 w 10502838"/>
              <a:gd name="connsiteY2729" fmla="*/ 3234665 h 6860376"/>
              <a:gd name="connsiteX2730" fmla="*/ 3218565 w 10502838"/>
              <a:gd name="connsiteY2730" fmla="*/ 3310598 h 6860376"/>
              <a:gd name="connsiteX2731" fmla="*/ 3238894 w 10502838"/>
              <a:gd name="connsiteY2731" fmla="*/ 3290270 h 6860376"/>
              <a:gd name="connsiteX2732" fmla="*/ 3162958 w 10502838"/>
              <a:gd name="connsiteY2732" fmla="*/ 3214337 h 6860376"/>
              <a:gd name="connsiteX2733" fmla="*/ 3238894 w 10502838"/>
              <a:gd name="connsiteY2733" fmla="*/ 3138404 h 6860376"/>
              <a:gd name="connsiteX2734" fmla="*/ 3218565 w 10502838"/>
              <a:gd name="connsiteY2734" fmla="*/ 3118074 h 6860376"/>
              <a:gd name="connsiteX2735" fmla="*/ 3142629 w 10502838"/>
              <a:gd name="connsiteY2735" fmla="*/ 3194008 h 6860376"/>
              <a:gd name="connsiteX2736" fmla="*/ 2464596 w 10502838"/>
              <a:gd name="connsiteY2736" fmla="*/ 3118074 h 6860376"/>
              <a:gd name="connsiteX2737" fmla="*/ 2444267 w 10502838"/>
              <a:gd name="connsiteY2737" fmla="*/ 3138404 h 6860376"/>
              <a:gd name="connsiteX2738" fmla="*/ 2520203 w 10502838"/>
              <a:gd name="connsiteY2738" fmla="*/ 3214337 h 6860376"/>
              <a:gd name="connsiteX2739" fmla="*/ 2444267 w 10502838"/>
              <a:gd name="connsiteY2739" fmla="*/ 3290270 h 6860376"/>
              <a:gd name="connsiteX2740" fmla="*/ 2464596 w 10502838"/>
              <a:gd name="connsiteY2740" fmla="*/ 3310598 h 6860376"/>
              <a:gd name="connsiteX2741" fmla="*/ 2540532 w 10502838"/>
              <a:gd name="connsiteY2741" fmla="*/ 3234665 h 6860376"/>
              <a:gd name="connsiteX2742" fmla="*/ 2616466 w 10502838"/>
              <a:gd name="connsiteY2742" fmla="*/ 3310598 h 6860376"/>
              <a:gd name="connsiteX2743" fmla="*/ 2636795 w 10502838"/>
              <a:gd name="connsiteY2743" fmla="*/ 3290270 h 6860376"/>
              <a:gd name="connsiteX2744" fmla="*/ 2560861 w 10502838"/>
              <a:gd name="connsiteY2744" fmla="*/ 3214337 h 6860376"/>
              <a:gd name="connsiteX2745" fmla="*/ 2636795 w 10502838"/>
              <a:gd name="connsiteY2745" fmla="*/ 3138404 h 6860376"/>
              <a:gd name="connsiteX2746" fmla="*/ 2616466 w 10502838"/>
              <a:gd name="connsiteY2746" fmla="*/ 3118074 h 6860376"/>
              <a:gd name="connsiteX2747" fmla="*/ 2540532 w 10502838"/>
              <a:gd name="connsiteY2747" fmla="*/ 3194008 h 6860376"/>
              <a:gd name="connsiteX2748" fmla="*/ 657116 w 10502838"/>
              <a:gd name="connsiteY2748" fmla="*/ 3118074 h 6860376"/>
              <a:gd name="connsiteX2749" fmla="*/ 636787 w 10502838"/>
              <a:gd name="connsiteY2749" fmla="*/ 3138404 h 6860376"/>
              <a:gd name="connsiteX2750" fmla="*/ 712721 w 10502838"/>
              <a:gd name="connsiteY2750" fmla="*/ 3214337 h 6860376"/>
              <a:gd name="connsiteX2751" fmla="*/ 636787 w 10502838"/>
              <a:gd name="connsiteY2751" fmla="*/ 3289673 h 6860376"/>
              <a:gd name="connsiteX2752" fmla="*/ 657116 w 10502838"/>
              <a:gd name="connsiteY2752" fmla="*/ 3310001 h 6860376"/>
              <a:gd name="connsiteX2753" fmla="*/ 733050 w 10502838"/>
              <a:gd name="connsiteY2753" fmla="*/ 3234068 h 6860376"/>
              <a:gd name="connsiteX2754" fmla="*/ 808984 w 10502838"/>
              <a:gd name="connsiteY2754" fmla="*/ 3310001 h 6860376"/>
              <a:gd name="connsiteX2755" fmla="*/ 829313 w 10502838"/>
              <a:gd name="connsiteY2755" fmla="*/ 3289673 h 6860376"/>
              <a:gd name="connsiteX2756" fmla="*/ 753379 w 10502838"/>
              <a:gd name="connsiteY2756" fmla="*/ 3214337 h 6860376"/>
              <a:gd name="connsiteX2757" fmla="*/ 829313 w 10502838"/>
              <a:gd name="connsiteY2757" fmla="*/ 3138404 h 6860376"/>
              <a:gd name="connsiteX2758" fmla="*/ 808984 w 10502838"/>
              <a:gd name="connsiteY2758" fmla="*/ 3118074 h 6860376"/>
              <a:gd name="connsiteX2759" fmla="*/ 733050 w 10502838"/>
              <a:gd name="connsiteY2759" fmla="*/ 3194008 h 6860376"/>
              <a:gd name="connsiteX2760" fmla="*/ 8489086 w 10502838"/>
              <a:gd name="connsiteY2760" fmla="*/ 3117477 h 6860376"/>
              <a:gd name="connsiteX2761" fmla="*/ 8468757 w 10502838"/>
              <a:gd name="connsiteY2761" fmla="*/ 3137805 h 6860376"/>
              <a:gd name="connsiteX2762" fmla="*/ 8544691 w 10502838"/>
              <a:gd name="connsiteY2762" fmla="*/ 3213739 h 6860376"/>
              <a:gd name="connsiteX2763" fmla="*/ 8468757 w 10502838"/>
              <a:gd name="connsiteY2763" fmla="*/ 3289673 h 6860376"/>
              <a:gd name="connsiteX2764" fmla="*/ 8489086 w 10502838"/>
              <a:gd name="connsiteY2764" fmla="*/ 3310001 h 6860376"/>
              <a:gd name="connsiteX2765" fmla="*/ 8565020 w 10502838"/>
              <a:gd name="connsiteY2765" fmla="*/ 3234068 h 6860376"/>
              <a:gd name="connsiteX2766" fmla="*/ 8640954 w 10502838"/>
              <a:gd name="connsiteY2766" fmla="*/ 3310001 h 6860376"/>
              <a:gd name="connsiteX2767" fmla="*/ 8661283 w 10502838"/>
              <a:gd name="connsiteY2767" fmla="*/ 3289673 h 6860376"/>
              <a:gd name="connsiteX2768" fmla="*/ 8585349 w 10502838"/>
              <a:gd name="connsiteY2768" fmla="*/ 3213739 h 6860376"/>
              <a:gd name="connsiteX2769" fmla="*/ 8661283 w 10502838"/>
              <a:gd name="connsiteY2769" fmla="*/ 3137805 h 6860376"/>
              <a:gd name="connsiteX2770" fmla="*/ 8640954 w 10502838"/>
              <a:gd name="connsiteY2770" fmla="*/ 3117477 h 6860376"/>
              <a:gd name="connsiteX2771" fmla="*/ 8565020 w 10502838"/>
              <a:gd name="connsiteY2771" fmla="*/ 3193410 h 6860376"/>
              <a:gd name="connsiteX2772" fmla="*/ 6078921 w 10502838"/>
              <a:gd name="connsiteY2772" fmla="*/ 3117477 h 6860376"/>
              <a:gd name="connsiteX2773" fmla="*/ 6058592 w 10502838"/>
              <a:gd name="connsiteY2773" fmla="*/ 3137805 h 6860376"/>
              <a:gd name="connsiteX2774" fmla="*/ 6134526 w 10502838"/>
              <a:gd name="connsiteY2774" fmla="*/ 3213739 h 6860376"/>
              <a:gd name="connsiteX2775" fmla="*/ 6058592 w 10502838"/>
              <a:gd name="connsiteY2775" fmla="*/ 3289673 h 6860376"/>
              <a:gd name="connsiteX2776" fmla="*/ 6078921 w 10502838"/>
              <a:gd name="connsiteY2776" fmla="*/ 3310001 h 6860376"/>
              <a:gd name="connsiteX2777" fmla="*/ 6154855 w 10502838"/>
              <a:gd name="connsiteY2777" fmla="*/ 3234068 h 6860376"/>
              <a:gd name="connsiteX2778" fmla="*/ 6230789 w 10502838"/>
              <a:gd name="connsiteY2778" fmla="*/ 3310001 h 6860376"/>
              <a:gd name="connsiteX2779" fmla="*/ 6251118 w 10502838"/>
              <a:gd name="connsiteY2779" fmla="*/ 3289673 h 6860376"/>
              <a:gd name="connsiteX2780" fmla="*/ 6175184 w 10502838"/>
              <a:gd name="connsiteY2780" fmla="*/ 3213739 h 6860376"/>
              <a:gd name="connsiteX2781" fmla="*/ 6251118 w 10502838"/>
              <a:gd name="connsiteY2781" fmla="*/ 3137805 h 6860376"/>
              <a:gd name="connsiteX2782" fmla="*/ 6230789 w 10502838"/>
              <a:gd name="connsiteY2782" fmla="*/ 3117477 h 6860376"/>
              <a:gd name="connsiteX2783" fmla="*/ 6154855 w 10502838"/>
              <a:gd name="connsiteY2783" fmla="*/ 3193410 h 6860376"/>
              <a:gd name="connsiteX2784" fmla="*/ 3669354 w 10502838"/>
              <a:gd name="connsiteY2784" fmla="*/ 3117477 h 6860376"/>
              <a:gd name="connsiteX2785" fmla="*/ 3649025 w 10502838"/>
              <a:gd name="connsiteY2785" fmla="*/ 3137805 h 6860376"/>
              <a:gd name="connsiteX2786" fmla="*/ 3724959 w 10502838"/>
              <a:gd name="connsiteY2786" fmla="*/ 3213739 h 6860376"/>
              <a:gd name="connsiteX2787" fmla="*/ 3649025 w 10502838"/>
              <a:gd name="connsiteY2787" fmla="*/ 3289673 h 6860376"/>
              <a:gd name="connsiteX2788" fmla="*/ 3669354 w 10502838"/>
              <a:gd name="connsiteY2788" fmla="*/ 3310001 h 6860376"/>
              <a:gd name="connsiteX2789" fmla="*/ 3745288 w 10502838"/>
              <a:gd name="connsiteY2789" fmla="*/ 3234068 h 6860376"/>
              <a:gd name="connsiteX2790" fmla="*/ 3821222 w 10502838"/>
              <a:gd name="connsiteY2790" fmla="*/ 3310001 h 6860376"/>
              <a:gd name="connsiteX2791" fmla="*/ 3841551 w 10502838"/>
              <a:gd name="connsiteY2791" fmla="*/ 3289673 h 6860376"/>
              <a:gd name="connsiteX2792" fmla="*/ 3765617 w 10502838"/>
              <a:gd name="connsiteY2792" fmla="*/ 3213739 h 6860376"/>
              <a:gd name="connsiteX2793" fmla="*/ 3841551 w 10502838"/>
              <a:gd name="connsiteY2793" fmla="*/ 3137805 h 6860376"/>
              <a:gd name="connsiteX2794" fmla="*/ 3821222 w 10502838"/>
              <a:gd name="connsiteY2794" fmla="*/ 3117477 h 6860376"/>
              <a:gd name="connsiteX2795" fmla="*/ 3745288 w 10502838"/>
              <a:gd name="connsiteY2795" fmla="*/ 3193410 h 6860376"/>
              <a:gd name="connsiteX2796" fmla="*/ 1861902 w 10502838"/>
              <a:gd name="connsiteY2796" fmla="*/ 3117477 h 6860376"/>
              <a:gd name="connsiteX2797" fmla="*/ 1841571 w 10502838"/>
              <a:gd name="connsiteY2797" fmla="*/ 3137805 h 6860376"/>
              <a:gd name="connsiteX2798" fmla="*/ 1917507 w 10502838"/>
              <a:gd name="connsiteY2798" fmla="*/ 3213739 h 6860376"/>
              <a:gd name="connsiteX2799" fmla="*/ 1841571 w 10502838"/>
              <a:gd name="connsiteY2799" fmla="*/ 3289673 h 6860376"/>
              <a:gd name="connsiteX2800" fmla="*/ 1861902 w 10502838"/>
              <a:gd name="connsiteY2800" fmla="*/ 3310001 h 6860376"/>
              <a:gd name="connsiteX2801" fmla="*/ 1937836 w 10502838"/>
              <a:gd name="connsiteY2801" fmla="*/ 3234068 h 6860376"/>
              <a:gd name="connsiteX2802" fmla="*/ 2013770 w 10502838"/>
              <a:gd name="connsiteY2802" fmla="*/ 3310001 h 6860376"/>
              <a:gd name="connsiteX2803" fmla="*/ 2034099 w 10502838"/>
              <a:gd name="connsiteY2803" fmla="*/ 3289673 h 6860376"/>
              <a:gd name="connsiteX2804" fmla="*/ 1958165 w 10502838"/>
              <a:gd name="connsiteY2804" fmla="*/ 3213739 h 6860376"/>
              <a:gd name="connsiteX2805" fmla="*/ 2034099 w 10502838"/>
              <a:gd name="connsiteY2805" fmla="*/ 3137805 h 6860376"/>
              <a:gd name="connsiteX2806" fmla="*/ 2013770 w 10502838"/>
              <a:gd name="connsiteY2806" fmla="*/ 3117477 h 6860376"/>
              <a:gd name="connsiteX2807" fmla="*/ 1937836 w 10502838"/>
              <a:gd name="connsiteY2807" fmla="*/ 3193410 h 6860376"/>
              <a:gd name="connsiteX2808" fmla="*/ 1259804 w 10502838"/>
              <a:gd name="connsiteY2808" fmla="*/ 3092365 h 6860376"/>
              <a:gd name="connsiteX2809" fmla="*/ 1335738 w 10502838"/>
              <a:gd name="connsiteY2809" fmla="*/ 3168298 h 6860376"/>
              <a:gd name="connsiteX2810" fmla="*/ 1411673 w 10502838"/>
              <a:gd name="connsiteY2810" fmla="*/ 3092365 h 6860376"/>
              <a:gd name="connsiteX2811" fmla="*/ 1457711 w 10502838"/>
              <a:gd name="connsiteY2811" fmla="*/ 3138404 h 6860376"/>
              <a:gd name="connsiteX2812" fmla="*/ 1381179 w 10502838"/>
              <a:gd name="connsiteY2812" fmla="*/ 3214338 h 6860376"/>
              <a:gd name="connsiteX2813" fmla="*/ 1457113 w 10502838"/>
              <a:gd name="connsiteY2813" fmla="*/ 3290272 h 6860376"/>
              <a:gd name="connsiteX2814" fmla="*/ 1411076 w 10502838"/>
              <a:gd name="connsiteY2814" fmla="*/ 3336311 h 6860376"/>
              <a:gd name="connsiteX2815" fmla="*/ 1335140 w 10502838"/>
              <a:gd name="connsiteY2815" fmla="*/ 3260376 h 6860376"/>
              <a:gd name="connsiteX2816" fmla="*/ 1259804 w 10502838"/>
              <a:gd name="connsiteY2816" fmla="*/ 3335712 h 6860376"/>
              <a:gd name="connsiteX2817" fmla="*/ 1213767 w 10502838"/>
              <a:gd name="connsiteY2817" fmla="*/ 3289674 h 6860376"/>
              <a:gd name="connsiteX2818" fmla="*/ 1289699 w 10502838"/>
              <a:gd name="connsiteY2818" fmla="*/ 3213739 h 6860376"/>
              <a:gd name="connsiteX2819" fmla="*/ 1213767 w 10502838"/>
              <a:gd name="connsiteY2819" fmla="*/ 3138404 h 6860376"/>
              <a:gd name="connsiteX2820" fmla="*/ 55023 w 10502838"/>
              <a:gd name="connsiteY2820" fmla="*/ 3092365 h 6860376"/>
              <a:gd name="connsiteX2821" fmla="*/ 130957 w 10502838"/>
              <a:gd name="connsiteY2821" fmla="*/ 3168298 h 6860376"/>
              <a:gd name="connsiteX2822" fmla="*/ 206891 w 10502838"/>
              <a:gd name="connsiteY2822" fmla="*/ 3092365 h 6860376"/>
              <a:gd name="connsiteX2823" fmla="*/ 252930 w 10502838"/>
              <a:gd name="connsiteY2823" fmla="*/ 3138404 h 6860376"/>
              <a:gd name="connsiteX2824" fmla="*/ 176996 w 10502838"/>
              <a:gd name="connsiteY2824" fmla="*/ 3214338 h 6860376"/>
              <a:gd name="connsiteX2825" fmla="*/ 252930 w 10502838"/>
              <a:gd name="connsiteY2825" fmla="*/ 3290272 h 6860376"/>
              <a:gd name="connsiteX2826" fmla="*/ 206891 w 10502838"/>
              <a:gd name="connsiteY2826" fmla="*/ 3336311 h 6860376"/>
              <a:gd name="connsiteX2827" fmla="*/ 130957 w 10502838"/>
              <a:gd name="connsiteY2827" fmla="*/ 3260376 h 6860376"/>
              <a:gd name="connsiteX2828" fmla="*/ 55023 w 10502838"/>
              <a:gd name="connsiteY2828" fmla="*/ 3335712 h 6860376"/>
              <a:gd name="connsiteX2829" fmla="*/ 8984 w 10502838"/>
              <a:gd name="connsiteY2829" fmla="*/ 3289674 h 6860376"/>
              <a:gd name="connsiteX2830" fmla="*/ 84918 w 10502838"/>
              <a:gd name="connsiteY2830" fmla="*/ 3213739 h 6860376"/>
              <a:gd name="connsiteX2831" fmla="*/ 8984 w 10502838"/>
              <a:gd name="connsiteY2831" fmla="*/ 3138404 h 6860376"/>
              <a:gd name="connsiteX2832" fmla="*/ 10295963 w 10502838"/>
              <a:gd name="connsiteY2832" fmla="*/ 3091766 h 6860376"/>
              <a:gd name="connsiteX2833" fmla="*/ 10371897 w 10502838"/>
              <a:gd name="connsiteY2833" fmla="*/ 3167699 h 6860376"/>
              <a:gd name="connsiteX2834" fmla="*/ 10447831 w 10502838"/>
              <a:gd name="connsiteY2834" fmla="*/ 3091766 h 6860376"/>
              <a:gd name="connsiteX2835" fmla="*/ 10493870 w 10502838"/>
              <a:gd name="connsiteY2835" fmla="*/ 3137805 h 6860376"/>
              <a:gd name="connsiteX2836" fmla="*/ 10417936 w 10502838"/>
              <a:gd name="connsiteY2836" fmla="*/ 3213739 h 6860376"/>
              <a:gd name="connsiteX2837" fmla="*/ 10493870 w 10502838"/>
              <a:gd name="connsiteY2837" fmla="*/ 3289673 h 6860376"/>
              <a:gd name="connsiteX2838" fmla="*/ 10447831 w 10502838"/>
              <a:gd name="connsiteY2838" fmla="*/ 3335712 h 6860376"/>
              <a:gd name="connsiteX2839" fmla="*/ 10371897 w 10502838"/>
              <a:gd name="connsiteY2839" fmla="*/ 3259778 h 6860376"/>
              <a:gd name="connsiteX2840" fmla="*/ 10295963 w 10502838"/>
              <a:gd name="connsiteY2840" fmla="*/ 3335712 h 6860376"/>
              <a:gd name="connsiteX2841" fmla="*/ 10249924 w 10502838"/>
              <a:gd name="connsiteY2841" fmla="*/ 3289673 h 6860376"/>
              <a:gd name="connsiteX2842" fmla="*/ 10325858 w 10502838"/>
              <a:gd name="connsiteY2842" fmla="*/ 3213739 h 6860376"/>
              <a:gd name="connsiteX2843" fmla="*/ 10249924 w 10502838"/>
              <a:gd name="connsiteY2843" fmla="*/ 3137805 h 6860376"/>
              <a:gd name="connsiteX2844" fmla="*/ 9693272 w 10502838"/>
              <a:gd name="connsiteY2844" fmla="*/ 3091766 h 6860376"/>
              <a:gd name="connsiteX2845" fmla="*/ 9769206 w 10502838"/>
              <a:gd name="connsiteY2845" fmla="*/ 3167699 h 6860376"/>
              <a:gd name="connsiteX2846" fmla="*/ 9845140 w 10502838"/>
              <a:gd name="connsiteY2846" fmla="*/ 3091766 h 6860376"/>
              <a:gd name="connsiteX2847" fmla="*/ 9891180 w 10502838"/>
              <a:gd name="connsiteY2847" fmla="*/ 3137805 h 6860376"/>
              <a:gd name="connsiteX2848" fmla="*/ 9815245 w 10502838"/>
              <a:gd name="connsiteY2848" fmla="*/ 3213739 h 6860376"/>
              <a:gd name="connsiteX2849" fmla="*/ 9891180 w 10502838"/>
              <a:gd name="connsiteY2849" fmla="*/ 3289673 h 6860376"/>
              <a:gd name="connsiteX2850" fmla="*/ 9845140 w 10502838"/>
              <a:gd name="connsiteY2850" fmla="*/ 3335712 h 6860376"/>
              <a:gd name="connsiteX2851" fmla="*/ 9769206 w 10502838"/>
              <a:gd name="connsiteY2851" fmla="*/ 3259778 h 6860376"/>
              <a:gd name="connsiteX2852" fmla="*/ 9693272 w 10502838"/>
              <a:gd name="connsiteY2852" fmla="*/ 3335712 h 6860376"/>
              <a:gd name="connsiteX2853" fmla="*/ 9647233 w 10502838"/>
              <a:gd name="connsiteY2853" fmla="*/ 3289673 h 6860376"/>
              <a:gd name="connsiteX2854" fmla="*/ 9723167 w 10502838"/>
              <a:gd name="connsiteY2854" fmla="*/ 3213739 h 6860376"/>
              <a:gd name="connsiteX2855" fmla="*/ 9647233 w 10502838"/>
              <a:gd name="connsiteY2855" fmla="*/ 3137805 h 6860376"/>
              <a:gd name="connsiteX2856" fmla="*/ 9091777 w 10502838"/>
              <a:gd name="connsiteY2856" fmla="*/ 3091766 h 6860376"/>
              <a:gd name="connsiteX2857" fmla="*/ 9167711 w 10502838"/>
              <a:gd name="connsiteY2857" fmla="*/ 3167699 h 6860376"/>
              <a:gd name="connsiteX2858" fmla="*/ 9243645 w 10502838"/>
              <a:gd name="connsiteY2858" fmla="*/ 3091766 h 6860376"/>
              <a:gd name="connsiteX2859" fmla="*/ 9289684 w 10502838"/>
              <a:gd name="connsiteY2859" fmla="*/ 3137805 h 6860376"/>
              <a:gd name="connsiteX2860" fmla="*/ 9213750 w 10502838"/>
              <a:gd name="connsiteY2860" fmla="*/ 3213739 h 6860376"/>
              <a:gd name="connsiteX2861" fmla="*/ 9289684 w 10502838"/>
              <a:gd name="connsiteY2861" fmla="*/ 3289673 h 6860376"/>
              <a:gd name="connsiteX2862" fmla="*/ 9243645 w 10502838"/>
              <a:gd name="connsiteY2862" fmla="*/ 3335712 h 6860376"/>
              <a:gd name="connsiteX2863" fmla="*/ 9167711 w 10502838"/>
              <a:gd name="connsiteY2863" fmla="*/ 3259778 h 6860376"/>
              <a:gd name="connsiteX2864" fmla="*/ 9091777 w 10502838"/>
              <a:gd name="connsiteY2864" fmla="*/ 3335712 h 6860376"/>
              <a:gd name="connsiteX2865" fmla="*/ 9045738 w 10502838"/>
              <a:gd name="connsiteY2865" fmla="*/ 3289673 h 6860376"/>
              <a:gd name="connsiteX2866" fmla="*/ 9121672 w 10502838"/>
              <a:gd name="connsiteY2866" fmla="*/ 3213739 h 6860376"/>
              <a:gd name="connsiteX2867" fmla="*/ 9045738 w 10502838"/>
              <a:gd name="connsiteY2867" fmla="*/ 3137805 h 6860376"/>
              <a:gd name="connsiteX2868" fmla="*/ 8488488 w 10502838"/>
              <a:gd name="connsiteY2868" fmla="*/ 3091766 h 6860376"/>
              <a:gd name="connsiteX2869" fmla="*/ 8564422 w 10502838"/>
              <a:gd name="connsiteY2869" fmla="*/ 3167699 h 6860376"/>
              <a:gd name="connsiteX2870" fmla="*/ 8640356 w 10502838"/>
              <a:gd name="connsiteY2870" fmla="*/ 3091766 h 6860376"/>
              <a:gd name="connsiteX2871" fmla="*/ 8686396 w 10502838"/>
              <a:gd name="connsiteY2871" fmla="*/ 3137805 h 6860376"/>
              <a:gd name="connsiteX2872" fmla="*/ 8610461 w 10502838"/>
              <a:gd name="connsiteY2872" fmla="*/ 3213739 h 6860376"/>
              <a:gd name="connsiteX2873" fmla="*/ 8686396 w 10502838"/>
              <a:gd name="connsiteY2873" fmla="*/ 3289673 h 6860376"/>
              <a:gd name="connsiteX2874" fmla="*/ 8640356 w 10502838"/>
              <a:gd name="connsiteY2874" fmla="*/ 3335712 h 6860376"/>
              <a:gd name="connsiteX2875" fmla="*/ 8564422 w 10502838"/>
              <a:gd name="connsiteY2875" fmla="*/ 3259778 h 6860376"/>
              <a:gd name="connsiteX2876" fmla="*/ 8488488 w 10502838"/>
              <a:gd name="connsiteY2876" fmla="*/ 3335712 h 6860376"/>
              <a:gd name="connsiteX2877" fmla="*/ 8442449 w 10502838"/>
              <a:gd name="connsiteY2877" fmla="*/ 3289673 h 6860376"/>
              <a:gd name="connsiteX2878" fmla="*/ 8518383 w 10502838"/>
              <a:gd name="connsiteY2878" fmla="*/ 3213739 h 6860376"/>
              <a:gd name="connsiteX2879" fmla="*/ 8442449 w 10502838"/>
              <a:gd name="connsiteY2879" fmla="*/ 3137805 h 6860376"/>
              <a:gd name="connsiteX2880" fmla="*/ 7886396 w 10502838"/>
              <a:gd name="connsiteY2880" fmla="*/ 3091766 h 6860376"/>
              <a:gd name="connsiteX2881" fmla="*/ 7962330 w 10502838"/>
              <a:gd name="connsiteY2881" fmla="*/ 3167699 h 6860376"/>
              <a:gd name="connsiteX2882" fmla="*/ 8038264 w 10502838"/>
              <a:gd name="connsiteY2882" fmla="*/ 3091766 h 6860376"/>
              <a:gd name="connsiteX2883" fmla="*/ 8084303 w 10502838"/>
              <a:gd name="connsiteY2883" fmla="*/ 3137805 h 6860376"/>
              <a:gd name="connsiteX2884" fmla="*/ 8008369 w 10502838"/>
              <a:gd name="connsiteY2884" fmla="*/ 3213739 h 6860376"/>
              <a:gd name="connsiteX2885" fmla="*/ 8084303 w 10502838"/>
              <a:gd name="connsiteY2885" fmla="*/ 3289673 h 6860376"/>
              <a:gd name="connsiteX2886" fmla="*/ 8038264 w 10502838"/>
              <a:gd name="connsiteY2886" fmla="*/ 3335712 h 6860376"/>
              <a:gd name="connsiteX2887" fmla="*/ 7962330 w 10502838"/>
              <a:gd name="connsiteY2887" fmla="*/ 3259778 h 6860376"/>
              <a:gd name="connsiteX2888" fmla="*/ 7886396 w 10502838"/>
              <a:gd name="connsiteY2888" fmla="*/ 3335712 h 6860376"/>
              <a:gd name="connsiteX2889" fmla="*/ 7840357 w 10502838"/>
              <a:gd name="connsiteY2889" fmla="*/ 3289673 h 6860376"/>
              <a:gd name="connsiteX2890" fmla="*/ 7916291 w 10502838"/>
              <a:gd name="connsiteY2890" fmla="*/ 3213739 h 6860376"/>
              <a:gd name="connsiteX2891" fmla="*/ 7840357 w 10502838"/>
              <a:gd name="connsiteY2891" fmla="*/ 3137805 h 6860376"/>
              <a:gd name="connsiteX2892" fmla="*/ 7283705 w 10502838"/>
              <a:gd name="connsiteY2892" fmla="*/ 3091766 h 6860376"/>
              <a:gd name="connsiteX2893" fmla="*/ 7359639 w 10502838"/>
              <a:gd name="connsiteY2893" fmla="*/ 3167699 h 6860376"/>
              <a:gd name="connsiteX2894" fmla="*/ 7435573 w 10502838"/>
              <a:gd name="connsiteY2894" fmla="*/ 3091766 h 6860376"/>
              <a:gd name="connsiteX2895" fmla="*/ 7481613 w 10502838"/>
              <a:gd name="connsiteY2895" fmla="*/ 3137805 h 6860376"/>
              <a:gd name="connsiteX2896" fmla="*/ 7405678 w 10502838"/>
              <a:gd name="connsiteY2896" fmla="*/ 3213739 h 6860376"/>
              <a:gd name="connsiteX2897" fmla="*/ 7481613 w 10502838"/>
              <a:gd name="connsiteY2897" fmla="*/ 3289673 h 6860376"/>
              <a:gd name="connsiteX2898" fmla="*/ 7435573 w 10502838"/>
              <a:gd name="connsiteY2898" fmla="*/ 3335712 h 6860376"/>
              <a:gd name="connsiteX2899" fmla="*/ 7359639 w 10502838"/>
              <a:gd name="connsiteY2899" fmla="*/ 3259778 h 6860376"/>
              <a:gd name="connsiteX2900" fmla="*/ 7283705 w 10502838"/>
              <a:gd name="connsiteY2900" fmla="*/ 3335712 h 6860376"/>
              <a:gd name="connsiteX2901" fmla="*/ 7237666 w 10502838"/>
              <a:gd name="connsiteY2901" fmla="*/ 3289673 h 6860376"/>
              <a:gd name="connsiteX2902" fmla="*/ 7313600 w 10502838"/>
              <a:gd name="connsiteY2902" fmla="*/ 3213739 h 6860376"/>
              <a:gd name="connsiteX2903" fmla="*/ 7237666 w 10502838"/>
              <a:gd name="connsiteY2903" fmla="*/ 3137805 h 6860376"/>
              <a:gd name="connsiteX2904" fmla="*/ 6681612 w 10502838"/>
              <a:gd name="connsiteY2904" fmla="*/ 3091766 h 6860376"/>
              <a:gd name="connsiteX2905" fmla="*/ 6757546 w 10502838"/>
              <a:gd name="connsiteY2905" fmla="*/ 3167699 h 6860376"/>
              <a:gd name="connsiteX2906" fmla="*/ 6833480 w 10502838"/>
              <a:gd name="connsiteY2906" fmla="*/ 3091766 h 6860376"/>
              <a:gd name="connsiteX2907" fmla="*/ 6879519 w 10502838"/>
              <a:gd name="connsiteY2907" fmla="*/ 3137805 h 6860376"/>
              <a:gd name="connsiteX2908" fmla="*/ 6803585 w 10502838"/>
              <a:gd name="connsiteY2908" fmla="*/ 3213739 h 6860376"/>
              <a:gd name="connsiteX2909" fmla="*/ 6879519 w 10502838"/>
              <a:gd name="connsiteY2909" fmla="*/ 3289673 h 6860376"/>
              <a:gd name="connsiteX2910" fmla="*/ 6833480 w 10502838"/>
              <a:gd name="connsiteY2910" fmla="*/ 3335712 h 6860376"/>
              <a:gd name="connsiteX2911" fmla="*/ 6757546 w 10502838"/>
              <a:gd name="connsiteY2911" fmla="*/ 3259778 h 6860376"/>
              <a:gd name="connsiteX2912" fmla="*/ 6681612 w 10502838"/>
              <a:gd name="connsiteY2912" fmla="*/ 3335712 h 6860376"/>
              <a:gd name="connsiteX2913" fmla="*/ 6635573 w 10502838"/>
              <a:gd name="connsiteY2913" fmla="*/ 3289673 h 6860376"/>
              <a:gd name="connsiteX2914" fmla="*/ 6711507 w 10502838"/>
              <a:gd name="connsiteY2914" fmla="*/ 3213739 h 6860376"/>
              <a:gd name="connsiteX2915" fmla="*/ 6635573 w 10502838"/>
              <a:gd name="connsiteY2915" fmla="*/ 3137805 h 6860376"/>
              <a:gd name="connsiteX2916" fmla="*/ 6078921 w 10502838"/>
              <a:gd name="connsiteY2916" fmla="*/ 3091766 h 6860376"/>
              <a:gd name="connsiteX2917" fmla="*/ 6154855 w 10502838"/>
              <a:gd name="connsiteY2917" fmla="*/ 3167699 h 6860376"/>
              <a:gd name="connsiteX2918" fmla="*/ 6230789 w 10502838"/>
              <a:gd name="connsiteY2918" fmla="*/ 3091766 h 6860376"/>
              <a:gd name="connsiteX2919" fmla="*/ 6276829 w 10502838"/>
              <a:gd name="connsiteY2919" fmla="*/ 3137805 h 6860376"/>
              <a:gd name="connsiteX2920" fmla="*/ 6200894 w 10502838"/>
              <a:gd name="connsiteY2920" fmla="*/ 3213739 h 6860376"/>
              <a:gd name="connsiteX2921" fmla="*/ 6276829 w 10502838"/>
              <a:gd name="connsiteY2921" fmla="*/ 3289673 h 6860376"/>
              <a:gd name="connsiteX2922" fmla="*/ 6230789 w 10502838"/>
              <a:gd name="connsiteY2922" fmla="*/ 3335712 h 6860376"/>
              <a:gd name="connsiteX2923" fmla="*/ 6154855 w 10502838"/>
              <a:gd name="connsiteY2923" fmla="*/ 3259778 h 6860376"/>
              <a:gd name="connsiteX2924" fmla="*/ 6078921 w 10502838"/>
              <a:gd name="connsiteY2924" fmla="*/ 3335712 h 6860376"/>
              <a:gd name="connsiteX2925" fmla="*/ 6032882 w 10502838"/>
              <a:gd name="connsiteY2925" fmla="*/ 3289673 h 6860376"/>
              <a:gd name="connsiteX2926" fmla="*/ 6108816 w 10502838"/>
              <a:gd name="connsiteY2926" fmla="*/ 3213739 h 6860376"/>
              <a:gd name="connsiteX2927" fmla="*/ 6032882 w 10502838"/>
              <a:gd name="connsiteY2927" fmla="*/ 3137805 h 6860376"/>
              <a:gd name="connsiteX2928" fmla="*/ 5476828 w 10502838"/>
              <a:gd name="connsiteY2928" fmla="*/ 3091766 h 6860376"/>
              <a:gd name="connsiteX2929" fmla="*/ 5552762 w 10502838"/>
              <a:gd name="connsiteY2929" fmla="*/ 3167699 h 6860376"/>
              <a:gd name="connsiteX2930" fmla="*/ 5628697 w 10502838"/>
              <a:gd name="connsiteY2930" fmla="*/ 3091766 h 6860376"/>
              <a:gd name="connsiteX2931" fmla="*/ 5674735 w 10502838"/>
              <a:gd name="connsiteY2931" fmla="*/ 3137805 h 6860376"/>
              <a:gd name="connsiteX2932" fmla="*/ 5598801 w 10502838"/>
              <a:gd name="connsiteY2932" fmla="*/ 3213739 h 6860376"/>
              <a:gd name="connsiteX2933" fmla="*/ 5674735 w 10502838"/>
              <a:gd name="connsiteY2933" fmla="*/ 3289673 h 6860376"/>
              <a:gd name="connsiteX2934" fmla="*/ 5628099 w 10502838"/>
              <a:gd name="connsiteY2934" fmla="*/ 3335712 h 6860376"/>
              <a:gd name="connsiteX2935" fmla="*/ 5552164 w 10502838"/>
              <a:gd name="connsiteY2935" fmla="*/ 3259778 h 6860376"/>
              <a:gd name="connsiteX2936" fmla="*/ 5476828 w 10502838"/>
              <a:gd name="connsiteY2936" fmla="*/ 3335712 h 6860376"/>
              <a:gd name="connsiteX2937" fmla="*/ 5430789 w 10502838"/>
              <a:gd name="connsiteY2937" fmla="*/ 3289673 h 6860376"/>
              <a:gd name="connsiteX2938" fmla="*/ 5506723 w 10502838"/>
              <a:gd name="connsiteY2938" fmla="*/ 3213739 h 6860376"/>
              <a:gd name="connsiteX2939" fmla="*/ 5430789 w 10502838"/>
              <a:gd name="connsiteY2939" fmla="*/ 3137805 h 6860376"/>
              <a:gd name="connsiteX2940" fmla="*/ 4874137 w 10502838"/>
              <a:gd name="connsiteY2940" fmla="*/ 3091766 h 6860376"/>
              <a:gd name="connsiteX2941" fmla="*/ 4950071 w 10502838"/>
              <a:gd name="connsiteY2941" fmla="*/ 3167699 h 6860376"/>
              <a:gd name="connsiteX2942" fmla="*/ 5026005 w 10502838"/>
              <a:gd name="connsiteY2942" fmla="*/ 3091766 h 6860376"/>
              <a:gd name="connsiteX2943" fmla="*/ 5072044 w 10502838"/>
              <a:gd name="connsiteY2943" fmla="*/ 3137805 h 6860376"/>
              <a:gd name="connsiteX2944" fmla="*/ 4996110 w 10502838"/>
              <a:gd name="connsiteY2944" fmla="*/ 3213739 h 6860376"/>
              <a:gd name="connsiteX2945" fmla="*/ 5072044 w 10502838"/>
              <a:gd name="connsiteY2945" fmla="*/ 3289673 h 6860376"/>
              <a:gd name="connsiteX2946" fmla="*/ 5026005 w 10502838"/>
              <a:gd name="connsiteY2946" fmla="*/ 3335712 h 6860376"/>
              <a:gd name="connsiteX2947" fmla="*/ 4950071 w 10502838"/>
              <a:gd name="connsiteY2947" fmla="*/ 3259778 h 6860376"/>
              <a:gd name="connsiteX2948" fmla="*/ 4874137 w 10502838"/>
              <a:gd name="connsiteY2948" fmla="*/ 3335712 h 6860376"/>
              <a:gd name="connsiteX2949" fmla="*/ 4828098 w 10502838"/>
              <a:gd name="connsiteY2949" fmla="*/ 3289673 h 6860376"/>
              <a:gd name="connsiteX2950" fmla="*/ 4904032 w 10502838"/>
              <a:gd name="connsiteY2950" fmla="*/ 3213739 h 6860376"/>
              <a:gd name="connsiteX2951" fmla="*/ 4828098 w 10502838"/>
              <a:gd name="connsiteY2951" fmla="*/ 3137805 h 6860376"/>
              <a:gd name="connsiteX2952" fmla="*/ 4272044 w 10502838"/>
              <a:gd name="connsiteY2952" fmla="*/ 3091766 h 6860376"/>
              <a:gd name="connsiteX2953" fmla="*/ 4347978 w 10502838"/>
              <a:gd name="connsiteY2953" fmla="*/ 3167699 h 6860376"/>
              <a:gd name="connsiteX2954" fmla="*/ 4423913 w 10502838"/>
              <a:gd name="connsiteY2954" fmla="*/ 3091766 h 6860376"/>
              <a:gd name="connsiteX2955" fmla="*/ 4469951 w 10502838"/>
              <a:gd name="connsiteY2955" fmla="*/ 3137805 h 6860376"/>
              <a:gd name="connsiteX2956" fmla="*/ 4394017 w 10502838"/>
              <a:gd name="connsiteY2956" fmla="*/ 3213739 h 6860376"/>
              <a:gd name="connsiteX2957" fmla="*/ 4469951 w 10502838"/>
              <a:gd name="connsiteY2957" fmla="*/ 3289673 h 6860376"/>
              <a:gd name="connsiteX2958" fmla="*/ 4423913 w 10502838"/>
              <a:gd name="connsiteY2958" fmla="*/ 3335712 h 6860376"/>
              <a:gd name="connsiteX2959" fmla="*/ 4347978 w 10502838"/>
              <a:gd name="connsiteY2959" fmla="*/ 3259778 h 6860376"/>
              <a:gd name="connsiteX2960" fmla="*/ 4272044 w 10502838"/>
              <a:gd name="connsiteY2960" fmla="*/ 3335712 h 6860376"/>
              <a:gd name="connsiteX2961" fmla="*/ 4226005 w 10502838"/>
              <a:gd name="connsiteY2961" fmla="*/ 3289673 h 6860376"/>
              <a:gd name="connsiteX2962" fmla="*/ 4301939 w 10502838"/>
              <a:gd name="connsiteY2962" fmla="*/ 3213739 h 6860376"/>
              <a:gd name="connsiteX2963" fmla="*/ 4226005 w 10502838"/>
              <a:gd name="connsiteY2963" fmla="*/ 3137805 h 6860376"/>
              <a:gd name="connsiteX2964" fmla="*/ 3668756 w 10502838"/>
              <a:gd name="connsiteY2964" fmla="*/ 3091766 h 6860376"/>
              <a:gd name="connsiteX2965" fmla="*/ 3744690 w 10502838"/>
              <a:gd name="connsiteY2965" fmla="*/ 3167699 h 6860376"/>
              <a:gd name="connsiteX2966" fmla="*/ 3820624 w 10502838"/>
              <a:gd name="connsiteY2966" fmla="*/ 3091766 h 6860376"/>
              <a:gd name="connsiteX2967" fmla="*/ 3866663 w 10502838"/>
              <a:gd name="connsiteY2967" fmla="*/ 3137805 h 6860376"/>
              <a:gd name="connsiteX2968" fmla="*/ 3790729 w 10502838"/>
              <a:gd name="connsiteY2968" fmla="*/ 3213739 h 6860376"/>
              <a:gd name="connsiteX2969" fmla="*/ 3866663 w 10502838"/>
              <a:gd name="connsiteY2969" fmla="*/ 3289673 h 6860376"/>
              <a:gd name="connsiteX2970" fmla="*/ 3820624 w 10502838"/>
              <a:gd name="connsiteY2970" fmla="*/ 3335712 h 6860376"/>
              <a:gd name="connsiteX2971" fmla="*/ 3744690 w 10502838"/>
              <a:gd name="connsiteY2971" fmla="*/ 3259778 h 6860376"/>
              <a:gd name="connsiteX2972" fmla="*/ 3668756 w 10502838"/>
              <a:gd name="connsiteY2972" fmla="*/ 3335712 h 6860376"/>
              <a:gd name="connsiteX2973" fmla="*/ 3622717 w 10502838"/>
              <a:gd name="connsiteY2973" fmla="*/ 3289673 h 6860376"/>
              <a:gd name="connsiteX2974" fmla="*/ 3698651 w 10502838"/>
              <a:gd name="connsiteY2974" fmla="*/ 3213739 h 6860376"/>
              <a:gd name="connsiteX2975" fmla="*/ 3622717 w 10502838"/>
              <a:gd name="connsiteY2975" fmla="*/ 3137805 h 6860376"/>
              <a:gd name="connsiteX2976" fmla="*/ 3067291 w 10502838"/>
              <a:gd name="connsiteY2976" fmla="*/ 3091766 h 6860376"/>
              <a:gd name="connsiteX2977" fmla="*/ 3143226 w 10502838"/>
              <a:gd name="connsiteY2977" fmla="*/ 3167699 h 6860376"/>
              <a:gd name="connsiteX2978" fmla="*/ 3219163 w 10502838"/>
              <a:gd name="connsiteY2978" fmla="*/ 3091766 h 6860376"/>
              <a:gd name="connsiteX2979" fmla="*/ 3265201 w 10502838"/>
              <a:gd name="connsiteY2979" fmla="*/ 3137805 h 6860376"/>
              <a:gd name="connsiteX2980" fmla="*/ 3189266 w 10502838"/>
              <a:gd name="connsiteY2980" fmla="*/ 3213739 h 6860376"/>
              <a:gd name="connsiteX2981" fmla="*/ 3265201 w 10502838"/>
              <a:gd name="connsiteY2981" fmla="*/ 3289673 h 6860376"/>
              <a:gd name="connsiteX2982" fmla="*/ 3218565 w 10502838"/>
              <a:gd name="connsiteY2982" fmla="*/ 3335712 h 6860376"/>
              <a:gd name="connsiteX2983" fmla="*/ 3142629 w 10502838"/>
              <a:gd name="connsiteY2983" fmla="*/ 3259778 h 6860376"/>
              <a:gd name="connsiteX2984" fmla="*/ 3067291 w 10502838"/>
              <a:gd name="connsiteY2984" fmla="*/ 3335712 h 6860376"/>
              <a:gd name="connsiteX2985" fmla="*/ 3021252 w 10502838"/>
              <a:gd name="connsiteY2985" fmla="*/ 3289673 h 6860376"/>
              <a:gd name="connsiteX2986" fmla="*/ 3097187 w 10502838"/>
              <a:gd name="connsiteY2986" fmla="*/ 3213739 h 6860376"/>
              <a:gd name="connsiteX2987" fmla="*/ 3021252 w 10502838"/>
              <a:gd name="connsiteY2987" fmla="*/ 3137805 h 6860376"/>
              <a:gd name="connsiteX2988" fmla="*/ 2464596 w 10502838"/>
              <a:gd name="connsiteY2988" fmla="*/ 3091766 h 6860376"/>
              <a:gd name="connsiteX2989" fmla="*/ 2540532 w 10502838"/>
              <a:gd name="connsiteY2989" fmla="*/ 3167699 h 6860376"/>
              <a:gd name="connsiteX2990" fmla="*/ 2616466 w 10502838"/>
              <a:gd name="connsiteY2990" fmla="*/ 3091766 h 6860376"/>
              <a:gd name="connsiteX2991" fmla="*/ 2662506 w 10502838"/>
              <a:gd name="connsiteY2991" fmla="*/ 3137805 h 6860376"/>
              <a:gd name="connsiteX2992" fmla="*/ 2586571 w 10502838"/>
              <a:gd name="connsiteY2992" fmla="*/ 3213739 h 6860376"/>
              <a:gd name="connsiteX2993" fmla="*/ 2662506 w 10502838"/>
              <a:gd name="connsiteY2993" fmla="*/ 3289673 h 6860376"/>
              <a:gd name="connsiteX2994" fmla="*/ 2616466 w 10502838"/>
              <a:gd name="connsiteY2994" fmla="*/ 3335712 h 6860376"/>
              <a:gd name="connsiteX2995" fmla="*/ 2540532 w 10502838"/>
              <a:gd name="connsiteY2995" fmla="*/ 3259778 h 6860376"/>
              <a:gd name="connsiteX2996" fmla="*/ 2464596 w 10502838"/>
              <a:gd name="connsiteY2996" fmla="*/ 3335712 h 6860376"/>
              <a:gd name="connsiteX2997" fmla="*/ 2418557 w 10502838"/>
              <a:gd name="connsiteY2997" fmla="*/ 3289673 h 6860376"/>
              <a:gd name="connsiteX2998" fmla="*/ 2494492 w 10502838"/>
              <a:gd name="connsiteY2998" fmla="*/ 3213739 h 6860376"/>
              <a:gd name="connsiteX2999" fmla="*/ 2418557 w 10502838"/>
              <a:gd name="connsiteY2999" fmla="*/ 3137805 h 6860376"/>
              <a:gd name="connsiteX3000" fmla="*/ 1861902 w 10502838"/>
              <a:gd name="connsiteY3000" fmla="*/ 3091766 h 6860376"/>
              <a:gd name="connsiteX3001" fmla="*/ 1937836 w 10502838"/>
              <a:gd name="connsiteY3001" fmla="*/ 3167699 h 6860376"/>
              <a:gd name="connsiteX3002" fmla="*/ 2013770 w 10502838"/>
              <a:gd name="connsiteY3002" fmla="*/ 3091766 h 6860376"/>
              <a:gd name="connsiteX3003" fmla="*/ 2059809 w 10502838"/>
              <a:gd name="connsiteY3003" fmla="*/ 3137805 h 6860376"/>
              <a:gd name="connsiteX3004" fmla="*/ 1983875 w 10502838"/>
              <a:gd name="connsiteY3004" fmla="*/ 3213739 h 6860376"/>
              <a:gd name="connsiteX3005" fmla="*/ 2059809 w 10502838"/>
              <a:gd name="connsiteY3005" fmla="*/ 3289673 h 6860376"/>
              <a:gd name="connsiteX3006" fmla="*/ 2013770 w 10502838"/>
              <a:gd name="connsiteY3006" fmla="*/ 3335712 h 6860376"/>
              <a:gd name="connsiteX3007" fmla="*/ 1937836 w 10502838"/>
              <a:gd name="connsiteY3007" fmla="*/ 3259778 h 6860376"/>
              <a:gd name="connsiteX3008" fmla="*/ 1861902 w 10502838"/>
              <a:gd name="connsiteY3008" fmla="*/ 3335712 h 6860376"/>
              <a:gd name="connsiteX3009" fmla="*/ 1815861 w 10502838"/>
              <a:gd name="connsiteY3009" fmla="*/ 3289673 h 6860376"/>
              <a:gd name="connsiteX3010" fmla="*/ 1891797 w 10502838"/>
              <a:gd name="connsiteY3010" fmla="*/ 3213739 h 6860376"/>
              <a:gd name="connsiteX3011" fmla="*/ 1815861 w 10502838"/>
              <a:gd name="connsiteY3011" fmla="*/ 3137805 h 6860376"/>
              <a:gd name="connsiteX3012" fmla="*/ 657116 w 10502838"/>
              <a:gd name="connsiteY3012" fmla="*/ 3091766 h 6860376"/>
              <a:gd name="connsiteX3013" fmla="*/ 733050 w 10502838"/>
              <a:gd name="connsiteY3013" fmla="*/ 3167699 h 6860376"/>
              <a:gd name="connsiteX3014" fmla="*/ 808984 w 10502838"/>
              <a:gd name="connsiteY3014" fmla="*/ 3091766 h 6860376"/>
              <a:gd name="connsiteX3015" fmla="*/ 855023 w 10502838"/>
              <a:gd name="connsiteY3015" fmla="*/ 3137805 h 6860376"/>
              <a:gd name="connsiteX3016" fmla="*/ 779089 w 10502838"/>
              <a:gd name="connsiteY3016" fmla="*/ 3213739 h 6860376"/>
              <a:gd name="connsiteX3017" fmla="*/ 855023 w 10502838"/>
              <a:gd name="connsiteY3017" fmla="*/ 3289673 h 6860376"/>
              <a:gd name="connsiteX3018" fmla="*/ 808984 w 10502838"/>
              <a:gd name="connsiteY3018" fmla="*/ 3335712 h 6860376"/>
              <a:gd name="connsiteX3019" fmla="*/ 733050 w 10502838"/>
              <a:gd name="connsiteY3019" fmla="*/ 3259778 h 6860376"/>
              <a:gd name="connsiteX3020" fmla="*/ 657116 w 10502838"/>
              <a:gd name="connsiteY3020" fmla="*/ 3335712 h 6860376"/>
              <a:gd name="connsiteX3021" fmla="*/ 611077 w 10502838"/>
              <a:gd name="connsiteY3021" fmla="*/ 3289673 h 6860376"/>
              <a:gd name="connsiteX3022" fmla="*/ 687011 w 10502838"/>
              <a:gd name="connsiteY3022" fmla="*/ 3213739 h 6860376"/>
              <a:gd name="connsiteX3023" fmla="*/ 611077 w 10502838"/>
              <a:gd name="connsiteY3023" fmla="*/ 3137805 h 6860376"/>
              <a:gd name="connsiteX3024" fmla="*/ 10348579 w 10502838"/>
              <a:gd name="connsiteY3024" fmla="*/ 2643340 h 6860376"/>
              <a:gd name="connsiteX3025" fmla="*/ 10395813 w 10502838"/>
              <a:gd name="connsiteY3025" fmla="*/ 2643340 h 6860376"/>
              <a:gd name="connsiteX3026" fmla="*/ 10395813 w 10502838"/>
              <a:gd name="connsiteY3026" fmla="*/ 2750364 h 6860376"/>
              <a:gd name="connsiteX3027" fmla="*/ 10502838 w 10502838"/>
              <a:gd name="connsiteY3027" fmla="*/ 2750364 h 6860376"/>
              <a:gd name="connsiteX3028" fmla="*/ 10502838 w 10502838"/>
              <a:gd name="connsiteY3028" fmla="*/ 2797000 h 6860376"/>
              <a:gd name="connsiteX3029" fmla="*/ 10395813 w 10502838"/>
              <a:gd name="connsiteY3029" fmla="*/ 2797000 h 6860376"/>
              <a:gd name="connsiteX3030" fmla="*/ 10395813 w 10502838"/>
              <a:gd name="connsiteY3030" fmla="*/ 2904026 h 6860376"/>
              <a:gd name="connsiteX3031" fmla="*/ 10348579 w 10502838"/>
              <a:gd name="connsiteY3031" fmla="*/ 2904026 h 6860376"/>
              <a:gd name="connsiteX3032" fmla="*/ 10348579 w 10502838"/>
              <a:gd name="connsiteY3032" fmla="*/ 2797000 h 6860376"/>
              <a:gd name="connsiteX3033" fmla="*/ 10241553 w 10502838"/>
              <a:gd name="connsiteY3033" fmla="*/ 2797000 h 6860376"/>
              <a:gd name="connsiteX3034" fmla="*/ 10241553 w 10502838"/>
              <a:gd name="connsiteY3034" fmla="*/ 2750364 h 6860376"/>
              <a:gd name="connsiteX3035" fmla="*/ 10348579 w 10502838"/>
              <a:gd name="connsiteY3035" fmla="*/ 2750364 h 6860376"/>
              <a:gd name="connsiteX3036" fmla="*/ 9746486 w 10502838"/>
              <a:gd name="connsiteY3036" fmla="*/ 2643340 h 6860376"/>
              <a:gd name="connsiteX3037" fmla="*/ 9793123 w 10502838"/>
              <a:gd name="connsiteY3037" fmla="*/ 2643340 h 6860376"/>
              <a:gd name="connsiteX3038" fmla="*/ 9793123 w 10502838"/>
              <a:gd name="connsiteY3038" fmla="*/ 2750364 h 6860376"/>
              <a:gd name="connsiteX3039" fmla="*/ 9900148 w 10502838"/>
              <a:gd name="connsiteY3039" fmla="*/ 2750364 h 6860376"/>
              <a:gd name="connsiteX3040" fmla="*/ 9900148 w 10502838"/>
              <a:gd name="connsiteY3040" fmla="*/ 2797000 h 6860376"/>
              <a:gd name="connsiteX3041" fmla="*/ 9793123 w 10502838"/>
              <a:gd name="connsiteY3041" fmla="*/ 2797000 h 6860376"/>
              <a:gd name="connsiteX3042" fmla="*/ 9793123 w 10502838"/>
              <a:gd name="connsiteY3042" fmla="*/ 2904026 h 6860376"/>
              <a:gd name="connsiteX3043" fmla="*/ 9746486 w 10502838"/>
              <a:gd name="connsiteY3043" fmla="*/ 2904026 h 6860376"/>
              <a:gd name="connsiteX3044" fmla="*/ 9746486 w 10502838"/>
              <a:gd name="connsiteY3044" fmla="*/ 2797000 h 6860376"/>
              <a:gd name="connsiteX3045" fmla="*/ 9639460 w 10502838"/>
              <a:gd name="connsiteY3045" fmla="*/ 2797000 h 6860376"/>
              <a:gd name="connsiteX3046" fmla="*/ 9639460 w 10502838"/>
              <a:gd name="connsiteY3046" fmla="*/ 2750364 h 6860376"/>
              <a:gd name="connsiteX3047" fmla="*/ 9746486 w 10502838"/>
              <a:gd name="connsiteY3047" fmla="*/ 2750364 h 6860376"/>
              <a:gd name="connsiteX3048" fmla="*/ 9143796 w 10502838"/>
              <a:gd name="connsiteY3048" fmla="*/ 2643340 h 6860376"/>
              <a:gd name="connsiteX3049" fmla="*/ 9191030 w 10502838"/>
              <a:gd name="connsiteY3049" fmla="*/ 2643340 h 6860376"/>
              <a:gd name="connsiteX3050" fmla="*/ 9191030 w 10502838"/>
              <a:gd name="connsiteY3050" fmla="*/ 2750364 h 6860376"/>
              <a:gd name="connsiteX3051" fmla="*/ 9298055 w 10502838"/>
              <a:gd name="connsiteY3051" fmla="*/ 2750364 h 6860376"/>
              <a:gd name="connsiteX3052" fmla="*/ 9298055 w 10502838"/>
              <a:gd name="connsiteY3052" fmla="*/ 2797000 h 6860376"/>
              <a:gd name="connsiteX3053" fmla="*/ 9191030 w 10502838"/>
              <a:gd name="connsiteY3053" fmla="*/ 2797000 h 6860376"/>
              <a:gd name="connsiteX3054" fmla="*/ 9191030 w 10502838"/>
              <a:gd name="connsiteY3054" fmla="*/ 2904026 h 6860376"/>
              <a:gd name="connsiteX3055" fmla="*/ 9143796 w 10502838"/>
              <a:gd name="connsiteY3055" fmla="*/ 2904026 h 6860376"/>
              <a:gd name="connsiteX3056" fmla="*/ 9143796 w 10502838"/>
              <a:gd name="connsiteY3056" fmla="*/ 2797000 h 6860376"/>
              <a:gd name="connsiteX3057" fmla="*/ 9036770 w 10502838"/>
              <a:gd name="connsiteY3057" fmla="*/ 2797000 h 6860376"/>
              <a:gd name="connsiteX3058" fmla="*/ 9036770 w 10502838"/>
              <a:gd name="connsiteY3058" fmla="*/ 2750364 h 6860376"/>
              <a:gd name="connsiteX3059" fmla="*/ 9143796 w 10502838"/>
              <a:gd name="connsiteY3059" fmla="*/ 2750364 h 6860376"/>
              <a:gd name="connsiteX3060" fmla="*/ 8541105 w 10502838"/>
              <a:gd name="connsiteY3060" fmla="*/ 2643340 h 6860376"/>
              <a:gd name="connsiteX3061" fmla="*/ 8588339 w 10502838"/>
              <a:gd name="connsiteY3061" fmla="*/ 2643340 h 6860376"/>
              <a:gd name="connsiteX3062" fmla="*/ 8588339 w 10502838"/>
              <a:gd name="connsiteY3062" fmla="*/ 2750364 h 6860376"/>
              <a:gd name="connsiteX3063" fmla="*/ 8695365 w 10502838"/>
              <a:gd name="connsiteY3063" fmla="*/ 2750364 h 6860376"/>
              <a:gd name="connsiteX3064" fmla="*/ 8695365 w 10502838"/>
              <a:gd name="connsiteY3064" fmla="*/ 2797000 h 6860376"/>
              <a:gd name="connsiteX3065" fmla="*/ 8588339 w 10502838"/>
              <a:gd name="connsiteY3065" fmla="*/ 2797000 h 6860376"/>
              <a:gd name="connsiteX3066" fmla="*/ 8588339 w 10502838"/>
              <a:gd name="connsiteY3066" fmla="*/ 2904026 h 6860376"/>
              <a:gd name="connsiteX3067" fmla="*/ 8541105 w 10502838"/>
              <a:gd name="connsiteY3067" fmla="*/ 2904026 h 6860376"/>
              <a:gd name="connsiteX3068" fmla="*/ 8541105 w 10502838"/>
              <a:gd name="connsiteY3068" fmla="*/ 2797000 h 6860376"/>
              <a:gd name="connsiteX3069" fmla="*/ 8434079 w 10502838"/>
              <a:gd name="connsiteY3069" fmla="*/ 2797000 h 6860376"/>
              <a:gd name="connsiteX3070" fmla="*/ 8434079 w 10502838"/>
              <a:gd name="connsiteY3070" fmla="*/ 2750364 h 6860376"/>
              <a:gd name="connsiteX3071" fmla="*/ 8541105 w 10502838"/>
              <a:gd name="connsiteY3071" fmla="*/ 2750364 h 6860376"/>
              <a:gd name="connsiteX3072" fmla="*/ 7939012 w 10502838"/>
              <a:gd name="connsiteY3072" fmla="*/ 2643340 h 6860376"/>
              <a:gd name="connsiteX3073" fmla="*/ 7985648 w 10502838"/>
              <a:gd name="connsiteY3073" fmla="*/ 2643340 h 6860376"/>
              <a:gd name="connsiteX3074" fmla="*/ 7985648 w 10502838"/>
              <a:gd name="connsiteY3074" fmla="*/ 2750364 h 6860376"/>
              <a:gd name="connsiteX3075" fmla="*/ 8092674 w 10502838"/>
              <a:gd name="connsiteY3075" fmla="*/ 2750364 h 6860376"/>
              <a:gd name="connsiteX3076" fmla="*/ 8092674 w 10502838"/>
              <a:gd name="connsiteY3076" fmla="*/ 2797000 h 6860376"/>
              <a:gd name="connsiteX3077" fmla="*/ 7985648 w 10502838"/>
              <a:gd name="connsiteY3077" fmla="*/ 2797000 h 6860376"/>
              <a:gd name="connsiteX3078" fmla="*/ 7985648 w 10502838"/>
              <a:gd name="connsiteY3078" fmla="*/ 2904026 h 6860376"/>
              <a:gd name="connsiteX3079" fmla="*/ 7939012 w 10502838"/>
              <a:gd name="connsiteY3079" fmla="*/ 2904026 h 6860376"/>
              <a:gd name="connsiteX3080" fmla="*/ 7939012 w 10502838"/>
              <a:gd name="connsiteY3080" fmla="*/ 2797000 h 6860376"/>
              <a:gd name="connsiteX3081" fmla="*/ 7831986 w 10502838"/>
              <a:gd name="connsiteY3081" fmla="*/ 2797000 h 6860376"/>
              <a:gd name="connsiteX3082" fmla="*/ 7831986 w 10502838"/>
              <a:gd name="connsiteY3082" fmla="*/ 2750364 h 6860376"/>
              <a:gd name="connsiteX3083" fmla="*/ 7939012 w 10502838"/>
              <a:gd name="connsiteY3083" fmla="*/ 2750364 h 6860376"/>
              <a:gd name="connsiteX3084" fmla="*/ 7336321 w 10502838"/>
              <a:gd name="connsiteY3084" fmla="*/ 2643340 h 6860376"/>
              <a:gd name="connsiteX3085" fmla="*/ 7383555 w 10502838"/>
              <a:gd name="connsiteY3085" fmla="*/ 2643340 h 6860376"/>
              <a:gd name="connsiteX3086" fmla="*/ 7383555 w 10502838"/>
              <a:gd name="connsiteY3086" fmla="*/ 2750364 h 6860376"/>
              <a:gd name="connsiteX3087" fmla="*/ 7490581 w 10502838"/>
              <a:gd name="connsiteY3087" fmla="*/ 2750364 h 6860376"/>
              <a:gd name="connsiteX3088" fmla="*/ 7490581 w 10502838"/>
              <a:gd name="connsiteY3088" fmla="*/ 2797000 h 6860376"/>
              <a:gd name="connsiteX3089" fmla="*/ 7383555 w 10502838"/>
              <a:gd name="connsiteY3089" fmla="*/ 2797000 h 6860376"/>
              <a:gd name="connsiteX3090" fmla="*/ 7383555 w 10502838"/>
              <a:gd name="connsiteY3090" fmla="*/ 2904026 h 6860376"/>
              <a:gd name="connsiteX3091" fmla="*/ 7336321 w 10502838"/>
              <a:gd name="connsiteY3091" fmla="*/ 2904026 h 6860376"/>
              <a:gd name="connsiteX3092" fmla="*/ 7336321 w 10502838"/>
              <a:gd name="connsiteY3092" fmla="*/ 2797000 h 6860376"/>
              <a:gd name="connsiteX3093" fmla="*/ 7229295 w 10502838"/>
              <a:gd name="connsiteY3093" fmla="*/ 2797000 h 6860376"/>
              <a:gd name="connsiteX3094" fmla="*/ 7229295 w 10502838"/>
              <a:gd name="connsiteY3094" fmla="*/ 2750364 h 6860376"/>
              <a:gd name="connsiteX3095" fmla="*/ 7336321 w 10502838"/>
              <a:gd name="connsiteY3095" fmla="*/ 2750364 h 6860376"/>
              <a:gd name="connsiteX3096" fmla="*/ 6734228 w 10502838"/>
              <a:gd name="connsiteY3096" fmla="*/ 2643340 h 6860376"/>
              <a:gd name="connsiteX3097" fmla="*/ 6780864 w 10502838"/>
              <a:gd name="connsiteY3097" fmla="*/ 2643340 h 6860376"/>
              <a:gd name="connsiteX3098" fmla="*/ 6780864 w 10502838"/>
              <a:gd name="connsiteY3098" fmla="*/ 2750364 h 6860376"/>
              <a:gd name="connsiteX3099" fmla="*/ 6887890 w 10502838"/>
              <a:gd name="connsiteY3099" fmla="*/ 2750364 h 6860376"/>
              <a:gd name="connsiteX3100" fmla="*/ 6887890 w 10502838"/>
              <a:gd name="connsiteY3100" fmla="*/ 2797000 h 6860376"/>
              <a:gd name="connsiteX3101" fmla="*/ 6780864 w 10502838"/>
              <a:gd name="connsiteY3101" fmla="*/ 2797000 h 6860376"/>
              <a:gd name="connsiteX3102" fmla="*/ 6780864 w 10502838"/>
              <a:gd name="connsiteY3102" fmla="*/ 2904026 h 6860376"/>
              <a:gd name="connsiteX3103" fmla="*/ 6734228 w 10502838"/>
              <a:gd name="connsiteY3103" fmla="*/ 2904026 h 6860376"/>
              <a:gd name="connsiteX3104" fmla="*/ 6734228 w 10502838"/>
              <a:gd name="connsiteY3104" fmla="*/ 2797000 h 6860376"/>
              <a:gd name="connsiteX3105" fmla="*/ 6627202 w 10502838"/>
              <a:gd name="connsiteY3105" fmla="*/ 2797000 h 6860376"/>
              <a:gd name="connsiteX3106" fmla="*/ 6627202 w 10502838"/>
              <a:gd name="connsiteY3106" fmla="*/ 2750364 h 6860376"/>
              <a:gd name="connsiteX3107" fmla="*/ 6734228 w 10502838"/>
              <a:gd name="connsiteY3107" fmla="*/ 2750364 h 6860376"/>
              <a:gd name="connsiteX3108" fmla="*/ 6131537 w 10502838"/>
              <a:gd name="connsiteY3108" fmla="*/ 2643340 h 6860376"/>
              <a:gd name="connsiteX3109" fmla="*/ 6178771 w 10502838"/>
              <a:gd name="connsiteY3109" fmla="*/ 2643340 h 6860376"/>
              <a:gd name="connsiteX3110" fmla="*/ 6178771 w 10502838"/>
              <a:gd name="connsiteY3110" fmla="*/ 2750364 h 6860376"/>
              <a:gd name="connsiteX3111" fmla="*/ 6285797 w 10502838"/>
              <a:gd name="connsiteY3111" fmla="*/ 2750364 h 6860376"/>
              <a:gd name="connsiteX3112" fmla="*/ 6285797 w 10502838"/>
              <a:gd name="connsiteY3112" fmla="*/ 2797000 h 6860376"/>
              <a:gd name="connsiteX3113" fmla="*/ 6178771 w 10502838"/>
              <a:gd name="connsiteY3113" fmla="*/ 2797000 h 6860376"/>
              <a:gd name="connsiteX3114" fmla="*/ 6178771 w 10502838"/>
              <a:gd name="connsiteY3114" fmla="*/ 2904026 h 6860376"/>
              <a:gd name="connsiteX3115" fmla="*/ 6131537 w 10502838"/>
              <a:gd name="connsiteY3115" fmla="*/ 2904026 h 6860376"/>
              <a:gd name="connsiteX3116" fmla="*/ 6131537 w 10502838"/>
              <a:gd name="connsiteY3116" fmla="*/ 2797000 h 6860376"/>
              <a:gd name="connsiteX3117" fmla="*/ 6024511 w 10502838"/>
              <a:gd name="connsiteY3117" fmla="*/ 2797000 h 6860376"/>
              <a:gd name="connsiteX3118" fmla="*/ 6024511 w 10502838"/>
              <a:gd name="connsiteY3118" fmla="*/ 2750364 h 6860376"/>
              <a:gd name="connsiteX3119" fmla="*/ 6131537 w 10502838"/>
              <a:gd name="connsiteY3119" fmla="*/ 2750364 h 6860376"/>
              <a:gd name="connsiteX3120" fmla="*/ 5528846 w 10502838"/>
              <a:gd name="connsiteY3120" fmla="*/ 2643340 h 6860376"/>
              <a:gd name="connsiteX3121" fmla="*/ 5576080 w 10502838"/>
              <a:gd name="connsiteY3121" fmla="*/ 2643340 h 6860376"/>
              <a:gd name="connsiteX3122" fmla="*/ 5576080 w 10502838"/>
              <a:gd name="connsiteY3122" fmla="*/ 2750364 h 6860376"/>
              <a:gd name="connsiteX3123" fmla="*/ 5683106 w 10502838"/>
              <a:gd name="connsiteY3123" fmla="*/ 2750364 h 6860376"/>
              <a:gd name="connsiteX3124" fmla="*/ 5683106 w 10502838"/>
              <a:gd name="connsiteY3124" fmla="*/ 2797000 h 6860376"/>
              <a:gd name="connsiteX3125" fmla="*/ 5576080 w 10502838"/>
              <a:gd name="connsiteY3125" fmla="*/ 2797000 h 6860376"/>
              <a:gd name="connsiteX3126" fmla="*/ 5576080 w 10502838"/>
              <a:gd name="connsiteY3126" fmla="*/ 2904026 h 6860376"/>
              <a:gd name="connsiteX3127" fmla="*/ 5528846 w 10502838"/>
              <a:gd name="connsiteY3127" fmla="*/ 2904026 h 6860376"/>
              <a:gd name="connsiteX3128" fmla="*/ 5528846 w 10502838"/>
              <a:gd name="connsiteY3128" fmla="*/ 2797000 h 6860376"/>
              <a:gd name="connsiteX3129" fmla="*/ 5421820 w 10502838"/>
              <a:gd name="connsiteY3129" fmla="*/ 2797000 h 6860376"/>
              <a:gd name="connsiteX3130" fmla="*/ 5421820 w 10502838"/>
              <a:gd name="connsiteY3130" fmla="*/ 2750364 h 6860376"/>
              <a:gd name="connsiteX3131" fmla="*/ 5528846 w 10502838"/>
              <a:gd name="connsiteY3131" fmla="*/ 2750364 h 6860376"/>
              <a:gd name="connsiteX3132" fmla="*/ 4926753 w 10502838"/>
              <a:gd name="connsiteY3132" fmla="*/ 2643340 h 6860376"/>
              <a:gd name="connsiteX3133" fmla="*/ 4973389 w 10502838"/>
              <a:gd name="connsiteY3133" fmla="*/ 2643340 h 6860376"/>
              <a:gd name="connsiteX3134" fmla="*/ 4973389 w 10502838"/>
              <a:gd name="connsiteY3134" fmla="*/ 2750364 h 6860376"/>
              <a:gd name="connsiteX3135" fmla="*/ 5080415 w 10502838"/>
              <a:gd name="connsiteY3135" fmla="*/ 2750364 h 6860376"/>
              <a:gd name="connsiteX3136" fmla="*/ 5080415 w 10502838"/>
              <a:gd name="connsiteY3136" fmla="*/ 2797000 h 6860376"/>
              <a:gd name="connsiteX3137" fmla="*/ 4973389 w 10502838"/>
              <a:gd name="connsiteY3137" fmla="*/ 2797000 h 6860376"/>
              <a:gd name="connsiteX3138" fmla="*/ 4973389 w 10502838"/>
              <a:gd name="connsiteY3138" fmla="*/ 2904026 h 6860376"/>
              <a:gd name="connsiteX3139" fmla="*/ 4926753 w 10502838"/>
              <a:gd name="connsiteY3139" fmla="*/ 2904026 h 6860376"/>
              <a:gd name="connsiteX3140" fmla="*/ 4926753 w 10502838"/>
              <a:gd name="connsiteY3140" fmla="*/ 2797000 h 6860376"/>
              <a:gd name="connsiteX3141" fmla="*/ 4819727 w 10502838"/>
              <a:gd name="connsiteY3141" fmla="*/ 2797000 h 6860376"/>
              <a:gd name="connsiteX3142" fmla="*/ 4819727 w 10502838"/>
              <a:gd name="connsiteY3142" fmla="*/ 2750364 h 6860376"/>
              <a:gd name="connsiteX3143" fmla="*/ 4926753 w 10502838"/>
              <a:gd name="connsiteY3143" fmla="*/ 2750364 h 6860376"/>
              <a:gd name="connsiteX3144" fmla="*/ 4324063 w 10502838"/>
              <a:gd name="connsiteY3144" fmla="*/ 2643340 h 6860376"/>
              <a:gd name="connsiteX3145" fmla="*/ 4371297 w 10502838"/>
              <a:gd name="connsiteY3145" fmla="*/ 2643340 h 6860376"/>
              <a:gd name="connsiteX3146" fmla="*/ 4371297 w 10502838"/>
              <a:gd name="connsiteY3146" fmla="*/ 2750364 h 6860376"/>
              <a:gd name="connsiteX3147" fmla="*/ 4478323 w 10502838"/>
              <a:gd name="connsiteY3147" fmla="*/ 2750364 h 6860376"/>
              <a:gd name="connsiteX3148" fmla="*/ 4478323 w 10502838"/>
              <a:gd name="connsiteY3148" fmla="*/ 2797000 h 6860376"/>
              <a:gd name="connsiteX3149" fmla="*/ 4371297 w 10502838"/>
              <a:gd name="connsiteY3149" fmla="*/ 2797000 h 6860376"/>
              <a:gd name="connsiteX3150" fmla="*/ 4371297 w 10502838"/>
              <a:gd name="connsiteY3150" fmla="*/ 2904026 h 6860376"/>
              <a:gd name="connsiteX3151" fmla="*/ 4324063 w 10502838"/>
              <a:gd name="connsiteY3151" fmla="*/ 2904026 h 6860376"/>
              <a:gd name="connsiteX3152" fmla="*/ 4324063 w 10502838"/>
              <a:gd name="connsiteY3152" fmla="*/ 2797000 h 6860376"/>
              <a:gd name="connsiteX3153" fmla="*/ 4217037 w 10502838"/>
              <a:gd name="connsiteY3153" fmla="*/ 2797000 h 6860376"/>
              <a:gd name="connsiteX3154" fmla="*/ 4217037 w 10502838"/>
              <a:gd name="connsiteY3154" fmla="*/ 2750364 h 6860376"/>
              <a:gd name="connsiteX3155" fmla="*/ 4324063 w 10502838"/>
              <a:gd name="connsiteY3155" fmla="*/ 2750364 h 6860376"/>
              <a:gd name="connsiteX3156" fmla="*/ 3721970 w 10502838"/>
              <a:gd name="connsiteY3156" fmla="*/ 2643340 h 6860376"/>
              <a:gd name="connsiteX3157" fmla="*/ 3768606 w 10502838"/>
              <a:gd name="connsiteY3157" fmla="*/ 2643340 h 6860376"/>
              <a:gd name="connsiteX3158" fmla="*/ 3768606 w 10502838"/>
              <a:gd name="connsiteY3158" fmla="*/ 2750364 h 6860376"/>
              <a:gd name="connsiteX3159" fmla="*/ 3875632 w 10502838"/>
              <a:gd name="connsiteY3159" fmla="*/ 2750364 h 6860376"/>
              <a:gd name="connsiteX3160" fmla="*/ 3875632 w 10502838"/>
              <a:gd name="connsiteY3160" fmla="*/ 2797000 h 6860376"/>
              <a:gd name="connsiteX3161" fmla="*/ 3768606 w 10502838"/>
              <a:gd name="connsiteY3161" fmla="*/ 2797000 h 6860376"/>
              <a:gd name="connsiteX3162" fmla="*/ 3768606 w 10502838"/>
              <a:gd name="connsiteY3162" fmla="*/ 2904026 h 6860376"/>
              <a:gd name="connsiteX3163" fmla="*/ 3721970 w 10502838"/>
              <a:gd name="connsiteY3163" fmla="*/ 2904026 h 6860376"/>
              <a:gd name="connsiteX3164" fmla="*/ 3721970 w 10502838"/>
              <a:gd name="connsiteY3164" fmla="*/ 2797000 h 6860376"/>
              <a:gd name="connsiteX3165" fmla="*/ 3614944 w 10502838"/>
              <a:gd name="connsiteY3165" fmla="*/ 2797000 h 6860376"/>
              <a:gd name="connsiteX3166" fmla="*/ 3614944 w 10502838"/>
              <a:gd name="connsiteY3166" fmla="*/ 2750364 h 6860376"/>
              <a:gd name="connsiteX3167" fmla="*/ 3721970 w 10502838"/>
              <a:gd name="connsiteY3167" fmla="*/ 2750364 h 6860376"/>
              <a:gd name="connsiteX3168" fmla="*/ 3119317 w 10502838"/>
              <a:gd name="connsiteY3168" fmla="*/ 2643340 h 6860376"/>
              <a:gd name="connsiteX3169" fmla="*/ 3166552 w 10502838"/>
              <a:gd name="connsiteY3169" fmla="*/ 2643340 h 6860376"/>
              <a:gd name="connsiteX3170" fmla="*/ 3166552 w 10502838"/>
              <a:gd name="connsiteY3170" fmla="*/ 2750364 h 6860376"/>
              <a:gd name="connsiteX3171" fmla="*/ 3273578 w 10502838"/>
              <a:gd name="connsiteY3171" fmla="*/ 2750364 h 6860376"/>
              <a:gd name="connsiteX3172" fmla="*/ 3273578 w 10502838"/>
              <a:gd name="connsiteY3172" fmla="*/ 2797000 h 6860376"/>
              <a:gd name="connsiteX3173" fmla="*/ 3166552 w 10502838"/>
              <a:gd name="connsiteY3173" fmla="*/ 2797000 h 6860376"/>
              <a:gd name="connsiteX3174" fmla="*/ 3166552 w 10502838"/>
              <a:gd name="connsiteY3174" fmla="*/ 2904026 h 6860376"/>
              <a:gd name="connsiteX3175" fmla="*/ 3119317 w 10502838"/>
              <a:gd name="connsiteY3175" fmla="*/ 2904026 h 6860376"/>
              <a:gd name="connsiteX3176" fmla="*/ 3119317 w 10502838"/>
              <a:gd name="connsiteY3176" fmla="*/ 2797000 h 6860376"/>
              <a:gd name="connsiteX3177" fmla="*/ 3012289 w 10502838"/>
              <a:gd name="connsiteY3177" fmla="*/ 2797000 h 6860376"/>
              <a:gd name="connsiteX3178" fmla="*/ 3012289 w 10502838"/>
              <a:gd name="connsiteY3178" fmla="*/ 2750364 h 6860376"/>
              <a:gd name="connsiteX3179" fmla="*/ 3119317 w 10502838"/>
              <a:gd name="connsiteY3179" fmla="*/ 2750364 h 6860376"/>
              <a:gd name="connsiteX3180" fmla="*/ 2516620 w 10502838"/>
              <a:gd name="connsiteY3180" fmla="*/ 2643340 h 6860376"/>
              <a:gd name="connsiteX3181" fmla="*/ 2563855 w 10502838"/>
              <a:gd name="connsiteY3181" fmla="*/ 2643340 h 6860376"/>
              <a:gd name="connsiteX3182" fmla="*/ 2563855 w 10502838"/>
              <a:gd name="connsiteY3182" fmla="*/ 2750364 h 6860376"/>
              <a:gd name="connsiteX3183" fmla="*/ 2670882 w 10502838"/>
              <a:gd name="connsiteY3183" fmla="*/ 2750364 h 6860376"/>
              <a:gd name="connsiteX3184" fmla="*/ 2670882 w 10502838"/>
              <a:gd name="connsiteY3184" fmla="*/ 2797000 h 6860376"/>
              <a:gd name="connsiteX3185" fmla="*/ 2563855 w 10502838"/>
              <a:gd name="connsiteY3185" fmla="*/ 2797000 h 6860376"/>
              <a:gd name="connsiteX3186" fmla="*/ 2563855 w 10502838"/>
              <a:gd name="connsiteY3186" fmla="*/ 2904026 h 6860376"/>
              <a:gd name="connsiteX3187" fmla="*/ 2516620 w 10502838"/>
              <a:gd name="connsiteY3187" fmla="*/ 2904026 h 6860376"/>
              <a:gd name="connsiteX3188" fmla="*/ 2516620 w 10502838"/>
              <a:gd name="connsiteY3188" fmla="*/ 2797000 h 6860376"/>
              <a:gd name="connsiteX3189" fmla="*/ 2409593 w 10502838"/>
              <a:gd name="connsiteY3189" fmla="*/ 2797000 h 6860376"/>
              <a:gd name="connsiteX3190" fmla="*/ 2409593 w 10502838"/>
              <a:gd name="connsiteY3190" fmla="*/ 2750364 h 6860376"/>
              <a:gd name="connsiteX3191" fmla="*/ 2516620 w 10502838"/>
              <a:gd name="connsiteY3191" fmla="*/ 2750364 h 6860376"/>
              <a:gd name="connsiteX3192" fmla="*/ 1914523 w 10502838"/>
              <a:gd name="connsiteY3192" fmla="*/ 2643340 h 6860376"/>
              <a:gd name="connsiteX3193" fmla="*/ 1961159 w 10502838"/>
              <a:gd name="connsiteY3193" fmla="*/ 2643340 h 6860376"/>
              <a:gd name="connsiteX3194" fmla="*/ 1961159 w 10502838"/>
              <a:gd name="connsiteY3194" fmla="*/ 2750364 h 6860376"/>
              <a:gd name="connsiteX3195" fmla="*/ 2068185 w 10502838"/>
              <a:gd name="connsiteY3195" fmla="*/ 2750364 h 6860376"/>
              <a:gd name="connsiteX3196" fmla="*/ 2068185 w 10502838"/>
              <a:gd name="connsiteY3196" fmla="*/ 2797000 h 6860376"/>
              <a:gd name="connsiteX3197" fmla="*/ 1961159 w 10502838"/>
              <a:gd name="connsiteY3197" fmla="*/ 2797000 h 6860376"/>
              <a:gd name="connsiteX3198" fmla="*/ 1961159 w 10502838"/>
              <a:gd name="connsiteY3198" fmla="*/ 2904026 h 6860376"/>
              <a:gd name="connsiteX3199" fmla="*/ 1914523 w 10502838"/>
              <a:gd name="connsiteY3199" fmla="*/ 2904026 h 6860376"/>
              <a:gd name="connsiteX3200" fmla="*/ 1914523 w 10502838"/>
              <a:gd name="connsiteY3200" fmla="*/ 2797000 h 6860376"/>
              <a:gd name="connsiteX3201" fmla="*/ 1807494 w 10502838"/>
              <a:gd name="connsiteY3201" fmla="*/ 2797000 h 6860376"/>
              <a:gd name="connsiteX3202" fmla="*/ 1807494 w 10502838"/>
              <a:gd name="connsiteY3202" fmla="*/ 2750364 h 6860376"/>
              <a:gd name="connsiteX3203" fmla="*/ 1914523 w 10502838"/>
              <a:gd name="connsiteY3203" fmla="*/ 2750364 h 6860376"/>
              <a:gd name="connsiteX3204" fmla="*/ 1311825 w 10502838"/>
              <a:gd name="connsiteY3204" fmla="*/ 2643340 h 6860376"/>
              <a:gd name="connsiteX3205" fmla="*/ 1359060 w 10502838"/>
              <a:gd name="connsiteY3205" fmla="*/ 2643340 h 6860376"/>
              <a:gd name="connsiteX3206" fmla="*/ 1359060 w 10502838"/>
              <a:gd name="connsiteY3206" fmla="*/ 2750364 h 6860376"/>
              <a:gd name="connsiteX3207" fmla="*/ 1466087 w 10502838"/>
              <a:gd name="connsiteY3207" fmla="*/ 2750364 h 6860376"/>
              <a:gd name="connsiteX3208" fmla="*/ 1466087 w 10502838"/>
              <a:gd name="connsiteY3208" fmla="*/ 2797000 h 6860376"/>
              <a:gd name="connsiteX3209" fmla="*/ 1359060 w 10502838"/>
              <a:gd name="connsiteY3209" fmla="*/ 2797000 h 6860376"/>
              <a:gd name="connsiteX3210" fmla="*/ 1359060 w 10502838"/>
              <a:gd name="connsiteY3210" fmla="*/ 2904026 h 6860376"/>
              <a:gd name="connsiteX3211" fmla="*/ 1311825 w 10502838"/>
              <a:gd name="connsiteY3211" fmla="*/ 2904026 h 6860376"/>
              <a:gd name="connsiteX3212" fmla="*/ 1311825 w 10502838"/>
              <a:gd name="connsiteY3212" fmla="*/ 2797000 h 6860376"/>
              <a:gd name="connsiteX3213" fmla="*/ 1204803 w 10502838"/>
              <a:gd name="connsiteY3213" fmla="*/ 2797000 h 6860376"/>
              <a:gd name="connsiteX3214" fmla="*/ 1204803 w 10502838"/>
              <a:gd name="connsiteY3214" fmla="*/ 2750364 h 6860376"/>
              <a:gd name="connsiteX3215" fmla="*/ 1311825 w 10502838"/>
              <a:gd name="connsiteY3215" fmla="*/ 2750364 h 6860376"/>
              <a:gd name="connsiteX3216" fmla="*/ 709736 w 10502838"/>
              <a:gd name="connsiteY3216" fmla="*/ 2643340 h 6860376"/>
              <a:gd name="connsiteX3217" fmla="*/ 756373 w 10502838"/>
              <a:gd name="connsiteY3217" fmla="*/ 2643340 h 6860376"/>
              <a:gd name="connsiteX3218" fmla="*/ 756373 w 10502838"/>
              <a:gd name="connsiteY3218" fmla="*/ 2750364 h 6860376"/>
              <a:gd name="connsiteX3219" fmla="*/ 863398 w 10502838"/>
              <a:gd name="connsiteY3219" fmla="*/ 2750364 h 6860376"/>
              <a:gd name="connsiteX3220" fmla="*/ 863398 w 10502838"/>
              <a:gd name="connsiteY3220" fmla="*/ 2797000 h 6860376"/>
              <a:gd name="connsiteX3221" fmla="*/ 756373 w 10502838"/>
              <a:gd name="connsiteY3221" fmla="*/ 2797000 h 6860376"/>
              <a:gd name="connsiteX3222" fmla="*/ 756373 w 10502838"/>
              <a:gd name="connsiteY3222" fmla="*/ 2904026 h 6860376"/>
              <a:gd name="connsiteX3223" fmla="*/ 709736 w 10502838"/>
              <a:gd name="connsiteY3223" fmla="*/ 2904026 h 6860376"/>
              <a:gd name="connsiteX3224" fmla="*/ 709736 w 10502838"/>
              <a:gd name="connsiteY3224" fmla="*/ 2797000 h 6860376"/>
              <a:gd name="connsiteX3225" fmla="*/ 602711 w 10502838"/>
              <a:gd name="connsiteY3225" fmla="*/ 2797000 h 6860376"/>
              <a:gd name="connsiteX3226" fmla="*/ 602711 w 10502838"/>
              <a:gd name="connsiteY3226" fmla="*/ 2750364 h 6860376"/>
              <a:gd name="connsiteX3227" fmla="*/ 709736 w 10502838"/>
              <a:gd name="connsiteY3227" fmla="*/ 2750364 h 6860376"/>
              <a:gd name="connsiteX3228" fmla="*/ 107046 w 10502838"/>
              <a:gd name="connsiteY3228" fmla="*/ 2643340 h 6860376"/>
              <a:gd name="connsiteX3229" fmla="*/ 154281 w 10502838"/>
              <a:gd name="connsiteY3229" fmla="*/ 2643340 h 6860376"/>
              <a:gd name="connsiteX3230" fmla="*/ 154281 w 10502838"/>
              <a:gd name="connsiteY3230" fmla="*/ 2750364 h 6860376"/>
              <a:gd name="connsiteX3231" fmla="*/ 261307 w 10502838"/>
              <a:gd name="connsiteY3231" fmla="*/ 2750364 h 6860376"/>
              <a:gd name="connsiteX3232" fmla="*/ 261307 w 10502838"/>
              <a:gd name="connsiteY3232" fmla="*/ 2797000 h 6860376"/>
              <a:gd name="connsiteX3233" fmla="*/ 154281 w 10502838"/>
              <a:gd name="connsiteY3233" fmla="*/ 2797000 h 6860376"/>
              <a:gd name="connsiteX3234" fmla="*/ 154281 w 10502838"/>
              <a:gd name="connsiteY3234" fmla="*/ 2904026 h 6860376"/>
              <a:gd name="connsiteX3235" fmla="*/ 107046 w 10502838"/>
              <a:gd name="connsiteY3235" fmla="*/ 2904026 h 6860376"/>
              <a:gd name="connsiteX3236" fmla="*/ 107046 w 10502838"/>
              <a:gd name="connsiteY3236" fmla="*/ 2797000 h 6860376"/>
              <a:gd name="connsiteX3237" fmla="*/ 21 w 10502838"/>
              <a:gd name="connsiteY3237" fmla="*/ 2797000 h 6860376"/>
              <a:gd name="connsiteX3238" fmla="*/ 21 w 10502838"/>
              <a:gd name="connsiteY3238" fmla="*/ 2750364 h 6860376"/>
              <a:gd name="connsiteX3239" fmla="*/ 107046 w 10502838"/>
              <a:gd name="connsiteY3239" fmla="*/ 2750364 h 6860376"/>
              <a:gd name="connsiteX3240" fmla="*/ 10295963 w 10502838"/>
              <a:gd name="connsiteY3240" fmla="*/ 2236761 h 6860376"/>
              <a:gd name="connsiteX3241" fmla="*/ 10275634 w 10502838"/>
              <a:gd name="connsiteY3241" fmla="*/ 2257090 h 6860376"/>
              <a:gd name="connsiteX3242" fmla="*/ 10351568 w 10502838"/>
              <a:gd name="connsiteY3242" fmla="*/ 2333025 h 6860376"/>
              <a:gd name="connsiteX3243" fmla="*/ 10275634 w 10502838"/>
              <a:gd name="connsiteY3243" fmla="*/ 2408960 h 6860376"/>
              <a:gd name="connsiteX3244" fmla="*/ 10295963 w 10502838"/>
              <a:gd name="connsiteY3244" fmla="*/ 2429290 h 6860376"/>
              <a:gd name="connsiteX3245" fmla="*/ 10371897 w 10502838"/>
              <a:gd name="connsiteY3245" fmla="*/ 2353353 h 6860376"/>
              <a:gd name="connsiteX3246" fmla="*/ 10447831 w 10502838"/>
              <a:gd name="connsiteY3246" fmla="*/ 2429290 h 6860376"/>
              <a:gd name="connsiteX3247" fmla="*/ 10468160 w 10502838"/>
              <a:gd name="connsiteY3247" fmla="*/ 2408960 h 6860376"/>
              <a:gd name="connsiteX3248" fmla="*/ 10392226 w 10502838"/>
              <a:gd name="connsiteY3248" fmla="*/ 2333025 h 6860376"/>
              <a:gd name="connsiteX3249" fmla="*/ 10468160 w 10502838"/>
              <a:gd name="connsiteY3249" fmla="*/ 2257090 h 6860376"/>
              <a:gd name="connsiteX3250" fmla="*/ 10447831 w 10502838"/>
              <a:gd name="connsiteY3250" fmla="*/ 2236761 h 6860376"/>
              <a:gd name="connsiteX3251" fmla="*/ 10371897 w 10502838"/>
              <a:gd name="connsiteY3251" fmla="*/ 2312696 h 6860376"/>
              <a:gd name="connsiteX3252" fmla="*/ 9693870 w 10502838"/>
              <a:gd name="connsiteY3252" fmla="*/ 2236761 h 6860376"/>
              <a:gd name="connsiteX3253" fmla="*/ 9673541 w 10502838"/>
              <a:gd name="connsiteY3253" fmla="*/ 2257090 h 6860376"/>
              <a:gd name="connsiteX3254" fmla="*/ 9749475 w 10502838"/>
              <a:gd name="connsiteY3254" fmla="*/ 2333025 h 6860376"/>
              <a:gd name="connsiteX3255" fmla="*/ 9673541 w 10502838"/>
              <a:gd name="connsiteY3255" fmla="*/ 2408960 h 6860376"/>
              <a:gd name="connsiteX3256" fmla="*/ 9693870 w 10502838"/>
              <a:gd name="connsiteY3256" fmla="*/ 2429290 h 6860376"/>
              <a:gd name="connsiteX3257" fmla="*/ 9769804 w 10502838"/>
              <a:gd name="connsiteY3257" fmla="*/ 2353353 h 6860376"/>
              <a:gd name="connsiteX3258" fmla="*/ 9845738 w 10502838"/>
              <a:gd name="connsiteY3258" fmla="*/ 2429290 h 6860376"/>
              <a:gd name="connsiteX3259" fmla="*/ 9866067 w 10502838"/>
              <a:gd name="connsiteY3259" fmla="*/ 2408960 h 6860376"/>
              <a:gd name="connsiteX3260" fmla="*/ 9790133 w 10502838"/>
              <a:gd name="connsiteY3260" fmla="*/ 2333025 h 6860376"/>
              <a:gd name="connsiteX3261" fmla="*/ 9866067 w 10502838"/>
              <a:gd name="connsiteY3261" fmla="*/ 2257090 h 6860376"/>
              <a:gd name="connsiteX3262" fmla="*/ 9845738 w 10502838"/>
              <a:gd name="connsiteY3262" fmla="*/ 2236761 h 6860376"/>
              <a:gd name="connsiteX3263" fmla="*/ 9769804 w 10502838"/>
              <a:gd name="connsiteY3263" fmla="*/ 2312696 h 6860376"/>
              <a:gd name="connsiteX3264" fmla="*/ 9091179 w 10502838"/>
              <a:gd name="connsiteY3264" fmla="*/ 2236761 h 6860376"/>
              <a:gd name="connsiteX3265" fmla="*/ 9070850 w 10502838"/>
              <a:gd name="connsiteY3265" fmla="*/ 2257090 h 6860376"/>
              <a:gd name="connsiteX3266" fmla="*/ 9146785 w 10502838"/>
              <a:gd name="connsiteY3266" fmla="*/ 2333025 h 6860376"/>
              <a:gd name="connsiteX3267" fmla="*/ 9070850 w 10502838"/>
              <a:gd name="connsiteY3267" fmla="*/ 2408960 h 6860376"/>
              <a:gd name="connsiteX3268" fmla="*/ 9091179 w 10502838"/>
              <a:gd name="connsiteY3268" fmla="*/ 2429290 h 6860376"/>
              <a:gd name="connsiteX3269" fmla="*/ 9167113 w 10502838"/>
              <a:gd name="connsiteY3269" fmla="*/ 2353353 h 6860376"/>
              <a:gd name="connsiteX3270" fmla="*/ 9243048 w 10502838"/>
              <a:gd name="connsiteY3270" fmla="*/ 2429290 h 6860376"/>
              <a:gd name="connsiteX3271" fmla="*/ 9263377 w 10502838"/>
              <a:gd name="connsiteY3271" fmla="*/ 2408960 h 6860376"/>
              <a:gd name="connsiteX3272" fmla="*/ 9187442 w 10502838"/>
              <a:gd name="connsiteY3272" fmla="*/ 2333025 h 6860376"/>
              <a:gd name="connsiteX3273" fmla="*/ 9263377 w 10502838"/>
              <a:gd name="connsiteY3273" fmla="*/ 2257090 h 6860376"/>
              <a:gd name="connsiteX3274" fmla="*/ 9243048 w 10502838"/>
              <a:gd name="connsiteY3274" fmla="*/ 2236761 h 6860376"/>
              <a:gd name="connsiteX3275" fmla="*/ 9167113 w 10502838"/>
              <a:gd name="connsiteY3275" fmla="*/ 2312696 h 6860376"/>
              <a:gd name="connsiteX3276" fmla="*/ 8489086 w 10502838"/>
              <a:gd name="connsiteY3276" fmla="*/ 2236761 h 6860376"/>
              <a:gd name="connsiteX3277" fmla="*/ 8468757 w 10502838"/>
              <a:gd name="connsiteY3277" fmla="*/ 2257090 h 6860376"/>
              <a:gd name="connsiteX3278" fmla="*/ 8544691 w 10502838"/>
              <a:gd name="connsiteY3278" fmla="*/ 2333025 h 6860376"/>
              <a:gd name="connsiteX3279" fmla="*/ 8468757 w 10502838"/>
              <a:gd name="connsiteY3279" fmla="*/ 2408960 h 6860376"/>
              <a:gd name="connsiteX3280" fmla="*/ 8489086 w 10502838"/>
              <a:gd name="connsiteY3280" fmla="*/ 2429290 h 6860376"/>
              <a:gd name="connsiteX3281" fmla="*/ 8565020 w 10502838"/>
              <a:gd name="connsiteY3281" fmla="*/ 2353353 h 6860376"/>
              <a:gd name="connsiteX3282" fmla="*/ 8640954 w 10502838"/>
              <a:gd name="connsiteY3282" fmla="*/ 2429290 h 6860376"/>
              <a:gd name="connsiteX3283" fmla="*/ 8661283 w 10502838"/>
              <a:gd name="connsiteY3283" fmla="*/ 2408960 h 6860376"/>
              <a:gd name="connsiteX3284" fmla="*/ 8585349 w 10502838"/>
              <a:gd name="connsiteY3284" fmla="*/ 2333025 h 6860376"/>
              <a:gd name="connsiteX3285" fmla="*/ 8661283 w 10502838"/>
              <a:gd name="connsiteY3285" fmla="*/ 2257090 h 6860376"/>
              <a:gd name="connsiteX3286" fmla="*/ 8640954 w 10502838"/>
              <a:gd name="connsiteY3286" fmla="*/ 2236761 h 6860376"/>
              <a:gd name="connsiteX3287" fmla="*/ 8565020 w 10502838"/>
              <a:gd name="connsiteY3287" fmla="*/ 2312696 h 6860376"/>
              <a:gd name="connsiteX3288" fmla="*/ 7886396 w 10502838"/>
              <a:gd name="connsiteY3288" fmla="*/ 2236761 h 6860376"/>
              <a:gd name="connsiteX3289" fmla="*/ 7866067 w 10502838"/>
              <a:gd name="connsiteY3289" fmla="*/ 2257090 h 6860376"/>
              <a:gd name="connsiteX3290" fmla="*/ 7942001 w 10502838"/>
              <a:gd name="connsiteY3290" fmla="*/ 2333025 h 6860376"/>
              <a:gd name="connsiteX3291" fmla="*/ 7866067 w 10502838"/>
              <a:gd name="connsiteY3291" fmla="*/ 2408960 h 6860376"/>
              <a:gd name="connsiteX3292" fmla="*/ 7886396 w 10502838"/>
              <a:gd name="connsiteY3292" fmla="*/ 2429290 h 6860376"/>
              <a:gd name="connsiteX3293" fmla="*/ 7962330 w 10502838"/>
              <a:gd name="connsiteY3293" fmla="*/ 2353353 h 6860376"/>
              <a:gd name="connsiteX3294" fmla="*/ 8038264 w 10502838"/>
              <a:gd name="connsiteY3294" fmla="*/ 2429290 h 6860376"/>
              <a:gd name="connsiteX3295" fmla="*/ 8058593 w 10502838"/>
              <a:gd name="connsiteY3295" fmla="*/ 2408960 h 6860376"/>
              <a:gd name="connsiteX3296" fmla="*/ 7982659 w 10502838"/>
              <a:gd name="connsiteY3296" fmla="*/ 2333025 h 6860376"/>
              <a:gd name="connsiteX3297" fmla="*/ 8058593 w 10502838"/>
              <a:gd name="connsiteY3297" fmla="*/ 2257090 h 6860376"/>
              <a:gd name="connsiteX3298" fmla="*/ 8038264 w 10502838"/>
              <a:gd name="connsiteY3298" fmla="*/ 2236761 h 6860376"/>
              <a:gd name="connsiteX3299" fmla="*/ 7962330 w 10502838"/>
              <a:gd name="connsiteY3299" fmla="*/ 2312696 h 6860376"/>
              <a:gd name="connsiteX3300" fmla="*/ 7283705 w 10502838"/>
              <a:gd name="connsiteY3300" fmla="*/ 2236761 h 6860376"/>
              <a:gd name="connsiteX3301" fmla="*/ 7263376 w 10502838"/>
              <a:gd name="connsiteY3301" fmla="*/ 2257090 h 6860376"/>
              <a:gd name="connsiteX3302" fmla="*/ 7339310 w 10502838"/>
              <a:gd name="connsiteY3302" fmla="*/ 2333025 h 6860376"/>
              <a:gd name="connsiteX3303" fmla="*/ 7263376 w 10502838"/>
              <a:gd name="connsiteY3303" fmla="*/ 2408960 h 6860376"/>
              <a:gd name="connsiteX3304" fmla="*/ 7283705 w 10502838"/>
              <a:gd name="connsiteY3304" fmla="*/ 2429290 h 6860376"/>
              <a:gd name="connsiteX3305" fmla="*/ 7359639 w 10502838"/>
              <a:gd name="connsiteY3305" fmla="*/ 2353353 h 6860376"/>
              <a:gd name="connsiteX3306" fmla="*/ 7435573 w 10502838"/>
              <a:gd name="connsiteY3306" fmla="*/ 2429290 h 6860376"/>
              <a:gd name="connsiteX3307" fmla="*/ 7455902 w 10502838"/>
              <a:gd name="connsiteY3307" fmla="*/ 2408960 h 6860376"/>
              <a:gd name="connsiteX3308" fmla="*/ 7379968 w 10502838"/>
              <a:gd name="connsiteY3308" fmla="*/ 2333025 h 6860376"/>
              <a:gd name="connsiteX3309" fmla="*/ 7455902 w 10502838"/>
              <a:gd name="connsiteY3309" fmla="*/ 2257090 h 6860376"/>
              <a:gd name="connsiteX3310" fmla="*/ 7435573 w 10502838"/>
              <a:gd name="connsiteY3310" fmla="*/ 2236761 h 6860376"/>
              <a:gd name="connsiteX3311" fmla="*/ 7359639 w 10502838"/>
              <a:gd name="connsiteY3311" fmla="*/ 2312696 h 6860376"/>
              <a:gd name="connsiteX3312" fmla="*/ 6681612 w 10502838"/>
              <a:gd name="connsiteY3312" fmla="*/ 2236761 h 6860376"/>
              <a:gd name="connsiteX3313" fmla="*/ 6661283 w 10502838"/>
              <a:gd name="connsiteY3313" fmla="*/ 2257090 h 6860376"/>
              <a:gd name="connsiteX3314" fmla="*/ 6737217 w 10502838"/>
              <a:gd name="connsiteY3314" fmla="*/ 2333025 h 6860376"/>
              <a:gd name="connsiteX3315" fmla="*/ 6661283 w 10502838"/>
              <a:gd name="connsiteY3315" fmla="*/ 2408960 h 6860376"/>
              <a:gd name="connsiteX3316" fmla="*/ 6681612 w 10502838"/>
              <a:gd name="connsiteY3316" fmla="*/ 2429290 h 6860376"/>
              <a:gd name="connsiteX3317" fmla="*/ 6757546 w 10502838"/>
              <a:gd name="connsiteY3317" fmla="*/ 2353353 h 6860376"/>
              <a:gd name="connsiteX3318" fmla="*/ 6833480 w 10502838"/>
              <a:gd name="connsiteY3318" fmla="*/ 2429290 h 6860376"/>
              <a:gd name="connsiteX3319" fmla="*/ 6853809 w 10502838"/>
              <a:gd name="connsiteY3319" fmla="*/ 2408960 h 6860376"/>
              <a:gd name="connsiteX3320" fmla="*/ 6777875 w 10502838"/>
              <a:gd name="connsiteY3320" fmla="*/ 2333025 h 6860376"/>
              <a:gd name="connsiteX3321" fmla="*/ 6853809 w 10502838"/>
              <a:gd name="connsiteY3321" fmla="*/ 2257090 h 6860376"/>
              <a:gd name="connsiteX3322" fmla="*/ 6833480 w 10502838"/>
              <a:gd name="connsiteY3322" fmla="*/ 2236761 h 6860376"/>
              <a:gd name="connsiteX3323" fmla="*/ 6757546 w 10502838"/>
              <a:gd name="connsiteY3323" fmla="*/ 2312696 h 6860376"/>
              <a:gd name="connsiteX3324" fmla="*/ 6078921 w 10502838"/>
              <a:gd name="connsiteY3324" fmla="*/ 2236761 h 6860376"/>
              <a:gd name="connsiteX3325" fmla="*/ 6058592 w 10502838"/>
              <a:gd name="connsiteY3325" fmla="*/ 2257090 h 6860376"/>
              <a:gd name="connsiteX3326" fmla="*/ 6134526 w 10502838"/>
              <a:gd name="connsiteY3326" fmla="*/ 2333025 h 6860376"/>
              <a:gd name="connsiteX3327" fmla="*/ 6058592 w 10502838"/>
              <a:gd name="connsiteY3327" fmla="*/ 2408960 h 6860376"/>
              <a:gd name="connsiteX3328" fmla="*/ 6078921 w 10502838"/>
              <a:gd name="connsiteY3328" fmla="*/ 2429290 h 6860376"/>
              <a:gd name="connsiteX3329" fmla="*/ 6154855 w 10502838"/>
              <a:gd name="connsiteY3329" fmla="*/ 2353353 h 6860376"/>
              <a:gd name="connsiteX3330" fmla="*/ 6230789 w 10502838"/>
              <a:gd name="connsiteY3330" fmla="*/ 2429290 h 6860376"/>
              <a:gd name="connsiteX3331" fmla="*/ 6251118 w 10502838"/>
              <a:gd name="connsiteY3331" fmla="*/ 2408960 h 6860376"/>
              <a:gd name="connsiteX3332" fmla="*/ 6175184 w 10502838"/>
              <a:gd name="connsiteY3332" fmla="*/ 2333025 h 6860376"/>
              <a:gd name="connsiteX3333" fmla="*/ 6251118 w 10502838"/>
              <a:gd name="connsiteY3333" fmla="*/ 2257090 h 6860376"/>
              <a:gd name="connsiteX3334" fmla="*/ 6230789 w 10502838"/>
              <a:gd name="connsiteY3334" fmla="*/ 2236761 h 6860376"/>
              <a:gd name="connsiteX3335" fmla="*/ 6154855 w 10502838"/>
              <a:gd name="connsiteY3335" fmla="*/ 2312696 h 6860376"/>
              <a:gd name="connsiteX3336" fmla="*/ 5476828 w 10502838"/>
              <a:gd name="connsiteY3336" fmla="*/ 2236761 h 6860376"/>
              <a:gd name="connsiteX3337" fmla="*/ 5456499 w 10502838"/>
              <a:gd name="connsiteY3337" fmla="*/ 2257090 h 6860376"/>
              <a:gd name="connsiteX3338" fmla="*/ 5532433 w 10502838"/>
              <a:gd name="connsiteY3338" fmla="*/ 2333025 h 6860376"/>
              <a:gd name="connsiteX3339" fmla="*/ 5456499 w 10502838"/>
              <a:gd name="connsiteY3339" fmla="*/ 2408960 h 6860376"/>
              <a:gd name="connsiteX3340" fmla="*/ 5476828 w 10502838"/>
              <a:gd name="connsiteY3340" fmla="*/ 2429290 h 6860376"/>
              <a:gd name="connsiteX3341" fmla="*/ 5552762 w 10502838"/>
              <a:gd name="connsiteY3341" fmla="*/ 2353353 h 6860376"/>
              <a:gd name="connsiteX3342" fmla="*/ 5628697 w 10502838"/>
              <a:gd name="connsiteY3342" fmla="*/ 2429290 h 6860376"/>
              <a:gd name="connsiteX3343" fmla="*/ 5649025 w 10502838"/>
              <a:gd name="connsiteY3343" fmla="*/ 2408960 h 6860376"/>
              <a:gd name="connsiteX3344" fmla="*/ 5573091 w 10502838"/>
              <a:gd name="connsiteY3344" fmla="*/ 2333025 h 6860376"/>
              <a:gd name="connsiteX3345" fmla="*/ 5649025 w 10502838"/>
              <a:gd name="connsiteY3345" fmla="*/ 2257090 h 6860376"/>
              <a:gd name="connsiteX3346" fmla="*/ 5628697 w 10502838"/>
              <a:gd name="connsiteY3346" fmla="*/ 2236761 h 6860376"/>
              <a:gd name="connsiteX3347" fmla="*/ 5552762 w 10502838"/>
              <a:gd name="connsiteY3347" fmla="*/ 2312696 h 6860376"/>
              <a:gd name="connsiteX3348" fmla="*/ 4874137 w 10502838"/>
              <a:gd name="connsiteY3348" fmla="*/ 2236761 h 6860376"/>
              <a:gd name="connsiteX3349" fmla="*/ 4853808 w 10502838"/>
              <a:gd name="connsiteY3349" fmla="*/ 2257090 h 6860376"/>
              <a:gd name="connsiteX3350" fmla="*/ 4929742 w 10502838"/>
              <a:gd name="connsiteY3350" fmla="*/ 2333025 h 6860376"/>
              <a:gd name="connsiteX3351" fmla="*/ 4853808 w 10502838"/>
              <a:gd name="connsiteY3351" fmla="*/ 2408960 h 6860376"/>
              <a:gd name="connsiteX3352" fmla="*/ 4874137 w 10502838"/>
              <a:gd name="connsiteY3352" fmla="*/ 2429290 h 6860376"/>
              <a:gd name="connsiteX3353" fmla="*/ 4950071 w 10502838"/>
              <a:gd name="connsiteY3353" fmla="*/ 2353353 h 6860376"/>
              <a:gd name="connsiteX3354" fmla="*/ 5026005 w 10502838"/>
              <a:gd name="connsiteY3354" fmla="*/ 2429290 h 6860376"/>
              <a:gd name="connsiteX3355" fmla="*/ 5046334 w 10502838"/>
              <a:gd name="connsiteY3355" fmla="*/ 2408960 h 6860376"/>
              <a:gd name="connsiteX3356" fmla="*/ 4970400 w 10502838"/>
              <a:gd name="connsiteY3356" fmla="*/ 2333025 h 6860376"/>
              <a:gd name="connsiteX3357" fmla="*/ 5046334 w 10502838"/>
              <a:gd name="connsiteY3357" fmla="*/ 2257090 h 6860376"/>
              <a:gd name="connsiteX3358" fmla="*/ 5026005 w 10502838"/>
              <a:gd name="connsiteY3358" fmla="*/ 2236761 h 6860376"/>
              <a:gd name="connsiteX3359" fmla="*/ 4950071 w 10502838"/>
              <a:gd name="connsiteY3359" fmla="*/ 2312696 h 6860376"/>
              <a:gd name="connsiteX3360" fmla="*/ 4271446 w 10502838"/>
              <a:gd name="connsiteY3360" fmla="*/ 2236761 h 6860376"/>
              <a:gd name="connsiteX3361" fmla="*/ 4251117 w 10502838"/>
              <a:gd name="connsiteY3361" fmla="*/ 2257090 h 6860376"/>
              <a:gd name="connsiteX3362" fmla="*/ 4327052 w 10502838"/>
              <a:gd name="connsiteY3362" fmla="*/ 2333025 h 6860376"/>
              <a:gd name="connsiteX3363" fmla="*/ 4251117 w 10502838"/>
              <a:gd name="connsiteY3363" fmla="*/ 2408960 h 6860376"/>
              <a:gd name="connsiteX3364" fmla="*/ 4271446 w 10502838"/>
              <a:gd name="connsiteY3364" fmla="*/ 2429290 h 6860376"/>
              <a:gd name="connsiteX3365" fmla="*/ 4347380 w 10502838"/>
              <a:gd name="connsiteY3365" fmla="*/ 2353353 h 6860376"/>
              <a:gd name="connsiteX3366" fmla="*/ 4423315 w 10502838"/>
              <a:gd name="connsiteY3366" fmla="*/ 2429290 h 6860376"/>
              <a:gd name="connsiteX3367" fmla="*/ 4443644 w 10502838"/>
              <a:gd name="connsiteY3367" fmla="*/ 2408960 h 6860376"/>
              <a:gd name="connsiteX3368" fmla="*/ 4367709 w 10502838"/>
              <a:gd name="connsiteY3368" fmla="*/ 2333025 h 6860376"/>
              <a:gd name="connsiteX3369" fmla="*/ 4443644 w 10502838"/>
              <a:gd name="connsiteY3369" fmla="*/ 2257090 h 6860376"/>
              <a:gd name="connsiteX3370" fmla="*/ 4423315 w 10502838"/>
              <a:gd name="connsiteY3370" fmla="*/ 2236761 h 6860376"/>
              <a:gd name="connsiteX3371" fmla="*/ 4347380 w 10502838"/>
              <a:gd name="connsiteY3371" fmla="*/ 2312696 h 6860376"/>
              <a:gd name="connsiteX3372" fmla="*/ 3669354 w 10502838"/>
              <a:gd name="connsiteY3372" fmla="*/ 2236761 h 6860376"/>
              <a:gd name="connsiteX3373" fmla="*/ 3649025 w 10502838"/>
              <a:gd name="connsiteY3373" fmla="*/ 2257090 h 6860376"/>
              <a:gd name="connsiteX3374" fmla="*/ 3724959 w 10502838"/>
              <a:gd name="connsiteY3374" fmla="*/ 2333025 h 6860376"/>
              <a:gd name="connsiteX3375" fmla="*/ 3649025 w 10502838"/>
              <a:gd name="connsiteY3375" fmla="*/ 2408960 h 6860376"/>
              <a:gd name="connsiteX3376" fmla="*/ 3669354 w 10502838"/>
              <a:gd name="connsiteY3376" fmla="*/ 2429290 h 6860376"/>
              <a:gd name="connsiteX3377" fmla="*/ 3745288 w 10502838"/>
              <a:gd name="connsiteY3377" fmla="*/ 2353353 h 6860376"/>
              <a:gd name="connsiteX3378" fmla="*/ 3821222 w 10502838"/>
              <a:gd name="connsiteY3378" fmla="*/ 2429290 h 6860376"/>
              <a:gd name="connsiteX3379" fmla="*/ 3841551 w 10502838"/>
              <a:gd name="connsiteY3379" fmla="*/ 2408960 h 6860376"/>
              <a:gd name="connsiteX3380" fmla="*/ 3765617 w 10502838"/>
              <a:gd name="connsiteY3380" fmla="*/ 2333025 h 6860376"/>
              <a:gd name="connsiteX3381" fmla="*/ 3841551 w 10502838"/>
              <a:gd name="connsiteY3381" fmla="*/ 2257090 h 6860376"/>
              <a:gd name="connsiteX3382" fmla="*/ 3821222 w 10502838"/>
              <a:gd name="connsiteY3382" fmla="*/ 2236761 h 6860376"/>
              <a:gd name="connsiteX3383" fmla="*/ 3745288 w 10502838"/>
              <a:gd name="connsiteY3383" fmla="*/ 2312696 h 6860376"/>
              <a:gd name="connsiteX3384" fmla="*/ 3067299 w 10502838"/>
              <a:gd name="connsiteY3384" fmla="*/ 2236761 h 6860376"/>
              <a:gd name="connsiteX3385" fmla="*/ 3046969 w 10502838"/>
              <a:gd name="connsiteY3385" fmla="*/ 2257090 h 6860376"/>
              <a:gd name="connsiteX3386" fmla="*/ 3122904 w 10502838"/>
              <a:gd name="connsiteY3386" fmla="*/ 2333025 h 6860376"/>
              <a:gd name="connsiteX3387" fmla="*/ 3046969 w 10502838"/>
              <a:gd name="connsiteY3387" fmla="*/ 2408960 h 6860376"/>
              <a:gd name="connsiteX3388" fmla="*/ 3067299 w 10502838"/>
              <a:gd name="connsiteY3388" fmla="*/ 2429290 h 6860376"/>
              <a:gd name="connsiteX3389" fmla="*/ 3142637 w 10502838"/>
              <a:gd name="connsiteY3389" fmla="*/ 2353353 h 6860376"/>
              <a:gd name="connsiteX3390" fmla="*/ 3218573 w 10502838"/>
              <a:gd name="connsiteY3390" fmla="*/ 2429290 h 6860376"/>
              <a:gd name="connsiteX3391" fmla="*/ 3238902 w 10502838"/>
              <a:gd name="connsiteY3391" fmla="*/ 2408960 h 6860376"/>
              <a:gd name="connsiteX3392" fmla="*/ 3162966 w 10502838"/>
              <a:gd name="connsiteY3392" fmla="*/ 2333025 h 6860376"/>
              <a:gd name="connsiteX3393" fmla="*/ 3238902 w 10502838"/>
              <a:gd name="connsiteY3393" fmla="*/ 2257090 h 6860376"/>
              <a:gd name="connsiteX3394" fmla="*/ 3218573 w 10502838"/>
              <a:gd name="connsiteY3394" fmla="*/ 2236761 h 6860376"/>
              <a:gd name="connsiteX3395" fmla="*/ 3142637 w 10502838"/>
              <a:gd name="connsiteY3395" fmla="*/ 2312696 h 6860376"/>
              <a:gd name="connsiteX3396" fmla="*/ 2464603 w 10502838"/>
              <a:gd name="connsiteY3396" fmla="*/ 2236761 h 6860376"/>
              <a:gd name="connsiteX3397" fmla="*/ 2444274 w 10502838"/>
              <a:gd name="connsiteY3397" fmla="*/ 2257090 h 6860376"/>
              <a:gd name="connsiteX3398" fmla="*/ 2520209 w 10502838"/>
              <a:gd name="connsiteY3398" fmla="*/ 2333025 h 6860376"/>
              <a:gd name="connsiteX3399" fmla="*/ 2444274 w 10502838"/>
              <a:gd name="connsiteY3399" fmla="*/ 2408960 h 6860376"/>
              <a:gd name="connsiteX3400" fmla="*/ 2464603 w 10502838"/>
              <a:gd name="connsiteY3400" fmla="*/ 2429290 h 6860376"/>
              <a:gd name="connsiteX3401" fmla="*/ 2540539 w 10502838"/>
              <a:gd name="connsiteY3401" fmla="*/ 2353353 h 6860376"/>
              <a:gd name="connsiteX3402" fmla="*/ 2616473 w 10502838"/>
              <a:gd name="connsiteY3402" fmla="*/ 2429290 h 6860376"/>
              <a:gd name="connsiteX3403" fmla="*/ 2636802 w 10502838"/>
              <a:gd name="connsiteY3403" fmla="*/ 2408960 h 6860376"/>
              <a:gd name="connsiteX3404" fmla="*/ 2560868 w 10502838"/>
              <a:gd name="connsiteY3404" fmla="*/ 2333025 h 6860376"/>
              <a:gd name="connsiteX3405" fmla="*/ 2636802 w 10502838"/>
              <a:gd name="connsiteY3405" fmla="*/ 2257090 h 6860376"/>
              <a:gd name="connsiteX3406" fmla="*/ 2616473 w 10502838"/>
              <a:gd name="connsiteY3406" fmla="*/ 2236761 h 6860376"/>
              <a:gd name="connsiteX3407" fmla="*/ 2540539 w 10502838"/>
              <a:gd name="connsiteY3407" fmla="*/ 2312696 h 6860376"/>
              <a:gd name="connsiteX3408" fmla="*/ 1861907 w 10502838"/>
              <a:gd name="connsiteY3408" fmla="*/ 2236761 h 6860376"/>
              <a:gd name="connsiteX3409" fmla="*/ 1841576 w 10502838"/>
              <a:gd name="connsiteY3409" fmla="*/ 2257090 h 6860376"/>
              <a:gd name="connsiteX3410" fmla="*/ 1917513 w 10502838"/>
              <a:gd name="connsiteY3410" fmla="*/ 2333025 h 6860376"/>
              <a:gd name="connsiteX3411" fmla="*/ 1841576 w 10502838"/>
              <a:gd name="connsiteY3411" fmla="*/ 2408960 h 6860376"/>
              <a:gd name="connsiteX3412" fmla="*/ 1861907 w 10502838"/>
              <a:gd name="connsiteY3412" fmla="*/ 2429290 h 6860376"/>
              <a:gd name="connsiteX3413" fmla="*/ 1937842 w 10502838"/>
              <a:gd name="connsiteY3413" fmla="*/ 2353353 h 6860376"/>
              <a:gd name="connsiteX3414" fmla="*/ 2013776 w 10502838"/>
              <a:gd name="connsiteY3414" fmla="*/ 2429290 h 6860376"/>
              <a:gd name="connsiteX3415" fmla="*/ 2034105 w 10502838"/>
              <a:gd name="connsiteY3415" fmla="*/ 2408960 h 6860376"/>
              <a:gd name="connsiteX3416" fmla="*/ 1958171 w 10502838"/>
              <a:gd name="connsiteY3416" fmla="*/ 2333025 h 6860376"/>
              <a:gd name="connsiteX3417" fmla="*/ 2034105 w 10502838"/>
              <a:gd name="connsiteY3417" fmla="*/ 2257090 h 6860376"/>
              <a:gd name="connsiteX3418" fmla="*/ 2013776 w 10502838"/>
              <a:gd name="connsiteY3418" fmla="*/ 2236761 h 6860376"/>
              <a:gd name="connsiteX3419" fmla="*/ 1937842 w 10502838"/>
              <a:gd name="connsiteY3419" fmla="*/ 2312696 h 6860376"/>
              <a:gd name="connsiteX3420" fmla="*/ 1259808 w 10502838"/>
              <a:gd name="connsiteY3420" fmla="*/ 2236761 h 6860376"/>
              <a:gd name="connsiteX3421" fmla="*/ 1239481 w 10502838"/>
              <a:gd name="connsiteY3421" fmla="*/ 2257090 h 6860376"/>
              <a:gd name="connsiteX3422" fmla="*/ 1315413 w 10502838"/>
              <a:gd name="connsiteY3422" fmla="*/ 2333025 h 6860376"/>
              <a:gd name="connsiteX3423" fmla="*/ 1239481 w 10502838"/>
              <a:gd name="connsiteY3423" fmla="*/ 2408960 h 6860376"/>
              <a:gd name="connsiteX3424" fmla="*/ 1259808 w 10502838"/>
              <a:gd name="connsiteY3424" fmla="*/ 2429290 h 6860376"/>
              <a:gd name="connsiteX3425" fmla="*/ 1335743 w 10502838"/>
              <a:gd name="connsiteY3425" fmla="*/ 2353353 h 6860376"/>
              <a:gd name="connsiteX3426" fmla="*/ 1411677 w 10502838"/>
              <a:gd name="connsiteY3426" fmla="*/ 2429290 h 6860376"/>
              <a:gd name="connsiteX3427" fmla="*/ 1432005 w 10502838"/>
              <a:gd name="connsiteY3427" fmla="*/ 2408960 h 6860376"/>
              <a:gd name="connsiteX3428" fmla="*/ 1356071 w 10502838"/>
              <a:gd name="connsiteY3428" fmla="*/ 2333025 h 6860376"/>
              <a:gd name="connsiteX3429" fmla="*/ 1432005 w 10502838"/>
              <a:gd name="connsiteY3429" fmla="*/ 2257090 h 6860376"/>
              <a:gd name="connsiteX3430" fmla="*/ 1411677 w 10502838"/>
              <a:gd name="connsiteY3430" fmla="*/ 2236761 h 6860376"/>
              <a:gd name="connsiteX3431" fmla="*/ 1335743 w 10502838"/>
              <a:gd name="connsiteY3431" fmla="*/ 2312696 h 6860376"/>
              <a:gd name="connsiteX3432" fmla="*/ 657121 w 10502838"/>
              <a:gd name="connsiteY3432" fmla="*/ 2236761 h 6860376"/>
              <a:gd name="connsiteX3433" fmla="*/ 636793 w 10502838"/>
              <a:gd name="connsiteY3433" fmla="*/ 2257090 h 6860376"/>
              <a:gd name="connsiteX3434" fmla="*/ 712726 w 10502838"/>
              <a:gd name="connsiteY3434" fmla="*/ 2333025 h 6860376"/>
              <a:gd name="connsiteX3435" fmla="*/ 636793 w 10502838"/>
              <a:gd name="connsiteY3435" fmla="*/ 2408960 h 6860376"/>
              <a:gd name="connsiteX3436" fmla="*/ 657121 w 10502838"/>
              <a:gd name="connsiteY3436" fmla="*/ 2429290 h 6860376"/>
              <a:gd name="connsiteX3437" fmla="*/ 733055 w 10502838"/>
              <a:gd name="connsiteY3437" fmla="*/ 2353353 h 6860376"/>
              <a:gd name="connsiteX3438" fmla="*/ 808989 w 10502838"/>
              <a:gd name="connsiteY3438" fmla="*/ 2429290 h 6860376"/>
              <a:gd name="connsiteX3439" fmla="*/ 829318 w 10502838"/>
              <a:gd name="connsiteY3439" fmla="*/ 2408960 h 6860376"/>
              <a:gd name="connsiteX3440" fmla="*/ 753384 w 10502838"/>
              <a:gd name="connsiteY3440" fmla="*/ 2333025 h 6860376"/>
              <a:gd name="connsiteX3441" fmla="*/ 829318 w 10502838"/>
              <a:gd name="connsiteY3441" fmla="*/ 2257090 h 6860376"/>
              <a:gd name="connsiteX3442" fmla="*/ 808989 w 10502838"/>
              <a:gd name="connsiteY3442" fmla="*/ 2236761 h 6860376"/>
              <a:gd name="connsiteX3443" fmla="*/ 733055 w 10502838"/>
              <a:gd name="connsiteY3443" fmla="*/ 2312696 h 6860376"/>
              <a:gd name="connsiteX3444" fmla="*/ 55028 w 10502838"/>
              <a:gd name="connsiteY3444" fmla="*/ 2236761 h 6860376"/>
              <a:gd name="connsiteX3445" fmla="*/ 34699 w 10502838"/>
              <a:gd name="connsiteY3445" fmla="*/ 2257090 h 6860376"/>
              <a:gd name="connsiteX3446" fmla="*/ 110633 w 10502838"/>
              <a:gd name="connsiteY3446" fmla="*/ 2333025 h 6860376"/>
              <a:gd name="connsiteX3447" fmla="*/ 34101 w 10502838"/>
              <a:gd name="connsiteY3447" fmla="*/ 2408960 h 6860376"/>
              <a:gd name="connsiteX3448" fmla="*/ 54430 w 10502838"/>
              <a:gd name="connsiteY3448" fmla="*/ 2429290 h 6860376"/>
              <a:gd name="connsiteX3449" fmla="*/ 130364 w 10502838"/>
              <a:gd name="connsiteY3449" fmla="*/ 2353353 h 6860376"/>
              <a:gd name="connsiteX3450" fmla="*/ 206299 w 10502838"/>
              <a:gd name="connsiteY3450" fmla="*/ 2429290 h 6860376"/>
              <a:gd name="connsiteX3451" fmla="*/ 226627 w 10502838"/>
              <a:gd name="connsiteY3451" fmla="*/ 2408960 h 6860376"/>
              <a:gd name="connsiteX3452" fmla="*/ 150693 w 10502838"/>
              <a:gd name="connsiteY3452" fmla="*/ 2333025 h 6860376"/>
              <a:gd name="connsiteX3453" fmla="*/ 226627 w 10502838"/>
              <a:gd name="connsiteY3453" fmla="*/ 2257090 h 6860376"/>
              <a:gd name="connsiteX3454" fmla="*/ 206299 w 10502838"/>
              <a:gd name="connsiteY3454" fmla="*/ 2236761 h 6860376"/>
              <a:gd name="connsiteX3455" fmla="*/ 130364 w 10502838"/>
              <a:gd name="connsiteY3455" fmla="*/ 2312696 h 6860376"/>
              <a:gd name="connsiteX3456" fmla="*/ 1259808 w 10502838"/>
              <a:gd name="connsiteY3456" fmla="*/ 2211051 h 6860376"/>
              <a:gd name="connsiteX3457" fmla="*/ 1335743 w 10502838"/>
              <a:gd name="connsiteY3457" fmla="*/ 2286986 h 6860376"/>
              <a:gd name="connsiteX3458" fmla="*/ 1411677 w 10502838"/>
              <a:gd name="connsiteY3458" fmla="*/ 2211051 h 6860376"/>
              <a:gd name="connsiteX3459" fmla="*/ 1457716 w 10502838"/>
              <a:gd name="connsiteY3459" fmla="*/ 2257090 h 6860376"/>
              <a:gd name="connsiteX3460" fmla="*/ 1381183 w 10502838"/>
              <a:gd name="connsiteY3460" fmla="*/ 2333025 h 6860376"/>
              <a:gd name="connsiteX3461" fmla="*/ 1457118 w 10502838"/>
              <a:gd name="connsiteY3461" fmla="*/ 2408960 h 6860376"/>
              <a:gd name="connsiteX3462" fmla="*/ 1411080 w 10502838"/>
              <a:gd name="connsiteY3462" fmla="*/ 2454999 h 6860376"/>
              <a:gd name="connsiteX3463" fmla="*/ 1335144 w 10502838"/>
              <a:gd name="connsiteY3463" fmla="*/ 2379063 h 6860376"/>
              <a:gd name="connsiteX3464" fmla="*/ 1259808 w 10502838"/>
              <a:gd name="connsiteY3464" fmla="*/ 2454400 h 6860376"/>
              <a:gd name="connsiteX3465" fmla="*/ 1213772 w 10502838"/>
              <a:gd name="connsiteY3465" fmla="*/ 2408363 h 6860376"/>
              <a:gd name="connsiteX3466" fmla="*/ 1289703 w 10502838"/>
              <a:gd name="connsiteY3466" fmla="*/ 2332426 h 6860376"/>
              <a:gd name="connsiteX3467" fmla="*/ 1213772 w 10502838"/>
              <a:gd name="connsiteY3467" fmla="*/ 2257090 h 6860376"/>
              <a:gd name="connsiteX3468" fmla="*/ 55028 w 10502838"/>
              <a:gd name="connsiteY3468" fmla="*/ 2211051 h 6860376"/>
              <a:gd name="connsiteX3469" fmla="*/ 130962 w 10502838"/>
              <a:gd name="connsiteY3469" fmla="*/ 2286986 h 6860376"/>
              <a:gd name="connsiteX3470" fmla="*/ 206896 w 10502838"/>
              <a:gd name="connsiteY3470" fmla="*/ 2211051 h 6860376"/>
              <a:gd name="connsiteX3471" fmla="*/ 252935 w 10502838"/>
              <a:gd name="connsiteY3471" fmla="*/ 2257090 h 6860376"/>
              <a:gd name="connsiteX3472" fmla="*/ 177001 w 10502838"/>
              <a:gd name="connsiteY3472" fmla="*/ 2333025 h 6860376"/>
              <a:gd name="connsiteX3473" fmla="*/ 252935 w 10502838"/>
              <a:gd name="connsiteY3473" fmla="*/ 2408960 h 6860376"/>
              <a:gd name="connsiteX3474" fmla="*/ 206896 w 10502838"/>
              <a:gd name="connsiteY3474" fmla="*/ 2454999 h 6860376"/>
              <a:gd name="connsiteX3475" fmla="*/ 130962 w 10502838"/>
              <a:gd name="connsiteY3475" fmla="*/ 2379063 h 6860376"/>
              <a:gd name="connsiteX3476" fmla="*/ 55028 w 10502838"/>
              <a:gd name="connsiteY3476" fmla="*/ 2454400 h 6860376"/>
              <a:gd name="connsiteX3477" fmla="*/ 8989 w 10502838"/>
              <a:gd name="connsiteY3477" fmla="*/ 2408363 h 6860376"/>
              <a:gd name="connsiteX3478" fmla="*/ 84923 w 10502838"/>
              <a:gd name="connsiteY3478" fmla="*/ 2332426 h 6860376"/>
              <a:gd name="connsiteX3479" fmla="*/ 8989 w 10502838"/>
              <a:gd name="connsiteY3479" fmla="*/ 2257090 h 6860376"/>
              <a:gd name="connsiteX3480" fmla="*/ 10295963 w 10502838"/>
              <a:gd name="connsiteY3480" fmla="*/ 2210453 h 6860376"/>
              <a:gd name="connsiteX3481" fmla="*/ 10371897 w 10502838"/>
              <a:gd name="connsiteY3481" fmla="*/ 2286389 h 6860376"/>
              <a:gd name="connsiteX3482" fmla="*/ 10447831 w 10502838"/>
              <a:gd name="connsiteY3482" fmla="*/ 2210453 h 6860376"/>
              <a:gd name="connsiteX3483" fmla="*/ 10493870 w 10502838"/>
              <a:gd name="connsiteY3483" fmla="*/ 2256492 h 6860376"/>
              <a:gd name="connsiteX3484" fmla="*/ 10417936 w 10502838"/>
              <a:gd name="connsiteY3484" fmla="*/ 2332426 h 6860376"/>
              <a:gd name="connsiteX3485" fmla="*/ 10493870 w 10502838"/>
              <a:gd name="connsiteY3485" fmla="*/ 2408361 h 6860376"/>
              <a:gd name="connsiteX3486" fmla="*/ 10447831 w 10502838"/>
              <a:gd name="connsiteY3486" fmla="*/ 2454400 h 6860376"/>
              <a:gd name="connsiteX3487" fmla="*/ 10371897 w 10502838"/>
              <a:gd name="connsiteY3487" fmla="*/ 2378465 h 6860376"/>
              <a:gd name="connsiteX3488" fmla="*/ 10295963 w 10502838"/>
              <a:gd name="connsiteY3488" fmla="*/ 2454400 h 6860376"/>
              <a:gd name="connsiteX3489" fmla="*/ 10249924 w 10502838"/>
              <a:gd name="connsiteY3489" fmla="*/ 2408361 h 6860376"/>
              <a:gd name="connsiteX3490" fmla="*/ 10325858 w 10502838"/>
              <a:gd name="connsiteY3490" fmla="*/ 2332426 h 6860376"/>
              <a:gd name="connsiteX3491" fmla="*/ 10249924 w 10502838"/>
              <a:gd name="connsiteY3491" fmla="*/ 2256492 h 6860376"/>
              <a:gd name="connsiteX3492" fmla="*/ 9693272 w 10502838"/>
              <a:gd name="connsiteY3492" fmla="*/ 2210453 h 6860376"/>
              <a:gd name="connsiteX3493" fmla="*/ 9769206 w 10502838"/>
              <a:gd name="connsiteY3493" fmla="*/ 2286389 h 6860376"/>
              <a:gd name="connsiteX3494" fmla="*/ 9845140 w 10502838"/>
              <a:gd name="connsiteY3494" fmla="*/ 2210453 h 6860376"/>
              <a:gd name="connsiteX3495" fmla="*/ 9891180 w 10502838"/>
              <a:gd name="connsiteY3495" fmla="*/ 2256492 h 6860376"/>
              <a:gd name="connsiteX3496" fmla="*/ 9815245 w 10502838"/>
              <a:gd name="connsiteY3496" fmla="*/ 2332426 h 6860376"/>
              <a:gd name="connsiteX3497" fmla="*/ 9891180 w 10502838"/>
              <a:gd name="connsiteY3497" fmla="*/ 2408361 h 6860376"/>
              <a:gd name="connsiteX3498" fmla="*/ 9845140 w 10502838"/>
              <a:gd name="connsiteY3498" fmla="*/ 2454400 h 6860376"/>
              <a:gd name="connsiteX3499" fmla="*/ 9769206 w 10502838"/>
              <a:gd name="connsiteY3499" fmla="*/ 2378465 h 6860376"/>
              <a:gd name="connsiteX3500" fmla="*/ 9693272 w 10502838"/>
              <a:gd name="connsiteY3500" fmla="*/ 2454400 h 6860376"/>
              <a:gd name="connsiteX3501" fmla="*/ 9647233 w 10502838"/>
              <a:gd name="connsiteY3501" fmla="*/ 2408361 h 6860376"/>
              <a:gd name="connsiteX3502" fmla="*/ 9723167 w 10502838"/>
              <a:gd name="connsiteY3502" fmla="*/ 2332426 h 6860376"/>
              <a:gd name="connsiteX3503" fmla="*/ 9647233 w 10502838"/>
              <a:gd name="connsiteY3503" fmla="*/ 2256492 h 6860376"/>
              <a:gd name="connsiteX3504" fmla="*/ 9091777 w 10502838"/>
              <a:gd name="connsiteY3504" fmla="*/ 2210453 h 6860376"/>
              <a:gd name="connsiteX3505" fmla="*/ 9167711 w 10502838"/>
              <a:gd name="connsiteY3505" fmla="*/ 2286389 h 6860376"/>
              <a:gd name="connsiteX3506" fmla="*/ 9243645 w 10502838"/>
              <a:gd name="connsiteY3506" fmla="*/ 2210453 h 6860376"/>
              <a:gd name="connsiteX3507" fmla="*/ 9289684 w 10502838"/>
              <a:gd name="connsiteY3507" fmla="*/ 2256492 h 6860376"/>
              <a:gd name="connsiteX3508" fmla="*/ 9213750 w 10502838"/>
              <a:gd name="connsiteY3508" fmla="*/ 2332426 h 6860376"/>
              <a:gd name="connsiteX3509" fmla="*/ 9289684 w 10502838"/>
              <a:gd name="connsiteY3509" fmla="*/ 2408361 h 6860376"/>
              <a:gd name="connsiteX3510" fmla="*/ 9243645 w 10502838"/>
              <a:gd name="connsiteY3510" fmla="*/ 2454400 h 6860376"/>
              <a:gd name="connsiteX3511" fmla="*/ 9167711 w 10502838"/>
              <a:gd name="connsiteY3511" fmla="*/ 2378465 h 6860376"/>
              <a:gd name="connsiteX3512" fmla="*/ 9091777 w 10502838"/>
              <a:gd name="connsiteY3512" fmla="*/ 2454400 h 6860376"/>
              <a:gd name="connsiteX3513" fmla="*/ 9045738 w 10502838"/>
              <a:gd name="connsiteY3513" fmla="*/ 2408361 h 6860376"/>
              <a:gd name="connsiteX3514" fmla="*/ 9121672 w 10502838"/>
              <a:gd name="connsiteY3514" fmla="*/ 2332426 h 6860376"/>
              <a:gd name="connsiteX3515" fmla="*/ 9045738 w 10502838"/>
              <a:gd name="connsiteY3515" fmla="*/ 2256492 h 6860376"/>
              <a:gd name="connsiteX3516" fmla="*/ 8488488 w 10502838"/>
              <a:gd name="connsiteY3516" fmla="*/ 2210453 h 6860376"/>
              <a:gd name="connsiteX3517" fmla="*/ 8564422 w 10502838"/>
              <a:gd name="connsiteY3517" fmla="*/ 2286389 h 6860376"/>
              <a:gd name="connsiteX3518" fmla="*/ 8640356 w 10502838"/>
              <a:gd name="connsiteY3518" fmla="*/ 2210453 h 6860376"/>
              <a:gd name="connsiteX3519" fmla="*/ 8686396 w 10502838"/>
              <a:gd name="connsiteY3519" fmla="*/ 2256492 h 6860376"/>
              <a:gd name="connsiteX3520" fmla="*/ 8610461 w 10502838"/>
              <a:gd name="connsiteY3520" fmla="*/ 2332426 h 6860376"/>
              <a:gd name="connsiteX3521" fmla="*/ 8686396 w 10502838"/>
              <a:gd name="connsiteY3521" fmla="*/ 2408361 h 6860376"/>
              <a:gd name="connsiteX3522" fmla="*/ 8640356 w 10502838"/>
              <a:gd name="connsiteY3522" fmla="*/ 2454400 h 6860376"/>
              <a:gd name="connsiteX3523" fmla="*/ 8564422 w 10502838"/>
              <a:gd name="connsiteY3523" fmla="*/ 2378465 h 6860376"/>
              <a:gd name="connsiteX3524" fmla="*/ 8488488 w 10502838"/>
              <a:gd name="connsiteY3524" fmla="*/ 2454400 h 6860376"/>
              <a:gd name="connsiteX3525" fmla="*/ 8442449 w 10502838"/>
              <a:gd name="connsiteY3525" fmla="*/ 2408361 h 6860376"/>
              <a:gd name="connsiteX3526" fmla="*/ 8518383 w 10502838"/>
              <a:gd name="connsiteY3526" fmla="*/ 2332426 h 6860376"/>
              <a:gd name="connsiteX3527" fmla="*/ 8442449 w 10502838"/>
              <a:gd name="connsiteY3527" fmla="*/ 2256492 h 6860376"/>
              <a:gd name="connsiteX3528" fmla="*/ 7886396 w 10502838"/>
              <a:gd name="connsiteY3528" fmla="*/ 2210453 h 6860376"/>
              <a:gd name="connsiteX3529" fmla="*/ 7962330 w 10502838"/>
              <a:gd name="connsiteY3529" fmla="*/ 2286389 h 6860376"/>
              <a:gd name="connsiteX3530" fmla="*/ 8038264 w 10502838"/>
              <a:gd name="connsiteY3530" fmla="*/ 2210453 h 6860376"/>
              <a:gd name="connsiteX3531" fmla="*/ 8084303 w 10502838"/>
              <a:gd name="connsiteY3531" fmla="*/ 2256492 h 6860376"/>
              <a:gd name="connsiteX3532" fmla="*/ 8008369 w 10502838"/>
              <a:gd name="connsiteY3532" fmla="*/ 2332426 h 6860376"/>
              <a:gd name="connsiteX3533" fmla="*/ 8084303 w 10502838"/>
              <a:gd name="connsiteY3533" fmla="*/ 2408361 h 6860376"/>
              <a:gd name="connsiteX3534" fmla="*/ 8038264 w 10502838"/>
              <a:gd name="connsiteY3534" fmla="*/ 2454400 h 6860376"/>
              <a:gd name="connsiteX3535" fmla="*/ 7962330 w 10502838"/>
              <a:gd name="connsiteY3535" fmla="*/ 2378465 h 6860376"/>
              <a:gd name="connsiteX3536" fmla="*/ 7886396 w 10502838"/>
              <a:gd name="connsiteY3536" fmla="*/ 2454400 h 6860376"/>
              <a:gd name="connsiteX3537" fmla="*/ 7840357 w 10502838"/>
              <a:gd name="connsiteY3537" fmla="*/ 2408361 h 6860376"/>
              <a:gd name="connsiteX3538" fmla="*/ 7916291 w 10502838"/>
              <a:gd name="connsiteY3538" fmla="*/ 2332426 h 6860376"/>
              <a:gd name="connsiteX3539" fmla="*/ 7840357 w 10502838"/>
              <a:gd name="connsiteY3539" fmla="*/ 2256492 h 6860376"/>
              <a:gd name="connsiteX3540" fmla="*/ 7283705 w 10502838"/>
              <a:gd name="connsiteY3540" fmla="*/ 2210453 h 6860376"/>
              <a:gd name="connsiteX3541" fmla="*/ 7359639 w 10502838"/>
              <a:gd name="connsiteY3541" fmla="*/ 2286389 h 6860376"/>
              <a:gd name="connsiteX3542" fmla="*/ 7435573 w 10502838"/>
              <a:gd name="connsiteY3542" fmla="*/ 2210453 h 6860376"/>
              <a:gd name="connsiteX3543" fmla="*/ 7481613 w 10502838"/>
              <a:gd name="connsiteY3543" fmla="*/ 2256492 h 6860376"/>
              <a:gd name="connsiteX3544" fmla="*/ 7405678 w 10502838"/>
              <a:gd name="connsiteY3544" fmla="*/ 2332426 h 6860376"/>
              <a:gd name="connsiteX3545" fmla="*/ 7481613 w 10502838"/>
              <a:gd name="connsiteY3545" fmla="*/ 2408361 h 6860376"/>
              <a:gd name="connsiteX3546" fmla="*/ 7435573 w 10502838"/>
              <a:gd name="connsiteY3546" fmla="*/ 2454400 h 6860376"/>
              <a:gd name="connsiteX3547" fmla="*/ 7359639 w 10502838"/>
              <a:gd name="connsiteY3547" fmla="*/ 2378465 h 6860376"/>
              <a:gd name="connsiteX3548" fmla="*/ 7283705 w 10502838"/>
              <a:gd name="connsiteY3548" fmla="*/ 2454400 h 6860376"/>
              <a:gd name="connsiteX3549" fmla="*/ 7237666 w 10502838"/>
              <a:gd name="connsiteY3549" fmla="*/ 2408361 h 6860376"/>
              <a:gd name="connsiteX3550" fmla="*/ 7313600 w 10502838"/>
              <a:gd name="connsiteY3550" fmla="*/ 2332426 h 6860376"/>
              <a:gd name="connsiteX3551" fmla="*/ 7237666 w 10502838"/>
              <a:gd name="connsiteY3551" fmla="*/ 2256492 h 6860376"/>
              <a:gd name="connsiteX3552" fmla="*/ 6681612 w 10502838"/>
              <a:gd name="connsiteY3552" fmla="*/ 2210453 h 6860376"/>
              <a:gd name="connsiteX3553" fmla="*/ 6757546 w 10502838"/>
              <a:gd name="connsiteY3553" fmla="*/ 2286389 h 6860376"/>
              <a:gd name="connsiteX3554" fmla="*/ 6833480 w 10502838"/>
              <a:gd name="connsiteY3554" fmla="*/ 2210453 h 6860376"/>
              <a:gd name="connsiteX3555" fmla="*/ 6879519 w 10502838"/>
              <a:gd name="connsiteY3555" fmla="*/ 2256492 h 6860376"/>
              <a:gd name="connsiteX3556" fmla="*/ 6803585 w 10502838"/>
              <a:gd name="connsiteY3556" fmla="*/ 2332426 h 6860376"/>
              <a:gd name="connsiteX3557" fmla="*/ 6879519 w 10502838"/>
              <a:gd name="connsiteY3557" fmla="*/ 2408361 h 6860376"/>
              <a:gd name="connsiteX3558" fmla="*/ 6833480 w 10502838"/>
              <a:gd name="connsiteY3558" fmla="*/ 2454400 h 6860376"/>
              <a:gd name="connsiteX3559" fmla="*/ 6757546 w 10502838"/>
              <a:gd name="connsiteY3559" fmla="*/ 2378465 h 6860376"/>
              <a:gd name="connsiteX3560" fmla="*/ 6681612 w 10502838"/>
              <a:gd name="connsiteY3560" fmla="*/ 2454400 h 6860376"/>
              <a:gd name="connsiteX3561" fmla="*/ 6635573 w 10502838"/>
              <a:gd name="connsiteY3561" fmla="*/ 2408361 h 6860376"/>
              <a:gd name="connsiteX3562" fmla="*/ 6711507 w 10502838"/>
              <a:gd name="connsiteY3562" fmla="*/ 2332426 h 6860376"/>
              <a:gd name="connsiteX3563" fmla="*/ 6635573 w 10502838"/>
              <a:gd name="connsiteY3563" fmla="*/ 2256492 h 6860376"/>
              <a:gd name="connsiteX3564" fmla="*/ 6078921 w 10502838"/>
              <a:gd name="connsiteY3564" fmla="*/ 2210453 h 6860376"/>
              <a:gd name="connsiteX3565" fmla="*/ 6154855 w 10502838"/>
              <a:gd name="connsiteY3565" fmla="*/ 2286389 h 6860376"/>
              <a:gd name="connsiteX3566" fmla="*/ 6230789 w 10502838"/>
              <a:gd name="connsiteY3566" fmla="*/ 2210453 h 6860376"/>
              <a:gd name="connsiteX3567" fmla="*/ 6276829 w 10502838"/>
              <a:gd name="connsiteY3567" fmla="*/ 2256492 h 6860376"/>
              <a:gd name="connsiteX3568" fmla="*/ 6200894 w 10502838"/>
              <a:gd name="connsiteY3568" fmla="*/ 2332426 h 6860376"/>
              <a:gd name="connsiteX3569" fmla="*/ 6276829 w 10502838"/>
              <a:gd name="connsiteY3569" fmla="*/ 2408361 h 6860376"/>
              <a:gd name="connsiteX3570" fmla="*/ 6230789 w 10502838"/>
              <a:gd name="connsiteY3570" fmla="*/ 2454400 h 6860376"/>
              <a:gd name="connsiteX3571" fmla="*/ 6154855 w 10502838"/>
              <a:gd name="connsiteY3571" fmla="*/ 2378465 h 6860376"/>
              <a:gd name="connsiteX3572" fmla="*/ 6078921 w 10502838"/>
              <a:gd name="connsiteY3572" fmla="*/ 2454400 h 6860376"/>
              <a:gd name="connsiteX3573" fmla="*/ 6032882 w 10502838"/>
              <a:gd name="connsiteY3573" fmla="*/ 2408361 h 6860376"/>
              <a:gd name="connsiteX3574" fmla="*/ 6108816 w 10502838"/>
              <a:gd name="connsiteY3574" fmla="*/ 2332426 h 6860376"/>
              <a:gd name="connsiteX3575" fmla="*/ 6032882 w 10502838"/>
              <a:gd name="connsiteY3575" fmla="*/ 2256492 h 6860376"/>
              <a:gd name="connsiteX3576" fmla="*/ 5476828 w 10502838"/>
              <a:gd name="connsiteY3576" fmla="*/ 2210453 h 6860376"/>
              <a:gd name="connsiteX3577" fmla="*/ 5552762 w 10502838"/>
              <a:gd name="connsiteY3577" fmla="*/ 2286389 h 6860376"/>
              <a:gd name="connsiteX3578" fmla="*/ 5628697 w 10502838"/>
              <a:gd name="connsiteY3578" fmla="*/ 2210453 h 6860376"/>
              <a:gd name="connsiteX3579" fmla="*/ 5674735 w 10502838"/>
              <a:gd name="connsiteY3579" fmla="*/ 2256492 h 6860376"/>
              <a:gd name="connsiteX3580" fmla="*/ 5598801 w 10502838"/>
              <a:gd name="connsiteY3580" fmla="*/ 2332426 h 6860376"/>
              <a:gd name="connsiteX3581" fmla="*/ 5674735 w 10502838"/>
              <a:gd name="connsiteY3581" fmla="*/ 2408361 h 6860376"/>
              <a:gd name="connsiteX3582" fmla="*/ 5628099 w 10502838"/>
              <a:gd name="connsiteY3582" fmla="*/ 2454400 h 6860376"/>
              <a:gd name="connsiteX3583" fmla="*/ 5552164 w 10502838"/>
              <a:gd name="connsiteY3583" fmla="*/ 2378465 h 6860376"/>
              <a:gd name="connsiteX3584" fmla="*/ 5476828 w 10502838"/>
              <a:gd name="connsiteY3584" fmla="*/ 2454400 h 6860376"/>
              <a:gd name="connsiteX3585" fmla="*/ 5430789 w 10502838"/>
              <a:gd name="connsiteY3585" fmla="*/ 2408361 h 6860376"/>
              <a:gd name="connsiteX3586" fmla="*/ 5506723 w 10502838"/>
              <a:gd name="connsiteY3586" fmla="*/ 2332426 h 6860376"/>
              <a:gd name="connsiteX3587" fmla="*/ 5430789 w 10502838"/>
              <a:gd name="connsiteY3587" fmla="*/ 2256492 h 6860376"/>
              <a:gd name="connsiteX3588" fmla="*/ 4874137 w 10502838"/>
              <a:gd name="connsiteY3588" fmla="*/ 2210453 h 6860376"/>
              <a:gd name="connsiteX3589" fmla="*/ 4950071 w 10502838"/>
              <a:gd name="connsiteY3589" fmla="*/ 2286389 h 6860376"/>
              <a:gd name="connsiteX3590" fmla="*/ 5026005 w 10502838"/>
              <a:gd name="connsiteY3590" fmla="*/ 2210453 h 6860376"/>
              <a:gd name="connsiteX3591" fmla="*/ 5072044 w 10502838"/>
              <a:gd name="connsiteY3591" fmla="*/ 2256492 h 6860376"/>
              <a:gd name="connsiteX3592" fmla="*/ 4996110 w 10502838"/>
              <a:gd name="connsiteY3592" fmla="*/ 2332426 h 6860376"/>
              <a:gd name="connsiteX3593" fmla="*/ 5072044 w 10502838"/>
              <a:gd name="connsiteY3593" fmla="*/ 2408361 h 6860376"/>
              <a:gd name="connsiteX3594" fmla="*/ 5026005 w 10502838"/>
              <a:gd name="connsiteY3594" fmla="*/ 2454400 h 6860376"/>
              <a:gd name="connsiteX3595" fmla="*/ 4950071 w 10502838"/>
              <a:gd name="connsiteY3595" fmla="*/ 2378465 h 6860376"/>
              <a:gd name="connsiteX3596" fmla="*/ 4874137 w 10502838"/>
              <a:gd name="connsiteY3596" fmla="*/ 2454400 h 6860376"/>
              <a:gd name="connsiteX3597" fmla="*/ 4828098 w 10502838"/>
              <a:gd name="connsiteY3597" fmla="*/ 2408361 h 6860376"/>
              <a:gd name="connsiteX3598" fmla="*/ 4904032 w 10502838"/>
              <a:gd name="connsiteY3598" fmla="*/ 2332426 h 6860376"/>
              <a:gd name="connsiteX3599" fmla="*/ 4828098 w 10502838"/>
              <a:gd name="connsiteY3599" fmla="*/ 2256492 h 6860376"/>
              <a:gd name="connsiteX3600" fmla="*/ 4272044 w 10502838"/>
              <a:gd name="connsiteY3600" fmla="*/ 2210453 h 6860376"/>
              <a:gd name="connsiteX3601" fmla="*/ 4347978 w 10502838"/>
              <a:gd name="connsiteY3601" fmla="*/ 2286389 h 6860376"/>
              <a:gd name="connsiteX3602" fmla="*/ 4423913 w 10502838"/>
              <a:gd name="connsiteY3602" fmla="*/ 2210453 h 6860376"/>
              <a:gd name="connsiteX3603" fmla="*/ 4469951 w 10502838"/>
              <a:gd name="connsiteY3603" fmla="*/ 2256492 h 6860376"/>
              <a:gd name="connsiteX3604" fmla="*/ 4394017 w 10502838"/>
              <a:gd name="connsiteY3604" fmla="*/ 2332426 h 6860376"/>
              <a:gd name="connsiteX3605" fmla="*/ 4469951 w 10502838"/>
              <a:gd name="connsiteY3605" fmla="*/ 2408361 h 6860376"/>
              <a:gd name="connsiteX3606" fmla="*/ 4423913 w 10502838"/>
              <a:gd name="connsiteY3606" fmla="*/ 2454400 h 6860376"/>
              <a:gd name="connsiteX3607" fmla="*/ 4347978 w 10502838"/>
              <a:gd name="connsiteY3607" fmla="*/ 2378465 h 6860376"/>
              <a:gd name="connsiteX3608" fmla="*/ 4272044 w 10502838"/>
              <a:gd name="connsiteY3608" fmla="*/ 2454400 h 6860376"/>
              <a:gd name="connsiteX3609" fmla="*/ 4226005 w 10502838"/>
              <a:gd name="connsiteY3609" fmla="*/ 2408361 h 6860376"/>
              <a:gd name="connsiteX3610" fmla="*/ 4301939 w 10502838"/>
              <a:gd name="connsiteY3610" fmla="*/ 2332426 h 6860376"/>
              <a:gd name="connsiteX3611" fmla="*/ 4226005 w 10502838"/>
              <a:gd name="connsiteY3611" fmla="*/ 2256492 h 6860376"/>
              <a:gd name="connsiteX3612" fmla="*/ 3668756 w 10502838"/>
              <a:gd name="connsiteY3612" fmla="*/ 2210453 h 6860376"/>
              <a:gd name="connsiteX3613" fmla="*/ 3744690 w 10502838"/>
              <a:gd name="connsiteY3613" fmla="*/ 2286389 h 6860376"/>
              <a:gd name="connsiteX3614" fmla="*/ 3820624 w 10502838"/>
              <a:gd name="connsiteY3614" fmla="*/ 2210453 h 6860376"/>
              <a:gd name="connsiteX3615" fmla="*/ 3866663 w 10502838"/>
              <a:gd name="connsiteY3615" fmla="*/ 2256492 h 6860376"/>
              <a:gd name="connsiteX3616" fmla="*/ 3790729 w 10502838"/>
              <a:gd name="connsiteY3616" fmla="*/ 2332426 h 6860376"/>
              <a:gd name="connsiteX3617" fmla="*/ 3866663 w 10502838"/>
              <a:gd name="connsiteY3617" fmla="*/ 2408361 h 6860376"/>
              <a:gd name="connsiteX3618" fmla="*/ 3820624 w 10502838"/>
              <a:gd name="connsiteY3618" fmla="*/ 2454400 h 6860376"/>
              <a:gd name="connsiteX3619" fmla="*/ 3744690 w 10502838"/>
              <a:gd name="connsiteY3619" fmla="*/ 2378465 h 6860376"/>
              <a:gd name="connsiteX3620" fmla="*/ 3668756 w 10502838"/>
              <a:gd name="connsiteY3620" fmla="*/ 2454400 h 6860376"/>
              <a:gd name="connsiteX3621" fmla="*/ 3622717 w 10502838"/>
              <a:gd name="connsiteY3621" fmla="*/ 2408361 h 6860376"/>
              <a:gd name="connsiteX3622" fmla="*/ 3698651 w 10502838"/>
              <a:gd name="connsiteY3622" fmla="*/ 2332426 h 6860376"/>
              <a:gd name="connsiteX3623" fmla="*/ 3622717 w 10502838"/>
              <a:gd name="connsiteY3623" fmla="*/ 2256492 h 6860376"/>
              <a:gd name="connsiteX3624" fmla="*/ 3067299 w 10502838"/>
              <a:gd name="connsiteY3624" fmla="*/ 2210453 h 6860376"/>
              <a:gd name="connsiteX3625" fmla="*/ 3143233 w 10502838"/>
              <a:gd name="connsiteY3625" fmla="*/ 2286389 h 6860376"/>
              <a:gd name="connsiteX3626" fmla="*/ 3219171 w 10502838"/>
              <a:gd name="connsiteY3626" fmla="*/ 2210453 h 6860376"/>
              <a:gd name="connsiteX3627" fmla="*/ 3265209 w 10502838"/>
              <a:gd name="connsiteY3627" fmla="*/ 2256492 h 6860376"/>
              <a:gd name="connsiteX3628" fmla="*/ 3189275 w 10502838"/>
              <a:gd name="connsiteY3628" fmla="*/ 2332426 h 6860376"/>
              <a:gd name="connsiteX3629" fmla="*/ 3265209 w 10502838"/>
              <a:gd name="connsiteY3629" fmla="*/ 2408361 h 6860376"/>
              <a:gd name="connsiteX3630" fmla="*/ 3218573 w 10502838"/>
              <a:gd name="connsiteY3630" fmla="*/ 2454400 h 6860376"/>
              <a:gd name="connsiteX3631" fmla="*/ 3142637 w 10502838"/>
              <a:gd name="connsiteY3631" fmla="*/ 2378465 h 6860376"/>
              <a:gd name="connsiteX3632" fmla="*/ 3067299 w 10502838"/>
              <a:gd name="connsiteY3632" fmla="*/ 2454400 h 6860376"/>
              <a:gd name="connsiteX3633" fmla="*/ 3021260 w 10502838"/>
              <a:gd name="connsiteY3633" fmla="*/ 2408361 h 6860376"/>
              <a:gd name="connsiteX3634" fmla="*/ 3097194 w 10502838"/>
              <a:gd name="connsiteY3634" fmla="*/ 2332426 h 6860376"/>
              <a:gd name="connsiteX3635" fmla="*/ 3021260 w 10502838"/>
              <a:gd name="connsiteY3635" fmla="*/ 2256492 h 6860376"/>
              <a:gd name="connsiteX3636" fmla="*/ 2464603 w 10502838"/>
              <a:gd name="connsiteY3636" fmla="*/ 2210453 h 6860376"/>
              <a:gd name="connsiteX3637" fmla="*/ 2540539 w 10502838"/>
              <a:gd name="connsiteY3637" fmla="*/ 2286389 h 6860376"/>
              <a:gd name="connsiteX3638" fmla="*/ 2616473 w 10502838"/>
              <a:gd name="connsiteY3638" fmla="*/ 2210453 h 6860376"/>
              <a:gd name="connsiteX3639" fmla="*/ 2662513 w 10502838"/>
              <a:gd name="connsiteY3639" fmla="*/ 2256492 h 6860376"/>
              <a:gd name="connsiteX3640" fmla="*/ 2586578 w 10502838"/>
              <a:gd name="connsiteY3640" fmla="*/ 2332426 h 6860376"/>
              <a:gd name="connsiteX3641" fmla="*/ 2662513 w 10502838"/>
              <a:gd name="connsiteY3641" fmla="*/ 2408361 h 6860376"/>
              <a:gd name="connsiteX3642" fmla="*/ 2616473 w 10502838"/>
              <a:gd name="connsiteY3642" fmla="*/ 2454400 h 6860376"/>
              <a:gd name="connsiteX3643" fmla="*/ 2540539 w 10502838"/>
              <a:gd name="connsiteY3643" fmla="*/ 2378465 h 6860376"/>
              <a:gd name="connsiteX3644" fmla="*/ 2464603 w 10502838"/>
              <a:gd name="connsiteY3644" fmla="*/ 2454400 h 6860376"/>
              <a:gd name="connsiteX3645" fmla="*/ 2418563 w 10502838"/>
              <a:gd name="connsiteY3645" fmla="*/ 2408361 h 6860376"/>
              <a:gd name="connsiteX3646" fmla="*/ 2494498 w 10502838"/>
              <a:gd name="connsiteY3646" fmla="*/ 2332426 h 6860376"/>
              <a:gd name="connsiteX3647" fmla="*/ 2418563 w 10502838"/>
              <a:gd name="connsiteY3647" fmla="*/ 2256492 h 6860376"/>
              <a:gd name="connsiteX3648" fmla="*/ 1861907 w 10502838"/>
              <a:gd name="connsiteY3648" fmla="*/ 2210453 h 6860376"/>
              <a:gd name="connsiteX3649" fmla="*/ 1937842 w 10502838"/>
              <a:gd name="connsiteY3649" fmla="*/ 2286389 h 6860376"/>
              <a:gd name="connsiteX3650" fmla="*/ 2013776 w 10502838"/>
              <a:gd name="connsiteY3650" fmla="*/ 2210453 h 6860376"/>
              <a:gd name="connsiteX3651" fmla="*/ 2059815 w 10502838"/>
              <a:gd name="connsiteY3651" fmla="*/ 2256492 h 6860376"/>
              <a:gd name="connsiteX3652" fmla="*/ 1983881 w 10502838"/>
              <a:gd name="connsiteY3652" fmla="*/ 2332426 h 6860376"/>
              <a:gd name="connsiteX3653" fmla="*/ 2059815 w 10502838"/>
              <a:gd name="connsiteY3653" fmla="*/ 2408361 h 6860376"/>
              <a:gd name="connsiteX3654" fmla="*/ 2013776 w 10502838"/>
              <a:gd name="connsiteY3654" fmla="*/ 2454400 h 6860376"/>
              <a:gd name="connsiteX3655" fmla="*/ 1937842 w 10502838"/>
              <a:gd name="connsiteY3655" fmla="*/ 2378465 h 6860376"/>
              <a:gd name="connsiteX3656" fmla="*/ 1861907 w 10502838"/>
              <a:gd name="connsiteY3656" fmla="*/ 2454400 h 6860376"/>
              <a:gd name="connsiteX3657" fmla="*/ 1815866 w 10502838"/>
              <a:gd name="connsiteY3657" fmla="*/ 2408361 h 6860376"/>
              <a:gd name="connsiteX3658" fmla="*/ 1891803 w 10502838"/>
              <a:gd name="connsiteY3658" fmla="*/ 2332426 h 6860376"/>
              <a:gd name="connsiteX3659" fmla="*/ 1815866 w 10502838"/>
              <a:gd name="connsiteY3659" fmla="*/ 2256492 h 6860376"/>
              <a:gd name="connsiteX3660" fmla="*/ 657121 w 10502838"/>
              <a:gd name="connsiteY3660" fmla="*/ 2210453 h 6860376"/>
              <a:gd name="connsiteX3661" fmla="*/ 733055 w 10502838"/>
              <a:gd name="connsiteY3661" fmla="*/ 2286389 h 6860376"/>
              <a:gd name="connsiteX3662" fmla="*/ 808989 w 10502838"/>
              <a:gd name="connsiteY3662" fmla="*/ 2210453 h 6860376"/>
              <a:gd name="connsiteX3663" fmla="*/ 855028 w 10502838"/>
              <a:gd name="connsiteY3663" fmla="*/ 2256492 h 6860376"/>
              <a:gd name="connsiteX3664" fmla="*/ 779095 w 10502838"/>
              <a:gd name="connsiteY3664" fmla="*/ 2332426 h 6860376"/>
              <a:gd name="connsiteX3665" fmla="*/ 855028 w 10502838"/>
              <a:gd name="connsiteY3665" fmla="*/ 2408361 h 6860376"/>
              <a:gd name="connsiteX3666" fmla="*/ 808989 w 10502838"/>
              <a:gd name="connsiteY3666" fmla="*/ 2454400 h 6860376"/>
              <a:gd name="connsiteX3667" fmla="*/ 733055 w 10502838"/>
              <a:gd name="connsiteY3667" fmla="*/ 2378465 h 6860376"/>
              <a:gd name="connsiteX3668" fmla="*/ 657121 w 10502838"/>
              <a:gd name="connsiteY3668" fmla="*/ 2454400 h 6860376"/>
              <a:gd name="connsiteX3669" fmla="*/ 611082 w 10502838"/>
              <a:gd name="connsiteY3669" fmla="*/ 2408361 h 6860376"/>
              <a:gd name="connsiteX3670" fmla="*/ 687016 w 10502838"/>
              <a:gd name="connsiteY3670" fmla="*/ 2332426 h 6860376"/>
              <a:gd name="connsiteX3671" fmla="*/ 611082 w 10502838"/>
              <a:gd name="connsiteY3671" fmla="*/ 2256492 h 6860376"/>
              <a:gd name="connsiteX3672" fmla="*/ 10348579 w 10502838"/>
              <a:gd name="connsiteY3672" fmla="*/ 1762030 h 6860376"/>
              <a:gd name="connsiteX3673" fmla="*/ 10395813 w 10502838"/>
              <a:gd name="connsiteY3673" fmla="*/ 1762030 h 6860376"/>
              <a:gd name="connsiteX3674" fmla="*/ 10395813 w 10502838"/>
              <a:gd name="connsiteY3674" fmla="*/ 1869056 h 6860376"/>
              <a:gd name="connsiteX3675" fmla="*/ 10502838 w 10502838"/>
              <a:gd name="connsiteY3675" fmla="*/ 1869056 h 6860376"/>
              <a:gd name="connsiteX3676" fmla="*/ 10502838 w 10502838"/>
              <a:gd name="connsiteY3676" fmla="*/ 1916291 h 6860376"/>
              <a:gd name="connsiteX3677" fmla="*/ 10395813 w 10502838"/>
              <a:gd name="connsiteY3677" fmla="*/ 1916291 h 6860376"/>
              <a:gd name="connsiteX3678" fmla="*/ 10395813 w 10502838"/>
              <a:gd name="connsiteY3678" fmla="*/ 2023316 h 6860376"/>
              <a:gd name="connsiteX3679" fmla="*/ 10348579 w 10502838"/>
              <a:gd name="connsiteY3679" fmla="*/ 2023316 h 6860376"/>
              <a:gd name="connsiteX3680" fmla="*/ 10348579 w 10502838"/>
              <a:gd name="connsiteY3680" fmla="*/ 1916291 h 6860376"/>
              <a:gd name="connsiteX3681" fmla="*/ 10241553 w 10502838"/>
              <a:gd name="connsiteY3681" fmla="*/ 1916291 h 6860376"/>
              <a:gd name="connsiteX3682" fmla="*/ 10241553 w 10502838"/>
              <a:gd name="connsiteY3682" fmla="*/ 1869056 h 6860376"/>
              <a:gd name="connsiteX3683" fmla="*/ 10348579 w 10502838"/>
              <a:gd name="connsiteY3683" fmla="*/ 1869056 h 6860376"/>
              <a:gd name="connsiteX3684" fmla="*/ 9746486 w 10502838"/>
              <a:gd name="connsiteY3684" fmla="*/ 1762030 h 6860376"/>
              <a:gd name="connsiteX3685" fmla="*/ 9793123 w 10502838"/>
              <a:gd name="connsiteY3685" fmla="*/ 1762030 h 6860376"/>
              <a:gd name="connsiteX3686" fmla="*/ 9793123 w 10502838"/>
              <a:gd name="connsiteY3686" fmla="*/ 1869056 h 6860376"/>
              <a:gd name="connsiteX3687" fmla="*/ 9900148 w 10502838"/>
              <a:gd name="connsiteY3687" fmla="*/ 1869056 h 6860376"/>
              <a:gd name="connsiteX3688" fmla="*/ 9900148 w 10502838"/>
              <a:gd name="connsiteY3688" fmla="*/ 1916291 h 6860376"/>
              <a:gd name="connsiteX3689" fmla="*/ 9793123 w 10502838"/>
              <a:gd name="connsiteY3689" fmla="*/ 1916291 h 6860376"/>
              <a:gd name="connsiteX3690" fmla="*/ 9793123 w 10502838"/>
              <a:gd name="connsiteY3690" fmla="*/ 2023316 h 6860376"/>
              <a:gd name="connsiteX3691" fmla="*/ 9746486 w 10502838"/>
              <a:gd name="connsiteY3691" fmla="*/ 2023316 h 6860376"/>
              <a:gd name="connsiteX3692" fmla="*/ 9746486 w 10502838"/>
              <a:gd name="connsiteY3692" fmla="*/ 1916291 h 6860376"/>
              <a:gd name="connsiteX3693" fmla="*/ 9639460 w 10502838"/>
              <a:gd name="connsiteY3693" fmla="*/ 1916291 h 6860376"/>
              <a:gd name="connsiteX3694" fmla="*/ 9639460 w 10502838"/>
              <a:gd name="connsiteY3694" fmla="*/ 1869056 h 6860376"/>
              <a:gd name="connsiteX3695" fmla="*/ 9746486 w 10502838"/>
              <a:gd name="connsiteY3695" fmla="*/ 1869056 h 6860376"/>
              <a:gd name="connsiteX3696" fmla="*/ 9143796 w 10502838"/>
              <a:gd name="connsiteY3696" fmla="*/ 1762030 h 6860376"/>
              <a:gd name="connsiteX3697" fmla="*/ 9191030 w 10502838"/>
              <a:gd name="connsiteY3697" fmla="*/ 1762030 h 6860376"/>
              <a:gd name="connsiteX3698" fmla="*/ 9191030 w 10502838"/>
              <a:gd name="connsiteY3698" fmla="*/ 1869056 h 6860376"/>
              <a:gd name="connsiteX3699" fmla="*/ 9298055 w 10502838"/>
              <a:gd name="connsiteY3699" fmla="*/ 1869056 h 6860376"/>
              <a:gd name="connsiteX3700" fmla="*/ 9298055 w 10502838"/>
              <a:gd name="connsiteY3700" fmla="*/ 1916291 h 6860376"/>
              <a:gd name="connsiteX3701" fmla="*/ 9191030 w 10502838"/>
              <a:gd name="connsiteY3701" fmla="*/ 1916291 h 6860376"/>
              <a:gd name="connsiteX3702" fmla="*/ 9191030 w 10502838"/>
              <a:gd name="connsiteY3702" fmla="*/ 2023316 h 6860376"/>
              <a:gd name="connsiteX3703" fmla="*/ 9143796 w 10502838"/>
              <a:gd name="connsiteY3703" fmla="*/ 2023316 h 6860376"/>
              <a:gd name="connsiteX3704" fmla="*/ 9143796 w 10502838"/>
              <a:gd name="connsiteY3704" fmla="*/ 1916291 h 6860376"/>
              <a:gd name="connsiteX3705" fmla="*/ 9036770 w 10502838"/>
              <a:gd name="connsiteY3705" fmla="*/ 1916291 h 6860376"/>
              <a:gd name="connsiteX3706" fmla="*/ 9036770 w 10502838"/>
              <a:gd name="connsiteY3706" fmla="*/ 1869056 h 6860376"/>
              <a:gd name="connsiteX3707" fmla="*/ 9143796 w 10502838"/>
              <a:gd name="connsiteY3707" fmla="*/ 1869056 h 6860376"/>
              <a:gd name="connsiteX3708" fmla="*/ 8541105 w 10502838"/>
              <a:gd name="connsiteY3708" fmla="*/ 1762030 h 6860376"/>
              <a:gd name="connsiteX3709" fmla="*/ 8588339 w 10502838"/>
              <a:gd name="connsiteY3709" fmla="*/ 1762030 h 6860376"/>
              <a:gd name="connsiteX3710" fmla="*/ 8588339 w 10502838"/>
              <a:gd name="connsiteY3710" fmla="*/ 1869056 h 6860376"/>
              <a:gd name="connsiteX3711" fmla="*/ 8695365 w 10502838"/>
              <a:gd name="connsiteY3711" fmla="*/ 1869056 h 6860376"/>
              <a:gd name="connsiteX3712" fmla="*/ 8695365 w 10502838"/>
              <a:gd name="connsiteY3712" fmla="*/ 1916291 h 6860376"/>
              <a:gd name="connsiteX3713" fmla="*/ 8588339 w 10502838"/>
              <a:gd name="connsiteY3713" fmla="*/ 1916291 h 6860376"/>
              <a:gd name="connsiteX3714" fmla="*/ 8588339 w 10502838"/>
              <a:gd name="connsiteY3714" fmla="*/ 2023316 h 6860376"/>
              <a:gd name="connsiteX3715" fmla="*/ 8541105 w 10502838"/>
              <a:gd name="connsiteY3715" fmla="*/ 2023316 h 6860376"/>
              <a:gd name="connsiteX3716" fmla="*/ 8541105 w 10502838"/>
              <a:gd name="connsiteY3716" fmla="*/ 1916291 h 6860376"/>
              <a:gd name="connsiteX3717" fmla="*/ 8434079 w 10502838"/>
              <a:gd name="connsiteY3717" fmla="*/ 1916291 h 6860376"/>
              <a:gd name="connsiteX3718" fmla="*/ 8434079 w 10502838"/>
              <a:gd name="connsiteY3718" fmla="*/ 1869056 h 6860376"/>
              <a:gd name="connsiteX3719" fmla="*/ 8541105 w 10502838"/>
              <a:gd name="connsiteY3719" fmla="*/ 1869056 h 6860376"/>
              <a:gd name="connsiteX3720" fmla="*/ 7939012 w 10502838"/>
              <a:gd name="connsiteY3720" fmla="*/ 1762030 h 6860376"/>
              <a:gd name="connsiteX3721" fmla="*/ 7985648 w 10502838"/>
              <a:gd name="connsiteY3721" fmla="*/ 1762030 h 6860376"/>
              <a:gd name="connsiteX3722" fmla="*/ 7985648 w 10502838"/>
              <a:gd name="connsiteY3722" fmla="*/ 1869056 h 6860376"/>
              <a:gd name="connsiteX3723" fmla="*/ 8092674 w 10502838"/>
              <a:gd name="connsiteY3723" fmla="*/ 1869056 h 6860376"/>
              <a:gd name="connsiteX3724" fmla="*/ 8092674 w 10502838"/>
              <a:gd name="connsiteY3724" fmla="*/ 1916291 h 6860376"/>
              <a:gd name="connsiteX3725" fmla="*/ 7985648 w 10502838"/>
              <a:gd name="connsiteY3725" fmla="*/ 1916291 h 6860376"/>
              <a:gd name="connsiteX3726" fmla="*/ 7985648 w 10502838"/>
              <a:gd name="connsiteY3726" fmla="*/ 2023316 h 6860376"/>
              <a:gd name="connsiteX3727" fmla="*/ 7939012 w 10502838"/>
              <a:gd name="connsiteY3727" fmla="*/ 2023316 h 6860376"/>
              <a:gd name="connsiteX3728" fmla="*/ 7939012 w 10502838"/>
              <a:gd name="connsiteY3728" fmla="*/ 1916291 h 6860376"/>
              <a:gd name="connsiteX3729" fmla="*/ 7831986 w 10502838"/>
              <a:gd name="connsiteY3729" fmla="*/ 1916291 h 6860376"/>
              <a:gd name="connsiteX3730" fmla="*/ 7831986 w 10502838"/>
              <a:gd name="connsiteY3730" fmla="*/ 1869056 h 6860376"/>
              <a:gd name="connsiteX3731" fmla="*/ 7939012 w 10502838"/>
              <a:gd name="connsiteY3731" fmla="*/ 1869056 h 6860376"/>
              <a:gd name="connsiteX3732" fmla="*/ 7336321 w 10502838"/>
              <a:gd name="connsiteY3732" fmla="*/ 1762030 h 6860376"/>
              <a:gd name="connsiteX3733" fmla="*/ 7383555 w 10502838"/>
              <a:gd name="connsiteY3733" fmla="*/ 1762030 h 6860376"/>
              <a:gd name="connsiteX3734" fmla="*/ 7383555 w 10502838"/>
              <a:gd name="connsiteY3734" fmla="*/ 1869056 h 6860376"/>
              <a:gd name="connsiteX3735" fmla="*/ 7490581 w 10502838"/>
              <a:gd name="connsiteY3735" fmla="*/ 1869056 h 6860376"/>
              <a:gd name="connsiteX3736" fmla="*/ 7490581 w 10502838"/>
              <a:gd name="connsiteY3736" fmla="*/ 1916291 h 6860376"/>
              <a:gd name="connsiteX3737" fmla="*/ 7383555 w 10502838"/>
              <a:gd name="connsiteY3737" fmla="*/ 1916291 h 6860376"/>
              <a:gd name="connsiteX3738" fmla="*/ 7383555 w 10502838"/>
              <a:gd name="connsiteY3738" fmla="*/ 2023316 h 6860376"/>
              <a:gd name="connsiteX3739" fmla="*/ 7336321 w 10502838"/>
              <a:gd name="connsiteY3739" fmla="*/ 2023316 h 6860376"/>
              <a:gd name="connsiteX3740" fmla="*/ 7336321 w 10502838"/>
              <a:gd name="connsiteY3740" fmla="*/ 1916291 h 6860376"/>
              <a:gd name="connsiteX3741" fmla="*/ 7229295 w 10502838"/>
              <a:gd name="connsiteY3741" fmla="*/ 1916291 h 6860376"/>
              <a:gd name="connsiteX3742" fmla="*/ 7229295 w 10502838"/>
              <a:gd name="connsiteY3742" fmla="*/ 1869056 h 6860376"/>
              <a:gd name="connsiteX3743" fmla="*/ 7336321 w 10502838"/>
              <a:gd name="connsiteY3743" fmla="*/ 1869056 h 6860376"/>
              <a:gd name="connsiteX3744" fmla="*/ 6734228 w 10502838"/>
              <a:gd name="connsiteY3744" fmla="*/ 1762030 h 6860376"/>
              <a:gd name="connsiteX3745" fmla="*/ 6780864 w 10502838"/>
              <a:gd name="connsiteY3745" fmla="*/ 1762030 h 6860376"/>
              <a:gd name="connsiteX3746" fmla="*/ 6780864 w 10502838"/>
              <a:gd name="connsiteY3746" fmla="*/ 1869056 h 6860376"/>
              <a:gd name="connsiteX3747" fmla="*/ 6887890 w 10502838"/>
              <a:gd name="connsiteY3747" fmla="*/ 1869056 h 6860376"/>
              <a:gd name="connsiteX3748" fmla="*/ 6887890 w 10502838"/>
              <a:gd name="connsiteY3748" fmla="*/ 1916291 h 6860376"/>
              <a:gd name="connsiteX3749" fmla="*/ 6780864 w 10502838"/>
              <a:gd name="connsiteY3749" fmla="*/ 1916291 h 6860376"/>
              <a:gd name="connsiteX3750" fmla="*/ 6780864 w 10502838"/>
              <a:gd name="connsiteY3750" fmla="*/ 2023316 h 6860376"/>
              <a:gd name="connsiteX3751" fmla="*/ 6734228 w 10502838"/>
              <a:gd name="connsiteY3751" fmla="*/ 2023316 h 6860376"/>
              <a:gd name="connsiteX3752" fmla="*/ 6734228 w 10502838"/>
              <a:gd name="connsiteY3752" fmla="*/ 1916291 h 6860376"/>
              <a:gd name="connsiteX3753" fmla="*/ 6627202 w 10502838"/>
              <a:gd name="connsiteY3753" fmla="*/ 1916291 h 6860376"/>
              <a:gd name="connsiteX3754" fmla="*/ 6627202 w 10502838"/>
              <a:gd name="connsiteY3754" fmla="*/ 1869056 h 6860376"/>
              <a:gd name="connsiteX3755" fmla="*/ 6734228 w 10502838"/>
              <a:gd name="connsiteY3755" fmla="*/ 1869056 h 6860376"/>
              <a:gd name="connsiteX3756" fmla="*/ 6131537 w 10502838"/>
              <a:gd name="connsiteY3756" fmla="*/ 1762030 h 6860376"/>
              <a:gd name="connsiteX3757" fmla="*/ 6178771 w 10502838"/>
              <a:gd name="connsiteY3757" fmla="*/ 1762030 h 6860376"/>
              <a:gd name="connsiteX3758" fmla="*/ 6178771 w 10502838"/>
              <a:gd name="connsiteY3758" fmla="*/ 1869056 h 6860376"/>
              <a:gd name="connsiteX3759" fmla="*/ 6285797 w 10502838"/>
              <a:gd name="connsiteY3759" fmla="*/ 1869056 h 6860376"/>
              <a:gd name="connsiteX3760" fmla="*/ 6285797 w 10502838"/>
              <a:gd name="connsiteY3760" fmla="*/ 1916291 h 6860376"/>
              <a:gd name="connsiteX3761" fmla="*/ 6178771 w 10502838"/>
              <a:gd name="connsiteY3761" fmla="*/ 1916291 h 6860376"/>
              <a:gd name="connsiteX3762" fmla="*/ 6178771 w 10502838"/>
              <a:gd name="connsiteY3762" fmla="*/ 2023316 h 6860376"/>
              <a:gd name="connsiteX3763" fmla="*/ 6131537 w 10502838"/>
              <a:gd name="connsiteY3763" fmla="*/ 2023316 h 6860376"/>
              <a:gd name="connsiteX3764" fmla="*/ 6131537 w 10502838"/>
              <a:gd name="connsiteY3764" fmla="*/ 1916291 h 6860376"/>
              <a:gd name="connsiteX3765" fmla="*/ 6024511 w 10502838"/>
              <a:gd name="connsiteY3765" fmla="*/ 1916291 h 6860376"/>
              <a:gd name="connsiteX3766" fmla="*/ 6024511 w 10502838"/>
              <a:gd name="connsiteY3766" fmla="*/ 1869056 h 6860376"/>
              <a:gd name="connsiteX3767" fmla="*/ 6131537 w 10502838"/>
              <a:gd name="connsiteY3767" fmla="*/ 1869056 h 6860376"/>
              <a:gd name="connsiteX3768" fmla="*/ 5528846 w 10502838"/>
              <a:gd name="connsiteY3768" fmla="*/ 1762030 h 6860376"/>
              <a:gd name="connsiteX3769" fmla="*/ 5576080 w 10502838"/>
              <a:gd name="connsiteY3769" fmla="*/ 1762030 h 6860376"/>
              <a:gd name="connsiteX3770" fmla="*/ 5576080 w 10502838"/>
              <a:gd name="connsiteY3770" fmla="*/ 1869056 h 6860376"/>
              <a:gd name="connsiteX3771" fmla="*/ 5683106 w 10502838"/>
              <a:gd name="connsiteY3771" fmla="*/ 1869056 h 6860376"/>
              <a:gd name="connsiteX3772" fmla="*/ 5683106 w 10502838"/>
              <a:gd name="connsiteY3772" fmla="*/ 1916291 h 6860376"/>
              <a:gd name="connsiteX3773" fmla="*/ 5576080 w 10502838"/>
              <a:gd name="connsiteY3773" fmla="*/ 1916291 h 6860376"/>
              <a:gd name="connsiteX3774" fmla="*/ 5576080 w 10502838"/>
              <a:gd name="connsiteY3774" fmla="*/ 2023316 h 6860376"/>
              <a:gd name="connsiteX3775" fmla="*/ 5528846 w 10502838"/>
              <a:gd name="connsiteY3775" fmla="*/ 2023316 h 6860376"/>
              <a:gd name="connsiteX3776" fmla="*/ 5528846 w 10502838"/>
              <a:gd name="connsiteY3776" fmla="*/ 1916291 h 6860376"/>
              <a:gd name="connsiteX3777" fmla="*/ 5421820 w 10502838"/>
              <a:gd name="connsiteY3777" fmla="*/ 1916291 h 6860376"/>
              <a:gd name="connsiteX3778" fmla="*/ 5421820 w 10502838"/>
              <a:gd name="connsiteY3778" fmla="*/ 1869056 h 6860376"/>
              <a:gd name="connsiteX3779" fmla="*/ 5528846 w 10502838"/>
              <a:gd name="connsiteY3779" fmla="*/ 1869056 h 6860376"/>
              <a:gd name="connsiteX3780" fmla="*/ 4926753 w 10502838"/>
              <a:gd name="connsiteY3780" fmla="*/ 1762030 h 6860376"/>
              <a:gd name="connsiteX3781" fmla="*/ 4973389 w 10502838"/>
              <a:gd name="connsiteY3781" fmla="*/ 1762030 h 6860376"/>
              <a:gd name="connsiteX3782" fmla="*/ 4973389 w 10502838"/>
              <a:gd name="connsiteY3782" fmla="*/ 1869056 h 6860376"/>
              <a:gd name="connsiteX3783" fmla="*/ 5080415 w 10502838"/>
              <a:gd name="connsiteY3783" fmla="*/ 1869056 h 6860376"/>
              <a:gd name="connsiteX3784" fmla="*/ 5080415 w 10502838"/>
              <a:gd name="connsiteY3784" fmla="*/ 1916291 h 6860376"/>
              <a:gd name="connsiteX3785" fmla="*/ 4973389 w 10502838"/>
              <a:gd name="connsiteY3785" fmla="*/ 1916291 h 6860376"/>
              <a:gd name="connsiteX3786" fmla="*/ 4973389 w 10502838"/>
              <a:gd name="connsiteY3786" fmla="*/ 2023316 h 6860376"/>
              <a:gd name="connsiteX3787" fmla="*/ 4926753 w 10502838"/>
              <a:gd name="connsiteY3787" fmla="*/ 2023316 h 6860376"/>
              <a:gd name="connsiteX3788" fmla="*/ 4926753 w 10502838"/>
              <a:gd name="connsiteY3788" fmla="*/ 1916291 h 6860376"/>
              <a:gd name="connsiteX3789" fmla="*/ 4819727 w 10502838"/>
              <a:gd name="connsiteY3789" fmla="*/ 1916291 h 6860376"/>
              <a:gd name="connsiteX3790" fmla="*/ 4819727 w 10502838"/>
              <a:gd name="connsiteY3790" fmla="*/ 1869056 h 6860376"/>
              <a:gd name="connsiteX3791" fmla="*/ 4926753 w 10502838"/>
              <a:gd name="connsiteY3791" fmla="*/ 1869056 h 6860376"/>
              <a:gd name="connsiteX3792" fmla="*/ 4324063 w 10502838"/>
              <a:gd name="connsiteY3792" fmla="*/ 1762030 h 6860376"/>
              <a:gd name="connsiteX3793" fmla="*/ 4371297 w 10502838"/>
              <a:gd name="connsiteY3793" fmla="*/ 1762030 h 6860376"/>
              <a:gd name="connsiteX3794" fmla="*/ 4371297 w 10502838"/>
              <a:gd name="connsiteY3794" fmla="*/ 1869056 h 6860376"/>
              <a:gd name="connsiteX3795" fmla="*/ 4478323 w 10502838"/>
              <a:gd name="connsiteY3795" fmla="*/ 1869056 h 6860376"/>
              <a:gd name="connsiteX3796" fmla="*/ 4478323 w 10502838"/>
              <a:gd name="connsiteY3796" fmla="*/ 1916291 h 6860376"/>
              <a:gd name="connsiteX3797" fmla="*/ 4371297 w 10502838"/>
              <a:gd name="connsiteY3797" fmla="*/ 1916291 h 6860376"/>
              <a:gd name="connsiteX3798" fmla="*/ 4371297 w 10502838"/>
              <a:gd name="connsiteY3798" fmla="*/ 2023316 h 6860376"/>
              <a:gd name="connsiteX3799" fmla="*/ 4324063 w 10502838"/>
              <a:gd name="connsiteY3799" fmla="*/ 2023316 h 6860376"/>
              <a:gd name="connsiteX3800" fmla="*/ 4324063 w 10502838"/>
              <a:gd name="connsiteY3800" fmla="*/ 1916291 h 6860376"/>
              <a:gd name="connsiteX3801" fmla="*/ 4217037 w 10502838"/>
              <a:gd name="connsiteY3801" fmla="*/ 1916291 h 6860376"/>
              <a:gd name="connsiteX3802" fmla="*/ 4217037 w 10502838"/>
              <a:gd name="connsiteY3802" fmla="*/ 1869056 h 6860376"/>
              <a:gd name="connsiteX3803" fmla="*/ 4324063 w 10502838"/>
              <a:gd name="connsiteY3803" fmla="*/ 1869056 h 6860376"/>
              <a:gd name="connsiteX3804" fmla="*/ 3721970 w 10502838"/>
              <a:gd name="connsiteY3804" fmla="*/ 1762030 h 6860376"/>
              <a:gd name="connsiteX3805" fmla="*/ 3768606 w 10502838"/>
              <a:gd name="connsiteY3805" fmla="*/ 1762030 h 6860376"/>
              <a:gd name="connsiteX3806" fmla="*/ 3768606 w 10502838"/>
              <a:gd name="connsiteY3806" fmla="*/ 1869056 h 6860376"/>
              <a:gd name="connsiteX3807" fmla="*/ 3875632 w 10502838"/>
              <a:gd name="connsiteY3807" fmla="*/ 1869056 h 6860376"/>
              <a:gd name="connsiteX3808" fmla="*/ 3875632 w 10502838"/>
              <a:gd name="connsiteY3808" fmla="*/ 1916291 h 6860376"/>
              <a:gd name="connsiteX3809" fmla="*/ 3768606 w 10502838"/>
              <a:gd name="connsiteY3809" fmla="*/ 1916291 h 6860376"/>
              <a:gd name="connsiteX3810" fmla="*/ 3768606 w 10502838"/>
              <a:gd name="connsiteY3810" fmla="*/ 2023316 h 6860376"/>
              <a:gd name="connsiteX3811" fmla="*/ 3721970 w 10502838"/>
              <a:gd name="connsiteY3811" fmla="*/ 2023316 h 6860376"/>
              <a:gd name="connsiteX3812" fmla="*/ 3721970 w 10502838"/>
              <a:gd name="connsiteY3812" fmla="*/ 1916291 h 6860376"/>
              <a:gd name="connsiteX3813" fmla="*/ 3614944 w 10502838"/>
              <a:gd name="connsiteY3813" fmla="*/ 1916291 h 6860376"/>
              <a:gd name="connsiteX3814" fmla="*/ 3614944 w 10502838"/>
              <a:gd name="connsiteY3814" fmla="*/ 1869056 h 6860376"/>
              <a:gd name="connsiteX3815" fmla="*/ 3721970 w 10502838"/>
              <a:gd name="connsiteY3815" fmla="*/ 1869056 h 6860376"/>
              <a:gd name="connsiteX3816" fmla="*/ 3119325 w 10502838"/>
              <a:gd name="connsiteY3816" fmla="*/ 1762030 h 6860376"/>
              <a:gd name="connsiteX3817" fmla="*/ 3166560 w 10502838"/>
              <a:gd name="connsiteY3817" fmla="*/ 1762030 h 6860376"/>
              <a:gd name="connsiteX3818" fmla="*/ 3166560 w 10502838"/>
              <a:gd name="connsiteY3818" fmla="*/ 1869056 h 6860376"/>
              <a:gd name="connsiteX3819" fmla="*/ 3273586 w 10502838"/>
              <a:gd name="connsiteY3819" fmla="*/ 1869056 h 6860376"/>
              <a:gd name="connsiteX3820" fmla="*/ 3273586 w 10502838"/>
              <a:gd name="connsiteY3820" fmla="*/ 1916291 h 6860376"/>
              <a:gd name="connsiteX3821" fmla="*/ 3166560 w 10502838"/>
              <a:gd name="connsiteY3821" fmla="*/ 1916291 h 6860376"/>
              <a:gd name="connsiteX3822" fmla="*/ 3166560 w 10502838"/>
              <a:gd name="connsiteY3822" fmla="*/ 2023316 h 6860376"/>
              <a:gd name="connsiteX3823" fmla="*/ 3119325 w 10502838"/>
              <a:gd name="connsiteY3823" fmla="*/ 2023316 h 6860376"/>
              <a:gd name="connsiteX3824" fmla="*/ 3119325 w 10502838"/>
              <a:gd name="connsiteY3824" fmla="*/ 1916291 h 6860376"/>
              <a:gd name="connsiteX3825" fmla="*/ 3012297 w 10502838"/>
              <a:gd name="connsiteY3825" fmla="*/ 1916291 h 6860376"/>
              <a:gd name="connsiteX3826" fmla="*/ 3012297 w 10502838"/>
              <a:gd name="connsiteY3826" fmla="*/ 1869056 h 6860376"/>
              <a:gd name="connsiteX3827" fmla="*/ 3119325 w 10502838"/>
              <a:gd name="connsiteY3827" fmla="*/ 1869056 h 6860376"/>
              <a:gd name="connsiteX3828" fmla="*/ 2516626 w 10502838"/>
              <a:gd name="connsiteY3828" fmla="*/ 1762030 h 6860376"/>
              <a:gd name="connsiteX3829" fmla="*/ 2563862 w 10502838"/>
              <a:gd name="connsiteY3829" fmla="*/ 1762030 h 6860376"/>
              <a:gd name="connsiteX3830" fmla="*/ 2563862 w 10502838"/>
              <a:gd name="connsiteY3830" fmla="*/ 1869056 h 6860376"/>
              <a:gd name="connsiteX3831" fmla="*/ 2670889 w 10502838"/>
              <a:gd name="connsiteY3831" fmla="*/ 1869056 h 6860376"/>
              <a:gd name="connsiteX3832" fmla="*/ 2670889 w 10502838"/>
              <a:gd name="connsiteY3832" fmla="*/ 1916291 h 6860376"/>
              <a:gd name="connsiteX3833" fmla="*/ 2563862 w 10502838"/>
              <a:gd name="connsiteY3833" fmla="*/ 1916291 h 6860376"/>
              <a:gd name="connsiteX3834" fmla="*/ 2563862 w 10502838"/>
              <a:gd name="connsiteY3834" fmla="*/ 2023316 h 6860376"/>
              <a:gd name="connsiteX3835" fmla="*/ 2516626 w 10502838"/>
              <a:gd name="connsiteY3835" fmla="*/ 2023316 h 6860376"/>
              <a:gd name="connsiteX3836" fmla="*/ 2516626 w 10502838"/>
              <a:gd name="connsiteY3836" fmla="*/ 1916291 h 6860376"/>
              <a:gd name="connsiteX3837" fmla="*/ 2409599 w 10502838"/>
              <a:gd name="connsiteY3837" fmla="*/ 1916291 h 6860376"/>
              <a:gd name="connsiteX3838" fmla="*/ 2409599 w 10502838"/>
              <a:gd name="connsiteY3838" fmla="*/ 1869056 h 6860376"/>
              <a:gd name="connsiteX3839" fmla="*/ 2516626 w 10502838"/>
              <a:gd name="connsiteY3839" fmla="*/ 1869056 h 6860376"/>
              <a:gd name="connsiteX3840" fmla="*/ 1914528 w 10502838"/>
              <a:gd name="connsiteY3840" fmla="*/ 1762030 h 6860376"/>
              <a:gd name="connsiteX3841" fmla="*/ 1961164 w 10502838"/>
              <a:gd name="connsiteY3841" fmla="*/ 1762030 h 6860376"/>
              <a:gd name="connsiteX3842" fmla="*/ 1961164 w 10502838"/>
              <a:gd name="connsiteY3842" fmla="*/ 1869056 h 6860376"/>
              <a:gd name="connsiteX3843" fmla="*/ 2068191 w 10502838"/>
              <a:gd name="connsiteY3843" fmla="*/ 1869056 h 6860376"/>
              <a:gd name="connsiteX3844" fmla="*/ 2068191 w 10502838"/>
              <a:gd name="connsiteY3844" fmla="*/ 1916291 h 6860376"/>
              <a:gd name="connsiteX3845" fmla="*/ 1961164 w 10502838"/>
              <a:gd name="connsiteY3845" fmla="*/ 1916291 h 6860376"/>
              <a:gd name="connsiteX3846" fmla="*/ 1961164 w 10502838"/>
              <a:gd name="connsiteY3846" fmla="*/ 2023316 h 6860376"/>
              <a:gd name="connsiteX3847" fmla="*/ 1914528 w 10502838"/>
              <a:gd name="connsiteY3847" fmla="*/ 2023316 h 6860376"/>
              <a:gd name="connsiteX3848" fmla="*/ 1914528 w 10502838"/>
              <a:gd name="connsiteY3848" fmla="*/ 1916291 h 6860376"/>
              <a:gd name="connsiteX3849" fmla="*/ 1807500 w 10502838"/>
              <a:gd name="connsiteY3849" fmla="*/ 1916291 h 6860376"/>
              <a:gd name="connsiteX3850" fmla="*/ 1807500 w 10502838"/>
              <a:gd name="connsiteY3850" fmla="*/ 1869056 h 6860376"/>
              <a:gd name="connsiteX3851" fmla="*/ 1914528 w 10502838"/>
              <a:gd name="connsiteY3851" fmla="*/ 1869056 h 6860376"/>
              <a:gd name="connsiteX3852" fmla="*/ 1311829 w 10502838"/>
              <a:gd name="connsiteY3852" fmla="*/ 1762030 h 6860376"/>
              <a:gd name="connsiteX3853" fmla="*/ 1359064 w 10502838"/>
              <a:gd name="connsiteY3853" fmla="*/ 1762030 h 6860376"/>
              <a:gd name="connsiteX3854" fmla="*/ 1359064 w 10502838"/>
              <a:gd name="connsiteY3854" fmla="*/ 1869056 h 6860376"/>
              <a:gd name="connsiteX3855" fmla="*/ 1466092 w 10502838"/>
              <a:gd name="connsiteY3855" fmla="*/ 1869056 h 6860376"/>
              <a:gd name="connsiteX3856" fmla="*/ 1466092 w 10502838"/>
              <a:gd name="connsiteY3856" fmla="*/ 1916291 h 6860376"/>
              <a:gd name="connsiteX3857" fmla="*/ 1359064 w 10502838"/>
              <a:gd name="connsiteY3857" fmla="*/ 1916291 h 6860376"/>
              <a:gd name="connsiteX3858" fmla="*/ 1359064 w 10502838"/>
              <a:gd name="connsiteY3858" fmla="*/ 2023316 h 6860376"/>
              <a:gd name="connsiteX3859" fmla="*/ 1311829 w 10502838"/>
              <a:gd name="connsiteY3859" fmla="*/ 2023316 h 6860376"/>
              <a:gd name="connsiteX3860" fmla="*/ 1311829 w 10502838"/>
              <a:gd name="connsiteY3860" fmla="*/ 1916291 h 6860376"/>
              <a:gd name="connsiteX3861" fmla="*/ 1204808 w 10502838"/>
              <a:gd name="connsiteY3861" fmla="*/ 1916291 h 6860376"/>
              <a:gd name="connsiteX3862" fmla="*/ 1204808 w 10502838"/>
              <a:gd name="connsiteY3862" fmla="*/ 1869056 h 6860376"/>
              <a:gd name="connsiteX3863" fmla="*/ 1311829 w 10502838"/>
              <a:gd name="connsiteY3863" fmla="*/ 1869056 h 6860376"/>
              <a:gd name="connsiteX3864" fmla="*/ 709741 w 10502838"/>
              <a:gd name="connsiteY3864" fmla="*/ 1762030 h 6860376"/>
              <a:gd name="connsiteX3865" fmla="*/ 756378 w 10502838"/>
              <a:gd name="connsiteY3865" fmla="*/ 1762030 h 6860376"/>
              <a:gd name="connsiteX3866" fmla="*/ 756378 w 10502838"/>
              <a:gd name="connsiteY3866" fmla="*/ 1869056 h 6860376"/>
              <a:gd name="connsiteX3867" fmla="*/ 863403 w 10502838"/>
              <a:gd name="connsiteY3867" fmla="*/ 1869056 h 6860376"/>
              <a:gd name="connsiteX3868" fmla="*/ 863403 w 10502838"/>
              <a:gd name="connsiteY3868" fmla="*/ 1916291 h 6860376"/>
              <a:gd name="connsiteX3869" fmla="*/ 756378 w 10502838"/>
              <a:gd name="connsiteY3869" fmla="*/ 1916291 h 6860376"/>
              <a:gd name="connsiteX3870" fmla="*/ 756378 w 10502838"/>
              <a:gd name="connsiteY3870" fmla="*/ 2023316 h 6860376"/>
              <a:gd name="connsiteX3871" fmla="*/ 709741 w 10502838"/>
              <a:gd name="connsiteY3871" fmla="*/ 2023316 h 6860376"/>
              <a:gd name="connsiteX3872" fmla="*/ 709741 w 10502838"/>
              <a:gd name="connsiteY3872" fmla="*/ 1916291 h 6860376"/>
              <a:gd name="connsiteX3873" fmla="*/ 602716 w 10502838"/>
              <a:gd name="connsiteY3873" fmla="*/ 1916291 h 6860376"/>
              <a:gd name="connsiteX3874" fmla="*/ 602716 w 10502838"/>
              <a:gd name="connsiteY3874" fmla="*/ 1869056 h 6860376"/>
              <a:gd name="connsiteX3875" fmla="*/ 709741 w 10502838"/>
              <a:gd name="connsiteY3875" fmla="*/ 1869056 h 6860376"/>
              <a:gd name="connsiteX3876" fmla="*/ 107051 w 10502838"/>
              <a:gd name="connsiteY3876" fmla="*/ 1762030 h 6860376"/>
              <a:gd name="connsiteX3877" fmla="*/ 154286 w 10502838"/>
              <a:gd name="connsiteY3877" fmla="*/ 1762030 h 6860376"/>
              <a:gd name="connsiteX3878" fmla="*/ 154286 w 10502838"/>
              <a:gd name="connsiteY3878" fmla="*/ 1869056 h 6860376"/>
              <a:gd name="connsiteX3879" fmla="*/ 261312 w 10502838"/>
              <a:gd name="connsiteY3879" fmla="*/ 1869056 h 6860376"/>
              <a:gd name="connsiteX3880" fmla="*/ 261312 w 10502838"/>
              <a:gd name="connsiteY3880" fmla="*/ 1916291 h 6860376"/>
              <a:gd name="connsiteX3881" fmla="*/ 154286 w 10502838"/>
              <a:gd name="connsiteY3881" fmla="*/ 1916291 h 6860376"/>
              <a:gd name="connsiteX3882" fmla="*/ 154286 w 10502838"/>
              <a:gd name="connsiteY3882" fmla="*/ 2023316 h 6860376"/>
              <a:gd name="connsiteX3883" fmla="*/ 107051 w 10502838"/>
              <a:gd name="connsiteY3883" fmla="*/ 2023316 h 6860376"/>
              <a:gd name="connsiteX3884" fmla="*/ 107051 w 10502838"/>
              <a:gd name="connsiteY3884" fmla="*/ 1916291 h 6860376"/>
              <a:gd name="connsiteX3885" fmla="*/ 27 w 10502838"/>
              <a:gd name="connsiteY3885" fmla="*/ 1916291 h 6860376"/>
              <a:gd name="connsiteX3886" fmla="*/ 27 w 10502838"/>
              <a:gd name="connsiteY3886" fmla="*/ 1869056 h 6860376"/>
              <a:gd name="connsiteX3887" fmla="*/ 107051 w 10502838"/>
              <a:gd name="connsiteY3887" fmla="*/ 1869056 h 6860376"/>
              <a:gd name="connsiteX3888" fmla="*/ 10295963 w 10502838"/>
              <a:gd name="connsiteY3888" fmla="*/ 1356053 h 6860376"/>
              <a:gd name="connsiteX3889" fmla="*/ 10275634 w 10502838"/>
              <a:gd name="connsiteY3889" fmla="*/ 1376382 h 6860376"/>
              <a:gd name="connsiteX3890" fmla="*/ 10351568 w 10502838"/>
              <a:gd name="connsiteY3890" fmla="*/ 1452316 h 6860376"/>
              <a:gd name="connsiteX3891" fmla="*/ 10275634 w 10502838"/>
              <a:gd name="connsiteY3891" fmla="*/ 1528250 h 6860376"/>
              <a:gd name="connsiteX3892" fmla="*/ 10295963 w 10502838"/>
              <a:gd name="connsiteY3892" fmla="*/ 1548579 h 6860376"/>
              <a:gd name="connsiteX3893" fmla="*/ 10371897 w 10502838"/>
              <a:gd name="connsiteY3893" fmla="*/ 1472646 h 6860376"/>
              <a:gd name="connsiteX3894" fmla="*/ 10447831 w 10502838"/>
              <a:gd name="connsiteY3894" fmla="*/ 1548579 h 6860376"/>
              <a:gd name="connsiteX3895" fmla="*/ 10468160 w 10502838"/>
              <a:gd name="connsiteY3895" fmla="*/ 1528250 h 6860376"/>
              <a:gd name="connsiteX3896" fmla="*/ 10392226 w 10502838"/>
              <a:gd name="connsiteY3896" fmla="*/ 1452316 h 6860376"/>
              <a:gd name="connsiteX3897" fmla="*/ 10468160 w 10502838"/>
              <a:gd name="connsiteY3897" fmla="*/ 1376382 h 6860376"/>
              <a:gd name="connsiteX3898" fmla="*/ 10447831 w 10502838"/>
              <a:gd name="connsiteY3898" fmla="*/ 1356053 h 6860376"/>
              <a:gd name="connsiteX3899" fmla="*/ 10371897 w 10502838"/>
              <a:gd name="connsiteY3899" fmla="*/ 1431986 h 6860376"/>
              <a:gd name="connsiteX3900" fmla="*/ 9693870 w 10502838"/>
              <a:gd name="connsiteY3900" fmla="*/ 1356053 h 6860376"/>
              <a:gd name="connsiteX3901" fmla="*/ 9673541 w 10502838"/>
              <a:gd name="connsiteY3901" fmla="*/ 1376382 h 6860376"/>
              <a:gd name="connsiteX3902" fmla="*/ 9749475 w 10502838"/>
              <a:gd name="connsiteY3902" fmla="*/ 1452316 h 6860376"/>
              <a:gd name="connsiteX3903" fmla="*/ 9673541 w 10502838"/>
              <a:gd name="connsiteY3903" fmla="*/ 1528250 h 6860376"/>
              <a:gd name="connsiteX3904" fmla="*/ 9693870 w 10502838"/>
              <a:gd name="connsiteY3904" fmla="*/ 1548579 h 6860376"/>
              <a:gd name="connsiteX3905" fmla="*/ 9769804 w 10502838"/>
              <a:gd name="connsiteY3905" fmla="*/ 1472646 h 6860376"/>
              <a:gd name="connsiteX3906" fmla="*/ 9845738 w 10502838"/>
              <a:gd name="connsiteY3906" fmla="*/ 1548579 h 6860376"/>
              <a:gd name="connsiteX3907" fmla="*/ 9866067 w 10502838"/>
              <a:gd name="connsiteY3907" fmla="*/ 1528250 h 6860376"/>
              <a:gd name="connsiteX3908" fmla="*/ 9790133 w 10502838"/>
              <a:gd name="connsiteY3908" fmla="*/ 1452316 h 6860376"/>
              <a:gd name="connsiteX3909" fmla="*/ 9866067 w 10502838"/>
              <a:gd name="connsiteY3909" fmla="*/ 1376382 h 6860376"/>
              <a:gd name="connsiteX3910" fmla="*/ 9845738 w 10502838"/>
              <a:gd name="connsiteY3910" fmla="*/ 1356053 h 6860376"/>
              <a:gd name="connsiteX3911" fmla="*/ 9769804 w 10502838"/>
              <a:gd name="connsiteY3911" fmla="*/ 1431986 h 6860376"/>
              <a:gd name="connsiteX3912" fmla="*/ 9091179 w 10502838"/>
              <a:gd name="connsiteY3912" fmla="*/ 1356053 h 6860376"/>
              <a:gd name="connsiteX3913" fmla="*/ 9070850 w 10502838"/>
              <a:gd name="connsiteY3913" fmla="*/ 1376382 h 6860376"/>
              <a:gd name="connsiteX3914" fmla="*/ 9146785 w 10502838"/>
              <a:gd name="connsiteY3914" fmla="*/ 1452316 h 6860376"/>
              <a:gd name="connsiteX3915" fmla="*/ 9070850 w 10502838"/>
              <a:gd name="connsiteY3915" fmla="*/ 1528250 h 6860376"/>
              <a:gd name="connsiteX3916" fmla="*/ 9091179 w 10502838"/>
              <a:gd name="connsiteY3916" fmla="*/ 1548579 h 6860376"/>
              <a:gd name="connsiteX3917" fmla="*/ 9167113 w 10502838"/>
              <a:gd name="connsiteY3917" fmla="*/ 1472646 h 6860376"/>
              <a:gd name="connsiteX3918" fmla="*/ 9243048 w 10502838"/>
              <a:gd name="connsiteY3918" fmla="*/ 1548579 h 6860376"/>
              <a:gd name="connsiteX3919" fmla="*/ 9263377 w 10502838"/>
              <a:gd name="connsiteY3919" fmla="*/ 1528250 h 6860376"/>
              <a:gd name="connsiteX3920" fmla="*/ 9187442 w 10502838"/>
              <a:gd name="connsiteY3920" fmla="*/ 1452316 h 6860376"/>
              <a:gd name="connsiteX3921" fmla="*/ 9263377 w 10502838"/>
              <a:gd name="connsiteY3921" fmla="*/ 1376382 h 6860376"/>
              <a:gd name="connsiteX3922" fmla="*/ 9243048 w 10502838"/>
              <a:gd name="connsiteY3922" fmla="*/ 1356053 h 6860376"/>
              <a:gd name="connsiteX3923" fmla="*/ 9167113 w 10502838"/>
              <a:gd name="connsiteY3923" fmla="*/ 1431986 h 6860376"/>
              <a:gd name="connsiteX3924" fmla="*/ 7886396 w 10502838"/>
              <a:gd name="connsiteY3924" fmla="*/ 1356053 h 6860376"/>
              <a:gd name="connsiteX3925" fmla="*/ 7866067 w 10502838"/>
              <a:gd name="connsiteY3925" fmla="*/ 1376382 h 6860376"/>
              <a:gd name="connsiteX3926" fmla="*/ 7942001 w 10502838"/>
              <a:gd name="connsiteY3926" fmla="*/ 1452316 h 6860376"/>
              <a:gd name="connsiteX3927" fmla="*/ 7866067 w 10502838"/>
              <a:gd name="connsiteY3927" fmla="*/ 1528250 h 6860376"/>
              <a:gd name="connsiteX3928" fmla="*/ 7886396 w 10502838"/>
              <a:gd name="connsiteY3928" fmla="*/ 1548579 h 6860376"/>
              <a:gd name="connsiteX3929" fmla="*/ 7962330 w 10502838"/>
              <a:gd name="connsiteY3929" fmla="*/ 1472646 h 6860376"/>
              <a:gd name="connsiteX3930" fmla="*/ 8038264 w 10502838"/>
              <a:gd name="connsiteY3930" fmla="*/ 1548579 h 6860376"/>
              <a:gd name="connsiteX3931" fmla="*/ 8058593 w 10502838"/>
              <a:gd name="connsiteY3931" fmla="*/ 1528250 h 6860376"/>
              <a:gd name="connsiteX3932" fmla="*/ 7982659 w 10502838"/>
              <a:gd name="connsiteY3932" fmla="*/ 1452316 h 6860376"/>
              <a:gd name="connsiteX3933" fmla="*/ 8058593 w 10502838"/>
              <a:gd name="connsiteY3933" fmla="*/ 1376382 h 6860376"/>
              <a:gd name="connsiteX3934" fmla="*/ 8038264 w 10502838"/>
              <a:gd name="connsiteY3934" fmla="*/ 1356053 h 6860376"/>
              <a:gd name="connsiteX3935" fmla="*/ 7962330 w 10502838"/>
              <a:gd name="connsiteY3935" fmla="*/ 1431986 h 6860376"/>
              <a:gd name="connsiteX3936" fmla="*/ 7283705 w 10502838"/>
              <a:gd name="connsiteY3936" fmla="*/ 1356053 h 6860376"/>
              <a:gd name="connsiteX3937" fmla="*/ 7263376 w 10502838"/>
              <a:gd name="connsiteY3937" fmla="*/ 1376382 h 6860376"/>
              <a:gd name="connsiteX3938" fmla="*/ 7339310 w 10502838"/>
              <a:gd name="connsiteY3938" fmla="*/ 1452316 h 6860376"/>
              <a:gd name="connsiteX3939" fmla="*/ 7263376 w 10502838"/>
              <a:gd name="connsiteY3939" fmla="*/ 1528250 h 6860376"/>
              <a:gd name="connsiteX3940" fmla="*/ 7283705 w 10502838"/>
              <a:gd name="connsiteY3940" fmla="*/ 1548579 h 6860376"/>
              <a:gd name="connsiteX3941" fmla="*/ 7359639 w 10502838"/>
              <a:gd name="connsiteY3941" fmla="*/ 1472646 h 6860376"/>
              <a:gd name="connsiteX3942" fmla="*/ 7435573 w 10502838"/>
              <a:gd name="connsiteY3942" fmla="*/ 1548579 h 6860376"/>
              <a:gd name="connsiteX3943" fmla="*/ 7455902 w 10502838"/>
              <a:gd name="connsiteY3943" fmla="*/ 1528250 h 6860376"/>
              <a:gd name="connsiteX3944" fmla="*/ 7379968 w 10502838"/>
              <a:gd name="connsiteY3944" fmla="*/ 1452316 h 6860376"/>
              <a:gd name="connsiteX3945" fmla="*/ 7455902 w 10502838"/>
              <a:gd name="connsiteY3945" fmla="*/ 1376382 h 6860376"/>
              <a:gd name="connsiteX3946" fmla="*/ 7435573 w 10502838"/>
              <a:gd name="connsiteY3946" fmla="*/ 1356053 h 6860376"/>
              <a:gd name="connsiteX3947" fmla="*/ 7359639 w 10502838"/>
              <a:gd name="connsiteY3947" fmla="*/ 1431986 h 6860376"/>
              <a:gd name="connsiteX3948" fmla="*/ 6681612 w 10502838"/>
              <a:gd name="connsiteY3948" fmla="*/ 1356053 h 6860376"/>
              <a:gd name="connsiteX3949" fmla="*/ 6661283 w 10502838"/>
              <a:gd name="connsiteY3949" fmla="*/ 1376382 h 6860376"/>
              <a:gd name="connsiteX3950" fmla="*/ 6737217 w 10502838"/>
              <a:gd name="connsiteY3950" fmla="*/ 1452316 h 6860376"/>
              <a:gd name="connsiteX3951" fmla="*/ 6661283 w 10502838"/>
              <a:gd name="connsiteY3951" fmla="*/ 1528250 h 6860376"/>
              <a:gd name="connsiteX3952" fmla="*/ 6681612 w 10502838"/>
              <a:gd name="connsiteY3952" fmla="*/ 1548579 h 6860376"/>
              <a:gd name="connsiteX3953" fmla="*/ 6757546 w 10502838"/>
              <a:gd name="connsiteY3953" fmla="*/ 1472646 h 6860376"/>
              <a:gd name="connsiteX3954" fmla="*/ 6833480 w 10502838"/>
              <a:gd name="connsiteY3954" fmla="*/ 1548579 h 6860376"/>
              <a:gd name="connsiteX3955" fmla="*/ 6853809 w 10502838"/>
              <a:gd name="connsiteY3955" fmla="*/ 1528250 h 6860376"/>
              <a:gd name="connsiteX3956" fmla="*/ 6777875 w 10502838"/>
              <a:gd name="connsiteY3956" fmla="*/ 1452316 h 6860376"/>
              <a:gd name="connsiteX3957" fmla="*/ 6853809 w 10502838"/>
              <a:gd name="connsiteY3957" fmla="*/ 1376382 h 6860376"/>
              <a:gd name="connsiteX3958" fmla="*/ 6833480 w 10502838"/>
              <a:gd name="connsiteY3958" fmla="*/ 1356053 h 6860376"/>
              <a:gd name="connsiteX3959" fmla="*/ 6757546 w 10502838"/>
              <a:gd name="connsiteY3959" fmla="*/ 1431986 h 6860376"/>
              <a:gd name="connsiteX3960" fmla="*/ 5476828 w 10502838"/>
              <a:gd name="connsiteY3960" fmla="*/ 1356053 h 6860376"/>
              <a:gd name="connsiteX3961" fmla="*/ 5456499 w 10502838"/>
              <a:gd name="connsiteY3961" fmla="*/ 1376382 h 6860376"/>
              <a:gd name="connsiteX3962" fmla="*/ 5532433 w 10502838"/>
              <a:gd name="connsiteY3962" fmla="*/ 1452316 h 6860376"/>
              <a:gd name="connsiteX3963" fmla="*/ 5456499 w 10502838"/>
              <a:gd name="connsiteY3963" fmla="*/ 1528250 h 6860376"/>
              <a:gd name="connsiteX3964" fmla="*/ 5476828 w 10502838"/>
              <a:gd name="connsiteY3964" fmla="*/ 1548579 h 6860376"/>
              <a:gd name="connsiteX3965" fmla="*/ 5552762 w 10502838"/>
              <a:gd name="connsiteY3965" fmla="*/ 1472646 h 6860376"/>
              <a:gd name="connsiteX3966" fmla="*/ 5628697 w 10502838"/>
              <a:gd name="connsiteY3966" fmla="*/ 1548579 h 6860376"/>
              <a:gd name="connsiteX3967" fmla="*/ 5649025 w 10502838"/>
              <a:gd name="connsiteY3967" fmla="*/ 1528250 h 6860376"/>
              <a:gd name="connsiteX3968" fmla="*/ 5573091 w 10502838"/>
              <a:gd name="connsiteY3968" fmla="*/ 1452316 h 6860376"/>
              <a:gd name="connsiteX3969" fmla="*/ 5649025 w 10502838"/>
              <a:gd name="connsiteY3969" fmla="*/ 1376382 h 6860376"/>
              <a:gd name="connsiteX3970" fmla="*/ 5628697 w 10502838"/>
              <a:gd name="connsiteY3970" fmla="*/ 1356053 h 6860376"/>
              <a:gd name="connsiteX3971" fmla="*/ 5552762 w 10502838"/>
              <a:gd name="connsiteY3971" fmla="*/ 1431986 h 6860376"/>
              <a:gd name="connsiteX3972" fmla="*/ 4874137 w 10502838"/>
              <a:gd name="connsiteY3972" fmla="*/ 1356053 h 6860376"/>
              <a:gd name="connsiteX3973" fmla="*/ 4853808 w 10502838"/>
              <a:gd name="connsiteY3973" fmla="*/ 1376382 h 6860376"/>
              <a:gd name="connsiteX3974" fmla="*/ 4929742 w 10502838"/>
              <a:gd name="connsiteY3974" fmla="*/ 1452316 h 6860376"/>
              <a:gd name="connsiteX3975" fmla="*/ 4853808 w 10502838"/>
              <a:gd name="connsiteY3975" fmla="*/ 1528250 h 6860376"/>
              <a:gd name="connsiteX3976" fmla="*/ 4874137 w 10502838"/>
              <a:gd name="connsiteY3976" fmla="*/ 1548579 h 6860376"/>
              <a:gd name="connsiteX3977" fmla="*/ 4950071 w 10502838"/>
              <a:gd name="connsiteY3977" fmla="*/ 1472646 h 6860376"/>
              <a:gd name="connsiteX3978" fmla="*/ 5026005 w 10502838"/>
              <a:gd name="connsiteY3978" fmla="*/ 1548579 h 6860376"/>
              <a:gd name="connsiteX3979" fmla="*/ 5046334 w 10502838"/>
              <a:gd name="connsiteY3979" fmla="*/ 1528250 h 6860376"/>
              <a:gd name="connsiteX3980" fmla="*/ 4970400 w 10502838"/>
              <a:gd name="connsiteY3980" fmla="*/ 1452316 h 6860376"/>
              <a:gd name="connsiteX3981" fmla="*/ 5046334 w 10502838"/>
              <a:gd name="connsiteY3981" fmla="*/ 1376382 h 6860376"/>
              <a:gd name="connsiteX3982" fmla="*/ 5026005 w 10502838"/>
              <a:gd name="connsiteY3982" fmla="*/ 1356053 h 6860376"/>
              <a:gd name="connsiteX3983" fmla="*/ 4950071 w 10502838"/>
              <a:gd name="connsiteY3983" fmla="*/ 1431986 h 6860376"/>
              <a:gd name="connsiteX3984" fmla="*/ 4271446 w 10502838"/>
              <a:gd name="connsiteY3984" fmla="*/ 1356053 h 6860376"/>
              <a:gd name="connsiteX3985" fmla="*/ 4251117 w 10502838"/>
              <a:gd name="connsiteY3985" fmla="*/ 1376382 h 6860376"/>
              <a:gd name="connsiteX3986" fmla="*/ 4327052 w 10502838"/>
              <a:gd name="connsiteY3986" fmla="*/ 1452316 h 6860376"/>
              <a:gd name="connsiteX3987" fmla="*/ 4251117 w 10502838"/>
              <a:gd name="connsiteY3987" fmla="*/ 1528250 h 6860376"/>
              <a:gd name="connsiteX3988" fmla="*/ 4271446 w 10502838"/>
              <a:gd name="connsiteY3988" fmla="*/ 1548579 h 6860376"/>
              <a:gd name="connsiteX3989" fmla="*/ 4347380 w 10502838"/>
              <a:gd name="connsiteY3989" fmla="*/ 1472646 h 6860376"/>
              <a:gd name="connsiteX3990" fmla="*/ 4423315 w 10502838"/>
              <a:gd name="connsiteY3990" fmla="*/ 1548579 h 6860376"/>
              <a:gd name="connsiteX3991" fmla="*/ 4443644 w 10502838"/>
              <a:gd name="connsiteY3991" fmla="*/ 1528250 h 6860376"/>
              <a:gd name="connsiteX3992" fmla="*/ 4367709 w 10502838"/>
              <a:gd name="connsiteY3992" fmla="*/ 1452316 h 6860376"/>
              <a:gd name="connsiteX3993" fmla="*/ 4443644 w 10502838"/>
              <a:gd name="connsiteY3993" fmla="*/ 1376382 h 6860376"/>
              <a:gd name="connsiteX3994" fmla="*/ 4423315 w 10502838"/>
              <a:gd name="connsiteY3994" fmla="*/ 1356053 h 6860376"/>
              <a:gd name="connsiteX3995" fmla="*/ 4347380 w 10502838"/>
              <a:gd name="connsiteY3995" fmla="*/ 1431986 h 6860376"/>
              <a:gd name="connsiteX3996" fmla="*/ 3668756 w 10502838"/>
              <a:gd name="connsiteY3996" fmla="*/ 1356053 h 6860376"/>
              <a:gd name="connsiteX3997" fmla="*/ 3648427 w 10502838"/>
              <a:gd name="connsiteY3997" fmla="*/ 1376382 h 6860376"/>
              <a:gd name="connsiteX3998" fmla="*/ 3724361 w 10502838"/>
              <a:gd name="connsiteY3998" fmla="*/ 1452316 h 6860376"/>
              <a:gd name="connsiteX3999" fmla="*/ 3649025 w 10502838"/>
              <a:gd name="connsiteY3999" fmla="*/ 1527652 h 6860376"/>
              <a:gd name="connsiteX4000" fmla="*/ 3669354 w 10502838"/>
              <a:gd name="connsiteY4000" fmla="*/ 1547981 h 6860376"/>
              <a:gd name="connsiteX4001" fmla="*/ 3745288 w 10502838"/>
              <a:gd name="connsiteY4001" fmla="*/ 1472047 h 6860376"/>
              <a:gd name="connsiteX4002" fmla="*/ 3820624 w 10502838"/>
              <a:gd name="connsiteY4002" fmla="*/ 1548579 h 6860376"/>
              <a:gd name="connsiteX4003" fmla="*/ 3840953 w 10502838"/>
              <a:gd name="connsiteY4003" fmla="*/ 1528250 h 6860376"/>
              <a:gd name="connsiteX4004" fmla="*/ 3765019 w 10502838"/>
              <a:gd name="connsiteY4004" fmla="*/ 1452316 h 6860376"/>
              <a:gd name="connsiteX4005" fmla="*/ 3840953 w 10502838"/>
              <a:gd name="connsiteY4005" fmla="*/ 1376382 h 6860376"/>
              <a:gd name="connsiteX4006" fmla="*/ 3820624 w 10502838"/>
              <a:gd name="connsiteY4006" fmla="*/ 1356053 h 6860376"/>
              <a:gd name="connsiteX4007" fmla="*/ 3744690 w 10502838"/>
              <a:gd name="connsiteY4007" fmla="*/ 1431986 h 6860376"/>
              <a:gd name="connsiteX4008" fmla="*/ 3067306 w 10502838"/>
              <a:gd name="connsiteY4008" fmla="*/ 1356053 h 6860376"/>
              <a:gd name="connsiteX4009" fmla="*/ 3046977 w 10502838"/>
              <a:gd name="connsiteY4009" fmla="*/ 1376382 h 6860376"/>
              <a:gd name="connsiteX4010" fmla="*/ 3122912 w 10502838"/>
              <a:gd name="connsiteY4010" fmla="*/ 1452316 h 6860376"/>
              <a:gd name="connsiteX4011" fmla="*/ 3046977 w 10502838"/>
              <a:gd name="connsiteY4011" fmla="*/ 1528250 h 6860376"/>
              <a:gd name="connsiteX4012" fmla="*/ 3067306 w 10502838"/>
              <a:gd name="connsiteY4012" fmla="*/ 1548579 h 6860376"/>
              <a:gd name="connsiteX4013" fmla="*/ 3142645 w 10502838"/>
              <a:gd name="connsiteY4013" fmla="*/ 1472646 h 6860376"/>
              <a:gd name="connsiteX4014" fmla="*/ 3218581 w 10502838"/>
              <a:gd name="connsiteY4014" fmla="*/ 1548579 h 6860376"/>
              <a:gd name="connsiteX4015" fmla="*/ 3238910 w 10502838"/>
              <a:gd name="connsiteY4015" fmla="*/ 1528250 h 6860376"/>
              <a:gd name="connsiteX4016" fmla="*/ 3162974 w 10502838"/>
              <a:gd name="connsiteY4016" fmla="*/ 1452316 h 6860376"/>
              <a:gd name="connsiteX4017" fmla="*/ 3238910 w 10502838"/>
              <a:gd name="connsiteY4017" fmla="*/ 1376382 h 6860376"/>
              <a:gd name="connsiteX4018" fmla="*/ 3218581 w 10502838"/>
              <a:gd name="connsiteY4018" fmla="*/ 1356053 h 6860376"/>
              <a:gd name="connsiteX4019" fmla="*/ 3142645 w 10502838"/>
              <a:gd name="connsiteY4019" fmla="*/ 1431986 h 6860376"/>
              <a:gd name="connsiteX4020" fmla="*/ 2464609 w 10502838"/>
              <a:gd name="connsiteY4020" fmla="*/ 1356053 h 6860376"/>
              <a:gd name="connsiteX4021" fmla="*/ 2444280 w 10502838"/>
              <a:gd name="connsiteY4021" fmla="*/ 1376382 h 6860376"/>
              <a:gd name="connsiteX4022" fmla="*/ 2520216 w 10502838"/>
              <a:gd name="connsiteY4022" fmla="*/ 1452316 h 6860376"/>
              <a:gd name="connsiteX4023" fmla="*/ 2444280 w 10502838"/>
              <a:gd name="connsiteY4023" fmla="*/ 1528250 h 6860376"/>
              <a:gd name="connsiteX4024" fmla="*/ 2464609 w 10502838"/>
              <a:gd name="connsiteY4024" fmla="*/ 1548579 h 6860376"/>
              <a:gd name="connsiteX4025" fmla="*/ 2540546 w 10502838"/>
              <a:gd name="connsiteY4025" fmla="*/ 1472646 h 6860376"/>
              <a:gd name="connsiteX4026" fmla="*/ 2616480 w 10502838"/>
              <a:gd name="connsiteY4026" fmla="*/ 1548579 h 6860376"/>
              <a:gd name="connsiteX4027" fmla="*/ 2636809 w 10502838"/>
              <a:gd name="connsiteY4027" fmla="*/ 1528250 h 6860376"/>
              <a:gd name="connsiteX4028" fmla="*/ 2560875 w 10502838"/>
              <a:gd name="connsiteY4028" fmla="*/ 1452316 h 6860376"/>
              <a:gd name="connsiteX4029" fmla="*/ 2636809 w 10502838"/>
              <a:gd name="connsiteY4029" fmla="*/ 1376382 h 6860376"/>
              <a:gd name="connsiteX4030" fmla="*/ 2616480 w 10502838"/>
              <a:gd name="connsiteY4030" fmla="*/ 1356053 h 6860376"/>
              <a:gd name="connsiteX4031" fmla="*/ 2540546 w 10502838"/>
              <a:gd name="connsiteY4031" fmla="*/ 1431986 h 6860376"/>
              <a:gd name="connsiteX4032" fmla="*/ 1259215 w 10502838"/>
              <a:gd name="connsiteY4032" fmla="*/ 1356053 h 6860376"/>
              <a:gd name="connsiteX4033" fmla="*/ 1238888 w 10502838"/>
              <a:gd name="connsiteY4033" fmla="*/ 1376382 h 6860376"/>
              <a:gd name="connsiteX4034" fmla="*/ 1314819 w 10502838"/>
              <a:gd name="connsiteY4034" fmla="*/ 1452316 h 6860376"/>
              <a:gd name="connsiteX4035" fmla="*/ 1238888 w 10502838"/>
              <a:gd name="connsiteY4035" fmla="*/ 1528250 h 6860376"/>
              <a:gd name="connsiteX4036" fmla="*/ 1259215 w 10502838"/>
              <a:gd name="connsiteY4036" fmla="*/ 1548579 h 6860376"/>
              <a:gd name="connsiteX4037" fmla="*/ 1335747 w 10502838"/>
              <a:gd name="connsiteY4037" fmla="*/ 1472646 h 6860376"/>
              <a:gd name="connsiteX4038" fmla="*/ 1411085 w 10502838"/>
              <a:gd name="connsiteY4038" fmla="*/ 1548579 h 6860376"/>
              <a:gd name="connsiteX4039" fmla="*/ 1431412 w 10502838"/>
              <a:gd name="connsiteY4039" fmla="*/ 1528250 h 6860376"/>
              <a:gd name="connsiteX4040" fmla="*/ 1355478 w 10502838"/>
              <a:gd name="connsiteY4040" fmla="*/ 1452316 h 6860376"/>
              <a:gd name="connsiteX4041" fmla="*/ 1431412 w 10502838"/>
              <a:gd name="connsiteY4041" fmla="*/ 1376382 h 6860376"/>
              <a:gd name="connsiteX4042" fmla="*/ 1411085 w 10502838"/>
              <a:gd name="connsiteY4042" fmla="*/ 1356053 h 6860376"/>
              <a:gd name="connsiteX4043" fmla="*/ 1335148 w 10502838"/>
              <a:gd name="connsiteY4043" fmla="*/ 1431986 h 6860376"/>
              <a:gd name="connsiteX4044" fmla="*/ 657126 w 10502838"/>
              <a:gd name="connsiteY4044" fmla="*/ 1356053 h 6860376"/>
              <a:gd name="connsiteX4045" fmla="*/ 636798 w 10502838"/>
              <a:gd name="connsiteY4045" fmla="*/ 1376382 h 6860376"/>
              <a:gd name="connsiteX4046" fmla="*/ 712731 w 10502838"/>
              <a:gd name="connsiteY4046" fmla="*/ 1452316 h 6860376"/>
              <a:gd name="connsiteX4047" fmla="*/ 636798 w 10502838"/>
              <a:gd name="connsiteY4047" fmla="*/ 1527652 h 6860376"/>
              <a:gd name="connsiteX4048" fmla="*/ 657126 w 10502838"/>
              <a:gd name="connsiteY4048" fmla="*/ 1547981 h 6860376"/>
              <a:gd name="connsiteX4049" fmla="*/ 733060 w 10502838"/>
              <a:gd name="connsiteY4049" fmla="*/ 1472047 h 6860376"/>
              <a:gd name="connsiteX4050" fmla="*/ 808994 w 10502838"/>
              <a:gd name="connsiteY4050" fmla="*/ 1547981 h 6860376"/>
              <a:gd name="connsiteX4051" fmla="*/ 829323 w 10502838"/>
              <a:gd name="connsiteY4051" fmla="*/ 1527652 h 6860376"/>
              <a:gd name="connsiteX4052" fmla="*/ 753389 w 10502838"/>
              <a:gd name="connsiteY4052" fmla="*/ 1452316 h 6860376"/>
              <a:gd name="connsiteX4053" fmla="*/ 829323 w 10502838"/>
              <a:gd name="connsiteY4053" fmla="*/ 1376382 h 6860376"/>
              <a:gd name="connsiteX4054" fmla="*/ 808994 w 10502838"/>
              <a:gd name="connsiteY4054" fmla="*/ 1356053 h 6860376"/>
              <a:gd name="connsiteX4055" fmla="*/ 733060 w 10502838"/>
              <a:gd name="connsiteY4055" fmla="*/ 1431986 h 6860376"/>
              <a:gd name="connsiteX4056" fmla="*/ 55033 w 10502838"/>
              <a:gd name="connsiteY4056" fmla="*/ 1356053 h 6860376"/>
              <a:gd name="connsiteX4057" fmla="*/ 34704 w 10502838"/>
              <a:gd name="connsiteY4057" fmla="*/ 1376382 h 6860376"/>
              <a:gd name="connsiteX4058" fmla="*/ 110638 w 10502838"/>
              <a:gd name="connsiteY4058" fmla="*/ 1452316 h 6860376"/>
              <a:gd name="connsiteX4059" fmla="*/ 34106 w 10502838"/>
              <a:gd name="connsiteY4059" fmla="*/ 1527653 h 6860376"/>
              <a:gd name="connsiteX4060" fmla="*/ 54435 w 10502838"/>
              <a:gd name="connsiteY4060" fmla="*/ 1547981 h 6860376"/>
              <a:gd name="connsiteX4061" fmla="*/ 130369 w 10502838"/>
              <a:gd name="connsiteY4061" fmla="*/ 1472646 h 6860376"/>
              <a:gd name="connsiteX4062" fmla="*/ 206305 w 10502838"/>
              <a:gd name="connsiteY4062" fmla="*/ 1548579 h 6860376"/>
              <a:gd name="connsiteX4063" fmla="*/ 226632 w 10502838"/>
              <a:gd name="connsiteY4063" fmla="*/ 1528250 h 6860376"/>
              <a:gd name="connsiteX4064" fmla="*/ 150698 w 10502838"/>
              <a:gd name="connsiteY4064" fmla="*/ 1452316 h 6860376"/>
              <a:gd name="connsiteX4065" fmla="*/ 226632 w 10502838"/>
              <a:gd name="connsiteY4065" fmla="*/ 1376382 h 6860376"/>
              <a:gd name="connsiteX4066" fmla="*/ 206305 w 10502838"/>
              <a:gd name="connsiteY4066" fmla="*/ 1356053 h 6860376"/>
              <a:gd name="connsiteX4067" fmla="*/ 130369 w 10502838"/>
              <a:gd name="connsiteY4067" fmla="*/ 1431986 h 6860376"/>
              <a:gd name="connsiteX4068" fmla="*/ 8489086 w 10502838"/>
              <a:gd name="connsiteY4068" fmla="*/ 1355455 h 6860376"/>
              <a:gd name="connsiteX4069" fmla="*/ 8468757 w 10502838"/>
              <a:gd name="connsiteY4069" fmla="*/ 1375783 h 6860376"/>
              <a:gd name="connsiteX4070" fmla="*/ 8544691 w 10502838"/>
              <a:gd name="connsiteY4070" fmla="*/ 1451717 h 6860376"/>
              <a:gd name="connsiteX4071" fmla="*/ 8468757 w 10502838"/>
              <a:gd name="connsiteY4071" fmla="*/ 1527652 h 6860376"/>
              <a:gd name="connsiteX4072" fmla="*/ 8489086 w 10502838"/>
              <a:gd name="connsiteY4072" fmla="*/ 1547981 h 6860376"/>
              <a:gd name="connsiteX4073" fmla="*/ 8565020 w 10502838"/>
              <a:gd name="connsiteY4073" fmla="*/ 1472047 h 6860376"/>
              <a:gd name="connsiteX4074" fmla="*/ 8640954 w 10502838"/>
              <a:gd name="connsiteY4074" fmla="*/ 1547981 h 6860376"/>
              <a:gd name="connsiteX4075" fmla="*/ 8661283 w 10502838"/>
              <a:gd name="connsiteY4075" fmla="*/ 1527652 h 6860376"/>
              <a:gd name="connsiteX4076" fmla="*/ 8585349 w 10502838"/>
              <a:gd name="connsiteY4076" fmla="*/ 1451717 h 6860376"/>
              <a:gd name="connsiteX4077" fmla="*/ 8661283 w 10502838"/>
              <a:gd name="connsiteY4077" fmla="*/ 1375783 h 6860376"/>
              <a:gd name="connsiteX4078" fmla="*/ 8640954 w 10502838"/>
              <a:gd name="connsiteY4078" fmla="*/ 1355455 h 6860376"/>
              <a:gd name="connsiteX4079" fmla="*/ 8565020 w 10502838"/>
              <a:gd name="connsiteY4079" fmla="*/ 1431389 h 6860376"/>
              <a:gd name="connsiteX4080" fmla="*/ 6078921 w 10502838"/>
              <a:gd name="connsiteY4080" fmla="*/ 1355455 h 6860376"/>
              <a:gd name="connsiteX4081" fmla="*/ 6058592 w 10502838"/>
              <a:gd name="connsiteY4081" fmla="*/ 1375783 h 6860376"/>
              <a:gd name="connsiteX4082" fmla="*/ 6134526 w 10502838"/>
              <a:gd name="connsiteY4082" fmla="*/ 1451717 h 6860376"/>
              <a:gd name="connsiteX4083" fmla="*/ 6058592 w 10502838"/>
              <a:gd name="connsiteY4083" fmla="*/ 1527652 h 6860376"/>
              <a:gd name="connsiteX4084" fmla="*/ 6078921 w 10502838"/>
              <a:gd name="connsiteY4084" fmla="*/ 1547981 h 6860376"/>
              <a:gd name="connsiteX4085" fmla="*/ 6154855 w 10502838"/>
              <a:gd name="connsiteY4085" fmla="*/ 1472047 h 6860376"/>
              <a:gd name="connsiteX4086" fmla="*/ 6230789 w 10502838"/>
              <a:gd name="connsiteY4086" fmla="*/ 1547981 h 6860376"/>
              <a:gd name="connsiteX4087" fmla="*/ 6251118 w 10502838"/>
              <a:gd name="connsiteY4087" fmla="*/ 1527652 h 6860376"/>
              <a:gd name="connsiteX4088" fmla="*/ 6175184 w 10502838"/>
              <a:gd name="connsiteY4088" fmla="*/ 1451717 h 6860376"/>
              <a:gd name="connsiteX4089" fmla="*/ 6251118 w 10502838"/>
              <a:gd name="connsiteY4089" fmla="*/ 1375783 h 6860376"/>
              <a:gd name="connsiteX4090" fmla="*/ 6230789 w 10502838"/>
              <a:gd name="connsiteY4090" fmla="*/ 1355455 h 6860376"/>
              <a:gd name="connsiteX4091" fmla="*/ 6154855 w 10502838"/>
              <a:gd name="connsiteY4091" fmla="*/ 1431389 h 6860376"/>
              <a:gd name="connsiteX4092" fmla="*/ 1861912 w 10502838"/>
              <a:gd name="connsiteY4092" fmla="*/ 1355455 h 6860376"/>
              <a:gd name="connsiteX4093" fmla="*/ 1841582 w 10502838"/>
              <a:gd name="connsiteY4093" fmla="*/ 1375783 h 6860376"/>
              <a:gd name="connsiteX4094" fmla="*/ 1917518 w 10502838"/>
              <a:gd name="connsiteY4094" fmla="*/ 1451717 h 6860376"/>
              <a:gd name="connsiteX4095" fmla="*/ 1841582 w 10502838"/>
              <a:gd name="connsiteY4095" fmla="*/ 1527652 h 6860376"/>
              <a:gd name="connsiteX4096" fmla="*/ 1861912 w 10502838"/>
              <a:gd name="connsiteY4096" fmla="*/ 1547981 h 6860376"/>
              <a:gd name="connsiteX4097" fmla="*/ 1937847 w 10502838"/>
              <a:gd name="connsiteY4097" fmla="*/ 1472047 h 6860376"/>
              <a:gd name="connsiteX4098" fmla="*/ 2013781 w 10502838"/>
              <a:gd name="connsiteY4098" fmla="*/ 1547981 h 6860376"/>
              <a:gd name="connsiteX4099" fmla="*/ 2034110 w 10502838"/>
              <a:gd name="connsiteY4099" fmla="*/ 1527652 h 6860376"/>
              <a:gd name="connsiteX4100" fmla="*/ 1958176 w 10502838"/>
              <a:gd name="connsiteY4100" fmla="*/ 1451717 h 6860376"/>
              <a:gd name="connsiteX4101" fmla="*/ 2034110 w 10502838"/>
              <a:gd name="connsiteY4101" fmla="*/ 1375783 h 6860376"/>
              <a:gd name="connsiteX4102" fmla="*/ 2013781 w 10502838"/>
              <a:gd name="connsiteY4102" fmla="*/ 1355455 h 6860376"/>
              <a:gd name="connsiteX4103" fmla="*/ 1937847 w 10502838"/>
              <a:gd name="connsiteY4103" fmla="*/ 1431389 h 6860376"/>
              <a:gd name="connsiteX4104" fmla="*/ 1259813 w 10502838"/>
              <a:gd name="connsiteY4104" fmla="*/ 1330343 h 6860376"/>
              <a:gd name="connsiteX4105" fmla="*/ 1335747 w 10502838"/>
              <a:gd name="connsiteY4105" fmla="*/ 1406277 h 6860376"/>
              <a:gd name="connsiteX4106" fmla="*/ 1411682 w 10502838"/>
              <a:gd name="connsiteY4106" fmla="*/ 1330343 h 6860376"/>
              <a:gd name="connsiteX4107" fmla="*/ 1457721 w 10502838"/>
              <a:gd name="connsiteY4107" fmla="*/ 1376382 h 6860376"/>
              <a:gd name="connsiteX4108" fmla="*/ 1381188 w 10502838"/>
              <a:gd name="connsiteY4108" fmla="*/ 1452316 h 6860376"/>
              <a:gd name="connsiteX4109" fmla="*/ 1457123 w 10502838"/>
              <a:gd name="connsiteY4109" fmla="*/ 1528250 h 6860376"/>
              <a:gd name="connsiteX4110" fmla="*/ 1411085 w 10502838"/>
              <a:gd name="connsiteY4110" fmla="*/ 1574290 h 6860376"/>
              <a:gd name="connsiteX4111" fmla="*/ 1335148 w 10502838"/>
              <a:gd name="connsiteY4111" fmla="*/ 1498355 h 6860376"/>
              <a:gd name="connsiteX4112" fmla="*/ 1259813 w 10502838"/>
              <a:gd name="connsiteY4112" fmla="*/ 1573691 h 6860376"/>
              <a:gd name="connsiteX4113" fmla="*/ 1213777 w 10502838"/>
              <a:gd name="connsiteY4113" fmla="*/ 1527653 h 6860376"/>
              <a:gd name="connsiteX4114" fmla="*/ 1289708 w 10502838"/>
              <a:gd name="connsiteY4114" fmla="*/ 1451717 h 6860376"/>
              <a:gd name="connsiteX4115" fmla="*/ 1213777 w 10502838"/>
              <a:gd name="connsiteY4115" fmla="*/ 1376382 h 6860376"/>
              <a:gd name="connsiteX4116" fmla="*/ 55033 w 10502838"/>
              <a:gd name="connsiteY4116" fmla="*/ 1330343 h 6860376"/>
              <a:gd name="connsiteX4117" fmla="*/ 130967 w 10502838"/>
              <a:gd name="connsiteY4117" fmla="*/ 1406277 h 6860376"/>
              <a:gd name="connsiteX4118" fmla="*/ 206901 w 10502838"/>
              <a:gd name="connsiteY4118" fmla="*/ 1330343 h 6860376"/>
              <a:gd name="connsiteX4119" fmla="*/ 252940 w 10502838"/>
              <a:gd name="connsiteY4119" fmla="*/ 1376382 h 6860376"/>
              <a:gd name="connsiteX4120" fmla="*/ 177006 w 10502838"/>
              <a:gd name="connsiteY4120" fmla="*/ 1452316 h 6860376"/>
              <a:gd name="connsiteX4121" fmla="*/ 252940 w 10502838"/>
              <a:gd name="connsiteY4121" fmla="*/ 1528250 h 6860376"/>
              <a:gd name="connsiteX4122" fmla="*/ 206901 w 10502838"/>
              <a:gd name="connsiteY4122" fmla="*/ 1574290 h 6860376"/>
              <a:gd name="connsiteX4123" fmla="*/ 130967 w 10502838"/>
              <a:gd name="connsiteY4123" fmla="*/ 1498355 h 6860376"/>
              <a:gd name="connsiteX4124" fmla="*/ 55033 w 10502838"/>
              <a:gd name="connsiteY4124" fmla="*/ 1573691 h 6860376"/>
              <a:gd name="connsiteX4125" fmla="*/ 8995 w 10502838"/>
              <a:gd name="connsiteY4125" fmla="*/ 1527653 h 6860376"/>
              <a:gd name="connsiteX4126" fmla="*/ 84928 w 10502838"/>
              <a:gd name="connsiteY4126" fmla="*/ 1451717 h 6860376"/>
              <a:gd name="connsiteX4127" fmla="*/ 8995 w 10502838"/>
              <a:gd name="connsiteY4127" fmla="*/ 1376382 h 6860376"/>
              <a:gd name="connsiteX4128" fmla="*/ 10295963 w 10502838"/>
              <a:gd name="connsiteY4128" fmla="*/ 1329744 h 6860376"/>
              <a:gd name="connsiteX4129" fmla="*/ 10371897 w 10502838"/>
              <a:gd name="connsiteY4129" fmla="*/ 1405679 h 6860376"/>
              <a:gd name="connsiteX4130" fmla="*/ 10447831 w 10502838"/>
              <a:gd name="connsiteY4130" fmla="*/ 1329744 h 6860376"/>
              <a:gd name="connsiteX4131" fmla="*/ 10493870 w 10502838"/>
              <a:gd name="connsiteY4131" fmla="*/ 1375783 h 6860376"/>
              <a:gd name="connsiteX4132" fmla="*/ 10417936 w 10502838"/>
              <a:gd name="connsiteY4132" fmla="*/ 1451717 h 6860376"/>
              <a:gd name="connsiteX4133" fmla="*/ 10493870 w 10502838"/>
              <a:gd name="connsiteY4133" fmla="*/ 1527652 h 6860376"/>
              <a:gd name="connsiteX4134" fmla="*/ 10447831 w 10502838"/>
              <a:gd name="connsiteY4134" fmla="*/ 1573691 h 6860376"/>
              <a:gd name="connsiteX4135" fmla="*/ 10371897 w 10502838"/>
              <a:gd name="connsiteY4135" fmla="*/ 1497757 h 6860376"/>
              <a:gd name="connsiteX4136" fmla="*/ 10295963 w 10502838"/>
              <a:gd name="connsiteY4136" fmla="*/ 1573691 h 6860376"/>
              <a:gd name="connsiteX4137" fmla="*/ 10249924 w 10502838"/>
              <a:gd name="connsiteY4137" fmla="*/ 1527652 h 6860376"/>
              <a:gd name="connsiteX4138" fmla="*/ 10325858 w 10502838"/>
              <a:gd name="connsiteY4138" fmla="*/ 1451717 h 6860376"/>
              <a:gd name="connsiteX4139" fmla="*/ 10249924 w 10502838"/>
              <a:gd name="connsiteY4139" fmla="*/ 1375783 h 6860376"/>
              <a:gd name="connsiteX4140" fmla="*/ 9693272 w 10502838"/>
              <a:gd name="connsiteY4140" fmla="*/ 1329744 h 6860376"/>
              <a:gd name="connsiteX4141" fmla="*/ 9769206 w 10502838"/>
              <a:gd name="connsiteY4141" fmla="*/ 1405679 h 6860376"/>
              <a:gd name="connsiteX4142" fmla="*/ 9845140 w 10502838"/>
              <a:gd name="connsiteY4142" fmla="*/ 1329744 h 6860376"/>
              <a:gd name="connsiteX4143" fmla="*/ 9891180 w 10502838"/>
              <a:gd name="connsiteY4143" fmla="*/ 1375783 h 6860376"/>
              <a:gd name="connsiteX4144" fmla="*/ 9815245 w 10502838"/>
              <a:gd name="connsiteY4144" fmla="*/ 1451717 h 6860376"/>
              <a:gd name="connsiteX4145" fmla="*/ 9891180 w 10502838"/>
              <a:gd name="connsiteY4145" fmla="*/ 1527652 h 6860376"/>
              <a:gd name="connsiteX4146" fmla="*/ 9845140 w 10502838"/>
              <a:gd name="connsiteY4146" fmla="*/ 1573691 h 6860376"/>
              <a:gd name="connsiteX4147" fmla="*/ 9769206 w 10502838"/>
              <a:gd name="connsiteY4147" fmla="*/ 1497757 h 6860376"/>
              <a:gd name="connsiteX4148" fmla="*/ 9693272 w 10502838"/>
              <a:gd name="connsiteY4148" fmla="*/ 1573691 h 6860376"/>
              <a:gd name="connsiteX4149" fmla="*/ 9647233 w 10502838"/>
              <a:gd name="connsiteY4149" fmla="*/ 1527652 h 6860376"/>
              <a:gd name="connsiteX4150" fmla="*/ 9723167 w 10502838"/>
              <a:gd name="connsiteY4150" fmla="*/ 1451717 h 6860376"/>
              <a:gd name="connsiteX4151" fmla="*/ 9647233 w 10502838"/>
              <a:gd name="connsiteY4151" fmla="*/ 1375783 h 6860376"/>
              <a:gd name="connsiteX4152" fmla="*/ 9091777 w 10502838"/>
              <a:gd name="connsiteY4152" fmla="*/ 1329744 h 6860376"/>
              <a:gd name="connsiteX4153" fmla="*/ 9167711 w 10502838"/>
              <a:gd name="connsiteY4153" fmla="*/ 1405679 h 6860376"/>
              <a:gd name="connsiteX4154" fmla="*/ 9243645 w 10502838"/>
              <a:gd name="connsiteY4154" fmla="*/ 1329744 h 6860376"/>
              <a:gd name="connsiteX4155" fmla="*/ 9289684 w 10502838"/>
              <a:gd name="connsiteY4155" fmla="*/ 1375783 h 6860376"/>
              <a:gd name="connsiteX4156" fmla="*/ 9213750 w 10502838"/>
              <a:gd name="connsiteY4156" fmla="*/ 1451717 h 6860376"/>
              <a:gd name="connsiteX4157" fmla="*/ 9289684 w 10502838"/>
              <a:gd name="connsiteY4157" fmla="*/ 1527652 h 6860376"/>
              <a:gd name="connsiteX4158" fmla="*/ 9243645 w 10502838"/>
              <a:gd name="connsiteY4158" fmla="*/ 1573691 h 6860376"/>
              <a:gd name="connsiteX4159" fmla="*/ 9167711 w 10502838"/>
              <a:gd name="connsiteY4159" fmla="*/ 1497757 h 6860376"/>
              <a:gd name="connsiteX4160" fmla="*/ 9091777 w 10502838"/>
              <a:gd name="connsiteY4160" fmla="*/ 1573691 h 6860376"/>
              <a:gd name="connsiteX4161" fmla="*/ 9045738 w 10502838"/>
              <a:gd name="connsiteY4161" fmla="*/ 1527652 h 6860376"/>
              <a:gd name="connsiteX4162" fmla="*/ 9121672 w 10502838"/>
              <a:gd name="connsiteY4162" fmla="*/ 1451717 h 6860376"/>
              <a:gd name="connsiteX4163" fmla="*/ 9045738 w 10502838"/>
              <a:gd name="connsiteY4163" fmla="*/ 1375783 h 6860376"/>
              <a:gd name="connsiteX4164" fmla="*/ 8488488 w 10502838"/>
              <a:gd name="connsiteY4164" fmla="*/ 1329744 h 6860376"/>
              <a:gd name="connsiteX4165" fmla="*/ 8564422 w 10502838"/>
              <a:gd name="connsiteY4165" fmla="*/ 1405679 h 6860376"/>
              <a:gd name="connsiteX4166" fmla="*/ 8640356 w 10502838"/>
              <a:gd name="connsiteY4166" fmla="*/ 1329744 h 6860376"/>
              <a:gd name="connsiteX4167" fmla="*/ 8686396 w 10502838"/>
              <a:gd name="connsiteY4167" fmla="*/ 1375783 h 6860376"/>
              <a:gd name="connsiteX4168" fmla="*/ 8610461 w 10502838"/>
              <a:gd name="connsiteY4168" fmla="*/ 1451717 h 6860376"/>
              <a:gd name="connsiteX4169" fmla="*/ 8686396 w 10502838"/>
              <a:gd name="connsiteY4169" fmla="*/ 1527652 h 6860376"/>
              <a:gd name="connsiteX4170" fmla="*/ 8640356 w 10502838"/>
              <a:gd name="connsiteY4170" fmla="*/ 1573691 h 6860376"/>
              <a:gd name="connsiteX4171" fmla="*/ 8564422 w 10502838"/>
              <a:gd name="connsiteY4171" fmla="*/ 1497757 h 6860376"/>
              <a:gd name="connsiteX4172" fmla="*/ 8488488 w 10502838"/>
              <a:gd name="connsiteY4172" fmla="*/ 1573691 h 6860376"/>
              <a:gd name="connsiteX4173" fmla="*/ 8442449 w 10502838"/>
              <a:gd name="connsiteY4173" fmla="*/ 1527652 h 6860376"/>
              <a:gd name="connsiteX4174" fmla="*/ 8518383 w 10502838"/>
              <a:gd name="connsiteY4174" fmla="*/ 1451717 h 6860376"/>
              <a:gd name="connsiteX4175" fmla="*/ 8442449 w 10502838"/>
              <a:gd name="connsiteY4175" fmla="*/ 1375783 h 6860376"/>
              <a:gd name="connsiteX4176" fmla="*/ 7886396 w 10502838"/>
              <a:gd name="connsiteY4176" fmla="*/ 1329744 h 6860376"/>
              <a:gd name="connsiteX4177" fmla="*/ 7962330 w 10502838"/>
              <a:gd name="connsiteY4177" fmla="*/ 1405679 h 6860376"/>
              <a:gd name="connsiteX4178" fmla="*/ 8038264 w 10502838"/>
              <a:gd name="connsiteY4178" fmla="*/ 1329744 h 6860376"/>
              <a:gd name="connsiteX4179" fmla="*/ 8084303 w 10502838"/>
              <a:gd name="connsiteY4179" fmla="*/ 1375783 h 6860376"/>
              <a:gd name="connsiteX4180" fmla="*/ 8008369 w 10502838"/>
              <a:gd name="connsiteY4180" fmla="*/ 1451717 h 6860376"/>
              <a:gd name="connsiteX4181" fmla="*/ 8084303 w 10502838"/>
              <a:gd name="connsiteY4181" fmla="*/ 1527652 h 6860376"/>
              <a:gd name="connsiteX4182" fmla="*/ 8038264 w 10502838"/>
              <a:gd name="connsiteY4182" fmla="*/ 1573691 h 6860376"/>
              <a:gd name="connsiteX4183" fmla="*/ 7962330 w 10502838"/>
              <a:gd name="connsiteY4183" fmla="*/ 1497757 h 6860376"/>
              <a:gd name="connsiteX4184" fmla="*/ 7886396 w 10502838"/>
              <a:gd name="connsiteY4184" fmla="*/ 1573691 h 6860376"/>
              <a:gd name="connsiteX4185" fmla="*/ 7840357 w 10502838"/>
              <a:gd name="connsiteY4185" fmla="*/ 1527652 h 6860376"/>
              <a:gd name="connsiteX4186" fmla="*/ 7916291 w 10502838"/>
              <a:gd name="connsiteY4186" fmla="*/ 1451717 h 6860376"/>
              <a:gd name="connsiteX4187" fmla="*/ 7840357 w 10502838"/>
              <a:gd name="connsiteY4187" fmla="*/ 1375783 h 6860376"/>
              <a:gd name="connsiteX4188" fmla="*/ 7283705 w 10502838"/>
              <a:gd name="connsiteY4188" fmla="*/ 1329744 h 6860376"/>
              <a:gd name="connsiteX4189" fmla="*/ 7359639 w 10502838"/>
              <a:gd name="connsiteY4189" fmla="*/ 1405679 h 6860376"/>
              <a:gd name="connsiteX4190" fmla="*/ 7435573 w 10502838"/>
              <a:gd name="connsiteY4190" fmla="*/ 1329744 h 6860376"/>
              <a:gd name="connsiteX4191" fmla="*/ 7481613 w 10502838"/>
              <a:gd name="connsiteY4191" fmla="*/ 1375783 h 6860376"/>
              <a:gd name="connsiteX4192" fmla="*/ 7405678 w 10502838"/>
              <a:gd name="connsiteY4192" fmla="*/ 1451717 h 6860376"/>
              <a:gd name="connsiteX4193" fmla="*/ 7481613 w 10502838"/>
              <a:gd name="connsiteY4193" fmla="*/ 1527652 h 6860376"/>
              <a:gd name="connsiteX4194" fmla="*/ 7435573 w 10502838"/>
              <a:gd name="connsiteY4194" fmla="*/ 1573691 h 6860376"/>
              <a:gd name="connsiteX4195" fmla="*/ 7359639 w 10502838"/>
              <a:gd name="connsiteY4195" fmla="*/ 1497757 h 6860376"/>
              <a:gd name="connsiteX4196" fmla="*/ 7283705 w 10502838"/>
              <a:gd name="connsiteY4196" fmla="*/ 1573691 h 6860376"/>
              <a:gd name="connsiteX4197" fmla="*/ 7237666 w 10502838"/>
              <a:gd name="connsiteY4197" fmla="*/ 1527652 h 6860376"/>
              <a:gd name="connsiteX4198" fmla="*/ 7313600 w 10502838"/>
              <a:gd name="connsiteY4198" fmla="*/ 1451717 h 6860376"/>
              <a:gd name="connsiteX4199" fmla="*/ 7237666 w 10502838"/>
              <a:gd name="connsiteY4199" fmla="*/ 1375783 h 6860376"/>
              <a:gd name="connsiteX4200" fmla="*/ 6681612 w 10502838"/>
              <a:gd name="connsiteY4200" fmla="*/ 1329744 h 6860376"/>
              <a:gd name="connsiteX4201" fmla="*/ 6757546 w 10502838"/>
              <a:gd name="connsiteY4201" fmla="*/ 1405679 h 6860376"/>
              <a:gd name="connsiteX4202" fmla="*/ 6833480 w 10502838"/>
              <a:gd name="connsiteY4202" fmla="*/ 1329744 h 6860376"/>
              <a:gd name="connsiteX4203" fmla="*/ 6879519 w 10502838"/>
              <a:gd name="connsiteY4203" fmla="*/ 1375783 h 6860376"/>
              <a:gd name="connsiteX4204" fmla="*/ 6803585 w 10502838"/>
              <a:gd name="connsiteY4204" fmla="*/ 1451717 h 6860376"/>
              <a:gd name="connsiteX4205" fmla="*/ 6879519 w 10502838"/>
              <a:gd name="connsiteY4205" fmla="*/ 1527652 h 6860376"/>
              <a:gd name="connsiteX4206" fmla="*/ 6833480 w 10502838"/>
              <a:gd name="connsiteY4206" fmla="*/ 1573691 h 6860376"/>
              <a:gd name="connsiteX4207" fmla="*/ 6757546 w 10502838"/>
              <a:gd name="connsiteY4207" fmla="*/ 1497757 h 6860376"/>
              <a:gd name="connsiteX4208" fmla="*/ 6681612 w 10502838"/>
              <a:gd name="connsiteY4208" fmla="*/ 1573691 h 6860376"/>
              <a:gd name="connsiteX4209" fmla="*/ 6635573 w 10502838"/>
              <a:gd name="connsiteY4209" fmla="*/ 1527652 h 6860376"/>
              <a:gd name="connsiteX4210" fmla="*/ 6711507 w 10502838"/>
              <a:gd name="connsiteY4210" fmla="*/ 1451717 h 6860376"/>
              <a:gd name="connsiteX4211" fmla="*/ 6635573 w 10502838"/>
              <a:gd name="connsiteY4211" fmla="*/ 1375783 h 6860376"/>
              <a:gd name="connsiteX4212" fmla="*/ 6078921 w 10502838"/>
              <a:gd name="connsiteY4212" fmla="*/ 1329744 h 6860376"/>
              <a:gd name="connsiteX4213" fmla="*/ 6154855 w 10502838"/>
              <a:gd name="connsiteY4213" fmla="*/ 1405679 h 6860376"/>
              <a:gd name="connsiteX4214" fmla="*/ 6230789 w 10502838"/>
              <a:gd name="connsiteY4214" fmla="*/ 1329744 h 6860376"/>
              <a:gd name="connsiteX4215" fmla="*/ 6276829 w 10502838"/>
              <a:gd name="connsiteY4215" fmla="*/ 1375783 h 6860376"/>
              <a:gd name="connsiteX4216" fmla="*/ 6200894 w 10502838"/>
              <a:gd name="connsiteY4216" fmla="*/ 1451717 h 6860376"/>
              <a:gd name="connsiteX4217" fmla="*/ 6276829 w 10502838"/>
              <a:gd name="connsiteY4217" fmla="*/ 1527652 h 6860376"/>
              <a:gd name="connsiteX4218" fmla="*/ 6230789 w 10502838"/>
              <a:gd name="connsiteY4218" fmla="*/ 1573691 h 6860376"/>
              <a:gd name="connsiteX4219" fmla="*/ 6154855 w 10502838"/>
              <a:gd name="connsiteY4219" fmla="*/ 1497757 h 6860376"/>
              <a:gd name="connsiteX4220" fmla="*/ 6078921 w 10502838"/>
              <a:gd name="connsiteY4220" fmla="*/ 1573691 h 6860376"/>
              <a:gd name="connsiteX4221" fmla="*/ 6032882 w 10502838"/>
              <a:gd name="connsiteY4221" fmla="*/ 1527652 h 6860376"/>
              <a:gd name="connsiteX4222" fmla="*/ 6108816 w 10502838"/>
              <a:gd name="connsiteY4222" fmla="*/ 1451717 h 6860376"/>
              <a:gd name="connsiteX4223" fmla="*/ 6032882 w 10502838"/>
              <a:gd name="connsiteY4223" fmla="*/ 1375783 h 6860376"/>
              <a:gd name="connsiteX4224" fmla="*/ 5476828 w 10502838"/>
              <a:gd name="connsiteY4224" fmla="*/ 1329744 h 6860376"/>
              <a:gd name="connsiteX4225" fmla="*/ 5552762 w 10502838"/>
              <a:gd name="connsiteY4225" fmla="*/ 1405679 h 6860376"/>
              <a:gd name="connsiteX4226" fmla="*/ 5628697 w 10502838"/>
              <a:gd name="connsiteY4226" fmla="*/ 1329744 h 6860376"/>
              <a:gd name="connsiteX4227" fmla="*/ 5674735 w 10502838"/>
              <a:gd name="connsiteY4227" fmla="*/ 1375783 h 6860376"/>
              <a:gd name="connsiteX4228" fmla="*/ 5598801 w 10502838"/>
              <a:gd name="connsiteY4228" fmla="*/ 1451717 h 6860376"/>
              <a:gd name="connsiteX4229" fmla="*/ 5674735 w 10502838"/>
              <a:gd name="connsiteY4229" fmla="*/ 1527652 h 6860376"/>
              <a:gd name="connsiteX4230" fmla="*/ 5628099 w 10502838"/>
              <a:gd name="connsiteY4230" fmla="*/ 1573691 h 6860376"/>
              <a:gd name="connsiteX4231" fmla="*/ 5552164 w 10502838"/>
              <a:gd name="connsiteY4231" fmla="*/ 1497757 h 6860376"/>
              <a:gd name="connsiteX4232" fmla="*/ 5476828 w 10502838"/>
              <a:gd name="connsiteY4232" fmla="*/ 1573691 h 6860376"/>
              <a:gd name="connsiteX4233" fmla="*/ 5430789 w 10502838"/>
              <a:gd name="connsiteY4233" fmla="*/ 1527652 h 6860376"/>
              <a:gd name="connsiteX4234" fmla="*/ 5506723 w 10502838"/>
              <a:gd name="connsiteY4234" fmla="*/ 1451717 h 6860376"/>
              <a:gd name="connsiteX4235" fmla="*/ 5430789 w 10502838"/>
              <a:gd name="connsiteY4235" fmla="*/ 1375783 h 6860376"/>
              <a:gd name="connsiteX4236" fmla="*/ 4874137 w 10502838"/>
              <a:gd name="connsiteY4236" fmla="*/ 1329744 h 6860376"/>
              <a:gd name="connsiteX4237" fmla="*/ 4950071 w 10502838"/>
              <a:gd name="connsiteY4237" fmla="*/ 1405679 h 6860376"/>
              <a:gd name="connsiteX4238" fmla="*/ 5026005 w 10502838"/>
              <a:gd name="connsiteY4238" fmla="*/ 1329744 h 6860376"/>
              <a:gd name="connsiteX4239" fmla="*/ 5072044 w 10502838"/>
              <a:gd name="connsiteY4239" fmla="*/ 1375783 h 6860376"/>
              <a:gd name="connsiteX4240" fmla="*/ 4996110 w 10502838"/>
              <a:gd name="connsiteY4240" fmla="*/ 1451717 h 6860376"/>
              <a:gd name="connsiteX4241" fmla="*/ 5072044 w 10502838"/>
              <a:gd name="connsiteY4241" fmla="*/ 1527652 h 6860376"/>
              <a:gd name="connsiteX4242" fmla="*/ 5026005 w 10502838"/>
              <a:gd name="connsiteY4242" fmla="*/ 1573691 h 6860376"/>
              <a:gd name="connsiteX4243" fmla="*/ 4950071 w 10502838"/>
              <a:gd name="connsiteY4243" fmla="*/ 1497757 h 6860376"/>
              <a:gd name="connsiteX4244" fmla="*/ 4874137 w 10502838"/>
              <a:gd name="connsiteY4244" fmla="*/ 1573691 h 6860376"/>
              <a:gd name="connsiteX4245" fmla="*/ 4828098 w 10502838"/>
              <a:gd name="connsiteY4245" fmla="*/ 1527652 h 6860376"/>
              <a:gd name="connsiteX4246" fmla="*/ 4904032 w 10502838"/>
              <a:gd name="connsiteY4246" fmla="*/ 1451717 h 6860376"/>
              <a:gd name="connsiteX4247" fmla="*/ 4828098 w 10502838"/>
              <a:gd name="connsiteY4247" fmla="*/ 1375783 h 6860376"/>
              <a:gd name="connsiteX4248" fmla="*/ 4272044 w 10502838"/>
              <a:gd name="connsiteY4248" fmla="*/ 1329744 h 6860376"/>
              <a:gd name="connsiteX4249" fmla="*/ 4347978 w 10502838"/>
              <a:gd name="connsiteY4249" fmla="*/ 1405679 h 6860376"/>
              <a:gd name="connsiteX4250" fmla="*/ 4423913 w 10502838"/>
              <a:gd name="connsiteY4250" fmla="*/ 1329744 h 6860376"/>
              <a:gd name="connsiteX4251" fmla="*/ 4469951 w 10502838"/>
              <a:gd name="connsiteY4251" fmla="*/ 1375783 h 6860376"/>
              <a:gd name="connsiteX4252" fmla="*/ 4394017 w 10502838"/>
              <a:gd name="connsiteY4252" fmla="*/ 1451717 h 6860376"/>
              <a:gd name="connsiteX4253" fmla="*/ 4469951 w 10502838"/>
              <a:gd name="connsiteY4253" fmla="*/ 1527652 h 6860376"/>
              <a:gd name="connsiteX4254" fmla="*/ 4423913 w 10502838"/>
              <a:gd name="connsiteY4254" fmla="*/ 1573691 h 6860376"/>
              <a:gd name="connsiteX4255" fmla="*/ 4347978 w 10502838"/>
              <a:gd name="connsiteY4255" fmla="*/ 1497757 h 6860376"/>
              <a:gd name="connsiteX4256" fmla="*/ 4272044 w 10502838"/>
              <a:gd name="connsiteY4256" fmla="*/ 1573691 h 6860376"/>
              <a:gd name="connsiteX4257" fmla="*/ 4226005 w 10502838"/>
              <a:gd name="connsiteY4257" fmla="*/ 1527652 h 6860376"/>
              <a:gd name="connsiteX4258" fmla="*/ 4301939 w 10502838"/>
              <a:gd name="connsiteY4258" fmla="*/ 1451717 h 6860376"/>
              <a:gd name="connsiteX4259" fmla="*/ 4226005 w 10502838"/>
              <a:gd name="connsiteY4259" fmla="*/ 1375783 h 6860376"/>
              <a:gd name="connsiteX4260" fmla="*/ 3668756 w 10502838"/>
              <a:gd name="connsiteY4260" fmla="*/ 1329744 h 6860376"/>
              <a:gd name="connsiteX4261" fmla="*/ 3744690 w 10502838"/>
              <a:gd name="connsiteY4261" fmla="*/ 1405679 h 6860376"/>
              <a:gd name="connsiteX4262" fmla="*/ 3820624 w 10502838"/>
              <a:gd name="connsiteY4262" fmla="*/ 1329744 h 6860376"/>
              <a:gd name="connsiteX4263" fmla="*/ 3866663 w 10502838"/>
              <a:gd name="connsiteY4263" fmla="*/ 1375783 h 6860376"/>
              <a:gd name="connsiteX4264" fmla="*/ 3790729 w 10502838"/>
              <a:gd name="connsiteY4264" fmla="*/ 1451717 h 6860376"/>
              <a:gd name="connsiteX4265" fmla="*/ 3866663 w 10502838"/>
              <a:gd name="connsiteY4265" fmla="*/ 1527652 h 6860376"/>
              <a:gd name="connsiteX4266" fmla="*/ 3820624 w 10502838"/>
              <a:gd name="connsiteY4266" fmla="*/ 1573691 h 6860376"/>
              <a:gd name="connsiteX4267" fmla="*/ 3744690 w 10502838"/>
              <a:gd name="connsiteY4267" fmla="*/ 1497757 h 6860376"/>
              <a:gd name="connsiteX4268" fmla="*/ 3668756 w 10502838"/>
              <a:gd name="connsiteY4268" fmla="*/ 1573691 h 6860376"/>
              <a:gd name="connsiteX4269" fmla="*/ 3622717 w 10502838"/>
              <a:gd name="connsiteY4269" fmla="*/ 1527652 h 6860376"/>
              <a:gd name="connsiteX4270" fmla="*/ 3698651 w 10502838"/>
              <a:gd name="connsiteY4270" fmla="*/ 1451717 h 6860376"/>
              <a:gd name="connsiteX4271" fmla="*/ 3622717 w 10502838"/>
              <a:gd name="connsiteY4271" fmla="*/ 1375783 h 6860376"/>
              <a:gd name="connsiteX4272" fmla="*/ 3067306 w 10502838"/>
              <a:gd name="connsiteY4272" fmla="*/ 1329744 h 6860376"/>
              <a:gd name="connsiteX4273" fmla="*/ 3143241 w 10502838"/>
              <a:gd name="connsiteY4273" fmla="*/ 1405679 h 6860376"/>
              <a:gd name="connsiteX4274" fmla="*/ 3219179 w 10502838"/>
              <a:gd name="connsiteY4274" fmla="*/ 1329744 h 6860376"/>
              <a:gd name="connsiteX4275" fmla="*/ 3265217 w 10502838"/>
              <a:gd name="connsiteY4275" fmla="*/ 1375783 h 6860376"/>
              <a:gd name="connsiteX4276" fmla="*/ 3189283 w 10502838"/>
              <a:gd name="connsiteY4276" fmla="*/ 1451717 h 6860376"/>
              <a:gd name="connsiteX4277" fmla="*/ 3265217 w 10502838"/>
              <a:gd name="connsiteY4277" fmla="*/ 1527652 h 6860376"/>
              <a:gd name="connsiteX4278" fmla="*/ 3218581 w 10502838"/>
              <a:gd name="connsiteY4278" fmla="*/ 1573691 h 6860376"/>
              <a:gd name="connsiteX4279" fmla="*/ 3142645 w 10502838"/>
              <a:gd name="connsiteY4279" fmla="*/ 1497757 h 6860376"/>
              <a:gd name="connsiteX4280" fmla="*/ 3067306 w 10502838"/>
              <a:gd name="connsiteY4280" fmla="*/ 1573691 h 6860376"/>
              <a:gd name="connsiteX4281" fmla="*/ 3021267 w 10502838"/>
              <a:gd name="connsiteY4281" fmla="*/ 1527652 h 6860376"/>
              <a:gd name="connsiteX4282" fmla="*/ 3097202 w 10502838"/>
              <a:gd name="connsiteY4282" fmla="*/ 1451717 h 6860376"/>
              <a:gd name="connsiteX4283" fmla="*/ 3021267 w 10502838"/>
              <a:gd name="connsiteY4283" fmla="*/ 1375783 h 6860376"/>
              <a:gd name="connsiteX4284" fmla="*/ 2464609 w 10502838"/>
              <a:gd name="connsiteY4284" fmla="*/ 1329744 h 6860376"/>
              <a:gd name="connsiteX4285" fmla="*/ 2540546 w 10502838"/>
              <a:gd name="connsiteY4285" fmla="*/ 1405679 h 6860376"/>
              <a:gd name="connsiteX4286" fmla="*/ 2616480 w 10502838"/>
              <a:gd name="connsiteY4286" fmla="*/ 1329744 h 6860376"/>
              <a:gd name="connsiteX4287" fmla="*/ 2662519 w 10502838"/>
              <a:gd name="connsiteY4287" fmla="*/ 1375783 h 6860376"/>
              <a:gd name="connsiteX4288" fmla="*/ 2586585 w 10502838"/>
              <a:gd name="connsiteY4288" fmla="*/ 1451717 h 6860376"/>
              <a:gd name="connsiteX4289" fmla="*/ 2662519 w 10502838"/>
              <a:gd name="connsiteY4289" fmla="*/ 1527652 h 6860376"/>
              <a:gd name="connsiteX4290" fmla="*/ 2616480 w 10502838"/>
              <a:gd name="connsiteY4290" fmla="*/ 1573691 h 6860376"/>
              <a:gd name="connsiteX4291" fmla="*/ 2540546 w 10502838"/>
              <a:gd name="connsiteY4291" fmla="*/ 1497757 h 6860376"/>
              <a:gd name="connsiteX4292" fmla="*/ 2464609 w 10502838"/>
              <a:gd name="connsiteY4292" fmla="*/ 1573691 h 6860376"/>
              <a:gd name="connsiteX4293" fmla="*/ 2418569 w 10502838"/>
              <a:gd name="connsiteY4293" fmla="*/ 1527652 h 6860376"/>
              <a:gd name="connsiteX4294" fmla="*/ 2494505 w 10502838"/>
              <a:gd name="connsiteY4294" fmla="*/ 1451717 h 6860376"/>
              <a:gd name="connsiteX4295" fmla="*/ 2418569 w 10502838"/>
              <a:gd name="connsiteY4295" fmla="*/ 1375783 h 6860376"/>
              <a:gd name="connsiteX4296" fmla="*/ 1861912 w 10502838"/>
              <a:gd name="connsiteY4296" fmla="*/ 1329744 h 6860376"/>
              <a:gd name="connsiteX4297" fmla="*/ 1937847 w 10502838"/>
              <a:gd name="connsiteY4297" fmla="*/ 1405679 h 6860376"/>
              <a:gd name="connsiteX4298" fmla="*/ 2013781 w 10502838"/>
              <a:gd name="connsiteY4298" fmla="*/ 1329744 h 6860376"/>
              <a:gd name="connsiteX4299" fmla="*/ 2059821 w 10502838"/>
              <a:gd name="connsiteY4299" fmla="*/ 1375783 h 6860376"/>
              <a:gd name="connsiteX4300" fmla="*/ 1983886 w 10502838"/>
              <a:gd name="connsiteY4300" fmla="*/ 1451717 h 6860376"/>
              <a:gd name="connsiteX4301" fmla="*/ 2059821 w 10502838"/>
              <a:gd name="connsiteY4301" fmla="*/ 1527652 h 6860376"/>
              <a:gd name="connsiteX4302" fmla="*/ 2013781 w 10502838"/>
              <a:gd name="connsiteY4302" fmla="*/ 1573691 h 6860376"/>
              <a:gd name="connsiteX4303" fmla="*/ 1937847 w 10502838"/>
              <a:gd name="connsiteY4303" fmla="*/ 1497757 h 6860376"/>
              <a:gd name="connsiteX4304" fmla="*/ 1861912 w 10502838"/>
              <a:gd name="connsiteY4304" fmla="*/ 1573691 h 6860376"/>
              <a:gd name="connsiteX4305" fmla="*/ 1815871 w 10502838"/>
              <a:gd name="connsiteY4305" fmla="*/ 1527652 h 6860376"/>
              <a:gd name="connsiteX4306" fmla="*/ 1891808 w 10502838"/>
              <a:gd name="connsiteY4306" fmla="*/ 1451717 h 6860376"/>
              <a:gd name="connsiteX4307" fmla="*/ 1815871 w 10502838"/>
              <a:gd name="connsiteY4307" fmla="*/ 1375783 h 6860376"/>
              <a:gd name="connsiteX4308" fmla="*/ 657126 w 10502838"/>
              <a:gd name="connsiteY4308" fmla="*/ 1329744 h 6860376"/>
              <a:gd name="connsiteX4309" fmla="*/ 733060 w 10502838"/>
              <a:gd name="connsiteY4309" fmla="*/ 1405679 h 6860376"/>
              <a:gd name="connsiteX4310" fmla="*/ 808994 w 10502838"/>
              <a:gd name="connsiteY4310" fmla="*/ 1329744 h 6860376"/>
              <a:gd name="connsiteX4311" fmla="*/ 855033 w 10502838"/>
              <a:gd name="connsiteY4311" fmla="*/ 1375783 h 6860376"/>
              <a:gd name="connsiteX4312" fmla="*/ 779100 w 10502838"/>
              <a:gd name="connsiteY4312" fmla="*/ 1451717 h 6860376"/>
              <a:gd name="connsiteX4313" fmla="*/ 855033 w 10502838"/>
              <a:gd name="connsiteY4313" fmla="*/ 1527652 h 6860376"/>
              <a:gd name="connsiteX4314" fmla="*/ 808994 w 10502838"/>
              <a:gd name="connsiteY4314" fmla="*/ 1573691 h 6860376"/>
              <a:gd name="connsiteX4315" fmla="*/ 733060 w 10502838"/>
              <a:gd name="connsiteY4315" fmla="*/ 1497757 h 6860376"/>
              <a:gd name="connsiteX4316" fmla="*/ 657126 w 10502838"/>
              <a:gd name="connsiteY4316" fmla="*/ 1573691 h 6860376"/>
              <a:gd name="connsiteX4317" fmla="*/ 611087 w 10502838"/>
              <a:gd name="connsiteY4317" fmla="*/ 1527652 h 6860376"/>
              <a:gd name="connsiteX4318" fmla="*/ 687021 w 10502838"/>
              <a:gd name="connsiteY4318" fmla="*/ 1451717 h 6860376"/>
              <a:gd name="connsiteX4319" fmla="*/ 611087 w 10502838"/>
              <a:gd name="connsiteY4319" fmla="*/ 1375783 h 6860376"/>
              <a:gd name="connsiteX4320" fmla="*/ 10348579 w 10502838"/>
              <a:gd name="connsiteY4320" fmla="*/ 881314 h 6860376"/>
              <a:gd name="connsiteX4321" fmla="*/ 10395813 w 10502838"/>
              <a:gd name="connsiteY4321" fmla="*/ 881314 h 6860376"/>
              <a:gd name="connsiteX4322" fmla="*/ 10395813 w 10502838"/>
              <a:gd name="connsiteY4322" fmla="*/ 988340 h 6860376"/>
              <a:gd name="connsiteX4323" fmla="*/ 10502838 w 10502838"/>
              <a:gd name="connsiteY4323" fmla="*/ 988340 h 6860376"/>
              <a:gd name="connsiteX4324" fmla="*/ 10502838 w 10502838"/>
              <a:gd name="connsiteY4324" fmla="*/ 1034975 h 6860376"/>
              <a:gd name="connsiteX4325" fmla="*/ 10395813 w 10502838"/>
              <a:gd name="connsiteY4325" fmla="*/ 1034975 h 6860376"/>
              <a:gd name="connsiteX4326" fmla="*/ 10395813 w 10502838"/>
              <a:gd name="connsiteY4326" fmla="*/ 1142002 h 6860376"/>
              <a:gd name="connsiteX4327" fmla="*/ 10348579 w 10502838"/>
              <a:gd name="connsiteY4327" fmla="*/ 1142002 h 6860376"/>
              <a:gd name="connsiteX4328" fmla="*/ 10348579 w 10502838"/>
              <a:gd name="connsiteY4328" fmla="*/ 1034975 h 6860376"/>
              <a:gd name="connsiteX4329" fmla="*/ 10241553 w 10502838"/>
              <a:gd name="connsiteY4329" fmla="*/ 1034975 h 6860376"/>
              <a:gd name="connsiteX4330" fmla="*/ 10241553 w 10502838"/>
              <a:gd name="connsiteY4330" fmla="*/ 988340 h 6860376"/>
              <a:gd name="connsiteX4331" fmla="*/ 10348579 w 10502838"/>
              <a:gd name="connsiteY4331" fmla="*/ 988340 h 6860376"/>
              <a:gd name="connsiteX4332" fmla="*/ 9746486 w 10502838"/>
              <a:gd name="connsiteY4332" fmla="*/ 881314 h 6860376"/>
              <a:gd name="connsiteX4333" fmla="*/ 9793123 w 10502838"/>
              <a:gd name="connsiteY4333" fmla="*/ 881314 h 6860376"/>
              <a:gd name="connsiteX4334" fmla="*/ 9793123 w 10502838"/>
              <a:gd name="connsiteY4334" fmla="*/ 988340 h 6860376"/>
              <a:gd name="connsiteX4335" fmla="*/ 9900148 w 10502838"/>
              <a:gd name="connsiteY4335" fmla="*/ 988340 h 6860376"/>
              <a:gd name="connsiteX4336" fmla="*/ 9900148 w 10502838"/>
              <a:gd name="connsiteY4336" fmla="*/ 1034975 h 6860376"/>
              <a:gd name="connsiteX4337" fmla="*/ 9793123 w 10502838"/>
              <a:gd name="connsiteY4337" fmla="*/ 1034975 h 6860376"/>
              <a:gd name="connsiteX4338" fmla="*/ 9793123 w 10502838"/>
              <a:gd name="connsiteY4338" fmla="*/ 1142002 h 6860376"/>
              <a:gd name="connsiteX4339" fmla="*/ 9746486 w 10502838"/>
              <a:gd name="connsiteY4339" fmla="*/ 1142002 h 6860376"/>
              <a:gd name="connsiteX4340" fmla="*/ 9746486 w 10502838"/>
              <a:gd name="connsiteY4340" fmla="*/ 1034975 h 6860376"/>
              <a:gd name="connsiteX4341" fmla="*/ 9639460 w 10502838"/>
              <a:gd name="connsiteY4341" fmla="*/ 1034975 h 6860376"/>
              <a:gd name="connsiteX4342" fmla="*/ 9639460 w 10502838"/>
              <a:gd name="connsiteY4342" fmla="*/ 988340 h 6860376"/>
              <a:gd name="connsiteX4343" fmla="*/ 9746486 w 10502838"/>
              <a:gd name="connsiteY4343" fmla="*/ 988340 h 6860376"/>
              <a:gd name="connsiteX4344" fmla="*/ 9143796 w 10502838"/>
              <a:gd name="connsiteY4344" fmla="*/ 881314 h 6860376"/>
              <a:gd name="connsiteX4345" fmla="*/ 9191030 w 10502838"/>
              <a:gd name="connsiteY4345" fmla="*/ 881314 h 6860376"/>
              <a:gd name="connsiteX4346" fmla="*/ 9191030 w 10502838"/>
              <a:gd name="connsiteY4346" fmla="*/ 988340 h 6860376"/>
              <a:gd name="connsiteX4347" fmla="*/ 9298055 w 10502838"/>
              <a:gd name="connsiteY4347" fmla="*/ 988340 h 6860376"/>
              <a:gd name="connsiteX4348" fmla="*/ 9298055 w 10502838"/>
              <a:gd name="connsiteY4348" fmla="*/ 1034975 h 6860376"/>
              <a:gd name="connsiteX4349" fmla="*/ 9191030 w 10502838"/>
              <a:gd name="connsiteY4349" fmla="*/ 1034975 h 6860376"/>
              <a:gd name="connsiteX4350" fmla="*/ 9191030 w 10502838"/>
              <a:gd name="connsiteY4350" fmla="*/ 1142002 h 6860376"/>
              <a:gd name="connsiteX4351" fmla="*/ 9143796 w 10502838"/>
              <a:gd name="connsiteY4351" fmla="*/ 1142002 h 6860376"/>
              <a:gd name="connsiteX4352" fmla="*/ 9143796 w 10502838"/>
              <a:gd name="connsiteY4352" fmla="*/ 1034975 h 6860376"/>
              <a:gd name="connsiteX4353" fmla="*/ 9036770 w 10502838"/>
              <a:gd name="connsiteY4353" fmla="*/ 1034975 h 6860376"/>
              <a:gd name="connsiteX4354" fmla="*/ 9036770 w 10502838"/>
              <a:gd name="connsiteY4354" fmla="*/ 988340 h 6860376"/>
              <a:gd name="connsiteX4355" fmla="*/ 9143796 w 10502838"/>
              <a:gd name="connsiteY4355" fmla="*/ 988340 h 6860376"/>
              <a:gd name="connsiteX4356" fmla="*/ 8541105 w 10502838"/>
              <a:gd name="connsiteY4356" fmla="*/ 881314 h 6860376"/>
              <a:gd name="connsiteX4357" fmla="*/ 8588339 w 10502838"/>
              <a:gd name="connsiteY4357" fmla="*/ 881314 h 6860376"/>
              <a:gd name="connsiteX4358" fmla="*/ 8588339 w 10502838"/>
              <a:gd name="connsiteY4358" fmla="*/ 988340 h 6860376"/>
              <a:gd name="connsiteX4359" fmla="*/ 8695365 w 10502838"/>
              <a:gd name="connsiteY4359" fmla="*/ 988340 h 6860376"/>
              <a:gd name="connsiteX4360" fmla="*/ 8695365 w 10502838"/>
              <a:gd name="connsiteY4360" fmla="*/ 1034975 h 6860376"/>
              <a:gd name="connsiteX4361" fmla="*/ 8588339 w 10502838"/>
              <a:gd name="connsiteY4361" fmla="*/ 1034975 h 6860376"/>
              <a:gd name="connsiteX4362" fmla="*/ 8588339 w 10502838"/>
              <a:gd name="connsiteY4362" fmla="*/ 1142002 h 6860376"/>
              <a:gd name="connsiteX4363" fmla="*/ 8541105 w 10502838"/>
              <a:gd name="connsiteY4363" fmla="*/ 1142002 h 6860376"/>
              <a:gd name="connsiteX4364" fmla="*/ 8541105 w 10502838"/>
              <a:gd name="connsiteY4364" fmla="*/ 1034975 h 6860376"/>
              <a:gd name="connsiteX4365" fmla="*/ 8434079 w 10502838"/>
              <a:gd name="connsiteY4365" fmla="*/ 1034975 h 6860376"/>
              <a:gd name="connsiteX4366" fmla="*/ 8434079 w 10502838"/>
              <a:gd name="connsiteY4366" fmla="*/ 988340 h 6860376"/>
              <a:gd name="connsiteX4367" fmla="*/ 8541105 w 10502838"/>
              <a:gd name="connsiteY4367" fmla="*/ 988340 h 6860376"/>
              <a:gd name="connsiteX4368" fmla="*/ 7939012 w 10502838"/>
              <a:gd name="connsiteY4368" fmla="*/ 881314 h 6860376"/>
              <a:gd name="connsiteX4369" fmla="*/ 7985648 w 10502838"/>
              <a:gd name="connsiteY4369" fmla="*/ 881314 h 6860376"/>
              <a:gd name="connsiteX4370" fmla="*/ 7985648 w 10502838"/>
              <a:gd name="connsiteY4370" fmla="*/ 988340 h 6860376"/>
              <a:gd name="connsiteX4371" fmla="*/ 8092674 w 10502838"/>
              <a:gd name="connsiteY4371" fmla="*/ 988340 h 6860376"/>
              <a:gd name="connsiteX4372" fmla="*/ 8092674 w 10502838"/>
              <a:gd name="connsiteY4372" fmla="*/ 1034975 h 6860376"/>
              <a:gd name="connsiteX4373" fmla="*/ 7985648 w 10502838"/>
              <a:gd name="connsiteY4373" fmla="*/ 1034975 h 6860376"/>
              <a:gd name="connsiteX4374" fmla="*/ 7985648 w 10502838"/>
              <a:gd name="connsiteY4374" fmla="*/ 1142002 h 6860376"/>
              <a:gd name="connsiteX4375" fmla="*/ 7939012 w 10502838"/>
              <a:gd name="connsiteY4375" fmla="*/ 1142002 h 6860376"/>
              <a:gd name="connsiteX4376" fmla="*/ 7939012 w 10502838"/>
              <a:gd name="connsiteY4376" fmla="*/ 1034975 h 6860376"/>
              <a:gd name="connsiteX4377" fmla="*/ 7831986 w 10502838"/>
              <a:gd name="connsiteY4377" fmla="*/ 1034975 h 6860376"/>
              <a:gd name="connsiteX4378" fmla="*/ 7831986 w 10502838"/>
              <a:gd name="connsiteY4378" fmla="*/ 988340 h 6860376"/>
              <a:gd name="connsiteX4379" fmla="*/ 7939012 w 10502838"/>
              <a:gd name="connsiteY4379" fmla="*/ 988340 h 6860376"/>
              <a:gd name="connsiteX4380" fmla="*/ 7336321 w 10502838"/>
              <a:gd name="connsiteY4380" fmla="*/ 881314 h 6860376"/>
              <a:gd name="connsiteX4381" fmla="*/ 7383555 w 10502838"/>
              <a:gd name="connsiteY4381" fmla="*/ 881314 h 6860376"/>
              <a:gd name="connsiteX4382" fmla="*/ 7383555 w 10502838"/>
              <a:gd name="connsiteY4382" fmla="*/ 988340 h 6860376"/>
              <a:gd name="connsiteX4383" fmla="*/ 7490581 w 10502838"/>
              <a:gd name="connsiteY4383" fmla="*/ 988340 h 6860376"/>
              <a:gd name="connsiteX4384" fmla="*/ 7490581 w 10502838"/>
              <a:gd name="connsiteY4384" fmla="*/ 1034975 h 6860376"/>
              <a:gd name="connsiteX4385" fmla="*/ 7383555 w 10502838"/>
              <a:gd name="connsiteY4385" fmla="*/ 1034975 h 6860376"/>
              <a:gd name="connsiteX4386" fmla="*/ 7383555 w 10502838"/>
              <a:gd name="connsiteY4386" fmla="*/ 1142002 h 6860376"/>
              <a:gd name="connsiteX4387" fmla="*/ 7336321 w 10502838"/>
              <a:gd name="connsiteY4387" fmla="*/ 1142002 h 6860376"/>
              <a:gd name="connsiteX4388" fmla="*/ 7336321 w 10502838"/>
              <a:gd name="connsiteY4388" fmla="*/ 1034975 h 6860376"/>
              <a:gd name="connsiteX4389" fmla="*/ 7229295 w 10502838"/>
              <a:gd name="connsiteY4389" fmla="*/ 1034975 h 6860376"/>
              <a:gd name="connsiteX4390" fmla="*/ 7229295 w 10502838"/>
              <a:gd name="connsiteY4390" fmla="*/ 988340 h 6860376"/>
              <a:gd name="connsiteX4391" fmla="*/ 7336321 w 10502838"/>
              <a:gd name="connsiteY4391" fmla="*/ 988340 h 6860376"/>
              <a:gd name="connsiteX4392" fmla="*/ 6734228 w 10502838"/>
              <a:gd name="connsiteY4392" fmla="*/ 881314 h 6860376"/>
              <a:gd name="connsiteX4393" fmla="*/ 6780864 w 10502838"/>
              <a:gd name="connsiteY4393" fmla="*/ 881314 h 6860376"/>
              <a:gd name="connsiteX4394" fmla="*/ 6780864 w 10502838"/>
              <a:gd name="connsiteY4394" fmla="*/ 988340 h 6860376"/>
              <a:gd name="connsiteX4395" fmla="*/ 6887890 w 10502838"/>
              <a:gd name="connsiteY4395" fmla="*/ 988340 h 6860376"/>
              <a:gd name="connsiteX4396" fmla="*/ 6887890 w 10502838"/>
              <a:gd name="connsiteY4396" fmla="*/ 1034975 h 6860376"/>
              <a:gd name="connsiteX4397" fmla="*/ 6780864 w 10502838"/>
              <a:gd name="connsiteY4397" fmla="*/ 1034975 h 6860376"/>
              <a:gd name="connsiteX4398" fmla="*/ 6780864 w 10502838"/>
              <a:gd name="connsiteY4398" fmla="*/ 1142002 h 6860376"/>
              <a:gd name="connsiteX4399" fmla="*/ 6734228 w 10502838"/>
              <a:gd name="connsiteY4399" fmla="*/ 1142002 h 6860376"/>
              <a:gd name="connsiteX4400" fmla="*/ 6734228 w 10502838"/>
              <a:gd name="connsiteY4400" fmla="*/ 1034975 h 6860376"/>
              <a:gd name="connsiteX4401" fmla="*/ 6627202 w 10502838"/>
              <a:gd name="connsiteY4401" fmla="*/ 1034975 h 6860376"/>
              <a:gd name="connsiteX4402" fmla="*/ 6627202 w 10502838"/>
              <a:gd name="connsiteY4402" fmla="*/ 988340 h 6860376"/>
              <a:gd name="connsiteX4403" fmla="*/ 6734228 w 10502838"/>
              <a:gd name="connsiteY4403" fmla="*/ 988340 h 6860376"/>
              <a:gd name="connsiteX4404" fmla="*/ 6131537 w 10502838"/>
              <a:gd name="connsiteY4404" fmla="*/ 881314 h 6860376"/>
              <a:gd name="connsiteX4405" fmla="*/ 6178771 w 10502838"/>
              <a:gd name="connsiteY4405" fmla="*/ 881314 h 6860376"/>
              <a:gd name="connsiteX4406" fmla="*/ 6178771 w 10502838"/>
              <a:gd name="connsiteY4406" fmla="*/ 988340 h 6860376"/>
              <a:gd name="connsiteX4407" fmla="*/ 6285797 w 10502838"/>
              <a:gd name="connsiteY4407" fmla="*/ 988340 h 6860376"/>
              <a:gd name="connsiteX4408" fmla="*/ 6285797 w 10502838"/>
              <a:gd name="connsiteY4408" fmla="*/ 1034975 h 6860376"/>
              <a:gd name="connsiteX4409" fmla="*/ 6178771 w 10502838"/>
              <a:gd name="connsiteY4409" fmla="*/ 1034975 h 6860376"/>
              <a:gd name="connsiteX4410" fmla="*/ 6178771 w 10502838"/>
              <a:gd name="connsiteY4410" fmla="*/ 1142002 h 6860376"/>
              <a:gd name="connsiteX4411" fmla="*/ 6131537 w 10502838"/>
              <a:gd name="connsiteY4411" fmla="*/ 1142002 h 6860376"/>
              <a:gd name="connsiteX4412" fmla="*/ 6131537 w 10502838"/>
              <a:gd name="connsiteY4412" fmla="*/ 1034975 h 6860376"/>
              <a:gd name="connsiteX4413" fmla="*/ 6024511 w 10502838"/>
              <a:gd name="connsiteY4413" fmla="*/ 1034975 h 6860376"/>
              <a:gd name="connsiteX4414" fmla="*/ 6024511 w 10502838"/>
              <a:gd name="connsiteY4414" fmla="*/ 988340 h 6860376"/>
              <a:gd name="connsiteX4415" fmla="*/ 6131537 w 10502838"/>
              <a:gd name="connsiteY4415" fmla="*/ 988340 h 6860376"/>
              <a:gd name="connsiteX4416" fmla="*/ 5528846 w 10502838"/>
              <a:gd name="connsiteY4416" fmla="*/ 881314 h 6860376"/>
              <a:gd name="connsiteX4417" fmla="*/ 5576080 w 10502838"/>
              <a:gd name="connsiteY4417" fmla="*/ 881314 h 6860376"/>
              <a:gd name="connsiteX4418" fmla="*/ 5576080 w 10502838"/>
              <a:gd name="connsiteY4418" fmla="*/ 988340 h 6860376"/>
              <a:gd name="connsiteX4419" fmla="*/ 5683106 w 10502838"/>
              <a:gd name="connsiteY4419" fmla="*/ 988340 h 6860376"/>
              <a:gd name="connsiteX4420" fmla="*/ 5683106 w 10502838"/>
              <a:gd name="connsiteY4420" fmla="*/ 1034975 h 6860376"/>
              <a:gd name="connsiteX4421" fmla="*/ 5576080 w 10502838"/>
              <a:gd name="connsiteY4421" fmla="*/ 1034975 h 6860376"/>
              <a:gd name="connsiteX4422" fmla="*/ 5576080 w 10502838"/>
              <a:gd name="connsiteY4422" fmla="*/ 1142002 h 6860376"/>
              <a:gd name="connsiteX4423" fmla="*/ 5528846 w 10502838"/>
              <a:gd name="connsiteY4423" fmla="*/ 1142002 h 6860376"/>
              <a:gd name="connsiteX4424" fmla="*/ 5528846 w 10502838"/>
              <a:gd name="connsiteY4424" fmla="*/ 1034975 h 6860376"/>
              <a:gd name="connsiteX4425" fmla="*/ 5421820 w 10502838"/>
              <a:gd name="connsiteY4425" fmla="*/ 1034975 h 6860376"/>
              <a:gd name="connsiteX4426" fmla="*/ 5421820 w 10502838"/>
              <a:gd name="connsiteY4426" fmla="*/ 988340 h 6860376"/>
              <a:gd name="connsiteX4427" fmla="*/ 5528846 w 10502838"/>
              <a:gd name="connsiteY4427" fmla="*/ 988340 h 6860376"/>
              <a:gd name="connsiteX4428" fmla="*/ 4926753 w 10502838"/>
              <a:gd name="connsiteY4428" fmla="*/ 881314 h 6860376"/>
              <a:gd name="connsiteX4429" fmla="*/ 4973389 w 10502838"/>
              <a:gd name="connsiteY4429" fmla="*/ 881314 h 6860376"/>
              <a:gd name="connsiteX4430" fmla="*/ 4973389 w 10502838"/>
              <a:gd name="connsiteY4430" fmla="*/ 988340 h 6860376"/>
              <a:gd name="connsiteX4431" fmla="*/ 5080415 w 10502838"/>
              <a:gd name="connsiteY4431" fmla="*/ 988340 h 6860376"/>
              <a:gd name="connsiteX4432" fmla="*/ 5080415 w 10502838"/>
              <a:gd name="connsiteY4432" fmla="*/ 1034975 h 6860376"/>
              <a:gd name="connsiteX4433" fmla="*/ 4973389 w 10502838"/>
              <a:gd name="connsiteY4433" fmla="*/ 1034975 h 6860376"/>
              <a:gd name="connsiteX4434" fmla="*/ 4973389 w 10502838"/>
              <a:gd name="connsiteY4434" fmla="*/ 1142002 h 6860376"/>
              <a:gd name="connsiteX4435" fmla="*/ 4926753 w 10502838"/>
              <a:gd name="connsiteY4435" fmla="*/ 1142002 h 6860376"/>
              <a:gd name="connsiteX4436" fmla="*/ 4926753 w 10502838"/>
              <a:gd name="connsiteY4436" fmla="*/ 1034975 h 6860376"/>
              <a:gd name="connsiteX4437" fmla="*/ 4819727 w 10502838"/>
              <a:gd name="connsiteY4437" fmla="*/ 1034975 h 6860376"/>
              <a:gd name="connsiteX4438" fmla="*/ 4819727 w 10502838"/>
              <a:gd name="connsiteY4438" fmla="*/ 988340 h 6860376"/>
              <a:gd name="connsiteX4439" fmla="*/ 4926753 w 10502838"/>
              <a:gd name="connsiteY4439" fmla="*/ 988340 h 6860376"/>
              <a:gd name="connsiteX4440" fmla="*/ 4324063 w 10502838"/>
              <a:gd name="connsiteY4440" fmla="*/ 881314 h 6860376"/>
              <a:gd name="connsiteX4441" fmla="*/ 4371297 w 10502838"/>
              <a:gd name="connsiteY4441" fmla="*/ 881314 h 6860376"/>
              <a:gd name="connsiteX4442" fmla="*/ 4371297 w 10502838"/>
              <a:gd name="connsiteY4442" fmla="*/ 988340 h 6860376"/>
              <a:gd name="connsiteX4443" fmla="*/ 4478323 w 10502838"/>
              <a:gd name="connsiteY4443" fmla="*/ 988340 h 6860376"/>
              <a:gd name="connsiteX4444" fmla="*/ 4478323 w 10502838"/>
              <a:gd name="connsiteY4444" fmla="*/ 1034975 h 6860376"/>
              <a:gd name="connsiteX4445" fmla="*/ 4371297 w 10502838"/>
              <a:gd name="connsiteY4445" fmla="*/ 1034975 h 6860376"/>
              <a:gd name="connsiteX4446" fmla="*/ 4371297 w 10502838"/>
              <a:gd name="connsiteY4446" fmla="*/ 1142002 h 6860376"/>
              <a:gd name="connsiteX4447" fmla="*/ 4324063 w 10502838"/>
              <a:gd name="connsiteY4447" fmla="*/ 1142002 h 6860376"/>
              <a:gd name="connsiteX4448" fmla="*/ 4324063 w 10502838"/>
              <a:gd name="connsiteY4448" fmla="*/ 1034975 h 6860376"/>
              <a:gd name="connsiteX4449" fmla="*/ 4217037 w 10502838"/>
              <a:gd name="connsiteY4449" fmla="*/ 1034975 h 6860376"/>
              <a:gd name="connsiteX4450" fmla="*/ 4217037 w 10502838"/>
              <a:gd name="connsiteY4450" fmla="*/ 988340 h 6860376"/>
              <a:gd name="connsiteX4451" fmla="*/ 4324063 w 10502838"/>
              <a:gd name="connsiteY4451" fmla="*/ 988340 h 6860376"/>
              <a:gd name="connsiteX4452" fmla="*/ 3721970 w 10502838"/>
              <a:gd name="connsiteY4452" fmla="*/ 881314 h 6860376"/>
              <a:gd name="connsiteX4453" fmla="*/ 3768606 w 10502838"/>
              <a:gd name="connsiteY4453" fmla="*/ 881314 h 6860376"/>
              <a:gd name="connsiteX4454" fmla="*/ 3768606 w 10502838"/>
              <a:gd name="connsiteY4454" fmla="*/ 988340 h 6860376"/>
              <a:gd name="connsiteX4455" fmla="*/ 3875632 w 10502838"/>
              <a:gd name="connsiteY4455" fmla="*/ 988340 h 6860376"/>
              <a:gd name="connsiteX4456" fmla="*/ 3875632 w 10502838"/>
              <a:gd name="connsiteY4456" fmla="*/ 1034975 h 6860376"/>
              <a:gd name="connsiteX4457" fmla="*/ 3768606 w 10502838"/>
              <a:gd name="connsiteY4457" fmla="*/ 1034975 h 6860376"/>
              <a:gd name="connsiteX4458" fmla="*/ 3768606 w 10502838"/>
              <a:gd name="connsiteY4458" fmla="*/ 1142002 h 6860376"/>
              <a:gd name="connsiteX4459" fmla="*/ 3721970 w 10502838"/>
              <a:gd name="connsiteY4459" fmla="*/ 1142002 h 6860376"/>
              <a:gd name="connsiteX4460" fmla="*/ 3721970 w 10502838"/>
              <a:gd name="connsiteY4460" fmla="*/ 1034975 h 6860376"/>
              <a:gd name="connsiteX4461" fmla="*/ 3614944 w 10502838"/>
              <a:gd name="connsiteY4461" fmla="*/ 1034975 h 6860376"/>
              <a:gd name="connsiteX4462" fmla="*/ 3614944 w 10502838"/>
              <a:gd name="connsiteY4462" fmla="*/ 988340 h 6860376"/>
              <a:gd name="connsiteX4463" fmla="*/ 3721970 w 10502838"/>
              <a:gd name="connsiteY4463" fmla="*/ 988340 h 6860376"/>
              <a:gd name="connsiteX4464" fmla="*/ 3119333 w 10502838"/>
              <a:gd name="connsiteY4464" fmla="*/ 881314 h 6860376"/>
              <a:gd name="connsiteX4465" fmla="*/ 3166568 w 10502838"/>
              <a:gd name="connsiteY4465" fmla="*/ 881314 h 6860376"/>
              <a:gd name="connsiteX4466" fmla="*/ 3166568 w 10502838"/>
              <a:gd name="connsiteY4466" fmla="*/ 988340 h 6860376"/>
              <a:gd name="connsiteX4467" fmla="*/ 3273594 w 10502838"/>
              <a:gd name="connsiteY4467" fmla="*/ 988340 h 6860376"/>
              <a:gd name="connsiteX4468" fmla="*/ 3273594 w 10502838"/>
              <a:gd name="connsiteY4468" fmla="*/ 1034975 h 6860376"/>
              <a:gd name="connsiteX4469" fmla="*/ 3166568 w 10502838"/>
              <a:gd name="connsiteY4469" fmla="*/ 1034975 h 6860376"/>
              <a:gd name="connsiteX4470" fmla="*/ 3166568 w 10502838"/>
              <a:gd name="connsiteY4470" fmla="*/ 1142002 h 6860376"/>
              <a:gd name="connsiteX4471" fmla="*/ 3119333 w 10502838"/>
              <a:gd name="connsiteY4471" fmla="*/ 1142002 h 6860376"/>
              <a:gd name="connsiteX4472" fmla="*/ 3119333 w 10502838"/>
              <a:gd name="connsiteY4472" fmla="*/ 1034975 h 6860376"/>
              <a:gd name="connsiteX4473" fmla="*/ 3012304 w 10502838"/>
              <a:gd name="connsiteY4473" fmla="*/ 1034975 h 6860376"/>
              <a:gd name="connsiteX4474" fmla="*/ 3012304 w 10502838"/>
              <a:gd name="connsiteY4474" fmla="*/ 988340 h 6860376"/>
              <a:gd name="connsiteX4475" fmla="*/ 3119333 w 10502838"/>
              <a:gd name="connsiteY4475" fmla="*/ 988340 h 6860376"/>
              <a:gd name="connsiteX4476" fmla="*/ 2516633 w 10502838"/>
              <a:gd name="connsiteY4476" fmla="*/ 881314 h 6860376"/>
              <a:gd name="connsiteX4477" fmla="*/ 2563869 w 10502838"/>
              <a:gd name="connsiteY4477" fmla="*/ 881314 h 6860376"/>
              <a:gd name="connsiteX4478" fmla="*/ 2563869 w 10502838"/>
              <a:gd name="connsiteY4478" fmla="*/ 988340 h 6860376"/>
              <a:gd name="connsiteX4479" fmla="*/ 2670896 w 10502838"/>
              <a:gd name="connsiteY4479" fmla="*/ 988340 h 6860376"/>
              <a:gd name="connsiteX4480" fmla="*/ 2670896 w 10502838"/>
              <a:gd name="connsiteY4480" fmla="*/ 1034975 h 6860376"/>
              <a:gd name="connsiteX4481" fmla="*/ 2563869 w 10502838"/>
              <a:gd name="connsiteY4481" fmla="*/ 1034975 h 6860376"/>
              <a:gd name="connsiteX4482" fmla="*/ 2563869 w 10502838"/>
              <a:gd name="connsiteY4482" fmla="*/ 1142002 h 6860376"/>
              <a:gd name="connsiteX4483" fmla="*/ 2516633 w 10502838"/>
              <a:gd name="connsiteY4483" fmla="*/ 1142002 h 6860376"/>
              <a:gd name="connsiteX4484" fmla="*/ 2516633 w 10502838"/>
              <a:gd name="connsiteY4484" fmla="*/ 1034975 h 6860376"/>
              <a:gd name="connsiteX4485" fmla="*/ 2409605 w 10502838"/>
              <a:gd name="connsiteY4485" fmla="*/ 1034975 h 6860376"/>
              <a:gd name="connsiteX4486" fmla="*/ 2409605 w 10502838"/>
              <a:gd name="connsiteY4486" fmla="*/ 988340 h 6860376"/>
              <a:gd name="connsiteX4487" fmla="*/ 2516633 w 10502838"/>
              <a:gd name="connsiteY4487" fmla="*/ 988340 h 6860376"/>
              <a:gd name="connsiteX4488" fmla="*/ 1914534 w 10502838"/>
              <a:gd name="connsiteY4488" fmla="*/ 881314 h 6860376"/>
              <a:gd name="connsiteX4489" fmla="*/ 1961170 w 10502838"/>
              <a:gd name="connsiteY4489" fmla="*/ 881314 h 6860376"/>
              <a:gd name="connsiteX4490" fmla="*/ 1961170 w 10502838"/>
              <a:gd name="connsiteY4490" fmla="*/ 988340 h 6860376"/>
              <a:gd name="connsiteX4491" fmla="*/ 2068196 w 10502838"/>
              <a:gd name="connsiteY4491" fmla="*/ 988340 h 6860376"/>
              <a:gd name="connsiteX4492" fmla="*/ 2068196 w 10502838"/>
              <a:gd name="connsiteY4492" fmla="*/ 1034975 h 6860376"/>
              <a:gd name="connsiteX4493" fmla="*/ 1961170 w 10502838"/>
              <a:gd name="connsiteY4493" fmla="*/ 1034975 h 6860376"/>
              <a:gd name="connsiteX4494" fmla="*/ 1961170 w 10502838"/>
              <a:gd name="connsiteY4494" fmla="*/ 1142002 h 6860376"/>
              <a:gd name="connsiteX4495" fmla="*/ 1914534 w 10502838"/>
              <a:gd name="connsiteY4495" fmla="*/ 1142002 h 6860376"/>
              <a:gd name="connsiteX4496" fmla="*/ 1914534 w 10502838"/>
              <a:gd name="connsiteY4496" fmla="*/ 1034975 h 6860376"/>
              <a:gd name="connsiteX4497" fmla="*/ 1807505 w 10502838"/>
              <a:gd name="connsiteY4497" fmla="*/ 1034975 h 6860376"/>
              <a:gd name="connsiteX4498" fmla="*/ 1807505 w 10502838"/>
              <a:gd name="connsiteY4498" fmla="*/ 988340 h 6860376"/>
              <a:gd name="connsiteX4499" fmla="*/ 1914534 w 10502838"/>
              <a:gd name="connsiteY4499" fmla="*/ 988340 h 6860376"/>
              <a:gd name="connsiteX4500" fmla="*/ 1311833 w 10502838"/>
              <a:gd name="connsiteY4500" fmla="*/ 881314 h 6860376"/>
              <a:gd name="connsiteX4501" fmla="*/ 1359068 w 10502838"/>
              <a:gd name="connsiteY4501" fmla="*/ 881314 h 6860376"/>
              <a:gd name="connsiteX4502" fmla="*/ 1359068 w 10502838"/>
              <a:gd name="connsiteY4502" fmla="*/ 988340 h 6860376"/>
              <a:gd name="connsiteX4503" fmla="*/ 1466097 w 10502838"/>
              <a:gd name="connsiteY4503" fmla="*/ 988340 h 6860376"/>
              <a:gd name="connsiteX4504" fmla="*/ 1466097 w 10502838"/>
              <a:gd name="connsiteY4504" fmla="*/ 1034975 h 6860376"/>
              <a:gd name="connsiteX4505" fmla="*/ 1359068 w 10502838"/>
              <a:gd name="connsiteY4505" fmla="*/ 1034975 h 6860376"/>
              <a:gd name="connsiteX4506" fmla="*/ 1359068 w 10502838"/>
              <a:gd name="connsiteY4506" fmla="*/ 1142002 h 6860376"/>
              <a:gd name="connsiteX4507" fmla="*/ 1311833 w 10502838"/>
              <a:gd name="connsiteY4507" fmla="*/ 1142002 h 6860376"/>
              <a:gd name="connsiteX4508" fmla="*/ 1311833 w 10502838"/>
              <a:gd name="connsiteY4508" fmla="*/ 1034975 h 6860376"/>
              <a:gd name="connsiteX4509" fmla="*/ 1204812 w 10502838"/>
              <a:gd name="connsiteY4509" fmla="*/ 1034975 h 6860376"/>
              <a:gd name="connsiteX4510" fmla="*/ 1204812 w 10502838"/>
              <a:gd name="connsiteY4510" fmla="*/ 988340 h 6860376"/>
              <a:gd name="connsiteX4511" fmla="*/ 1311833 w 10502838"/>
              <a:gd name="connsiteY4511" fmla="*/ 988340 h 6860376"/>
              <a:gd name="connsiteX4512" fmla="*/ 709746 w 10502838"/>
              <a:gd name="connsiteY4512" fmla="*/ 881314 h 6860376"/>
              <a:gd name="connsiteX4513" fmla="*/ 756383 w 10502838"/>
              <a:gd name="connsiteY4513" fmla="*/ 881314 h 6860376"/>
              <a:gd name="connsiteX4514" fmla="*/ 756383 w 10502838"/>
              <a:gd name="connsiteY4514" fmla="*/ 988340 h 6860376"/>
              <a:gd name="connsiteX4515" fmla="*/ 863408 w 10502838"/>
              <a:gd name="connsiteY4515" fmla="*/ 988340 h 6860376"/>
              <a:gd name="connsiteX4516" fmla="*/ 863408 w 10502838"/>
              <a:gd name="connsiteY4516" fmla="*/ 1034975 h 6860376"/>
              <a:gd name="connsiteX4517" fmla="*/ 756383 w 10502838"/>
              <a:gd name="connsiteY4517" fmla="*/ 1034975 h 6860376"/>
              <a:gd name="connsiteX4518" fmla="*/ 756383 w 10502838"/>
              <a:gd name="connsiteY4518" fmla="*/ 1142002 h 6860376"/>
              <a:gd name="connsiteX4519" fmla="*/ 709746 w 10502838"/>
              <a:gd name="connsiteY4519" fmla="*/ 1142002 h 6860376"/>
              <a:gd name="connsiteX4520" fmla="*/ 709746 w 10502838"/>
              <a:gd name="connsiteY4520" fmla="*/ 1034975 h 6860376"/>
              <a:gd name="connsiteX4521" fmla="*/ 602721 w 10502838"/>
              <a:gd name="connsiteY4521" fmla="*/ 1034975 h 6860376"/>
              <a:gd name="connsiteX4522" fmla="*/ 602721 w 10502838"/>
              <a:gd name="connsiteY4522" fmla="*/ 988340 h 6860376"/>
              <a:gd name="connsiteX4523" fmla="*/ 709746 w 10502838"/>
              <a:gd name="connsiteY4523" fmla="*/ 988340 h 6860376"/>
              <a:gd name="connsiteX4524" fmla="*/ 107056 w 10502838"/>
              <a:gd name="connsiteY4524" fmla="*/ 881314 h 6860376"/>
              <a:gd name="connsiteX4525" fmla="*/ 154291 w 10502838"/>
              <a:gd name="connsiteY4525" fmla="*/ 881314 h 6860376"/>
              <a:gd name="connsiteX4526" fmla="*/ 154291 w 10502838"/>
              <a:gd name="connsiteY4526" fmla="*/ 988340 h 6860376"/>
              <a:gd name="connsiteX4527" fmla="*/ 261317 w 10502838"/>
              <a:gd name="connsiteY4527" fmla="*/ 988340 h 6860376"/>
              <a:gd name="connsiteX4528" fmla="*/ 261317 w 10502838"/>
              <a:gd name="connsiteY4528" fmla="*/ 1034975 h 6860376"/>
              <a:gd name="connsiteX4529" fmla="*/ 154291 w 10502838"/>
              <a:gd name="connsiteY4529" fmla="*/ 1034975 h 6860376"/>
              <a:gd name="connsiteX4530" fmla="*/ 154291 w 10502838"/>
              <a:gd name="connsiteY4530" fmla="*/ 1142002 h 6860376"/>
              <a:gd name="connsiteX4531" fmla="*/ 107056 w 10502838"/>
              <a:gd name="connsiteY4531" fmla="*/ 1142002 h 6860376"/>
              <a:gd name="connsiteX4532" fmla="*/ 107056 w 10502838"/>
              <a:gd name="connsiteY4532" fmla="*/ 1034975 h 6860376"/>
              <a:gd name="connsiteX4533" fmla="*/ 32 w 10502838"/>
              <a:gd name="connsiteY4533" fmla="*/ 1034975 h 6860376"/>
              <a:gd name="connsiteX4534" fmla="*/ 32 w 10502838"/>
              <a:gd name="connsiteY4534" fmla="*/ 988340 h 6860376"/>
              <a:gd name="connsiteX4535" fmla="*/ 107056 w 10502838"/>
              <a:gd name="connsiteY4535" fmla="*/ 988340 h 6860376"/>
              <a:gd name="connsiteX4536" fmla="*/ 10295963 w 10502838"/>
              <a:gd name="connsiteY4536" fmla="*/ 474737 h 6860376"/>
              <a:gd name="connsiteX4537" fmla="*/ 10275634 w 10502838"/>
              <a:gd name="connsiteY4537" fmla="*/ 495066 h 6860376"/>
              <a:gd name="connsiteX4538" fmla="*/ 10351568 w 10502838"/>
              <a:gd name="connsiteY4538" fmla="*/ 571001 h 6860376"/>
              <a:gd name="connsiteX4539" fmla="*/ 10275634 w 10502838"/>
              <a:gd name="connsiteY4539" fmla="*/ 646935 h 6860376"/>
              <a:gd name="connsiteX4540" fmla="*/ 10295963 w 10502838"/>
              <a:gd name="connsiteY4540" fmla="*/ 667264 h 6860376"/>
              <a:gd name="connsiteX4541" fmla="*/ 10371897 w 10502838"/>
              <a:gd name="connsiteY4541" fmla="*/ 591329 h 6860376"/>
              <a:gd name="connsiteX4542" fmla="*/ 10447831 w 10502838"/>
              <a:gd name="connsiteY4542" fmla="*/ 667264 h 6860376"/>
              <a:gd name="connsiteX4543" fmla="*/ 10468160 w 10502838"/>
              <a:gd name="connsiteY4543" fmla="*/ 646935 h 6860376"/>
              <a:gd name="connsiteX4544" fmla="*/ 10392226 w 10502838"/>
              <a:gd name="connsiteY4544" fmla="*/ 571001 h 6860376"/>
              <a:gd name="connsiteX4545" fmla="*/ 10468160 w 10502838"/>
              <a:gd name="connsiteY4545" fmla="*/ 495066 h 6860376"/>
              <a:gd name="connsiteX4546" fmla="*/ 10447831 w 10502838"/>
              <a:gd name="connsiteY4546" fmla="*/ 474737 h 6860376"/>
              <a:gd name="connsiteX4547" fmla="*/ 10371897 w 10502838"/>
              <a:gd name="connsiteY4547" fmla="*/ 550671 h 6860376"/>
              <a:gd name="connsiteX4548" fmla="*/ 9693870 w 10502838"/>
              <a:gd name="connsiteY4548" fmla="*/ 474737 h 6860376"/>
              <a:gd name="connsiteX4549" fmla="*/ 9673541 w 10502838"/>
              <a:gd name="connsiteY4549" fmla="*/ 495066 h 6860376"/>
              <a:gd name="connsiteX4550" fmla="*/ 9749475 w 10502838"/>
              <a:gd name="connsiteY4550" fmla="*/ 571001 h 6860376"/>
              <a:gd name="connsiteX4551" fmla="*/ 9673541 w 10502838"/>
              <a:gd name="connsiteY4551" fmla="*/ 646935 h 6860376"/>
              <a:gd name="connsiteX4552" fmla="*/ 9693870 w 10502838"/>
              <a:gd name="connsiteY4552" fmla="*/ 667264 h 6860376"/>
              <a:gd name="connsiteX4553" fmla="*/ 9769804 w 10502838"/>
              <a:gd name="connsiteY4553" fmla="*/ 591329 h 6860376"/>
              <a:gd name="connsiteX4554" fmla="*/ 9845738 w 10502838"/>
              <a:gd name="connsiteY4554" fmla="*/ 667264 h 6860376"/>
              <a:gd name="connsiteX4555" fmla="*/ 9866067 w 10502838"/>
              <a:gd name="connsiteY4555" fmla="*/ 646935 h 6860376"/>
              <a:gd name="connsiteX4556" fmla="*/ 9790133 w 10502838"/>
              <a:gd name="connsiteY4556" fmla="*/ 571001 h 6860376"/>
              <a:gd name="connsiteX4557" fmla="*/ 9866067 w 10502838"/>
              <a:gd name="connsiteY4557" fmla="*/ 495066 h 6860376"/>
              <a:gd name="connsiteX4558" fmla="*/ 9845738 w 10502838"/>
              <a:gd name="connsiteY4558" fmla="*/ 474737 h 6860376"/>
              <a:gd name="connsiteX4559" fmla="*/ 9769804 w 10502838"/>
              <a:gd name="connsiteY4559" fmla="*/ 550671 h 6860376"/>
              <a:gd name="connsiteX4560" fmla="*/ 9091179 w 10502838"/>
              <a:gd name="connsiteY4560" fmla="*/ 474737 h 6860376"/>
              <a:gd name="connsiteX4561" fmla="*/ 9070850 w 10502838"/>
              <a:gd name="connsiteY4561" fmla="*/ 495066 h 6860376"/>
              <a:gd name="connsiteX4562" fmla="*/ 9146785 w 10502838"/>
              <a:gd name="connsiteY4562" fmla="*/ 571001 h 6860376"/>
              <a:gd name="connsiteX4563" fmla="*/ 9070850 w 10502838"/>
              <a:gd name="connsiteY4563" fmla="*/ 646935 h 6860376"/>
              <a:gd name="connsiteX4564" fmla="*/ 9091179 w 10502838"/>
              <a:gd name="connsiteY4564" fmla="*/ 667264 h 6860376"/>
              <a:gd name="connsiteX4565" fmla="*/ 9167113 w 10502838"/>
              <a:gd name="connsiteY4565" fmla="*/ 591329 h 6860376"/>
              <a:gd name="connsiteX4566" fmla="*/ 9243048 w 10502838"/>
              <a:gd name="connsiteY4566" fmla="*/ 667264 h 6860376"/>
              <a:gd name="connsiteX4567" fmla="*/ 9263377 w 10502838"/>
              <a:gd name="connsiteY4567" fmla="*/ 646935 h 6860376"/>
              <a:gd name="connsiteX4568" fmla="*/ 9187442 w 10502838"/>
              <a:gd name="connsiteY4568" fmla="*/ 571001 h 6860376"/>
              <a:gd name="connsiteX4569" fmla="*/ 9263377 w 10502838"/>
              <a:gd name="connsiteY4569" fmla="*/ 495066 h 6860376"/>
              <a:gd name="connsiteX4570" fmla="*/ 9243048 w 10502838"/>
              <a:gd name="connsiteY4570" fmla="*/ 474737 h 6860376"/>
              <a:gd name="connsiteX4571" fmla="*/ 9167113 w 10502838"/>
              <a:gd name="connsiteY4571" fmla="*/ 550671 h 6860376"/>
              <a:gd name="connsiteX4572" fmla="*/ 8489086 w 10502838"/>
              <a:gd name="connsiteY4572" fmla="*/ 474737 h 6860376"/>
              <a:gd name="connsiteX4573" fmla="*/ 8468757 w 10502838"/>
              <a:gd name="connsiteY4573" fmla="*/ 495066 h 6860376"/>
              <a:gd name="connsiteX4574" fmla="*/ 8544691 w 10502838"/>
              <a:gd name="connsiteY4574" fmla="*/ 571001 h 6860376"/>
              <a:gd name="connsiteX4575" fmla="*/ 8468757 w 10502838"/>
              <a:gd name="connsiteY4575" fmla="*/ 646935 h 6860376"/>
              <a:gd name="connsiteX4576" fmla="*/ 8489086 w 10502838"/>
              <a:gd name="connsiteY4576" fmla="*/ 667264 h 6860376"/>
              <a:gd name="connsiteX4577" fmla="*/ 8565020 w 10502838"/>
              <a:gd name="connsiteY4577" fmla="*/ 591329 h 6860376"/>
              <a:gd name="connsiteX4578" fmla="*/ 8640954 w 10502838"/>
              <a:gd name="connsiteY4578" fmla="*/ 667264 h 6860376"/>
              <a:gd name="connsiteX4579" fmla="*/ 8661283 w 10502838"/>
              <a:gd name="connsiteY4579" fmla="*/ 646935 h 6860376"/>
              <a:gd name="connsiteX4580" fmla="*/ 8585349 w 10502838"/>
              <a:gd name="connsiteY4580" fmla="*/ 571001 h 6860376"/>
              <a:gd name="connsiteX4581" fmla="*/ 8661283 w 10502838"/>
              <a:gd name="connsiteY4581" fmla="*/ 495066 h 6860376"/>
              <a:gd name="connsiteX4582" fmla="*/ 8640954 w 10502838"/>
              <a:gd name="connsiteY4582" fmla="*/ 474737 h 6860376"/>
              <a:gd name="connsiteX4583" fmla="*/ 8565020 w 10502838"/>
              <a:gd name="connsiteY4583" fmla="*/ 550671 h 6860376"/>
              <a:gd name="connsiteX4584" fmla="*/ 7886396 w 10502838"/>
              <a:gd name="connsiteY4584" fmla="*/ 474737 h 6860376"/>
              <a:gd name="connsiteX4585" fmla="*/ 7866067 w 10502838"/>
              <a:gd name="connsiteY4585" fmla="*/ 495066 h 6860376"/>
              <a:gd name="connsiteX4586" fmla="*/ 7942001 w 10502838"/>
              <a:gd name="connsiteY4586" fmla="*/ 571001 h 6860376"/>
              <a:gd name="connsiteX4587" fmla="*/ 7866067 w 10502838"/>
              <a:gd name="connsiteY4587" fmla="*/ 646935 h 6860376"/>
              <a:gd name="connsiteX4588" fmla="*/ 7886396 w 10502838"/>
              <a:gd name="connsiteY4588" fmla="*/ 667264 h 6860376"/>
              <a:gd name="connsiteX4589" fmla="*/ 7962330 w 10502838"/>
              <a:gd name="connsiteY4589" fmla="*/ 591329 h 6860376"/>
              <a:gd name="connsiteX4590" fmla="*/ 8038264 w 10502838"/>
              <a:gd name="connsiteY4590" fmla="*/ 667264 h 6860376"/>
              <a:gd name="connsiteX4591" fmla="*/ 8058593 w 10502838"/>
              <a:gd name="connsiteY4591" fmla="*/ 646935 h 6860376"/>
              <a:gd name="connsiteX4592" fmla="*/ 7982659 w 10502838"/>
              <a:gd name="connsiteY4592" fmla="*/ 571001 h 6860376"/>
              <a:gd name="connsiteX4593" fmla="*/ 8058593 w 10502838"/>
              <a:gd name="connsiteY4593" fmla="*/ 495066 h 6860376"/>
              <a:gd name="connsiteX4594" fmla="*/ 8038264 w 10502838"/>
              <a:gd name="connsiteY4594" fmla="*/ 474737 h 6860376"/>
              <a:gd name="connsiteX4595" fmla="*/ 7962330 w 10502838"/>
              <a:gd name="connsiteY4595" fmla="*/ 550671 h 6860376"/>
              <a:gd name="connsiteX4596" fmla="*/ 7283705 w 10502838"/>
              <a:gd name="connsiteY4596" fmla="*/ 474737 h 6860376"/>
              <a:gd name="connsiteX4597" fmla="*/ 7263376 w 10502838"/>
              <a:gd name="connsiteY4597" fmla="*/ 495066 h 6860376"/>
              <a:gd name="connsiteX4598" fmla="*/ 7339310 w 10502838"/>
              <a:gd name="connsiteY4598" fmla="*/ 571001 h 6860376"/>
              <a:gd name="connsiteX4599" fmla="*/ 7263376 w 10502838"/>
              <a:gd name="connsiteY4599" fmla="*/ 646935 h 6860376"/>
              <a:gd name="connsiteX4600" fmla="*/ 7283705 w 10502838"/>
              <a:gd name="connsiteY4600" fmla="*/ 667264 h 6860376"/>
              <a:gd name="connsiteX4601" fmla="*/ 7359639 w 10502838"/>
              <a:gd name="connsiteY4601" fmla="*/ 591329 h 6860376"/>
              <a:gd name="connsiteX4602" fmla="*/ 7435573 w 10502838"/>
              <a:gd name="connsiteY4602" fmla="*/ 667264 h 6860376"/>
              <a:gd name="connsiteX4603" fmla="*/ 7455902 w 10502838"/>
              <a:gd name="connsiteY4603" fmla="*/ 646935 h 6860376"/>
              <a:gd name="connsiteX4604" fmla="*/ 7379968 w 10502838"/>
              <a:gd name="connsiteY4604" fmla="*/ 571001 h 6860376"/>
              <a:gd name="connsiteX4605" fmla="*/ 7455902 w 10502838"/>
              <a:gd name="connsiteY4605" fmla="*/ 495066 h 6860376"/>
              <a:gd name="connsiteX4606" fmla="*/ 7435573 w 10502838"/>
              <a:gd name="connsiteY4606" fmla="*/ 474737 h 6860376"/>
              <a:gd name="connsiteX4607" fmla="*/ 7359639 w 10502838"/>
              <a:gd name="connsiteY4607" fmla="*/ 550671 h 6860376"/>
              <a:gd name="connsiteX4608" fmla="*/ 6681612 w 10502838"/>
              <a:gd name="connsiteY4608" fmla="*/ 474737 h 6860376"/>
              <a:gd name="connsiteX4609" fmla="*/ 6661283 w 10502838"/>
              <a:gd name="connsiteY4609" fmla="*/ 495066 h 6860376"/>
              <a:gd name="connsiteX4610" fmla="*/ 6737217 w 10502838"/>
              <a:gd name="connsiteY4610" fmla="*/ 571001 h 6860376"/>
              <a:gd name="connsiteX4611" fmla="*/ 6661283 w 10502838"/>
              <a:gd name="connsiteY4611" fmla="*/ 646935 h 6860376"/>
              <a:gd name="connsiteX4612" fmla="*/ 6681612 w 10502838"/>
              <a:gd name="connsiteY4612" fmla="*/ 667264 h 6860376"/>
              <a:gd name="connsiteX4613" fmla="*/ 6757546 w 10502838"/>
              <a:gd name="connsiteY4613" fmla="*/ 591329 h 6860376"/>
              <a:gd name="connsiteX4614" fmla="*/ 6833480 w 10502838"/>
              <a:gd name="connsiteY4614" fmla="*/ 667264 h 6860376"/>
              <a:gd name="connsiteX4615" fmla="*/ 6853809 w 10502838"/>
              <a:gd name="connsiteY4615" fmla="*/ 646935 h 6860376"/>
              <a:gd name="connsiteX4616" fmla="*/ 6777875 w 10502838"/>
              <a:gd name="connsiteY4616" fmla="*/ 571001 h 6860376"/>
              <a:gd name="connsiteX4617" fmla="*/ 6853809 w 10502838"/>
              <a:gd name="connsiteY4617" fmla="*/ 495066 h 6860376"/>
              <a:gd name="connsiteX4618" fmla="*/ 6833480 w 10502838"/>
              <a:gd name="connsiteY4618" fmla="*/ 474737 h 6860376"/>
              <a:gd name="connsiteX4619" fmla="*/ 6757546 w 10502838"/>
              <a:gd name="connsiteY4619" fmla="*/ 550671 h 6860376"/>
              <a:gd name="connsiteX4620" fmla="*/ 6078921 w 10502838"/>
              <a:gd name="connsiteY4620" fmla="*/ 474737 h 6860376"/>
              <a:gd name="connsiteX4621" fmla="*/ 6058592 w 10502838"/>
              <a:gd name="connsiteY4621" fmla="*/ 495066 h 6860376"/>
              <a:gd name="connsiteX4622" fmla="*/ 6134526 w 10502838"/>
              <a:gd name="connsiteY4622" fmla="*/ 571001 h 6860376"/>
              <a:gd name="connsiteX4623" fmla="*/ 6058592 w 10502838"/>
              <a:gd name="connsiteY4623" fmla="*/ 646935 h 6860376"/>
              <a:gd name="connsiteX4624" fmla="*/ 6078921 w 10502838"/>
              <a:gd name="connsiteY4624" fmla="*/ 667264 h 6860376"/>
              <a:gd name="connsiteX4625" fmla="*/ 6154855 w 10502838"/>
              <a:gd name="connsiteY4625" fmla="*/ 591329 h 6860376"/>
              <a:gd name="connsiteX4626" fmla="*/ 6230789 w 10502838"/>
              <a:gd name="connsiteY4626" fmla="*/ 667264 h 6860376"/>
              <a:gd name="connsiteX4627" fmla="*/ 6251118 w 10502838"/>
              <a:gd name="connsiteY4627" fmla="*/ 646935 h 6860376"/>
              <a:gd name="connsiteX4628" fmla="*/ 6175184 w 10502838"/>
              <a:gd name="connsiteY4628" fmla="*/ 571001 h 6860376"/>
              <a:gd name="connsiteX4629" fmla="*/ 6251118 w 10502838"/>
              <a:gd name="connsiteY4629" fmla="*/ 495066 h 6860376"/>
              <a:gd name="connsiteX4630" fmla="*/ 6230789 w 10502838"/>
              <a:gd name="connsiteY4630" fmla="*/ 474737 h 6860376"/>
              <a:gd name="connsiteX4631" fmla="*/ 6154855 w 10502838"/>
              <a:gd name="connsiteY4631" fmla="*/ 550671 h 6860376"/>
              <a:gd name="connsiteX4632" fmla="*/ 5476828 w 10502838"/>
              <a:gd name="connsiteY4632" fmla="*/ 474737 h 6860376"/>
              <a:gd name="connsiteX4633" fmla="*/ 5456499 w 10502838"/>
              <a:gd name="connsiteY4633" fmla="*/ 495066 h 6860376"/>
              <a:gd name="connsiteX4634" fmla="*/ 5532433 w 10502838"/>
              <a:gd name="connsiteY4634" fmla="*/ 571001 h 6860376"/>
              <a:gd name="connsiteX4635" fmla="*/ 5456499 w 10502838"/>
              <a:gd name="connsiteY4635" fmla="*/ 646935 h 6860376"/>
              <a:gd name="connsiteX4636" fmla="*/ 5476828 w 10502838"/>
              <a:gd name="connsiteY4636" fmla="*/ 667264 h 6860376"/>
              <a:gd name="connsiteX4637" fmla="*/ 5552762 w 10502838"/>
              <a:gd name="connsiteY4637" fmla="*/ 591329 h 6860376"/>
              <a:gd name="connsiteX4638" fmla="*/ 5628697 w 10502838"/>
              <a:gd name="connsiteY4638" fmla="*/ 667264 h 6860376"/>
              <a:gd name="connsiteX4639" fmla="*/ 5649025 w 10502838"/>
              <a:gd name="connsiteY4639" fmla="*/ 646935 h 6860376"/>
              <a:gd name="connsiteX4640" fmla="*/ 5573091 w 10502838"/>
              <a:gd name="connsiteY4640" fmla="*/ 571001 h 6860376"/>
              <a:gd name="connsiteX4641" fmla="*/ 5649025 w 10502838"/>
              <a:gd name="connsiteY4641" fmla="*/ 495066 h 6860376"/>
              <a:gd name="connsiteX4642" fmla="*/ 5628697 w 10502838"/>
              <a:gd name="connsiteY4642" fmla="*/ 474737 h 6860376"/>
              <a:gd name="connsiteX4643" fmla="*/ 5552762 w 10502838"/>
              <a:gd name="connsiteY4643" fmla="*/ 550671 h 6860376"/>
              <a:gd name="connsiteX4644" fmla="*/ 4874137 w 10502838"/>
              <a:gd name="connsiteY4644" fmla="*/ 474737 h 6860376"/>
              <a:gd name="connsiteX4645" fmla="*/ 4853808 w 10502838"/>
              <a:gd name="connsiteY4645" fmla="*/ 495066 h 6860376"/>
              <a:gd name="connsiteX4646" fmla="*/ 4929742 w 10502838"/>
              <a:gd name="connsiteY4646" fmla="*/ 571001 h 6860376"/>
              <a:gd name="connsiteX4647" fmla="*/ 4853808 w 10502838"/>
              <a:gd name="connsiteY4647" fmla="*/ 646935 h 6860376"/>
              <a:gd name="connsiteX4648" fmla="*/ 4874137 w 10502838"/>
              <a:gd name="connsiteY4648" fmla="*/ 667264 h 6860376"/>
              <a:gd name="connsiteX4649" fmla="*/ 4950071 w 10502838"/>
              <a:gd name="connsiteY4649" fmla="*/ 591329 h 6860376"/>
              <a:gd name="connsiteX4650" fmla="*/ 5026005 w 10502838"/>
              <a:gd name="connsiteY4650" fmla="*/ 667264 h 6860376"/>
              <a:gd name="connsiteX4651" fmla="*/ 5046334 w 10502838"/>
              <a:gd name="connsiteY4651" fmla="*/ 646935 h 6860376"/>
              <a:gd name="connsiteX4652" fmla="*/ 4970400 w 10502838"/>
              <a:gd name="connsiteY4652" fmla="*/ 571001 h 6860376"/>
              <a:gd name="connsiteX4653" fmla="*/ 5046334 w 10502838"/>
              <a:gd name="connsiteY4653" fmla="*/ 495066 h 6860376"/>
              <a:gd name="connsiteX4654" fmla="*/ 5026005 w 10502838"/>
              <a:gd name="connsiteY4654" fmla="*/ 474737 h 6860376"/>
              <a:gd name="connsiteX4655" fmla="*/ 4950071 w 10502838"/>
              <a:gd name="connsiteY4655" fmla="*/ 550671 h 6860376"/>
              <a:gd name="connsiteX4656" fmla="*/ 4271446 w 10502838"/>
              <a:gd name="connsiteY4656" fmla="*/ 474737 h 6860376"/>
              <a:gd name="connsiteX4657" fmla="*/ 4251117 w 10502838"/>
              <a:gd name="connsiteY4657" fmla="*/ 495066 h 6860376"/>
              <a:gd name="connsiteX4658" fmla="*/ 4327052 w 10502838"/>
              <a:gd name="connsiteY4658" fmla="*/ 571001 h 6860376"/>
              <a:gd name="connsiteX4659" fmla="*/ 4251117 w 10502838"/>
              <a:gd name="connsiteY4659" fmla="*/ 646935 h 6860376"/>
              <a:gd name="connsiteX4660" fmla="*/ 4271446 w 10502838"/>
              <a:gd name="connsiteY4660" fmla="*/ 667264 h 6860376"/>
              <a:gd name="connsiteX4661" fmla="*/ 4347380 w 10502838"/>
              <a:gd name="connsiteY4661" fmla="*/ 591329 h 6860376"/>
              <a:gd name="connsiteX4662" fmla="*/ 4423315 w 10502838"/>
              <a:gd name="connsiteY4662" fmla="*/ 667264 h 6860376"/>
              <a:gd name="connsiteX4663" fmla="*/ 4443644 w 10502838"/>
              <a:gd name="connsiteY4663" fmla="*/ 646935 h 6860376"/>
              <a:gd name="connsiteX4664" fmla="*/ 4367709 w 10502838"/>
              <a:gd name="connsiteY4664" fmla="*/ 571001 h 6860376"/>
              <a:gd name="connsiteX4665" fmla="*/ 4443644 w 10502838"/>
              <a:gd name="connsiteY4665" fmla="*/ 495066 h 6860376"/>
              <a:gd name="connsiteX4666" fmla="*/ 4423315 w 10502838"/>
              <a:gd name="connsiteY4666" fmla="*/ 474737 h 6860376"/>
              <a:gd name="connsiteX4667" fmla="*/ 4347380 w 10502838"/>
              <a:gd name="connsiteY4667" fmla="*/ 550671 h 6860376"/>
              <a:gd name="connsiteX4668" fmla="*/ 3669354 w 10502838"/>
              <a:gd name="connsiteY4668" fmla="*/ 474737 h 6860376"/>
              <a:gd name="connsiteX4669" fmla="*/ 3649025 w 10502838"/>
              <a:gd name="connsiteY4669" fmla="*/ 495066 h 6860376"/>
              <a:gd name="connsiteX4670" fmla="*/ 3724959 w 10502838"/>
              <a:gd name="connsiteY4670" fmla="*/ 571001 h 6860376"/>
              <a:gd name="connsiteX4671" fmla="*/ 3649025 w 10502838"/>
              <a:gd name="connsiteY4671" fmla="*/ 646935 h 6860376"/>
              <a:gd name="connsiteX4672" fmla="*/ 3669354 w 10502838"/>
              <a:gd name="connsiteY4672" fmla="*/ 667264 h 6860376"/>
              <a:gd name="connsiteX4673" fmla="*/ 3745288 w 10502838"/>
              <a:gd name="connsiteY4673" fmla="*/ 591329 h 6860376"/>
              <a:gd name="connsiteX4674" fmla="*/ 3821222 w 10502838"/>
              <a:gd name="connsiteY4674" fmla="*/ 667264 h 6860376"/>
              <a:gd name="connsiteX4675" fmla="*/ 3841551 w 10502838"/>
              <a:gd name="connsiteY4675" fmla="*/ 646935 h 6860376"/>
              <a:gd name="connsiteX4676" fmla="*/ 3765617 w 10502838"/>
              <a:gd name="connsiteY4676" fmla="*/ 571001 h 6860376"/>
              <a:gd name="connsiteX4677" fmla="*/ 3841551 w 10502838"/>
              <a:gd name="connsiteY4677" fmla="*/ 495066 h 6860376"/>
              <a:gd name="connsiteX4678" fmla="*/ 3821222 w 10502838"/>
              <a:gd name="connsiteY4678" fmla="*/ 474737 h 6860376"/>
              <a:gd name="connsiteX4679" fmla="*/ 3745288 w 10502838"/>
              <a:gd name="connsiteY4679" fmla="*/ 550671 h 6860376"/>
              <a:gd name="connsiteX4680" fmla="*/ 3067314 w 10502838"/>
              <a:gd name="connsiteY4680" fmla="*/ 474737 h 6860376"/>
              <a:gd name="connsiteX4681" fmla="*/ 3046985 w 10502838"/>
              <a:gd name="connsiteY4681" fmla="*/ 495066 h 6860376"/>
              <a:gd name="connsiteX4682" fmla="*/ 3122920 w 10502838"/>
              <a:gd name="connsiteY4682" fmla="*/ 571001 h 6860376"/>
              <a:gd name="connsiteX4683" fmla="*/ 3046985 w 10502838"/>
              <a:gd name="connsiteY4683" fmla="*/ 646935 h 6860376"/>
              <a:gd name="connsiteX4684" fmla="*/ 3067314 w 10502838"/>
              <a:gd name="connsiteY4684" fmla="*/ 667264 h 6860376"/>
              <a:gd name="connsiteX4685" fmla="*/ 3142651 w 10502838"/>
              <a:gd name="connsiteY4685" fmla="*/ 591329 h 6860376"/>
              <a:gd name="connsiteX4686" fmla="*/ 3218589 w 10502838"/>
              <a:gd name="connsiteY4686" fmla="*/ 667264 h 6860376"/>
              <a:gd name="connsiteX4687" fmla="*/ 3238918 w 10502838"/>
              <a:gd name="connsiteY4687" fmla="*/ 646935 h 6860376"/>
              <a:gd name="connsiteX4688" fmla="*/ 3162980 w 10502838"/>
              <a:gd name="connsiteY4688" fmla="*/ 571001 h 6860376"/>
              <a:gd name="connsiteX4689" fmla="*/ 3238918 w 10502838"/>
              <a:gd name="connsiteY4689" fmla="*/ 495066 h 6860376"/>
              <a:gd name="connsiteX4690" fmla="*/ 3218589 w 10502838"/>
              <a:gd name="connsiteY4690" fmla="*/ 474737 h 6860376"/>
              <a:gd name="connsiteX4691" fmla="*/ 3142651 w 10502838"/>
              <a:gd name="connsiteY4691" fmla="*/ 550671 h 6860376"/>
              <a:gd name="connsiteX4692" fmla="*/ 2464615 w 10502838"/>
              <a:gd name="connsiteY4692" fmla="*/ 474737 h 6860376"/>
              <a:gd name="connsiteX4693" fmla="*/ 2444286 w 10502838"/>
              <a:gd name="connsiteY4693" fmla="*/ 495066 h 6860376"/>
              <a:gd name="connsiteX4694" fmla="*/ 2520223 w 10502838"/>
              <a:gd name="connsiteY4694" fmla="*/ 571001 h 6860376"/>
              <a:gd name="connsiteX4695" fmla="*/ 2444286 w 10502838"/>
              <a:gd name="connsiteY4695" fmla="*/ 646935 h 6860376"/>
              <a:gd name="connsiteX4696" fmla="*/ 2464615 w 10502838"/>
              <a:gd name="connsiteY4696" fmla="*/ 667264 h 6860376"/>
              <a:gd name="connsiteX4697" fmla="*/ 2540553 w 10502838"/>
              <a:gd name="connsiteY4697" fmla="*/ 591329 h 6860376"/>
              <a:gd name="connsiteX4698" fmla="*/ 2616487 w 10502838"/>
              <a:gd name="connsiteY4698" fmla="*/ 667264 h 6860376"/>
              <a:gd name="connsiteX4699" fmla="*/ 2636816 w 10502838"/>
              <a:gd name="connsiteY4699" fmla="*/ 646935 h 6860376"/>
              <a:gd name="connsiteX4700" fmla="*/ 2560882 w 10502838"/>
              <a:gd name="connsiteY4700" fmla="*/ 571001 h 6860376"/>
              <a:gd name="connsiteX4701" fmla="*/ 2636816 w 10502838"/>
              <a:gd name="connsiteY4701" fmla="*/ 495066 h 6860376"/>
              <a:gd name="connsiteX4702" fmla="*/ 2616487 w 10502838"/>
              <a:gd name="connsiteY4702" fmla="*/ 474737 h 6860376"/>
              <a:gd name="connsiteX4703" fmla="*/ 2540553 w 10502838"/>
              <a:gd name="connsiteY4703" fmla="*/ 550671 h 6860376"/>
              <a:gd name="connsiteX4704" fmla="*/ 1861918 w 10502838"/>
              <a:gd name="connsiteY4704" fmla="*/ 474737 h 6860376"/>
              <a:gd name="connsiteX4705" fmla="*/ 1841588 w 10502838"/>
              <a:gd name="connsiteY4705" fmla="*/ 495066 h 6860376"/>
              <a:gd name="connsiteX4706" fmla="*/ 1917524 w 10502838"/>
              <a:gd name="connsiteY4706" fmla="*/ 571001 h 6860376"/>
              <a:gd name="connsiteX4707" fmla="*/ 1841588 w 10502838"/>
              <a:gd name="connsiteY4707" fmla="*/ 646935 h 6860376"/>
              <a:gd name="connsiteX4708" fmla="*/ 1861918 w 10502838"/>
              <a:gd name="connsiteY4708" fmla="*/ 667264 h 6860376"/>
              <a:gd name="connsiteX4709" fmla="*/ 1937853 w 10502838"/>
              <a:gd name="connsiteY4709" fmla="*/ 591329 h 6860376"/>
              <a:gd name="connsiteX4710" fmla="*/ 2013788 w 10502838"/>
              <a:gd name="connsiteY4710" fmla="*/ 667264 h 6860376"/>
              <a:gd name="connsiteX4711" fmla="*/ 2034117 w 10502838"/>
              <a:gd name="connsiteY4711" fmla="*/ 646935 h 6860376"/>
              <a:gd name="connsiteX4712" fmla="*/ 1958182 w 10502838"/>
              <a:gd name="connsiteY4712" fmla="*/ 571001 h 6860376"/>
              <a:gd name="connsiteX4713" fmla="*/ 2034117 w 10502838"/>
              <a:gd name="connsiteY4713" fmla="*/ 495066 h 6860376"/>
              <a:gd name="connsiteX4714" fmla="*/ 2013788 w 10502838"/>
              <a:gd name="connsiteY4714" fmla="*/ 474737 h 6860376"/>
              <a:gd name="connsiteX4715" fmla="*/ 1937853 w 10502838"/>
              <a:gd name="connsiteY4715" fmla="*/ 550671 h 6860376"/>
              <a:gd name="connsiteX4716" fmla="*/ 1259817 w 10502838"/>
              <a:gd name="connsiteY4716" fmla="*/ 474737 h 6860376"/>
              <a:gd name="connsiteX4717" fmla="*/ 1239491 w 10502838"/>
              <a:gd name="connsiteY4717" fmla="*/ 495066 h 6860376"/>
              <a:gd name="connsiteX4718" fmla="*/ 1315422 w 10502838"/>
              <a:gd name="connsiteY4718" fmla="*/ 571001 h 6860376"/>
              <a:gd name="connsiteX4719" fmla="*/ 1239491 w 10502838"/>
              <a:gd name="connsiteY4719" fmla="*/ 646935 h 6860376"/>
              <a:gd name="connsiteX4720" fmla="*/ 1259817 w 10502838"/>
              <a:gd name="connsiteY4720" fmla="*/ 667264 h 6860376"/>
              <a:gd name="connsiteX4721" fmla="*/ 1335752 w 10502838"/>
              <a:gd name="connsiteY4721" fmla="*/ 591329 h 6860376"/>
              <a:gd name="connsiteX4722" fmla="*/ 1411686 w 10502838"/>
              <a:gd name="connsiteY4722" fmla="*/ 667264 h 6860376"/>
              <a:gd name="connsiteX4723" fmla="*/ 1432014 w 10502838"/>
              <a:gd name="connsiteY4723" fmla="*/ 646935 h 6860376"/>
              <a:gd name="connsiteX4724" fmla="*/ 1356081 w 10502838"/>
              <a:gd name="connsiteY4724" fmla="*/ 571001 h 6860376"/>
              <a:gd name="connsiteX4725" fmla="*/ 1432014 w 10502838"/>
              <a:gd name="connsiteY4725" fmla="*/ 495066 h 6860376"/>
              <a:gd name="connsiteX4726" fmla="*/ 1411686 w 10502838"/>
              <a:gd name="connsiteY4726" fmla="*/ 474737 h 6860376"/>
              <a:gd name="connsiteX4727" fmla="*/ 1335752 w 10502838"/>
              <a:gd name="connsiteY4727" fmla="*/ 550671 h 6860376"/>
              <a:gd name="connsiteX4728" fmla="*/ 657131 w 10502838"/>
              <a:gd name="connsiteY4728" fmla="*/ 474737 h 6860376"/>
              <a:gd name="connsiteX4729" fmla="*/ 636803 w 10502838"/>
              <a:gd name="connsiteY4729" fmla="*/ 495066 h 6860376"/>
              <a:gd name="connsiteX4730" fmla="*/ 712737 w 10502838"/>
              <a:gd name="connsiteY4730" fmla="*/ 571001 h 6860376"/>
              <a:gd name="connsiteX4731" fmla="*/ 636803 w 10502838"/>
              <a:gd name="connsiteY4731" fmla="*/ 646935 h 6860376"/>
              <a:gd name="connsiteX4732" fmla="*/ 657131 w 10502838"/>
              <a:gd name="connsiteY4732" fmla="*/ 667264 h 6860376"/>
              <a:gd name="connsiteX4733" fmla="*/ 733066 w 10502838"/>
              <a:gd name="connsiteY4733" fmla="*/ 591329 h 6860376"/>
              <a:gd name="connsiteX4734" fmla="*/ 809000 w 10502838"/>
              <a:gd name="connsiteY4734" fmla="*/ 667264 h 6860376"/>
              <a:gd name="connsiteX4735" fmla="*/ 829329 w 10502838"/>
              <a:gd name="connsiteY4735" fmla="*/ 646935 h 6860376"/>
              <a:gd name="connsiteX4736" fmla="*/ 753395 w 10502838"/>
              <a:gd name="connsiteY4736" fmla="*/ 571001 h 6860376"/>
              <a:gd name="connsiteX4737" fmla="*/ 829329 w 10502838"/>
              <a:gd name="connsiteY4737" fmla="*/ 495066 h 6860376"/>
              <a:gd name="connsiteX4738" fmla="*/ 809000 w 10502838"/>
              <a:gd name="connsiteY4738" fmla="*/ 474737 h 6860376"/>
              <a:gd name="connsiteX4739" fmla="*/ 733066 w 10502838"/>
              <a:gd name="connsiteY4739" fmla="*/ 550671 h 6860376"/>
              <a:gd name="connsiteX4740" fmla="*/ 55038 w 10502838"/>
              <a:gd name="connsiteY4740" fmla="*/ 474737 h 6860376"/>
              <a:gd name="connsiteX4741" fmla="*/ 34709 w 10502838"/>
              <a:gd name="connsiteY4741" fmla="*/ 495066 h 6860376"/>
              <a:gd name="connsiteX4742" fmla="*/ 110643 w 10502838"/>
              <a:gd name="connsiteY4742" fmla="*/ 571001 h 6860376"/>
              <a:gd name="connsiteX4743" fmla="*/ 34111 w 10502838"/>
              <a:gd name="connsiteY4743" fmla="*/ 646935 h 6860376"/>
              <a:gd name="connsiteX4744" fmla="*/ 54440 w 10502838"/>
              <a:gd name="connsiteY4744" fmla="*/ 667264 h 6860376"/>
              <a:gd name="connsiteX4745" fmla="*/ 130374 w 10502838"/>
              <a:gd name="connsiteY4745" fmla="*/ 591329 h 6860376"/>
              <a:gd name="connsiteX4746" fmla="*/ 206309 w 10502838"/>
              <a:gd name="connsiteY4746" fmla="*/ 667264 h 6860376"/>
              <a:gd name="connsiteX4747" fmla="*/ 226637 w 10502838"/>
              <a:gd name="connsiteY4747" fmla="*/ 646935 h 6860376"/>
              <a:gd name="connsiteX4748" fmla="*/ 151301 w 10502838"/>
              <a:gd name="connsiteY4748" fmla="*/ 571001 h 6860376"/>
              <a:gd name="connsiteX4749" fmla="*/ 227236 w 10502838"/>
              <a:gd name="connsiteY4749" fmla="*/ 495066 h 6860376"/>
              <a:gd name="connsiteX4750" fmla="*/ 206907 w 10502838"/>
              <a:gd name="connsiteY4750" fmla="*/ 474737 h 6860376"/>
              <a:gd name="connsiteX4751" fmla="*/ 130374 w 10502838"/>
              <a:gd name="connsiteY4751" fmla="*/ 550671 h 6860376"/>
              <a:gd name="connsiteX4752" fmla="*/ 5476828 w 10502838"/>
              <a:gd name="connsiteY4752" fmla="*/ 449027 h 6860376"/>
              <a:gd name="connsiteX4753" fmla="*/ 5552762 w 10502838"/>
              <a:gd name="connsiteY4753" fmla="*/ 524961 h 6860376"/>
              <a:gd name="connsiteX4754" fmla="*/ 5628697 w 10502838"/>
              <a:gd name="connsiteY4754" fmla="*/ 449027 h 6860376"/>
              <a:gd name="connsiteX4755" fmla="*/ 5674735 w 10502838"/>
              <a:gd name="connsiteY4755" fmla="*/ 495066 h 6860376"/>
              <a:gd name="connsiteX4756" fmla="*/ 5598801 w 10502838"/>
              <a:gd name="connsiteY4756" fmla="*/ 571001 h 6860376"/>
              <a:gd name="connsiteX4757" fmla="*/ 5674735 w 10502838"/>
              <a:gd name="connsiteY4757" fmla="*/ 646935 h 6860376"/>
              <a:gd name="connsiteX4758" fmla="*/ 5628099 w 10502838"/>
              <a:gd name="connsiteY4758" fmla="*/ 692376 h 6860376"/>
              <a:gd name="connsiteX4759" fmla="*/ 5552164 w 10502838"/>
              <a:gd name="connsiteY4759" fmla="*/ 616442 h 6860376"/>
              <a:gd name="connsiteX4760" fmla="*/ 5476828 w 10502838"/>
              <a:gd name="connsiteY4760" fmla="*/ 692376 h 6860376"/>
              <a:gd name="connsiteX4761" fmla="*/ 5430789 w 10502838"/>
              <a:gd name="connsiteY4761" fmla="*/ 646337 h 6860376"/>
              <a:gd name="connsiteX4762" fmla="*/ 5506723 w 10502838"/>
              <a:gd name="connsiteY4762" fmla="*/ 571001 h 6860376"/>
              <a:gd name="connsiteX4763" fmla="*/ 5430789 w 10502838"/>
              <a:gd name="connsiteY4763" fmla="*/ 495066 h 6860376"/>
              <a:gd name="connsiteX4764" fmla="*/ 3067314 w 10502838"/>
              <a:gd name="connsiteY4764" fmla="*/ 449027 h 6860376"/>
              <a:gd name="connsiteX4765" fmla="*/ 3143249 w 10502838"/>
              <a:gd name="connsiteY4765" fmla="*/ 524961 h 6860376"/>
              <a:gd name="connsiteX4766" fmla="*/ 3219187 w 10502838"/>
              <a:gd name="connsiteY4766" fmla="*/ 449027 h 6860376"/>
              <a:gd name="connsiteX4767" fmla="*/ 3265225 w 10502838"/>
              <a:gd name="connsiteY4767" fmla="*/ 495066 h 6860376"/>
              <a:gd name="connsiteX4768" fmla="*/ 3189291 w 10502838"/>
              <a:gd name="connsiteY4768" fmla="*/ 571001 h 6860376"/>
              <a:gd name="connsiteX4769" fmla="*/ 3265225 w 10502838"/>
              <a:gd name="connsiteY4769" fmla="*/ 646935 h 6860376"/>
              <a:gd name="connsiteX4770" fmla="*/ 3218589 w 10502838"/>
              <a:gd name="connsiteY4770" fmla="*/ 692376 h 6860376"/>
              <a:gd name="connsiteX4771" fmla="*/ 3142651 w 10502838"/>
              <a:gd name="connsiteY4771" fmla="*/ 616442 h 6860376"/>
              <a:gd name="connsiteX4772" fmla="*/ 3067314 w 10502838"/>
              <a:gd name="connsiteY4772" fmla="*/ 692376 h 6860376"/>
              <a:gd name="connsiteX4773" fmla="*/ 3021275 w 10502838"/>
              <a:gd name="connsiteY4773" fmla="*/ 646337 h 6860376"/>
              <a:gd name="connsiteX4774" fmla="*/ 3097211 w 10502838"/>
              <a:gd name="connsiteY4774" fmla="*/ 571001 h 6860376"/>
              <a:gd name="connsiteX4775" fmla="*/ 3021275 w 10502838"/>
              <a:gd name="connsiteY4775" fmla="*/ 495066 h 6860376"/>
              <a:gd name="connsiteX4776" fmla="*/ 1259817 w 10502838"/>
              <a:gd name="connsiteY4776" fmla="*/ 449027 h 6860376"/>
              <a:gd name="connsiteX4777" fmla="*/ 1335752 w 10502838"/>
              <a:gd name="connsiteY4777" fmla="*/ 524961 h 6860376"/>
              <a:gd name="connsiteX4778" fmla="*/ 1411089 w 10502838"/>
              <a:gd name="connsiteY4778" fmla="*/ 449625 h 6860376"/>
              <a:gd name="connsiteX4779" fmla="*/ 1457127 w 10502838"/>
              <a:gd name="connsiteY4779" fmla="*/ 495664 h 6860376"/>
              <a:gd name="connsiteX4780" fmla="*/ 1381192 w 10502838"/>
              <a:gd name="connsiteY4780" fmla="*/ 571001 h 6860376"/>
              <a:gd name="connsiteX4781" fmla="*/ 1457127 w 10502838"/>
              <a:gd name="connsiteY4781" fmla="*/ 646935 h 6860376"/>
              <a:gd name="connsiteX4782" fmla="*/ 1411089 w 10502838"/>
              <a:gd name="connsiteY4782" fmla="*/ 692974 h 6860376"/>
              <a:gd name="connsiteX4783" fmla="*/ 1335153 w 10502838"/>
              <a:gd name="connsiteY4783" fmla="*/ 617040 h 6860376"/>
              <a:gd name="connsiteX4784" fmla="*/ 1259817 w 10502838"/>
              <a:gd name="connsiteY4784" fmla="*/ 692376 h 6860376"/>
              <a:gd name="connsiteX4785" fmla="*/ 1213782 w 10502838"/>
              <a:gd name="connsiteY4785" fmla="*/ 646337 h 6860376"/>
              <a:gd name="connsiteX4786" fmla="*/ 1289711 w 10502838"/>
              <a:gd name="connsiteY4786" fmla="*/ 570403 h 6860376"/>
              <a:gd name="connsiteX4787" fmla="*/ 1213782 w 10502838"/>
              <a:gd name="connsiteY4787" fmla="*/ 495066 h 6860376"/>
              <a:gd name="connsiteX4788" fmla="*/ 55038 w 10502838"/>
              <a:gd name="connsiteY4788" fmla="*/ 449027 h 6860376"/>
              <a:gd name="connsiteX4789" fmla="*/ 130972 w 10502838"/>
              <a:gd name="connsiteY4789" fmla="*/ 524961 h 6860376"/>
              <a:gd name="connsiteX4790" fmla="*/ 206907 w 10502838"/>
              <a:gd name="connsiteY4790" fmla="*/ 449027 h 6860376"/>
              <a:gd name="connsiteX4791" fmla="*/ 252945 w 10502838"/>
              <a:gd name="connsiteY4791" fmla="*/ 495066 h 6860376"/>
              <a:gd name="connsiteX4792" fmla="*/ 176413 w 10502838"/>
              <a:gd name="connsiteY4792" fmla="*/ 571001 h 6860376"/>
              <a:gd name="connsiteX4793" fmla="*/ 252347 w 10502838"/>
              <a:gd name="connsiteY4793" fmla="*/ 646935 h 6860376"/>
              <a:gd name="connsiteX4794" fmla="*/ 206309 w 10502838"/>
              <a:gd name="connsiteY4794" fmla="*/ 692974 h 6860376"/>
              <a:gd name="connsiteX4795" fmla="*/ 130374 w 10502838"/>
              <a:gd name="connsiteY4795" fmla="*/ 617040 h 6860376"/>
              <a:gd name="connsiteX4796" fmla="*/ 55038 w 10502838"/>
              <a:gd name="connsiteY4796" fmla="*/ 692376 h 6860376"/>
              <a:gd name="connsiteX4797" fmla="*/ 9000 w 10502838"/>
              <a:gd name="connsiteY4797" fmla="*/ 646337 h 6860376"/>
              <a:gd name="connsiteX4798" fmla="*/ 84933 w 10502838"/>
              <a:gd name="connsiteY4798" fmla="*/ 570403 h 6860376"/>
              <a:gd name="connsiteX4799" fmla="*/ 9000 w 10502838"/>
              <a:gd name="connsiteY4799" fmla="*/ 495066 h 6860376"/>
              <a:gd name="connsiteX4800" fmla="*/ 10295963 w 10502838"/>
              <a:gd name="connsiteY4800" fmla="*/ 448429 h 6860376"/>
              <a:gd name="connsiteX4801" fmla="*/ 10371897 w 10502838"/>
              <a:gd name="connsiteY4801" fmla="*/ 524363 h 6860376"/>
              <a:gd name="connsiteX4802" fmla="*/ 10447831 w 10502838"/>
              <a:gd name="connsiteY4802" fmla="*/ 448429 h 6860376"/>
              <a:gd name="connsiteX4803" fmla="*/ 10493870 w 10502838"/>
              <a:gd name="connsiteY4803" fmla="*/ 494468 h 6860376"/>
              <a:gd name="connsiteX4804" fmla="*/ 10417936 w 10502838"/>
              <a:gd name="connsiteY4804" fmla="*/ 570403 h 6860376"/>
              <a:gd name="connsiteX4805" fmla="*/ 10493870 w 10502838"/>
              <a:gd name="connsiteY4805" fmla="*/ 646337 h 6860376"/>
              <a:gd name="connsiteX4806" fmla="*/ 10447831 w 10502838"/>
              <a:gd name="connsiteY4806" fmla="*/ 692376 h 6860376"/>
              <a:gd name="connsiteX4807" fmla="*/ 10371897 w 10502838"/>
              <a:gd name="connsiteY4807" fmla="*/ 616442 h 6860376"/>
              <a:gd name="connsiteX4808" fmla="*/ 10295963 w 10502838"/>
              <a:gd name="connsiteY4808" fmla="*/ 692376 h 6860376"/>
              <a:gd name="connsiteX4809" fmla="*/ 10249924 w 10502838"/>
              <a:gd name="connsiteY4809" fmla="*/ 646337 h 6860376"/>
              <a:gd name="connsiteX4810" fmla="*/ 10325858 w 10502838"/>
              <a:gd name="connsiteY4810" fmla="*/ 570403 h 6860376"/>
              <a:gd name="connsiteX4811" fmla="*/ 10249924 w 10502838"/>
              <a:gd name="connsiteY4811" fmla="*/ 494468 h 6860376"/>
              <a:gd name="connsiteX4812" fmla="*/ 9693272 w 10502838"/>
              <a:gd name="connsiteY4812" fmla="*/ 448429 h 6860376"/>
              <a:gd name="connsiteX4813" fmla="*/ 9769206 w 10502838"/>
              <a:gd name="connsiteY4813" fmla="*/ 524363 h 6860376"/>
              <a:gd name="connsiteX4814" fmla="*/ 9845140 w 10502838"/>
              <a:gd name="connsiteY4814" fmla="*/ 448429 h 6860376"/>
              <a:gd name="connsiteX4815" fmla="*/ 9891180 w 10502838"/>
              <a:gd name="connsiteY4815" fmla="*/ 494468 h 6860376"/>
              <a:gd name="connsiteX4816" fmla="*/ 9815245 w 10502838"/>
              <a:gd name="connsiteY4816" fmla="*/ 570403 h 6860376"/>
              <a:gd name="connsiteX4817" fmla="*/ 9891180 w 10502838"/>
              <a:gd name="connsiteY4817" fmla="*/ 646337 h 6860376"/>
              <a:gd name="connsiteX4818" fmla="*/ 9845140 w 10502838"/>
              <a:gd name="connsiteY4818" fmla="*/ 692376 h 6860376"/>
              <a:gd name="connsiteX4819" fmla="*/ 9769206 w 10502838"/>
              <a:gd name="connsiteY4819" fmla="*/ 616442 h 6860376"/>
              <a:gd name="connsiteX4820" fmla="*/ 9693272 w 10502838"/>
              <a:gd name="connsiteY4820" fmla="*/ 692376 h 6860376"/>
              <a:gd name="connsiteX4821" fmla="*/ 9647233 w 10502838"/>
              <a:gd name="connsiteY4821" fmla="*/ 646337 h 6860376"/>
              <a:gd name="connsiteX4822" fmla="*/ 9723167 w 10502838"/>
              <a:gd name="connsiteY4822" fmla="*/ 570403 h 6860376"/>
              <a:gd name="connsiteX4823" fmla="*/ 9647233 w 10502838"/>
              <a:gd name="connsiteY4823" fmla="*/ 494468 h 6860376"/>
              <a:gd name="connsiteX4824" fmla="*/ 9091777 w 10502838"/>
              <a:gd name="connsiteY4824" fmla="*/ 448429 h 6860376"/>
              <a:gd name="connsiteX4825" fmla="*/ 9167711 w 10502838"/>
              <a:gd name="connsiteY4825" fmla="*/ 524363 h 6860376"/>
              <a:gd name="connsiteX4826" fmla="*/ 9243645 w 10502838"/>
              <a:gd name="connsiteY4826" fmla="*/ 448429 h 6860376"/>
              <a:gd name="connsiteX4827" fmla="*/ 9289684 w 10502838"/>
              <a:gd name="connsiteY4827" fmla="*/ 494468 h 6860376"/>
              <a:gd name="connsiteX4828" fmla="*/ 9213750 w 10502838"/>
              <a:gd name="connsiteY4828" fmla="*/ 570403 h 6860376"/>
              <a:gd name="connsiteX4829" fmla="*/ 9289684 w 10502838"/>
              <a:gd name="connsiteY4829" fmla="*/ 646337 h 6860376"/>
              <a:gd name="connsiteX4830" fmla="*/ 9243645 w 10502838"/>
              <a:gd name="connsiteY4830" fmla="*/ 692376 h 6860376"/>
              <a:gd name="connsiteX4831" fmla="*/ 9167711 w 10502838"/>
              <a:gd name="connsiteY4831" fmla="*/ 616442 h 6860376"/>
              <a:gd name="connsiteX4832" fmla="*/ 9091777 w 10502838"/>
              <a:gd name="connsiteY4832" fmla="*/ 692376 h 6860376"/>
              <a:gd name="connsiteX4833" fmla="*/ 9045738 w 10502838"/>
              <a:gd name="connsiteY4833" fmla="*/ 646337 h 6860376"/>
              <a:gd name="connsiteX4834" fmla="*/ 9121672 w 10502838"/>
              <a:gd name="connsiteY4834" fmla="*/ 570403 h 6860376"/>
              <a:gd name="connsiteX4835" fmla="*/ 9045738 w 10502838"/>
              <a:gd name="connsiteY4835" fmla="*/ 494468 h 6860376"/>
              <a:gd name="connsiteX4836" fmla="*/ 8488488 w 10502838"/>
              <a:gd name="connsiteY4836" fmla="*/ 448429 h 6860376"/>
              <a:gd name="connsiteX4837" fmla="*/ 8564422 w 10502838"/>
              <a:gd name="connsiteY4837" fmla="*/ 524363 h 6860376"/>
              <a:gd name="connsiteX4838" fmla="*/ 8640356 w 10502838"/>
              <a:gd name="connsiteY4838" fmla="*/ 448429 h 6860376"/>
              <a:gd name="connsiteX4839" fmla="*/ 8686396 w 10502838"/>
              <a:gd name="connsiteY4839" fmla="*/ 494468 h 6860376"/>
              <a:gd name="connsiteX4840" fmla="*/ 8610461 w 10502838"/>
              <a:gd name="connsiteY4840" fmla="*/ 570403 h 6860376"/>
              <a:gd name="connsiteX4841" fmla="*/ 8686396 w 10502838"/>
              <a:gd name="connsiteY4841" fmla="*/ 646337 h 6860376"/>
              <a:gd name="connsiteX4842" fmla="*/ 8640356 w 10502838"/>
              <a:gd name="connsiteY4842" fmla="*/ 692376 h 6860376"/>
              <a:gd name="connsiteX4843" fmla="*/ 8564422 w 10502838"/>
              <a:gd name="connsiteY4843" fmla="*/ 616442 h 6860376"/>
              <a:gd name="connsiteX4844" fmla="*/ 8488488 w 10502838"/>
              <a:gd name="connsiteY4844" fmla="*/ 692376 h 6860376"/>
              <a:gd name="connsiteX4845" fmla="*/ 8442449 w 10502838"/>
              <a:gd name="connsiteY4845" fmla="*/ 646337 h 6860376"/>
              <a:gd name="connsiteX4846" fmla="*/ 8518383 w 10502838"/>
              <a:gd name="connsiteY4846" fmla="*/ 570403 h 6860376"/>
              <a:gd name="connsiteX4847" fmla="*/ 8442449 w 10502838"/>
              <a:gd name="connsiteY4847" fmla="*/ 494468 h 6860376"/>
              <a:gd name="connsiteX4848" fmla="*/ 7886396 w 10502838"/>
              <a:gd name="connsiteY4848" fmla="*/ 448429 h 6860376"/>
              <a:gd name="connsiteX4849" fmla="*/ 7962330 w 10502838"/>
              <a:gd name="connsiteY4849" fmla="*/ 524363 h 6860376"/>
              <a:gd name="connsiteX4850" fmla="*/ 8038264 w 10502838"/>
              <a:gd name="connsiteY4850" fmla="*/ 448429 h 6860376"/>
              <a:gd name="connsiteX4851" fmla="*/ 8084303 w 10502838"/>
              <a:gd name="connsiteY4851" fmla="*/ 494468 h 6860376"/>
              <a:gd name="connsiteX4852" fmla="*/ 8008369 w 10502838"/>
              <a:gd name="connsiteY4852" fmla="*/ 570403 h 6860376"/>
              <a:gd name="connsiteX4853" fmla="*/ 8084303 w 10502838"/>
              <a:gd name="connsiteY4853" fmla="*/ 646337 h 6860376"/>
              <a:gd name="connsiteX4854" fmla="*/ 8038264 w 10502838"/>
              <a:gd name="connsiteY4854" fmla="*/ 692376 h 6860376"/>
              <a:gd name="connsiteX4855" fmla="*/ 7962330 w 10502838"/>
              <a:gd name="connsiteY4855" fmla="*/ 616442 h 6860376"/>
              <a:gd name="connsiteX4856" fmla="*/ 7886396 w 10502838"/>
              <a:gd name="connsiteY4856" fmla="*/ 692376 h 6860376"/>
              <a:gd name="connsiteX4857" fmla="*/ 7840357 w 10502838"/>
              <a:gd name="connsiteY4857" fmla="*/ 646337 h 6860376"/>
              <a:gd name="connsiteX4858" fmla="*/ 7916291 w 10502838"/>
              <a:gd name="connsiteY4858" fmla="*/ 570403 h 6860376"/>
              <a:gd name="connsiteX4859" fmla="*/ 7840357 w 10502838"/>
              <a:gd name="connsiteY4859" fmla="*/ 494468 h 6860376"/>
              <a:gd name="connsiteX4860" fmla="*/ 7283705 w 10502838"/>
              <a:gd name="connsiteY4860" fmla="*/ 448429 h 6860376"/>
              <a:gd name="connsiteX4861" fmla="*/ 7359639 w 10502838"/>
              <a:gd name="connsiteY4861" fmla="*/ 524363 h 6860376"/>
              <a:gd name="connsiteX4862" fmla="*/ 7435573 w 10502838"/>
              <a:gd name="connsiteY4862" fmla="*/ 448429 h 6860376"/>
              <a:gd name="connsiteX4863" fmla="*/ 7481613 w 10502838"/>
              <a:gd name="connsiteY4863" fmla="*/ 494468 h 6860376"/>
              <a:gd name="connsiteX4864" fmla="*/ 7405678 w 10502838"/>
              <a:gd name="connsiteY4864" fmla="*/ 570403 h 6860376"/>
              <a:gd name="connsiteX4865" fmla="*/ 7481613 w 10502838"/>
              <a:gd name="connsiteY4865" fmla="*/ 646337 h 6860376"/>
              <a:gd name="connsiteX4866" fmla="*/ 7435573 w 10502838"/>
              <a:gd name="connsiteY4866" fmla="*/ 692376 h 6860376"/>
              <a:gd name="connsiteX4867" fmla="*/ 7359639 w 10502838"/>
              <a:gd name="connsiteY4867" fmla="*/ 616442 h 6860376"/>
              <a:gd name="connsiteX4868" fmla="*/ 7283705 w 10502838"/>
              <a:gd name="connsiteY4868" fmla="*/ 692376 h 6860376"/>
              <a:gd name="connsiteX4869" fmla="*/ 7237666 w 10502838"/>
              <a:gd name="connsiteY4869" fmla="*/ 646337 h 6860376"/>
              <a:gd name="connsiteX4870" fmla="*/ 7313600 w 10502838"/>
              <a:gd name="connsiteY4870" fmla="*/ 570403 h 6860376"/>
              <a:gd name="connsiteX4871" fmla="*/ 7237666 w 10502838"/>
              <a:gd name="connsiteY4871" fmla="*/ 494468 h 6860376"/>
              <a:gd name="connsiteX4872" fmla="*/ 6681612 w 10502838"/>
              <a:gd name="connsiteY4872" fmla="*/ 448429 h 6860376"/>
              <a:gd name="connsiteX4873" fmla="*/ 6757546 w 10502838"/>
              <a:gd name="connsiteY4873" fmla="*/ 524363 h 6860376"/>
              <a:gd name="connsiteX4874" fmla="*/ 6833480 w 10502838"/>
              <a:gd name="connsiteY4874" fmla="*/ 448429 h 6860376"/>
              <a:gd name="connsiteX4875" fmla="*/ 6879519 w 10502838"/>
              <a:gd name="connsiteY4875" fmla="*/ 494468 h 6860376"/>
              <a:gd name="connsiteX4876" fmla="*/ 6803585 w 10502838"/>
              <a:gd name="connsiteY4876" fmla="*/ 570403 h 6860376"/>
              <a:gd name="connsiteX4877" fmla="*/ 6879519 w 10502838"/>
              <a:gd name="connsiteY4877" fmla="*/ 646337 h 6860376"/>
              <a:gd name="connsiteX4878" fmla="*/ 6833480 w 10502838"/>
              <a:gd name="connsiteY4878" fmla="*/ 692376 h 6860376"/>
              <a:gd name="connsiteX4879" fmla="*/ 6757546 w 10502838"/>
              <a:gd name="connsiteY4879" fmla="*/ 616442 h 6860376"/>
              <a:gd name="connsiteX4880" fmla="*/ 6681612 w 10502838"/>
              <a:gd name="connsiteY4880" fmla="*/ 692376 h 6860376"/>
              <a:gd name="connsiteX4881" fmla="*/ 6635573 w 10502838"/>
              <a:gd name="connsiteY4881" fmla="*/ 646337 h 6860376"/>
              <a:gd name="connsiteX4882" fmla="*/ 6711507 w 10502838"/>
              <a:gd name="connsiteY4882" fmla="*/ 570403 h 6860376"/>
              <a:gd name="connsiteX4883" fmla="*/ 6635573 w 10502838"/>
              <a:gd name="connsiteY4883" fmla="*/ 494468 h 6860376"/>
              <a:gd name="connsiteX4884" fmla="*/ 6078921 w 10502838"/>
              <a:gd name="connsiteY4884" fmla="*/ 448429 h 6860376"/>
              <a:gd name="connsiteX4885" fmla="*/ 6154855 w 10502838"/>
              <a:gd name="connsiteY4885" fmla="*/ 524363 h 6860376"/>
              <a:gd name="connsiteX4886" fmla="*/ 6230789 w 10502838"/>
              <a:gd name="connsiteY4886" fmla="*/ 448429 h 6860376"/>
              <a:gd name="connsiteX4887" fmla="*/ 6276829 w 10502838"/>
              <a:gd name="connsiteY4887" fmla="*/ 494468 h 6860376"/>
              <a:gd name="connsiteX4888" fmla="*/ 6200894 w 10502838"/>
              <a:gd name="connsiteY4888" fmla="*/ 570403 h 6860376"/>
              <a:gd name="connsiteX4889" fmla="*/ 6276829 w 10502838"/>
              <a:gd name="connsiteY4889" fmla="*/ 646337 h 6860376"/>
              <a:gd name="connsiteX4890" fmla="*/ 6230789 w 10502838"/>
              <a:gd name="connsiteY4890" fmla="*/ 692376 h 6860376"/>
              <a:gd name="connsiteX4891" fmla="*/ 6154855 w 10502838"/>
              <a:gd name="connsiteY4891" fmla="*/ 616442 h 6860376"/>
              <a:gd name="connsiteX4892" fmla="*/ 6078921 w 10502838"/>
              <a:gd name="connsiteY4892" fmla="*/ 692376 h 6860376"/>
              <a:gd name="connsiteX4893" fmla="*/ 6032882 w 10502838"/>
              <a:gd name="connsiteY4893" fmla="*/ 646337 h 6860376"/>
              <a:gd name="connsiteX4894" fmla="*/ 6108816 w 10502838"/>
              <a:gd name="connsiteY4894" fmla="*/ 570403 h 6860376"/>
              <a:gd name="connsiteX4895" fmla="*/ 6032882 w 10502838"/>
              <a:gd name="connsiteY4895" fmla="*/ 494468 h 6860376"/>
              <a:gd name="connsiteX4896" fmla="*/ 4874137 w 10502838"/>
              <a:gd name="connsiteY4896" fmla="*/ 448429 h 6860376"/>
              <a:gd name="connsiteX4897" fmla="*/ 4950071 w 10502838"/>
              <a:gd name="connsiteY4897" fmla="*/ 524363 h 6860376"/>
              <a:gd name="connsiteX4898" fmla="*/ 5026005 w 10502838"/>
              <a:gd name="connsiteY4898" fmla="*/ 448429 h 6860376"/>
              <a:gd name="connsiteX4899" fmla="*/ 5072044 w 10502838"/>
              <a:gd name="connsiteY4899" fmla="*/ 494468 h 6860376"/>
              <a:gd name="connsiteX4900" fmla="*/ 4996110 w 10502838"/>
              <a:gd name="connsiteY4900" fmla="*/ 570403 h 6860376"/>
              <a:gd name="connsiteX4901" fmla="*/ 5072044 w 10502838"/>
              <a:gd name="connsiteY4901" fmla="*/ 646337 h 6860376"/>
              <a:gd name="connsiteX4902" fmla="*/ 5026005 w 10502838"/>
              <a:gd name="connsiteY4902" fmla="*/ 692376 h 6860376"/>
              <a:gd name="connsiteX4903" fmla="*/ 4950071 w 10502838"/>
              <a:gd name="connsiteY4903" fmla="*/ 616442 h 6860376"/>
              <a:gd name="connsiteX4904" fmla="*/ 4874137 w 10502838"/>
              <a:gd name="connsiteY4904" fmla="*/ 692376 h 6860376"/>
              <a:gd name="connsiteX4905" fmla="*/ 4828098 w 10502838"/>
              <a:gd name="connsiteY4905" fmla="*/ 646337 h 6860376"/>
              <a:gd name="connsiteX4906" fmla="*/ 4904032 w 10502838"/>
              <a:gd name="connsiteY4906" fmla="*/ 570403 h 6860376"/>
              <a:gd name="connsiteX4907" fmla="*/ 4828098 w 10502838"/>
              <a:gd name="connsiteY4907" fmla="*/ 494468 h 6860376"/>
              <a:gd name="connsiteX4908" fmla="*/ 4272044 w 10502838"/>
              <a:gd name="connsiteY4908" fmla="*/ 448429 h 6860376"/>
              <a:gd name="connsiteX4909" fmla="*/ 4347978 w 10502838"/>
              <a:gd name="connsiteY4909" fmla="*/ 524363 h 6860376"/>
              <a:gd name="connsiteX4910" fmla="*/ 4423913 w 10502838"/>
              <a:gd name="connsiteY4910" fmla="*/ 448429 h 6860376"/>
              <a:gd name="connsiteX4911" fmla="*/ 4469951 w 10502838"/>
              <a:gd name="connsiteY4911" fmla="*/ 494468 h 6860376"/>
              <a:gd name="connsiteX4912" fmla="*/ 4394017 w 10502838"/>
              <a:gd name="connsiteY4912" fmla="*/ 570403 h 6860376"/>
              <a:gd name="connsiteX4913" fmla="*/ 4469951 w 10502838"/>
              <a:gd name="connsiteY4913" fmla="*/ 646337 h 6860376"/>
              <a:gd name="connsiteX4914" fmla="*/ 4423913 w 10502838"/>
              <a:gd name="connsiteY4914" fmla="*/ 692376 h 6860376"/>
              <a:gd name="connsiteX4915" fmla="*/ 4347978 w 10502838"/>
              <a:gd name="connsiteY4915" fmla="*/ 616442 h 6860376"/>
              <a:gd name="connsiteX4916" fmla="*/ 4272044 w 10502838"/>
              <a:gd name="connsiteY4916" fmla="*/ 692376 h 6860376"/>
              <a:gd name="connsiteX4917" fmla="*/ 4226005 w 10502838"/>
              <a:gd name="connsiteY4917" fmla="*/ 646337 h 6860376"/>
              <a:gd name="connsiteX4918" fmla="*/ 4301939 w 10502838"/>
              <a:gd name="connsiteY4918" fmla="*/ 570403 h 6860376"/>
              <a:gd name="connsiteX4919" fmla="*/ 4226005 w 10502838"/>
              <a:gd name="connsiteY4919" fmla="*/ 494468 h 6860376"/>
              <a:gd name="connsiteX4920" fmla="*/ 3668756 w 10502838"/>
              <a:gd name="connsiteY4920" fmla="*/ 448429 h 6860376"/>
              <a:gd name="connsiteX4921" fmla="*/ 3744690 w 10502838"/>
              <a:gd name="connsiteY4921" fmla="*/ 524363 h 6860376"/>
              <a:gd name="connsiteX4922" fmla="*/ 3820624 w 10502838"/>
              <a:gd name="connsiteY4922" fmla="*/ 449625 h 6860376"/>
              <a:gd name="connsiteX4923" fmla="*/ 3866663 w 10502838"/>
              <a:gd name="connsiteY4923" fmla="*/ 495664 h 6860376"/>
              <a:gd name="connsiteX4924" fmla="*/ 3790729 w 10502838"/>
              <a:gd name="connsiteY4924" fmla="*/ 571598 h 6860376"/>
              <a:gd name="connsiteX4925" fmla="*/ 3866663 w 10502838"/>
              <a:gd name="connsiteY4925" fmla="*/ 647533 h 6860376"/>
              <a:gd name="connsiteX4926" fmla="*/ 3820624 w 10502838"/>
              <a:gd name="connsiteY4926" fmla="*/ 692376 h 6860376"/>
              <a:gd name="connsiteX4927" fmla="*/ 3744690 w 10502838"/>
              <a:gd name="connsiteY4927" fmla="*/ 616442 h 6860376"/>
              <a:gd name="connsiteX4928" fmla="*/ 3668756 w 10502838"/>
              <a:gd name="connsiteY4928" fmla="*/ 692376 h 6860376"/>
              <a:gd name="connsiteX4929" fmla="*/ 3622717 w 10502838"/>
              <a:gd name="connsiteY4929" fmla="*/ 646337 h 6860376"/>
              <a:gd name="connsiteX4930" fmla="*/ 3698651 w 10502838"/>
              <a:gd name="connsiteY4930" fmla="*/ 570403 h 6860376"/>
              <a:gd name="connsiteX4931" fmla="*/ 3622717 w 10502838"/>
              <a:gd name="connsiteY4931" fmla="*/ 494468 h 6860376"/>
              <a:gd name="connsiteX4932" fmla="*/ 2464615 w 10502838"/>
              <a:gd name="connsiteY4932" fmla="*/ 448429 h 6860376"/>
              <a:gd name="connsiteX4933" fmla="*/ 2540553 w 10502838"/>
              <a:gd name="connsiteY4933" fmla="*/ 524363 h 6860376"/>
              <a:gd name="connsiteX4934" fmla="*/ 2616487 w 10502838"/>
              <a:gd name="connsiteY4934" fmla="*/ 448429 h 6860376"/>
              <a:gd name="connsiteX4935" fmla="*/ 2662526 w 10502838"/>
              <a:gd name="connsiteY4935" fmla="*/ 494468 h 6860376"/>
              <a:gd name="connsiteX4936" fmla="*/ 2586592 w 10502838"/>
              <a:gd name="connsiteY4936" fmla="*/ 570403 h 6860376"/>
              <a:gd name="connsiteX4937" fmla="*/ 2662526 w 10502838"/>
              <a:gd name="connsiteY4937" fmla="*/ 646337 h 6860376"/>
              <a:gd name="connsiteX4938" fmla="*/ 2616487 w 10502838"/>
              <a:gd name="connsiteY4938" fmla="*/ 692376 h 6860376"/>
              <a:gd name="connsiteX4939" fmla="*/ 2540553 w 10502838"/>
              <a:gd name="connsiteY4939" fmla="*/ 616442 h 6860376"/>
              <a:gd name="connsiteX4940" fmla="*/ 2464615 w 10502838"/>
              <a:gd name="connsiteY4940" fmla="*/ 692376 h 6860376"/>
              <a:gd name="connsiteX4941" fmla="*/ 2418575 w 10502838"/>
              <a:gd name="connsiteY4941" fmla="*/ 646337 h 6860376"/>
              <a:gd name="connsiteX4942" fmla="*/ 2494511 w 10502838"/>
              <a:gd name="connsiteY4942" fmla="*/ 570403 h 6860376"/>
              <a:gd name="connsiteX4943" fmla="*/ 2418575 w 10502838"/>
              <a:gd name="connsiteY4943" fmla="*/ 494468 h 6860376"/>
              <a:gd name="connsiteX4944" fmla="*/ 1861918 w 10502838"/>
              <a:gd name="connsiteY4944" fmla="*/ 448429 h 6860376"/>
              <a:gd name="connsiteX4945" fmla="*/ 1937853 w 10502838"/>
              <a:gd name="connsiteY4945" fmla="*/ 524363 h 6860376"/>
              <a:gd name="connsiteX4946" fmla="*/ 2013788 w 10502838"/>
              <a:gd name="connsiteY4946" fmla="*/ 448429 h 6860376"/>
              <a:gd name="connsiteX4947" fmla="*/ 2059826 w 10502838"/>
              <a:gd name="connsiteY4947" fmla="*/ 494468 h 6860376"/>
              <a:gd name="connsiteX4948" fmla="*/ 1983892 w 10502838"/>
              <a:gd name="connsiteY4948" fmla="*/ 570403 h 6860376"/>
              <a:gd name="connsiteX4949" fmla="*/ 2059826 w 10502838"/>
              <a:gd name="connsiteY4949" fmla="*/ 646337 h 6860376"/>
              <a:gd name="connsiteX4950" fmla="*/ 2013788 w 10502838"/>
              <a:gd name="connsiteY4950" fmla="*/ 692376 h 6860376"/>
              <a:gd name="connsiteX4951" fmla="*/ 1937853 w 10502838"/>
              <a:gd name="connsiteY4951" fmla="*/ 616442 h 6860376"/>
              <a:gd name="connsiteX4952" fmla="*/ 1861918 w 10502838"/>
              <a:gd name="connsiteY4952" fmla="*/ 692376 h 6860376"/>
              <a:gd name="connsiteX4953" fmla="*/ 1815878 w 10502838"/>
              <a:gd name="connsiteY4953" fmla="*/ 646337 h 6860376"/>
              <a:gd name="connsiteX4954" fmla="*/ 1891814 w 10502838"/>
              <a:gd name="connsiteY4954" fmla="*/ 570403 h 6860376"/>
              <a:gd name="connsiteX4955" fmla="*/ 1815878 w 10502838"/>
              <a:gd name="connsiteY4955" fmla="*/ 494468 h 6860376"/>
              <a:gd name="connsiteX4956" fmla="*/ 657131 w 10502838"/>
              <a:gd name="connsiteY4956" fmla="*/ 448429 h 6860376"/>
              <a:gd name="connsiteX4957" fmla="*/ 733066 w 10502838"/>
              <a:gd name="connsiteY4957" fmla="*/ 524363 h 6860376"/>
              <a:gd name="connsiteX4958" fmla="*/ 809000 w 10502838"/>
              <a:gd name="connsiteY4958" fmla="*/ 448429 h 6860376"/>
              <a:gd name="connsiteX4959" fmla="*/ 855038 w 10502838"/>
              <a:gd name="connsiteY4959" fmla="*/ 494468 h 6860376"/>
              <a:gd name="connsiteX4960" fmla="*/ 779105 w 10502838"/>
              <a:gd name="connsiteY4960" fmla="*/ 570403 h 6860376"/>
              <a:gd name="connsiteX4961" fmla="*/ 855038 w 10502838"/>
              <a:gd name="connsiteY4961" fmla="*/ 646337 h 6860376"/>
              <a:gd name="connsiteX4962" fmla="*/ 809000 w 10502838"/>
              <a:gd name="connsiteY4962" fmla="*/ 692376 h 6860376"/>
              <a:gd name="connsiteX4963" fmla="*/ 733066 w 10502838"/>
              <a:gd name="connsiteY4963" fmla="*/ 616442 h 6860376"/>
              <a:gd name="connsiteX4964" fmla="*/ 657131 w 10502838"/>
              <a:gd name="connsiteY4964" fmla="*/ 692376 h 6860376"/>
              <a:gd name="connsiteX4965" fmla="*/ 611092 w 10502838"/>
              <a:gd name="connsiteY4965" fmla="*/ 646337 h 6860376"/>
              <a:gd name="connsiteX4966" fmla="*/ 687026 w 10502838"/>
              <a:gd name="connsiteY4966" fmla="*/ 570403 h 6860376"/>
              <a:gd name="connsiteX4967" fmla="*/ 611092 w 10502838"/>
              <a:gd name="connsiteY4967" fmla="*/ 494468 h 6860376"/>
              <a:gd name="connsiteX4968" fmla="*/ 1914537 w 10502838"/>
              <a:gd name="connsiteY4968" fmla="*/ 0 h 6860376"/>
              <a:gd name="connsiteX4969" fmla="*/ 1961174 w 10502838"/>
              <a:gd name="connsiteY4969" fmla="*/ 0 h 6860376"/>
              <a:gd name="connsiteX4970" fmla="*/ 1961174 w 10502838"/>
              <a:gd name="connsiteY4970" fmla="*/ 107025 h 6860376"/>
              <a:gd name="connsiteX4971" fmla="*/ 2068200 w 10502838"/>
              <a:gd name="connsiteY4971" fmla="*/ 107025 h 6860376"/>
              <a:gd name="connsiteX4972" fmla="*/ 2068200 w 10502838"/>
              <a:gd name="connsiteY4972" fmla="*/ 154260 h 6860376"/>
              <a:gd name="connsiteX4973" fmla="*/ 1961174 w 10502838"/>
              <a:gd name="connsiteY4973" fmla="*/ 154260 h 6860376"/>
              <a:gd name="connsiteX4974" fmla="*/ 1961174 w 10502838"/>
              <a:gd name="connsiteY4974" fmla="*/ 261286 h 6860376"/>
              <a:gd name="connsiteX4975" fmla="*/ 1914537 w 10502838"/>
              <a:gd name="connsiteY4975" fmla="*/ 261286 h 6860376"/>
              <a:gd name="connsiteX4976" fmla="*/ 1914537 w 10502838"/>
              <a:gd name="connsiteY4976" fmla="*/ 154260 h 6860376"/>
              <a:gd name="connsiteX4977" fmla="*/ 1807509 w 10502838"/>
              <a:gd name="connsiteY4977" fmla="*/ 154260 h 6860376"/>
              <a:gd name="connsiteX4978" fmla="*/ 1807509 w 10502838"/>
              <a:gd name="connsiteY4978" fmla="*/ 107025 h 6860376"/>
              <a:gd name="connsiteX4979" fmla="*/ 1914537 w 10502838"/>
              <a:gd name="connsiteY4979" fmla="*/ 107025 h 6860376"/>
              <a:gd name="connsiteX4980" fmla="*/ 1311837 w 10502838"/>
              <a:gd name="connsiteY4980" fmla="*/ 0 h 6860376"/>
              <a:gd name="connsiteX4981" fmla="*/ 1359072 w 10502838"/>
              <a:gd name="connsiteY4981" fmla="*/ 0 h 6860376"/>
              <a:gd name="connsiteX4982" fmla="*/ 1359072 w 10502838"/>
              <a:gd name="connsiteY4982" fmla="*/ 107025 h 6860376"/>
              <a:gd name="connsiteX4983" fmla="*/ 1466101 w 10502838"/>
              <a:gd name="connsiteY4983" fmla="*/ 107025 h 6860376"/>
              <a:gd name="connsiteX4984" fmla="*/ 1466101 w 10502838"/>
              <a:gd name="connsiteY4984" fmla="*/ 154260 h 6860376"/>
              <a:gd name="connsiteX4985" fmla="*/ 1359072 w 10502838"/>
              <a:gd name="connsiteY4985" fmla="*/ 154260 h 6860376"/>
              <a:gd name="connsiteX4986" fmla="*/ 1359072 w 10502838"/>
              <a:gd name="connsiteY4986" fmla="*/ 261286 h 6860376"/>
              <a:gd name="connsiteX4987" fmla="*/ 1311837 w 10502838"/>
              <a:gd name="connsiteY4987" fmla="*/ 261286 h 6860376"/>
              <a:gd name="connsiteX4988" fmla="*/ 1311837 w 10502838"/>
              <a:gd name="connsiteY4988" fmla="*/ 154260 h 6860376"/>
              <a:gd name="connsiteX4989" fmla="*/ 1204817 w 10502838"/>
              <a:gd name="connsiteY4989" fmla="*/ 154260 h 6860376"/>
              <a:gd name="connsiteX4990" fmla="*/ 1204817 w 10502838"/>
              <a:gd name="connsiteY4990" fmla="*/ 107025 h 6860376"/>
              <a:gd name="connsiteX4991" fmla="*/ 1311837 w 10502838"/>
              <a:gd name="connsiteY4991" fmla="*/ 107025 h 6860376"/>
              <a:gd name="connsiteX4992" fmla="*/ 709751 w 10502838"/>
              <a:gd name="connsiteY4992" fmla="*/ 0 h 6860376"/>
              <a:gd name="connsiteX4993" fmla="*/ 756387 w 10502838"/>
              <a:gd name="connsiteY4993" fmla="*/ 0 h 6860376"/>
              <a:gd name="connsiteX4994" fmla="*/ 756387 w 10502838"/>
              <a:gd name="connsiteY4994" fmla="*/ 107025 h 6860376"/>
              <a:gd name="connsiteX4995" fmla="*/ 863412 w 10502838"/>
              <a:gd name="connsiteY4995" fmla="*/ 107025 h 6860376"/>
              <a:gd name="connsiteX4996" fmla="*/ 863412 w 10502838"/>
              <a:gd name="connsiteY4996" fmla="*/ 154260 h 6860376"/>
              <a:gd name="connsiteX4997" fmla="*/ 756387 w 10502838"/>
              <a:gd name="connsiteY4997" fmla="*/ 154260 h 6860376"/>
              <a:gd name="connsiteX4998" fmla="*/ 756387 w 10502838"/>
              <a:gd name="connsiteY4998" fmla="*/ 261286 h 6860376"/>
              <a:gd name="connsiteX4999" fmla="*/ 709751 w 10502838"/>
              <a:gd name="connsiteY4999" fmla="*/ 261286 h 6860376"/>
              <a:gd name="connsiteX5000" fmla="*/ 709751 w 10502838"/>
              <a:gd name="connsiteY5000" fmla="*/ 154260 h 6860376"/>
              <a:gd name="connsiteX5001" fmla="*/ 602725 w 10502838"/>
              <a:gd name="connsiteY5001" fmla="*/ 154260 h 6860376"/>
              <a:gd name="connsiteX5002" fmla="*/ 602725 w 10502838"/>
              <a:gd name="connsiteY5002" fmla="*/ 107025 h 6860376"/>
              <a:gd name="connsiteX5003" fmla="*/ 709751 w 10502838"/>
              <a:gd name="connsiteY5003" fmla="*/ 107025 h 6860376"/>
              <a:gd name="connsiteX5004" fmla="*/ 107060 w 10502838"/>
              <a:gd name="connsiteY5004" fmla="*/ 0 h 6860376"/>
              <a:gd name="connsiteX5005" fmla="*/ 154295 w 10502838"/>
              <a:gd name="connsiteY5005" fmla="*/ 0 h 6860376"/>
              <a:gd name="connsiteX5006" fmla="*/ 154295 w 10502838"/>
              <a:gd name="connsiteY5006" fmla="*/ 107025 h 6860376"/>
              <a:gd name="connsiteX5007" fmla="*/ 261321 w 10502838"/>
              <a:gd name="connsiteY5007" fmla="*/ 107025 h 6860376"/>
              <a:gd name="connsiteX5008" fmla="*/ 261321 w 10502838"/>
              <a:gd name="connsiteY5008" fmla="*/ 154260 h 6860376"/>
              <a:gd name="connsiteX5009" fmla="*/ 154295 w 10502838"/>
              <a:gd name="connsiteY5009" fmla="*/ 154260 h 6860376"/>
              <a:gd name="connsiteX5010" fmla="*/ 154295 w 10502838"/>
              <a:gd name="connsiteY5010" fmla="*/ 261286 h 6860376"/>
              <a:gd name="connsiteX5011" fmla="*/ 107060 w 10502838"/>
              <a:gd name="connsiteY5011" fmla="*/ 261286 h 6860376"/>
              <a:gd name="connsiteX5012" fmla="*/ 107060 w 10502838"/>
              <a:gd name="connsiteY5012" fmla="*/ 154260 h 6860376"/>
              <a:gd name="connsiteX5013" fmla="*/ 36 w 10502838"/>
              <a:gd name="connsiteY5013" fmla="*/ 154260 h 6860376"/>
              <a:gd name="connsiteX5014" fmla="*/ 36 w 10502838"/>
              <a:gd name="connsiteY5014" fmla="*/ 107025 h 6860376"/>
              <a:gd name="connsiteX5015" fmla="*/ 107060 w 10502838"/>
              <a:gd name="connsiteY5015" fmla="*/ 107025 h 6860376"/>
              <a:gd name="connsiteX5016" fmla="*/ 3721970 w 10502838"/>
              <a:gd name="connsiteY5016" fmla="*/ 0 h 6860376"/>
              <a:gd name="connsiteX5017" fmla="*/ 3768606 w 10502838"/>
              <a:gd name="connsiteY5017" fmla="*/ 0 h 6860376"/>
              <a:gd name="connsiteX5018" fmla="*/ 3768606 w 10502838"/>
              <a:gd name="connsiteY5018" fmla="*/ 107025 h 6860376"/>
              <a:gd name="connsiteX5019" fmla="*/ 3875632 w 10502838"/>
              <a:gd name="connsiteY5019" fmla="*/ 107025 h 6860376"/>
              <a:gd name="connsiteX5020" fmla="*/ 3875632 w 10502838"/>
              <a:gd name="connsiteY5020" fmla="*/ 154260 h 6860376"/>
              <a:gd name="connsiteX5021" fmla="*/ 3768606 w 10502838"/>
              <a:gd name="connsiteY5021" fmla="*/ 154260 h 6860376"/>
              <a:gd name="connsiteX5022" fmla="*/ 3768606 w 10502838"/>
              <a:gd name="connsiteY5022" fmla="*/ 261286 h 6860376"/>
              <a:gd name="connsiteX5023" fmla="*/ 3721970 w 10502838"/>
              <a:gd name="connsiteY5023" fmla="*/ 261286 h 6860376"/>
              <a:gd name="connsiteX5024" fmla="*/ 3721970 w 10502838"/>
              <a:gd name="connsiteY5024" fmla="*/ 154260 h 6860376"/>
              <a:gd name="connsiteX5025" fmla="*/ 3614944 w 10502838"/>
              <a:gd name="connsiteY5025" fmla="*/ 154260 h 6860376"/>
              <a:gd name="connsiteX5026" fmla="*/ 3614944 w 10502838"/>
              <a:gd name="connsiteY5026" fmla="*/ 107025 h 6860376"/>
              <a:gd name="connsiteX5027" fmla="*/ 3721970 w 10502838"/>
              <a:gd name="connsiteY5027" fmla="*/ 107025 h 6860376"/>
              <a:gd name="connsiteX5028" fmla="*/ 3119338 w 10502838"/>
              <a:gd name="connsiteY5028" fmla="*/ 0 h 6860376"/>
              <a:gd name="connsiteX5029" fmla="*/ 3166572 w 10502838"/>
              <a:gd name="connsiteY5029" fmla="*/ 0 h 6860376"/>
              <a:gd name="connsiteX5030" fmla="*/ 3166572 w 10502838"/>
              <a:gd name="connsiteY5030" fmla="*/ 107025 h 6860376"/>
              <a:gd name="connsiteX5031" fmla="*/ 3273600 w 10502838"/>
              <a:gd name="connsiteY5031" fmla="*/ 107025 h 6860376"/>
              <a:gd name="connsiteX5032" fmla="*/ 3273600 w 10502838"/>
              <a:gd name="connsiteY5032" fmla="*/ 154260 h 6860376"/>
              <a:gd name="connsiteX5033" fmla="*/ 3166572 w 10502838"/>
              <a:gd name="connsiteY5033" fmla="*/ 154260 h 6860376"/>
              <a:gd name="connsiteX5034" fmla="*/ 3166572 w 10502838"/>
              <a:gd name="connsiteY5034" fmla="*/ 261286 h 6860376"/>
              <a:gd name="connsiteX5035" fmla="*/ 3119338 w 10502838"/>
              <a:gd name="connsiteY5035" fmla="*/ 261286 h 6860376"/>
              <a:gd name="connsiteX5036" fmla="*/ 3119338 w 10502838"/>
              <a:gd name="connsiteY5036" fmla="*/ 154260 h 6860376"/>
              <a:gd name="connsiteX5037" fmla="*/ 3012311 w 10502838"/>
              <a:gd name="connsiteY5037" fmla="*/ 154260 h 6860376"/>
              <a:gd name="connsiteX5038" fmla="*/ 3012311 w 10502838"/>
              <a:gd name="connsiteY5038" fmla="*/ 107025 h 6860376"/>
              <a:gd name="connsiteX5039" fmla="*/ 3119338 w 10502838"/>
              <a:gd name="connsiteY5039" fmla="*/ 107025 h 6860376"/>
              <a:gd name="connsiteX5040" fmla="*/ 2516638 w 10502838"/>
              <a:gd name="connsiteY5040" fmla="*/ 0 h 6860376"/>
              <a:gd name="connsiteX5041" fmla="*/ 2563874 w 10502838"/>
              <a:gd name="connsiteY5041" fmla="*/ 0 h 6860376"/>
              <a:gd name="connsiteX5042" fmla="*/ 2563874 w 10502838"/>
              <a:gd name="connsiteY5042" fmla="*/ 107025 h 6860376"/>
              <a:gd name="connsiteX5043" fmla="*/ 2670900 w 10502838"/>
              <a:gd name="connsiteY5043" fmla="*/ 107025 h 6860376"/>
              <a:gd name="connsiteX5044" fmla="*/ 2670900 w 10502838"/>
              <a:gd name="connsiteY5044" fmla="*/ 154260 h 6860376"/>
              <a:gd name="connsiteX5045" fmla="*/ 2563874 w 10502838"/>
              <a:gd name="connsiteY5045" fmla="*/ 154260 h 6860376"/>
              <a:gd name="connsiteX5046" fmla="*/ 2563874 w 10502838"/>
              <a:gd name="connsiteY5046" fmla="*/ 261286 h 6860376"/>
              <a:gd name="connsiteX5047" fmla="*/ 2516638 w 10502838"/>
              <a:gd name="connsiteY5047" fmla="*/ 261286 h 6860376"/>
              <a:gd name="connsiteX5048" fmla="*/ 2516638 w 10502838"/>
              <a:gd name="connsiteY5048" fmla="*/ 154260 h 6860376"/>
              <a:gd name="connsiteX5049" fmla="*/ 2409610 w 10502838"/>
              <a:gd name="connsiteY5049" fmla="*/ 154260 h 6860376"/>
              <a:gd name="connsiteX5050" fmla="*/ 2409610 w 10502838"/>
              <a:gd name="connsiteY5050" fmla="*/ 107025 h 6860376"/>
              <a:gd name="connsiteX5051" fmla="*/ 2516638 w 10502838"/>
              <a:gd name="connsiteY5051" fmla="*/ 107025 h 6860376"/>
              <a:gd name="connsiteX5052" fmla="*/ 10348579 w 10502838"/>
              <a:gd name="connsiteY5052" fmla="*/ 0 h 6860376"/>
              <a:gd name="connsiteX5053" fmla="*/ 10395813 w 10502838"/>
              <a:gd name="connsiteY5053" fmla="*/ 0 h 6860376"/>
              <a:gd name="connsiteX5054" fmla="*/ 10395813 w 10502838"/>
              <a:gd name="connsiteY5054" fmla="*/ 107025 h 6860376"/>
              <a:gd name="connsiteX5055" fmla="*/ 10502838 w 10502838"/>
              <a:gd name="connsiteY5055" fmla="*/ 107025 h 6860376"/>
              <a:gd name="connsiteX5056" fmla="*/ 10502838 w 10502838"/>
              <a:gd name="connsiteY5056" fmla="*/ 154260 h 6860376"/>
              <a:gd name="connsiteX5057" fmla="*/ 10395813 w 10502838"/>
              <a:gd name="connsiteY5057" fmla="*/ 154260 h 6860376"/>
              <a:gd name="connsiteX5058" fmla="*/ 10395813 w 10502838"/>
              <a:gd name="connsiteY5058" fmla="*/ 261286 h 6860376"/>
              <a:gd name="connsiteX5059" fmla="*/ 10348579 w 10502838"/>
              <a:gd name="connsiteY5059" fmla="*/ 261286 h 6860376"/>
              <a:gd name="connsiteX5060" fmla="*/ 10348579 w 10502838"/>
              <a:gd name="connsiteY5060" fmla="*/ 154260 h 6860376"/>
              <a:gd name="connsiteX5061" fmla="*/ 10241553 w 10502838"/>
              <a:gd name="connsiteY5061" fmla="*/ 154260 h 6860376"/>
              <a:gd name="connsiteX5062" fmla="*/ 10241553 w 10502838"/>
              <a:gd name="connsiteY5062" fmla="*/ 107025 h 6860376"/>
              <a:gd name="connsiteX5063" fmla="*/ 10348579 w 10502838"/>
              <a:gd name="connsiteY5063" fmla="*/ 107025 h 6860376"/>
              <a:gd name="connsiteX5064" fmla="*/ 9746486 w 10502838"/>
              <a:gd name="connsiteY5064" fmla="*/ 0 h 6860376"/>
              <a:gd name="connsiteX5065" fmla="*/ 9793123 w 10502838"/>
              <a:gd name="connsiteY5065" fmla="*/ 0 h 6860376"/>
              <a:gd name="connsiteX5066" fmla="*/ 9793123 w 10502838"/>
              <a:gd name="connsiteY5066" fmla="*/ 107025 h 6860376"/>
              <a:gd name="connsiteX5067" fmla="*/ 9900148 w 10502838"/>
              <a:gd name="connsiteY5067" fmla="*/ 107025 h 6860376"/>
              <a:gd name="connsiteX5068" fmla="*/ 9900148 w 10502838"/>
              <a:gd name="connsiteY5068" fmla="*/ 154260 h 6860376"/>
              <a:gd name="connsiteX5069" fmla="*/ 9793123 w 10502838"/>
              <a:gd name="connsiteY5069" fmla="*/ 154260 h 6860376"/>
              <a:gd name="connsiteX5070" fmla="*/ 9793123 w 10502838"/>
              <a:gd name="connsiteY5070" fmla="*/ 261286 h 6860376"/>
              <a:gd name="connsiteX5071" fmla="*/ 9746486 w 10502838"/>
              <a:gd name="connsiteY5071" fmla="*/ 261286 h 6860376"/>
              <a:gd name="connsiteX5072" fmla="*/ 9746486 w 10502838"/>
              <a:gd name="connsiteY5072" fmla="*/ 154260 h 6860376"/>
              <a:gd name="connsiteX5073" fmla="*/ 9639460 w 10502838"/>
              <a:gd name="connsiteY5073" fmla="*/ 154260 h 6860376"/>
              <a:gd name="connsiteX5074" fmla="*/ 9639460 w 10502838"/>
              <a:gd name="connsiteY5074" fmla="*/ 107025 h 6860376"/>
              <a:gd name="connsiteX5075" fmla="*/ 9746486 w 10502838"/>
              <a:gd name="connsiteY5075" fmla="*/ 107025 h 6860376"/>
              <a:gd name="connsiteX5076" fmla="*/ 9143796 w 10502838"/>
              <a:gd name="connsiteY5076" fmla="*/ 0 h 6860376"/>
              <a:gd name="connsiteX5077" fmla="*/ 9191030 w 10502838"/>
              <a:gd name="connsiteY5077" fmla="*/ 0 h 6860376"/>
              <a:gd name="connsiteX5078" fmla="*/ 9191030 w 10502838"/>
              <a:gd name="connsiteY5078" fmla="*/ 107025 h 6860376"/>
              <a:gd name="connsiteX5079" fmla="*/ 9298055 w 10502838"/>
              <a:gd name="connsiteY5079" fmla="*/ 107025 h 6860376"/>
              <a:gd name="connsiteX5080" fmla="*/ 9298055 w 10502838"/>
              <a:gd name="connsiteY5080" fmla="*/ 154260 h 6860376"/>
              <a:gd name="connsiteX5081" fmla="*/ 9191030 w 10502838"/>
              <a:gd name="connsiteY5081" fmla="*/ 154260 h 6860376"/>
              <a:gd name="connsiteX5082" fmla="*/ 9191030 w 10502838"/>
              <a:gd name="connsiteY5082" fmla="*/ 261286 h 6860376"/>
              <a:gd name="connsiteX5083" fmla="*/ 9143796 w 10502838"/>
              <a:gd name="connsiteY5083" fmla="*/ 261286 h 6860376"/>
              <a:gd name="connsiteX5084" fmla="*/ 9143796 w 10502838"/>
              <a:gd name="connsiteY5084" fmla="*/ 154260 h 6860376"/>
              <a:gd name="connsiteX5085" fmla="*/ 9036770 w 10502838"/>
              <a:gd name="connsiteY5085" fmla="*/ 154260 h 6860376"/>
              <a:gd name="connsiteX5086" fmla="*/ 9036770 w 10502838"/>
              <a:gd name="connsiteY5086" fmla="*/ 107025 h 6860376"/>
              <a:gd name="connsiteX5087" fmla="*/ 9143796 w 10502838"/>
              <a:gd name="connsiteY5087" fmla="*/ 107025 h 6860376"/>
              <a:gd name="connsiteX5088" fmla="*/ 8541105 w 10502838"/>
              <a:gd name="connsiteY5088" fmla="*/ 0 h 6860376"/>
              <a:gd name="connsiteX5089" fmla="*/ 8588339 w 10502838"/>
              <a:gd name="connsiteY5089" fmla="*/ 0 h 6860376"/>
              <a:gd name="connsiteX5090" fmla="*/ 8588339 w 10502838"/>
              <a:gd name="connsiteY5090" fmla="*/ 107025 h 6860376"/>
              <a:gd name="connsiteX5091" fmla="*/ 8695365 w 10502838"/>
              <a:gd name="connsiteY5091" fmla="*/ 107025 h 6860376"/>
              <a:gd name="connsiteX5092" fmla="*/ 8695365 w 10502838"/>
              <a:gd name="connsiteY5092" fmla="*/ 154260 h 6860376"/>
              <a:gd name="connsiteX5093" fmla="*/ 8588339 w 10502838"/>
              <a:gd name="connsiteY5093" fmla="*/ 154260 h 6860376"/>
              <a:gd name="connsiteX5094" fmla="*/ 8588339 w 10502838"/>
              <a:gd name="connsiteY5094" fmla="*/ 261286 h 6860376"/>
              <a:gd name="connsiteX5095" fmla="*/ 8541105 w 10502838"/>
              <a:gd name="connsiteY5095" fmla="*/ 261286 h 6860376"/>
              <a:gd name="connsiteX5096" fmla="*/ 8541105 w 10502838"/>
              <a:gd name="connsiteY5096" fmla="*/ 154260 h 6860376"/>
              <a:gd name="connsiteX5097" fmla="*/ 8434079 w 10502838"/>
              <a:gd name="connsiteY5097" fmla="*/ 154260 h 6860376"/>
              <a:gd name="connsiteX5098" fmla="*/ 8434079 w 10502838"/>
              <a:gd name="connsiteY5098" fmla="*/ 107025 h 6860376"/>
              <a:gd name="connsiteX5099" fmla="*/ 8541105 w 10502838"/>
              <a:gd name="connsiteY5099" fmla="*/ 107025 h 6860376"/>
              <a:gd name="connsiteX5100" fmla="*/ 7939012 w 10502838"/>
              <a:gd name="connsiteY5100" fmla="*/ 0 h 6860376"/>
              <a:gd name="connsiteX5101" fmla="*/ 7985648 w 10502838"/>
              <a:gd name="connsiteY5101" fmla="*/ 0 h 6860376"/>
              <a:gd name="connsiteX5102" fmla="*/ 7985648 w 10502838"/>
              <a:gd name="connsiteY5102" fmla="*/ 107025 h 6860376"/>
              <a:gd name="connsiteX5103" fmla="*/ 8092674 w 10502838"/>
              <a:gd name="connsiteY5103" fmla="*/ 107025 h 6860376"/>
              <a:gd name="connsiteX5104" fmla="*/ 8092674 w 10502838"/>
              <a:gd name="connsiteY5104" fmla="*/ 154260 h 6860376"/>
              <a:gd name="connsiteX5105" fmla="*/ 7985648 w 10502838"/>
              <a:gd name="connsiteY5105" fmla="*/ 154260 h 6860376"/>
              <a:gd name="connsiteX5106" fmla="*/ 7985648 w 10502838"/>
              <a:gd name="connsiteY5106" fmla="*/ 261286 h 6860376"/>
              <a:gd name="connsiteX5107" fmla="*/ 7939012 w 10502838"/>
              <a:gd name="connsiteY5107" fmla="*/ 261286 h 6860376"/>
              <a:gd name="connsiteX5108" fmla="*/ 7939012 w 10502838"/>
              <a:gd name="connsiteY5108" fmla="*/ 154260 h 6860376"/>
              <a:gd name="connsiteX5109" fmla="*/ 7831986 w 10502838"/>
              <a:gd name="connsiteY5109" fmla="*/ 154260 h 6860376"/>
              <a:gd name="connsiteX5110" fmla="*/ 7831986 w 10502838"/>
              <a:gd name="connsiteY5110" fmla="*/ 107025 h 6860376"/>
              <a:gd name="connsiteX5111" fmla="*/ 7939012 w 10502838"/>
              <a:gd name="connsiteY5111" fmla="*/ 107025 h 6860376"/>
              <a:gd name="connsiteX5112" fmla="*/ 7336321 w 10502838"/>
              <a:gd name="connsiteY5112" fmla="*/ 0 h 6860376"/>
              <a:gd name="connsiteX5113" fmla="*/ 7383555 w 10502838"/>
              <a:gd name="connsiteY5113" fmla="*/ 0 h 6860376"/>
              <a:gd name="connsiteX5114" fmla="*/ 7383555 w 10502838"/>
              <a:gd name="connsiteY5114" fmla="*/ 107025 h 6860376"/>
              <a:gd name="connsiteX5115" fmla="*/ 7490581 w 10502838"/>
              <a:gd name="connsiteY5115" fmla="*/ 107025 h 6860376"/>
              <a:gd name="connsiteX5116" fmla="*/ 7490581 w 10502838"/>
              <a:gd name="connsiteY5116" fmla="*/ 154260 h 6860376"/>
              <a:gd name="connsiteX5117" fmla="*/ 7383555 w 10502838"/>
              <a:gd name="connsiteY5117" fmla="*/ 154260 h 6860376"/>
              <a:gd name="connsiteX5118" fmla="*/ 7383555 w 10502838"/>
              <a:gd name="connsiteY5118" fmla="*/ 261286 h 6860376"/>
              <a:gd name="connsiteX5119" fmla="*/ 7336321 w 10502838"/>
              <a:gd name="connsiteY5119" fmla="*/ 261286 h 6860376"/>
              <a:gd name="connsiteX5120" fmla="*/ 7336321 w 10502838"/>
              <a:gd name="connsiteY5120" fmla="*/ 154260 h 6860376"/>
              <a:gd name="connsiteX5121" fmla="*/ 7229295 w 10502838"/>
              <a:gd name="connsiteY5121" fmla="*/ 154260 h 6860376"/>
              <a:gd name="connsiteX5122" fmla="*/ 7229295 w 10502838"/>
              <a:gd name="connsiteY5122" fmla="*/ 107025 h 6860376"/>
              <a:gd name="connsiteX5123" fmla="*/ 7336321 w 10502838"/>
              <a:gd name="connsiteY5123" fmla="*/ 107025 h 6860376"/>
              <a:gd name="connsiteX5124" fmla="*/ 6734228 w 10502838"/>
              <a:gd name="connsiteY5124" fmla="*/ 0 h 6860376"/>
              <a:gd name="connsiteX5125" fmla="*/ 6780864 w 10502838"/>
              <a:gd name="connsiteY5125" fmla="*/ 0 h 6860376"/>
              <a:gd name="connsiteX5126" fmla="*/ 6780864 w 10502838"/>
              <a:gd name="connsiteY5126" fmla="*/ 107025 h 6860376"/>
              <a:gd name="connsiteX5127" fmla="*/ 6887890 w 10502838"/>
              <a:gd name="connsiteY5127" fmla="*/ 107025 h 6860376"/>
              <a:gd name="connsiteX5128" fmla="*/ 6887890 w 10502838"/>
              <a:gd name="connsiteY5128" fmla="*/ 154260 h 6860376"/>
              <a:gd name="connsiteX5129" fmla="*/ 6780864 w 10502838"/>
              <a:gd name="connsiteY5129" fmla="*/ 154260 h 6860376"/>
              <a:gd name="connsiteX5130" fmla="*/ 6780864 w 10502838"/>
              <a:gd name="connsiteY5130" fmla="*/ 261286 h 6860376"/>
              <a:gd name="connsiteX5131" fmla="*/ 6734228 w 10502838"/>
              <a:gd name="connsiteY5131" fmla="*/ 261286 h 6860376"/>
              <a:gd name="connsiteX5132" fmla="*/ 6734228 w 10502838"/>
              <a:gd name="connsiteY5132" fmla="*/ 154260 h 6860376"/>
              <a:gd name="connsiteX5133" fmla="*/ 6627202 w 10502838"/>
              <a:gd name="connsiteY5133" fmla="*/ 154260 h 6860376"/>
              <a:gd name="connsiteX5134" fmla="*/ 6627202 w 10502838"/>
              <a:gd name="connsiteY5134" fmla="*/ 107025 h 6860376"/>
              <a:gd name="connsiteX5135" fmla="*/ 6734228 w 10502838"/>
              <a:gd name="connsiteY5135" fmla="*/ 107025 h 6860376"/>
              <a:gd name="connsiteX5136" fmla="*/ 6131537 w 10502838"/>
              <a:gd name="connsiteY5136" fmla="*/ 0 h 6860376"/>
              <a:gd name="connsiteX5137" fmla="*/ 6178771 w 10502838"/>
              <a:gd name="connsiteY5137" fmla="*/ 0 h 6860376"/>
              <a:gd name="connsiteX5138" fmla="*/ 6178771 w 10502838"/>
              <a:gd name="connsiteY5138" fmla="*/ 107025 h 6860376"/>
              <a:gd name="connsiteX5139" fmla="*/ 6285797 w 10502838"/>
              <a:gd name="connsiteY5139" fmla="*/ 107025 h 6860376"/>
              <a:gd name="connsiteX5140" fmla="*/ 6285797 w 10502838"/>
              <a:gd name="connsiteY5140" fmla="*/ 154260 h 6860376"/>
              <a:gd name="connsiteX5141" fmla="*/ 6178771 w 10502838"/>
              <a:gd name="connsiteY5141" fmla="*/ 154260 h 6860376"/>
              <a:gd name="connsiteX5142" fmla="*/ 6178771 w 10502838"/>
              <a:gd name="connsiteY5142" fmla="*/ 261286 h 6860376"/>
              <a:gd name="connsiteX5143" fmla="*/ 6131537 w 10502838"/>
              <a:gd name="connsiteY5143" fmla="*/ 261286 h 6860376"/>
              <a:gd name="connsiteX5144" fmla="*/ 6131537 w 10502838"/>
              <a:gd name="connsiteY5144" fmla="*/ 154260 h 6860376"/>
              <a:gd name="connsiteX5145" fmla="*/ 6024511 w 10502838"/>
              <a:gd name="connsiteY5145" fmla="*/ 154260 h 6860376"/>
              <a:gd name="connsiteX5146" fmla="*/ 6024511 w 10502838"/>
              <a:gd name="connsiteY5146" fmla="*/ 107025 h 6860376"/>
              <a:gd name="connsiteX5147" fmla="*/ 6131537 w 10502838"/>
              <a:gd name="connsiteY5147" fmla="*/ 107025 h 6860376"/>
              <a:gd name="connsiteX5148" fmla="*/ 5528846 w 10502838"/>
              <a:gd name="connsiteY5148" fmla="*/ 0 h 6860376"/>
              <a:gd name="connsiteX5149" fmla="*/ 5576080 w 10502838"/>
              <a:gd name="connsiteY5149" fmla="*/ 0 h 6860376"/>
              <a:gd name="connsiteX5150" fmla="*/ 5576080 w 10502838"/>
              <a:gd name="connsiteY5150" fmla="*/ 107025 h 6860376"/>
              <a:gd name="connsiteX5151" fmla="*/ 5683106 w 10502838"/>
              <a:gd name="connsiteY5151" fmla="*/ 107025 h 6860376"/>
              <a:gd name="connsiteX5152" fmla="*/ 5683106 w 10502838"/>
              <a:gd name="connsiteY5152" fmla="*/ 154260 h 6860376"/>
              <a:gd name="connsiteX5153" fmla="*/ 5576080 w 10502838"/>
              <a:gd name="connsiteY5153" fmla="*/ 154260 h 6860376"/>
              <a:gd name="connsiteX5154" fmla="*/ 5576080 w 10502838"/>
              <a:gd name="connsiteY5154" fmla="*/ 261286 h 6860376"/>
              <a:gd name="connsiteX5155" fmla="*/ 5528846 w 10502838"/>
              <a:gd name="connsiteY5155" fmla="*/ 261286 h 6860376"/>
              <a:gd name="connsiteX5156" fmla="*/ 5528846 w 10502838"/>
              <a:gd name="connsiteY5156" fmla="*/ 154260 h 6860376"/>
              <a:gd name="connsiteX5157" fmla="*/ 5421820 w 10502838"/>
              <a:gd name="connsiteY5157" fmla="*/ 154260 h 6860376"/>
              <a:gd name="connsiteX5158" fmla="*/ 5421820 w 10502838"/>
              <a:gd name="connsiteY5158" fmla="*/ 107025 h 6860376"/>
              <a:gd name="connsiteX5159" fmla="*/ 5528846 w 10502838"/>
              <a:gd name="connsiteY5159" fmla="*/ 107025 h 6860376"/>
              <a:gd name="connsiteX5160" fmla="*/ 4926753 w 10502838"/>
              <a:gd name="connsiteY5160" fmla="*/ 0 h 6860376"/>
              <a:gd name="connsiteX5161" fmla="*/ 4973389 w 10502838"/>
              <a:gd name="connsiteY5161" fmla="*/ 0 h 6860376"/>
              <a:gd name="connsiteX5162" fmla="*/ 4973389 w 10502838"/>
              <a:gd name="connsiteY5162" fmla="*/ 107025 h 6860376"/>
              <a:gd name="connsiteX5163" fmla="*/ 5080415 w 10502838"/>
              <a:gd name="connsiteY5163" fmla="*/ 107025 h 6860376"/>
              <a:gd name="connsiteX5164" fmla="*/ 5080415 w 10502838"/>
              <a:gd name="connsiteY5164" fmla="*/ 154260 h 6860376"/>
              <a:gd name="connsiteX5165" fmla="*/ 4973389 w 10502838"/>
              <a:gd name="connsiteY5165" fmla="*/ 154260 h 6860376"/>
              <a:gd name="connsiteX5166" fmla="*/ 4973389 w 10502838"/>
              <a:gd name="connsiteY5166" fmla="*/ 261286 h 6860376"/>
              <a:gd name="connsiteX5167" fmla="*/ 4926753 w 10502838"/>
              <a:gd name="connsiteY5167" fmla="*/ 261286 h 6860376"/>
              <a:gd name="connsiteX5168" fmla="*/ 4926753 w 10502838"/>
              <a:gd name="connsiteY5168" fmla="*/ 154260 h 6860376"/>
              <a:gd name="connsiteX5169" fmla="*/ 4819727 w 10502838"/>
              <a:gd name="connsiteY5169" fmla="*/ 154260 h 6860376"/>
              <a:gd name="connsiteX5170" fmla="*/ 4819727 w 10502838"/>
              <a:gd name="connsiteY5170" fmla="*/ 107025 h 6860376"/>
              <a:gd name="connsiteX5171" fmla="*/ 4926753 w 10502838"/>
              <a:gd name="connsiteY5171" fmla="*/ 107025 h 6860376"/>
              <a:gd name="connsiteX5172" fmla="*/ 4324063 w 10502838"/>
              <a:gd name="connsiteY5172" fmla="*/ 0 h 6860376"/>
              <a:gd name="connsiteX5173" fmla="*/ 4371297 w 10502838"/>
              <a:gd name="connsiteY5173" fmla="*/ 0 h 6860376"/>
              <a:gd name="connsiteX5174" fmla="*/ 4371297 w 10502838"/>
              <a:gd name="connsiteY5174" fmla="*/ 107025 h 6860376"/>
              <a:gd name="connsiteX5175" fmla="*/ 4478323 w 10502838"/>
              <a:gd name="connsiteY5175" fmla="*/ 107025 h 6860376"/>
              <a:gd name="connsiteX5176" fmla="*/ 4478323 w 10502838"/>
              <a:gd name="connsiteY5176" fmla="*/ 154260 h 6860376"/>
              <a:gd name="connsiteX5177" fmla="*/ 4371297 w 10502838"/>
              <a:gd name="connsiteY5177" fmla="*/ 154260 h 6860376"/>
              <a:gd name="connsiteX5178" fmla="*/ 4371297 w 10502838"/>
              <a:gd name="connsiteY5178" fmla="*/ 261286 h 6860376"/>
              <a:gd name="connsiteX5179" fmla="*/ 4324063 w 10502838"/>
              <a:gd name="connsiteY5179" fmla="*/ 261286 h 6860376"/>
              <a:gd name="connsiteX5180" fmla="*/ 4324063 w 10502838"/>
              <a:gd name="connsiteY5180" fmla="*/ 154260 h 6860376"/>
              <a:gd name="connsiteX5181" fmla="*/ 4217037 w 10502838"/>
              <a:gd name="connsiteY5181" fmla="*/ 154260 h 6860376"/>
              <a:gd name="connsiteX5182" fmla="*/ 4217037 w 10502838"/>
              <a:gd name="connsiteY5182" fmla="*/ 107025 h 6860376"/>
              <a:gd name="connsiteX5183" fmla="*/ 4324063 w 10502838"/>
              <a:gd name="connsiteY5183" fmla="*/ 107025 h 6860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</a:cxnLst>
            <a:rect l="l" t="t" r="r" b="b"/>
            <a:pathLst>
              <a:path w="10502838" h="6860376">
                <a:moveTo>
                  <a:pt x="10295963" y="6642140"/>
                </a:moveTo>
                <a:lnTo>
                  <a:pt x="10275634" y="6662469"/>
                </a:lnTo>
                <a:lnTo>
                  <a:pt x="10351568" y="6738403"/>
                </a:lnTo>
                <a:lnTo>
                  <a:pt x="10275634" y="6814337"/>
                </a:lnTo>
                <a:lnTo>
                  <a:pt x="10295963" y="6834666"/>
                </a:lnTo>
                <a:lnTo>
                  <a:pt x="10371897" y="6758732"/>
                </a:lnTo>
                <a:lnTo>
                  <a:pt x="10447831" y="6834666"/>
                </a:lnTo>
                <a:lnTo>
                  <a:pt x="10468160" y="6814337"/>
                </a:lnTo>
                <a:lnTo>
                  <a:pt x="10392226" y="6738403"/>
                </a:lnTo>
                <a:lnTo>
                  <a:pt x="10468160" y="6662469"/>
                </a:lnTo>
                <a:lnTo>
                  <a:pt x="10447831" y="6642140"/>
                </a:lnTo>
                <a:lnTo>
                  <a:pt x="10371897" y="6718074"/>
                </a:lnTo>
                <a:close/>
                <a:moveTo>
                  <a:pt x="9693870" y="6642140"/>
                </a:moveTo>
                <a:lnTo>
                  <a:pt x="9673541" y="6662469"/>
                </a:lnTo>
                <a:lnTo>
                  <a:pt x="9749475" y="6738403"/>
                </a:lnTo>
                <a:lnTo>
                  <a:pt x="9673541" y="6814337"/>
                </a:lnTo>
                <a:lnTo>
                  <a:pt x="9693870" y="6834666"/>
                </a:lnTo>
                <a:lnTo>
                  <a:pt x="9769804" y="6758732"/>
                </a:lnTo>
                <a:lnTo>
                  <a:pt x="9845738" y="6834666"/>
                </a:lnTo>
                <a:lnTo>
                  <a:pt x="9866067" y="6814337"/>
                </a:lnTo>
                <a:lnTo>
                  <a:pt x="9790133" y="6738403"/>
                </a:lnTo>
                <a:lnTo>
                  <a:pt x="9866067" y="6662469"/>
                </a:lnTo>
                <a:lnTo>
                  <a:pt x="9845738" y="6642140"/>
                </a:lnTo>
                <a:lnTo>
                  <a:pt x="9769804" y="6718074"/>
                </a:lnTo>
                <a:close/>
                <a:moveTo>
                  <a:pt x="9091179" y="6642140"/>
                </a:moveTo>
                <a:lnTo>
                  <a:pt x="9070850" y="6662469"/>
                </a:lnTo>
                <a:lnTo>
                  <a:pt x="9146785" y="6738403"/>
                </a:lnTo>
                <a:lnTo>
                  <a:pt x="9070850" y="6814337"/>
                </a:lnTo>
                <a:lnTo>
                  <a:pt x="9091179" y="6834666"/>
                </a:lnTo>
                <a:lnTo>
                  <a:pt x="9167113" y="6758732"/>
                </a:lnTo>
                <a:lnTo>
                  <a:pt x="9243048" y="6834666"/>
                </a:lnTo>
                <a:lnTo>
                  <a:pt x="9263377" y="6814337"/>
                </a:lnTo>
                <a:lnTo>
                  <a:pt x="9187442" y="6738403"/>
                </a:lnTo>
                <a:lnTo>
                  <a:pt x="9263377" y="6662469"/>
                </a:lnTo>
                <a:lnTo>
                  <a:pt x="9243048" y="6642140"/>
                </a:lnTo>
                <a:lnTo>
                  <a:pt x="9167113" y="6718074"/>
                </a:lnTo>
                <a:close/>
                <a:moveTo>
                  <a:pt x="7886396" y="6642140"/>
                </a:moveTo>
                <a:lnTo>
                  <a:pt x="7866067" y="6662469"/>
                </a:lnTo>
                <a:lnTo>
                  <a:pt x="7942001" y="6738403"/>
                </a:lnTo>
                <a:lnTo>
                  <a:pt x="7866067" y="6814337"/>
                </a:lnTo>
                <a:lnTo>
                  <a:pt x="7886396" y="6834666"/>
                </a:lnTo>
                <a:lnTo>
                  <a:pt x="7962330" y="6758732"/>
                </a:lnTo>
                <a:lnTo>
                  <a:pt x="8038264" y="6834666"/>
                </a:lnTo>
                <a:lnTo>
                  <a:pt x="8058593" y="6814337"/>
                </a:lnTo>
                <a:lnTo>
                  <a:pt x="7982659" y="6738403"/>
                </a:lnTo>
                <a:lnTo>
                  <a:pt x="8058593" y="6662469"/>
                </a:lnTo>
                <a:lnTo>
                  <a:pt x="8038264" y="6642140"/>
                </a:lnTo>
                <a:lnTo>
                  <a:pt x="7962330" y="6718074"/>
                </a:lnTo>
                <a:close/>
                <a:moveTo>
                  <a:pt x="7283705" y="6642140"/>
                </a:moveTo>
                <a:lnTo>
                  <a:pt x="7263376" y="6662469"/>
                </a:lnTo>
                <a:lnTo>
                  <a:pt x="7339310" y="6738403"/>
                </a:lnTo>
                <a:lnTo>
                  <a:pt x="7263376" y="6814337"/>
                </a:lnTo>
                <a:lnTo>
                  <a:pt x="7283705" y="6834666"/>
                </a:lnTo>
                <a:lnTo>
                  <a:pt x="7359639" y="6758732"/>
                </a:lnTo>
                <a:lnTo>
                  <a:pt x="7435573" y="6834666"/>
                </a:lnTo>
                <a:lnTo>
                  <a:pt x="7455902" y="6814337"/>
                </a:lnTo>
                <a:lnTo>
                  <a:pt x="7379968" y="6738403"/>
                </a:lnTo>
                <a:lnTo>
                  <a:pt x="7455902" y="6662469"/>
                </a:lnTo>
                <a:lnTo>
                  <a:pt x="7435573" y="6642140"/>
                </a:lnTo>
                <a:lnTo>
                  <a:pt x="7359639" y="6718074"/>
                </a:lnTo>
                <a:close/>
                <a:moveTo>
                  <a:pt x="6681612" y="6642140"/>
                </a:moveTo>
                <a:lnTo>
                  <a:pt x="6661283" y="6662469"/>
                </a:lnTo>
                <a:lnTo>
                  <a:pt x="6737217" y="6738403"/>
                </a:lnTo>
                <a:lnTo>
                  <a:pt x="6661283" y="6814337"/>
                </a:lnTo>
                <a:lnTo>
                  <a:pt x="6681612" y="6834666"/>
                </a:lnTo>
                <a:lnTo>
                  <a:pt x="6757546" y="6758732"/>
                </a:lnTo>
                <a:lnTo>
                  <a:pt x="6833480" y="6834666"/>
                </a:lnTo>
                <a:lnTo>
                  <a:pt x="6853809" y="6814337"/>
                </a:lnTo>
                <a:lnTo>
                  <a:pt x="6777875" y="6738403"/>
                </a:lnTo>
                <a:lnTo>
                  <a:pt x="6853809" y="6662469"/>
                </a:lnTo>
                <a:lnTo>
                  <a:pt x="6833480" y="6642140"/>
                </a:lnTo>
                <a:lnTo>
                  <a:pt x="6757546" y="6718074"/>
                </a:lnTo>
                <a:close/>
                <a:moveTo>
                  <a:pt x="5476828" y="6642140"/>
                </a:moveTo>
                <a:lnTo>
                  <a:pt x="5456499" y="6662469"/>
                </a:lnTo>
                <a:lnTo>
                  <a:pt x="5532433" y="6738403"/>
                </a:lnTo>
                <a:lnTo>
                  <a:pt x="5456499" y="6814337"/>
                </a:lnTo>
                <a:lnTo>
                  <a:pt x="5476828" y="6834666"/>
                </a:lnTo>
                <a:lnTo>
                  <a:pt x="5552762" y="6758732"/>
                </a:lnTo>
                <a:lnTo>
                  <a:pt x="5628696" y="6834666"/>
                </a:lnTo>
                <a:lnTo>
                  <a:pt x="5649025" y="6814337"/>
                </a:lnTo>
                <a:lnTo>
                  <a:pt x="5573091" y="6738403"/>
                </a:lnTo>
                <a:lnTo>
                  <a:pt x="5649025" y="6662469"/>
                </a:lnTo>
                <a:lnTo>
                  <a:pt x="5628696" y="6642140"/>
                </a:lnTo>
                <a:lnTo>
                  <a:pt x="5552762" y="6718074"/>
                </a:lnTo>
                <a:close/>
                <a:moveTo>
                  <a:pt x="4874137" y="6642140"/>
                </a:moveTo>
                <a:lnTo>
                  <a:pt x="4853808" y="6662469"/>
                </a:lnTo>
                <a:lnTo>
                  <a:pt x="4929742" y="6738403"/>
                </a:lnTo>
                <a:lnTo>
                  <a:pt x="4853808" y="6814337"/>
                </a:lnTo>
                <a:lnTo>
                  <a:pt x="4874137" y="6834666"/>
                </a:lnTo>
                <a:lnTo>
                  <a:pt x="4950071" y="6758732"/>
                </a:lnTo>
                <a:lnTo>
                  <a:pt x="5026005" y="6834666"/>
                </a:lnTo>
                <a:lnTo>
                  <a:pt x="5046334" y="6814337"/>
                </a:lnTo>
                <a:lnTo>
                  <a:pt x="4970400" y="6738403"/>
                </a:lnTo>
                <a:lnTo>
                  <a:pt x="5046334" y="6662469"/>
                </a:lnTo>
                <a:lnTo>
                  <a:pt x="5026005" y="6642140"/>
                </a:lnTo>
                <a:lnTo>
                  <a:pt x="4950071" y="6718074"/>
                </a:lnTo>
                <a:close/>
                <a:moveTo>
                  <a:pt x="4271446" y="6642140"/>
                </a:moveTo>
                <a:lnTo>
                  <a:pt x="4251117" y="6662469"/>
                </a:lnTo>
                <a:lnTo>
                  <a:pt x="4327052" y="6738403"/>
                </a:lnTo>
                <a:lnTo>
                  <a:pt x="4251117" y="6814337"/>
                </a:lnTo>
                <a:lnTo>
                  <a:pt x="4271446" y="6834666"/>
                </a:lnTo>
                <a:lnTo>
                  <a:pt x="4347380" y="6758732"/>
                </a:lnTo>
                <a:lnTo>
                  <a:pt x="4423315" y="6834666"/>
                </a:lnTo>
                <a:lnTo>
                  <a:pt x="4443644" y="6814337"/>
                </a:lnTo>
                <a:lnTo>
                  <a:pt x="4367709" y="6738403"/>
                </a:lnTo>
                <a:lnTo>
                  <a:pt x="4443644" y="6662469"/>
                </a:lnTo>
                <a:lnTo>
                  <a:pt x="4423315" y="6642140"/>
                </a:lnTo>
                <a:lnTo>
                  <a:pt x="4347380" y="6718074"/>
                </a:lnTo>
                <a:close/>
                <a:moveTo>
                  <a:pt x="3066665" y="6642140"/>
                </a:moveTo>
                <a:lnTo>
                  <a:pt x="3046335" y="6662469"/>
                </a:lnTo>
                <a:lnTo>
                  <a:pt x="3122269" y="6738403"/>
                </a:lnTo>
                <a:lnTo>
                  <a:pt x="3046335" y="6814337"/>
                </a:lnTo>
                <a:lnTo>
                  <a:pt x="3066665" y="6834666"/>
                </a:lnTo>
                <a:lnTo>
                  <a:pt x="3142598" y="6758732"/>
                </a:lnTo>
                <a:lnTo>
                  <a:pt x="3218532" y="6834666"/>
                </a:lnTo>
                <a:lnTo>
                  <a:pt x="3238861" y="6814337"/>
                </a:lnTo>
                <a:lnTo>
                  <a:pt x="3162927" y="6738403"/>
                </a:lnTo>
                <a:lnTo>
                  <a:pt x="3238861" y="6662469"/>
                </a:lnTo>
                <a:lnTo>
                  <a:pt x="3218532" y="6642140"/>
                </a:lnTo>
                <a:lnTo>
                  <a:pt x="3142598" y="6718074"/>
                </a:lnTo>
                <a:close/>
                <a:moveTo>
                  <a:pt x="2464571" y="6642140"/>
                </a:moveTo>
                <a:lnTo>
                  <a:pt x="2444242" y="6662469"/>
                </a:lnTo>
                <a:lnTo>
                  <a:pt x="2520176" y="6738403"/>
                </a:lnTo>
                <a:lnTo>
                  <a:pt x="2444242" y="6814337"/>
                </a:lnTo>
                <a:lnTo>
                  <a:pt x="2464571" y="6834666"/>
                </a:lnTo>
                <a:lnTo>
                  <a:pt x="2540505" y="6758732"/>
                </a:lnTo>
                <a:lnTo>
                  <a:pt x="2616439" y="6834666"/>
                </a:lnTo>
                <a:lnTo>
                  <a:pt x="2636768" y="6814337"/>
                </a:lnTo>
                <a:lnTo>
                  <a:pt x="2560834" y="6738403"/>
                </a:lnTo>
                <a:lnTo>
                  <a:pt x="2636768" y="6662469"/>
                </a:lnTo>
                <a:lnTo>
                  <a:pt x="2616439" y="6642140"/>
                </a:lnTo>
                <a:lnTo>
                  <a:pt x="2540505" y="6718074"/>
                </a:lnTo>
                <a:close/>
                <a:moveTo>
                  <a:pt x="1259787" y="6642140"/>
                </a:moveTo>
                <a:lnTo>
                  <a:pt x="1239458" y="6662469"/>
                </a:lnTo>
                <a:lnTo>
                  <a:pt x="1315391" y="6738403"/>
                </a:lnTo>
                <a:lnTo>
                  <a:pt x="1239458" y="6814337"/>
                </a:lnTo>
                <a:lnTo>
                  <a:pt x="1259787" y="6834666"/>
                </a:lnTo>
                <a:lnTo>
                  <a:pt x="1335720" y="6758732"/>
                </a:lnTo>
                <a:lnTo>
                  <a:pt x="1411655" y="6834666"/>
                </a:lnTo>
                <a:lnTo>
                  <a:pt x="1431984" y="6814337"/>
                </a:lnTo>
                <a:lnTo>
                  <a:pt x="1356049" y="6738403"/>
                </a:lnTo>
                <a:lnTo>
                  <a:pt x="1431984" y="6662469"/>
                </a:lnTo>
                <a:lnTo>
                  <a:pt x="1411655" y="6642140"/>
                </a:lnTo>
                <a:lnTo>
                  <a:pt x="1335720" y="6718074"/>
                </a:lnTo>
                <a:close/>
                <a:moveTo>
                  <a:pt x="657095" y="6642140"/>
                </a:moveTo>
                <a:lnTo>
                  <a:pt x="636766" y="6662469"/>
                </a:lnTo>
                <a:lnTo>
                  <a:pt x="712700" y="6738403"/>
                </a:lnTo>
                <a:lnTo>
                  <a:pt x="636766" y="6813739"/>
                </a:lnTo>
                <a:lnTo>
                  <a:pt x="657095" y="6834068"/>
                </a:lnTo>
                <a:lnTo>
                  <a:pt x="733029" y="6758134"/>
                </a:lnTo>
                <a:lnTo>
                  <a:pt x="808963" y="6834068"/>
                </a:lnTo>
                <a:lnTo>
                  <a:pt x="829292" y="6813739"/>
                </a:lnTo>
                <a:lnTo>
                  <a:pt x="753358" y="6738403"/>
                </a:lnTo>
                <a:lnTo>
                  <a:pt x="829292" y="6662469"/>
                </a:lnTo>
                <a:lnTo>
                  <a:pt x="808963" y="6642140"/>
                </a:lnTo>
                <a:lnTo>
                  <a:pt x="733029" y="6718074"/>
                </a:lnTo>
                <a:close/>
                <a:moveTo>
                  <a:pt x="55002" y="6642140"/>
                </a:moveTo>
                <a:lnTo>
                  <a:pt x="34673" y="6662469"/>
                </a:lnTo>
                <a:lnTo>
                  <a:pt x="110607" y="6738403"/>
                </a:lnTo>
                <a:lnTo>
                  <a:pt x="34673" y="6814337"/>
                </a:lnTo>
                <a:lnTo>
                  <a:pt x="55002" y="6834666"/>
                </a:lnTo>
                <a:lnTo>
                  <a:pt x="130338" y="6758732"/>
                </a:lnTo>
                <a:lnTo>
                  <a:pt x="206273" y="6834666"/>
                </a:lnTo>
                <a:lnTo>
                  <a:pt x="226601" y="6814337"/>
                </a:lnTo>
                <a:lnTo>
                  <a:pt x="151265" y="6738403"/>
                </a:lnTo>
                <a:lnTo>
                  <a:pt x="227199" y="6662469"/>
                </a:lnTo>
                <a:lnTo>
                  <a:pt x="206870" y="6642140"/>
                </a:lnTo>
                <a:lnTo>
                  <a:pt x="130936" y="6718074"/>
                </a:lnTo>
                <a:close/>
                <a:moveTo>
                  <a:pt x="8489086" y="6641542"/>
                </a:moveTo>
                <a:lnTo>
                  <a:pt x="8468757" y="6661871"/>
                </a:lnTo>
                <a:lnTo>
                  <a:pt x="8544691" y="6737805"/>
                </a:lnTo>
                <a:lnTo>
                  <a:pt x="8468757" y="6813739"/>
                </a:lnTo>
                <a:lnTo>
                  <a:pt x="8489086" y="6834068"/>
                </a:lnTo>
                <a:lnTo>
                  <a:pt x="8565020" y="6758134"/>
                </a:lnTo>
                <a:lnTo>
                  <a:pt x="8640954" y="6834068"/>
                </a:lnTo>
                <a:lnTo>
                  <a:pt x="8661283" y="6813739"/>
                </a:lnTo>
                <a:lnTo>
                  <a:pt x="8585349" y="6737805"/>
                </a:lnTo>
                <a:lnTo>
                  <a:pt x="8661283" y="6661871"/>
                </a:lnTo>
                <a:lnTo>
                  <a:pt x="8640954" y="6641542"/>
                </a:lnTo>
                <a:lnTo>
                  <a:pt x="8565020" y="6717476"/>
                </a:lnTo>
                <a:close/>
                <a:moveTo>
                  <a:pt x="6078921" y="6641542"/>
                </a:moveTo>
                <a:lnTo>
                  <a:pt x="6058592" y="6661871"/>
                </a:lnTo>
                <a:lnTo>
                  <a:pt x="6134526" y="6737805"/>
                </a:lnTo>
                <a:lnTo>
                  <a:pt x="6058592" y="6813739"/>
                </a:lnTo>
                <a:lnTo>
                  <a:pt x="6078921" y="6834068"/>
                </a:lnTo>
                <a:lnTo>
                  <a:pt x="6154855" y="6758134"/>
                </a:lnTo>
                <a:lnTo>
                  <a:pt x="6230789" y="6834068"/>
                </a:lnTo>
                <a:lnTo>
                  <a:pt x="6251118" y="6813739"/>
                </a:lnTo>
                <a:lnTo>
                  <a:pt x="6175184" y="6737805"/>
                </a:lnTo>
                <a:lnTo>
                  <a:pt x="6251118" y="6661871"/>
                </a:lnTo>
                <a:lnTo>
                  <a:pt x="6230789" y="6641542"/>
                </a:lnTo>
                <a:lnTo>
                  <a:pt x="6154855" y="6717476"/>
                </a:lnTo>
                <a:close/>
                <a:moveTo>
                  <a:pt x="3669354" y="6641542"/>
                </a:moveTo>
                <a:lnTo>
                  <a:pt x="3649025" y="6661871"/>
                </a:lnTo>
                <a:lnTo>
                  <a:pt x="3724959" y="6738403"/>
                </a:lnTo>
                <a:lnTo>
                  <a:pt x="3649025" y="6813739"/>
                </a:lnTo>
                <a:lnTo>
                  <a:pt x="3669354" y="6834068"/>
                </a:lnTo>
                <a:lnTo>
                  <a:pt x="3745288" y="6758134"/>
                </a:lnTo>
                <a:lnTo>
                  <a:pt x="3821222" y="6834068"/>
                </a:lnTo>
                <a:lnTo>
                  <a:pt x="3841551" y="6813739"/>
                </a:lnTo>
                <a:lnTo>
                  <a:pt x="3765617" y="6737805"/>
                </a:lnTo>
                <a:lnTo>
                  <a:pt x="3841551" y="6661871"/>
                </a:lnTo>
                <a:lnTo>
                  <a:pt x="3821222" y="6641542"/>
                </a:lnTo>
                <a:lnTo>
                  <a:pt x="3745288" y="6717476"/>
                </a:lnTo>
                <a:close/>
                <a:moveTo>
                  <a:pt x="1861880" y="6641542"/>
                </a:moveTo>
                <a:lnTo>
                  <a:pt x="1841551" y="6661871"/>
                </a:lnTo>
                <a:lnTo>
                  <a:pt x="1917485" y="6737805"/>
                </a:lnTo>
                <a:lnTo>
                  <a:pt x="1841551" y="6813739"/>
                </a:lnTo>
                <a:lnTo>
                  <a:pt x="1861880" y="6834068"/>
                </a:lnTo>
                <a:lnTo>
                  <a:pt x="1937814" y="6758134"/>
                </a:lnTo>
                <a:lnTo>
                  <a:pt x="2013748" y="6834068"/>
                </a:lnTo>
                <a:lnTo>
                  <a:pt x="2034077" y="6813739"/>
                </a:lnTo>
                <a:lnTo>
                  <a:pt x="1958143" y="6737805"/>
                </a:lnTo>
                <a:lnTo>
                  <a:pt x="2034077" y="6661871"/>
                </a:lnTo>
                <a:lnTo>
                  <a:pt x="2013748" y="6641542"/>
                </a:lnTo>
                <a:lnTo>
                  <a:pt x="1937814" y="6717476"/>
                </a:lnTo>
                <a:close/>
                <a:moveTo>
                  <a:pt x="5476828" y="6616430"/>
                </a:moveTo>
                <a:lnTo>
                  <a:pt x="5552762" y="6692365"/>
                </a:lnTo>
                <a:lnTo>
                  <a:pt x="5628696" y="6616430"/>
                </a:lnTo>
                <a:lnTo>
                  <a:pt x="5674735" y="6662469"/>
                </a:lnTo>
                <a:lnTo>
                  <a:pt x="5598801" y="6738403"/>
                </a:lnTo>
                <a:lnTo>
                  <a:pt x="5674735" y="6814337"/>
                </a:lnTo>
                <a:lnTo>
                  <a:pt x="5628098" y="6859779"/>
                </a:lnTo>
                <a:lnTo>
                  <a:pt x="5552164" y="6783844"/>
                </a:lnTo>
                <a:lnTo>
                  <a:pt x="5476230" y="6859779"/>
                </a:lnTo>
                <a:lnTo>
                  <a:pt x="5430191" y="6813740"/>
                </a:lnTo>
                <a:lnTo>
                  <a:pt x="5506723" y="6738403"/>
                </a:lnTo>
                <a:lnTo>
                  <a:pt x="5430789" y="6662469"/>
                </a:lnTo>
                <a:close/>
                <a:moveTo>
                  <a:pt x="3067263" y="6616430"/>
                </a:moveTo>
                <a:lnTo>
                  <a:pt x="3143196" y="6692365"/>
                </a:lnTo>
                <a:lnTo>
                  <a:pt x="3219130" y="6616430"/>
                </a:lnTo>
                <a:lnTo>
                  <a:pt x="3265170" y="6662469"/>
                </a:lnTo>
                <a:lnTo>
                  <a:pt x="3189235" y="6738403"/>
                </a:lnTo>
                <a:lnTo>
                  <a:pt x="3265170" y="6814337"/>
                </a:lnTo>
                <a:lnTo>
                  <a:pt x="3218532" y="6859779"/>
                </a:lnTo>
                <a:lnTo>
                  <a:pt x="3142598" y="6783844"/>
                </a:lnTo>
                <a:lnTo>
                  <a:pt x="3066665" y="6859779"/>
                </a:lnTo>
                <a:lnTo>
                  <a:pt x="3020625" y="6813740"/>
                </a:lnTo>
                <a:lnTo>
                  <a:pt x="3097157" y="6738403"/>
                </a:lnTo>
                <a:lnTo>
                  <a:pt x="3021223" y="6662469"/>
                </a:lnTo>
                <a:close/>
                <a:moveTo>
                  <a:pt x="10295963" y="6615832"/>
                </a:moveTo>
                <a:lnTo>
                  <a:pt x="10371897" y="6691766"/>
                </a:lnTo>
                <a:lnTo>
                  <a:pt x="10447831" y="6615832"/>
                </a:lnTo>
                <a:lnTo>
                  <a:pt x="10493870" y="6661871"/>
                </a:lnTo>
                <a:lnTo>
                  <a:pt x="10417936" y="6737805"/>
                </a:lnTo>
                <a:lnTo>
                  <a:pt x="10493870" y="6813739"/>
                </a:lnTo>
                <a:lnTo>
                  <a:pt x="10447831" y="6859779"/>
                </a:lnTo>
                <a:lnTo>
                  <a:pt x="10371897" y="6783844"/>
                </a:lnTo>
                <a:lnTo>
                  <a:pt x="10295963" y="6859779"/>
                </a:lnTo>
                <a:lnTo>
                  <a:pt x="10249924" y="6813739"/>
                </a:lnTo>
                <a:lnTo>
                  <a:pt x="10325858" y="6737805"/>
                </a:lnTo>
                <a:lnTo>
                  <a:pt x="10249924" y="6661871"/>
                </a:lnTo>
                <a:close/>
                <a:moveTo>
                  <a:pt x="9693272" y="6615832"/>
                </a:moveTo>
                <a:lnTo>
                  <a:pt x="9769206" y="6691766"/>
                </a:lnTo>
                <a:lnTo>
                  <a:pt x="9845140" y="6615832"/>
                </a:lnTo>
                <a:lnTo>
                  <a:pt x="9891180" y="6661871"/>
                </a:lnTo>
                <a:lnTo>
                  <a:pt x="9815245" y="6737805"/>
                </a:lnTo>
                <a:lnTo>
                  <a:pt x="9891180" y="6813739"/>
                </a:lnTo>
                <a:lnTo>
                  <a:pt x="9845140" y="6859779"/>
                </a:lnTo>
                <a:lnTo>
                  <a:pt x="9769206" y="6783844"/>
                </a:lnTo>
                <a:lnTo>
                  <a:pt x="9693272" y="6859779"/>
                </a:lnTo>
                <a:lnTo>
                  <a:pt x="9647233" y="6813739"/>
                </a:lnTo>
                <a:lnTo>
                  <a:pt x="9723167" y="6737805"/>
                </a:lnTo>
                <a:lnTo>
                  <a:pt x="9647233" y="6661871"/>
                </a:lnTo>
                <a:close/>
                <a:moveTo>
                  <a:pt x="9091777" y="6615832"/>
                </a:moveTo>
                <a:lnTo>
                  <a:pt x="9167711" y="6691766"/>
                </a:lnTo>
                <a:lnTo>
                  <a:pt x="9243645" y="6615832"/>
                </a:lnTo>
                <a:lnTo>
                  <a:pt x="9289684" y="6661871"/>
                </a:lnTo>
                <a:lnTo>
                  <a:pt x="9213750" y="6737805"/>
                </a:lnTo>
                <a:lnTo>
                  <a:pt x="9289684" y="6813739"/>
                </a:lnTo>
                <a:lnTo>
                  <a:pt x="9243645" y="6859779"/>
                </a:lnTo>
                <a:lnTo>
                  <a:pt x="9167711" y="6783844"/>
                </a:lnTo>
                <a:lnTo>
                  <a:pt x="9091777" y="6859779"/>
                </a:lnTo>
                <a:lnTo>
                  <a:pt x="9045738" y="6813739"/>
                </a:lnTo>
                <a:lnTo>
                  <a:pt x="9121672" y="6737805"/>
                </a:lnTo>
                <a:lnTo>
                  <a:pt x="9045738" y="6661871"/>
                </a:lnTo>
                <a:close/>
                <a:moveTo>
                  <a:pt x="8488488" y="6615832"/>
                </a:moveTo>
                <a:lnTo>
                  <a:pt x="8564422" y="6691766"/>
                </a:lnTo>
                <a:lnTo>
                  <a:pt x="8640356" y="6615832"/>
                </a:lnTo>
                <a:lnTo>
                  <a:pt x="8686396" y="6661871"/>
                </a:lnTo>
                <a:lnTo>
                  <a:pt x="8610461" y="6737805"/>
                </a:lnTo>
                <a:lnTo>
                  <a:pt x="8686396" y="6813739"/>
                </a:lnTo>
                <a:lnTo>
                  <a:pt x="8640356" y="6859779"/>
                </a:lnTo>
                <a:lnTo>
                  <a:pt x="8564422" y="6783844"/>
                </a:lnTo>
                <a:lnTo>
                  <a:pt x="8488488" y="6859779"/>
                </a:lnTo>
                <a:lnTo>
                  <a:pt x="8442449" y="6813739"/>
                </a:lnTo>
                <a:lnTo>
                  <a:pt x="8518383" y="6737805"/>
                </a:lnTo>
                <a:lnTo>
                  <a:pt x="8442449" y="6661871"/>
                </a:lnTo>
                <a:close/>
                <a:moveTo>
                  <a:pt x="7886396" y="6615832"/>
                </a:moveTo>
                <a:lnTo>
                  <a:pt x="7962330" y="6691766"/>
                </a:lnTo>
                <a:lnTo>
                  <a:pt x="8038264" y="6615832"/>
                </a:lnTo>
                <a:lnTo>
                  <a:pt x="8084303" y="6661871"/>
                </a:lnTo>
                <a:lnTo>
                  <a:pt x="8008369" y="6737805"/>
                </a:lnTo>
                <a:lnTo>
                  <a:pt x="8084303" y="6813739"/>
                </a:lnTo>
                <a:lnTo>
                  <a:pt x="8038264" y="6859779"/>
                </a:lnTo>
                <a:lnTo>
                  <a:pt x="7962330" y="6783844"/>
                </a:lnTo>
                <a:lnTo>
                  <a:pt x="7886396" y="6859779"/>
                </a:lnTo>
                <a:lnTo>
                  <a:pt x="7840357" y="6813739"/>
                </a:lnTo>
                <a:lnTo>
                  <a:pt x="7916291" y="6737805"/>
                </a:lnTo>
                <a:lnTo>
                  <a:pt x="7840357" y="6661871"/>
                </a:lnTo>
                <a:close/>
                <a:moveTo>
                  <a:pt x="7283705" y="6615832"/>
                </a:moveTo>
                <a:lnTo>
                  <a:pt x="7359639" y="6691766"/>
                </a:lnTo>
                <a:lnTo>
                  <a:pt x="7435573" y="6615832"/>
                </a:lnTo>
                <a:lnTo>
                  <a:pt x="7481613" y="6661871"/>
                </a:lnTo>
                <a:lnTo>
                  <a:pt x="7405678" y="6737805"/>
                </a:lnTo>
                <a:lnTo>
                  <a:pt x="7481613" y="6813739"/>
                </a:lnTo>
                <a:lnTo>
                  <a:pt x="7435573" y="6859779"/>
                </a:lnTo>
                <a:lnTo>
                  <a:pt x="7359639" y="6783844"/>
                </a:lnTo>
                <a:lnTo>
                  <a:pt x="7283705" y="6859779"/>
                </a:lnTo>
                <a:lnTo>
                  <a:pt x="7237666" y="6813739"/>
                </a:lnTo>
                <a:lnTo>
                  <a:pt x="7313600" y="6737805"/>
                </a:lnTo>
                <a:lnTo>
                  <a:pt x="7237666" y="6661871"/>
                </a:lnTo>
                <a:close/>
                <a:moveTo>
                  <a:pt x="6681612" y="6615832"/>
                </a:moveTo>
                <a:lnTo>
                  <a:pt x="6757546" y="6691766"/>
                </a:lnTo>
                <a:lnTo>
                  <a:pt x="6833480" y="6615832"/>
                </a:lnTo>
                <a:lnTo>
                  <a:pt x="6879519" y="6661871"/>
                </a:lnTo>
                <a:lnTo>
                  <a:pt x="6803585" y="6737805"/>
                </a:lnTo>
                <a:lnTo>
                  <a:pt x="6879519" y="6813739"/>
                </a:lnTo>
                <a:lnTo>
                  <a:pt x="6833480" y="6859779"/>
                </a:lnTo>
                <a:lnTo>
                  <a:pt x="6757546" y="6783844"/>
                </a:lnTo>
                <a:lnTo>
                  <a:pt x="6681612" y="6859779"/>
                </a:lnTo>
                <a:lnTo>
                  <a:pt x="6635573" y="6813739"/>
                </a:lnTo>
                <a:lnTo>
                  <a:pt x="6711507" y="6737805"/>
                </a:lnTo>
                <a:lnTo>
                  <a:pt x="6635573" y="6661871"/>
                </a:lnTo>
                <a:close/>
                <a:moveTo>
                  <a:pt x="6078921" y="6615832"/>
                </a:moveTo>
                <a:lnTo>
                  <a:pt x="6154855" y="6691766"/>
                </a:lnTo>
                <a:lnTo>
                  <a:pt x="6230789" y="6615832"/>
                </a:lnTo>
                <a:lnTo>
                  <a:pt x="6276829" y="6661871"/>
                </a:lnTo>
                <a:lnTo>
                  <a:pt x="6200894" y="6737805"/>
                </a:lnTo>
                <a:lnTo>
                  <a:pt x="6276829" y="6813739"/>
                </a:lnTo>
                <a:lnTo>
                  <a:pt x="6230789" y="6859779"/>
                </a:lnTo>
                <a:lnTo>
                  <a:pt x="6154855" y="6783844"/>
                </a:lnTo>
                <a:lnTo>
                  <a:pt x="6078921" y="6859779"/>
                </a:lnTo>
                <a:lnTo>
                  <a:pt x="6032882" y="6813739"/>
                </a:lnTo>
                <a:lnTo>
                  <a:pt x="6108816" y="6737805"/>
                </a:lnTo>
                <a:lnTo>
                  <a:pt x="6032882" y="6661871"/>
                </a:lnTo>
                <a:close/>
                <a:moveTo>
                  <a:pt x="4874137" y="6615832"/>
                </a:moveTo>
                <a:lnTo>
                  <a:pt x="4950071" y="6691766"/>
                </a:lnTo>
                <a:lnTo>
                  <a:pt x="5026005" y="6615832"/>
                </a:lnTo>
                <a:lnTo>
                  <a:pt x="5072044" y="6661871"/>
                </a:lnTo>
                <a:lnTo>
                  <a:pt x="4996110" y="6737805"/>
                </a:lnTo>
                <a:lnTo>
                  <a:pt x="5072044" y="6813739"/>
                </a:lnTo>
                <a:lnTo>
                  <a:pt x="5026005" y="6859779"/>
                </a:lnTo>
                <a:lnTo>
                  <a:pt x="4950071" y="6783844"/>
                </a:lnTo>
                <a:lnTo>
                  <a:pt x="4874137" y="6859779"/>
                </a:lnTo>
                <a:lnTo>
                  <a:pt x="4828098" y="6813739"/>
                </a:lnTo>
                <a:lnTo>
                  <a:pt x="4904032" y="6737805"/>
                </a:lnTo>
                <a:lnTo>
                  <a:pt x="4828098" y="6661871"/>
                </a:lnTo>
                <a:close/>
                <a:moveTo>
                  <a:pt x="4272044" y="6615832"/>
                </a:moveTo>
                <a:lnTo>
                  <a:pt x="4347978" y="6691766"/>
                </a:lnTo>
                <a:lnTo>
                  <a:pt x="4423913" y="6615832"/>
                </a:lnTo>
                <a:lnTo>
                  <a:pt x="4469951" y="6661871"/>
                </a:lnTo>
                <a:lnTo>
                  <a:pt x="4394017" y="6737805"/>
                </a:lnTo>
                <a:lnTo>
                  <a:pt x="4469951" y="6813739"/>
                </a:lnTo>
                <a:lnTo>
                  <a:pt x="4423913" y="6859779"/>
                </a:lnTo>
                <a:lnTo>
                  <a:pt x="4347978" y="6783844"/>
                </a:lnTo>
                <a:lnTo>
                  <a:pt x="4272044" y="6859779"/>
                </a:lnTo>
                <a:lnTo>
                  <a:pt x="4226005" y="6813739"/>
                </a:lnTo>
                <a:lnTo>
                  <a:pt x="4301939" y="6737805"/>
                </a:lnTo>
                <a:lnTo>
                  <a:pt x="4226005" y="6661871"/>
                </a:lnTo>
                <a:close/>
                <a:moveTo>
                  <a:pt x="3668756" y="6615832"/>
                </a:moveTo>
                <a:lnTo>
                  <a:pt x="3744690" y="6691766"/>
                </a:lnTo>
                <a:lnTo>
                  <a:pt x="3820624" y="6615832"/>
                </a:lnTo>
                <a:lnTo>
                  <a:pt x="3866663" y="6661871"/>
                </a:lnTo>
                <a:lnTo>
                  <a:pt x="3790729" y="6737805"/>
                </a:lnTo>
                <a:lnTo>
                  <a:pt x="3866663" y="6813739"/>
                </a:lnTo>
                <a:lnTo>
                  <a:pt x="3820624" y="6859779"/>
                </a:lnTo>
                <a:lnTo>
                  <a:pt x="3744690" y="6783844"/>
                </a:lnTo>
                <a:lnTo>
                  <a:pt x="3668756" y="6859779"/>
                </a:lnTo>
                <a:lnTo>
                  <a:pt x="3622717" y="6813739"/>
                </a:lnTo>
                <a:lnTo>
                  <a:pt x="3698651" y="6737805"/>
                </a:lnTo>
                <a:lnTo>
                  <a:pt x="3622717" y="6661871"/>
                </a:lnTo>
                <a:close/>
                <a:moveTo>
                  <a:pt x="2464571" y="6615832"/>
                </a:moveTo>
                <a:lnTo>
                  <a:pt x="2540505" y="6691766"/>
                </a:lnTo>
                <a:lnTo>
                  <a:pt x="2616439" y="6615832"/>
                </a:lnTo>
                <a:lnTo>
                  <a:pt x="2662478" y="6661871"/>
                </a:lnTo>
                <a:lnTo>
                  <a:pt x="2586544" y="6737805"/>
                </a:lnTo>
                <a:lnTo>
                  <a:pt x="2662478" y="6813739"/>
                </a:lnTo>
                <a:lnTo>
                  <a:pt x="2616439" y="6859779"/>
                </a:lnTo>
                <a:lnTo>
                  <a:pt x="2540505" y="6783844"/>
                </a:lnTo>
                <a:lnTo>
                  <a:pt x="2464571" y="6859779"/>
                </a:lnTo>
                <a:lnTo>
                  <a:pt x="2418532" y="6813739"/>
                </a:lnTo>
                <a:lnTo>
                  <a:pt x="2494466" y="6737805"/>
                </a:lnTo>
                <a:lnTo>
                  <a:pt x="2418532" y="6661871"/>
                </a:lnTo>
                <a:close/>
                <a:moveTo>
                  <a:pt x="1861880" y="6615832"/>
                </a:moveTo>
                <a:lnTo>
                  <a:pt x="1937814" y="6691766"/>
                </a:lnTo>
                <a:lnTo>
                  <a:pt x="2013748" y="6615832"/>
                </a:lnTo>
                <a:lnTo>
                  <a:pt x="2059787" y="6661871"/>
                </a:lnTo>
                <a:lnTo>
                  <a:pt x="1983853" y="6737805"/>
                </a:lnTo>
                <a:lnTo>
                  <a:pt x="2059787" y="6813739"/>
                </a:lnTo>
                <a:lnTo>
                  <a:pt x="2013748" y="6859779"/>
                </a:lnTo>
                <a:lnTo>
                  <a:pt x="1937814" y="6783844"/>
                </a:lnTo>
                <a:lnTo>
                  <a:pt x="1861880" y="6859779"/>
                </a:lnTo>
                <a:lnTo>
                  <a:pt x="1815841" y="6813739"/>
                </a:lnTo>
                <a:lnTo>
                  <a:pt x="1891775" y="6737805"/>
                </a:lnTo>
                <a:lnTo>
                  <a:pt x="1815841" y="6661871"/>
                </a:lnTo>
                <a:close/>
                <a:moveTo>
                  <a:pt x="1259787" y="6615832"/>
                </a:moveTo>
                <a:lnTo>
                  <a:pt x="1335720" y="6691766"/>
                </a:lnTo>
                <a:lnTo>
                  <a:pt x="1411655" y="6615832"/>
                </a:lnTo>
                <a:lnTo>
                  <a:pt x="1457694" y="6661871"/>
                </a:lnTo>
                <a:lnTo>
                  <a:pt x="1381162" y="6738403"/>
                </a:lnTo>
                <a:lnTo>
                  <a:pt x="1457096" y="6814337"/>
                </a:lnTo>
                <a:lnTo>
                  <a:pt x="1411058" y="6860376"/>
                </a:lnTo>
                <a:lnTo>
                  <a:pt x="1335122" y="6784442"/>
                </a:lnTo>
                <a:lnTo>
                  <a:pt x="1259787" y="6859779"/>
                </a:lnTo>
                <a:lnTo>
                  <a:pt x="1213747" y="6813739"/>
                </a:lnTo>
                <a:lnTo>
                  <a:pt x="1289682" y="6737805"/>
                </a:lnTo>
                <a:lnTo>
                  <a:pt x="1213747" y="6661871"/>
                </a:lnTo>
                <a:close/>
                <a:moveTo>
                  <a:pt x="657095" y="6615832"/>
                </a:moveTo>
                <a:lnTo>
                  <a:pt x="733029" y="6691766"/>
                </a:lnTo>
                <a:lnTo>
                  <a:pt x="808963" y="6615832"/>
                </a:lnTo>
                <a:lnTo>
                  <a:pt x="855002" y="6661871"/>
                </a:lnTo>
                <a:lnTo>
                  <a:pt x="779068" y="6737805"/>
                </a:lnTo>
                <a:lnTo>
                  <a:pt x="855002" y="6813739"/>
                </a:lnTo>
                <a:lnTo>
                  <a:pt x="808963" y="6859779"/>
                </a:lnTo>
                <a:lnTo>
                  <a:pt x="733029" y="6783844"/>
                </a:lnTo>
                <a:lnTo>
                  <a:pt x="657095" y="6859779"/>
                </a:lnTo>
                <a:lnTo>
                  <a:pt x="611056" y="6813739"/>
                </a:lnTo>
                <a:lnTo>
                  <a:pt x="686990" y="6737805"/>
                </a:lnTo>
                <a:lnTo>
                  <a:pt x="611056" y="6661871"/>
                </a:lnTo>
                <a:close/>
                <a:moveTo>
                  <a:pt x="55002" y="6615832"/>
                </a:moveTo>
                <a:lnTo>
                  <a:pt x="130936" y="6691766"/>
                </a:lnTo>
                <a:lnTo>
                  <a:pt x="206870" y="6615832"/>
                </a:lnTo>
                <a:lnTo>
                  <a:pt x="252909" y="6661871"/>
                </a:lnTo>
                <a:lnTo>
                  <a:pt x="176377" y="6738403"/>
                </a:lnTo>
                <a:lnTo>
                  <a:pt x="252311" y="6814337"/>
                </a:lnTo>
                <a:lnTo>
                  <a:pt x="206273" y="6860376"/>
                </a:lnTo>
                <a:lnTo>
                  <a:pt x="130338" y="6784442"/>
                </a:lnTo>
                <a:lnTo>
                  <a:pt x="55002" y="6859779"/>
                </a:lnTo>
                <a:lnTo>
                  <a:pt x="8963" y="6813739"/>
                </a:lnTo>
                <a:lnTo>
                  <a:pt x="84897" y="6737805"/>
                </a:lnTo>
                <a:lnTo>
                  <a:pt x="8963" y="6661871"/>
                </a:lnTo>
                <a:close/>
                <a:moveTo>
                  <a:pt x="10348579" y="6167401"/>
                </a:moveTo>
                <a:lnTo>
                  <a:pt x="10395813" y="6167401"/>
                </a:lnTo>
                <a:lnTo>
                  <a:pt x="10395813" y="6274427"/>
                </a:lnTo>
                <a:lnTo>
                  <a:pt x="10502838" y="6274427"/>
                </a:lnTo>
                <a:lnTo>
                  <a:pt x="10502838" y="6321063"/>
                </a:lnTo>
                <a:lnTo>
                  <a:pt x="10395813" y="6321063"/>
                </a:lnTo>
                <a:lnTo>
                  <a:pt x="10395813" y="6428089"/>
                </a:lnTo>
                <a:lnTo>
                  <a:pt x="10348579" y="6428089"/>
                </a:lnTo>
                <a:lnTo>
                  <a:pt x="10348579" y="6321063"/>
                </a:lnTo>
                <a:lnTo>
                  <a:pt x="10241553" y="6321063"/>
                </a:lnTo>
                <a:lnTo>
                  <a:pt x="10241553" y="6274427"/>
                </a:lnTo>
                <a:lnTo>
                  <a:pt x="10348579" y="6274427"/>
                </a:lnTo>
                <a:close/>
                <a:moveTo>
                  <a:pt x="9746486" y="6167401"/>
                </a:moveTo>
                <a:lnTo>
                  <a:pt x="9793123" y="6167401"/>
                </a:lnTo>
                <a:lnTo>
                  <a:pt x="9793123" y="6274427"/>
                </a:lnTo>
                <a:lnTo>
                  <a:pt x="9900148" y="6274427"/>
                </a:lnTo>
                <a:lnTo>
                  <a:pt x="9900148" y="6321063"/>
                </a:lnTo>
                <a:lnTo>
                  <a:pt x="9793123" y="6321063"/>
                </a:lnTo>
                <a:lnTo>
                  <a:pt x="9793123" y="6428089"/>
                </a:lnTo>
                <a:lnTo>
                  <a:pt x="9746486" y="6428089"/>
                </a:lnTo>
                <a:lnTo>
                  <a:pt x="9746486" y="6321063"/>
                </a:lnTo>
                <a:lnTo>
                  <a:pt x="9639460" y="6321063"/>
                </a:lnTo>
                <a:lnTo>
                  <a:pt x="9639460" y="6274427"/>
                </a:lnTo>
                <a:lnTo>
                  <a:pt x="9746486" y="6274427"/>
                </a:lnTo>
                <a:close/>
                <a:moveTo>
                  <a:pt x="9143796" y="6167401"/>
                </a:moveTo>
                <a:lnTo>
                  <a:pt x="9191030" y="6167401"/>
                </a:lnTo>
                <a:lnTo>
                  <a:pt x="9191030" y="6274427"/>
                </a:lnTo>
                <a:lnTo>
                  <a:pt x="9298055" y="6274427"/>
                </a:lnTo>
                <a:lnTo>
                  <a:pt x="9298055" y="6321063"/>
                </a:lnTo>
                <a:lnTo>
                  <a:pt x="9191030" y="6321063"/>
                </a:lnTo>
                <a:lnTo>
                  <a:pt x="9191030" y="6428089"/>
                </a:lnTo>
                <a:lnTo>
                  <a:pt x="9143796" y="6428089"/>
                </a:lnTo>
                <a:lnTo>
                  <a:pt x="9143796" y="6321063"/>
                </a:lnTo>
                <a:lnTo>
                  <a:pt x="9036770" y="6321063"/>
                </a:lnTo>
                <a:lnTo>
                  <a:pt x="9036770" y="6274427"/>
                </a:lnTo>
                <a:lnTo>
                  <a:pt x="9143796" y="6274427"/>
                </a:lnTo>
                <a:close/>
                <a:moveTo>
                  <a:pt x="8541105" y="6167401"/>
                </a:moveTo>
                <a:lnTo>
                  <a:pt x="8588339" y="6167401"/>
                </a:lnTo>
                <a:lnTo>
                  <a:pt x="8588339" y="6274427"/>
                </a:lnTo>
                <a:lnTo>
                  <a:pt x="8695365" y="6274427"/>
                </a:lnTo>
                <a:lnTo>
                  <a:pt x="8695365" y="6321063"/>
                </a:lnTo>
                <a:lnTo>
                  <a:pt x="8588339" y="6321063"/>
                </a:lnTo>
                <a:lnTo>
                  <a:pt x="8588339" y="6428089"/>
                </a:lnTo>
                <a:lnTo>
                  <a:pt x="8541105" y="6428089"/>
                </a:lnTo>
                <a:lnTo>
                  <a:pt x="8541105" y="6321063"/>
                </a:lnTo>
                <a:lnTo>
                  <a:pt x="8434079" y="6321063"/>
                </a:lnTo>
                <a:lnTo>
                  <a:pt x="8434079" y="6274427"/>
                </a:lnTo>
                <a:lnTo>
                  <a:pt x="8541105" y="6274427"/>
                </a:lnTo>
                <a:close/>
                <a:moveTo>
                  <a:pt x="7939012" y="6167401"/>
                </a:moveTo>
                <a:lnTo>
                  <a:pt x="7985648" y="6167401"/>
                </a:lnTo>
                <a:lnTo>
                  <a:pt x="7985648" y="6274427"/>
                </a:lnTo>
                <a:lnTo>
                  <a:pt x="8092674" y="6274427"/>
                </a:lnTo>
                <a:lnTo>
                  <a:pt x="8092674" y="6321063"/>
                </a:lnTo>
                <a:lnTo>
                  <a:pt x="7985648" y="6321063"/>
                </a:lnTo>
                <a:lnTo>
                  <a:pt x="7985648" y="6428089"/>
                </a:lnTo>
                <a:lnTo>
                  <a:pt x="7939012" y="6428089"/>
                </a:lnTo>
                <a:lnTo>
                  <a:pt x="7939012" y="6321063"/>
                </a:lnTo>
                <a:lnTo>
                  <a:pt x="7831986" y="6321063"/>
                </a:lnTo>
                <a:lnTo>
                  <a:pt x="7831986" y="6274427"/>
                </a:lnTo>
                <a:lnTo>
                  <a:pt x="7939012" y="6274427"/>
                </a:lnTo>
                <a:close/>
                <a:moveTo>
                  <a:pt x="7336321" y="6167401"/>
                </a:moveTo>
                <a:lnTo>
                  <a:pt x="7383555" y="6167401"/>
                </a:lnTo>
                <a:lnTo>
                  <a:pt x="7383555" y="6274427"/>
                </a:lnTo>
                <a:lnTo>
                  <a:pt x="7490581" y="6274427"/>
                </a:lnTo>
                <a:lnTo>
                  <a:pt x="7490581" y="6321063"/>
                </a:lnTo>
                <a:lnTo>
                  <a:pt x="7383555" y="6321063"/>
                </a:lnTo>
                <a:lnTo>
                  <a:pt x="7383555" y="6428089"/>
                </a:lnTo>
                <a:lnTo>
                  <a:pt x="7336321" y="6428089"/>
                </a:lnTo>
                <a:lnTo>
                  <a:pt x="7336321" y="6321063"/>
                </a:lnTo>
                <a:lnTo>
                  <a:pt x="7229295" y="6321063"/>
                </a:lnTo>
                <a:lnTo>
                  <a:pt x="7229295" y="6274427"/>
                </a:lnTo>
                <a:lnTo>
                  <a:pt x="7336321" y="6274427"/>
                </a:lnTo>
                <a:close/>
                <a:moveTo>
                  <a:pt x="6734228" y="6167401"/>
                </a:moveTo>
                <a:lnTo>
                  <a:pt x="6780864" y="6167401"/>
                </a:lnTo>
                <a:lnTo>
                  <a:pt x="6780864" y="6274427"/>
                </a:lnTo>
                <a:lnTo>
                  <a:pt x="6887890" y="6274427"/>
                </a:lnTo>
                <a:lnTo>
                  <a:pt x="6887890" y="6321063"/>
                </a:lnTo>
                <a:lnTo>
                  <a:pt x="6780864" y="6321063"/>
                </a:lnTo>
                <a:lnTo>
                  <a:pt x="6780864" y="6428089"/>
                </a:lnTo>
                <a:lnTo>
                  <a:pt x="6734228" y="6428089"/>
                </a:lnTo>
                <a:lnTo>
                  <a:pt x="6734228" y="6321063"/>
                </a:lnTo>
                <a:lnTo>
                  <a:pt x="6627202" y="6321063"/>
                </a:lnTo>
                <a:lnTo>
                  <a:pt x="6627202" y="6274427"/>
                </a:lnTo>
                <a:lnTo>
                  <a:pt x="6734228" y="6274427"/>
                </a:lnTo>
                <a:close/>
                <a:moveTo>
                  <a:pt x="6131537" y="6167401"/>
                </a:moveTo>
                <a:lnTo>
                  <a:pt x="6178771" y="6167401"/>
                </a:lnTo>
                <a:lnTo>
                  <a:pt x="6178771" y="6274427"/>
                </a:lnTo>
                <a:lnTo>
                  <a:pt x="6285797" y="6274427"/>
                </a:lnTo>
                <a:lnTo>
                  <a:pt x="6285797" y="6321063"/>
                </a:lnTo>
                <a:lnTo>
                  <a:pt x="6178771" y="6321063"/>
                </a:lnTo>
                <a:lnTo>
                  <a:pt x="6178771" y="6428089"/>
                </a:lnTo>
                <a:lnTo>
                  <a:pt x="6131537" y="6428089"/>
                </a:lnTo>
                <a:lnTo>
                  <a:pt x="6131537" y="6321063"/>
                </a:lnTo>
                <a:lnTo>
                  <a:pt x="6024511" y="6321063"/>
                </a:lnTo>
                <a:lnTo>
                  <a:pt x="6024511" y="6274427"/>
                </a:lnTo>
                <a:lnTo>
                  <a:pt x="6131537" y="6274427"/>
                </a:lnTo>
                <a:close/>
                <a:moveTo>
                  <a:pt x="5528846" y="6167401"/>
                </a:moveTo>
                <a:lnTo>
                  <a:pt x="5576080" y="6167401"/>
                </a:lnTo>
                <a:lnTo>
                  <a:pt x="5576080" y="6274427"/>
                </a:lnTo>
                <a:lnTo>
                  <a:pt x="5683106" y="6274427"/>
                </a:lnTo>
                <a:lnTo>
                  <a:pt x="5683106" y="6321063"/>
                </a:lnTo>
                <a:lnTo>
                  <a:pt x="5576080" y="6321063"/>
                </a:lnTo>
                <a:lnTo>
                  <a:pt x="5576080" y="6428089"/>
                </a:lnTo>
                <a:lnTo>
                  <a:pt x="5528846" y="6428089"/>
                </a:lnTo>
                <a:lnTo>
                  <a:pt x="5528846" y="6321063"/>
                </a:lnTo>
                <a:lnTo>
                  <a:pt x="5421820" y="6321063"/>
                </a:lnTo>
                <a:lnTo>
                  <a:pt x="5421820" y="6274427"/>
                </a:lnTo>
                <a:lnTo>
                  <a:pt x="5528846" y="6274427"/>
                </a:lnTo>
                <a:close/>
                <a:moveTo>
                  <a:pt x="4926753" y="6167401"/>
                </a:moveTo>
                <a:lnTo>
                  <a:pt x="4973389" y="6167401"/>
                </a:lnTo>
                <a:lnTo>
                  <a:pt x="4973389" y="6274427"/>
                </a:lnTo>
                <a:lnTo>
                  <a:pt x="5080415" y="6274427"/>
                </a:lnTo>
                <a:lnTo>
                  <a:pt x="5080415" y="6321063"/>
                </a:lnTo>
                <a:lnTo>
                  <a:pt x="4973389" y="6321063"/>
                </a:lnTo>
                <a:lnTo>
                  <a:pt x="4973389" y="6428089"/>
                </a:lnTo>
                <a:lnTo>
                  <a:pt x="4926753" y="6428089"/>
                </a:lnTo>
                <a:lnTo>
                  <a:pt x="4926753" y="6321063"/>
                </a:lnTo>
                <a:lnTo>
                  <a:pt x="4819727" y="6321063"/>
                </a:lnTo>
                <a:lnTo>
                  <a:pt x="4819727" y="6274427"/>
                </a:lnTo>
                <a:lnTo>
                  <a:pt x="4926753" y="6274427"/>
                </a:lnTo>
                <a:close/>
                <a:moveTo>
                  <a:pt x="4324063" y="6167401"/>
                </a:moveTo>
                <a:lnTo>
                  <a:pt x="4371297" y="6167401"/>
                </a:lnTo>
                <a:lnTo>
                  <a:pt x="4371297" y="6274427"/>
                </a:lnTo>
                <a:lnTo>
                  <a:pt x="4478323" y="6274427"/>
                </a:lnTo>
                <a:lnTo>
                  <a:pt x="4478323" y="6321063"/>
                </a:lnTo>
                <a:lnTo>
                  <a:pt x="4371297" y="6321063"/>
                </a:lnTo>
                <a:lnTo>
                  <a:pt x="4371297" y="6428089"/>
                </a:lnTo>
                <a:lnTo>
                  <a:pt x="4324063" y="6428089"/>
                </a:lnTo>
                <a:lnTo>
                  <a:pt x="4324063" y="6321063"/>
                </a:lnTo>
                <a:lnTo>
                  <a:pt x="4217037" y="6321063"/>
                </a:lnTo>
                <a:lnTo>
                  <a:pt x="4217037" y="6274427"/>
                </a:lnTo>
                <a:lnTo>
                  <a:pt x="4324063" y="6274427"/>
                </a:lnTo>
                <a:close/>
                <a:moveTo>
                  <a:pt x="3721970" y="6167401"/>
                </a:moveTo>
                <a:lnTo>
                  <a:pt x="3768606" y="6167401"/>
                </a:lnTo>
                <a:lnTo>
                  <a:pt x="3768606" y="6274427"/>
                </a:lnTo>
                <a:lnTo>
                  <a:pt x="3875632" y="6274427"/>
                </a:lnTo>
                <a:lnTo>
                  <a:pt x="3875632" y="6321063"/>
                </a:lnTo>
                <a:lnTo>
                  <a:pt x="3768606" y="6321063"/>
                </a:lnTo>
                <a:lnTo>
                  <a:pt x="3768606" y="6428089"/>
                </a:lnTo>
                <a:lnTo>
                  <a:pt x="3721970" y="6428089"/>
                </a:lnTo>
                <a:lnTo>
                  <a:pt x="3721970" y="6321063"/>
                </a:lnTo>
                <a:lnTo>
                  <a:pt x="3614944" y="6321063"/>
                </a:lnTo>
                <a:lnTo>
                  <a:pt x="3614944" y="6274427"/>
                </a:lnTo>
                <a:lnTo>
                  <a:pt x="3721970" y="6274427"/>
                </a:lnTo>
                <a:close/>
                <a:moveTo>
                  <a:pt x="3119286" y="6167401"/>
                </a:moveTo>
                <a:lnTo>
                  <a:pt x="3166520" y="6167401"/>
                </a:lnTo>
                <a:lnTo>
                  <a:pt x="3166520" y="6274427"/>
                </a:lnTo>
                <a:lnTo>
                  <a:pt x="3273546" y="6274427"/>
                </a:lnTo>
                <a:lnTo>
                  <a:pt x="3273546" y="6321063"/>
                </a:lnTo>
                <a:lnTo>
                  <a:pt x="3166520" y="6321063"/>
                </a:lnTo>
                <a:lnTo>
                  <a:pt x="3166520" y="6428089"/>
                </a:lnTo>
                <a:lnTo>
                  <a:pt x="3119286" y="6428089"/>
                </a:lnTo>
                <a:lnTo>
                  <a:pt x="3119286" y="6321063"/>
                </a:lnTo>
                <a:lnTo>
                  <a:pt x="3012260" y="6321063"/>
                </a:lnTo>
                <a:lnTo>
                  <a:pt x="3012260" y="6274427"/>
                </a:lnTo>
                <a:lnTo>
                  <a:pt x="3119286" y="6274427"/>
                </a:lnTo>
                <a:close/>
                <a:moveTo>
                  <a:pt x="2516593" y="6167401"/>
                </a:moveTo>
                <a:lnTo>
                  <a:pt x="2563828" y="6167401"/>
                </a:lnTo>
                <a:lnTo>
                  <a:pt x="2563828" y="6274427"/>
                </a:lnTo>
                <a:lnTo>
                  <a:pt x="2670855" y="6274427"/>
                </a:lnTo>
                <a:lnTo>
                  <a:pt x="2670855" y="6321063"/>
                </a:lnTo>
                <a:lnTo>
                  <a:pt x="2563828" y="6321063"/>
                </a:lnTo>
                <a:lnTo>
                  <a:pt x="2563828" y="6428089"/>
                </a:lnTo>
                <a:lnTo>
                  <a:pt x="2516593" y="6428089"/>
                </a:lnTo>
                <a:lnTo>
                  <a:pt x="2516593" y="6321063"/>
                </a:lnTo>
                <a:lnTo>
                  <a:pt x="2409568" y="6321063"/>
                </a:lnTo>
                <a:lnTo>
                  <a:pt x="2409568" y="6274427"/>
                </a:lnTo>
                <a:lnTo>
                  <a:pt x="2516593" y="6274427"/>
                </a:lnTo>
                <a:close/>
                <a:moveTo>
                  <a:pt x="1914500" y="6167401"/>
                </a:moveTo>
                <a:lnTo>
                  <a:pt x="1961136" y="6167401"/>
                </a:lnTo>
                <a:lnTo>
                  <a:pt x="1961136" y="6274427"/>
                </a:lnTo>
                <a:lnTo>
                  <a:pt x="2068163" y="6274427"/>
                </a:lnTo>
                <a:lnTo>
                  <a:pt x="2068163" y="6321063"/>
                </a:lnTo>
                <a:lnTo>
                  <a:pt x="1961136" y="6321063"/>
                </a:lnTo>
                <a:lnTo>
                  <a:pt x="1961136" y="6428089"/>
                </a:lnTo>
                <a:lnTo>
                  <a:pt x="1914500" y="6428089"/>
                </a:lnTo>
                <a:lnTo>
                  <a:pt x="1914500" y="6321063"/>
                </a:lnTo>
                <a:lnTo>
                  <a:pt x="1807474" y="6321063"/>
                </a:lnTo>
                <a:lnTo>
                  <a:pt x="1807474" y="6274427"/>
                </a:lnTo>
                <a:lnTo>
                  <a:pt x="1914500" y="6274427"/>
                </a:lnTo>
                <a:close/>
                <a:moveTo>
                  <a:pt x="1311807" y="6167401"/>
                </a:moveTo>
                <a:lnTo>
                  <a:pt x="1359042" y="6167401"/>
                </a:lnTo>
                <a:lnTo>
                  <a:pt x="1359042" y="6274427"/>
                </a:lnTo>
                <a:lnTo>
                  <a:pt x="1466069" y="6274427"/>
                </a:lnTo>
                <a:lnTo>
                  <a:pt x="1466069" y="6321063"/>
                </a:lnTo>
                <a:lnTo>
                  <a:pt x="1359042" y="6321063"/>
                </a:lnTo>
                <a:lnTo>
                  <a:pt x="1359042" y="6428089"/>
                </a:lnTo>
                <a:lnTo>
                  <a:pt x="1311807" y="6428089"/>
                </a:lnTo>
                <a:lnTo>
                  <a:pt x="1311807" y="6321063"/>
                </a:lnTo>
                <a:lnTo>
                  <a:pt x="1204783" y="6321063"/>
                </a:lnTo>
                <a:lnTo>
                  <a:pt x="1204783" y="6274427"/>
                </a:lnTo>
                <a:lnTo>
                  <a:pt x="1311807" y="6274427"/>
                </a:lnTo>
                <a:close/>
                <a:moveTo>
                  <a:pt x="709715" y="6167401"/>
                </a:moveTo>
                <a:lnTo>
                  <a:pt x="756352" y="6167401"/>
                </a:lnTo>
                <a:lnTo>
                  <a:pt x="756352" y="6274427"/>
                </a:lnTo>
                <a:lnTo>
                  <a:pt x="863378" y="6274427"/>
                </a:lnTo>
                <a:lnTo>
                  <a:pt x="863378" y="6321063"/>
                </a:lnTo>
                <a:lnTo>
                  <a:pt x="756352" y="6321063"/>
                </a:lnTo>
                <a:lnTo>
                  <a:pt x="756352" y="6428089"/>
                </a:lnTo>
                <a:lnTo>
                  <a:pt x="709715" y="6428089"/>
                </a:lnTo>
                <a:lnTo>
                  <a:pt x="709715" y="6321063"/>
                </a:lnTo>
                <a:lnTo>
                  <a:pt x="602690" y="6321063"/>
                </a:lnTo>
                <a:lnTo>
                  <a:pt x="602690" y="6274427"/>
                </a:lnTo>
                <a:lnTo>
                  <a:pt x="709715" y="6274427"/>
                </a:lnTo>
                <a:close/>
                <a:moveTo>
                  <a:pt x="107025" y="6167401"/>
                </a:moveTo>
                <a:lnTo>
                  <a:pt x="154260" y="6167401"/>
                </a:lnTo>
                <a:lnTo>
                  <a:pt x="154260" y="6274427"/>
                </a:lnTo>
                <a:lnTo>
                  <a:pt x="261286" y="6274427"/>
                </a:lnTo>
                <a:lnTo>
                  <a:pt x="261286" y="6321063"/>
                </a:lnTo>
                <a:lnTo>
                  <a:pt x="154260" y="6321063"/>
                </a:lnTo>
                <a:lnTo>
                  <a:pt x="154260" y="6428089"/>
                </a:lnTo>
                <a:lnTo>
                  <a:pt x="107025" y="6428089"/>
                </a:lnTo>
                <a:lnTo>
                  <a:pt x="107025" y="6321063"/>
                </a:lnTo>
                <a:lnTo>
                  <a:pt x="0" y="6321063"/>
                </a:lnTo>
                <a:lnTo>
                  <a:pt x="0" y="6274427"/>
                </a:lnTo>
                <a:lnTo>
                  <a:pt x="107025" y="6274427"/>
                </a:lnTo>
                <a:close/>
                <a:moveTo>
                  <a:pt x="7283705" y="5761422"/>
                </a:moveTo>
                <a:lnTo>
                  <a:pt x="7263376" y="5781751"/>
                </a:lnTo>
                <a:lnTo>
                  <a:pt x="7339310" y="5857685"/>
                </a:lnTo>
                <a:lnTo>
                  <a:pt x="7263376" y="5933620"/>
                </a:lnTo>
                <a:lnTo>
                  <a:pt x="7283705" y="5953948"/>
                </a:lnTo>
                <a:lnTo>
                  <a:pt x="7359639" y="5877416"/>
                </a:lnTo>
                <a:lnTo>
                  <a:pt x="7435573" y="5953350"/>
                </a:lnTo>
                <a:lnTo>
                  <a:pt x="7455902" y="5933021"/>
                </a:lnTo>
                <a:lnTo>
                  <a:pt x="7379968" y="5857087"/>
                </a:lnTo>
                <a:lnTo>
                  <a:pt x="7455902" y="5781751"/>
                </a:lnTo>
                <a:lnTo>
                  <a:pt x="7435573" y="5761422"/>
                </a:lnTo>
                <a:lnTo>
                  <a:pt x="7359639" y="5837356"/>
                </a:lnTo>
                <a:close/>
                <a:moveTo>
                  <a:pt x="4874137" y="5761422"/>
                </a:moveTo>
                <a:lnTo>
                  <a:pt x="4853808" y="5781751"/>
                </a:lnTo>
                <a:lnTo>
                  <a:pt x="4929742" y="5857685"/>
                </a:lnTo>
                <a:lnTo>
                  <a:pt x="4853808" y="5933620"/>
                </a:lnTo>
                <a:lnTo>
                  <a:pt x="4874137" y="5953948"/>
                </a:lnTo>
                <a:lnTo>
                  <a:pt x="4950071" y="5877416"/>
                </a:lnTo>
                <a:lnTo>
                  <a:pt x="5026005" y="5953351"/>
                </a:lnTo>
                <a:lnTo>
                  <a:pt x="5046334" y="5933022"/>
                </a:lnTo>
                <a:lnTo>
                  <a:pt x="4970400" y="5857087"/>
                </a:lnTo>
                <a:lnTo>
                  <a:pt x="5046334" y="5781751"/>
                </a:lnTo>
                <a:lnTo>
                  <a:pt x="5026005" y="5761422"/>
                </a:lnTo>
                <a:lnTo>
                  <a:pt x="4950071" y="5837356"/>
                </a:lnTo>
                <a:close/>
                <a:moveTo>
                  <a:pt x="2464577" y="5761422"/>
                </a:moveTo>
                <a:lnTo>
                  <a:pt x="2444248" y="5781751"/>
                </a:lnTo>
                <a:lnTo>
                  <a:pt x="2520183" y="5857685"/>
                </a:lnTo>
                <a:lnTo>
                  <a:pt x="2444248" y="5933620"/>
                </a:lnTo>
                <a:lnTo>
                  <a:pt x="2464577" y="5953948"/>
                </a:lnTo>
                <a:lnTo>
                  <a:pt x="2540512" y="5877416"/>
                </a:lnTo>
                <a:lnTo>
                  <a:pt x="2616446" y="5953351"/>
                </a:lnTo>
                <a:lnTo>
                  <a:pt x="2636775" y="5933022"/>
                </a:lnTo>
                <a:lnTo>
                  <a:pt x="2560841" y="5857087"/>
                </a:lnTo>
                <a:lnTo>
                  <a:pt x="2636775" y="5781751"/>
                </a:lnTo>
                <a:lnTo>
                  <a:pt x="2616446" y="5761422"/>
                </a:lnTo>
                <a:lnTo>
                  <a:pt x="2540512" y="5837356"/>
                </a:lnTo>
                <a:close/>
                <a:moveTo>
                  <a:pt x="10295963" y="5760824"/>
                </a:moveTo>
                <a:lnTo>
                  <a:pt x="10275634" y="5781153"/>
                </a:lnTo>
                <a:lnTo>
                  <a:pt x="10351568" y="5857087"/>
                </a:lnTo>
                <a:lnTo>
                  <a:pt x="10275634" y="5933021"/>
                </a:lnTo>
                <a:lnTo>
                  <a:pt x="10295963" y="5953350"/>
                </a:lnTo>
                <a:lnTo>
                  <a:pt x="10371897" y="5877416"/>
                </a:lnTo>
                <a:lnTo>
                  <a:pt x="10447831" y="5953350"/>
                </a:lnTo>
                <a:lnTo>
                  <a:pt x="10468160" y="5933021"/>
                </a:lnTo>
                <a:lnTo>
                  <a:pt x="10392226" y="5857087"/>
                </a:lnTo>
                <a:lnTo>
                  <a:pt x="10468160" y="5781153"/>
                </a:lnTo>
                <a:lnTo>
                  <a:pt x="10447831" y="5760824"/>
                </a:lnTo>
                <a:lnTo>
                  <a:pt x="10371897" y="5836758"/>
                </a:lnTo>
                <a:close/>
                <a:moveTo>
                  <a:pt x="9693870" y="5760824"/>
                </a:moveTo>
                <a:lnTo>
                  <a:pt x="9673541" y="5781153"/>
                </a:lnTo>
                <a:lnTo>
                  <a:pt x="9749475" y="5857087"/>
                </a:lnTo>
                <a:lnTo>
                  <a:pt x="9673541" y="5933021"/>
                </a:lnTo>
                <a:lnTo>
                  <a:pt x="9693870" y="5953350"/>
                </a:lnTo>
                <a:lnTo>
                  <a:pt x="9769804" y="5877416"/>
                </a:lnTo>
                <a:lnTo>
                  <a:pt x="9845738" y="5953350"/>
                </a:lnTo>
                <a:lnTo>
                  <a:pt x="9866067" y="5933021"/>
                </a:lnTo>
                <a:lnTo>
                  <a:pt x="9790133" y="5857087"/>
                </a:lnTo>
                <a:lnTo>
                  <a:pt x="9866067" y="5781153"/>
                </a:lnTo>
                <a:lnTo>
                  <a:pt x="9845738" y="5760824"/>
                </a:lnTo>
                <a:lnTo>
                  <a:pt x="9769804" y="5836758"/>
                </a:lnTo>
                <a:close/>
                <a:moveTo>
                  <a:pt x="9091179" y="5760824"/>
                </a:moveTo>
                <a:lnTo>
                  <a:pt x="9070850" y="5781153"/>
                </a:lnTo>
                <a:lnTo>
                  <a:pt x="9146785" y="5857087"/>
                </a:lnTo>
                <a:lnTo>
                  <a:pt x="9070850" y="5933021"/>
                </a:lnTo>
                <a:lnTo>
                  <a:pt x="9091179" y="5953350"/>
                </a:lnTo>
                <a:lnTo>
                  <a:pt x="9167113" y="5877416"/>
                </a:lnTo>
                <a:lnTo>
                  <a:pt x="9243048" y="5953350"/>
                </a:lnTo>
                <a:lnTo>
                  <a:pt x="9263377" y="5933021"/>
                </a:lnTo>
                <a:lnTo>
                  <a:pt x="9187442" y="5857087"/>
                </a:lnTo>
                <a:lnTo>
                  <a:pt x="9263377" y="5781153"/>
                </a:lnTo>
                <a:lnTo>
                  <a:pt x="9243048" y="5760824"/>
                </a:lnTo>
                <a:lnTo>
                  <a:pt x="9167113" y="5836758"/>
                </a:lnTo>
                <a:close/>
                <a:moveTo>
                  <a:pt x="8489086" y="5760824"/>
                </a:moveTo>
                <a:lnTo>
                  <a:pt x="8468757" y="5781153"/>
                </a:lnTo>
                <a:lnTo>
                  <a:pt x="8544691" y="5857087"/>
                </a:lnTo>
                <a:lnTo>
                  <a:pt x="8468757" y="5933021"/>
                </a:lnTo>
                <a:lnTo>
                  <a:pt x="8489086" y="5953350"/>
                </a:lnTo>
                <a:lnTo>
                  <a:pt x="8565020" y="5877416"/>
                </a:lnTo>
                <a:lnTo>
                  <a:pt x="8640954" y="5953350"/>
                </a:lnTo>
                <a:lnTo>
                  <a:pt x="8661283" y="5933021"/>
                </a:lnTo>
                <a:lnTo>
                  <a:pt x="8585349" y="5857087"/>
                </a:lnTo>
                <a:lnTo>
                  <a:pt x="8661283" y="5781153"/>
                </a:lnTo>
                <a:lnTo>
                  <a:pt x="8640954" y="5760824"/>
                </a:lnTo>
                <a:lnTo>
                  <a:pt x="8565020" y="5836758"/>
                </a:lnTo>
                <a:close/>
                <a:moveTo>
                  <a:pt x="7886396" y="5760824"/>
                </a:moveTo>
                <a:lnTo>
                  <a:pt x="7866067" y="5781153"/>
                </a:lnTo>
                <a:lnTo>
                  <a:pt x="7942001" y="5857087"/>
                </a:lnTo>
                <a:lnTo>
                  <a:pt x="7866067" y="5933021"/>
                </a:lnTo>
                <a:lnTo>
                  <a:pt x="7886396" y="5953350"/>
                </a:lnTo>
                <a:lnTo>
                  <a:pt x="7962330" y="5877416"/>
                </a:lnTo>
                <a:lnTo>
                  <a:pt x="8038264" y="5953350"/>
                </a:lnTo>
                <a:lnTo>
                  <a:pt x="8058593" y="5933021"/>
                </a:lnTo>
                <a:lnTo>
                  <a:pt x="7982659" y="5857087"/>
                </a:lnTo>
                <a:lnTo>
                  <a:pt x="8058593" y="5781153"/>
                </a:lnTo>
                <a:lnTo>
                  <a:pt x="8038264" y="5760824"/>
                </a:lnTo>
                <a:lnTo>
                  <a:pt x="7962330" y="5836758"/>
                </a:lnTo>
                <a:close/>
                <a:moveTo>
                  <a:pt x="6681612" y="5760824"/>
                </a:moveTo>
                <a:lnTo>
                  <a:pt x="6661283" y="5781153"/>
                </a:lnTo>
                <a:lnTo>
                  <a:pt x="6737217" y="5857087"/>
                </a:lnTo>
                <a:lnTo>
                  <a:pt x="6661283" y="5933021"/>
                </a:lnTo>
                <a:lnTo>
                  <a:pt x="6681612" y="5953350"/>
                </a:lnTo>
                <a:lnTo>
                  <a:pt x="6757546" y="5877416"/>
                </a:lnTo>
                <a:lnTo>
                  <a:pt x="6833480" y="5953350"/>
                </a:lnTo>
                <a:lnTo>
                  <a:pt x="6853809" y="5933021"/>
                </a:lnTo>
                <a:lnTo>
                  <a:pt x="6777875" y="5857087"/>
                </a:lnTo>
                <a:lnTo>
                  <a:pt x="6853809" y="5781153"/>
                </a:lnTo>
                <a:lnTo>
                  <a:pt x="6833480" y="5760824"/>
                </a:lnTo>
                <a:lnTo>
                  <a:pt x="6757546" y="5836758"/>
                </a:lnTo>
                <a:close/>
                <a:moveTo>
                  <a:pt x="6078921" y="5760824"/>
                </a:moveTo>
                <a:lnTo>
                  <a:pt x="6058592" y="5781153"/>
                </a:lnTo>
                <a:lnTo>
                  <a:pt x="6134526" y="5857087"/>
                </a:lnTo>
                <a:lnTo>
                  <a:pt x="6058592" y="5933021"/>
                </a:lnTo>
                <a:lnTo>
                  <a:pt x="6078921" y="5953350"/>
                </a:lnTo>
                <a:lnTo>
                  <a:pt x="6154855" y="5877416"/>
                </a:lnTo>
                <a:lnTo>
                  <a:pt x="6230789" y="5953350"/>
                </a:lnTo>
                <a:lnTo>
                  <a:pt x="6251118" y="5933021"/>
                </a:lnTo>
                <a:lnTo>
                  <a:pt x="6175184" y="5857087"/>
                </a:lnTo>
                <a:lnTo>
                  <a:pt x="6251118" y="5781153"/>
                </a:lnTo>
                <a:lnTo>
                  <a:pt x="6230789" y="5760824"/>
                </a:lnTo>
                <a:lnTo>
                  <a:pt x="6154855" y="5836758"/>
                </a:lnTo>
                <a:close/>
                <a:moveTo>
                  <a:pt x="5476828" y="5760824"/>
                </a:moveTo>
                <a:lnTo>
                  <a:pt x="5456499" y="5781153"/>
                </a:lnTo>
                <a:lnTo>
                  <a:pt x="5532433" y="5857087"/>
                </a:lnTo>
                <a:lnTo>
                  <a:pt x="5456499" y="5933022"/>
                </a:lnTo>
                <a:lnTo>
                  <a:pt x="5476828" y="5953351"/>
                </a:lnTo>
                <a:lnTo>
                  <a:pt x="5552762" y="5877416"/>
                </a:lnTo>
                <a:lnTo>
                  <a:pt x="5628697" y="5953351"/>
                </a:lnTo>
                <a:lnTo>
                  <a:pt x="5649025" y="5933022"/>
                </a:lnTo>
                <a:lnTo>
                  <a:pt x="5573091" y="5857087"/>
                </a:lnTo>
                <a:lnTo>
                  <a:pt x="5649025" y="5781153"/>
                </a:lnTo>
                <a:lnTo>
                  <a:pt x="5628697" y="5760824"/>
                </a:lnTo>
                <a:lnTo>
                  <a:pt x="5552762" y="5836759"/>
                </a:lnTo>
                <a:close/>
                <a:moveTo>
                  <a:pt x="4271446" y="5760824"/>
                </a:moveTo>
                <a:lnTo>
                  <a:pt x="4251117" y="5781153"/>
                </a:lnTo>
                <a:lnTo>
                  <a:pt x="4327052" y="5857087"/>
                </a:lnTo>
                <a:lnTo>
                  <a:pt x="4251117" y="5933022"/>
                </a:lnTo>
                <a:lnTo>
                  <a:pt x="4271446" y="5953351"/>
                </a:lnTo>
                <a:lnTo>
                  <a:pt x="4347380" y="5877416"/>
                </a:lnTo>
                <a:lnTo>
                  <a:pt x="4423315" y="5953351"/>
                </a:lnTo>
                <a:lnTo>
                  <a:pt x="4443644" y="5933022"/>
                </a:lnTo>
                <a:lnTo>
                  <a:pt x="4367709" y="5857087"/>
                </a:lnTo>
                <a:lnTo>
                  <a:pt x="4443644" y="5781153"/>
                </a:lnTo>
                <a:lnTo>
                  <a:pt x="4423315" y="5760824"/>
                </a:lnTo>
                <a:lnTo>
                  <a:pt x="4347380" y="5836759"/>
                </a:lnTo>
                <a:close/>
                <a:moveTo>
                  <a:pt x="3669354" y="5760824"/>
                </a:moveTo>
                <a:lnTo>
                  <a:pt x="3649025" y="5781153"/>
                </a:lnTo>
                <a:lnTo>
                  <a:pt x="3724959" y="5857087"/>
                </a:lnTo>
                <a:lnTo>
                  <a:pt x="3649025" y="5933022"/>
                </a:lnTo>
                <a:lnTo>
                  <a:pt x="3669354" y="5953351"/>
                </a:lnTo>
                <a:lnTo>
                  <a:pt x="3745288" y="5877416"/>
                </a:lnTo>
                <a:lnTo>
                  <a:pt x="3821222" y="5953351"/>
                </a:lnTo>
                <a:lnTo>
                  <a:pt x="3841551" y="5933022"/>
                </a:lnTo>
                <a:lnTo>
                  <a:pt x="3765617" y="5857087"/>
                </a:lnTo>
                <a:lnTo>
                  <a:pt x="3841551" y="5781153"/>
                </a:lnTo>
                <a:lnTo>
                  <a:pt x="3821222" y="5760824"/>
                </a:lnTo>
                <a:lnTo>
                  <a:pt x="3745288" y="5836759"/>
                </a:lnTo>
                <a:close/>
                <a:moveTo>
                  <a:pt x="3067269" y="5760824"/>
                </a:moveTo>
                <a:lnTo>
                  <a:pt x="3046940" y="5781153"/>
                </a:lnTo>
                <a:lnTo>
                  <a:pt x="3122874" y="5857087"/>
                </a:lnTo>
                <a:lnTo>
                  <a:pt x="3046940" y="5933022"/>
                </a:lnTo>
                <a:lnTo>
                  <a:pt x="3067269" y="5953351"/>
                </a:lnTo>
                <a:lnTo>
                  <a:pt x="3142606" y="5877416"/>
                </a:lnTo>
                <a:lnTo>
                  <a:pt x="3218540" y="5953351"/>
                </a:lnTo>
                <a:lnTo>
                  <a:pt x="3238869" y="5933022"/>
                </a:lnTo>
                <a:lnTo>
                  <a:pt x="3162935" y="5857087"/>
                </a:lnTo>
                <a:lnTo>
                  <a:pt x="3238869" y="5781153"/>
                </a:lnTo>
                <a:lnTo>
                  <a:pt x="3218540" y="5760824"/>
                </a:lnTo>
                <a:lnTo>
                  <a:pt x="3142606" y="5836759"/>
                </a:lnTo>
                <a:close/>
                <a:moveTo>
                  <a:pt x="1861885" y="5760824"/>
                </a:moveTo>
                <a:lnTo>
                  <a:pt x="1841556" y="5781751"/>
                </a:lnTo>
                <a:lnTo>
                  <a:pt x="1917490" y="5857685"/>
                </a:lnTo>
                <a:lnTo>
                  <a:pt x="1841556" y="5933022"/>
                </a:lnTo>
                <a:lnTo>
                  <a:pt x="1861885" y="5953351"/>
                </a:lnTo>
                <a:lnTo>
                  <a:pt x="1937819" y="5877416"/>
                </a:lnTo>
                <a:lnTo>
                  <a:pt x="2013753" y="5953351"/>
                </a:lnTo>
                <a:lnTo>
                  <a:pt x="2034082" y="5933022"/>
                </a:lnTo>
                <a:lnTo>
                  <a:pt x="1958148" y="5857087"/>
                </a:lnTo>
                <a:lnTo>
                  <a:pt x="2034082" y="5781153"/>
                </a:lnTo>
                <a:lnTo>
                  <a:pt x="2013753" y="5760824"/>
                </a:lnTo>
                <a:lnTo>
                  <a:pt x="1937819" y="5836759"/>
                </a:lnTo>
                <a:close/>
                <a:moveTo>
                  <a:pt x="1259791" y="5760824"/>
                </a:moveTo>
                <a:lnTo>
                  <a:pt x="1239462" y="5781153"/>
                </a:lnTo>
                <a:lnTo>
                  <a:pt x="1315396" y="5857087"/>
                </a:lnTo>
                <a:lnTo>
                  <a:pt x="1239462" y="5933022"/>
                </a:lnTo>
                <a:lnTo>
                  <a:pt x="1259791" y="5953351"/>
                </a:lnTo>
                <a:lnTo>
                  <a:pt x="1335725" y="5877416"/>
                </a:lnTo>
                <a:lnTo>
                  <a:pt x="1411659" y="5953351"/>
                </a:lnTo>
                <a:lnTo>
                  <a:pt x="1431988" y="5933022"/>
                </a:lnTo>
                <a:lnTo>
                  <a:pt x="1356054" y="5857087"/>
                </a:lnTo>
                <a:lnTo>
                  <a:pt x="1431988" y="5781153"/>
                </a:lnTo>
                <a:lnTo>
                  <a:pt x="1411659" y="5760824"/>
                </a:lnTo>
                <a:lnTo>
                  <a:pt x="1335725" y="5836759"/>
                </a:lnTo>
                <a:close/>
                <a:moveTo>
                  <a:pt x="657101" y="5760824"/>
                </a:moveTo>
                <a:lnTo>
                  <a:pt x="636772" y="5781153"/>
                </a:lnTo>
                <a:lnTo>
                  <a:pt x="712706" y="5857087"/>
                </a:lnTo>
                <a:lnTo>
                  <a:pt x="636772" y="5933022"/>
                </a:lnTo>
                <a:lnTo>
                  <a:pt x="657101" y="5953351"/>
                </a:lnTo>
                <a:lnTo>
                  <a:pt x="733035" y="5877416"/>
                </a:lnTo>
                <a:lnTo>
                  <a:pt x="808968" y="5953351"/>
                </a:lnTo>
                <a:lnTo>
                  <a:pt x="829298" y="5933022"/>
                </a:lnTo>
                <a:lnTo>
                  <a:pt x="753363" y="5857087"/>
                </a:lnTo>
                <a:lnTo>
                  <a:pt x="829298" y="5781153"/>
                </a:lnTo>
                <a:lnTo>
                  <a:pt x="808968" y="5760824"/>
                </a:lnTo>
                <a:lnTo>
                  <a:pt x="733035" y="5836759"/>
                </a:lnTo>
                <a:close/>
                <a:moveTo>
                  <a:pt x="55007" y="5760824"/>
                </a:moveTo>
                <a:lnTo>
                  <a:pt x="34080" y="5781751"/>
                </a:lnTo>
                <a:lnTo>
                  <a:pt x="110014" y="5857685"/>
                </a:lnTo>
                <a:lnTo>
                  <a:pt x="34080" y="5933022"/>
                </a:lnTo>
                <a:lnTo>
                  <a:pt x="54409" y="5953351"/>
                </a:lnTo>
                <a:lnTo>
                  <a:pt x="130343" y="5877416"/>
                </a:lnTo>
                <a:lnTo>
                  <a:pt x="206279" y="5953351"/>
                </a:lnTo>
                <a:lnTo>
                  <a:pt x="226606" y="5933022"/>
                </a:lnTo>
                <a:lnTo>
                  <a:pt x="150672" y="5857087"/>
                </a:lnTo>
                <a:lnTo>
                  <a:pt x="226606" y="5781751"/>
                </a:lnTo>
                <a:lnTo>
                  <a:pt x="206279" y="5761422"/>
                </a:lnTo>
                <a:lnTo>
                  <a:pt x="130343" y="5837356"/>
                </a:lnTo>
                <a:close/>
                <a:moveTo>
                  <a:pt x="5476828" y="5735712"/>
                </a:moveTo>
                <a:lnTo>
                  <a:pt x="5552762" y="5811646"/>
                </a:lnTo>
                <a:lnTo>
                  <a:pt x="5628697" y="5735712"/>
                </a:lnTo>
                <a:lnTo>
                  <a:pt x="5674735" y="5781751"/>
                </a:lnTo>
                <a:lnTo>
                  <a:pt x="5598801" y="5857685"/>
                </a:lnTo>
                <a:lnTo>
                  <a:pt x="5674735" y="5933620"/>
                </a:lnTo>
                <a:lnTo>
                  <a:pt x="5628099" y="5978463"/>
                </a:lnTo>
                <a:lnTo>
                  <a:pt x="5552164" y="5902528"/>
                </a:lnTo>
                <a:lnTo>
                  <a:pt x="5476828" y="5978463"/>
                </a:lnTo>
                <a:lnTo>
                  <a:pt x="5430789" y="5932424"/>
                </a:lnTo>
                <a:lnTo>
                  <a:pt x="5506723" y="5856489"/>
                </a:lnTo>
                <a:lnTo>
                  <a:pt x="5430789" y="5781751"/>
                </a:lnTo>
                <a:close/>
                <a:moveTo>
                  <a:pt x="4874735" y="5735712"/>
                </a:moveTo>
                <a:lnTo>
                  <a:pt x="4950669" y="5811646"/>
                </a:lnTo>
                <a:lnTo>
                  <a:pt x="5026603" y="5735712"/>
                </a:lnTo>
                <a:lnTo>
                  <a:pt x="5072642" y="5781751"/>
                </a:lnTo>
                <a:lnTo>
                  <a:pt x="4996708" y="5857685"/>
                </a:lnTo>
                <a:lnTo>
                  <a:pt x="5072642" y="5933620"/>
                </a:lnTo>
                <a:lnTo>
                  <a:pt x="5026005" y="5978463"/>
                </a:lnTo>
                <a:lnTo>
                  <a:pt x="4950071" y="5902528"/>
                </a:lnTo>
                <a:lnTo>
                  <a:pt x="4874137" y="5978463"/>
                </a:lnTo>
                <a:lnTo>
                  <a:pt x="4828098" y="5932424"/>
                </a:lnTo>
                <a:lnTo>
                  <a:pt x="4904032" y="5856489"/>
                </a:lnTo>
                <a:lnTo>
                  <a:pt x="4828696" y="5781751"/>
                </a:lnTo>
                <a:close/>
                <a:moveTo>
                  <a:pt x="4272044" y="5735712"/>
                </a:moveTo>
                <a:lnTo>
                  <a:pt x="4347978" y="5811646"/>
                </a:lnTo>
                <a:lnTo>
                  <a:pt x="4423913" y="5735712"/>
                </a:lnTo>
                <a:lnTo>
                  <a:pt x="4469951" y="5781751"/>
                </a:lnTo>
                <a:lnTo>
                  <a:pt x="4394017" y="5857685"/>
                </a:lnTo>
                <a:lnTo>
                  <a:pt x="4469951" y="5933620"/>
                </a:lnTo>
                <a:lnTo>
                  <a:pt x="4423913" y="5979658"/>
                </a:lnTo>
                <a:lnTo>
                  <a:pt x="4347978" y="5903724"/>
                </a:lnTo>
                <a:lnTo>
                  <a:pt x="4272044" y="5978463"/>
                </a:lnTo>
                <a:lnTo>
                  <a:pt x="4226005" y="5932424"/>
                </a:lnTo>
                <a:lnTo>
                  <a:pt x="4301939" y="5856489"/>
                </a:lnTo>
                <a:lnTo>
                  <a:pt x="4226005" y="5781751"/>
                </a:lnTo>
                <a:close/>
                <a:moveTo>
                  <a:pt x="3669951" y="5735712"/>
                </a:moveTo>
                <a:lnTo>
                  <a:pt x="3745886" y="5811646"/>
                </a:lnTo>
                <a:lnTo>
                  <a:pt x="3821820" y="5735712"/>
                </a:lnTo>
                <a:lnTo>
                  <a:pt x="3867859" y="5781751"/>
                </a:lnTo>
                <a:lnTo>
                  <a:pt x="3791925" y="5857685"/>
                </a:lnTo>
                <a:lnTo>
                  <a:pt x="3867859" y="5933620"/>
                </a:lnTo>
                <a:lnTo>
                  <a:pt x="3820624" y="5978463"/>
                </a:lnTo>
                <a:lnTo>
                  <a:pt x="3744690" y="5902528"/>
                </a:lnTo>
                <a:lnTo>
                  <a:pt x="3668756" y="5978463"/>
                </a:lnTo>
                <a:lnTo>
                  <a:pt x="3622717" y="5932424"/>
                </a:lnTo>
                <a:lnTo>
                  <a:pt x="3698651" y="5856489"/>
                </a:lnTo>
                <a:lnTo>
                  <a:pt x="3623913" y="5781751"/>
                </a:lnTo>
                <a:close/>
                <a:moveTo>
                  <a:pt x="3067269" y="5735712"/>
                </a:moveTo>
                <a:lnTo>
                  <a:pt x="3143203" y="5811646"/>
                </a:lnTo>
                <a:lnTo>
                  <a:pt x="3219138" y="5735712"/>
                </a:lnTo>
                <a:lnTo>
                  <a:pt x="3265176" y="5781751"/>
                </a:lnTo>
                <a:lnTo>
                  <a:pt x="3189242" y="5857685"/>
                </a:lnTo>
                <a:lnTo>
                  <a:pt x="3265176" y="5933620"/>
                </a:lnTo>
                <a:lnTo>
                  <a:pt x="3218540" y="5978463"/>
                </a:lnTo>
                <a:lnTo>
                  <a:pt x="3142606" y="5902528"/>
                </a:lnTo>
                <a:lnTo>
                  <a:pt x="3067269" y="5978463"/>
                </a:lnTo>
                <a:lnTo>
                  <a:pt x="3021230" y="5932424"/>
                </a:lnTo>
                <a:lnTo>
                  <a:pt x="3097164" y="5856489"/>
                </a:lnTo>
                <a:lnTo>
                  <a:pt x="3021230" y="5781751"/>
                </a:lnTo>
                <a:close/>
                <a:moveTo>
                  <a:pt x="2464577" y="5735712"/>
                </a:moveTo>
                <a:lnTo>
                  <a:pt x="2540512" y="5811646"/>
                </a:lnTo>
                <a:lnTo>
                  <a:pt x="2616446" y="5735712"/>
                </a:lnTo>
                <a:lnTo>
                  <a:pt x="2662485" y="5781751"/>
                </a:lnTo>
                <a:lnTo>
                  <a:pt x="2586551" y="5857685"/>
                </a:lnTo>
                <a:lnTo>
                  <a:pt x="2662485" y="5933620"/>
                </a:lnTo>
                <a:lnTo>
                  <a:pt x="2616446" y="5979658"/>
                </a:lnTo>
                <a:lnTo>
                  <a:pt x="2540512" y="5903724"/>
                </a:lnTo>
                <a:lnTo>
                  <a:pt x="2464577" y="5978463"/>
                </a:lnTo>
                <a:lnTo>
                  <a:pt x="2418538" y="5932424"/>
                </a:lnTo>
                <a:lnTo>
                  <a:pt x="2494472" y="5856489"/>
                </a:lnTo>
                <a:lnTo>
                  <a:pt x="2418538" y="5781751"/>
                </a:lnTo>
                <a:close/>
                <a:moveTo>
                  <a:pt x="1862483" y="5735712"/>
                </a:moveTo>
                <a:lnTo>
                  <a:pt x="1938417" y="5811646"/>
                </a:lnTo>
                <a:lnTo>
                  <a:pt x="2014351" y="5735712"/>
                </a:lnTo>
                <a:lnTo>
                  <a:pt x="2060391" y="5781751"/>
                </a:lnTo>
                <a:lnTo>
                  <a:pt x="1984456" y="5857685"/>
                </a:lnTo>
                <a:lnTo>
                  <a:pt x="2060391" y="5933620"/>
                </a:lnTo>
                <a:lnTo>
                  <a:pt x="2013753" y="5978463"/>
                </a:lnTo>
                <a:lnTo>
                  <a:pt x="1937819" y="5902528"/>
                </a:lnTo>
                <a:lnTo>
                  <a:pt x="1861885" y="5978463"/>
                </a:lnTo>
                <a:lnTo>
                  <a:pt x="1815846" y="5932424"/>
                </a:lnTo>
                <a:lnTo>
                  <a:pt x="1891781" y="5856489"/>
                </a:lnTo>
                <a:lnTo>
                  <a:pt x="1816444" y="5781751"/>
                </a:lnTo>
                <a:close/>
                <a:moveTo>
                  <a:pt x="1259791" y="5735712"/>
                </a:moveTo>
                <a:lnTo>
                  <a:pt x="1335725" y="5811646"/>
                </a:lnTo>
                <a:lnTo>
                  <a:pt x="1411659" y="5735712"/>
                </a:lnTo>
                <a:lnTo>
                  <a:pt x="1457698" y="5781751"/>
                </a:lnTo>
                <a:lnTo>
                  <a:pt x="1381166" y="5857087"/>
                </a:lnTo>
                <a:lnTo>
                  <a:pt x="1457100" y="5933022"/>
                </a:lnTo>
                <a:lnTo>
                  <a:pt x="1411062" y="5979060"/>
                </a:lnTo>
                <a:lnTo>
                  <a:pt x="1335127" y="5903126"/>
                </a:lnTo>
                <a:lnTo>
                  <a:pt x="1259791" y="5978463"/>
                </a:lnTo>
                <a:lnTo>
                  <a:pt x="1213752" y="5932424"/>
                </a:lnTo>
                <a:lnTo>
                  <a:pt x="1289686" y="5856489"/>
                </a:lnTo>
                <a:lnTo>
                  <a:pt x="1213752" y="5781751"/>
                </a:lnTo>
                <a:close/>
                <a:moveTo>
                  <a:pt x="657699" y="5735712"/>
                </a:moveTo>
                <a:lnTo>
                  <a:pt x="733632" y="5811646"/>
                </a:lnTo>
                <a:lnTo>
                  <a:pt x="809566" y="5735712"/>
                </a:lnTo>
                <a:lnTo>
                  <a:pt x="855605" y="5781751"/>
                </a:lnTo>
                <a:lnTo>
                  <a:pt x="779671" y="5857685"/>
                </a:lnTo>
                <a:lnTo>
                  <a:pt x="855605" y="5933620"/>
                </a:lnTo>
                <a:lnTo>
                  <a:pt x="808968" y="5978463"/>
                </a:lnTo>
                <a:lnTo>
                  <a:pt x="733035" y="5902528"/>
                </a:lnTo>
                <a:lnTo>
                  <a:pt x="657101" y="5978463"/>
                </a:lnTo>
                <a:lnTo>
                  <a:pt x="611061" y="5932424"/>
                </a:lnTo>
                <a:lnTo>
                  <a:pt x="686995" y="5856489"/>
                </a:lnTo>
                <a:lnTo>
                  <a:pt x="611659" y="5781751"/>
                </a:lnTo>
                <a:close/>
                <a:moveTo>
                  <a:pt x="55007" y="5735712"/>
                </a:moveTo>
                <a:lnTo>
                  <a:pt x="130941" y="5811646"/>
                </a:lnTo>
                <a:lnTo>
                  <a:pt x="206875" y="5735712"/>
                </a:lnTo>
                <a:lnTo>
                  <a:pt x="252915" y="5781751"/>
                </a:lnTo>
                <a:lnTo>
                  <a:pt x="176980" y="5857685"/>
                </a:lnTo>
                <a:lnTo>
                  <a:pt x="252915" y="5933620"/>
                </a:lnTo>
                <a:lnTo>
                  <a:pt x="206875" y="5979658"/>
                </a:lnTo>
                <a:lnTo>
                  <a:pt x="130941" y="5903724"/>
                </a:lnTo>
                <a:lnTo>
                  <a:pt x="55007" y="5978463"/>
                </a:lnTo>
                <a:lnTo>
                  <a:pt x="8969" y="5932424"/>
                </a:lnTo>
                <a:lnTo>
                  <a:pt x="84902" y="5856489"/>
                </a:lnTo>
                <a:lnTo>
                  <a:pt x="8969" y="5781751"/>
                </a:lnTo>
                <a:close/>
                <a:moveTo>
                  <a:pt x="10295963" y="5734516"/>
                </a:moveTo>
                <a:lnTo>
                  <a:pt x="10371897" y="5810450"/>
                </a:lnTo>
                <a:lnTo>
                  <a:pt x="10447831" y="5734516"/>
                </a:lnTo>
                <a:lnTo>
                  <a:pt x="10493870" y="5780555"/>
                </a:lnTo>
                <a:lnTo>
                  <a:pt x="10417936" y="5856489"/>
                </a:lnTo>
                <a:lnTo>
                  <a:pt x="10493870" y="5932424"/>
                </a:lnTo>
                <a:lnTo>
                  <a:pt x="10447831" y="5978463"/>
                </a:lnTo>
                <a:lnTo>
                  <a:pt x="10371897" y="5902528"/>
                </a:lnTo>
                <a:lnTo>
                  <a:pt x="10295963" y="5978463"/>
                </a:lnTo>
                <a:lnTo>
                  <a:pt x="10249924" y="5932424"/>
                </a:lnTo>
                <a:lnTo>
                  <a:pt x="10325858" y="5856489"/>
                </a:lnTo>
                <a:lnTo>
                  <a:pt x="10249924" y="5780555"/>
                </a:lnTo>
                <a:close/>
                <a:moveTo>
                  <a:pt x="9693272" y="5734516"/>
                </a:moveTo>
                <a:lnTo>
                  <a:pt x="9769206" y="5810450"/>
                </a:lnTo>
                <a:lnTo>
                  <a:pt x="9845140" y="5734516"/>
                </a:lnTo>
                <a:lnTo>
                  <a:pt x="9891180" y="5780555"/>
                </a:lnTo>
                <a:lnTo>
                  <a:pt x="9815245" y="5856489"/>
                </a:lnTo>
                <a:lnTo>
                  <a:pt x="9891180" y="5932424"/>
                </a:lnTo>
                <a:lnTo>
                  <a:pt x="9845140" y="5978463"/>
                </a:lnTo>
                <a:lnTo>
                  <a:pt x="9769206" y="5902528"/>
                </a:lnTo>
                <a:lnTo>
                  <a:pt x="9693272" y="5978463"/>
                </a:lnTo>
                <a:lnTo>
                  <a:pt x="9647233" y="5932424"/>
                </a:lnTo>
                <a:lnTo>
                  <a:pt x="9723167" y="5856489"/>
                </a:lnTo>
                <a:lnTo>
                  <a:pt x="9647233" y="5780555"/>
                </a:lnTo>
                <a:close/>
                <a:moveTo>
                  <a:pt x="9091777" y="5734516"/>
                </a:moveTo>
                <a:lnTo>
                  <a:pt x="9167711" y="5810450"/>
                </a:lnTo>
                <a:lnTo>
                  <a:pt x="9243645" y="5734516"/>
                </a:lnTo>
                <a:lnTo>
                  <a:pt x="9289684" y="5780555"/>
                </a:lnTo>
                <a:lnTo>
                  <a:pt x="9213750" y="5856489"/>
                </a:lnTo>
                <a:lnTo>
                  <a:pt x="9289684" y="5932424"/>
                </a:lnTo>
                <a:lnTo>
                  <a:pt x="9243645" y="5978463"/>
                </a:lnTo>
                <a:lnTo>
                  <a:pt x="9167711" y="5902528"/>
                </a:lnTo>
                <a:lnTo>
                  <a:pt x="9091777" y="5978463"/>
                </a:lnTo>
                <a:lnTo>
                  <a:pt x="9045738" y="5932424"/>
                </a:lnTo>
                <a:lnTo>
                  <a:pt x="9121672" y="5856489"/>
                </a:lnTo>
                <a:lnTo>
                  <a:pt x="9045738" y="5780555"/>
                </a:lnTo>
                <a:close/>
                <a:moveTo>
                  <a:pt x="8488488" y="5734516"/>
                </a:moveTo>
                <a:lnTo>
                  <a:pt x="8564422" y="5810450"/>
                </a:lnTo>
                <a:lnTo>
                  <a:pt x="8640356" y="5734516"/>
                </a:lnTo>
                <a:lnTo>
                  <a:pt x="8686396" y="5780555"/>
                </a:lnTo>
                <a:lnTo>
                  <a:pt x="8610461" y="5856489"/>
                </a:lnTo>
                <a:lnTo>
                  <a:pt x="8686396" y="5932424"/>
                </a:lnTo>
                <a:lnTo>
                  <a:pt x="8640356" y="5978463"/>
                </a:lnTo>
                <a:lnTo>
                  <a:pt x="8564422" y="5902528"/>
                </a:lnTo>
                <a:lnTo>
                  <a:pt x="8488488" y="5978463"/>
                </a:lnTo>
                <a:lnTo>
                  <a:pt x="8442449" y="5932424"/>
                </a:lnTo>
                <a:lnTo>
                  <a:pt x="8518383" y="5856489"/>
                </a:lnTo>
                <a:lnTo>
                  <a:pt x="8442449" y="5780555"/>
                </a:lnTo>
                <a:close/>
                <a:moveTo>
                  <a:pt x="7886396" y="5734516"/>
                </a:moveTo>
                <a:lnTo>
                  <a:pt x="7962330" y="5810450"/>
                </a:lnTo>
                <a:lnTo>
                  <a:pt x="8038264" y="5734516"/>
                </a:lnTo>
                <a:lnTo>
                  <a:pt x="8084303" y="5780555"/>
                </a:lnTo>
                <a:lnTo>
                  <a:pt x="8008369" y="5856489"/>
                </a:lnTo>
                <a:lnTo>
                  <a:pt x="8084303" y="5932424"/>
                </a:lnTo>
                <a:lnTo>
                  <a:pt x="8038264" y="5978463"/>
                </a:lnTo>
                <a:lnTo>
                  <a:pt x="7962330" y="5902528"/>
                </a:lnTo>
                <a:lnTo>
                  <a:pt x="7886396" y="5978463"/>
                </a:lnTo>
                <a:lnTo>
                  <a:pt x="7840357" y="5932424"/>
                </a:lnTo>
                <a:lnTo>
                  <a:pt x="7916291" y="5856489"/>
                </a:lnTo>
                <a:lnTo>
                  <a:pt x="7840357" y="5780555"/>
                </a:lnTo>
                <a:close/>
                <a:moveTo>
                  <a:pt x="7283705" y="5734516"/>
                </a:moveTo>
                <a:lnTo>
                  <a:pt x="7359639" y="5810450"/>
                </a:lnTo>
                <a:lnTo>
                  <a:pt x="7435573" y="5734516"/>
                </a:lnTo>
                <a:lnTo>
                  <a:pt x="7481613" y="5780555"/>
                </a:lnTo>
                <a:lnTo>
                  <a:pt x="7405678" y="5856489"/>
                </a:lnTo>
                <a:lnTo>
                  <a:pt x="7481613" y="5932424"/>
                </a:lnTo>
                <a:lnTo>
                  <a:pt x="7435573" y="5978463"/>
                </a:lnTo>
                <a:lnTo>
                  <a:pt x="7359639" y="5902528"/>
                </a:lnTo>
                <a:lnTo>
                  <a:pt x="7283705" y="5978463"/>
                </a:lnTo>
                <a:lnTo>
                  <a:pt x="7237666" y="5932424"/>
                </a:lnTo>
                <a:lnTo>
                  <a:pt x="7313600" y="5856489"/>
                </a:lnTo>
                <a:lnTo>
                  <a:pt x="7237666" y="5780555"/>
                </a:lnTo>
                <a:close/>
                <a:moveTo>
                  <a:pt x="6681612" y="5734516"/>
                </a:moveTo>
                <a:lnTo>
                  <a:pt x="6757546" y="5810450"/>
                </a:lnTo>
                <a:lnTo>
                  <a:pt x="6833480" y="5734516"/>
                </a:lnTo>
                <a:lnTo>
                  <a:pt x="6879519" y="5780555"/>
                </a:lnTo>
                <a:lnTo>
                  <a:pt x="6803585" y="5856489"/>
                </a:lnTo>
                <a:lnTo>
                  <a:pt x="6879519" y="5932424"/>
                </a:lnTo>
                <a:lnTo>
                  <a:pt x="6833480" y="5978463"/>
                </a:lnTo>
                <a:lnTo>
                  <a:pt x="6757546" y="5902528"/>
                </a:lnTo>
                <a:lnTo>
                  <a:pt x="6681612" y="5978463"/>
                </a:lnTo>
                <a:lnTo>
                  <a:pt x="6635573" y="5932424"/>
                </a:lnTo>
                <a:lnTo>
                  <a:pt x="6711507" y="5856489"/>
                </a:lnTo>
                <a:lnTo>
                  <a:pt x="6635573" y="5780555"/>
                </a:lnTo>
                <a:close/>
                <a:moveTo>
                  <a:pt x="6078921" y="5734516"/>
                </a:moveTo>
                <a:lnTo>
                  <a:pt x="6154855" y="5810450"/>
                </a:lnTo>
                <a:lnTo>
                  <a:pt x="6230789" y="5734516"/>
                </a:lnTo>
                <a:lnTo>
                  <a:pt x="6276829" y="5780555"/>
                </a:lnTo>
                <a:lnTo>
                  <a:pt x="6200894" y="5856489"/>
                </a:lnTo>
                <a:lnTo>
                  <a:pt x="6276829" y="5932424"/>
                </a:lnTo>
                <a:lnTo>
                  <a:pt x="6230789" y="5978463"/>
                </a:lnTo>
                <a:lnTo>
                  <a:pt x="6154855" y="5902528"/>
                </a:lnTo>
                <a:lnTo>
                  <a:pt x="6078921" y="5978463"/>
                </a:lnTo>
                <a:lnTo>
                  <a:pt x="6032882" y="5932424"/>
                </a:lnTo>
                <a:lnTo>
                  <a:pt x="6108816" y="5856489"/>
                </a:lnTo>
                <a:lnTo>
                  <a:pt x="6032882" y="5780555"/>
                </a:lnTo>
                <a:close/>
                <a:moveTo>
                  <a:pt x="10348579" y="5286085"/>
                </a:moveTo>
                <a:lnTo>
                  <a:pt x="10395813" y="5286085"/>
                </a:lnTo>
                <a:lnTo>
                  <a:pt x="10395813" y="5393111"/>
                </a:lnTo>
                <a:lnTo>
                  <a:pt x="10502838" y="5393111"/>
                </a:lnTo>
                <a:lnTo>
                  <a:pt x="10502838" y="5440345"/>
                </a:lnTo>
                <a:lnTo>
                  <a:pt x="10395813" y="5440345"/>
                </a:lnTo>
                <a:lnTo>
                  <a:pt x="10395813" y="5547371"/>
                </a:lnTo>
                <a:lnTo>
                  <a:pt x="10348579" y="5547371"/>
                </a:lnTo>
                <a:lnTo>
                  <a:pt x="10348579" y="5440345"/>
                </a:lnTo>
                <a:lnTo>
                  <a:pt x="10241553" y="5440345"/>
                </a:lnTo>
                <a:lnTo>
                  <a:pt x="10241553" y="5393111"/>
                </a:lnTo>
                <a:lnTo>
                  <a:pt x="10348579" y="5393111"/>
                </a:lnTo>
                <a:close/>
                <a:moveTo>
                  <a:pt x="9746486" y="5286085"/>
                </a:moveTo>
                <a:lnTo>
                  <a:pt x="9793123" y="5286085"/>
                </a:lnTo>
                <a:lnTo>
                  <a:pt x="9793123" y="5393111"/>
                </a:lnTo>
                <a:lnTo>
                  <a:pt x="9900148" y="5393111"/>
                </a:lnTo>
                <a:lnTo>
                  <a:pt x="9900148" y="5440345"/>
                </a:lnTo>
                <a:lnTo>
                  <a:pt x="9793123" y="5440345"/>
                </a:lnTo>
                <a:lnTo>
                  <a:pt x="9793123" y="5547371"/>
                </a:lnTo>
                <a:lnTo>
                  <a:pt x="9746486" y="5547371"/>
                </a:lnTo>
                <a:lnTo>
                  <a:pt x="9746486" y="5440345"/>
                </a:lnTo>
                <a:lnTo>
                  <a:pt x="9639460" y="5440345"/>
                </a:lnTo>
                <a:lnTo>
                  <a:pt x="9639460" y="5393111"/>
                </a:lnTo>
                <a:lnTo>
                  <a:pt x="9746486" y="5393111"/>
                </a:lnTo>
                <a:close/>
                <a:moveTo>
                  <a:pt x="9143796" y="5286085"/>
                </a:moveTo>
                <a:lnTo>
                  <a:pt x="9191030" y="5286085"/>
                </a:lnTo>
                <a:lnTo>
                  <a:pt x="9191030" y="5393111"/>
                </a:lnTo>
                <a:lnTo>
                  <a:pt x="9298055" y="5393111"/>
                </a:lnTo>
                <a:lnTo>
                  <a:pt x="9298055" y="5440345"/>
                </a:lnTo>
                <a:lnTo>
                  <a:pt x="9191030" y="5440345"/>
                </a:lnTo>
                <a:lnTo>
                  <a:pt x="9191030" y="5547371"/>
                </a:lnTo>
                <a:lnTo>
                  <a:pt x="9143796" y="5547371"/>
                </a:lnTo>
                <a:lnTo>
                  <a:pt x="9143796" y="5440345"/>
                </a:lnTo>
                <a:lnTo>
                  <a:pt x="9036770" y="5440345"/>
                </a:lnTo>
                <a:lnTo>
                  <a:pt x="9036770" y="5393111"/>
                </a:lnTo>
                <a:lnTo>
                  <a:pt x="9143796" y="5393111"/>
                </a:lnTo>
                <a:close/>
                <a:moveTo>
                  <a:pt x="8541105" y="5286085"/>
                </a:moveTo>
                <a:lnTo>
                  <a:pt x="8588339" y="5286085"/>
                </a:lnTo>
                <a:lnTo>
                  <a:pt x="8588339" y="5393111"/>
                </a:lnTo>
                <a:lnTo>
                  <a:pt x="8695365" y="5393111"/>
                </a:lnTo>
                <a:lnTo>
                  <a:pt x="8695365" y="5440345"/>
                </a:lnTo>
                <a:lnTo>
                  <a:pt x="8588339" y="5440345"/>
                </a:lnTo>
                <a:lnTo>
                  <a:pt x="8588339" y="5547371"/>
                </a:lnTo>
                <a:lnTo>
                  <a:pt x="8541105" y="5547371"/>
                </a:lnTo>
                <a:lnTo>
                  <a:pt x="8541105" y="5440345"/>
                </a:lnTo>
                <a:lnTo>
                  <a:pt x="8434079" y="5440345"/>
                </a:lnTo>
                <a:lnTo>
                  <a:pt x="8434079" y="5393111"/>
                </a:lnTo>
                <a:lnTo>
                  <a:pt x="8541105" y="5393111"/>
                </a:lnTo>
                <a:close/>
                <a:moveTo>
                  <a:pt x="7939012" y="5286085"/>
                </a:moveTo>
                <a:lnTo>
                  <a:pt x="7985648" y="5286085"/>
                </a:lnTo>
                <a:lnTo>
                  <a:pt x="7985648" y="5393111"/>
                </a:lnTo>
                <a:lnTo>
                  <a:pt x="8092674" y="5393111"/>
                </a:lnTo>
                <a:lnTo>
                  <a:pt x="8092674" y="5440345"/>
                </a:lnTo>
                <a:lnTo>
                  <a:pt x="7985648" y="5440345"/>
                </a:lnTo>
                <a:lnTo>
                  <a:pt x="7985648" y="5547371"/>
                </a:lnTo>
                <a:lnTo>
                  <a:pt x="7939012" y="5547371"/>
                </a:lnTo>
                <a:lnTo>
                  <a:pt x="7939012" y="5440345"/>
                </a:lnTo>
                <a:lnTo>
                  <a:pt x="7831986" y="5440345"/>
                </a:lnTo>
                <a:lnTo>
                  <a:pt x="7831986" y="5393111"/>
                </a:lnTo>
                <a:lnTo>
                  <a:pt x="7939012" y="5393111"/>
                </a:lnTo>
                <a:close/>
                <a:moveTo>
                  <a:pt x="7336321" y="5286085"/>
                </a:moveTo>
                <a:lnTo>
                  <a:pt x="7383555" y="5286085"/>
                </a:lnTo>
                <a:lnTo>
                  <a:pt x="7383555" y="5393111"/>
                </a:lnTo>
                <a:lnTo>
                  <a:pt x="7490581" y="5393111"/>
                </a:lnTo>
                <a:lnTo>
                  <a:pt x="7490581" y="5440345"/>
                </a:lnTo>
                <a:lnTo>
                  <a:pt x="7383555" y="5440345"/>
                </a:lnTo>
                <a:lnTo>
                  <a:pt x="7383555" y="5547371"/>
                </a:lnTo>
                <a:lnTo>
                  <a:pt x="7336321" y="5547371"/>
                </a:lnTo>
                <a:lnTo>
                  <a:pt x="7336321" y="5440345"/>
                </a:lnTo>
                <a:lnTo>
                  <a:pt x="7229295" y="5440345"/>
                </a:lnTo>
                <a:lnTo>
                  <a:pt x="7229295" y="5393111"/>
                </a:lnTo>
                <a:lnTo>
                  <a:pt x="7336321" y="5393111"/>
                </a:lnTo>
                <a:close/>
                <a:moveTo>
                  <a:pt x="6734228" y="5286085"/>
                </a:moveTo>
                <a:lnTo>
                  <a:pt x="6780864" y="5286085"/>
                </a:lnTo>
                <a:lnTo>
                  <a:pt x="6780864" y="5393111"/>
                </a:lnTo>
                <a:lnTo>
                  <a:pt x="6887890" y="5393111"/>
                </a:lnTo>
                <a:lnTo>
                  <a:pt x="6887890" y="5440345"/>
                </a:lnTo>
                <a:lnTo>
                  <a:pt x="6780864" y="5440345"/>
                </a:lnTo>
                <a:lnTo>
                  <a:pt x="6780864" y="5547371"/>
                </a:lnTo>
                <a:lnTo>
                  <a:pt x="6734228" y="5547371"/>
                </a:lnTo>
                <a:lnTo>
                  <a:pt x="6734228" y="5440345"/>
                </a:lnTo>
                <a:lnTo>
                  <a:pt x="6627202" y="5440345"/>
                </a:lnTo>
                <a:lnTo>
                  <a:pt x="6627202" y="5393111"/>
                </a:lnTo>
                <a:lnTo>
                  <a:pt x="6734228" y="5393111"/>
                </a:lnTo>
                <a:close/>
                <a:moveTo>
                  <a:pt x="6131537" y="5286085"/>
                </a:moveTo>
                <a:lnTo>
                  <a:pt x="6178771" y="5286085"/>
                </a:lnTo>
                <a:lnTo>
                  <a:pt x="6178771" y="5393111"/>
                </a:lnTo>
                <a:lnTo>
                  <a:pt x="6285797" y="5393111"/>
                </a:lnTo>
                <a:lnTo>
                  <a:pt x="6285797" y="5440345"/>
                </a:lnTo>
                <a:lnTo>
                  <a:pt x="6178771" y="5440345"/>
                </a:lnTo>
                <a:lnTo>
                  <a:pt x="6178771" y="5547371"/>
                </a:lnTo>
                <a:lnTo>
                  <a:pt x="6131537" y="5547371"/>
                </a:lnTo>
                <a:lnTo>
                  <a:pt x="6131537" y="5440345"/>
                </a:lnTo>
                <a:lnTo>
                  <a:pt x="6024511" y="5440345"/>
                </a:lnTo>
                <a:lnTo>
                  <a:pt x="6024511" y="5393111"/>
                </a:lnTo>
                <a:lnTo>
                  <a:pt x="6131537" y="5393111"/>
                </a:lnTo>
                <a:close/>
                <a:moveTo>
                  <a:pt x="5528846" y="5286085"/>
                </a:moveTo>
                <a:lnTo>
                  <a:pt x="5576080" y="5286085"/>
                </a:lnTo>
                <a:lnTo>
                  <a:pt x="5576080" y="5393111"/>
                </a:lnTo>
                <a:lnTo>
                  <a:pt x="5683106" y="5393111"/>
                </a:lnTo>
                <a:lnTo>
                  <a:pt x="5683106" y="5440345"/>
                </a:lnTo>
                <a:lnTo>
                  <a:pt x="5576080" y="5440345"/>
                </a:lnTo>
                <a:lnTo>
                  <a:pt x="5576080" y="5547371"/>
                </a:lnTo>
                <a:lnTo>
                  <a:pt x="5528846" y="5547371"/>
                </a:lnTo>
                <a:lnTo>
                  <a:pt x="5528846" y="5440345"/>
                </a:lnTo>
                <a:lnTo>
                  <a:pt x="5421820" y="5440345"/>
                </a:lnTo>
                <a:lnTo>
                  <a:pt x="5421820" y="5393111"/>
                </a:lnTo>
                <a:lnTo>
                  <a:pt x="5528846" y="5393111"/>
                </a:lnTo>
                <a:close/>
                <a:moveTo>
                  <a:pt x="4926753" y="5286085"/>
                </a:moveTo>
                <a:lnTo>
                  <a:pt x="4973389" y="5286085"/>
                </a:lnTo>
                <a:lnTo>
                  <a:pt x="4973389" y="5393111"/>
                </a:lnTo>
                <a:lnTo>
                  <a:pt x="5080415" y="5393111"/>
                </a:lnTo>
                <a:lnTo>
                  <a:pt x="5080415" y="5440345"/>
                </a:lnTo>
                <a:lnTo>
                  <a:pt x="4973389" y="5440345"/>
                </a:lnTo>
                <a:lnTo>
                  <a:pt x="4973389" y="5547371"/>
                </a:lnTo>
                <a:lnTo>
                  <a:pt x="4926753" y="5547371"/>
                </a:lnTo>
                <a:lnTo>
                  <a:pt x="4926753" y="5440345"/>
                </a:lnTo>
                <a:lnTo>
                  <a:pt x="4819727" y="5440345"/>
                </a:lnTo>
                <a:lnTo>
                  <a:pt x="4819727" y="5393111"/>
                </a:lnTo>
                <a:lnTo>
                  <a:pt x="4926753" y="5393111"/>
                </a:lnTo>
                <a:close/>
                <a:moveTo>
                  <a:pt x="4324063" y="5286085"/>
                </a:moveTo>
                <a:lnTo>
                  <a:pt x="4371297" y="5286085"/>
                </a:lnTo>
                <a:lnTo>
                  <a:pt x="4371297" y="5393111"/>
                </a:lnTo>
                <a:lnTo>
                  <a:pt x="4478323" y="5393111"/>
                </a:lnTo>
                <a:lnTo>
                  <a:pt x="4478323" y="5440345"/>
                </a:lnTo>
                <a:lnTo>
                  <a:pt x="4371297" y="5440345"/>
                </a:lnTo>
                <a:lnTo>
                  <a:pt x="4371297" y="5547371"/>
                </a:lnTo>
                <a:lnTo>
                  <a:pt x="4324063" y="5547371"/>
                </a:lnTo>
                <a:lnTo>
                  <a:pt x="4324063" y="5440345"/>
                </a:lnTo>
                <a:lnTo>
                  <a:pt x="4217037" y="5440345"/>
                </a:lnTo>
                <a:lnTo>
                  <a:pt x="4217037" y="5393111"/>
                </a:lnTo>
                <a:lnTo>
                  <a:pt x="4324063" y="5393111"/>
                </a:lnTo>
                <a:close/>
                <a:moveTo>
                  <a:pt x="3721970" y="5286085"/>
                </a:moveTo>
                <a:lnTo>
                  <a:pt x="3768606" y="5286085"/>
                </a:lnTo>
                <a:lnTo>
                  <a:pt x="3768606" y="5393111"/>
                </a:lnTo>
                <a:lnTo>
                  <a:pt x="3875632" y="5393111"/>
                </a:lnTo>
                <a:lnTo>
                  <a:pt x="3875632" y="5440345"/>
                </a:lnTo>
                <a:lnTo>
                  <a:pt x="3768606" y="5440345"/>
                </a:lnTo>
                <a:lnTo>
                  <a:pt x="3768606" y="5547371"/>
                </a:lnTo>
                <a:lnTo>
                  <a:pt x="3721970" y="5547371"/>
                </a:lnTo>
                <a:lnTo>
                  <a:pt x="3721970" y="5440345"/>
                </a:lnTo>
                <a:lnTo>
                  <a:pt x="3614944" y="5440345"/>
                </a:lnTo>
                <a:lnTo>
                  <a:pt x="3614944" y="5393111"/>
                </a:lnTo>
                <a:lnTo>
                  <a:pt x="3721970" y="5393111"/>
                </a:lnTo>
                <a:close/>
                <a:moveTo>
                  <a:pt x="3119294" y="5286085"/>
                </a:moveTo>
                <a:lnTo>
                  <a:pt x="3166528" y="5286085"/>
                </a:lnTo>
                <a:lnTo>
                  <a:pt x="3166528" y="5393111"/>
                </a:lnTo>
                <a:lnTo>
                  <a:pt x="3273554" y="5393111"/>
                </a:lnTo>
                <a:lnTo>
                  <a:pt x="3273554" y="5440345"/>
                </a:lnTo>
                <a:lnTo>
                  <a:pt x="3166528" y="5440345"/>
                </a:lnTo>
                <a:lnTo>
                  <a:pt x="3166528" y="5547371"/>
                </a:lnTo>
                <a:lnTo>
                  <a:pt x="3119294" y="5547371"/>
                </a:lnTo>
                <a:lnTo>
                  <a:pt x="3119294" y="5440345"/>
                </a:lnTo>
                <a:lnTo>
                  <a:pt x="3012267" y="5440345"/>
                </a:lnTo>
                <a:lnTo>
                  <a:pt x="3012267" y="5393111"/>
                </a:lnTo>
                <a:lnTo>
                  <a:pt x="3119294" y="5393111"/>
                </a:lnTo>
                <a:close/>
                <a:moveTo>
                  <a:pt x="2516600" y="5286085"/>
                </a:moveTo>
                <a:lnTo>
                  <a:pt x="2563835" y="5286085"/>
                </a:lnTo>
                <a:lnTo>
                  <a:pt x="2563835" y="5393111"/>
                </a:lnTo>
                <a:lnTo>
                  <a:pt x="2670861" y="5393111"/>
                </a:lnTo>
                <a:lnTo>
                  <a:pt x="2670861" y="5440345"/>
                </a:lnTo>
                <a:lnTo>
                  <a:pt x="2563835" y="5440345"/>
                </a:lnTo>
                <a:lnTo>
                  <a:pt x="2563835" y="5547371"/>
                </a:lnTo>
                <a:lnTo>
                  <a:pt x="2516600" y="5547371"/>
                </a:lnTo>
                <a:lnTo>
                  <a:pt x="2516600" y="5440345"/>
                </a:lnTo>
                <a:lnTo>
                  <a:pt x="2409574" y="5440345"/>
                </a:lnTo>
                <a:lnTo>
                  <a:pt x="2409574" y="5393111"/>
                </a:lnTo>
                <a:lnTo>
                  <a:pt x="2516600" y="5393111"/>
                </a:lnTo>
                <a:close/>
                <a:moveTo>
                  <a:pt x="1914506" y="5286085"/>
                </a:moveTo>
                <a:lnTo>
                  <a:pt x="1961142" y="5286085"/>
                </a:lnTo>
                <a:lnTo>
                  <a:pt x="1961142" y="5393111"/>
                </a:lnTo>
                <a:lnTo>
                  <a:pt x="2068168" y="5393111"/>
                </a:lnTo>
                <a:lnTo>
                  <a:pt x="2068168" y="5440345"/>
                </a:lnTo>
                <a:lnTo>
                  <a:pt x="1961142" y="5440345"/>
                </a:lnTo>
                <a:lnTo>
                  <a:pt x="1961142" y="5547371"/>
                </a:lnTo>
                <a:lnTo>
                  <a:pt x="1914506" y="5547371"/>
                </a:lnTo>
                <a:lnTo>
                  <a:pt x="1914506" y="5440345"/>
                </a:lnTo>
                <a:lnTo>
                  <a:pt x="1807479" y="5440345"/>
                </a:lnTo>
                <a:lnTo>
                  <a:pt x="1807479" y="5393111"/>
                </a:lnTo>
                <a:lnTo>
                  <a:pt x="1914506" y="5393111"/>
                </a:lnTo>
                <a:close/>
                <a:moveTo>
                  <a:pt x="1311811" y="5286085"/>
                </a:moveTo>
                <a:lnTo>
                  <a:pt x="1359047" y="5286085"/>
                </a:lnTo>
                <a:lnTo>
                  <a:pt x="1359047" y="5393111"/>
                </a:lnTo>
                <a:lnTo>
                  <a:pt x="1466074" y="5393111"/>
                </a:lnTo>
                <a:lnTo>
                  <a:pt x="1466074" y="5440345"/>
                </a:lnTo>
                <a:lnTo>
                  <a:pt x="1359047" y="5440345"/>
                </a:lnTo>
                <a:lnTo>
                  <a:pt x="1359047" y="5547371"/>
                </a:lnTo>
                <a:lnTo>
                  <a:pt x="1311811" y="5547371"/>
                </a:lnTo>
                <a:lnTo>
                  <a:pt x="1311811" y="5440345"/>
                </a:lnTo>
                <a:lnTo>
                  <a:pt x="1204788" y="5440345"/>
                </a:lnTo>
                <a:lnTo>
                  <a:pt x="1204788" y="5393111"/>
                </a:lnTo>
                <a:lnTo>
                  <a:pt x="1311811" y="5393111"/>
                </a:lnTo>
                <a:close/>
                <a:moveTo>
                  <a:pt x="709721" y="5286085"/>
                </a:moveTo>
                <a:lnTo>
                  <a:pt x="756357" y="5286085"/>
                </a:lnTo>
                <a:lnTo>
                  <a:pt x="756357" y="5393111"/>
                </a:lnTo>
                <a:lnTo>
                  <a:pt x="863383" y="5393111"/>
                </a:lnTo>
                <a:lnTo>
                  <a:pt x="863383" y="5440345"/>
                </a:lnTo>
                <a:lnTo>
                  <a:pt x="756357" y="5440345"/>
                </a:lnTo>
                <a:lnTo>
                  <a:pt x="756357" y="5547371"/>
                </a:lnTo>
                <a:lnTo>
                  <a:pt x="709721" y="5547371"/>
                </a:lnTo>
                <a:lnTo>
                  <a:pt x="709721" y="5440345"/>
                </a:lnTo>
                <a:lnTo>
                  <a:pt x="602695" y="5440345"/>
                </a:lnTo>
                <a:lnTo>
                  <a:pt x="602695" y="5393111"/>
                </a:lnTo>
                <a:lnTo>
                  <a:pt x="709721" y="5393111"/>
                </a:lnTo>
                <a:close/>
                <a:moveTo>
                  <a:pt x="107030" y="5286085"/>
                </a:moveTo>
                <a:lnTo>
                  <a:pt x="154265" y="5286085"/>
                </a:lnTo>
                <a:lnTo>
                  <a:pt x="154265" y="5393111"/>
                </a:lnTo>
                <a:lnTo>
                  <a:pt x="261291" y="5393111"/>
                </a:lnTo>
                <a:lnTo>
                  <a:pt x="261291" y="5440345"/>
                </a:lnTo>
                <a:lnTo>
                  <a:pt x="154265" y="5440345"/>
                </a:lnTo>
                <a:lnTo>
                  <a:pt x="154265" y="5547371"/>
                </a:lnTo>
                <a:lnTo>
                  <a:pt x="107030" y="5547371"/>
                </a:lnTo>
                <a:lnTo>
                  <a:pt x="107030" y="5440345"/>
                </a:lnTo>
                <a:lnTo>
                  <a:pt x="6" y="5440345"/>
                </a:lnTo>
                <a:lnTo>
                  <a:pt x="6" y="5393111"/>
                </a:lnTo>
                <a:lnTo>
                  <a:pt x="107030" y="5393111"/>
                </a:lnTo>
                <a:close/>
                <a:moveTo>
                  <a:pt x="10295963" y="4880106"/>
                </a:moveTo>
                <a:lnTo>
                  <a:pt x="10275634" y="4900435"/>
                </a:lnTo>
                <a:lnTo>
                  <a:pt x="10351568" y="4976369"/>
                </a:lnTo>
                <a:lnTo>
                  <a:pt x="10275634" y="5052303"/>
                </a:lnTo>
                <a:lnTo>
                  <a:pt x="10295963" y="5072632"/>
                </a:lnTo>
                <a:lnTo>
                  <a:pt x="10371897" y="4996698"/>
                </a:lnTo>
                <a:lnTo>
                  <a:pt x="10447831" y="5072632"/>
                </a:lnTo>
                <a:lnTo>
                  <a:pt x="10468160" y="5052303"/>
                </a:lnTo>
                <a:lnTo>
                  <a:pt x="10392226" y="4976369"/>
                </a:lnTo>
                <a:lnTo>
                  <a:pt x="10468160" y="4900435"/>
                </a:lnTo>
                <a:lnTo>
                  <a:pt x="10447831" y="4880106"/>
                </a:lnTo>
                <a:lnTo>
                  <a:pt x="10371897" y="4956040"/>
                </a:lnTo>
                <a:close/>
                <a:moveTo>
                  <a:pt x="9693870" y="4880106"/>
                </a:moveTo>
                <a:lnTo>
                  <a:pt x="9673541" y="4900435"/>
                </a:lnTo>
                <a:lnTo>
                  <a:pt x="9749475" y="4976369"/>
                </a:lnTo>
                <a:lnTo>
                  <a:pt x="9673541" y="5052303"/>
                </a:lnTo>
                <a:lnTo>
                  <a:pt x="9693870" y="5072632"/>
                </a:lnTo>
                <a:lnTo>
                  <a:pt x="9769804" y="4996698"/>
                </a:lnTo>
                <a:lnTo>
                  <a:pt x="9845738" y="5072632"/>
                </a:lnTo>
                <a:lnTo>
                  <a:pt x="9866067" y="5052303"/>
                </a:lnTo>
                <a:lnTo>
                  <a:pt x="9790133" y="4976369"/>
                </a:lnTo>
                <a:lnTo>
                  <a:pt x="9866067" y="4900435"/>
                </a:lnTo>
                <a:lnTo>
                  <a:pt x="9845738" y="4880106"/>
                </a:lnTo>
                <a:lnTo>
                  <a:pt x="9769804" y="4956040"/>
                </a:lnTo>
                <a:close/>
                <a:moveTo>
                  <a:pt x="9091179" y="4880106"/>
                </a:moveTo>
                <a:lnTo>
                  <a:pt x="9070850" y="4900435"/>
                </a:lnTo>
                <a:lnTo>
                  <a:pt x="9146785" y="4976369"/>
                </a:lnTo>
                <a:lnTo>
                  <a:pt x="9070850" y="5052303"/>
                </a:lnTo>
                <a:lnTo>
                  <a:pt x="9091179" y="5072632"/>
                </a:lnTo>
                <a:lnTo>
                  <a:pt x="9167113" y="4996698"/>
                </a:lnTo>
                <a:lnTo>
                  <a:pt x="9243048" y="5072632"/>
                </a:lnTo>
                <a:lnTo>
                  <a:pt x="9263377" y="5052303"/>
                </a:lnTo>
                <a:lnTo>
                  <a:pt x="9187442" y="4976369"/>
                </a:lnTo>
                <a:lnTo>
                  <a:pt x="9263377" y="4900435"/>
                </a:lnTo>
                <a:lnTo>
                  <a:pt x="9243048" y="4880106"/>
                </a:lnTo>
                <a:lnTo>
                  <a:pt x="9167113" y="4956040"/>
                </a:lnTo>
                <a:close/>
                <a:moveTo>
                  <a:pt x="7886396" y="4880106"/>
                </a:moveTo>
                <a:lnTo>
                  <a:pt x="7866067" y="4900435"/>
                </a:lnTo>
                <a:lnTo>
                  <a:pt x="7942001" y="4976369"/>
                </a:lnTo>
                <a:lnTo>
                  <a:pt x="7866067" y="5052303"/>
                </a:lnTo>
                <a:lnTo>
                  <a:pt x="7886396" y="5072632"/>
                </a:lnTo>
                <a:lnTo>
                  <a:pt x="7962330" y="4996698"/>
                </a:lnTo>
                <a:lnTo>
                  <a:pt x="8038264" y="5072632"/>
                </a:lnTo>
                <a:lnTo>
                  <a:pt x="8058593" y="5052303"/>
                </a:lnTo>
                <a:lnTo>
                  <a:pt x="7982659" y="4976369"/>
                </a:lnTo>
                <a:lnTo>
                  <a:pt x="8058593" y="4900435"/>
                </a:lnTo>
                <a:lnTo>
                  <a:pt x="8038264" y="4880106"/>
                </a:lnTo>
                <a:lnTo>
                  <a:pt x="7962330" y="4956040"/>
                </a:lnTo>
                <a:close/>
                <a:moveTo>
                  <a:pt x="7283705" y="4880106"/>
                </a:moveTo>
                <a:lnTo>
                  <a:pt x="7263376" y="4900435"/>
                </a:lnTo>
                <a:lnTo>
                  <a:pt x="7339310" y="4976369"/>
                </a:lnTo>
                <a:lnTo>
                  <a:pt x="7263376" y="5052303"/>
                </a:lnTo>
                <a:lnTo>
                  <a:pt x="7283705" y="5072632"/>
                </a:lnTo>
                <a:lnTo>
                  <a:pt x="7359639" y="4996698"/>
                </a:lnTo>
                <a:lnTo>
                  <a:pt x="7435573" y="5072632"/>
                </a:lnTo>
                <a:lnTo>
                  <a:pt x="7455902" y="5052303"/>
                </a:lnTo>
                <a:lnTo>
                  <a:pt x="7379968" y="4976369"/>
                </a:lnTo>
                <a:lnTo>
                  <a:pt x="7455902" y="4900435"/>
                </a:lnTo>
                <a:lnTo>
                  <a:pt x="7435573" y="4880106"/>
                </a:lnTo>
                <a:lnTo>
                  <a:pt x="7359639" y="4956040"/>
                </a:lnTo>
                <a:close/>
                <a:moveTo>
                  <a:pt x="6681612" y="4880106"/>
                </a:moveTo>
                <a:lnTo>
                  <a:pt x="6661283" y="4900435"/>
                </a:lnTo>
                <a:lnTo>
                  <a:pt x="6737217" y="4976369"/>
                </a:lnTo>
                <a:lnTo>
                  <a:pt x="6661283" y="5052303"/>
                </a:lnTo>
                <a:lnTo>
                  <a:pt x="6681612" y="5072632"/>
                </a:lnTo>
                <a:lnTo>
                  <a:pt x="6757546" y="4996698"/>
                </a:lnTo>
                <a:lnTo>
                  <a:pt x="6833480" y="5072632"/>
                </a:lnTo>
                <a:lnTo>
                  <a:pt x="6853809" y="5052303"/>
                </a:lnTo>
                <a:lnTo>
                  <a:pt x="6777875" y="4976369"/>
                </a:lnTo>
                <a:lnTo>
                  <a:pt x="6853809" y="4900435"/>
                </a:lnTo>
                <a:lnTo>
                  <a:pt x="6833480" y="4880106"/>
                </a:lnTo>
                <a:lnTo>
                  <a:pt x="6757546" y="4956040"/>
                </a:lnTo>
                <a:close/>
                <a:moveTo>
                  <a:pt x="5476828" y="4880106"/>
                </a:moveTo>
                <a:lnTo>
                  <a:pt x="5456499" y="4900435"/>
                </a:lnTo>
                <a:lnTo>
                  <a:pt x="5532433" y="4976369"/>
                </a:lnTo>
                <a:lnTo>
                  <a:pt x="5456499" y="5052303"/>
                </a:lnTo>
                <a:lnTo>
                  <a:pt x="5476828" y="5072632"/>
                </a:lnTo>
                <a:lnTo>
                  <a:pt x="5552762" y="4996698"/>
                </a:lnTo>
                <a:lnTo>
                  <a:pt x="5628697" y="5072632"/>
                </a:lnTo>
                <a:lnTo>
                  <a:pt x="5649025" y="5052303"/>
                </a:lnTo>
                <a:lnTo>
                  <a:pt x="5573091" y="4976369"/>
                </a:lnTo>
                <a:lnTo>
                  <a:pt x="5649025" y="4900435"/>
                </a:lnTo>
                <a:lnTo>
                  <a:pt x="5628697" y="4880106"/>
                </a:lnTo>
                <a:lnTo>
                  <a:pt x="5552762" y="4956040"/>
                </a:lnTo>
                <a:close/>
                <a:moveTo>
                  <a:pt x="4874137" y="4880106"/>
                </a:moveTo>
                <a:lnTo>
                  <a:pt x="4853808" y="4900435"/>
                </a:lnTo>
                <a:lnTo>
                  <a:pt x="4929742" y="4976369"/>
                </a:lnTo>
                <a:lnTo>
                  <a:pt x="4853808" y="5052303"/>
                </a:lnTo>
                <a:lnTo>
                  <a:pt x="4874137" y="5072632"/>
                </a:lnTo>
                <a:lnTo>
                  <a:pt x="4950071" y="4996698"/>
                </a:lnTo>
                <a:lnTo>
                  <a:pt x="5026005" y="5072632"/>
                </a:lnTo>
                <a:lnTo>
                  <a:pt x="5046334" y="5052303"/>
                </a:lnTo>
                <a:lnTo>
                  <a:pt x="4970400" y="4976369"/>
                </a:lnTo>
                <a:lnTo>
                  <a:pt x="5046334" y="4900435"/>
                </a:lnTo>
                <a:lnTo>
                  <a:pt x="5026005" y="4880106"/>
                </a:lnTo>
                <a:lnTo>
                  <a:pt x="4950071" y="4956040"/>
                </a:lnTo>
                <a:close/>
                <a:moveTo>
                  <a:pt x="4271446" y="4880106"/>
                </a:moveTo>
                <a:lnTo>
                  <a:pt x="4251117" y="4900435"/>
                </a:lnTo>
                <a:lnTo>
                  <a:pt x="4327052" y="4976369"/>
                </a:lnTo>
                <a:lnTo>
                  <a:pt x="4251117" y="5052303"/>
                </a:lnTo>
                <a:lnTo>
                  <a:pt x="4271446" y="5072632"/>
                </a:lnTo>
                <a:lnTo>
                  <a:pt x="4347380" y="4996698"/>
                </a:lnTo>
                <a:lnTo>
                  <a:pt x="4423315" y="5072632"/>
                </a:lnTo>
                <a:lnTo>
                  <a:pt x="4443644" y="5052303"/>
                </a:lnTo>
                <a:lnTo>
                  <a:pt x="4367709" y="4976369"/>
                </a:lnTo>
                <a:lnTo>
                  <a:pt x="4443644" y="4900435"/>
                </a:lnTo>
                <a:lnTo>
                  <a:pt x="4423315" y="4880106"/>
                </a:lnTo>
                <a:lnTo>
                  <a:pt x="4347380" y="4956040"/>
                </a:lnTo>
                <a:close/>
                <a:moveTo>
                  <a:pt x="3067276" y="4880106"/>
                </a:moveTo>
                <a:lnTo>
                  <a:pt x="3046947" y="4900435"/>
                </a:lnTo>
                <a:lnTo>
                  <a:pt x="3122881" y="4976369"/>
                </a:lnTo>
                <a:lnTo>
                  <a:pt x="3046947" y="5052303"/>
                </a:lnTo>
                <a:lnTo>
                  <a:pt x="3067276" y="5072632"/>
                </a:lnTo>
                <a:lnTo>
                  <a:pt x="3142614" y="4996698"/>
                </a:lnTo>
                <a:lnTo>
                  <a:pt x="3218549" y="5072632"/>
                </a:lnTo>
                <a:lnTo>
                  <a:pt x="3238878" y="5052303"/>
                </a:lnTo>
                <a:lnTo>
                  <a:pt x="3162943" y="4976369"/>
                </a:lnTo>
                <a:lnTo>
                  <a:pt x="3238878" y="4900435"/>
                </a:lnTo>
                <a:lnTo>
                  <a:pt x="3218549" y="4880106"/>
                </a:lnTo>
                <a:lnTo>
                  <a:pt x="3142614" y="4956040"/>
                </a:lnTo>
                <a:close/>
                <a:moveTo>
                  <a:pt x="2464584" y="4880106"/>
                </a:moveTo>
                <a:lnTo>
                  <a:pt x="2444255" y="4900435"/>
                </a:lnTo>
                <a:lnTo>
                  <a:pt x="2520189" y="4976369"/>
                </a:lnTo>
                <a:lnTo>
                  <a:pt x="2444255" y="5052303"/>
                </a:lnTo>
                <a:lnTo>
                  <a:pt x="2464584" y="5072632"/>
                </a:lnTo>
                <a:lnTo>
                  <a:pt x="2540519" y="4996698"/>
                </a:lnTo>
                <a:lnTo>
                  <a:pt x="2616453" y="5072632"/>
                </a:lnTo>
                <a:lnTo>
                  <a:pt x="2636782" y="5052303"/>
                </a:lnTo>
                <a:lnTo>
                  <a:pt x="2560848" y="4976369"/>
                </a:lnTo>
                <a:lnTo>
                  <a:pt x="2636782" y="4900435"/>
                </a:lnTo>
                <a:lnTo>
                  <a:pt x="2616453" y="4880106"/>
                </a:lnTo>
                <a:lnTo>
                  <a:pt x="2540519" y="4956040"/>
                </a:lnTo>
                <a:close/>
                <a:moveTo>
                  <a:pt x="1259795" y="4880106"/>
                </a:moveTo>
                <a:lnTo>
                  <a:pt x="1239467" y="4900435"/>
                </a:lnTo>
                <a:lnTo>
                  <a:pt x="1315400" y="4976369"/>
                </a:lnTo>
                <a:lnTo>
                  <a:pt x="1239467" y="5052303"/>
                </a:lnTo>
                <a:lnTo>
                  <a:pt x="1259795" y="5072632"/>
                </a:lnTo>
                <a:lnTo>
                  <a:pt x="1335729" y="4996698"/>
                </a:lnTo>
                <a:lnTo>
                  <a:pt x="1411664" y="5072632"/>
                </a:lnTo>
                <a:lnTo>
                  <a:pt x="1431992" y="5052303"/>
                </a:lnTo>
                <a:lnTo>
                  <a:pt x="1356058" y="4976369"/>
                </a:lnTo>
                <a:lnTo>
                  <a:pt x="1431992" y="4900435"/>
                </a:lnTo>
                <a:lnTo>
                  <a:pt x="1411664" y="4880106"/>
                </a:lnTo>
                <a:lnTo>
                  <a:pt x="1335729" y="4956040"/>
                </a:lnTo>
                <a:close/>
                <a:moveTo>
                  <a:pt x="657106" y="4880106"/>
                </a:moveTo>
                <a:lnTo>
                  <a:pt x="636777" y="4900435"/>
                </a:lnTo>
                <a:lnTo>
                  <a:pt x="712711" y="4976369"/>
                </a:lnTo>
                <a:lnTo>
                  <a:pt x="636777" y="5051706"/>
                </a:lnTo>
                <a:lnTo>
                  <a:pt x="657106" y="5072034"/>
                </a:lnTo>
                <a:lnTo>
                  <a:pt x="733040" y="4996100"/>
                </a:lnTo>
                <a:lnTo>
                  <a:pt x="808974" y="5072034"/>
                </a:lnTo>
                <a:lnTo>
                  <a:pt x="829303" y="5051706"/>
                </a:lnTo>
                <a:lnTo>
                  <a:pt x="753368" y="4976369"/>
                </a:lnTo>
                <a:lnTo>
                  <a:pt x="829303" y="4900435"/>
                </a:lnTo>
                <a:lnTo>
                  <a:pt x="808974" y="4880106"/>
                </a:lnTo>
                <a:lnTo>
                  <a:pt x="733040" y="4956040"/>
                </a:lnTo>
                <a:close/>
                <a:moveTo>
                  <a:pt x="55012" y="4880106"/>
                </a:moveTo>
                <a:lnTo>
                  <a:pt x="34683" y="4900435"/>
                </a:lnTo>
                <a:lnTo>
                  <a:pt x="110618" y="4976369"/>
                </a:lnTo>
                <a:lnTo>
                  <a:pt x="34086" y="5051706"/>
                </a:lnTo>
                <a:lnTo>
                  <a:pt x="54414" y="5072034"/>
                </a:lnTo>
                <a:lnTo>
                  <a:pt x="130349" y="4996698"/>
                </a:lnTo>
                <a:lnTo>
                  <a:pt x="206284" y="5072632"/>
                </a:lnTo>
                <a:lnTo>
                  <a:pt x="226612" y="5052303"/>
                </a:lnTo>
                <a:lnTo>
                  <a:pt x="150678" y="4976369"/>
                </a:lnTo>
                <a:lnTo>
                  <a:pt x="226612" y="4900435"/>
                </a:lnTo>
                <a:lnTo>
                  <a:pt x="206284" y="4880106"/>
                </a:lnTo>
                <a:lnTo>
                  <a:pt x="130349" y="4956040"/>
                </a:lnTo>
                <a:close/>
                <a:moveTo>
                  <a:pt x="8489086" y="4879508"/>
                </a:moveTo>
                <a:lnTo>
                  <a:pt x="8468757" y="4899837"/>
                </a:lnTo>
                <a:lnTo>
                  <a:pt x="8544691" y="4975771"/>
                </a:lnTo>
                <a:lnTo>
                  <a:pt x="8468757" y="5051706"/>
                </a:lnTo>
                <a:lnTo>
                  <a:pt x="8489086" y="5072034"/>
                </a:lnTo>
                <a:lnTo>
                  <a:pt x="8565020" y="4996100"/>
                </a:lnTo>
                <a:lnTo>
                  <a:pt x="8640954" y="5072034"/>
                </a:lnTo>
                <a:lnTo>
                  <a:pt x="8661283" y="5051706"/>
                </a:lnTo>
                <a:lnTo>
                  <a:pt x="8585349" y="4975771"/>
                </a:lnTo>
                <a:lnTo>
                  <a:pt x="8661283" y="4899837"/>
                </a:lnTo>
                <a:lnTo>
                  <a:pt x="8640954" y="4879508"/>
                </a:lnTo>
                <a:lnTo>
                  <a:pt x="8565020" y="4955442"/>
                </a:lnTo>
                <a:close/>
                <a:moveTo>
                  <a:pt x="6078921" y="4879508"/>
                </a:moveTo>
                <a:lnTo>
                  <a:pt x="6058592" y="4899837"/>
                </a:lnTo>
                <a:lnTo>
                  <a:pt x="6134526" y="4975771"/>
                </a:lnTo>
                <a:lnTo>
                  <a:pt x="6058592" y="5051706"/>
                </a:lnTo>
                <a:lnTo>
                  <a:pt x="6078921" y="5072034"/>
                </a:lnTo>
                <a:lnTo>
                  <a:pt x="6154855" y="4996100"/>
                </a:lnTo>
                <a:lnTo>
                  <a:pt x="6230789" y="5072034"/>
                </a:lnTo>
                <a:lnTo>
                  <a:pt x="6251118" y="5051706"/>
                </a:lnTo>
                <a:lnTo>
                  <a:pt x="6175184" y="4975771"/>
                </a:lnTo>
                <a:lnTo>
                  <a:pt x="6251118" y="4899837"/>
                </a:lnTo>
                <a:lnTo>
                  <a:pt x="6230789" y="4879508"/>
                </a:lnTo>
                <a:lnTo>
                  <a:pt x="6154855" y="4955442"/>
                </a:lnTo>
                <a:close/>
                <a:moveTo>
                  <a:pt x="3669354" y="4879508"/>
                </a:moveTo>
                <a:lnTo>
                  <a:pt x="3649025" y="4899837"/>
                </a:lnTo>
                <a:lnTo>
                  <a:pt x="3724959" y="4975771"/>
                </a:lnTo>
                <a:lnTo>
                  <a:pt x="3649025" y="5051706"/>
                </a:lnTo>
                <a:lnTo>
                  <a:pt x="3669354" y="5072034"/>
                </a:lnTo>
                <a:lnTo>
                  <a:pt x="3745288" y="4996100"/>
                </a:lnTo>
                <a:lnTo>
                  <a:pt x="3821222" y="5072034"/>
                </a:lnTo>
                <a:lnTo>
                  <a:pt x="3841551" y="5051706"/>
                </a:lnTo>
                <a:lnTo>
                  <a:pt x="3765617" y="4975771"/>
                </a:lnTo>
                <a:lnTo>
                  <a:pt x="3841551" y="4899837"/>
                </a:lnTo>
                <a:lnTo>
                  <a:pt x="3821222" y="4879508"/>
                </a:lnTo>
                <a:lnTo>
                  <a:pt x="3745288" y="4955442"/>
                </a:lnTo>
                <a:close/>
                <a:moveTo>
                  <a:pt x="1861891" y="4879508"/>
                </a:moveTo>
                <a:lnTo>
                  <a:pt x="1841561" y="4899837"/>
                </a:lnTo>
                <a:lnTo>
                  <a:pt x="1917496" y="4975771"/>
                </a:lnTo>
                <a:lnTo>
                  <a:pt x="1841561" y="5051706"/>
                </a:lnTo>
                <a:lnTo>
                  <a:pt x="1861891" y="5072034"/>
                </a:lnTo>
                <a:lnTo>
                  <a:pt x="1937825" y="4996100"/>
                </a:lnTo>
                <a:lnTo>
                  <a:pt x="2013759" y="5072034"/>
                </a:lnTo>
                <a:lnTo>
                  <a:pt x="2034088" y="5051706"/>
                </a:lnTo>
                <a:lnTo>
                  <a:pt x="1958154" y="4975771"/>
                </a:lnTo>
                <a:lnTo>
                  <a:pt x="2034088" y="4899837"/>
                </a:lnTo>
                <a:lnTo>
                  <a:pt x="2013759" y="4879508"/>
                </a:lnTo>
                <a:lnTo>
                  <a:pt x="1937825" y="4955442"/>
                </a:lnTo>
                <a:close/>
                <a:moveTo>
                  <a:pt x="1259795" y="4854396"/>
                </a:moveTo>
                <a:lnTo>
                  <a:pt x="1335729" y="4930330"/>
                </a:lnTo>
                <a:lnTo>
                  <a:pt x="1411664" y="4854396"/>
                </a:lnTo>
                <a:lnTo>
                  <a:pt x="1457703" y="4900435"/>
                </a:lnTo>
                <a:lnTo>
                  <a:pt x="1381170" y="4976369"/>
                </a:lnTo>
                <a:lnTo>
                  <a:pt x="1457105" y="5052303"/>
                </a:lnTo>
                <a:lnTo>
                  <a:pt x="1411067" y="5098342"/>
                </a:lnTo>
                <a:lnTo>
                  <a:pt x="1335131" y="5022408"/>
                </a:lnTo>
                <a:lnTo>
                  <a:pt x="1259795" y="5097744"/>
                </a:lnTo>
                <a:lnTo>
                  <a:pt x="1213757" y="5051706"/>
                </a:lnTo>
                <a:lnTo>
                  <a:pt x="1289690" y="4975771"/>
                </a:lnTo>
                <a:lnTo>
                  <a:pt x="1213757" y="4900435"/>
                </a:lnTo>
                <a:close/>
                <a:moveTo>
                  <a:pt x="55012" y="4854396"/>
                </a:moveTo>
                <a:lnTo>
                  <a:pt x="130947" y="4930330"/>
                </a:lnTo>
                <a:lnTo>
                  <a:pt x="206881" y="4854396"/>
                </a:lnTo>
                <a:lnTo>
                  <a:pt x="252920" y="4900435"/>
                </a:lnTo>
                <a:lnTo>
                  <a:pt x="176985" y="4976369"/>
                </a:lnTo>
                <a:lnTo>
                  <a:pt x="252920" y="5052303"/>
                </a:lnTo>
                <a:lnTo>
                  <a:pt x="206881" y="5098342"/>
                </a:lnTo>
                <a:lnTo>
                  <a:pt x="130947" y="5022408"/>
                </a:lnTo>
                <a:lnTo>
                  <a:pt x="55012" y="5097744"/>
                </a:lnTo>
                <a:lnTo>
                  <a:pt x="8974" y="5051706"/>
                </a:lnTo>
                <a:lnTo>
                  <a:pt x="84907" y="4975771"/>
                </a:lnTo>
                <a:lnTo>
                  <a:pt x="8974" y="4900435"/>
                </a:lnTo>
                <a:close/>
                <a:moveTo>
                  <a:pt x="10295963" y="4853798"/>
                </a:moveTo>
                <a:lnTo>
                  <a:pt x="10371897" y="4929732"/>
                </a:lnTo>
                <a:lnTo>
                  <a:pt x="10447831" y="4853798"/>
                </a:lnTo>
                <a:lnTo>
                  <a:pt x="10493870" y="4899837"/>
                </a:lnTo>
                <a:lnTo>
                  <a:pt x="10417936" y="4975771"/>
                </a:lnTo>
                <a:lnTo>
                  <a:pt x="10493870" y="5051706"/>
                </a:lnTo>
                <a:lnTo>
                  <a:pt x="10447831" y="5097744"/>
                </a:lnTo>
                <a:lnTo>
                  <a:pt x="10371897" y="5021810"/>
                </a:lnTo>
                <a:lnTo>
                  <a:pt x="10295963" y="5097744"/>
                </a:lnTo>
                <a:lnTo>
                  <a:pt x="10249924" y="5051706"/>
                </a:lnTo>
                <a:lnTo>
                  <a:pt x="10325858" y="4975771"/>
                </a:lnTo>
                <a:lnTo>
                  <a:pt x="10249924" y="4899837"/>
                </a:lnTo>
                <a:close/>
                <a:moveTo>
                  <a:pt x="9693272" y="4853798"/>
                </a:moveTo>
                <a:lnTo>
                  <a:pt x="9769206" y="4929732"/>
                </a:lnTo>
                <a:lnTo>
                  <a:pt x="9845140" y="4853798"/>
                </a:lnTo>
                <a:lnTo>
                  <a:pt x="9891180" y="4899837"/>
                </a:lnTo>
                <a:lnTo>
                  <a:pt x="9815245" y="4975771"/>
                </a:lnTo>
                <a:lnTo>
                  <a:pt x="9891180" y="5051706"/>
                </a:lnTo>
                <a:lnTo>
                  <a:pt x="9845140" y="5097744"/>
                </a:lnTo>
                <a:lnTo>
                  <a:pt x="9769206" y="5021810"/>
                </a:lnTo>
                <a:lnTo>
                  <a:pt x="9693272" y="5097744"/>
                </a:lnTo>
                <a:lnTo>
                  <a:pt x="9647233" y="5051706"/>
                </a:lnTo>
                <a:lnTo>
                  <a:pt x="9723167" y="4975771"/>
                </a:lnTo>
                <a:lnTo>
                  <a:pt x="9647233" y="4899837"/>
                </a:lnTo>
                <a:close/>
                <a:moveTo>
                  <a:pt x="9091777" y="4853798"/>
                </a:moveTo>
                <a:lnTo>
                  <a:pt x="9167711" y="4929732"/>
                </a:lnTo>
                <a:lnTo>
                  <a:pt x="9243645" y="4853798"/>
                </a:lnTo>
                <a:lnTo>
                  <a:pt x="9289684" y="4899837"/>
                </a:lnTo>
                <a:lnTo>
                  <a:pt x="9213750" y="4975771"/>
                </a:lnTo>
                <a:lnTo>
                  <a:pt x="9289684" y="5051706"/>
                </a:lnTo>
                <a:lnTo>
                  <a:pt x="9243645" y="5097744"/>
                </a:lnTo>
                <a:lnTo>
                  <a:pt x="9167711" y="5021810"/>
                </a:lnTo>
                <a:lnTo>
                  <a:pt x="9091777" y="5097744"/>
                </a:lnTo>
                <a:lnTo>
                  <a:pt x="9045738" y="5051706"/>
                </a:lnTo>
                <a:lnTo>
                  <a:pt x="9121672" y="4975771"/>
                </a:lnTo>
                <a:lnTo>
                  <a:pt x="9045738" y="4899837"/>
                </a:lnTo>
                <a:close/>
                <a:moveTo>
                  <a:pt x="8488488" y="4853798"/>
                </a:moveTo>
                <a:lnTo>
                  <a:pt x="8564422" y="4929732"/>
                </a:lnTo>
                <a:lnTo>
                  <a:pt x="8640356" y="4853798"/>
                </a:lnTo>
                <a:lnTo>
                  <a:pt x="8686396" y="4899837"/>
                </a:lnTo>
                <a:lnTo>
                  <a:pt x="8610461" y="4975771"/>
                </a:lnTo>
                <a:lnTo>
                  <a:pt x="8686396" y="5051706"/>
                </a:lnTo>
                <a:lnTo>
                  <a:pt x="8640356" y="5097744"/>
                </a:lnTo>
                <a:lnTo>
                  <a:pt x="8564422" y="5021810"/>
                </a:lnTo>
                <a:lnTo>
                  <a:pt x="8488488" y="5097744"/>
                </a:lnTo>
                <a:lnTo>
                  <a:pt x="8442449" y="5051706"/>
                </a:lnTo>
                <a:lnTo>
                  <a:pt x="8518383" y="4975771"/>
                </a:lnTo>
                <a:lnTo>
                  <a:pt x="8442449" y="4899837"/>
                </a:lnTo>
                <a:close/>
                <a:moveTo>
                  <a:pt x="7886396" y="4853798"/>
                </a:moveTo>
                <a:lnTo>
                  <a:pt x="7962330" y="4929732"/>
                </a:lnTo>
                <a:lnTo>
                  <a:pt x="8038264" y="4853798"/>
                </a:lnTo>
                <a:lnTo>
                  <a:pt x="8084303" y="4899837"/>
                </a:lnTo>
                <a:lnTo>
                  <a:pt x="8008369" y="4975771"/>
                </a:lnTo>
                <a:lnTo>
                  <a:pt x="8084303" y="5051706"/>
                </a:lnTo>
                <a:lnTo>
                  <a:pt x="8038264" y="5097744"/>
                </a:lnTo>
                <a:lnTo>
                  <a:pt x="7962330" y="5021810"/>
                </a:lnTo>
                <a:lnTo>
                  <a:pt x="7886396" y="5097744"/>
                </a:lnTo>
                <a:lnTo>
                  <a:pt x="7840357" y="5051706"/>
                </a:lnTo>
                <a:lnTo>
                  <a:pt x="7916291" y="4975771"/>
                </a:lnTo>
                <a:lnTo>
                  <a:pt x="7840357" y="4899837"/>
                </a:lnTo>
                <a:close/>
                <a:moveTo>
                  <a:pt x="7283705" y="4853798"/>
                </a:moveTo>
                <a:lnTo>
                  <a:pt x="7359639" y="4929732"/>
                </a:lnTo>
                <a:lnTo>
                  <a:pt x="7435573" y="4853798"/>
                </a:lnTo>
                <a:lnTo>
                  <a:pt x="7481613" y="4899837"/>
                </a:lnTo>
                <a:lnTo>
                  <a:pt x="7405678" y="4975771"/>
                </a:lnTo>
                <a:lnTo>
                  <a:pt x="7481613" y="5051706"/>
                </a:lnTo>
                <a:lnTo>
                  <a:pt x="7435573" y="5097744"/>
                </a:lnTo>
                <a:lnTo>
                  <a:pt x="7359639" y="5021810"/>
                </a:lnTo>
                <a:lnTo>
                  <a:pt x="7283705" y="5097744"/>
                </a:lnTo>
                <a:lnTo>
                  <a:pt x="7237666" y="5051706"/>
                </a:lnTo>
                <a:lnTo>
                  <a:pt x="7313600" y="4975771"/>
                </a:lnTo>
                <a:lnTo>
                  <a:pt x="7237666" y="4899837"/>
                </a:lnTo>
                <a:close/>
                <a:moveTo>
                  <a:pt x="6681612" y="4853798"/>
                </a:moveTo>
                <a:lnTo>
                  <a:pt x="6757546" y="4929732"/>
                </a:lnTo>
                <a:lnTo>
                  <a:pt x="6833480" y="4853798"/>
                </a:lnTo>
                <a:lnTo>
                  <a:pt x="6879519" y="4899837"/>
                </a:lnTo>
                <a:lnTo>
                  <a:pt x="6803585" y="4975771"/>
                </a:lnTo>
                <a:lnTo>
                  <a:pt x="6879519" y="5051706"/>
                </a:lnTo>
                <a:lnTo>
                  <a:pt x="6833480" y="5097744"/>
                </a:lnTo>
                <a:lnTo>
                  <a:pt x="6757546" y="5021810"/>
                </a:lnTo>
                <a:lnTo>
                  <a:pt x="6681612" y="5097744"/>
                </a:lnTo>
                <a:lnTo>
                  <a:pt x="6635573" y="5051706"/>
                </a:lnTo>
                <a:lnTo>
                  <a:pt x="6711507" y="4975771"/>
                </a:lnTo>
                <a:lnTo>
                  <a:pt x="6635573" y="4899837"/>
                </a:lnTo>
                <a:close/>
                <a:moveTo>
                  <a:pt x="6078921" y="4853798"/>
                </a:moveTo>
                <a:lnTo>
                  <a:pt x="6154855" y="4929732"/>
                </a:lnTo>
                <a:lnTo>
                  <a:pt x="6230789" y="4853798"/>
                </a:lnTo>
                <a:lnTo>
                  <a:pt x="6276829" y="4899837"/>
                </a:lnTo>
                <a:lnTo>
                  <a:pt x="6200894" y="4975771"/>
                </a:lnTo>
                <a:lnTo>
                  <a:pt x="6276829" y="5051706"/>
                </a:lnTo>
                <a:lnTo>
                  <a:pt x="6230789" y="5097744"/>
                </a:lnTo>
                <a:lnTo>
                  <a:pt x="6154855" y="5021810"/>
                </a:lnTo>
                <a:lnTo>
                  <a:pt x="6078921" y="5097744"/>
                </a:lnTo>
                <a:lnTo>
                  <a:pt x="6032882" y="5051706"/>
                </a:lnTo>
                <a:lnTo>
                  <a:pt x="6108816" y="4975771"/>
                </a:lnTo>
                <a:lnTo>
                  <a:pt x="6032882" y="4899837"/>
                </a:lnTo>
                <a:close/>
                <a:moveTo>
                  <a:pt x="5476828" y="4853798"/>
                </a:moveTo>
                <a:lnTo>
                  <a:pt x="5552762" y="4929732"/>
                </a:lnTo>
                <a:lnTo>
                  <a:pt x="5628697" y="4853798"/>
                </a:lnTo>
                <a:lnTo>
                  <a:pt x="5674735" y="4899837"/>
                </a:lnTo>
                <a:lnTo>
                  <a:pt x="5598801" y="4975771"/>
                </a:lnTo>
                <a:lnTo>
                  <a:pt x="5674735" y="5051706"/>
                </a:lnTo>
                <a:lnTo>
                  <a:pt x="5628099" y="5097744"/>
                </a:lnTo>
                <a:lnTo>
                  <a:pt x="5552164" y="5021810"/>
                </a:lnTo>
                <a:lnTo>
                  <a:pt x="5476828" y="5097744"/>
                </a:lnTo>
                <a:lnTo>
                  <a:pt x="5430789" y="5051706"/>
                </a:lnTo>
                <a:lnTo>
                  <a:pt x="5506723" y="4975771"/>
                </a:lnTo>
                <a:lnTo>
                  <a:pt x="5430789" y="4899837"/>
                </a:lnTo>
                <a:close/>
                <a:moveTo>
                  <a:pt x="4874137" y="4853798"/>
                </a:moveTo>
                <a:lnTo>
                  <a:pt x="4950071" y="4929732"/>
                </a:lnTo>
                <a:lnTo>
                  <a:pt x="5026005" y="4853798"/>
                </a:lnTo>
                <a:lnTo>
                  <a:pt x="5072044" y="4899837"/>
                </a:lnTo>
                <a:lnTo>
                  <a:pt x="4996110" y="4975771"/>
                </a:lnTo>
                <a:lnTo>
                  <a:pt x="5072044" y="5051706"/>
                </a:lnTo>
                <a:lnTo>
                  <a:pt x="5026005" y="5097744"/>
                </a:lnTo>
                <a:lnTo>
                  <a:pt x="4950071" y="5021810"/>
                </a:lnTo>
                <a:lnTo>
                  <a:pt x="4874137" y="5097744"/>
                </a:lnTo>
                <a:lnTo>
                  <a:pt x="4828098" y="5051706"/>
                </a:lnTo>
                <a:lnTo>
                  <a:pt x="4904032" y="4975771"/>
                </a:lnTo>
                <a:lnTo>
                  <a:pt x="4828098" y="4899837"/>
                </a:lnTo>
                <a:close/>
                <a:moveTo>
                  <a:pt x="4272044" y="4853798"/>
                </a:moveTo>
                <a:lnTo>
                  <a:pt x="4347978" y="4929732"/>
                </a:lnTo>
                <a:lnTo>
                  <a:pt x="4423913" y="4853798"/>
                </a:lnTo>
                <a:lnTo>
                  <a:pt x="4469951" y="4899837"/>
                </a:lnTo>
                <a:lnTo>
                  <a:pt x="4394017" y="4975771"/>
                </a:lnTo>
                <a:lnTo>
                  <a:pt x="4469951" y="5051706"/>
                </a:lnTo>
                <a:lnTo>
                  <a:pt x="4423913" y="5097744"/>
                </a:lnTo>
                <a:lnTo>
                  <a:pt x="4347978" y="5021810"/>
                </a:lnTo>
                <a:lnTo>
                  <a:pt x="4272044" y="5097744"/>
                </a:lnTo>
                <a:lnTo>
                  <a:pt x="4226005" y="5051706"/>
                </a:lnTo>
                <a:lnTo>
                  <a:pt x="4301939" y="4975771"/>
                </a:lnTo>
                <a:lnTo>
                  <a:pt x="4226005" y="4899837"/>
                </a:lnTo>
                <a:close/>
                <a:moveTo>
                  <a:pt x="3668756" y="4853798"/>
                </a:moveTo>
                <a:lnTo>
                  <a:pt x="3744690" y="4929732"/>
                </a:lnTo>
                <a:lnTo>
                  <a:pt x="3820624" y="4853798"/>
                </a:lnTo>
                <a:lnTo>
                  <a:pt x="3866663" y="4899837"/>
                </a:lnTo>
                <a:lnTo>
                  <a:pt x="3790729" y="4975771"/>
                </a:lnTo>
                <a:lnTo>
                  <a:pt x="3866663" y="5051706"/>
                </a:lnTo>
                <a:lnTo>
                  <a:pt x="3820624" y="5097744"/>
                </a:lnTo>
                <a:lnTo>
                  <a:pt x="3744690" y="5021810"/>
                </a:lnTo>
                <a:lnTo>
                  <a:pt x="3668756" y="5097744"/>
                </a:lnTo>
                <a:lnTo>
                  <a:pt x="3622717" y="5051706"/>
                </a:lnTo>
                <a:lnTo>
                  <a:pt x="3698651" y="4975771"/>
                </a:lnTo>
                <a:lnTo>
                  <a:pt x="3622717" y="4899837"/>
                </a:lnTo>
                <a:close/>
                <a:moveTo>
                  <a:pt x="3067276" y="4853798"/>
                </a:moveTo>
                <a:lnTo>
                  <a:pt x="3143210" y="4929732"/>
                </a:lnTo>
                <a:lnTo>
                  <a:pt x="3219146" y="4853798"/>
                </a:lnTo>
                <a:lnTo>
                  <a:pt x="3265185" y="4899837"/>
                </a:lnTo>
                <a:lnTo>
                  <a:pt x="3189250" y="4975771"/>
                </a:lnTo>
                <a:lnTo>
                  <a:pt x="3265185" y="5051706"/>
                </a:lnTo>
                <a:lnTo>
                  <a:pt x="3218549" y="5097744"/>
                </a:lnTo>
                <a:lnTo>
                  <a:pt x="3142614" y="5021810"/>
                </a:lnTo>
                <a:lnTo>
                  <a:pt x="3067276" y="5097744"/>
                </a:lnTo>
                <a:lnTo>
                  <a:pt x="3021237" y="5051706"/>
                </a:lnTo>
                <a:lnTo>
                  <a:pt x="3097171" y="4975771"/>
                </a:lnTo>
                <a:lnTo>
                  <a:pt x="3021237" y="4899837"/>
                </a:lnTo>
                <a:close/>
                <a:moveTo>
                  <a:pt x="2464584" y="4853798"/>
                </a:moveTo>
                <a:lnTo>
                  <a:pt x="2540519" y="4929732"/>
                </a:lnTo>
                <a:lnTo>
                  <a:pt x="2616453" y="4853798"/>
                </a:lnTo>
                <a:lnTo>
                  <a:pt x="2662492" y="4899837"/>
                </a:lnTo>
                <a:lnTo>
                  <a:pt x="2586558" y="4975771"/>
                </a:lnTo>
                <a:lnTo>
                  <a:pt x="2662492" y="5051706"/>
                </a:lnTo>
                <a:lnTo>
                  <a:pt x="2616453" y="5097744"/>
                </a:lnTo>
                <a:lnTo>
                  <a:pt x="2540519" y="5021810"/>
                </a:lnTo>
                <a:lnTo>
                  <a:pt x="2464584" y="5097744"/>
                </a:lnTo>
                <a:lnTo>
                  <a:pt x="2418544" y="5051706"/>
                </a:lnTo>
                <a:lnTo>
                  <a:pt x="2494479" y="4975771"/>
                </a:lnTo>
                <a:lnTo>
                  <a:pt x="2418544" y="4899837"/>
                </a:lnTo>
                <a:close/>
                <a:moveTo>
                  <a:pt x="1861891" y="4853798"/>
                </a:moveTo>
                <a:lnTo>
                  <a:pt x="1937825" y="4929732"/>
                </a:lnTo>
                <a:lnTo>
                  <a:pt x="2013759" y="4853798"/>
                </a:lnTo>
                <a:lnTo>
                  <a:pt x="2059798" y="4899837"/>
                </a:lnTo>
                <a:lnTo>
                  <a:pt x="1983864" y="4975771"/>
                </a:lnTo>
                <a:lnTo>
                  <a:pt x="2059798" y="5051706"/>
                </a:lnTo>
                <a:lnTo>
                  <a:pt x="2013759" y="5097744"/>
                </a:lnTo>
                <a:lnTo>
                  <a:pt x="1937825" y="5021810"/>
                </a:lnTo>
                <a:lnTo>
                  <a:pt x="1861891" y="5097744"/>
                </a:lnTo>
                <a:lnTo>
                  <a:pt x="1815851" y="5051706"/>
                </a:lnTo>
                <a:lnTo>
                  <a:pt x="1891786" y="4975771"/>
                </a:lnTo>
                <a:lnTo>
                  <a:pt x="1815851" y="4899837"/>
                </a:lnTo>
                <a:close/>
                <a:moveTo>
                  <a:pt x="657106" y="4853798"/>
                </a:moveTo>
                <a:lnTo>
                  <a:pt x="733040" y="4929732"/>
                </a:lnTo>
                <a:lnTo>
                  <a:pt x="808974" y="4853798"/>
                </a:lnTo>
                <a:lnTo>
                  <a:pt x="855013" y="4899837"/>
                </a:lnTo>
                <a:lnTo>
                  <a:pt x="779079" y="4975771"/>
                </a:lnTo>
                <a:lnTo>
                  <a:pt x="855013" y="5051706"/>
                </a:lnTo>
                <a:lnTo>
                  <a:pt x="808974" y="5097744"/>
                </a:lnTo>
                <a:lnTo>
                  <a:pt x="733040" y="5021810"/>
                </a:lnTo>
                <a:lnTo>
                  <a:pt x="657106" y="5097744"/>
                </a:lnTo>
                <a:lnTo>
                  <a:pt x="611066" y="5051706"/>
                </a:lnTo>
                <a:lnTo>
                  <a:pt x="687000" y="4975771"/>
                </a:lnTo>
                <a:lnTo>
                  <a:pt x="611066" y="4899837"/>
                </a:lnTo>
                <a:close/>
                <a:moveTo>
                  <a:pt x="10348579" y="4405368"/>
                </a:moveTo>
                <a:lnTo>
                  <a:pt x="10395813" y="4405368"/>
                </a:lnTo>
                <a:lnTo>
                  <a:pt x="10395813" y="4512394"/>
                </a:lnTo>
                <a:lnTo>
                  <a:pt x="10502838" y="4512394"/>
                </a:lnTo>
                <a:lnTo>
                  <a:pt x="10502838" y="4559030"/>
                </a:lnTo>
                <a:lnTo>
                  <a:pt x="10395813" y="4559030"/>
                </a:lnTo>
                <a:lnTo>
                  <a:pt x="10395813" y="4666056"/>
                </a:lnTo>
                <a:lnTo>
                  <a:pt x="10348579" y="4666056"/>
                </a:lnTo>
                <a:lnTo>
                  <a:pt x="10348579" y="4559030"/>
                </a:lnTo>
                <a:lnTo>
                  <a:pt x="10241553" y="4559030"/>
                </a:lnTo>
                <a:lnTo>
                  <a:pt x="10241553" y="4512394"/>
                </a:lnTo>
                <a:lnTo>
                  <a:pt x="10348579" y="4512394"/>
                </a:lnTo>
                <a:close/>
                <a:moveTo>
                  <a:pt x="9746486" y="4405368"/>
                </a:moveTo>
                <a:lnTo>
                  <a:pt x="9793123" y="4405368"/>
                </a:lnTo>
                <a:lnTo>
                  <a:pt x="9793123" y="4512394"/>
                </a:lnTo>
                <a:lnTo>
                  <a:pt x="9900148" y="4512394"/>
                </a:lnTo>
                <a:lnTo>
                  <a:pt x="9900148" y="4559030"/>
                </a:lnTo>
                <a:lnTo>
                  <a:pt x="9793123" y="4559030"/>
                </a:lnTo>
                <a:lnTo>
                  <a:pt x="9793123" y="4666056"/>
                </a:lnTo>
                <a:lnTo>
                  <a:pt x="9746486" y="4666056"/>
                </a:lnTo>
                <a:lnTo>
                  <a:pt x="9746486" y="4559030"/>
                </a:lnTo>
                <a:lnTo>
                  <a:pt x="9639460" y="4559030"/>
                </a:lnTo>
                <a:lnTo>
                  <a:pt x="9639460" y="4512394"/>
                </a:lnTo>
                <a:lnTo>
                  <a:pt x="9746486" y="4512394"/>
                </a:lnTo>
                <a:close/>
                <a:moveTo>
                  <a:pt x="9143796" y="4405368"/>
                </a:moveTo>
                <a:lnTo>
                  <a:pt x="9191030" y="4405368"/>
                </a:lnTo>
                <a:lnTo>
                  <a:pt x="9191030" y="4512394"/>
                </a:lnTo>
                <a:lnTo>
                  <a:pt x="9298055" y="4512394"/>
                </a:lnTo>
                <a:lnTo>
                  <a:pt x="9298055" y="4559030"/>
                </a:lnTo>
                <a:lnTo>
                  <a:pt x="9191030" y="4559030"/>
                </a:lnTo>
                <a:lnTo>
                  <a:pt x="9191030" y="4666056"/>
                </a:lnTo>
                <a:lnTo>
                  <a:pt x="9143796" y="4666056"/>
                </a:lnTo>
                <a:lnTo>
                  <a:pt x="9143796" y="4559030"/>
                </a:lnTo>
                <a:lnTo>
                  <a:pt x="9036770" y="4559030"/>
                </a:lnTo>
                <a:lnTo>
                  <a:pt x="9036770" y="4512394"/>
                </a:lnTo>
                <a:lnTo>
                  <a:pt x="9143796" y="4512394"/>
                </a:lnTo>
                <a:close/>
                <a:moveTo>
                  <a:pt x="8541105" y="4405368"/>
                </a:moveTo>
                <a:lnTo>
                  <a:pt x="8588339" y="4405368"/>
                </a:lnTo>
                <a:lnTo>
                  <a:pt x="8588339" y="4512394"/>
                </a:lnTo>
                <a:lnTo>
                  <a:pt x="8695365" y="4512394"/>
                </a:lnTo>
                <a:lnTo>
                  <a:pt x="8695365" y="4559030"/>
                </a:lnTo>
                <a:lnTo>
                  <a:pt x="8588339" y="4559030"/>
                </a:lnTo>
                <a:lnTo>
                  <a:pt x="8588339" y="4666056"/>
                </a:lnTo>
                <a:lnTo>
                  <a:pt x="8541105" y="4666056"/>
                </a:lnTo>
                <a:lnTo>
                  <a:pt x="8541105" y="4559030"/>
                </a:lnTo>
                <a:lnTo>
                  <a:pt x="8434079" y="4559030"/>
                </a:lnTo>
                <a:lnTo>
                  <a:pt x="8434079" y="4512394"/>
                </a:lnTo>
                <a:lnTo>
                  <a:pt x="8541105" y="4512394"/>
                </a:lnTo>
                <a:close/>
                <a:moveTo>
                  <a:pt x="7939012" y="4405368"/>
                </a:moveTo>
                <a:lnTo>
                  <a:pt x="7985648" y="4405368"/>
                </a:lnTo>
                <a:lnTo>
                  <a:pt x="7985648" y="4512394"/>
                </a:lnTo>
                <a:lnTo>
                  <a:pt x="8092674" y="4512394"/>
                </a:lnTo>
                <a:lnTo>
                  <a:pt x="8092674" y="4559030"/>
                </a:lnTo>
                <a:lnTo>
                  <a:pt x="7985648" y="4559030"/>
                </a:lnTo>
                <a:lnTo>
                  <a:pt x="7985648" y="4666056"/>
                </a:lnTo>
                <a:lnTo>
                  <a:pt x="7939012" y="4666056"/>
                </a:lnTo>
                <a:lnTo>
                  <a:pt x="7939012" y="4559030"/>
                </a:lnTo>
                <a:lnTo>
                  <a:pt x="7831986" y="4559030"/>
                </a:lnTo>
                <a:lnTo>
                  <a:pt x="7831986" y="4512394"/>
                </a:lnTo>
                <a:lnTo>
                  <a:pt x="7939012" y="4512394"/>
                </a:lnTo>
                <a:close/>
                <a:moveTo>
                  <a:pt x="7336321" y="4405368"/>
                </a:moveTo>
                <a:lnTo>
                  <a:pt x="7383555" y="4405368"/>
                </a:lnTo>
                <a:lnTo>
                  <a:pt x="7383555" y="4512394"/>
                </a:lnTo>
                <a:lnTo>
                  <a:pt x="7490581" y="4512394"/>
                </a:lnTo>
                <a:lnTo>
                  <a:pt x="7490581" y="4559030"/>
                </a:lnTo>
                <a:lnTo>
                  <a:pt x="7383555" y="4559030"/>
                </a:lnTo>
                <a:lnTo>
                  <a:pt x="7383555" y="4666056"/>
                </a:lnTo>
                <a:lnTo>
                  <a:pt x="7336321" y="4666056"/>
                </a:lnTo>
                <a:lnTo>
                  <a:pt x="7336321" y="4559030"/>
                </a:lnTo>
                <a:lnTo>
                  <a:pt x="7229295" y="4559030"/>
                </a:lnTo>
                <a:lnTo>
                  <a:pt x="7229295" y="4512394"/>
                </a:lnTo>
                <a:lnTo>
                  <a:pt x="7336321" y="4512394"/>
                </a:lnTo>
                <a:close/>
                <a:moveTo>
                  <a:pt x="6734228" y="4405368"/>
                </a:moveTo>
                <a:lnTo>
                  <a:pt x="6780864" y="4405368"/>
                </a:lnTo>
                <a:lnTo>
                  <a:pt x="6780864" y="4512394"/>
                </a:lnTo>
                <a:lnTo>
                  <a:pt x="6887890" y="4512394"/>
                </a:lnTo>
                <a:lnTo>
                  <a:pt x="6887890" y="4559030"/>
                </a:lnTo>
                <a:lnTo>
                  <a:pt x="6780864" y="4559030"/>
                </a:lnTo>
                <a:lnTo>
                  <a:pt x="6780864" y="4666056"/>
                </a:lnTo>
                <a:lnTo>
                  <a:pt x="6734228" y="4666056"/>
                </a:lnTo>
                <a:lnTo>
                  <a:pt x="6734228" y="4559030"/>
                </a:lnTo>
                <a:lnTo>
                  <a:pt x="6627202" y="4559030"/>
                </a:lnTo>
                <a:lnTo>
                  <a:pt x="6627202" y="4512394"/>
                </a:lnTo>
                <a:lnTo>
                  <a:pt x="6734228" y="4512394"/>
                </a:lnTo>
                <a:close/>
                <a:moveTo>
                  <a:pt x="6131537" y="4405368"/>
                </a:moveTo>
                <a:lnTo>
                  <a:pt x="6178771" y="4405368"/>
                </a:lnTo>
                <a:lnTo>
                  <a:pt x="6178771" y="4512394"/>
                </a:lnTo>
                <a:lnTo>
                  <a:pt x="6285797" y="4512394"/>
                </a:lnTo>
                <a:lnTo>
                  <a:pt x="6285797" y="4559030"/>
                </a:lnTo>
                <a:lnTo>
                  <a:pt x="6178771" y="4559030"/>
                </a:lnTo>
                <a:lnTo>
                  <a:pt x="6178771" y="4666056"/>
                </a:lnTo>
                <a:lnTo>
                  <a:pt x="6131537" y="4666056"/>
                </a:lnTo>
                <a:lnTo>
                  <a:pt x="6131537" y="4559030"/>
                </a:lnTo>
                <a:lnTo>
                  <a:pt x="6024511" y="4559030"/>
                </a:lnTo>
                <a:lnTo>
                  <a:pt x="6024511" y="4512394"/>
                </a:lnTo>
                <a:lnTo>
                  <a:pt x="6131537" y="4512394"/>
                </a:lnTo>
                <a:close/>
                <a:moveTo>
                  <a:pt x="5528846" y="4405368"/>
                </a:moveTo>
                <a:lnTo>
                  <a:pt x="5576080" y="4405368"/>
                </a:lnTo>
                <a:lnTo>
                  <a:pt x="5576080" y="4512394"/>
                </a:lnTo>
                <a:lnTo>
                  <a:pt x="5683106" y="4512394"/>
                </a:lnTo>
                <a:lnTo>
                  <a:pt x="5683106" y="4559030"/>
                </a:lnTo>
                <a:lnTo>
                  <a:pt x="5576080" y="4559030"/>
                </a:lnTo>
                <a:lnTo>
                  <a:pt x="5576080" y="4666056"/>
                </a:lnTo>
                <a:lnTo>
                  <a:pt x="5528846" y="4666056"/>
                </a:lnTo>
                <a:lnTo>
                  <a:pt x="5528846" y="4559030"/>
                </a:lnTo>
                <a:lnTo>
                  <a:pt x="5421820" y="4559030"/>
                </a:lnTo>
                <a:lnTo>
                  <a:pt x="5421820" y="4512394"/>
                </a:lnTo>
                <a:lnTo>
                  <a:pt x="5528846" y="4512394"/>
                </a:lnTo>
                <a:close/>
                <a:moveTo>
                  <a:pt x="4926753" y="4405368"/>
                </a:moveTo>
                <a:lnTo>
                  <a:pt x="4973389" y="4405368"/>
                </a:lnTo>
                <a:lnTo>
                  <a:pt x="4973389" y="4512394"/>
                </a:lnTo>
                <a:lnTo>
                  <a:pt x="5080415" y="4512394"/>
                </a:lnTo>
                <a:lnTo>
                  <a:pt x="5080415" y="4559030"/>
                </a:lnTo>
                <a:lnTo>
                  <a:pt x="4973389" y="4559030"/>
                </a:lnTo>
                <a:lnTo>
                  <a:pt x="4973389" y="4666056"/>
                </a:lnTo>
                <a:lnTo>
                  <a:pt x="4926753" y="4666056"/>
                </a:lnTo>
                <a:lnTo>
                  <a:pt x="4926753" y="4559030"/>
                </a:lnTo>
                <a:lnTo>
                  <a:pt x="4819727" y="4559030"/>
                </a:lnTo>
                <a:lnTo>
                  <a:pt x="4819727" y="4512394"/>
                </a:lnTo>
                <a:lnTo>
                  <a:pt x="4926753" y="4512394"/>
                </a:lnTo>
                <a:close/>
                <a:moveTo>
                  <a:pt x="4324063" y="4405368"/>
                </a:moveTo>
                <a:lnTo>
                  <a:pt x="4371297" y="4405368"/>
                </a:lnTo>
                <a:lnTo>
                  <a:pt x="4371297" y="4512394"/>
                </a:lnTo>
                <a:lnTo>
                  <a:pt x="4478323" y="4512394"/>
                </a:lnTo>
                <a:lnTo>
                  <a:pt x="4478323" y="4559030"/>
                </a:lnTo>
                <a:lnTo>
                  <a:pt x="4371297" y="4559030"/>
                </a:lnTo>
                <a:lnTo>
                  <a:pt x="4371297" y="4666056"/>
                </a:lnTo>
                <a:lnTo>
                  <a:pt x="4324063" y="4666056"/>
                </a:lnTo>
                <a:lnTo>
                  <a:pt x="4324063" y="4559030"/>
                </a:lnTo>
                <a:lnTo>
                  <a:pt x="4217037" y="4559030"/>
                </a:lnTo>
                <a:lnTo>
                  <a:pt x="4217037" y="4512394"/>
                </a:lnTo>
                <a:lnTo>
                  <a:pt x="4324063" y="4512394"/>
                </a:lnTo>
                <a:close/>
                <a:moveTo>
                  <a:pt x="3721970" y="4405368"/>
                </a:moveTo>
                <a:lnTo>
                  <a:pt x="3768606" y="4405368"/>
                </a:lnTo>
                <a:lnTo>
                  <a:pt x="3768606" y="4512394"/>
                </a:lnTo>
                <a:lnTo>
                  <a:pt x="3875632" y="4512394"/>
                </a:lnTo>
                <a:lnTo>
                  <a:pt x="3875632" y="4559030"/>
                </a:lnTo>
                <a:lnTo>
                  <a:pt x="3768606" y="4559030"/>
                </a:lnTo>
                <a:lnTo>
                  <a:pt x="3768606" y="4666056"/>
                </a:lnTo>
                <a:lnTo>
                  <a:pt x="3721970" y="4666056"/>
                </a:lnTo>
                <a:lnTo>
                  <a:pt x="3721970" y="4559030"/>
                </a:lnTo>
                <a:lnTo>
                  <a:pt x="3614944" y="4559030"/>
                </a:lnTo>
                <a:lnTo>
                  <a:pt x="3614944" y="4512394"/>
                </a:lnTo>
                <a:lnTo>
                  <a:pt x="3721970" y="4512394"/>
                </a:lnTo>
                <a:close/>
                <a:moveTo>
                  <a:pt x="3119302" y="4405368"/>
                </a:moveTo>
                <a:lnTo>
                  <a:pt x="3166536" y="4405368"/>
                </a:lnTo>
                <a:lnTo>
                  <a:pt x="3166536" y="4512394"/>
                </a:lnTo>
                <a:lnTo>
                  <a:pt x="3273562" y="4512394"/>
                </a:lnTo>
                <a:lnTo>
                  <a:pt x="3273562" y="4559030"/>
                </a:lnTo>
                <a:lnTo>
                  <a:pt x="3166536" y="4559030"/>
                </a:lnTo>
                <a:lnTo>
                  <a:pt x="3166536" y="4666056"/>
                </a:lnTo>
                <a:lnTo>
                  <a:pt x="3119302" y="4666056"/>
                </a:lnTo>
                <a:lnTo>
                  <a:pt x="3119302" y="4559030"/>
                </a:lnTo>
                <a:lnTo>
                  <a:pt x="3012275" y="4559030"/>
                </a:lnTo>
                <a:lnTo>
                  <a:pt x="3012275" y="4512394"/>
                </a:lnTo>
                <a:lnTo>
                  <a:pt x="3119302" y="4512394"/>
                </a:lnTo>
                <a:close/>
                <a:moveTo>
                  <a:pt x="2516606" y="4405368"/>
                </a:moveTo>
                <a:lnTo>
                  <a:pt x="2563842" y="4405368"/>
                </a:lnTo>
                <a:lnTo>
                  <a:pt x="2563842" y="4512394"/>
                </a:lnTo>
                <a:lnTo>
                  <a:pt x="2670868" y="4512394"/>
                </a:lnTo>
                <a:lnTo>
                  <a:pt x="2670868" y="4559030"/>
                </a:lnTo>
                <a:lnTo>
                  <a:pt x="2563842" y="4559030"/>
                </a:lnTo>
                <a:lnTo>
                  <a:pt x="2563842" y="4666056"/>
                </a:lnTo>
                <a:lnTo>
                  <a:pt x="2516606" y="4666056"/>
                </a:lnTo>
                <a:lnTo>
                  <a:pt x="2516606" y="4559030"/>
                </a:lnTo>
                <a:lnTo>
                  <a:pt x="2409580" y="4559030"/>
                </a:lnTo>
                <a:lnTo>
                  <a:pt x="2409580" y="4512394"/>
                </a:lnTo>
                <a:lnTo>
                  <a:pt x="2516606" y="4512394"/>
                </a:lnTo>
                <a:close/>
                <a:moveTo>
                  <a:pt x="1914511" y="4405368"/>
                </a:moveTo>
                <a:lnTo>
                  <a:pt x="1961147" y="4405368"/>
                </a:lnTo>
                <a:lnTo>
                  <a:pt x="1961147" y="4512394"/>
                </a:lnTo>
                <a:lnTo>
                  <a:pt x="2068174" y="4512394"/>
                </a:lnTo>
                <a:lnTo>
                  <a:pt x="2068174" y="4559030"/>
                </a:lnTo>
                <a:lnTo>
                  <a:pt x="1961147" y="4559030"/>
                </a:lnTo>
                <a:lnTo>
                  <a:pt x="1961147" y="4666056"/>
                </a:lnTo>
                <a:lnTo>
                  <a:pt x="1914511" y="4666056"/>
                </a:lnTo>
                <a:lnTo>
                  <a:pt x="1914511" y="4559030"/>
                </a:lnTo>
                <a:lnTo>
                  <a:pt x="1807484" y="4559030"/>
                </a:lnTo>
                <a:lnTo>
                  <a:pt x="1807484" y="4512394"/>
                </a:lnTo>
                <a:lnTo>
                  <a:pt x="1914511" y="4512394"/>
                </a:lnTo>
                <a:close/>
                <a:moveTo>
                  <a:pt x="1311816" y="4405368"/>
                </a:moveTo>
                <a:lnTo>
                  <a:pt x="1359051" y="4405368"/>
                </a:lnTo>
                <a:lnTo>
                  <a:pt x="1359051" y="4512394"/>
                </a:lnTo>
                <a:lnTo>
                  <a:pt x="1466078" y="4512394"/>
                </a:lnTo>
                <a:lnTo>
                  <a:pt x="1466078" y="4559030"/>
                </a:lnTo>
                <a:lnTo>
                  <a:pt x="1359051" y="4559030"/>
                </a:lnTo>
                <a:lnTo>
                  <a:pt x="1359051" y="4666056"/>
                </a:lnTo>
                <a:lnTo>
                  <a:pt x="1311816" y="4666056"/>
                </a:lnTo>
                <a:lnTo>
                  <a:pt x="1311816" y="4559030"/>
                </a:lnTo>
                <a:lnTo>
                  <a:pt x="1204793" y="4559030"/>
                </a:lnTo>
                <a:lnTo>
                  <a:pt x="1204793" y="4512394"/>
                </a:lnTo>
                <a:lnTo>
                  <a:pt x="1311816" y="4512394"/>
                </a:lnTo>
                <a:close/>
                <a:moveTo>
                  <a:pt x="709726" y="4405368"/>
                </a:moveTo>
                <a:lnTo>
                  <a:pt x="756362" y="4405368"/>
                </a:lnTo>
                <a:lnTo>
                  <a:pt x="756362" y="4512394"/>
                </a:lnTo>
                <a:lnTo>
                  <a:pt x="863388" y="4512394"/>
                </a:lnTo>
                <a:lnTo>
                  <a:pt x="863388" y="4559030"/>
                </a:lnTo>
                <a:lnTo>
                  <a:pt x="756362" y="4559030"/>
                </a:lnTo>
                <a:lnTo>
                  <a:pt x="756362" y="4666056"/>
                </a:lnTo>
                <a:lnTo>
                  <a:pt x="709726" y="4666056"/>
                </a:lnTo>
                <a:lnTo>
                  <a:pt x="709726" y="4559030"/>
                </a:lnTo>
                <a:lnTo>
                  <a:pt x="602701" y="4559030"/>
                </a:lnTo>
                <a:lnTo>
                  <a:pt x="602701" y="4512394"/>
                </a:lnTo>
                <a:lnTo>
                  <a:pt x="709726" y="4512394"/>
                </a:lnTo>
                <a:close/>
                <a:moveTo>
                  <a:pt x="107035" y="4405368"/>
                </a:moveTo>
                <a:lnTo>
                  <a:pt x="154271" y="4405368"/>
                </a:lnTo>
                <a:lnTo>
                  <a:pt x="154271" y="4512394"/>
                </a:lnTo>
                <a:lnTo>
                  <a:pt x="261297" y="4512394"/>
                </a:lnTo>
                <a:lnTo>
                  <a:pt x="261297" y="4559030"/>
                </a:lnTo>
                <a:lnTo>
                  <a:pt x="154271" y="4559030"/>
                </a:lnTo>
                <a:lnTo>
                  <a:pt x="154271" y="4666056"/>
                </a:lnTo>
                <a:lnTo>
                  <a:pt x="107035" y="4666056"/>
                </a:lnTo>
                <a:lnTo>
                  <a:pt x="107035" y="4559030"/>
                </a:lnTo>
                <a:lnTo>
                  <a:pt x="11" y="4559030"/>
                </a:lnTo>
                <a:lnTo>
                  <a:pt x="11" y="4512394"/>
                </a:lnTo>
                <a:lnTo>
                  <a:pt x="107035" y="4512394"/>
                </a:lnTo>
                <a:close/>
                <a:moveTo>
                  <a:pt x="10295963" y="3998791"/>
                </a:moveTo>
                <a:lnTo>
                  <a:pt x="10275634" y="4019120"/>
                </a:lnTo>
                <a:lnTo>
                  <a:pt x="10351568" y="4095054"/>
                </a:lnTo>
                <a:lnTo>
                  <a:pt x="10275634" y="4170988"/>
                </a:lnTo>
                <a:lnTo>
                  <a:pt x="10295963" y="4191317"/>
                </a:lnTo>
                <a:lnTo>
                  <a:pt x="10371897" y="4115383"/>
                </a:lnTo>
                <a:lnTo>
                  <a:pt x="10447831" y="4191317"/>
                </a:lnTo>
                <a:lnTo>
                  <a:pt x="10468160" y="4170988"/>
                </a:lnTo>
                <a:lnTo>
                  <a:pt x="10392226" y="4095054"/>
                </a:lnTo>
                <a:lnTo>
                  <a:pt x="10468160" y="4019120"/>
                </a:lnTo>
                <a:lnTo>
                  <a:pt x="10447831" y="3998791"/>
                </a:lnTo>
                <a:lnTo>
                  <a:pt x="10371897" y="4074725"/>
                </a:lnTo>
                <a:close/>
                <a:moveTo>
                  <a:pt x="9693870" y="3998791"/>
                </a:moveTo>
                <a:lnTo>
                  <a:pt x="9673541" y="4019120"/>
                </a:lnTo>
                <a:lnTo>
                  <a:pt x="9749475" y="4095054"/>
                </a:lnTo>
                <a:lnTo>
                  <a:pt x="9673541" y="4170988"/>
                </a:lnTo>
                <a:lnTo>
                  <a:pt x="9693870" y="4191317"/>
                </a:lnTo>
                <a:lnTo>
                  <a:pt x="9769804" y="4115383"/>
                </a:lnTo>
                <a:lnTo>
                  <a:pt x="9845738" y="4191317"/>
                </a:lnTo>
                <a:lnTo>
                  <a:pt x="9866067" y="4170988"/>
                </a:lnTo>
                <a:lnTo>
                  <a:pt x="9790133" y="4095054"/>
                </a:lnTo>
                <a:lnTo>
                  <a:pt x="9866067" y="4019120"/>
                </a:lnTo>
                <a:lnTo>
                  <a:pt x="9845738" y="3998791"/>
                </a:lnTo>
                <a:lnTo>
                  <a:pt x="9769804" y="4074725"/>
                </a:lnTo>
                <a:close/>
                <a:moveTo>
                  <a:pt x="9091179" y="3998791"/>
                </a:moveTo>
                <a:lnTo>
                  <a:pt x="9070850" y="4019120"/>
                </a:lnTo>
                <a:lnTo>
                  <a:pt x="9146785" y="4095054"/>
                </a:lnTo>
                <a:lnTo>
                  <a:pt x="9070850" y="4170988"/>
                </a:lnTo>
                <a:lnTo>
                  <a:pt x="9091179" y="4191317"/>
                </a:lnTo>
                <a:lnTo>
                  <a:pt x="9167113" y="4115383"/>
                </a:lnTo>
                <a:lnTo>
                  <a:pt x="9243048" y="4191317"/>
                </a:lnTo>
                <a:lnTo>
                  <a:pt x="9263377" y="4170988"/>
                </a:lnTo>
                <a:lnTo>
                  <a:pt x="9187442" y="4095054"/>
                </a:lnTo>
                <a:lnTo>
                  <a:pt x="9263377" y="4019120"/>
                </a:lnTo>
                <a:lnTo>
                  <a:pt x="9243048" y="3998791"/>
                </a:lnTo>
                <a:lnTo>
                  <a:pt x="9167113" y="4074725"/>
                </a:lnTo>
                <a:close/>
                <a:moveTo>
                  <a:pt x="8489086" y="3998791"/>
                </a:moveTo>
                <a:lnTo>
                  <a:pt x="8468757" y="4019120"/>
                </a:lnTo>
                <a:lnTo>
                  <a:pt x="8544691" y="4095054"/>
                </a:lnTo>
                <a:lnTo>
                  <a:pt x="8468757" y="4170988"/>
                </a:lnTo>
                <a:lnTo>
                  <a:pt x="8489086" y="4191317"/>
                </a:lnTo>
                <a:lnTo>
                  <a:pt x="8565020" y="4115383"/>
                </a:lnTo>
                <a:lnTo>
                  <a:pt x="8640954" y="4191317"/>
                </a:lnTo>
                <a:lnTo>
                  <a:pt x="8661283" y="4170988"/>
                </a:lnTo>
                <a:lnTo>
                  <a:pt x="8585349" y="4095054"/>
                </a:lnTo>
                <a:lnTo>
                  <a:pt x="8661283" y="4019120"/>
                </a:lnTo>
                <a:lnTo>
                  <a:pt x="8640954" y="3998791"/>
                </a:lnTo>
                <a:lnTo>
                  <a:pt x="8565020" y="4074725"/>
                </a:lnTo>
                <a:close/>
                <a:moveTo>
                  <a:pt x="7886396" y="3998791"/>
                </a:moveTo>
                <a:lnTo>
                  <a:pt x="7866067" y="4019120"/>
                </a:lnTo>
                <a:lnTo>
                  <a:pt x="7942001" y="4095054"/>
                </a:lnTo>
                <a:lnTo>
                  <a:pt x="7866067" y="4170988"/>
                </a:lnTo>
                <a:lnTo>
                  <a:pt x="7886396" y="4191317"/>
                </a:lnTo>
                <a:lnTo>
                  <a:pt x="7962330" y="4115383"/>
                </a:lnTo>
                <a:lnTo>
                  <a:pt x="8038264" y="4191317"/>
                </a:lnTo>
                <a:lnTo>
                  <a:pt x="8058593" y="4170988"/>
                </a:lnTo>
                <a:lnTo>
                  <a:pt x="7982659" y="4095054"/>
                </a:lnTo>
                <a:lnTo>
                  <a:pt x="8058593" y="4019120"/>
                </a:lnTo>
                <a:lnTo>
                  <a:pt x="8038264" y="3998791"/>
                </a:lnTo>
                <a:lnTo>
                  <a:pt x="7962330" y="4074725"/>
                </a:lnTo>
                <a:close/>
                <a:moveTo>
                  <a:pt x="7283705" y="3998791"/>
                </a:moveTo>
                <a:lnTo>
                  <a:pt x="7263376" y="4019120"/>
                </a:lnTo>
                <a:lnTo>
                  <a:pt x="7339310" y="4095054"/>
                </a:lnTo>
                <a:lnTo>
                  <a:pt x="7263376" y="4170988"/>
                </a:lnTo>
                <a:lnTo>
                  <a:pt x="7283705" y="4191317"/>
                </a:lnTo>
                <a:lnTo>
                  <a:pt x="7359639" y="4115383"/>
                </a:lnTo>
                <a:lnTo>
                  <a:pt x="7435573" y="4191317"/>
                </a:lnTo>
                <a:lnTo>
                  <a:pt x="7455902" y="4170988"/>
                </a:lnTo>
                <a:lnTo>
                  <a:pt x="7379968" y="4095054"/>
                </a:lnTo>
                <a:lnTo>
                  <a:pt x="7455902" y="4019120"/>
                </a:lnTo>
                <a:lnTo>
                  <a:pt x="7435573" y="3998791"/>
                </a:lnTo>
                <a:lnTo>
                  <a:pt x="7359639" y="4074725"/>
                </a:lnTo>
                <a:close/>
                <a:moveTo>
                  <a:pt x="6681612" y="3998791"/>
                </a:moveTo>
                <a:lnTo>
                  <a:pt x="6661283" y="4019120"/>
                </a:lnTo>
                <a:lnTo>
                  <a:pt x="6737217" y="4095054"/>
                </a:lnTo>
                <a:lnTo>
                  <a:pt x="6661283" y="4170988"/>
                </a:lnTo>
                <a:lnTo>
                  <a:pt x="6681612" y="4191317"/>
                </a:lnTo>
                <a:lnTo>
                  <a:pt x="6757546" y="4115383"/>
                </a:lnTo>
                <a:lnTo>
                  <a:pt x="6833480" y="4191317"/>
                </a:lnTo>
                <a:lnTo>
                  <a:pt x="6853809" y="4170988"/>
                </a:lnTo>
                <a:lnTo>
                  <a:pt x="6777875" y="4095054"/>
                </a:lnTo>
                <a:lnTo>
                  <a:pt x="6853809" y="4019120"/>
                </a:lnTo>
                <a:lnTo>
                  <a:pt x="6833480" y="3998791"/>
                </a:lnTo>
                <a:lnTo>
                  <a:pt x="6757546" y="4074725"/>
                </a:lnTo>
                <a:close/>
                <a:moveTo>
                  <a:pt x="6078921" y="3998791"/>
                </a:moveTo>
                <a:lnTo>
                  <a:pt x="6058592" y="4019120"/>
                </a:lnTo>
                <a:lnTo>
                  <a:pt x="6134526" y="4095054"/>
                </a:lnTo>
                <a:lnTo>
                  <a:pt x="6058592" y="4170988"/>
                </a:lnTo>
                <a:lnTo>
                  <a:pt x="6078921" y="4191317"/>
                </a:lnTo>
                <a:lnTo>
                  <a:pt x="6154855" y="4115383"/>
                </a:lnTo>
                <a:lnTo>
                  <a:pt x="6230789" y="4191317"/>
                </a:lnTo>
                <a:lnTo>
                  <a:pt x="6251118" y="4170988"/>
                </a:lnTo>
                <a:lnTo>
                  <a:pt x="6175184" y="4095054"/>
                </a:lnTo>
                <a:lnTo>
                  <a:pt x="6251118" y="4019120"/>
                </a:lnTo>
                <a:lnTo>
                  <a:pt x="6230789" y="3998791"/>
                </a:lnTo>
                <a:lnTo>
                  <a:pt x="6154855" y="4074725"/>
                </a:lnTo>
                <a:close/>
                <a:moveTo>
                  <a:pt x="5476828" y="3998791"/>
                </a:moveTo>
                <a:lnTo>
                  <a:pt x="5456499" y="4019120"/>
                </a:lnTo>
                <a:lnTo>
                  <a:pt x="5532433" y="4095054"/>
                </a:lnTo>
                <a:lnTo>
                  <a:pt x="5456499" y="4170988"/>
                </a:lnTo>
                <a:lnTo>
                  <a:pt x="5476828" y="4191317"/>
                </a:lnTo>
                <a:lnTo>
                  <a:pt x="5552762" y="4115383"/>
                </a:lnTo>
                <a:lnTo>
                  <a:pt x="5628697" y="4191317"/>
                </a:lnTo>
                <a:lnTo>
                  <a:pt x="5649025" y="4170988"/>
                </a:lnTo>
                <a:lnTo>
                  <a:pt x="5573091" y="4095054"/>
                </a:lnTo>
                <a:lnTo>
                  <a:pt x="5649025" y="4019120"/>
                </a:lnTo>
                <a:lnTo>
                  <a:pt x="5628697" y="3998791"/>
                </a:lnTo>
                <a:lnTo>
                  <a:pt x="5552762" y="4074725"/>
                </a:lnTo>
                <a:close/>
                <a:moveTo>
                  <a:pt x="4874137" y="3998791"/>
                </a:moveTo>
                <a:lnTo>
                  <a:pt x="4853808" y="4019120"/>
                </a:lnTo>
                <a:lnTo>
                  <a:pt x="4929742" y="4095054"/>
                </a:lnTo>
                <a:lnTo>
                  <a:pt x="4853808" y="4170988"/>
                </a:lnTo>
                <a:lnTo>
                  <a:pt x="4874137" y="4191317"/>
                </a:lnTo>
                <a:lnTo>
                  <a:pt x="4950071" y="4115383"/>
                </a:lnTo>
                <a:lnTo>
                  <a:pt x="5026005" y="4191317"/>
                </a:lnTo>
                <a:lnTo>
                  <a:pt x="5046334" y="4170988"/>
                </a:lnTo>
                <a:lnTo>
                  <a:pt x="4970400" y="4095054"/>
                </a:lnTo>
                <a:lnTo>
                  <a:pt x="5046334" y="4019120"/>
                </a:lnTo>
                <a:lnTo>
                  <a:pt x="5026005" y="3998791"/>
                </a:lnTo>
                <a:lnTo>
                  <a:pt x="4950071" y="4074725"/>
                </a:lnTo>
                <a:close/>
                <a:moveTo>
                  <a:pt x="4271446" y="3998791"/>
                </a:moveTo>
                <a:lnTo>
                  <a:pt x="4251117" y="4019120"/>
                </a:lnTo>
                <a:lnTo>
                  <a:pt x="4327052" y="4095054"/>
                </a:lnTo>
                <a:lnTo>
                  <a:pt x="4251117" y="4170988"/>
                </a:lnTo>
                <a:lnTo>
                  <a:pt x="4271446" y="4191317"/>
                </a:lnTo>
                <a:lnTo>
                  <a:pt x="4347380" y="4115383"/>
                </a:lnTo>
                <a:lnTo>
                  <a:pt x="4423315" y="4191317"/>
                </a:lnTo>
                <a:lnTo>
                  <a:pt x="4443644" y="4170988"/>
                </a:lnTo>
                <a:lnTo>
                  <a:pt x="4367709" y="4095054"/>
                </a:lnTo>
                <a:lnTo>
                  <a:pt x="4443644" y="4019120"/>
                </a:lnTo>
                <a:lnTo>
                  <a:pt x="4423315" y="3998791"/>
                </a:lnTo>
                <a:lnTo>
                  <a:pt x="4347380" y="4074725"/>
                </a:lnTo>
                <a:close/>
                <a:moveTo>
                  <a:pt x="3668756" y="3998791"/>
                </a:moveTo>
                <a:lnTo>
                  <a:pt x="3648427" y="4019120"/>
                </a:lnTo>
                <a:lnTo>
                  <a:pt x="3724361" y="4095054"/>
                </a:lnTo>
                <a:lnTo>
                  <a:pt x="3649025" y="4170988"/>
                </a:lnTo>
                <a:lnTo>
                  <a:pt x="3669354" y="4191317"/>
                </a:lnTo>
                <a:lnTo>
                  <a:pt x="3745288" y="4115383"/>
                </a:lnTo>
                <a:lnTo>
                  <a:pt x="3820624" y="4191317"/>
                </a:lnTo>
                <a:lnTo>
                  <a:pt x="3840953" y="4170988"/>
                </a:lnTo>
                <a:lnTo>
                  <a:pt x="3765019" y="4095054"/>
                </a:lnTo>
                <a:lnTo>
                  <a:pt x="3840953" y="4019120"/>
                </a:lnTo>
                <a:lnTo>
                  <a:pt x="3820624" y="3998791"/>
                </a:lnTo>
                <a:lnTo>
                  <a:pt x="3744690" y="4074725"/>
                </a:lnTo>
                <a:close/>
                <a:moveTo>
                  <a:pt x="3067284" y="3998791"/>
                </a:moveTo>
                <a:lnTo>
                  <a:pt x="3046955" y="4019120"/>
                </a:lnTo>
                <a:lnTo>
                  <a:pt x="3122889" y="4095054"/>
                </a:lnTo>
                <a:lnTo>
                  <a:pt x="3046955" y="4170988"/>
                </a:lnTo>
                <a:lnTo>
                  <a:pt x="3067284" y="4191317"/>
                </a:lnTo>
                <a:lnTo>
                  <a:pt x="3142621" y="4115383"/>
                </a:lnTo>
                <a:lnTo>
                  <a:pt x="3218557" y="4191317"/>
                </a:lnTo>
                <a:lnTo>
                  <a:pt x="3238886" y="4170988"/>
                </a:lnTo>
                <a:lnTo>
                  <a:pt x="3162950" y="4095054"/>
                </a:lnTo>
                <a:lnTo>
                  <a:pt x="3238886" y="4019120"/>
                </a:lnTo>
                <a:lnTo>
                  <a:pt x="3218557" y="3998791"/>
                </a:lnTo>
                <a:lnTo>
                  <a:pt x="3142621" y="4074725"/>
                </a:lnTo>
                <a:close/>
                <a:moveTo>
                  <a:pt x="2464590" y="3998791"/>
                </a:moveTo>
                <a:lnTo>
                  <a:pt x="2444261" y="4019120"/>
                </a:lnTo>
                <a:lnTo>
                  <a:pt x="2520196" y="4095054"/>
                </a:lnTo>
                <a:lnTo>
                  <a:pt x="2444261" y="4170988"/>
                </a:lnTo>
                <a:lnTo>
                  <a:pt x="2464590" y="4191317"/>
                </a:lnTo>
                <a:lnTo>
                  <a:pt x="2540525" y="4115383"/>
                </a:lnTo>
                <a:lnTo>
                  <a:pt x="2616460" y="4191317"/>
                </a:lnTo>
                <a:lnTo>
                  <a:pt x="2636789" y="4170988"/>
                </a:lnTo>
                <a:lnTo>
                  <a:pt x="2560854" y="4095054"/>
                </a:lnTo>
                <a:lnTo>
                  <a:pt x="2636789" y="4019120"/>
                </a:lnTo>
                <a:lnTo>
                  <a:pt x="2616460" y="3998791"/>
                </a:lnTo>
                <a:lnTo>
                  <a:pt x="2540525" y="4074725"/>
                </a:lnTo>
                <a:close/>
                <a:moveTo>
                  <a:pt x="1861896" y="3998791"/>
                </a:moveTo>
                <a:lnTo>
                  <a:pt x="1841566" y="4019120"/>
                </a:lnTo>
                <a:lnTo>
                  <a:pt x="1917501" y="4095054"/>
                </a:lnTo>
                <a:lnTo>
                  <a:pt x="1841566" y="4170988"/>
                </a:lnTo>
                <a:lnTo>
                  <a:pt x="1861896" y="4191317"/>
                </a:lnTo>
                <a:lnTo>
                  <a:pt x="1937830" y="4115383"/>
                </a:lnTo>
                <a:lnTo>
                  <a:pt x="2013765" y="4191317"/>
                </a:lnTo>
                <a:lnTo>
                  <a:pt x="2034094" y="4170988"/>
                </a:lnTo>
                <a:lnTo>
                  <a:pt x="1958159" y="4095054"/>
                </a:lnTo>
                <a:lnTo>
                  <a:pt x="2034094" y="4019120"/>
                </a:lnTo>
                <a:lnTo>
                  <a:pt x="2013765" y="3998791"/>
                </a:lnTo>
                <a:lnTo>
                  <a:pt x="1937830" y="4074725"/>
                </a:lnTo>
                <a:close/>
                <a:moveTo>
                  <a:pt x="657111" y="3998791"/>
                </a:moveTo>
                <a:lnTo>
                  <a:pt x="636782" y="4019120"/>
                </a:lnTo>
                <a:lnTo>
                  <a:pt x="712716" y="4095054"/>
                </a:lnTo>
                <a:lnTo>
                  <a:pt x="636782" y="4170988"/>
                </a:lnTo>
                <a:lnTo>
                  <a:pt x="657111" y="4191317"/>
                </a:lnTo>
                <a:lnTo>
                  <a:pt x="733045" y="4115383"/>
                </a:lnTo>
                <a:lnTo>
                  <a:pt x="808979" y="4191317"/>
                </a:lnTo>
                <a:lnTo>
                  <a:pt x="829308" y="4170988"/>
                </a:lnTo>
                <a:lnTo>
                  <a:pt x="753374" y="4095054"/>
                </a:lnTo>
                <a:lnTo>
                  <a:pt x="829308" y="4019120"/>
                </a:lnTo>
                <a:lnTo>
                  <a:pt x="808979" y="3998791"/>
                </a:lnTo>
                <a:lnTo>
                  <a:pt x="733045" y="4074725"/>
                </a:lnTo>
                <a:close/>
                <a:moveTo>
                  <a:pt x="1259202" y="3998790"/>
                </a:moveTo>
                <a:lnTo>
                  <a:pt x="1238874" y="4019119"/>
                </a:lnTo>
                <a:lnTo>
                  <a:pt x="1314806" y="4095054"/>
                </a:lnTo>
                <a:lnTo>
                  <a:pt x="1238874" y="4170988"/>
                </a:lnTo>
                <a:lnTo>
                  <a:pt x="1259202" y="4191317"/>
                </a:lnTo>
                <a:lnTo>
                  <a:pt x="1335734" y="4115382"/>
                </a:lnTo>
                <a:lnTo>
                  <a:pt x="1411071" y="4191317"/>
                </a:lnTo>
                <a:lnTo>
                  <a:pt x="1431399" y="4170988"/>
                </a:lnTo>
                <a:lnTo>
                  <a:pt x="1355465" y="4095054"/>
                </a:lnTo>
                <a:lnTo>
                  <a:pt x="1431399" y="4019119"/>
                </a:lnTo>
                <a:lnTo>
                  <a:pt x="1411071" y="3998790"/>
                </a:lnTo>
                <a:lnTo>
                  <a:pt x="1335135" y="4074725"/>
                </a:lnTo>
                <a:close/>
                <a:moveTo>
                  <a:pt x="55018" y="3998790"/>
                </a:moveTo>
                <a:lnTo>
                  <a:pt x="34689" y="4019119"/>
                </a:lnTo>
                <a:lnTo>
                  <a:pt x="110623" y="4095054"/>
                </a:lnTo>
                <a:lnTo>
                  <a:pt x="34091" y="4170988"/>
                </a:lnTo>
                <a:lnTo>
                  <a:pt x="54420" y="4191317"/>
                </a:lnTo>
                <a:lnTo>
                  <a:pt x="130354" y="4115382"/>
                </a:lnTo>
                <a:lnTo>
                  <a:pt x="206289" y="4191317"/>
                </a:lnTo>
                <a:lnTo>
                  <a:pt x="226617" y="4170988"/>
                </a:lnTo>
                <a:lnTo>
                  <a:pt x="150683" y="4095054"/>
                </a:lnTo>
                <a:lnTo>
                  <a:pt x="226617" y="4019119"/>
                </a:lnTo>
                <a:lnTo>
                  <a:pt x="206289" y="3998790"/>
                </a:lnTo>
                <a:lnTo>
                  <a:pt x="130354" y="4074725"/>
                </a:lnTo>
                <a:close/>
                <a:moveTo>
                  <a:pt x="1259800" y="3973678"/>
                </a:moveTo>
                <a:lnTo>
                  <a:pt x="1335734" y="4049612"/>
                </a:lnTo>
                <a:lnTo>
                  <a:pt x="1411668" y="3973678"/>
                </a:lnTo>
                <a:lnTo>
                  <a:pt x="1457707" y="4019717"/>
                </a:lnTo>
                <a:lnTo>
                  <a:pt x="1381175" y="4095054"/>
                </a:lnTo>
                <a:lnTo>
                  <a:pt x="1457109" y="4170988"/>
                </a:lnTo>
                <a:lnTo>
                  <a:pt x="1411071" y="4217026"/>
                </a:lnTo>
                <a:lnTo>
                  <a:pt x="1335135" y="4141092"/>
                </a:lnTo>
                <a:lnTo>
                  <a:pt x="1259800" y="4216429"/>
                </a:lnTo>
                <a:lnTo>
                  <a:pt x="1213762" y="4170390"/>
                </a:lnTo>
                <a:lnTo>
                  <a:pt x="1289695" y="4094455"/>
                </a:lnTo>
                <a:lnTo>
                  <a:pt x="1213762" y="4019717"/>
                </a:lnTo>
                <a:close/>
                <a:moveTo>
                  <a:pt x="55018" y="3973678"/>
                </a:moveTo>
                <a:lnTo>
                  <a:pt x="130952" y="4049612"/>
                </a:lnTo>
                <a:lnTo>
                  <a:pt x="206886" y="3973678"/>
                </a:lnTo>
                <a:lnTo>
                  <a:pt x="252925" y="4019717"/>
                </a:lnTo>
                <a:lnTo>
                  <a:pt x="176991" y="4095651"/>
                </a:lnTo>
                <a:lnTo>
                  <a:pt x="252925" y="4171586"/>
                </a:lnTo>
                <a:lnTo>
                  <a:pt x="206886" y="4217625"/>
                </a:lnTo>
                <a:lnTo>
                  <a:pt x="130952" y="4141690"/>
                </a:lnTo>
                <a:lnTo>
                  <a:pt x="55018" y="4216429"/>
                </a:lnTo>
                <a:lnTo>
                  <a:pt x="8979" y="4170390"/>
                </a:lnTo>
                <a:lnTo>
                  <a:pt x="84913" y="4094455"/>
                </a:lnTo>
                <a:lnTo>
                  <a:pt x="8979" y="4019717"/>
                </a:lnTo>
                <a:close/>
                <a:moveTo>
                  <a:pt x="10295963" y="3972483"/>
                </a:moveTo>
                <a:lnTo>
                  <a:pt x="10371897" y="4048417"/>
                </a:lnTo>
                <a:lnTo>
                  <a:pt x="10447831" y="3972483"/>
                </a:lnTo>
                <a:lnTo>
                  <a:pt x="10493870" y="4018522"/>
                </a:lnTo>
                <a:lnTo>
                  <a:pt x="10417936" y="4094456"/>
                </a:lnTo>
                <a:lnTo>
                  <a:pt x="10493870" y="4170390"/>
                </a:lnTo>
                <a:lnTo>
                  <a:pt x="10447831" y="4216429"/>
                </a:lnTo>
                <a:lnTo>
                  <a:pt x="10371897" y="4140495"/>
                </a:lnTo>
                <a:lnTo>
                  <a:pt x="10295963" y="4216429"/>
                </a:lnTo>
                <a:lnTo>
                  <a:pt x="10249924" y="4170390"/>
                </a:lnTo>
                <a:lnTo>
                  <a:pt x="10325858" y="4094456"/>
                </a:lnTo>
                <a:lnTo>
                  <a:pt x="10249924" y="4018522"/>
                </a:lnTo>
                <a:close/>
                <a:moveTo>
                  <a:pt x="9693272" y="3972483"/>
                </a:moveTo>
                <a:lnTo>
                  <a:pt x="9769206" y="4048417"/>
                </a:lnTo>
                <a:lnTo>
                  <a:pt x="9845140" y="3972483"/>
                </a:lnTo>
                <a:lnTo>
                  <a:pt x="9891180" y="4018522"/>
                </a:lnTo>
                <a:lnTo>
                  <a:pt x="9815245" y="4094456"/>
                </a:lnTo>
                <a:lnTo>
                  <a:pt x="9891180" y="4170390"/>
                </a:lnTo>
                <a:lnTo>
                  <a:pt x="9845140" y="4216429"/>
                </a:lnTo>
                <a:lnTo>
                  <a:pt x="9769206" y="4140495"/>
                </a:lnTo>
                <a:lnTo>
                  <a:pt x="9693272" y="4216429"/>
                </a:lnTo>
                <a:lnTo>
                  <a:pt x="9647233" y="4170390"/>
                </a:lnTo>
                <a:lnTo>
                  <a:pt x="9723167" y="4094456"/>
                </a:lnTo>
                <a:lnTo>
                  <a:pt x="9647233" y="4018522"/>
                </a:lnTo>
                <a:close/>
                <a:moveTo>
                  <a:pt x="9091777" y="3972483"/>
                </a:moveTo>
                <a:lnTo>
                  <a:pt x="9167711" y="4048417"/>
                </a:lnTo>
                <a:lnTo>
                  <a:pt x="9243645" y="3972483"/>
                </a:lnTo>
                <a:lnTo>
                  <a:pt x="9289684" y="4018522"/>
                </a:lnTo>
                <a:lnTo>
                  <a:pt x="9213750" y="4094456"/>
                </a:lnTo>
                <a:lnTo>
                  <a:pt x="9289684" y="4170390"/>
                </a:lnTo>
                <a:lnTo>
                  <a:pt x="9243645" y="4216429"/>
                </a:lnTo>
                <a:lnTo>
                  <a:pt x="9167711" y="4140495"/>
                </a:lnTo>
                <a:lnTo>
                  <a:pt x="9091777" y="4216429"/>
                </a:lnTo>
                <a:lnTo>
                  <a:pt x="9045738" y="4170390"/>
                </a:lnTo>
                <a:lnTo>
                  <a:pt x="9121672" y="4094456"/>
                </a:lnTo>
                <a:lnTo>
                  <a:pt x="9045738" y="4018522"/>
                </a:lnTo>
                <a:close/>
                <a:moveTo>
                  <a:pt x="8488488" y="3972483"/>
                </a:moveTo>
                <a:lnTo>
                  <a:pt x="8564422" y="4048417"/>
                </a:lnTo>
                <a:lnTo>
                  <a:pt x="8640356" y="3972483"/>
                </a:lnTo>
                <a:lnTo>
                  <a:pt x="8686396" y="4018522"/>
                </a:lnTo>
                <a:lnTo>
                  <a:pt x="8610461" y="4094456"/>
                </a:lnTo>
                <a:lnTo>
                  <a:pt x="8686396" y="4170390"/>
                </a:lnTo>
                <a:lnTo>
                  <a:pt x="8640356" y="4216429"/>
                </a:lnTo>
                <a:lnTo>
                  <a:pt x="8564422" y="4140495"/>
                </a:lnTo>
                <a:lnTo>
                  <a:pt x="8488488" y="4216429"/>
                </a:lnTo>
                <a:lnTo>
                  <a:pt x="8442449" y="4170390"/>
                </a:lnTo>
                <a:lnTo>
                  <a:pt x="8518383" y="4094456"/>
                </a:lnTo>
                <a:lnTo>
                  <a:pt x="8442449" y="4018522"/>
                </a:lnTo>
                <a:close/>
                <a:moveTo>
                  <a:pt x="7886396" y="3972483"/>
                </a:moveTo>
                <a:lnTo>
                  <a:pt x="7962330" y="4048417"/>
                </a:lnTo>
                <a:lnTo>
                  <a:pt x="8038264" y="3972483"/>
                </a:lnTo>
                <a:lnTo>
                  <a:pt x="8084303" y="4018522"/>
                </a:lnTo>
                <a:lnTo>
                  <a:pt x="8008369" y="4094456"/>
                </a:lnTo>
                <a:lnTo>
                  <a:pt x="8084303" y="4170390"/>
                </a:lnTo>
                <a:lnTo>
                  <a:pt x="8038264" y="4216429"/>
                </a:lnTo>
                <a:lnTo>
                  <a:pt x="7962330" y="4140495"/>
                </a:lnTo>
                <a:lnTo>
                  <a:pt x="7886396" y="4216429"/>
                </a:lnTo>
                <a:lnTo>
                  <a:pt x="7840357" y="4170390"/>
                </a:lnTo>
                <a:lnTo>
                  <a:pt x="7916291" y="4094456"/>
                </a:lnTo>
                <a:lnTo>
                  <a:pt x="7840357" y="4018522"/>
                </a:lnTo>
                <a:close/>
                <a:moveTo>
                  <a:pt x="7283705" y="3972483"/>
                </a:moveTo>
                <a:lnTo>
                  <a:pt x="7359639" y="4048417"/>
                </a:lnTo>
                <a:lnTo>
                  <a:pt x="7435573" y="3972483"/>
                </a:lnTo>
                <a:lnTo>
                  <a:pt x="7481613" y="4018522"/>
                </a:lnTo>
                <a:lnTo>
                  <a:pt x="7405678" y="4094456"/>
                </a:lnTo>
                <a:lnTo>
                  <a:pt x="7481613" y="4170390"/>
                </a:lnTo>
                <a:lnTo>
                  <a:pt x="7435573" y="4216429"/>
                </a:lnTo>
                <a:lnTo>
                  <a:pt x="7359639" y="4140495"/>
                </a:lnTo>
                <a:lnTo>
                  <a:pt x="7283705" y="4216429"/>
                </a:lnTo>
                <a:lnTo>
                  <a:pt x="7237666" y="4170390"/>
                </a:lnTo>
                <a:lnTo>
                  <a:pt x="7313600" y="4094456"/>
                </a:lnTo>
                <a:lnTo>
                  <a:pt x="7237666" y="4018522"/>
                </a:lnTo>
                <a:close/>
                <a:moveTo>
                  <a:pt x="6681612" y="3972483"/>
                </a:moveTo>
                <a:lnTo>
                  <a:pt x="6757546" y="4048417"/>
                </a:lnTo>
                <a:lnTo>
                  <a:pt x="6833480" y="3972483"/>
                </a:lnTo>
                <a:lnTo>
                  <a:pt x="6879519" y="4018522"/>
                </a:lnTo>
                <a:lnTo>
                  <a:pt x="6803585" y="4094456"/>
                </a:lnTo>
                <a:lnTo>
                  <a:pt x="6879519" y="4170390"/>
                </a:lnTo>
                <a:lnTo>
                  <a:pt x="6833480" y="4216429"/>
                </a:lnTo>
                <a:lnTo>
                  <a:pt x="6757546" y="4140495"/>
                </a:lnTo>
                <a:lnTo>
                  <a:pt x="6681612" y="4216429"/>
                </a:lnTo>
                <a:lnTo>
                  <a:pt x="6635573" y="4170390"/>
                </a:lnTo>
                <a:lnTo>
                  <a:pt x="6711507" y="4094456"/>
                </a:lnTo>
                <a:lnTo>
                  <a:pt x="6635573" y="4018522"/>
                </a:lnTo>
                <a:close/>
                <a:moveTo>
                  <a:pt x="6078921" y="3972483"/>
                </a:moveTo>
                <a:lnTo>
                  <a:pt x="6154855" y="4048417"/>
                </a:lnTo>
                <a:lnTo>
                  <a:pt x="6230789" y="3972483"/>
                </a:lnTo>
                <a:lnTo>
                  <a:pt x="6276829" y="4018522"/>
                </a:lnTo>
                <a:lnTo>
                  <a:pt x="6200894" y="4094456"/>
                </a:lnTo>
                <a:lnTo>
                  <a:pt x="6276829" y="4170390"/>
                </a:lnTo>
                <a:lnTo>
                  <a:pt x="6230789" y="4216429"/>
                </a:lnTo>
                <a:lnTo>
                  <a:pt x="6154855" y="4140495"/>
                </a:lnTo>
                <a:lnTo>
                  <a:pt x="6078921" y="4216429"/>
                </a:lnTo>
                <a:lnTo>
                  <a:pt x="6032882" y="4170390"/>
                </a:lnTo>
                <a:lnTo>
                  <a:pt x="6108816" y="4094456"/>
                </a:lnTo>
                <a:lnTo>
                  <a:pt x="6032882" y="4018522"/>
                </a:lnTo>
                <a:close/>
                <a:moveTo>
                  <a:pt x="5476828" y="3972483"/>
                </a:moveTo>
                <a:lnTo>
                  <a:pt x="5552762" y="4048417"/>
                </a:lnTo>
                <a:lnTo>
                  <a:pt x="5628697" y="3972483"/>
                </a:lnTo>
                <a:lnTo>
                  <a:pt x="5674735" y="4018522"/>
                </a:lnTo>
                <a:lnTo>
                  <a:pt x="5598801" y="4094456"/>
                </a:lnTo>
                <a:lnTo>
                  <a:pt x="5674735" y="4170390"/>
                </a:lnTo>
                <a:lnTo>
                  <a:pt x="5628099" y="4216429"/>
                </a:lnTo>
                <a:lnTo>
                  <a:pt x="5552164" y="4140495"/>
                </a:lnTo>
                <a:lnTo>
                  <a:pt x="5476828" y="4216429"/>
                </a:lnTo>
                <a:lnTo>
                  <a:pt x="5430789" y="4170390"/>
                </a:lnTo>
                <a:lnTo>
                  <a:pt x="5506723" y="4094456"/>
                </a:lnTo>
                <a:lnTo>
                  <a:pt x="5430789" y="4018522"/>
                </a:lnTo>
                <a:close/>
                <a:moveTo>
                  <a:pt x="4874137" y="3972483"/>
                </a:moveTo>
                <a:lnTo>
                  <a:pt x="4950071" y="4048417"/>
                </a:lnTo>
                <a:lnTo>
                  <a:pt x="5026005" y="3972483"/>
                </a:lnTo>
                <a:lnTo>
                  <a:pt x="5072044" y="4018522"/>
                </a:lnTo>
                <a:lnTo>
                  <a:pt x="4996110" y="4094456"/>
                </a:lnTo>
                <a:lnTo>
                  <a:pt x="5072044" y="4170390"/>
                </a:lnTo>
                <a:lnTo>
                  <a:pt x="5026005" y="4216429"/>
                </a:lnTo>
                <a:lnTo>
                  <a:pt x="4950071" y="4140495"/>
                </a:lnTo>
                <a:lnTo>
                  <a:pt x="4874137" y="4216429"/>
                </a:lnTo>
                <a:lnTo>
                  <a:pt x="4828098" y="4170390"/>
                </a:lnTo>
                <a:lnTo>
                  <a:pt x="4904032" y="4094456"/>
                </a:lnTo>
                <a:lnTo>
                  <a:pt x="4828098" y="4018522"/>
                </a:lnTo>
                <a:close/>
                <a:moveTo>
                  <a:pt x="4272044" y="3972483"/>
                </a:moveTo>
                <a:lnTo>
                  <a:pt x="4347978" y="4048417"/>
                </a:lnTo>
                <a:lnTo>
                  <a:pt x="4423913" y="3972483"/>
                </a:lnTo>
                <a:lnTo>
                  <a:pt x="4469951" y="4018522"/>
                </a:lnTo>
                <a:lnTo>
                  <a:pt x="4394017" y="4094456"/>
                </a:lnTo>
                <a:lnTo>
                  <a:pt x="4469951" y="4170390"/>
                </a:lnTo>
                <a:lnTo>
                  <a:pt x="4423913" y="4216429"/>
                </a:lnTo>
                <a:lnTo>
                  <a:pt x="4347978" y="4140495"/>
                </a:lnTo>
                <a:lnTo>
                  <a:pt x="4272044" y="4216429"/>
                </a:lnTo>
                <a:lnTo>
                  <a:pt x="4226005" y="4170390"/>
                </a:lnTo>
                <a:lnTo>
                  <a:pt x="4301939" y="4094456"/>
                </a:lnTo>
                <a:lnTo>
                  <a:pt x="4226005" y="4018522"/>
                </a:lnTo>
                <a:close/>
                <a:moveTo>
                  <a:pt x="3668756" y="3972483"/>
                </a:moveTo>
                <a:lnTo>
                  <a:pt x="3744690" y="4048417"/>
                </a:lnTo>
                <a:lnTo>
                  <a:pt x="3820624" y="3972483"/>
                </a:lnTo>
                <a:lnTo>
                  <a:pt x="3866663" y="4018522"/>
                </a:lnTo>
                <a:lnTo>
                  <a:pt x="3790729" y="4094456"/>
                </a:lnTo>
                <a:lnTo>
                  <a:pt x="3866663" y="4170390"/>
                </a:lnTo>
                <a:lnTo>
                  <a:pt x="3820624" y="4216429"/>
                </a:lnTo>
                <a:lnTo>
                  <a:pt x="3744690" y="4140495"/>
                </a:lnTo>
                <a:lnTo>
                  <a:pt x="3668756" y="4216429"/>
                </a:lnTo>
                <a:lnTo>
                  <a:pt x="3622717" y="4170390"/>
                </a:lnTo>
                <a:lnTo>
                  <a:pt x="3698651" y="4094456"/>
                </a:lnTo>
                <a:lnTo>
                  <a:pt x="3622717" y="4018522"/>
                </a:lnTo>
                <a:close/>
                <a:moveTo>
                  <a:pt x="3067284" y="3972483"/>
                </a:moveTo>
                <a:lnTo>
                  <a:pt x="3143218" y="4048417"/>
                </a:lnTo>
                <a:lnTo>
                  <a:pt x="3219155" y="3972483"/>
                </a:lnTo>
                <a:lnTo>
                  <a:pt x="3265193" y="4018522"/>
                </a:lnTo>
                <a:lnTo>
                  <a:pt x="3189258" y="4094456"/>
                </a:lnTo>
                <a:lnTo>
                  <a:pt x="3265193" y="4170390"/>
                </a:lnTo>
                <a:lnTo>
                  <a:pt x="3218557" y="4216429"/>
                </a:lnTo>
                <a:lnTo>
                  <a:pt x="3142621" y="4140495"/>
                </a:lnTo>
                <a:lnTo>
                  <a:pt x="3067284" y="4216429"/>
                </a:lnTo>
                <a:lnTo>
                  <a:pt x="3021245" y="4170390"/>
                </a:lnTo>
                <a:lnTo>
                  <a:pt x="3097179" y="4094456"/>
                </a:lnTo>
                <a:lnTo>
                  <a:pt x="3021245" y="4018522"/>
                </a:lnTo>
                <a:close/>
                <a:moveTo>
                  <a:pt x="2464590" y="3972483"/>
                </a:moveTo>
                <a:lnTo>
                  <a:pt x="2540525" y="4048417"/>
                </a:lnTo>
                <a:lnTo>
                  <a:pt x="2616460" y="3972483"/>
                </a:lnTo>
                <a:lnTo>
                  <a:pt x="2662499" y="4018522"/>
                </a:lnTo>
                <a:lnTo>
                  <a:pt x="2586565" y="4094456"/>
                </a:lnTo>
                <a:lnTo>
                  <a:pt x="2662499" y="4170390"/>
                </a:lnTo>
                <a:lnTo>
                  <a:pt x="2616460" y="4216429"/>
                </a:lnTo>
                <a:lnTo>
                  <a:pt x="2540525" y="4140495"/>
                </a:lnTo>
                <a:lnTo>
                  <a:pt x="2464590" y="4216429"/>
                </a:lnTo>
                <a:lnTo>
                  <a:pt x="2418551" y="4170390"/>
                </a:lnTo>
                <a:lnTo>
                  <a:pt x="2494485" y="4094456"/>
                </a:lnTo>
                <a:lnTo>
                  <a:pt x="2418551" y="4018522"/>
                </a:lnTo>
                <a:close/>
                <a:moveTo>
                  <a:pt x="1861896" y="3972483"/>
                </a:moveTo>
                <a:lnTo>
                  <a:pt x="1937830" y="4048417"/>
                </a:lnTo>
                <a:lnTo>
                  <a:pt x="2013765" y="3972483"/>
                </a:lnTo>
                <a:lnTo>
                  <a:pt x="2059804" y="4018522"/>
                </a:lnTo>
                <a:lnTo>
                  <a:pt x="1983870" y="4094456"/>
                </a:lnTo>
                <a:lnTo>
                  <a:pt x="2059804" y="4170390"/>
                </a:lnTo>
                <a:lnTo>
                  <a:pt x="2013765" y="4216429"/>
                </a:lnTo>
                <a:lnTo>
                  <a:pt x="1937830" y="4140495"/>
                </a:lnTo>
                <a:lnTo>
                  <a:pt x="1861896" y="4216429"/>
                </a:lnTo>
                <a:lnTo>
                  <a:pt x="1815856" y="4170390"/>
                </a:lnTo>
                <a:lnTo>
                  <a:pt x="1891792" y="4094456"/>
                </a:lnTo>
                <a:lnTo>
                  <a:pt x="1815856" y="4018522"/>
                </a:lnTo>
                <a:close/>
                <a:moveTo>
                  <a:pt x="657111" y="3972483"/>
                </a:moveTo>
                <a:lnTo>
                  <a:pt x="733045" y="4048417"/>
                </a:lnTo>
                <a:lnTo>
                  <a:pt x="808979" y="3972483"/>
                </a:lnTo>
                <a:lnTo>
                  <a:pt x="855018" y="4018522"/>
                </a:lnTo>
                <a:lnTo>
                  <a:pt x="779084" y="4094456"/>
                </a:lnTo>
                <a:lnTo>
                  <a:pt x="855018" y="4170390"/>
                </a:lnTo>
                <a:lnTo>
                  <a:pt x="808979" y="4216429"/>
                </a:lnTo>
                <a:lnTo>
                  <a:pt x="733045" y="4140495"/>
                </a:lnTo>
                <a:lnTo>
                  <a:pt x="657111" y="4216429"/>
                </a:lnTo>
                <a:lnTo>
                  <a:pt x="611072" y="4170390"/>
                </a:lnTo>
                <a:lnTo>
                  <a:pt x="687006" y="4094456"/>
                </a:lnTo>
                <a:lnTo>
                  <a:pt x="611072" y="4018522"/>
                </a:lnTo>
                <a:close/>
                <a:moveTo>
                  <a:pt x="10348579" y="3524052"/>
                </a:moveTo>
                <a:lnTo>
                  <a:pt x="10395813" y="3524052"/>
                </a:lnTo>
                <a:lnTo>
                  <a:pt x="10395813" y="3631077"/>
                </a:lnTo>
                <a:lnTo>
                  <a:pt x="10502838" y="3631077"/>
                </a:lnTo>
                <a:lnTo>
                  <a:pt x="10502838" y="3678312"/>
                </a:lnTo>
                <a:lnTo>
                  <a:pt x="10395813" y="3678312"/>
                </a:lnTo>
                <a:lnTo>
                  <a:pt x="10395813" y="3785337"/>
                </a:lnTo>
                <a:lnTo>
                  <a:pt x="10348579" y="3785337"/>
                </a:lnTo>
                <a:lnTo>
                  <a:pt x="10348579" y="3678312"/>
                </a:lnTo>
                <a:lnTo>
                  <a:pt x="10241553" y="3678312"/>
                </a:lnTo>
                <a:lnTo>
                  <a:pt x="10241553" y="3631077"/>
                </a:lnTo>
                <a:lnTo>
                  <a:pt x="10348579" y="3631077"/>
                </a:lnTo>
                <a:close/>
                <a:moveTo>
                  <a:pt x="9746486" y="3524052"/>
                </a:moveTo>
                <a:lnTo>
                  <a:pt x="9793123" y="3524052"/>
                </a:lnTo>
                <a:lnTo>
                  <a:pt x="9793123" y="3631077"/>
                </a:lnTo>
                <a:lnTo>
                  <a:pt x="9900148" y="3631077"/>
                </a:lnTo>
                <a:lnTo>
                  <a:pt x="9900148" y="3678312"/>
                </a:lnTo>
                <a:lnTo>
                  <a:pt x="9793123" y="3678312"/>
                </a:lnTo>
                <a:lnTo>
                  <a:pt x="9793123" y="3785337"/>
                </a:lnTo>
                <a:lnTo>
                  <a:pt x="9746486" y="3785337"/>
                </a:lnTo>
                <a:lnTo>
                  <a:pt x="9746486" y="3678312"/>
                </a:lnTo>
                <a:lnTo>
                  <a:pt x="9639460" y="3678312"/>
                </a:lnTo>
                <a:lnTo>
                  <a:pt x="9639460" y="3631077"/>
                </a:lnTo>
                <a:lnTo>
                  <a:pt x="9746486" y="3631077"/>
                </a:lnTo>
                <a:close/>
                <a:moveTo>
                  <a:pt x="9143796" y="3524052"/>
                </a:moveTo>
                <a:lnTo>
                  <a:pt x="9191030" y="3524052"/>
                </a:lnTo>
                <a:lnTo>
                  <a:pt x="9191030" y="3631077"/>
                </a:lnTo>
                <a:lnTo>
                  <a:pt x="9298055" y="3631077"/>
                </a:lnTo>
                <a:lnTo>
                  <a:pt x="9298055" y="3678312"/>
                </a:lnTo>
                <a:lnTo>
                  <a:pt x="9191030" y="3678312"/>
                </a:lnTo>
                <a:lnTo>
                  <a:pt x="9191030" y="3785337"/>
                </a:lnTo>
                <a:lnTo>
                  <a:pt x="9143796" y="3785337"/>
                </a:lnTo>
                <a:lnTo>
                  <a:pt x="9143796" y="3678312"/>
                </a:lnTo>
                <a:lnTo>
                  <a:pt x="9036770" y="3678312"/>
                </a:lnTo>
                <a:lnTo>
                  <a:pt x="9036770" y="3631077"/>
                </a:lnTo>
                <a:lnTo>
                  <a:pt x="9143796" y="3631077"/>
                </a:lnTo>
                <a:close/>
                <a:moveTo>
                  <a:pt x="8541105" y="3524052"/>
                </a:moveTo>
                <a:lnTo>
                  <a:pt x="8588339" y="3524052"/>
                </a:lnTo>
                <a:lnTo>
                  <a:pt x="8588339" y="3631077"/>
                </a:lnTo>
                <a:lnTo>
                  <a:pt x="8695365" y="3631077"/>
                </a:lnTo>
                <a:lnTo>
                  <a:pt x="8695365" y="3678312"/>
                </a:lnTo>
                <a:lnTo>
                  <a:pt x="8588339" y="3678312"/>
                </a:lnTo>
                <a:lnTo>
                  <a:pt x="8588339" y="3785337"/>
                </a:lnTo>
                <a:lnTo>
                  <a:pt x="8541105" y="3785337"/>
                </a:lnTo>
                <a:lnTo>
                  <a:pt x="8541105" y="3678312"/>
                </a:lnTo>
                <a:lnTo>
                  <a:pt x="8434079" y="3678312"/>
                </a:lnTo>
                <a:lnTo>
                  <a:pt x="8434079" y="3631077"/>
                </a:lnTo>
                <a:lnTo>
                  <a:pt x="8541105" y="3631077"/>
                </a:lnTo>
                <a:close/>
                <a:moveTo>
                  <a:pt x="7939012" y="3524052"/>
                </a:moveTo>
                <a:lnTo>
                  <a:pt x="7985648" y="3524052"/>
                </a:lnTo>
                <a:lnTo>
                  <a:pt x="7985648" y="3631077"/>
                </a:lnTo>
                <a:lnTo>
                  <a:pt x="8092674" y="3631077"/>
                </a:lnTo>
                <a:lnTo>
                  <a:pt x="8092674" y="3678312"/>
                </a:lnTo>
                <a:lnTo>
                  <a:pt x="7985648" y="3678312"/>
                </a:lnTo>
                <a:lnTo>
                  <a:pt x="7985648" y="3785337"/>
                </a:lnTo>
                <a:lnTo>
                  <a:pt x="7939012" y="3785337"/>
                </a:lnTo>
                <a:lnTo>
                  <a:pt x="7939012" y="3678312"/>
                </a:lnTo>
                <a:lnTo>
                  <a:pt x="7831986" y="3678312"/>
                </a:lnTo>
                <a:lnTo>
                  <a:pt x="7831986" y="3631077"/>
                </a:lnTo>
                <a:lnTo>
                  <a:pt x="7939012" y="3631077"/>
                </a:lnTo>
                <a:close/>
                <a:moveTo>
                  <a:pt x="7336321" y="3524052"/>
                </a:moveTo>
                <a:lnTo>
                  <a:pt x="7383555" y="3524052"/>
                </a:lnTo>
                <a:lnTo>
                  <a:pt x="7383555" y="3631077"/>
                </a:lnTo>
                <a:lnTo>
                  <a:pt x="7490581" y="3631077"/>
                </a:lnTo>
                <a:lnTo>
                  <a:pt x="7490581" y="3678312"/>
                </a:lnTo>
                <a:lnTo>
                  <a:pt x="7383555" y="3678312"/>
                </a:lnTo>
                <a:lnTo>
                  <a:pt x="7383555" y="3785337"/>
                </a:lnTo>
                <a:lnTo>
                  <a:pt x="7336321" y="3785337"/>
                </a:lnTo>
                <a:lnTo>
                  <a:pt x="7336321" y="3678312"/>
                </a:lnTo>
                <a:lnTo>
                  <a:pt x="7229295" y="3678312"/>
                </a:lnTo>
                <a:lnTo>
                  <a:pt x="7229295" y="3631077"/>
                </a:lnTo>
                <a:lnTo>
                  <a:pt x="7336321" y="3631077"/>
                </a:lnTo>
                <a:close/>
                <a:moveTo>
                  <a:pt x="6734228" y="3524052"/>
                </a:moveTo>
                <a:lnTo>
                  <a:pt x="6780864" y="3524052"/>
                </a:lnTo>
                <a:lnTo>
                  <a:pt x="6780864" y="3631077"/>
                </a:lnTo>
                <a:lnTo>
                  <a:pt x="6887890" y="3631077"/>
                </a:lnTo>
                <a:lnTo>
                  <a:pt x="6887890" y="3678312"/>
                </a:lnTo>
                <a:lnTo>
                  <a:pt x="6780864" y="3678312"/>
                </a:lnTo>
                <a:lnTo>
                  <a:pt x="6780864" y="3785337"/>
                </a:lnTo>
                <a:lnTo>
                  <a:pt x="6734228" y="3785337"/>
                </a:lnTo>
                <a:lnTo>
                  <a:pt x="6734228" y="3678312"/>
                </a:lnTo>
                <a:lnTo>
                  <a:pt x="6627202" y="3678312"/>
                </a:lnTo>
                <a:lnTo>
                  <a:pt x="6627202" y="3631077"/>
                </a:lnTo>
                <a:lnTo>
                  <a:pt x="6734228" y="3631077"/>
                </a:lnTo>
                <a:close/>
                <a:moveTo>
                  <a:pt x="6131537" y="3524052"/>
                </a:moveTo>
                <a:lnTo>
                  <a:pt x="6178771" y="3524052"/>
                </a:lnTo>
                <a:lnTo>
                  <a:pt x="6178771" y="3631077"/>
                </a:lnTo>
                <a:lnTo>
                  <a:pt x="6285797" y="3631077"/>
                </a:lnTo>
                <a:lnTo>
                  <a:pt x="6285797" y="3678312"/>
                </a:lnTo>
                <a:lnTo>
                  <a:pt x="6178771" y="3678312"/>
                </a:lnTo>
                <a:lnTo>
                  <a:pt x="6178771" y="3785337"/>
                </a:lnTo>
                <a:lnTo>
                  <a:pt x="6131537" y="3785337"/>
                </a:lnTo>
                <a:lnTo>
                  <a:pt x="6131537" y="3678312"/>
                </a:lnTo>
                <a:lnTo>
                  <a:pt x="6024511" y="3678312"/>
                </a:lnTo>
                <a:lnTo>
                  <a:pt x="6024511" y="3631077"/>
                </a:lnTo>
                <a:lnTo>
                  <a:pt x="6131537" y="3631077"/>
                </a:lnTo>
                <a:close/>
                <a:moveTo>
                  <a:pt x="5528846" y="3524052"/>
                </a:moveTo>
                <a:lnTo>
                  <a:pt x="5576080" y="3524052"/>
                </a:lnTo>
                <a:lnTo>
                  <a:pt x="5576080" y="3631077"/>
                </a:lnTo>
                <a:lnTo>
                  <a:pt x="5683106" y="3631077"/>
                </a:lnTo>
                <a:lnTo>
                  <a:pt x="5683106" y="3678312"/>
                </a:lnTo>
                <a:lnTo>
                  <a:pt x="5576080" y="3678312"/>
                </a:lnTo>
                <a:lnTo>
                  <a:pt x="5576080" y="3785337"/>
                </a:lnTo>
                <a:lnTo>
                  <a:pt x="5528846" y="3785337"/>
                </a:lnTo>
                <a:lnTo>
                  <a:pt x="5528846" y="3678312"/>
                </a:lnTo>
                <a:lnTo>
                  <a:pt x="5421820" y="3678312"/>
                </a:lnTo>
                <a:lnTo>
                  <a:pt x="5421820" y="3631077"/>
                </a:lnTo>
                <a:lnTo>
                  <a:pt x="5528846" y="3631077"/>
                </a:lnTo>
                <a:close/>
                <a:moveTo>
                  <a:pt x="4926753" y="3524052"/>
                </a:moveTo>
                <a:lnTo>
                  <a:pt x="4973389" y="3524052"/>
                </a:lnTo>
                <a:lnTo>
                  <a:pt x="4973389" y="3631077"/>
                </a:lnTo>
                <a:lnTo>
                  <a:pt x="5080415" y="3631077"/>
                </a:lnTo>
                <a:lnTo>
                  <a:pt x="5080415" y="3678312"/>
                </a:lnTo>
                <a:lnTo>
                  <a:pt x="4973389" y="3678312"/>
                </a:lnTo>
                <a:lnTo>
                  <a:pt x="4973389" y="3785337"/>
                </a:lnTo>
                <a:lnTo>
                  <a:pt x="4926753" y="3785337"/>
                </a:lnTo>
                <a:lnTo>
                  <a:pt x="4926753" y="3678312"/>
                </a:lnTo>
                <a:lnTo>
                  <a:pt x="4819727" y="3678312"/>
                </a:lnTo>
                <a:lnTo>
                  <a:pt x="4819727" y="3631077"/>
                </a:lnTo>
                <a:lnTo>
                  <a:pt x="4926753" y="3631077"/>
                </a:lnTo>
                <a:close/>
                <a:moveTo>
                  <a:pt x="4324063" y="3524052"/>
                </a:moveTo>
                <a:lnTo>
                  <a:pt x="4371297" y="3524052"/>
                </a:lnTo>
                <a:lnTo>
                  <a:pt x="4371297" y="3631077"/>
                </a:lnTo>
                <a:lnTo>
                  <a:pt x="4478323" y="3631077"/>
                </a:lnTo>
                <a:lnTo>
                  <a:pt x="4478323" y="3678312"/>
                </a:lnTo>
                <a:lnTo>
                  <a:pt x="4371297" y="3678312"/>
                </a:lnTo>
                <a:lnTo>
                  <a:pt x="4371297" y="3785337"/>
                </a:lnTo>
                <a:lnTo>
                  <a:pt x="4324063" y="3785337"/>
                </a:lnTo>
                <a:lnTo>
                  <a:pt x="4324063" y="3678312"/>
                </a:lnTo>
                <a:lnTo>
                  <a:pt x="4217037" y="3678312"/>
                </a:lnTo>
                <a:lnTo>
                  <a:pt x="4217037" y="3631077"/>
                </a:lnTo>
                <a:lnTo>
                  <a:pt x="4324063" y="3631077"/>
                </a:lnTo>
                <a:close/>
                <a:moveTo>
                  <a:pt x="3721970" y="3524052"/>
                </a:moveTo>
                <a:lnTo>
                  <a:pt x="3768606" y="3524052"/>
                </a:lnTo>
                <a:lnTo>
                  <a:pt x="3768606" y="3631077"/>
                </a:lnTo>
                <a:lnTo>
                  <a:pt x="3875632" y="3631077"/>
                </a:lnTo>
                <a:lnTo>
                  <a:pt x="3875632" y="3678312"/>
                </a:lnTo>
                <a:lnTo>
                  <a:pt x="3768606" y="3678312"/>
                </a:lnTo>
                <a:lnTo>
                  <a:pt x="3768606" y="3785337"/>
                </a:lnTo>
                <a:lnTo>
                  <a:pt x="3721970" y="3785337"/>
                </a:lnTo>
                <a:lnTo>
                  <a:pt x="3721970" y="3678312"/>
                </a:lnTo>
                <a:lnTo>
                  <a:pt x="3614944" y="3678312"/>
                </a:lnTo>
                <a:lnTo>
                  <a:pt x="3614944" y="3631077"/>
                </a:lnTo>
                <a:lnTo>
                  <a:pt x="3721970" y="3631077"/>
                </a:lnTo>
                <a:close/>
                <a:moveTo>
                  <a:pt x="3119310" y="3524052"/>
                </a:moveTo>
                <a:lnTo>
                  <a:pt x="3166544" y="3524052"/>
                </a:lnTo>
                <a:lnTo>
                  <a:pt x="3166544" y="3631077"/>
                </a:lnTo>
                <a:lnTo>
                  <a:pt x="3273570" y="3631077"/>
                </a:lnTo>
                <a:lnTo>
                  <a:pt x="3273570" y="3678312"/>
                </a:lnTo>
                <a:lnTo>
                  <a:pt x="3166544" y="3678312"/>
                </a:lnTo>
                <a:lnTo>
                  <a:pt x="3166544" y="3785337"/>
                </a:lnTo>
                <a:lnTo>
                  <a:pt x="3119310" y="3785337"/>
                </a:lnTo>
                <a:lnTo>
                  <a:pt x="3119310" y="3678312"/>
                </a:lnTo>
                <a:lnTo>
                  <a:pt x="3012282" y="3678312"/>
                </a:lnTo>
                <a:lnTo>
                  <a:pt x="3012282" y="3631077"/>
                </a:lnTo>
                <a:lnTo>
                  <a:pt x="3119310" y="3631077"/>
                </a:lnTo>
                <a:close/>
                <a:moveTo>
                  <a:pt x="2516613" y="3524052"/>
                </a:moveTo>
                <a:lnTo>
                  <a:pt x="2563849" y="3524052"/>
                </a:lnTo>
                <a:lnTo>
                  <a:pt x="2563849" y="3631077"/>
                </a:lnTo>
                <a:lnTo>
                  <a:pt x="2670875" y="3631077"/>
                </a:lnTo>
                <a:lnTo>
                  <a:pt x="2670875" y="3678312"/>
                </a:lnTo>
                <a:lnTo>
                  <a:pt x="2563849" y="3678312"/>
                </a:lnTo>
                <a:lnTo>
                  <a:pt x="2563849" y="3785337"/>
                </a:lnTo>
                <a:lnTo>
                  <a:pt x="2516613" y="3785337"/>
                </a:lnTo>
                <a:lnTo>
                  <a:pt x="2516613" y="3678312"/>
                </a:lnTo>
                <a:lnTo>
                  <a:pt x="2409586" y="3678312"/>
                </a:lnTo>
                <a:lnTo>
                  <a:pt x="2409586" y="3631077"/>
                </a:lnTo>
                <a:lnTo>
                  <a:pt x="2516613" y="3631077"/>
                </a:lnTo>
                <a:close/>
                <a:moveTo>
                  <a:pt x="1914517" y="3524052"/>
                </a:moveTo>
                <a:lnTo>
                  <a:pt x="1961153" y="3524052"/>
                </a:lnTo>
                <a:lnTo>
                  <a:pt x="1961153" y="3631077"/>
                </a:lnTo>
                <a:lnTo>
                  <a:pt x="2068179" y="3631077"/>
                </a:lnTo>
                <a:lnTo>
                  <a:pt x="2068179" y="3678312"/>
                </a:lnTo>
                <a:lnTo>
                  <a:pt x="1961153" y="3678312"/>
                </a:lnTo>
                <a:lnTo>
                  <a:pt x="1961153" y="3785337"/>
                </a:lnTo>
                <a:lnTo>
                  <a:pt x="1914517" y="3785337"/>
                </a:lnTo>
                <a:lnTo>
                  <a:pt x="1914517" y="3678312"/>
                </a:lnTo>
                <a:lnTo>
                  <a:pt x="1807489" y="3678312"/>
                </a:lnTo>
                <a:lnTo>
                  <a:pt x="1807489" y="3631077"/>
                </a:lnTo>
                <a:lnTo>
                  <a:pt x="1914517" y="3631077"/>
                </a:lnTo>
                <a:close/>
                <a:moveTo>
                  <a:pt x="1311820" y="3524052"/>
                </a:moveTo>
                <a:lnTo>
                  <a:pt x="1359055" y="3524052"/>
                </a:lnTo>
                <a:lnTo>
                  <a:pt x="1359055" y="3631077"/>
                </a:lnTo>
                <a:lnTo>
                  <a:pt x="1466082" y="3631077"/>
                </a:lnTo>
                <a:lnTo>
                  <a:pt x="1466082" y="3678312"/>
                </a:lnTo>
                <a:lnTo>
                  <a:pt x="1359055" y="3678312"/>
                </a:lnTo>
                <a:lnTo>
                  <a:pt x="1359055" y="3785337"/>
                </a:lnTo>
                <a:lnTo>
                  <a:pt x="1311820" y="3785337"/>
                </a:lnTo>
                <a:lnTo>
                  <a:pt x="1311820" y="3678312"/>
                </a:lnTo>
                <a:lnTo>
                  <a:pt x="1204798" y="3678312"/>
                </a:lnTo>
                <a:lnTo>
                  <a:pt x="1204798" y="3631077"/>
                </a:lnTo>
                <a:lnTo>
                  <a:pt x="1311820" y="3631077"/>
                </a:lnTo>
                <a:close/>
                <a:moveTo>
                  <a:pt x="709731" y="3524052"/>
                </a:moveTo>
                <a:lnTo>
                  <a:pt x="756367" y="3524052"/>
                </a:lnTo>
                <a:lnTo>
                  <a:pt x="756367" y="3631077"/>
                </a:lnTo>
                <a:lnTo>
                  <a:pt x="863393" y="3631077"/>
                </a:lnTo>
                <a:lnTo>
                  <a:pt x="863393" y="3678312"/>
                </a:lnTo>
                <a:lnTo>
                  <a:pt x="756367" y="3678312"/>
                </a:lnTo>
                <a:lnTo>
                  <a:pt x="756367" y="3785337"/>
                </a:lnTo>
                <a:lnTo>
                  <a:pt x="709731" y="3785337"/>
                </a:lnTo>
                <a:lnTo>
                  <a:pt x="709731" y="3678312"/>
                </a:lnTo>
                <a:lnTo>
                  <a:pt x="602706" y="3678312"/>
                </a:lnTo>
                <a:lnTo>
                  <a:pt x="602706" y="3631077"/>
                </a:lnTo>
                <a:lnTo>
                  <a:pt x="709731" y="3631077"/>
                </a:lnTo>
                <a:close/>
                <a:moveTo>
                  <a:pt x="107041" y="3524052"/>
                </a:moveTo>
                <a:lnTo>
                  <a:pt x="154276" y="3524052"/>
                </a:lnTo>
                <a:lnTo>
                  <a:pt x="154276" y="3631077"/>
                </a:lnTo>
                <a:lnTo>
                  <a:pt x="261302" y="3631077"/>
                </a:lnTo>
                <a:lnTo>
                  <a:pt x="261302" y="3678312"/>
                </a:lnTo>
                <a:lnTo>
                  <a:pt x="154276" y="3678312"/>
                </a:lnTo>
                <a:lnTo>
                  <a:pt x="154276" y="3785337"/>
                </a:lnTo>
                <a:lnTo>
                  <a:pt x="107041" y="3785337"/>
                </a:lnTo>
                <a:lnTo>
                  <a:pt x="107041" y="3678312"/>
                </a:lnTo>
                <a:lnTo>
                  <a:pt x="16" y="3678312"/>
                </a:lnTo>
                <a:lnTo>
                  <a:pt x="16" y="3631077"/>
                </a:lnTo>
                <a:lnTo>
                  <a:pt x="107041" y="3631077"/>
                </a:lnTo>
                <a:close/>
                <a:moveTo>
                  <a:pt x="1259804" y="3118076"/>
                </a:moveTo>
                <a:lnTo>
                  <a:pt x="1239476" y="3138404"/>
                </a:lnTo>
                <a:lnTo>
                  <a:pt x="1315409" y="3214338"/>
                </a:lnTo>
                <a:lnTo>
                  <a:pt x="1239476" y="3290272"/>
                </a:lnTo>
                <a:lnTo>
                  <a:pt x="1259804" y="3310600"/>
                </a:lnTo>
                <a:lnTo>
                  <a:pt x="1335738" y="3234667"/>
                </a:lnTo>
                <a:lnTo>
                  <a:pt x="1411673" y="3310600"/>
                </a:lnTo>
                <a:lnTo>
                  <a:pt x="1432001" y="3290272"/>
                </a:lnTo>
                <a:lnTo>
                  <a:pt x="1356067" y="3214338"/>
                </a:lnTo>
                <a:lnTo>
                  <a:pt x="1432001" y="3138404"/>
                </a:lnTo>
                <a:lnTo>
                  <a:pt x="1411673" y="3118076"/>
                </a:lnTo>
                <a:lnTo>
                  <a:pt x="1335738" y="3194009"/>
                </a:lnTo>
                <a:close/>
                <a:moveTo>
                  <a:pt x="55023" y="3118076"/>
                </a:moveTo>
                <a:lnTo>
                  <a:pt x="34694" y="3138404"/>
                </a:lnTo>
                <a:lnTo>
                  <a:pt x="110628" y="3214338"/>
                </a:lnTo>
                <a:lnTo>
                  <a:pt x="34096" y="3289674"/>
                </a:lnTo>
                <a:lnTo>
                  <a:pt x="54425" y="3310002"/>
                </a:lnTo>
                <a:lnTo>
                  <a:pt x="130359" y="3234667"/>
                </a:lnTo>
                <a:lnTo>
                  <a:pt x="206294" y="3310600"/>
                </a:lnTo>
                <a:lnTo>
                  <a:pt x="226622" y="3290272"/>
                </a:lnTo>
                <a:lnTo>
                  <a:pt x="150688" y="3214338"/>
                </a:lnTo>
                <a:lnTo>
                  <a:pt x="226622" y="3138404"/>
                </a:lnTo>
                <a:lnTo>
                  <a:pt x="206294" y="3118076"/>
                </a:lnTo>
                <a:lnTo>
                  <a:pt x="130359" y="3194009"/>
                </a:lnTo>
                <a:close/>
                <a:moveTo>
                  <a:pt x="10295963" y="3118074"/>
                </a:moveTo>
                <a:lnTo>
                  <a:pt x="10275634" y="3138404"/>
                </a:lnTo>
                <a:lnTo>
                  <a:pt x="10351568" y="3214337"/>
                </a:lnTo>
                <a:lnTo>
                  <a:pt x="10275634" y="3290270"/>
                </a:lnTo>
                <a:lnTo>
                  <a:pt x="10295963" y="3310598"/>
                </a:lnTo>
                <a:lnTo>
                  <a:pt x="10371897" y="3234665"/>
                </a:lnTo>
                <a:lnTo>
                  <a:pt x="10447831" y="3310598"/>
                </a:lnTo>
                <a:lnTo>
                  <a:pt x="10468160" y="3290270"/>
                </a:lnTo>
                <a:lnTo>
                  <a:pt x="10392226" y="3214337"/>
                </a:lnTo>
                <a:lnTo>
                  <a:pt x="10468160" y="3138404"/>
                </a:lnTo>
                <a:lnTo>
                  <a:pt x="10447831" y="3118074"/>
                </a:lnTo>
                <a:lnTo>
                  <a:pt x="10371897" y="3194008"/>
                </a:lnTo>
                <a:close/>
                <a:moveTo>
                  <a:pt x="9693870" y="3118074"/>
                </a:moveTo>
                <a:lnTo>
                  <a:pt x="9673541" y="3138404"/>
                </a:lnTo>
                <a:lnTo>
                  <a:pt x="9749475" y="3214337"/>
                </a:lnTo>
                <a:lnTo>
                  <a:pt x="9673541" y="3290270"/>
                </a:lnTo>
                <a:lnTo>
                  <a:pt x="9693870" y="3310598"/>
                </a:lnTo>
                <a:lnTo>
                  <a:pt x="9769804" y="3234665"/>
                </a:lnTo>
                <a:lnTo>
                  <a:pt x="9845738" y="3310598"/>
                </a:lnTo>
                <a:lnTo>
                  <a:pt x="9866067" y="3290270"/>
                </a:lnTo>
                <a:lnTo>
                  <a:pt x="9790133" y="3214337"/>
                </a:lnTo>
                <a:lnTo>
                  <a:pt x="9866067" y="3138404"/>
                </a:lnTo>
                <a:lnTo>
                  <a:pt x="9845738" y="3118074"/>
                </a:lnTo>
                <a:lnTo>
                  <a:pt x="9769804" y="3194008"/>
                </a:lnTo>
                <a:close/>
                <a:moveTo>
                  <a:pt x="9091179" y="3118074"/>
                </a:moveTo>
                <a:lnTo>
                  <a:pt x="9070850" y="3138404"/>
                </a:lnTo>
                <a:lnTo>
                  <a:pt x="9146785" y="3214337"/>
                </a:lnTo>
                <a:lnTo>
                  <a:pt x="9070850" y="3290270"/>
                </a:lnTo>
                <a:lnTo>
                  <a:pt x="9091179" y="3310598"/>
                </a:lnTo>
                <a:lnTo>
                  <a:pt x="9167113" y="3234665"/>
                </a:lnTo>
                <a:lnTo>
                  <a:pt x="9243048" y="3310598"/>
                </a:lnTo>
                <a:lnTo>
                  <a:pt x="9263377" y="3290270"/>
                </a:lnTo>
                <a:lnTo>
                  <a:pt x="9187442" y="3214337"/>
                </a:lnTo>
                <a:lnTo>
                  <a:pt x="9263377" y="3138404"/>
                </a:lnTo>
                <a:lnTo>
                  <a:pt x="9243048" y="3118074"/>
                </a:lnTo>
                <a:lnTo>
                  <a:pt x="9167113" y="3194008"/>
                </a:lnTo>
                <a:close/>
                <a:moveTo>
                  <a:pt x="7886396" y="3118074"/>
                </a:moveTo>
                <a:lnTo>
                  <a:pt x="7866067" y="3138404"/>
                </a:lnTo>
                <a:lnTo>
                  <a:pt x="7942001" y="3214337"/>
                </a:lnTo>
                <a:lnTo>
                  <a:pt x="7866067" y="3290270"/>
                </a:lnTo>
                <a:lnTo>
                  <a:pt x="7886396" y="3310598"/>
                </a:lnTo>
                <a:lnTo>
                  <a:pt x="7962330" y="3234665"/>
                </a:lnTo>
                <a:lnTo>
                  <a:pt x="8038264" y="3310598"/>
                </a:lnTo>
                <a:lnTo>
                  <a:pt x="8058593" y="3290270"/>
                </a:lnTo>
                <a:lnTo>
                  <a:pt x="7982659" y="3214337"/>
                </a:lnTo>
                <a:lnTo>
                  <a:pt x="8058593" y="3138404"/>
                </a:lnTo>
                <a:lnTo>
                  <a:pt x="8038264" y="3118074"/>
                </a:lnTo>
                <a:lnTo>
                  <a:pt x="7962330" y="3194008"/>
                </a:lnTo>
                <a:close/>
                <a:moveTo>
                  <a:pt x="7283705" y="3118074"/>
                </a:moveTo>
                <a:lnTo>
                  <a:pt x="7263376" y="3138404"/>
                </a:lnTo>
                <a:lnTo>
                  <a:pt x="7339310" y="3214337"/>
                </a:lnTo>
                <a:lnTo>
                  <a:pt x="7263376" y="3290270"/>
                </a:lnTo>
                <a:lnTo>
                  <a:pt x="7283705" y="3310598"/>
                </a:lnTo>
                <a:lnTo>
                  <a:pt x="7359639" y="3234665"/>
                </a:lnTo>
                <a:lnTo>
                  <a:pt x="7435573" y="3310598"/>
                </a:lnTo>
                <a:lnTo>
                  <a:pt x="7455902" y="3290270"/>
                </a:lnTo>
                <a:lnTo>
                  <a:pt x="7379968" y="3214337"/>
                </a:lnTo>
                <a:lnTo>
                  <a:pt x="7455902" y="3138404"/>
                </a:lnTo>
                <a:lnTo>
                  <a:pt x="7435573" y="3118074"/>
                </a:lnTo>
                <a:lnTo>
                  <a:pt x="7359639" y="3194008"/>
                </a:lnTo>
                <a:close/>
                <a:moveTo>
                  <a:pt x="6681612" y="3118074"/>
                </a:moveTo>
                <a:lnTo>
                  <a:pt x="6661283" y="3138404"/>
                </a:lnTo>
                <a:lnTo>
                  <a:pt x="6737217" y="3214337"/>
                </a:lnTo>
                <a:lnTo>
                  <a:pt x="6661283" y="3290270"/>
                </a:lnTo>
                <a:lnTo>
                  <a:pt x="6681612" y="3310598"/>
                </a:lnTo>
                <a:lnTo>
                  <a:pt x="6757546" y="3234665"/>
                </a:lnTo>
                <a:lnTo>
                  <a:pt x="6833480" y="3310598"/>
                </a:lnTo>
                <a:lnTo>
                  <a:pt x="6853809" y="3290270"/>
                </a:lnTo>
                <a:lnTo>
                  <a:pt x="6777875" y="3214337"/>
                </a:lnTo>
                <a:lnTo>
                  <a:pt x="6853809" y="3138404"/>
                </a:lnTo>
                <a:lnTo>
                  <a:pt x="6833480" y="3118074"/>
                </a:lnTo>
                <a:lnTo>
                  <a:pt x="6757546" y="3194008"/>
                </a:lnTo>
                <a:close/>
                <a:moveTo>
                  <a:pt x="5476828" y="3118074"/>
                </a:moveTo>
                <a:lnTo>
                  <a:pt x="5456499" y="3138404"/>
                </a:lnTo>
                <a:lnTo>
                  <a:pt x="5532433" y="3214337"/>
                </a:lnTo>
                <a:lnTo>
                  <a:pt x="5456499" y="3290270"/>
                </a:lnTo>
                <a:lnTo>
                  <a:pt x="5476828" y="3310598"/>
                </a:lnTo>
                <a:lnTo>
                  <a:pt x="5552762" y="3234665"/>
                </a:lnTo>
                <a:lnTo>
                  <a:pt x="5628697" y="3310598"/>
                </a:lnTo>
                <a:lnTo>
                  <a:pt x="5649025" y="3290270"/>
                </a:lnTo>
                <a:lnTo>
                  <a:pt x="5573091" y="3214337"/>
                </a:lnTo>
                <a:lnTo>
                  <a:pt x="5649025" y="3138404"/>
                </a:lnTo>
                <a:lnTo>
                  <a:pt x="5628697" y="3118074"/>
                </a:lnTo>
                <a:lnTo>
                  <a:pt x="5552762" y="3194008"/>
                </a:lnTo>
                <a:close/>
                <a:moveTo>
                  <a:pt x="4874137" y="3118074"/>
                </a:moveTo>
                <a:lnTo>
                  <a:pt x="4853808" y="3138404"/>
                </a:lnTo>
                <a:lnTo>
                  <a:pt x="4929742" y="3214337"/>
                </a:lnTo>
                <a:lnTo>
                  <a:pt x="4853808" y="3290270"/>
                </a:lnTo>
                <a:lnTo>
                  <a:pt x="4874137" y="3310598"/>
                </a:lnTo>
                <a:lnTo>
                  <a:pt x="4950071" y="3234665"/>
                </a:lnTo>
                <a:lnTo>
                  <a:pt x="5026005" y="3310598"/>
                </a:lnTo>
                <a:lnTo>
                  <a:pt x="5046334" y="3290270"/>
                </a:lnTo>
                <a:lnTo>
                  <a:pt x="4970400" y="3214337"/>
                </a:lnTo>
                <a:lnTo>
                  <a:pt x="5046334" y="3138404"/>
                </a:lnTo>
                <a:lnTo>
                  <a:pt x="5026005" y="3118074"/>
                </a:lnTo>
                <a:lnTo>
                  <a:pt x="4950071" y="3194008"/>
                </a:lnTo>
                <a:close/>
                <a:moveTo>
                  <a:pt x="4271446" y="3118074"/>
                </a:moveTo>
                <a:lnTo>
                  <a:pt x="4251117" y="3138404"/>
                </a:lnTo>
                <a:lnTo>
                  <a:pt x="4327052" y="3214337"/>
                </a:lnTo>
                <a:lnTo>
                  <a:pt x="4251117" y="3290270"/>
                </a:lnTo>
                <a:lnTo>
                  <a:pt x="4271446" y="3310598"/>
                </a:lnTo>
                <a:lnTo>
                  <a:pt x="4347380" y="3234665"/>
                </a:lnTo>
                <a:lnTo>
                  <a:pt x="4423315" y="3310598"/>
                </a:lnTo>
                <a:lnTo>
                  <a:pt x="4443644" y="3290270"/>
                </a:lnTo>
                <a:lnTo>
                  <a:pt x="4367709" y="3214337"/>
                </a:lnTo>
                <a:lnTo>
                  <a:pt x="4443644" y="3138404"/>
                </a:lnTo>
                <a:lnTo>
                  <a:pt x="4423315" y="3118074"/>
                </a:lnTo>
                <a:lnTo>
                  <a:pt x="4347380" y="3194008"/>
                </a:lnTo>
                <a:close/>
                <a:moveTo>
                  <a:pt x="3067291" y="3118074"/>
                </a:moveTo>
                <a:lnTo>
                  <a:pt x="3046962" y="3138404"/>
                </a:lnTo>
                <a:lnTo>
                  <a:pt x="3122897" y="3214337"/>
                </a:lnTo>
                <a:lnTo>
                  <a:pt x="3046962" y="3290270"/>
                </a:lnTo>
                <a:lnTo>
                  <a:pt x="3067291" y="3310598"/>
                </a:lnTo>
                <a:lnTo>
                  <a:pt x="3142629" y="3234665"/>
                </a:lnTo>
                <a:lnTo>
                  <a:pt x="3218565" y="3310598"/>
                </a:lnTo>
                <a:lnTo>
                  <a:pt x="3238894" y="3290270"/>
                </a:lnTo>
                <a:lnTo>
                  <a:pt x="3162958" y="3214337"/>
                </a:lnTo>
                <a:lnTo>
                  <a:pt x="3238894" y="3138404"/>
                </a:lnTo>
                <a:lnTo>
                  <a:pt x="3218565" y="3118074"/>
                </a:lnTo>
                <a:lnTo>
                  <a:pt x="3142629" y="3194008"/>
                </a:lnTo>
                <a:close/>
                <a:moveTo>
                  <a:pt x="2464596" y="3118074"/>
                </a:moveTo>
                <a:lnTo>
                  <a:pt x="2444267" y="3138404"/>
                </a:lnTo>
                <a:lnTo>
                  <a:pt x="2520203" y="3214337"/>
                </a:lnTo>
                <a:lnTo>
                  <a:pt x="2444267" y="3290270"/>
                </a:lnTo>
                <a:lnTo>
                  <a:pt x="2464596" y="3310598"/>
                </a:lnTo>
                <a:lnTo>
                  <a:pt x="2540532" y="3234665"/>
                </a:lnTo>
                <a:lnTo>
                  <a:pt x="2616466" y="3310598"/>
                </a:lnTo>
                <a:lnTo>
                  <a:pt x="2636795" y="3290270"/>
                </a:lnTo>
                <a:lnTo>
                  <a:pt x="2560861" y="3214337"/>
                </a:lnTo>
                <a:lnTo>
                  <a:pt x="2636795" y="3138404"/>
                </a:lnTo>
                <a:lnTo>
                  <a:pt x="2616466" y="3118074"/>
                </a:lnTo>
                <a:lnTo>
                  <a:pt x="2540532" y="3194008"/>
                </a:lnTo>
                <a:close/>
                <a:moveTo>
                  <a:pt x="657116" y="3118074"/>
                </a:moveTo>
                <a:lnTo>
                  <a:pt x="636787" y="3138404"/>
                </a:lnTo>
                <a:lnTo>
                  <a:pt x="712721" y="3214337"/>
                </a:lnTo>
                <a:lnTo>
                  <a:pt x="636787" y="3289673"/>
                </a:lnTo>
                <a:lnTo>
                  <a:pt x="657116" y="3310001"/>
                </a:lnTo>
                <a:lnTo>
                  <a:pt x="733050" y="3234068"/>
                </a:lnTo>
                <a:lnTo>
                  <a:pt x="808984" y="3310001"/>
                </a:lnTo>
                <a:lnTo>
                  <a:pt x="829313" y="3289673"/>
                </a:lnTo>
                <a:lnTo>
                  <a:pt x="753379" y="3214337"/>
                </a:lnTo>
                <a:lnTo>
                  <a:pt x="829313" y="3138404"/>
                </a:lnTo>
                <a:lnTo>
                  <a:pt x="808984" y="3118074"/>
                </a:lnTo>
                <a:lnTo>
                  <a:pt x="733050" y="3194008"/>
                </a:lnTo>
                <a:close/>
                <a:moveTo>
                  <a:pt x="8489086" y="3117477"/>
                </a:moveTo>
                <a:lnTo>
                  <a:pt x="8468757" y="3137805"/>
                </a:lnTo>
                <a:lnTo>
                  <a:pt x="8544691" y="3213739"/>
                </a:lnTo>
                <a:lnTo>
                  <a:pt x="8468757" y="3289673"/>
                </a:lnTo>
                <a:lnTo>
                  <a:pt x="8489086" y="3310001"/>
                </a:lnTo>
                <a:lnTo>
                  <a:pt x="8565020" y="3234068"/>
                </a:lnTo>
                <a:lnTo>
                  <a:pt x="8640954" y="3310001"/>
                </a:lnTo>
                <a:lnTo>
                  <a:pt x="8661283" y="3289673"/>
                </a:lnTo>
                <a:lnTo>
                  <a:pt x="8585349" y="3213739"/>
                </a:lnTo>
                <a:lnTo>
                  <a:pt x="8661283" y="3137805"/>
                </a:lnTo>
                <a:lnTo>
                  <a:pt x="8640954" y="3117477"/>
                </a:lnTo>
                <a:lnTo>
                  <a:pt x="8565020" y="3193410"/>
                </a:lnTo>
                <a:close/>
                <a:moveTo>
                  <a:pt x="6078921" y="3117477"/>
                </a:moveTo>
                <a:lnTo>
                  <a:pt x="6058592" y="3137805"/>
                </a:lnTo>
                <a:lnTo>
                  <a:pt x="6134526" y="3213739"/>
                </a:lnTo>
                <a:lnTo>
                  <a:pt x="6058592" y="3289673"/>
                </a:lnTo>
                <a:lnTo>
                  <a:pt x="6078921" y="3310001"/>
                </a:lnTo>
                <a:lnTo>
                  <a:pt x="6154855" y="3234068"/>
                </a:lnTo>
                <a:lnTo>
                  <a:pt x="6230789" y="3310001"/>
                </a:lnTo>
                <a:lnTo>
                  <a:pt x="6251118" y="3289673"/>
                </a:lnTo>
                <a:lnTo>
                  <a:pt x="6175184" y="3213739"/>
                </a:lnTo>
                <a:lnTo>
                  <a:pt x="6251118" y="3137805"/>
                </a:lnTo>
                <a:lnTo>
                  <a:pt x="6230789" y="3117477"/>
                </a:lnTo>
                <a:lnTo>
                  <a:pt x="6154855" y="3193410"/>
                </a:lnTo>
                <a:close/>
                <a:moveTo>
                  <a:pt x="3669354" y="3117477"/>
                </a:moveTo>
                <a:lnTo>
                  <a:pt x="3649025" y="3137805"/>
                </a:lnTo>
                <a:lnTo>
                  <a:pt x="3724959" y="3213739"/>
                </a:lnTo>
                <a:lnTo>
                  <a:pt x="3649025" y="3289673"/>
                </a:lnTo>
                <a:lnTo>
                  <a:pt x="3669354" y="3310001"/>
                </a:lnTo>
                <a:lnTo>
                  <a:pt x="3745288" y="3234068"/>
                </a:lnTo>
                <a:lnTo>
                  <a:pt x="3821222" y="3310001"/>
                </a:lnTo>
                <a:lnTo>
                  <a:pt x="3841551" y="3289673"/>
                </a:lnTo>
                <a:lnTo>
                  <a:pt x="3765617" y="3213739"/>
                </a:lnTo>
                <a:lnTo>
                  <a:pt x="3841551" y="3137805"/>
                </a:lnTo>
                <a:lnTo>
                  <a:pt x="3821222" y="3117477"/>
                </a:lnTo>
                <a:lnTo>
                  <a:pt x="3745288" y="3193410"/>
                </a:lnTo>
                <a:close/>
                <a:moveTo>
                  <a:pt x="1861902" y="3117477"/>
                </a:moveTo>
                <a:lnTo>
                  <a:pt x="1841571" y="3137805"/>
                </a:lnTo>
                <a:lnTo>
                  <a:pt x="1917507" y="3213739"/>
                </a:lnTo>
                <a:lnTo>
                  <a:pt x="1841571" y="3289673"/>
                </a:lnTo>
                <a:lnTo>
                  <a:pt x="1861902" y="3310001"/>
                </a:lnTo>
                <a:lnTo>
                  <a:pt x="1937836" y="3234068"/>
                </a:lnTo>
                <a:lnTo>
                  <a:pt x="2013770" y="3310001"/>
                </a:lnTo>
                <a:lnTo>
                  <a:pt x="2034099" y="3289673"/>
                </a:lnTo>
                <a:lnTo>
                  <a:pt x="1958165" y="3213739"/>
                </a:lnTo>
                <a:lnTo>
                  <a:pt x="2034099" y="3137805"/>
                </a:lnTo>
                <a:lnTo>
                  <a:pt x="2013770" y="3117477"/>
                </a:lnTo>
                <a:lnTo>
                  <a:pt x="1937836" y="3193410"/>
                </a:lnTo>
                <a:close/>
                <a:moveTo>
                  <a:pt x="1259804" y="3092365"/>
                </a:moveTo>
                <a:lnTo>
                  <a:pt x="1335738" y="3168298"/>
                </a:lnTo>
                <a:lnTo>
                  <a:pt x="1411673" y="3092365"/>
                </a:lnTo>
                <a:lnTo>
                  <a:pt x="1457711" y="3138404"/>
                </a:lnTo>
                <a:lnTo>
                  <a:pt x="1381179" y="3214338"/>
                </a:lnTo>
                <a:lnTo>
                  <a:pt x="1457113" y="3290272"/>
                </a:lnTo>
                <a:lnTo>
                  <a:pt x="1411076" y="3336311"/>
                </a:lnTo>
                <a:lnTo>
                  <a:pt x="1335140" y="3260376"/>
                </a:lnTo>
                <a:lnTo>
                  <a:pt x="1259804" y="3335712"/>
                </a:lnTo>
                <a:lnTo>
                  <a:pt x="1213767" y="3289674"/>
                </a:lnTo>
                <a:lnTo>
                  <a:pt x="1289699" y="3213739"/>
                </a:lnTo>
                <a:lnTo>
                  <a:pt x="1213767" y="3138404"/>
                </a:lnTo>
                <a:close/>
                <a:moveTo>
                  <a:pt x="55023" y="3092365"/>
                </a:moveTo>
                <a:lnTo>
                  <a:pt x="130957" y="3168298"/>
                </a:lnTo>
                <a:lnTo>
                  <a:pt x="206891" y="3092365"/>
                </a:lnTo>
                <a:lnTo>
                  <a:pt x="252930" y="3138404"/>
                </a:lnTo>
                <a:lnTo>
                  <a:pt x="176996" y="3214338"/>
                </a:lnTo>
                <a:lnTo>
                  <a:pt x="252930" y="3290272"/>
                </a:lnTo>
                <a:lnTo>
                  <a:pt x="206891" y="3336311"/>
                </a:lnTo>
                <a:lnTo>
                  <a:pt x="130957" y="3260376"/>
                </a:lnTo>
                <a:lnTo>
                  <a:pt x="55023" y="3335712"/>
                </a:lnTo>
                <a:lnTo>
                  <a:pt x="8984" y="3289674"/>
                </a:lnTo>
                <a:lnTo>
                  <a:pt x="84918" y="3213739"/>
                </a:lnTo>
                <a:lnTo>
                  <a:pt x="8984" y="3138404"/>
                </a:lnTo>
                <a:close/>
                <a:moveTo>
                  <a:pt x="10295963" y="3091766"/>
                </a:moveTo>
                <a:lnTo>
                  <a:pt x="10371897" y="3167699"/>
                </a:lnTo>
                <a:lnTo>
                  <a:pt x="10447831" y="3091766"/>
                </a:lnTo>
                <a:lnTo>
                  <a:pt x="10493870" y="3137805"/>
                </a:lnTo>
                <a:lnTo>
                  <a:pt x="10417936" y="3213739"/>
                </a:lnTo>
                <a:lnTo>
                  <a:pt x="10493870" y="3289673"/>
                </a:lnTo>
                <a:lnTo>
                  <a:pt x="10447831" y="3335712"/>
                </a:lnTo>
                <a:lnTo>
                  <a:pt x="10371897" y="3259778"/>
                </a:lnTo>
                <a:lnTo>
                  <a:pt x="10295963" y="3335712"/>
                </a:lnTo>
                <a:lnTo>
                  <a:pt x="10249924" y="3289673"/>
                </a:lnTo>
                <a:lnTo>
                  <a:pt x="10325858" y="3213739"/>
                </a:lnTo>
                <a:lnTo>
                  <a:pt x="10249924" y="3137805"/>
                </a:lnTo>
                <a:close/>
                <a:moveTo>
                  <a:pt x="9693272" y="3091766"/>
                </a:moveTo>
                <a:lnTo>
                  <a:pt x="9769206" y="3167699"/>
                </a:lnTo>
                <a:lnTo>
                  <a:pt x="9845140" y="3091766"/>
                </a:lnTo>
                <a:lnTo>
                  <a:pt x="9891180" y="3137805"/>
                </a:lnTo>
                <a:lnTo>
                  <a:pt x="9815245" y="3213739"/>
                </a:lnTo>
                <a:lnTo>
                  <a:pt x="9891180" y="3289673"/>
                </a:lnTo>
                <a:lnTo>
                  <a:pt x="9845140" y="3335712"/>
                </a:lnTo>
                <a:lnTo>
                  <a:pt x="9769206" y="3259778"/>
                </a:lnTo>
                <a:lnTo>
                  <a:pt x="9693272" y="3335712"/>
                </a:lnTo>
                <a:lnTo>
                  <a:pt x="9647233" y="3289673"/>
                </a:lnTo>
                <a:lnTo>
                  <a:pt x="9723167" y="3213739"/>
                </a:lnTo>
                <a:lnTo>
                  <a:pt x="9647233" y="3137805"/>
                </a:lnTo>
                <a:close/>
                <a:moveTo>
                  <a:pt x="9091777" y="3091766"/>
                </a:moveTo>
                <a:lnTo>
                  <a:pt x="9167711" y="3167699"/>
                </a:lnTo>
                <a:lnTo>
                  <a:pt x="9243645" y="3091766"/>
                </a:lnTo>
                <a:lnTo>
                  <a:pt x="9289684" y="3137805"/>
                </a:lnTo>
                <a:lnTo>
                  <a:pt x="9213750" y="3213739"/>
                </a:lnTo>
                <a:lnTo>
                  <a:pt x="9289684" y="3289673"/>
                </a:lnTo>
                <a:lnTo>
                  <a:pt x="9243645" y="3335712"/>
                </a:lnTo>
                <a:lnTo>
                  <a:pt x="9167711" y="3259778"/>
                </a:lnTo>
                <a:lnTo>
                  <a:pt x="9091777" y="3335712"/>
                </a:lnTo>
                <a:lnTo>
                  <a:pt x="9045738" y="3289673"/>
                </a:lnTo>
                <a:lnTo>
                  <a:pt x="9121672" y="3213739"/>
                </a:lnTo>
                <a:lnTo>
                  <a:pt x="9045738" y="3137805"/>
                </a:lnTo>
                <a:close/>
                <a:moveTo>
                  <a:pt x="8488488" y="3091766"/>
                </a:moveTo>
                <a:lnTo>
                  <a:pt x="8564422" y="3167699"/>
                </a:lnTo>
                <a:lnTo>
                  <a:pt x="8640356" y="3091766"/>
                </a:lnTo>
                <a:lnTo>
                  <a:pt x="8686396" y="3137805"/>
                </a:lnTo>
                <a:lnTo>
                  <a:pt x="8610461" y="3213739"/>
                </a:lnTo>
                <a:lnTo>
                  <a:pt x="8686396" y="3289673"/>
                </a:lnTo>
                <a:lnTo>
                  <a:pt x="8640356" y="3335712"/>
                </a:lnTo>
                <a:lnTo>
                  <a:pt x="8564422" y="3259778"/>
                </a:lnTo>
                <a:lnTo>
                  <a:pt x="8488488" y="3335712"/>
                </a:lnTo>
                <a:lnTo>
                  <a:pt x="8442449" y="3289673"/>
                </a:lnTo>
                <a:lnTo>
                  <a:pt x="8518383" y="3213739"/>
                </a:lnTo>
                <a:lnTo>
                  <a:pt x="8442449" y="3137805"/>
                </a:lnTo>
                <a:close/>
                <a:moveTo>
                  <a:pt x="7886396" y="3091766"/>
                </a:moveTo>
                <a:lnTo>
                  <a:pt x="7962330" y="3167699"/>
                </a:lnTo>
                <a:lnTo>
                  <a:pt x="8038264" y="3091766"/>
                </a:lnTo>
                <a:lnTo>
                  <a:pt x="8084303" y="3137805"/>
                </a:lnTo>
                <a:lnTo>
                  <a:pt x="8008369" y="3213739"/>
                </a:lnTo>
                <a:lnTo>
                  <a:pt x="8084303" y="3289673"/>
                </a:lnTo>
                <a:lnTo>
                  <a:pt x="8038264" y="3335712"/>
                </a:lnTo>
                <a:lnTo>
                  <a:pt x="7962330" y="3259778"/>
                </a:lnTo>
                <a:lnTo>
                  <a:pt x="7886396" y="3335712"/>
                </a:lnTo>
                <a:lnTo>
                  <a:pt x="7840357" y="3289673"/>
                </a:lnTo>
                <a:lnTo>
                  <a:pt x="7916291" y="3213739"/>
                </a:lnTo>
                <a:lnTo>
                  <a:pt x="7840357" y="3137805"/>
                </a:lnTo>
                <a:close/>
                <a:moveTo>
                  <a:pt x="7283705" y="3091766"/>
                </a:moveTo>
                <a:lnTo>
                  <a:pt x="7359639" y="3167699"/>
                </a:lnTo>
                <a:lnTo>
                  <a:pt x="7435573" y="3091766"/>
                </a:lnTo>
                <a:lnTo>
                  <a:pt x="7481613" y="3137805"/>
                </a:lnTo>
                <a:lnTo>
                  <a:pt x="7405678" y="3213739"/>
                </a:lnTo>
                <a:lnTo>
                  <a:pt x="7481613" y="3289673"/>
                </a:lnTo>
                <a:lnTo>
                  <a:pt x="7435573" y="3335712"/>
                </a:lnTo>
                <a:lnTo>
                  <a:pt x="7359639" y="3259778"/>
                </a:lnTo>
                <a:lnTo>
                  <a:pt x="7283705" y="3335712"/>
                </a:lnTo>
                <a:lnTo>
                  <a:pt x="7237666" y="3289673"/>
                </a:lnTo>
                <a:lnTo>
                  <a:pt x="7313600" y="3213739"/>
                </a:lnTo>
                <a:lnTo>
                  <a:pt x="7237666" y="3137805"/>
                </a:lnTo>
                <a:close/>
                <a:moveTo>
                  <a:pt x="6681612" y="3091766"/>
                </a:moveTo>
                <a:lnTo>
                  <a:pt x="6757546" y="3167699"/>
                </a:lnTo>
                <a:lnTo>
                  <a:pt x="6833480" y="3091766"/>
                </a:lnTo>
                <a:lnTo>
                  <a:pt x="6879519" y="3137805"/>
                </a:lnTo>
                <a:lnTo>
                  <a:pt x="6803585" y="3213739"/>
                </a:lnTo>
                <a:lnTo>
                  <a:pt x="6879519" y="3289673"/>
                </a:lnTo>
                <a:lnTo>
                  <a:pt x="6833480" y="3335712"/>
                </a:lnTo>
                <a:lnTo>
                  <a:pt x="6757546" y="3259778"/>
                </a:lnTo>
                <a:lnTo>
                  <a:pt x="6681612" y="3335712"/>
                </a:lnTo>
                <a:lnTo>
                  <a:pt x="6635573" y="3289673"/>
                </a:lnTo>
                <a:lnTo>
                  <a:pt x="6711507" y="3213739"/>
                </a:lnTo>
                <a:lnTo>
                  <a:pt x="6635573" y="3137805"/>
                </a:lnTo>
                <a:close/>
                <a:moveTo>
                  <a:pt x="6078921" y="3091766"/>
                </a:moveTo>
                <a:lnTo>
                  <a:pt x="6154855" y="3167699"/>
                </a:lnTo>
                <a:lnTo>
                  <a:pt x="6230789" y="3091766"/>
                </a:lnTo>
                <a:lnTo>
                  <a:pt x="6276829" y="3137805"/>
                </a:lnTo>
                <a:lnTo>
                  <a:pt x="6200894" y="3213739"/>
                </a:lnTo>
                <a:lnTo>
                  <a:pt x="6276829" y="3289673"/>
                </a:lnTo>
                <a:lnTo>
                  <a:pt x="6230789" y="3335712"/>
                </a:lnTo>
                <a:lnTo>
                  <a:pt x="6154855" y="3259778"/>
                </a:lnTo>
                <a:lnTo>
                  <a:pt x="6078921" y="3335712"/>
                </a:lnTo>
                <a:lnTo>
                  <a:pt x="6032882" y="3289673"/>
                </a:lnTo>
                <a:lnTo>
                  <a:pt x="6108816" y="3213739"/>
                </a:lnTo>
                <a:lnTo>
                  <a:pt x="6032882" y="3137805"/>
                </a:lnTo>
                <a:close/>
                <a:moveTo>
                  <a:pt x="5476828" y="3091766"/>
                </a:moveTo>
                <a:lnTo>
                  <a:pt x="5552762" y="3167699"/>
                </a:lnTo>
                <a:lnTo>
                  <a:pt x="5628697" y="3091766"/>
                </a:lnTo>
                <a:lnTo>
                  <a:pt x="5674735" y="3137805"/>
                </a:lnTo>
                <a:lnTo>
                  <a:pt x="5598801" y="3213739"/>
                </a:lnTo>
                <a:lnTo>
                  <a:pt x="5674735" y="3289673"/>
                </a:lnTo>
                <a:lnTo>
                  <a:pt x="5628099" y="3335712"/>
                </a:lnTo>
                <a:lnTo>
                  <a:pt x="5552164" y="3259778"/>
                </a:lnTo>
                <a:lnTo>
                  <a:pt x="5476828" y="3335712"/>
                </a:lnTo>
                <a:lnTo>
                  <a:pt x="5430789" y="3289673"/>
                </a:lnTo>
                <a:lnTo>
                  <a:pt x="5506723" y="3213739"/>
                </a:lnTo>
                <a:lnTo>
                  <a:pt x="5430789" y="3137805"/>
                </a:lnTo>
                <a:close/>
                <a:moveTo>
                  <a:pt x="4874137" y="3091766"/>
                </a:moveTo>
                <a:lnTo>
                  <a:pt x="4950071" y="3167699"/>
                </a:lnTo>
                <a:lnTo>
                  <a:pt x="5026005" y="3091766"/>
                </a:lnTo>
                <a:lnTo>
                  <a:pt x="5072044" y="3137805"/>
                </a:lnTo>
                <a:lnTo>
                  <a:pt x="4996110" y="3213739"/>
                </a:lnTo>
                <a:lnTo>
                  <a:pt x="5072044" y="3289673"/>
                </a:lnTo>
                <a:lnTo>
                  <a:pt x="5026005" y="3335712"/>
                </a:lnTo>
                <a:lnTo>
                  <a:pt x="4950071" y="3259778"/>
                </a:lnTo>
                <a:lnTo>
                  <a:pt x="4874137" y="3335712"/>
                </a:lnTo>
                <a:lnTo>
                  <a:pt x="4828098" y="3289673"/>
                </a:lnTo>
                <a:lnTo>
                  <a:pt x="4904032" y="3213739"/>
                </a:lnTo>
                <a:lnTo>
                  <a:pt x="4828098" y="3137805"/>
                </a:lnTo>
                <a:close/>
                <a:moveTo>
                  <a:pt x="4272044" y="3091766"/>
                </a:moveTo>
                <a:lnTo>
                  <a:pt x="4347978" y="3167699"/>
                </a:lnTo>
                <a:lnTo>
                  <a:pt x="4423913" y="3091766"/>
                </a:lnTo>
                <a:lnTo>
                  <a:pt x="4469951" y="3137805"/>
                </a:lnTo>
                <a:lnTo>
                  <a:pt x="4394017" y="3213739"/>
                </a:lnTo>
                <a:lnTo>
                  <a:pt x="4469951" y="3289673"/>
                </a:lnTo>
                <a:lnTo>
                  <a:pt x="4423913" y="3335712"/>
                </a:lnTo>
                <a:lnTo>
                  <a:pt x="4347978" y="3259778"/>
                </a:lnTo>
                <a:lnTo>
                  <a:pt x="4272044" y="3335712"/>
                </a:lnTo>
                <a:lnTo>
                  <a:pt x="4226005" y="3289673"/>
                </a:lnTo>
                <a:lnTo>
                  <a:pt x="4301939" y="3213739"/>
                </a:lnTo>
                <a:lnTo>
                  <a:pt x="4226005" y="3137805"/>
                </a:lnTo>
                <a:close/>
                <a:moveTo>
                  <a:pt x="3668756" y="3091766"/>
                </a:moveTo>
                <a:lnTo>
                  <a:pt x="3744690" y="3167699"/>
                </a:lnTo>
                <a:lnTo>
                  <a:pt x="3820624" y="3091766"/>
                </a:lnTo>
                <a:lnTo>
                  <a:pt x="3866663" y="3137805"/>
                </a:lnTo>
                <a:lnTo>
                  <a:pt x="3790729" y="3213739"/>
                </a:lnTo>
                <a:lnTo>
                  <a:pt x="3866663" y="3289673"/>
                </a:lnTo>
                <a:lnTo>
                  <a:pt x="3820624" y="3335712"/>
                </a:lnTo>
                <a:lnTo>
                  <a:pt x="3744690" y="3259778"/>
                </a:lnTo>
                <a:lnTo>
                  <a:pt x="3668756" y="3335712"/>
                </a:lnTo>
                <a:lnTo>
                  <a:pt x="3622717" y="3289673"/>
                </a:lnTo>
                <a:lnTo>
                  <a:pt x="3698651" y="3213739"/>
                </a:lnTo>
                <a:lnTo>
                  <a:pt x="3622717" y="3137805"/>
                </a:lnTo>
                <a:close/>
                <a:moveTo>
                  <a:pt x="3067291" y="3091766"/>
                </a:moveTo>
                <a:lnTo>
                  <a:pt x="3143226" y="3167699"/>
                </a:lnTo>
                <a:lnTo>
                  <a:pt x="3219163" y="3091766"/>
                </a:lnTo>
                <a:lnTo>
                  <a:pt x="3265201" y="3137805"/>
                </a:lnTo>
                <a:lnTo>
                  <a:pt x="3189266" y="3213739"/>
                </a:lnTo>
                <a:lnTo>
                  <a:pt x="3265201" y="3289673"/>
                </a:lnTo>
                <a:lnTo>
                  <a:pt x="3218565" y="3335712"/>
                </a:lnTo>
                <a:lnTo>
                  <a:pt x="3142629" y="3259778"/>
                </a:lnTo>
                <a:lnTo>
                  <a:pt x="3067291" y="3335712"/>
                </a:lnTo>
                <a:lnTo>
                  <a:pt x="3021252" y="3289673"/>
                </a:lnTo>
                <a:lnTo>
                  <a:pt x="3097187" y="3213739"/>
                </a:lnTo>
                <a:lnTo>
                  <a:pt x="3021252" y="3137805"/>
                </a:lnTo>
                <a:close/>
                <a:moveTo>
                  <a:pt x="2464596" y="3091766"/>
                </a:moveTo>
                <a:lnTo>
                  <a:pt x="2540532" y="3167699"/>
                </a:lnTo>
                <a:lnTo>
                  <a:pt x="2616466" y="3091766"/>
                </a:lnTo>
                <a:lnTo>
                  <a:pt x="2662506" y="3137805"/>
                </a:lnTo>
                <a:lnTo>
                  <a:pt x="2586571" y="3213739"/>
                </a:lnTo>
                <a:lnTo>
                  <a:pt x="2662506" y="3289673"/>
                </a:lnTo>
                <a:lnTo>
                  <a:pt x="2616466" y="3335712"/>
                </a:lnTo>
                <a:lnTo>
                  <a:pt x="2540532" y="3259778"/>
                </a:lnTo>
                <a:lnTo>
                  <a:pt x="2464596" y="3335712"/>
                </a:lnTo>
                <a:lnTo>
                  <a:pt x="2418557" y="3289673"/>
                </a:lnTo>
                <a:lnTo>
                  <a:pt x="2494492" y="3213739"/>
                </a:lnTo>
                <a:lnTo>
                  <a:pt x="2418557" y="3137805"/>
                </a:lnTo>
                <a:close/>
                <a:moveTo>
                  <a:pt x="1861902" y="3091766"/>
                </a:moveTo>
                <a:lnTo>
                  <a:pt x="1937836" y="3167699"/>
                </a:lnTo>
                <a:lnTo>
                  <a:pt x="2013770" y="3091766"/>
                </a:lnTo>
                <a:lnTo>
                  <a:pt x="2059809" y="3137805"/>
                </a:lnTo>
                <a:lnTo>
                  <a:pt x="1983875" y="3213739"/>
                </a:lnTo>
                <a:lnTo>
                  <a:pt x="2059809" y="3289673"/>
                </a:lnTo>
                <a:lnTo>
                  <a:pt x="2013770" y="3335712"/>
                </a:lnTo>
                <a:lnTo>
                  <a:pt x="1937836" y="3259778"/>
                </a:lnTo>
                <a:lnTo>
                  <a:pt x="1861902" y="3335712"/>
                </a:lnTo>
                <a:lnTo>
                  <a:pt x="1815861" y="3289673"/>
                </a:lnTo>
                <a:lnTo>
                  <a:pt x="1891797" y="3213739"/>
                </a:lnTo>
                <a:lnTo>
                  <a:pt x="1815861" y="3137805"/>
                </a:lnTo>
                <a:close/>
                <a:moveTo>
                  <a:pt x="657116" y="3091766"/>
                </a:moveTo>
                <a:lnTo>
                  <a:pt x="733050" y="3167699"/>
                </a:lnTo>
                <a:lnTo>
                  <a:pt x="808984" y="3091766"/>
                </a:lnTo>
                <a:lnTo>
                  <a:pt x="855023" y="3137805"/>
                </a:lnTo>
                <a:lnTo>
                  <a:pt x="779089" y="3213739"/>
                </a:lnTo>
                <a:lnTo>
                  <a:pt x="855023" y="3289673"/>
                </a:lnTo>
                <a:lnTo>
                  <a:pt x="808984" y="3335712"/>
                </a:lnTo>
                <a:lnTo>
                  <a:pt x="733050" y="3259778"/>
                </a:lnTo>
                <a:lnTo>
                  <a:pt x="657116" y="3335712"/>
                </a:lnTo>
                <a:lnTo>
                  <a:pt x="611077" y="3289673"/>
                </a:lnTo>
                <a:lnTo>
                  <a:pt x="687011" y="3213739"/>
                </a:lnTo>
                <a:lnTo>
                  <a:pt x="611077" y="3137805"/>
                </a:lnTo>
                <a:close/>
                <a:moveTo>
                  <a:pt x="10348579" y="2643340"/>
                </a:moveTo>
                <a:lnTo>
                  <a:pt x="10395813" y="2643340"/>
                </a:lnTo>
                <a:lnTo>
                  <a:pt x="10395813" y="2750364"/>
                </a:lnTo>
                <a:lnTo>
                  <a:pt x="10502838" y="2750364"/>
                </a:lnTo>
                <a:lnTo>
                  <a:pt x="10502838" y="2797000"/>
                </a:lnTo>
                <a:lnTo>
                  <a:pt x="10395813" y="2797000"/>
                </a:lnTo>
                <a:lnTo>
                  <a:pt x="10395813" y="2904026"/>
                </a:lnTo>
                <a:lnTo>
                  <a:pt x="10348579" y="2904026"/>
                </a:lnTo>
                <a:lnTo>
                  <a:pt x="10348579" y="2797000"/>
                </a:lnTo>
                <a:lnTo>
                  <a:pt x="10241553" y="2797000"/>
                </a:lnTo>
                <a:lnTo>
                  <a:pt x="10241553" y="2750364"/>
                </a:lnTo>
                <a:lnTo>
                  <a:pt x="10348579" y="2750364"/>
                </a:lnTo>
                <a:close/>
                <a:moveTo>
                  <a:pt x="9746486" y="2643340"/>
                </a:moveTo>
                <a:lnTo>
                  <a:pt x="9793123" y="2643340"/>
                </a:lnTo>
                <a:lnTo>
                  <a:pt x="9793123" y="2750364"/>
                </a:lnTo>
                <a:lnTo>
                  <a:pt x="9900148" y="2750364"/>
                </a:lnTo>
                <a:lnTo>
                  <a:pt x="9900148" y="2797000"/>
                </a:lnTo>
                <a:lnTo>
                  <a:pt x="9793123" y="2797000"/>
                </a:lnTo>
                <a:lnTo>
                  <a:pt x="9793123" y="2904026"/>
                </a:lnTo>
                <a:lnTo>
                  <a:pt x="9746486" y="2904026"/>
                </a:lnTo>
                <a:lnTo>
                  <a:pt x="9746486" y="2797000"/>
                </a:lnTo>
                <a:lnTo>
                  <a:pt x="9639460" y="2797000"/>
                </a:lnTo>
                <a:lnTo>
                  <a:pt x="9639460" y="2750364"/>
                </a:lnTo>
                <a:lnTo>
                  <a:pt x="9746486" y="2750364"/>
                </a:lnTo>
                <a:close/>
                <a:moveTo>
                  <a:pt x="9143796" y="2643340"/>
                </a:moveTo>
                <a:lnTo>
                  <a:pt x="9191030" y="2643340"/>
                </a:lnTo>
                <a:lnTo>
                  <a:pt x="9191030" y="2750364"/>
                </a:lnTo>
                <a:lnTo>
                  <a:pt x="9298055" y="2750364"/>
                </a:lnTo>
                <a:lnTo>
                  <a:pt x="9298055" y="2797000"/>
                </a:lnTo>
                <a:lnTo>
                  <a:pt x="9191030" y="2797000"/>
                </a:lnTo>
                <a:lnTo>
                  <a:pt x="9191030" y="2904026"/>
                </a:lnTo>
                <a:lnTo>
                  <a:pt x="9143796" y="2904026"/>
                </a:lnTo>
                <a:lnTo>
                  <a:pt x="9143796" y="2797000"/>
                </a:lnTo>
                <a:lnTo>
                  <a:pt x="9036770" y="2797000"/>
                </a:lnTo>
                <a:lnTo>
                  <a:pt x="9036770" y="2750364"/>
                </a:lnTo>
                <a:lnTo>
                  <a:pt x="9143796" y="2750364"/>
                </a:lnTo>
                <a:close/>
                <a:moveTo>
                  <a:pt x="8541105" y="2643340"/>
                </a:moveTo>
                <a:lnTo>
                  <a:pt x="8588339" y="2643340"/>
                </a:lnTo>
                <a:lnTo>
                  <a:pt x="8588339" y="2750364"/>
                </a:lnTo>
                <a:lnTo>
                  <a:pt x="8695365" y="2750364"/>
                </a:lnTo>
                <a:lnTo>
                  <a:pt x="8695365" y="2797000"/>
                </a:lnTo>
                <a:lnTo>
                  <a:pt x="8588339" y="2797000"/>
                </a:lnTo>
                <a:lnTo>
                  <a:pt x="8588339" y="2904026"/>
                </a:lnTo>
                <a:lnTo>
                  <a:pt x="8541105" y="2904026"/>
                </a:lnTo>
                <a:lnTo>
                  <a:pt x="8541105" y="2797000"/>
                </a:lnTo>
                <a:lnTo>
                  <a:pt x="8434079" y="2797000"/>
                </a:lnTo>
                <a:lnTo>
                  <a:pt x="8434079" y="2750364"/>
                </a:lnTo>
                <a:lnTo>
                  <a:pt x="8541105" y="2750364"/>
                </a:lnTo>
                <a:close/>
                <a:moveTo>
                  <a:pt x="7939012" y="2643340"/>
                </a:moveTo>
                <a:lnTo>
                  <a:pt x="7985648" y="2643340"/>
                </a:lnTo>
                <a:lnTo>
                  <a:pt x="7985648" y="2750364"/>
                </a:lnTo>
                <a:lnTo>
                  <a:pt x="8092674" y="2750364"/>
                </a:lnTo>
                <a:lnTo>
                  <a:pt x="8092674" y="2797000"/>
                </a:lnTo>
                <a:lnTo>
                  <a:pt x="7985648" y="2797000"/>
                </a:lnTo>
                <a:lnTo>
                  <a:pt x="7985648" y="2904026"/>
                </a:lnTo>
                <a:lnTo>
                  <a:pt x="7939012" y="2904026"/>
                </a:lnTo>
                <a:lnTo>
                  <a:pt x="7939012" y="2797000"/>
                </a:lnTo>
                <a:lnTo>
                  <a:pt x="7831986" y="2797000"/>
                </a:lnTo>
                <a:lnTo>
                  <a:pt x="7831986" y="2750364"/>
                </a:lnTo>
                <a:lnTo>
                  <a:pt x="7939012" y="2750364"/>
                </a:lnTo>
                <a:close/>
                <a:moveTo>
                  <a:pt x="7336321" y="2643340"/>
                </a:moveTo>
                <a:lnTo>
                  <a:pt x="7383555" y="2643340"/>
                </a:lnTo>
                <a:lnTo>
                  <a:pt x="7383555" y="2750364"/>
                </a:lnTo>
                <a:lnTo>
                  <a:pt x="7490581" y="2750364"/>
                </a:lnTo>
                <a:lnTo>
                  <a:pt x="7490581" y="2797000"/>
                </a:lnTo>
                <a:lnTo>
                  <a:pt x="7383555" y="2797000"/>
                </a:lnTo>
                <a:lnTo>
                  <a:pt x="7383555" y="2904026"/>
                </a:lnTo>
                <a:lnTo>
                  <a:pt x="7336321" y="2904026"/>
                </a:lnTo>
                <a:lnTo>
                  <a:pt x="7336321" y="2797000"/>
                </a:lnTo>
                <a:lnTo>
                  <a:pt x="7229295" y="2797000"/>
                </a:lnTo>
                <a:lnTo>
                  <a:pt x="7229295" y="2750364"/>
                </a:lnTo>
                <a:lnTo>
                  <a:pt x="7336321" y="2750364"/>
                </a:lnTo>
                <a:close/>
                <a:moveTo>
                  <a:pt x="6734228" y="2643340"/>
                </a:moveTo>
                <a:lnTo>
                  <a:pt x="6780864" y="2643340"/>
                </a:lnTo>
                <a:lnTo>
                  <a:pt x="6780864" y="2750364"/>
                </a:lnTo>
                <a:lnTo>
                  <a:pt x="6887890" y="2750364"/>
                </a:lnTo>
                <a:lnTo>
                  <a:pt x="6887890" y="2797000"/>
                </a:lnTo>
                <a:lnTo>
                  <a:pt x="6780864" y="2797000"/>
                </a:lnTo>
                <a:lnTo>
                  <a:pt x="6780864" y="2904026"/>
                </a:lnTo>
                <a:lnTo>
                  <a:pt x="6734228" y="2904026"/>
                </a:lnTo>
                <a:lnTo>
                  <a:pt x="6734228" y="2797000"/>
                </a:lnTo>
                <a:lnTo>
                  <a:pt x="6627202" y="2797000"/>
                </a:lnTo>
                <a:lnTo>
                  <a:pt x="6627202" y="2750364"/>
                </a:lnTo>
                <a:lnTo>
                  <a:pt x="6734228" y="2750364"/>
                </a:lnTo>
                <a:close/>
                <a:moveTo>
                  <a:pt x="6131537" y="2643340"/>
                </a:moveTo>
                <a:lnTo>
                  <a:pt x="6178771" y="2643340"/>
                </a:lnTo>
                <a:lnTo>
                  <a:pt x="6178771" y="2750364"/>
                </a:lnTo>
                <a:lnTo>
                  <a:pt x="6285797" y="2750364"/>
                </a:lnTo>
                <a:lnTo>
                  <a:pt x="6285797" y="2797000"/>
                </a:lnTo>
                <a:lnTo>
                  <a:pt x="6178771" y="2797000"/>
                </a:lnTo>
                <a:lnTo>
                  <a:pt x="6178771" y="2904026"/>
                </a:lnTo>
                <a:lnTo>
                  <a:pt x="6131537" y="2904026"/>
                </a:lnTo>
                <a:lnTo>
                  <a:pt x="6131537" y="2797000"/>
                </a:lnTo>
                <a:lnTo>
                  <a:pt x="6024511" y="2797000"/>
                </a:lnTo>
                <a:lnTo>
                  <a:pt x="6024511" y="2750364"/>
                </a:lnTo>
                <a:lnTo>
                  <a:pt x="6131537" y="2750364"/>
                </a:lnTo>
                <a:close/>
                <a:moveTo>
                  <a:pt x="5528846" y="2643340"/>
                </a:moveTo>
                <a:lnTo>
                  <a:pt x="5576080" y="2643340"/>
                </a:lnTo>
                <a:lnTo>
                  <a:pt x="5576080" y="2750364"/>
                </a:lnTo>
                <a:lnTo>
                  <a:pt x="5683106" y="2750364"/>
                </a:lnTo>
                <a:lnTo>
                  <a:pt x="5683106" y="2797000"/>
                </a:lnTo>
                <a:lnTo>
                  <a:pt x="5576080" y="2797000"/>
                </a:lnTo>
                <a:lnTo>
                  <a:pt x="5576080" y="2904026"/>
                </a:lnTo>
                <a:lnTo>
                  <a:pt x="5528846" y="2904026"/>
                </a:lnTo>
                <a:lnTo>
                  <a:pt x="5528846" y="2797000"/>
                </a:lnTo>
                <a:lnTo>
                  <a:pt x="5421820" y="2797000"/>
                </a:lnTo>
                <a:lnTo>
                  <a:pt x="5421820" y="2750364"/>
                </a:lnTo>
                <a:lnTo>
                  <a:pt x="5528846" y="2750364"/>
                </a:lnTo>
                <a:close/>
                <a:moveTo>
                  <a:pt x="4926753" y="2643340"/>
                </a:moveTo>
                <a:lnTo>
                  <a:pt x="4973389" y="2643340"/>
                </a:lnTo>
                <a:lnTo>
                  <a:pt x="4973389" y="2750364"/>
                </a:lnTo>
                <a:lnTo>
                  <a:pt x="5080415" y="2750364"/>
                </a:lnTo>
                <a:lnTo>
                  <a:pt x="5080415" y="2797000"/>
                </a:lnTo>
                <a:lnTo>
                  <a:pt x="4973389" y="2797000"/>
                </a:lnTo>
                <a:lnTo>
                  <a:pt x="4973389" y="2904026"/>
                </a:lnTo>
                <a:lnTo>
                  <a:pt x="4926753" y="2904026"/>
                </a:lnTo>
                <a:lnTo>
                  <a:pt x="4926753" y="2797000"/>
                </a:lnTo>
                <a:lnTo>
                  <a:pt x="4819727" y="2797000"/>
                </a:lnTo>
                <a:lnTo>
                  <a:pt x="4819727" y="2750364"/>
                </a:lnTo>
                <a:lnTo>
                  <a:pt x="4926753" y="2750364"/>
                </a:lnTo>
                <a:close/>
                <a:moveTo>
                  <a:pt x="4324063" y="2643340"/>
                </a:moveTo>
                <a:lnTo>
                  <a:pt x="4371297" y="2643340"/>
                </a:lnTo>
                <a:lnTo>
                  <a:pt x="4371297" y="2750364"/>
                </a:lnTo>
                <a:lnTo>
                  <a:pt x="4478323" y="2750364"/>
                </a:lnTo>
                <a:lnTo>
                  <a:pt x="4478323" y="2797000"/>
                </a:lnTo>
                <a:lnTo>
                  <a:pt x="4371297" y="2797000"/>
                </a:lnTo>
                <a:lnTo>
                  <a:pt x="4371297" y="2904026"/>
                </a:lnTo>
                <a:lnTo>
                  <a:pt x="4324063" y="2904026"/>
                </a:lnTo>
                <a:lnTo>
                  <a:pt x="4324063" y="2797000"/>
                </a:lnTo>
                <a:lnTo>
                  <a:pt x="4217037" y="2797000"/>
                </a:lnTo>
                <a:lnTo>
                  <a:pt x="4217037" y="2750364"/>
                </a:lnTo>
                <a:lnTo>
                  <a:pt x="4324063" y="2750364"/>
                </a:lnTo>
                <a:close/>
                <a:moveTo>
                  <a:pt x="3721970" y="2643340"/>
                </a:moveTo>
                <a:lnTo>
                  <a:pt x="3768606" y="2643340"/>
                </a:lnTo>
                <a:lnTo>
                  <a:pt x="3768606" y="2750364"/>
                </a:lnTo>
                <a:lnTo>
                  <a:pt x="3875632" y="2750364"/>
                </a:lnTo>
                <a:lnTo>
                  <a:pt x="3875632" y="2797000"/>
                </a:lnTo>
                <a:lnTo>
                  <a:pt x="3768606" y="2797000"/>
                </a:lnTo>
                <a:lnTo>
                  <a:pt x="3768606" y="2904026"/>
                </a:lnTo>
                <a:lnTo>
                  <a:pt x="3721970" y="2904026"/>
                </a:lnTo>
                <a:lnTo>
                  <a:pt x="3721970" y="2797000"/>
                </a:lnTo>
                <a:lnTo>
                  <a:pt x="3614944" y="2797000"/>
                </a:lnTo>
                <a:lnTo>
                  <a:pt x="3614944" y="2750364"/>
                </a:lnTo>
                <a:lnTo>
                  <a:pt x="3721970" y="2750364"/>
                </a:lnTo>
                <a:close/>
                <a:moveTo>
                  <a:pt x="3119317" y="2643340"/>
                </a:moveTo>
                <a:lnTo>
                  <a:pt x="3166552" y="2643340"/>
                </a:lnTo>
                <a:lnTo>
                  <a:pt x="3166552" y="2750364"/>
                </a:lnTo>
                <a:lnTo>
                  <a:pt x="3273578" y="2750364"/>
                </a:lnTo>
                <a:lnTo>
                  <a:pt x="3273578" y="2797000"/>
                </a:lnTo>
                <a:lnTo>
                  <a:pt x="3166552" y="2797000"/>
                </a:lnTo>
                <a:lnTo>
                  <a:pt x="3166552" y="2904026"/>
                </a:lnTo>
                <a:lnTo>
                  <a:pt x="3119317" y="2904026"/>
                </a:lnTo>
                <a:lnTo>
                  <a:pt x="3119317" y="2797000"/>
                </a:lnTo>
                <a:lnTo>
                  <a:pt x="3012289" y="2797000"/>
                </a:lnTo>
                <a:lnTo>
                  <a:pt x="3012289" y="2750364"/>
                </a:lnTo>
                <a:lnTo>
                  <a:pt x="3119317" y="2750364"/>
                </a:lnTo>
                <a:close/>
                <a:moveTo>
                  <a:pt x="2516620" y="2643340"/>
                </a:moveTo>
                <a:lnTo>
                  <a:pt x="2563855" y="2643340"/>
                </a:lnTo>
                <a:lnTo>
                  <a:pt x="2563855" y="2750364"/>
                </a:lnTo>
                <a:lnTo>
                  <a:pt x="2670882" y="2750364"/>
                </a:lnTo>
                <a:lnTo>
                  <a:pt x="2670882" y="2797000"/>
                </a:lnTo>
                <a:lnTo>
                  <a:pt x="2563855" y="2797000"/>
                </a:lnTo>
                <a:lnTo>
                  <a:pt x="2563855" y="2904026"/>
                </a:lnTo>
                <a:lnTo>
                  <a:pt x="2516620" y="2904026"/>
                </a:lnTo>
                <a:lnTo>
                  <a:pt x="2516620" y="2797000"/>
                </a:lnTo>
                <a:lnTo>
                  <a:pt x="2409593" y="2797000"/>
                </a:lnTo>
                <a:lnTo>
                  <a:pt x="2409593" y="2750364"/>
                </a:lnTo>
                <a:lnTo>
                  <a:pt x="2516620" y="2750364"/>
                </a:lnTo>
                <a:close/>
                <a:moveTo>
                  <a:pt x="1914523" y="2643340"/>
                </a:moveTo>
                <a:lnTo>
                  <a:pt x="1961159" y="2643340"/>
                </a:lnTo>
                <a:lnTo>
                  <a:pt x="1961159" y="2750364"/>
                </a:lnTo>
                <a:lnTo>
                  <a:pt x="2068185" y="2750364"/>
                </a:lnTo>
                <a:lnTo>
                  <a:pt x="2068185" y="2797000"/>
                </a:lnTo>
                <a:lnTo>
                  <a:pt x="1961159" y="2797000"/>
                </a:lnTo>
                <a:lnTo>
                  <a:pt x="1961159" y="2904026"/>
                </a:lnTo>
                <a:lnTo>
                  <a:pt x="1914523" y="2904026"/>
                </a:lnTo>
                <a:lnTo>
                  <a:pt x="1914523" y="2797000"/>
                </a:lnTo>
                <a:lnTo>
                  <a:pt x="1807494" y="2797000"/>
                </a:lnTo>
                <a:lnTo>
                  <a:pt x="1807494" y="2750364"/>
                </a:lnTo>
                <a:lnTo>
                  <a:pt x="1914523" y="2750364"/>
                </a:lnTo>
                <a:close/>
                <a:moveTo>
                  <a:pt x="1311825" y="2643340"/>
                </a:moveTo>
                <a:lnTo>
                  <a:pt x="1359060" y="2643340"/>
                </a:lnTo>
                <a:lnTo>
                  <a:pt x="1359060" y="2750364"/>
                </a:lnTo>
                <a:lnTo>
                  <a:pt x="1466087" y="2750364"/>
                </a:lnTo>
                <a:lnTo>
                  <a:pt x="1466087" y="2797000"/>
                </a:lnTo>
                <a:lnTo>
                  <a:pt x="1359060" y="2797000"/>
                </a:lnTo>
                <a:lnTo>
                  <a:pt x="1359060" y="2904026"/>
                </a:lnTo>
                <a:lnTo>
                  <a:pt x="1311825" y="2904026"/>
                </a:lnTo>
                <a:lnTo>
                  <a:pt x="1311825" y="2797000"/>
                </a:lnTo>
                <a:lnTo>
                  <a:pt x="1204803" y="2797000"/>
                </a:lnTo>
                <a:lnTo>
                  <a:pt x="1204803" y="2750364"/>
                </a:lnTo>
                <a:lnTo>
                  <a:pt x="1311825" y="2750364"/>
                </a:lnTo>
                <a:close/>
                <a:moveTo>
                  <a:pt x="709736" y="2643340"/>
                </a:moveTo>
                <a:lnTo>
                  <a:pt x="756373" y="2643340"/>
                </a:lnTo>
                <a:lnTo>
                  <a:pt x="756373" y="2750364"/>
                </a:lnTo>
                <a:lnTo>
                  <a:pt x="863398" y="2750364"/>
                </a:lnTo>
                <a:lnTo>
                  <a:pt x="863398" y="2797000"/>
                </a:lnTo>
                <a:lnTo>
                  <a:pt x="756373" y="2797000"/>
                </a:lnTo>
                <a:lnTo>
                  <a:pt x="756373" y="2904026"/>
                </a:lnTo>
                <a:lnTo>
                  <a:pt x="709736" y="2904026"/>
                </a:lnTo>
                <a:lnTo>
                  <a:pt x="709736" y="2797000"/>
                </a:lnTo>
                <a:lnTo>
                  <a:pt x="602711" y="2797000"/>
                </a:lnTo>
                <a:lnTo>
                  <a:pt x="602711" y="2750364"/>
                </a:lnTo>
                <a:lnTo>
                  <a:pt x="709736" y="2750364"/>
                </a:lnTo>
                <a:close/>
                <a:moveTo>
                  <a:pt x="107046" y="2643340"/>
                </a:moveTo>
                <a:lnTo>
                  <a:pt x="154281" y="2643340"/>
                </a:lnTo>
                <a:lnTo>
                  <a:pt x="154281" y="2750364"/>
                </a:lnTo>
                <a:lnTo>
                  <a:pt x="261307" y="2750364"/>
                </a:lnTo>
                <a:lnTo>
                  <a:pt x="261307" y="2797000"/>
                </a:lnTo>
                <a:lnTo>
                  <a:pt x="154281" y="2797000"/>
                </a:lnTo>
                <a:lnTo>
                  <a:pt x="154281" y="2904026"/>
                </a:lnTo>
                <a:lnTo>
                  <a:pt x="107046" y="2904026"/>
                </a:lnTo>
                <a:lnTo>
                  <a:pt x="107046" y="2797000"/>
                </a:lnTo>
                <a:lnTo>
                  <a:pt x="21" y="2797000"/>
                </a:lnTo>
                <a:lnTo>
                  <a:pt x="21" y="2750364"/>
                </a:lnTo>
                <a:lnTo>
                  <a:pt x="107046" y="2750364"/>
                </a:lnTo>
                <a:close/>
                <a:moveTo>
                  <a:pt x="10295963" y="2236761"/>
                </a:moveTo>
                <a:lnTo>
                  <a:pt x="10275634" y="2257090"/>
                </a:lnTo>
                <a:lnTo>
                  <a:pt x="10351568" y="2333025"/>
                </a:lnTo>
                <a:lnTo>
                  <a:pt x="10275634" y="2408960"/>
                </a:lnTo>
                <a:lnTo>
                  <a:pt x="10295963" y="2429290"/>
                </a:lnTo>
                <a:lnTo>
                  <a:pt x="10371897" y="2353353"/>
                </a:lnTo>
                <a:lnTo>
                  <a:pt x="10447831" y="2429290"/>
                </a:lnTo>
                <a:lnTo>
                  <a:pt x="10468160" y="2408960"/>
                </a:lnTo>
                <a:lnTo>
                  <a:pt x="10392226" y="2333025"/>
                </a:lnTo>
                <a:lnTo>
                  <a:pt x="10468160" y="2257090"/>
                </a:lnTo>
                <a:lnTo>
                  <a:pt x="10447831" y="2236761"/>
                </a:lnTo>
                <a:lnTo>
                  <a:pt x="10371897" y="2312696"/>
                </a:lnTo>
                <a:close/>
                <a:moveTo>
                  <a:pt x="9693870" y="2236761"/>
                </a:moveTo>
                <a:lnTo>
                  <a:pt x="9673541" y="2257090"/>
                </a:lnTo>
                <a:lnTo>
                  <a:pt x="9749475" y="2333025"/>
                </a:lnTo>
                <a:lnTo>
                  <a:pt x="9673541" y="2408960"/>
                </a:lnTo>
                <a:lnTo>
                  <a:pt x="9693870" y="2429290"/>
                </a:lnTo>
                <a:lnTo>
                  <a:pt x="9769804" y="2353353"/>
                </a:lnTo>
                <a:lnTo>
                  <a:pt x="9845738" y="2429290"/>
                </a:lnTo>
                <a:lnTo>
                  <a:pt x="9866067" y="2408960"/>
                </a:lnTo>
                <a:lnTo>
                  <a:pt x="9790133" y="2333025"/>
                </a:lnTo>
                <a:lnTo>
                  <a:pt x="9866067" y="2257090"/>
                </a:lnTo>
                <a:lnTo>
                  <a:pt x="9845738" y="2236761"/>
                </a:lnTo>
                <a:lnTo>
                  <a:pt x="9769804" y="2312696"/>
                </a:lnTo>
                <a:close/>
                <a:moveTo>
                  <a:pt x="9091179" y="2236761"/>
                </a:moveTo>
                <a:lnTo>
                  <a:pt x="9070850" y="2257090"/>
                </a:lnTo>
                <a:lnTo>
                  <a:pt x="9146785" y="2333025"/>
                </a:lnTo>
                <a:lnTo>
                  <a:pt x="9070850" y="2408960"/>
                </a:lnTo>
                <a:lnTo>
                  <a:pt x="9091179" y="2429290"/>
                </a:lnTo>
                <a:lnTo>
                  <a:pt x="9167113" y="2353353"/>
                </a:lnTo>
                <a:lnTo>
                  <a:pt x="9243048" y="2429290"/>
                </a:lnTo>
                <a:lnTo>
                  <a:pt x="9263377" y="2408960"/>
                </a:lnTo>
                <a:lnTo>
                  <a:pt x="9187442" y="2333025"/>
                </a:lnTo>
                <a:lnTo>
                  <a:pt x="9263377" y="2257090"/>
                </a:lnTo>
                <a:lnTo>
                  <a:pt x="9243048" y="2236761"/>
                </a:lnTo>
                <a:lnTo>
                  <a:pt x="9167113" y="2312696"/>
                </a:lnTo>
                <a:close/>
                <a:moveTo>
                  <a:pt x="8489086" y="2236761"/>
                </a:moveTo>
                <a:lnTo>
                  <a:pt x="8468757" y="2257090"/>
                </a:lnTo>
                <a:lnTo>
                  <a:pt x="8544691" y="2333025"/>
                </a:lnTo>
                <a:lnTo>
                  <a:pt x="8468757" y="2408960"/>
                </a:lnTo>
                <a:lnTo>
                  <a:pt x="8489086" y="2429290"/>
                </a:lnTo>
                <a:lnTo>
                  <a:pt x="8565020" y="2353353"/>
                </a:lnTo>
                <a:lnTo>
                  <a:pt x="8640954" y="2429290"/>
                </a:lnTo>
                <a:lnTo>
                  <a:pt x="8661283" y="2408960"/>
                </a:lnTo>
                <a:lnTo>
                  <a:pt x="8585349" y="2333025"/>
                </a:lnTo>
                <a:lnTo>
                  <a:pt x="8661283" y="2257090"/>
                </a:lnTo>
                <a:lnTo>
                  <a:pt x="8640954" y="2236761"/>
                </a:lnTo>
                <a:lnTo>
                  <a:pt x="8565020" y="2312696"/>
                </a:lnTo>
                <a:close/>
                <a:moveTo>
                  <a:pt x="7886396" y="2236761"/>
                </a:moveTo>
                <a:lnTo>
                  <a:pt x="7866067" y="2257090"/>
                </a:lnTo>
                <a:lnTo>
                  <a:pt x="7942001" y="2333025"/>
                </a:lnTo>
                <a:lnTo>
                  <a:pt x="7866067" y="2408960"/>
                </a:lnTo>
                <a:lnTo>
                  <a:pt x="7886396" y="2429290"/>
                </a:lnTo>
                <a:lnTo>
                  <a:pt x="7962330" y="2353353"/>
                </a:lnTo>
                <a:lnTo>
                  <a:pt x="8038264" y="2429290"/>
                </a:lnTo>
                <a:lnTo>
                  <a:pt x="8058593" y="2408960"/>
                </a:lnTo>
                <a:lnTo>
                  <a:pt x="7982659" y="2333025"/>
                </a:lnTo>
                <a:lnTo>
                  <a:pt x="8058593" y="2257090"/>
                </a:lnTo>
                <a:lnTo>
                  <a:pt x="8038264" y="2236761"/>
                </a:lnTo>
                <a:lnTo>
                  <a:pt x="7962330" y="2312696"/>
                </a:lnTo>
                <a:close/>
                <a:moveTo>
                  <a:pt x="7283705" y="2236761"/>
                </a:moveTo>
                <a:lnTo>
                  <a:pt x="7263376" y="2257090"/>
                </a:lnTo>
                <a:lnTo>
                  <a:pt x="7339310" y="2333025"/>
                </a:lnTo>
                <a:lnTo>
                  <a:pt x="7263376" y="2408960"/>
                </a:lnTo>
                <a:lnTo>
                  <a:pt x="7283705" y="2429290"/>
                </a:lnTo>
                <a:lnTo>
                  <a:pt x="7359639" y="2353353"/>
                </a:lnTo>
                <a:lnTo>
                  <a:pt x="7435573" y="2429290"/>
                </a:lnTo>
                <a:lnTo>
                  <a:pt x="7455902" y="2408960"/>
                </a:lnTo>
                <a:lnTo>
                  <a:pt x="7379968" y="2333025"/>
                </a:lnTo>
                <a:lnTo>
                  <a:pt x="7455902" y="2257090"/>
                </a:lnTo>
                <a:lnTo>
                  <a:pt x="7435573" y="2236761"/>
                </a:lnTo>
                <a:lnTo>
                  <a:pt x="7359639" y="2312696"/>
                </a:lnTo>
                <a:close/>
                <a:moveTo>
                  <a:pt x="6681612" y="2236761"/>
                </a:moveTo>
                <a:lnTo>
                  <a:pt x="6661283" y="2257090"/>
                </a:lnTo>
                <a:lnTo>
                  <a:pt x="6737217" y="2333025"/>
                </a:lnTo>
                <a:lnTo>
                  <a:pt x="6661283" y="2408960"/>
                </a:lnTo>
                <a:lnTo>
                  <a:pt x="6681612" y="2429290"/>
                </a:lnTo>
                <a:lnTo>
                  <a:pt x="6757546" y="2353353"/>
                </a:lnTo>
                <a:lnTo>
                  <a:pt x="6833480" y="2429290"/>
                </a:lnTo>
                <a:lnTo>
                  <a:pt x="6853809" y="2408960"/>
                </a:lnTo>
                <a:lnTo>
                  <a:pt x="6777875" y="2333025"/>
                </a:lnTo>
                <a:lnTo>
                  <a:pt x="6853809" y="2257090"/>
                </a:lnTo>
                <a:lnTo>
                  <a:pt x="6833480" y="2236761"/>
                </a:lnTo>
                <a:lnTo>
                  <a:pt x="6757546" y="2312696"/>
                </a:lnTo>
                <a:close/>
                <a:moveTo>
                  <a:pt x="6078921" y="2236761"/>
                </a:moveTo>
                <a:lnTo>
                  <a:pt x="6058592" y="2257090"/>
                </a:lnTo>
                <a:lnTo>
                  <a:pt x="6134526" y="2333025"/>
                </a:lnTo>
                <a:lnTo>
                  <a:pt x="6058592" y="2408960"/>
                </a:lnTo>
                <a:lnTo>
                  <a:pt x="6078921" y="2429290"/>
                </a:lnTo>
                <a:lnTo>
                  <a:pt x="6154855" y="2353353"/>
                </a:lnTo>
                <a:lnTo>
                  <a:pt x="6230789" y="2429290"/>
                </a:lnTo>
                <a:lnTo>
                  <a:pt x="6251118" y="2408960"/>
                </a:lnTo>
                <a:lnTo>
                  <a:pt x="6175184" y="2333025"/>
                </a:lnTo>
                <a:lnTo>
                  <a:pt x="6251118" y="2257090"/>
                </a:lnTo>
                <a:lnTo>
                  <a:pt x="6230789" y="2236761"/>
                </a:lnTo>
                <a:lnTo>
                  <a:pt x="6154855" y="2312696"/>
                </a:lnTo>
                <a:close/>
                <a:moveTo>
                  <a:pt x="5476828" y="2236761"/>
                </a:moveTo>
                <a:lnTo>
                  <a:pt x="5456499" y="2257090"/>
                </a:lnTo>
                <a:lnTo>
                  <a:pt x="5532433" y="2333025"/>
                </a:lnTo>
                <a:lnTo>
                  <a:pt x="5456499" y="2408960"/>
                </a:lnTo>
                <a:lnTo>
                  <a:pt x="5476828" y="2429290"/>
                </a:lnTo>
                <a:lnTo>
                  <a:pt x="5552762" y="2353353"/>
                </a:lnTo>
                <a:lnTo>
                  <a:pt x="5628697" y="2429290"/>
                </a:lnTo>
                <a:lnTo>
                  <a:pt x="5649025" y="2408960"/>
                </a:lnTo>
                <a:lnTo>
                  <a:pt x="5573091" y="2333025"/>
                </a:lnTo>
                <a:lnTo>
                  <a:pt x="5649025" y="2257090"/>
                </a:lnTo>
                <a:lnTo>
                  <a:pt x="5628697" y="2236761"/>
                </a:lnTo>
                <a:lnTo>
                  <a:pt x="5552762" y="2312696"/>
                </a:lnTo>
                <a:close/>
                <a:moveTo>
                  <a:pt x="4874137" y="2236761"/>
                </a:moveTo>
                <a:lnTo>
                  <a:pt x="4853808" y="2257090"/>
                </a:lnTo>
                <a:lnTo>
                  <a:pt x="4929742" y="2333025"/>
                </a:lnTo>
                <a:lnTo>
                  <a:pt x="4853808" y="2408960"/>
                </a:lnTo>
                <a:lnTo>
                  <a:pt x="4874137" y="2429290"/>
                </a:lnTo>
                <a:lnTo>
                  <a:pt x="4950071" y="2353353"/>
                </a:lnTo>
                <a:lnTo>
                  <a:pt x="5026005" y="2429290"/>
                </a:lnTo>
                <a:lnTo>
                  <a:pt x="5046334" y="2408960"/>
                </a:lnTo>
                <a:lnTo>
                  <a:pt x="4970400" y="2333025"/>
                </a:lnTo>
                <a:lnTo>
                  <a:pt x="5046334" y="2257090"/>
                </a:lnTo>
                <a:lnTo>
                  <a:pt x="5026005" y="2236761"/>
                </a:lnTo>
                <a:lnTo>
                  <a:pt x="4950071" y="2312696"/>
                </a:lnTo>
                <a:close/>
                <a:moveTo>
                  <a:pt x="4271446" y="2236761"/>
                </a:moveTo>
                <a:lnTo>
                  <a:pt x="4251117" y="2257090"/>
                </a:lnTo>
                <a:lnTo>
                  <a:pt x="4327052" y="2333025"/>
                </a:lnTo>
                <a:lnTo>
                  <a:pt x="4251117" y="2408960"/>
                </a:lnTo>
                <a:lnTo>
                  <a:pt x="4271446" y="2429290"/>
                </a:lnTo>
                <a:lnTo>
                  <a:pt x="4347380" y="2353353"/>
                </a:lnTo>
                <a:lnTo>
                  <a:pt x="4423315" y="2429290"/>
                </a:lnTo>
                <a:lnTo>
                  <a:pt x="4443644" y="2408960"/>
                </a:lnTo>
                <a:lnTo>
                  <a:pt x="4367709" y="2333025"/>
                </a:lnTo>
                <a:lnTo>
                  <a:pt x="4443644" y="2257090"/>
                </a:lnTo>
                <a:lnTo>
                  <a:pt x="4423315" y="2236761"/>
                </a:lnTo>
                <a:lnTo>
                  <a:pt x="4347380" y="2312696"/>
                </a:lnTo>
                <a:close/>
                <a:moveTo>
                  <a:pt x="3669354" y="2236761"/>
                </a:moveTo>
                <a:lnTo>
                  <a:pt x="3649025" y="2257090"/>
                </a:lnTo>
                <a:lnTo>
                  <a:pt x="3724959" y="2333025"/>
                </a:lnTo>
                <a:lnTo>
                  <a:pt x="3649025" y="2408960"/>
                </a:lnTo>
                <a:lnTo>
                  <a:pt x="3669354" y="2429290"/>
                </a:lnTo>
                <a:lnTo>
                  <a:pt x="3745288" y="2353353"/>
                </a:lnTo>
                <a:lnTo>
                  <a:pt x="3821222" y="2429290"/>
                </a:lnTo>
                <a:lnTo>
                  <a:pt x="3841551" y="2408960"/>
                </a:lnTo>
                <a:lnTo>
                  <a:pt x="3765617" y="2333025"/>
                </a:lnTo>
                <a:lnTo>
                  <a:pt x="3841551" y="2257090"/>
                </a:lnTo>
                <a:lnTo>
                  <a:pt x="3821222" y="2236761"/>
                </a:lnTo>
                <a:lnTo>
                  <a:pt x="3745288" y="2312696"/>
                </a:lnTo>
                <a:close/>
                <a:moveTo>
                  <a:pt x="3067299" y="2236761"/>
                </a:moveTo>
                <a:lnTo>
                  <a:pt x="3046969" y="2257090"/>
                </a:lnTo>
                <a:lnTo>
                  <a:pt x="3122904" y="2333025"/>
                </a:lnTo>
                <a:lnTo>
                  <a:pt x="3046969" y="2408960"/>
                </a:lnTo>
                <a:lnTo>
                  <a:pt x="3067299" y="2429290"/>
                </a:lnTo>
                <a:lnTo>
                  <a:pt x="3142637" y="2353353"/>
                </a:lnTo>
                <a:lnTo>
                  <a:pt x="3218573" y="2429290"/>
                </a:lnTo>
                <a:lnTo>
                  <a:pt x="3238902" y="2408960"/>
                </a:lnTo>
                <a:lnTo>
                  <a:pt x="3162966" y="2333025"/>
                </a:lnTo>
                <a:lnTo>
                  <a:pt x="3238902" y="2257090"/>
                </a:lnTo>
                <a:lnTo>
                  <a:pt x="3218573" y="2236761"/>
                </a:lnTo>
                <a:lnTo>
                  <a:pt x="3142637" y="2312696"/>
                </a:lnTo>
                <a:close/>
                <a:moveTo>
                  <a:pt x="2464603" y="2236761"/>
                </a:moveTo>
                <a:lnTo>
                  <a:pt x="2444274" y="2257090"/>
                </a:lnTo>
                <a:lnTo>
                  <a:pt x="2520209" y="2333025"/>
                </a:lnTo>
                <a:lnTo>
                  <a:pt x="2444274" y="2408960"/>
                </a:lnTo>
                <a:lnTo>
                  <a:pt x="2464603" y="2429290"/>
                </a:lnTo>
                <a:lnTo>
                  <a:pt x="2540539" y="2353353"/>
                </a:lnTo>
                <a:lnTo>
                  <a:pt x="2616473" y="2429290"/>
                </a:lnTo>
                <a:lnTo>
                  <a:pt x="2636802" y="2408960"/>
                </a:lnTo>
                <a:lnTo>
                  <a:pt x="2560868" y="2333025"/>
                </a:lnTo>
                <a:lnTo>
                  <a:pt x="2636802" y="2257090"/>
                </a:lnTo>
                <a:lnTo>
                  <a:pt x="2616473" y="2236761"/>
                </a:lnTo>
                <a:lnTo>
                  <a:pt x="2540539" y="2312696"/>
                </a:lnTo>
                <a:close/>
                <a:moveTo>
                  <a:pt x="1861907" y="2236761"/>
                </a:moveTo>
                <a:lnTo>
                  <a:pt x="1841576" y="2257090"/>
                </a:lnTo>
                <a:lnTo>
                  <a:pt x="1917513" y="2333025"/>
                </a:lnTo>
                <a:lnTo>
                  <a:pt x="1841576" y="2408960"/>
                </a:lnTo>
                <a:lnTo>
                  <a:pt x="1861907" y="2429290"/>
                </a:lnTo>
                <a:lnTo>
                  <a:pt x="1937842" y="2353353"/>
                </a:lnTo>
                <a:lnTo>
                  <a:pt x="2013776" y="2429290"/>
                </a:lnTo>
                <a:lnTo>
                  <a:pt x="2034105" y="2408960"/>
                </a:lnTo>
                <a:lnTo>
                  <a:pt x="1958171" y="2333025"/>
                </a:lnTo>
                <a:lnTo>
                  <a:pt x="2034105" y="2257090"/>
                </a:lnTo>
                <a:lnTo>
                  <a:pt x="2013776" y="2236761"/>
                </a:lnTo>
                <a:lnTo>
                  <a:pt x="1937842" y="2312696"/>
                </a:lnTo>
                <a:close/>
                <a:moveTo>
                  <a:pt x="1259808" y="2236761"/>
                </a:moveTo>
                <a:lnTo>
                  <a:pt x="1239481" y="2257090"/>
                </a:lnTo>
                <a:lnTo>
                  <a:pt x="1315413" y="2333025"/>
                </a:lnTo>
                <a:lnTo>
                  <a:pt x="1239481" y="2408960"/>
                </a:lnTo>
                <a:lnTo>
                  <a:pt x="1259808" y="2429290"/>
                </a:lnTo>
                <a:lnTo>
                  <a:pt x="1335743" y="2353353"/>
                </a:lnTo>
                <a:lnTo>
                  <a:pt x="1411677" y="2429290"/>
                </a:lnTo>
                <a:lnTo>
                  <a:pt x="1432005" y="2408960"/>
                </a:lnTo>
                <a:lnTo>
                  <a:pt x="1356071" y="2333025"/>
                </a:lnTo>
                <a:lnTo>
                  <a:pt x="1432005" y="2257090"/>
                </a:lnTo>
                <a:lnTo>
                  <a:pt x="1411677" y="2236761"/>
                </a:lnTo>
                <a:lnTo>
                  <a:pt x="1335743" y="2312696"/>
                </a:lnTo>
                <a:close/>
                <a:moveTo>
                  <a:pt x="657121" y="2236761"/>
                </a:moveTo>
                <a:lnTo>
                  <a:pt x="636793" y="2257090"/>
                </a:lnTo>
                <a:lnTo>
                  <a:pt x="712726" y="2333025"/>
                </a:lnTo>
                <a:lnTo>
                  <a:pt x="636793" y="2408960"/>
                </a:lnTo>
                <a:lnTo>
                  <a:pt x="657121" y="2429290"/>
                </a:lnTo>
                <a:lnTo>
                  <a:pt x="733055" y="2353353"/>
                </a:lnTo>
                <a:lnTo>
                  <a:pt x="808989" y="2429290"/>
                </a:lnTo>
                <a:lnTo>
                  <a:pt x="829318" y="2408960"/>
                </a:lnTo>
                <a:lnTo>
                  <a:pt x="753384" y="2333025"/>
                </a:lnTo>
                <a:lnTo>
                  <a:pt x="829318" y="2257090"/>
                </a:lnTo>
                <a:lnTo>
                  <a:pt x="808989" y="2236761"/>
                </a:lnTo>
                <a:lnTo>
                  <a:pt x="733055" y="2312696"/>
                </a:lnTo>
                <a:close/>
                <a:moveTo>
                  <a:pt x="55028" y="2236761"/>
                </a:moveTo>
                <a:lnTo>
                  <a:pt x="34699" y="2257090"/>
                </a:lnTo>
                <a:lnTo>
                  <a:pt x="110633" y="2333025"/>
                </a:lnTo>
                <a:lnTo>
                  <a:pt x="34101" y="2408960"/>
                </a:lnTo>
                <a:lnTo>
                  <a:pt x="54430" y="2429290"/>
                </a:lnTo>
                <a:lnTo>
                  <a:pt x="130364" y="2353353"/>
                </a:lnTo>
                <a:lnTo>
                  <a:pt x="206299" y="2429290"/>
                </a:lnTo>
                <a:lnTo>
                  <a:pt x="226627" y="2408960"/>
                </a:lnTo>
                <a:lnTo>
                  <a:pt x="150693" y="2333025"/>
                </a:lnTo>
                <a:lnTo>
                  <a:pt x="226627" y="2257090"/>
                </a:lnTo>
                <a:lnTo>
                  <a:pt x="206299" y="2236761"/>
                </a:lnTo>
                <a:lnTo>
                  <a:pt x="130364" y="2312696"/>
                </a:lnTo>
                <a:close/>
                <a:moveTo>
                  <a:pt x="1259808" y="2211051"/>
                </a:moveTo>
                <a:lnTo>
                  <a:pt x="1335743" y="2286986"/>
                </a:lnTo>
                <a:lnTo>
                  <a:pt x="1411677" y="2211051"/>
                </a:lnTo>
                <a:lnTo>
                  <a:pt x="1457716" y="2257090"/>
                </a:lnTo>
                <a:lnTo>
                  <a:pt x="1381183" y="2333025"/>
                </a:lnTo>
                <a:lnTo>
                  <a:pt x="1457118" y="2408960"/>
                </a:lnTo>
                <a:lnTo>
                  <a:pt x="1411080" y="2454999"/>
                </a:lnTo>
                <a:lnTo>
                  <a:pt x="1335144" y="2379063"/>
                </a:lnTo>
                <a:lnTo>
                  <a:pt x="1259808" y="2454400"/>
                </a:lnTo>
                <a:lnTo>
                  <a:pt x="1213772" y="2408363"/>
                </a:lnTo>
                <a:lnTo>
                  <a:pt x="1289703" y="2332426"/>
                </a:lnTo>
                <a:lnTo>
                  <a:pt x="1213772" y="2257090"/>
                </a:lnTo>
                <a:close/>
                <a:moveTo>
                  <a:pt x="55028" y="2211051"/>
                </a:moveTo>
                <a:lnTo>
                  <a:pt x="130962" y="2286986"/>
                </a:lnTo>
                <a:lnTo>
                  <a:pt x="206896" y="2211051"/>
                </a:lnTo>
                <a:lnTo>
                  <a:pt x="252935" y="2257090"/>
                </a:lnTo>
                <a:lnTo>
                  <a:pt x="177001" y="2333025"/>
                </a:lnTo>
                <a:lnTo>
                  <a:pt x="252935" y="2408960"/>
                </a:lnTo>
                <a:lnTo>
                  <a:pt x="206896" y="2454999"/>
                </a:lnTo>
                <a:lnTo>
                  <a:pt x="130962" y="2379063"/>
                </a:lnTo>
                <a:lnTo>
                  <a:pt x="55028" y="2454400"/>
                </a:lnTo>
                <a:lnTo>
                  <a:pt x="8989" y="2408363"/>
                </a:lnTo>
                <a:lnTo>
                  <a:pt x="84923" y="2332426"/>
                </a:lnTo>
                <a:lnTo>
                  <a:pt x="8989" y="2257090"/>
                </a:lnTo>
                <a:close/>
                <a:moveTo>
                  <a:pt x="10295963" y="2210453"/>
                </a:moveTo>
                <a:lnTo>
                  <a:pt x="10371897" y="2286389"/>
                </a:lnTo>
                <a:lnTo>
                  <a:pt x="10447831" y="2210453"/>
                </a:lnTo>
                <a:lnTo>
                  <a:pt x="10493870" y="2256492"/>
                </a:lnTo>
                <a:lnTo>
                  <a:pt x="10417936" y="2332426"/>
                </a:lnTo>
                <a:lnTo>
                  <a:pt x="10493870" y="2408361"/>
                </a:lnTo>
                <a:lnTo>
                  <a:pt x="10447831" y="2454400"/>
                </a:lnTo>
                <a:lnTo>
                  <a:pt x="10371897" y="2378465"/>
                </a:lnTo>
                <a:lnTo>
                  <a:pt x="10295963" y="2454400"/>
                </a:lnTo>
                <a:lnTo>
                  <a:pt x="10249924" y="2408361"/>
                </a:lnTo>
                <a:lnTo>
                  <a:pt x="10325858" y="2332426"/>
                </a:lnTo>
                <a:lnTo>
                  <a:pt x="10249924" y="2256492"/>
                </a:lnTo>
                <a:close/>
                <a:moveTo>
                  <a:pt x="9693272" y="2210453"/>
                </a:moveTo>
                <a:lnTo>
                  <a:pt x="9769206" y="2286389"/>
                </a:lnTo>
                <a:lnTo>
                  <a:pt x="9845140" y="2210453"/>
                </a:lnTo>
                <a:lnTo>
                  <a:pt x="9891180" y="2256492"/>
                </a:lnTo>
                <a:lnTo>
                  <a:pt x="9815245" y="2332426"/>
                </a:lnTo>
                <a:lnTo>
                  <a:pt x="9891180" y="2408361"/>
                </a:lnTo>
                <a:lnTo>
                  <a:pt x="9845140" y="2454400"/>
                </a:lnTo>
                <a:lnTo>
                  <a:pt x="9769206" y="2378465"/>
                </a:lnTo>
                <a:lnTo>
                  <a:pt x="9693272" y="2454400"/>
                </a:lnTo>
                <a:lnTo>
                  <a:pt x="9647233" y="2408361"/>
                </a:lnTo>
                <a:lnTo>
                  <a:pt x="9723167" y="2332426"/>
                </a:lnTo>
                <a:lnTo>
                  <a:pt x="9647233" y="2256492"/>
                </a:lnTo>
                <a:close/>
                <a:moveTo>
                  <a:pt x="9091777" y="2210453"/>
                </a:moveTo>
                <a:lnTo>
                  <a:pt x="9167711" y="2286389"/>
                </a:lnTo>
                <a:lnTo>
                  <a:pt x="9243645" y="2210453"/>
                </a:lnTo>
                <a:lnTo>
                  <a:pt x="9289684" y="2256492"/>
                </a:lnTo>
                <a:lnTo>
                  <a:pt x="9213750" y="2332426"/>
                </a:lnTo>
                <a:lnTo>
                  <a:pt x="9289684" y="2408361"/>
                </a:lnTo>
                <a:lnTo>
                  <a:pt x="9243645" y="2454400"/>
                </a:lnTo>
                <a:lnTo>
                  <a:pt x="9167711" y="2378465"/>
                </a:lnTo>
                <a:lnTo>
                  <a:pt x="9091777" y="2454400"/>
                </a:lnTo>
                <a:lnTo>
                  <a:pt x="9045738" y="2408361"/>
                </a:lnTo>
                <a:lnTo>
                  <a:pt x="9121672" y="2332426"/>
                </a:lnTo>
                <a:lnTo>
                  <a:pt x="9045738" y="2256492"/>
                </a:lnTo>
                <a:close/>
                <a:moveTo>
                  <a:pt x="8488488" y="2210453"/>
                </a:moveTo>
                <a:lnTo>
                  <a:pt x="8564422" y="2286389"/>
                </a:lnTo>
                <a:lnTo>
                  <a:pt x="8640356" y="2210453"/>
                </a:lnTo>
                <a:lnTo>
                  <a:pt x="8686396" y="2256492"/>
                </a:lnTo>
                <a:lnTo>
                  <a:pt x="8610461" y="2332426"/>
                </a:lnTo>
                <a:lnTo>
                  <a:pt x="8686396" y="2408361"/>
                </a:lnTo>
                <a:lnTo>
                  <a:pt x="8640356" y="2454400"/>
                </a:lnTo>
                <a:lnTo>
                  <a:pt x="8564422" y="2378465"/>
                </a:lnTo>
                <a:lnTo>
                  <a:pt x="8488488" y="2454400"/>
                </a:lnTo>
                <a:lnTo>
                  <a:pt x="8442449" y="2408361"/>
                </a:lnTo>
                <a:lnTo>
                  <a:pt x="8518383" y="2332426"/>
                </a:lnTo>
                <a:lnTo>
                  <a:pt x="8442449" y="2256492"/>
                </a:lnTo>
                <a:close/>
                <a:moveTo>
                  <a:pt x="7886396" y="2210453"/>
                </a:moveTo>
                <a:lnTo>
                  <a:pt x="7962330" y="2286389"/>
                </a:lnTo>
                <a:lnTo>
                  <a:pt x="8038264" y="2210453"/>
                </a:lnTo>
                <a:lnTo>
                  <a:pt x="8084303" y="2256492"/>
                </a:lnTo>
                <a:lnTo>
                  <a:pt x="8008369" y="2332426"/>
                </a:lnTo>
                <a:lnTo>
                  <a:pt x="8084303" y="2408361"/>
                </a:lnTo>
                <a:lnTo>
                  <a:pt x="8038264" y="2454400"/>
                </a:lnTo>
                <a:lnTo>
                  <a:pt x="7962330" y="2378465"/>
                </a:lnTo>
                <a:lnTo>
                  <a:pt x="7886396" y="2454400"/>
                </a:lnTo>
                <a:lnTo>
                  <a:pt x="7840357" y="2408361"/>
                </a:lnTo>
                <a:lnTo>
                  <a:pt x="7916291" y="2332426"/>
                </a:lnTo>
                <a:lnTo>
                  <a:pt x="7840357" y="2256492"/>
                </a:lnTo>
                <a:close/>
                <a:moveTo>
                  <a:pt x="7283705" y="2210453"/>
                </a:moveTo>
                <a:lnTo>
                  <a:pt x="7359639" y="2286389"/>
                </a:lnTo>
                <a:lnTo>
                  <a:pt x="7435573" y="2210453"/>
                </a:lnTo>
                <a:lnTo>
                  <a:pt x="7481613" y="2256492"/>
                </a:lnTo>
                <a:lnTo>
                  <a:pt x="7405678" y="2332426"/>
                </a:lnTo>
                <a:lnTo>
                  <a:pt x="7481613" y="2408361"/>
                </a:lnTo>
                <a:lnTo>
                  <a:pt x="7435573" y="2454400"/>
                </a:lnTo>
                <a:lnTo>
                  <a:pt x="7359639" y="2378465"/>
                </a:lnTo>
                <a:lnTo>
                  <a:pt x="7283705" y="2454400"/>
                </a:lnTo>
                <a:lnTo>
                  <a:pt x="7237666" y="2408361"/>
                </a:lnTo>
                <a:lnTo>
                  <a:pt x="7313600" y="2332426"/>
                </a:lnTo>
                <a:lnTo>
                  <a:pt x="7237666" y="2256492"/>
                </a:lnTo>
                <a:close/>
                <a:moveTo>
                  <a:pt x="6681612" y="2210453"/>
                </a:moveTo>
                <a:lnTo>
                  <a:pt x="6757546" y="2286389"/>
                </a:lnTo>
                <a:lnTo>
                  <a:pt x="6833480" y="2210453"/>
                </a:lnTo>
                <a:lnTo>
                  <a:pt x="6879519" y="2256492"/>
                </a:lnTo>
                <a:lnTo>
                  <a:pt x="6803585" y="2332426"/>
                </a:lnTo>
                <a:lnTo>
                  <a:pt x="6879519" y="2408361"/>
                </a:lnTo>
                <a:lnTo>
                  <a:pt x="6833480" y="2454400"/>
                </a:lnTo>
                <a:lnTo>
                  <a:pt x="6757546" y="2378465"/>
                </a:lnTo>
                <a:lnTo>
                  <a:pt x="6681612" y="2454400"/>
                </a:lnTo>
                <a:lnTo>
                  <a:pt x="6635573" y="2408361"/>
                </a:lnTo>
                <a:lnTo>
                  <a:pt x="6711507" y="2332426"/>
                </a:lnTo>
                <a:lnTo>
                  <a:pt x="6635573" y="2256492"/>
                </a:lnTo>
                <a:close/>
                <a:moveTo>
                  <a:pt x="6078921" y="2210453"/>
                </a:moveTo>
                <a:lnTo>
                  <a:pt x="6154855" y="2286389"/>
                </a:lnTo>
                <a:lnTo>
                  <a:pt x="6230789" y="2210453"/>
                </a:lnTo>
                <a:lnTo>
                  <a:pt x="6276829" y="2256492"/>
                </a:lnTo>
                <a:lnTo>
                  <a:pt x="6200894" y="2332426"/>
                </a:lnTo>
                <a:lnTo>
                  <a:pt x="6276829" y="2408361"/>
                </a:lnTo>
                <a:lnTo>
                  <a:pt x="6230789" y="2454400"/>
                </a:lnTo>
                <a:lnTo>
                  <a:pt x="6154855" y="2378465"/>
                </a:lnTo>
                <a:lnTo>
                  <a:pt x="6078921" y="2454400"/>
                </a:lnTo>
                <a:lnTo>
                  <a:pt x="6032882" y="2408361"/>
                </a:lnTo>
                <a:lnTo>
                  <a:pt x="6108816" y="2332426"/>
                </a:lnTo>
                <a:lnTo>
                  <a:pt x="6032882" y="2256492"/>
                </a:lnTo>
                <a:close/>
                <a:moveTo>
                  <a:pt x="5476828" y="2210453"/>
                </a:moveTo>
                <a:lnTo>
                  <a:pt x="5552762" y="2286389"/>
                </a:lnTo>
                <a:lnTo>
                  <a:pt x="5628697" y="2210453"/>
                </a:lnTo>
                <a:lnTo>
                  <a:pt x="5674735" y="2256492"/>
                </a:lnTo>
                <a:lnTo>
                  <a:pt x="5598801" y="2332426"/>
                </a:lnTo>
                <a:lnTo>
                  <a:pt x="5674735" y="2408361"/>
                </a:lnTo>
                <a:lnTo>
                  <a:pt x="5628099" y="2454400"/>
                </a:lnTo>
                <a:lnTo>
                  <a:pt x="5552164" y="2378465"/>
                </a:lnTo>
                <a:lnTo>
                  <a:pt x="5476828" y="2454400"/>
                </a:lnTo>
                <a:lnTo>
                  <a:pt x="5430789" y="2408361"/>
                </a:lnTo>
                <a:lnTo>
                  <a:pt x="5506723" y="2332426"/>
                </a:lnTo>
                <a:lnTo>
                  <a:pt x="5430789" y="2256492"/>
                </a:lnTo>
                <a:close/>
                <a:moveTo>
                  <a:pt x="4874137" y="2210453"/>
                </a:moveTo>
                <a:lnTo>
                  <a:pt x="4950071" y="2286389"/>
                </a:lnTo>
                <a:lnTo>
                  <a:pt x="5026005" y="2210453"/>
                </a:lnTo>
                <a:lnTo>
                  <a:pt x="5072044" y="2256492"/>
                </a:lnTo>
                <a:lnTo>
                  <a:pt x="4996110" y="2332426"/>
                </a:lnTo>
                <a:lnTo>
                  <a:pt x="5072044" y="2408361"/>
                </a:lnTo>
                <a:lnTo>
                  <a:pt x="5026005" y="2454400"/>
                </a:lnTo>
                <a:lnTo>
                  <a:pt x="4950071" y="2378465"/>
                </a:lnTo>
                <a:lnTo>
                  <a:pt x="4874137" y="2454400"/>
                </a:lnTo>
                <a:lnTo>
                  <a:pt x="4828098" y="2408361"/>
                </a:lnTo>
                <a:lnTo>
                  <a:pt x="4904032" y="2332426"/>
                </a:lnTo>
                <a:lnTo>
                  <a:pt x="4828098" y="2256492"/>
                </a:lnTo>
                <a:close/>
                <a:moveTo>
                  <a:pt x="4272044" y="2210453"/>
                </a:moveTo>
                <a:lnTo>
                  <a:pt x="4347978" y="2286389"/>
                </a:lnTo>
                <a:lnTo>
                  <a:pt x="4423913" y="2210453"/>
                </a:lnTo>
                <a:lnTo>
                  <a:pt x="4469951" y="2256492"/>
                </a:lnTo>
                <a:lnTo>
                  <a:pt x="4394017" y="2332426"/>
                </a:lnTo>
                <a:lnTo>
                  <a:pt x="4469951" y="2408361"/>
                </a:lnTo>
                <a:lnTo>
                  <a:pt x="4423913" y="2454400"/>
                </a:lnTo>
                <a:lnTo>
                  <a:pt x="4347978" y="2378465"/>
                </a:lnTo>
                <a:lnTo>
                  <a:pt x="4272044" y="2454400"/>
                </a:lnTo>
                <a:lnTo>
                  <a:pt x="4226005" y="2408361"/>
                </a:lnTo>
                <a:lnTo>
                  <a:pt x="4301939" y="2332426"/>
                </a:lnTo>
                <a:lnTo>
                  <a:pt x="4226005" y="2256492"/>
                </a:lnTo>
                <a:close/>
                <a:moveTo>
                  <a:pt x="3668756" y="2210453"/>
                </a:moveTo>
                <a:lnTo>
                  <a:pt x="3744690" y="2286389"/>
                </a:lnTo>
                <a:lnTo>
                  <a:pt x="3820624" y="2210453"/>
                </a:lnTo>
                <a:lnTo>
                  <a:pt x="3866663" y="2256492"/>
                </a:lnTo>
                <a:lnTo>
                  <a:pt x="3790729" y="2332426"/>
                </a:lnTo>
                <a:lnTo>
                  <a:pt x="3866663" y="2408361"/>
                </a:lnTo>
                <a:lnTo>
                  <a:pt x="3820624" y="2454400"/>
                </a:lnTo>
                <a:lnTo>
                  <a:pt x="3744690" y="2378465"/>
                </a:lnTo>
                <a:lnTo>
                  <a:pt x="3668756" y="2454400"/>
                </a:lnTo>
                <a:lnTo>
                  <a:pt x="3622717" y="2408361"/>
                </a:lnTo>
                <a:lnTo>
                  <a:pt x="3698651" y="2332426"/>
                </a:lnTo>
                <a:lnTo>
                  <a:pt x="3622717" y="2256492"/>
                </a:lnTo>
                <a:close/>
                <a:moveTo>
                  <a:pt x="3067299" y="2210453"/>
                </a:moveTo>
                <a:lnTo>
                  <a:pt x="3143233" y="2286389"/>
                </a:lnTo>
                <a:lnTo>
                  <a:pt x="3219171" y="2210453"/>
                </a:lnTo>
                <a:lnTo>
                  <a:pt x="3265209" y="2256492"/>
                </a:lnTo>
                <a:lnTo>
                  <a:pt x="3189275" y="2332426"/>
                </a:lnTo>
                <a:lnTo>
                  <a:pt x="3265209" y="2408361"/>
                </a:lnTo>
                <a:lnTo>
                  <a:pt x="3218573" y="2454400"/>
                </a:lnTo>
                <a:lnTo>
                  <a:pt x="3142637" y="2378465"/>
                </a:lnTo>
                <a:lnTo>
                  <a:pt x="3067299" y="2454400"/>
                </a:lnTo>
                <a:lnTo>
                  <a:pt x="3021260" y="2408361"/>
                </a:lnTo>
                <a:lnTo>
                  <a:pt x="3097194" y="2332426"/>
                </a:lnTo>
                <a:lnTo>
                  <a:pt x="3021260" y="2256492"/>
                </a:lnTo>
                <a:close/>
                <a:moveTo>
                  <a:pt x="2464603" y="2210453"/>
                </a:moveTo>
                <a:lnTo>
                  <a:pt x="2540539" y="2286389"/>
                </a:lnTo>
                <a:lnTo>
                  <a:pt x="2616473" y="2210453"/>
                </a:lnTo>
                <a:lnTo>
                  <a:pt x="2662513" y="2256492"/>
                </a:lnTo>
                <a:lnTo>
                  <a:pt x="2586578" y="2332426"/>
                </a:lnTo>
                <a:lnTo>
                  <a:pt x="2662513" y="2408361"/>
                </a:lnTo>
                <a:lnTo>
                  <a:pt x="2616473" y="2454400"/>
                </a:lnTo>
                <a:lnTo>
                  <a:pt x="2540539" y="2378465"/>
                </a:lnTo>
                <a:lnTo>
                  <a:pt x="2464603" y="2454400"/>
                </a:lnTo>
                <a:lnTo>
                  <a:pt x="2418563" y="2408361"/>
                </a:lnTo>
                <a:lnTo>
                  <a:pt x="2494498" y="2332426"/>
                </a:lnTo>
                <a:lnTo>
                  <a:pt x="2418563" y="2256492"/>
                </a:lnTo>
                <a:close/>
                <a:moveTo>
                  <a:pt x="1861907" y="2210453"/>
                </a:moveTo>
                <a:lnTo>
                  <a:pt x="1937842" y="2286389"/>
                </a:lnTo>
                <a:lnTo>
                  <a:pt x="2013776" y="2210453"/>
                </a:lnTo>
                <a:lnTo>
                  <a:pt x="2059815" y="2256492"/>
                </a:lnTo>
                <a:lnTo>
                  <a:pt x="1983881" y="2332426"/>
                </a:lnTo>
                <a:lnTo>
                  <a:pt x="2059815" y="2408361"/>
                </a:lnTo>
                <a:lnTo>
                  <a:pt x="2013776" y="2454400"/>
                </a:lnTo>
                <a:lnTo>
                  <a:pt x="1937842" y="2378465"/>
                </a:lnTo>
                <a:lnTo>
                  <a:pt x="1861907" y="2454400"/>
                </a:lnTo>
                <a:lnTo>
                  <a:pt x="1815866" y="2408361"/>
                </a:lnTo>
                <a:lnTo>
                  <a:pt x="1891803" y="2332426"/>
                </a:lnTo>
                <a:lnTo>
                  <a:pt x="1815866" y="2256492"/>
                </a:lnTo>
                <a:close/>
                <a:moveTo>
                  <a:pt x="657121" y="2210453"/>
                </a:moveTo>
                <a:lnTo>
                  <a:pt x="733055" y="2286389"/>
                </a:lnTo>
                <a:lnTo>
                  <a:pt x="808989" y="2210453"/>
                </a:lnTo>
                <a:lnTo>
                  <a:pt x="855028" y="2256492"/>
                </a:lnTo>
                <a:lnTo>
                  <a:pt x="779095" y="2332426"/>
                </a:lnTo>
                <a:lnTo>
                  <a:pt x="855028" y="2408361"/>
                </a:lnTo>
                <a:lnTo>
                  <a:pt x="808989" y="2454400"/>
                </a:lnTo>
                <a:lnTo>
                  <a:pt x="733055" y="2378465"/>
                </a:lnTo>
                <a:lnTo>
                  <a:pt x="657121" y="2454400"/>
                </a:lnTo>
                <a:lnTo>
                  <a:pt x="611082" y="2408361"/>
                </a:lnTo>
                <a:lnTo>
                  <a:pt x="687016" y="2332426"/>
                </a:lnTo>
                <a:lnTo>
                  <a:pt x="611082" y="2256492"/>
                </a:lnTo>
                <a:close/>
                <a:moveTo>
                  <a:pt x="10348579" y="1762030"/>
                </a:moveTo>
                <a:lnTo>
                  <a:pt x="10395813" y="1762030"/>
                </a:lnTo>
                <a:lnTo>
                  <a:pt x="10395813" y="1869056"/>
                </a:lnTo>
                <a:lnTo>
                  <a:pt x="10502838" y="1869056"/>
                </a:lnTo>
                <a:lnTo>
                  <a:pt x="10502838" y="1916291"/>
                </a:lnTo>
                <a:lnTo>
                  <a:pt x="10395813" y="1916291"/>
                </a:lnTo>
                <a:lnTo>
                  <a:pt x="10395813" y="2023316"/>
                </a:lnTo>
                <a:lnTo>
                  <a:pt x="10348579" y="2023316"/>
                </a:lnTo>
                <a:lnTo>
                  <a:pt x="10348579" y="1916291"/>
                </a:lnTo>
                <a:lnTo>
                  <a:pt x="10241553" y="1916291"/>
                </a:lnTo>
                <a:lnTo>
                  <a:pt x="10241553" y="1869056"/>
                </a:lnTo>
                <a:lnTo>
                  <a:pt x="10348579" y="1869056"/>
                </a:lnTo>
                <a:close/>
                <a:moveTo>
                  <a:pt x="9746486" y="1762030"/>
                </a:moveTo>
                <a:lnTo>
                  <a:pt x="9793123" y="1762030"/>
                </a:lnTo>
                <a:lnTo>
                  <a:pt x="9793123" y="1869056"/>
                </a:lnTo>
                <a:lnTo>
                  <a:pt x="9900148" y="1869056"/>
                </a:lnTo>
                <a:lnTo>
                  <a:pt x="9900148" y="1916291"/>
                </a:lnTo>
                <a:lnTo>
                  <a:pt x="9793123" y="1916291"/>
                </a:lnTo>
                <a:lnTo>
                  <a:pt x="9793123" y="2023316"/>
                </a:lnTo>
                <a:lnTo>
                  <a:pt x="9746486" y="2023316"/>
                </a:lnTo>
                <a:lnTo>
                  <a:pt x="9746486" y="1916291"/>
                </a:lnTo>
                <a:lnTo>
                  <a:pt x="9639460" y="1916291"/>
                </a:lnTo>
                <a:lnTo>
                  <a:pt x="9639460" y="1869056"/>
                </a:lnTo>
                <a:lnTo>
                  <a:pt x="9746486" y="1869056"/>
                </a:lnTo>
                <a:close/>
                <a:moveTo>
                  <a:pt x="9143796" y="1762030"/>
                </a:moveTo>
                <a:lnTo>
                  <a:pt x="9191030" y="1762030"/>
                </a:lnTo>
                <a:lnTo>
                  <a:pt x="9191030" y="1869056"/>
                </a:lnTo>
                <a:lnTo>
                  <a:pt x="9298055" y="1869056"/>
                </a:lnTo>
                <a:lnTo>
                  <a:pt x="9298055" y="1916291"/>
                </a:lnTo>
                <a:lnTo>
                  <a:pt x="9191030" y="1916291"/>
                </a:lnTo>
                <a:lnTo>
                  <a:pt x="9191030" y="2023316"/>
                </a:lnTo>
                <a:lnTo>
                  <a:pt x="9143796" y="2023316"/>
                </a:lnTo>
                <a:lnTo>
                  <a:pt x="9143796" y="1916291"/>
                </a:lnTo>
                <a:lnTo>
                  <a:pt x="9036770" y="1916291"/>
                </a:lnTo>
                <a:lnTo>
                  <a:pt x="9036770" y="1869056"/>
                </a:lnTo>
                <a:lnTo>
                  <a:pt x="9143796" y="1869056"/>
                </a:lnTo>
                <a:close/>
                <a:moveTo>
                  <a:pt x="8541105" y="1762030"/>
                </a:moveTo>
                <a:lnTo>
                  <a:pt x="8588339" y="1762030"/>
                </a:lnTo>
                <a:lnTo>
                  <a:pt x="8588339" y="1869056"/>
                </a:lnTo>
                <a:lnTo>
                  <a:pt x="8695365" y="1869056"/>
                </a:lnTo>
                <a:lnTo>
                  <a:pt x="8695365" y="1916291"/>
                </a:lnTo>
                <a:lnTo>
                  <a:pt x="8588339" y="1916291"/>
                </a:lnTo>
                <a:lnTo>
                  <a:pt x="8588339" y="2023316"/>
                </a:lnTo>
                <a:lnTo>
                  <a:pt x="8541105" y="2023316"/>
                </a:lnTo>
                <a:lnTo>
                  <a:pt x="8541105" y="1916291"/>
                </a:lnTo>
                <a:lnTo>
                  <a:pt x="8434079" y="1916291"/>
                </a:lnTo>
                <a:lnTo>
                  <a:pt x="8434079" y="1869056"/>
                </a:lnTo>
                <a:lnTo>
                  <a:pt x="8541105" y="1869056"/>
                </a:lnTo>
                <a:close/>
                <a:moveTo>
                  <a:pt x="7939012" y="1762030"/>
                </a:moveTo>
                <a:lnTo>
                  <a:pt x="7985648" y="1762030"/>
                </a:lnTo>
                <a:lnTo>
                  <a:pt x="7985648" y="1869056"/>
                </a:lnTo>
                <a:lnTo>
                  <a:pt x="8092674" y="1869056"/>
                </a:lnTo>
                <a:lnTo>
                  <a:pt x="8092674" y="1916291"/>
                </a:lnTo>
                <a:lnTo>
                  <a:pt x="7985648" y="1916291"/>
                </a:lnTo>
                <a:lnTo>
                  <a:pt x="7985648" y="2023316"/>
                </a:lnTo>
                <a:lnTo>
                  <a:pt x="7939012" y="2023316"/>
                </a:lnTo>
                <a:lnTo>
                  <a:pt x="7939012" y="1916291"/>
                </a:lnTo>
                <a:lnTo>
                  <a:pt x="7831986" y="1916291"/>
                </a:lnTo>
                <a:lnTo>
                  <a:pt x="7831986" y="1869056"/>
                </a:lnTo>
                <a:lnTo>
                  <a:pt x="7939012" y="1869056"/>
                </a:lnTo>
                <a:close/>
                <a:moveTo>
                  <a:pt x="7336321" y="1762030"/>
                </a:moveTo>
                <a:lnTo>
                  <a:pt x="7383555" y="1762030"/>
                </a:lnTo>
                <a:lnTo>
                  <a:pt x="7383555" y="1869056"/>
                </a:lnTo>
                <a:lnTo>
                  <a:pt x="7490581" y="1869056"/>
                </a:lnTo>
                <a:lnTo>
                  <a:pt x="7490581" y="1916291"/>
                </a:lnTo>
                <a:lnTo>
                  <a:pt x="7383555" y="1916291"/>
                </a:lnTo>
                <a:lnTo>
                  <a:pt x="7383555" y="2023316"/>
                </a:lnTo>
                <a:lnTo>
                  <a:pt x="7336321" y="2023316"/>
                </a:lnTo>
                <a:lnTo>
                  <a:pt x="7336321" y="1916291"/>
                </a:lnTo>
                <a:lnTo>
                  <a:pt x="7229295" y="1916291"/>
                </a:lnTo>
                <a:lnTo>
                  <a:pt x="7229295" y="1869056"/>
                </a:lnTo>
                <a:lnTo>
                  <a:pt x="7336321" y="1869056"/>
                </a:lnTo>
                <a:close/>
                <a:moveTo>
                  <a:pt x="6734228" y="1762030"/>
                </a:moveTo>
                <a:lnTo>
                  <a:pt x="6780864" y="1762030"/>
                </a:lnTo>
                <a:lnTo>
                  <a:pt x="6780864" y="1869056"/>
                </a:lnTo>
                <a:lnTo>
                  <a:pt x="6887890" y="1869056"/>
                </a:lnTo>
                <a:lnTo>
                  <a:pt x="6887890" y="1916291"/>
                </a:lnTo>
                <a:lnTo>
                  <a:pt x="6780864" y="1916291"/>
                </a:lnTo>
                <a:lnTo>
                  <a:pt x="6780864" y="2023316"/>
                </a:lnTo>
                <a:lnTo>
                  <a:pt x="6734228" y="2023316"/>
                </a:lnTo>
                <a:lnTo>
                  <a:pt x="6734228" y="1916291"/>
                </a:lnTo>
                <a:lnTo>
                  <a:pt x="6627202" y="1916291"/>
                </a:lnTo>
                <a:lnTo>
                  <a:pt x="6627202" y="1869056"/>
                </a:lnTo>
                <a:lnTo>
                  <a:pt x="6734228" y="1869056"/>
                </a:lnTo>
                <a:close/>
                <a:moveTo>
                  <a:pt x="6131537" y="1762030"/>
                </a:moveTo>
                <a:lnTo>
                  <a:pt x="6178771" y="1762030"/>
                </a:lnTo>
                <a:lnTo>
                  <a:pt x="6178771" y="1869056"/>
                </a:lnTo>
                <a:lnTo>
                  <a:pt x="6285797" y="1869056"/>
                </a:lnTo>
                <a:lnTo>
                  <a:pt x="6285797" y="1916291"/>
                </a:lnTo>
                <a:lnTo>
                  <a:pt x="6178771" y="1916291"/>
                </a:lnTo>
                <a:lnTo>
                  <a:pt x="6178771" y="2023316"/>
                </a:lnTo>
                <a:lnTo>
                  <a:pt x="6131537" y="2023316"/>
                </a:lnTo>
                <a:lnTo>
                  <a:pt x="6131537" y="1916291"/>
                </a:lnTo>
                <a:lnTo>
                  <a:pt x="6024511" y="1916291"/>
                </a:lnTo>
                <a:lnTo>
                  <a:pt x="6024511" y="1869056"/>
                </a:lnTo>
                <a:lnTo>
                  <a:pt x="6131537" y="1869056"/>
                </a:lnTo>
                <a:close/>
                <a:moveTo>
                  <a:pt x="5528846" y="1762030"/>
                </a:moveTo>
                <a:lnTo>
                  <a:pt x="5576080" y="1762030"/>
                </a:lnTo>
                <a:lnTo>
                  <a:pt x="5576080" y="1869056"/>
                </a:lnTo>
                <a:lnTo>
                  <a:pt x="5683106" y="1869056"/>
                </a:lnTo>
                <a:lnTo>
                  <a:pt x="5683106" y="1916291"/>
                </a:lnTo>
                <a:lnTo>
                  <a:pt x="5576080" y="1916291"/>
                </a:lnTo>
                <a:lnTo>
                  <a:pt x="5576080" y="2023316"/>
                </a:lnTo>
                <a:lnTo>
                  <a:pt x="5528846" y="2023316"/>
                </a:lnTo>
                <a:lnTo>
                  <a:pt x="5528846" y="1916291"/>
                </a:lnTo>
                <a:lnTo>
                  <a:pt x="5421820" y="1916291"/>
                </a:lnTo>
                <a:lnTo>
                  <a:pt x="5421820" y="1869056"/>
                </a:lnTo>
                <a:lnTo>
                  <a:pt x="5528846" y="1869056"/>
                </a:lnTo>
                <a:close/>
                <a:moveTo>
                  <a:pt x="4926753" y="1762030"/>
                </a:moveTo>
                <a:lnTo>
                  <a:pt x="4973389" y="1762030"/>
                </a:lnTo>
                <a:lnTo>
                  <a:pt x="4973389" y="1869056"/>
                </a:lnTo>
                <a:lnTo>
                  <a:pt x="5080415" y="1869056"/>
                </a:lnTo>
                <a:lnTo>
                  <a:pt x="5080415" y="1916291"/>
                </a:lnTo>
                <a:lnTo>
                  <a:pt x="4973389" y="1916291"/>
                </a:lnTo>
                <a:lnTo>
                  <a:pt x="4973389" y="2023316"/>
                </a:lnTo>
                <a:lnTo>
                  <a:pt x="4926753" y="2023316"/>
                </a:lnTo>
                <a:lnTo>
                  <a:pt x="4926753" y="1916291"/>
                </a:lnTo>
                <a:lnTo>
                  <a:pt x="4819727" y="1916291"/>
                </a:lnTo>
                <a:lnTo>
                  <a:pt x="4819727" y="1869056"/>
                </a:lnTo>
                <a:lnTo>
                  <a:pt x="4926753" y="1869056"/>
                </a:lnTo>
                <a:close/>
                <a:moveTo>
                  <a:pt x="4324063" y="1762030"/>
                </a:moveTo>
                <a:lnTo>
                  <a:pt x="4371297" y="1762030"/>
                </a:lnTo>
                <a:lnTo>
                  <a:pt x="4371297" y="1869056"/>
                </a:lnTo>
                <a:lnTo>
                  <a:pt x="4478323" y="1869056"/>
                </a:lnTo>
                <a:lnTo>
                  <a:pt x="4478323" y="1916291"/>
                </a:lnTo>
                <a:lnTo>
                  <a:pt x="4371297" y="1916291"/>
                </a:lnTo>
                <a:lnTo>
                  <a:pt x="4371297" y="2023316"/>
                </a:lnTo>
                <a:lnTo>
                  <a:pt x="4324063" y="2023316"/>
                </a:lnTo>
                <a:lnTo>
                  <a:pt x="4324063" y="1916291"/>
                </a:lnTo>
                <a:lnTo>
                  <a:pt x="4217037" y="1916291"/>
                </a:lnTo>
                <a:lnTo>
                  <a:pt x="4217037" y="1869056"/>
                </a:lnTo>
                <a:lnTo>
                  <a:pt x="4324063" y="1869056"/>
                </a:lnTo>
                <a:close/>
                <a:moveTo>
                  <a:pt x="3721970" y="1762030"/>
                </a:moveTo>
                <a:lnTo>
                  <a:pt x="3768606" y="1762030"/>
                </a:lnTo>
                <a:lnTo>
                  <a:pt x="3768606" y="1869056"/>
                </a:lnTo>
                <a:lnTo>
                  <a:pt x="3875632" y="1869056"/>
                </a:lnTo>
                <a:lnTo>
                  <a:pt x="3875632" y="1916291"/>
                </a:lnTo>
                <a:lnTo>
                  <a:pt x="3768606" y="1916291"/>
                </a:lnTo>
                <a:lnTo>
                  <a:pt x="3768606" y="2023316"/>
                </a:lnTo>
                <a:lnTo>
                  <a:pt x="3721970" y="2023316"/>
                </a:lnTo>
                <a:lnTo>
                  <a:pt x="3721970" y="1916291"/>
                </a:lnTo>
                <a:lnTo>
                  <a:pt x="3614944" y="1916291"/>
                </a:lnTo>
                <a:lnTo>
                  <a:pt x="3614944" y="1869056"/>
                </a:lnTo>
                <a:lnTo>
                  <a:pt x="3721970" y="1869056"/>
                </a:lnTo>
                <a:close/>
                <a:moveTo>
                  <a:pt x="3119325" y="1762030"/>
                </a:moveTo>
                <a:lnTo>
                  <a:pt x="3166560" y="1762030"/>
                </a:lnTo>
                <a:lnTo>
                  <a:pt x="3166560" y="1869056"/>
                </a:lnTo>
                <a:lnTo>
                  <a:pt x="3273586" y="1869056"/>
                </a:lnTo>
                <a:lnTo>
                  <a:pt x="3273586" y="1916291"/>
                </a:lnTo>
                <a:lnTo>
                  <a:pt x="3166560" y="1916291"/>
                </a:lnTo>
                <a:lnTo>
                  <a:pt x="3166560" y="2023316"/>
                </a:lnTo>
                <a:lnTo>
                  <a:pt x="3119325" y="2023316"/>
                </a:lnTo>
                <a:lnTo>
                  <a:pt x="3119325" y="1916291"/>
                </a:lnTo>
                <a:lnTo>
                  <a:pt x="3012297" y="1916291"/>
                </a:lnTo>
                <a:lnTo>
                  <a:pt x="3012297" y="1869056"/>
                </a:lnTo>
                <a:lnTo>
                  <a:pt x="3119325" y="1869056"/>
                </a:lnTo>
                <a:close/>
                <a:moveTo>
                  <a:pt x="2516626" y="1762030"/>
                </a:moveTo>
                <a:lnTo>
                  <a:pt x="2563862" y="1762030"/>
                </a:lnTo>
                <a:lnTo>
                  <a:pt x="2563862" y="1869056"/>
                </a:lnTo>
                <a:lnTo>
                  <a:pt x="2670889" y="1869056"/>
                </a:lnTo>
                <a:lnTo>
                  <a:pt x="2670889" y="1916291"/>
                </a:lnTo>
                <a:lnTo>
                  <a:pt x="2563862" y="1916291"/>
                </a:lnTo>
                <a:lnTo>
                  <a:pt x="2563862" y="2023316"/>
                </a:lnTo>
                <a:lnTo>
                  <a:pt x="2516626" y="2023316"/>
                </a:lnTo>
                <a:lnTo>
                  <a:pt x="2516626" y="1916291"/>
                </a:lnTo>
                <a:lnTo>
                  <a:pt x="2409599" y="1916291"/>
                </a:lnTo>
                <a:lnTo>
                  <a:pt x="2409599" y="1869056"/>
                </a:lnTo>
                <a:lnTo>
                  <a:pt x="2516626" y="1869056"/>
                </a:lnTo>
                <a:close/>
                <a:moveTo>
                  <a:pt x="1914528" y="1762030"/>
                </a:moveTo>
                <a:lnTo>
                  <a:pt x="1961164" y="1762030"/>
                </a:lnTo>
                <a:lnTo>
                  <a:pt x="1961164" y="1869056"/>
                </a:lnTo>
                <a:lnTo>
                  <a:pt x="2068191" y="1869056"/>
                </a:lnTo>
                <a:lnTo>
                  <a:pt x="2068191" y="1916291"/>
                </a:lnTo>
                <a:lnTo>
                  <a:pt x="1961164" y="1916291"/>
                </a:lnTo>
                <a:lnTo>
                  <a:pt x="1961164" y="2023316"/>
                </a:lnTo>
                <a:lnTo>
                  <a:pt x="1914528" y="2023316"/>
                </a:lnTo>
                <a:lnTo>
                  <a:pt x="1914528" y="1916291"/>
                </a:lnTo>
                <a:lnTo>
                  <a:pt x="1807500" y="1916291"/>
                </a:lnTo>
                <a:lnTo>
                  <a:pt x="1807500" y="1869056"/>
                </a:lnTo>
                <a:lnTo>
                  <a:pt x="1914528" y="1869056"/>
                </a:lnTo>
                <a:close/>
                <a:moveTo>
                  <a:pt x="1311829" y="1762030"/>
                </a:moveTo>
                <a:lnTo>
                  <a:pt x="1359064" y="1762030"/>
                </a:lnTo>
                <a:lnTo>
                  <a:pt x="1359064" y="1869056"/>
                </a:lnTo>
                <a:lnTo>
                  <a:pt x="1466092" y="1869056"/>
                </a:lnTo>
                <a:lnTo>
                  <a:pt x="1466092" y="1916291"/>
                </a:lnTo>
                <a:lnTo>
                  <a:pt x="1359064" y="1916291"/>
                </a:lnTo>
                <a:lnTo>
                  <a:pt x="1359064" y="2023316"/>
                </a:lnTo>
                <a:lnTo>
                  <a:pt x="1311829" y="2023316"/>
                </a:lnTo>
                <a:lnTo>
                  <a:pt x="1311829" y="1916291"/>
                </a:lnTo>
                <a:lnTo>
                  <a:pt x="1204808" y="1916291"/>
                </a:lnTo>
                <a:lnTo>
                  <a:pt x="1204808" y="1869056"/>
                </a:lnTo>
                <a:lnTo>
                  <a:pt x="1311829" y="1869056"/>
                </a:lnTo>
                <a:close/>
                <a:moveTo>
                  <a:pt x="709741" y="1762030"/>
                </a:moveTo>
                <a:lnTo>
                  <a:pt x="756378" y="1762030"/>
                </a:lnTo>
                <a:lnTo>
                  <a:pt x="756378" y="1869056"/>
                </a:lnTo>
                <a:lnTo>
                  <a:pt x="863403" y="1869056"/>
                </a:lnTo>
                <a:lnTo>
                  <a:pt x="863403" y="1916291"/>
                </a:lnTo>
                <a:lnTo>
                  <a:pt x="756378" y="1916291"/>
                </a:lnTo>
                <a:lnTo>
                  <a:pt x="756378" y="2023316"/>
                </a:lnTo>
                <a:lnTo>
                  <a:pt x="709741" y="2023316"/>
                </a:lnTo>
                <a:lnTo>
                  <a:pt x="709741" y="1916291"/>
                </a:lnTo>
                <a:lnTo>
                  <a:pt x="602716" y="1916291"/>
                </a:lnTo>
                <a:lnTo>
                  <a:pt x="602716" y="1869056"/>
                </a:lnTo>
                <a:lnTo>
                  <a:pt x="709741" y="1869056"/>
                </a:lnTo>
                <a:close/>
                <a:moveTo>
                  <a:pt x="107051" y="1762030"/>
                </a:moveTo>
                <a:lnTo>
                  <a:pt x="154286" y="1762030"/>
                </a:lnTo>
                <a:lnTo>
                  <a:pt x="154286" y="1869056"/>
                </a:lnTo>
                <a:lnTo>
                  <a:pt x="261312" y="1869056"/>
                </a:lnTo>
                <a:lnTo>
                  <a:pt x="261312" y="1916291"/>
                </a:lnTo>
                <a:lnTo>
                  <a:pt x="154286" y="1916291"/>
                </a:lnTo>
                <a:lnTo>
                  <a:pt x="154286" y="2023316"/>
                </a:lnTo>
                <a:lnTo>
                  <a:pt x="107051" y="2023316"/>
                </a:lnTo>
                <a:lnTo>
                  <a:pt x="107051" y="1916291"/>
                </a:lnTo>
                <a:lnTo>
                  <a:pt x="27" y="1916291"/>
                </a:lnTo>
                <a:lnTo>
                  <a:pt x="27" y="1869056"/>
                </a:lnTo>
                <a:lnTo>
                  <a:pt x="107051" y="1869056"/>
                </a:lnTo>
                <a:close/>
                <a:moveTo>
                  <a:pt x="10295963" y="1356053"/>
                </a:moveTo>
                <a:lnTo>
                  <a:pt x="10275634" y="1376382"/>
                </a:lnTo>
                <a:lnTo>
                  <a:pt x="10351568" y="1452316"/>
                </a:lnTo>
                <a:lnTo>
                  <a:pt x="10275634" y="1528250"/>
                </a:lnTo>
                <a:lnTo>
                  <a:pt x="10295963" y="1548579"/>
                </a:lnTo>
                <a:lnTo>
                  <a:pt x="10371897" y="1472646"/>
                </a:lnTo>
                <a:lnTo>
                  <a:pt x="10447831" y="1548579"/>
                </a:lnTo>
                <a:lnTo>
                  <a:pt x="10468160" y="1528250"/>
                </a:lnTo>
                <a:lnTo>
                  <a:pt x="10392226" y="1452316"/>
                </a:lnTo>
                <a:lnTo>
                  <a:pt x="10468160" y="1376382"/>
                </a:lnTo>
                <a:lnTo>
                  <a:pt x="10447831" y="1356053"/>
                </a:lnTo>
                <a:lnTo>
                  <a:pt x="10371897" y="1431986"/>
                </a:lnTo>
                <a:close/>
                <a:moveTo>
                  <a:pt x="9693870" y="1356053"/>
                </a:moveTo>
                <a:lnTo>
                  <a:pt x="9673541" y="1376382"/>
                </a:lnTo>
                <a:lnTo>
                  <a:pt x="9749475" y="1452316"/>
                </a:lnTo>
                <a:lnTo>
                  <a:pt x="9673541" y="1528250"/>
                </a:lnTo>
                <a:lnTo>
                  <a:pt x="9693870" y="1548579"/>
                </a:lnTo>
                <a:lnTo>
                  <a:pt x="9769804" y="1472646"/>
                </a:lnTo>
                <a:lnTo>
                  <a:pt x="9845738" y="1548579"/>
                </a:lnTo>
                <a:lnTo>
                  <a:pt x="9866067" y="1528250"/>
                </a:lnTo>
                <a:lnTo>
                  <a:pt x="9790133" y="1452316"/>
                </a:lnTo>
                <a:lnTo>
                  <a:pt x="9866067" y="1376382"/>
                </a:lnTo>
                <a:lnTo>
                  <a:pt x="9845738" y="1356053"/>
                </a:lnTo>
                <a:lnTo>
                  <a:pt x="9769804" y="1431986"/>
                </a:lnTo>
                <a:close/>
                <a:moveTo>
                  <a:pt x="9091179" y="1356053"/>
                </a:moveTo>
                <a:lnTo>
                  <a:pt x="9070850" y="1376382"/>
                </a:lnTo>
                <a:lnTo>
                  <a:pt x="9146785" y="1452316"/>
                </a:lnTo>
                <a:lnTo>
                  <a:pt x="9070850" y="1528250"/>
                </a:lnTo>
                <a:lnTo>
                  <a:pt x="9091179" y="1548579"/>
                </a:lnTo>
                <a:lnTo>
                  <a:pt x="9167113" y="1472646"/>
                </a:lnTo>
                <a:lnTo>
                  <a:pt x="9243048" y="1548579"/>
                </a:lnTo>
                <a:lnTo>
                  <a:pt x="9263377" y="1528250"/>
                </a:lnTo>
                <a:lnTo>
                  <a:pt x="9187442" y="1452316"/>
                </a:lnTo>
                <a:lnTo>
                  <a:pt x="9263377" y="1376382"/>
                </a:lnTo>
                <a:lnTo>
                  <a:pt x="9243048" y="1356053"/>
                </a:lnTo>
                <a:lnTo>
                  <a:pt x="9167113" y="1431986"/>
                </a:lnTo>
                <a:close/>
                <a:moveTo>
                  <a:pt x="7886396" y="1356053"/>
                </a:moveTo>
                <a:lnTo>
                  <a:pt x="7866067" y="1376382"/>
                </a:lnTo>
                <a:lnTo>
                  <a:pt x="7942001" y="1452316"/>
                </a:lnTo>
                <a:lnTo>
                  <a:pt x="7866067" y="1528250"/>
                </a:lnTo>
                <a:lnTo>
                  <a:pt x="7886396" y="1548579"/>
                </a:lnTo>
                <a:lnTo>
                  <a:pt x="7962330" y="1472646"/>
                </a:lnTo>
                <a:lnTo>
                  <a:pt x="8038264" y="1548579"/>
                </a:lnTo>
                <a:lnTo>
                  <a:pt x="8058593" y="1528250"/>
                </a:lnTo>
                <a:lnTo>
                  <a:pt x="7982659" y="1452316"/>
                </a:lnTo>
                <a:lnTo>
                  <a:pt x="8058593" y="1376382"/>
                </a:lnTo>
                <a:lnTo>
                  <a:pt x="8038264" y="1356053"/>
                </a:lnTo>
                <a:lnTo>
                  <a:pt x="7962330" y="1431986"/>
                </a:lnTo>
                <a:close/>
                <a:moveTo>
                  <a:pt x="7283705" y="1356053"/>
                </a:moveTo>
                <a:lnTo>
                  <a:pt x="7263376" y="1376382"/>
                </a:lnTo>
                <a:lnTo>
                  <a:pt x="7339310" y="1452316"/>
                </a:lnTo>
                <a:lnTo>
                  <a:pt x="7263376" y="1528250"/>
                </a:lnTo>
                <a:lnTo>
                  <a:pt x="7283705" y="1548579"/>
                </a:lnTo>
                <a:lnTo>
                  <a:pt x="7359639" y="1472646"/>
                </a:lnTo>
                <a:lnTo>
                  <a:pt x="7435573" y="1548579"/>
                </a:lnTo>
                <a:lnTo>
                  <a:pt x="7455902" y="1528250"/>
                </a:lnTo>
                <a:lnTo>
                  <a:pt x="7379968" y="1452316"/>
                </a:lnTo>
                <a:lnTo>
                  <a:pt x="7455902" y="1376382"/>
                </a:lnTo>
                <a:lnTo>
                  <a:pt x="7435573" y="1356053"/>
                </a:lnTo>
                <a:lnTo>
                  <a:pt x="7359639" y="1431986"/>
                </a:lnTo>
                <a:close/>
                <a:moveTo>
                  <a:pt x="6681612" y="1356053"/>
                </a:moveTo>
                <a:lnTo>
                  <a:pt x="6661283" y="1376382"/>
                </a:lnTo>
                <a:lnTo>
                  <a:pt x="6737217" y="1452316"/>
                </a:lnTo>
                <a:lnTo>
                  <a:pt x="6661283" y="1528250"/>
                </a:lnTo>
                <a:lnTo>
                  <a:pt x="6681612" y="1548579"/>
                </a:lnTo>
                <a:lnTo>
                  <a:pt x="6757546" y="1472646"/>
                </a:lnTo>
                <a:lnTo>
                  <a:pt x="6833480" y="1548579"/>
                </a:lnTo>
                <a:lnTo>
                  <a:pt x="6853809" y="1528250"/>
                </a:lnTo>
                <a:lnTo>
                  <a:pt x="6777875" y="1452316"/>
                </a:lnTo>
                <a:lnTo>
                  <a:pt x="6853809" y="1376382"/>
                </a:lnTo>
                <a:lnTo>
                  <a:pt x="6833480" y="1356053"/>
                </a:lnTo>
                <a:lnTo>
                  <a:pt x="6757546" y="1431986"/>
                </a:lnTo>
                <a:close/>
                <a:moveTo>
                  <a:pt x="5476828" y="1356053"/>
                </a:moveTo>
                <a:lnTo>
                  <a:pt x="5456499" y="1376382"/>
                </a:lnTo>
                <a:lnTo>
                  <a:pt x="5532433" y="1452316"/>
                </a:lnTo>
                <a:lnTo>
                  <a:pt x="5456499" y="1528250"/>
                </a:lnTo>
                <a:lnTo>
                  <a:pt x="5476828" y="1548579"/>
                </a:lnTo>
                <a:lnTo>
                  <a:pt x="5552762" y="1472646"/>
                </a:lnTo>
                <a:lnTo>
                  <a:pt x="5628697" y="1548579"/>
                </a:lnTo>
                <a:lnTo>
                  <a:pt x="5649025" y="1528250"/>
                </a:lnTo>
                <a:lnTo>
                  <a:pt x="5573091" y="1452316"/>
                </a:lnTo>
                <a:lnTo>
                  <a:pt x="5649025" y="1376382"/>
                </a:lnTo>
                <a:lnTo>
                  <a:pt x="5628697" y="1356053"/>
                </a:lnTo>
                <a:lnTo>
                  <a:pt x="5552762" y="1431986"/>
                </a:lnTo>
                <a:close/>
                <a:moveTo>
                  <a:pt x="4874137" y="1356053"/>
                </a:moveTo>
                <a:lnTo>
                  <a:pt x="4853808" y="1376382"/>
                </a:lnTo>
                <a:lnTo>
                  <a:pt x="4929742" y="1452316"/>
                </a:lnTo>
                <a:lnTo>
                  <a:pt x="4853808" y="1528250"/>
                </a:lnTo>
                <a:lnTo>
                  <a:pt x="4874137" y="1548579"/>
                </a:lnTo>
                <a:lnTo>
                  <a:pt x="4950071" y="1472646"/>
                </a:lnTo>
                <a:lnTo>
                  <a:pt x="5026005" y="1548579"/>
                </a:lnTo>
                <a:lnTo>
                  <a:pt x="5046334" y="1528250"/>
                </a:lnTo>
                <a:lnTo>
                  <a:pt x="4970400" y="1452316"/>
                </a:lnTo>
                <a:lnTo>
                  <a:pt x="5046334" y="1376382"/>
                </a:lnTo>
                <a:lnTo>
                  <a:pt x="5026005" y="1356053"/>
                </a:lnTo>
                <a:lnTo>
                  <a:pt x="4950071" y="1431986"/>
                </a:lnTo>
                <a:close/>
                <a:moveTo>
                  <a:pt x="4271446" y="1356053"/>
                </a:moveTo>
                <a:lnTo>
                  <a:pt x="4251117" y="1376382"/>
                </a:lnTo>
                <a:lnTo>
                  <a:pt x="4327052" y="1452316"/>
                </a:lnTo>
                <a:lnTo>
                  <a:pt x="4251117" y="1528250"/>
                </a:lnTo>
                <a:lnTo>
                  <a:pt x="4271446" y="1548579"/>
                </a:lnTo>
                <a:lnTo>
                  <a:pt x="4347380" y="1472646"/>
                </a:lnTo>
                <a:lnTo>
                  <a:pt x="4423315" y="1548579"/>
                </a:lnTo>
                <a:lnTo>
                  <a:pt x="4443644" y="1528250"/>
                </a:lnTo>
                <a:lnTo>
                  <a:pt x="4367709" y="1452316"/>
                </a:lnTo>
                <a:lnTo>
                  <a:pt x="4443644" y="1376382"/>
                </a:lnTo>
                <a:lnTo>
                  <a:pt x="4423315" y="1356053"/>
                </a:lnTo>
                <a:lnTo>
                  <a:pt x="4347380" y="1431986"/>
                </a:lnTo>
                <a:close/>
                <a:moveTo>
                  <a:pt x="3668756" y="1356053"/>
                </a:moveTo>
                <a:lnTo>
                  <a:pt x="3648427" y="1376382"/>
                </a:lnTo>
                <a:lnTo>
                  <a:pt x="3724361" y="1452316"/>
                </a:lnTo>
                <a:lnTo>
                  <a:pt x="3649025" y="1527652"/>
                </a:lnTo>
                <a:lnTo>
                  <a:pt x="3669354" y="1547981"/>
                </a:lnTo>
                <a:lnTo>
                  <a:pt x="3745288" y="1472047"/>
                </a:lnTo>
                <a:lnTo>
                  <a:pt x="3820624" y="1548579"/>
                </a:lnTo>
                <a:lnTo>
                  <a:pt x="3840953" y="1528250"/>
                </a:lnTo>
                <a:lnTo>
                  <a:pt x="3765019" y="1452316"/>
                </a:lnTo>
                <a:lnTo>
                  <a:pt x="3840953" y="1376382"/>
                </a:lnTo>
                <a:lnTo>
                  <a:pt x="3820624" y="1356053"/>
                </a:lnTo>
                <a:lnTo>
                  <a:pt x="3744690" y="1431986"/>
                </a:lnTo>
                <a:close/>
                <a:moveTo>
                  <a:pt x="3067306" y="1356053"/>
                </a:moveTo>
                <a:lnTo>
                  <a:pt x="3046977" y="1376382"/>
                </a:lnTo>
                <a:lnTo>
                  <a:pt x="3122912" y="1452316"/>
                </a:lnTo>
                <a:lnTo>
                  <a:pt x="3046977" y="1528250"/>
                </a:lnTo>
                <a:lnTo>
                  <a:pt x="3067306" y="1548579"/>
                </a:lnTo>
                <a:lnTo>
                  <a:pt x="3142645" y="1472646"/>
                </a:lnTo>
                <a:lnTo>
                  <a:pt x="3218581" y="1548579"/>
                </a:lnTo>
                <a:lnTo>
                  <a:pt x="3238910" y="1528250"/>
                </a:lnTo>
                <a:lnTo>
                  <a:pt x="3162974" y="1452316"/>
                </a:lnTo>
                <a:lnTo>
                  <a:pt x="3238910" y="1376382"/>
                </a:lnTo>
                <a:lnTo>
                  <a:pt x="3218581" y="1356053"/>
                </a:lnTo>
                <a:lnTo>
                  <a:pt x="3142645" y="1431986"/>
                </a:lnTo>
                <a:close/>
                <a:moveTo>
                  <a:pt x="2464609" y="1356053"/>
                </a:moveTo>
                <a:lnTo>
                  <a:pt x="2444280" y="1376382"/>
                </a:lnTo>
                <a:lnTo>
                  <a:pt x="2520216" y="1452316"/>
                </a:lnTo>
                <a:lnTo>
                  <a:pt x="2444280" y="1528250"/>
                </a:lnTo>
                <a:lnTo>
                  <a:pt x="2464609" y="1548579"/>
                </a:lnTo>
                <a:lnTo>
                  <a:pt x="2540546" y="1472646"/>
                </a:lnTo>
                <a:lnTo>
                  <a:pt x="2616480" y="1548579"/>
                </a:lnTo>
                <a:lnTo>
                  <a:pt x="2636809" y="1528250"/>
                </a:lnTo>
                <a:lnTo>
                  <a:pt x="2560875" y="1452316"/>
                </a:lnTo>
                <a:lnTo>
                  <a:pt x="2636809" y="1376382"/>
                </a:lnTo>
                <a:lnTo>
                  <a:pt x="2616480" y="1356053"/>
                </a:lnTo>
                <a:lnTo>
                  <a:pt x="2540546" y="1431986"/>
                </a:lnTo>
                <a:close/>
                <a:moveTo>
                  <a:pt x="1259215" y="1356053"/>
                </a:moveTo>
                <a:lnTo>
                  <a:pt x="1238888" y="1376382"/>
                </a:lnTo>
                <a:lnTo>
                  <a:pt x="1314819" y="1452316"/>
                </a:lnTo>
                <a:lnTo>
                  <a:pt x="1238888" y="1528250"/>
                </a:lnTo>
                <a:lnTo>
                  <a:pt x="1259215" y="1548579"/>
                </a:lnTo>
                <a:lnTo>
                  <a:pt x="1335747" y="1472646"/>
                </a:lnTo>
                <a:lnTo>
                  <a:pt x="1411085" y="1548579"/>
                </a:lnTo>
                <a:lnTo>
                  <a:pt x="1431412" y="1528250"/>
                </a:lnTo>
                <a:lnTo>
                  <a:pt x="1355478" y="1452316"/>
                </a:lnTo>
                <a:lnTo>
                  <a:pt x="1431412" y="1376382"/>
                </a:lnTo>
                <a:lnTo>
                  <a:pt x="1411085" y="1356053"/>
                </a:lnTo>
                <a:lnTo>
                  <a:pt x="1335148" y="1431986"/>
                </a:lnTo>
                <a:close/>
                <a:moveTo>
                  <a:pt x="657126" y="1356053"/>
                </a:moveTo>
                <a:lnTo>
                  <a:pt x="636798" y="1376382"/>
                </a:lnTo>
                <a:lnTo>
                  <a:pt x="712731" y="1452316"/>
                </a:lnTo>
                <a:lnTo>
                  <a:pt x="636798" y="1527652"/>
                </a:lnTo>
                <a:lnTo>
                  <a:pt x="657126" y="1547981"/>
                </a:lnTo>
                <a:lnTo>
                  <a:pt x="733060" y="1472047"/>
                </a:lnTo>
                <a:lnTo>
                  <a:pt x="808994" y="1547981"/>
                </a:lnTo>
                <a:lnTo>
                  <a:pt x="829323" y="1527652"/>
                </a:lnTo>
                <a:lnTo>
                  <a:pt x="753389" y="1452316"/>
                </a:lnTo>
                <a:lnTo>
                  <a:pt x="829323" y="1376382"/>
                </a:lnTo>
                <a:lnTo>
                  <a:pt x="808994" y="1356053"/>
                </a:lnTo>
                <a:lnTo>
                  <a:pt x="733060" y="1431986"/>
                </a:lnTo>
                <a:close/>
                <a:moveTo>
                  <a:pt x="55033" y="1356053"/>
                </a:moveTo>
                <a:lnTo>
                  <a:pt x="34704" y="1376382"/>
                </a:lnTo>
                <a:lnTo>
                  <a:pt x="110638" y="1452316"/>
                </a:lnTo>
                <a:lnTo>
                  <a:pt x="34106" y="1527653"/>
                </a:lnTo>
                <a:lnTo>
                  <a:pt x="54435" y="1547981"/>
                </a:lnTo>
                <a:lnTo>
                  <a:pt x="130369" y="1472646"/>
                </a:lnTo>
                <a:lnTo>
                  <a:pt x="206305" y="1548579"/>
                </a:lnTo>
                <a:lnTo>
                  <a:pt x="226632" y="1528250"/>
                </a:lnTo>
                <a:lnTo>
                  <a:pt x="150698" y="1452316"/>
                </a:lnTo>
                <a:lnTo>
                  <a:pt x="226632" y="1376382"/>
                </a:lnTo>
                <a:lnTo>
                  <a:pt x="206305" y="1356053"/>
                </a:lnTo>
                <a:lnTo>
                  <a:pt x="130369" y="1431986"/>
                </a:lnTo>
                <a:close/>
                <a:moveTo>
                  <a:pt x="8489086" y="1355455"/>
                </a:moveTo>
                <a:lnTo>
                  <a:pt x="8468757" y="1375783"/>
                </a:lnTo>
                <a:lnTo>
                  <a:pt x="8544691" y="1451717"/>
                </a:lnTo>
                <a:lnTo>
                  <a:pt x="8468757" y="1527652"/>
                </a:lnTo>
                <a:lnTo>
                  <a:pt x="8489086" y="1547981"/>
                </a:lnTo>
                <a:lnTo>
                  <a:pt x="8565020" y="1472047"/>
                </a:lnTo>
                <a:lnTo>
                  <a:pt x="8640954" y="1547981"/>
                </a:lnTo>
                <a:lnTo>
                  <a:pt x="8661283" y="1527652"/>
                </a:lnTo>
                <a:lnTo>
                  <a:pt x="8585349" y="1451717"/>
                </a:lnTo>
                <a:lnTo>
                  <a:pt x="8661283" y="1375783"/>
                </a:lnTo>
                <a:lnTo>
                  <a:pt x="8640954" y="1355455"/>
                </a:lnTo>
                <a:lnTo>
                  <a:pt x="8565020" y="1431389"/>
                </a:lnTo>
                <a:close/>
                <a:moveTo>
                  <a:pt x="6078921" y="1355455"/>
                </a:moveTo>
                <a:lnTo>
                  <a:pt x="6058592" y="1375783"/>
                </a:lnTo>
                <a:lnTo>
                  <a:pt x="6134526" y="1451717"/>
                </a:lnTo>
                <a:lnTo>
                  <a:pt x="6058592" y="1527652"/>
                </a:lnTo>
                <a:lnTo>
                  <a:pt x="6078921" y="1547981"/>
                </a:lnTo>
                <a:lnTo>
                  <a:pt x="6154855" y="1472047"/>
                </a:lnTo>
                <a:lnTo>
                  <a:pt x="6230789" y="1547981"/>
                </a:lnTo>
                <a:lnTo>
                  <a:pt x="6251118" y="1527652"/>
                </a:lnTo>
                <a:lnTo>
                  <a:pt x="6175184" y="1451717"/>
                </a:lnTo>
                <a:lnTo>
                  <a:pt x="6251118" y="1375783"/>
                </a:lnTo>
                <a:lnTo>
                  <a:pt x="6230789" y="1355455"/>
                </a:lnTo>
                <a:lnTo>
                  <a:pt x="6154855" y="1431389"/>
                </a:lnTo>
                <a:close/>
                <a:moveTo>
                  <a:pt x="1861912" y="1355455"/>
                </a:moveTo>
                <a:lnTo>
                  <a:pt x="1841582" y="1375783"/>
                </a:lnTo>
                <a:lnTo>
                  <a:pt x="1917518" y="1451717"/>
                </a:lnTo>
                <a:lnTo>
                  <a:pt x="1841582" y="1527652"/>
                </a:lnTo>
                <a:lnTo>
                  <a:pt x="1861912" y="1547981"/>
                </a:lnTo>
                <a:lnTo>
                  <a:pt x="1937847" y="1472047"/>
                </a:lnTo>
                <a:lnTo>
                  <a:pt x="2013781" y="1547981"/>
                </a:lnTo>
                <a:lnTo>
                  <a:pt x="2034110" y="1527652"/>
                </a:lnTo>
                <a:lnTo>
                  <a:pt x="1958176" y="1451717"/>
                </a:lnTo>
                <a:lnTo>
                  <a:pt x="2034110" y="1375783"/>
                </a:lnTo>
                <a:lnTo>
                  <a:pt x="2013781" y="1355455"/>
                </a:lnTo>
                <a:lnTo>
                  <a:pt x="1937847" y="1431389"/>
                </a:lnTo>
                <a:close/>
                <a:moveTo>
                  <a:pt x="1259813" y="1330343"/>
                </a:moveTo>
                <a:lnTo>
                  <a:pt x="1335747" y="1406277"/>
                </a:lnTo>
                <a:lnTo>
                  <a:pt x="1411682" y="1330343"/>
                </a:lnTo>
                <a:lnTo>
                  <a:pt x="1457721" y="1376382"/>
                </a:lnTo>
                <a:lnTo>
                  <a:pt x="1381188" y="1452316"/>
                </a:lnTo>
                <a:lnTo>
                  <a:pt x="1457123" y="1528250"/>
                </a:lnTo>
                <a:lnTo>
                  <a:pt x="1411085" y="1574290"/>
                </a:lnTo>
                <a:lnTo>
                  <a:pt x="1335148" y="1498355"/>
                </a:lnTo>
                <a:lnTo>
                  <a:pt x="1259813" y="1573691"/>
                </a:lnTo>
                <a:lnTo>
                  <a:pt x="1213777" y="1527653"/>
                </a:lnTo>
                <a:lnTo>
                  <a:pt x="1289708" y="1451717"/>
                </a:lnTo>
                <a:lnTo>
                  <a:pt x="1213777" y="1376382"/>
                </a:lnTo>
                <a:close/>
                <a:moveTo>
                  <a:pt x="55033" y="1330343"/>
                </a:moveTo>
                <a:lnTo>
                  <a:pt x="130967" y="1406277"/>
                </a:lnTo>
                <a:lnTo>
                  <a:pt x="206901" y="1330343"/>
                </a:lnTo>
                <a:lnTo>
                  <a:pt x="252940" y="1376382"/>
                </a:lnTo>
                <a:lnTo>
                  <a:pt x="177006" y="1452316"/>
                </a:lnTo>
                <a:lnTo>
                  <a:pt x="252940" y="1528250"/>
                </a:lnTo>
                <a:lnTo>
                  <a:pt x="206901" y="1574290"/>
                </a:lnTo>
                <a:lnTo>
                  <a:pt x="130967" y="1498355"/>
                </a:lnTo>
                <a:lnTo>
                  <a:pt x="55033" y="1573691"/>
                </a:lnTo>
                <a:lnTo>
                  <a:pt x="8995" y="1527653"/>
                </a:lnTo>
                <a:lnTo>
                  <a:pt x="84928" y="1451717"/>
                </a:lnTo>
                <a:lnTo>
                  <a:pt x="8995" y="1376382"/>
                </a:lnTo>
                <a:close/>
                <a:moveTo>
                  <a:pt x="10295963" y="1329744"/>
                </a:moveTo>
                <a:lnTo>
                  <a:pt x="10371897" y="1405679"/>
                </a:lnTo>
                <a:lnTo>
                  <a:pt x="10447831" y="1329744"/>
                </a:lnTo>
                <a:lnTo>
                  <a:pt x="10493870" y="1375783"/>
                </a:lnTo>
                <a:lnTo>
                  <a:pt x="10417936" y="1451717"/>
                </a:lnTo>
                <a:lnTo>
                  <a:pt x="10493870" y="1527652"/>
                </a:lnTo>
                <a:lnTo>
                  <a:pt x="10447831" y="1573691"/>
                </a:lnTo>
                <a:lnTo>
                  <a:pt x="10371897" y="1497757"/>
                </a:lnTo>
                <a:lnTo>
                  <a:pt x="10295963" y="1573691"/>
                </a:lnTo>
                <a:lnTo>
                  <a:pt x="10249924" y="1527652"/>
                </a:lnTo>
                <a:lnTo>
                  <a:pt x="10325858" y="1451717"/>
                </a:lnTo>
                <a:lnTo>
                  <a:pt x="10249924" y="1375783"/>
                </a:lnTo>
                <a:close/>
                <a:moveTo>
                  <a:pt x="9693272" y="1329744"/>
                </a:moveTo>
                <a:lnTo>
                  <a:pt x="9769206" y="1405679"/>
                </a:lnTo>
                <a:lnTo>
                  <a:pt x="9845140" y="1329744"/>
                </a:lnTo>
                <a:lnTo>
                  <a:pt x="9891180" y="1375783"/>
                </a:lnTo>
                <a:lnTo>
                  <a:pt x="9815245" y="1451717"/>
                </a:lnTo>
                <a:lnTo>
                  <a:pt x="9891180" y="1527652"/>
                </a:lnTo>
                <a:lnTo>
                  <a:pt x="9845140" y="1573691"/>
                </a:lnTo>
                <a:lnTo>
                  <a:pt x="9769206" y="1497757"/>
                </a:lnTo>
                <a:lnTo>
                  <a:pt x="9693272" y="1573691"/>
                </a:lnTo>
                <a:lnTo>
                  <a:pt x="9647233" y="1527652"/>
                </a:lnTo>
                <a:lnTo>
                  <a:pt x="9723167" y="1451717"/>
                </a:lnTo>
                <a:lnTo>
                  <a:pt x="9647233" y="1375783"/>
                </a:lnTo>
                <a:close/>
                <a:moveTo>
                  <a:pt x="9091777" y="1329744"/>
                </a:moveTo>
                <a:lnTo>
                  <a:pt x="9167711" y="1405679"/>
                </a:lnTo>
                <a:lnTo>
                  <a:pt x="9243645" y="1329744"/>
                </a:lnTo>
                <a:lnTo>
                  <a:pt x="9289684" y="1375783"/>
                </a:lnTo>
                <a:lnTo>
                  <a:pt x="9213750" y="1451717"/>
                </a:lnTo>
                <a:lnTo>
                  <a:pt x="9289684" y="1527652"/>
                </a:lnTo>
                <a:lnTo>
                  <a:pt x="9243645" y="1573691"/>
                </a:lnTo>
                <a:lnTo>
                  <a:pt x="9167711" y="1497757"/>
                </a:lnTo>
                <a:lnTo>
                  <a:pt x="9091777" y="1573691"/>
                </a:lnTo>
                <a:lnTo>
                  <a:pt x="9045738" y="1527652"/>
                </a:lnTo>
                <a:lnTo>
                  <a:pt x="9121672" y="1451717"/>
                </a:lnTo>
                <a:lnTo>
                  <a:pt x="9045738" y="1375783"/>
                </a:lnTo>
                <a:close/>
                <a:moveTo>
                  <a:pt x="8488488" y="1329744"/>
                </a:moveTo>
                <a:lnTo>
                  <a:pt x="8564422" y="1405679"/>
                </a:lnTo>
                <a:lnTo>
                  <a:pt x="8640356" y="1329744"/>
                </a:lnTo>
                <a:lnTo>
                  <a:pt x="8686396" y="1375783"/>
                </a:lnTo>
                <a:lnTo>
                  <a:pt x="8610461" y="1451717"/>
                </a:lnTo>
                <a:lnTo>
                  <a:pt x="8686396" y="1527652"/>
                </a:lnTo>
                <a:lnTo>
                  <a:pt x="8640356" y="1573691"/>
                </a:lnTo>
                <a:lnTo>
                  <a:pt x="8564422" y="1497757"/>
                </a:lnTo>
                <a:lnTo>
                  <a:pt x="8488488" y="1573691"/>
                </a:lnTo>
                <a:lnTo>
                  <a:pt x="8442449" y="1527652"/>
                </a:lnTo>
                <a:lnTo>
                  <a:pt x="8518383" y="1451717"/>
                </a:lnTo>
                <a:lnTo>
                  <a:pt x="8442449" y="1375783"/>
                </a:lnTo>
                <a:close/>
                <a:moveTo>
                  <a:pt x="7886396" y="1329744"/>
                </a:moveTo>
                <a:lnTo>
                  <a:pt x="7962330" y="1405679"/>
                </a:lnTo>
                <a:lnTo>
                  <a:pt x="8038264" y="1329744"/>
                </a:lnTo>
                <a:lnTo>
                  <a:pt x="8084303" y="1375783"/>
                </a:lnTo>
                <a:lnTo>
                  <a:pt x="8008369" y="1451717"/>
                </a:lnTo>
                <a:lnTo>
                  <a:pt x="8084303" y="1527652"/>
                </a:lnTo>
                <a:lnTo>
                  <a:pt x="8038264" y="1573691"/>
                </a:lnTo>
                <a:lnTo>
                  <a:pt x="7962330" y="1497757"/>
                </a:lnTo>
                <a:lnTo>
                  <a:pt x="7886396" y="1573691"/>
                </a:lnTo>
                <a:lnTo>
                  <a:pt x="7840357" y="1527652"/>
                </a:lnTo>
                <a:lnTo>
                  <a:pt x="7916291" y="1451717"/>
                </a:lnTo>
                <a:lnTo>
                  <a:pt x="7840357" y="1375783"/>
                </a:lnTo>
                <a:close/>
                <a:moveTo>
                  <a:pt x="7283705" y="1329744"/>
                </a:moveTo>
                <a:lnTo>
                  <a:pt x="7359639" y="1405679"/>
                </a:lnTo>
                <a:lnTo>
                  <a:pt x="7435573" y="1329744"/>
                </a:lnTo>
                <a:lnTo>
                  <a:pt x="7481613" y="1375783"/>
                </a:lnTo>
                <a:lnTo>
                  <a:pt x="7405678" y="1451717"/>
                </a:lnTo>
                <a:lnTo>
                  <a:pt x="7481613" y="1527652"/>
                </a:lnTo>
                <a:lnTo>
                  <a:pt x="7435573" y="1573691"/>
                </a:lnTo>
                <a:lnTo>
                  <a:pt x="7359639" y="1497757"/>
                </a:lnTo>
                <a:lnTo>
                  <a:pt x="7283705" y="1573691"/>
                </a:lnTo>
                <a:lnTo>
                  <a:pt x="7237666" y="1527652"/>
                </a:lnTo>
                <a:lnTo>
                  <a:pt x="7313600" y="1451717"/>
                </a:lnTo>
                <a:lnTo>
                  <a:pt x="7237666" y="1375783"/>
                </a:lnTo>
                <a:close/>
                <a:moveTo>
                  <a:pt x="6681612" y="1329744"/>
                </a:moveTo>
                <a:lnTo>
                  <a:pt x="6757546" y="1405679"/>
                </a:lnTo>
                <a:lnTo>
                  <a:pt x="6833480" y="1329744"/>
                </a:lnTo>
                <a:lnTo>
                  <a:pt x="6879519" y="1375783"/>
                </a:lnTo>
                <a:lnTo>
                  <a:pt x="6803585" y="1451717"/>
                </a:lnTo>
                <a:lnTo>
                  <a:pt x="6879519" y="1527652"/>
                </a:lnTo>
                <a:lnTo>
                  <a:pt x="6833480" y="1573691"/>
                </a:lnTo>
                <a:lnTo>
                  <a:pt x="6757546" y="1497757"/>
                </a:lnTo>
                <a:lnTo>
                  <a:pt x="6681612" y="1573691"/>
                </a:lnTo>
                <a:lnTo>
                  <a:pt x="6635573" y="1527652"/>
                </a:lnTo>
                <a:lnTo>
                  <a:pt x="6711507" y="1451717"/>
                </a:lnTo>
                <a:lnTo>
                  <a:pt x="6635573" y="1375783"/>
                </a:lnTo>
                <a:close/>
                <a:moveTo>
                  <a:pt x="6078921" y="1329744"/>
                </a:moveTo>
                <a:lnTo>
                  <a:pt x="6154855" y="1405679"/>
                </a:lnTo>
                <a:lnTo>
                  <a:pt x="6230789" y="1329744"/>
                </a:lnTo>
                <a:lnTo>
                  <a:pt x="6276829" y="1375783"/>
                </a:lnTo>
                <a:lnTo>
                  <a:pt x="6200894" y="1451717"/>
                </a:lnTo>
                <a:lnTo>
                  <a:pt x="6276829" y="1527652"/>
                </a:lnTo>
                <a:lnTo>
                  <a:pt x="6230789" y="1573691"/>
                </a:lnTo>
                <a:lnTo>
                  <a:pt x="6154855" y="1497757"/>
                </a:lnTo>
                <a:lnTo>
                  <a:pt x="6078921" y="1573691"/>
                </a:lnTo>
                <a:lnTo>
                  <a:pt x="6032882" y="1527652"/>
                </a:lnTo>
                <a:lnTo>
                  <a:pt x="6108816" y="1451717"/>
                </a:lnTo>
                <a:lnTo>
                  <a:pt x="6032882" y="1375783"/>
                </a:lnTo>
                <a:close/>
                <a:moveTo>
                  <a:pt x="5476828" y="1329744"/>
                </a:moveTo>
                <a:lnTo>
                  <a:pt x="5552762" y="1405679"/>
                </a:lnTo>
                <a:lnTo>
                  <a:pt x="5628697" y="1329744"/>
                </a:lnTo>
                <a:lnTo>
                  <a:pt x="5674735" y="1375783"/>
                </a:lnTo>
                <a:lnTo>
                  <a:pt x="5598801" y="1451717"/>
                </a:lnTo>
                <a:lnTo>
                  <a:pt x="5674735" y="1527652"/>
                </a:lnTo>
                <a:lnTo>
                  <a:pt x="5628099" y="1573691"/>
                </a:lnTo>
                <a:lnTo>
                  <a:pt x="5552164" y="1497757"/>
                </a:lnTo>
                <a:lnTo>
                  <a:pt x="5476828" y="1573691"/>
                </a:lnTo>
                <a:lnTo>
                  <a:pt x="5430789" y="1527652"/>
                </a:lnTo>
                <a:lnTo>
                  <a:pt x="5506723" y="1451717"/>
                </a:lnTo>
                <a:lnTo>
                  <a:pt x="5430789" y="1375783"/>
                </a:lnTo>
                <a:close/>
                <a:moveTo>
                  <a:pt x="4874137" y="1329744"/>
                </a:moveTo>
                <a:lnTo>
                  <a:pt x="4950071" y="1405679"/>
                </a:lnTo>
                <a:lnTo>
                  <a:pt x="5026005" y="1329744"/>
                </a:lnTo>
                <a:lnTo>
                  <a:pt x="5072044" y="1375783"/>
                </a:lnTo>
                <a:lnTo>
                  <a:pt x="4996110" y="1451717"/>
                </a:lnTo>
                <a:lnTo>
                  <a:pt x="5072044" y="1527652"/>
                </a:lnTo>
                <a:lnTo>
                  <a:pt x="5026005" y="1573691"/>
                </a:lnTo>
                <a:lnTo>
                  <a:pt x="4950071" y="1497757"/>
                </a:lnTo>
                <a:lnTo>
                  <a:pt x="4874137" y="1573691"/>
                </a:lnTo>
                <a:lnTo>
                  <a:pt x="4828098" y="1527652"/>
                </a:lnTo>
                <a:lnTo>
                  <a:pt x="4904032" y="1451717"/>
                </a:lnTo>
                <a:lnTo>
                  <a:pt x="4828098" y="1375783"/>
                </a:lnTo>
                <a:close/>
                <a:moveTo>
                  <a:pt x="4272044" y="1329744"/>
                </a:moveTo>
                <a:lnTo>
                  <a:pt x="4347978" y="1405679"/>
                </a:lnTo>
                <a:lnTo>
                  <a:pt x="4423913" y="1329744"/>
                </a:lnTo>
                <a:lnTo>
                  <a:pt x="4469951" y="1375783"/>
                </a:lnTo>
                <a:lnTo>
                  <a:pt x="4394017" y="1451717"/>
                </a:lnTo>
                <a:lnTo>
                  <a:pt x="4469951" y="1527652"/>
                </a:lnTo>
                <a:lnTo>
                  <a:pt x="4423913" y="1573691"/>
                </a:lnTo>
                <a:lnTo>
                  <a:pt x="4347978" y="1497757"/>
                </a:lnTo>
                <a:lnTo>
                  <a:pt x="4272044" y="1573691"/>
                </a:lnTo>
                <a:lnTo>
                  <a:pt x="4226005" y="1527652"/>
                </a:lnTo>
                <a:lnTo>
                  <a:pt x="4301939" y="1451717"/>
                </a:lnTo>
                <a:lnTo>
                  <a:pt x="4226005" y="1375783"/>
                </a:lnTo>
                <a:close/>
                <a:moveTo>
                  <a:pt x="3668756" y="1329744"/>
                </a:moveTo>
                <a:lnTo>
                  <a:pt x="3744690" y="1405679"/>
                </a:lnTo>
                <a:lnTo>
                  <a:pt x="3820624" y="1329744"/>
                </a:lnTo>
                <a:lnTo>
                  <a:pt x="3866663" y="1375783"/>
                </a:lnTo>
                <a:lnTo>
                  <a:pt x="3790729" y="1451717"/>
                </a:lnTo>
                <a:lnTo>
                  <a:pt x="3866663" y="1527652"/>
                </a:lnTo>
                <a:lnTo>
                  <a:pt x="3820624" y="1573691"/>
                </a:lnTo>
                <a:lnTo>
                  <a:pt x="3744690" y="1497757"/>
                </a:lnTo>
                <a:lnTo>
                  <a:pt x="3668756" y="1573691"/>
                </a:lnTo>
                <a:lnTo>
                  <a:pt x="3622717" y="1527652"/>
                </a:lnTo>
                <a:lnTo>
                  <a:pt x="3698651" y="1451717"/>
                </a:lnTo>
                <a:lnTo>
                  <a:pt x="3622717" y="1375783"/>
                </a:lnTo>
                <a:close/>
                <a:moveTo>
                  <a:pt x="3067306" y="1329744"/>
                </a:moveTo>
                <a:lnTo>
                  <a:pt x="3143241" y="1405679"/>
                </a:lnTo>
                <a:lnTo>
                  <a:pt x="3219179" y="1329744"/>
                </a:lnTo>
                <a:lnTo>
                  <a:pt x="3265217" y="1375783"/>
                </a:lnTo>
                <a:lnTo>
                  <a:pt x="3189283" y="1451717"/>
                </a:lnTo>
                <a:lnTo>
                  <a:pt x="3265217" y="1527652"/>
                </a:lnTo>
                <a:lnTo>
                  <a:pt x="3218581" y="1573691"/>
                </a:lnTo>
                <a:lnTo>
                  <a:pt x="3142645" y="1497757"/>
                </a:lnTo>
                <a:lnTo>
                  <a:pt x="3067306" y="1573691"/>
                </a:lnTo>
                <a:lnTo>
                  <a:pt x="3021267" y="1527652"/>
                </a:lnTo>
                <a:lnTo>
                  <a:pt x="3097202" y="1451717"/>
                </a:lnTo>
                <a:lnTo>
                  <a:pt x="3021267" y="1375783"/>
                </a:lnTo>
                <a:close/>
                <a:moveTo>
                  <a:pt x="2464609" y="1329744"/>
                </a:moveTo>
                <a:lnTo>
                  <a:pt x="2540546" y="1405679"/>
                </a:lnTo>
                <a:lnTo>
                  <a:pt x="2616480" y="1329744"/>
                </a:lnTo>
                <a:lnTo>
                  <a:pt x="2662519" y="1375783"/>
                </a:lnTo>
                <a:lnTo>
                  <a:pt x="2586585" y="1451717"/>
                </a:lnTo>
                <a:lnTo>
                  <a:pt x="2662519" y="1527652"/>
                </a:lnTo>
                <a:lnTo>
                  <a:pt x="2616480" y="1573691"/>
                </a:lnTo>
                <a:lnTo>
                  <a:pt x="2540546" y="1497757"/>
                </a:lnTo>
                <a:lnTo>
                  <a:pt x="2464609" y="1573691"/>
                </a:lnTo>
                <a:lnTo>
                  <a:pt x="2418569" y="1527652"/>
                </a:lnTo>
                <a:lnTo>
                  <a:pt x="2494505" y="1451717"/>
                </a:lnTo>
                <a:lnTo>
                  <a:pt x="2418569" y="1375783"/>
                </a:lnTo>
                <a:close/>
                <a:moveTo>
                  <a:pt x="1861912" y="1329744"/>
                </a:moveTo>
                <a:lnTo>
                  <a:pt x="1937847" y="1405679"/>
                </a:lnTo>
                <a:lnTo>
                  <a:pt x="2013781" y="1329744"/>
                </a:lnTo>
                <a:lnTo>
                  <a:pt x="2059821" y="1375783"/>
                </a:lnTo>
                <a:lnTo>
                  <a:pt x="1983886" y="1451717"/>
                </a:lnTo>
                <a:lnTo>
                  <a:pt x="2059821" y="1527652"/>
                </a:lnTo>
                <a:lnTo>
                  <a:pt x="2013781" y="1573691"/>
                </a:lnTo>
                <a:lnTo>
                  <a:pt x="1937847" y="1497757"/>
                </a:lnTo>
                <a:lnTo>
                  <a:pt x="1861912" y="1573691"/>
                </a:lnTo>
                <a:lnTo>
                  <a:pt x="1815871" y="1527652"/>
                </a:lnTo>
                <a:lnTo>
                  <a:pt x="1891808" y="1451717"/>
                </a:lnTo>
                <a:lnTo>
                  <a:pt x="1815871" y="1375783"/>
                </a:lnTo>
                <a:close/>
                <a:moveTo>
                  <a:pt x="657126" y="1329744"/>
                </a:moveTo>
                <a:lnTo>
                  <a:pt x="733060" y="1405679"/>
                </a:lnTo>
                <a:lnTo>
                  <a:pt x="808994" y="1329744"/>
                </a:lnTo>
                <a:lnTo>
                  <a:pt x="855033" y="1375783"/>
                </a:lnTo>
                <a:lnTo>
                  <a:pt x="779100" y="1451717"/>
                </a:lnTo>
                <a:lnTo>
                  <a:pt x="855033" y="1527652"/>
                </a:lnTo>
                <a:lnTo>
                  <a:pt x="808994" y="1573691"/>
                </a:lnTo>
                <a:lnTo>
                  <a:pt x="733060" y="1497757"/>
                </a:lnTo>
                <a:lnTo>
                  <a:pt x="657126" y="1573691"/>
                </a:lnTo>
                <a:lnTo>
                  <a:pt x="611087" y="1527652"/>
                </a:lnTo>
                <a:lnTo>
                  <a:pt x="687021" y="1451717"/>
                </a:lnTo>
                <a:lnTo>
                  <a:pt x="611087" y="1375783"/>
                </a:lnTo>
                <a:close/>
                <a:moveTo>
                  <a:pt x="10348579" y="881314"/>
                </a:moveTo>
                <a:lnTo>
                  <a:pt x="10395813" y="881314"/>
                </a:lnTo>
                <a:lnTo>
                  <a:pt x="10395813" y="988340"/>
                </a:lnTo>
                <a:lnTo>
                  <a:pt x="10502838" y="988340"/>
                </a:lnTo>
                <a:lnTo>
                  <a:pt x="10502838" y="1034975"/>
                </a:lnTo>
                <a:lnTo>
                  <a:pt x="10395813" y="1034975"/>
                </a:lnTo>
                <a:lnTo>
                  <a:pt x="10395813" y="1142002"/>
                </a:lnTo>
                <a:lnTo>
                  <a:pt x="10348579" y="1142002"/>
                </a:lnTo>
                <a:lnTo>
                  <a:pt x="10348579" y="1034975"/>
                </a:lnTo>
                <a:lnTo>
                  <a:pt x="10241553" y="1034975"/>
                </a:lnTo>
                <a:lnTo>
                  <a:pt x="10241553" y="988340"/>
                </a:lnTo>
                <a:lnTo>
                  <a:pt x="10348579" y="988340"/>
                </a:lnTo>
                <a:close/>
                <a:moveTo>
                  <a:pt x="9746486" y="881314"/>
                </a:moveTo>
                <a:lnTo>
                  <a:pt x="9793123" y="881314"/>
                </a:lnTo>
                <a:lnTo>
                  <a:pt x="9793123" y="988340"/>
                </a:lnTo>
                <a:lnTo>
                  <a:pt x="9900148" y="988340"/>
                </a:lnTo>
                <a:lnTo>
                  <a:pt x="9900148" y="1034975"/>
                </a:lnTo>
                <a:lnTo>
                  <a:pt x="9793123" y="1034975"/>
                </a:lnTo>
                <a:lnTo>
                  <a:pt x="9793123" y="1142002"/>
                </a:lnTo>
                <a:lnTo>
                  <a:pt x="9746486" y="1142002"/>
                </a:lnTo>
                <a:lnTo>
                  <a:pt x="9746486" y="1034975"/>
                </a:lnTo>
                <a:lnTo>
                  <a:pt x="9639460" y="1034975"/>
                </a:lnTo>
                <a:lnTo>
                  <a:pt x="9639460" y="988340"/>
                </a:lnTo>
                <a:lnTo>
                  <a:pt x="9746486" y="988340"/>
                </a:lnTo>
                <a:close/>
                <a:moveTo>
                  <a:pt x="9143796" y="881314"/>
                </a:moveTo>
                <a:lnTo>
                  <a:pt x="9191030" y="881314"/>
                </a:lnTo>
                <a:lnTo>
                  <a:pt x="9191030" y="988340"/>
                </a:lnTo>
                <a:lnTo>
                  <a:pt x="9298055" y="988340"/>
                </a:lnTo>
                <a:lnTo>
                  <a:pt x="9298055" y="1034975"/>
                </a:lnTo>
                <a:lnTo>
                  <a:pt x="9191030" y="1034975"/>
                </a:lnTo>
                <a:lnTo>
                  <a:pt x="9191030" y="1142002"/>
                </a:lnTo>
                <a:lnTo>
                  <a:pt x="9143796" y="1142002"/>
                </a:lnTo>
                <a:lnTo>
                  <a:pt x="9143796" y="1034975"/>
                </a:lnTo>
                <a:lnTo>
                  <a:pt x="9036770" y="1034975"/>
                </a:lnTo>
                <a:lnTo>
                  <a:pt x="9036770" y="988340"/>
                </a:lnTo>
                <a:lnTo>
                  <a:pt x="9143796" y="988340"/>
                </a:lnTo>
                <a:close/>
                <a:moveTo>
                  <a:pt x="8541105" y="881314"/>
                </a:moveTo>
                <a:lnTo>
                  <a:pt x="8588339" y="881314"/>
                </a:lnTo>
                <a:lnTo>
                  <a:pt x="8588339" y="988340"/>
                </a:lnTo>
                <a:lnTo>
                  <a:pt x="8695365" y="988340"/>
                </a:lnTo>
                <a:lnTo>
                  <a:pt x="8695365" y="1034975"/>
                </a:lnTo>
                <a:lnTo>
                  <a:pt x="8588339" y="1034975"/>
                </a:lnTo>
                <a:lnTo>
                  <a:pt x="8588339" y="1142002"/>
                </a:lnTo>
                <a:lnTo>
                  <a:pt x="8541105" y="1142002"/>
                </a:lnTo>
                <a:lnTo>
                  <a:pt x="8541105" y="1034975"/>
                </a:lnTo>
                <a:lnTo>
                  <a:pt x="8434079" y="1034975"/>
                </a:lnTo>
                <a:lnTo>
                  <a:pt x="8434079" y="988340"/>
                </a:lnTo>
                <a:lnTo>
                  <a:pt x="8541105" y="988340"/>
                </a:lnTo>
                <a:close/>
                <a:moveTo>
                  <a:pt x="7939012" y="881314"/>
                </a:moveTo>
                <a:lnTo>
                  <a:pt x="7985648" y="881314"/>
                </a:lnTo>
                <a:lnTo>
                  <a:pt x="7985648" y="988340"/>
                </a:lnTo>
                <a:lnTo>
                  <a:pt x="8092674" y="988340"/>
                </a:lnTo>
                <a:lnTo>
                  <a:pt x="8092674" y="1034975"/>
                </a:lnTo>
                <a:lnTo>
                  <a:pt x="7985648" y="1034975"/>
                </a:lnTo>
                <a:lnTo>
                  <a:pt x="7985648" y="1142002"/>
                </a:lnTo>
                <a:lnTo>
                  <a:pt x="7939012" y="1142002"/>
                </a:lnTo>
                <a:lnTo>
                  <a:pt x="7939012" y="1034975"/>
                </a:lnTo>
                <a:lnTo>
                  <a:pt x="7831986" y="1034975"/>
                </a:lnTo>
                <a:lnTo>
                  <a:pt x="7831986" y="988340"/>
                </a:lnTo>
                <a:lnTo>
                  <a:pt x="7939012" y="988340"/>
                </a:lnTo>
                <a:close/>
                <a:moveTo>
                  <a:pt x="7336321" y="881314"/>
                </a:moveTo>
                <a:lnTo>
                  <a:pt x="7383555" y="881314"/>
                </a:lnTo>
                <a:lnTo>
                  <a:pt x="7383555" y="988340"/>
                </a:lnTo>
                <a:lnTo>
                  <a:pt x="7490581" y="988340"/>
                </a:lnTo>
                <a:lnTo>
                  <a:pt x="7490581" y="1034975"/>
                </a:lnTo>
                <a:lnTo>
                  <a:pt x="7383555" y="1034975"/>
                </a:lnTo>
                <a:lnTo>
                  <a:pt x="7383555" y="1142002"/>
                </a:lnTo>
                <a:lnTo>
                  <a:pt x="7336321" y="1142002"/>
                </a:lnTo>
                <a:lnTo>
                  <a:pt x="7336321" y="1034975"/>
                </a:lnTo>
                <a:lnTo>
                  <a:pt x="7229295" y="1034975"/>
                </a:lnTo>
                <a:lnTo>
                  <a:pt x="7229295" y="988340"/>
                </a:lnTo>
                <a:lnTo>
                  <a:pt x="7336321" y="988340"/>
                </a:lnTo>
                <a:close/>
                <a:moveTo>
                  <a:pt x="6734228" y="881314"/>
                </a:moveTo>
                <a:lnTo>
                  <a:pt x="6780864" y="881314"/>
                </a:lnTo>
                <a:lnTo>
                  <a:pt x="6780864" y="988340"/>
                </a:lnTo>
                <a:lnTo>
                  <a:pt x="6887890" y="988340"/>
                </a:lnTo>
                <a:lnTo>
                  <a:pt x="6887890" y="1034975"/>
                </a:lnTo>
                <a:lnTo>
                  <a:pt x="6780864" y="1034975"/>
                </a:lnTo>
                <a:lnTo>
                  <a:pt x="6780864" y="1142002"/>
                </a:lnTo>
                <a:lnTo>
                  <a:pt x="6734228" y="1142002"/>
                </a:lnTo>
                <a:lnTo>
                  <a:pt x="6734228" y="1034975"/>
                </a:lnTo>
                <a:lnTo>
                  <a:pt x="6627202" y="1034975"/>
                </a:lnTo>
                <a:lnTo>
                  <a:pt x="6627202" y="988340"/>
                </a:lnTo>
                <a:lnTo>
                  <a:pt x="6734228" y="988340"/>
                </a:lnTo>
                <a:close/>
                <a:moveTo>
                  <a:pt x="6131537" y="881314"/>
                </a:moveTo>
                <a:lnTo>
                  <a:pt x="6178771" y="881314"/>
                </a:lnTo>
                <a:lnTo>
                  <a:pt x="6178771" y="988340"/>
                </a:lnTo>
                <a:lnTo>
                  <a:pt x="6285797" y="988340"/>
                </a:lnTo>
                <a:lnTo>
                  <a:pt x="6285797" y="1034975"/>
                </a:lnTo>
                <a:lnTo>
                  <a:pt x="6178771" y="1034975"/>
                </a:lnTo>
                <a:lnTo>
                  <a:pt x="6178771" y="1142002"/>
                </a:lnTo>
                <a:lnTo>
                  <a:pt x="6131537" y="1142002"/>
                </a:lnTo>
                <a:lnTo>
                  <a:pt x="6131537" y="1034975"/>
                </a:lnTo>
                <a:lnTo>
                  <a:pt x="6024511" y="1034975"/>
                </a:lnTo>
                <a:lnTo>
                  <a:pt x="6024511" y="988340"/>
                </a:lnTo>
                <a:lnTo>
                  <a:pt x="6131537" y="988340"/>
                </a:lnTo>
                <a:close/>
                <a:moveTo>
                  <a:pt x="5528846" y="881314"/>
                </a:moveTo>
                <a:lnTo>
                  <a:pt x="5576080" y="881314"/>
                </a:lnTo>
                <a:lnTo>
                  <a:pt x="5576080" y="988340"/>
                </a:lnTo>
                <a:lnTo>
                  <a:pt x="5683106" y="988340"/>
                </a:lnTo>
                <a:lnTo>
                  <a:pt x="5683106" y="1034975"/>
                </a:lnTo>
                <a:lnTo>
                  <a:pt x="5576080" y="1034975"/>
                </a:lnTo>
                <a:lnTo>
                  <a:pt x="5576080" y="1142002"/>
                </a:lnTo>
                <a:lnTo>
                  <a:pt x="5528846" y="1142002"/>
                </a:lnTo>
                <a:lnTo>
                  <a:pt x="5528846" y="1034975"/>
                </a:lnTo>
                <a:lnTo>
                  <a:pt x="5421820" y="1034975"/>
                </a:lnTo>
                <a:lnTo>
                  <a:pt x="5421820" y="988340"/>
                </a:lnTo>
                <a:lnTo>
                  <a:pt x="5528846" y="988340"/>
                </a:lnTo>
                <a:close/>
                <a:moveTo>
                  <a:pt x="4926753" y="881314"/>
                </a:moveTo>
                <a:lnTo>
                  <a:pt x="4973389" y="881314"/>
                </a:lnTo>
                <a:lnTo>
                  <a:pt x="4973389" y="988340"/>
                </a:lnTo>
                <a:lnTo>
                  <a:pt x="5080415" y="988340"/>
                </a:lnTo>
                <a:lnTo>
                  <a:pt x="5080415" y="1034975"/>
                </a:lnTo>
                <a:lnTo>
                  <a:pt x="4973389" y="1034975"/>
                </a:lnTo>
                <a:lnTo>
                  <a:pt x="4973389" y="1142002"/>
                </a:lnTo>
                <a:lnTo>
                  <a:pt x="4926753" y="1142002"/>
                </a:lnTo>
                <a:lnTo>
                  <a:pt x="4926753" y="1034975"/>
                </a:lnTo>
                <a:lnTo>
                  <a:pt x="4819727" y="1034975"/>
                </a:lnTo>
                <a:lnTo>
                  <a:pt x="4819727" y="988340"/>
                </a:lnTo>
                <a:lnTo>
                  <a:pt x="4926753" y="988340"/>
                </a:lnTo>
                <a:close/>
                <a:moveTo>
                  <a:pt x="4324063" y="881314"/>
                </a:moveTo>
                <a:lnTo>
                  <a:pt x="4371297" y="881314"/>
                </a:lnTo>
                <a:lnTo>
                  <a:pt x="4371297" y="988340"/>
                </a:lnTo>
                <a:lnTo>
                  <a:pt x="4478323" y="988340"/>
                </a:lnTo>
                <a:lnTo>
                  <a:pt x="4478323" y="1034975"/>
                </a:lnTo>
                <a:lnTo>
                  <a:pt x="4371297" y="1034975"/>
                </a:lnTo>
                <a:lnTo>
                  <a:pt x="4371297" y="1142002"/>
                </a:lnTo>
                <a:lnTo>
                  <a:pt x="4324063" y="1142002"/>
                </a:lnTo>
                <a:lnTo>
                  <a:pt x="4324063" y="1034975"/>
                </a:lnTo>
                <a:lnTo>
                  <a:pt x="4217037" y="1034975"/>
                </a:lnTo>
                <a:lnTo>
                  <a:pt x="4217037" y="988340"/>
                </a:lnTo>
                <a:lnTo>
                  <a:pt x="4324063" y="988340"/>
                </a:lnTo>
                <a:close/>
                <a:moveTo>
                  <a:pt x="3721970" y="881314"/>
                </a:moveTo>
                <a:lnTo>
                  <a:pt x="3768606" y="881314"/>
                </a:lnTo>
                <a:lnTo>
                  <a:pt x="3768606" y="988340"/>
                </a:lnTo>
                <a:lnTo>
                  <a:pt x="3875632" y="988340"/>
                </a:lnTo>
                <a:lnTo>
                  <a:pt x="3875632" y="1034975"/>
                </a:lnTo>
                <a:lnTo>
                  <a:pt x="3768606" y="1034975"/>
                </a:lnTo>
                <a:lnTo>
                  <a:pt x="3768606" y="1142002"/>
                </a:lnTo>
                <a:lnTo>
                  <a:pt x="3721970" y="1142002"/>
                </a:lnTo>
                <a:lnTo>
                  <a:pt x="3721970" y="1034975"/>
                </a:lnTo>
                <a:lnTo>
                  <a:pt x="3614944" y="1034975"/>
                </a:lnTo>
                <a:lnTo>
                  <a:pt x="3614944" y="988340"/>
                </a:lnTo>
                <a:lnTo>
                  <a:pt x="3721970" y="988340"/>
                </a:lnTo>
                <a:close/>
                <a:moveTo>
                  <a:pt x="3119333" y="881314"/>
                </a:moveTo>
                <a:lnTo>
                  <a:pt x="3166568" y="881314"/>
                </a:lnTo>
                <a:lnTo>
                  <a:pt x="3166568" y="988340"/>
                </a:lnTo>
                <a:lnTo>
                  <a:pt x="3273594" y="988340"/>
                </a:lnTo>
                <a:lnTo>
                  <a:pt x="3273594" y="1034975"/>
                </a:lnTo>
                <a:lnTo>
                  <a:pt x="3166568" y="1034975"/>
                </a:lnTo>
                <a:lnTo>
                  <a:pt x="3166568" y="1142002"/>
                </a:lnTo>
                <a:lnTo>
                  <a:pt x="3119333" y="1142002"/>
                </a:lnTo>
                <a:lnTo>
                  <a:pt x="3119333" y="1034975"/>
                </a:lnTo>
                <a:lnTo>
                  <a:pt x="3012304" y="1034975"/>
                </a:lnTo>
                <a:lnTo>
                  <a:pt x="3012304" y="988340"/>
                </a:lnTo>
                <a:lnTo>
                  <a:pt x="3119333" y="988340"/>
                </a:lnTo>
                <a:close/>
                <a:moveTo>
                  <a:pt x="2516633" y="881314"/>
                </a:moveTo>
                <a:lnTo>
                  <a:pt x="2563869" y="881314"/>
                </a:lnTo>
                <a:lnTo>
                  <a:pt x="2563869" y="988340"/>
                </a:lnTo>
                <a:lnTo>
                  <a:pt x="2670896" y="988340"/>
                </a:lnTo>
                <a:lnTo>
                  <a:pt x="2670896" y="1034975"/>
                </a:lnTo>
                <a:lnTo>
                  <a:pt x="2563869" y="1034975"/>
                </a:lnTo>
                <a:lnTo>
                  <a:pt x="2563869" y="1142002"/>
                </a:lnTo>
                <a:lnTo>
                  <a:pt x="2516633" y="1142002"/>
                </a:lnTo>
                <a:lnTo>
                  <a:pt x="2516633" y="1034975"/>
                </a:lnTo>
                <a:lnTo>
                  <a:pt x="2409605" y="1034975"/>
                </a:lnTo>
                <a:lnTo>
                  <a:pt x="2409605" y="988340"/>
                </a:lnTo>
                <a:lnTo>
                  <a:pt x="2516633" y="988340"/>
                </a:lnTo>
                <a:close/>
                <a:moveTo>
                  <a:pt x="1914534" y="881314"/>
                </a:moveTo>
                <a:lnTo>
                  <a:pt x="1961170" y="881314"/>
                </a:lnTo>
                <a:lnTo>
                  <a:pt x="1961170" y="988340"/>
                </a:lnTo>
                <a:lnTo>
                  <a:pt x="2068196" y="988340"/>
                </a:lnTo>
                <a:lnTo>
                  <a:pt x="2068196" y="1034975"/>
                </a:lnTo>
                <a:lnTo>
                  <a:pt x="1961170" y="1034975"/>
                </a:lnTo>
                <a:lnTo>
                  <a:pt x="1961170" y="1142002"/>
                </a:lnTo>
                <a:lnTo>
                  <a:pt x="1914534" y="1142002"/>
                </a:lnTo>
                <a:lnTo>
                  <a:pt x="1914534" y="1034975"/>
                </a:lnTo>
                <a:lnTo>
                  <a:pt x="1807505" y="1034975"/>
                </a:lnTo>
                <a:lnTo>
                  <a:pt x="1807505" y="988340"/>
                </a:lnTo>
                <a:lnTo>
                  <a:pt x="1914534" y="988340"/>
                </a:lnTo>
                <a:close/>
                <a:moveTo>
                  <a:pt x="1311833" y="881314"/>
                </a:moveTo>
                <a:lnTo>
                  <a:pt x="1359068" y="881314"/>
                </a:lnTo>
                <a:lnTo>
                  <a:pt x="1359068" y="988340"/>
                </a:lnTo>
                <a:lnTo>
                  <a:pt x="1466097" y="988340"/>
                </a:lnTo>
                <a:lnTo>
                  <a:pt x="1466097" y="1034975"/>
                </a:lnTo>
                <a:lnTo>
                  <a:pt x="1359068" y="1034975"/>
                </a:lnTo>
                <a:lnTo>
                  <a:pt x="1359068" y="1142002"/>
                </a:lnTo>
                <a:lnTo>
                  <a:pt x="1311833" y="1142002"/>
                </a:lnTo>
                <a:lnTo>
                  <a:pt x="1311833" y="1034975"/>
                </a:lnTo>
                <a:lnTo>
                  <a:pt x="1204812" y="1034975"/>
                </a:lnTo>
                <a:lnTo>
                  <a:pt x="1204812" y="988340"/>
                </a:lnTo>
                <a:lnTo>
                  <a:pt x="1311833" y="988340"/>
                </a:lnTo>
                <a:close/>
                <a:moveTo>
                  <a:pt x="709746" y="881314"/>
                </a:moveTo>
                <a:lnTo>
                  <a:pt x="756383" y="881314"/>
                </a:lnTo>
                <a:lnTo>
                  <a:pt x="756383" y="988340"/>
                </a:lnTo>
                <a:lnTo>
                  <a:pt x="863408" y="988340"/>
                </a:lnTo>
                <a:lnTo>
                  <a:pt x="863408" y="1034975"/>
                </a:lnTo>
                <a:lnTo>
                  <a:pt x="756383" y="1034975"/>
                </a:lnTo>
                <a:lnTo>
                  <a:pt x="756383" y="1142002"/>
                </a:lnTo>
                <a:lnTo>
                  <a:pt x="709746" y="1142002"/>
                </a:lnTo>
                <a:lnTo>
                  <a:pt x="709746" y="1034975"/>
                </a:lnTo>
                <a:lnTo>
                  <a:pt x="602721" y="1034975"/>
                </a:lnTo>
                <a:lnTo>
                  <a:pt x="602721" y="988340"/>
                </a:lnTo>
                <a:lnTo>
                  <a:pt x="709746" y="988340"/>
                </a:lnTo>
                <a:close/>
                <a:moveTo>
                  <a:pt x="107056" y="881314"/>
                </a:moveTo>
                <a:lnTo>
                  <a:pt x="154291" y="881314"/>
                </a:lnTo>
                <a:lnTo>
                  <a:pt x="154291" y="988340"/>
                </a:lnTo>
                <a:lnTo>
                  <a:pt x="261317" y="988340"/>
                </a:lnTo>
                <a:lnTo>
                  <a:pt x="261317" y="1034975"/>
                </a:lnTo>
                <a:lnTo>
                  <a:pt x="154291" y="1034975"/>
                </a:lnTo>
                <a:lnTo>
                  <a:pt x="154291" y="1142002"/>
                </a:lnTo>
                <a:lnTo>
                  <a:pt x="107056" y="1142002"/>
                </a:lnTo>
                <a:lnTo>
                  <a:pt x="107056" y="1034975"/>
                </a:lnTo>
                <a:lnTo>
                  <a:pt x="32" y="1034975"/>
                </a:lnTo>
                <a:lnTo>
                  <a:pt x="32" y="988340"/>
                </a:lnTo>
                <a:lnTo>
                  <a:pt x="107056" y="988340"/>
                </a:lnTo>
                <a:close/>
                <a:moveTo>
                  <a:pt x="10295963" y="474737"/>
                </a:moveTo>
                <a:lnTo>
                  <a:pt x="10275634" y="495066"/>
                </a:lnTo>
                <a:lnTo>
                  <a:pt x="10351568" y="571001"/>
                </a:lnTo>
                <a:lnTo>
                  <a:pt x="10275634" y="646935"/>
                </a:lnTo>
                <a:lnTo>
                  <a:pt x="10295963" y="667264"/>
                </a:lnTo>
                <a:lnTo>
                  <a:pt x="10371897" y="591329"/>
                </a:lnTo>
                <a:lnTo>
                  <a:pt x="10447831" y="667264"/>
                </a:lnTo>
                <a:lnTo>
                  <a:pt x="10468160" y="646935"/>
                </a:lnTo>
                <a:lnTo>
                  <a:pt x="10392226" y="571001"/>
                </a:lnTo>
                <a:lnTo>
                  <a:pt x="10468160" y="495066"/>
                </a:lnTo>
                <a:lnTo>
                  <a:pt x="10447831" y="474737"/>
                </a:lnTo>
                <a:lnTo>
                  <a:pt x="10371897" y="550671"/>
                </a:lnTo>
                <a:close/>
                <a:moveTo>
                  <a:pt x="9693870" y="474737"/>
                </a:moveTo>
                <a:lnTo>
                  <a:pt x="9673541" y="495066"/>
                </a:lnTo>
                <a:lnTo>
                  <a:pt x="9749475" y="571001"/>
                </a:lnTo>
                <a:lnTo>
                  <a:pt x="9673541" y="646935"/>
                </a:lnTo>
                <a:lnTo>
                  <a:pt x="9693870" y="667264"/>
                </a:lnTo>
                <a:lnTo>
                  <a:pt x="9769804" y="591329"/>
                </a:lnTo>
                <a:lnTo>
                  <a:pt x="9845738" y="667264"/>
                </a:lnTo>
                <a:lnTo>
                  <a:pt x="9866067" y="646935"/>
                </a:lnTo>
                <a:lnTo>
                  <a:pt x="9790133" y="571001"/>
                </a:lnTo>
                <a:lnTo>
                  <a:pt x="9866067" y="495066"/>
                </a:lnTo>
                <a:lnTo>
                  <a:pt x="9845738" y="474737"/>
                </a:lnTo>
                <a:lnTo>
                  <a:pt x="9769804" y="550671"/>
                </a:lnTo>
                <a:close/>
                <a:moveTo>
                  <a:pt x="9091179" y="474737"/>
                </a:moveTo>
                <a:lnTo>
                  <a:pt x="9070850" y="495066"/>
                </a:lnTo>
                <a:lnTo>
                  <a:pt x="9146785" y="571001"/>
                </a:lnTo>
                <a:lnTo>
                  <a:pt x="9070850" y="646935"/>
                </a:lnTo>
                <a:lnTo>
                  <a:pt x="9091179" y="667264"/>
                </a:lnTo>
                <a:lnTo>
                  <a:pt x="9167113" y="591329"/>
                </a:lnTo>
                <a:lnTo>
                  <a:pt x="9243048" y="667264"/>
                </a:lnTo>
                <a:lnTo>
                  <a:pt x="9263377" y="646935"/>
                </a:lnTo>
                <a:lnTo>
                  <a:pt x="9187442" y="571001"/>
                </a:lnTo>
                <a:lnTo>
                  <a:pt x="9263377" y="495066"/>
                </a:lnTo>
                <a:lnTo>
                  <a:pt x="9243048" y="474737"/>
                </a:lnTo>
                <a:lnTo>
                  <a:pt x="9167113" y="550671"/>
                </a:lnTo>
                <a:close/>
                <a:moveTo>
                  <a:pt x="8489086" y="474737"/>
                </a:moveTo>
                <a:lnTo>
                  <a:pt x="8468757" y="495066"/>
                </a:lnTo>
                <a:lnTo>
                  <a:pt x="8544691" y="571001"/>
                </a:lnTo>
                <a:lnTo>
                  <a:pt x="8468757" y="646935"/>
                </a:lnTo>
                <a:lnTo>
                  <a:pt x="8489086" y="667264"/>
                </a:lnTo>
                <a:lnTo>
                  <a:pt x="8565020" y="591329"/>
                </a:lnTo>
                <a:lnTo>
                  <a:pt x="8640954" y="667264"/>
                </a:lnTo>
                <a:lnTo>
                  <a:pt x="8661283" y="646935"/>
                </a:lnTo>
                <a:lnTo>
                  <a:pt x="8585349" y="571001"/>
                </a:lnTo>
                <a:lnTo>
                  <a:pt x="8661283" y="495066"/>
                </a:lnTo>
                <a:lnTo>
                  <a:pt x="8640954" y="474737"/>
                </a:lnTo>
                <a:lnTo>
                  <a:pt x="8565020" y="550671"/>
                </a:lnTo>
                <a:close/>
                <a:moveTo>
                  <a:pt x="7886396" y="474737"/>
                </a:moveTo>
                <a:lnTo>
                  <a:pt x="7866067" y="495066"/>
                </a:lnTo>
                <a:lnTo>
                  <a:pt x="7942001" y="571001"/>
                </a:lnTo>
                <a:lnTo>
                  <a:pt x="7866067" y="646935"/>
                </a:lnTo>
                <a:lnTo>
                  <a:pt x="7886396" y="667264"/>
                </a:lnTo>
                <a:lnTo>
                  <a:pt x="7962330" y="591329"/>
                </a:lnTo>
                <a:lnTo>
                  <a:pt x="8038264" y="667264"/>
                </a:lnTo>
                <a:lnTo>
                  <a:pt x="8058593" y="646935"/>
                </a:lnTo>
                <a:lnTo>
                  <a:pt x="7982659" y="571001"/>
                </a:lnTo>
                <a:lnTo>
                  <a:pt x="8058593" y="495066"/>
                </a:lnTo>
                <a:lnTo>
                  <a:pt x="8038264" y="474737"/>
                </a:lnTo>
                <a:lnTo>
                  <a:pt x="7962330" y="550671"/>
                </a:lnTo>
                <a:close/>
                <a:moveTo>
                  <a:pt x="7283705" y="474737"/>
                </a:moveTo>
                <a:lnTo>
                  <a:pt x="7263376" y="495066"/>
                </a:lnTo>
                <a:lnTo>
                  <a:pt x="7339310" y="571001"/>
                </a:lnTo>
                <a:lnTo>
                  <a:pt x="7263376" y="646935"/>
                </a:lnTo>
                <a:lnTo>
                  <a:pt x="7283705" y="667264"/>
                </a:lnTo>
                <a:lnTo>
                  <a:pt x="7359639" y="591329"/>
                </a:lnTo>
                <a:lnTo>
                  <a:pt x="7435573" y="667264"/>
                </a:lnTo>
                <a:lnTo>
                  <a:pt x="7455902" y="646935"/>
                </a:lnTo>
                <a:lnTo>
                  <a:pt x="7379968" y="571001"/>
                </a:lnTo>
                <a:lnTo>
                  <a:pt x="7455902" y="495066"/>
                </a:lnTo>
                <a:lnTo>
                  <a:pt x="7435573" y="474737"/>
                </a:lnTo>
                <a:lnTo>
                  <a:pt x="7359639" y="550671"/>
                </a:lnTo>
                <a:close/>
                <a:moveTo>
                  <a:pt x="6681612" y="474737"/>
                </a:moveTo>
                <a:lnTo>
                  <a:pt x="6661283" y="495066"/>
                </a:lnTo>
                <a:lnTo>
                  <a:pt x="6737217" y="571001"/>
                </a:lnTo>
                <a:lnTo>
                  <a:pt x="6661283" y="646935"/>
                </a:lnTo>
                <a:lnTo>
                  <a:pt x="6681612" y="667264"/>
                </a:lnTo>
                <a:lnTo>
                  <a:pt x="6757546" y="591329"/>
                </a:lnTo>
                <a:lnTo>
                  <a:pt x="6833480" y="667264"/>
                </a:lnTo>
                <a:lnTo>
                  <a:pt x="6853809" y="646935"/>
                </a:lnTo>
                <a:lnTo>
                  <a:pt x="6777875" y="571001"/>
                </a:lnTo>
                <a:lnTo>
                  <a:pt x="6853809" y="495066"/>
                </a:lnTo>
                <a:lnTo>
                  <a:pt x="6833480" y="474737"/>
                </a:lnTo>
                <a:lnTo>
                  <a:pt x="6757546" y="550671"/>
                </a:lnTo>
                <a:close/>
                <a:moveTo>
                  <a:pt x="6078921" y="474737"/>
                </a:moveTo>
                <a:lnTo>
                  <a:pt x="6058592" y="495066"/>
                </a:lnTo>
                <a:lnTo>
                  <a:pt x="6134526" y="571001"/>
                </a:lnTo>
                <a:lnTo>
                  <a:pt x="6058592" y="646935"/>
                </a:lnTo>
                <a:lnTo>
                  <a:pt x="6078921" y="667264"/>
                </a:lnTo>
                <a:lnTo>
                  <a:pt x="6154855" y="591329"/>
                </a:lnTo>
                <a:lnTo>
                  <a:pt x="6230789" y="667264"/>
                </a:lnTo>
                <a:lnTo>
                  <a:pt x="6251118" y="646935"/>
                </a:lnTo>
                <a:lnTo>
                  <a:pt x="6175184" y="571001"/>
                </a:lnTo>
                <a:lnTo>
                  <a:pt x="6251118" y="495066"/>
                </a:lnTo>
                <a:lnTo>
                  <a:pt x="6230789" y="474737"/>
                </a:lnTo>
                <a:lnTo>
                  <a:pt x="6154855" y="550671"/>
                </a:lnTo>
                <a:close/>
                <a:moveTo>
                  <a:pt x="5476828" y="474737"/>
                </a:moveTo>
                <a:lnTo>
                  <a:pt x="5456499" y="495066"/>
                </a:lnTo>
                <a:lnTo>
                  <a:pt x="5532433" y="571001"/>
                </a:lnTo>
                <a:lnTo>
                  <a:pt x="5456499" y="646935"/>
                </a:lnTo>
                <a:lnTo>
                  <a:pt x="5476828" y="667264"/>
                </a:lnTo>
                <a:lnTo>
                  <a:pt x="5552762" y="591329"/>
                </a:lnTo>
                <a:lnTo>
                  <a:pt x="5628697" y="667264"/>
                </a:lnTo>
                <a:lnTo>
                  <a:pt x="5649025" y="646935"/>
                </a:lnTo>
                <a:lnTo>
                  <a:pt x="5573091" y="571001"/>
                </a:lnTo>
                <a:lnTo>
                  <a:pt x="5649025" y="495066"/>
                </a:lnTo>
                <a:lnTo>
                  <a:pt x="5628697" y="474737"/>
                </a:lnTo>
                <a:lnTo>
                  <a:pt x="5552762" y="550671"/>
                </a:lnTo>
                <a:close/>
                <a:moveTo>
                  <a:pt x="4874137" y="474737"/>
                </a:moveTo>
                <a:lnTo>
                  <a:pt x="4853808" y="495066"/>
                </a:lnTo>
                <a:lnTo>
                  <a:pt x="4929742" y="571001"/>
                </a:lnTo>
                <a:lnTo>
                  <a:pt x="4853808" y="646935"/>
                </a:lnTo>
                <a:lnTo>
                  <a:pt x="4874137" y="667264"/>
                </a:lnTo>
                <a:lnTo>
                  <a:pt x="4950071" y="591329"/>
                </a:lnTo>
                <a:lnTo>
                  <a:pt x="5026005" y="667264"/>
                </a:lnTo>
                <a:lnTo>
                  <a:pt x="5046334" y="646935"/>
                </a:lnTo>
                <a:lnTo>
                  <a:pt x="4970400" y="571001"/>
                </a:lnTo>
                <a:lnTo>
                  <a:pt x="5046334" y="495066"/>
                </a:lnTo>
                <a:lnTo>
                  <a:pt x="5026005" y="474737"/>
                </a:lnTo>
                <a:lnTo>
                  <a:pt x="4950071" y="550671"/>
                </a:lnTo>
                <a:close/>
                <a:moveTo>
                  <a:pt x="4271446" y="474737"/>
                </a:moveTo>
                <a:lnTo>
                  <a:pt x="4251117" y="495066"/>
                </a:lnTo>
                <a:lnTo>
                  <a:pt x="4327052" y="571001"/>
                </a:lnTo>
                <a:lnTo>
                  <a:pt x="4251117" y="646935"/>
                </a:lnTo>
                <a:lnTo>
                  <a:pt x="4271446" y="667264"/>
                </a:lnTo>
                <a:lnTo>
                  <a:pt x="4347380" y="591329"/>
                </a:lnTo>
                <a:lnTo>
                  <a:pt x="4423315" y="667264"/>
                </a:lnTo>
                <a:lnTo>
                  <a:pt x="4443644" y="646935"/>
                </a:lnTo>
                <a:lnTo>
                  <a:pt x="4367709" y="571001"/>
                </a:lnTo>
                <a:lnTo>
                  <a:pt x="4443644" y="495066"/>
                </a:lnTo>
                <a:lnTo>
                  <a:pt x="4423315" y="474737"/>
                </a:lnTo>
                <a:lnTo>
                  <a:pt x="4347380" y="550671"/>
                </a:lnTo>
                <a:close/>
                <a:moveTo>
                  <a:pt x="3669354" y="474737"/>
                </a:moveTo>
                <a:lnTo>
                  <a:pt x="3649025" y="495066"/>
                </a:lnTo>
                <a:lnTo>
                  <a:pt x="3724959" y="571001"/>
                </a:lnTo>
                <a:lnTo>
                  <a:pt x="3649025" y="646935"/>
                </a:lnTo>
                <a:lnTo>
                  <a:pt x="3669354" y="667264"/>
                </a:lnTo>
                <a:lnTo>
                  <a:pt x="3745288" y="591329"/>
                </a:lnTo>
                <a:lnTo>
                  <a:pt x="3821222" y="667264"/>
                </a:lnTo>
                <a:lnTo>
                  <a:pt x="3841551" y="646935"/>
                </a:lnTo>
                <a:lnTo>
                  <a:pt x="3765617" y="571001"/>
                </a:lnTo>
                <a:lnTo>
                  <a:pt x="3841551" y="495066"/>
                </a:lnTo>
                <a:lnTo>
                  <a:pt x="3821222" y="474737"/>
                </a:lnTo>
                <a:lnTo>
                  <a:pt x="3745288" y="550671"/>
                </a:lnTo>
                <a:close/>
                <a:moveTo>
                  <a:pt x="3067314" y="474737"/>
                </a:moveTo>
                <a:lnTo>
                  <a:pt x="3046985" y="495066"/>
                </a:lnTo>
                <a:lnTo>
                  <a:pt x="3122920" y="571001"/>
                </a:lnTo>
                <a:lnTo>
                  <a:pt x="3046985" y="646935"/>
                </a:lnTo>
                <a:lnTo>
                  <a:pt x="3067314" y="667264"/>
                </a:lnTo>
                <a:lnTo>
                  <a:pt x="3142651" y="591329"/>
                </a:lnTo>
                <a:lnTo>
                  <a:pt x="3218589" y="667264"/>
                </a:lnTo>
                <a:lnTo>
                  <a:pt x="3238918" y="646935"/>
                </a:lnTo>
                <a:lnTo>
                  <a:pt x="3162980" y="571001"/>
                </a:lnTo>
                <a:lnTo>
                  <a:pt x="3238918" y="495066"/>
                </a:lnTo>
                <a:lnTo>
                  <a:pt x="3218589" y="474737"/>
                </a:lnTo>
                <a:lnTo>
                  <a:pt x="3142651" y="550671"/>
                </a:lnTo>
                <a:close/>
                <a:moveTo>
                  <a:pt x="2464615" y="474737"/>
                </a:moveTo>
                <a:lnTo>
                  <a:pt x="2444286" y="495066"/>
                </a:lnTo>
                <a:lnTo>
                  <a:pt x="2520223" y="571001"/>
                </a:lnTo>
                <a:lnTo>
                  <a:pt x="2444286" y="646935"/>
                </a:lnTo>
                <a:lnTo>
                  <a:pt x="2464615" y="667264"/>
                </a:lnTo>
                <a:lnTo>
                  <a:pt x="2540553" y="591329"/>
                </a:lnTo>
                <a:lnTo>
                  <a:pt x="2616487" y="667264"/>
                </a:lnTo>
                <a:lnTo>
                  <a:pt x="2636816" y="646935"/>
                </a:lnTo>
                <a:lnTo>
                  <a:pt x="2560882" y="571001"/>
                </a:lnTo>
                <a:lnTo>
                  <a:pt x="2636816" y="495066"/>
                </a:lnTo>
                <a:lnTo>
                  <a:pt x="2616487" y="474737"/>
                </a:lnTo>
                <a:lnTo>
                  <a:pt x="2540553" y="550671"/>
                </a:lnTo>
                <a:close/>
                <a:moveTo>
                  <a:pt x="1861918" y="474737"/>
                </a:moveTo>
                <a:lnTo>
                  <a:pt x="1841588" y="495066"/>
                </a:lnTo>
                <a:lnTo>
                  <a:pt x="1917524" y="571001"/>
                </a:lnTo>
                <a:lnTo>
                  <a:pt x="1841588" y="646935"/>
                </a:lnTo>
                <a:lnTo>
                  <a:pt x="1861918" y="667264"/>
                </a:lnTo>
                <a:lnTo>
                  <a:pt x="1937853" y="591329"/>
                </a:lnTo>
                <a:lnTo>
                  <a:pt x="2013788" y="667264"/>
                </a:lnTo>
                <a:lnTo>
                  <a:pt x="2034117" y="646935"/>
                </a:lnTo>
                <a:lnTo>
                  <a:pt x="1958182" y="571001"/>
                </a:lnTo>
                <a:lnTo>
                  <a:pt x="2034117" y="495066"/>
                </a:lnTo>
                <a:lnTo>
                  <a:pt x="2013788" y="474737"/>
                </a:lnTo>
                <a:lnTo>
                  <a:pt x="1937853" y="550671"/>
                </a:lnTo>
                <a:close/>
                <a:moveTo>
                  <a:pt x="1259817" y="474737"/>
                </a:moveTo>
                <a:lnTo>
                  <a:pt x="1239491" y="495066"/>
                </a:lnTo>
                <a:lnTo>
                  <a:pt x="1315422" y="571001"/>
                </a:lnTo>
                <a:lnTo>
                  <a:pt x="1239491" y="646935"/>
                </a:lnTo>
                <a:lnTo>
                  <a:pt x="1259817" y="667264"/>
                </a:lnTo>
                <a:lnTo>
                  <a:pt x="1335752" y="591329"/>
                </a:lnTo>
                <a:lnTo>
                  <a:pt x="1411686" y="667264"/>
                </a:lnTo>
                <a:lnTo>
                  <a:pt x="1432014" y="646935"/>
                </a:lnTo>
                <a:lnTo>
                  <a:pt x="1356081" y="571001"/>
                </a:lnTo>
                <a:lnTo>
                  <a:pt x="1432014" y="495066"/>
                </a:lnTo>
                <a:lnTo>
                  <a:pt x="1411686" y="474737"/>
                </a:lnTo>
                <a:lnTo>
                  <a:pt x="1335752" y="550671"/>
                </a:lnTo>
                <a:close/>
                <a:moveTo>
                  <a:pt x="657131" y="474737"/>
                </a:moveTo>
                <a:lnTo>
                  <a:pt x="636803" y="495066"/>
                </a:lnTo>
                <a:lnTo>
                  <a:pt x="712737" y="571001"/>
                </a:lnTo>
                <a:lnTo>
                  <a:pt x="636803" y="646935"/>
                </a:lnTo>
                <a:lnTo>
                  <a:pt x="657131" y="667264"/>
                </a:lnTo>
                <a:lnTo>
                  <a:pt x="733066" y="591329"/>
                </a:lnTo>
                <a:lnTo>
                  <a:pt x="809000" y="667264"/>
                </a:lnTo>
                <a:lnTo>
                  <a:pt x="829329" y="646935"/>
                </a:lnTo>
                <a:lnTo>
                  <a:pt x="753395" y="571001"/>
                </a:lnTo>
                <a:lnTo>
                  <a:pt x="829329" y="495066"/>
                </a:lnTo>
                <a:lnTo>
                  <a:pt x="809000" y="474737"/>
                </a:lnTo>
                <a:lnTo>
                  <a:pt x="733066" y="550671"/>
                </a:lnTo>
                <a:close/>
                <a:moveTo>
                  <a:pt x="55038" y="474737"/>
                </a:moveTo>
                <a:lnTo>
                  <a:pt x="34709" y="495066"/>
                </a:lnTo>
                <a:lnTo>
                  <a:pt x="110643" y="571001"/>
                </a:lnTo>
                <a:lnTo>
                  <a:pt x="34111" y="646935"/>
                </a:lnTo>
                <a:lnTo>
                  <a:pt x="54440" y="667264"/>
                </a:lnTo>
                <a:lnTo>
                  <a:pt x="130374" y="591329"/>
                </a:lnTo>
                <a:lnTo>
                  <a:pt x="206309" y="667264"/>
                </a:lnTo>
                <a:lnTo>
                  <a:pt x="226637" y="646935"/>
                </a:lnTo>
                <a:lnTo>
                  <a:pt x="151301" y="571001"/>
                </a:lnTo>
                <a:lnTo>
                  <a:pt x="227236" y="495066"/>
                </a:lnTo>
                <a:lnTo>
                  <a:pt x="206907" y="474737"/>
                </a:lnTo>
                <a:lnTo>
                  <a:pt x="130374" y="550671"/>
                </a:lnTo>
                <a:close/>
                <a:moveTo>
                  <a:pt x="5476828" y="449027"/>
                </a:moveTo>
                <a:lnTo>
                  <a:pt x="5552762" y="524961"/>
                </a:lnTo>
                <a:lnTo>
                  <a:pt x="5628697" y="449027"/>
                </a:lnTo>
                <a:lnTo>
                  <a:pt x="5674735" y="495066"/>
                </a:lnTo>
                <a:lnTo>
                  <a:pt x="5598801" y="571001"/>
                </a:lnTo>
                <a:lnTo>
                  <a:pt x="5674735" y="646935"/>
                </a:lnTo>
                <a:lnTo>
                  <a:pt x="5628099" y="692376"/>
                </a:lnTo>
                <a:lnTo>
                  <a:pt x="5552164" y="616442"/>
                </a:lnTo>
                <a:lnTo>
                  <a:pt x="5476828" y="692376"/>
                </a:lnTo>
                <a:lnTo>
                  <a:pt x="5430789" y="646337"/>
                </a:lnTo>
                <a:lnTo>
                  <a:pt x="5506723" y="571001"/>
                </a:lnTo>
                <a:lnTo>
                  <a:pt x="5430789" y="495066"/>
                </a:lnTo>
                <a:close/>
                <a:moveTo>
                  <a:pt x="3067314" y="449027"/>
                </a:moveTo>
                <a:lnTo>
                  <a:pt x="3143249" y="524961"/>
                </a:lnTo>
                <a:lnTo>
                  <a:pt x="3219187" y="449027"/>
                </a:lnTo>
                <a:lnTo>
                  <a:pt x="3265225" y="495066"/>
                </a:lnTo>
                <a:lnTo>
                  <a:pt x="3189291" y="571001"/>
                </a:lnTo>
                <a:lnTo>
                  <a:pt x="3265225" y="646935"/>
                </a:lnTo>
                <a:lnTo>
                  <a:pt x="3218589" y="692376"/>
                </a:lnTo>
                <a:lnTo>
                  <a:pt x="3142651" y="616442"/>
                </a:lnTo>
                <a:lnTo>
                  <a:pt x="3067314" y="692376"/>
                </a:lnTo>
                <a:lnTo>
                  <a:pt x="3021275" y="646337"/>
                </a:lnTo>
                <a:lnTo>
                  <a:pt x="3097211" y="571001"/>
                </a:lnTo>
                <a:lnTo>
                  <a:pt x="3021275" y="495066"/>
                </a:lnTo>
                <a:close/>
                <a:moveTo>
                  <a:pt x="1259817" y="449027"/>
                </a:moveTo>
                <a:lnTo>
                  <a:pt x="1335752" y="524961"/>
                </a:lnTo>
                <a:lnTo>
                  <a:pt x="1411089" y="449625"/>
                </a:lnTo>
                <a:lnTo>
                  <a:pt x="1457127" y="495664"/>
                </a:lnTo>
                <a:lnTo>
                  <a:pt x="1381192" y="571001"/>
                </a:lnTo>
                <a:lnTo>
                  <a:pt x="1457127" y="646935"/>
                </a:lnTo>
                <a:lnTo>
                  <a:pt x="1411089" y="692974"/>
                </a:lnTo>
                <a:lnTo>
                  <a:pt x="1335153" y="617040"/>
                </a:lnTo>
                <a:lnTo>
                  <a:pt x="1259817" y="692376"/>
                </a:lnTo>
                <a:lnTo>
                  <a:pt x="1213782" y="646337"/>
                </a:lnTo>
                <a:lnTo>
                  <a:pt x="1289711" y="570403"/>
                </a:lnTo>
                <a:lnTo>
                  <a:pt x="1213782" y="495066"/>
                </a:lnTo>
                <a:close/>
                <a:moveTo>
                  <a:pt x="55038" y="449027"/>
                </a:moveTo>
                <a:lnTo>
                  <a:pt x="130972" y="524961"/>
                </a:lnTo>
                <a:lnTo>
                  <a:pt x="206907" y="449027"/>
                </a:lnTo>
                <a:lnTo>
                  <a:pt x="252945" y="495066"/>
                </a:lnTo>
                <a:lnTo>
                  <a:pt x="176413" y="571001"/>
                </a:lnTo>
                <a:lnTo>
                  <a:pt x="252347" y="646935"/>
                </a:lnTo>
                <a:lnTo>
                  <a:pt x="206309" y="692974"/>
                </a:lnTo>
                <a:lnTo>
                  <a:pt x="130374" y="617040"/>
                </a:lnTo>
                <a:lnTo>
                  <a:pt x="55038" y="692376"/>
                </a:lnTo>
                <a:lnTo>
                  <a:pt x="9000" y="646337"/>
                </a:lnTo>
                <a:lnTo>
                  <a:pt x="84933" y="570403"/>
                </a:lnTo>
                <a:lnTo>
                  <a:pt x="9000" y="495066"/>
                </a:lnTo>
                <a:close/>
                <a:moveTo>
                  <a:pt x="10295963" y="448429"/>
                </a:moveTo>
                <a:lnTo>
                  <a:pt x="10371897" y="524363"/>
                </a:lnTo>
                <a:lnTo>
                  <a:pt x="10447831" y="448429"/>
                </a:lnTo>
                <a:lnTo>
                  <a:pt x="10493870" y="494468"/>
                </a:lnTo>
                <a:lnTo>
                  <a:pt x="10417936" y="570403"/>
                </a:lnTo>
                <a:lnTo>
                  <a:pt x="10493870" y="646337"/>
                </a:lnTo>
                <a:lnTo>
                  <a:pt x="10447831" y="692376"/>
                </a:lnTo>
                <a:lnTo>
                  <a:pt x="10371897" y="616442"/>
                </a:lnTo>
                <a:lnTo>
                  <a:pt x="10295963" y="692376"/>
                </a:lnTo>
                <a:lnTo>
                  <a:pt x="10249924" y="646337"/>
                </a:lnTo>
                <a:lnTo>
                  <a:pt x="10325858" y="570403"/>
                </a:lnTo>
                <a:lnTo>
                  <a:pt x="10249924" y="494468"/>
                </a:lnTo>
                <a:close/>
                <a:moveTo>
                  <a:pt x="9693272" y="448429"/>
                </a:moveTo>
                <a:lnTo>
                  <a:pt x="9769206" y="524363"/>
                </a:lnTo>
                <a:lnTo>
                  <a:pt x="9845140" y="448429"/>
                </a:lnTo>
                <a:lnTo>
                  <a:pt x="9891180" y="494468"/>
                </a:lnTo>
                <a:lnTo>
                  <a:pt x="9815245" y="570403"/>
                </a:lnTo>
                <a:lnTo>
                  <a:pt x="9891180" y="646337"/>
                </a:lnTo>
                <a:lnTo>
                  <a:pt x="9845140" y="692376"/>
                </a:lnTo>
                <a:lnTo>
                  <a:pt x="9769206" y="616442"/>
                </a:lnTo>
                <a:lnTo>
                  <a:pt x="9693272" y="692376"/>
                </a:lnTo>
                <a:lnTo>
                  <a:pt x="9647233" y="646337"/>
                </a:lnTo>
                <a:lnTo>
                  <a:pt x="9723167" y="570403"/>
                </a:lnTo>
                <a:lnTo>
                  <a:pt x="9647233" y="494468"/>
                </a:lnTo>
                <a:close/>
                <a:moveTo>
                  <a:pt x="9091777" y="448429"/>
                </a:moveTo>
                <a:lnTo>
                  <a:pt x="9167711" y="524363"/>
                </a:lnTo>
                <a:lnTo>
                  <a:pt x="9243645" y="448429"/>
                </a:lnTo>
                <a:lnTo>
                  <a:pt x="9289684" y="494468"/>
                </a:lnTo>
                <a:lnTo>
                  <a:pt x="9213750" y="570403"/>
                </a:lnTo>
                <a:lnTo>
                  <a:pt x="9289684" y="646337"/>
                </a:lnTo>
                <a:lnTo>
                  <a:pt x="9243645" y="692376"/>
                </a:lnTo>
                <a:lnTo>
                  <a:pt x="9167711" y="616442"/>
                </a:lnTo>
                <a:lnTo>
                  <a:pt x="9091777" y="692376"/>
                </a:lnTo>
                <a:lnTo>
                  <a:pt x="9045738" y="646337"/>
                </a:lnTo>
                <a:lnTo>
                  <a:pt x="9121672" y="570403"/>
                </a:lnTo>
                <a:lnTo>
                  <a:pt x="9045738" y="494468"/>
                </a:lnTo>
                <a:close/>
                <a:moveTo>
                  <a:pt x="8488488" y="448429"/>
                </a:moveTo>
                <a:lnTo>
                  <a:pt x="8564422" y="524363"/>
                </a:lnTo>
                <a:lnTo>
                  <a:pt x="8640356" y="448429"/>
                </a:lnTo>
                <a:lnTo>
                  <a:pt x="8686396" y="494468"/>
                </a:lnTo>
                <a:lnTo>
                  <a:pt x="8610461" y="570403"/>
                </a:lnTo>
                <a:lnTo>
                  <a:pt x="8686396" y="646337"/>
                </a:lnTo>
                <a:lnTo>
                  <a:pt x="8640356" y="692376"/>
                </a:lnTo>
                <a:lnTo>
                  <a:pt x="8564422" y="616442"/>
                </a:lnTo>
                <a:lnTo>
                  <a:pt x="8488488" y="692376"/>
                </a:lnTo>
                <a:lnTo>
                  <a:pt x="8442449" y="646337"/>
                </a:lnTo>
                <a:lnTo>
                  <a:pt x="8518383" y="570403"/>
                </a:lnTo>
                <a:lnTo>
                  <a:pt x="8442449" y="494468"/>
                </a:lnTo>
                <a:close/>
                <a:moveTo>
                  <a:pt x="7886396" y="448429"/>
                </a:moveTo>
                <a:lnTo>
                  <a:pt x="7962330" y="524363"/>
                </a:lnTo>
                <a:lnTo>
                  <a:pt x="8038264" y="448429"/>
                </a:lnTo>
                <a:lnTo>
                  <a:pt x="8084303" y="494468"/>
                </a:lnTo>
                <a:lnTo>
                  <a:pt x="8008369" y="570403"/>
                </a:lnTo>
                <a:lnTo>
                  <a:pt x="8084303" y="646337"/>
                </a:lnTo>
                <a:lnTo>
                  <a:pt x="8038264" y="692376"/>
                </a:lnTo>
                <a:lnTo>
                  <a:pt x="7962330" y="616442"/>
                </a:lnTo>
                <a:lnTo>
                  <a:pt x="7886396" y="692376"/>
                </a:lnTo>
                <a:lnTo>
                  <a:pt x="7840357" y="646337"/>
                </a:lnTo>
                <a:lnTo>
                  <a:pt x="7916291" y="570403"/>
                </a:lnTo>
                <a:lnTo>
                  <a:pt x="7840357" y="494468"/>
                </a:lnTo>
                <a:close/>
                <a:moveTo>
                  <a:pt x="7283705" y="448429"/>
                </a:moveTo>
                <a:lnTo>
                  <a:pt x="7359639" y="524363"/>
                </a:lnTo>
                <a:lnTo>
                  <a:pt x="7435573" y="448429"/>
                </a:lnTo>
                <a:lnTo>
                  <a:pt x="7481613" y="494468"/>
                </a:lnTo>
                <a:lnTo>
                  <a:pt x="7405678" y="570403"/>
                </a:lnTo>
                <a:lnTo>
                  <a:pt x="7481613" y="646337"/>
                </a:lnTo>
                <a:lnTo>
                  <a:pt x="7435573" y="692376"/>
                </a:lnTo>
                <a:lnTo>
                  <a:pt x="7359639" y="616442"/>
                </a:lnTo>
                <a:lnTo>
                  <a:pt x="7283705" y="692376"/>
                </a:lnTo>
                <a:lnTo>
                  <a:pt x="7237666" y="646337"/>
                </a:lnTo>
                <a:lnTo>
                  <a:pt x="7313600" y="570403"/>
                </a:lnTo>
                <a:lnTo>
                  <a:pt x="7237666" y="494468"/>
                </a:lnTo>
                <a:close/>
                <a:moveTo>
                  <a:pt x="6681612" y="448429"/>
                </a:moveTo>
                <a:lnTo>
                  <a:pt x="6757546" y="524363"/>
                </a:lnTo>
                <a:lnTo>
                  <a:pt x="6833480" y="448429"/>
                </a:lnTo>
                <a:lnTo>
                  <a:pt x="6879519" y="494468"/>
                </a:lnTo>
                <a:lnTo>
                  <a:pt x="6803585" y="570403"/>
                </a:lnTo>
                <a:lnTo>
                  <a:pt x="6879519" y="646337"/>
                </a:lnTo>
                <a:lnTo>
                  <a:pt x="6833480" y="692376"/>
                </a:lnTo>
                <a:lnTo>
                  <a:pt x="6757546" y="616442"/>
                </a:lnTo>
                <a:lnTo>
                  <a:pt x="6681612" y="692376"/>
                </a:lnTo>
                <a:lnTo>
                  <a:pt x="6635573" y="646337"/>
                </a:lnTo>
                <a:lnTo>
                  <a:pt x="6711507" y="570403"/>
                </a:lnTo>
                <a:lnTo>
                  <a:pt x="6635573" y="494468"/>
                </a:lnTo>
                <a:close/>
                <a:moveTo>
                  <a:pt x="6078921" y="448429"/>
                </a:moveTo>
                <a:lnTo>
                  <a:pt x="6154855" y="524363"/>
                </a:lnTo>
                <a:lnTo>
                  <a:pt x="6230789" y="448429"/>
                </a:lnTo>
                <a:lnTo>
                  <a:pt x="6276829" y="494468"/>
                </a:lnTo>
                <a:lnTo>
                  <a:pt x="6200894" y="570403"/>
                </a:lnTo>
                <a:lnTo>
                  <a:pt x="6276829" y="646337"/>
                </a:lnTo>
                <a:lnTo>
                  <a:pt x="6230789" y="692376"/>
                </a:lnTo>
                <a:lnTo>
                  <a:pt x="6154855" y="616442"/>
                </a:lnTo>
                <a:lnTo>
                  <a:pt x="6078921" y="692376"/>
                </a:lnTo>
                <a:lnTo>
                  <a:pt x="6032882" y="646337"/>
                </a:lnTo>
                <a:lnTo>
                  <a:pt x="6108816" y="570403"/>
                </a:lnTo>
                <a:lnTo>
                  <a:pt x="6032882" y="494468"/>
                </a:lnTo>
                <a:close/>
                <a:moveTo>
                  <a:pt x="4874137" y="448429"/>
                </a:moveTo>
                <a:lnTo>
                  <a:pt x="4950071" y="524363"/>
                </a:lnTo>
                <a:lnTo>
                  <a:pt x="5026005" y="448429"/>
                </a:lnTo>
                <a:lnTo>
                  <a:pt x="5072044" y="494468"/>
                </a:lnTo>
                <a:lnTo>
                  <a:pt x="4996110" y="570403"/>
                </a:lnTo>
                <a:lnTo>
                  <a:pt x="5072044" y="646337"/>
                </a:lnTo>
                <a:lnTo>
                  <a:pt x="5026005" y="692376"/>
                </a:lnTo>
                <a:lnTo>
                  <a:pt x="4950071" y="616442"/>
                </a:lnTo>
                <a:lnTo>
                  <a:pt x="4874137" y="692376"/>
                </a:lnTo>
                <a:lnTo>
                  <a:pt x="4828098" y="646337"/>
                </a:lnTo>
                <a:lnTo>
                  <a:pt x="4904032" y="570403"/>
                </a:lnTo>
                <a:lnTo>
                  <a:pt x="4828098" y="494468"/>
                </a:lnTo>
                <a:close/>
                <a:moveTo>
                  <a:pt x="4272044" y="448429"/>
                </a:moveTo>
                <a:lnTo>
                  <a:pt x="4347978" y="524363"/>
                </a:lnTo>
                <a:lnTo>
                  <a:pt x="4423913" y="448429"/>
                </a:lnTo>
                <a:lnTo>
                  <a:pt x="4469951" y="494468"/>
                </a:lnTo>
                <a:lnTo>
                  <a:pt x="4394017" y="570403"/>
                </a:lnTo>
                <a:lnTo>
                  <a:pt x="4469951" y="646337"/>
                </a:lnTo>
                <a:lnTo>
                  <a:pt x="4423913" y="692376"/>
                </a:lnTo>
                <a:lnTo>
                  <a:pt x="4347978" y="616442"/>
                </a:lnTo>
                <a:lnTo>
                  <a:pt x="4272044" y="692376"/>
                </a:lnTo>
                <a:lnTo>
                  <a:pt x="4226005" y="646337"/>
                </a:lnTo>
                <a:lnTo>
                  <a:pt x="4301939" y="570403"/>
                </a:lnTo>
                <a:lnTo>
                  <a:pt x="4226005" y="494468"/>
                </a:lnTo>
                <a:close/>
                <a:moveTo>
                  <a:pt x="3668756" y="448429"/>
                </a:moveTo>
                <a:lnTo>
                  <a:pt x="3744690" y="524363"/>
                </a:lnTo>
                <a:lnTo>
                  <a:pt x="3820624" y="449625"/>
                </a:lnTo>
                <a:lnTo>
                  <a:pt x="3866663" y="495664"/>
                </a:lnTo>
                <a:lnTo>
                  <a:pt x="3790729" y="571598"/>
                </a:lnTo>
                <a:lnTo>
                  <a:pt x="3866663" y="647533"/>
                </a:lnTo>
                <a:lnTo>
                  <a:pt x="3820624" y="692376"/>
                </a:lnTo>
                <a:lnTo>
                  <a:pt x="3744690" y="616442"/>
                </a:lnTo>
                <a:lnTo>
                  <a:pt x="3668756" y="692376"/>
                </a:lnTo>
                <a:lnTo>
                  <a:pt x="3622717" y="646337"/>
                </a:lnTo>
                <a:lnTo>
                  <a:pt x="3698651" y="570403"/>
                </a:lnTo>
                <a:lnTo>
                  <a:pt x="3622717" y="494468"/>
                </a:lnTo>
                <a:close/>
                <a:moveTo>
                  <a:pt x="2464615" y="448429"/>
                </a:moveTo>
                <a:lnTo>
                  <a:pt x="2540553" y="524363"/>
                </a:lnTo>
                <a:lnTo>
                  <a:pt x="2616487" y="448429"/>
                </a:lnTo>
                <a:lnTo>
                  <a:pt x="2662526" y="494468"/>
                </a:lnTo>
                <a:lnTo>
                  <a:pt x="2586592" y="570403"/>
                </a:lnTo>
                <a:lnTo>
                  <a:pt x="2662526" y="646337"/>
                </a:lnTo>
                <a:lnTo>
                  <a:pt x="2616487" y="692376"/>
                </a:lnTo>
                <a:lnTo>
                  <a:pt x="2540553" y="616442"/>
                </a:lnTo>
                <a:lnTo>
                  <a:pt x="2464615" y="692376"/>
                </a:lnTo>
                <a:lnTo>
                  <a:pt x="2418575" y="646337"/>
                </a:lnTo>
                <a:lnTo>
                  <a:pt x="2494511" y="570403"/>
                </a:lnTo>
                <a:lnTo>
                  <a:pt x="2418575" y="494468"/>
                </a:lnTo>
                <a:close/>
                <a:moveTo>
                  <a:pt x="1861918" y="448429"/>
                </a:moveTo>
                <a:lnTo>
                  <a:pt x="1937853" y="524363"/>
                </a:lnTo>
                <a:lnTo>
                  <a:pt x="2013788" y="448429"/>
                </a:lnTo>
                <a:lnTo>
                  <a:pt x="2059826" y="494468"/>
                </a:lnTo>
                <a:lnTo>
                  <a:pt x="1983892" y="570403"/>
                </a:lnTo>
                <a:lnTo>
                  <a:pt x="2059826" y="646337"/>
                </a:lnTo>
                <a:lnTo>
                  <a:pt x="2013788" y="692376"/>
                </a:lnTo>
                <a:lnTo>
                  <a:pt x="1937853" y="616442"/>
                </a:lnTo>
                <a:lnTo>
                  <a:pt x="1861918" y="692376"/>
                </a:lnTo>
                <a:lnTo>
                  <a:pt x="1815878" y="646337"/>
                </a:lnTo>
                <a:lnTo>
                  <a:pt x="1891814" y="570403"/>
                </a:lnTo>
                <a:lnTo>
                  <a:pt x="1815878" y="494468"/>
                </a:lnTo>
                <a:close/>
                <a:moveTo>
                  <a:pt x="657131" y="448429"/>
                </a:moveTo>
                <a:lnTo>
                  <a:pt x="733066" y="524363"/>
                </a:lnTo>
                <a:lnTo>
                  <a:pt x="809000" y="448429"/>
                </a:lnTo>
                <a:lnTo>
                  <a:pt x="855038" y="494468"/>
                </a:lnTo>
                <a:lnTo>
                  <a:pt x="779105" y="570403"/>
                </a:lnTo>
                <a:lnTo>
                  <a:pt x="855038" y="646337"/>
                </a:lnTo>
                <a:lnTo>
                  <a:pt x="809000" y="692376"/>
                </a:lnTo>
                <a:lnTo>
                  <a:pt x="733066" y="616442"/>
                </a:lnTo>
                <a:lnTo>
                  <a:pt x="657131" y="692376"/>
                </a:lnTo>
                <a:lnTo>
                  <a:pt x="611092" y="646337"/>
                </a:lnTo>
                <a:lnTo>
                  <a:pt x="687026" y="570403"/>
                </a:lnTo>
                <a:lnTo>
                  <a:pt x="611092" y="494468"/>
                </a:lnTo>
                <a:close/>
                <a:moveTo>
                  <a:pt x="1914537" y="0"/>
                </a:moveTo>
                <a:lnTo>
                  <a:pt x="1961174" y="0"/>
                </a:lnTo>
                <a:lnTo>
                  <a:pt x="1961174" y="107025"/>
                </a:lnTo>
                <a:lnTo>
                  <a:pt x="2068200" y="107025"/>
                </a:lnTo>
                <a:lnTo>
                  <a:pt x="2068200" y="154260"/>
                </a:lnTo>
                <a:lnTo>
                  <a:pt x="1961174" y="154260"/>
                </a:lnTo>
                <a:lnTo>
                  <a:pt x="1961174" y="261286"/>
                </a:lnTo>
                <a:lnTo>
                  <a:pt x="1914537" y="261286"/>
                </a:lnTo>
                <a:lnTo>
                  <a:pt x="1914537" y="154260"/>
                </a:lnTo>
                <a:lnTo>
                  <a:pt x="1807509" y="154260"/>
                </a:lnTo>
                <a:lnTo>
                  <a:pt x="1807509" y="107025"/>
                </a:lnTo>
                <a:lnTo>
                  <a:pt x="1914537" y="107025"/>
                </a:lnTo>
                <a:close/>
                <a:moveTo>
                  <a:pt x="1311837" y="0"/>
                </a:moveTo>
                <a:lnTo>
                  <a:pt x="1359072" y="0"/>
                </a:lnTo>
                <a:lnTo>
                  <a:pt x="1359072" y="107025"/>
                </a:lnTo>
                <a:lnTo>
                  <a:pt x="1466101" y="107025"/>
                </a:lnTo>
                <a:lnTo>
                  <a:pt x="1466101" y="154260"/>
                </a:lnTo>
                <a:lnTo>
                  <a:pt x="1359072" y="154260"/>
                </a:lnTo>
                <a:lnTo>
                  <a:pt x="1359072" y="261286"/>
                </a:lnTo>
                <a:lnTo>
                  <a:pt x="1311837" y="261286"/>
                </a:lnTo>
                <a:lnTo>
                  <a:pt x="1311837" y="154260"/>
                </a:lnTo>
                <a:lnTo>
                  <a:pt x="1204817" y="154260"/>
                </a:lnTo>
                <a:lnTo>
                  <a:pt x="1204817" y="107025"/>
                </a:lnTo>
                <a:lnTo>
                  <a:pt x="1311837" y="107025"/>
                </a:lnTo>
                <a:close/>
                <a:moveTo>
                  <a:pt x="709751" y="0"/>
                </a:moveTo>
                <a:lnTo>
                  <a:pt x="756387" y="0"/>
                </a:lnTo>
                <a:lnTo>
                  <a:pt x="756387" y="107025"/>
                </a:lnTo>
                <a:lnTo>
                  <a:pt x="863412" y="107025"/>
                </a:lnTo>
                <a:lnTo>
                  <a:pt x="863412" y="154260"/>
                </a:lnTo>
                <a:lnTo>
                  <a:pt x="756387" y="154260"/>
                </a:lnTo>
                <a:lnTo>
                  <a:pt x="756387" y="261286"/>
                </a:lnTo>
                <a:lnTo>
                  <a:pt x="709751" y="261286"/>
                </a:lnTo>
                <a:lnTo>
                  <a:pt x="709751" y="154260"/>
                </a:lnTo>
                <a:lnTo>
                  <a:pt x="602725" y="154260"/>
                </a:lnTo>
                <a:lnTo>
                  <a:pt x="602725" y="107025"/>
                </a:lnTo>
                <a:lnTo>
                  <a:pt x="709751" y="107025"/>
                </a:lnTo>
                <a:close/>
                <a:moveTo>
                  <a:pt x="107060" y="0"/>
                </a:moveTo>
                <a:lnTo>
                  <a:pt x="154295" y="0"/>
                </a:lnTo>
                <a:lnTo>
                  <a:pt x="154295" y="107025"/>
                </a:lnTo>
                <a:lnTo>
                  <a:pt x="261321" y="107025"/>
                </a:lnTo>
                <a:lnTo>
                  <a:pt x="261321" y="154260"/>
                </a:lnTo>
                <a:lnTo>
                  <a:pt x="154295" y="154260"/>
                </a:lnTo>
                <a:lnTo>
                  <a:pt x="154295" y="261286"/>
                </a:lnTo>
                <a:lnTo>
                  <a:pt x="107060" y="261286"/>
                </a:lnTo>
                <a:lnTo>
                  <a:pt x="107060" y="154260"/>
                </a:lnTo>
                <a:lnTo>
                  <a:pt x="36" y="154260"/>
                </a:lnTo>
                <a:lnTo>
                  <a:pt x="36" y="107025"/>
                </a:lnTo>
                <a:lnTo>
                  <a:pt x="107060" y="107025"/>
                </a:lnTo>
                <a:close/>
                <a:moveTo>
                  <a:pt x="3721970" y="0"/>
                </a:moveTo>
                <a:lnTo>
                  <a:pt x="3768606" y="0"/>
                </a:lnTo>
                <a:lnTo>
                  <a:pt x="3768606" y="107025"/>
                </a:lnTo>
                <a:lnTo>
                  <a:pt x="3875632" y="107025"/>
                </a:lnTo>
                <a:lnTo>
                  <a:pt x="3875632" y="154260"/>
                </a:lnTo>
                <a:lnTo>
                  <a:pt x="3768606" y="154260"/>
                </a:lnTo>
                <a:lnTo>
                  <a:pt x="3768606" y="261286"/>
                </a:lnTo>
                <a:lnTo>
                  <a:pt x="3721970" y="261286"/>
                </a:lnTo>
                <a:lnTo>
                  <a:pt x="3721970" y="154260"/>
                </a:lnTo>
                <a:lnTo>
                  <a:pt x="3614944" y="154260"/>
                </a:lnTo>
                <a:lnTo>
                  <a:pt x="3614944" y="107025"/>
                </a:lnTo>
                <a:lnTo>
                  <a:pt x="3721970" y="107025"/>
                </a:lnTo>
                <a:close/>
                <a:moveTo>
                  <a:pt x="3119338" y="0"/>
                </a:moveTo>
                <a:lnTo>
                  <a:pt x="3166572" y="0"/>
                </a:lnTo>
                <a:lnTo>
                  <a:pt x="3166572" y="107025"/>
                </a:lnTo>
                <a:lnTo>
                  <a:pt x="3273600" y="107025"/>
                </a:lnTo>
                <a:lnTo>
                  <a:pt x="3273600" y="154260"/>
                </a:lnTo>
                <a:lnTo>
                  <a:pt x="3166572" y="154260"/>
                </a:lnTo>
                <a:lnTo>
                  <a:pt x="3166572" y="261286"/>
                </a:lnTo>
                <a:lnTo>
                  <a:pt x="3119338" y="261286"/>
                </a:lnTo>
                <a:lnTo>
                  <a:pt x="3119338" y="154260"/>
                </a:lnTo>
                <a:lnTo>
                  <a:pt x="3012311" y="154260"/>
                </a:lnTo>
                <a:lnTo>
                  <a:pt x="3012311" y="107025"/>
                </a:lnTo>
                <a:lnTo>
                  <a:pt x="3119338" y="107025"/>
                </a:lnTo>
                <a:close/>
                <a:moveTo>
                  <a:pt x="2516638" y="0"/>
                </a:moveTo>
                <a:lnTo>
                  <a:pt x="2563874" y="0"/>
                </a:lnTo>
                <a:lnTo>
                  <a:pt x="2563874" y="107025"/>
                </a:lnTo>
                <a:lnTo>
                  <a:pt x="2670900" y="107025"/>
                </a:lnTo>
                <a:lnTo>
                  <a:pt x="2670900" y="154260"/>
                </a:lnTo>
                <a:lnTo>
                  <a:pt x="2563874" y="154260"/>
                </a:lnTo>
                <a:lnTo>
                  <a:pt x="2563874" y="261286"/>
                </a:lnTo>
                <a:lnTo>
                  <a:pt x="2516638" y="261286"/>
                </a:lnTo>
                <a:lnTo>
                  <a:pt x="2516638" y="154260"/>
                </a:lnTo>
                <a:lnTo>
                  <a:pt x="2409610" y="154260"/>
                </a:lnTo>
                <a:lnTo>
                  <a:pt x="2409610" y="107025"/>
                </a:lnTo>
                <a:lnTo>
                  <a:pt x="2516638" y="107025"/>
                </a:lnTo>
                <a:close/>
                <a:moveTo>
                  <a:pt x="10348579" y="0"/>
                </a:moveTo>
                <a:lnTo>
                  <a:pt x="10395813" y="0"/>
                </a:lnTo>
                <a:lnTo>
                  <a:pt x="10395813" y="107025"/>
                </a:lnTo>
                <a:lnTo>
                  <a:pt x="10502838" y="107025"/>
                </a:lnTo>
                <a:lnTo>
                  <a:pt x="10502838" y="154260"/>
                </a:lnTo>
                <a:lnTo>
                  <a:pt x="10395813" y="154260"/>
                </a:lnTo>
                <a:lnTo>
                  <a:pt x="10395813" y="261286"/>
                </a:lnTo>
                <a:lnTo>
                  <a:pt x="10348579" y="261286"/>
                </a:lnTo>
                <a:lnTo>
                  <a:pt x="10348579" y="154260"/>
                </a:lnTo>
                <a:lnTo>
                  <a:pt x="10241553" y="154260"/>
                </a:lnTo>
                <a:lnTo>
                  <a:pt x="10241553" y="107025"/>
                </a:lnTo>
                <a:lnTo>
                  <a:pt x="10348579" y="107025"/>
                </a:lnTo>
                <a:close/>
                <a:moveTo>
                  <a:pt x="9746486" y="0"/>
                </a:moveTo>
                <a:lnTo>
                  <a:pt x="9793123" y="0"/>
                </a:lnTo>
                <a:lnTo>
                  <a:pt x="9793123" y="107025"/>
                </a:lnTo>
                <a:lnTo>
                  <a:pt x="9900148" y="107025"/>
                </a:lnTo>
                <a:lnTo>
                  <a:pt x="9900148" y="154260"/>
                </a:lnTo>
                <a:lnTo>
                  <a:pt x="9793123" y="154260"/>
                </a:lnTo>
                <a:lnTo>
                  <a:pt x="9793123" y="261286"/>
                </a:lnTo>
                <a:lnTo>
                  <a:pt x="9746486" y="261286"/>
                </a:lnTo>
                <a:lnTo>
                  <a:pt x="9746486" y="154260"/>
                </a:lnTo>
                <a:lnTo>
                  <a:pt x="9639460" y="154260"/>
                </a:lnTo>
                <a:lnTo>
                  <a:pt x="9639460" y="107025"/>
                </a:lnTo>
                <a:lnTo>
                  <a:pt x="9746486" y="107025"/>
                </a:lnTo>
                <a:close/>
                <a:moveTo>
                  <a:pt x="9143796" y="0"/>
                </a:moveTo>
                <a:lnTo>
                  <a:pt x="9191030" y="0"/>
                </a:lnTo>
                <a:lnTo>
                  <a:pt x="9191030" y="107025"/>
                </a:lnTo>
                <a:lnTo>
                  <a:pt x="9298055" y="107025"/>
                </a:lnTo>
                <a:lnTo>
                  <a:pt x="9298055" y="154260"/>
                </a:lnTo>
                <a:lnTo>
                  <a:pt x="9191030" y="154260"/>
                </a:lnTo>
                <a:lnTo>
                  <a:pt x="9191030" y="261286"/>
                </a:lnTo>
                <a:lnTo>
                  <a:pt x="9143796" y="261286"/>
                </a:lnTo>
                <a:lnTo>
                  <a:pt x="9143796" y="154260"/>
                </a:lnTo>
                <a:lnTo>
                  <a:pt x="9036770" y="154260"/>
                </a:lnTo>
                <a:lnTo>
                  <a:pt x="9036770" y="107025"/>
                </a:lnTo>
                <a:lnTo>
                  <a:pt x="9143796" y="107025"/>
                </a:lnTo>
                <a:close/>
                <a:moveTo>
                  <a:pt x="8541105" y="0"/>
                </a:moveTo>
                <a:lnTo>
                  <a:pt x="8588339" y="0"/>
                </a:lnTo>
                <a:lnTo>
                  <a:pt x="8588339" y="107025"/>
                </a:lnTo>
                <a:lnTo>
                  <a:pt x="8695365" y="107025"/>
                </a:lnTo>
                <a:lnTo>
                  <a:pt x="8695365" y="154260"/>
                </a:lnTo>
                <a:lnTo>
                  <a:pt x="8588339" y="154260"/>
                </a:lnTo>
                <a:lnTo>
                  <a:pt x="8588339" y="261286"/>
                </a:lnTo>
                <a:lnTo>
                  <a:pt x="8541105" y="261286"/>
                </a:lnTo>
                <a:lnTo>
                  <a:pt x="8541105" y="154260"/>
                </a:lnTo>
                <a:lnTo>
                  <a:pt x="8434079" y="154260"/>
                </a:lnTo>
                <a:lnTo>
                  <a:pt x="8434079" y="107025"/>
                </a:lnTo>
                <a:lnTo>
                  <a:pt x="8541105" y="107025"/>
                </a:lnTo>
                <a:close/>
                <a:moveTo>
                  <a:pt x="7939012" y="0"/>
                </a:moveTo>
                <a:lnTo>
                  <a:pt x="7985648" y="0"/>
                </a:lnTo>
                <a:lnTo>
                  <a:pt x="7985648" y="107025"/>
                </a:lnTo>
                <a:lnTo>
                  <a:pt x="8092674" y="107025"/>
                </a:lnTo>
                <a:lnTo>
                  <a:pt x="8092674" y="154260"/>
                </a:lnTo>
                <a:lnTo>
                  <a:pt x="7985648" y="154260"/>
                </a:lnTo>
                <a:lnTo>
                  <a:pt x="7985648" y="261286"/>
                </a:lnTo>
                <a:lnTo>
                  <a:pt x="7939012" y="261286"/>
                </a:lnTo>
                <a:lnTo>
                  <a:pt x="7939012" y="154260"/>
                </a:lnTo>
                <a:lnTo>
                  <a:pt x="7831986" y="154260"/>
                </a:lnTo>
                <a:lnTo>
                  <a:pt x="7831986" y="107025"/>
                </a:lnTo>
                <a:lnTo>
                  <a:pt x="7939012" y="107025"/>
                </a:lnTo>
                <a:close/>
                <a:moveTo>
                  <a:pt x="7336321" y="0"/>
                </a:moveTo>
                <a:lnTo>
                  <a:pt x="7383555" y="0"/>
                </a:lnTo>
                <a:lnTo>
                  <a:pt x="7383555" y="107025"/>
                </a:lnTo>
                <a:lnTo>
                  <a:pt x="7490581" y="107025"/>
                </a:lnTo>
                <a:lnTo>
                  <a:pt x="7490581" y="154260"/>
                </a:lnTo>
                <a:lnTo>
                  <a:pt x="7383555" y="154260"/>
                </a:lnTo>
                <a:lnTo>
                  <a:pt x="7383555" y="261286"/>
                </a:lnTo>
                <a:lnTo>
                  <a:pt x="7336321" y="261286"/>
                </a:lnTo>
                <a:lnTo>
                  <a:pt x="7336321" y="154260"/>
                </a:lnTo>
                <a:lnTo>
                  <a:pt x="7229295" y="154260"/>
                </a:lnTo>
                <a:lnTo>
                  <a:pt x="7229295" y="107025"/>
                </a:lnTo>
                <a:lnTo>
                  <a:pt x="7336321" y="107025"/>
                </a:lnTo>
                <a:close/>
                <a:moveTo>
                  <a:pt x="6734228" y="0"/>
                </a:moveTo>
                <a:lnTo>
                  <a:pt x="6780864" y="0"/>
                </a:lnTo>
                <a:lnTo>
                  <a:pt x="6780864" y="107025"/>
                </a:lnTo>
                <a:lnTo>
                  <a:pt x="6887890" y="107025"/>
                </a:lnTo>
                <a:lnTo>
                  <a:pt x="6887890" y="154260"/>
                </a:lnTo>
                <a:lnTo>
                  <a:pt x="6780864" y="154260"/>
                </a:lnTo>
                <a:lnTo>
                  <a:pt x="6780864" y="261286"/>
                </a:lnTo>
                <a:lnTo>
                  <a:pt x="6734228" y="261286"/>
                </a:lnTo>
                <a:lnTo>
                  <a:pt x="6734228" y="154260"/>
                </a:lnTo>
                <a:lnTo>
                  <a:pt x="6627202" y="154260"/>
                </a:lnTo>
                <a:lnTo>
                  <a:pt x="6627202" y="107025"/>
                </a:lnTo>
                <a:lnTo>
                  <a:pt x="6734228" y="107025"/>
                </a:lnTo>
                <a:close/>
                <a:moveTo>
                  <a:pt x="6131537" y="0"/>
                </a:moveTo>
                <a:lnTo>
                  <a:pt x="6178771" y="0"/>
                </a:lnTo>
                <a:lnTo>
                  <a:pt x="6178771" y="107025"/>
                </a:lnTo>
                <a:lnTo>
                  <a:pt x="6285797" y="107025"/>
                </a:lnTo>
                <a:lnTo>
                  <a:pt x="6285797" y="154260"/>
                </a:lnTo>
                <a:lnTo>
                  <a:pt x="6178771" y="154260"/>
                </a:lnTo>
                <a:lnTo>
                  <a:pt x="6178771" y="261286"/>
                </a:lnTo>
                <a:lnTo>
                  <a:pt x="6131537" y="261286"/>
                </a:lnTo>
                <a:lnTo>
                  <a:pt x="6131537" y="154260"/>
                </a:lnTo>
                <a:lnTo>
                  <a:pt x="6024511" y="154260"/>
                </a:lnTo>
                <a:lnTo>
                  <a:pt x="6024511" y="107025"/>
                </a:lnTo>
                <a:lnTo>
                  <a:pt x="6131537" y="107025"/>
                </a:lnTo>
                <a:close/>
                <a:moveTo>
                  <a:pt x="5528846" y="0"/>
                </a:moveTo>
                <a:lnTo>
                  <a:pt x="5576080" y="0"/>
                </a:lnTo>
                <a:lnTo>
                  <a:pt x="5576080" y="107025"/>
                </a:lnTo>
                <a:lnTo>
                  <a:pt x="5683106" y="107025"/>
                </a:lnTo>
                <a:lnTo>
                  <a:pt x="5683106" y="154260"/>
                </a:lnTo>
                <a:lnTo>
                  <a:pt x="5576080" y="154260"/>
                </a:lnTo>
                <a:lnTo>
                  <a:pt x="5576080" y="261286"/>
                </a:lnTo>
                <a:lnTo>
                  <a:pt x="5528846" y="261286"/>
                </a:lnTo>
                <a:lnTo>
                  <a:pt x="5528846" y="154260"/>
                </a:lnTo>
                <a:lnTo>
                  <a:pt x="5421820" y="154260"/>
                </a:lnTo>
                <a:lnTo>
                  <a:pt x="5421820" y="107025"/>
                </a:lnTo>
                <a:lnTo>
                  <a:pt x="5528846" y="107025"/>
                </a:lnTo>
                <a:close/>
                <a:moveTo>
                  <a:pt x="4926753" y="0"/>
                </a:moveTo>
                <a:lnTo>
                  <a:pt x="4973389" y="0"/>
                </a:lnTo>
                <a:lnTo>
                  <a:pt x="4973389" y="107025"/>
                </a:lnTo>
                <a:lnTo>
                  <a:pt x="5080415" y="107025"/>
                </a:lnTo>
                <a:lnTo>
                  <a:pt x="5080415" y="154260"/>
                </a:lnTo>
                <a:lnTo>
                  <a:pt x="4973389" y="154260"/>
                </a:lnTo>
                <a:lnTo>
                  <a:pt x="4973389" y="261286"/>
                </a:lnTo>
                <a:lnTo>
                  <a:pt x="4926753" y="261286"/>
                </a:lnTo>
                <a:lnTo>
                  <a:pt x="4926753" y="154260"/>
                </a:lnTo>
                <a:lnTo>
                  <a:pt x="4819727" y="154260"/>
                </a:lnTo>
                <a:lnTo>
                  <a:pt x="4819727" y="107025"/>
                </a:lnTo>
                <a:lnTo>
                  <a:pt x="4926753" y="107025"/>
                </a:lnTo>
                <a:close/>
                <a:moveTo>
                  <a:pt x="4324063" y="0"/>
                </a:moveTo>
                <a:lnTo>
                  <a:pt x="4371297" y="0"/>
                </a:lnTo>
                <a:lnTo>
                  <a:pt x="4371297" y="107025"/>
                </a:lnTo>
                <a:lnTo>
                  <a:pt x="4478323" y="107025"/>
                </a:lnTo>
                <a:lnTo>
                  <a:pt x="4478323" y="154260"/>
                </a:lnTo>
                <a:lnTo>
                  <a:pt x="4371297" y="154260"/>
                </a:lnTo>
                <a:lnTo>
                  <a:pt x="4371297" y="261286"/>
                </a:lnTo>
                <a:lnTo>
                  <a:pt x="4324063" y="261286"/>
                </a:lnTo>
                <a:lnTo>
                  <a:pt x="4324063" y="154260"/>
                </a:lnTo>
                <a:lnTo>
                  <a:pt x="4217037" y="154260"/>
                </a:lnTo>
                <a:lnTo>
                  <a:pt x="4217037" y="107025"/>
                </a:lnTo>
                <a:lnTo>
                  <a:pt x="4324063" y="107025"/>
                </a:ln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ln w="59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B3429B8C-9D48-478A-927B-66FDAF6860EE}"/>
              </a:ext>
            </a:extLst>
          </p:cNvPr>
          <p:cNvSpPr/>
          <p:nvPr/>
        </p:nvSpPr>
        <p:spPr>
          <a:xfrm>
            <a:off x="0" y="914399"/>
            <a:ext cx="12192000" cy="2514601"/>
          </a:xfrm>
          <a:prstGeom prst="rect">
            <a:avLst/>
          </a:prstGeom>
          <a:solidFill>
            <a:srgbClr val="0017C0"/>
          </a:solidFill>
          <a:ln>
            <a:noFill/>
          </a:ln>
          <a:effectLst>
            <a:outerShdw blurRad="127000" sx="103000" sy="103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2AEF01-EE99-44BA-9CEC-67DA058D1D4A}"/>
              </a:ext>
            </a:extLst>
          </p:cNvPr>
          <p:cNvSpPr txBox="1"/>
          <p:nvPr/>
        </p:nvSpPr>
        <p:spPr>
          <a:xfrm>
            <a:off x="6669593" y="445627"/>
            <a:ext cx="616707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solidFill>
                  <a:srgbClr val="0014A4"/>
                </a:solidFill>
                <a:latin typeface="Kanit Black" pitchFamily="2" charset="-34"/>
                <a:cs typeface="Kanit Black" pitchFamily="2" charset="-34"/>
              </a:rPr>
              <a:t>#04</a:t>
            </a:r>
          </a:p>
        </p:txBody>
      </p:sp>
      <p:sp>
        <p:nvSpPr>
          <p:cNvPr id="4" name="PICTURE">
            <a:extLst>
              <a:ext uri="{FF2B5EF4-FFF2-40B4-BE49-F238E27FC236}">
                <a16:creationId xmlns:a16="http://schemas.microsoft.com/office/drawing/2014/main" id="{0DB480B1-1F2F-4E4E-8BAF-87C143A5E0BD}"/>
              </a:ext>
            </a:extLst>
          </p:cNvPr>
          <p:cNvSpPr/>
          <p:nvPr/>
        </p:nvSpPr>
        <p:spPr>
          <a:xfrm>
            <a:off x="4523718" y="2048726"/>
            <a:ext cx="6608678" cy="3991429"/>
          </a:xfrm>
          <a:prstGeom prst="rect">
            <a:avLst/>
          </a:prstGeom>
          <a:blipFill>
            <a:blip r:embed="rId2"/>
            <a:srcRect/>
            <a:stretch>
              <a:fillRect t="-5190" b="-5190"/>
            </a:stretch>
          </a:blipFill>
          <a:ln>
            <a:noFill/>
          </a:ln>
          <a:effectLst>
            <a:outerShdw blurRad="127000" dist="12700" dir="5400000" sx="102000" sy="102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E0AF85-DA46-451A-9AD0-46DB4E608B1A}"/>
              </a:ext>
            </a:extLst>
          </p:cNvPr>
          <p:cNvSpPr txBox="1"/>
          <p:nvPr/>
        </p:nvSpPr>
        <p:spPr>
          <a:xfrm>
            <a:off x="343538" y="1458110"/>
            <a:ext cx="35878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Modern</a:t>
            </a:r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BD7C6C3D-71C7-43D7-A08F-9FEEB2B1BC62}"/>
              </a:ext>
            </a:extLst>
          </p:cNvPr>
          <p:cNvSpPr/>
          <p:nvPr/>
        </p:nvSpPr>
        <p:spPr>
          <a:xfrm>
            <a:off x="476020" y="1116076"/>
            <a:ext cx="3124200" cy="3508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AEB252-F57D-4EB4-BD55-76903FB8AA05}"/>
              </a:ext>
            </a:extLst>
          </p:cNvPr>
          <p:cNvSpPr txBox="1"/>
          <p:nvPr/>
        </p:nvSpPr>
        <p:spPr>
          <a:xfrm>
            <a:off x="508907" y="1069604"/>
            <a:ext cx="2855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Kanit SemiBold" pitchFamily="2" charset="-34"/>
                <a:cs typeface="Kanit SemiBold" pitchFamily="2" charset="-34"/>
              </a:rPr>
              <a:t>Lorem Ipsum Dolor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616E7D-66DE-4106-AF10-EA3DDA58989B}"/>
              </a:ext>
            </a:extLst>
          </p:cNvPr>
          <p:cNvSpPr txBox="1"/>
          <p:nvPr/>
        </p:nvSpPr>
        <p:spPr>
          <a:xfrm>
            <a:off x="343538" y="2274799"/>
            <a:ext cx="32672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Animation.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018D97-F440-4E55-AE09-3D1624A6C690}"/>
              </a:ext>
            </a:extLst>
          </p:cNvPr>
          <p:cNvSpPr txBox="1"/>
          <p:nvPr/>
        </p:nvSpPr>
        <p:spPr>
          <a:xfrm>
            <a:off x="5279110" y="315137"/>
            <a:ext cx="1633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LOGO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305AF3-E513-4749-85F9-09A458DF2D26}"/>
              </a:ext>
            </a:extLst>
          </p:cNvPr>
          <p:cNvSpPr txBox="1"/>
          <p:nvPr/>
        </p:nvSpPr>
        <p:spPr>
          <a:xfrm>
            <a:off x="338652" y="3584205"/>
            <a:ext cx="41850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a tempus.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EAE794-0FAB-4A6B-8BE6-5BA98E0C6AA9}"/>
              </a:ext>
            </a:extLst>
          </p:cNvPr>
          <p:cNvSpPr txBox="1"/>
          <p:nvPr/>
        </p:nvSpPr>
        <p:spPr>
          <a:xfrm>
            <a:off x="8429302" y="4932159"/>
            <a:ext cx="363913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#04</a:t>
            </a:r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2C71F9DD-F0FD-4294-929B-8C8F5486F3A6}"/>
              </a:ext>
            </a:extLst>
          </p:cNvPr>
          <p:cNvSpPr/>
          <p:nvPr/>
        </p:nvSpPr>
        <p:spPr>
          <a:xfrm>
            <a:off x="-381486" y="5614994"/>
            <a:ext cx="4654996" cy="3829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pc="600"/>
          </a:p>
        </p:txBody>
      </p:sp>
      <p:grpSp>
        <p:nvGrpSpPr>
          <p:cNvPr id="27" name="-">
            <a:extLst>
              <a:ext uri="{FF2B5EF4-FFF2-40B4-BE49-F238E27FC236}">
                <a16:creationId xmlns:a16="http://schemas.microsoft.com/office/drawing/2014/main" id="{A7A82861-5965-40A9-8758-3ACFDDB352C0}"/>
              </a:ext>
            </a:extLst>
          </p:cNvPr>
          <p:cNvGrpSpPr/>
          <p:nvPr/>
        </p:nvGrpSpPr>
        <p:grpSpPr>
          <a:xfrm>
            <a:off x="452952" y="6133021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8" name="-">
              <a:extLst>
                <a:ext uri="{FF2B5EF4-FFF2-40B4-BE49-F238E27FC236}">
                  <a16:creationId xmlns:a16="http://schemas.microsoft.com/office/drawing/2014/main" id="{7C835980-393F-45C7-AA51-360424063CE9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B21A39A8-7EAC-429B-A489-5BFE9AB2DAEE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FD41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-">
            <a:extLst>
              <a:ext uri="{FF2B5EF4-FFF2-40B4-BE49-F238E27FC236}">
                <a16:creationId xmlns:a16="http://schemas.microsoft.com/office/drawing/2014/main" id="{66AF2F23-DE6B-4E06-909C-4AB968CE0A03}"/>
              </a:ext>
            </a:extLst>
          </p:cNvPr>
          <p:cNvGrpSpPr/>
          <p:nvPr/>
        </p:nvGrpSpPr>
        <p:grpSpPr>
          <a:xfrm>
            <a:off x="900941" y="6133021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1" name="-">
              <a:extLst>
                <a:ext uri="{FF2B5EF4-FFF2-40B4-BE49-F238E27FC236}">
                  <a16:creationId xmlns:a16="http://schemas.microsoft.com/office/drawing/2014/main" id="{4CB03A2E-1A7A-4E8B-8C5B-AE399B51AB47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32" name="Graphic 1069">
              <a:extLst>
                <a:ext uri="{FF2B5EF4-FFF2-40B4-BE49-F238E27FC236}">
                  <a16:creationId xmlns:a16="http://schemas.microsoft.com/office/drawing/2014/main" id="{D61022B5-DF35-4D5A-9513-12A1410AB1D7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33" name="-">
                <a:extLst>
                  <a:ext uri="{FF2B5EF4-FFF2-40B4-BE49-F238E27FC236}">
                    <a16:creationId xmlns:a16="http://schemas.microsoft.com/office/drawing/2014/main" id="{9B4F586A-99BE-4E46-88B0-C758FFC56153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FD41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-">
                <a:extLst>
                  <a:ext uri="{FF2B5EF4-FFF2-40B4-BE49-F238E27FC236}">
                    <a16:creationId xmlns:a16="http://schemas.microsoft.com/office/drawing/2014/main" id="{49C3FA94-84E9-4E0A-A9AE-B4A9D7F1A1D8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FD41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5" name="-">
            <a:extLst>
              <a:ext uri="{FF2B5EF4-FFF2-40B4-BE49-F238E27FC236}">
                <a16:creationId xmlns:a16="http://schemas.microsoft.com/office/drawing/2014/main" id="{CFEAF4AE-5B6A-4BF9-889A-213A2A135754}"/>
              </a:ext>
            </a:extLst>
          </p:cNvPr>
          <p:cNvGrpSpPr/>
          <p:nvPr/>
        </p:nvGrpSpPr>
        <p:grpSpPr>
          <a:xfrm>
            <a:off x="1348931" y="6134116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6" name="-">
              <a:extLst>
                <a:ext uri="{FF2B5EF4-FFF2-40B4-BE49-F238E27FC236}">
                  <a16:creationId xmlns:a16="http://schemas.microsoft.com/office/drawing/2014/main" id="{D01F22C1-DDBA-4448-8091-B2F90BCBEE95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FD41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7" name="-">
              <a:extLst>
                <a:ext uri="{FF2B5EF4-FFF2-40B4-BE49-F238E27FC236}">
                  <a16:creationId xmlns:a16="http://schemas.microsoft.com/office/drawing/2014/main" id="{8C9BBD59-D3ED-4673-8C07-B8CBF586DBDE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7821DADB-5D0A-4ED5-9761-A1C01D00AECD}"/>
              </a:ext>
            </a:extLst>
          </p:cNvPr>
          <p:cNvSpPr txBox="1"/>
          <p:nvPr/>
        </p:nvSpPr>
        <p:spPr>
          <a:xfrm>
            <a:off x="338636" y="5640861"/>
            <a:ext cx="3546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300" dirty="0">
                <a:solidFill>
                  <a:schemeClr val="tx2">
                    <a:lumMod val="50000"/>
                  </a:schemeClr>
                </a:solidFill>
                <a:latin typeface="Kanit SemiBold" pitchFamily="2" charset="-34"/>
                <a:cs typeface="Kanit SemiBold" pitchFamily="2" charset="-34"/>
              </a:rPr>
              <a:t>WWW.YOURDOMAIN.COM</a:t>
            </a:r>
          </a:p>
        </p:txBody>
      </p:sp>
      <p:sp>
        <p:nvSpPr>
          <p:cNvPr id="39" name="-">
            <a:extLst>
              <a:ext uri="{FF2B5EF4-FFF2-40B4-BE49-F238E27FC236}">
                <a16:creationId xmlns:a16="http://schemas.microsoft.com/office/drawing/2014/main" id="{0E579408-18F3-4A81-8EC7-023A9D78ECF7}"/>
              </a:ext>
            </a:extLst>
          </p:cNvPr>
          <p:cNvSpPr/>
          <p:nvPr/>
        </p:nvSpPr>
        <p:spPr>
          <a:xfrm>
            <a:off x="10584160" y="1181143"/>
            <a:ext cx="330366" cy="330366"/>
          </a:xfrm>
          <a:prstGeom prst="rect">
            <a:avLst/>
          </a:pr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-">
            <a:extLst>
              <a:ext uri="{FF2B5EF4-FFF2-40B4-BE49-F238E27FC236}">
                <a16:creationId xmlns:a16="http://schemas.microsoft.com/office/drawing/2014/main" id="{858E81C5-D8DB-4839-AA4A-534BABA83400}"/>
              </a:ext>
            </a:extLst>
          </p:cNvPr>
          <p:cNvSpPr/>
          <p:nvPr/>
        </p:nvSpPr>
        <p:spPr>
          <a:xfrm rot="2700000">
            <a:off x="5405845" y="1434034"/>
            <a:ext cx="1248478" cy="1248478"/>
          </a:xfrm>
          <a:prstGeom prst="plus">
            <a:avLst>
              <a:gd name="adj" fmla="val 3534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52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 dir="ou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1643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1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-3.33333E-6 L -4.16667E-6 -0.04768 " pathEditMode="relative" rAng="0" ptsTypes="AA">
                                      <p:cBhvr>
                                        <p:cTn id="21" dur="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8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3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70833E-6 -4.81481E-6 L 0.01666 -4.81481E-6 " pathEditMode="relative" rAng="0" ptsTypes="AA">
                                      <p:cBhvr>
                                        <p:cTn id="42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path" presetSubtype="0" accel="10000" decel="22000" fill="hold" grpId="1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08333E-7 -4.81481E-6 L -0.05833 -4.81481E-6 " pathEditMode="relative" rAng="0" ptsTypes="AA">
                                      <p:cBhvr>
                                        <p:cTn id="48" dur="3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path" presetSubtype="0" accel="10000" decel="22000" fill="hold" grpId="1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E-6 2.96296E-6 L -0.04882 2.96296E-6 " pathEditMode="relative" rAng="0" ptsTypes="AA">
                                      <p:cBhvr>
                                        <p:cTn id="54" dur="3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8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91667E-6 4.44444E-6 L -0.09922 -0.0007 " pathEditMode="relative" rAng="0" ptsTypes="AA">
                                      <p:cBhvr>
                                        <p:cTn id="77" dur="7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61" y="-46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42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58333E-6 2.22222E-6 L -0.1905 -0.00255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31" y="-139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700000">
                                      <p:cBhvr>
                                        <p:cTn id="93" dur="3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8" presetClass="emph" presetSubtype="0" accel="50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0800000">
                                      <p:cBhvr>
                                        <p:cTn id="101" dur="1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" grpId="0"/>
      <p:bldP spid="11" grpId="1"/>
      <p:bldP spid="4" grpId="0" animBg="1"/>
      <p:bldP spid="4" grpId="1" animBg="1"/>
      <p:bldP spid="5" grpId="0"/>
      <p:bldP spid="6" grpId="0" animBg="1"/>
      <p:bldP spid="6" grpId="1" animBg="1"/>
      <p:bldP spid="6" grpId="2" animBg="1"/>
      <p:bldP spid="7" grpId="0"/>
      <p:bldP spid="7" grpId="1"/>
      <p:bldP spid="8" grpId="0"/>
      <p:bldP spid="9" grpId="0"/>
      <p:bldP spid="10" grpId="0"/>
      <p:bldP spid="12" grpId="0"/>
      <p:bldP spid="12" grpId="1"/>
      <p:bldP spid="26" grpId="0" animBg="1"/>
      <p:bldP spid="26" grpId="1" animBg="1"/>
      <p:bldP spid="26" grpId="2" animBg="1"/>
      <p:bldP spid="26" grpId="3" animBg="1"/>
      <p:bldP spid="38" grpId="0"/>
      <p:bldP spid="38" grpId="1"/>
      <p:bldP spid="39" grpId="0" animBg="1"/>
      <p:bldP spid="39" grpId="1" animBg="1"/>
      <p:bldP spid="40" grpId="0" animBg="1"/>
      <p:bldP spid="4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7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-">
            <a:extLst>
              <a:ext uri="{FF2B5EF4-FFF2-40B4-BE49-F238E27FC236}">
                <a16:creationId xmlns:a16="http://schemas.microsoft.com/office/drawing/2014/main" id="{9F79D610-A819-4C13-893E-5AC041621577}"/>
              </a:ext>
            </a:extLst>
          </p:cNvPr>
          <p:cNvSpPr/>
          <p:nvPr/>
        </p:nvSpPr>
        <p:spPr>
          <a:xfrm>
            <a:off x="-590549" y="188458"/>
            <a:ext cx="13373100" cy="8735210"/>
          </a:xfrm>
          <a:custGeom>
            <a:avLst/>
            <a:gdLst>
              <a:gd name="connsiteX0" fmla="*/ 10295963 w 10502838"/>
              <a:gd name="connsiteY0" fmla="*/ 6642140 h 6860376"/>
              <a:gd name="connsiteX1" fmla="*/ 10275634 w 10502838"/>
              <a:gd name="connsiteY1" fmla="*/ 6662469 h 6860376"/>
              <a:gd name="connsiteX2" fmla="*/ 10351568 w 10502838"/>
              <a:gd name="connsiteY2" fmla="*/ 6738403 h 6860376"/>
              <a:gd name="connsiteX3" fmla="*/ 10275634 w 10502838"/>
              <a:gd name="connsiteY3" fmla="*/ 6814337 h 6860376"/>
              <a:gd name="connsiteX4" fmla="*/ 10295963 w 10502838"/>
              <a:gd name="connsiteY4" fmla="*/ 6834666 h 6860376"/>
              <a:gd name="connsiteX5" fmla="*/ 10371897 w 10502838"/>
              <a:gd name="connsiteY5" fmla="*/ 6758732 h 6860376"/>
              <a:gd name="connsiteX6" fmla="*/ 10447831 w 10502838"/>
              <a:gd name="connsiteY6" fmla="*/ 6834666 h 6860376"/>
              <a:gd name="connsiteX7" fmla="*/ 10468160 w 10502838"/>
              <a:gd name="connsiteY7" fmla="*/ 6814337 h 6860376"/>
              <a:gd name="connsiteX8" fmla="*/ 10392226 w 10502838"/>
              <a:gd name="connsiteY8" fmla="*/ 6738403 h 6860376"/>
              <a:gd name="connsiteX9" fmla="*/ 10468160 w 10502838"/>
              <a:gd name="connsiteY9" fmla="*/ 6662469 h 6860376"/>
              <a:gd name="connsiteX10" fmla="*/ 10447831 w 10502838"/>
              <a:gd name="connsiteY10" fmla="*/ 6642140 h 6860376"/>
              <a:gd name="connsiteX11" fmla="*/ 10371897 w 10502838"/>
              <a:gd name="connsiteY11" fmla="*/ 6718074 h 6860376"/>
              <a:gd name="connsiteX12" fmla="*/ 9693870 w 10502838"/>
              <a:gd name="connsiteY12" fmla="*/ 6642140 h 6860376"/>
              <a:gd name="connsiteX13" fmla="*/ 9673541 w 10502838"/>
              <a:gd name="connsiteY13" fmla="*/ 6662469 h 6860376"/>
              <a:gd name="connsiteX14" fmla="*/ 9749475 w 10502838"/>
              <a:gd name="connsiteY14" fmla="*/ 6738403 h 6860376"/>
              <a:gd name="connsiteX15" fmla="*/ 9673541 w 10502838"/>
              <a:gd name="connsiteY15" fmla="*/ 6814337 h 6860376"/>
              <a:gd name="connsiteX16" fmla="*/ 9693870 w 10502838"/>
              <a:gd name="connsiteY16" fmla="*/ 6834666 h 6860376"/>
              <a:gd name="connsiteX17" fmla="*/ 9769804 w 10502838"/>
              <a:gd name="connsiteY17" fmla="*/ 6758732 h 6860376"/>
              <a:gd name="connsiteX18" fmla="*/ 9845738 w 10502838"/>
              <a:gd name="connsiteY18" fmla="*/ 6834666 h 6860376"/>
              <a:gd name="connsiteX19" fmla="*/ 9866067 w 10502838"/>
              <a:gd name="connsiteY19" fmla="*/ 6814337 h 6860376"/>
              <a:gd name="connsiteX20" fmla="*/ 9790133 w 10502838"/>
              <a:gd name="connsiteY20" fmla="*/ 6738403 h 6860376"/>
              <a:gd name="connsiteX21" fmla="*/ 9866067 w 10502838"/>
              <a:gd name="connsiteY21" fmla="*/ 6662469 h 6860376"/>
              <a:gd name="connsiteX22" fmla="*/ 9845738 w 10502838"/>
              <a:gd name="connsiteY22" fmla="*/ 6642140 h 6860376"/>
              <a:gd name="connsiteX23" fmla="*/ 9769804 w 10502838"/>
              <a:gd name="connsiteY23" fmla="*/ 6718074 h 6860376"/>
              <a:gd name="connsiteX24" fmla="*/ 9091179 w 10502838"/>
              <a:gd name="connsiteY24" fmla="*/ 6642140 h 6860376"/>
              <a:gd name="connsiteX25" fmla="*/ 9070850 w 10502838"/>
              <a:gd name="connsiteY25" fmla="*/ 6662469 h 6860376"/>
              <a:gd name="connsiteX26" fmla="*/ 9146785 w 10502838"/>
              <a:gd name="connsiteY26" fmla="*/ 6738403 h 6860376"/>
              <a:gd name="connsiteX27" fmla="*/ 9070850 w 10502838"/>
              <a:gd name="connsiteY27" fmla="*/ 6814337 h 6860376"/>
              <a:gd name="connsiteX28" fmla="*/ 9091179 w 10502838"/>
              <a:gd name="connsiteY28" fmla="*/ 6834666 h 6860376"/>
              <a:gd name="connsiteX29" fmla="*/ 9167113 w 10502838"/>
              <a:gd name="connsiteY29" fmla="*/ 6758732 h 6860376"/>
              <a:gd name="connsiteX30" fmla="*/ 9243048 w 10502838"/>
              <a:gd name="connsiteY30" fmla="*/ 6834666 h 6860376"/>
              <a:gd name="connsiteX31" fmla="*/ 9263377 w 10502838"/>
              <a:gd name="connsiteY31" fmla="*/ 6814337 h 6860376"/>
              <a:gd name="connsiteX32" fmla="*/ 9187442 w 10502838"/>
              <a:gd name="connsiteY32" fmla="*/ 6738403 h 6860376"/>
              <a:gd name="connsiteX33" fmla="*/ 9263377 w 10502838"/>
              <a:gd name="connsiteY33" fmla="*/ 6662469 h 6860376"/>
              <a:gd name="connsiteX34" fmla="*/ 9243048 w 10502838"/>
              <a:gd name="connsiteY34" fmla="*/ 6642140 h 6860376"/>
              <a:gd name="connsiteX35" fmla="*/ 9167113 w 10502838"/>
              <a:gd name="connsiteY35" fmla="*/ 6718074 h 6860376"/>
              <a:gd name="connsiteX36" fmla="*/ 7886396 w 10502838"/>
              <a:gd name="connsiteY36" fmla="*/ 6642140 h 6860376"/>
              <a:gd name="connsiteX37" fmla="*/ 7866067 w 10502838"/>
              <a:gd name="connsiteY37" fmla="*/ 6662469 h 6860376"/>
              <a:gd name="connsiteX38" fmla="*/ 7942001 w 10502838"/>
              <a:gd name="connsiteY38" fmla="*/ 6738403 h 6860376"/>
              <a:gd name="connsiteX39" fmla="*/ 7866067 w 10502838"/>
              <a:gd name="connsiteY39" fmla="*/ 6814337 h 6860376"/>
              <a:gd name="connsiteX40" fmla="*/ 7886396 w 10502838"/>
              <a:gd name="connsiteY40" fmla="*/ 6834666 h 6860376"/>
              <a:gd name="connsiteX41" fmla="*/ 7962330 w 10502838"/>
              <a:gd name="connsiteY41" fmla="*/ 6758732 h 6860376"/>
              <a:gd name="connsiteX42" fmla="*/ 8038264 w 10502838"/>
              <a:gd name="connsiteY42" fmla="*/ 6834666 h 6860376"/>
              <a:gd name="connsiteX43" fmla="*/ 8058593 w 10502838"/>
              <a:gd name="connsiteY43" fmla="*/ 6814337 h 6860376"/>
              <a:gd name="connsiteX44" fmla="*/ 7982659 w 10502838"/>
              <a:gd name="connsiteY44" fmla="*/ 6738403 h 6860376"/>
              <a:gd name="connsiteX45" fmla="*/ 8058593 w 10502838"/>
              <a:gd name="connsiteY45" fmla="*/ 6662469 h 6860376"/>
              <a:gd name="connsiteX46" fmla="*/ 8038264 w 10502838"/>
              <a:gd name="connsiteY46" fmla="*/ 6642140 h 6860376"/>
              <a:gd name="connsiteX47" fmla="*/ 7962330 w 10502838"/>
              <a:gd name="connsiteY47" fmla="*/ 6718074 h 6860376"/>
              <a:gd name="connsiteX48" fmla="*/ 7283705 w 10502838"/>
              <a:gd name="connsiteY48" fmla="*/ 6642140 h 6860376"/>
              <a:gd name="connsiteX49" fmla="*/ 7263376 w 10502838"/>
              <a:gd name="connsiteY49" fmla="*/ 6662469 h 6860376"/>
              <a:gd name="connsiteX50" fmla="*/ 7339310 w 10502838"/>
              <a:gd name="connsiteY50" fmla="*/ 6738403 h 6860376"/>
              <a:gd name="connsiteX51" fmla="*/ 7263376 w 10502838"/>
              <a:gd name="connsiteY51" fmla="*/ 6814337 h 6860376"/>
              <a:gd name="connsiteX52" fmla="*/ 7283705 w 10502838"/>
              <a:gd name="connsiteY52" fmla="*/ 6834666 h 6860376"/>
              <a:gd name="connsiteX53" fmla="*/ 7359639 w 10502838"/>
              <a:gd name="connsiteY53" fmla="*/ 6758732 h 6860376"/>
              <a:gd name="connsiteX54" fmla="*/ 7435573 w 10502838"/>
              <a:gd name="connsiteY54" fmla="*/ 6834666 h 6860376"/>
              <a:gd name="connsiteX55" fmla="*/ 7455902 w 10502838"/>
              <a:gd name="connsiteY55" fmla="*/ 6814337 h 6860376"/>
              <a:gd name="connsiteX56" fmla="*/ 7379968 w 10502838"/>
              <a:gd name="connsiteY56" fmla="*/ 6738403 h 6860376"/>
              <a:gd name="connsiteX57" fmla="*/ 7455902 w 10502838"/>
              <a:gd name="connsiteY57" fmla="*/ 6662469 h 6860376"/>
              <a:gd name="connsiteX58" fmla="*/ 7435573 w 10502838"/>
              <a:gd name="connsiteY58" fmla="*/ 6642140 h 6860376"/>
              <a:gd name="connsiteX59" fmla="*/ 7359639 w 10502838"/>
              <a:gd name="connsiteY59" fmla="*/ 6718074 h 6860376"/>
              <a:gd name="connsiteX60" fmla="*/ 6681612 w 10502838"/>
              <a:gd name="connsiteY60" fmla="*/ 6642140 h 6860376"/>
              <a:gd name="connsiteX61" fmla="*/ 6661283 w 10502838"/>
              <a:gd name="connsiteY61" fmla="*/ 6662469 h 6860376"/>
              <a:gd name="connsiteX62" fmla="*/ 6737217 w 10502838"/>
              <a:gd name="connsiteY62" fmla="*/ 6738403 h 6860376"/>
              <a:gd name="connsiteX63" fmla="*/ 6661283 w 10502838"/>
              <a:gd name="connsiteY63" fmla="*/ 6814337 h 6860376"/>
              <a:gd name="connsiteX64" fmla="*/ 6681612 w 10502838"/>
              <a:gd name="connsiteY64" fmla="*/ 6834666 h 6860376"/>
              <a:gd name="connsiteX65" fmla="*/ 6757546 w 10502838"/>
              <a:gd name="connsiteY65" fmla="*/ 6758732 h 6860376"/>
              <a:gd name="connsiteX66" fmla="*/ 6833480 w 10502838"/>
              <a:gd name="connsiteY66" fmla="*/ 6834666 h 6860376"/>
              <a:gd name="connsiteX67" fmla="*/ 6853809 w 10502838"/>
              <a:gd name="connsiteY67" fmla="*/ 6814337 h 6860376"/>
              <a:gd name="connsiteX68" fmla="*/ 6777875 w 10502838"/>
              <a:gd name="connsiteY68" fmla="*/ 6738403 h 6860376"/>
              <a:gd name="connsiteX69" fmla="*/ 6853809 w 10502838"/>
              <a:gd name="connsiteY69" fmla="*/ 6662469 h 6860376"/>
              <a:gd name="connsiteX70" fmla="*/ 6833480 w 10502838"/>
              <a:gd name="connsiteY70" fmla="*/ 6642140 h 6860376"/>
              <a:gd name="connsiteX71" fmla="*/ 6757546 w 10502838"/>
              <a:gd name="connsiteY71" fmla="*/ 6718074 h 6860376"/>
              <a:gd name="connsiteX72" fmla="*/ 5476828 w 10502838"/>
              <a:gd name="connsiteY72" fmla="*/ 6642140 h 6860376"/>
              <a:gd name="connsiteX73" fmla="*/ 5456499 w 10502838"/>
              <a:gd name="connsiteY73" fmla="*/ 6662469 h 6860376"/>
              <a:gd name="connsiteX74" fmla="*/ 5532433 w 10502838"/>
              <a:gd name="connsiteY74" fmla="*/ 6738403 h 6860376"/>
              <a:gd name="connsiteX75" fmla="*/ 5456499 w 10502838"/>
              <a:gd name="connsiteY75" fmla="*/ 6814337 h 6860376"/>
              <a:gd name="connsiteX76" fmla="*/ 5476828 w 10502838"/>
              <a:gd name="connsiteY76" fmla="*/ 6834666 h 6860376"/>
              <a:gd name="connsiteX77" fmla="*/ 5552762 w 10502838"/>
              <a:gd name="connsiteY77" fmla="*/ 6758732 h 6860376"/>
              <a:gd name="connsiteX78" fmla="*/ 5628696 w 10502838"/>
              <a:gd name="connsiteY78" fmla="*/ 6834666 h 6860376"/>
              <a:gd name="connsiteX79" fmla="*/ 5649025 w 10502838"/>
              <a:gd name="connsiteY79" fmla="*/ 6814337 h 6860376"/>
              <a:gd name="connsiteX80" fmla="*/ 5573091 w 10502838"/>
              <a:gd name="connsiteY80" fmla="*/ 6738403 h 6860376"/>
              <a:gd name="connsiteX81" fmla="*/ 5649025 w 10502838"/>
              <a:gd name="connsiteY81" fmla="*/ 6662469 h 6860376"/>
              <a:gd name="connsiteX82" fmla="*/ 5628696 w 10502838"/>
              <a:gd name="connsiteY82" fmla="*/ 6642140 h 6860376"/>
              <a:gd name="connsiteX83" fmla="*/ 5552762 w 10502838"/>
              <a:gd name="connsiteY83" fmla="*/ 6718074 h 6860376"/>
              <a:gd name="connsiteX84" fmla="*/ 4874137 w 10502838"/>
              <a:gd name="connsiteY84" fmla="*/ 6642140 h 6860376"/>
              <a:gd name="connsiteX85" fmla="*/ 4853808 w 10502838"/>
              <a:gd name="connsiteY85" fmla="*/ 6662469 h 6860376"/>
              <a:gd name="connsiteX86" fmla="*/ 4929742 w 10502838"/>
              <a:gd name="connsiteY86" fmla="*/ 6738403 h 6860376"/>
              <a:gd name="connsiteX87" fmla="*/ 4853808 w 10502838"/>
              <a:gd name="connsiteY87" fmla="*/ 6814337 h 6860376"/>
              <a:gd name="connsiteX88" fmla="*/ 4874137 w 10502838"/>
              <a:gd name="connsiteY88" fmla="*/ 6834666 h 6860376"/>
              <a:gd name="connsiteX89" fmla="*/ 4950071 w 10502838"/>
              <a:gd name="connsiteY89" fmla="*/ 6758732 h 6860376"/>
              <a:gd name="connsiteX90" fmla="*/ 5026005 w 10502838"/>
              <a:gd name="connsiteY90" fmla="*/ 6834666 h 6860376"/>
              <a:gd name="connsiteX91" fmla="*/ 5046334 w 10502838"/>
              <a:gd name="connsiteY91" fmla="*/ 6814337 h 6860376"/>
              <a:gd name="connsiteX92" fmla="*/ 4970400 w 10502838"/>
              <a:gd name="connsiteY92" fmla="*/ 6738403 h 6860376"/>
              <a:gd name="connsiteX93" fmla="*/ 5046334 w 10502838"/>
              <a:gd name="connsiteY93" fmla="*/ 6662469 h 6860376"/>
              <a:gd name="connsiteX94" fmla="*/ 5026005 w 10502838"/>
              <a:gd name="connsiteY94" fmla="*/ 6642140 h 6860376"/>
              <a:gd name="connsiteX95" fmla="*/ 4950071 w 10502838"/>
              <a:gd name="connsiteY95" fmla="*/ 6718074 h 6860376"/>
              <a:gd name="connsiteX96" fmla="*/ 4271446 w 10502838"/>
              <a:gd name="connsiteY96" fmla="*/ 6642140 h 6860376"/>
              <a:gd name="connsiteX97" fmla="*/ 4251117 w 10502838"/>
              <a:gd name="connsiteY97" fmla="*/ 6662469 h 6860376"/>
              <a:gd name="connsiteX98" fmla="*/ 4327052 w 10502838"/>
              <a:gd name="connsiteY98" fmla="*/ 6738403 h 6860376"/>
              <a:gd name="connsiteX99" fmla="*/ 4251117 w 10502838"/>
              <a:gd name="connsiteY99" fmla="*/ 6814337 h 6860376"/>
              <a:gd name="connsiteX100" fmla="*/ 4271446 w 10502838"/>
              <a:gd name="connsiteY100" fmla="*/ 6834666 h 6860376"/>
              <a:gd name="connsiteX101" fmla="*/ 4347380 w 10502838"/>
              <a:gd name="connsiteY101" fmla="*/ 6758732 h 6860376"/>
              <a:gd name="connsiteX102" fmla="*/ 4423315 w 10502838"/>
              <a:gd name="connsiteY102" fmla="*/ 6834666 h 6860376"/>
              <a:gd name="connsiteX103" fmla="*/ 4443644 w 10502838"/>
              <a:gd name="connsiteY103" fmla="*/ 6814337 h 6860376"/>
              <a:gd name="connsiteX104" fmla="*/ 4367709 w 10502838"/>
              <a:gd name="connsiteY104" fmla="*/ 6738403 h 6860376"/>
              <a:gd name="connsiteX105" fmla="*/ 4443644 w 10502838"/>
              <a:gd name="connsiteY105" fmla="*/ 6662469 h 6860376"/>
              <a:gd name="connsiteX106" fmla="*/ 4423315 w 10502838"/>
              <a:gd name="connsiteY106" fmla="*/ 6642140 h 6860376"/>
              <a:gd name="connsiteX107" fmla="*/ 4347380 w 10502838"/>
              <a:gd name="connsiteY107" fmla="*/ 6718074 h 6860376"/>
              <a:gd name="connsiteX108" fmla="*/ 3066665 w 10502838"/>
              <a:gd name="connsiteY108" fmla="*/ 6642140 h 6860376"/>
              <a:gd name="connsiteX109" fmla="*/ 3046335 w 10502838"/>
              <a:gd name="connsiteY109" fmla="*/ 6662469 h 6860376"/>
              <a:gd name="connsiteX110" fmla="*/ 3122269 w 10502838"/>
              <a:gd name="connsiteY110" fmla="*/ 6738403 h 6860376"/>
              <a:gd name="connsiteX111" fmla="*/ 3046335 w 10502838"/>
              <a:gd name="connsiteY111" fmla="*/ 6814337 h 6860376"/>
              <a:gd name="connsiteX112" fmla="*/ 3066665 w 10502838"/>
              <a:gd name="connsiteY112" fmla="*/ 6834666 h 6860376"/>
              <a:gd name="connsiteX113" fmla="*/ 3142598 w 10502838"/>
              <a:gd name="connsiteY113" fmla="*/ 6758732 h 6860376"/>
              <a:gd name="connsiteX114" fmla="*/ 3218532 w 10502838"/>
              <a:gd name="connsiteY114" fmla="*/ 6834666 h 6860376"/>
              <a:gd name="connsiteX115" fmla="*/ 3238861 w 10502838"/>
              <a:gd name="connsiteY115" fmla="*/ 6814337 h 6860376"/>
              <a:gd name="connsiteX116" fmla="*/ 3162927 w 10502838"/>
              <a:gd name="connsiteY116" fmla="*/ 6738403 h 6860376"/>
              <a:gd name="connsiteX117" fmla="*/ 3238861 w 10502838"/>
              <a:gd name="connsiteY117" fmla="*/ 6662469 h 6860376"/>
              <a:gd name="connsiteX118" fmla="*/ 3218532 w 10502838"/>
              <a:gd name="connsiteY118" fmla="*/ 6642140 h 6860376"/>
              <a:gd name="connsiteX119" fmla="*/ 3142598 w 10502838"/>
              <a:gd name="connsiteY119" fmla="*/ 6718074 h 6860376"/>
              <a:gd name="connsiteX120" fmla="*/ 2464571 w 10502838"/>
              <a:gd name="connsiteY120" fmla="*/ 6642140 h 6860376"/>
              <a:gd name="connsiteX121" fmla="*/ 2444242 w 10502838"/>
              <a:gd name="connsiteY121" fmla="*/ 6662469 h 6860376"/>
              <a:gd name="connsiteX122" fmla="*/ 2520176 w 10502838"/>
              <a:gd name="connsiteY122" fmla="*/ 6738403 h 6860376"/>
              <a:gd name="connsiteX123" fmla="*/ 2444242 w 10502838"/>
              <a:gd name="connsiteY123" fmla="*/ 6814337 h 6860376"/>
              <a:gd name="connsiteX124" fmla="*/ 2464571 w 10502838"/>
              <a:gd name="connsiteY124" fmla="*/ 6834666 h 6860376"/>
              <a:gd name="connsiteX125" fmla="*/ 2540505 w 10502838"/>
              <a:gd name="connsiteY125" fmla="*/ 6758732 h 6860376"/>
              <a:gd name="connsiteX126" fmla="*/ 2616439 w 10502838"/>
              <a:gd name="connsiteY126" fmla="*/ 6834666 h 6860376"/>
              <a:gd name="connsiteX127" fmla="*/ 2636768 w 10502838"/>
              <a:gd name="connsiteY127" fmla="*/ 6814337 h 6860376"/>
              <a:gd name="connsiteX128" fmla="*/ 2560834 w 10502838"/>
              <a:gd name="connsiteY128" fmla="*/ 6738403 h 6860376"/>
              <a:gd name="connsiteX129" fmla="*/ 2636768 w 10502838"/>
              <a:gd name="connsiteY129" fmla="*/ 6662469 h 6860376"/>
              <a:gd name="connsiteX130" fmla="*/ 2616439 w 10502838"/>
              <a:gd name="connsiteY130" fmla="*/ 6642140 h 6860376"/>
              <a:gd name="connsiteX131" fmla="*/ 2540505 w 10502838"/>
              <a:gd name="connsiteY131" fmla="*/ 6718074 h 6860376"/>
              <a:gd name="connsiteX132" fmla="*/ 1259787 w 10502838"/>
              <a:gd name="connsiteY132" fmla="*/ 6642140 h 6860376"/>
              <a:gd name="connsiteX133" fmla="*/ 1239458 w 10502838"/>
              <a:gd name="connsiteY133" fmla="*/ 6662469 h 6860376"/>
              <a:gd name="connsiteX134" fmla="*/ 1315391 w 10502838"/>
              <a:gd name="connsiteY134" fmla="*/ 6738403 h 6860376"/>
              <a:gd name="connsiteX135" fmla="*/ 1239458 w 10502838"/>
              <a:gd name="connsiteY135" fmla="*/ 6814337 h 6860376"/>
              <a:gd name="connsiteX136" fmla="*/ 1259787 w 10502838"/>
              <a:gd name="connsiteY136" fmla="*/ 6834666 h 6860376"/>
              <a:gd name="connsiteX137" fmla="*/ 1335720 w 10502838"/>
              <a:gd name="connsiteY137" fmla="*/ 6758732 h 6860376"/>
              <a:gd name="connsiteX138" fmla="*/ 1411655 w 10502838"/>
              <a:gd name="connsiteY138" fmla="*/ 6834666 h 6860376"/>
              <a:gd name="connsiteX139" fmla="*/ 1431984 w 10502838"/>
              <a:gd name="connsiteY139" fmla="*/ 6814337 h 6860376"/>
              <a:gd name="connsiteX140" fmla="*/ 1356049 w 10502838"/>
              <a:gd name="connsiteY140" fmla="*/ 6738403 h 6860376"/>
              <a:gd name="connsiteX141" fmla="*/ 1431984 w 10502838"/>
              <a:gd name="connsiteY141" fmla="*/ 6662469 h 6860376"/>
              <a:gd name="connsiteX142" fmla="*/ 1411655 w 10502838"/>
              <a:gd name="connsiteY142" fmla="*/ 6642140 h 6860376"/>
              <a:gd name="connsiteX143" fmla="*/ 1335720 w 10502838"/>
              <a:gd name="connsiteY143" fmla="*/ 6718074 h 6860376"/>
              <a:gd name="connsiteX144" fmla="*/ 657095 w 10502838"/>
              <a:gd name="connsiteY144" fmla="*/ 6642140 h 6860376"/>
              <a:gd name="connsiteX145" fmla="*/ 636766 w 10502838"/>
              <a:gd name="connsiteY145" fmla="*/ 6662469 h 6860376"/>
              <a:gd name="connsiteX146" fmla="*/ 712700 w 10502838"/>
              <a:gd name="connsiteY146" fmla="*/ 6738403 h 6860376"/>
              <a:gd name="connsiteX147" fmla="*/ 636766 w 10502838"/>
              <a:gd name="connsiteY147" fmla="*/ 6813739 h 6860376"/>
              <a:gd name="connsiteX148" fmla="*/ 657095 w 10502838"/>
              <a:gd name="connsiteY148" fmla="*/ 6834068 h 6860376"/>
              <a:gd name="connsiteX149" fmla="*/ 733029 w 10502838"/>
              <a:gd name="connsiteY149" fmla="*/ 6758134 h 6860376"/>
              <a:gd name="connsiteX150" fmla="*/ 808963 w 10502838"/>
              <a:gd name="connsiteY150" fmla="*/ 6834068 h 6860376"/>
              <a:gd name="connsiteX151" fmla="*/ 829292 w 10502838"/>
              <a:gd name="connsiteY151" fmla="*/ 6813739 h 6860376"/>
              <a:gd name="connsiteX152" fmla="*/ 753358 w 10502838"/>
              <a:gd name="connsiteY152" fmla="*/ 6738403 h 6860376"/>
              <a:gd name="connsiteX153" fmla="*/ 829292 w 10502838"/>
              <a:gd name="connsiteY153" fmla="*/ 6662469 h 6860376"/>
              <a:gd name="connsiteX154" fmla="*/ 808963 w 10502838"/>
              <a:gd name="connsiteY154" fmla="*/ 6642140 h 6860376"/>
              <a:gd name="connsiteX155" fmla="*/ 733029 w 10502838"/>
              <a:gd name="connsiteY155" fmla="*/ 6718074 h 6860376"/>
              <a:gd name="connsiteX156" fmla="*/ 55002 w 10502838"/>
              <a:gd name="connsiteY156" fmla="*/ 6642140 h 6860376"/>
              <a:gd name="connsiteX157" fmla="*/ 34673 w 10502838"/>
              <a:gd name="connsiteY157" fmla="*/ 6662469 h 6860376"/>
              <a:gd name="connsiteX158" fmla="*/ 110607 w 10502838"/>
              <a:gd name="connsiteY158" fmla="*/ 6738403 h 6860376"/>
              <a:gd name="connsiteX159" fmla="*/ 34673 w 10502838"/>
              <a:gd name="connsiteY159" fmla="*/ 6814337 h 6860376"/>
              <a:gd name="connsiteX160" fmla="*/ 55002 w 10502838"/>
              <a:gd name="connsiteY160" fmla="*/ 6834666 h 6860376"/>
              <a:gd name="connsiteX161" fmla="*/ 130338 w 10502838"/>
              <a:gd name="connsiteY161" fmla="*/ 6758732 h 6860376"/>
              <a:gd name="connsiteX162" fmla="*/ 206273 w 10502838"/>
              <a:gd name="connsiteY162" fmla="*/ 6834666 h 6860376"/>
              <a:gd name="connsiteX163" fmla="*/ 226601 w 10502838"/>
              <a:gd name="connsiteY163" fmla="*/ 6814337 h 6860376"/>
              <a:gd name="connsiteX164" fmla="*/ 151265 w 10502838"/>
              <a:gd name="connsiteY164" fmla="*/ 6738403 h 6860376"/>
              <a:gd name="connsiteX165" fmla="*/ 227199 w 10502838"/>
              <a:gd name="connsiteY165" fmla="*/ 6662469 h 6860376"/>
              <a:gd name="connsiteX166" fmla="*/ 206870 w 10502838"/>
              <a:gd name="connsiteY166" fmla="*/ 6642140 h 6860376"/>
              <a:gd name="connsiteX167" fmla="*/ 130936 w 10502838"/>
              <a:gd name="connsiteY167" fmla="*/ 6718074 h 6860376"/>
              <a:gd name="connsiteX168" fmla="*/ 8489086 w 10502838"/>
              <a:gd name="connsiteY168" fmla="*/ 6641542 h 6860376"/>
              <a:gd name="connsiteX169" fmla="*/ 8468757 w 10502838"/>
              <a:gd name="connsiteY169" fmla="*/ 6661871 h 6860376"/>
              <a:gd name="connsiteX170" fmla="*/ 8544691 w 10502838"/>
              <a:gd name="connsiteY170" fmla="*/ 6737805 h 6860376"/>
              <a:gd name="connsiteX171" fmla="*/ 8468757 w 10502838"/>
              <a:gd name="connsiteY171" fmla="*/ 6813739 h 6860376"/>
              <a:gd name="connsiteX172" fmla="*/ 8489086 w 10502838"/>
              <a:gd name="connsiteY172" fmla="*/ 6834068 h 6860376"/>
              <a:gd name="connsiteX173" fmla="*/ 8565020 w 10502838"/>
              <a:gd name="connsiteY173" fmla="*/ 6758134 h 6860376"/>
              <a:gd name="connsiteX174" fmla="*/ 8640954 w 10502838"/>
              <a:gd name="connsiteY174" fmla="*/ 6834068 h 6860376"/>
              <a:gd name="connsiteX175" fmla="*/ 8661283 w 10502838"/>
              <a:gd name="connsiteY175" fmla="*/ 6813739 h 6860376"/>
              <a:gd name="connsiteX176" fmla="*/ 8585349 w 10502838"/>
              <a:gd name="connsiteY176" fmla="*/ 6737805 h 6860376"/>
              <a:gd name="connsiteX177" fmla="*/ 8661283 w 10502838"/>
              <a:gd name="connsiteY177" fmla="*/ 6661871 h 6860376"/>
              <a:gd name="connsiteX178" fmla="*/ 8640954 w 10502838"/>
              <a:gd name="connsiteY178" fmla="*/ 6641542 h 6860376"/>
              <a:gd name="connsiteX179" fmla="*/ 8565020 w 10502838"/>
              <a:gd name="connsiteY179" fmla="*/ 6717476 h 6860376"/>
              <a:gd name="connsiteX180" fmla="*/ 6078921 w 10502838"/>
              <a:gd name="connsiteY180" fmla="*/ 6641542 h 6860376"/>
              <a:gd name="connsiteX181" fmla="*/ 6058592 w 10502838"/>
              <a:gd name="connsiteY181" fmla="*/ 6661871 h 6860376"/>
              <a:gd name="connsiteX182" fmla="*/ 6134526 w 10502838"/>
              <a:gd name="connsiteY182" fmla="*/ 6737805 h 6860376"/>
              <a:gd name="connsiteX183" fmla="*/ 6058592 w 10502838"/>
              <a:gd name="connsiteY183" fmla="*/ 6813739 h 6860376"/>
              <a:gd name="connsiteX184" fmla="*/ 6078921 w 10502838"/>
              <a:gd name="connsiteY184" fmla="*/ 6834068 h 6860376"/>
              <a:gd name="connsiteX185" fmla="*/ 6154855 w 10502838"/>
              <a:gd name="connsiteY185" fmla="*/ 6758134 h 6860376"/>
              <a:gd name="connsiteX186" fmla="*/ 6230789 w 10502838"/>
              <a:gd name="connsiteY186" fmla="*/ 6834068 h 6860376"/>
              <a:gd name="connsiteX187" fmla="*/ 6251118 w 10502838"/>
              <a:gd name="connsiteY187" fmla="*/ 6813739 h 6860376"/>
              <a:gd name="connsiteX188" fmla="*/ 6175184 w 10502838"/>
              <a:gd name="connsiteY188" fmla="*/ 6737805 h 6860376"/>
              <a:gd name="connsiteX189" fmla="*/ 6251118 w 10502838"/>
              <a:gd name="connsiteY189" fmla="*/ 6661871 h 6860376"/>
              <a:gd name="connsiteX190" fmla="*/ 6230789 w 10502838"/>
              <a:gd name="connsiteY190" fmla="*/ 6641542 h 6860376"/>
              <a:gd name="connsiteX191" fmla="*/ 6154855 w 10502838"/>
              <a:gd name="connsiteY191" fmla="*/ 6717476 h 6860376"/>
              <a:gd name="connsiteX192" fmla="*/ 3669354 w 10502838"/>
              <a:gd name="connsiteY192" fmla="*/ 6641542 h 6860376"/>
              <a:gd name="connsiteX193" fmla="*/ 3649025 w 10502838"/>
              <a:gd name="connsiteY193" fmla="*/ 6661871 h 6860376"/>
              <a:gd name="connsiteX194" fmla="*/ 3724959 w 10502838"/>
              <a:gd name="connsiteY194" fmla="*/ 6738403 h 6860376"/>
              <a:gd name="connsiteX195" fmla="*/ 3649025 w 10502838"/>
              <a:gd name="connsiteY195" fmla="*/ 6813739 h 6860376"/>
              <a:gd name="connsiteX196" fmla="*/ 3669354 w 10502838"/>
              <a:gd name="connsiteY196" fmla="*/ 6834068 h 6860376"/>
              <a:gd name="connsiteX197" fmla="*/ 3745288 w 10502838"/>
              <a:gd name="connsiteY197" fmla="*/ 6758134 h 6860376"/>
              <a:gd name="connsiteX198" fmla="*/ 3821222 w 10502838"/>
              <a:gd name="connsiteY198" fmla="*/ 6834068 h 6860376"/>
              <a:gd name="connsiteX199" fmla="*/ 3841551 w 10502838"/>
              <a:gd name="connsiteY199" fmla="*/ 6813739 h 6860376"/>
              <a:gd name="connsiteX200" fmla="*/ 3765617 w 10502838"/>
              <a:gd name="connsiteY200" fmla="*/ 6737805 h 6860376"/>
              <a:gd name="connsiteX201" fmla="*/ 3841551 w 10502838"/>
              <a:gd name="connsiteY201" fmla="*/ 6661871 h 6860376"/>
              <a:gd name="connsiteX202" fmla="*/ 3821222 w 10502838"/>
              <a:gd name="connsiteY202" fmla="*/ 6641542 h 6860376"/>
              <a:gd name="connsiteX203" fmla="*/ 3745288 w 10502838"/>
              <a:gd name="connsiteY203" fmla="*/ 6717476 h 6860376"/>
              <a:gd name="connsiteX204" fmla="*/ 1861880 w 10502838"/>
              <a:gd name="connsiteY204" fmla="*/ 6641542 h 6860376"/>
              <a:gd name="connsiteX205" fmla="*/ 1841551 w 10502838"/>
              <a:gd name="connsiteY205" fmla="*/ 6661871 h 6860376"/>
              <a:gd name="connsiteX206" fmla="*/ 1917485 w 10502838"/>
              <a:gd name="connsiteY206" fmla="*/ 6737805 h 6860376"/>
              <a:gd name="connsiteX207" fmla="*/ 1841551 w 10502838"/>
              <a:gd name="connsiteY207" fmla="*/ 6813739 h 6860376"/>
              <a:gd name="connsiteX208" fmla="*/ 1861880 w 10502838"/>
              <a:gd name="connsiteY208" fmla="*/ 6834068 h 6860376"/>
              <a:gd name="connsiteX209" fmla="*/ 1937814 w 10502838"/>
              <a:gd name="connsiteY209" fmla="*/ 6758134 h 6860376"/>
              <a:gd name="connsiteX210" fmla="*/ 2013748 w 10502838"/>
              <a:gd name="connsiteY210" fmla="*/ 6834068 h 6860376"/>
              <a:gd name="connsiteX211" fmla="*/ 2034077 w 10502838"/>
              <a:gd name="connsiteY211" fmla="*/ 6813739 h 6860376"/>
              <a:gd name="connsiteX212" fmla="*/ 1958143 w 10502838"/>
              <a:gd name="connsiteY212" fmla="*/ 6737805 h 6860376"/>
              <a:gd name="connsiteX213" fmla="*/ 2034077 w 10502838"/>
              <a:gd name="connsiteY213" fmla="*/ 6661871 h 6860376"/>
              <a:gd name="connsiteX214" fmla="*/ 2013748 w 10502838"/>
              <a:gd name="connsiteY214" fmla="*/ 6641542 h 6860376"/>
              <a:gd name="connsiteX215" fmla="*/ 1937814 w 10502838"/>
              <a:gd name="connsiteY215" fmla="*/ 6717476 h 6860376"/>
              <a:gd name="connsiteX216" fmla="*/ 5476828 w 10502838"/>
              <a:gd name="connsiteY216" fmla="*/ 6616430 h 6860376"/>
              <a:gd name="connsiteX217" fmla="*/ 5552762 w 10502838"/>
              <a:gd name="connsiteY217" fmla="*/ 6692365 h 6860376"/>
              <a:gd name="connsiteX218" fmla="*/ 5628696 w 10502838"/>
              <a:gd name="connsiteY218" fmla="*/ 6616430 h 6860376"/>
              <a:gd name="connsiteX219" fmla="*/ 5674735 w 10502838"/>
              <a:gd name="connsiteY219" fmla="*/ 6662469 h 6860376"/>
              <a:gd name="connsiteX220" fmla="*/ 5598801 w 10502838"/>
              <a:gd name="connsiteY220" fmla="*/ 6738403 h 6860376"/>
              <a:gd name="connsiteX221" fmla="*/ 5674735 w 10502838"/>
              <a:gd name="connsiteY221" fmla="*/ 6814337 h 6860376"/>
              <a:gd name="connsiteX222" fmla="*/ 5628098 w 10502838"/>
              <a:gd name="connsiteY222" fmla="*/ 6859779 h 6860376"/>
              <a:gd name="connsiteX223" fmla="*/ 5552164 w 10502838"/>
              <a:gd name="connsiteY223" fmla="*/ 6783844 h 6860376"/>
              <a:gd name="connsiteX224" fmla="*/ 5476230 w 10502838"/>
              <a:gd name="connsiteY224" fmla="*/ 6859779 h 6860376"/>
              <a:gd name="connsiteX225" fmla="*/ 5430191 w 10502838"/>
              <a:gd name="connsiteY225" fmla="*/ 6813740 h 6860376"/>
              <a:gd name="connsiteX226" fmla="*/ 5506723 w 10502838"/>
              <a:gd name="connsiteY226" fmla="*/ 6738403 h 6860376"/>
              <a:gd name="connsiteX227" fmla="*/ 5430789 w 10502838"/>
              <a:gd name="connsiteY227" fmla="*/ 6662469 h 6860376"/>
              <a:gd name="connsiteX228" fmla="*/ 3067263 w 10502838"/>
              <a:gd name="connsiteY228" fmla="*/ 6616430 h 6860376"/>
              <a:gd name="connsiteX229" fmla="*/ 3143196 w 10502838"/>
              <a:gd name="connsiteY229" fmla="*/ 6692365 h 6860376"/>
              <a:gd name="connsiteX230" fmla="*/ 3219130 w 10502838"/>
              <a:gd name="connsiteY230" fmla="*/ 6616430 h 6860376"/>
              <a:gd name="connsiteX231" fmla="*/ 3265170 w 10502838"/>
              <a:gd name="connsiteY231" fmla="*/ 6662469 h 6860376"/>
              <a:gd name="connsiteX232" fmla="*/ 3189235 w 10502838"/>
              <a:gd name="connsiteY232" fmla="*/ 6738403 h 6860376"/>
              <a:gd name="connsiteX233" fmla="*/ 3265170 w 10502838"/>
              <a:gd name="connsiteY233" fmla="*/ 6814337 h 6860376"/>
              <a:gd name="connsiteX234" fmla="*/ 3218532 w 10502838"/>
              <a:gd name="connsiteY234" fmla="*/ 6859779 h 6860376"/>
              <a:gd name="connsiteX235" fmla="*/ 3142598 w 10502838"/>
              <a:gd name="connsiteY235" fmla="*/ 6783844 h 6860376"/>
              <a:gd name="connsiteX236" fmla="*/ 3066665 w 10502838"/>
              <a:gd name="connsiteY236" fmla="*/ 6859779 h 6860376"/>
              <a:gd name="connsiteX237" fmla="*/ 3020625 w 10502838"/>
              <a:gd name="connsiteY237" fmla="*/ 6813740 h 6860376"/>
              <a:gd name="connsiteX238" fmla="*/ 3097157 w 10502838"/>
              <a:gd name="connsiteY238" fmla="*/ 6738403 h 6860376"/>
              <a:gd name="connsiteX239" fmla="*/ 3021223 w 10502838"/>
              <a:gd name="connsiteY239" fmla="*/ 6662469 h 6860376"/>
              <a:gd name="connsiteX240" fmla="*/ 10295963 w 10502838"/>
              <a:gd name="connsiteY240" fmla="*/ 6615832 h 6860376"/>
              <a:gd name="connsiteX241" fmla="*/ 10371897 w 10502838"/>
              <a:gd name="connsiteY241" fmla="*/ 6691766 h 6860376"/>
              <a:gd name="connsiteX242" fmla="*/ 10447831 w 10502838"/>
              <a:gd name="connsiteY242" fmla="*/ 6615832 h 6860376"/>
              <a:gd name="connsiteX243" fmla="*/ 10493870 w 10502838"/>
              <a:gd name="connsiteY243" fmla="*/ 6661871 h 6860376"/>
              <a:gd name="connsiteX244" fmla="*/ 10417936 w 10502838"/>
              <a:gd name="connsiteY244" fmla="*/ 6737805 h 6860376"/>
              <a:gd name="connsiteX245" fmla="*/ 10493870 w 10502838"/>
              <a:gd name="connsiteY245" fmla="*/ 6813739 h 6860376"/>
              <a:gd name="connsiteX246" fmla="*/ 10447831 w 10502838"/>
              <a:gd name="connsiteY246" fmla="*/ 6859779 h 6860376"/>
              <a:gd name="connsiteX247" fmla="*/ 10371897 w 10502838"/>
              <a:gd name="connsiteY247" fmla="*/ 6783844 h 6860376"/>
              <a:gd name="connsiteX248" fmla="*/ 10295963 w 10502838"/>
              <a:gd name="connsiteY248" fmla="*/ 6859779 h 6860376"/>
              <a:gd name="connsiteX249" fmla="*/ 10249924 w 10502838"/>
              <a:gd name="connsiteY249" fmla="*/ 6813739 h 6860376"/>
              <a:gd name="connsiteX250" fmla="*/ 10325858 w 10502838"/>
              <a:gd name="connsiteY250" fmla="*/ 6737805 h 6860376"/>
              <a:gd name="connsiteX251" fmla="*/ 10249924 w 10502838"/>
              <a:gd name="connsiteY251" fmla="*/ 6661871 h 6860376"/>
              <a:gd name="connsiteX252" fmla="*/ 9693272 w 10502838"/>
              <a:gd name="connsiteY252" fmla="*/ 6615832 h 6860376"/>
              <a:gd name="connsiteX253" fmla="*/ 9769206 w 10502838"/>
              <a:gd name="connsiteY253" fmla="*/ 6691766 h 6860376"/>
              <a:gd name="connsiteX254" fmla="*/ 9845140 w 10502838"/>
              <a:gd name="connsiteY254" fmla="*/ 6615832 h 6860376"/>
              <a:gd name="connsiteX255" fmla="*/ 9891180 w 10502838"/>
              <a:gd name="connsiteY255" fmla="*/ 6661871 h 6860376"/>
              <a:gd name="connsiteX256" fmla="*/ 9815245 w 10502838"/>
              <a:gd name="connsiteY256" fmla="*/ 6737805 h 6860376"/>
              <a:gd name="connsiteX257" fmla="*/ 9891180 w 10502838"/>
              <a:gd name="connsiteY257" fmla="*/ 6813739 h 6860376"/>
              <a:gd name="connsiteX258" fmla="*/ 9845140 w 10502838"/>
              <a:gd name="connsiteY258" fmla="*/ 6859779 h 6860376"/>
              <a:gd name="connsiteX259" fmla="*/ 9769206 w 10502838"/>
              <a:gd name="connsiteY259" fmla="*/ 6783844 h 6860376"/>
              <a:gd name="connsiteX260" fmla="*/ 9693272 w 10502838"/>
              <a:gd name="connsiteY260" fmla="*/ 6859779 h 6860376"/>
              <a:gd name="connsiteX261" fmla="*/ 9647233 w 10502838"/>
              <a:gd name="connsiteY261" fmla="*/ 6813739 h 6860376"/>
              <a:gd name="connsiteX262" fmla="*/ 9723167 w 10502838"/>
              <a:gd name="connsiteY262" fmla="*/ 6737805 h 6860376"/>
              <a:gd name="connsiteX263" fmla="*/ 9647233 w 10502838"/>
              <a:gd name="connsiteY263" fmla="*/ 6661871 h 6860376"/>
              <a:gd name="connsiteX264" fmla="*/ 9091777 w 10502838"/>
              <a:gd name="connsiteY264" fmla="*/ 6615832 h 6860376"/>
              <a:gd name="connsiteX265" fmla="*/ 9167711 w 10502838"/>
              <a:gd name="connsiteY265" fmla="*/ 6691766 h 6860376"/>
              <a:gd name="connsiteX266" fmla="*/ 9243645 w 10502838"/>
              <a:gd name="connsiteY266" fmla="*/ 6615832 h 6860376"/>
              <a:gd name="connsiteX267" fmla="*/ 9289684 w 10502838"/>
              <a:gd name="connsiteY267" fmla="*/ 6661871 h 6860376"/>
              <a:gd name="connsiteX268" fmla="*/ 9213750 w 10502838"/>
              <a:gd name="connsiteY268" fmla="*/ 6737805 h 6860376"/>
              <a:gd name="connsiteX269" fmla="*/ 9289684 w 10502838"/>
              <a:gd name="connsiteY269" fmla="*/ 6813739 h 6860376"/>
              <a:gd name="connsiteX270" fmla="*/ 9243645 w 10502838"/>
              <a:gd name="connsiteY270" fmla="*/ 6859779 h 6860376"/>
              <a:gd name="connsiteX271" fmla="*/ 9167711 w 10502838"/>
              <a:gd name="connsiteY271" fmla="*/ 6783844 h 6860376"/>
              <a:gd name="connsiteX272" fmla="*/ 9091777 w 10502838"/>
              <a:gd name="connsiteY272" fmla="*/ 6859779 h 6860376"/>
              <a:gd name="connsiteX273" fmla="*/ 9045738 w 10502838"/>
              <a:gd name="connsiteY273" fmla="*/ 6813739 h 6860376"/>
              <a:gd name="connsiteX274" fmla="*/ 9121672 w 10502838"/>
              <a:gd name="connsiteY274" fmla="*/ 6737805 h 6860376"/>
              <a:gd name="connsiteX275" fmla="*/ 9045738 w 10502838"/>
              <a:gd name="connsiteY275" fmla="*/ 6661871 h 6860376"/>
              <a:gd name="connsiteX276" fmla="*/ 8488488 w 10502838"/>
              <a:gd name="connsiteY276" fmla="*/ 6615832 h 6860376"/>
              <a:gd name="connsiteX277" fmla="*/ 8564422 w 10502838"/>
              <a:gd name="connsiteY277" fmla="*/ 6691766 h 6860376"/>
              <a:gd name="connsiteX278" fmla="*/ 8640356 w 10502838"/>
              <a:gd name="connsiteY278" fmla="*/ 6615832 h 6860376"/>
              <a:gd name="connsiteX279" fmla="*/ 8686396 w 10502838"/>
              <a:gd name="connsiteY279" fmla="*/ 6661871 h 6860376"/>
              <a:gd name="connsiteX280" fmla="*/ 8610461 w 10502838"/>
              <a:gd name="connsiteY280" fmla="*/ 6737805 h 6860376"/>
              <a:gd name="connsiteX281" fmla="*/ 8686396 w 10502838"/>
              <a:gd name="connsiteY281" fmla="*/ 6813739 h 6860376"/>
              <a:gd name="connsiteX282" fmla="*/ 8640356 w 10502838"/>
              <a:gd name="connsiteY282" fmla="*/ 6859779 h 6860376"/>
              <a:gd name="connsiteX283" fmla="*/ 8564422 w 10502838"/>
              <a:gd name="connsiteY283" fmla="*/ 6783844 h 6860376"/>
              <a:gd name="connsiteX284" fmla="*/ 8488488 w 10502838"/>
              <a:gd name="connsiteY284" fmla="*/ 6859779 h 6860376"/>
              <a:gd name="connsiteX285" fmla="*/ 8442449 w 10502838"/>
              <a:gd name="connsiteY285" fmla="*/ 6813739 h 6860376"/>
              <a:gd name="connsiteX286" fmla="*/ 8518383 w 10502838"/>
              <a:gd name="connsiteY286" fmla="*/ 6737805 h 6860376"/>
              <a:gd name="connsiteX287" fmla="*/ 8442449 w 10502838"/>
              <a:gd name="connsiteY287" fmla="*/ 6661871 h 6860376"/>
              <a:gd name="connsiteX288" fmla="*/ 7886396 w 10502838"/>
              <a:gd name="connsiteY288" fmla="*/ 6615832 h 6860376"/>
              <a:gd name="connsiteX289" fmla="*/ 7962330 w 10502838"/>
              <a:gd name="connsiteY289" fmla="*/ 6691766 h 6860376"/>
              <a:gd name="connsiteX290" fmla="*/ 8038264 w 10502838"/>
              <a:gd name="connsiteY290" fmla="*/ 6615832 h 6860376"/>
              <a:gd name="connsiteX291" fmla="*/ 8084303 w 10502838"/>
              <a:gd name="connsiteY291" fmla="*/ 6661871 h 6860376"/>
              <a:gd name="connsiteX292" fmla="*/ 8008369 w 10502838"/>
              <a:gd name="connsiteY292" fmla="*/ 6737805 h 6860376"/>
              <a:gd name="connsiteX293" fmla="*/ 8084303 w 10502838"/>
              <a:gd name="connsiteY293" fmla="*/ 6813739 h 6860376"/>
              <a:gd name="connsiteX294" fmla="*/ 8038264 w 10502838"/>
              <a:gd name="connsiteY294" fmla="*/ 6859779 h 6860376"/>
              <a:gd name="connsiteX295" fmla="*/ 7962330 w 10502838"/>
              <a:gd name="connsiteY295" fmla="*/ 6783844 h 6860376"/>
              <a:gd name="connsiteX296" fmla="*/ 7886396 w 10502838"/>
              <a:gd name="connsiteY296" fmla="*/ 6859779 h 6860376"/>
              <a:gd name="connsiteX297" fmla="*/ 7840357 w 10502838"/>
              <a:gd name="connsiteY297" fmla="*/ 6813739 h 6860376"/>
              <a:gd name="connsiteX298" fmla="*/ 7916291 w 10502838"/>
              <a:gd name="connsiteY298" fmla="*/ 6737805 h 6860376"/>
              <a:gd name="connsiteX299" fmla="*/ 7840357 w 10502838"/>
              <a:gd name="connsiteY299" fmla="*/ 6661871 h 6860376"/>
              <a:gd name="connsiteX300" fmla="*/ 7283705 w 10502838"/>
              <a:gd name="connsiteY300" fmla="*/ 6615832 h 6860376"/>
              <a:gd name="connsiteX301" fmla="*/ 7359639 w 10502838"/>
              <a:gd name="connsiteY301" fmla="*/ 6691766 h 6860376"/>
              <a:gd name="connsiteX302" fmla="*/ 7435573 w 10502838"/>
              <a:gd name="connsiteY302" fmla="*/ 6615832 h 6860376"/>
              <a:gd name="connsiteX303" fmla="*/ 7481613 w 10502838"/>
              <a:gd name="connsiteY303" fmla="*/ 6661871 h 6860376"/>
              <a:gd name="connsiteX304" fmla="*/ 7405678 w 10502838"/>
              <a:gd name="connsiteY304" fmla="*/ 6737805 h 6860376"/>
              <a:gd name="connsiteX305" fmla="*/ 7481613 w 10502838"/>
              <a:gd name="connsiteY305" fmla="*/ 6813739 h 6860376"/>
              <a:gd name="connsiteX306" fmla="*/ 7435573 w 10502838"/>
              <a:gd name="connsiteY306" fmla="*/ 6859779 h 6860376"/>
              <a:gd name="connsiteX307" fmla="*/ 7359639 w 10502838"/>
              <a:gd name="connsiteY307" fmla="*/ 6783844 h 6860376"/>
              <a:gd name="connsiteX308" fmla="*/ 7283705 w 10502838"/>
              <a:gd name="connsiteY308" fmla="*/ 6859779 h 6860376"/>
              <a:gd name="connsiteX309" fmla="*/ 7237666 w 10502838"/>
              <a:gd name="connsiteY309" fmla="*/ 6813739 h 6860376"/>
              <a:gd name="connsiteX310" fmla="*/ 7313600 w 10502838"/>
              <a:gd name="connsiteY310" fmla="*/ 6737805 h 6860376"/>
              <a:gd name="connsiteX311" fmla="*/ 7237666 w 10502838"/>
              <a:gd name="connsiteY311" fmla="*/ 6661871 h 6860376"/>
              <a:gd name="connsiteX312" fmla="*/ 6681612 w 10502838"/>
              <a:gd name="connsiteY312" fmla="*/ 6615832 h 6860376"/>
              <a:gd name="connsiteX313" fmla="*/ 6757546 w 10502838"/>
              <a:gd name="connsiteY313" fmla="*/ 6691766 h 6860376"/>
              <a:gd name="connsiteX314" fmla="*/ 6833480 w 10502838"/>
              <a:gd name="connsiteY314" fmla="*/ 6615832 h 6860376"/>
              <a:gd name="connsiteX315" fmla="*/ 6879519 w 10502838"/>
              <a:gd name="connsiteY315" fmla="*/ 6661871 h 6860376"/>
              <a:gd name="connsiteX316" fmla="*/ 6803585 w 10502838"/>
              <a:gd name="connsiteY316" fmla="*/ 6737805 h 6860376"/>
              <a:gd name="connsiteX317" fmla="*/ 6879519 w 10502838"/>
              <a:gd name="connsiteY317" fmla="*/ 6813739 h 6860376"/>
              <a:gd name="connsiteX318" fmla="*/ 6833480 w 10502838"/>
              <a:gd name="connsiteY318" fmla="*/ 6859779 h 6860376"/>
              <a:gd name="connsiteX319" fmla="*/ 6757546 w 10502838"/>
              <a:gd name="connsiteY319" fmla="*/ 6783844 h 6860376"/>
              <a:gd name="connsiteX320" fmla="*/ 6681612 w 10502838"/>
              <a:gd name="connsiteY320" fmla="*/ 6859779 h 6860376"/>
              <a:gd name="connsiteX321" fmla="*/ 6635573 w 10502838"/>
              <a:gd name="connsiteY321" fmla="*/ 6813739 h 6860376"/>
              <a:gd name="connsiteX322" fmla="*/ 6711507 w 10502838"/>
              <a:gd name="connsiteY322" fmla="*/ 6737805 h 6860376"/>
              <a:gd name="connsiteX323" fmla="*/ 6635573 w 10502838"/>
              <a:gd name="connsiteY323" fmla="*/ 6661871 h 6860376"/>
              <a:gd name="connsiteX324" fmla="*/ 6078921 w 10502838"/>
              <a:gd name="connsiteY324" fmla="*/ 6615832 h 6860376"/>
              <a:gd name="connsiteX325" fmla="*/ 6154855 w 10502838"/>
              <a:gd name="connsiteY325" fmla="*/ 6691766 h 6860376"/>
              <a:gd name="connsiteX326" fmla="*/ 6230789 w 10502838"/>
              <a:gd name="connsiteY326" fmla="*/ 6615832 h 6860376"/>
              <a:gd name="connsiteX327" fmla="*/ 6276829 w 10502838"/>
              <a:gd name="connsiteY327" fmla="*/ 6661871 h 6860376"/>
              <a:gd name="connsiteX328" fmla="*/ 6200894 w 10502838"/>
              <a:gd name="connsiteY328" fmla="*/ 6737805 h 6860376"/>
              <a:gd name="connsiteX329" fmla="*/ 6276829 w 10502838"/>
              <a:gd name="connsiteY329" fmla="*/ 6813739 h 6860376"/>
              <a:gd name="connsiteX330" fmla="*/ 6230789 w 10502838"/>
              <a:gd name="connsiteY330" fmla="*/ 6859779 h 6860376"/>
              <a:gd name="connsiteX331" fmla="*/ 6154855 w 10502838"/>
              <a:gd name="connsiteY331" fmla="*/ 6783844 h 6860376"/>
              <a:gd name="connsiteX332" fmla="*/ 6078921 w 10502838"/>
              <a:gd name="connsiteY332" fmla="*/ 6859779 h 6860376"/>
              <a:gd name="connsiteX333" fmla="*/ 6032882 w 10502838"/>
              <a:gd name="connsiteY333" fmla="*/ 6813739 h 6860376"/>
              <a:gd name="connsiteX334" fmla="*/ 6108816 w 10502838"/>
              <a:gd name="connsiteY334" fmla="*/ 6737805 h 6860376"/>
              <a:gd name="connsiteX335" fmla="*/ 6032882 w 10502838"/>
              <a:gd name="connsiteY335" fmla="*/ 6661871 h 6860376"/>
              <a:gd name="connsiteX336" fmla="*/ 4874137 w 10502838"/>
              <a:gd name="connsiteY336" fmla="*/ 6615832 h 6860376"/>
              <a:gd name="connsiteX337" fmla="*/ 4950071 w 10502838"/>
              <a:gd name="connsiteY337" fmla="*/ 6691766 h 6860376"/>
              <a:gd name="connsiteX338" fmla="*/ 5026005 w 10502838"/>
              <a:gd name="connsiteY338" fmla="*/ 6615832 h 6860376"/>
              <a:gd name="connsiteX339" fmla="*/ 5072044 w 10502838"/>
              <a:gd name="connsiteY339" fmla="*/ 6661871 h 6860376"/>
              <a:gd name="connsiteX340" fmla="*/ 4996110 w 10502838"/>
              <a:gd name="connsiteY340" fmla="*/ 6737805 h 6860376"/>
              <a:gd name="connsiteX341" fmla="*/ 5072044 w 10502838"/>
              <a:gd name="connsiteY341" fmla="*/ 6813739 h 6860376"/>
              <a:gd name="connsiteX342" fmla="*/ 5026005 w 10502838"/>
              <a:gd name="connsiteY342" fmla="*/ 6859779 h 6860376"/>
              <a:gd name="connsiteX343" fmla="*/ 4950071 w 10502838"/>
              <a:gd name="connsiteY343" fmla="*/ 6783844 h 6860376"/>
              <a:gd name="connsiteX344" fmla="*/ 4874137 w 10502838"/>
              <a:gd name="connsiteY344" fmla="*/ 6859779 h 6860376"/>
              <a:gd name="connsiteX345" fmla="*/ 4828098 w 10502838"/>
              <a:gd name="connsiteY345" fmla="*/ 6813739 h 6860376"/>
              <a:gd name="connsiteX346" fmla="*/ 4904032 w 10502838"/>
              <a:gd name="connsiteY346" fmla="*/ 6737805 h 6860376"/>
              <a:gd name="connsiteX347" fmla="*/ 4828098 w 10502838"/>
              <a:gd name="connsiteY347" fmla="*/ 6661871 h 6860376"/>
              <a:gd name="connsiteX348" fmla="*/ 4272044 w 10502838"/>
              <a:gd name="connsiteY348" fmla="*/ 6615832 h 6860376"/>
              <a:gd name="connsiteX349" fmla="*/ 4347978 w 10502838"/>
              <a:gd name="connsiteY349" fmla="*/ 6691766 h 6860376"/>
              <a:gd name="connsiteX350" fmla="*/ 4423913 w 10502838"/>
              <a:gd name="connsiteY350" fmla="*/ 6615832 h 6860376"/>
              <a:gd name="connsiteX351" fmla="*/ 4469951 w 10502838"/>
              <a:gd name="connsiteY351" fmla="*/ 6661871 h 6860376"/>
              <a:gd name="connsiteX352" fmla="*/ 4394017 w 10502838"/>
              <a:gd name="connsiteY352" fmla="*/ 6737805 h 6860376"/>
              <a:gd name="connsiteX353" fmla="*/ 4469951 w 10502838"/>
              <a:gd name="connsiteY353" fmla="*/ 6813739 h 6860376"/>
              <a:gd name="connsiteX354" fmla="*/ 4423913 w 10502838"/>
              <a:gd name="connsiteY354" fmla="*/ 6859779 h 6860376"/>
              <a:gd name="connsiteX355" fmla="*/ 4347978 w 10502838"/>
              <a:gd name="connsiteY355" fmla="*/ 6783844 h 6860376"/>
              <a:gd name="connsiteX356" fmla="*/ 4272044 w 10502838"/>
              <a:gd name="connsiteY356" fmla="*/ 6859779 h 6860376"/>
              <a:gd name="connsiteX357" fmla="*/ 4226005 w 10502838"/>
              <a:gd name="connsiteY357" fmla="*/ 6813739 h 6860376"/>
              <a:gd name="connsiteX358" fmla="*/ 4301939 w 10502838"/>
              <a:gd name="connsiteY358" fmla="*/ 6737805 h 6860376"/>
              <a:gd name="connsiteX359" fmla="*/ 4226005 w 10502838"/>
              <a:gd name="connsiteY359" fmla="*/ 6661871 h 6860376"/>
              <a:gd name="connsiteX360" fmla="*/ 3668756 w 10502838"/>
              <a:gd name="connsiteY360" fmla="*/ 6615832 h 6860376"/>
              <a:gd name="connsiteX361" fmla="*/ 3744690 w 10502838"/>
              <a:gd name="connsiteY361" fmla="*/ 6691766 h 6860376"/>
              <a:gd name="connsiteX362" fmla="*/ 3820624 w 10502838"/>
              <a:gd name="connsiteY362" fmla="*/ 6615832 h 6860376"/>
              <a:gd name="connsiteX363" fmla="*/ 3866663 w 10502838"/>
              <a:gd name="connsiteY363" fmla="*/ 6661871 h 6860376"/>
              <a:gd name="connsiteX364" fmla="*/ 3790729 w 10502838"/>
              <a:gd name="connsiteY364" fmla="*/ 6737805 h 6860376"/>
              <a:gd name="connsiteX365" fmla="*/ 3866663 w 10502838"/>
              <a:gd name="connsiteY365" fmla="*/ 6813739 h 6860376"/>
              <a:gd name="connsiteX366" fmla="*/ 3820624 w 10502838"/>
              <a:gd name="connsiteY366" fmla="*/ 6859779 h 6860376"/>
              <a:gd name="connsiteX367" fmla="*/ 3744690 w 10502838"/>
              <a:gd name="connsiteY367" fmla="*/ 6783844 h 6860376"/>
              <a:gd name="connsiteX368" fmla="*/ 3668756 w 10502838"/>
              <a:gd name="connsiteY368" fmla="*/ 6859779 h 6860376"/>
              <a:gd name="connsiteX369" fmla="*/ 3622717 w 10502838"/>
              <a:gd name="connsiteY369" fmla="*/ 6813739 h 6860376"/>
              <a:gd name="connsiteX370" fmla="*/ 3698651 w 10502838"/>
              <a:gd name="connsiteY370" fmla="*/ 6737805 h 6860376"/>
              <a:gd name="connsiteX371" fmla="*/ 3622717 w 10502838"/>
              <a:gd name="connsiteY371" fmla="*/ 6661871 h 6860376"/>
              <a:gd name="connsiteX372" fmla="*/ 2464571 w 10502838"/>
              <a:gd name="connsiteY372" fmla="*/ 6615832 h 6860376"/>
              <a:gd name="connsiteX373" fmla="*/ 2540505 w 10502838"/>
              <a:gd name="connsiteY373" fmla="*/ 6691766 h 6860376"/>
              <a:gd name="connsiteX374" fmla="*/ 2616439 w 10502838"/>
              <a:gd name="connsiteY374" fmla="*/ 6615832 h 6860376"/>
              <a:gd name="connsiteX375" fmla="*/ 2662478 w 10502838"/>
              <a:gd name="connsiteY375" fmla="*/ 6661871 h 6860376"/>
              <a:gd name="connsiteX376" fmla="*/ 2586544 w 10502838"/>
              <a:gd name="connsiteY376" fmla="*/ 6737805 h 6860376"/>
              <a:gd name="connsiteX377" fmla="*/ 2662478 w 10502838"/>
              <a:gd name="connsiteY377" fmla="*/ 6813739 h 6860376"/>
              <a:gd name="connsiteX378" fmla="*/ 2616439 w 10502838"/>
              <a:gd name="connsiteY378" fmla="*/ 6859779 h 6860376"/>
              <a:gd name="connsiteX379" fmla="*/ 2540505 w 10502838"/>
              <a:gd name="connsiteY379" fmla="*/ 6783844 h 6860376"/>
              <a:gd name="connsiteX380" fmla="*/ 2464571 w 10502838"/>
              <a:gd name="connsiteY380" fmla="*/ 6859779 h 6860376"/>
              <a:gd name="connsiteX381" fmla="*/ 2418532 w 10502838"/>
              <a:gd name="connsiteY381" fmla="*/ 6813739 h 6860376"/>
              <a:gd name="connsiteX382" fmla="*/ 2494466 w 10502838"/>
              <a:gd name="connsiteY382" fmla="*/ 6737805 h 6860376"/>
              <a:gd name="connsiteX383" fmla="*/ 2418532 w 10502838"/>
              <a:gd name="connsiteY383" fmla="*/ 6661871 h 6860376"/>
              <a:gd name="connsiteX384" fmla="*/ 1861880 w 10502838"/>
              <a:gd name="connsiteY384" fmla="*/ 6615832 h 6860376"/>
              <a:gd name="connsiteX385" fmla="*/ 1937814 w 10502838"/>
              <a:gd name="connsiteY385" fmla="*/ 6691766 h 6860376"/>
              <a:gd name="connsiteX386" fmla="*/ 2013748 w 10502838"/>
              <a:gd name="connsiteY386" fmla="*/ 6615832 h 6860376"/>
              <a:gd name="connsiteX387" fmla="*/ 2059787 w 10502838"/>
              <a:gd name="connsiteY387" fmla="*/ 6661871 h 6860376"/>
              <a:gd name="connsiteX388" fmla="*/ 1983853 w 10502838"/>
              <a:gd name="connsiteY388" fmla="*/ 6737805 h 6860376"/>
              <a:gd name="connsiteX389" fmla="*/ 2059787 w 10502838"/>
              <a:gd name="connsiteY389" fmla="*/ 6813739 h 6860376"/>
              <a:gd name="connsiteX390" fmla="*/ 2013748 w 10502838"/>
              <a:gd name="connsiteY390" fmla="*/ 6859779 h 6860376"/>
              <a:gd name="connsiteX391" fmla="*/ 1937814 w 10502838"/>
              <a:gd name="connsiteY391" fmla="*/ 6783844 h 6860376"/>
              <a:gd name="connsiteX392" fmla="*/ 1861880 w 10502838"/>
              <a:gd name="connsiteY392" fmla="*/ 6859779 h 6860376"/>
              <a:gd name="connsiteX393" fmla="*/ 1815841 w 10502838"/>
              <a:gd name="connsiteY393" fmla="*/ 6813739 h 6860376"/>
              <a:gd name="connsiteX394" fmla="*/ 1891775 w 10502838"/>
              <a:gd name="connsiteY394" fmla="*/ 6737805 h 6860376"/>
              <a:gd name="connsiteX395" fmla="*/ 1815841 w 10502838"/>
              <a:gd name="connsiteY395" fmla="*/ 6661871 h 6860376"/>
              <a:gd name="connsiteX396" fmla="*/ 1259787 w 10502838"/>
              <a:gd name="connsiteY396" fmla="*/ 6615832 h 6860376"/>
              <a:gd name="connsiteX397" fmla="*/ 1335720 w 10502838"/>
              <a:gd name="connsiteY397" fmla="*/ 6691766 h 6860376"/>
              <a:gd name="connsiteX398" fmla="*/ 1411655 w 10502838"/>
              <a:gd name="connsiteY398" fmla="*/ 6615832 h 6860376"/>
              <a:gd name="connsiteX399" fmla="*/ 1457694 w 10502838"/>
              <a:gd name="connsiteY399" fmla="*/ 6661871 h 6860376"/>
              <a:gd name="connsiteX400" fmla="*/ 1381162 w 10502838"/>
              <a:gd name="connsiteY400" fmla="*/ 6738403 h 6860376"/>
              <a:gd name="connsiteX401" fmla="*/ 1457096 w 10502838"/>
              <a:gd name="connsiteY401" fmla="*/ 6814337 h 6860376"/>
              <a:gd name="connsiteX402" fmla="*/ 1411058 w 10502838"/>
              <a:gd name="connsiteY402" fmla="*/ 6860376 h 6860376"/>
              <a:gd name="connsiteX403" fmla="*/ 1335122 w 10502838"/>
              <a:gd name="connsiteY403" fmla="*/ 6784442 h 6860376"/>
              <a:gd name="connsiteX404" fmla="*/ 1259787 w 10502838"/>
              <a:gd name="connsiteY404" fmla="*/ 6859779 h 6860376"/>
              <a:gd name="connsiteX405" fmla="*/ 1213747 w 10502838"/>
              <a:gd name="connsiteY405" fmla="*/ 6813739 h 6860376"/>
              <a:gd name="connsiteX406" fmla="*/ 1289682 w 10502838"/>
              <a:gd name="connsiteY406" fmla="*/ 6737805 h 6860376"/>
              <a:gd name="connsiteX407" fmla="*/ 1213747 w 10502838"/>
              <a:gd name="connsiteY407" fmla="*/ 6661871 h 6860376"/>
              <a:gd name="connsiteX408" fmla="*/ 657095 w 10502838"/>
              <a:gd name="connsiteY408" fmla="*/ 6615832 h 6860376"/>
              <a:gd name="connsiteX409" fmla="*/ 733029 w 10502838"/>
              <a:gd name="connsiteY409" fmla="*/ 6691766 h 6860376"/>
              <a:gd name="connsiteX410" fmla="*/ 808963 w 10502838"/>
              <a:gd name="connsiteY410" fmla="*/ 6615832 h 6860376"/>
              <a:gd name="connsiteX411" fmla="*/ 855002 w 10502838"/>
              <a:gd name="connsiteY411" fmla="*/ 6661871 h 6860376"/>
              <a:gd name="connsiteX412" fmla="*/ 779068 w 10502838"/>
              <a:gd name="connsiteY412" fmla="*/ 6737805 h 6860376"/>
              <a:gd name="connsiteX413" fmla="*/ 855002 w 10502838"/>
              <a:gd name="connsiteY413" fmla="*/ 6813739 h 6860376"/>
              <a:gd name="connsiteX414" fmla="*/ 808963 w 10502838"/>
              <a:gd name="connsiteY414" fmla="*/ 6859779 h 6860376"/>
              <a:gd name="connsiteX415" fmla="*/ 733029 w 10502838"/>
              <a:gd name="connsiteY415" fmla="*/ 6783844 h 6860376"/>
              <a:gd name="connsiteX416" fmla="*/ 657095 w 10502838"/>
              <a:gd name="connsiteY416" fmla="*/ 6859779 h 6860376"/>
              <a:gd name="connsiteX417" fmla="*/ 611056 w 10502838"/>
              <a:gd name="connsiteY417" fmla="*/ 6813739 h 6860376"/>
              <a:gd name="connsiteX418" fmla="*/ 686990 w 10502838"/>
              <a:gd name="connsiteY418" fmla="*/ 6737805 h 6860376"/>
              <a:gd name="connsiteX419" fmla="*/ 611056 w 10502838"/>
              <a:gd name="connsiteY419" fmla="*/ 6661871 h 6860376"/>
              <a:gd name="connsiteX420" fmla="*/ 55002 w 10502838"/>
              <a:gd name="connsiteY420" fmla="*/ 6615832 h 6860376"/>
              <a:gd name="connsiteX421" fmla="*/ 130936 w 10502838"/>
              <a:gd name="connsiteY421" fmla="*/ 6691766 h 6860376"/>
              <a:gd name="connsiteX422" fmla="*/ 206870 w 10502838"/>
              <a:gd name="connsiteY422" fmla="*/ 6615832 h 6860376"/>
              <a:gd name="connsiteX423" fmla="*/ 252909 w 10502838"/>
              <a:gd name="connsiteY423" fmla="*/ 6661871 h 6860376"/>
              <a:gd name="connsiteX424" fmla="*/ 176377 w 10502838"/>
              <a:gd name="connsiteY424" fmla="*/ 6738403 h 6860376"/>
              <a:gd name="connsiteX425" fmla="*/ 252311 w 10502838"/>
              <a:gd name="connsiteY425" fmla="*/ 6814337 h 6860376"/>
              <a:gd name="connsiteX426" fmla="*/ 206273 w 10502838"/>
              <a:gd name="connsiteY426" fmla="*/ 6860376 h 6860376"/>
              <a:gd name="connsiteX427" fmla="*/ 130338 w 10502838"/>
              <a:gd name="connsiteY427" fmla="*/ 6784442 h 6860376"/>
              <a:gd name="connsiteX428" fmla="*/ 55002 w 10502838"/>
              <a:gd name="connsiteY428" fmla="*/ 6859779 h 6860376"/>
              <a:gd name="connsiteX429" fmla="*/ 8963 w 10502838"/>
              <a:gd name="connsiteY429" fmla="*/ 6813739 h 6860376"/>
              <a:gd name="connsiteX430" fmla="*/ 84897 w 10502838"/>
              <a:gd name="connsiteY430" fmla="*/ 6737805 h 6860376"/>
              <a:gd name="connsiteX431" fmla="*/ 8963 w 10502838"/>
              <a:gd name="connsiteY431" fmla="*/ 6661871 h 6860376"/>
              <a:gd name="connsiteX432" fmla="*/ 10348579 w 10502838"/>
              <a:gd name="connsiteY432" fmla="*/ 6167401 h 6860376"/>
              <a:gd name="connsiteX433" fmla="*/ 10395813 w 10502838"/>
              <a:gd name="connsiteY433" fmla="*/ 6167401 h 6860376"/>
              <a:gd name="connsiteX434" fmla="*/ 10395813 w 10502838"/>
              <a:gd name="connsiteY434" fmla="*/ 6274427 h 6860376"/>
              <a:gd name="connsiteX435" fmla="*/ 10502838 w 10502838"/>
              <a:gd name="connsiteY435" fmla="*/ 6274427 h 6860376"/>
              <a:gd name="connsiteX436" fmla="*/ 10502838 w 10502838"/>
              <a:gd name="connsiteY436" fmla="*/ 6321063 h 6860376"/>
              <a:gd name="connsiteX437" fmla="*/ 10395813 w 10502838"/>
              <a:gd name="connsiteY437" fmla="*/ 6321063 h 6860376"/>
              <a:gd name="connsiteX438" fmla="*/ 10395813 w 10502838"/>
              <a:gd name="connsiteY438" fmla="*/ 6428089 h 6860376"/>
              <a:gd name="connsiteX439" fmla="*/ 10348579 w 10502838"/>
              <a:gd name="connsiteY439" fmla="*/ 6428089 h 6860376"/>
              <a:gd name="connsiteX440" fmla="*/ 10348579 w 10502838"/>
              <a:gd name="connsiteY440" fmla="*/ 6321063 h 6860376"/>
              <a:gd name="connsiteX441" fmla="*/ 10241553 w 10502838"/>
              <a:gd name="connsiteY441" fmla="*/ 6321063 h 6860376"/>
              <a:gd name="connsiteX442" fmla="*/ 10241553 w 10502838"/>
              <a:gd name="connsiteY442" fmla="*/ 6274427 h 6860376"/>
              <a:gd name="connsiteX443" fmla="*/ 10348579 w 10502838"/>
              <a:gd name="connsiteY443" fmla="*/ 6274427 h 6860376"/>
              <a:gd name="connsiteX444" fmla="*/ 9746486 w 10502838"/>
              <a:gd name="connsiteY444" fmla="*/ 6167401 h 6860376"/>
              <a:gd name="connsiteX445" fmla="*/ 9793123 w 10502838"/>
              <a:gd name="connsiteY445" fmla="*/ 6167401 h 6860376"/>
              <a:gd name="connsiteX446" fmla="*/ 9793123 w 10502838"/>
              <a:gd name="connsiteY446" fmla="*/ 6274427 h 6860376"/>
              <a:gd name="connsiteX447" fmla="*/ 9900148 w 10502838"/>
              <a:gd name="connsiteY447" fmla="*/ 6274427 h 6860376"/>
              <a:gd name="connsiteX448" fmla="*/ 9900148 w 10502838"/>
              <a:gd name="connsiteY448" fmla="*/ 6321063 h 6860376"/>
              <a:gd name="connsiteX449" fmla="*/ 9793123 w 10502838"/>
              <a:gd name="connsiteY449" fmla="*/ 6321063 h 6860376"/>
              <a:gd name="connsiteX450" fmla="*/ 9793123 w 10502838"/>
              <a:gd name="connsiteY450" fmla="*/ 6428089 h 6860376"/>
              <a:gd name="connsiteX451" fmla="*/ 9746486 w 10502838"/>
              <a:gd name="connsiteY451" fmla="*/ 6428089 h 6860376"/>
              <a:gd name="connsiteX452" fmla="*/ 9746486 w 10502838"/>
              <a:gd name="connsiteY452" fmla="*/ 6321063 h 6860376"/>
              <a:gd name="connsiteX453" fmla="*/ 9639460 w 10502838"/>
              <a:gd name="connsiteY453" fmla="*/ 6321063 h 6860376"/>
              <a:gd name="connsiteX454" fmla="*/ 9639460 w 10502838"/>
              <a:gd name="connsiteY454" fmla="*/ 6274427 h 6860376"/>
              <a:gd name="connsiteX455" fmla="*/ 9746486 w 10502838"/>
              <a:gd name="connsiteY455" fmla="*/ 6274427 h 6860376"/>
              <a:gd name="connsiteX456" fmla="*/ 9143796 w 10502838"/>
              <a:gd name="connsiteY456" fmla="*/ 6167401 h 6860376"/>
              <a:gd name="connsiteX457" fmla="*/ 9191030 w 10502838"/>
              <a:gd name="connsiteY457" fmla="*/ 6167401 h 6860376"/>
              <a:gd name="connsiteX458" fmla="*/ 9191030 w 10502838"/>
              <a:gd name="connsiteY458" fmla="*/ 6274427 h 6860376"/>
              <a:gd name="connsiteX459" fmla="*/ 9298055 w 10502838"/>
              <a:gd name="connsiteY459" fmla="*/ 6274427 h 6860376"/>
              <a:gd name="connsiteX460" fmla="*/ 9298055 w 10502838"/>
              <a:gd name="connsiteY460" fmla="*/ 6321063 h 6860376"/>
              <a:gd name="connsiteX461" fmla="*/ 9191030 w 10502838"/>
              <a:gd name="connsiteY461" fmla="*/ 6321063 h 6860376"/>
              <a:gd name="connsiteX462" fmla="*/ 9191030 w 10502838"/>
              <a:gd name="connsiteY462" fmla="*/ 6428089 h 6860376"/>
              <a:gd name="connsiteX463" fmla="*/ 9143796 w 10502838"/>
              <a:gd name="connsiteY463" fmla="*/ 6428089 h 6860376"/>
              <a:gd name="connsiteX464" fmla="*/ 9143796 w 10502838"/>
              <a:gd name="connsiteY464" fmla="*/ 6321063 h 6860376"/>
              <a:gd name="connsiteX465" fmla="*/ 9036770 w 10502838"/>
              <a:gd name="connsiteY465" fmla="*/ 6321063 h 6860376"/>
              <a:gd name="connsiteX466" fmla="*/ 9036770 w 10502838"/>
              <a:gd name="connsiteY466" fmla="*/ 6274427 h 6860376"/>
              <a:gd name="connsiteX467" fmla="*/ 9143796 w 10502838"/>
              <a:gd name="connsiteY467" fmla="*/ 6274427 h 6860376"/>
              <a:gd name="connsiteX468" fmla="*/ 8541105 w 10502838"/>
              <a:gd name="connsiteY468" fmla="*/ 6167401 h 6860376"/>
              <a:gd name="connsiteX469" fmla="*/ 8588339 w 10502838"/>
              <a:gd name="connsiteY469" fmla="*/ 6167401 h 6860376"/>
              <a:gd name="connsiteX470" fmla="*/ 8588339 w 10502838"/>
              <a:gd name="connsiteY470" fmla="*/ 6274427 h 6860376"/>
              <a:gd name="connsiteX471" fmla="*/ 8695365 w 10502838"/>
              <a:gd name="connsiteY471" fmla="*/ 6274427 h 6860376"/>
              <a:gd name="connsiteX472" fmla="*/ 8695365 w 10502838"/>
              <a:gd name="connsiteY472" fmla="*/ 6321063 h 6860376"/>
              <a:gd name="connsiteX473" fmla="*/ 8588339 w 10502838"/>
              <a:gd name="connsiteY473" fmla="*/ 6321063 h 6860376"/>
              <a:gd name="connsiteX474" fmla="*/ 8588339 w 10502838"/>
              <a:gd name="connsiteY474" fmla="*/ 6428089 h 6860376"/>
              <a:gd name="connsiteX475" fmla="*/ 8541105 w 10502838"/>
              <a:gd name="connsiteY475" fmla="*/ 6428089 h 6860376"/>
              <a:gd name="connsiteX476" fmla="*/ 8541105 w 10502838"/>
              <a:gd name="connsiteY476" fmla="*/ 6321063 h 6860376"/>
              <a:gd name="connsiteX477" fmla="*/ 8434079 w 10502838"/>
              <a:gd name="connsiteY477" fmla="*/ 6321063 h 6860376"/>
              <a:gd name="connsiteX478" fmla="*/ 8434079 w 10502838"/>
              <a:gd name="connsiteY478" fmla="*/ 6274427 h 6860376"/>
              <a:gd name="connsiteX479" fmla="*/ 8541105 w 10502838"/>
              <a:gd name="connsiteY479" fmla="*/ 6274427 h 6860376"/>
              <a:gd name="connsiteX480" fmla="*/ 7939012 w 10502838"/>
              <a:gd name="connsiteY480" fmla="*/ 6167401 h 6860376"/>
              <a:gd name="connsiteX481" fmla="*/ 7985648 w 10502838"/>
              <a:gd name="connsiteY481" fmla="*/ 6167401 h 6860376"/>
              <a:gd name="connsiteX482" fmla="*/ 7985648 w 10502838"/>
              <a:gd name="connsiteY482" fmla="*/ 6274427 h 6860376"/>
              <a:gd name="connsiteX483" fmla="*/ 8092674 w 10502838"/>
              <a:gd name="connsiteY483" fmla="*/ 6274427 h 6860376"/>
              <a:gd name="connsiteX484" fmla="*/ 8092674 w 10502838"/>
              <a:gd name="connsiteY484" fmla="*/ 6321063 h 6860376"/>
              <a:gd name="connsiteX485" fmla="*/ 7985648 w 10502838"/>
              <a:gd name="connsiteY485" fmla="*/ 6321063 h 6860376"/>
              <a:gd name="connsiteX486" fmla="*/ 7985648 w 10502838"/>
              <a:gd name="connsiteY486" fmla="*/ 6428089 h 6860376"/>
              <a:gd name="connsiteX487" fmla="*/ 7939012 w 10502838"/>
              <a:gd name="connsiteY487" fmla="*/ 6428089 h 6860376"/>
              <a:gd name="connsiteX488" fmla="*/ 7939012 w 10502838"/>
              <a:gd name="connsiteY488" fmla="*/ 6321063 h 6860376"/>
              <a:gd name="connsiteX489" fmla="*/ 7831986 w 10502838"/>
              <a:gd name="connsiteY489" fmla="*/ 6321063 h 6860376"/>
              <a:gd name="connsiteX490" fmla="*/ 7831986 w 10502838"/>
              <a:gd name="connsiteY490" fmla="*/ 6274427 h 6860376"/>
              <a:gd name="connsiteX491" fmla="*/ 7939012 w 10502838"/>
              <a:gd name="connsiteY491" fmla="*/ 6274427 h 6860376"/>
              <a:gd name="connsiteX492" fmla="*/ 7336321 w 10502838"/>
              <a:gd name="connsiteY492" fmla="*/ 6167401 h 6860376"/>
              <a:gd name="connsiteX493" fmla="*/ 7383555 w 10502838"/>
              <a:gd name="connsiteY493" fmla="*/ 6167401 h 6860376"/>
              <a:gd name="connsiteX494" fmla="*/ 7383555 w 10502838"/>
              <a:gd name="connsiteY494" fmla="*/ 6274427 h 6860376"/>
              <a:gd name="connsiteX495" fmla="*/ 7490581 w 10502838"/>
              <a:gd name="connsiteY495" fmla="*/ 6274427 h 6860376"/>
              <a:gd name="connsiteX496" fmla="*/ 7490581 w 10502838"/>
              <a:gd name="connsiteY496" fmla="*/ 6321063 h 6860376"/>
              <a:gd name="connsiteX497" fmla="*/ 7383555 w 10502838"/>
              <a:gd name="connsiteY497" fmla="*/ 6321063 h 6860376"/>
              <a:gd name="connsiteX498" fmla="*/ 7383555 w 10502838"/>
              <a:gd name="connsiteY498" fmla="*/ 6428089 h 6860376"/>
              <a:gd name="connsiteX499" fmla="*/ 7336321 w 10502838"/>
              <a:gd name="connsiteY499" fmla="*/ 6428089 h 6860376"/>
              <a:gd name="connsiteX500" fmla="*/ 7336321 w 10502838"/>
              <a:gd name="connsiteY500" fmla="*/ 6321063 h 6860376"/>
              <a:gd name="connsiteX501" fmla="*/ 7229295 w 10502838"/>
              <a:gd name="connsiteY501" fmla="*/ 6321063 h 6860376"/>
              <a:gd name="connsiteX502" fmla="*/ 7229295 w 10502838"/>
              <a:gd name="connsiteY502" fmla="*/ 6274427 h 6860376"/>
              <a:gd name="connsiteX503" fmla="*/ 7336321 w 10502838"/>
              <a:gd name="connsiteY503" fmla="*/ 6274427 h 6860376"/>
              <a:gd name="connsiteX504" fmla="*/ 6734228 w 10502838"/>
              <a:gd name="connsiteY504" fmla="*/ 6167401 h 6860376"/>
              <a:gd name="connsiteX505" fmla="*/ 6780864 w 10502838"/>
              <a:gd name="connsiteY505" fmla="*/ 6167401 h 6860376"/>
              <a:gd name="connsiteX506" fmla="*/ 6780864 w 10502838"/>
              <a:gd name="connsiteY506" fmla="*/ 6274427 h 6860376"/>
              <a:gd name="connsiteX507" fmla="*/ 6887890 w 10502838"/>
              <a:gd name="connsiteY507" fmla="*/ 6274427 h 6860376"/>
              <a:gd name="connsiteX508" fmla="*/ 6887890 w 10502838"/>
              <a:gd name="connsiteY508" fmla="*/ 6321063 h 6860376"/>
              <a:gd name="connsiteX509" fmla="*/ 6780864 w 10502838"/>
              <a:gd name="connsiteY509" fmla="*/ 6321063 h 6860376"/>
              <a:gd name="connsiteX510" fmla="*/ 6780864 w 10502838"/>
              <a:gd name="connsiteY510" fmla="*/ 6428089 h 6860376"/>
              <a:gd name="connsiteX511" fmla="*/ 6734228 w 10502838"/>
              <a:gd name="connsiteY511" fmla="*/ 6428089 h 6860376"/>
              <a:gd name="connsiteX512" fmla="*/ 6734228 w 10502838"/>
              <a:gd name="connsiteY512" fmla="*/ 6321063 h 6860376"/>
              <a:gd name="connsiteX513" fmla="*/ 6627202 w 10502838"/>
              <a:gd name="connsiteY513" fmla="*/ 6321063 h 6860376"/>
              <a:gd name="connsiteX514" fmla="*/ 6627202 w 10502838"/>
              <a:gd name="connsiteY514" fmla="*/ 6274427 h 6860376"/>
              <a:gd name="connsiteX515" fmla="*/ 6734228 w 10502838"/>
              <a:gd name="connsiteY515" fmla="*/ 6274427 h 6860376"/>
              <a:gd name="connsiteX516" fmla="*/ 6131537 w 10502838"/>
              <a:gd name="connsiteY516" fmla="*/ 6167401 h 6860376"/>
              <a:gd name="connsiteX517" fmla="*/ 6178771 w 10502838"/>
              <a:gd name="connsiteY517" fmla="*/ 6167401 h 6860376"/>
              <a:gd name="connsiteX518" fmla="*/ 6178771 w 10502838"/>
              <a:gd name="connsiteY518" fmla="*/ 6274427 h 6860376"/>
              <a:gd name="connsiteX519" fmla="*/ 6285797 w 10502838"/>
              <a:gd name="connsiteY519" fmla="*/ 6274427 h 6860376"/>
              <a:gd name="connsiteX520" fmla="*/ 6285797 w 10502838"/>
              <a:gd name="connsiteY520" fmla="*/ 6321063 h 6860376"/>
              <a:gd name="connsiteX521" fmla="*/ 6178771 w 10502838"/>
              <a:gd name="connsiteY521" fmla="*/ 6321063 h 6860376"/>
              <a:gd name="connsiteX522" fmla="*/ 6178771 w 10502838"/>
              <a:gd name="connsiteY522" fmla="*/ 6428089 h 6860376"/>
              <a:gd name="connsiteX523" fmla="*/ 6131537 w 10502838"/>
              <a:gd name="connsiteY523" fmla="*/ 6428089 h 6860376"/>
              <a:gd name="connsiteX524" fmla="*/ 6131537 w 10502838"/>
              <a:gd name="connsiteY524" fmla="*/ 6321063 h 6860376"/>
              <a:gd name="connsiteX525" fmla="*/ 6024511 w 10502838"/>
              <a:gd name="connsiteY525" fmla="*/ 6321063 h 6860376"/>
              <a:gd name="connsiteX526" fmla="*/ 6024511 w 10502838"/>
              <a:gd name="connsiteY526" fmla="*/ 6274427 h 6860376"/>
              <a:gd name="connsiteX527" fmla="*/ 6131537 w 10502838"/>
              <a:gd name="connsiteY527" fmla="*/ 6274427 h 6860376"/>
              <a:gd name="connsiteX528" fmla="*/ 5528846 w 10502838"/>
              <a:gd name="connsiteY528" fmla="*/ 6167401 h 6860376"/>
              <a:gd name="connsiteX529" fmla="*/ 5576080 w 10502838"/>
              <a:gd name="connsiteY529" fmla="*/ 6167401 h 6860376"/>
              <a:gd name="connsiteX530" fmla="*/ 5576080 w 10502838"/>
              <a:gd name="connsiteY530" fmla="*/ 6274427 h 6860376"/>
              <a:gd name="connsiteX531" fmla="*/ 5683106 w 10502838"/>
              <a:gd name="connsiteY531" fmla="*/ 6274427 h 6860376"/>
              <a:gd name="connsiteX532" fmla="*/ 5683106 w 10502838"/>
              <a:gd name="connsiteY532" fmla="*/ 6321063 h 6860376"/>
              <a:gd name="connsiteX533" fmla="*/ 5576080 w 10502838"/>
              <a:gd name="connsiteY533" fmla="*/ 6321063 h 6860376"/>
              <a:gd name="connsiteX534" fmla="*/ 5576080 w 10502838"/>
              <a:gd name="connsiteY534" fmla="*/ 6428089 h 6860376"/>
              <a:gd name="connsiteX535" fmla="*/ 5528846 w 10502838"/>
              <a:gd name="connsiteY535" fmla="*/ 6428089 h 6860376"/>
              <a:gd name="connsiteX536" fmla="*/ 5528846 w 10502838"/>
              <a:gd name="connsiteY536" fmla="*/ 6321063 h 6860376"/>
              <a:gd name="connsiteX537" fmla="*/ 5421820 w 10502838"/>
              <a:gd name="connsiteY537" fmla="*/ 6321063 h 6860376"/>
              <a:gd name="connsiteX538" fmla="*/ 5421820 w 10502838"/>
              <a:gd name="connsiteY538" fmla="*/ 6274427 h 6860376"/>
              <a:gd name="connsiteX539" fmla="*/ 5528846 w 10502838"/>
              <a:gd name="connsiteY539" fmla="*/ 6274427 h 6860376"/>
              <a:gd name="connsiteX540" fmla="*/ 4926753 w 10502838"/>
              <a:gd name="connsiteY540" fmla="*/ 6167401 h 6860376"/>
              <a:gd name="connsiteX541" fmla="*/ 4973389 w 10502838"/>
              <a:gd name="connsiteY541" fmla="*/ 6167401 h 6860376"/>
              <a:gd name="connsiteX542" fmla="*/ 4973389 w 10502838"/>
              <a:gd name="connsiteY542" fmla="*/ 6274427 h 6860376"/>
              <a:gd name="connsiteX543" fmla="*/ 5080415 w 10502838"/>
              <a:gd name="connsiteY543" fmla="*/ 6274427 h 6860376"/>
              <a:gd name="connsiteX544" fmla="*/ 5080415 w 10502838"/>
              <a:gd name="connsiteY544" fmla="*/ 6321063 h 6860376"/>
              <a:gd name="connsiteX545" fmla="*/ 4973389 w 10502838"/>
              <a:gd name="connsiteY545" fmla="*/ 6321063 h 6860376"/>
              <a:gd name="connsiteX546" fmla="*/ 4973389 w 10502838"/>
              <a:gd name="connsiteY546" fmla="*/ 6428089 h 6860376"/>
              <a:gd name="connsiteX547" fmla="*/ 4926753 w 10502838"/>
              <a:gd name="connsiteY547" fmla="*/ 6428089 h 6860376"/>
              <a:gd name="connsiteX548" fmla="*/ 4926753 w 10502838"/>
              <a:gd name="connsiteY548" fmla="*/ 6321063 h 6860376"/>
              <a:gd name="connsiteX549" fmla="*/ 4819727 w 10502838"/>
              <a:gd name="connsiteY549" fmla="*/ 6321063 h 6860376"/>
              <a:gd name="connsiteX550" fmla="*/ 4819727 w 10502838"/>
              <a:gd name="connsiteY550" fmla="*/ 6274427 h 6860376"/>
              <a:gd name="connsiteX551" fmla="*/ 4926753 w 10502838"/>
              <a:gd name="connsiteY551" fmla="*/ 6274427 h 6860376"/>
              <a:gd name="connsiteX552" fmla="*/ 4324063 w 10502838"/>
              <a:gd name="connsiteY552" fmla="*/ 6167401 h 6860376"/>
              <a:gd name="connsiteX553" fmla="*/ 4371297 w 10502838"/>
              <a:gd name="connsiteY553" fmla="*/ 6167401 h 6860376"/>
              <a:gd name="connsiteX554" fmla="*/ 4371297 w 10502838"/>
              <a:gd name="connsiteY554" fmla="*/ 6274427 h 6860376"/>
              <a:gd name="connsiteX555" fmla="*/ 4478323 w 10502838"/>
              <a:gd name="connsiteY555" fmla="*/ 6274427 h 6860376"/>
              <a:gd name="connsiteX556" fmla="*/ 4478323 w 10502838"/>
              <a:gd name="connsiteY556" fmla="*/ 6321063 h 6860376"/>
              <a:gd name="connsiteX557" fmla="*/ 4371297 w 10502838"/>
              <a:gd name="connsiteY557" fmla="*/ 6321063 h 6860376"/>
              <a:gd name="connsiteX558" fmla="*/ 4371297 w 10502838"/>
              <a:gd name="connsiteY558" fmla="*/ 6428089 h 6860376"/>
              <a:gd name="connsiteX559" fmla="*/ 4324063 w 10502838"/>
              <a:gd name="connsiteY559" fmla="*/ 6428089 h 6860376"/>
              <a:gd name="connsiteX560" fmla="*/ 4324063 w 10502838"/>
              <a:gd name="connsiteY560" fmla="*/ 6321063 h 6860376"/>
              <a:gd name="connsiteX561" fmla="*/ 4217037 w 10502838"/>
              <a:gd name="connsiteY561" fmla="*/ 6321063 h 6860376"/>
              <a:gd name="connsiteX562" fmla="*/ 4217037 w 10502838"/>
              <a:gd name="connsiteY562" fmla="*/ 6274427 h 6860376"/>
              <a:gd name="connsiteX563" fmla="*/ 4324063 w 10502838"/>
              <a:gd name="connsiteY563" fmla="*/ 6274427 h 6860376"/>
              <a:gd name="connsiteX564" fmla="*/ 3721970 w 10502838"/>
              <a:gd name="connsiteY564" fmla="*/ 6167401 h 6860376"/>
              <a:gd name="connsiteX565" fmla="*/ 3768606 w 10502838"/>
              <a:gd name="connsiteY565" fmla="*/ 6167401 h 6860376"/>
              <a:gd name="connsiteX566" fmla="*/ 3768606 w 10502838"/>
              <a:gd name="connsiteY566" fmla="*/ 6274427 h 6860376"/>
              <a:gd name="connsiteX567" fmla="*/ 3875632 w 10502838"/>
              <a:gd name="connsiteY567" fmla="*/ 6274427 h 6860376"/>
              <a:gd name="connsiteX568" fmla="*/ 3875632 w 10502838"/>
              <a:gd name="connsiteY568" fmla="*/ 6321063 h 6860376"/>
              <a:gd name="connsiteX569" fmla="*/ 3768606 w 10502838"/>
              <a:gd name="connsiteY569" fmla="*/ 6321063 h 6860376"/>
              <a:gd name="connsiteX570" fmla="*/ 3768606 w 10502838"/>
              <a:gd name="connsiteY570" fmla="*/ 6428089 h 6860376"/>
              <a:gd name="connsiteX571" fmla="*/ 3721970 w 10502838"/>
              <a:gd name="connsiteY571" fmla="*/ 6428089 h 6860376"/>
              <a:gd name="connsiteX572" fmla="*/ 3721970 w 10502838"/>
              <a:gd name="connsiteY572" fmla="*/ 6321063 h 6860376"/>
              <a:gd name="connsiteX573" fmla="*/ 3614944 w 10502838"/>
              <a:gd name="connsiteY573" fmla="*/ 6321063 h 6860376"/>
              <a:gd name="connsiteX574" fmla="*/ 3614944 w 10502838"/>
              <a:gd name="connsiteY574" fmla="*/ 6274427 h 6860376"/>
              <a:gd name="connsiteX575" fmla="*/ 3721970 w 10502838"/>
              <a:gd name="connsiteY575" fmla="*/ 6274427 h 6860376"/>
              <a:gd name="connsiteX576" fmla="*/ 3119286 w 10502838"/>
              <a:gd name="connsiteY576" fmla="*/ 6167401 h 6860376"/>
              <a:gd name="connsiteX577" fmla="*/ 3166520 w 10502838"/>
              <a:gd name="connsiteY577" fmla="*/ 6167401 h 6860376"/>
              <a:gd name="connsiteX578" fmla="*/ 3166520 w 10502838"/>
              <a:gd name="connsiteY578" fmla="*/ 6274427 h 6860376"/>
              <a:gd name="connsiteX579" fmla="*/ 3273546 w 10502838"/>
              <a:gd name="connsiteY579" fmla="*/ 6274427 h 6860376"/>
              <a:gd name="connsiteX580" fmla="*/ 3273546 w 10502838"/>
              <a:gd name="connsiteY580" fmla="*/ 6321063 h 6860376"/>
              <a:gd name="connsiteX581" fmla="*/ 3166520 w 10502838"/>
              <a:gd name="connsiteY581" fmla="*/ 6321063 h 6860376"/>
              <a:gd name="connsiteX582" fmla="*/ 3166520 w 10502838"/>
              <a:gd name="connsiteY582" fmla="*/ 6428089 h 6860376"/>
              <a:gd name="connsiteX583" fmla="*/ 3119286 w 10502838"/>
              <a:gd name="connsiteY583" fmla="*/ 6428089 h 6860376"/>
              <a:gd name="connsiteX584" fmla="*/ 3119286 w 10502838"/>
              <a:gd name="connsiteY584" fmla="*/ 6321063 h 6860376"/>
              <a:gd name="connsiteX585" fmla="*/ 3012260 w 10502838"/>
              <a:gd name="connsiteY585" fmla="*/ 6321063 h 6860376"/>
              <a:gd name="connsiteX586" fmla="*/ 3012260 w 10502838"/>
              <a:gd name="connsiteY586" fmla="*/ 6274427 h 6860376"/>
              <a:gd name="connsiteX587" fmla="*/ 3119286 w 10502838"/>
              <a:gd name="connsiteY587" fmla="*/ 6274427 h 6860376"/>
              <a:gd name="connsiteX588" fmla="*/ 2516593 w 10502838"/>
              <a:gd name="connsiteY588" fmla="*/ 6167401 h 6860376"/>
              <a:gd name="connsiteX589" fmla="*/ 2563828 w 10502838"/>
              <a:gd name="connsiteY589" fmla="*/ 6167401 h 6860376"/>
              <a:gd name="connsiteX590" fmla="*/ 2563828 w 10502838"/>
              <a:gd name="connsiteY590" fmla="*/ 6274427 h 6860376"/>
              <a:gd name="connsiteX591" fmla="*/ 2670855 w 10502838"/>
              <a:gd name="connsiteY591" fmla="*/ 6274427 h 6860376"/>
              <a:gd name="connsiteX592" fmla="*/ 2670855 w 10502838"/>
              <a:gd name="connsiteY592" fmla="*/ 6321063 h 6860376"/>
              <a:gd name="connsiteX593" fmla="*/ 2563828 w 10502838"/>
              <a:gd name="connsiteY593" fmla="*/ 6321063 h 6860376"/>
              <a:gd name="connsiteX594" fmla="*/ 2563828 w 10502838"/>
              <a:gd name="connsiteY594" fmla="*/ 6428089 h 6860376"/>
              <a:gd name="connsiteX595" fmla="*/ 2516593 w 10502838"/>
              <a:gd name="connsiteY595" fmla="*/ 6428089 h 6860376"/>
              <a:gd name="connsiteX596" fmla="*/ 2516593 w 10502838"/>
              <a:gd name="connsiteY596" fmla="*/ 6321063 h 6860376"/>
              <a:gd name="connsiteX597" fmla="*/ 2409568 w 10502838"/>
              <a:gd name="connsiteY597" fmla="*/ 6321063 h 6860376"/>
              <a:gd name="connsiteX598" fmla="*/ 2409568 w 10502838"/>
              <a:gd name="connsiteY598" fmla="*/ 6274427 h 6860376"/>
              <a:gd name="connsiteX599" fmla="*/ 2516593 w 10502838"/>
              <a:gd name="connsiteY599" fmla="*/ 6274427 h 6860376"/>
              <a:gd name="connsiteX600" fmla="*/ 1914500 w 10502838"/>
              <a:gd name="connsiteY600" fmla="*/ 6167401 h 6860376"/>
              <a:gd name="connsiteX601" fmla="*/ 1961136 w 10502838"/>
              <a:gd name="connsiteY601" fmla="*/ 6167401 h 6860376"/>
              <a:gd name="connsiteX602" fmla="*/ 1961136 w 10502838"/>
              <a:gd name="connsiteY602" fmla="*/ 6274427 h 6860376"/>
              <a:gd name="connsiteX603" fmla="*/ 2068163 w 10502838"/>
              <a:gd name="connsiteY603" fmla="*/ 6274427 h 6860376"/>
              <a:gd name="connsiteX604" fmla="*/ 2068163 w 10502838"/>
              <a:gd name="connsiteY604" fmla="*/ 6321063 h 6860376"/>
              <a:gd name="connsiteX605" fmla="*/ 1961136 w 10502838"/>
              <a:gd name="connsiteY605" fmla="*/ 6321063 h 6860376"/>
              <a:gd name="connsiteX606" fmla="*/ 1961136 w 10502838"/>
              <a:gd name="connsiteY606" fmla="*/ 6428089 h 6860376"/>
              <a:gd name="connsiteX607" fmla="*/ 1914500 w 10502838"/>
              <a:gd name="connsiteY607" fmla="*/ 6428089 h 6860376"/>
              <a:gd name="connsiteX608" fmla="*/ 1914500 w 10502838"/>
              <a:gd name="connsiteY608" fmla="*/ 6321063 h 6860376"/>
              <a:gd name="connsiteX609" fmla="*/ 1807474 w 10502838"/>
              <a:gd name="connsiteY609" fmla="*/ 6321063 h 6860376"/>
              <a:gd name="connsiteX610" fmla="*/ 1807474 w 10502838"/>
              <a:gd name="connsiteY610" fmla="*/ 6274427 h 6860376"/>
              <a:gd name="connsiteX611" fmla="*/ 1914500 w 10502838"/>
              <a:gd name="connsiteY611" fmla="*/ 6274427 h 6860376"/>
              <a:gd name="connsiteX612" fmla="*/ 1311807 w 10502838"/>
              <a:gd name="connsiteY612" fmla="*/ 6167401 h 6860376"/>
              <a:gd name="connsiteX613" fmla="*/ 1359042 w 10502838"/>
              <a:gd name="connsiteY613" fmla="*/ 6167401 h 6860376"/>
              <a:gd name="connsiteX614" fmla="*/ 1359042 w 10502838"/>
              <a:gd name="connsiteY614" fmla="*/ 6274427 h 6860376"/>
              <a:gd name="connsiteX615" fmla="*/ 1466069 w 10502838"/>
              <a:gd name="connsiteY615" fmla="*/ 6274427 h 6860376"/>
              <a:gd name="connsiteX616" fmla="*/ 1466069 w 10502838"/>
              <a:gd name="connsiteY616" fmla="*/ 6321063 h 6860376"/>
              <a:gd name="connsiteX617" fmla="*/ 1359042 w 10502838"/>
              <a:gd name="connsiteY617" fmla="*/ 6321063 h 6860376"/>
              <a:gd name="connsiteX618" fmla="*/ 1359042 w 10502838"/>
              <a:gd name="connsiteY618" fmla="*/ 6428089 h 6860376"/>
              <a:gd name="connsiteX619" fmla="*/ 1311807 w 10502838"/>
              <a:gd name="connsiteY619" fmla="*/ 6428089 h 6860376"/>
              <a:gd name="connsiteX620" fmla="*/ 1311807 w 10502838"/>
              <a:gd name="connsiteY620" fmla="*/ 6321063 h 6860376"/>
              <a:gd name="connsiteX621" fmla="*/ 1204783 w 10502838"/>
              <a:gd name="connsiteY621" fmla="*/ 6321063 h 6860376"/>
              <a:gd name="connsiteX622" fmla="*/ 1204783 w 10502838"/>
              <a:gd name="connsiteY622" fmla="*/ 6274427 h 6860376"/>
              <a:gd name="connsiteX623" fmla="*/ 1311807 w 10502838"/>
              <a:gd name="connsiteY623" fmla="*/ 6274427 h 6860376"/>
              <a:gd name="connsiteX624" fmla="*/ 709715 w 10502838"/>
              <a:gd name="connsiteY624" fmla="*/ 6167401 h 6860376"/>
              <a:gd name="connsiteX625" fmla="*/ 756352 w 10502838"/>
              <a:gd name="connsiteY625" fmla="*/ 6167401 h 6860376"/>
              <a:gd name="connsiteX626" fmla="*/ 756352 w 10502838"/>
              <a:gd name="connsiteY626" fmla="*/ 6274427 h 6860376"/>
              <a:gd name="connsiteX627" fmla="*/ 863378 w 10502838"/>
              <a:gd name="connsiteY627" fmla="*/ 6274427 h 6860376"/>
              <a:gd name="connsiteX628" fmla="*/ 863378 w 10502838"/>
              <a:gd name="connsiteY628" fmla="*/ 6321063 h 6860376"/>
              <a:gd name="connsiteX629" fmla="*/ 756352 w 10502838"/>
              <a:gd name="connsiteY629" fmla="*/ 6321063 h 6860376"/>
              <a:gd name="connsiteX630" fmla="*/ 756352 w 10502838"/>
              <a:gd name="connsiteY630" fmla="*/ 6428089 h 6860376"/>
              <a:gd name="connsiteX631" fmla="*/ 709715 w 10502838"/>
              <a:gd name="connsiteY631" fmla="*/ 6428089 h 6860376"/>
              <a:gd name="connsiteX632" fmla="*/ 709715 w 10502838"/>
              <a:gd name="connsiteY632" fmla="*/ 6321063 h 6860376"/>
              <a:gd name="connsiteX633" fmla="*/ 602690 w 10502838"/>
              <a:gd name="connsiteY633" fmla="*/ 6321063 h 6860376"/>
              <a:gd name="connsiteX634" fmla="*/ 602690 w 10502838"/>
              <a:gd name="connsiteY634" fmla="*/ 6274427 h 6860376"/>
              <a:gd name="connsiteX635" fmla="*/ 709715 w 10502838"/>
              <a:gd name="connsiteY635" fmla="*/ 6274427 h 6860376"/>
              <a:gd name="connsiteX636" fmla="*/ 107025 w 10502838"/>
              <a:gd name="connsiteY636" fmla="*/ 6167401 h 6860376"/>
              <a:gd name="connsiteX637" fmla="*/ 154260 w 10502838"/>
              <a:gd name="connsiteY637" fmla="*/ 6167401 h 6860376"/>
              <a:gd name="connsiteX638" fmla="*/ 154260 w 10502838"/>
              <a:gd name="connsiteY638" fmla="*/ 6274427 h 6860376"/>
              <a:gd name="connsiteX639" fmla="*/ 261286 w 10502838"/>
              <a:gd name="connsiteY639" fmla="*/ 6274427 h 6860376"/>
              <a:gd name="connsiteX640" fmla="*/ 261286 w 10502838"/>
              <a:gd name="connsiteY640" fmla="*/ 6321063 h 6860376"/>
              <a:gd name="connsiteX641" fmla="*/ 154260 w 10502838"/>
              <a:gd name="connsiteY641" fmla="*/ 6321063 h 6860376"/>
              <a:gd name="connsiteX642" fmla="*/ 154260 w 10502838"/>
              <a:gd name="connsiteY642" fmla="*/ 6428089 h 6860376"/>
              <a:gd name="connsiteX643" fmla="*/ 107025 w 10502838"/>
              <a:gd name="connsiteY643" fmla="*/ 6428089 h 6860376"/>
              <a:gd name="connsiteX644" fmla="*/ 107025 w 10502838"/>
              <a:gd name="connsiteY644" fmla="*/ 6321063 h 6860376"/>
              <a:gd name="connsiteX645" fmla="*/ 0 w 10502838"/>
              <a:gd name="connsiteY645" fmla="*/ 6321063 h 6860376"/>
              <a:gd name="connsiteX646" fmla="*/ 0 w 10502838"/>
              <a:gd name="connsiteY646" fmla="*/ 6274427 h 6860376"/>
              <a:gd name="connsiteX647" fmla="*/ 107025 w 10502838"/>
              <a:gd name="connsiteY647" fmla="*/ 6274427 h 6860376"/>
              <a:gd name="connsiteX648" fmla="*/ 7283705 w 10502838"/>
              <a:gd name="connsiteY648" fmla="*/ 5761422 h 6860376"/>
              <a:gd name="connsiteX649" fmla="*/ 7263376 w 10502838"/>
              <a:gd name="connsiteY649" fmla="*/ 5781751 h 6860376"/>
              <a:gd name="connsiteX650" fmla="*/ 7339310 w 10502838"/>
              <a:gd name="connsiteY650" fmla="*/ 5857685 h 6860376"/>
              <a:gd name="connsiteX651" fmla="*/ 7263376 w 10502838"/>
              <a:gd name="connsiteY651" fmla="*/ 5933620 h 6860376"/>
              <a:gd name="connsiteX652" fmla="*/ 7283705 w 10502838"/>
              <a:gd name="connsiteY652" fmla="*/ 5953948 h 6860376"/>
              <a:gd name="connsiteX653" fmla="*/ 7359639 w 10502838"/>
              <a:gd name="connsiteY653" fmla="*/ 5877416 h 6860376"/>
              <a:gd name="connsiteX654" fmla="*/ 7435573 w 10502838"/>
              <a:gd name="connsiteY654" fmla="*/ 5953350 h 6860376"/>
              <a:gd name="connsiteX655" fmla="*/ 7455902 w 10502838"/>
              <a:gd name="connsiteY655" fmla="*/ 5933021 h 6860376"/>
              <a:gd name="connsiteX656" fmla="*/ 7379968 w 10502838"/>
              <a:gd name="connsiteY656" fmla="*/ 5857087 h 6860376"/>
              <a:gd name="connsiteX657" fmla="*/ 7455902 w 10502838"/>
              <a:gd name="connsiteY657" fmla="*/ 5781751 h 6860376"/>
              <a:gd name="connsiteX658" fmla="*/ 7435573 w 10502838"/>
              <a:gd name="connsiteY658" fmla="*/ 5761422 h 6860376"/>
              <a:gd name="connsiteX659" fmla="*/ 7359639 w 10502838"/>
              <a:gd name="connsiteY659" fmla="*/ 5837356 h 6860376"/>
              <a:gd name="connsiteX660" fmla="*/ 4874137 w 10502838"/>
              <a:gd name="connsiteY660" fmla="*/ 5761422 h 6860376"/>
              <a:gd name="connsiteX661" fmla="*/ 4853808 w 10502838"/>
              <a:gd name="connsiteY661" fmla="*/ 5781751 h 6860376"/>
              <a:gd name="connsiteX662" fmla="*/ 4929742 w 10502838"/>
              <a:gd name="connsiteY662" fmla="*/ 5857685 h 6860376"/>
              <a:gd name="connsiteX663" fmla="*/ 4853808 w 10502838"/>
              <a:gd name="connsiteY663" fmla="*/ 5933620 h 6860376"/>
              <a:gd name="connsiteX664" fmla="*/ 4874137 w 10502838"/>
              <a:gd name="connsiteY664" fmla="*/ 5953948 h 6860376"/>
              <a:gd name="connsiteX665" fmla="*/ 4950071 w 10502838"/>
              <a:gd name="connsiteY665" fmla="*/ 5877416 h 6860376"/>
              <a:gd name="connsiteX666" fmla="*/ 5026005 w 10502838"/>
              <a:gd name="connsiteY666" fmla="*/ 5953351 h 6860376"/>
              <a:gd name="connsiteX667" fmla="*/ 5046334 w 10502838"/>
              <a:gd name="connsiteY667" fmla="*/ 5933022 h 6860376"/>
              <a:gd name="connsiteX668" fmla="*/ 4970400 w 10502838"/>
              <a:gd name="connsiteY668" fmla="*/ 5857087 h 6860376"/>
              <a:gd name="connsiteX669" fmla="*/ 5046334 w 10502838"/>
              <a:gd name="connsiteY669" fmla="*/ 5781751 h 6860376"/>
              <a:gd name="connsiteX670" fmla="*/ 5026005 w 10502838"/>
              <a:gd name="connsiteY670" fmla="*/ 5761422 h 6860376"/>
              <a:gd name="connsiteX671" fmla="*/ 4950071 w 10502838"/>
              <a:gd name="connsiteY671" fmla="*/ 5837356 h 6860376"/>
              <a:gd name="connsiteX672" fmla="*/ 2464577 w 10502838"/>
              <a:gd name="connsiteY672" fmla="*/ 5761422 h 6860376"/>
              <a:gd name="connsiteX673" fmla="*/ 2444248 w 10502838"/>
              <a:gd name="connsiteY673" fmla="*/ 5781751 h 6860376"/>
              <a:gd name="connsiteX674" fmla="*/ 2520183 w 10502838"/>
              <a:gd name="connsiteY674" fmla="*/ 5857685 h 6860376"/>
              <a:gd name="connsiteX675" fmla="*/ 2444248 w 10502838"/>
              <a:gd name="connsiteY675" fmla="*/ 5933620 h 6860376"/>
              <a:gd name="connsiteX676" fmla="*/ 2464577 w 10502838"/>
              <a:gd name="connsiteY676" fmla="*/ 5953948 h 6860376"/>
              <a:gd name="connsiteX677" fmla="*/ 2540512 w 10502838"/>
              <a:gd name="connsiteY677" fmla="*/ 5877416 h 6860376"/>
              <a:gd name="connsiteX678" fmla="*/ 2616446 w 10502838"/>
              <a:gd name="connsiteY678" fmla="*/ 5953351 h 6860376"/>
              <a:gd name="connsiteX679" fmla="*/ 2636775 w 10502838"/>
              <a:gd name="connsiteY679" fmla="*/ 5933022 h 6860376"/>
              <a:gd name="connsiteX680" fmla="*/ 2560841 w 10502838"/>
              <a:gd name="connsiteY680" fmla="*/ 5857087 h 6860376"/>
              <a:gd name="connsiteX681" fmla="*/ 2636775 w 10502838"/>
              <a:gd name="connsiteY681" fmla="*/ 5781751 h 6860376"/>
              <a:gd name="connsiteX682" fmla="*/ 2616446 w 10502838"/>
              <a:gd name="connsiteY682" fmla="*/ 5761422 h 6860376"/>
              <a:gd name="connsiteX683" fmla="*/ 2540512 w 10502838"/>
              <a:gd name="connsiteY683" fmla="*/ 5837356 h 6860376"/>
              <a:gd name="connsiteX684" fmla="*/ 10295963 w 10502838"/>
              <a:gd name="connsiteY684" fmla="*/ 5760824 h 6860376"/>
              <a:gd name="connsiteX685" fmla="*/ 10275634 w 10502838"/>
              <a:gd name="connsiteY685" fmla="*/ 5781153 h 6860376"/>
              <a:gd name="connsiteX686" fmla="*/ 10351568 w 10502838"/>
              <a:gd name="connsiteY686" fmla="*/ 5857087 h 6860376"/>
              <a:gd name="connsiteX687" fmla="*/ 10275634 w 10502838"/>
              <a:gd name="connsiteY687" fmla="*/ 5933021 h 6860376"/>
              <a:gd name="connsiteX688" fmla="*/ 10295963 w 10502838"/>
              <a:gd name="connsiteY688" fmla="*/ 5953350 h 6860376"/>
              <a:gd name="connsiteX689" fmla="*/ 10371897 w 10502838"/>
              <a:gd name="connsiteY689" fmla="*/ 5877416 h 6860376"/>
              <a:gd name="connsiteX690" fmla="*/ 10447831 w 10502838"/>
              <a:gd name="connsiteY690" fmla="*/ 5953350 h 6860376"/>
              <a:gd name="connsiteX691" fmla="*/ 10468160 w 10502838"/>
              <a:gd name="connsiteY691" fmla="*/ 5933021 h 6860376"/>
              <a:gd name="connsiteX692" fmla="*/ 10392226 w 10502838"/>
              <a:gd name="connsiteY692" fmla="*/ 5857087 h 6860376"/>
              <a:gd name="connsiteX693" fmla="*/ 10468160 w 10502838"/>
              <a:gd name="connsiteY693" fmla="*/ 5781153 h 6860376"/>
              <a:gd name="connsiteX694" fmla="*/ 10447831 w 10502838"/>
              <a:gd name="connsiteY694" fmla="*/ 5760824 h 6860376"/>
              <a:gd name="connsiteX695" fmla="*/ 10371897 w 10502838"/>
              <a:gd name="connsiteY695" fmla="*/ 5836758 h 6860376"/>
              <a:gd name="connsiteX696" fmla="*/ 9693870 w 10502838"/>
              <a:gd name="connsiteY696" fmla="*/ 5760824 h 6860376"/>
              <a:gd name="connsiteX697" fmla="*/ 9673541 w 10502838"/>
              <a:gd name="connsiteY697" fmla="*/ 5781153 h 6860376"/>
              <a:gd name="connsiteX698" fmla="*/ 9749475 w 10502838"/>
              <a:gd name="connsiteY698" fmla="*/ 5857087 h 6860376"/>
              <a:gd name="connsiteX699" fmla="*/ 9673541 w 10502838"/>
              <a:gd name="connsiteY699" fmla="*/ 5933021 h 6860376"/>
              <a:gd name="connsiteX700" fmla="*/ 9693870 w 10502838"/>
              <a:gd name="connsiteY700" fmla="*/ 5953350 h 6860376"/>
              <a:gd name="connsiteX701" fmla="*/ 9769804 w 10502838"/>
              <a:gd name="connsiteY701" fmla="*/ 5877416 h 6860376"/>
              <a:gd name="connsiteX702" fmla="*/ 9845738 w 10502838"/>
              <a:gd name="connsiteY702" fmla="*/ 5953350 h 6860376"/>
              <a:gd name="connsiteX703" fmla="*/ 9866067 w 10502838"/>
              <a:gd name="connsiteY703" fmla="*/ 5933021 h 6860376"/>
              <a:gd name="connsiteX704" fmla="*/ 9790133 w 10502838"/>
              <a:gd name="connsiteY704" fmla="*/ 5857087 h 6860376"/>
              <a:gd name="connsiteX705" fmla="*/ 9866067 w 10502838"/>
              <a:gd name="connsiteY705" fmla="*/ 5781153 h 6860376"/>
              <a:gd name="connsiteX706" fmla="*/ 9845738 w 10502838"/>
              <a:gd name="connsiteY706" fmla="*/ 5760824 h 6860376"/>
              <a:gd name="connsiteX707" fmla="*/ 9769804 w 10502838"/>
              <a:gd name="connsiteY707" fmla="*/ 5836758 h 6860376"/>
              <a:gd name="connsiteX708" fmla="*/ 9091179 w 10502838"/>
              <a:gd name="connsiteY708" fmla="*/ 5760824 h 6860376"/>
              <a:gd name="connsiteX709" fmla="*/ 9070850 w 10502838"/>
              <a:gd name="connsiteY709" fmla="*/ 5781153 h 6860376"/>
              <a:gd name="connsiteX710" fmla="*/ 9146785 w 10502838"/>
              <a:gd name="connsiteY710" fmla="*/ 5857087 h 6860376"/>
              <a:gd name="connsiteX711" fmla="*/ 9070850 w 10502838"/>
              <a:gd name="connsiteY711" fmla="*/ 5933021 h 6860376"/>
              <a:gd name="connsiteX712" fmla="*/ 9091179 w 10502838"/>
              <a:gd name="connsiteY712" fmla="*/ 5953350 h 6860376"/>
              <a:gd name="connsiteX713" fmla="*/ 9167113 w 10502838"/>
              <a:gd name="connsiteY713" fmla="*/ 5877416 h 6860376"/>
              <a:gd name="connsiteX714" fmla="*/ 9243048 w 10502838"/>
              <a:gd name="connsiteY714" fmla="*/ 5953350 h 6860376"/>
              <a:gd name="connsiteX715" fmla="*/ 9263377 w 10502838"/>
              <a:gd name="connsiteY715" fmla="*/ 5933021 h 6860376"/>
              <a:gd name="connsiteX716" fmla="*/ 9187442 w 10502838"/>
              <a:gd name="connsiteY716" fmla="*/ 5857087 h 6860376"/>
              <a:gd name="connsiteX717" fmla="*/ 9263377 w 10502838"/>
              <a:gd name="connsiteY717" fmla="*/ 5781153 h 6860376"/>
              <a:gd name="connsiteX718" fmla="*/ 9243048 w 10502838"/>
              <a:gd name="connsiteY718" fmla="*/ 5760824 h 6860376"/>
              <a:gd name="connsiteX719" fmla="*/ 9167113 w 10502838"/>
              <a:gd name="connsiteY719" fmla="*/ 5836758 h 6860376"/>
              <a:gd name="connsiteX720" fmla="*/ 8489086 w 10502838"/>
              <a:gd name="connsiteY720" fmla="*/ 5760824 h 6860376"/>
              <a:gd name="connsiteX721" fmla="*/ 8468757 w 10502838"/>
              <a:gd name="connsiteY721" fmla="*/ 5781153 h 6860376"/>
              <a:gd name="connsiteX722" fmla="*/ 8544691 w 10502838"/>
              <a:gd name="connsiteY722" fmla="*/ 5857087 h 6860376"/>
              <a:gd name="connsiteX723" fmla="*/ 8468757 w 10502838"/>
              <a:gd name="connsiteY723" fmla="*/ 5933021 h 6860376"/>
              <a:gd name="connsiteX724" fmla="*/ 8489086 w 10502838"/>
              <a:gd name="connsiteY724" fmla="*/ 5953350 h 6860376"/>
              <a:gd name="connsiteX725" fmla="*/ 8565020 w 10502838"/>
              <a:gd name="connsiteY725" fmla="*/ 5877416 h 6860376"/>
              <a:gd name="connsiteX726" fmla="*/ 8640954 w 10502838"/>
              <a:gd name="connsiteY726" fmla="*/ 5953350 h 6860376"/>
              <a:gd name="connsiteX727" fmla="*/ 8661283 w 10502838"/>
              <a:gd name="connsiteY727" fmla="*/ 5933021 h 6860376"/>
              <a:gd name="connsiteX728" fmla="*/ 8585349 w 10502838"/>
              <a:gd name="connsiteY728" fmla="*/ 5857087 h 6860376"/>
              <a:gd name="connsiteX729" fmla="*/ 8661283 w 10502838"/>
              <a:gd name="connsiteY729" fmla="*/ 5781153 h 6860376"/>
              <a:gd name="connsiteX730" fmla="*/ 8640954 w 10502838"/>
              <a:gd name="connsiteY730" fmla="*/ 5760824 h 6860376"/>
              <a:gd name="connsiteX731" fmla="*/ 8565020 w 10502838"/>
              <a:gd name="connsiteY731" fmla="*/ 5836758 h 6860376"/>
              <a:gd name="connsiteX732" fmla="*/ 7886396 w 10502838"/>
              <a:gd name="connsiteY732" fmla="*/ 5760824 h 6860376"/>
              <a:gd name="connsiteX733" fmla="*/ 7866067 w 10502838"/>
              <a:gd name="connsiteY733" fmla="*/ 5781153 h 6860376"/>
              <a:gd name="connsiteX734" fmla="*/ 7942001 w 10502838"/>
              <a:gd name="connsiteY734" fmla="*/ 5857087 h 6860376"/>
              <a:gd name="connsiteX735" fmla="*/ 7866067 w 10502838"/>
              <a:gd name="connsiteY735" fmla="*/ 5933021 h 6860376"/>
              <a:gd name="connsiteX736" fmla="*/ 7886396 w 10502838"/>
              <a:gd name="connsiteY736" fmla="*/ 5953350 h 6860376"/>
              <a:gd name="connsiteX737" fmla="*/ 7962330 w 10502838"/>
              <a:gd name="connsiteY737" fmla="*/ 5877416 h 6860376"/>
              <a:gd name="connsiteX738" fmla="*/ 8038264 w 10502838"/>
              <a:gd name="connsiteY738" fmla="*/ 5953350 h 6860376"/>
              <a:gd name="connsiteX739" fmla="*/ 8058593 w 10502838"/>
              <a:gd name="connsiteY739" fmla="*/ 5933021 h 6860376"/>
              <a:gd name="connsiteX740" fmla="*/ 7982659 w 10502838"/>
              <a:gd name="connsiteY740" fmla="*/ 5857087 h 6860376"/>
              <a:gd name="connsiteX741" fmla="*/ 8058593 w 10502838"/>
              <a:gd name="connsiteY741" fmla="*/ 5781153 h 6860376"/>
              <a:gd name="connsiteX742" fmla="*/ 8038264 w 10502838"/>
              <a:gd name="connsiteY742" fmla="*/ 5760824 h 6860376"/>
              <a:gd name="connsiteX743" fmla="*/ 7962330 w 10502838"/>
              <a:gd name="connsiteY743" fmla="*/ 5836758 h 6860376"/>
              <a:gd name="connsiteX744" fmla="*/ 6681612 w 10502838"/>
              <a:gd name="connsiteY744" fmla="*/ 5760824 h 6860376"/>
              <a:gd name="connsiteX745" fmla="*/ 6661283 w 10502838"/>
              <a:gd name="connsiteY745" fmla="*/ 5781153 h 6860376"/>
              <a:gd name="connsiteX746" fmla="*/ 6737217 w 10502838"/>
              <a:gd name="connsiteY746" fmla="*/ 5857087 h 6860376"/>
              <a:gd name="connsiteX747" fmla="*/ 6661283 w 10502838"/>
              <a:gd name="connsiteY747" fmla="*/ 5933021 h 6860376"/>
              <a:gd name="connsiteX748" fmla="*/ 6681612 w 10502838"/>
              <a:gd name="connsiteY748" fmla="*/ 5953350 h 6860376"/>
              <a:gd name="connsiteX749" fmla="*/ 6757546 w 10502838"/>
              <a:gd name="connsiteY749" fmla="*/ 5877416 h 6860376"/>
              <a:gd name="connsiteX750" fmla="*/ 6833480 w 10502838"/>
              <a:gd name="connsiteY750" fmla="*/ 5953350 h 6860376"/>
              <a:gd name="connsiteX751" fmla="*/ 6853809 w 10502838"/>
              <a:gd name="connsiteY751" fmla="*/ 5933021 h 6860376"/>
              <a:gd name="connsiteX752" fmla="*/ 6777875 w 10502838"/>
              <a:gd name="connsiteY752" fmla="*/ 5857087 h 6860376"/>
              <a:gd name="connsiteX753" fmla="*/ 6853809 w 10502838"/>
              <a:gd name="connsiteY753" fmla="*/ 5781153 h 6860376"/>
              <a:gd name="connsiteX754" fmla="*/ 6833480 w 10502838"/>
              <a:gd name="connsiteY754" fmla="*/ 5760824 h 6860376"/>
              <a:gd name="connsiteX755" fmla="*/ 6757546 w 10502838"/>
              <a:gd name="connsiteY755" fmla="*/ 5836758 h 6860376"/>
              <a:gd name="connsiteX756" fmla="*/ 6078921 w 10502838"/>
              <a:gd name="connsiteY756" fmla="*/ 5760824 h 6860376"/>
              <a:gd name="connsiteX757" fmla="*/ 6058592 w 10502838"/>
              <a:gd name="connsiteY757" fmla="*/ 5781153 h 6860376"/>
              <a:gd name="connsiteX758" fmla="*/ 6134526 w 10502838"/>
              <a:gd name="connsiteY758" fmla="*/ 5857087 h 6860376"/>
              <a:gd name="connsiteX759" fmla="*/ 6058592 w 10502838"/>
              <a:gd name="connsiteY759" fmla="*/ 5933021 h 6860376"/>
              <a:gd name="connsiteX760" fmla="*/ 6078921 w 10502838"/>
              <a:gd name="connsiteY760" fmla="*/ 5953350 h 6860376"/>
              <a:gd name="connsiteX761" fmla="*/ 6154855 w 10502838"/>
              <a:gd name="connsiteY761" fmla="*/ 5877416 h 6860376"/>
              <a:gd name="connsiteX762" fmla="*/ 6230789 w 10502838"/>
              <a:gd name="connsiteY762" fmla="*/ 5953350 h 6860376"/>
              <a:gd name="connsiteX763" fmla="*/ 6251118 w 10502838"/>
              <a:gd name="connsiteY763" fmla="*/ 5933021 h 6860376"/>
              <a:gd name="connsiteX764" fmla="*/ 6175184 w 10502838"/>
              <a:gd name="connsiteY764" fmla="*/ 5857087 h 6860376"/>
              <a:gd name="connsiteX765" fmla="*/ 6251118 w 10502838"/>
              <a:gd name="connsiteY765" fmla="*/ 5781153 h 6860376"/>
              <a:gd name="connsiteX766" fmla="*/ 6230789 w 10502838"/>
              <a:gd name="connsiteY766" fmla="*/ 5760824 h 6860376"/>
              <a:gd name="connsiteX767" fmla="*/ 6154855 w 10502838"/>
              <a:gd name="connsiteY767" fmla="*/ 5836758 h 6860376"/>
              <a:gd name="connsiteX768" fmla="*/ 5476828 w 10502838"/>
              <a:gd name="connsiteY768" fmla="*/ 5760824 h 6860376"/>
              <a:gd name="connsiteX769" fmla="*/ 5456499 w 10502838"/>
              <a:gd name="connsiteY769" fmla="*/ 5781153 h 6860376"/>
              <a:gd name="connsiteX770" fmla="*/ 5532433 w 10502838"/>
              <a:gd name="connsiteY770" fmla="*/ 5857087 h 6860376"/>
              <a:gd name="connsiteX771" fmla="*/ 5456499 w 10502838"/>
              <a:gd name="connsiteY771" fmla="*/ 5933022 h 6860376"/>
              <a:gd name="connsiteX772" fmla="*/ 5476828 w 10502838"/>
              <a:gd name="connsiteY772" fmla="*/ 5953351 h 6860376"/>
              <a:gd name="connsiteX773" fmla="*/ 5552762 w 10502838"/>
              <a:gd name="connsiteY773" fmla="*/ 5877416 h 6860376"/>
              <a:gd name="connsiteX774" fmla="*/ 5628697 w 10502838"/>
              <a:gd name="connsiteY774" fmla="*/ 5953351 h 6860376"/>
              <a:gd name="connsiteX775" fmla="*/ 5649025 w 10502838"/>
              <a:gd name="connsiteY775" fmla="*/ 5933022 h 6860376"/>
              <a:gd name="connsiteX776" fmla="*/ 5573091 w 10502838"/>
              <a:gd name="connsiteY776" fmla="*/ 5857087 h 6860376"/>
              <a:gd name="connsiteX777" fmla="*/ 5649025 w 10502838"/>
              <a:gd name="connsiteY777" fmla="*/ 5781153 h 6860376"/>
              <a:gd name="connsiteX778" fmla="*/ 5628697 w 10502838"/>
              <a:gd name="connsiteY778" fmla="*/ 5760824 h 6860376"/>
              <a:gd name="connsiteX779" fmla="*/ 5552762 w 10502838"/>
              <a:gd name="connsiteY779" fmla="*/ 5836759 h 6860376"/>
              <a:gd name="connsiteX780" fmla="*/ 4271446 w 10502838"/>
              <a:gd name="connsiteY780" fmla="*/ 5760824 h 6860376"/>
              <a:gd name="connsiteX781" fmla="*/ 4251117 w 10502838"/>
              <a:gd name="connsiteY781" fmla="*/ 5781153 h 6860376"/>
              <a:gd name="connsiteX782" fmla="*/ 4327052 w 10502838"/>
              <a:gd name="connsiteY782" fmla="*/ 5857087 h 6860376"/>
              <a:gd name="connsiteX783" fmla="*/ 4251117 w 10502838"/>
              <a:gd name="connsiteY783" fmla="*/ 5933022 h 6860376"/>
              <a:gd name="connsiteX784" fmla="*/ 4271446 w 10502838"/>
              <a:gd name="connsiteY784" fmla="*/ 5953351 h 6860376"/>
              <a:gd name="connsiteX785" fmla="*/ 4347380 w 10502838"/>
              <a:gd name="connsiteY785" fmla="*/ 5877416 h 6860376"/>
              <a:gd name="connsiteX786" fmla="*/ 4423315 w 10502838"/>
              <a:gd name="connsiteY786" fmla="*/ 5953351 h 6860376"/>
              <a:gd name="connsiteX787" fmla="*/ 4443644 w 10502838"/>
              <a:gd name="connsiteY787" fmla="*/ 5933022 h 6860376"/>
              <a:gd name="connsiteX788" fmla="*/ 4367709 w 10502838"/>
              <a:gd name="connsiteY788" fmla="*/ 5857087 h 6860376"/>
              <a:gd name="connsiteX789" fmla="*/ 4443644 w 10502838"/>
              <a:gd name="connsiteY789" fmla="*/ 5781153 h 6860376"/>
              <a:gd name="connsiteX790" fmla="*/ 4423315 w 10502838"/>
              <a:gd name="connsiteY790" fmla="*/ 5760824 h 6860376"/>
              <a:gd name="connsiteX791" fmla="*/ 4347380 w 10502838"/>
              <a:gd name="connsiteY791" fmla="*/ 5836759 h 6860376"/>
              <a:gd name="connsiteX792" fmla="*/ 3669354 w 10502838"/>
              <a:gd name="connsiteY792" fmla="*/ 5760824 h 6860376"/>
              <a:gd name="connsiteX793" fmla="*/ 3649025 w 10502838"/>
              <a:gd name="connsiteY793" fmla="*/ 5781153 h 6860376"/>
              <a:gd name="connsiteX794" fmla="*/ 3724959 w 10502838"/>
              <a:gd name="connsiteY794" fmla="*/ 5857087 h 6860376"/>
              <a:gd name="connsiteX795" fmla="*/ 3649025 w 10502838"/>
              <a:gd name="connsiteY795" fmla="*/ 5933022 h 6860376"/>
              <a:gd name="connsiteX796" fmla="*/ 3669354 w 10502838"/>
              <a:gd name="connsiteY796" fmla="*/ 5953351 h 6860376"/>
              <a:gd name="connsiteX797" fmla="*/ 3745288 w 10502838"/>
              <a:gd name="connsiteY797" fmla="*/ 5877416 h 6860376"/>
              <a:gd name="connsiteX798" fmla="*/ 3821222 w 10502838"/>
              <a:gd name="connsiteY798" fmla="*/ 5953351 h 6860376"/>
              <a:gd name="connsiteX799" fmla="*/ 3841551 w 10502838"/>
              <a:gd name="connsiteY799" fmla="*/ 5933022 h 6860376"/>
              <a:gd name="connsiteX800" fmla="*/ 3765617 w 10502838"/>
              <a:gd name="connsiteY800" fmla="*/ 5857087 h 6860376"/>
              <a:gd name="connsiteX801" fmla="*/ 3841551 w 10502838"/>
              <a:gd name="connsiteY801" fmla="*/ 5781153 h 6860376"/>
              <a:gd name="connsiteX802" fmla="*/ 3821222 w 10502838"/>
              <a:gd name="connsiteY802" fmla="*/ 5760824 h 6860376"/>
              <a:gd name="connsiteX803" fmla="*/ 3745288 w 10502838"/>
              <a:gd name="connsiteY803" fmla="*/ 5836759 h 6860376"/>
              <a:gd name="connsiteX804" fmla="*/ 3067269 w 10502838"/>
              <a:gd name="connsiteY804" fmla="*/ 5760824 h 6860376"/>
              <a:gd name="connsiteX805" fmla="*/ 3046940 w 10502838"/>
              <a:gd name="connsiteY805" fmla="*/ 5781153 h 6860376"/>
              <a:gd name="connsiteX806" fmla="*/ 3122874 w 10502838"/>
              <a:gd name="connsiteY806" fmla="*/ 5857087 h 6860376"/>
              <a:gd name="connsiteX807" fmla="*/ 3046940 w 10502838"/>
              <a:gd name="connsiteY807" fmla="*/ 5933022 h 6860376"/>
              <a:gd name="connsiteX808" fmla="*/ 3067269 w 10502838"/>
              <a:gd name="connsiteY808" fmla="*/ 5953351 h 6860376"/>
              <a:gd name="connsiteX809" fmla="*/ 3142606 w 10502838"/>
              <a:gd name="connsiteY809" fmla="*/ 5877416 h 6860376"/>
              <a:gd name="connsiteX810" fmla="*/ 3218540 w 10502838"/>
              <a:gd name="connsiteY810" fmla="*/ 5953351 h 6860376"/>
              <a:gd name="connsiteX811" fmla="*/ 3238869 w 10502838"/>
              <a:gd name="connsiteY811" fmla="*/ 5933022 h 6860376"/>
              <a:gd name="connsiteX812" fmla="*/ 3162935 w 10502838"/>
              <a:gd name="connsiteY812" fmla="*/ 5857087 h 6860376"/>
              <a:gd name="connsiteX813" fmla="*/ 3238869 w 10502838"/>
              <a:gd name="connsiteY813" fmla="*/ 5781153 h 6860376"/>
              <a:gd name="connsiteX814" fmla="*/ 3218540 w 10502838"/>
              <a:gd name="connsiteY814" fmla="*/ 5760824 h 6860376"/>
              <a:gd name="connsiteX815" fmla="*/ 3142606 w 10502838"/>
              <a:gd name="connsiteY815" fmla="*/ 5836759 h 6860376"/>
              <a:gd name="connsiteX816" fmla="*/ 1861885 w 10502838"/>
              <a:gd name="connsiteY816" fmla="*/ 5760824 h 6860376"/>
              <a:gd name="connsiteX817" fmla="*/ 1841556 w 10502838"/>
              <a:gd name="connsiteY817" fmla="*/ 5781751 h 6860376"/>
              <a:gd name="connsiteX818" fmla="*/ 1917490 w 10502838"/>
              <a:gd name="connsiteY818" fmla="*/ 5857685 h 6860376"/>
              <a:gd name="connsiteX819" fmla="*/ 1841556 w 10502838"/>
              <a:gd name="connsiteY819" fmla="*/ 5933022 h 6860376"/>
              <a:gd name="connsiteX820" fmla="*/ 1861885 w 10502838"/>
              <a:gd name="connsiteY820" fmla="*/ 5953351 h 6860376"/>
              <a:gd name="connsiteX821" fmla="*/ 1937819 w 10502838"/>
              <a:gd name="connsiteY821" fmla="*/ 5877416 h 6860376"/>
              <a:gd name="connsiteX822" fmla="*/ 2013753 w 10502838"/>
              <a:gd name="connsiteY822" fmla="*/ 5953351 h 6860376"/>
              <a:gd name="connsiteX823" fmla="*/ 2034082 w 10502838"/>
              <a:gd name="connsiteY823" fmla="*/ 5933022 h 6860376"/>
              <a:gd name="connsiteX824" fmla="*/ 1958148 w 10502838"/>
              <a:gd name="connsiteY824" fmla="*/ 5857087 h 6860376"/>
              <a:gd name="connsiteX825" fmla="*/ 2034082 w 10502838"/>
              <a:gd name="connsiteY825" fmla="*/ 5781153 h 6860376"/>
              <a:gd name="connsiteX826" fmla="*/ 2013753 w 10502838"/>
              <a:gd name="connsiteY826" fmla="*/ 5760824 h 6860376"/>
              <a:gd name="connsiteX827" fmla="*/ 1937819 w 10502838"/>
              <a:gd name="connsiteY827" fmla="*/ 5836759 h 6860376"/>
              <a:gd name="connsiteX828" fmla="*/ 1259791 w 10502838"/>
              <a:gd name="connsiteY828" fmla="*/ 5760824 h 6860376"/>
              <a:gd name="connsiteX829" fmla="*/ 1239462 w 10502838"/>
              <a:gd name="connsiteY829" fmla="*/ 5781153 h 6860376"/>
              <a:gd name="connsiteX830" fmla="*/ 1315396 w 10502838"/>
              <a:gd name="connsiteY830" fmla="*/ 5857087 h 6860376"/>
              <a:gd name="connsiteX831" fmla="*/ 1239462 w 10502838"/>
              <a:gd name="connsiteY831" fmla="*/ 5933022 h 6860376"/>
              <a:gd name="connsiteX832" fmla="*/ 1259791 w 10502838"/>
              <a:gd name="connsiteY832" fmla="*/ 5953351 h 6860376"/>
              <a:gd name="connsiteX833" fmla="*/ 1335725 w 10502838"/>
              <a:gd name="connsiteY833" fmla="*/ 5877416 h 6860376"/>
              <a:gd name="connsiteX834" fmla="*/ 1411659 w 10502838"/>
              <a:gd name="connsiteY834" fmla="*/ 5953351 h 6860376"/>
              <a:gd name="connsiteX835" fmla="*/ 1431988 w 10502838"/>
              <a:gd name="connsiteY835" fmla="*/ 5933022 h 6860376"/>
              <a:gd name="connsiteX836" fmla="*/ 1356054 w 10502838"/>
              <a:gd name="connsiteY836" fmla="*/ 5857087 h 6860376"/>
              <a:gd name="connsiteX837" fmla="*/ 1431988 w 10502838"/>
              <a:gd name="connsiteY837" fmla="*/ 5781153 h 6860376"/>
              <a:gd name="connsiteX838" fmla="*/ 1411659 w 10502838"/>
              <a:gd name="connsiteY838" fmla="*/ 5760824 h 6860376"/>
              <a:gd name="connsiteX839" fmla="*/ 1335725 w 10502838"/>
              <a:gd name="connsiteY839" fmla="*/ 5836759 h 6860376"/>
              <a:gd name="connsiteX840" fmla="*/ 657101 w 10502838"/>
              <a:gd name="connsiteY840" fmla="*/ 5760824 h 6860376"/>
              <a:gd name="connsiteX841" fmla="*/ 636772 w 10502838"/>
              <a:gd name="connsiteY841" fmla="*/ 5781153 h 6860376"/>
              <a:gd name="connsiteX842" fmla="*/ 712706 w 10502838"/>
              <a:gd name="connsiteY842" fmla="*/ 5857087 h 6860376"/>
              <a:gd name="connsiteX843" fmla="*/ 636772 w 10502838"/>
              <a:gd name="connsiteY843" fmla="*/ 5933022 h 6860376"/>
              <a:gd name="connsiteX844" fmla="*/ 657101 w 10502838"/>
              <a:gd name="connsiteY844" fmla="*/ 5953351 h 6860376"/>
              <a:gd name="connsiteX845" fmla="*/ 733035 w 10502838"/>
              <a:gd name="connsiteY845" fmla="*/ 5877416 h 6860376"/>
              <a:gd name="connsiteX846" fmla="*/ 808968 w 10502838"/>
              <a:gd name="connsiteY846" fmla="*/ 5953351 h 6860376"/>
              <a:gd name="connsiteX847" fmla="*/ 829298 w 10502838"/>
              <a:gd name="connsiteY847" fmla="*/ 5933022 h 6860376"/>
              <a:gd name="connsiteX848" fmla="*/ 753363 w 10502838"/>
              <a:gd name="connsiteY848" fmla="*/ 5857087 h 6860376"/>
              <a:gd name="connsiteX849" fmla="*/ 829298 w 10502838"/>
              <a:gd name="connsiteY849" fmla="*/ 5781153 h 6860376"/>
              <a:gd name="connsiteX850" fmla="*/ 808968 w 10502838"/>
              <a:gd name="connsiteY850" fmla="*/ 5760824 h 6860376"/>
              <a:gd name="connsiteX851" fmla="*/ 733035 w 10502838"/>
              <a:gd name="connsiteY851" fmla="*/ 5836759 h 6860376"/>
              <a:gd name="connsiteX852" fmla="*/ 55007 w 10502838"/>
              <a:gd name="connsiteY852" fmla="*/ 5760824 h 6860376"/>
              <a:gd name="connsiteX853" fmla="*/ 34080 w 10502838"/>
              <a:gd name="connsiteY853" fmla="*/ 5781751 h 6860376"/>
              <a:gd name="connsiteX854" fmla="*/ 110014 w 10502838"/>
              <a:gd name="connsiteY854" fmla="*/ 5857685 h 6860376"/>
              <a:gd name="connsiteX855" fmla="*/ 34080 w 10502838"/>
              <a:gd name="connsiteY855" fmla="*/ 5933022 h 6860376"/>
              <a:gd name="connsiteX856" fmla="*/ 54409 w 10502838"/>
              <a:gd name="connsiteY856" fmla="*/ 5953351 h 6860376"/>
              <a:gd name="connsiteX857" fmla="*/ 130343 w 10502838"/>
              <a:gd name="connsiteY857" fmla="*/ 5877416 h 6860376"/>
              <a:gd name="connsiteX858" fmla="*/ 206279 w 10502838"/>
              <a:gd name="connsiteY858" fmla="*/ 5953351 h 6860376"/>
              <a:gd name="connsiteX859" fmla="*/ 226606 w 10502838"/>
              <a:gd name="connsiteY859" fmla="*/ 5933022 h 6860376"/>
              <a:gd name="connsiteX860" fmla="*/ 150672 w 10502838"/>
              <a:gd name="connsiteY860" fmla="*/ 5857087 h 6860376"/>
              <a:gd name="connsiteX861" fmla="*/ 226606 w 10502838"/>
              <a:gd name="connsiteY861" fmla="*/ 5781751 h 6860376"/>
              <a:gd name="connsiteX862" fmla="*/ 206279 w 10502838"/>
              <a:gd name="connsiteY862" fmla="*/ 5761422 h 6860376"/>
              <a:gd name="connsiteX863" fmla="*/ 130343 w 10502838"/>
              <a:gd name="connsiteY863" fmla="*/ 5837356 h 6860376"/>
              <a:gd name="connsiteX864" fmla="*/ 5476828 w 10502838"/>
              <a:gd name="connsiteY864" fmla="*/ 5735712 h 6860376"/>
              <a:gd name="connsiteX865" fmla="*/ 5552762 w 10502838"/>
              <a:gd name="connsiteY865" fmla="*/ 5811646 h 6860376"/>
              <a:gd name="connsiteX866" fmla="*/ 5628697 w 10502838"/>
              <a:gd name="connsiteY866" fmla="*/ 5735712 h 6860376"/>
              <a:gd name="connsiteX867" fmla="*/ 5674735 w 10502838"/>
              <a:gd name="connsiteY867" fmla="*/ 5781751 h 6860376"/>
              <a:gd name="connsiteX868" fmla="*/ 5598801 w 10502838"/>
              <a:gd name="connsiteY868" fmla="*/ 5857685 h 6860376"/>
              <a:gd name="connsiteX869" fmla="*/ 5674735 w 10502838"/>
              <a:gd name="connsiteY869" fmla="*/ 5933620 h 6860376"/>
              <a:gd name="connsiteX870" fmla="*/ 5628099 w 10502838"/>
              <a:gd name="connsiteY870" fmla="*/ 5978463 h 6860376"/>
              <a:gd name="connsiteX871" fmla="*/ 5552164 w 10502838"/>
              <a:gd name="connsiteY871" fmla="*/ 5902528 h 6860376"/>
              <a:gd name="connsiteX872" fmla="*/ 5476828 w 10502838"/>
              <a:gd name="connsiteY872" fmla="*/ 5978463 h 6860376"/>
              <a:gd name="connsiteX873" fmla="*/ 5430789 w 10502838"/>
              <a:gd name="connsiteY873" fmla="*/ 5932424 h 6860376"/>
              <a:gd name="connsiteX874" fmla="*/ 5506723 w 10502838"/>
              <a:gd name="connsiteY874" fmla="*/ 5856489 h 6860376"/>
              <a:gd name="connsiteX875" fmla="*/ 5430789 w 10502838"/>
              <a:gd name="connsiteY875" fmla="*/ 5781751 h 6860376"/>
              <a:gd name="connsiteX876" fmla="*/ 4874735 w 10502838"/>
              <a:gd name="connsiteY876" fmla="*/ 5735712 h 6860376"/>
              <a:gd name="connsiteX877" fmla="*/ 4950669 w 10502838"/>
              <a:gd name="connsiteY877" fmla="*/ 5811646 h 6860376"/>
              <a:gd name="connsiteX878" fmla="*/ 5026603 w 10502838"/>
              <a:gd name="connsiteY878" fmla="*/ 5735712 h 6860376"/>
              <a:gd name="connsiteX879" fmla="*/ 5072642 w 10502838"/>
              <a:gd name="connsiteY879" fmla="*/ 5781751 h 6860376"/>
              <a:gd name="connsiteX880" fmla="*/ 4996708 w 10502838"/>
              <a:gd name="connsiteY880" fmla="*/ 5857685 h 6860376"/>
              <a:gd name="connsiteX881" fmla="*/ 5072642 w 10502838"/>
              <a:gd name="connsiteY881" fmla="*/ 5933620 h 6860376"/>
              <a:gd name="connsiteX882" fmla="*/ 5026005 w 10502838"/>
              <a:gd name="connsiteY882" fmla="*/ 5978463 h 6860376"/>
              <a:gd name="connsiteX883" fmla="*/ 4950071 w 10502838"/>
              <a:gd name="connsiteY883" fmla="*/ 5902528 h 6860376"/>
              <a:gd name="connsiteX884" fmla="*/ 4874137 w 10502838"/>
              <a:gd name="connsiteY884" fmla="*/ 5978463 h 6860376"/>
              <a:gd name="connsiteX885" fmla="*/ 4828098 w 10502838"/>
              <a:gd name="connsiteY885" fmla="*/ 5932424 h 6860376"/>
              <a:gd name="connsiteX886" fmla="*/ 4904032 w 10502838"/>
              <a:gd name="connsiteY886" fmla="*/ 5856489 h 6860376"/>
              <a:gd name="connsiteX887" fmla="*/ 4828696 w 10502838"/>
              <a:gd name="connsiteY887" fmla="*/ 5781751 h 6860376"/>
              <a:gd name="connsiteX888" fmla="*/ 4272044 w 10502838"/>
              <a:gd name="connsiteY888" fmla="*/ 5735712 h 6860376"/>
              <a:gd name="connsiteX889" fmla="*/ 4347978 w 10502838"/>
              <a:gd name="connsiteY889" fmla="*/ 5811646 h 6860376"/>
              <a:gd name="connsiteX890" fmla="*/ 4423913 w 10502838"/>
              <a:gd name="connsiteY890" fmla="*/ 5735712 h 6860376"/>
              <a:gd name="connsiteX891" fmla="*/ 4469951 w 10502838"/>
              <a:gd name="connsiteY891" fmla="*/ 5781751 h 6860376"/>
              <a:gd name="connsiteX892" fmla="*/ 4394017 w 10502838"/>
              <a:gd name="connsiteY892" fmla="*/ 5857685 h 6860376"/>
              <a:gd name="connsiteX893" fmla="*/ 4469951 w 10502838"/>
              <a:gd name="connsiteY893" fmla="*/ 5933620 h 6860376"/>
              <a:gd name="connsiteX894" fmla="*/ 4423913 w 10502838"/>
              <a:gd name="connsiteY894" fmla="*/ 5979658 h 6860376"/>
              <a:gd name="connsiteX895" fmla="*/ 4347978 w 10502838"/>
              <a:gd name="connsiteY895" fmla="*/ 5903724 h 6860376"/>
              <a:gd name="connsiteX896" fmla="*/ 4272044 w 10502838"/>
              <a:gd name="connsiteY896" fmla="*/ 5978463 h 6860376"/>
              <a:gd name="connsiteX897" fmla="*/ 4226005 w 10502838"/>
              <a:gd name="connsiteY897" fmla="*/ 5932424 h 6860376"/>
              <a:gd name="connsiteX898" fmla="*/ 4301939 w 10502838"/>
              <a:gd name="connsiteY898" fmla="*/ 5856489 h 6860376"/>
              <a:gd name="connsiteX899" fmla="*/ 4226005 w 10502838"/>
              <a:gd name="connsiteY899" fmla="*/ 5781751 h 6860376"/>
              <a:gd name="connsiteX900" fmla="*/ 3669951 w 10502838"/>
              <a:gd name="connsiteY900" fmla="*/ 5735712 h 6860376"/>
              <a:gd name="connsiteX901" fmla="*/ 3745886 w 10502838"/>
              <a:gd name="connsiteY901" fmla="*/ 5811646 h 6860376"/>
              <a:gd name="connsiteX902" fmla="*/ 3821820 w 10502838"/>
              <a:gd name="connsiteY902" fmla="*/ 5735712 h 6860376"/>
              <a:gd name="connsiteX903" fmla="*/ 3867859 w 10502838"/>
              <a:gd name="connsiteY903" fmla="*/ 5781751 h 6860376"/>
              <a:gd name="connsiteX904" fmla="*/ 3791925 w 10502838"/>
              <a:gd name="connsiteY904" fmla="*/ 5857685 h 6860376"/>
              <a:gd name="connsiteX905" fmla="*/ 3867859 w 10502838"/>
              <a:gd name="connsiteY905" fmla="*/ 5933620 h 6860376"/>
              <a:gd name="connsiteX906" fmla="*/ 3820624 w 10502838"/>
              <a:gd name="connsiteY906" fmla="*/ 5978463 h 6860376"/>
              <a:gd name="connsiteX907" fmla="*/ 3744690 w 10502838"/>
              <a:gd name="connsiteY907" fmla="*/ 5902528 h 6860376"/>
              <a:gd name="connsiteX908" fmla="*/ 3668756 w 10502838"/>
              <a:gd name="connsiteY908" fmla="*/ 5978463 h 6860376"/>
              <a:gd name="connsiteX909" fmla="*/ 3622717 w 10502838"/>
              <a:gd name="connsiteY909" fmla="*/ 5932424 h 6860376"/>
              <a:gd name="connsiteX910" fmla="*/ 3698651 w 10502838"/>
              <a:gd name="connsiteY910" fmla="*/ 5856489 h 6860376"/>
              <a:gd name="connsiteX911" fmla="*/ 3623913 w 10502838"/>
              <a:gd name="connsiteY911" fmla="*/ 5781751 h 6860376"/>
              <a:gd name="connsiteX912" fmla="*/ 3067269 w 10502838"/>
              <a:gd name="connsiteY912" fmla="*/ 5735712 h 6860376"/>
              <a:gd name="connsiteX913" fmla="*/ 3143203 w 10502838"/>
              <a:gd name="connsiteY913" fmla="*/ 5811646 h 6860376"/>
              <a:gd name="connsiteX914" fmla="*/ 3219138 w 10502838"/>
              <a:gd name="connsiteY914" fmla="*/ 5735712 h 6860376"/>
              <a:gd name="connsiteX915" fmla="*/ 3265176 w 10502838"/>
              <a:gd name="connsiteY915" fmla="*/ 5781751 h 6860376"/>
              <a:gd name="connsiteX916" fmla="*/ 3189242 w 10502838"/>
              <a:gd name="connsiteY916" fmla="*/ 5857685 h 6860376"/>
              <a:gd name="connsiteX917" fmla="*/ 3265176 w 10502838"/>
              <a:gd name="connsiteY917" fmla="*/ 5933620 h 6860376"/>
              <a:gd name="connsiteX918" fmla="*/ 3218540 w 10502838"/>
              <a:gd name="connsiteY918" fmla="*/ 5978463 h 6860376"/>
              <a:gd name="connsiteX919" fmla="*/ 3142606 w 10502838"/>
              <a:gd name="connsiteY919" fmla="*/ 5902528 h 6860376"/>
              <a:gd name="connsiteX920" fmla="*/ 3067269 w 10502838"/>
              <a:gd name="connsiteY920" fmla="*/ 5978463 h 6860376"/>
              <a:gd name="connsiteX921" fmla="*/ 3021230 w 10502838"/>
              <a:gd name="connsiteY921" fmla="*/ 5932424 h 6860376"/>
              <a:gd name="connsiteX922" fmla="*/ 3097164 w 10502838"/>
              <a:gd name="connsiteY922" fmla="*/ 5856489 h 6860376"/>
              <a:gd name="connsiteX923" fmla="*/ 3021230 w 10502838"/>
              <a:gd name="connsiteY923" fmla="*/ 5781751 h 6860376"/>
              <a:gd name="connsiteX924" fmla="*/ 2464577 w 10502838"/>
              <a:gd name="connsiteY924" fmla="*/ 5735712 h 6860376"/>
              <a:gd name="connsiteX925" fmla="*/ 2540512 w 10502838"/>
              <a:gd name="connsiteY925" fmla="*/ 5811646 h 6860376"/>
              <a:gd name="connsiteX926" fmla="*/ 2616446 w 10502838"/>
              <a:gd name="connsiteY926" fmla="*/ 5735712 h 6860376"/>
              <a:gd name="connsiteX927" fmla="*/ 2662485 w 10502838"/>
              <a:gd name="connsiteY927" fmla="*/ 5781751 h 6860376"/>
              <a:gd name="connsiteX928" fmla="*/ 2586551 w 10502838"/>
              <a:gd name="connsiteY928" fmla="*/ 5857685 h 6860376"/>
              <a:gd name="connsiteX929" fmla="*/ 2662485 w 10502838"/>
              <a:gd name="connsiteY929" fmla="*/ 5933620 h 6860376"/>
              <a:gd name="connsiteX930" fmla="*/ 2616446 w 10502838"/>
              <a:gd name="connsiteY930" fmla="*/ 5979658 h 6860376"/>
              <a:gd name="connsiteX931" fmla="*/ 2540512 w 10502838"/>
              <a:gd name="connsiteY931" fmla="*/ 5903724 h 6860376"/>
              <a:gd name="connsiteX932" fmla="*/ 2464577 w 10502838"/>
              <a:gd name="connsiteY932" fmla="*/ 5978463 h 6860376"/>
              <a:gd name="connsiteX933" fmla="*/ 2418538 w 10502838"/>
              <a:gd name="connsiteY933" fmla="*/ 5932424 h 6860376"/>
              <a:gd name="connsiteX934" fmla="*/ 2494472 w 10502838"/>
              <a:gd name="connsiteY934" fmla="*/ 5856489 h 6860376"/>
              <a:gd name="connsiteX935" fmla="*/ 2418538 w 10502838"/>
              <a:gd name="connsiteY935" fmla="*/ 5781751 h 6860376"/>
              <a:gd name="connsiteX936" fmla="*/ 1862483 w 10502838"/>
              <a:gd name="connsiteY936" fmla="*/ 5735712 h 6860376"/>
              <a:gd name="connsiteX937" fmla="*/ 1938417 w 10502838"/>
              <a:gd name="connsiteY937" fmla="*/ 5811646 h 6860376"/>
              <a:gd name="connsiteX938" fmla="*/ 2014351 w 10502838"/>
              <a:gd name="connsiteY938" fmla="*/ 5735712 h 6860376"/>
              <a:gd name="connsiteX939" fmla="*/ 2060391 w 10502838"/>
              <a:gd name="connsiteY939" fmla="*/ 5781751 h 6860376"/>
              <a:gd name="connsiteX940" fmla="*/ 1984456 w 10502838"/>
              <a:gd name="connsiteY940" fmla="*/ 5857685 h 6860376"/>
              <a:gd name="connsiteX941" fmla="*/ 2060391 w 10502838"/>
              <a:gd name="connsiteY941" fmla="*/ 5933620 h 6860376"/>
              <a:gd name="connsiteX942" fmla="*/ 2013753 w 10502838"/>
              <a:gd name="connsiteY942" fmla="*/ 5978463 h 6860376"/>
              <a:gd name="connsiteX943" fmla="*/ 1937819 w 10502838"/>
              <a:gd name="connsiteY943" fmla="*/ 5902528 h 6860376"/>
              <a:gd name="connsiteX944" fmla="*/ 1861885 w 10502838"/>
              <a:gd name="connsiteY944" fmla="*/ 5978463 h 6860376"/>
              <a:gd name="connsiteX945" fmla="*/ 1815846 w 10502838"/>
              <a:gd name="connsiteY945" fmla="*/ 5932424 h 6860376"/>
              <a:gd name="connsiteX946" fmla="*/ 1891781 w 10502838"/>
              <a:gd name="connsiteY946" fmla="*/ 5856489 h 6860376"/>
              <a:gd name="connsiteX947" fmla="*/ 1816444 w 10502838"/>
              <a:gd name="connsiteY947" fmla="*/ 5781751 h 6860376"/>
              <a:gd name="connsiteX948" fmla="*/ 1259791 w 10502838"/>
              <a:gd name="connsiteY948" fmla="*/ 5735712 h 6860376"/>
              <a:gd name="connsiteX949" fmla="*/ 1335725 w 10502838"/>
              <a:gd name="connsiteY949" fmla="*/ 5811646 h 6860376"/>
              <a:gd name="connsiteX950" fmla="*/ 1411659 w 10502838"/>
              <a:gd name="connsiteY950" fmla="*/ 5735712 h 6860376"/>
              <a:gd name="connsiteX951" fmla="*/ 1457698 w 10502838"/>
              <a:gd name="connsiteY951" fmla="*/ 5781751 h 6860376"/>
              <a:gd name="connsiteX952" fmla="*/ 1381166 w 10502838"/>
              <a:gd name="connsiteY952" fmla="*/ 5857087 h 6860376"/>
              <a:gd name="connsiteX953" fmla="*/ 1457100 w 10502838"/>
              <a:gd name="connsiteY953" fmla="*/ 5933022 h 6860376"/>
              <a:gd name="connsiteX954" fmla="*/ 1411062 w 10502838"/>
              <a:gd name="connsiteY954" fmla="*/ 5979060 h 6860376"/>
              <a:gd name="connsiteX955" fmla="*/ 1335127 w 10502838"/>
              <a:gd name="connsiteY955" fmla="*/ 5903126 h 6860376"/>
              <a:gd name="connsiteX956" fmla="*/ 1259791 w 10502838"/>
              <a:gd name="connsiteY956" fmla="*/ 5978463 h 6860376"/>
              <a:gd name="connsiteX957" fmla="*/ 1213752 w 10502838"/>
              <a:gd name="connsiteY957" fmla="*/ 5932424 h 6860376"/>
              <a:gd name="connsiteX958" fmla="*/ 1289686 w 10502838"/>
              <a:gd name="connsiteY958" fmla="*/ 5856489 h 6860376"/>
              <a:gd name="connsiteX959" fmla="*/ 1213752 w 10502838"/>
              <a:gd name="connsiteY959" fmla="*/ 5781751 h 6860376"/>
              <a:gd name="connsiteX960" fmla="*/ 657699 w 10502838"/>
              <a:gd name="connsiteY960" fmla="*/ 5735712 h 6860376"/>
              <a:gd name="connsiteX961" fmla="*/ 733632 w 10502838"/>
              <a:gd name="connsiteY961" fmla="*/ 5811646 h 6860376"/>
              <a:gd name="connsiteX962" fmla="*/ 809566 w 10502838"/>
              <a:gd name="connsiteY962" fmla="*/ 5735712 h 6860376"/>
              <a:gd name="connsiteX963" fmla="*/ 855605 w 10502838"/>
              <a:gd name="connsiteY963" fmla="*/ 5781751 h 6860376"/>
              <a:gd name="connsiteX964" fmla="*/ 779671 w 10502838"/>
              <a:gd name="connsiteY964" fmla="*/ 5857685 h 6860376"/>
              <a:gd name="connsiteX965" fmla="*/ 855605 w 10502838"/>
              <a:gd name="connsiteY965" fmla="*/ 5933620 h 6860376"/>
              <a:gd name="connsiteX966" fmla="*/ 808968 w 10502838"/>
              <a:gd name="connsiteY966" fmla="*/ 5978463 h 6860376"/>
              <a:gd name="connsiteX967" fmla="*/ 733035 w 10502838"/>
              <a:gd name="connsiteY967" fmla="*/ 5902528 h 6860376"/>
              <a:gd name="connsiteX968" fmla="*/ 657101 w 10502838"/>
              <a:gd name="connsiteY968" fmla="*/ 5978463 h 6860376"/>
              <a:gd name="connsiteX969" fmla="*/ 611061 w 10502838"/>
              <a:gd name="connsiteY969" fmla="*/ 5932424 h 6860376"/>
              <a:gd name="connsiteX970" fmla="*/ 686995 w 10502838"/>
              <a:gd name="connsiteY970" fmla="*/ 5856489 h 6860376"/>
              <a:gd name="connsiteX971" fmla="*/ 611659 w 10502838"/>
              <a:gd name="connsiteY971" fmla="*/ 5781751 h 6860376"/>
              <a:gd name="connsiteX972" fmla="*/ 55007 w 10502838"/>
              <a:gd name="connsiteY972" fmla="*/ 5735712 h 6860376"/>
              <a:gd name="connsiteX973" fmla="*/ 130941 w 10502838"/>
              <a:gd name="connsiteY973" fmla="*/ 5811646 h 6860376"/>
              <a:gd name="connsiteX974" fmla="*/ 206875 w 10502838"/>
              <a:gd name="connsiteY974" fmla="*/ 5735712 h 6860376"/>
              <a:gd name="connsiteX975" fmla="*/ 252915 w 10502838"/>
              <a:gd name="connsiteY975" fmla="*/ 5781751 h 6860376"/>
              <a:gd name="connsiteX976" fmla="*/ 176980 w 10502838"/>
              <a:gd name="connsiteY976" fmla="*/ 5857685 h 6860376"/>
              <a:gd name="connsiteX977" fmla="*/ 252915 w 10502838"/>
              <a:gd name="connsiteY977" fmla="*/ 5933620 h 6860376"/>
              <a:gd name="connsiteX978" fmla="*/ 206875 w 10502838"/>
              <a:gd name="connsiteY978" fmla="*/ 5979658 h 6860376"/>
              <a:gd name="connsiteX979" fmla="*/ 130941 w 10502838"/>
              <a:gd name="connsiteY979" fmla="*/ 5903724 h 6860376"/>
              <a:gd name="connsiteX980" fmla="*/ 55007 w 10502838"/>
              <a:gd name="connsiteY980" fmla="*/ 5978463 h 6860376"/>
              <a:gd name="connsiteX981" fmla="*/ 8969 w 10502838"/>
              <a:gd name="connsiteY981" fmla="*/ 5932424 h 6860376"/>
              <a:gd name="connsiteX982" fmla="*/ 84902 w 10502838"/>
              <a:gd name="connsiteY982" fmla="*/ 5856489 h 6860376"/>
              <a:gd name="connsiteX983" fmla="*/ 8969 w 10502838"/>
              <a:gd name="connsiteY983" fmla="*/ 5781751 h 6860376"/>
              <a:gd name="connsiteX984" fmla="*/ 10295963 w 10502838"/>
              <a:gd name="connsiteY984" fmla="*/ 5734516 h 6860376"/>
              <a:gd name="connsiteX985" fmla="*/ 10371897 w 10502838"/>
              <a:gd name="connsiteY985" fmla="*/ 5810450 h 6860376"/>
              <a:gd name="connsiteX986" fmla="*/ 10447831 w 10502838"/>
              <a:gd name="connsiteY986" fmla="*/ 5734516 h 6860376"/>
              <a:gd name="connsiteX987" fmla="*/ 10493870 w 10502838"/>
              <a:gd name="connsiteY987" fmla="*/ 5780555 h 6860376"/>
              <a:gd name="connsiteX988" fmla="*/ 10417936 w 10502838"/>
              <a:gd name="connsiteY988" fmla="*/ 5856489 h 6860376"/>
              <a:gd name="connsiteX989" fmla="*/ 10493870 w 10502838"/>
              <a:gd name="connsiteY989" fmla="*/ 5932424 h 6860376"/>
              <a:gd name="connsiteX990" fmla="*/ 10447831 w 10502838"/>
              <a:gd name="connsiteY990" fmla="*/ 5978463 h 6860376"/>
              <a:gd name="connsiteX991" fmla="*/ 10371897 w 10502838"/>
              <a:gd name="connsiteY991" fmla="*/ 5902528 h 6860376"/>
              <a:gd name="connsiteX992" fmla="*/ 10295963 w 10502838"/>
              <a:gd name="connsiteY992" fmla="*/ 5978463 h 6860376"/>
              <a:gd name="connsiteX993" fmla="*/ 10249924 w 10502838"/>
              <a:gd name="connsiteY993" fmla="*/ 5932424 h 6860376"/>
              <a:gd name="connsiteX994" fmla="*/ 10325858 w 10502838"/>
              <a:gd name="connsiteY994" fmla="*/ 5856489 h 6860376"/>
              <a:gd name="connsiteX995" fmla="*/ 10249924 w 10502838"/>
              <a:gd name="connsiteY995" fmla="*/ 5780555 h 6860376"/>
              <a:gd name="connsiteX996" fmla="*/ 9693272 w 10502838"/>
              <a:gd name="connsiteY996" fmla="*/ 5734516 h 6860376"/>
              <a:gd name="connsiteX997" fmla="*/ 9769206 w 10502838"/>
              <a:gd name="connsiteY997" fmla="*/ 5810450 h 6860376"/>
              <a:gd name="connsiteX998" fmla="*/ 9845140 w 10502838"/>
              <a:gd name="connsiteY998" fmla="*/ 5734516 h 6860376"/>
              <a:gd name="connsiteX999" fmla="*/ 9891180 w 10502838"/>
              <a:gd name="connsiteY999" fmla="*/ 5780555 h 6860376"/>
              <a:gd name="connsiteX1000" fmla="*/ 9815245 w 10502838"/>
              <a:gd name="connsiteY1000" fmla="*/ 5856489 h 6860376"/>
              <a:gd name="connsiteX1001" fmla="*/ 9891180 w 10502838"/>
              <a:gd name="connsiteY1001" fmla="*/ 5932424 h 6860376"/>
              <a:gd name="connsiteX1002" fmla="*/ 9845140 w 10502838"/>
              <a:gd name="connsiteY1002" fmla="*/ 5978463 h 6860376"/>
              <a:gd name="connsiteX1003" fmla="*/ 9769206 w 10502838"/>
              <a:gd name="connsiteY1003" fmla="*/ 5902528 h 6860376"/>
              <a:gd name="connsiteX1004" fmla="*/ 9693272 w 10502838"/>
              <a:gd name="connsiteY1004" fmla="*/ 5978463 h 6860376"/>
              <a:gd name="connsiteX1005" fmla="*/ 9647233 w 10502838"/>
              <a:gd name="connsiteY1005" fmla="*/ 5932424 h 6860376"/>
              <a:gd name="connsiteX1006" fmla="*/ 9723167 w 10502838"/>
              <a:gd name="connsiteY1006" fmla="*/ 5856489 h 6860376"/>
              <a:gd name="connsiteX1007" fmla="*/ 9647233 w 10502838"/>
              <a:gd name="connsiteY1007" fmla="*/ 5780555 h 6860376"/>
              <a:gd name="connsiteX1008" fmla="*/ 9091777 w 10502838"/>
              <a:gd name="connsiteY1008" fmla="*/ 5734516 h 6860376"/>
              <a:gd name="connsiteX1009" fmla="*/ 9167711 w 10502838"/>
              <a:gd name="connsiteY1009" fmla="*/ 5810450 h 6860376"/>
              <a:gd name="connsiteX1010" fmla="*/ 9243645 w 10502838"/>
              <a:gd name="connsiteY1010" fmla="*/ 5734516 h 6860376"/>
              <a:gd name="connsiteX1011" fmla="*/ 9289684 w 10502838"/>
              <a:gd name="connsiteY1011" fmla="*/ 5780555 h 6860376"/>
              <a:gd name="connsiteX1012" fmla="*/ 9213750 w 10502838"/>
              <a:gd name="connsiteY1012" fmla="*/ 5856489 h 6860376"/>
              <a:gd name="connsiteX1013" fmla="*/ 9289684 w 10502838"/>
              <a:gd name="connsiteY1013" fmla="*/ 5932424 h 6860376"/>
              <a:gd name="connsiteX1014" fmla="*/ 9243645 w 10502838"/>
              <a:gd name="connsiteY1014" fmla="*/ 5978463 h 6860376"/>
              <a:gd name="connsiteX1015" fmla="*/ 9167711 w 10502838"/>
              <a:gd name="connsiteY1015" fmla="*/ 5902528 h 6860376"/>
              <a:gd name="connsiteX1016" fmla="*/ 9091777 w 10502838"/>
              <a:gd name="connsiteY1016" fmla="*/ 5978463 h 6860376"/>
              <a:gd name="connsiteX1017" fmla="*/ 9045738 w 10502838"/>
              <a:gd name="connsiteY1017" fmla="*/ 5932424 h 6860376"/>
              <a:gd name="connsiteX1018" fmla="*/ 9121672 w 10502838"/>
              <a:gd name="connsiteY1018" fmla="*/ 5856489 h 6860376"/>
              <a:gd name="connsiteX1019" fmla="*/ 9045738 w 10502838"/>
              <a:gd name="connsiteY1019" fmla="*/ 5780555 h 6860376"/>
              <a:gd name="connsiteX1020" fmla="*/ 8488488 w 10502838"/>
              <a:gd name="connsiteY1020" fmla="*/ 5734516 h 6860376"/>
              <a:gd name="connsiteX1021" fmla="*/ 8564422 w 10502838"/>
              <a:gd name="connsiteY1021" fmla="*/ 5810450 h 6860376"/>
              <a:gd name="connsiteX1022" fmla="*/ 8640356 w 10502838"/>
              <a:gd name="connsiteY1022" fmla="*/ 5734516 h 6860376"/>
              <a:gd name="connsiteX1023" fmla="*/ 8686396 w 10502838"/>
              <a:gd name="connsiteY1023" fmla="*/ 5780555 h 6860376"/>
              <a:gd name="connsiteX1024" fmla="*/ 8610461 w 10502838"/>
              <a:gd name="connsiteY1024" fmla="*/ 5856489 h 6860376"/>
              <a:gd name="connsiteX1025" fmla="*/ 8686396 w 10502838"/>
              <a:gd name="connsiteY1025" fmla="*/ 5932424 h 6860376"/>
              <a:gd name="connsiteX1026" fmla="*/ 8640356 w 10502838"/>
              <a:gd name="connsiteY1026" fmla="*/ 5978463 h 6860376"/>
              <a:gd name="connsiteX1027" fmla="*/ 8564422 w 10502838"/>
              <a:gd name="connsiteY1027" fmla="*/ 5902528 h 6860376"/>
              <a:gd name="connsiteX1028" fmla="*/ 8488488 w 10502838"/>
              <a:gd name="connsiteY1028" fmla="*/ 5978463 h 6860376"/>
              <a:gd name="connsiteX1029" fmla="*/ 8442449 w 10502838"/>
              <a:gd name="connsiteY1029" fmla="*/ 5932424 h 6860376"/>
              <a:gd name="connsiteX1030" fmla="*/ 8518383 w 10502838"/>
              <a:gd name="connsiteY1030" fmla="*/ 5856489 h 6860376"/>
              <a:gd name="connsiteX1031" fmla="*/ 8442449 w 10502838"/>
              <a:gd name="connsiteY1031" fmla="*/ 5780555 h 6860376"/>
              <a:gd name="connsiteX1032" fmla="*/ 7886396 w 10502838"/>
              <a:gd name="connsiteY1032" fmla="*/ 5734516 h 6860376"/>
              <a:gd name="connsiteX1033" fmla="*/ 7962330 w 10502838"/>
              <a:gd name="connsiteY1033" fmla="*/ 5810450 h 6860376"/>
              <a:gd name="connsiteX1034" fmla="*/ 8038264 w 10502838"/>
              <a:gd name="connsiteY1034" fmla="*/ 5734516 h 6860376"/>
              <a:gd name="connsiteX1035" fmla="*/ 8084303 w 10502838"/>
              <a:gd name="connsiteY1035" fmla="*/ 5780555 h 6860376"/>
              <a:gd name="connsiteX1036" fmla="*/ 8008369 w 10502838"/>
              <a:gd name="connsiteY1036" fmla="*/ 5856489 h 6860376"/>
              <a:gd name="connsiteX1037" fmla="*/ 8084303 w 10502838"/>
              <a:gd name="connsiteY1037" fmla="*/ 5932424 h 6860376"/>
              <a:gd name="connsiteX1038" fmla="*/ 8038264 w 10502838"/>
              <a:gd name="connsiteY1038" fmla="*/ 5978463 h 6860376"/>
              <a:gd name="connsiteX1039" fmla="*/ 7962330 w 10502838"/>
              <a:gd name="connsiteY1039" fmla="*/ 5902528 h 6860376"/>
              <a:gd name="connsiteX1040" fmla="*/ 7886396 w 10502838"/>
              <a:gd name="connsiteY1040" fmla="*/ 5978463 h 6860376"/>
              <a:gd name="connsiteX1041" fmla="*/ 7840357 w 10502838"/>
              <a:gd name="connsiteY1041" fmla="*/ 5932424 h 6860376"/>
              <a:gd name="connsiteX1042" fmla="*/ 7916291 w 10502838"/>
              <a:gd name="connsiteY1042" fmla="*/ 5856489 h 6860376"/>
              <a:gd name="connsiteX1043" fmla="*/ 7840357 w 10502838"/>
              <a:gd name="connsiteY1043" fmla="*/ 5780555 h 6860376"/>
              <a:gd name="connsiteX1044" fmla="*/ 7283705 w 10502838"/>
              <a:gd name="connsiteY1044" fmla="*/ 5734516 h 6860376"/>
              <a:gd name="connsiteX1045" fmla="*/ 7359639 w 10502838"/>
              <a:gd name="connsiteY1045" fmla="*/ 5810450 h 6860376"/>
              <a:gd name="connsiteX1046" fmla="*/ 7435573 w 10502838"/>
              <a:gd name="connsiteY1046" fmla="*/ 5734516 h 6860376"/>
              <a:gd name="connsiteX1047" fmla="*/ 7481613 w 10502838"/>
              <a:gd name="connsiteY1047" fmla="*/ 5780555 h 6860376"/>
              <a:gd name="connsiteX1048" fmla="*/ 7405678 w 10502838"/>
              <a:gd name="connsiteY1048" fmla="*/ 5856489 h 6860376"/>
              <a:gd name="connsiteX1049" fmla="*/ 7481613 w 10502838"/>
              <a:gd name="connsiteY1049" fmla="*/ 5932424 h 6860376"/>
              <a:gd name="connsiteX1050" fmla="*/ 7435573 w 10502838"/>
              <a:gd name="connsiteY1050" fmla="*/ 5978463 h 6860376"/>
              <a:gd name="connsiteX1051" fmla="*/ 7359639 w 10502838"/>
              <a:gd name="connsiteY1051" fmla="*/ 5902528 h 6860376"/>
              <a:gd name="connsiteX1052" fmla="*/ 7283705 w 10502838"/>
              <a:gd name="connsiteY1052" fmla="*/ 5978463 h 6860376"/>
              <a:gd name="connsiteX1053" fmla="*/ 7237666 w 10502838"/>
              <a:gd name="connsiteY1053" fmla="*/ 5932424 h 6860376"/>
              <a:gd name="connsiteX1054" fmla="*/ 7313600 w 10502838"/>
              <a:gd name="connsiteY1054" fmla="*/ 5856489 h 6860376"/>
              <a:gd name="connsiteX1055" fmla="*/ 7237666 w 10502838"/>
              <a:gd name="connsiteY1055" fmla="*/ 5780555 h 6860376"/>
              <a:gd name="connsiteX1056" fmla="*/ 6681612 w 10502838"/>
              <a:gd name="connsiteY1056" fmla="*/ 5734516 h 6860376"/>
              <a:gd name="connsiteX1057" fmla="*/ 6757546 w 10502838"/>
              <a:gd name="connsiteY1057" fmla="*/ 5810450 h 6860376"/>
              <a:gd name="connsiteX1058" fmla="*/ 6833480 w 10502838"/>
              <a:gd name="connsiteY1058" fmla="*/ 5734516 h 6860376"/>
              <a:gd name="connsiteX1059" fmla="*/ 6879519 w 10502838"/>
              <a:gd name="connsiteY1059" fmla="*/ 5780555 h 6860376"/>
              <a:gd name="connsiteX1060" fmla="*/ 6803585 w 10502838"/>
              <a:gd name="connsiteY1060" fmla="*/ 5856489 h 6860376"/>
              <a:gd name="connsiteX1061" fmla="*/ 6879519 w 10502838"/>
              <a:gd name="connsiteY1061" fmla="*/ 5932424 h 6860376"/>
              <a:gd name="connsiteX1062" fmla="*/ 6833480 w 10502838"/>
              <a:gd name="connsiteY1062" fmla="*/ 5978463 h 6860376"/>
              <a:gd name="connsiteX1063" fmla="*/ 6757546 w 10502838"/>
              <a:gd name="connsiteY1063" fmla="*/ 5902528 h 6860376"/>
              <a:gd name="connsiteX1064" fmla="*/ 6681612 w 10502838"/>
              <a:gd name="connsiteY1064" fmla="*/ 5978463 h 6860376"/>
              <a:gd name="connsiteX1065" fmla="*/ 6635573 w 10502838"/>
              <a:gd name="connsiteY1065" fmla="*/ 5932424 h 6860376"/>
              <a:gd name="connsiteX1066" fmla="*/ 6711507 w 10502838"/>
              <a:gd name="connsiteY1066" fmla="*/ 5856489 h 6860376"/>
              <a:gd name="connsiteX1067" fmla="*/ 6635573 w 10502838"/>
              <a:gd name="connsiteY1067" fmla="*/ 5780555 h 6860376"/>
              <a:gd name="connsiteX1068" fmla="*/ 6078921 w 10502838"/>
              <a:gd name="connsiteY1068" fmla="*/ 5734516 h 6860376"/>
              <a:gd name="connsiteX1069" fmla="*/ 6154855 w 10502838"/>
              <a:gd name="connsiteY1069" fmla="*/ 5810450 h 6860376"/>
              <a:gd name="connsiteX1070" fmla="*/ 6230789 w 10502838"/>
              <a:gd name="connsiteY1070" fmla="*/ 5734516 h 6860376"/>
              <a:gd name="connsiteX1071" fmla="*/ 6276829 w 10502838"/>
              <a:gd name="connsiteY1071" fmla="*/ 5780555 h 6860376"/>
              <a:gd name="connsiteX1072" fmla="*/ 6200894 w 10502838"/>
              <a:gd name="connsiteY1072" fmla="*/ 5856489 h 6860376"/>
              <a:gd name="connsiteX1073" fmla="*/ 6276829 w 10502838"/>
              <a:gd name="connsiteY1073" fmla="*/ 5932424 h 6860376"/>
              <a:gd name="connsiteX1074" fmla="*/ 6230789 w 10502838"/>
              <a:gd name="connsiteY1074" fmla="*/ 5978463 h 6860376"/>
              <a:gd name="connsiteX1075" fmla="*/ 6154855 w 10502838"/>
              <a:gd name="connsiteY1075" fmla="*/ 5902528 h 6860376"/>
              <a:gd name="connsiteX1076" fmla="*/ 6078921 w 10502838"/>
              <a:gd name="connsiteY1076" fmla="*/ 5978463 h 6860376"/>
              <a:gd name="connsiteX1077" fmla="*/ 6032882 w 10502838"/>
              <a:gd name="connsiteY1077" fmla="*/ 5932424 h 6860376"/>
              <a:gd name="connsiteX1078" fmla="*/ 6108816 w 10502838"/>
              <a:gd name="connsiteY1078" fmla="*/ 5856489 h 6860376"/>
              <a:gd name="connsiteX1079" fmla="*/ 6032882 w 10502838"/>
              <a:gd name="connsiteY1079" fmla="*/ 5780555 h 6860376"/>
              <a:gd name="connsiteX1080" fmla="*/ 10348579 w 10502838"/>
              <a:gd name="connsiteY1080" fmla="*/ 5286085 h 6860376"/>
              <a:gd name="connsiteX1081" fmla="*/ 10395813 w 10502838"/>
              <a:gd name="connsiteY1081" fmla="*/ 5286085 h 6860376"/>
              <a:gd name="connsiteX1082" fmla="*/ 10395813 w 10502838"/>
              <a:gd name="connsiteY1082" fmla="*/ 5393111 h 6860376"/>
              <a:gd name="connsiteX1083" fmla="*/ 10502838 w 10502838"/>
              <a:gd name="connsiteY1083" fmla="*/ 5393111 h 6860376"/>
              <a:gd name="connsiteX1084" fmla="*/ 10502838 w 10502838"/>
              <a:gd name="connsiteY1084" fmla="*/ 5440345 h 6860376"/>
              <a:gd name="connsiteX1085" fmla="*/ 10395813 w 10502838"/>
              <a:gd name="connsiteY1085" fmla="*/ 5440345 h 6860376"/>
              <a:gd name="connsiteX1086" fmla="*/ 10395813 w 10502838"/>
              <a:gd name="connsiteY1086" fmla="*/ 5547371 h 6860376"/>
              <a:gd name="connsiteX1087" fmla="*/ 10348579 w 10502838"/>
              <a:gd name="connsiteY1087" fmla="*/ 5547371 h 6860376"/>
              <a:gd name="connsiteX1088" fmla="*/ 10348579 w 10502838"/>
              <a:gd name="connsiteY1088" fmla="*/ 5440345 h 6860376"/>
              <a:gd name="connsiteX1089" fmla="*/ 10241553 w 10502838"/>
              <a:gd name="connsiteY1089" fmla="*/ 5440345 h 6860376"/>
              <a:gd name="connsiteX1090" fmla="*/ 10241553 w 10502838"/>
              <a:gd name="connsiteY1090" fmla="*/ 5393111 h 6860376"/>
              <a:gd name="connsiteX1091" fmla="*/ 10348579 w 10502838"/>
              <a:gd name="connsiteY1091" fmla="*/ 5393111 h 6860376"/>
              <a:gd name="connsiteX1092" fmla="*/ 9746486 w 10502838"/>
              <a:gd name="connsiteY1092" fmla="*/ 5286085 h 6860376"/>
              <a:gd name="connsiteX1093" fmla="*/ 9793123 w 10502838"/>
              <a:gd name="connsiteY1093" fmla="*/ 5286085 h 6860376"/>
              <a:gd name="connsiteX1094" fmla="*/ 9793123 w 10502838"/>
              <a:gd name="connsiteY1094" fmla="*/ 5393111 h 6860376"/>
              <a:gd name="connsiteX1095" fmla="*/ 9900148 w 10502838"/>
              <a:gd name="connsiteY1095" fmla="*/ 5393111 h 6860376"/>
              <a:gd name="connsiteX1096" fmla="*/ 9900148 w 10502838"/>
              <a:gd name="connsiteY1096" fmla="*/ 5440345 h 6860376"/>
              <a:gd name="connsiteX1097" fmla="*/ 9793123 w 10502838"/>
              <a:gd name="connsiteY1097" fmla="*/ 5440345 h 6860376"/>
              <a:gd name="connsiteX1098" fmla="*/ 9793123 w 10502838"/>
              <a:gd name="connsiteY1098" fmla="*/ 5547371 h 6860376"/>
              <a:gd name="connsiteX1099" fmla="*/ 9746486 w 10502838"/>
              <a:gd name="connsiteY1099" fmla="*/ 5547371 h 6860376"/>
              <a:gd name="connsiteX1100" fmla="*/ 9746486 w 10502838"/>
              <a:gd name="connsiteY1100" fmla="*/ 5440345 h 6860376"/>
              <a:gd name="connsiteX1101" fmla="*/ 9639460 w 10502838"/>
              <a:gd name="connsiteY1101" fmla="*/ 5440345 h 6860376"/>
              <a:gd name="connsiteX1102" fmla="*/ 9639460 w 10502838"/>
              <a:gd name="connsiteY1102" fmla="*/ 5393111 h 6860376"/>
              <a:gd name="connsiteX1103" fmla="*/ 9746486 w 10502838"/>
              <a:gd name="connsiteY1103" fmla="*/ 5393111 h 6860376"/>
              <a:gd name="connsiteX1104" fmla="*/ 9143796 w 10502838"/>
              <a:gd name="connsiteY1104" fmla="*/ 5286085 h 6860376"/>
              <a:gd name="connsiteX1105" fmla="*/ 9191030 w 10502838"/>
              <a:gd name="connsiteY1105" fmla="*/ 5286085 h 6860376"/>
              <a:gd name="connsiteX1106" fmla="*/ 9191030 w 10502838"/>
              <a:gd name="connsiteY1106" fmla="*/ 5393111 h 6860376"/>
              <a:gd name="connsiteX1107" fmla="*/ 9298055 w 10502838"/>
              <a:gd name="connsiteY1107" fmla="*/ 5393111 h 6860376"/>
              <a:gd name="connsiteX1108" fmla="*/ 9298055 w 10502838"/>
              <a:gd name="connsiteY1108" fmla="*/ 5440345 h 6860376"/>
              <a:gd name="connsiteX1109" fmla="*/ 9191030 w 10502838"/>
              <a:gd name="connsiteY1109" fmla="*/ 5440345 h 6860376"/>
              <a:gd name="connsiteX1110" fmla="*/ 9191030 w 10502838"/>
              <a:gd name="connsiteY1110" fmla="*/ 5547371 h 6860376"/>
              <a:gd name="connsiteX1111" fmla="*/ 9143796 w 10502838"/>
              <a:gd name="connsiteY1111" fmla="*/ 5547371 h 6860376"/>
              <a:gd name="connsiteX1112" fmla="*/ 9143796 w 10502838"/>
              <a:gd name="connsiteY1112" fmla="*/ 5440345 h 6860376"/>
              <a:gd name="connsiteX1113" fmla="*/ 9036770 w 10502838"/>
              <a:gd name="connsiteY1113" fmla="*/ 5440345 h 6860376"/>
              <a:gd name="connsiteX1114" fmla="*/ 9036770 w 10502838"/>
              <a:gd name="connsiteY1114" fmla="*/ 5393111 h 6860376"/>
              <a:gd name="connsiteX1115" fmla="*/ 9143796 w 10502838"/>
              <a:gd name="connsiteY1115" fmla="*/ 5393111 h 6860376"/>
              <a:gd name="connsiteX1116" fmla="*/ 8541105 w 10502838"/>
              <a:gd name="connsiteY1116" fmla="*/ 5286085 h 6860376"/>
              <a:gd name="connsiteX1117" fmla="*/ 8588339 w 10502838"/>
              <a:gd name="connsiteY1117" fmla="*/ 5286085 h 6860376"/>
              <a:gd name="connsiteX1118" fmla="*/ 8588339 w 10502838"/>
              <a:gd name="connsiteY1118" fmla="*/ 5393111 h 6860376"/>
              <a:gd name="connsiteX1119" fmla="*/ 8695365 w 10502838"/>
              <a:gd name="connsiteY1119" fmla="*/ 5393111 h 6860376"/>
              <a:gd name="connsiteX1120" fmla="*/ 8695365 w 10502838"/>
              <a:gd name="connsiteY1120" fmla="*/ 5440345 h 6860376"/>
              <a:gd name="connsiteX1121" fmla="*/ 8588339 w 10502838"/>
              <a:gd name="connsiteY1121" fmla="*/ 5440345 h 6860376"/>
              <a:gd name="connsiteX1122" fmla="*/ 8588339 w 10502838"/>
              <a:gd name="connsiteY1122" fmla="*/ 5547371 h 6860376"/>
              <a:gd name="connsiteX1123" fmla="*/ 8541105 w 10502838"/>
              <a:gd name="connsiteY1123" fmla="*/ 5547371 h 6860376"/>
              <a:gd name="connsiteX1124" fmla="*/ 8541105 w 10502838"/>
              <a:gd name="connsiteY1124" fmla="*/ 5440345 h 6860376"/>
              <a:gd name="connsiteX1125" fmla="*/ 8434079 w 10502838"/>
              <a:gd name="connsiteY1125" fmla="*/ 5440345 h 6860376"/>
              <a:gd name="connsiteX1126" fmla="*/ 8434079 w 10502838"/>
              <a:gd name="connsiteY1126" fmla="*/ 5393111 h 6860376"/>
              <a:gd name="connsiteX1127" fmla="*/ 8541105 w 10502838"/>
              <a:gd name="connsiteY1127" fmla="*/ 5393111 h 6860376"/>
              <a:gd name="connsiteX1128" fmla="*/ 7939012 w 10502838"/>
              <a:gd name="connsiteY1128" fmla="*/ 5286085 h 6860376"/>
              <a:gd name="connsiteX1129" fmla="*/ 7985648 w 10502838"/>
              <a:gd name="connsiteY1129" fmla="*/ 5286085 h 6860376"/>
              <a:gd name="connsiteX1130" fmla="*/ 7985648 w 10502838"/>
              <a:gd name="connsiteY1130" fmla="*/ 5393111 h 6860376"/>
              <a:gd name="connsiteX1131" fmla="*/ 8092674 w 10502838"/>
              <a:gd name="connsiteY1131" fmla="*/ 5393111 h 6860376"/>
              <a:gd name="connsiteX1132" fmla="*/ 8092674 w 10502838"/>
              <a:gd name="connsiteY1132" fmla="*/ 5440345 h 6860376"/>
              <a:gd name="connsiteX1133" fmla="*/ 7985648 w 10502838"/>
              <a:gd name="connsiteY1133" fmla="*/ 5440345 h 6860376"/>
              <a:gd name="connsiteX1134" fmla="*/ 7985648 w 10502838"/>
              <a:gd name="connsiteY1134" fmla="*/ 5547371 h 6860376"/>
              <a:gd name="connsiteX1135" fmla="*/ 7939012 w 10502838"/>
              <a:gd name="connsiteY1135" fmla="*/ 5547371 h 6860376"/>
              <a:gd name="connsiteX1136" fmla="*/ 7939012 w 10502838"/>
              <a:gd name="connsiteY1136" fmla="*/ 5440345 h 6860376"/>
              <a:gd name="connsiteX1137" fmla="*/ 7831986 w 10502838"/>
              <a:gd name="connsiteY1137" fmla="*/ 5440345 h 6860376"/>
              <a:gd name="connsiteX1138" fmla="*/ 7831986 w 10502838"/>
              <a:gd name="connsiteY1138" fmla="*/ 5393111 h 6860376"/>
              <a:gd name="connsiteX1139" fmla="*/ 7939012 w 10502838"/>
              <a:gd name="connsiteY1139" fmla="*/ 5393111 h 6860376"/>
              <a:gd name="connsiteX1140" fmla="*/ 7336321 w 10502838"/>
              <a:gd name="connsiteY1140" fmla="*/ 5286085 h 6860376"/>
              <a:gd name="connsiteX1141" fmla="*/ 7383555 w 10502838"/>
              <a:gd name="connsiteY1141" fmla="*/ 5286085 h 6860376"/>
              <a:gd name="connsiteX1142" fmla="*/ 7383555 w 10502838"/>
              <a:gd name="connsiteY1142" fmla="*/ 5393111 h 6860376"/>
              <a:gd name="connsiteX1143" fmla="*/ 7490581 w 10502838"/>
              <a:gd name="connsiteY1143" fmla="*/ 5393111 h 6860376"/>
              <a:gd name="connsiteX1144" fmla="*/ 7490581 w 10502838"/>
              <a:gd name="connsiteY1144" fmla="*/ 5440345 h 6860376"/>
              <a:gd name="connsiteX1145" fmla="*/ 7383555 w 10502838"/>
              <a:gd name="connsiteY1145" fmla="*/ 5440345 h 6860376"/>
              <a:gd name="connsiteX1146" fmla="*/ 7383555 w 10502838"/>
              <a:gd name="connsiteY1146" fmla="*/ 5547371 h 6860376"/>
              <a:gd name="connsiteX1147" fmla="*/ 7336321 w 10502838"/>
              <a:gd name="connsiteY1147" fmla="*/ 5547371 h 6860376"/>
              <a:gd name="connsiteX1148" fmla="*/ 7336321 w 10502838"/>
              <a:gd name="connsiteY1148" fmla="*/ 5440345 h 6860376"/>
              <a:gd name="connsiteX1149" fmla="*/ 7229295 w 10502838"/>
              <a:gd name="connsiteY1149" fmla="*/ 5440345 h 6860376"/>
              <a:gd name="connsiteX1150" fmla="*/ 7229295 w 10502838"/>
              <a:gd name="connsiteY1150" fmla="*/ 5393111 h 6860376"/>
              <a:gd name="connsiteX1151" fmla="*/ 7336321 w 10502838"/>
              <a:gd name="connsiteY1151" fmla="*/ 5393111 h 6860376"/>
              <a:gd name="connsiteX1152" fmla="*/ 6734228 w 10502838"/>
              <a:gd name="connsiteY1152" fmla="*/ 5286085 h 6860376"/>
              <a:gd name="connsiteX1153" fmla="*/ 6780864 w 10502838"/>
              <a:gd name="connsiteY1153" fmla="*/ 5286085 h 6860376"/>
              <a:gd name="connsiteX1154" fmla="*/ 6780864 w 10502838"/>
              <a:gd name="connsiteY1154" fmla="*/ 5393111 h 6860376"/>
              <a:gd name="connsiteX1155" fmla="*/ 6887890 w 10502838"/>
              <a:gd name="connsiteY1155" fmla="*/ 5393111 h 6860376"/>
              <a:gd name="connsiteX1156" fmla="*/ 6887890 w 10502838"/>
              <a:gd name="connsiteY1156" fmla="*/ 5440345 h 6860376"/>
              <a:gd name="connsiteX1157" fmla="*/ 6780864 w 10502838"/>
              <a:gd name="connsiteY1157" fmla="*/ 5440345 h 6860376"/>
              <a:gd name="connsiteX1158" fmla="*/ 6780864 w 10502838"/>
              <a:gd name="connsiteY1158" fmla="*/ 5547371 h 6860376"/>
              <a:gd name="connsiteX1159" fmla="*/ 6734228 w 10502838"/>
              <a:gd name="connsiteY1159" fmla="*/ 5547371 h 6860376"/>
              <a:gd name="connsiteX1160" fmla="*/ 6734228 w 10502838"/>
              <a:gd name="connsiteY1160" fmla="*/ 5440345 h 6860376"/>
              <a:gd name="connsiteX1161" fmla="*/ 6627202 w 10502838"/>
              <a:gd name="connsiteY1161" fmla="*/ 5440345 h 6860376"/>
              <a:gd name="connsiteX1162" fmla="*/ 6627202 w 10502838"/>
              <a:gd name="connsiteY1162" fmla="*/ 5393111 h 6860376"/>
              <a:gd name="connsiteX1163" fmla="*/ 6734228 w 10502838"/>
              <a:gd name="connsiteY1163" fmla="*/ 5393111 h 6860376"/>
              <a:gd name="connsiteX1164" fmla="*/ 6131537 w 10502838"/>
              <a:gd name="connsiteY1164" fmla="*/ 5286085 h 6860376"/>
              <a:gd name="connsiteX1165" fmla="*/ 6178771 w 10502838"/>
              <a:gd name="connsiteY1165" fmla="*/ 5286085 h 6860376"/>
              <a:gd name="connsiteX1166" fmla="*/ 6178771 w 10502838"/>
              <a:gd name="connsiteY1166" fmla="*/ 5393111 h 6860376"/>
              <a:gd name="connsiteX1167" fmla="*/ 6285797 w 10502838"/>
              <a:gd name="connsiteY1167" fmla="*/ 5393111 h 6860376"/>
              <a:gd name="connsiteX1168" fmla="*/ 6285797 w 10502838"/>
              <a:gd name="connsiteY1168" fmla="*/ 5440345 h 6860376"/>
              <a:gd name="connsiteX1169" fmla="*/ 6178771 w 10502838"/>
              <a:gd name="connsiteY1169" fmla="*/ 5440345 h 6860376"/>
              <a:gd name="connsiteX1170" fmla="*/ 6178771 w 10502838"/>
              <a:gd name="connsiteY1170" fmla="*/ 5547371 h 6860376"/>
              <a:gd name="connsiteX1171" fmla="*/ 6131537 w 10502838"/>
              <a:gd name="connsiteY1171" fmla="*/ 5547371 h 6860376"/>
              <a:gd name="connsiteX1172" fmla="*/ 6131537 w 10502838"/>
              <a:gd name="connsiteY1172" fmla="*/ 5440345 h 6860376"/>
              <a:gd name="connsiteX1173" fmla="*/ 6024511 w 10502838"/>
              <a:gd name="connsiteY1173" fmla="*/ 5440345 h 6860376"/>
              <a:gd name="connsiteX1174" fmla="*/ 6024511 w 10502838"/>
              <a:gd name="connsiteY1174" fmla="*/ 5393111 h 6860376"/>
              <a:gd name="connsiteX1175" fmla="*/ 6131537 w 10502838"/>
              <a:gd name="connsiteY1175" fmla="*/ 5393111 h 6860376"/>
              <a:gd name="connsiteX1176" fmla="*/ 5528846 w 10502838"/>
              <a:gd name="connsiteY1176" fmla="*/ 5286085 h 6860376"/>
              <a:gd name="connsiteX1177" fmla="*/ 5576080 w 10502838"/>
              <a:gd name="connsiteY1177" fmla="*/ 5286085 h 6860376"/>
              <a:gd name="connsiteX1178" fmla="*/ 5576080 w 10502838"/>
              <a:gd name="connsiteY1178" fmla="*/ 5393111 h 6860376"/>
              <a:gd name="connsiteX1179" fmla="*/ 5683106 w 10502838"/>
              <a:gd name="connsiteY1179" fmla="*/ 5393111 h 6860376"/>
              <a:gd name="connsiteX1180" fmla="*/ 5683106 w 10502838"/>
              <a:gd name="connsiteY1180" fmla="*/ 5440345 h 6860376"/>
              <a:gd name="connsiteX1181" fmla="*/ 5576080 w 10502838"/>
              <a:gd name="connsiteY1181" fmla="*/ 5440345 h 6860376"/>
              <a:gd name="connsiteX1182" fmla="*/ 5576080 w 10502838"/>
              <a:gd name="connsiteY1182" fmla="*/ 5547371 h 6860376"/>
              <a:gd name="connsiteX1183" fmla="*/ 5528846 w 10502838"/>
              <a:gd name="connsiteY1183" fmla="*/ 5547371 h 6860376"/>
              <a:gd name="connsiteX1184" fmla="*/ 5528846 w 10502838"/>
              <a:gd name="connsiteY1184" fmla="*/ 5440345 h 6860376"/>
              <a:gd name="connsiteX1185" fmla="*/ 5421820 w 10502838"/>
              <a:gd name="connsiteY1185" fmla="*/ 5440345 h 6860376"/>
              <a:gd name="connsiteX1186" fmla="*/ 5421820 w 10502838"/>
              <a:gd name="connsiteY1186" fmla="*/ 5393111 h 6860376"/>
              <a:gd name="connsiteX1187" fmla="*/ 5528846 w 10502838"/>
              <a:gd name="connsiteY1187" fmla="*/ 5393111 h 6860376"/>
              <a:gd name="connsiteX1188" fmla="*/ 4926753 w 10502838"/>
              <a:gd name="connsiteY1188" fmla="*/ 5286085 h 6860376"/>
              <a:gd name="connsiteX1189" fmla="*/ 4973389 w 10502838"/>
              <a:gd name="connsiteY1189" fmla="*/ 5286085 h 6860376"/>
              <a:gd name="connsiteX1190" fmla="*/ 4973389 w 10502838"/>
              <a:gd name="connsiteY1190" fmla="*/ 5393111 h 6860376"/>
              <a:gd name="connsiteX1191" fmla="*/ 5080415 w 10502838"/>
              <a:gd name="connsiteY1191" fmla="*/ 5393111 h 6860376"/>
              <a:gd name="connsiteX1192" fmla="*/ 5080415 w 10502838"/>
              <a:gd name="connsiteY1192" fmla="*/ 5440345 h 6860376"/>
              <a:gd name="connsiteX1193" fmla="*/ 4973389 w 10502838"/>
              <a:gd name="connsiteY1193" fmla="*/ 5440345 h 6860376"/>
              <a:gd name="connsiteX1194" fmla="*/ 4973389 w 10502838"/>
              <a:gd name="connsiteY1194" fmla="*/ 5547371 h 6860376"/>
              <a:gd name="connsiteX1195" fmla="*/ 4926753 w 10502838"/>
              <a:gd name="connsiteY1195" fmla="*/ 5547371 h 6860376"/>
              <a:gd name="connsiteX1196" fmla="*/ 4926753 w 10502838"/>
              <a:gd name="connsiteY1196" fmla="*/ 5440345 h 6860376"/>
              <a:gd name="connsiteX1197" fmla="*/ 4819727 w 10502838"/>
              <a:gd name="connsiteY1197" fmla="*/ 5440345 h 6860376"/>
              <a:gd name="connsiteX1198" fmla="*/ 4819727 w 10502838"/>
              <a:gd name="connsiteY1198" fmla="*/ 5393111 h 6860376"/>
              <a:gd name="connsiteX1199" fmla="*/ 4926753 w 10502838"/>
              <a:gd name="connsiteY1199" fmla="*/ 5393111 h 6860376"/>
              <a:gd name="connsiteX1200" fmla="*/ 4324063 w 10502838"/>
              <a:gd name="connsiteY1200" fmla="*/ 5286085 h 6860376"/>
              <a:gd name="connsiteX1201" fmla="*/ 4371297 w 10502838"/>
              <a:gd name="connsiteY1201" fmla="*/ 5286085 h 6860376"/>
              <a:gd name="connsiteX1202" fmla="*/ 4371297 w 10502838"/>
              <a:gd name="connsiteY1202" fmla="*/ 5393111 h 6860376"/>
              <a:gd name="connsiteX1203" fmla="*/ 4478323 w 10502838"/>
              <a:gd name="connsiteY1203" fmla="*/ 5393111 h 6860376"/>
              <a:gd name="connsiteX1204" fmla="*/ 4478323 w 10502838"/>
              <a:gd name="connsiteY1204" fmla="*/ 5440345 h 6860376"/>
              <a:gd name="connsiteX1205" fmla="*/ 4371297 w 10502838"/>
              <a:gd name="connsiteY1205" fmla="*/ 5440345 h 6860376"/>
              <a:gd name="connsiteX1206" fmla="*/ 4371297 w 10502838"/>
              <a:gd name="connsiteY1206" fmla="*/ 5547371 h 6860376"/>
              <a:gd name="connsiteX1207" fmla="*/ 4324063 w 10502838"/>
              <a:gd name="connsiteY1207" fmla="*/ 5547371 h 6860376"/>
              <a:gd name="connsiteX1208" fmla="*/ 4324063 w 10502838"/>
              <a:gd name="connsiteY1208" fmla="*/ 5440345 h 6860376"/>
              <a:gd name="connsiteX1209" fmla="*/ 4217037 w 10502838"/>
              <a:gd name="connsiteY1209" fmla="*/ 5440345 h 6860376"/>
              <a:gd name="connsiteX1210" fmla="*/ 4217037 w 10502838"/>
              <a:gd name="connsiteY1210" fmla="*/ 5393111 h 6860376"/>
              <a:gd name="connsiteX1211" fmla="*/ 4324063 w 10502838"/>
              <a:gd name="connsiteY1211" fmla="*/ 5393111 h 6860376"/>
              <a:gd name="connsiteX1212" fmla="*/ 3721970 w 10502838"/>
              <a:gd name="connsiteY1212" fmla="*/ 5286085 h 6860376"/>
              <a:gd name="connsiteX1213" fmla="*/ 3768606 w 10502838"/>
              <a:gd name="connsiteY1213" fmla="*/ 5286085 h 6860376"/>
              <a:gd name="connsiteX1214" fmla="*/ 3768606 w 10502838"/>
              <a:gd name="connsiteY1214" fmla="*/ 5393111 h 6860376"/>
              <a:gd name="connsiteX1215" fmla="*/ 3875632 w 10502838"/>
              <a:gd name="connsiteY1215" fmla="*/ 5393111 h 6860376"/>
              <a:gd name="connsiteX1216" fmla="*/ 3875632 w 10502838"/>
              <a:gd name="connsiteY1216" fmla="*/ 5440345 h 6860376"/>
              <a:gd name="connsiteX1217" fmla="*/ 3768606 w 10502838"/>
              <a:gd name="connsiteY1217" fmla="*/ 5440345 h 6860376"/>
              <a:gd name="connsiteX1218" fmla="*/ 3768606 w 10502838"/>
              <a:gd name="connsiteY1218" fmla="*/ 5547371 h 6860376"/>
              <a:gd name="connsiteX1219" fmla="*/ 3721970 w 10502838"/>
              <a:gd name="connsiteY1219" fmla="*/ 5547371 h 6860376"/>
              <a:gd name="connsiteX1220" fmla="*/ 3721970 w 10502838"/>
              <a:gd name="connsiteY1220" fmla="*/ 5440345 h 6860376"/>
              <a:gd name="connsiteX1221" fmla="*/ 3614944 w 10502838"/>
              <a:gd name="connsiteY1221" fmla="*/ 5440345 h 6860376"/>
              <a:gd name="connsiteX1222" fmla="*/ 3614944 w 10502838"/>
              <a:gd name="connsiteY1222" fmla="*/ 5393111 h 6860376"/>
              <a:gd name="connsiteX1223" fmla="*/ 3721970 w 10502838"/>
              <a:gd name="connsiteY1223" fmla="*/ 5393111 h 6860376"/>
              <a:gd name="connsiteX1224" fmla="*/ 3119294 w 10502838"/>
              <a:gd name="connsiteY1224" fmla="*/ 5286085 h 6860376"/>
              <a:gd name="connsiteX1225" fmla="*/ 3166528 w 10502838"/>
              <a:gd name="connsiteY1225" fmla="*/ 5286085 h 6860376"/>
              <a:gd name="connsiteX1226" fmla="*/ 3166528 w 10502838"/>
              <a:gd name="connsiteY1226" fmla="*/ 5393111 h 6860376"/>
              <a:gd name="connsiteX1227" fmla="*/ 3273554 w 10502838"/>
              <a:gd name="connsiteY1227" fmla="*/ 5393111 h 6860376"/>
              <a:gd name="connsiteX1228" fmla="*/ 3273554 w 10502838"/>
              <a:gd name="connsiteY1228" fmla="*/ 5440345 h 6860376"/>
              <a:gd name="connsiteX1229" fmla="*/ 3166528 w 10502838"/>
              <a:gd name="connsiteY1229" fmla="*/ 5440345 h 6860376"/>
              <a:gd name="connsiteX1230" fmla="*/ 3166528 w 10502838"/>
              <a:gd name="connsiteY1230" fmla="*/ 5547371 h 6860376"/>
              <a:gd name="connsiteX1231" fmla="*/ 3119294 w 10502838"/>
              <a:gd name="connsiteY1231" fmla="*/ 5547371 h 6860376"/>
              <a:gd name="connsiteX1232" fmla="*/ 3119294 w 10502838"/>
              <a:gd name="connsiteY1232" fmla="*/ 5440345 h 6860376"/>
              <a:gd name="connsiteX1233" fmla="*/ 3012267 w 10502838"/>
              <a:gd name="connsiteY1233" fmla="*/ 5440345 h 6860376"/>
              <a:gd name="connsiteX1234" fmla="*/ 3012267 w 10502838"/>
              <a:gd name="connsiteY1234" fmla="*/ 5393111 h 6860376"/>
              <a:gd name="connsiteX1235" fmla="*/ 3119294 w 10502838"/>
              <a:gd name="connsiteY1235" fmla="*/ 5393111 h 6860376"/>
              <a:gd name="connsiteX1236" fmla="*/ 2516600 w 10502838"/>
              <a:gd name="connsiteY1236" fmla="*/ 5286085 h 6860376"/>
              <a:gd name="connsiteX1237" fmla="*/ 2563835 w 10502838"/>
              <a:gd name="connsiteY1237" fmla="*/ 5286085 h 6860376"/>
              <a:gd name="connsiteX1238" fmla="*/ 2563835 w 10502838"/>
              <a:gd name="connsiteY1238" fmla="*/ 5393111 h 6860376"/>
              <a:gd name="connsiteX1239" fmla="*/ 2670861 w 10502838"/>
              <a:gd name="connsiteY1239" fmla="*/ 5393111 h 6860376"/>
              <a:gd name="connsiteX1240" fmla="*/ 2670861 w 10502838"/>
              <a:gd name="connsiteY1240" fmla="*/ 5440345 h 6860376"/>
              <a:gd name="connsiteX1241" fmla="*/ 2563835 w 10502838"/>
              <a:gd name="connsiteY1241" fmla="*/ 5440345 h 6860376"/>
              <a:gd name="connsiteX1242" fmla="*/ 2563835 w 10502838"/>
              <a:gd name="connsiteY1242" fmla="*/ 5547371 h 6860376"/>
              <a:gd name="connsiteX1243" fmla="*/ 2516600 w 10502838"/>
              <a:gd name="connsiteY1243" fmla="*/ 5547371 h 6860376"/>
              <a:gd name="connsiteX1244" fmla="*/ 2516600 w 10502838"/>
              <a:gd name="connsiteY1244" fmla="*/ 5440345 h 6860376"/>
              <a:gd name="connsiteX1245" fmla="*/ 2409574 w 10502838"/>
              <a:gd name="connsiteY1245" fmla="*/ 5440345 h 6860376"/>
              <a:gd name="connsiteX1246" fmla="*/ 2409574 w 10502838"/>
              <a:gd name="connsiteY1246" fmla="*/ 5393111 h 6860376"/>
              <a:gd name="connsiteX1247" fmla="*/ 2516600 w 10502838"/>
              <a:gd name="connsiteY1247" fmla="*/ 5393111 h 6860376"/>
              <a:gd name="connsiteX1248" fmla="*/ 1914506 w 10502838"/>
              <a:gd name="connsiteY1248" fmla="*/ 5286085 h 6860376"/>
              <a:gd name="connsiteX1249" fmla="*/ 1961142 w 10502838"/>
              <a:gd name="connsiteY1249" fmla="*/ 5286085 h 6860376"/>
              <a:gd name="connsiteX1250" fmla="*/ 1961142 w 10502838"/>
              <a:gd name="connsiteY1250" fmla="*/ 5393111 h 6860376"/>
              <a:gd name="connsiteX1251" fmla="*/ 2068168 w 10502838"/>
              <a:gd name="connsiteY1251" fmla="*/ 5393111 h 6860376"/>
              <a:gd name="connsiteX1252" fmla="*/ 2068168 w 10502838"/>
              <a:gd name="connsiteY1252" fmla="*/ 5440345 h 6860376"/>
              <a:gd name="connsiteX1253" fmla="*/ 1961142 w 10502838"/>
              <a:gd name="connsiteY1253" fmla="*/ 5440345 h 6860376"/>
              <a:gd name="connsiteX1254" fmla="*/ 1961142 w 10502838"/>
              <a:gd name="connsiteY1254" fmla="*/ 5547371 h 6860376"/>
              <a:gd name="connsiteX1255" fmla="*/ 1914506 w 10502838"/>
              <a:gd name="connsiteY1255" fmla="*/ 5547371 h 6860376"/>
              <a:gd name="connsiteX1256" fmla="*/ 1914506 w 10502838"/>
              <a:gd name="connsiteY1256" fmla="*/ 5440345 h 6860376"/>
              <a:gd name="connsiteX1257" fmla="*/ 1807479 w 10502838"/>
              <a:gd name="connsiteY1257" fmla="*/ 5440345 h 6860376"/>
              <a:gd name="connsiteX1258" fmla="*/ 1807479 w 10502838"/>
              <a:gd name="connsiteY1258" fmla="*/ 5393111 h 6860376"/>
              <a:gd name="connsiteX1259" fmla="*/ 1914506 w 10502838"/>
              <a:gd name="connsiteY1259" fmla="*/ 5393111 h 6860376"/>
              <a:gd name="connsiteX1260" fmla="*/ 1311811 w 10502838"/>
              <a:gd name="connsiteY1260" fmla="*/ 5286085 h 6860376"/>
              <a:gd name="connsiteX1261" fmla="*/ 1359047 w 10502838"/>
              <a:gd name="connsiteY1261" fmla="*/ 5286085 h 6860376"/>
              <a:gd name="connsiteX1262" fmla="*/ 1359047 w 10502838"/>
              <a:gd name="connsiteY1262" fmla="*/ 5393111 h 6860376"/>
              <a:gd name="connsiteX1263" fmla="*/ 1466074 w 10502838"/>
              <a:gd name="connsiteY1263" fmla="*/ 5393111 h 6860376"/>
              <a:gd name="connsiteX1264" fmla="*/ 1466074 w 10502838"/>
              <a:gd name="connsiteY1264" fmla="*/ 5440345 h 6860376"/>
              <a:gd name="connsiteX1265" fmla="*/ 1359047 w 10502838"/>
              <a:gd name="connsiteY1265" fmla="*/ 5440345 h 6860376"/>
              <a:gd name="connsiteX1266" fmla="*/ 1359047 w 10502838"/>
              <a:gd name="connsiteY1266" fmla="*/ 5547371 h 6860376"/>
              <a:gd name="connsiteX1267" fmla="*/ 1311811 w 10502838"/>
              <a:gd name="connsiteY1267" fmla="*/ 5547371 h 6860376"/>
              <a:gd name="connsiteX1268" fmla="*/ 1311811 w 10502838"/>
              <a:gd name="connsiteY1268" fmla="*/ 5440345 h 6860376"/>
              <a:gd name="connsiteX1269" fmla="*/ 1204788 w 10502838"/>
              <a:gd name="connsiteY1269" fmla="*/ 5440345 h 6860376"/>
              <a:gd name="connsiteX1270" fmla="*/ 1204788 w 10502838"/>
              <a:gd name="connsiteY1270" fmla="*/ 5393111 h 6860376"/>
              <a:gd name="connsiteX1271" fmla="*/ 1311811 w 10502838"/>
              <a:gd name="connsiteY1271" fmla="*/ 5393111 h 6860376"/>
              <a:gd name="connsiteX1272" fmla="*/ 709721 w 10502838"/>
              <a:gd name="connsiteY1272" fmla="*/ 5286085 h 6860376"/>
              <a:gd name="connsiteX1273" fmla="*/ 756357 w 10502838"/>
              <a:gd name="connsiteY1273" fmla="*/ 5286085 h 6860376"/>
              <a:gd name="connsiteX1274" fmla="*/ 756357 w 10502838"/>
              <a:gd name="connsiteY1274" fmla="*/ 5393111 h 6860376"/>
              <a:gd name="connsiteX1275" fmla="*/ 863383 w 10502838"/>
              <a:gd name="connsiteY1275" fmla="*/ 5393111 h 6860376"/>
              <a:gd name="connsiteX1276" fmla="*/ 863383 w 10502838"/>
              <a:gd name="connsiteY1276" fmla="*/ 5440345 h 6860376"/>
              <a:gd name="connsiteX1277" fmla="*/ 756357 w 10502838"/>
              <a:gd name="connsiteY1277" fmla="*/ 5440345 h 6860376"/>
              <a:gd name="connsiteX1278" fmla="*/ 756357 w 10502838"/>
              <a:gd name="connsiteY1278" fmla="*/ 5547371 h 6860376"/>
              <a:gd name="connsiteX1279" fmla="*/ 709721 w 10502838"/>
              <a:gd name="connsiteY1279" fmla="*/ 5547371 h 6860376"/>
              <a:gd name="connsiteX1280" fmla="*/ 709721 w 10502838"/>
              <a:gd name="connsiteY1280" fmla="*/ 5440345 h 6860376"/>
              <a:gd name="connsiteX1281" fmla="*/ 602695 w 10502838"/>
              <a:gd name="connsiteY1281" fmla="*/ 5440345 h 6860376"/>
              <a:gd name="connsiteX1282" fmla="*/ 602695 w 10502838"/>
              <a:gd name="connsiteY1282" fmla="*/ 5393111 h 6860376"/>
              <a:gd name="connsiteX1283" fmla="*/ 709721 w 10502838"/>
              <a:gd name="connsiteY1283" fmla="*/ 5393111 h 6860376"/>
              <a:gd name="connsiteX1284" fmla="*/ 107030 w 10502838"/>
              <a:gd name="connsiteY1284" fmla="*/ 5286085 h 6860376"/>
              <a:gd name="connsiteX1285" fmla="*/ 154265 w 10502838"/>
              <a:gd name="connsiteY1285" fmla="*/ 5286085 h 6860376"/>
              <a:gd name="connsiteX1286" fmla="*/ 154265 w 10502838"/>
              <a:gd name="connsiteY1286" fmla="*/ 5393111 h 6860376"/>
              <a:gd name="connsiteX1287" fmla="*/ 261291 w 10502838"/>
              <a:gd name="connsiteY1287" fmla="*/ 5393111 h 6860376"/>
              <a:gd name="connsiteX1288" fmla="*/ 261291 w 10502838"/>
              <a:gd name="connsiteY1288" fmla="*/ 5440345 h 6860376"/>
              <a:gd name="connsiteX1289" fmla="*/ 154265 w 10502838"/>
              <a:gd name="connsiteY1289" fmla="*/ 5440345 h 6860376"/>
              <a:gd name="connsiteX1290" fmla="*/ 154265 w 10502838"/>
              <a:gd name="connsiteY1290" fmla="*/ 5547371 h 6860376"/>
              <a:gd name="connsiteX1291" fmla="*/ 107030 w 10502838"/>
              <a:gd name="connsiteY1291" fmla="*/ 5547371 h 6860376"/>
              <a:gd name="connsiteX1292" fmla="*/ 107030 w 10502838"/>
              <a:gd name="connsiteY1292" fmla="*/ 5440345 h 6860376"/>
              <a:gd name="connsiteX1293" fmla="*/ 6 w 10502838"/>
              <a:gd name="connsiteY1293" fmla="*/ 5440345 h 6860376"/>
              <a:gd name="connsiteX1294" fmla="*/ 6 w 10502838"/>
              <a:gd name="connsiteY1294" fmla="*/ 5393111 h 6860376"/>
              <a:gd name="connsiteX1295" fmla="*/ 107030 w 10502838"/>
              <a:gd name="connsiteY1295" fmla="*/ 5393111 h 6860376"/>
              <a:gd name="connsiteX1296" fmla="*/ 10295963 w 10502838"/>
              <a:gd name="connsiteY1296" fmla="*/ 4880106 h 6860376"/>
              <a:gd name="connsiteX1297" fmla="*/ 10275634 w 10502838"/>
              <a:gd name="connsiteY1297" fmla="*/ 4900435 h 6860376"/>
              <a:gd name="connsiteX1298" fmla="*/ 10351568 w 10502838"/>
              <a:gd name="connsiteY1298" fmla="*/ 4976369 h 6860376"/>
              <a:gd name="connsiteX1299" fmla="*/ 10275634 w 10502838"/>
              <a:gd name="connsiteY1299" fmla="*/ 5052303 h 6860376"/>
              <a:gd name="connsiteX1300" fmla="*/ 10295963 w 10502838"/>
              <a:gd name="connsiteY1300" fmla="*/ 5072632 h 6860376"/>
              <a:gd name="connsiteX1301" fmla="*/ 10371897 w 10502838"/>
              <a:gd name="connsiteY1301" fmla="*/ 4996698 h 6860376"/>
              <a:gd name="connsiteX1302" fmla="*/ 10447831 w 10502838"/>
              <a:gd name="connsiteY1302" fmla="*/ 5072632 h 6860376"/>
              <a:gd name="connsiteX1303" fmla="*/ 10468160 w 10502838"/>
              <a:gd name="connsiteY1303" fmla="*/ 5052303 h 6860376"/>
              <a:gd name="connsiteX1304" fmla="*/ 10392226 w 10502838"/>
              <a:gd name="connsiteY1304" fmla="*/ 4976369 h 6860376"/>
              <a:gd name="connsiteX1305" fmla="*/ 10468160 w 10502838"/>
              <a:gd name="connsiteY1305" fmla="*/ 4900435 h 6860376"/>
              <a:gd name="connsiteX1306" fmla="*/ 10447831 w 10502838"/>
              <a:gd name="connsiteY1306" fmla="*/ 4880106 h 6860376"/>
              <a:gd name="connsiteX1307" fmla="*/ 10371897 w 10502838"/>
              <a:gd name="connsiteY1307" fmla="*/ 4956040 h 6860376"/>
              <a:gd name="connsiteX1308" fmla="*/ 9693870 w 10502838"/>
              <a:gd name="connsiteY1308" fmla="*/ 4880106 h 6860376"/>
              <a:gd name="connsiteX1309" fmla="*/ 9673541 w 10502838"/>
              <a:gd name="connsiteY1309" fmla="*/ 4900435 h 6860376"/>
              <a:gd name="connsiteX1310" fmla="*/ 9749475 w 10502838"/>
              <a:gd name="connsiteY1310" fmla="*/ 4976369 h 6860376"/>
              <a:gd name="connsiteX1311" fmla="*/ 9673541 w 10502838"/>
              <a:gd name="connsiteY1311" fmla="*/ 5052303 h 6860376"/>
              <a:gd name="connsiteX1312" fmla="*/ 9693870 w 10502838"/>
              <a:gd name="connsiteY1312" fmla="*/ 5072632 h 6860376"/>
              <a:gd name="connsiteX1313" fmla="*/ 9769804 w 10502838"/>
              <a:gd name="connsiteY1313" fmla="*/ 4996698 h 6860376"/>
              <a:gd name="connsiteX1314" fmla="*/ 9845738 w 10502838"/>
              <a:gd name="connsiteY1314" fmla="*/ 5072632 h 6860376"/>
              <a:gd name="connsiteX1315" fmla="*/ 9866067 w 10502838"/>
              <a:gd name="connsiteY1315" fmla="*/ 5052303 h 6860376"/>
              <a:gd name="connsiteX1316" fmla="*/ 9790133 w 10502838"/>
              <a:gd name="connsiteY1316" fmla="*/ 4976369 h 6860376"/>
              <a:gd name="connsiteX1317" fmla="*/ 9866067 w 10502838"/>
              <a:gd name="connsiteY1317" fmla="*/ 4900435 h 6860376"/>
              <a:gd name="connsiteX1318" fmla="*/ 9845738 w 10502838"/>
              <a:gd name="connsiteY1318" fmla="*/ 4880106 h 6860376"/>
              <a:gd name="connsiteX1319" fmla="*/ 9769804 w 10502838"/>
              <a:gd name="connsiteY1319" fmla="*/ 4956040 h 6860376"/>
              <a:gd name="connsiteX1320" fmla="*/ 9091179 w 10502838"/>
              <a:gd name="connsiteY1320" fmla="*/ 4880106 h 6860376"/>
              <a:gd name="connsiteX1321" fmla="*/ 9070850 w 10502838"/>
              <a:gd name="connsiteY1321" fmla="*/ 4900435 h 6860376"/>
              <a:gd name="connsiteX1322" fmla="*/ 9146785 w 10502838"/>
              <a:gd name="connsiteY1322" fmla="*/ 4976369 h 6860376"/>
              <a:gd name="connsiteX1323" fmla="*/ 9070850 w 10502838"/>
              <a:gd name="connsiteY1323" fmla="*/ 5052303 h 6860376"/>
              <a:gd name="connsiteX1324" fmla="*/ 9091179 w 10502838"/>
              <a:gd name="connsiteY1324" fmla="*/ 5072632 h 6860376"/>
              <a:gd name="connsiteX1325" fmla="*/ 9167113 w 10502838"/>
              <a:gd name="connsiteY1325" fmla="*/ 4996698 h 6860376"/>
              <a:gd name="connsiteX1326" fmla="*/ 9243048 w 10502838"/>
              <a:gd name="connsiteY1326" fmla="*/ 5072632 h 6860376"/>
              <a:gd name="connsiteX1327" fmla="*/ 9263377 w 10502838"/>
              <a:gd name="connsiteY1327" fmla="*/ 5052303 h 6860376"/>
              <a:gd name="connsiteX1328" fmla="*/ 9187442 w 10502838"/>
              <a:gd name="connsiteY1328" fmla="*/ 4976369 h 6860376"/>
              <a:gd name="connsiteX1329" fmla="*/ 9263377 w 10502838"/>
              <a:gd name="connsiteY1329" fmla="*/ 4900435 h 6860376"/>
              <a:gd name="connsiteX1330" fmla="*/ 9243048 w 10502838"/>
              <a:gd name="connsiteY1330" fmla="*/ 4880106 h 6860376"/>
              <a:gd name="connsiteX1331" fmla="*/ 9167113 w 10502838"/>
              <a:gd name="connsiteY1331" fmla="*/ 4956040 h 6860376"/>
              <a:gd name="connsiteX1332" fmla="*/ 7886396 w 10502838"/>
              <a:gd name="connsiteY1332" fmla="*/ 4880106 h 6860376"/>
              <a:gd name="connsiteX1333" fmla="*/ 7866067 w 10502838"/>
              <a:gd name="connsiteY1333" fmla="*/ 4900435 h 6860376"/>
              <a:gd name="connsiteX1334" fmla="*/ 7942001 w 10502838"/>
              <a:gd name="connsiteY1334" fmla="*/ 4976369 h 6860376"/>
              <a:gd name="connsiteX1335" fmla="*/ 7866067 w 10502838"/>
              <a:gd name="connsiteY1335" fmla="*/ 5052303 h 6860376"/>
              <a:gd name="connsiteX1336" fmla="*/ 7886396 w 10502838"/>
              <a:gd name="connsiteY1336" fmla="*/ 5072632 h 6860376"/>
              <a:gd name="connsiteX1337" fmla="*/ 7962330 w 10502838"/>
              <a:gd name="connsiteY1337" fmla="*/ 4996698 h 6860376"/>
              <a:gd name="connsiteX1338" fmla="*/ 8038264 w 10502838"/>
              <a:gd name="connsiteY1338" fmla="*/ 5072632 h 6860376"/>
              <a:gd name="connsiteX1339" fmla="*/ 8058593 w 10502838"/>
              <a:gd name="connsiteY1339" fmla="*/ 5052303 h 6860376"/>
              <a:gd name="connsiteX1340" fmla="*/ 7982659 w 10502838"/>
              <a:gd name="connsiteY1340" fmla="*/ 4976369 h 6860376"/>
              <a:gd name="connsiteX1341" fmla="*/ 8058593 w 10502838"/>
              <a:gd name="connsiteY1341" fmla="*/ 4900435 h 6860376"/>
              <a:gd name="connsiteX1342" fmla="*/ 8038264 w 10502838"/>
              <a:gd name="connsiteY1342" fmla="*/ 4880106 h 6860376"/>
              <a:gd name="connsiteX1343" fmla="*/ 7962330 w 10502838"/>
              <a:gd name="connsiteY1343" fmla="*/ 4956040 h 6860376"/>
              <a:gd name="connsiteX1344" fmla="*/ 7283705 w 10502838"/>
              <a:gd name="connsiteY1344" fmla="*/ 4880106 h 6860376"/>
              <a:gd name="connsiteX1345" fmla="*/ 7263376 w 10502838"/>
              <a:gd name="connsiteY1345" fmla="*/ 4900435 h 6860376"/>
              <a:gd name="connsiteX1346" fmla="*/ 7339310 w 10502838"/>
              <a:gd name="connsiteY1346" fmla="*/ 4976369 h 6860376"/>
              <a:gd name="connsiteX1347" fmla="*/ 7263376 w 10502838"/>
              <a:gd name="connsiteY1347" fmla="*/ 5052303 h 6860376"/>
              <a:gd name="connsiteX1348" fmla="*/ 7283705 w 10502838"/>
              <a:gd name="connsiteY1348" fmla="*/ 5072632 h 6860376"/>
              <a:gd name="connsiteX1349" fmla="*/ 7359639 w 10502838"/>
              <a:gd name="connsiteY1349" fmla="*/ 4996698 h 6860376"/>
              <a:gd name="connsiteX1350" fmla="*/ 7435573 w 10502838"/>
              <a:gd name="connsiteY1350" fmla="*/ 5072632 h 6860376"/>
              <a:gd name="connsiteX1351" fmla="*/ 7455902 w 10502838"/>
              <a:gd name="connsiteY1351" fmla="*/ 5052303 h 6860376"/>
              <a:gd name="connsiteX1352" fmla="*/ 7379968 w 10502838"/>
              <a:gd name="connsiteY1352" fmla="*/ 4976369 h 6860376"/>
              <a:gd name="connsiteX1353" fmla="*/ 7455902 w 10502838"/>
              <a:gd name="connsiteY1353" fmla="*/ 4900435 h 6860376"/>
              <a:gd name="connsiteX1354" fmla="*/ 7435573 w 10502838"/>
              <a:gd name="connsiteY1354" fmla="*/ 4880106 h 6860376"/>
              <a:gd name="connsiteX1355" fmla="*/ 7359639 w 10502838"/>
              <a:gd name="connsiteY1355" fmla="*/ 4956040 h 6860376"/>
              <a:gd name="connsiteX1356" fmla="*/ 6681612 w 10502838"/>
              <a:gd name="connsiteY1356" fmla="*/ 4880106 h 6860376"/>
              <a:gd name="connsiteX1357" fmla="*/ 6661283 w 10502838"/>
              <a:gd name="connsiteY1357" fmla="*/ 4900435 h 6860376"/>
              <a:gd name="connsiteX1358" fmla="*/ 6737217 w 10502838"/>
              <a:gd name="connsiteY1358" fmla="*/ 4976369 h 6860376"/>
              <a:gd name="connsiteX1359" fmla="*/ 6661283 w 10502838"/>
              <a:gd name="connsiteY1359" fmla="*/ 5052303 h 6860376"/>
              <a:gd name="connsiteX1360" fmla="*/ 6681612 w 10502838"/>
              <a:gd name="connsiteY1360" fmla="*/ 5072632 h 6860376"/>
              <a:gd name="connsiteX1361" fmla="*/ 6757546 w 10502838"/>
              <a:gd name="connsiteY1361" fmla="*/ 4996698 h 6860376"/>
              <a:gd name="connsiteX1362" fmla="*/ 6833480 w 10502838"/>
              <a:gd name="connsiteY1362" fmla="*/ 5072632 h 6860376"/>
              <a:gd name="connsiteX1363" fmla="*/ 6853809 w 10502838"/>
              <a:gd name="connsiteY1363" fmla="*/ 5052303 h 6860376"/>
              <a:gd name="connsiteX1364" fmla="*/ 6777875 w 10502838"/>
              <a:gd name="connsiteY1364" fmla="*/ 4976369 h 6860376"/>
              <a:gd name="connsiteX1365" fmla="*/ 6853809 w 10502838"/>
              <a:gd name="connsiteY1365" fmla="*/ 4900435 h 6860376"/>
              <a:gd name="connsiteX1366" fmla="*/ 6833480 w 10502838"/>
              <a:gd name="connsiteY1366" fmla="*/ 4880106 h 6860376"/>
              <a:gd name="connsiteX1367" fmla="*/ 6757546 w 10502838"/>
              <a:gd name="connsiteY1367" fmla="*/ 4956040 h 6860376"/>
              <a:gd name="connsiteX1368" fmla="*/ 5476828 w 10502838"/>
              <a:gd name="connsiteY1368" fmla="*/ 4880106 h 6860376"/>
              <a:gd name="connsiteX1369" fmla="*/ 5456499 w 10502838"/>
              <a:gd name="connsiteY1369" fmla="*/ 4900435 h 6860376"/>
              <a:gd name="connsiteX1370" fmla="*/ 5532433 w 10502838"/>
              <a:gd name="connsiteY1370" fmla="*/ 4976369 h 6860376"/>
              <a:gd name="connsiteX1371" fmla="*/ 5456499 w 10502838"/>
              <a:gd name="connsiteY1371" fmla="*/ 5052303 h 6860376"/>
              <a:gd name="connsiteX1372" fmla="*/ 5476828 w 10502838"/>
              <a:gd name="connsiteY1372" fmla="*/ 5072632 h 6860376"/>
              <a:gd name="connsiteX1373" fmla="*/ 5552762 w 10502838"/>
              <a:gd name="connsiteY1373" fmla="*/ 4996698 h 6860376"/>
              <a:gd name="connsiteX1374" fmla="*/ 5628697 w 10502838"/>
              <a:gd name="connsiteY1374" fmla="*/ 5072632 h 6860376"/>
              <a:gd name="connsiteX1375" fmla="*/ 5649025 w 10502838"/>
              <a:gd name="connsiteY1375" fmla="*/ 5052303 h 6860376"/>
              <a:gd name="connsiteX1376" fmla="*/ 5573091 w 10502838"/>
              <a:gd name="connsiteY1376" fmla="*/ 4976369 h 6860376"/>
              <a:gd name="connsiteX1377" fmla="*/ 5649025 w 10502838"/>
              <a:gd name="connsiteY1377" fmla="*/ 4900435 h 6860376"/>
              <a:gd name="connsiteX1378" fmla="*/ 5628697 w 10502838"/>
              <a:gd name="connsiteY1378" fmla="*/ 4880106 h 6860376"/>
              <a:gd name="connsiteX1379" fmla="*/ 5552762 w 10502838"/>
              <a:gd name="connsiteY1379" fmla="*/ 4956040 h 6860376"/>
              <a:gd name="connsiteX1380" fmla="*/ 4874137 w 10502838"/>
              <a:gd name="connsiteY1380" fmla="*/ 4880106 h 6860376"/>
              <a:gd name="connsiteX1381" fmla="*/ 4853808 w 10502838"/>
              <a:gd name="connsiteY1381" fmla="*/ 4900435 h 6860376"/>
              <a:gd name="connsiteX1382" fmla="*/ 4929742 w 10502838"/>
              <a:gd name="connsiteY1382" fmla="*/ 4976369 h 6860376"/>
              <a:gd name="connsiteX1383" fmla="*/ 4853808 w 10502838"/>
              <a:gd name="connsiteY1383" fmla="*/ 5052303 h 6860376"/>
              <a:gd name="connsiteX1384" fmla="*/ 4874137 w 10502838"/>
              <a:gd name="connsiteY1384" fmla="*/ 5072632 h 6860376"/>
              <a:gd name="connsiteX1385" fmla="*/ 4950071 w 10502838"/>
              <a:gd name="connsiteY1385" fmla="*/ 4996698 h 6860376"/>
              <a:gd name="connsiteX1386" fmla="*/ 5026005 w 10502838"/>
              <a:gd name="connsiteY1386" fmla="*/ 5072632 h 6860376"/>
              <a:gd name="connsiteX1387" fmla="*/ 5046334 w 10502838"/>
              <a:gd name="connsiteY1387" fmla="*/ 5052303 h 6860376"/>
              <a:gd name="connsiteX1388" fmla="*/ 4970400 w 10502838"/>
              <a:gd name="connsiteY1388" fmla="*/ 4976369 h 6860376"/>
              <a:gd name="connsiteX1389" fmla="*/ 5046334 w 10502838"/>
              <a:gd name="connsiteY1389" fmla="*/ 4900435 h 6860376"/>
              <a:gd name="connsiteX1390" fmla="*/ 5026005 w 10502838"/>
              <a:gd name="connsiteY1390" fmla="*/ 4880106 h 6860376"/>
              <a:gd name="connsiteX1391" fmla="*/ 4950071 w 10502838"/>
              <a:gd name="connsiteY1391" fmla="*/ 4956040 h 6860376"/>
              <a:gd name="connsiteX1392" fmla="*/ 4271446 w 10502838"/>
              <a:gd name="connsiteY1392" fmla="*/ 4880106 h 6860376"/>
              <a:gd name="connsiteX1393" fmla="*/ 4251117 w 10502838"/>
              <a:gd name="connsiteY1393" fmla="*/ 4900435 h 6860376"/>
              <a:gd name="connsiteX1394" fmla="*/ 4327052 w 10502838"/>
              <a:gd name="connsiteY1394" fmla="*/ 4976369 h 6860376"/>
              <a:gd name="connsiteX1395" fmla="*/ 4251117 w 10502838"/>
              <a:gd name="connsiteY1395" fmla="*/ 5052303 h 6860376"/>
              <a:gd name="connsiteX1396" fmla="*/ 4271446 w 10502838"/>
              <a:gd name="connsiteY1396" fmla="*/ 5072632 h 6860376"/>
              <a:gd name="connsiteX1397" fmla="*/ 4347380 w 10502838"/>
              <a:gd name="connsiteY1397" fmla="*/ 4996698 h 6860376"/>
              <a:gd name="connsiteX1398" fmla="*/ 4423315 w 10502838"/>
              <a:gd name="connsiteY1398" fmla="*/ 5072632 h 6860376"/>
              <a:gd name="connsiteX1399" fmla="*/ 4443644 w 10502838"/>
              <a:gd name="connsiteY1399" fmla="*/ 5052303 h 6860376"/>
              <a:gd name="connsiteX1400" fmla="*/ 4367709 w 10502838"/>
              <a:gd name="connsiteY1400" fmla="*/ 4976369 h 6860376"/>
              <a:gd name="connsiteX1401" fmla="*/ 4443644 w 10502838"/>
              <a:gd name="connsiteY1401" fmla="*/ 4900435 h 6860376"/>
              <a:gd name="connsiteX1402" fmla="*/ 4423315 w 10502838"/>
              <a:gd name="connsiteY1402" fmla="*/ 4880106 h 6860376"/>
              <a:gd name="connsiteX1403" fmla="*/ 4347380 w 10502838"/>
              <a:gd name="connsiteY1403" fmla="*/ 4956040 h 6860376"/>
              <a:gd name="connsiteX1404" fmla="*/ 3067276 w 10502838"/>
              <a:gd name="connsiteY1404" fmla="*/ 4880106 h 6860376"/>
              <a:gd name="connsiteX1405" fmla="*/ 3046947 w 10502838"/>
              <a:gd name="connsiteY1405" fmla="*/ 4900435 h 6860376"/>
              <a:gd name="connsiteX1406" fmla="*/ 3122881 w 10502838"/>
              <a:gd name="connsiteY1406" fmla="*/ 4976369 h 6860376"/>
              <a:gd name="connsiteX1407" fmla="*/ 3046947 w 10502838"/>
              <a:gd name="connsiteY1407" fmla="*/ 5052303 h 6860376"/>
              <a:gd name="connsiteX1408" fmla="*/ 3067276 w 10502838"/>
              <a:gd name="connsiteY1408" fmla="*/ 5072632 h 6860376"/>
              <a:gd name="connsiteX1409" fmla="*/ 3142614 w 10502838"/>
              <a:gd name="connsiteY1409" fmla="*/ 4996698 h 6860376"/>
              <a:gd name="connsiteX1410" fmla="*/ 3218549 w 10502838"/>
              <a:gd name="connsiteY1410" fmla="*/ 5072632 h 6860376"/>
              <a:gd name="connsiteX1411" fmla="*/ 3238878 w 10502838"/>
              <a:gd name="connsiteY1411" fmla="*/ 5052303 h 6860376"/>
              <a:gd name="connsiteX1412" fmla="*/ 3162943 w 10502838"/>
              <a:gd name="connsiteY1412" fmla="*/ 4976369 h 6860376"/>
              <a:gd name="connsiteX1413" fmla="*/ 3238878 w 10502838"/>
              <a:gd name="connsiteY1413" fmla="*/ 4900435 h 6860376"/>
              <a:gd name="connsiteX1414" fmla="*/ 3218549 w 10502838"/>
              <a:gd name="connsiteY1414" fmla="*/ 4880106 h 6860376"/>
              <a:gd name="connsiteX1415" fmla="*/ 3142614 w 10502838"/>
              <a:gd name="connsiteY1415" fmla="*/ 4956040 h 6860376"/>
              <a:gd name="connsiteX1416" fmla="*/ 2464584 w 10502838"/>
              <a:gd name="connsiteY1416" fmla="*/ 4880106 h 6860376"/>
              <a:gd name="connsiteX1417" fmla="*/ 2444255 w 10502838"/>
              <a:gd name="connsiteY1417" fmla="*/ 4900435 h 6860376"/>
              <a:gd name="connsiteX1418" fmla="*/ 2520189 w 10502838"/>
              <a:gd name="connsiteY1418" fmla="*/ 4976369 h 6860376"/>
              <a:gd name="connsiteX1419" fmla="*/ 2444255 w 10502838"/>
              <a:gd name="connsiteY1419" fmla="*/ 5052303 h 6860376"/>
              <a:gd name="connsiteX1420" fmla="*/ 2464584 w 10502838"/>
              <a:gd name="connsiteY1420" fmla="*/ 5072632 h 6860376"/>
              <a:gd name="connsiteX1421" fmla="*/ 2540519 w 10502838"/>
              <a:gd name="connsiteY1421" fmla="*/ 4996698 h 6860376"/>
              <a:gd name="connsiteX1422" fmla="*/ 2616453 w 10502838"/>
              <a:gd name="connsiteY1422" fmla="*/ 5072632 h 6860376"/>
              <a:gd name="connsiteX1423" fmla="*/ 2636782 w 10502838"/>
              <a:gd name="connsiteY1423" fmla="*/ 5052303 h 6860376"/>
              <a:gd name="connsiteX1424" fmla="*/ 2560848 w 10502838"/>
              <a:gd name="connsiteY1424" fmla="*/ 4976369 h 6860376"/>
              <a:gd name="connsiteX1425" fmla="*/ 2636782 w 10502838"/>
              <a:gd name="connsiteY1425" fmla="*/ 4900435 h 6860376"/>
              <a:gd name="connsiteX1426" fmla="*/ 2616453 w 10502838"/>
              <a:gd name="connsiteY1426" fmla="*/ 4880106 h 6860376"/>
              <a:gd name="connsiteX1427" fmla="*/ 2540519 w 10502838"/>
              <a:gd name="connsiteY1427" fmla="*/ 4956040 h 6860376"/>
              <a:gd name="connsiteX1428" fmla="*/ 1259795 w 10502838"/>
              <a:gd name="connsiteY1428" fmla="*/ 4880106 h 6860376"/>
              <a:gd name="connsiteX1429" fmla="*/ 1239467 w 10502838"/>
              <a:gd name="connsiteY1429" fmla="*/ 4900435 h 6860376"/>
              <a:gd name="connsiteX1430" fmla="*/ 1315400 w 10502838"/>
              <a:gd name="connsiteY1430" fmla="*/ 4976369 h 6860376"/>
              <a:gd name="connsiteX1431" fmla="*/ 1239467 w 10502838"/>
              <a:gd name="connsiteY1431" fmla="*/ 5052303 h 6860376"/>
              <a:gd name="connsiteX1432" fmla="*/ 1259795 w 10502838"/>
              <a:gd name="connsiteY1432" fmla="*/ 5072632 h 6860376"/>
              <a:gd name="connsiteX1433" fmla="*/ 1335729 w 10502838"/>
              <a:gd name="connsiteY1433" fmla="*/ 4996698 h 6860376"/>
              <a:gd name="connsiteX1434" fmla="*/ 1411664 w 10502838"/>
              <a:gd name="connsiteY1434" fmla="*/ 5072632 h 6860376"/>
              <a:gd name="connsiteX1435" fmla="*/ 1431992 w 10502838"/>
              <a:gd name="connsiteY1435" fmla="*/ 5052303 h 6860376"/>
              <a:gd name="connsiteX1436" fmla="*/ 1356058 w 10502838"/>
              <a:gd name="connsiteY1436" fmla="*/ 4976369 h 6860376"/>
              <a:gd name="connsiteX1437" fmla="*/ 1431992 w 10502838"/>
              <a:gd name="connsiteY1437" fmla="*/ 4900435 h 6860376"/>
              <a:gd name="connsiteX1438" fmla="*/ 1411664 w 10502838"/>
              <a:gd name="connsiteY1438" fmla="*/ 4880106 h 6860376"/>
              <a:gd name="connsiteX1439" fmla="*/ 1335729 w 10502838"/>
              <a:gd name="connsiteY1439" fmla="*/ 4956040 h 6860376"/>
              <a:gd name="connsiteX1440" fmla="*/ 657106 w 10502838"/>
              <a:gd name="connsiteY1440" fmla="*/ 4880106 h 6860376"/>
              <a:gd name="connsiteX1441" fmla="*/ 636777 w 10502838"/>
              <a:gd name="connsiteY1441" fmla="*/ 4900435 h 6860376"/>
              <a:gd name="connsiteX1442" fmla="*/ 712711 w 10502838"/>
              <a:gd name="connsiteY1442" fmla="*/ 4976369 h 6860376"/>
              <a:gd name="connsiteX1443" fmla="*/ 636777 w 10502838"/>
              <a:gd name="connsiteY1443" fmla="*/ 5051706 h 6860376"/>
              <a:gd name="connsiteX1444" fmla="*/ 657106 w 10502838"/>
              <a:gd name="connsiteY1444" fmla="*/ 5072034 h 6860376"/>
              <a:gd name="connsiteX1445" fmla="*/ 733040 w 10502838"/>
              <a:gd name="connsiteY1445" fmla="*/ 4996100 h 6860376"/>
              <a:gd name="connsiteX1446" fmla="*/ 808974 w 10502838"/>
              <a:gd name="connsiteY1446" fmla="*/ 5072034 h 6860376"/>
              <a:gd name="connsiteX1447" fmla="*/ 829303 w 10502838"/>
              <a:gd name="connsiteY1447" fmla="*/ 5051706 h 6860376"/>
              <a:gd name="connsiteX1448" fmla="*/ 753368 w 10502838"/>
              <a:gd name="connsiteY1448" fmla="*/ 4976369 h 6860376"/>
              <a:gd name="connsiteX1449" fmla="*/ 829303 w 10502838"/>
              <a:gd name="connsiteY1449" fmla="*/ 4900435 h 6860376"/>
              <a:gd name="connsiteX1450" fmla="*/ 808974 w 10502838"/>
              <a:gd name="connsiteY1450" fmla="*/ 4880106 h 6860376"/>
              <a:gd name="connsiteX1451" fmla="*/ 733040 w 10502838"/>
              <a:gd name="connsiteY1451" fmla="*/ 4956040 h 6860376"/>
              <a:gd name="connsiteX1452" fmla="*/ 55012 w 10502838"/>
              <a:gd name="connsiteY1452" fmla="*/ 4880106 h 6860376"/>
              <a:gd name="connsiteX1453" fmla="*/ 34683 w 10502838"/>
              <a:gd name="connsiteY1453" fmla="*/ 4900435 h 6860376"/>
              <a:gd name="connsiteX1454" fmla="*/ 110618 w 10502838"/>
              <a:gd name="connsiteY1454" fmla="*/ 4976369 h 6860376"/>
              <a:gd name="connsiteX1455" fmla="*/ 34086 w 10502838"/>
              <a:gd name="connsiteY1455" fmla="*/ 5051706 h 6860376"/>
              <a:gd name="connsiteX1456" fmla="*/ 54414 w 10502838"/>
              <a:gd name="connsiteY1456" fmla="*/ 5072034 h 6860376"/>
              <a:gd name="connsiteX1457" fmla="*/ 130349 w 10502838"/>
              <a:gd name="connsiteY1457" fmla="*/ 4996698 h 6860376"/>
              <a:gd name="connsiteX1458" fmla="*/ 206284 w 10502838"/>
              <a:gd name="connsiteY1458" fmla="*/ 5072632 h 6860376"/>
              <a:gd name="connsiteX1459" fmla="*/ 226612 w 10502838"/>
              <a:gd name="connsiteY1459" fmla="*/ 5052303 h 6860376"/>
              <a:gd name="connsiteX1460" fmla="*/ 150678 w 10502838"/>
              <a:gd name="connsiteY1460" fmla="*/ 4976369 h 6860376"/>
              <a:gd name="connsiteX1461" fmla="*/ 226612 w 10502838"/>
              <a:gd name="connsiteY1461" fmla="*/ 4900435 h 6860376"/>
              <a:gd name="connsiteX1462" fmla="*/ 206284 w 10502838"/>
              <a:gd name="connsiteY1462" fmla="*/ 4880106 h 6860376"/>
              <a:gd name="connsiteX1463" fmla="*/ 130349 w 10502838"/>
              <a:gd name="connsiteY1463" fmla="*/ 4956040 h 6860376"/>
              <a:gd name="connsiteX1464" fmla="*/ 8489086 w 10502838"/>
              <a:gd name="connsiteY1464" fmla="*/ 4879508 h 6860376"/>
              <a:gd name="connsiteX1465" fmla="*/ 8468757 w 10502838"/>
              <a:gd name="connsiteY1465" fmla="*/ 4899837 h 6860376"/>
              <a:gd name="connsiteX1466" fmla="*/ 8544691 w 10502838"/>
              <a:gd name="connsiteY1466" fmla="*/ 4975771 h 6860376"/>
              <a:gd name="connsiteX1467" fmla="*/ 8468757 w 10502838"/>
              <a:gd name="connsiteY1467" fmla="*/ 5051706 h 6860376"/>
              <a:gd name="connsiteX1468" fmla="*/ 8489086 w 10502838"/>
              <a:gd name="connsiteY1468" fmla="*/ 5072034 h 6860376"/>
              <a:gd name="connsiteX1469" fmla="*/ 8565020 w 10502838"/>
              <a:gd name="connsiteY1469" fmla="*/ 4996100 h 6860376"/>
              <a:gd name="connsiteX1470" fmla="*/ 8640954 w 10502838"/>
              <a:gd name="connsiteY1470" fmla="*/ 5072034 h 6860376"/>
              <a:gd name="connsiteX1471" fmla="*/ 8661283 w 10502838"/>
              <a:gd name="connsiteY1471" fmla="*/ 5051706 h 6860376"/>
              <a:gd name="connsiteX1472" fmla="*/ 8585349 w 10502838"/>
              <a:gd name="connsiteY1472" fmla="*/ 4975771 h 6860376"/>
              <a:gd name="connsiteX1473" fmla="*/ 8661283 w 10502838"/>
              <a:gd name="connsiteY1473" fmla="*/ 4899837 h 6860376"/>
              <a:gd name="connsiteX1474" fmla="*/ 8640954 w 10502838"/>
              <a:gd name="connsiteY1474" fmla="*/ 4879508 h 6860376"/>
              <a:gd name="connsiteX1475" fmla="*/ 8565020 w 10502838"/>
              <a:gd name="connsiteY1475" fmla="*/ 4955442 h 6860376"/>
              <a:gd name="connsiteX1476" fmla="*/ 6078921 w 10502838"/>
              <a:gd name="connsiteY1476" fmla="*/ 4879508 h 6860376"/>
              <a:gd name="connsiteX1477" fmla="*/ 6058592 w 10502838"/>
              <a:gd name="connsiteY1477" fmla="*/ 4899837 h 6860376"/>
              <a:gd name="connsiteX1478" fmla="*/ 6134526 w 10502838"/>
              <a:gd name="connsiteY1478" fmla="*/ 4975771 h 6860376"/>
              <a:gd name="connsiteX1479" fmla="*/ 6058592 w 10502838"/>
              <a:gd name="connsiteY1479" fmla="*/ 5051706 h 6860376"/>
              <a:gd name="connsiteX1480" fmla="*/ 6078921 w 10502838"/>
              <a:gd name="connsiteY1480" fmla="*/ 5072034 h 6860376"/>
              <a:gd name="connsiteX1481" fmla="*/ 6154855 w 10502838"/>
              <a:gd name="connsiteY1481" fmla="*/ 4996100 h 6860376"/>
              <a:gd name="connsiteX1482" fmla="*/ 6230789 w 10502838"/>
              <a:gd name="connsiteY1482" fmla="*/ 5072034 h 6860376"/>
              <a:gd name="connsiteX1483" fmla="*/ 6251118 w 10502838"/>
              <a:gd name="connsiteY1483" fmla="*/ 5051706 h 6860376"/>
              <a:gd name="connsiteX1484" fmla="*/ 6175184 w 10502838"/>
              <a:gd name="connsiteY1484" fmla="*/ 4975771 h 6860376"/>
              <a:gd name="connsiteX1485" fmla="*/ 6251118 w 10502838"/>
              <a:gd name="connsiteY1485" fmla="*/ 4899837 h 6860376"/>
              <a:gd name="connsiteX1486" fmla="*/ 6230789 w 10502838"/>
              <a:gd name="connsiteY1486" fmla="*/ 4879508 h 6860376"/>
              <a:gd name="connsiteX1487" fmla="*/ 6154855 w 10502838"/>
              <a:gd name="connsiteY1487" fmla="*/ 4955442 h 6860376"/>
              <a:gd name="connsiteX1488" fmla="*/ 3669354 w 10502838"/>
              <a:gd name="connsiteY1488" fmla="*/ 4879508 h 6860376"/>
              <a:gd name="connsiteX1489" fmla="*/ 3649025 w 10502838"/>
              <a:gd name="connsiteY1489" fmla="*/ 4899837 h 6860376"/>
              <a:gd name="connsiteX1490" fmla="*/ 3724959 w 10502838"/>
              <a:gd name="connsiteY1490" fmla="*/ 4975771 h 6860376"/>
              <a:gd name="connsiteX1491" fmla="*/ 3649025 w 10502838"/>
              <a:gd name="connsiteY1491" fmla="*/ 5051706 h 6860376"/>
              <a:gd name="connsiteX1492" fmla="*/ 3669354 w 10502838"/>
              <a:gd name="connsiteY1492" fmla="*/ 5072034 h 6860376"/>
              <a:gd name="connsiteX1493" fmla="*/ 3745288 w 10502838"/>
              <a:gd name="connsiteY1493" fmla="*/ 4996100 h 6860376"/>
              <a:gd name="connsiteX1494" fmla="*/ 3821222 w 10502838"/>
              <a:gd name="connsiteY1494" fmla="*/ 5072034 h 6860376"/>
              <a:gd name="connsiteX1495" fmla="*/ 3841551 w 10502838"/>
              <a:gd name="connsiteY1495" fmla="*/ 5051706 h 6860376"/>
              <a:gd name="connsiteX1496" fmla="*/ 3765617 w 10502838"/>
              <a:gd name="connsiteY1496" fmla="*/ 4975771 h 6860376"/>
              <a:gd name="connsiteX1497" fmla="*/ 3841551 w 10502838"/>
              <a:gd name="connsiteY1497" fmla="*/ 4899837 h 6860376"/>
              <a:gd name="connsiteX1498" fmla="*/ 3821222 w 10502838"/>
              <a:gd name="connsiteY1498" fmla="*/ 4879508 h 6860376"/>
              <a:gd name="connsiteX1499" fmla="*/ 3745288 w 10502838"/>
              <a:gd name="connsiteY1499" fmla="*/ 4955442 h 6860376"/>
              <a:gd name="connsiteX1500" fmla="*/ 1861891 w 10502838"/>
              <a:gd name="connsiteY1500" fmla="*/ 4879508 h 6860376"/>
              <a:gd name="connsiteX1501" fmla="*/ 1841561 w 10502838"/>
              <a:gd name="connsiteY1501" fmla="*/ 4899837 h 6860376"/>
              <a:gd name="connsiteX1502" fmla="*/ 1917496 w 10502838"/>
              <a:gd name="connsiteY1502" fmla="*/ 4975771 h 6860376"/>
              <a:gd name="connsiteX1503" fmla="*/ 1841561 w 10502838"/>
              <a:gd name="connsiteY1503" fmla="*/ 5051706 h 6860376"/>
              <a:gd name="connsiteX1504" fmla="*/ 1861891 w 10502838"/>
              <a:gd name="connsiteY1504" fmla="*/ 5072034 h 6860376"/>
              <a:gd name="connsiteX1505" fmla="*/ 1937825 w 10502838"/>
              <a:gd name="connsiteY1505" fmla="*/ 4996100 h 6860376"/>
              <a:gd name="connsiteX1506" fmla="*/ 2013759 w 10502838"/>
              <a:gd name="connsiteY1506" fmla="*/ 5072034 h 6860376"/>
              <a:gd name="connsiteX1507" fmla="*/ 2034088 w 10502838"/>
              <a:gd name="connsiteY1507" fmla="*/ 5051706 h 6860376"/>
              <a:gd name="connsiteX1508" fmla="*/ 1958154 w 10502838"/>
              <a:gd name="connsiteY1508" fmla="*/ 4975771 h 6860376"/>
              <a:gd name="connsiteX1509" fmla="*/ 2034088 w 10502838"/>
              <a:gd name="connsiteY1509" fmla="*/ 4899837 h 6860376"/>
              <a:gd name="connsiteX1510" fmla="*/ 2013759 w 10502838"/>
              <a:gd name="connsiteY1510" fmla="*/ 4879508 h 6860376"/>
              <a:gd name="connsiteX1511" fmla="*/ 1937825 w 10502838"/>
              <a:gd name="connsiteY1511" fmla="*/ 4955442 h 6860376"/>
              <a:gd name="connsiteX1512" fmla="*/ 1259795 w 10502838"/>
              <a:gd name="connsiteY1512" fmla="*/ 4854396 h 6860376"/>
              <a:gd name="connsiteX1513" fmla="*/ 1335729 w 10502838"/>
              <a:gd name="connsiteY1513" fmla="*/ 4930330 h 6860376"/>
              <a:gd name="connsiteX1514" fmla="*/ 1411664 w 10502838"/>
              <a:gd name="connsiteY1514" fmla="*/ 4854396 h 6860376"/>
              <a:gd name="connsiteX1515" fmla="*/ 1457703 w 10502838"/>
              <a:gd name="connsiteY1515" fmla="*/ 4900435 h 6860376"/>
              <a:gd name="connsiteX1516" fmla="*/ 1381170 w 10502838"/>
              <a:gd name="connsiteY1516" fmla="*/ 4976369 h 6860376"/>
              <a:gd name="connsiteX1517" fmla="*/ 1457105 w 10502838"/>
              <a:gd name="connsiteY1517" fmla="*/ 5052303 h 6860376"/>
              <a:gd name="connsiteX1518" fmla="*/ 1411067 w 10502838"/>
              <a:gd name="connsiteY1518" fmla="*/ 5098342 h 6860376"/>
              <a:gd name="connsiteX1519" fmla="*/ 1335131 w 10502838"/>
              <a:gd name="connsiteY1519" fmla="*/ 5022408 h 6860376"/>
              <a:gd name="connsiteX1520" fmla="*/ 1259795 w 10502838"/>
              <a:gd name="connsiteY1520" fmla="*/ 5097744 h 6860376"/>
              <a:gd name="connsiteX1521" fmla="*/ 1213757 w 10502838"/>
              <a:gd name="connsiteY1521" fmla="*/ 5051706 h 6860376"/>
              <a:gd name="connsiteX1522" fmla="*/ 1289690 w 10502838"/>
              <a:gd name="connsiteY1522" fmla="*/ 4975771 h 6860376"/>
              <a:gd name="connsiteX1523" fmla="*/ 1213757 w 10502838"/>
              <a:gd name="connsiteY1523" fmla="*/ 4900435 h 6860376"/>
              <a:gd name="connsiteX1524" fmla="*/ 55012 w 10502838"/>
              <a:gd name="connsiteY1524" fmla="*/ 4854396 h 6860376"/>
              <a:gd name="connsiteX1525" fmla="*/ 130947 w 10502838"/>
              <a:gd name="connsiteY1525" fmla="*/ 4930330 h 6860376"/>
              <a:gd name="connsiteX1526" fmla="*/ 206881 w 10502838"/>
              <a:gd name="connsiteY1526" fmla="*/ 4854396 h 6860376"/>
              <a:gd name="connsiteX1527" fmla="*/ 252920 w 10502838"/>
              <a:gd name="connsiteY1527" fmla="*/ 4900435 h 6860376"/>
              <a:gd name="connsiteX1528" fmla="*/ 176985 w 10502838"/>
              <a:gd name="connsiteY1528" fmla="*/ 4976369 h 6860376"/>
              <a:gd name="connsiteX1529" fmla="*/ 252920 w 10502838"/>
              <a:gd name="connsiteY1529" fmla="*/ 5052303 h 6860376"/>
              <a:gd name="connsiteX1530" fmla="*/ 206881 w 10502838"/>
              <a:gd name="connsiteY1530" fmla="*/ 5098342 h 6860376"/>
              <a:gd name="connsiteX1531" fmla="*/ 130947 w 10502838"/>
              <a:gd name="connsiteY1531" fmla="*/ 5022408 h 6860376"/>
              <a:gd name="connsiteX1532" fmla="*/ 55012 w 10502838"/>
              <a:gd name="connsiteY1532" fmla="*/ 5097744 h 6860376"/>
              <a:gd name="connsiteX1533" fmla="*/ 8974 w 10502838"/>
              <a:gd name="connsiteY1533" fmla="*/ 5051706 h 6860376"/>
              <a:gd name="connsiteX1534" fmla="*/ 84907 w 10502838"/>
              <a:gd name="connsiteY1534" fmla="*/ 4975771 h 6860376"/>
              <a:gd name="connsiteX1535" fmla="*/ 8974 w 10502838"/>
              <a:gd name="connsiteY1535" fmla="*/ 4900435 h 6860376"/>
              <a:gd name="connsiteX1536" fmla="*/ 10295963 w 10502838"/>
              <a:gd name="connsiteY1536" fmla="*/ 4853798 h 6860376"/>
              <a:gd name="connsiteX1537" fmla="*/ 10371897 w 10502838"/>
              <a:gd name="connsiteY1537" fmla="*/ 4929732 h 6860376"/>
              <a:gd name="connsiteX1538" fmla="*/ 10447831 w 10502838"/>
              <a:gd name="connsiteY1538" fmla="*/ 4853798 h 6860376"/>
              <a:gd name="connsiteX1539" fmla="*/ 10493870 w 10502838"/>
              <a:gd name="connsiteY1539" fmla="*/ 4899837 h 6860376"/>
              <a:gd name="connsiteX1540" fmla="*/ 10417936 w 10502838"/>
              <a:gd name="connsiteY1540" fmla="*/ 4975771 h 6860376"/>
              <a:gd name="connsiteX1541" fmla="*/ 10493870 w 10502838"/>
              <a:gd name="connsiteY1541" fmla="*/ 5051706 h 6860376"/>
              <a:gd name="connsiteX1542" fmla="*/ 10447831 w 10502838"/>
              <a:gd name="connsiteY1542" fmla="*/ 5097744 h 6860376"/>
              <a:gd name="connsiteX1543" fmla="*/ 10371897 w 10502838"/>
              <a:gd name="connsiteY1543" fmla="*/ 5021810 h 6860376"/>
              <a:gd name="connsiteX1544" fmla="*/ 10295963 w 10502838"/>
              <a:gd name="connsiteY1544" fmla="*/ 5097744 h 6860376"/>
              <a:gd name="connsiteX1545" fmla="*/ 10249924 w 10502838"/>
              <a:gd name="connsiteY1545" fmla="*/ 5051706 h 6860376"/>
              <a:gd name="connsiteX1546" fmla="*/ 10325858 w 10502838"/>
              <a:gd name="connsiteY1546" fmla="*/ 4975771 h 6860376"/>
              <a:gd name="connsiteX1547" fmla="*/ 10249924 w 10502838"/>
              <a:gd name="connsiteY1547" fmla="*/ 4899837 h 6860376"/>
              <a:gd name="connsiteX1548" fmla="*/ 9693272 w 10502838"/>
              <a:gd name="connsiteY1548" fmla="*/ 4853798 h 6860376"/>
              <a:gd name="connsiteX1549" fmla="*/ 9769206 w 10502838"/>
              <a:gd name="connsiteY1549" fmla="*/ 4929732 h 6860376"/>
              <a:gd name="connsiteX1550" fmla="*/ 9845140 w 10502838"/>
              <a:gd name="connsiteY1550" fmla="*/ 4853798 h 6860376"/>
              <a:gd name="connsiteX1551" fmla="*/ 9891180 w 10502838"/>
              <a:gd name="connsiteY1551" fmla="*/ 4899837 h 6860376"/>
              <a:gd name="connsiteX1552" fmla="*/ 9815245 w 10502838"/>
              <a:gd name="connsiteY1552" fmla="*/ 4975771 h 6860376"/>
              <a:gd name="connsiteX1553" fmla="*/ 9891180 w 10502838"/>
              <a:gd name="connsiteY1553" fmla="*/ 5051706 h 6860376"/>
              <a:gd name="connsiteX1554" fmla="*/ 9845140 w 10502838"/>
              <a:gd name="connsiteY1554" fmla="*/ 5097744 h 6860376"/>
              <a:gd name="connsiteX1555" fmla="*/ 9769206 w 10502838"/>
              <a:gd name="connsiteY1555" fmla="*/ 5021810 h 6860376"/>
              <a:gd name="connsiteX1556" fmla="*/ 9693272 w 10502838"/>
              <a:gd name="connsiteY1556" fmla="*/ 5097744 h 6860376"/>
              <a:gd name="connsiteX1557" fmla="*/ 9647233 w 10502838"/>
              <a:gd name="connsiteY1557" fmla="*/ 5051706 h 6860376"/>
              <a:gd name="connsiteX1558" fmla="*/ 9723167 w 10502838"/>
              <a:gd name="connsiteY1558" fmla="*/ 4975771 h 6860376"/>
              <a:gd name="connsiteX1559" fmla="*/ 9647233 w 10502838"/>
              <a:gd name="connsiteY1559" fmla="*/ 4899837 h 6860376"/>
              <a:gd name="connsiteX1560" fmla="*/ 9091777 w 10502838"/>
              <a:gd name="connsiteY1560" fmla="*/ 4853798 h 6860376"/>
              <a:gd name="connsiteX1561" fmla="*/ 9167711 w 10502838"/>
              <a:gd name="connsiteY1561" fmla="*/ 4929732 h 6860376"/>
              <a:gd name="connsiteX1562" fmla="*/ 9243645 w 10502838"/>
              <a:gd name="connsiteY1562" fmla="*/ 4853798 h 6860376"/>
              <a:gd name="connsiteX1563" fmla="*/ 9289684 w 10502838"/>
              <a:gd name="connsiteY1563" fmla="*/ 4899837 h 6860376"/>
              <a:gd name="connsiteX1564" fmla="*/ 9213750 w 10502838"/>
              <a:gd name="connsiteY1564" fmla="*/ 4975771 h 6860376"/>
              <a:gd name="connsiteX1565" fmla="*/ 9289684 w 10502838"/>
              <a:gd name="connsiteY1565" fmla="*/ 5051706 h 6860376"/>
              <a:gd name="connsiteX1566" fmla="*/ 9243645 w 10502838"/>
              <a:gd name="connsiteY1566" fmla="*/ 5097744 h 6860376"/>
              <a:gd name="connsiteX1567" fmla="*/ 9167711 w 10502838"/>
              <a:gd name="connsiteY1567" fmla="*/ 5021810 h 6860376"/>
              <a:gd name="connsiteX1568" fmla="*/ 9091777 w 10502838"/>
              <a:gd name="connsiteY1568" fmla="*/ 5097744 h 6860376"/>
              <a:gd name="connsiteX1569" fmla="*/ 9045738 w 10502838"/>
              <a:gd name="connsiteY1569" fmla="*/ 5051706 h 6860376"/>
              <a:gd name="connsiteX1570" fmla="*/ 9121672 w 10502838"/>
              <a:gd name="connsiteY1570" fmla="*/ 4975771 h 6860376"/>
              <a:gd name="connsiteX1571" fmla="*/ 9045738 w 10502838"/>
              <a:gd name="connsiteY1571" fmla="*/ 4899837 h 6860376"/>
              <a:gd name="connsiteX1572" fmla="*/ 8488488 w 10502838"/>
              <a:gd name="connsiteY1572" fmla="*/ 4853798 h 6860376"/>
              <a:gd name="connsiteX1573" fmla="*/ 8564422 w 10502838"/>
              <a:gd name="connsiteY1573" fmla="*/ 4929732 h 6860376"/>
              <a:gd name="connsiteX1574" fmla="*/ 8640356 w 10502838"/>
              <a:gd name="connsiteY1574" fmla="*/ 4853798 h 6860376"/>
              <a:gd name="connsiteX1575" fmla="*/ 8686396 w 10502838"/>
              <a:gd name="connsiteY1575" fmla="*/ 4899837 h 6860376"/>
              <a:gd name="connsiteX1576" fmla="*/ 8610461 w 10502838"/>
              <a:gd name="connsiteY1576" fmla="*/ 4975771 h 6860376"/>
              <a:gd name="connsiteX1577" fmla="*/ 8686396 w 10502838"/>
              <a:gd name="connsiteY1577" fmla="*/ 5051706 h 6860376"/>
              <a:gd name="connsiteX1578" fmla="*/ 8640356 w 10502838"/>
              <a:gd name="connsiteY1578" fmla="*/ 5097744 h 6860376"/>
              <a:gd name="connsiteX1579" fmla="*/ 8564422 w 10502838"/>
              <a:gd name="connsiteY1579" fmla="*/ 5021810 h 6860376"/>
              <a:gd name="connsiteX1580" fmla="*/ 8488488 w 10502838"/>
              <a:gd name="connsiteY1580" fmla="*/ 5097744 h 6860376"/>
              <a:gd name="connsiteX1581" fmla="*/ 8442449 w 10502838"/>
              <a:gd name="connsiteY1581" fmla="*/ 5051706 h 6860376"/>
              <a:gd name="connsiteX1582" fmla="*/ 8518383 w 10502838"/>
              <a:gd name="connsiteY1582" fmla="*/ 4975771 h 6860376"/>
              <a:gd name="connsiteX1583" fmla="*/ 8442449 w 10502838"/>
              <a:gd name="connsiteY1583" fmla="*/ 4899837 h 6860376"/>
              <a:gd name="connsiteX1584" fmla="*/ 7886396 w 10502838"/>
              <a:gd name="connsiteY1584" fmla="*/ 4853798 h 6860376"/>
              <a:gd name="connsiteX1585" fmla="*/ 7962330 w 10502838"/>
              <a:gd name="connsiteY1585" fmla="*/ 4929732 h 6860376"/>
              <a:gd name="connsiteX1586" fmla="*/ 8038264 w 10502838"/>
              <a:gd name="connsiteY1586" fmla="*/ 4853798 h 6860376"/>
              <a:gd name="connsiteX1587" fmla="*/ 8084303 w 10502838"/>
              <a:gd name="connsiteY1587" fmla="*/ 4899837 h 6860376"/>
              <a:gd name="connsiteX1588" fmla="*/ 8008369 w 10502838"/>
              <a:gd name="connsiteY1588" fmla="*/ 4975771 h 6860376"/>
              <a:gd name="connsiteX1589" fmla="*/ 8084303 w 10502838"/>
              <a:gd name="connsiteY1589" fmla="*/ 5051706 h 6860376"/>
              <a:gd name="connsiteX1590" fmla="*/ 8038264 w 10502838"/>
              <a:gd name="connsiteY1590" fmla="*/ 5097744 h 6860376"/>
              <a:gd name="connsiteX1591" fmla="*/ 7962330 w 10502838"/>
              <a:gd name="connsiteY1591" fmla="*/ 5021810 h 6860376"/>
              <a:gd name="connsiteX1592" fmla="*/ 7886396 w 10502838"/>
              <a:gd name="connsiteY1592" fmla="*/ 5097744 h 6860376"/>
              <a:gd name="connsiteX1593" fmla="*/ 7840357 w 10502838"/>
              <a:gd name="connsiteY1593" fmla="*/ 5051706 h 6860376"/>
              <a:gd name="connsiteX1594" fmla="*/ 7916291 w 10502838"/>
              <a:gd name="connsiteY1594" fmla="*/ 4975771 h 6860376"/>
              <a:gd name="connsiteX1595" fmla="*/ 7840357 w 10502838"/>
              <a:gd name="connsiteY1595" fmla="*/ 4899837 h 6860376"/>
              <a:gd name="connsiteX1596" fmla="*/ 7283705 w 10502838"/>
              <a:gd name="connsiteY1596" fmla="*/ 4853798 h 6860376"/>
              <a:gd name="connsiteX1597" fmla="*/ 7359639 w 10502838"/>
              <a:gd name="connsiteY1597" fmla="*/ 4929732 h 6860376"/>
              <a:gd name="connsiteX1598" fmla="*/ 7435573 w 10502838"/>
              <a:gd name="connsiteY1598" fmla="*/ 4853798 h 6860376"/>
              <a:gd name="connsiteX1599" fmla="*/ 7481613 w 10502838"/>
              <a:gd name="connsiteY1599" fmla="*/ 4899837 h 6860376"/>
              <a:gd name="connsiteX1600" fmla="*/ 7405678 w 10502838"/>
              <a:gd name="connsiteY1600" fmla="*/ 4975771 h 6860376"/>
              <a:gd name="connsiteX1601" fmla="*/ 7481613 w 10502838"/>
              <a:gd name="connsiteY1601" fmla="*/ 5051706 h 6860376"/>
              <a:gd name="connsiteX1602" fmla="*/ 7435573 w 10502838"/>
              <a:gd name="connsiteY1602" fmla="*/ 5097744 h 6860376"/>
              <a:gd name="connsiteX1603" fmla="*/ 7359639 w 10502838"/>
              <a:gd name="connsiteY1603" fmla="*/ 5021810 h 6860376"/>
              <a:gd name="connsiteX1604" fmla="*/ 7283705 w 10502838"/>
              <a:gd name="connsiteY1604" fmla="*/ 5097744 h 6860376"/>
              <a:gd name="connsiteX1605" fmla="*/ 7237666 w 10502838"/>
              <a:gd name="connsiteY1605" fmla="*/ 5051706 h 6860376"/>
              <a:gd name="connsiteX1606" fmla="*/ 7313600 w 10502838"/>
              <a:gd name="connsiteY1606" fmla="*/ 4975771 h 6860376"/>
              <a:gd name="connsiteX1607" fmla="*/ 7237666 w 10502838"/>
              <a:gd name="connsiteY1607" fmla="*/ 4899837 h 6860376"/>
              <a:gd name="connsiteX1608" fmla="*/ 6681612 w 10502838"/>
              <a:gd name="connsiteY1608" fmla="*/ 4853798 h 6860376"/>
              <a:gd name="connsiteX1609" fmla="*/ 6757546 w 10502838"/>
              <a:gd name="connsiteY1609" fmla="*/ 4929732 h 6860376"/>
              <a:gd name="connsiteX1610" fmla="*/ 6833480 w 10502838"/>
              <a:gd name="connsiteY1610" fmla="*/ 4853798 h 6860376"/>
              <a:gd name="connsiteX1611" fmla="*/ 6879519 w 10502838"/>
              <a:gd name="connsiteY1611" fmla="*/ 4899837 h 6860376"/>
              <a:gd name="connsiteX1612" fmla="*/ 6803585 w 10502838"/>
              <a:gd name="connsiteY1612" fmla="*/ 4975771 h 6860376"/>
              <a:gd name="connsiteX1613" fmla="*/ 6879519 w 10502838"/>
              <a:gd name="connsiteY1613" fmla="*/ 5051706 h 6860376"/>
              <a:gd name="connsiteX1614" fmla="*/ 6833480 w 10502838"/>
              <a:gd name="connsiteY1614" fmla="*/ 5097744 h 6860376"/>
              <a:gd name="connsiteX1615" fmla="*/ 6757546 w 10502838"/>
              <a:gd name="connsiteY1615" fmla="*/ 5021810 h 6860376"/>
              <a:gd name="connsiteX1616" fmla="*/ 6681612 w 10502838"/>
              <a:gd name="connsiteY1616" fmla="*/ 5097744 h 6860376"/>
              <a:gd name="connsiteX1617" fmla="*/ 6635573 w 10502838"/>
              <a:gd name="connsiteY1617" fmla="*/ 5051706 h 6860376"/>
              <a:gd name="connsiteX1618" fmla="*/ 6711507 w 10502838"/>
              <a:gd name="connsiteY1618" fmla="*/ 4975771 h 6860376"/>
              <a:gd name="connsiteX1619" fmla="*/ 6635573 w 10502838"/>
              <a:gd name="connsiteY1619" fmla="*/ 4899837 h 6860376"/>
              <a:gd name="connsiteX1620" fmla="*/ 6078921 w 10502838"/>
              <a:gd name="connsiteY1620" fmla="*/ 4853798 h 6860376"/>
              <a:gd name="connsiteX1621" fmla="*/ 6154855 w 10502838"/>
              <a:gd name="connsiteY1621" fmla="*/ 4929732 h 6860376"/>
              <a:gd name="connsiteX1622" fmla="*/ 6230789 w 10502838"/>
              <a:gd name="connsiteY1622" fmla="*/ 4853798 h 6860376"/>
              <a:gd name="connsiteX1623" fmla="*/ 6276829 w 10502838"/>
              <a:gd name="connsiteY1623" fmla="*/ 4899837 h 6860376"/>
              <a:gd name="connsiteX1624" fmla="*/ 6200894 w 10502838"/>
              <a:gd name="connsiteY1624" fmla="*/ 4975771 h 6860376"/>
              <a:gd name="connsiteX1625" fmla="*/ 6276829 w 10502838"/>
              <a:gd name="connsiteY1625" fmla="*/ 5051706 h 6860376"/>
              <a:gd name="connsiteX1626" fmla="*/ 6230789 w 10502838"/>
              <a:gd name="connsiteY1626" fmla="*/ 5097744 h 6860376"/>
              <a:gd name="connsiteX1627" fmla="*/ 6154855 w 10502838"/>
              <a:gd name="connsiteY1627" fmla="*/ 5021810 h 6860376"/>
              <a:gd name="connsiteX1628" fmla="*/ 6078921 w 10502838"/>
              <a:gd name="connsiteY1628" fmla="*/ 5097744 h 6860376"/>
              <a:gd name="connsiteX1629" fmla="*/ 6032882 w 10502838"/>
              <a:gd name="connsiteY1629" fmla="*/ 5051706 h 6860376"/>
              <a:gd name="connsiteX1630" fmla="*/ 6108816 w 10502838"/>
              <a:gd name="connsiteY1630" fmla="*/ 4975771 h 6860376"/>
              <a:gd name="connsiteX1631" fmla="*/ 6032882 w 10502838"/>
              <a:gd name="connsiteY1631" fmla="*/ 4899837 h 6860376"/>
              <a:gd name="connsiteX1632" fmla="*/ 5476828 w 10502838"/>
              <a:gd name="connsiteY1632" fmla="*/ 4853798 h 6860376"/>
              <a:gd name="connsiteX1633" fmla="*/ 5552762 w 10502838"/>
              <a:gd name="connsiteY1633" fmla="*/ 4929732 h 6860376"/>
              <a:gd name="connsiteX1634" fmla="*/ 5628697 w 10502838"/>
              <a:gd name="connsiteY1634" fmla="*/ 4853798 h 6860376"/>
              <a:gd name="connsiteX1635" fmla="*/ 5674735 w 10502838"/>
              <a:gd name="connsiteY1635" fmla="*/ 4899837 h 6860376"/>
              <a:gd name="connsiteX1636" fmla="*/ 5598801 w 10502838"/>
              <a:gd name="connsiteY1636" fmla="*/ 4975771 h 6860376"/>
              <a:gd name="connsiteX1637" fmla="*/ 5674735 w 10502838"/>
              <a:gd name="connsiteY1637" fmla="*/ 5051706 h 6860376"/>
              <a:gd name="connsiteX1638" fmla="*/ 5628099 w 10502838"/>
              <a:gd name="connsiteY1638" fmla="*/ 5097744 h 6860376"/>
              <a:gd name="connsiteX1639" fmla="*/ 5552164 w 10502838"/>
              <a:gd name="connsiteY1639" fmla="*/ 5021810 h 6860376"/>
              <a:gd name="connsiteX1640" fmla="*/ 5476828 w 10502838"/>
              <a:gd name="connsiteY1640" fmla="*/ 5097744 h 6860376"/>
              <a:gd name="connsiteX1641" fmla="*/ 5430789 w 10502838"/>
              <a:gd name="connsiteY1641" fmla="*/ 5051706 h 6860376"/>
              <a:gd name="connsiteX1642" fmla="*/ 5506723 w 10502838"/>
              <a:gd name="connsiteY1642" fmla="*/ 4975771 h 6860376"/>
              <a:gd name="connsiteX1643" fmla="*/ 5430789 w 10502838"/>
              <a:gd name="connsiteY1643" fmla="*/ 4899837 h 6860376"/>
              <a:gd name="connsiteX1644" fmla="*/ 4874137 w 10502838"/>
              <a:gd name="connsiteY1644" fmla="*/ 4853798 h 6860376"/>
              <a:gd name="connsiteX1645" fmla="*/ 4950071 w 10502838"/>
              <a:gd name="connsiteY1645" fmla="*/ 4929732 h 6860376"/>
              <a:gd name="connsiteX1646" fmla="*/ 5026005 w 10502838"/>
              <a:gd name="connsiteY1646" fmla="*/ 4853798 h 6860376"/>
              <a:gd name="connsiteX1647" fmla="*/ 5072044 w 10502838"/>
              <a:gd name="connsiteY1647" fmla="*/ 4899837 h 6860376"/>
              <a:gd name="connsiteX1648" fmla="*/ 4996110 w 10502838"/>
              <a:gd name="connsiteY1648" fmla="*/ 4975771 h 6860376"/>
              <a:gd name="connsiteX1649" fmla="*/ 5072044 w 10502838"/>
              <a:gd name="connsiteY1649" fmla="*/ 5051706 h 6860376"/>
              <a:gd name="connsiteX1650" fmla="*/ 5026005 w 10502838"/>
              <a:gd name="connsiteY1650" fmla="*/ 5097744 h 6860376"/>
              <a:gd name="connsiteX1651" fmla="*/ 4950071 w 10502838"/>
              <a:gd name="connsiteY1651" fmla="*/ 5021810 h 6860376"/>
              <a:gd name="connsiteX1652" fmla="*/ 4874137 w 10502838"/>
              <a:gd name="connsiteY1652" fmla="*/ 5097744 h 6860376"/>
              <a:gd name="connsiteX1653" fmla="*/ 4828098 w 10502838"/>
              <a:gd name="connsiteY1653" fmla="*/ 5051706 h 6860376"/>
              <a:gd name="connsiteX1654" fmla="*/ 4904032 w 10502838"/>
              <a:gd name="connsiteY1654" fmla="*/ 4975771 h 6860376"/>
              <a:gd name="connsiteX1655" fmla="*/ 4828098 w 10502838"/>
              <a:gd name="connsiteY1655" fmla="*/ 4899837 h 6860376"/>
              <a:gd name="connsiteX1656" fmla="*/ 4272044 w 10502838"/>
              <a:gd name="connsiteY1656" fmla="*/ 4853798 h 6860376"/>
              <a:gd name="connsiteX1657" fmla="*/ 4347978 w 10502838"/>
              <a:gd name="connsiteY1657" fmla="*/ 4929732 h 6860376"/>
              <a:gd name="connsiteX1658" fmla="*/ 4423913 w 10502838"/>
              <a:gd name="connsiteY1658" fmla="*/ 4853798 h 6860376"/>
              <a:gd name="connsiteX1659" fmla="*/ 4469951 w 10502838"/>
              <a:gd name="connsiteY1659" fmla="*/ 4899837 h 6860376"/>
              <a:gd name="connsiteX1660" fmla="*/ 4394017 w 10502838"/>
              <a:gd name="connsiteY1660" fmla="*/ 4975771 h 6860376"/>
              <a:gd name="connsiteX1661" fmla="*/ 4469951 w 10502838"/>
              <a:gd name="connsiteY1661" fmla="*/ 5051706 h 6860376"/>
              <a:gd name="connsiteX1662" fmla="*/ 4423913 w 10502838"/>
              <a:gd name="connsiteY1662" fmla="*/ 5097744 h 6860376"/>
              <a:gd name="connsiteX1663" fmla="*/ 4347978 w 10502838"/>
              <a:gd name="connsiteY1663" fmla="*/ 5021810 h 6860376"/>
              <a:gd name="connsiteX1664" fmla="*/ 4272044 w 10502838"/>
              <a:gd name="connsiteY1664" fmla="*/ 5097744 h 6860376"/>
              <a:gd name="connsiteX1665" fmla="*/ 4226005 w 10502838"/>
              <a:gd name="connsiteY1665" fmla="*/ 5051706 h 6860376"/>
              <a:gd name="connsiteX1666" fmla="*/ 4301939 w 10502838"/>
              <a:gd name="connsiteY1666" fmla="*/ 4975771 h 6860376"/>
              <a:gd name="connsiteX1667" fmla="*/ 4226005 w 10502838"/>
              <a:gd name="connsiteY1667" fmla="*/ 4899837 h 6860376"/>
              <a:gd name="connsiteX1668" fmla="*/ 3668756 w 10502838"/>
              <a:gd name="connsiteY1668" fmla="*/ 4853798 h 6860376"/>
              <a:gd name="connsiteX1669" fmla="*/ 3744690 w 10502838"/>
              <a:gd name="connsiteY1669" fmla="*/ 4929732 h 6860376"/>
              <a:gd name="connsiteX1670" fmla="*/ 3820624 w 10502838"/>
              <a:gd name="connsiteY1670" fmla="*/ 4853798 h 6860376"/>
              <a:gd name="connsiteX1671" fmla="*/ 3866663 w 10502838"/>
              <a:gd name="connsiteY1671" fmla="*/ 4899837 h 6860376"/>
              <a:gd name="connsiteX1672" fmla="*/ 3790729 w 10502838"/>
              <a:gd name="connsiteY1672" fmla="*/ 4975771 h 6860376"/>
              <a:gd name="connsiteX1673" fmla="*/ 3866663 w 10502838"/>
              <a:gd name="connsiteY1673" fmla="*/ 5051706 h 6860376"/>
              <a:gd name="connsiteX1674" fmla="*/ 3820624 w 10502838"/>
              <a:gd name="connsiteY1674" fmla="*/ 5097744 h 6860376"/>
              <a:gd name="connsiteX1675" fmla="*/ 3744690 w 10502838"/>
              <a:gd name="connsiteY1675" fmla="*/ 5021810 h 6860376"/>
              <a:gd name="connsiteX1676" fmla="*/ 3668756 w 10502838"/>
              <a:gd name="connsiteY1676" fmla="*/ 5097744 h 6860376"/>
              <a:gd name="connsiteX1677" fmla="*/ 3622717 w 10502838"/>
              <a:gd name="connsiteY1677" fmla="*/ 5051706 h 6860376"/>
              <a:gd name="connsiteX1678" fmla="*/ 3698651 w 10502838"/>
              <a:gd name="connsiteY1678" fmla="*/ 4975771 h 6860376"/>
              <a:gd name="connsiteX1679" fmla="*/ 3622717 w 10502838"/>
              <a:gd name="connsiteY1679" fmla="*/ 4899837 h 6860376"/>
              <a:gd name="connsiteX1680" fmla="*/ 3067276 w 10502838"/>
              <a:gd name="connsiteY1680" fmla="*/ 4853798 h 6860376"/>
              <a:gd name="connsiteX1681" fmla="*/ 3143210 w 10502838"/>
              <a:gd name="connsiteY1681" fmla="*/ 4929732 h 6860376"/>
              <a:gd name="connsiteX1682" fmla="*/ 3219146 w 10502838"/>
              <a:gd name="connsiteY1682" fmla="*/ 4853798 h 6860376"/>
              <a:gd name="connsiteX1683" fmla="*/ 3265185 w 10502838"/>
              <a:gd name="connsiteY1683" fmla="*/ 4899837 h 6860376"/>
              <a:gd name="connsiteX1684" fmla="*/ 3189250 w 10502838"/>
              <a:gd name="connsiteY1684" fmla="*/ 4975771 h 6860376"/>
              <a:gd name="connsiteX1685" fmla="*/ 3265185 w 10502838"/>
              <a:gd name="connsiteY1685" fmla="*/ 5051706 h 6860376"/>
              <a:gd name="connsiteX1686" fmla="*/ 3218549 w 10502838"/>
              <a:gd name="connsiteY1686" fmla="*/ 5097744 h 6860376"/>
              <a:gd name="connsiteX1687" fmla="*/ 3142614 w 10502838"/>
              <a:gd name="connsiteY1687" fmla="*/ 5021810 h 6860376"/>
              <a:gd name="connsiteX1688" fmla="*/ 3067276 w 10502838"/>
              <a:gd name="connsiteY1688" fmla="*/ 5097744 h 6860376"/>
              <a:gd name="connsiteX1689" fmla="*/ 3021237 w 10502838"/>
              <a:gd name="connsiteY1689" fmla="*/ 5051706 h 6860376"/>
              <a:gd name="connsiteX1690" fmla="*/ 3097171 w 10502838"/>
              <a:gd name="connsiteY1690" fmla="*/ 4975771 h 6860376"/>
              <a:gd name="connsiteX1691" fmla="*/ 3021237 w 10502838"/>
              <a:gd name="connsiteY1691" fmla="*/ 4899837 h 6860376"/>
              <a:gd name="connsiteX1692" fmla="*/ 2464584 w 10502838"/>
              <a:gd name="connsiteY1692" fmla="*/ 4853798 h 6860376"/>
              <a:gd name="connsiteX1693" fmla="*/ 2540519 w 10502838"/>
              <a:gd name="connsiteY1693" fmla="*/ 4929732 h 6860376"/>
              <a:gd name="connsiteX1694" fmla="*/ 2616453 w 10502838"/>
              <a:gd name="connsiteY1694" fmla="*/ 4853798 h 6860376"/>
              <a:gd name="connsiteX1695" fmla="*/ 2662492 w 10502838"/>
              <a:gd name="connsiteY1695" fmla="*/ 4899837 h 6860376"/>
              <a:gd name="connsiteX1696" fmla="*/ 2586558 w 10502838"/>
              <a:gd name="connsiteY1696" fmla="*/ 4975771 h 6860376"/>
              <a:gd name="connsiteX1697" fmla="*/ 2662492 w 10502838"/>
              <a:gd name="connsiteY1697" fmla="*/ 5051706 h 6860376"/>
              <a:gd name="connsiteX1698" fmla="*/ 2616453 w 10502838"/>
              <a:gd name="connsiteY1698" fmla="*/ 5097744 h 6860376"/>
              <a:gd name="connsiteX1699" fmla="*/ 2540519 w 10502838"/>
              <a:gd name="connsiteY1699" fmla="*/ 5021810 h 6860376"/>
              <a:gd name="connsiteX1700" fmla="*/ 2464584 w 10502838"/>
              <a:gd name="connsiteY1700" fmla="*/ 5097744 h 6860376"/>
              <a:gd name="connsiteX1701" fmla="*/ 2418544 w 10502838"/>
              <a:gd name="connsiteY1701" fmla="*/ 5051706 h 6860376"/>
              <a:gd name="connsiteX1702" fmla="*/ 2494479 w 10502838"/>
              <a:gd name="connsiteY1702" fmla="*/ 4975771 h 6860376"/>
              <a:gd name="connsiteX1703" fmla="*/ 2418544 w 10502838"/>
              <a:gd name="connsiteY1703" fmla="*/ 4899837 h 6860376"/>
              <a:gd name="connsiteX1704" fmla="*/ 1861891 w 10502838"/>
              <a:gd name="connsiteY1704" fmla="*/ 4853798 h 6860376"/>
              <a:gd name="connsiteX1705" fmla="*/ 1937825 w 10502838"/>
              <a:gd name="connsiteY1705" fmla="*/ 4929732 h 6860376"/>
              <a:gd name="connsiteX1706" fmla="*/ 2013759 w 10502838"/>
              <a:gd name="connsiteY1706" fmla="*/ 4853798 h 6860376"/>
              <a:gd name="connsiteX1707" fmla="*/ 2059798 w 10502838"/>
              <a:gd name="connsiteY1707" fmla="*/ 4899837 h 6860376"/>
              <a:gd name="connsiteX1708" fmla="*/ 1983864 w 10502838"/>
              <a:gd name="connsiteY1708" fmla="*/ 4975771 h 6860376"/>
              <a:gd name="connsiteX1709" fmla="*/ 2059798 w 10502838"/>
              <a:gd name="connsiteY1709" fmla="*/ 5051706 h 6860376"/>
              <a:gd name="connsiteX1710" fmla="*/ 2013759 w 10502838"/>
              <a:gd name="connsiteY1710" fmla="*/ 5097744 h 6860376"/>
              <a:gd name="connsiteX1711" fmla="*/ 1937825 w 10502838"/>
              <a:gd name="connsiteY1711" fmla="*/ 5021810 h 6860376"/>
              <a:gd name="connsiteX1712" fmla="*/ 1861891 w 10502838"/>
              <a:gd name="connsiteY1712" fmla="*/ 5097744 h 6860376"/>
              <a:gd name="connsiteX1713" fmla="*/ 1815851 w 10502838"/>
              <a:gd name="connsiteY1713" fmla="*/ 5051706 h 6860376"/>
              <a:gd name="connsiteX1714" fmla="*/ 1891786 w 10502838"/>
              <a:gd name="connsiteY1714" fmla="*/ 4975771 h 6860376"/>
              <a:gd name="connsiteX1715" fmla="*/ 1815851 w 10502838"/>
              <a:gd name="connsiteY1715" fmla="*/ 4899837 h 6860376"/>
              <a:gd name="connsiteX1716" fmla="*/ 657106 w 10502838"/>
              <a:gd name="connsiteY1716" fmla="*/ 4853798 h 6860376"/>
              <a:gd name="connsiteX1717" fmla="*/ 733040 w 10502838"/>
              <a:gd name="connsiteY1717" fmla="*/ 4929732 h 6860376"/>
              <a:gd name="connsiteX1718" fmla="*/ 808974 w 10502838"/>
              <a:gd name="connsiteY1718" fmla="*/ 4853798 h 6860376"/>
              <a:gd name="connsiteX1719" fmla="*/ 855013 w 10502838"/>
              <a:gd name="connsiteY1719" fmla="*/ 4899837 h 6860376"/>
              <a:gd name="connsiteX1720" fmla="*/ 779079 w 10502838"/>
              <a:gd name="connsiteY1720" fmla="*/ 4975771 h 6860376"/>
              <a:gd name="connsiteX1721" fmla="*/ 855013 w 10502838"/>
              <a:gd name="connsiteY1721" fmla="*/ 5051706 h 6860376"/>
              <a:gd name="connsiteX1722" fmla="*/ 808974 w 10502838"/>
              <a:gd name="connsiteY1722" fmla="*/ 5097744 h 6860376"/>
              <a:gd name="connsiteX1723" fmla="*/ 733040 w 10502838"/>
              <a:gd name="connsiteY1723" fmla="*/ 5021810 h 6860376"/>
              <a:gd name="connsiteX1724" fmla="*/ 657106 w 10502838"/>
              <a:gd name="connsiteY1724" fmla="*/ 5097744 h 6860376"/>
              <a:gd name="connsiteX1725" fmla="*/ 611066 w 10502838"/>
              <a:gd name="connsiteY1725" fmla="*/ 5051706 h 6860376"/>
              <a:gd name="connsiteX1726" fmla="*/ 687000 w 10502838"/>
              <a:gd name="connsiteY1726" fmla="*/ 4975771 h 6860376"/>
              <a:gd name="connsiteX1727" fmla="*/ 611066 w 10502838"/>
              <a:gd name="connsiteY1727" fmla="*/ 4899837 h 6860376"/>
              <a:gd name="connsiteX1728" fmla="*/ 10348579 w 10502838"/>
              <a:gd name="connsiteY1728" fmla="*/ 4405368 h 6860376"/>
              <a:gd name="connsiteX1729" fmla="*/ 10395813 w 10502838"/>
              <a:gd name="connsiteY1729" fmla="*/ 4405368 h 6860376"/>
              <a:gd name="connsiteX1730" fmla="*/ 10395813 w 10502838"/>
              <a:gd name="connsiteY1730" fmla="*/ 4512394 h 6860376"/>
              <a:gd name="connsiteX1731" fmla="*/ 10502838 w 10502838"/>
              <a:gd name="connsiteY1731" fmla="*/ 4512394 h 6860376"/>
              <a:gd name="connsiteX1732" fmla="*/ 10502838 w 10502838"/>
              <a:gd name="connsiteY1732" fmla="*/ 4559030 h 6860376"/>
              <a:gd name="connsiteX1733" fmla="*/ 10395813 w 10502838"/>
              <a:gd name="connsiteY1733" fmla="*/ 4559030 h 6860376"/>
              <a:gd name="connsiteX1734" fmla="*/ 10395813 w 10502838"/>
              <a:gd name="connsiteY1734" fmla="*/ 4666056 h 6860376"/>
              <a:gd name="connsiteX1735" fmla="*/ 10348579 w 10502838"/>
              <a:gd name="connsiteY1735" fmla="*/ 4666056 h 6860376"/>
              <a:gd name="connsiteX1736" fmla="*/ 10348579 w 10502838"/>
              <a:gd name="connsiteY1736" fmla="*/ 4559030 h 6860376"/>
              <a:gd name="connsiteX1737" fmla="*/ 10241553 w 10502838"/>
              <a:gd name="connsiteY1737" fmla="*/ 4559030 h 6860376"/>
              <a:gd name="connsiteX1738" fmla="*/ 10241553 w 10502838"/>
              <a:gd name="connsiteY1738" fmla="*/ 4512394 h 6860376"/>
              <a:gd name="connsiteX1739" fmla="*/ 10348579 w 10502838"/>
              <a:gd name="connsiteY1739" fmla="*/ 4512394 h 6860376"/>
              <a:gd name="connsiteX1740" fmla="*/ 9746486 w 10502838"/>
              <a:gd name="connsiteY1740" fmla="*/ 4405368 h 6860376"/>
              <a:gd name="connsiteX1741" fmla="*/ 9793123 w 10502838"/>
              <a:gd name="connsiteY1741" fmla="*/ 4405368 h 6860376"/>
              <a:gd name="connsiteX1742" fmla="*/ 9793123 w 10502838"/>
              <a:gd name="connsiteY1742" fmla="*/ 4512394 h 6860376"/>
              <a:gd name="connsiteX1743" fmla="*/ 9900148 w 10502838"/>
              <a:gd name="connsiteY1743" fmla="*/ 4512394 h 6860376"/>
              <a:gd name="connsiteX1744" fmla="*/ 9900148 w 10502838"/>
              <a:gd name="connsiteY1744" fmla="*/ 4559030 h 6860376"/>
              <a:gd name="connsiteX1745" fmla="*/ 9793123 w 10502838"/>
              <a:gd name="connsiteY1745" fmla="*/ 4559030 h 6860376"/>
              <a:gd name="connsiteX1746" fmla="*/ 9793123 w 10502838"/>
              <a:gd name="connsiteY1746" fmla="*/ 4666056 h 6860376"/>
              <a:gd name="connsiteX1747" fmla="*/ 9746486 w 10502838"/>
              <a:gd name="connsiteY1747" fmla="*/ 4666056 h 6860376"/>
              <a:gd name="connsiteX1748" fmla="*/ 9746486 w 10502838"/>
              <a:gd name="connsiteY1748" fmla="*/ 4559030 h 6860376"/>
              <a:gd name="connsiteX1749" fmla="*/ 9639460 w 10502838"/>
              <a:gd name="connsiteY1749" fmla="*/ 4559030 h 6860376"/>
              <a:gd name="connsiteX1750" fmla="*/ 9639460 w 10502838"/>
              <a:gd name="connsiteY1750" fmla="*/ 4512394 h 6860376"/>
              <a:gd name="connsiteX1751" fmla="*/ 9746486 w 10502838"/>
              <a:gd name="connsiteY1751" fmla="*/ 4512394 h 6860376"/>
              <a:gd name="connsiteX1752" fmla="*/ 9143796 w 10502838"/>
              <a:gd name="connsiteY1752" fmla="*/ 4405368 h 6860376"/>
              <a:gd name="connsiteX1753" fmla="*/ 9191030 w 10502838"/>
              <a:gd name="connsiteY1753" fmla="*/ 4405368 h 6860376"/>
              <a:gd name="connsiteX1754" fmla="*/ 9191030 w 10502838"/>
              <a:gd name="connsiteY1754" fmla="*/ 4512394 h 6860376"/>
              <a:gd name="connsiteX1755" fmla="*/ 9298055 w 10502838"/>
              <a:gd name="connsiteY1755" fmla="*/ 4512394 h 6860376"/>
              <a:gd name="connsiteX1756" fmla="*/ 9298055 w 10502838"/>
              <a:gd name="connsiteY1756" fmla="*/ 4559030 h 6860376"/>
              <a:gd name="connsiteX1757" fmla="*/ 9191030 w 10502838"/>
              <a:gd name="connsiteY1757" fmla="*/ 4559030 h 6860376"/>
              <a:gd name="connsiteX1758" fmla="*/ 9191030 w 10502838"/>
              <a:gd name="connsiteY1758" fmla="*/ 4666056 h 6860376"/>
              <a:gd name="connsiteX1759" fmla="*/ 9143796 w 10502838"/>
              <a:gd name="connsiteY1759" fmla="*/ 4666056 h 6860376"/>
              <a:gd name="connsiteX1760" fmla="*/ 9143796 w 10502838"/>
              <a:gd name="connsiteY1760" fmla="*/ 4559030 h 6860376"/>
              <a:gd name="connsiteX1761" fmla="*/ 9036770 w 10502838"/>
              <a:gd name="connsiteY1761" fmla="*/ 4559030 h 6860376"/>
              <a:gd name="connsiteX1762" fmla="*/ 9036770 w 10502838"/>
              <a:gd name="connsiteY1762" fmla="*/ 4512394 h 6860376"/>
              <a:gd name="connsiteX1763" fmla="*/ 9143796 w 10502838"/>
              <a:gd name="connsiteY1763" fmla="*/ 4512394 h 6860376"/>
              <a:gd name="connsiteX1764" fmla="*/ 8541105 w 10502838"/>
              <a:gd name="connsiteY1764" fmla="*/ 4405368 h 6860376"/>
              <a:gd name="connsiteX1765" fmla="*/ 8588339 w 10502838"/>
              <a:gd name="connsiteY1765" fmla="*/ 4405368 h 6860376"/>
              <a:gd name="connsiteX1766" fmla="*/ 8588339 w 10502838"/>
              <a:gd name="connsiteY1766" fmla="*/ 4512394 h 6860376"/>
              <a:gd name="connsiteX1767" fmla="*/ 8695365 w 10502838"/>
              <a:gd name="connsiteY1767" fmla="*/ 4512394 h 6860376"/>
              <a:gd name="connsiteX1768" fmla="*/ 8695365 w 10502838"/>
              <a:gd name="connsiteY1768" fmla="*/ 4559030 h 6860376"/>
              <a:gd name="connsiteX1769" fmla="*/ 8588339 w 10502838"/>
              <a:gd name="connsiteY1769" fmla="*/ 4559030 h 6860376"/>
              <a:gd name="connsiteX1770" fmla="*/ 8588339 w 10502838"/>
              <a:gd name="connsiteY1770" fmla="*/ 4666056 h 6860376"/>
              <a:gd name="connsiteX1771" fmla="*/ 8541105 w 10502838"/>
              <a:gd name="connsiteY1771" fmla="*/ 4666056 h 6860376"/>
              <a:gd name="connsiteX1772" fmla="*/ 8541105 w 10502838"/>
              <a:gd name="connsiteY1772" fmla="*/ 4559030 h 6860376"/>
              <a:gd name="connsiteX1773" fmla="*/ 8434079 w 10502838"/>
              <a:gd name="connsiteY1773" fmla="*/ 4559030 h 6860376"/>
              <a:gd name="connsiteX1774" fmla="*/ 8434079 w 10502838"/>
              <a:gd name="connsiteY1774" fmla="*/ 4512394 h 6860376"/>
              <a:gd name="connsiteX1775" fmla="*/ 8541105 w 10502838"/>
              <a:gd name="connsiteY1775" fmla="*/ 4512394 h 6860376"/>
              <a:gd name="connsiteX1776" fmla="*/ 7939012 w 10502838"/>
              <a:gd name="connsiteY1776" fmla="*/ 4405368 h 6860376"/>
              <a:gd name="connsiteX1777" fmla="*/ 7985648 w 10502838"/>
              <a:gd name="connsiteY1777" fmla="*/ 4405368 h 6860376"/>
              <a:gd name="connsiteX1778" fmla="*/ 7985648 w 10502838"/>
              <a:gd name="connsiteY1778" fmla="*/ 4512394 h 6860376"/>
              <a:gd name="connsiteX1779" fmla="*/ 8092674 w 10502838"/>
              <a:gd name="connsiteY1779" fmla="*/ 4512394 h 6860376"/>
              <a:gd name="connsiteX1780" fmla="*/ 8092674 w 10502838"/>
              <a:gd name="connsiteY1780" fmla="*/ 4559030 h 6860376"/>
              <a:gd name="connsiteX1781" fmla="*/ 7985648 w 10502838"/>
              <a:gd name="connsiteY1781" fmla="*/ 4559030 h 6860376"/>
              <a:gd name="connsiteX1782" fmla="*/ 7985648 w 10502838"/>
              <a:gd name="connsiteY1782" fmla="*/ 4666056 h 6860376"/>
              <a:gd name="connsiteX1783" fmla="*/ 7939012 w 10502838"/>
              <a:gd name="connsiteY1783" fmla="*/ 4666056 h 6860376"/>
              <a:gd name="connsiteX1784" fmla="*/ 7939012 w 10502838"/>
              <a:gd name="connsiteY1784" fmla="*/ 4559030 h 6860376"/>
              <a:gd name="connsiteX1785" fmla="*/ 7831986 w 10502838"/>
              <a:gd name="connsiteY1785" fmla="*/ 4559030 h 6860376"/>
              <a:gd name="connsiteX1786" fmla="*/ 7831986 w 10502838"/>
              <a:gd name="connsiteY1786" fmla="*/ 4512394 h 6860376"/>
              <a:gd name="connsiteX1787" fmla="*/ 7939012 w 10502838"/>
              <a:gd name="connsiteY1787" fmla="*/ 4512394 h 6860376"/>
              <a:gd name="connsiteX1788" fmla="*/ 7336321 w 10502838"/>
              <a:gd name="connsiteY1788" fmla="*/ 4405368 h 6860376"/>
              <a:gd name="connsiteX1789" fmla="*/ 7383555 w 10502838"/>
              <a:gd name="connsiteY1789" fmla="*/ 4405368 h 6860376"/>
              <a:gd name="connsiteX1790" fmla="*/ 7383555 w 10502838"/>
              <a:gd name="connsiteY1790" fmla="*/ 4512394 h 6860376"/>
              <a:gd name="connsiteX1791" fmla="*/ 7490581 w 10502838"/>
              <a:gd name="connsiteY1791" fmla="*/ 4512394 h 6860376"/>
              <a:gd name="connsiteX1792" fmla="*/ 7490581 w 10502838"/>
              <a:gd name="connsiteY1792" fmla="*/ 4559030 h 6860376"/>
              <a:gd name="connsiteX1793" fmla="*/ 7383555 w 10502838"/>
              <a:gd name="connsiteY1793" fmla="*/ 4559030 h 6860376"/>
              <a:gd name="connsiteX1794" fmla="*/ 7383555 w 10502838"/>
              <a:gd name="connsiteY1794" fmla="*/ 4666056 h 6860376"/>
              <a:gd name="connsiteX1795" fmla="*/ 7336321 w 10502838"/>
              <a:gd name="connsiteY1795" fmla="*/ 4666056 h 6860376"/>
              <a:gd name="connsiteX1796" fmla="*/ 7336321 w 10502838"/>
              <a:gd name="connsiteY1796" fmla="*/ 4559030 h 6860376"/>
              <a:gd name="connsiteX1797" fmla="*/ 7229295 w 10502838"/>
              <a:gd name="connsiteY1797" fmla="*/ 4559030 h 6860376"/>
              <a:gd name="connsiteX1798" fmla="*/ 7229295 w 10502838"/>
              <a:gd name="connsiteY1798" fmla="*/ 4512394 h 6860376"/>
              <a:gd name="connsiteX1799" fmla="*/ 7336321 w 10502838"/>
              <a:gd name="connsiteY1799" fmla="*/ 4512394 h 6860376"/>
              <a:gd name="connsiteX1800" fmla="*/ 6734228 w 10502838"/>
              <a:gd name="connsiteY1800" fmla="*/ 4405368 h 6860376"/>
              <a:gd name="connsiteX1801" fmla="*/ 6780864 w 10502838"/>
              <a:gd name="connsiteY1801" fmla="*/ 4405368 h 6860376"/>
              <a:gd name="connsiteX1802" fmla="*/ 6780864 w 10502838"/>
              <a:gd name="connsiteY1802" fmla="*/ 4512394 h 6860376"/>
              <a:gd name="connsiteX1803" fmla="*/ 6887890 w 10502838"/>
              <a:gd name="connsiteY1803" fmla="*/ 4512394 h 6860376"/>
              <a:gd name="connsiteX1804" fmla="*/ 6887890 w 10502838"/>
              <a:gd name="connsiteY1804" fmla="*/ 4559030 h 6860376"/>
              <a:gd name="connsiteX1805" fmla="*/ 6780864 w 10502838"/>
              <a:gd name="connsiteY1805" fmla="*/ 4559030 h 6860376"/>
              <a:gd name="connsiteX1806" fmla="*/ 6780864 w 10502838"/>
              <a:gd name="connsiteY1806" fmla="*/ 4666056 h 6860376"/>
              <a:gd name="connsiteX1807" fmla="*/ 6734228 w 10502838"/>
              <a:gd name="connsiteY1807" fmla="*/ 4666056 h 6860376"/>
              <a:gd name="connsiteX1808" fmla="*/ 6734228 w 10502838"/>
              <a:gd name="connsiteY1808" fmla="*/ 4559030 h 6860376"/>
              <a:gd name="connsiteX1809" fmla="*/ 6627202 w 10502838"/>
              <a:gd name="connsiteY1809" fmla="*/ 4559030 h 6860376"/>
              <a:gd name="connsiteX1810" fmla="*/ 6627202 w 10502838"/>
              <a:gd name="connsiteY1810" fmla="*/ 4512394 h 6860376"/>
              <a:gd name="connsiteX1811" fmla="*/ 6734228 w 10502838"/>
              <a:gd name="connsiteY1811" fmla="*/ 4512394 h 6860376"/>
              <a:gd name="connsiteX1812" fmla="*/ 6131537 w 10502838"/>
              <a:gd name="connsiteY1812" fmla="*/ 4405368 h 6860376"/>
              <a:gd name="connsiteX1813" fmla="*/ 6178771 w 10502838"/>
              <a:gd name="connsiteY1813" fmla="*/ 4405368 h 6860376"/>
              <a:gd name="connsiteX1814" fmla="*/ 6178771 w 10502838"/>
              <a:gd name="connsiteY1814" fmla="*/ 4512394 h 6860376"/>
              <a:gd name="connsiteX1815" fmla="*/ 6285797 w 10502838"/>
              <a:gd name="connsiteY1815" fmla="*/ 4512394 h 6860376"/>
              <a:gd name="connsiteX1816" fmla="*/ 6285797 w 10502838"/>
              <a:gd name="connsiteY1816" fmla="*/ 4559030 h 6860376"/>
              <a:gd name="connsiteX1817" fmla="*/ 6178771 w 10502838"/>
              <a:gd name="connsiteY1817" fmla="*/ 4559030 h 6860376"/>
              <a:gd name="connsiteX1818" fmla="*/ 6178771 w 10502838"/>
              <a:gd name="connsiteY1818" fmla="*/ 4666056 h 6860376"/>
              <a:gd name="connsiteX1819" fmla="*/ 6131537 w 10502838"/>
              <a:gd name="connsiteY1819" fmla="*/ 4666056 h 6860376"/>
              <a:gd name="connsiteX1820" fmla="*/ 6131537 w 10502838"/>
              <a:gd name="connsiteY1820" fmla="*/ 4559030 h 6860376"/>
              <a:gd name="connsiteX1821" fmla="*/ 6024511 w 10502838"/>
              <a:gd name="connsiteY1821" fmla="*/ 4559030 h 6860376"/>
              <a:gd name="connsiteX1822" fmla="*/ 6024511 w 10502838"/>
              <a:gd name="connsiteY1822" fmla="*/ 4512394 h 6860376"/>
              <a:gd name="connsiteX1823" fmla="*/ 6131537 w 10502838"/>
              <a:gd name="connsiteY1823" fmla="*/ 4512394 h 6860376"/>
              <a:gd name="connsiteX1824" fmla="*/ 5528846 w 10502838"/>
              <a:gd name="connsiteY1824" fmla="*/ 4405368 h 6860376"/>
              <a:gd name="connsiteX1825" fmla="*/ 5576080 w 10502838"/>
              <a:gd name="connsiteY1825" fmla="*/ 4405368 h 6860376"/>
              <a:gd name="connsiteX1826" fmla="*/ 5576080 w 10502838"/>
              <a:gd name="connsiteY1826" fmla="*/ 4512394 h 6860376"/>
              <a:gd name="connsiteX1827" fmla="*/ 5683106 w 10502838"/>
              <a:gd name="connsiteY1827" fmla="*/ 4512394 h 6860376"/>
              <a:gd name="connsiteX1828" fmla="*/ 5683106 w 10502838"/>
              <a:gd name="connsiteY1828" fmla="*/ 4559030 h 6860376"/>
              <a:gd name="connsiteX1829" fmla="*/ 5576080 w 10502838"/>
              <a:gd name="connsiteY1829" fmla="*/ 4559030 h 6860376"/>
              <a:gd name="connsiteX1830" fmla="*/ 5576080 w 10502838"/>
              <a:gd name="connsiteY1830" fmla="*/ 4666056 h 6860376"/>
              <a:gd name="connsiteX1831" fmla="*/ 5528846 w 10502838"/>
              <a:gd name="connsiteY1831" fmla="*/ 4666056 h 6860376"/>
              <a:gd name="connsiteX1832" fmla="*/ 5528846 w 10502838"/>
              <a:gd name="connsiteY1832" fmla="*/ 4559030 h 6860376"/>
              <a:gd name="connsiteX1833" fmla="*/ 5421820 w 10502838"/>
              <a:gd name="connsiteY1833" fmla="*/ 4559030 h 6860376"/>
              <a:gd name="connsiteX1834" fmla="*/ 5421820 w 10502838"/>
              <a:gd name="connsiteY1834" fmla="*/ 4512394 h 6860376"/>
              <a:gd name="connsiteX1835" fmla="*/ 5528846 w 10502838"/>
              <a:gd name="connsiteY1835" fmla="*/ 4512394 h 6860376"/>
              <a:gd name="connsiteX1836" fmla="*/ 4926753 w 10502838"/>
              <a:gd name="connsiteY1836" fmla="*/ 4405368 h 6860376"/>
              <a:gd name="connsiteX1837" fmla="*/ 4973389 w 10502838"/>
              <a:gd name="connsiteY1837" fmla="*/ 4405368 h 6860376"/>
              <a:gd name="connsiteX1838" fmla="*/ 4973389 w 10502838"/>
              <a:gd name="connsiteY1838" fmla="*/ 4512394 h 6860376"/>
              <a:gd name="connsiteX1839" fmla="*/ 5080415 w 10502838"/>
              <a:gd name="connsiteY1839" fmla="*/ 4512394 h 6860376"/>
              <a:gd name="connsiteX1840" fmla="*/ 5080415 w 10502838"/>
              <a:gd name="connsiteY1840" fmla="*/ 4559030 h 6860376"/>
              <a:gd name="connsiteX1841" fmla="*/ 4973389 w 10502838"/>
              <a:gd name="connsiteY1841" fmla="*/ 4559030 h 6860376"/>
              <a:gd name="connsiteX1842" fmla="*/ 4973389 w 10502838"/>
              <a:gd name="connsiteY1842" fmla="*/ 4666056 h 6860376"/>
              <a:gd name="connsiteX1843" fmla="*/ 4926753 w 10502838"/>
              <a:gd name="connsiteY1843" fmla="*/ 4666056 h 6860376"/>
              <a:gd name="connsiteX1844" fmla="*/ 4926753 w 10502838"/>
              <a:gd name="connsiteY1844" fmla="*/ 4559030 h 6860376"/>
              <a:gd name="connsiteX1845" fmla="*/ 4819727 w 10502838"/>
              <a:gd name="connsiteY1845" fmla="*/ 4559030 h 6860376"/>
              <a:gd name="connsiteX1846" fmla="*/ 4819727 w 10502838"/>
              <a:gd name="connsiteY1846" fmla="*/ 4512394 h 6860376"/>
              <a:gd name="connsiteX1847" fmla="*/ 4926753 w 10502838"/>
              <a:gd name="connsiteY1847" fmla="*/ 4512394 h 6860376"/>
              <a:gd name="connsiteX1848" fmla="*/ 4324063 w 10502838"/>
              <a:gd name="connsiteY1848" fmla="*/ 4405368 h 6860376"/>
              <a:gd name="connsiteX1849" fmla="*/ 4371297 w 10502838"/>
              <a:gd name="connsiteY1849" fmla="*/ 4405368 h 6860376"/>
              <a:gd name="connsiteX1850" fmla="*/ 4371297 w 10502838"/>
              <a:gd name="connsiteY1850" fmla="*/ 4512394 h 6860376"/>
              <a:gd name="connsiteX1851" fmla="*/ 4478323 w 10502838"/>
              <a:gd name="connsiteY1851" fmla="*/ 4512394 h 6860376"/>
              <a:gd name="connsiteX1852" fmla="*/ 4478323 w 10502838"/>
              <a:gd name="connsiteY1852" fmla="*/ 4559030 h 6860376"/>
              <a:gd name="connsiteX1853" fmla="*/ 4371297 w 10502838"/>
              <a:gd name="connsiteY1853" fmla="*/ 4559030 h 6860376"/>
              <a:gd name="connsiteX1854" fmla="*/ 4371297 w 10502838"/>
              <a:gd name="connsiteY1854" fmla="*/ 4666056 h 6860376"/>
              <a:gd name="connsiteX1855" fmla="*/ 4324063 w 10502838"/>
              <a:gd name="connsiteY1855" fmla="*/ 4666056 h 6860376"/>
              <a:gd name="connsiteX1856" fmla="*/ 4324063 w 10502838"/>
              <a:gd name="connsiteY1856" fmla="*/ 4559030 h 6860376"/>
              <a:gd name="connsiteX1857" fmla="*/ 4217037 w 10502838"/>
              <a:gd name="connsiteY1857" fmla="*/ 4559030 h 6860376"/>
              <a:gd name="connsiteX1858" fmla="*/ 4217037 w 10502838"/>
              <a:gd name="connsiteY1858" fmla="*/ 4512394 h 6860376"/>
              <a:gd name="connsiteX1859" fmla="*/ 4324063 w 10502838"/>
              <a:gd name="connsiteY1859" fmla="*/ 4512394 h 6860376"/>
              <a:gd name="connsiteX1860" fmla="*/ 3721970 w 10502838"/>
              <a:gd name="connsiteY1860" fmla="*/ 4405368 h 6860376"/>
              <a:gd name="connsiteX1861" fmla="*/ 3768606 w 10502838"/>
              <a:gd name="connsiteY1861" fmla="*/ 4405368 h 6860376"/>
              <a:gd name="connsiteX1862" fmla="*/ 3768606 w 10502838"/>
              <a:gd name="connsiteY1862" fmla="*/ 4512394 h 6860376"/>
              <a:gd name="connsiteX1863" fmla="*/ 3875632 w 10502838"/>
              <a:gd name="connsiteY1863" fmla="*/ 4512394 h 6860376"/>
              <a:gd name="connsiteX1864" fmla="*/ 3875632 w 10502838"/>
              <a:gd name="connsiteY1864" fmla="*/ 4559030 h 6860376"/>
              <a:gd name="connsiteX1865" fmla="*/ 3768606 w 10502838"/>
              <a:gd name="connsiteY1865" fmla="*/ 4559030 h 6860376"/>
              <a:gd name="connsiteX1866" fmla="*/ 3768606 w 10502838"/>
              <a:gd name="connsiteY1866" fmla="*/ 4666056 h 6860376"/>
              <a:gd name="connsiteX1867" fmla="*/ 3721970 w 10502838"/>
              <a:gd name="connsiteY1867" fmla="*/ 4666056 h 6860376"/>
              <a:gd name="connsiteX1868" fmla="*/ 3721970 w 10502838"/>
              <a:gd name="connsiteY1868" fmla="*/ 4559030 h 6860376"/>
              <a:gd name="connsiteX1869" fmla="*/ 3614944 w 10502838"/>
              <a:gd name="connsiteY1869" fmla="*/ 4559030 h 6860376"/>
              <a:gd name="connsiteX1870" fmla="*/ 3614944 w 10502838"/>
              <a:gd name="connsiteY1870" fmla="*/ 4512394 h 6860376"/>
              <a:gd name="connsiteX1871" fmla="*/ 3721970 w 10502838"/>
              <a:gd name="connsiteY1871" fmla="*/ 4512394 h 6860376"/>
              <a:gd name="connsiteX1872" fmla="*/ 3119302 w 10502838"/>
              <a:gd name="connsiteY1872" fmla="*/ 4405368 h 6860376"/>
              <a:gd name="connsiteX1873" fmla="*/ 3166536 w 10502838"/>
              <a:gd name="connsiteY1873" fmla="*/ 4405368 h 6860376"/>
              <a:gd name="connsiteX1874" fmla="*/ 3166536 w 10502838"/>
              <a:gd name="connsiteY1874" fmla="*/ 4512394 h 6860376"/>
              <a:gd name="connsiteX1875" fmla="*/ 3273562 w 10502838"/>
              <a:gd name="connsiteY1875" fmla="*/ 4512394 h 6860376"/>
              <a:gd name="connsiteX1876" fmla="*/ 3273562 w 10502838"/>
              <a:gd name="connsiteY1876" fmla="*/ 4559030 h 6860376"/>
              <a:gd name="connsiteX1877" fmla="*/ 3166536 w 10502838"/>
              <a:gd name="connsiteY1877" fmla="*/ 4559030 h 6860376"/>
              <a:gd name="connsiteX1878" fmla="*/ 3166536 w 10502838"/>
              <a:gd name="connsiteY1878" fmla="*/ 4666056 h 6860376"/>
              <a:gd name="connsiteX1879" fmla="*/ 3119302 w 10502838"/>
              <a:gd name="connsiteY1879" fmla="*/ 4666056 h 6860376"/>
              <a:gd name="connsiteX1880" fmla="*/ 3119302 w 10502838"/>
              <a:gd name="connsiteY1880" fmla="*/ 4559030 h 6860376"/>
              <a:gd name="connsiteX1881" fmla="*/ 3012275 w 10502838"/>
              <a:gd name="connsiteY1881" fmla="*/ 4559030 h 6860376"/>
              <a:gd name="connsiteX1882" fmla="*/ 3012275 w 10502838"/>
              <a:gd name="connsiteY1882" fmla="*/ 4512394 h 6860376"/>
              <a:gd name="connsiteX1883" fmla="*/ 3119302 w 10502838"/>
              <a:gd name="connsiteY1883" fmla="*/ 4512394 h 6860376"/>
              <a:gd name="connsiteX1884" fmla="*/ 2516606 w 10502838"/>
              <a:gd name="connsiteY1884" fmla="*/ 4405368 h 6860376"/>
              <a:gd name="connsiteX1885" fmla="*/ 2563842 w 10502838"/>
              <a:gd name="connsiteY1885" fmla="*/ 4405368 h 6860376"/>
              <a:gd name="connsiteX1886" fmla="*/ 2563842 w 10502838"/>
              <a:gd name="connsiteY1886" fmla="*/ 4512394 h 6860376"/>
              <a:gd name="connsiteX1887" fmla="*/ 2670868 w 10502838"/>
              <a:gd name="connsiteY1887" fmla="*/ 4512394 h 6860376"/>
              <a:gd name="connsiteX1888" fmla="*/ 2670868 w 10502838"/>
              <a:gd name="connsiteY1888" fmla="*/ 4559030 h 6860376"/>
              <a:gd name="connsiteX1889" fmla="*/ 2563842 w 10502838"/>
              <a:gd name="connsiteY1889" fmla="*/ 4559030 h 6860376"/>
              <a:gd name="connsiteX1890" fmla="*/ 2563842 w 10502838"/>
              <a:gd name="connsiteY1890" fmla="*/ 4666056 h 6860376"/>
              <a:gd name="connsiteX1891" fmla="*/ 2516606 w 10502838"/>
              <a:gd name="connsiteY1891" fmla="*/ 4666056 h 6860376"/>
              <a:gd name="connsiteX1892" fmla="*/ 2516606 w 10502838"/>
              <a:gd name="connsiteY1892" fmla="*/ 4559030 h 6860376"/>
              <a:gd name="connsiteX1893" fmla="*/ 2409580 w 10502838"/>
              <a:gd name="connsiteY1893" fmla="*/ 4559030 h 6860376"/>
              <a:gd name="connsiteX1894" fmla="*/ 2409580 w 10502838"/>
              <a:gd name="connsiteY1894" fmla="*/ 4512394 h 6860376"/>
              <a:gd name="connsiteX1895" fmla="*/ 2516606 w 10502838"/>
              <a:gd name="connsiteY1895" fmla="*/ 4512394 h 6860376"/>
              <a:gd name="connsiteX1896" fmla="*/ 1914511 w 10502838"/>
              <a:gd name="connsiteY1896" fmla="*/ 4405368 h 6860376"/>
              <a:gd name="connsiteX1897" fmla="*/ 1961147 w 10502838"/>
              <a:gd name="connsiteY1897" fmla="*/ 4405368 h 6860376"/>
              <a:gd name="connsiteX1898" fmla="*/ 1961147 w 10502838"/>
              <a:gd name="connsiteY1898" fmla="*/ 4512394 h 6860376"/>
              <a:gd name="connsiteX1899" fmla="*/ 2068174 w 10502838"/>
              <a:gd name="connsiteY1899" fmla="*/ 4512394 h 6860376"/>
              <a:gd name="connsiteX1900" fmla="*/ 2068174 w 10502838"/>
              <a:gd name="connsiteY1900" fmla="*/ 4559030 h 6860376"/>
              <a:gd name="connsiteX1901" fmla="*/ 1961147 w 10502838"/>
              <a:gd name="connsiteY1901" fmla="*/ 4559030 h 6860376"/>
              <a:gd name="connsiteX1902" fmla="*/ 1961147 w 10502838"/>
              <a:gd name="connsiteY1902" fmla="*/ 4666056 h 6860376"/>
              <a:gd name="connsiteX1903" fmla="*/ 1914511 w 10502838"/>
              <a:gd name="connsiteY1903" fmla="*/ 4666056 h 6860376"/>
              <a:gd name="connsiteX1904" fmla="*/ 1914511 w 10502838"/>
              <a:gd name="connsiteY1904" fmla="*/ 4559030 h 6860376"/>
              <a:gd name="connsiteX1905" fmla="*/ 1807484 w 10502838"/>
              <a:gd name="connsiteY1905" fmla="*/ 4559030 h 6860376"/>
              <a:gd name="connsiteX1906" fmla="*/ 1807484 w 10502838"/>
              <a:gd name="connsiteY1906" fmla="*/ 4512394 h 6860376"/>
              <a:gd name="connsiteX1907" fmla="*/ 1914511 w 10502838"/>
              <a:gd name="connsiteY1907" fmla="*/ 4512394 h 6860376"/>
              <a:gd name="connsiteX1908" fmla="*/ 1311816 w 10502838"/>
              <a:gd name="connsiteY1908" fmla="*/ 4405368 h 6860376"/>
              <a:gd name="connsiteX1909" fmla="*/ 1359051 w 10502838"/>
              <a:gd name="connsiteY1909" fmla="*/ 4405368 h 6860376"/>
              <a:gd name="connsiteX1910" fmla="*/ 1359051 w 10502838"/>
              <a:gd name="connsiteY1910" fmla="*/ 4512394 h 6860376"/>
              <a:gd name="connsiteX1911" fmla="*/ 1466078 w 10502838"/>
              <a:gd name="connsiteY1911" fmla="*/ 4512394 h 6860376"/>
              <a:gd name="connsiteX1912" fmla="*/ 1466078 w 10502838"/>
              <a:gd name="connsiteY1912" fmla="*/ 4559030 h 6860376"/>
              <a:gd name="connsiteX1913" fmla="*/ 1359051 w 10502838"/>
              <a:gd name="connsiteY1913" fmla="*/ 4559030 h 6860376"/>
              <a:gd name="connsiteX1914" fmla="*/ 1359051 w 10502838"/>
              <a:gd name="connsiteY1914" fmla="*/ 4666056 h 6860376"/>
              <a:gd name="connsiteX1915" fmla="*/ 1311816 w 10502838"/>
              <a:gd name="connsiteY1915" fmla="*/ 4666056 h 6860376"/>
              <a:gd name="connsiteX1916" fmla="*/ 1311816 w 10502838"/>
              <a:gd name="connsiteY1916" fmla="*/ 4559030 h 6860376"/>
              <a:gd name="connsiteX1917" fmla="*/ 1204793 w 10502838"/>
              <a:gd name="connsiteY1917" fmla="*/ 4559030 h 6860376"/>
              <a:gd name="connsiteX1918" fmla="*/ 1204793 w 10502838"/>
              <a:gd name="connsiteY1918" fmla="*/ 4512394 h 6860376"/>
              <a:gd name="connsiteX1919" fmla="*/ 1311816 w 10502838"/>
              <a:gd name="connsiteY1919" fmla="*/ 4512394 h 6860376"/>
              <a:gd name="connsiteX1920" fmla="*/ 709726 w 10502838"/>
              <a:gd name="connsiteY1920" fmla="*/ 4405368 h 6860376"/>
              <a:gd name="connsiteX1921" fmla="*/ 756362 w 10502838"/>
              <a:gd name="connsiteY1921" fmla="*/ 4405368 h 6860376"/>
              <a:gd name="connsiteX1922" fmla="*/ 756362 w 10502838"/>
              <a:gd name="connsiteY1922" fmla="*/ 4512394 h 6860376"/>
              <a:gd name="connsiteX1923" fmla="*/ 863388 w 10502838"/>
              <a:gd name="connsiteY1923" fmla="*/ 4512394 h 6860376"/>
              <a:gd name="connsiteX1924" fmla="*/ 863388 w 10502838"/>
              <a:gd name="connsiteY1924" fmla="*/ 4559030 h 6860376"/>
              <a:gd name="connsiteX1925" fmla="*/ 756362 w 10502838"/>
              <a:gd name="connsiteY1925" fmla="*/ 4559030 h 6860376"/>
              <a:gd name="connsiteX1926" fmla="*/ 756362 w 10502838"/>
              <a:gd name="connsiteY1926" fmla="*/ 4666056 h 6860376"/>
              <a:gd name="connsiteX1927" fmla="*/ 709726 w 10502838"/>
              <a:gd name="connsiteY1927" fmla="*/ 4666056 h 6860376"/>
              <a:gd name="connsiteX1928" fmla="*/ 709726 w 10502838"/>
              <a:gd name="connsiteY1928" fmla="*/ 4559030 h 6860376"/>
              <a:gd name="connsiteX1929" fmla="*/ 602701 w 10502838"/>
              <a:gd name="connsiteY1929" fmla="*/ 4559030 h 6860376"/>
              <a:gd name="connsiteX1930" fmla="*/ 602701 w 10502838"/>
              <a:gd name="connsiteY1930" fmla="*/ 4512394 h 6860376"/>
              <a:gd name="connsiteX1931" fmla="*/ 709726 w 10502838"/>
              <a:gd name="connsiteY1931" fmla="*/ 4512394 h 6860376"/>
              <a:gd name="connsiteX1932" fmla="*/ 107035 w 10502838"/>
              <a:gd name="connsiteY1932" fmla="*/ 4405368 h 6860376"/>
              <a:gd name="connsiteX1933" fmla="*/ 154271 w 10502838"/>
              <a:gd name="connsiteY1933" fmla="*/ 4405368 h 6860376"/>
              <a:gd name="connsiteX1934" fmla="*/ 154271 w 10502838"/>
              <a:gd name="connsiteY1934" fmla="*/ 4512394 h 6860376"/>
              <a:gd name="connsiteX1935" fmla="*/ 261297 w 10502838"/>
              <a:gd name="connsiteY1935" fmla="*/ 4512394 h 6860376"/>
              <a:gd name="connsiteX1936" fmla="*/ 261297 w 10502838"/>
              <a:gd name="connsiteY1936" fmla="*/ 4559030 h 6860376"/>
              <a:gd name="connsiteX1937" fmla="*/ 154271 w 10502838"/>
              <a:gd name="connsiteY1937" fmla="*/ 4559030 h 6860376"/>
              <a:gd name="connsiteX1938" fmla="*/ 154271 w 10502838"/>
              <a:gd name="connsiteY1938" fmla="*/ 4666056 h 6860376"/>
              <a:gd name="connsiteX1939" fmla="*/ 107035 w 10502838"/>
              <a:gd name="connsiteY1939" fmla="*/ 4666056 h 6860376"/>
              <a:gd name="connsiteX1940" fmla="*/ 107035 w 10502838"/>
              <a:gd name="connsiteY1940" fmla="*/ 4559030 h 6860376"/>
              <a:gd name="connsiteX1941" fmla="*/ 11 w 10502838"/>
              <a:gd name="connsiteY1941" fmla="*/ 4559030 h 6860376"/>
              <a:gd name="connsiteX1942" fmla="*/ 11 w 10502838"/>
              <a:gd name="connsiteY1942" fmla="*/ 4512394 h 6860376"/>
              <a:gd name="connsiteX1943" fmla="*/ 107035 w 10502838"/>
              <a:gd name="connsiteY1943" fmla="*/ 4512394 h 6860376"/>
              <a:gd name="connsiteX1944" fmla="*/ 10295963 w 10502838"/>
              <a:gd name="connsiteY1944" fmla="*/ 3998791 h 6860376"/>
              <a:gd name="connsiteX1945" fmla="*/ 10275634 w 10502838"/>
              <a:gd name="connsiteY1945" fmla="*/ 4019120 h 6860376"/>
              <a:gd name="connsiteX1946" fmla="*/ 10351568 w 10502838"/>
              <a:gd name="connsiteY1946" fmla="*/ 4095054 h 6860376"/>
              <a:gd name="connsiteX1947" fmla="*/ 10275634 w 10502838"/>
              <a:gd name="connsiteY1947" fmla="*/ 4170988 h 6860376"/>
              <a:gd name="connsiteX1948" fmla="*/ 10295963 w 10502838"/>
              <a:gd name="connsiteY1948" fmla="*/ 4191317 h 6860376"/>
              <a:gd name="connsiteX1949" fmla="*/ 10371897 w 10502838"/>
              <a:gd name="connsiteY1949" fmla="*/ 4115383 h 6860376"/>
              <a:gd name="connsiteX1950" fmla="*/ 10447831 w 10502838"/>
              <a:gd name="connsiteY1950" fmla="*/ 4191317 h 6860376"/>
              <a:gd name="connsiteX1951" fmla="*/ 10468160 w 10502838"/>
              <a:gd name="connsiteY1951" fmla="*/ 4170988 h 6860376"/>
              <a:gd name="connsiteX1952" fmla="*/ 10392226 w 10502838"/>
              <a:gd name="connsiteY1952" fmla="*/ 4095054 h 6860376"/>
              <a:gd name="connsiteX1953" fmla="*/ 10468160 w 10502838"/>
              <a:gd name="connsiteY1953" fmla="*/ 4019120 h 6860376"/>
              <a:gd name="connsiteX1954" fmla="*/ 10447831 w 10502838"/>
              <a:gd name="connsiteY1954" fmla="*/ 3998791 h 6860376"/>
              <a:gd name="connsiteX1955" fmla="*/ 10371897 w 10502838"/>
              <a:gd name="connsiteY1955" fmla="*/ 4074725 h 6860376"/>
              <a:gd name="connsiteX1956" fmla="*/ 9693870 w 10502838"/>
              <a:gd name="connsiteY1956" fmla="*/ 3998791 h 6860376"/>
              <a:gd name="connsiteX1957" fmla="*/ 9673541 w 10502838"/>
              <a:gd name="connsiteY1957" fmla="*/ 4019120 h 6860376"/>
              <a:gd name="connsiteX1958" fmla="*/ 9749475 w 10502838"/>
              <a:gd name="connsiteY1958" fmla="*/ 4095054 h 6860376"/>
              <a:gd name="connsiteX1959" fmla="*/ 9673541 w 10502838"/>
              <a:gd name="connsiteY1959" fmla="*/ 4170988 h 6860376"/>
              <a:gd name="connsiteX1960" fmla="*/ 9693870 w 10502838"/>
              <a:gd name="connsiteY1960" fmla="*/ 4191317 h 6860376"/>
              <a:gd name="connsiteX1961" fmla="*/ 9769804 w 10502838"/>
              <a:gd name="connsiteY1961" fmla="*/ 4115383 h 6860376"/>
              <a:gd name="connsiteX1962" fmla="*/ 9845738 w 10502838"/>
              <a:gd name="connsiteY1962" fmla="*/ 4191317 h 6860376"/>
              <a:gd name="connsiteX1963" fmla="*/ 9866067 w 10502838"/>
              <a:gd name="connsiteY1963" fmla="*/ 4170988 h 6860376"/>
              <a:gd name="connsiteX1964" fmla="*/ 9790133 w 10502838"/>
              <a:gd name="connsiteY1964" fmla="*/ 4095054 h 6860376"/>
              <a:gd name="connsiteX1965" fmla="*/ 9866067 w 10502838"/>
              <a:gd name="connsiteY1965" fmla="*/ 4019120 h 6860376"/>
              <a:gd name="connsiteX1966" fmla="*/ 9845738 w 10502838"/>
              <a:gd name="connsiteY1966" fmla="*/ 3998791 h 6860376"/>
              <a:gd name="connsiteX1967" fmla="*/ 9769804 w 10502838"/>
              <a:gd name="connsiteY1967" fmla="*/ 4074725 h 6860376"/>
              <a:gd name="connsiteX1968" fmla="*/ 9091179 w 10502838"/>
              <a:gd name="connsiteY1968" fmla="*/ 3998791 h 6860376"/>
              <a:gd name="connsiteX1969" fmla="*/ 9070850 w 10502838"/>
              <a:gd name="connsiteY1969" fmla="*/ 4019120 h 6860376"/>
              <a:gd name="connsiteX1970" fmla="*/ 9146785 w 10502838"/>
              <a:gd name="connsiteY1970" fmla="*/ 4095054 h 6860376"/>
              <a:gd name="connsiteX1971" fmla="*/ 9070850 w 10502838"/>
              <a:gd name="connsiteY1971" fmla="*/ 4170988 h 6860376"/>
              <a:gd name="connsiteX1972" fmla="*/ 9091179 w 10502838"/>
              <a:gd name="connsiteY1972" fmla="*/ 4191317 h 6860376"/>
              <a:gd name="connsiteX1973" fmla="*/ 9167113 w 10502838"/>
              <a:gd name="connsiteY1973" fmla="*/ 4115383 h 6860376"/>
              <a:gd name="connsiteX1974" fmla="*/ 9243048 w 10502838"/>
              <a:gd name="connsiteY1974" fmla="*/ 4191317 h 6860376"/>
              <a:gd name="connsiteX1975" fmla="*/ 9263377 w 10502838"/>
              <a:gd name="connsiteY1975" fmla="*/ 4170988 h 6860376"/>
              <a:gd name="connsiteX1976" fmla="*/ 9187442 w 10502838"/>
              <a:gd name="connsiteY1976" fmla="*/ 4095054 h 6860376"/>
              <a:gd name="connsiteX1977" fmla="*/ 9263377 w 10502838"/>
              <a:gd name="connsiteY1977" fmla="*/ 4019120 h 6860376"/>
              <a:gd name="connsiteX1978" fmla="*/ 9243048 w 10502838"/>
              <a:gd name="connsiteY1978" fmla="*/ 3998791 h 6860376"/>
              <a:gd name="connsiteX1979" fmla="*/ 9167113 w 10502838"/>
              <a:gd name="connsiteY1979" fmla="*/ 4074725 h 6860376"/>
              <a:gd name="connsiteX1980" fmla="*/ 8489086 w 10502838"/>
              <a:gd name="connsiteY1980" fmla="*/ 3998791 h 6860376"/>
              <a:gd name="connsiteX1981" fmla="*/ 8468757 w 10502838"/>
              <a:gd name="connsiteY1981" fmla="*/ 4019120 h 6860376"/>
              <a:gd name="connsiteX1982" fmla="*/ 8544691 w 10502838"/>
              <a:gd name="connsiteY1982" fmla="*/ 4095054 h 6860376"/>
              <a:gd name="connsiteX1983" fmla="*/ 8468757 w 10502838"/>
              <a:gd name="connsiteY1983" fmla="*/ 4170988 h 6860376"/>
              <a:gd name="connsiteX1984" fmla="*/ 8489086 w 10502838"/>
              <a:gd name="connsiteY1984" fmla="*/ 4191317 h 6860376"/>
              <a:gd name="connsiteX1985" fmla="*/ 8565020 w 10502838"/>
              <a:gd name="connsiteY1985" fmla="*/ 4115383 h 6860376"/>
              <a:gd name="connsiteX1986" fmla="*/ 8640954 w 10502838"/>
              <a:gd name="connsiteY1986" fmla="*/ 4191317 h 6860376"/>
              <a:gd name="connsiteX1987" fmla="*/ 8661283 w 10502838"/>
              <a:gd name="connsiteY1987" fmla="*/ 4170988 h 6860376"/>
              <a:gd name="connsiteX1988" fmla="*/ 8585349 w 10502838"/>
              <a:gd name="connsiteY1988" fmla="*/ 4095054 h 6860376"/>
              <a:gd name="connsiteX1989" fmla="*/ 8661283 w 10502838"/>
              <a:gd name="connsiteY1989" fmla="*/ 4019120 h 6860376"/>
              <a:gd name="connsiteX1990" fmla="*/ 8640954 w 10502838"/>
              <a:gd name="connsiteY1990" fmla="*/ 3998791 h 6860376"/>
              <a:gd name="connsiteX1991" fmla="*/ 8565020 w 10502838"/>
              <a:gd name="connsiteY1991" fmla="*/ 4074725 h 6860376"/>
              <a:gd name="connsiteX1992" fmla="*/ 7886396 w 10502838"/>
              <a:gd name="connsiteY1992" fmla="*/ 3998791 h 6860376"/>
              <a:gd name="connsiteX1993" fmla="*/ 7866067 w 10502838"/>
              <a:gd name="connsiteY1993" fmla="*/ 4019120 h 6860376"/>
              <a:gd name="connsiteX1994" fmla="*/ 7942001 w 10502838"/>
              <a:gd name="connsiteY1994" fmla="*/ 4095054 h 6860376"/>
              <a:gd name="connsiteX1995" fmla="*/ 7866067 w 10502838"/>
              <a:gd name="connsiteY1995" fmla="*/ 4170988 h 6860376"/>
              <a:gd name="connsiteX1996" fmla="*/ 7886396 w 10502838"/>
              <a:gd name="connsiteY1996" fmla="*/ 4191317 h 6860376"/>
              <a:gd name="connsiteX1997" fmla="*/ 7962330 w 10502838"/>
              <a:gd name="connsiteY1997" fmla="*/ 4115383 h 6860376"/>
              <a:gd name="connsiteX1998" fmla="*/ 8038264 w 10502838"/>
              <a:gd name="connsiteY1998" fmla="*/ 4191317 h 6860376"/>
              <a:gd name="connsiteX1999" fmla="*/ 8058593 w 10502838"/>
              <a:gd name="connsiteY1999" fmla="*/ 4170988 h 6860376"/>
              <a:gd name="connsiteX2000" fmla="*/ 7982659 w 10502838"/>
              <a:gd name="connsiteY2000" fmla="*/ 4095054 h 6860376"/>
              <a:gd name="connsiteX2001" fmla="*/ 8058593 w 10502838"/>
              <a:gd name="connsiteY2001" fmla="*/ 4019120 h 6860376"/>
              <a:gd name="connsiteX2002" fmla="*/ 8038264 w 10502838"/>
              <a:gd name="connsiteY2002" fmla="*/ 3998791 h 6860376"/>
              <a:gd name="connsiteX2003" fmla="*/ 7962330 w 10502838"/>
              <a:gd name="connsiteY2003" fmla="*/ 4074725 h 6860376"/>
              <a:gd name="connsiteX2004" fmla="*/ 7283705 w 10502838"/>
              <a:gd name="connsiteY2004" fmla="*/ 3998791 h 6860376"/>
              <a:gd name="connsiteX2005" fmla="*/ 7263376 w 10502838"/>
              <a:gd name="connsiteY2005" fmla="*/ 4019120 h 6860376"/>
              <a:gd name="connsiteX2006" fmla="*/ 7339310 w 10502838"/>
              <a:gd name="connsiteY2006" fmla="*/ 4095054 h 6860376"/>
              <a:gd name="connsiteX2007" fmla="*/ 7263376 w 10502838"/>
              <a:gd name="connsiteY2007" fmla="*/ 4170988 h 6860376"/>
              <a:gd name="connsiteX2008" fmla="*/ 7283705 w 10502838"/>
              <a:gd name="connsiteY2008" fmla="*/ 4191317 h 6860376"/>
              <a:gd name="connsiteX2009" fmla="*/ 7359639 w 10502838"/>
              <a:gd name="connsiteY2009" fmla="*/ 4115383 h 6860376"/>
              <a:gd name="connsiteX2010" fmla="*/ 7435573 w 10502838"/>
              <a:gd name="connsiteY2010" fmla="*/ 4191317 h 6860376"/>
              <a:gd name="connsiteX2011" fmla="*/ 7455902 w 10502838"/>
              <a:gd name="connsiteY2011" fmla="*/ 4170988 h 6860376"/>
              <a:gd name="connsiteX2012" fmla="*/ 7379968 w 10502838"/>
              <a:gd name="connsiteY2012" fmla="*/ 4095054 h 6860376"/>
              <a:gd name="connsiteX2013" fmla="*/ 7455902 w 10502838"/>
              <a:gd name="connsiteY2013" fmla="*/ 4019120 h 6860376"/>
              <a:gd name="connsiteX2014" fmla="*/ 7435573 w 10502838"/>
              <a:gd name="connsiteY2014" fmla="*/ 3998791 h 6860376"/>
              <a:gd name="connsiteX2015" fmla="*/ 7359639 w 10502838"/>
              <a:gd name="connsiteY2015" fmla="*/ 4074725 h 6860376"/>
              <a:gd name="connsiteX2016" fmla="*/ 6681612 w 10502838"/>
              <a:gd name="connsiteY2016" fmla="*/ 3998791 h 6860376"/>
              <a:gd name="connsiteX2017" fmla="*/ 6661283 w 10502838"/>
              <a:gd name="connsiteY2017" fmla="*/ 4019120 h 6860376"/>
              <a:gd name="connsiteX2018" fmla="*/ 6737217 w 10502838"/>
              <a:gd name="connsiteY2018" fmla="*/ 4095054 h 6860376"/>
              <a:gd name="connsiteX2019" fmla="*/ 6661283 w 10502838"/>
              <a:gd name="connsiteY2019" fmla="*/ 4170988 h 6860376"/>
              <a:gd name="connsiteX2020" fmla="*/ 6681612 w 10502838"/>
              <a:gd name="connsiteY2020" fmla="*/ 4191317 h 6860376"/>
              <a:gd name="connsiteX2021" fmla="*/ 6757546 w 10502838"/>
              <a:gd name="connsiteY2021" fmla="*/ 4115383 h 6860376"/>
              <a:gd name="connsiteX2022" fmla="*/ 6833480 w 10502838"/>
              <a:gd name="connsiteY2022" fmla="*/ 4191317 h 6860376"/>
              <a:gd name="connsiteX2023" fmla="*/ 6853809 w 10502838"/>
              <a:gd name="connsiteY2023" fmla="*/ 4170988 h 6860376"/>
              <a:gd name="connsiteX2024" fmla="*/ 6777875 w 10502838"/>
              <a:gd name="connsiteY2024" fmla="*/ 4095054 h 6860376"/>
              <a:gd name="connsiteX2025" fmla="*/ 6853809 w 10502838"/>
              <a:gd name="connsiteY2025" fmla="*/ 4019120 h 6860376"/>
              <a:gd name="connsiteX2026" fmla="*/ 6833480 w 10502838"/>
              <a:gd name="connsiteY2026" fmla="*/ 3998791 h 6860376"/>
              <a:gd name="connsiteX2027" fmla="*/ 6757546 w 10502838"/>
              <a:gd name="connsiteY2027" fmla="*/ 4074725 h 6860376"/>
              <a:gd name="connsiteX2028" fmla="*/ 6078921 w 10502838"/>
              <a:gd name="connsiteY2028" fmla="*/ 3998791 h 6860376"/>
              <a:gd name="connsiteX2029" fmla="*/ 6058592 w 10502838"/>
              <a:gd name="connsiteY2029" fmla="*/ 4019120 h 6860376"/>
              <a:gd name="connsiteX2030" fmla="*/ 6134526 w 10502838"/>
              <a:gd name="connsiteY2030" fmla="*/ 4095054 h 6860376"/>
              <a:gd name="connsiteX2031" fmla="*/ 6058592 w 10502838"/>
              <a:gd name="connsiteY2031" fmla="*/ 4170988 h 6860376"/>
              <a:gd name="connsiteX2032" fmla="*/ 6078921 w 10502838"/>
              <a:gd name="connsiteY2032" fmla="*/ 4191317 h 6860376"/>
              <a:gd name="connsiteX2033" fmla="*/ 6154855 w 10502838"/>
              <a:gd name="connsiteY2033" fmla="*/ 4115383 h 6860376"/>
              <a:gd name="connsiteX2034" fmla="*/ 6230789 w 10502838"/>
              <a:gd name="connsiteY2034" fmla="*/ 4191317 h 6860376"/>
              <a:gd name="connsiteX2035" fmla="*/ 6251118 w 10502838"/>
              <a:gd name="connsiteY2035" fmla="*/ 4170988 h 6860376"/>
              <a:gd name="connsiteX2036" fmla="*/ 6175184 w 10502838"/>
              <a:gd name="connsiteY2036" fmla="*/ 4095054 h 6860376"/>
              <a:gd name="connsiteX2037" fmla="*/ 6251118 w 10502838"/>
              <a:gd name="connsiteY2037" fmla="*/ 4019120 h 6860376"/>
              <a:gd name="connsiteX2038" fmla="*/ 6230789 w 10502838"/>
              <a:gd name="connsiteY2038" fmla="*/ 3998791 h 6860376"/>
              <a:gd name="connsiteX2039" fmla="*/ 6154855 w 10502838"/>
              <a:gd name="connsiteY2039" fmla="*/ 4074725 h 6860376"/>
              <a:gd name="connsiteX2040" fmla="*/ 5476828 w 10502838"/>
              <a:gd name="connsiteY2040" fmla="*/ 3998791 h 6860376"/>
              <a:gd name="connsiteX2041" fmla="*/ 5456499 w 10502838"/>
              <a:gd name="connsiteY2041" fmla="*/ 4019120 h 6860376"/>
              <a:gd name="connsiteX2042" fmla="*/ 5532433 w 10502838"/>
              <a:gd name="connsiteY2042" fmla="*/ 4095054 h 6860376"/>
              <a:gd name="connsiteX2043" fmla="*/ 5456499 w 10502838"/>
              <a:gd name="connsiteY2043" fmla="*/ 4170988 h 6860376"/>
              <a:gd name="connsiteX2044" fmla="*/ 5476828 w 10502838"/>
              <a:gd name="connsiteY2044" fmla="*/ 4191317 h 6860376"/>
              <a:gd name="connsiteX2045" fmla="*/ 5552762 w 10502838"/>
              <a:gd name="connsiteY2045" fmla="*/ 4115383 h 6860376"/>
              <a:gd name="connsiteX2046" fmla="*/ 5628697 w 10502838"/>
              <a:gd name="connsiteY2046" fmla="*/ 4191317 h 6860376"/>
              <a:gd name="connsiteX2047" fmla="*/ 5649025 w 10502838"/>
              <a:gd name="connsiteY2047" fmla="*/ 4170988 h 6860376"/>
              <a:gd name="connsiteX2048" fmla="*/ 5573091 w 10502838"/>
              <a:gd name="connsiteY2048" fmla="*/ 4095054 h 6860376"/>
              <a:gd name="connsiteX2049" fmla="*/ 5649025 w 10502838"/>
              <a:gd name="connsiteY2049" fmla="*/ 4019120 h 6860376"/>
              <a:gd name="connsiteX2050" fmla="*/ 5628697 w 10502838"/>
              <a:gd name="connsiteY2050" fmla="*/ 3998791 h 6860376"/>
              <a:gd name="connsiteX2051" fmla="*/ 5552762 w 10502838"/>
              <a:gd name="connsiteY2051" fmla="*/ 4074725 h 6860376"/>
              <a:gd name="connsiteX2052" fmla="*/ 4874137 w 10502838"/>
              <a:gd name="connsiteY2052" fmla="*/ 3998791 h 6860376"/>
              <a:gd name="connsiteX2053" fmla="*/ 4853808 w 10502838"/>
              <a:gd name="connsiteY2053" fmla="*/ 4019120 h 6860376"/>
              <a:gd name="connsiteX2054" fmla="*/ 4929742 w 10502838"/>
              <a:gd name="connsiteY2054" fmla="*/ 4095054 h 6860376"/>
              <a:gd name="connsiteX2055" fmla="*/ 4853808 w 10502838"/>
              <a:gd name="connsiteY2055" fmla="*/ 4170988 h 6860376"/>
              <a:gd name="connsiteX2056" fmla="*/ 4874137 w 10502838"/>
              <a:gd name="connsiteY2056" fmla="*/ 4191317 h 6860376"/>
              <a:gd name="connsiteX2057" fmla="*/ 4950071 w 10502838"/>
              <a:gd name="connsiteY2057" fmla="*/ 4115383 h 6860376"/>
              <a:gd name="connsiteX2058" fmla="*/ 5026005 w 10502838"/>
              <a:gd name="connsiteY2058" fmla="*/ 4191317 h 6860376"/>
              <a:gd name="connsiteX2059" fmla="*/ 5046334 w 10502838"/>
              <a:gd name="connsiteY2059" fmla="*/ 4170988 h 6860376"/>
              <a:gd name="connsiteX2060" fmla="*/ 4970400 w 10502838"/>
              <a:gd name="connsiteY2060" fmla="*/ 4095054 h 6860376"/>
              <a:gd name="connsiteX2061" fmla="*/ 5046334 w 10502838"/>
              <a:gd name="connsiteY2061" fmla="*/ 4019120 h 6860376"/>
              <a:gd name="connsiteX2062" fmla="*/ 5026005 w 10502838"/>
              <a:gd name="connsiteY2062" fmla="*/ 3998791 h 6860376"/>
              <a:gd name="connsiteX2063" fmla="*/ 4950071 w 10502838"/>
              <a:gd name="connsiteY2063" fmla="*/ 4074725 h 6860376"/>
              <a:gd name="connsiteX2064" fmla="*/ 4271446 w 10502838"/>
              <a:gd name="connsiteY2064" fmla="*/ 3998791 h 6860376"/>
              <a:gd name="connsiteX2065" fmla="*/ 4251117 w 10502838"/>
              <a:gd name="connsiteY2065" fmla="*/ 4019120 h 6860376"/>
              <a:gd name="connsiteX2066" fmla="*/ 4327052 w 10502838"/>
              <a:gd name="connsiteY2066" fmla="*/ 4095054 h 6860376"/>
              <a:gd name="connsiteX2067" fmla="*/ 4251117 w 10502838"/>
              <a:gd name="connsiteY2067" fmla="*/ 4170988 h 6860376"/>
              <a:gd name="connsiteX2068" fmla="*/ 4271446 w 10502838"/>
              <a:gd name="connsiteY2068" fmla="*/ 4191317 h 6860376"/>
              <a:gd name="connsiteX2069" fmla="*/ 4347380 w 10502838"/>
              <a:gd name="connsiteY2069" fmla="*/ 4115383 h 6860376"/>
              <a:gd name="connsiteX2070" fmla="*/ 4423315 w 10502838"/>
              <a:gd name="connsiteY2070" fmla="*/ 4191317 h 6860376"/>
              <a:gd name="connsiteX2071" fmla="*/ 4443644 w 10502838"/>
              <a:gd name="connsiteY2071" fmla="*/ 4170988 h 6860376"/>
              <a:gd name="connsiteX2072" fmla="*/ 4367709 w 10502838"/>
              <a:gd name="connsiteY2072" fmla="*/ 4095054 h 6860376"/>
              <a:gd name="connsiteX2073" fmla="*/ 4443644 w 10502838"/>
              <a:gd name="connsiteY2073" fmla="*/ 4019120 h 6860376"/>
              <a:gd name="connsiteX2074" fmla="*/ 4423315 w 10502838"/>
              <a:gd name="connsiteY2074" fmla="*/ 3998791 h 6860376"/>
              <a:gd name="connsiteX2075" fmla="*/ 4347380 w 10502838"/>
              <a:gd name="connsiteY2075" fmla="*/ 4074725 h 6860376"/>
              <a:gd name="connsiteX2076" fmla="*/ 3668756 w 10502838"/>
              <a:gd name="connsiteY2076" fmla="*/ 3998791 h 6860376"/>
              <a:gd name="connsiteX2077" fmla="*/ 3648427 w 10502838"/>
              <a:gd name="connsiteY2077" fmla="*/ 4019120 h 6860376"/>
              <a:gd name="connsiteX2078" fmla="*/ 3724361 w 10502838"/>
              <a:gd name="connsiteY2078" fmla="*/ 4095054 h 6860376"/>
              <a:gd name="connsiteX2079" fmla="*/ 3649025 w 10502838"/>
              <a:gd name="connsiteY2079" fmla="*/ 4170988 h 6860376"/>
              <a:gd name="connsiteX2080" fmla="*/ 3669354 w 10502838"/>
              <a:gd name="connsiteY2080" fmla="*/ 4191317 h 6860376"/>
              <a:gd name="connsiteX2081" fmla="*/ 3745288 w 10502838"/>
              <a:gd name="connsiteY2081" fmla="*/ 4115383 h 6860376"/>
              <a:gd name="connsiteX2082" fmla="*/ 3820624 w 10502838"/>
              <a:gd name="connsiteY2082" fmla="*/ 4191317 h 6860376"/>
              <a:gd name="connsiteX2083" fmla="*/ 3840953 w 10502838"/>
              <a:gd name="connsiteY2083" fmla="*/ 4170988 h 6860376"/>
              <a:gd name="connsiteX2084" fmla="*/ 3765019 w 10502838"/>
              <a:gd name="connsiteY2084" fmla="*/ 4095054 h 6860376"/>
              <a:gd name="connsiteX2085" fmla="*/ 3840953 w 10502838"/>
              <a:gd name="connsiteY2085" fmla="*/ 4019120 h 6860376"/>
              <a:gd name="connsiteX2086" fmla="*/ 3820624 w 10502838"/>
              <a:gd name="connsiteY2086" fmla="*/ 3998791 h 6860376"/>
              <a:gd name="connsiteX2087" fmla="*/ 3744690 w 10502838"/>
              <a:gd name="connsiteY2087" fmla="*/ 4074725 h 6860376"/>
              <a:gd name="connsiteX2088" fmla="*/ 3067284 w 10502838"/>
              <a:gd name="connsiteY2088" fmla="*/ 3998791 h 6860376"/>
              <a:gd name="connsiteX2089" fmla="*/ 3046955 w 10502838"/>
              <a:gd name="connsiteY2089" fmla="*/ 4019120 h 6860376"/>
              <a:gd name="connsiteX2090" fmla="*/ 3122889 w 10502838"/>
              <a:gd name="connsiteY2090" fmla="*/ 4095054 h 6860376"/>
              <a:gd name="connsiteX2091" fmla="*/ 3046955 w 10502838"/>
              <a:gd name="connsiteY2091" fmla="*/ 4170988 h 6860376"/>
              <a:gd name="connsiteX2092" fmla="*/ 3067284 w 10502838"/>
              <a:gd name="connsiteY2092" fmla="*/ 4191317 h 6860376"/>
              <a:gd name="connsiteX2093" fmla="*/ 3142621 w 10502838"/>
              <a:gd name="connsiteY2093" fmla="*/ 4115383 h 6860376"/>
              <a:gd name="connsiteX2094" fmla="*/ 3218557 w 10502838"/>
              <a:gd name="connsiteY2094" fmla="*/ 4191317 h 6860376"/>
              <a:gd name="connsiteX2095" fmla="*/ 3238886 w 10502838"/>
              <a:gd name="connsiteY2095" fmla="*/ 4170988 h 6860376"/>
              <a:gd name="connsiteX2096" fmla="*/ 3162950 w 10502838"/>
              <a:gd name="connsiteY2096" fmla="*/ 4095054 h 6860376"/>
              <a:gd name="connsiteX2097" fmla="*/ 3238886 w 10502838"/>
              <a:gd name="connsiteY2097" fmla="*/ 4019120 h 6860376"/>
              <a:gd name="connsiteX2098" fmla="*/ 3218557 w 10502838"/>
              <a:gd name="connsiteY2098" fmla="*/ 3998791 h 6860376"/>
              <a:gd name="connsiteX2099" fmla="*/ 3142621 w 10502838"/>
              <a:gd name="connsiteY2099" fmla="*/ 4074725 h 6860376"/>
              <a:gd name="connsiteX2100" fmla="*/ 2464590 w 10502838"/>
              <a:gd name="connsiteY2100" fmla="*/ 3998791 h 6860376"/>
              <a:gd name="connsiteX2101" fmla="*/ 2444261 w 10502838"/>
              <a:gd name="connsiteY2101" fmla="*/ 4019120 h 6860376"/>
              <a:gd name="connsiteX2102" fmla="*/ 2520196 w 10502838"/>
              <a:gd name="connsiteY2102" fmla="*/ 4095054 h 6860376"/>
              <a:gd name="connsiteX2103" fmla="*/ 2444261 w 10502838"/>
              <a:gd name="connsiteY2103" fmla="*/ 4170988 h 6860376"/>
              <a:gd name="connsiteX2104" fmla="*/ 2464590 w 10502838"/>
              <a:gd name="connsiteY2104" fmla="*/ 4191317 h 6860376"/>
              <a:gd name="connsiteX2105" fmla="*/ 2540525 w 10502838"/>
              <a:gd name="connsiteY2105" fmla="*/ 4115383 h 6860376"/>
              <a:gd name="connsiteX2106" fmla="*/ 2616460 w 10502838"/>
              <a:gd name="connsiteY2106" fmla="*/ 4191317 h 6860376"/>
              <a:gd name="connsiteX2107" fmla="*/ 2636789 w 10502838"/>
              <a:gd name="connsiteY2107" fmla="*/ 4170988 h 6860376"/>
              <a:gd name="connsiteX2108" fmla="*/ 2560854 w 10502838"/>
              <a:gd name="connsiteY2108" fmla="*/ 4095054 h 6860376"/>
              <a:gd name="connsiteX2109" fmla="*/ 2636789 w 10502838"/>
              <a:gd name="connsiteY2109" fmla="*/ 4019120 h 6860376"/>
              <a:gd name="connsiteX2110" fmla="*/ 2616460 w 10502838"/>
              <a:gd name="connsiteY2110" fmla="*/ 3998791 h 6860376"/>
              <a:gd name="connsiteX2111" fmla="*/ 2540525 w 10502838"/>
              <a:gd name="connsiteY2111" fmla="*/ 4074725 h 6860376"/>
              <a:gd name="connsiteX2112" fmla="*/ 1861896 w 10502838"/>
              <a:gd name="connsiteY2112" fmla="*/ 3998791 h 6860376"/>
              <a:gd name="connsiteX2113" fmla="*/ 1841566 w 10502838"/>
              <a:gd name="connsiteY2113" fmla="*/ 4019120 h 6860376"/>
              <a:gd name="connsiteX2114" fmla="*/ 1917501 w 10502838"/>
              <a:gd name="connsiteY2114" fmla="*/ 4095054 h 6860376"/>
              <a:gd name="connsiteX2115" fmla="*/ 1841566 w 10502838"/>
              <a:gd name="connsiteY2115" fmla="*/ 4170988 h 6860376"/>
              <a:gd name="connsiteX2116" fmla="*/ 1861896 w 10502838"/>
              <a:gd name="connsiteY2116" fmla="*/ 4191317 h 6860376"/>
              <a:gd name="connsiteX2117" fmla="*/ 1937830 w 10502838"/>
              <a:gd name="connsiteY2117" fmla="*/ 4115383 h 6860376"/>
              <a:gd name="connsiteX2118" fmla="*/ 2013765 w 10502838"/>
              <a:gd name="connsiteY2118" fmla="*/ 4191317 h 6860376"/>
              <a:gd name="connsiteX2119" fmla="*/ 2034094 w 10502838"/>
              <a:gd name="connsiteY2119" fmla="*/ 4170988 h 6860376"/>
              <a:gd name="connsiteX2120" fmla="*/ 1958159 w 10502838"/>
              <a:gd name="connsiteY2120" fmla="*/ 4095054 h 6860376"/>
              <a:gd name="connsiteX2121" fmla="*/ 2034094 w 10502838"/>
              <a:gd name="connsiteY2121" fmla="*/ 4019120 h 6860376"/>
              <a:gd name="connsiteX2122" fmla="*/ 2013765 w 10502838"/>
              <a:gd name="connsiteY2122" fmla="*/ 3998791 h 6860376"/>
              <a:gd name="connsiteX2123" fmla="*/ 1937830 w 10502838"/>
              <a:gd name="connsiteY2123" fmla="*/ 4074725 h 6860376"/>
              <a:gd name="connsiteX2124" fmla="*/ 657111 w 10502838"/>
              <a:gd name="connsiteY2124" fmla="*/ 3998791 h 6860376"/>
              <a:gd name="connsiteX2125" fmla="*/ 636782 w 10502838"/>
              <a:gd name="connsiteY2125" fmla="*/ 4019120 h 6860376"/>
              <a:gd name="connsiteX2126" fmla="*/ 712716 w 10502838"/>
              <a:gd name="connsiteY2126" fmla="*/ 4095054 h 6860376"/>
              <a:gd name="connsiteX2127" fmla="*/ 636782 w 10502838"/>
              <a:gd name="connsiteY2127" fmla="*/ 4170988 h 6860376"/>
              <a:gd name="connsiteX2128" fmla="*/ 657111 w 10502838"/>
              <a:gd name="connsiteY2128" fmla="*/ 4191317 h 6860376"/>
              <a:gd name="connsiteX2129" fmla="*/ 733045 w 10502838"/>
              <a:gd name="connsiteY2129" fmla="*/ 4115383 h 6860376"/>
              <a:gd name="connsiteX2130" fmla="*/ 808979 w 10502838"/>
              <a:gd name="connsiteY2130" fmla="*/ 4191317 h 6860376"/>
              <a:gd name="connsiteX2131" fmla="*/ 829308 w 10502838"/>
              <a:gd name="connsiteY2131" fmla="*/ 4170988 h 6860376"/>
              <a:gd name="connsiteX2132" fmla="*/ 753374 w 10502838"/>
              <a:gd name="connsiteY2132" fmla="*/ 4095054 h 6860376"/>
              <a:gd name="connsiteX2133" fmla="*/ 829308 w 10502838"/>
              <a:gd name="connsiteY2133" fmla="*/ 4019120 h 6860376"/>
              <a:gd name="connsiteX2134" fmla="*/ 808979 w 10502838"/>
              <a:gd name="connsiteY2134" fmla="*/ 3998791 h 6860376"/>
              <a:gd name="connsiteX2135" fmla="*/ 733045 w 10502838"/>
              <a:gd name="connsiteY2135" fmla="*/ 4074725 h 6860376"/>
              <a:gd name="connsiteX2136" fmla="*/ 1259202 w 10502838"/>
              <a:gd name="connsiteY2136" fmla="*/ 3998790 h 6860376"/>
              <a:gd name="connsiteX2137" fmla="*/ 1238874 w 10502838"/>
              <a:gd name="connsiteY2137" fmla="*/ 4019119 h 6860376"/>
              <a:gd name="connsiteX2138" fmla="*/ 1314806 w 10502838"/>
              <a:gd name="connsiteY2138" fmla="*/ 4095054 h 6860376"/>
              <a:gd name="connsiteX2139" fmla="*/ 1238874 w 10502838"/>
              <a:gd name="connsiteY2139" fmla="*/ 4170988 h 6860376"/>
              <a:gd name="connsiteX2140" fmla="*/ 1259202 w 10502838"/>
              <a:gd name="connsiteY2140" fmla="*/ 4191317 h 6860376"/>
              <a:gd name="connsiteX2141" fmla="*/ 1335734 w 10502838"/>
              <a:gd name="connsiteY2141" fmla="*/ 4115382 h 6860376"/>
              <a:gd name="connsiteX2142" fmla="*/ 1411071 w 10502838"/>
              <a:gd name="connsiteY2142" fmla="*/ 4191317 h 6860376"/>
              <a:gd name="connsiteX2143" fmla="*/ 1431399 w 10502838"/>
              <a:gd name="connsiteY2143" fmla="*/ 4170988 h 6860376"/>
              <a:gd name="connsiteX2144" fmla="*/ 1355465 w 10502838"/>
              <a:gd name="connsiteY2144" fmla="*/ 4095054 h 6860376"/>
              <a:gd name="connsiteX2145" fmla="*/ 1431399 w 10502838"/>
              <a:gd name="connsiteY2145" fmla="*/ 4019119 h 6860376"/>
              <a:gd name="connsiteX2146" fmla="*/ 1411071 w 10502838"/>
              <a:gd name="connsiteY2146" fmla="*/ 3998790 h 6860376"/>
              <a:gd name="connsiteX2147" fmla="*/ 1335135 w 10502838"/>
              <a:gd name="connsiteY2147" fmla="*/ 4074725 h 6860376"/>
              <a:gd name="connsiteX2148" fmla="*/ 55018 w 10502838"/>
              <a:gd name="connsiteY2148" fmla="*/ 3998790 h 6860376"/>
              <a:gd name="connsiteX2149" fmla="*/ 34689 w 10502838"/>
              <a:gd name="connsiteY2149" fmla="*/ 4019119 h 6860376"/>
              <a:gd name="connsiteX2150" fmla="*/ 110623 w 10502838"/>
              <a:gd name="connsiteY2150" fmla="*/ 4095054 h 6860376"/>
              <a:gd name="connsiteX2151" fmla="*/ 34091 w 10502838"/>
              <a:gd name="connsiteY2151" fmla="*/ 4170988 h 6860376"/>
              <a:gd name="connsiteX2152" fmla="*/ 54420 w 10502838"/>
              <a:gd name="connsiteY2152" fmla="*/ 4191317 h 6860376"/>
              <a:gd name="connsiteX2153" fmla="*/ 130354 w 10502838"/>
              <a:gd name="connsiteY2153" fmla="*/ 4115382 h 6860376"/>
              <a:gd name="connsiteX2154" fmla="*/ 206289 w 10502838"/>
              <a:gd name="connsiteY2154" fmla="*/ 4191317 h 6860376"/>
              <a:gd name="connsiteX2155" fmla="*/ 226617 w 10502838"/>
              <a:gd name="connsiteY2155" fmla="*/ 4170988 h 6860376"/>
              <a:gd name="connsiteX2156" fmla="*/ 150683 w 10502838"/>
              <a:gd name="connsiteY2156" fmla="*/ 4095054 h 6860376"/>
              <a:gd name="connsiteX2157" fmla="*/ 226617 w 10502838"/>
              <a:gd name="connsiteY2157" fmla="*/ 4019119 h 6860376"/>
              <a:gd name="connsiteX2158" fmla="*/ 206289 w 10502838"/>
              <a:gd name="connsiteY2158" fmla="*/ 3998790 h 6860376"/>
              <a:gd name="connsiteX2159" fmla="*/ 130354 w 10502838"/>
              <a:gd name="connsiteY2159" fmla="*/ 4074725 h 6860376"/>
              <a:gd name="connsiteX2160" fmla="*/ 1259800 w 10502838"/>
              <a:gd name="connsiteY2160" fmla="*/ 3973678 h 6860376"/>
              <a:gd name="connsiteX2161" fmla="*/ 1335734 w 10502838"/>
              <a:gd name="connsiteY2161" fmla="*/ 4049612 h 6860376"/>
              <a:gd name="connsiteX2162" fmla="*/ 1411668 w 10502838"/>
              <a:gd name="connsiteY2162" fmla="*/ 3973678 h 6860376"/>
              <a:gd name="connsiteX2163" fmla="*/ 1457707 w 10502838"/>
              <a:gd name="connsiteY2163" fmla="*/ 4019717 h 6860376"/>
              <a:gd name="connsiteX2164" fmla="*/ 1381175 w 10502838"/>
              <a:gd name="connsiteY2164" fmla="*/ 4095054 h 6860376"/>
              <a:gd name="connsiteX2165" fmla="*/ 1457109 w 10502838"/>
              <a:gd name="connsiteY2165" fmla="*/ 4170988 h 6860376"/>
              <a:gd name="connsiteX2166" fmla="*/ 1411071 w 10502838"/>
              <a:gd name="connsiteY2166" fmla="*/ 4217026 h 6860376"/>
              <a:gd name="connsiteX2167" fmla="*/ 1335135 w 10502838"/>
              <a:gd name="connsiteY2167" fmla="*/ 4141092 h 6860376"/>
              <a:gd name="connsiteX2168" fmla="*/ 1259800 w 10502838"/>
              <a:gd name="connsiteY2168" fmla="*/ 4216429 h 6860376"/>
              <a:gd name="connsiteX2169" fmla="*/ 1213762 w 10502838"/>
              <a:gd name="connsiteY2169" fmla="*/ 4170390 h 6860376"/>
              <a:gd name="connsiteX2170" fmla="*/ 1289695 w 10502838"/>
              <a:gd name="connsiteY2170" fmla="*/ 4094455 h 6860376"/>
              <a:gd name="connsiteX2171" fmla="*/ 1213762 w 10502838"/>
              <a:gd name="connsiteY2171" fmla="*/ 4019717 h 6860376"/>
              <a:gd name="connsiteX2172" fmla="*/ 55018 w 10502838"/>
              <a:gd name="connsiteY2172" fmla="*/ 3973678 h 6860376"/>
              <a:gd name="connsiteX2173" fmla="*/ 130952 w 10502838"/>
              <a:gd name="connsiteY2173" fmla="*/ 4049612 h 6860376"/>
              <a:gd name="connsiteX2174" fmla="*/ 206886 w 10502838"/>
              <a:gd name="connsiteY2174" fmla="*/ 3973678 h 6860376"/>
              <a:gd name="connsiteX2175" fmla="*/ 252925 w 10502838"/>
              <a:gd name="connsiteY2175" fmla="*/ 4019717 h 6860376"/>
              <a:gd name="connsiteX2176" fmla="*/ 176991 w 10502838"/>
              <a:gd name="connsiteY2176" fmla="*/ 4095651 h 6860376"/>
              <a:gd name="connsiteX2177" fmla="*/ 252925 w 10502838"/>
              <a:gd name="connsiteY2177" fmla="*/ 4171586 h 6860376"/>
              <a:gd name="connsiteX2178" fmla="*/ 206886 w 10502838"/>
              <a:gd name="connsiteY2178" fmla="*/ 4217625 h 6860376"/>
              <a:gd name="connsiteX2179" fmla="*/ 130952 w 10502838"/>
              <a:gd name="connsiteY2179" fmla="*/ 4141690 h 6860376"/>
              <a:gd name="connsiteX2180" fmla="*/ 55018 w 10502838"/>
              <a:gd name="connsiteY2180" fmla="*/ 4216429 h 6860376"/>
              <a:gd name="connsiteX2181" fmla="*/ 8979 w 10502838"/>
              <a:gd name="connsiteY2181" fmla="*/ 4170390 h 6860376"/>
              <a:gd name="connsiteX2182" fmla="*/ 84913 w 10502838"/>
              <a:gd name="connsiteY2182" fmla="*/ 4094455 h 6860376"/>
              <a:gd name="connsiteX2183" fmla="*/ 8979 w 10502838"/>
              <a:gd name="connsiteY2183" fmla="*/ 4019717 h 6860376"/>
              <a:gd name="connsiteX2184" fmla="*/ 10295963 w 10502838"/>
              <a:gd name="connsiteY2184" fmla="*/ 3972483 h 6860376"/>
              <a:gd name="connsiteX2185" fmla="*/ 10371897 w 10502838"/>
              <a:gd name="connsiteY2185" fmla="*/ 4048417 h 6860376"/>
              <a:gd name="connsiteX2186" fmla="*/ 10447831 w 10502838"/>
              <a:gd name="connsiteY2186" fmla="*/ 3972483 h 6860376"/>
              <a:gd name="connsiteX2187" fmla="*/ 10493870 w 10502838"/>
              <a:gd name="connsiteY2187" fmla="*/ 4018522 h 6860376"/>
              <a:gd name="connsiteX2188" fmla="*/ 10417936 w 10502838"/>
              <a:gd name="connsiteY2188" fmla="*/ 4094456 h 6860376"/>
              <a:gd name="connsiteX2189" fmla="*/ 10493870 w 10502838"/>
              <a:gd name="connsiteY2189" fmla="*/ 4170390 h 6860376"/>
              <a:gd name="connsiteX2190" fmla="*/ 10447831 w 10502838"/>
              <a:gd name="connsiteY2190" fmla="*/ 4216429 h 6860376"/>
              <a:gd name="connsiteX2191" fmla="*/ 10371897 w 10502838"/>
              <a:gd name="connsiteY2191" fmla="*/ 4140495 h 6860376"/>
              <a:gd name="connsiteX2192" fmla="*/ 10295963 w 10502838"/>
              <a:gd name="connsiteY2192" fmla="*/ 4216429 h 6860376"/>
              <a:gd name="connsiteX2193" fmla="*/ 10249924 w 10502838"/>
              <a:gd name="connsiteY2193" fmla="*/ 4170390 h 6860376"/>
              <a:gd name="connsiteX2194" fmla="*/ 10325858 w 10502838"/>
              <a:gd name="connsiteY2194" fmla="*/ 4094456 h 6860376"/>
              <a:gd name="connsiteX2195" fmla="*/ 10249924 w 10502838"/>
              <a:gd name="connsiteY2195" fmla="*/ 4018522 h 6860376"/>
              <a:gd name="connsiteX2196" fmla="*/ 9693272 w 10502838"/>
              <a:gd name="connsiteY2196" fmla="*/ 3972483 h 6860376"/>
              <a:gd name="connsiteX2197" fmla="*/ 9769206 w 10502838"/>
              <a:gd name="connsiteY2197" fmla="*/ 4048417 h 6860376"/>
              <a:gd name="connsiteX2198" fmla="*/ 9845140 w 10502838"/>
              <a:gd name="connsiteY2198" fmla="*/ 3972483 h 6860376"/>
              <a:gd name="connsiteX2199" fmla="*/ 9891180 w 10502838"/>
              <a:gd name="connsiteY2199" fmla="*/ 4018522 h 6860376"/>
              <a:gd name="connsiteX2200" fmla="*/ 9815245 w 10502838"/>
              <a:gd name="connsiteY2200" fmla="*/ 4094456 h 6860376"/>
              <a:gd name="connsiteX2201" fmla="*/ 9891180 w 10502838"/>
              <a:gd name="connsiteY2201" fmla="*/ 4170390 h 6860376"/>
              <a:gd name="connsiteX2202" fmla="*/ 9845140 w 10502838"/>
              <a:gd name="connsiteY2202" fmla="*/ 4216429 h 6860376"/>
              <a:gd name="connsiteX2203" fmla="*/ 9769206 w 10502838"/>
              <a:gd name="connsiteY2203" fmla="*/ 4140495 h 6860376"/>
              <a:gd name="connsiteX2204" fmla="*/ 9693272 w 10502838"/>
              <a:gd name="connsiteY2204" fmla="*/ 4216429 h 6860376"/>
              <a:gd name="connsiteX2205" fmla="*/ 9647233 w 10502838"/>
              <a:gd name="connsiteY2205" fmla="*/ 4170390 h 6860376"/>
              <a:gd name="connsiteX2206" fmla="*/ 9723167 w 10502838"/>
              <a:gd name="connsiteY2206" fmla="*/ 4094456 h 6860376"/>
              <a:gd name="connsiteX2207" fmla="*/ 9647233 w 10502838"/>
              <a:gd name="connsiteY2207" fmla="*/ 4018522 h 6860376"/>
              <a:gd name="connsiteX2208" fmla="*/ 9091777 w 10502838"/>
              <a:gd name="connsiteY2208" fmla="*/ 3972483 h 6860376"/>
              <a:gd name="connsiteX2209" fmla="*/ 9167711 w 10502838"/>
              <a:gd name="connsiteY2209" fmla="*/ 4048417 h 6860376"/>
              <a:gd name="connsiteX2210" fmla="*/ 9243645 w 10502838"/>
              <a:gd name="connsiteY2210" fmla="*/ 3972483 h 6860376"/>
              <a:gd name="connsiteX2211" fmla="*/ 9289684 w 10502838"/>
              <a:gd name="connsiteY2211" fmla="*/ 4018522 h 6860376"/>
              <a:gd name="connsiteX2212" fmla="*/ 9213750 w 10502838"/>
              <a:gd name="connsiteY2212" fmla="*/ 4094456 h 6860376"/>
              <a:gd name="connsiteX2213" fmla="*/ 9289684 w 10502838"/>
              <a:gd name="connsiteY2213" fmla="*/ 4170390 h 6860376"/>
              <a:gd name="connsiteX2214" fmla="*/ 9243645 w 10502838"/>
              <a:gd name="connsiteY2214" fmla="*/ 4216429 h 6860376"/>
              <a:gd name="connsiteX2215" fmla="*/ 9167711 w 10502838"/>
              <a:gd name="connsiteY2215" fmla="*/ 4140495 h 6860376"/>
              <a:gd name="connsiteX2216" fmla="*/ 9091777 w 10502838"/>
              <a:gd name="connsiteY2216" fmla="*/ 4216429 h 6860376"/>
              <a:gd name="connsiteX2217" fmla="*/ 9045738 w 10502838"/>
              <a:gd name="connsiteY2217" fmla="*/ 4170390 h 6860376"/>
              <a:gd name="connsiteX2218" fmla="*/ 9121672 w 10502838"/>
              <a:gd name="connsiteY2218" fmla="*/ 4094456 h 6860376"/>
              <a:gd name="connsiteX2219" fmla="*/ 9045738 w 10502838"/>
              <a:gd name="connsiteY2219" fmla="*/ 4018522 h 6860376"/>
              <a:gd name="connsiteX2220" fmla="*/ 8488488 w 10502838"/>
              <a:gd name="connsiteY2220" fmla="*/ 3972483 h 6860376"/>
              <a:gd name="connsiteX2221" fmla="*/ 8564422 w 10502838"/>
              <a:gd name="connsiteY2221" fmla="*/ 4048417 h 6860376"/>
              <a:gd name="connsiteX2222" fmla="*/ 8640356 w 10502838"/>
              <a:gd name="connsiteY2222" fmla="*/ 3972483 h 6860376"/>
              <a:gd name="connsiteX2223" fmla="*/ 8686396 w 10502838"/>
              <a:gd name="connsiteY2223" fmla="*/ 4018522 h 6860376"/>
              <a:gd name="connsiteX2224" fmla="*/ 8610461 w 10502838"/>
              <a:gd name="connsiteY2224" fmla="*/ 4094456 h 6860376"/>
              <a:gd name="connsiteX2225" fmla="*/ 8686396 w 10502838"/>
              <a:gd name="connsiteY2225" fmla="*/ 4170390 h 6860376"/>
              <a:gd name="connsiteX2226" fmla="*/ 8640356 w 10502838"/>
              <a:gd name="connsiteY2226" fmla="*/ 4216429 h 6860376"/>
              <a:gd name="connsiteX2227" fmla="*/ 8564422 w 10502838"/>
              <a:gd name="connsiteY2227" fmla="*/ 4140495 h 6860376"/>
              <a:gd name="connsiteX2228" fmla="*/ 8488488 w 10502838"/>
              <a:gd name="connsiteY2228" fmla="*/ 4216429 h 6860376"/>
              <a:gd name="connsiteX2229" fmla="*/ 8442449 w 10502838"/>
              <a:gd name="connsiteY2229" fmla="*/ 4170390 h 6860376"/>
              <a:gd name="connsiteX2230" fmla="*/ 8518383 w 10502838"/>
              <a:gd name="connsiteY2230" fmla="*/ 4094456 h 6860376"/>
              <a:gd name="connsiteX2231" fmla="*/ 8442449 w 10502838"/>
              <a:gd name="connsiteY2231" fmla="*/ 4018522 h 6860376"/>
              <a:gd name="connsiteX2232" fmla="*/ 7886396 w 10502838"/>
              <a:gd name="connsiteY2232" fmla="*/ 3972483 h 6860376"/>
              <a:gd name="connsiteX2233" fmla="*/ 7962330 w 10502838"/>
              <a:gd name="connsiteY2233" fmla="*/ 4048417 h 6860376"/>
              <a:gd name="connsiteX2234" fmla="*/ 8038264 w 10502838"/>
              <a:gd name="connsiteY2234" fmla="*/ 3972483 h 6860376"/>
              <a:gd name="connsiteX2235" fmla="*/ 8084303 w 10502838"/>
              <a:gd name="connsiteY2235" fmla="*/ 4018522 h 6860376"/>
              <a:gd name="connsiteX2236" fmla="*/ 8008369 w 10502838"/>
              <a:gd name="connsiteY2236" fmla="*/ 4094456 h 6860376"/>
              <a:gd name="connsiteX2237" fmla="*/ 8084303 w 10502838"/>
              <a:gd name="connsiteY2237" fmla="*/ 4170390 h 6860376"/>
              <a:gd name="connsiteX2238" fmla="*/ 8038264 w 10502838"/>
              <a:gd name="connsiteY2238" fmla="*/ 4216429 h 6860376"/>
              <a:gd name="connsiteX2239" fmla="*/ 7962330 w 10502838"/>
              <a:gd name="connsiteY2239" fmla="*/ 4140495 h 6860376"/>
              <a:gd name="connsiteX2240" fmla="*/ 7886396 w 10502838"/>
              <a:gd name="connsiteY2240" fmla="*/ 4216429 h 6860376"/>
              <a:gd name="connsiteX2241" fmla="*/ 7840357 w 10502838"/>
              <a:gd name="connsiteY2241" fmla="*/ 4170390 h 6860376"/>
              <a:gd name="connsiteX2242" fmla="*/ 7916291 w 10502838"/>
              <a:gd name="connsiteY2242" fmla="*/ 4094456 h 6860376"/>
              <a:gd name="connsiteX2243" fmla="*/ 7840357 w 10502838"/>
              <a:gd name="connsiteY2243" fmla="*/ 4018522 h 6860376"/>
              <a:gd name="connsiteX2244" fmla="*/ 7283705 w 10502838"/>
              <a:gd name="connsiteY2244" fmla="*/ 3972483 h 6860376"/>
              <a:gd name="connsiteX2245" fmla="*/ 7359639 w 10502838"/>
              <a:gd name="connsiteY2245" fmla="*/ 4048417 h 6860376"/>
              <a:gd name="connsiteX2246" fmla="*/ 7435573 w 10502838"/>
              <a:gd name="connsiteY2246" fmla="*/ 3972483 h 6860376"/>
              <a:gd name="connsiteX2247" fmla="*/ 7481613 w 10502838"/>
              <a:gd name="connsiteY2247" fmla="*/ 4018522 h 6860376"/>
              <a:gd name="connsiteX2248" fmla="*/ 7405678 w 10502838"/>
              <a:gd name="connsiteY2248" fmla="*/ 4094456 h 6860376"/>
              <a:gd name="connsiteX2249" fmla="*/ 7481613 w 10502838"/>
              <a:gd name="connsiteY2249" fmla="*/ 4170390 h 6860376"/>
              <a:gd name="connsiteX2250" fmla="*/ 7435573 w 10502838"/>
              <a:gd name="connsiteY2250" fmla="*/ 4216429 h 6860376"/>
              <a:gd name="connsiteX2251" fmla="*/ 7359639 w 10502838"/>
              <a:gd name="connsiteY2251" fmla="*/ 4140495 h 6860376"/>
              <a:gd name="connsiteX2252" fmla="*/ 7283705 w 10502838"/>
              <a:gd name="connsiteY2252" fmla="*/ 4216429 h 6860376"/>
              <a:gd name="connsiteX2253" fmla="*/ 7237666 w 10502838"/>
              <a:gd name="connsiteY2253" fmla="*/ 4170390 h 6860376"/>
              <a:gd name="connsiteX2254" fmla="*/ 7313600 w 10502838"/>
              <a:gd name="connsiteY2254" fmla="*/ 4094456 h 6860376"/>
              <a:gd name="connsiteX2255" fmla="*/ 7237666 w 10502838"/>
              <a:gd name="connsiteY2255" fmla="*/ 4018522 h 6860376"/>
              <a:gd name="connsiteX2256" fmla="*/ 6681612 w 10502838"/>
              <a:gd name="connsiteY2256" fmla="*/ 3972483 h 6860376"/>
              <a:gd name="connsiteX2257" fmla="*/ 6757546 w 10502838"/>
              <a:gd name="connsiteY2257" fmla="*/ 4048417 h 6860376"/>
              <a:gd name="connsiteX2258" fmla="*/ 6833480 w 10502838"/>
              <a:gd name="connsiteY2258" fmla="*/ 3972483 h 6860376"/>
              <a:gd name="connsiteX2259" fmla="*/ 6879519 w 10502838"/>
              <a:gd name="connsiteY2259" fmla="*/ 4018522 h 6860376"/>
              <a:gd name="connsiteX2260" fmla="*/ 6803585 w 10502838"/>
              <a:gd name="connsiteY2260" fmla="*/ 4094456 h 6860376"/>
              <a:gd name="connsiteX2261" fmla="*/ 6879519 w 10502838"/>
              <a:gd name="connsiteY2261" fmla="*/ 4170390 h 6860376"/>
              <a:gd name="connsiteX2262" fmla="*/ 6833480 w 10502838"/>
              <a:gd name="connsiteY2262" fmla="*/ 4216429 h 6860376"/>
              <a:gd name="connsiteX2263" fmla="*/ 6757546 w 10502838"/>
              <a:gd name="connsiteY2263" fmla="*/ 4140495 h 6860376"/>
              <a:gd name="connsiteX2264" fmla="*/ 6681612 w 10502838"/>
              <a:gd name="connsiteY2264" fmla="*/ 4216429 h 6860376"/>
              <a:gd name="connsiteX2265" fmla="*/ 6635573 w 10502838"/>
              <a:gd name="connsiteY2265" fmla="*/ 4170390 h 6860376"/>
              <a:gd name="connsiteX2266" fmla="*/ 6711507 w 10502838"/>
              <a:gd name="connsiteY2266" fmla="*/ 4094456 h 6860376"/>
              <a:gd name="connsiteX2267" fmla="*/ 6635573 w 10502838"/>
              <a:gd name="connsiteY2267" fmla="*/ 4018522 h 6860376"/>
              <a:gd name="connsiteX2268" fmla="*/ 6078921 w 10502838"/>
              <a:gd name="connsiteY2268" fmla="*/ 3972483 h 6860376"/>
              <a:gd name="connsiteX2269" fmla="*/ 6154855 w 10502838"/>
              <a:gd name="connsiteY2269" fmla="*/ 4048417 h 6860376"/>
              <a:gd name="connsiteX2270" fmla="*/ 6230789 w 10502838"/>
              <a:gd name="connsiteY2270" fmla="*/ 3972483 h 6860376"/>
              <a:gd name="connsiteX2271" fmla="*/ 6276829 w 10502838"/>
              <a:gd name="connsiteY2271" fmla="*/ 4018522 h 6860376"/>
              <a:gd name="connsiteX2272" fmla="*/ 6200894 w 10502838"/>
              <a:gd name="connsiteY2272" fmla="*/ 4094456 h 6860376"/>
              <a:gd name="connsiteX2273" fmla="*/ 6276829 w 10502838"/>
              <a:gd name="connsiteY2273" fmla="*/ 4170390 h 6860376"/>
              <a:gd name="connsiteX2274" fmla="*/ 6230789 w 10502838"/>
              <a:gd name="connsiteY2274" fmla="*/ 4216429 h 6860376"/>
              <a:gd name="connsiteX2275" fmla="*/ 6154855 w 10502838"/>
              <a:gd name="connsiteY2275" fmla="*/ 4140495 h 6860376"/>
              <a:gd name="connsiteX2276" fmla="*/ 6078921 w 10502838"/>
              <a:gd name="connsiteY2276" fmla="*/ 4216429 h 6860376"/>
              <a:gd name="connsiteX2277" fmla="*/ 6032882 w 10502838"/>
              <a:gd name="connsiteY2277" fmla="*/ 4170390 h 6860376"/>
              <a:gd name="connsiteX2278" fmla="*/ 6108816 w 10502838"/>
              <a:gd name="connsiteY2278" fmla="*/ 4094456 h 6860376"/>
              <a:gd name="connsiteX2279" fmla="*/ 6032882 w 10502838"/>
              <a:gd name="connsiteY2279" fmla="*/ 4018522 h 6860376"/>
              <a:gd name="connsiteX2280" fmla="*/ 5476828 w 10502838"/>
              <a:gd name="connsiteY2280" fmla="*/ 3972483 h 6860376"/>
              <a:gd name="connsiteX2281" fmla="*/ 5552762 w 10502838"/>
              <a:gd name="connsiteY2281" fmla="*/ 4048417 h 6860376"/>
              <a:gd name="connsiteX2282" fmla="*/ 5628697 w 10502838"/>
              <a:gd name="connsiteY2282" fmla="*/ 3972483 h 6860376"/>
              <a:gd name="connsiteX2283" fmla="*/ 5674735 w 10502838"/>
              <a:gd name="connsiteY2283" fmla="*/ 4018522 h 6860376"/>
              <a:gd name="connsiteX2284" fmla="*/ 5598801 w 10502838"/>
              <a:gd name="connsiteY2284" fmla="*/ 4094456 h 6860376"/>
              <a:gd name="connsiteX2285" fmla="*/ 5674735 w 10502838"/>
              <a:gd name="connsiteY2285" fmla="*/ 4170390 h 6860376"/>
              <a:gd name="connsiteX2286" fmla="*/ 5628099 w 10502838"/>
              <a:gd name="connsiteY2286" fmla="*/ 4216429 h 6860376"/>
              <a:gd name="connsiteX2287" fmla="*/ 5552164 w 10502838"/>
              <a:gd name="connsiteY2287" fmla="*/ 4140495 h 6860376"/>
              <a:gd name="connsiteX2288" fmla="*/ 5476828 w 10502838"/>
              <a:gd name="connsiteY2288" fmla="*/ 4216429 h 6860376"/>
              <a:gd name="connsiteX2289" fmla="*/ 5430789 w 10502838"/>
              <a:gd name="connsiteY2289" fmla="*/ 4170390 h 6860376"/>
              <a:gd name="connsiteX2290" fmla="*/ 5506723 w 10502838"/>
              <a:gd name="connsiteY2290" fmla="*/ 4094456 h 6860376"/>
              <a:gd name="connsiteX2291" fmla="*/ 5430789 w 10502838"/>
              <a:gd name="connsiteY2291" fmla="*/ 4018522 h 6860376"/>
              <a:gd name="connsiteX2292" fmla="*/ 4874137 w 10502838"/>
              <a:gd name="connsiteY2292" fmla="*/ 3972483 h 6860376"/>
              <a:gd name="connsiteX2293" fmla="*/ 4950071 w 10502838"/>
              <a:gd name="connsiteY2293" fmla="*/ 4048417 h 6860376"/>
              <a:gd name="connsiteX2294" fmla="*/ 5026005 w 10502838"/>
              <a:gd name="connsiteY2294" fmla="*/ 3972483 h 6860376"/>
              <a:gd name="connsiteX2295" fmla="*/ 5072044 w 10502838"/>
              <a:gd name="connsiteY2295" fmla="*/ 4018522 h 6860376"/>
              <a:gd name="connsiteX2296" fmla="*/ 4996110 w 10502838"/>
              <a:gd name="connsiteY2296" fmla="*/ 4094456 h 6860376"/>
              <a:gd name="connsiteX2297" fmla="*/ 5072044 w 10502838"/>
              <a:gd name="connsiteY2297" fmla="*/ 4170390 h 6860376"/>
              <a:gd name="connsiteX2298" fmla="*/ 5026005 w 10502838"/>
              <a:gd name="connsiteY2298" fmla="*/ 4216429 h 6860376"/>
              <a:gd name="connsiteX2299" fmla="*/ 4950071 w 10502838"/>
              <a:gd name="connsiteY2299" fmla="*/ 4140495 h 6860376"/>
              <a:gd name="connsiteX2300" fmla="*/ 4874137 w 10502838"/>
              <a:gd name="connsiteY2300" fmla="*/ 4216429 h 6860376"/>
              <a:gd name="connsiteX2301" fmla="*/ 4828098 w 10502838"/>
              <a:gd name="connsiteY2301" fmla="*/ 4170390 h 6860376"/>
              <a:gd name="connsiteX2302" fmla="*/ 4904032 w 10502838"/>
              <a:gd name="connsiteY2302" fmla="*/ 4094456 h 6860376"/>
              <a:gd name="connsiteX2303" fmla="*/ 4828098 w 10502838"/>
              <a:gd name="connsiteY2303" fmla="*/ 4018522 h 6860376"/>
              <a:gd name="connsiteX2304" fmla="*/ 4272044 w 10502838"/>
              <a:gd name="connsiteY2304" fmla="*/ 3972483 h 6860376"/>
              <a:gd name="connsiteX2305" fmla="*/ 4347978 w 10502838"/>
              <a:gd name="connsiteY2305" fmla="*/ 4048417 h 6860376"/>
              <a:gd name="connsiteX2306" fmla="*/ 4423913 w 10502838"/>
              <a:gd name="connsiteY2306" fmla="*/ 3972483 h 6860376"/>
              <a:gd name="connsiteX2307" fmla="*/ 4469951 w 10502838"/>
              <a:gd name="connsiteY2307" fmla="*/ 4018522 h 6860376"/>
              <a:gd name="connsiteX2308" fmla="*/ 4394017 w 10502838"/>
              <a:gd name="connsiteY2308" fmla="*/ 4094456 h 6860376"/>
              <a:gd name="connsiteX2309" fmla="*/ 4469951 w 10502838"/>
              <a:gd name="connsiteY2309" fmla="*/ 4170390 h 6860376"/>
              <a:gd name="connsiteX2310" fmla="*/ 4423913 w 10502838"/>
              <a:gd name="connsiteY2310" fmla="*/ 4216429 h 6860376"/>
              <a:gd name="connsiteX2311" fmla="*/ 4347978 w 10502838"/>
              <a:gd name="connsiteY2311" fmla="*/ 4140495 h 6860376"/>
              <a:gd name="connsiteX2312" fmla="*/ 4272044 w 10502838"/>
              <a:gd name="connsiteY2312" fmla="*/ 4216429 h 6860376"/>
              <a:gd name="connsiteX2313" fmla="*/ 4226005 w 10502838"/>
              <a:gd name="connsiteY2313" fmla="*/ 4170390 h 6860376"/>
              <a:gd name="connsiteX2314" fmla="*/ 4301939 w 10502838"/>
              <a:gd name="connsiteY2314" fmla="*/ 4094456 h 6860376"/>
              <a:gd name="connsiteX2315" fmla="*/ 4226005 w 10502838"/>
              <a:gd name="connsiteY2315" fmla="*/ 4018522 h 6860376"/>
              <a:gd name="connsiteX2316" fmla="*/ 3668756 w 10502838"/>
              <a:gd name="connsiteY2316" fmla="*/ 3972483 h 6860376"/>
              <a:gd name="connsiteX2317" fmla="*/ 3744690 w 10502838"/>
              <a:gd name="connsiteY2317" fmla="*/ 4048417 h 6860376"/>
              <a:gd name="connsiteX2318" fmla="*/ 3820624 w 10502838"/>
              <a:gd name="connsiteY2318" fmla="*/ 3972483 h 6860376"/>
              <a:gd name="connsiteX2319" fmla="*/ 3866663 w 10502838"/>
              <a:gd name="connsiteY2319" fmla="*/ 4018522 h 6860376"/>
              <a:gd name="connsiteX2320" fmla="*/ 3790729 w 10502838"/>
              <a:gd name="connsiteY2320" fmla="*/ 4094456 h 6860376"/>
              <a:gd name="connsiteX2321" fmla="*/ 3866663 w 10502838"/>
              <a:gd name="connsiteY2321" fmla="*/ 4170390 h 6860376"/>
              <a:gd name="connsiteX2322" fmla="*/ 3820624 w 10502838"/>
              <a:gd name="connsiteY2322" fmla="*/ 4216429 h 6860376"/>
              <a:gd name="connsiteX2323" fmla="*/ 3744690 w 10502838"/>
              <a:gd name="connsiteY2323" fmla="*/ 4140495 h 6860376"/>
              <a:gd name="connsiteX2324" fmla="*/ 3668756 w 10502838"/>
              <a:gd name="connsiteY2324" fmla="*/ 4216429 h 6860376"/>
              <a:gd name="connsiteX2325" fmla="*/ 3622717 w 10502838"/>
              <a:gd name="connsiteY2325" fmla="*/ 4170390 h 6860376"/>
              <a:gd name="connsiteX2326" fmla="*/ 3698651 w 10502838"/>
              <a:gd name="connsiteY2326" fmla="*/ 4094456 h 6860376"/>
              <a:gd name="connsiteX2327" fmla="*/ 3622717 w 10502838"/>
              <a:gd name="connsiteY2327" fmla="*/ 4018522 h 6860376"/>
              <a:gd name="connsiteX2328" fmla="*/ 3067284 w 10502838"/>
              <a:gd name="connsiteY2328" fmla="*/ 3972483 h 6860376"/>
              <a:gd name="connsiteX2329" fmla="*/ 3143218 w 10502838"/>
              <a:gd name="connsiteY2329" fmla="*/ 4048417 h 6860376"/>
              <a:gd name="connsiteX2330" fmla="*/ 3219155 w 10502838"/>
              <a:gd name="connsiteY2330" fmla="*/ 3972483 h 6860376"/>
              <a:gd name="connsiteX2331" fmla="*/ 3265193 w 10502838"/>
              <a:gd name="connsiteY2331" fmla="*/ 4018522 h 6860376"/>
              <a:gd name="connsiteX2332" fmla="*/ 3189258 w 10502838"/>
              <a:gd name="connsiteY2332" fmla="*/ 4094456 h 6860376"/>
              <a:gd name="connsiteX2333" fmla="*/ 3265193 w 10502838"/>
              <a:gd name="connsiteY2333" fmla="*/ 4170390 h 6860376"/>
              <a:gd name="connsiteX2334" fmla="*/ 3218557 w 10502838"/>
              <a:gd name="connsiteY2334" fmla="*/ 4216429 h 6860376"/>
              <a:gd name="connsiteX2335" fmla="*/ 3142621 w 10502838"/>
              <a:gd name="connsiteY2335" fmla="*/ 4140495 h 6860376"/>
              <a:gd name="connsiteX2336" fmla="*/ 3067284 w 10502838"/>
              <a:gd name="connsiteY2336" fmla="*/ 4216429 h 6860376"/>
              <a:gd name="connsiteX2337" fmla="*/ 3021245 w 10502838"/>
              <a:gd name="connsiteY2337" fmla="*/ 4170390 h 6860376"/>
              <a:gd name="connsiteX2338" fmla="*/ 3097179 w 10502838"/>
              <a:gd name="connsiteY2338" fmla="*/ 4094456 h 6860376"/>
              <a:gd name="connsiteX2339" fmla="*/ 3021245 w 10502838"/>
              <a:gd name="connsiteY2339" fmla="*/ 4018522 h 6860376"/>
              <a:gd name="connsiteX2340" fmla="*/ 2464590 w 10502838"/>
              <a:gd name="connsiteY2340" fmla="*/ 3972483 h 6860376"/>
              <a:gd name="connsiteX2341" fmla="*/ 2540525 w 10502838"/>
              <a:gd name="connsiteY2341" fmla="*/ 4048417 h 6860376"/>
              <a:gd name="connsiteX2342" fmla="*/ 2616460 w 10502838"/>
              <a:gd name="connsiteY2342" fmla="*/ 3972483 h 6860376"/>
              <a:gd name="connsiteX2343" fmla="*/ 2662499 w 10502838"/>
              <a:gd name="connsiteY2343" fmla="*/ 4018522 h 6860376"/>
              <a:gd name="connsiteX2344" fmla="*/ 2586565 w 10502838"/>
              <a:gd name="connsiteY2344" fmla="*/ 4094456 h 6860376"/>
              <a:gd name="connsiteX2345" fmla="*/ 2662499 w 10502838"/>
              <a:gd name="connsiteY2345" fmla="*/ 4170390 h 6860376"/>
              <a:gd name="connsiteX2346" fmla="*/ 2616460 w 10502838"/>
              <a:gd name="connsiteY2346" fmla="*/ 4216429 h 6860376"/>
              <a:gd name="connsiteX2347" fmla="*/ 2540525 w 10502838"/>
              <a:gd name="connsiteY2347" fmla="*/ 4140495 h 6860376"/>
              <a:gd name="connsiteX2348" fmla="*/ 2464590 w 10502838"/>
              <a:gd name="connsiteY2348" fmla="*/ 4216429 h 6860376"/>
              <a:gd name="connsiteX2349" fmla="*/ 2418551 w 10502838"/>
              <a:gd name="connsiteY2349" fmla="*/ 4170390 h 6860376"/>
              <a:gd name="connsiteX2350" fmla="*/ 2494485 w 10502838"/>
              <a:gd name="connsiteY2350" fmla="*/ 4094456 h 6860376"/>
              <a:gd name="connsiteX2351" fmla="*/ 2418551 w 10502838"/>
              <a:gd name="connsiteY2351" fmla="*/ 4018522 h 6860376"/>
              <a:gd name="connsiteX2352" fmla="*/ 1861896 w 10502838"/>
              <a:gd name="connsiteY2352" fmla="*/ 3972483 h 6860376"/>
              <a:gd name="connsiteX2353" fmla="*/ 1937830 w 10502838"/>
              <a:gd name="connsiteY2353" fmla="*/ 4048417 h 6860376"/>
              <a:gd name="connsiteX2354" fmla="*/ 2013765 w 10502838"/>
              <a:gd name="connsiteY2354" fmla="*/ 3972483 h 6860376"/>
              <a:gd name="connsiteX2355" fmla="*/ 2059804 w 10502838"/>
              <a:gd name="connsiteY2355" fmla="*/ 4018522 h 6860376"/>
              <a:gd name="connsiteX2356" fmla="*/ 1983870 w 10502838"/>
              <a:gd name="connsiteY2356" fmla="*/ 4094456 h 6860376"/>
              <a:gd name="connsiteX2357" fmla="*/ 2059804 w 10502838"/>
              <a:gd name="connsiteY2357" fmla="*/ 4170390 h 6860376"/>
              <a:gd name="connsiteX2358" fmla="*/ 2013765 w 10502838"/>
              <a:gd name="connsiteY2358" fmla="*/ 4216429 h 6860376"/>
              <a:gd name="connsiteX2359" fmla="*/ 1937830 w 10502838"/>
              <a:gd name="connsiteY2359" fmla="*/ 4140495 h 6860376"/>
              <a:gd name="connsiteX2360" fmla="*/ 1861896 w 10502838"/>
              <a:gd name="connsiteY2360" fmla="*/ 4216429 h 6860376"/>
              <a:gd name="connsiteX2361" fmla="*/ 1815856 w 10502838"/>
              <a:gd name="connsiteY2361" fmla="*/ 4170390 h 6860376"/>
              <a:gd name="connsiteX2362" fmla="*/ 1891792 w 10502838"/>
              <a:gd name="connsiteY2362" fmla="*/ 4094456 h 6860376"/>
              <a:gd name="connsiteX2363" fmla="*/ 1815856 w 10502838"/>
              <a:gd name="connsiteY2363" fmla="*/ 4018522 h 6860376"/>
              <a:gd name="connsiteX2364" fmla="*/ 657111 w 10502838"/>
              <a:gd name="connsiteY2364" fmla="*/ 3972483 h 6860376"/>
              <a:gd name="connsiteX2365" fmla="*/ 733045 w 10502838"/>
              <a:gd name="connsiteY2365" fmla="*/ 4048417 h 6860376"/>
              <a:gd name="connsiteX2366" fmla="*/ 808979 w 10502838"/>
              <a:gd name="connsiteY2366" fmla="*/ 3972483 h 6860376"/>
              <a:gd name="connsiteX2367" fmla="*/ 855018 w 10502838"/>
              <a:gd name="connsiteY2367" fmla="*/ 4018522 h 6860376"/>
              <a:gd name="connsiteX2368" fmla="*/ 779084 w 10502838"/>
              <a:gd name="connsiteY2368" fmla="*/ 4094456 h 6860376"/>
              <a:gd name="connsiteX2369" fmla="*/ 855018 w 10502838"/>
              <a:gd name="connsiteY2369" fmla="*/ 4170390 h 6860376"/>
              <a:gd name="connsiteX2370" fmla="*/ 808979 w 10502838"/>
              <a:gd name="connsiteY2370" fmla="*/ 4216429 h 6860376"/>
              <a:gd name="connsiteX2371" fmla="*/ 733045 w 10502838"/>
              <a:gd name="connsiteY2371" fmla="*/ 4140495 h 6860376"/>
              <a:gd name="connsiteX2372" fmla="*/ 657111 w 10502838"/>
              <a:gd name="connsiteY2372" fmla="*/ 4216429 h 6860376"/>
              <a:gd name="connsiteX2373" fmla="*/ 611072 w 10502838"/>
              <a:gd name="connsiteY2373" fmla="*/ 4170390 h 6860376"/>
              <a:gd name="connsiteX2374" fmla="*/ 687006 w 10502838"/>
              <a:gd name="connsiteY2374" fmla="*/ 4094456 h 6860376"/>
              <a:gd name="connsiteX2375" fmla="*/ 611072 w 10502838"/>
              <a:gd name="connsiteY2375" fmla="*/ 4018522 h 6860376"/>
              <a:gd name="connsiteX2376" fmla="*/ 10348579 w 10502838"/>
              <a:gd name="connsiteY2376" fmla="*/ 3524052 h 6860376"/>
              <a:gd name="connsiteX2377" fmla="*/ 10395813 w 10502838"/>
              <a:gd name="connsiteY2377" fmla="*/ 3524052 h 6860376"/>
              <a:gd name="connsiteX2378" fmla="*/ 10395813 w 10502838"/>
              <a:gd name="connsiteY2378" fmla="*/ 3631077 h 6860376"/>
              <a:gd name="connsiteX2379" fmla="*/ 10502838 w 10502838"/>
              <a:gd name="connsiteY2379" fmla="*/ 3631077 h 6860376"/>
              <a:gd name="connsiteX2380" fmla="*/ 10502838 w 10502838"/>
              <a:gd name="connsiteY2380" fmla="*/ 3678312 h 6860376"/>
              <a:gd name="connsiteX2381" fmla="*/ 10395813 w 10502838"/>
              <a:gd name="connsiteY2381" fmla="*/ 3678312 h 6860376"/>
              <a:gd name="connsiteX2382" fmla="*/ 10395813 w 10502838"/>
              <a:gd name="connsiteY2382" fmla="*/ 3785337 h 6860376"/>
              <a:gd name="connsiteX2383" fmla="*/ 10348579 w 10502838"/>
              <a:gd name="connsiteY2383" fmla="*/ 3785337 h 6860376"/>
              <a:gd name="connsiteX2384" fmla="*/ 10348579 w 10502838"/>
              <a:gd name="connsiteY2384" fmla="*/ 3678312 h 6860376"/>
              <a:gd name="connsiteX2385" fmla="*/ 10241553 w 10502838"/>
              <a:gd name="connsiteY2385" fmla="*/ 3678312 h 6860376"/>
              <a:gd name="connsiteX2386" fmla="*/ 10241553 w 10502838"/>
              <a:gd name="connsiteY2386" fmla="*/ 3631077 h 6860376"/>
              <a:gd name="connsiteX2387" fmla="*/ 10348579 w 10502838"/>
              <a:gd name="connsiteY2387" fmla="*/ 3631077 h 6860376"/>
              <a:gd name="connsiteX2388" fmla="*/ 9746486 w 10502838"/>
              <a:gd name="connsiteY2388" fmla="*/ 3524052 h 6860376"/>
              <a:gd name="connsiteX2389" fmla="*/ 9793123 w 10502838"/>
              <a:gd name="connsiteY2389" fmla="*/ 3524052 h 6860376"/>
              <a:gd name="connsiteX2390" fmla="*/ 9793123 w 10502838"/>
              <a:gd name="connsiteY2390" fmla="*/ 3631077 h 6860376"/>
              <a:gd name="connsiteX2391" fmla="*/ 9900148 w 10502838"/>
              <a:gd name="connsiteY2391" fmla="*/ 3631077 h 6860376"/>
              <a:gd name="connsiteX2392" fmla="*/ 9900148 w 10502838"/>
              <a:gd name="connsiteY2392" fmla="*/ 3678312 h 6860376"/>
              <a:gd name="connsiteX2393" fmla="*/ 9793123 w 10502838"/>
              <a:gd name="connsiteY2393" fmla="*/ 3678312 h 6860376"/>
              <a:gd name="connsiteX2394" fmla="*/ 9793123 w 10502838"/>
              <a:gd name="connsiteY2394" fmla="*/ 3785337 h 6860376"/>
              <a:gd name="connsiteX2395" fmla="*/ 9746486 w 10502838"/>
              <a:gd name="connsiteY2395" fmla="*/ 3785337 h 6860376"/>
              <a:gd name="connsiteX2396" fmla="*/ 9746486 w 10502838"/>
              <a:gd name="connsiteY2396" fmla="*/ 3678312 h 6860376"/>
              <a:gd name="connsiteX2397" fmla="*/ 9639460 w 10502838"/>
              <a:gd name="connsiteY2397" fmla="*/ 3678312 h 6860376"/>
              <a:gd name="connsiteX2398" fmla="*/ 9639460 w 10502838"/>
              <a:gd name="connsiteY2398" fmla="*/ 3631077 h 6860376"/>
              <a:gd name="connsiteX2399" fmla="*/ 9746486 w 10502838"/>
              <a:gd name="connsiteY2399" fmla="*/ 3631077 h 6860376"/>
              <a:gd name="connsiteX2400" fmla="*/ 9143796 w 10502838"/>
              <a:gd name="connsiteY2400" fmla="*/ 3524052 h 6860376"/>
              <a:gd name="connsiteX2401" fmla="*/ 9191030 w 10502838"/>
              <a:gd name="connsiteY2401" fmla="*/ 3524052 h 6860376"/>
              <a:gd name="connsiteX2402" fmla="*/ 9191030 w 10502838"/>
              <a:gd name="connsiteY2402" fmla="*/ 3631077 h 6860376"/>
              <a:gd name="connsiteX2403" fmla="*/ 9298055 w 10502838"/>
              <a:gd name="connsiteY2403" fmla="*/ 3631077 h 6860376"/>
              <a:gd name="connsiteX2404" fmla="*/ 9298055 w 10502838"/>
              <a:gd name="connsiteY2404" fmla="*/ 3678312 h 6860376"/>
              <a:gd name="connsiteX2405" fmla="*/ 9191030 w 10502838"/>
              <a:gd name="connsiteY2405" fmla="*/ 3678312 h 6860376"/>
              <a:gd name="connsiteX2406" fmla="*/ 9191030 w 10502838"/>
              <a:gd name="connsiteY2406" fmla="*/ 3785337 h 6860376"/>
              <a:gd name="connsiteX2407" fmla="*/ 9143796 w 10502838"/>
              <a:gd name="connsiteY2407" fmla="*/ 3785337 h 6860376"/>
              <a:gd name="connsiteX2408" fmla="*/ 9143796 w 10502838"/>
              <a:gd name="connsiteY2408" fmla="*/ 3678312 h 6860376"/>
              <a:gd name="connsiteX2409" fmla="*/ 9036770 w 10502838"/>
              <a:gd name="connsiteY2409" fmla="*/ 3678312 h 6860376"/>
              <a:gd name="connsiteX2410" fmla="*/ 9036770 w 10502838"/>
              <a:gd name="connsiteY2410" fmla="*/ 3631077 h 6860376"/>
              <a:gd name="connsiteX2411" fmla="*/ 9143796 w 10502838"/>
              <a:gd name="connsiteY2411" fmla="*/ 3631077 h 6860376"/>
              <a:gd name="connsiteX2412" fmla="*/ 8541105 w 10502838"/>
              <a:gd name="connsiteY2412" fmla="*/ 3524052 h 6860376"/>
              <a:gd name="connsiteX2413" fmla="*/ 8588339 w 10502838"/>
              <a:gd name="connsiteY2413" fmla="*/ 3524052 h 6860376"/>
              <a:gd name="connsiteX2414" fmla="*/ 8588339 w 10502838"/>
              <a:gd name="connsiteY2414" fmla="*/ 3631077 h 6860376"/>
              <a:gd name="connsiteX2415" fmla="*/ 8695365 w 10502838"/>
              <a:gd name="connsiteY2415" fmla="*/ 3631077 h 6860376"/>
              <a:gd name="connsiteX2416" fmla="*/ 8695365 w 10502838"/>
              <a:gd name="connsiteY2416" fmla="*/ 3678312 h 6860376"/>
              <a:gd name="connsiteX2417" fmla="*/ 8588339 w 10502838"/>
              <a:gd name="connsiteY2417" fmla="*/ 3678312 h 6860376"/>
              <a:gd name="connsiteX2418" fmla="*/ 8588339 w 10502838"/>
              <a:gd name="connsiteY2418" fmla="*/ 3785337 h 6860376"/>
              <a:gd name="connsiteX2419" fmla="*/ 8541105 w 10502838"/>
              <a:gd name="connsiteY2419" fmla="*/ 3785337 h 6860376"/>
              <a:gd name="connsiteX2420" fmla="*/ 8541105 w 10502838"/>
              <a:gd name="connsiteY2420" fmla="*/ 3678312 h 6860376"/>
              <a:gd name="connsiteX2421" fmla="*/ 8434079 w 10502838"/>
              <a:gd name="connsiteY2421" fmla="*/ 3678312 h 6860376"/>
              <a:gd name="connsiteX2422" fmla="*/ 8434079 w 10502838"/>
              <a:gd name="connsiteY2422" fmla="*/ 3631077 h 6860376"/>
              <a:gd name="connsiteX2423" fmla="*/ 8541105 w 10502838"/>
              <a:gd name="connsiteY2423" fmla="*/ 3631077 h 6860376"/>
              <a:gd name="connsiteX2424" fmla="*/ 7939012 w 10502838"/>
              <a:gd name="connsiteY2424" fmla="*/ 3524052 h 6860376"/>
              <a:gd name="connsiteX2425" fmla="*/ 7985648 w 10502838"/>
              <a:gd name="connsiteY2425" fmla="*/ 3524052 h 6860376"/>
              <a:gd name="connsiteX2426" fmla="*/ 7985648 w 10502838"/>
              <a:gd name="connsiteY2426" fmla="*/ 3631077 h 6860376"/>
              <a:gd name="connsiteX2427" fmla="*/ 8092674 w 10502838"/>
              <a:gd name="connsiteY2427" fmla="*/ 3631077 h 6860376"/>
              <a:gd name="connsiteX2428" fmla="*/ 8092674 w 10502838"/>
              <a:gd name="connsiteY2428" fmla="*/ 3678312 h 6860376"/>
              <a:gd name="connsiteX2429" fmla="*/ 7985648 w 10502838"/>
              <a:gd name="connsiteY2429" fmla="*/ 3678312 h 6860376"/>
              <a:gd name="connsiteX2430" fmla="*/ 7985648 w 10502838"/>
              <a:gd name="connsiteY2430" fmla="*/ 3785337 h 6860376"/>
              <a:gd name="connsiteX2431" fmla="*/ 7939012 w 10502838"/>
              <a:gd name="connsiteY2431" fmla="*/ 3785337 h 6860376"/>
              <a:gd name="connsiteX2432" fmla="*/ 7939012 w 10502838"/>
              <a:gd name="connsiteY2432" fmla="*/ 3678312 h 6860376"/>
              <a:gd name="connsiteX2433" fmla="*/ 7831986 w 10502838"/>
              <a:gd name="connsiteY2433" fmla="*/ 3678312 h 6860376"/>
              <a:gd name="connsiteX2434" fmla="*/ 7831986 w 10502838"/>
              <a:gd name="connsiteY2434" fmla="*/ 3631077 h 6860376"/>
              <a:gd name="connsiteX2435" fmla="*/ 7939012 w 10502838"/>
              <a:gd name="connsiteY2435" fmla="*/ 3631077 h 6860376"/>
              <a:gd name="connsiteX2436" fmla="*/ 7336321 w 10502838"/>
              <a:gd name="connsiteY2436" fmla="*/ 3524052 h 6860376"/>
              <a:gd name="connsiteX2437" fmla="*/ 7383555 w 10502838"/>
              <a:gd name="connsiteY2437" fmla="*/ 3524052 h 6860376"/>
              <a:gd name="connsiteX2438" fmla="*/ 7383555 w 10502838"/>
              <a:gd name="connsiteY2438" fmla="*/ 3631077 h 6860376"/>
              <a:gd name="connsiteX2439" fmla="*/ 7490581 w 10502838"/>
              <a:gd name="connsiteY2439" fmla="*/ 3631077 h 6860376"/>
              <a:gd name="connsiteX2440" fmla="*/ 7490581 w 10502838"/>
              <a:gd name="connsiteY2440" fmla="*/ 3678312 h 6860376"/>
              <a:gd name="connsiteX2441" fmla="*/ 7383555 w 10502838"/>
              <a:gd name="connsiteY2441" fmla="*/ 3678312 h 6860376"/>
              <a:gd name="connsiteX2442" fmla="*/ 7383555 w 10502838"/>
              <a:gd name="connsiteY2442" fmla="*/ 3785337 h 6860376"/>
              <a:gd name="connsiteX2443" fmla="*/ 7336321 w 10502838"/>
              <a:gd name="connsiteY2443" fmla="*/ 3785337 h 6860376"/>
              <a:gd name="connsiteX2444" fmla="*/ 7336321 w 10502838"/>
              <a:gd name="connsiteY2444" fmla="*/ 3678312 h 6860376"/>
              <a:gd name="connsiteX2445" fmla="*/ 7229295 w 10502838"/>
              <a:gd name="connsiteY2445" fmla="*/ 3678312 h 6860376"/>
              <a:gd name="connsiteX2446" fmla="*/ 7229295 w 10502838"/>
              <a:gd name="connsiteY2446" fmla="*/ 3631077 h 6860376"/>
              <a:gd name="connsiteX2447" fmla="*/ 7336321 w 10502838"/>
              <a:gd name="connsiteY2447" fmla="*/ 3631077 h 6860376"/>
              <a:gd name="connsiteX2448" fmla="*/ 6734228 w 10502838"/>
              <a:gd name="connsiteY2448" fmla="*/ 3524052 h 6860376"/>
              <a:gd name="connsiteX2449" fmla="*/ 6780864 w 10502838"/>
              <a:gd name="connsiteY2449" fmla="*/ 3524052 h 6860376"/>
              <a:gd name="connsiteX2450" fmla="*/ 6780864 w 10502838"/>
              <a:gd name="connsiteY2450" fmla="*/ 3631077 h 6860376"/>
              <a:gd name="connsiteX2451" fmla="*/ 6887890 w 10502838"/>
              <a:gd name="connsiteY2451" fmla="*/ 3631077 h 6860376"/>
              <a:gd name="connsiteX2452" fmla="*/ 6887890 w 10502838"/>
              <a:gd name="connsiteY2452" fmla="*/ 3678312 h 6860376"/>
              <a:gd name="connsiteX2453" fmla="*/ 6780864 w 10502838"/>
              <a:gd name="connsiteY2453" fmla="*/ 3678312 h 6860376"/>
              <a:gd name="connsiteX2454" fmla="*/ 6780864 w 10502838"/>
              <a:gd name="connsiteY2454" fmla="*/ 3785337 h 6860376"/>
              <a:gd name="connsiteX2455" fmla="*/ 6734228 w 10502838"/>
              <a:gd name="connsiteY2455" fmla="*/ 3785337 h 6860376"/>
              <a:gd name="connsiteX2456" fmla="*/ 6734228 w 10502838"/>
              <a:gd name="connsiteY2456" fmla="*/ 3678312 h 6860376"/>
              <a:gd name="connsiteX2457" fmla="*/ 6627202 w 10502838"/>
              <a:gd name="connsiteY2457" fmla="*/ 3678312 h 6860376"/>
              <a:gd name="connsiteX2458" fmla="*/ 6627202 w 10502838"/>
              <a:gd name="connsiteY2458" fmla="*/ 3631077 h 6860376"/>
              <a:gd name="connsiteX2459" fmla="*/ 6734228 w 10502838"/>
              <a:gd name="connsiteY2459" fmla="*/ 3631077 h 6860376"/>
              <a:gd name="connsiteX2460" fmla="*/ 6131537 w 10502838"/>
              <a:gd name="connsiteY2460" fmla="*/ 3524052 h 6860376"/>
              <a:gd name="connsiteX2461" fmla="*/ 6178771 w 10502838"/>
              <a:gd name="connsiteY2461" fmla="*/ 3524052 h 6860376"/>
              <a:gd name="connsiteX2462" fmla="*/ 6178771 w 10502838"/>
              <a:gd name="connsiteY2462" fmla="*/ 3631077 h 6860376"/>
              <a:gd name="connsiteX2463" fmla="*/ 6285797 w 10502838"/>
              <a:gd name="connsiteY2463" fmla="*/ 3631077 h 6860376"/>
              <a:gd name="connsiteX2464" fmla="*/ 6285797 w 10502838"/>
              <a:gd name="connsiteY2464" fmla="*/ 3678312 h 6860376"/>
              <a:gd name="connsiteX2465" fmla="*/ 6178771 w 10502838"/>
              <a:gd name="connsiteY2465" fmla="*/ 3678312 h 6860376"/>
              <a:gd name="connsiteX2466" fmla="*/ 6178771 w 10502838"/>
              <a:gd name="connsiteY2466" fmla="*/ 3785337 h 6860376"/>
              <a:gd name="connsiteX2467" fmla="*/ 6131537 w 10502838"/>
              <a:gd name="connsiteY2467" fmla="*/ 3785337 h 6860376"/>
              <a:gd name="connsiteX2468" fmla="*/ 6131537 w 10502838"/>
              <a:gd name="connsiteY2468" fmla="*/ 3678312 h 6860376"/>
              <a:gd name="connsiteX2469" fmla="*/ 6024511 w 10502838"/>
              <a:gd name="connsiteY2469" fmla="*/ 3678312 h 6860376"/>
              <a:gd name="connsiteX2470" fmla="*/ 6024511 w 10502838"/>
              <a:gd name="connsiteY2470" fmla="*/ 3631077 h 6860376"/>
              <a:gd name="connsiteX2471" fmla="*/ 6131537 w 10502838"/>
              <a:gd name="connsiteY2471" fmla="*/ 3631077 h 6860376"/>
              <a:gd name="connsiteX2472" fmla="*/ 5528846 w 10502838"/>
              <a:gd name="connsiteY2472" fmla="*/ 3524052 h 6860376"/>
              <a:gd name="connsiteX2473" fmla="*/ 5576080 w 10502838"/>
              <a:gd name="connsiteY2473" fmla="*/ 3524052 h 6860376"/>
              <a:gd name="connsiteX2474" fmla="*/ 5576080 w 10502838"/>
              <a:gd name="connsiteY2474" fmla="*/ 3631077 h 6860376"/>
              <a:gd name="connsiteX2475" fmla="*/ 5683106 w 10502838"/>
              <a:gd name="connsiteY2475" fmla="*/ 3631077 h 6860376"/>
              <a:gd name="connsiteX2476" fmla="*/ 5683106 w 10502838"/>
              <a:gd name="connsiteY2476" fmla="*/ 3678312 h 6860376"/>
              <a:gd name="connsiteX2477" fmla="*/ 5576080 w 10502838"/>
              <a:gd name="connsiteY2477" fmla="*/ 3678312 h 6860376"/>
              <a:gd name="connsiteX2478" fmla="*/ 5576080 w 10502838"/>
              <a:gd name="connsiteY2478" fmla="*/ 3785337 h 6860376"/>
              <a:gd name="connsiteX2479" fmla="*/ 5528846 w 10502838"/>
              <a:gd name="connsiteY2479" fmla="*/ 3785337 h 6860376"/>
              <a:gd name="connsiteX2480" fmla="*/ 5528846 w 10502838"/>
              <a:gd name="connsiteY2480" fmla="*/ 3678312 h 6860376"/>
              <a:gd name="connsiteX2481" fmla="*/ 5421820 w 10502838"/>
              <a:gd name="connsiteY2481" fmla="*/ 3678312 h 6860376"/>
              <a:gd name="connsiteX2482" fmla="*/ 5421820 w 10502838"/>
              <a:gd name="connsiteY2482" fmla="*/ 3631077 h 6860376"/>
              <a:gd name="connsiteX2483" fmla="*/ 5528846 w 10502838"/>
              <a:gd name="connsiteY2483" fmla="*/ 3631077 h 6860376"/>
              <a:gd name="connsiteX2484" fmla="*/ 4926753 w 10502838"/>
              <a:gd name="connsiteY2484" fmla="*/ 3524052 h 6860376"/>
              <a:gd name="connsiteX2485" fmla="*/ 4973389 w 10502838"/>
              <a:gd name="connsiteY2485" fmla="*/ 3524052 h 6860376"/>
              <a:gd name="connsiteX2486" fmla="*/ 4973389 w 10502838"/>
              <a:gd name="connsiteY2486" fmla="*/ 3631077 h 6860376"/>
              <a:gd name="connsiteX2487" fmla="*/ 5080415 w 10502838"/>
              <a:gd name="connsiteY2487" fmla="*/ 3631077 h 6860376"/>
              <a:gd name="connsiteX2488" fmla="*/ 5080415 w 10502838"/>
              <a:gd name="connsiteY2488" fmla="*/ 3678312 h 6860376"/>
              <a:gd name="connsiteX2489" fmla="*/ 4973389 w 10502838"/>
              <a:gd name="connsiteY2489" fmla="*/ 3678312 h 6860376"/>
              <a:gd name="connsiteX2490" fmla="*/ 4973389 w 10502838"/>
              <a:gd name="connsiteY2490" fmla="*/ 3785337 h 6860376"/>
              <a:gd name="connsiteX2491" fmla="*/ 4926753 w 10502838"/>
              <a:gd name="connsiteY2491" fmla="*/ 3785337 h 6860376"/>
              <a:gd name="connsiteX2492" fmla="*/ 4926753 w 10502838"/>
              <a:gd name="connsiteY2492" fmla="*/ 3678312 h 6860376"/>
              <a:gd name="connsiteX2493" fmla="*/ 4819727 w 10502838"/>
              <a:gd name="connsiteY2493" fmla="*/ 3678312 h 6860376"/>
              <a:gd name="connsiteX2494" fmla="*/ 4819727 w 10502838"/>
              <a:gd name="connsiteY2494" fmla="*/ 3631077 h 6860376"/>
              <a:gd name="connsiteX2495" fmla="*/ 4926753 w 10502838"/>
              <a:gd name="connsiteY2495" fmla="*/ 3631077 h 6860376"/>
              <a:gd name="connsiteX2496" fmla="*/ 4324063 w 10502838"/>
              <a:gd name="connsiteY2496" fmla="*/ 3524052 h 6860376"/>
              <a:gd name="connsiteX2497" fmla="*/ 4371297 w 10502838"/>
              <a:gd name="connsiteY2497" fmla="*/ 3524052 h 6860376"/>
              <a:gd name="connsiteX2498" fmla="*/ 4371297 w 10502838"/>
              <a:gd name="connsiteY2498" fmla="*/ 3631077 h 6860376"/>
              <a:gd name="connsiteX2499" fmla="*/ 4478323 w 10502838"/>
              <a:gd name="connsiteY2499" fmla="*/ 3631077 h 6860376"/>
              <a:gd name="connsiteX2500" fmla="*/ 4478323 w 10502838"/>
              <a:gd name="connsiteY2500" fmla="*/ 3678312 h 6860376"/>
              <a:gd name="connsiteX2501" fmla="*/ 4371297 w 10502838"/>
              <a:gd name="connsiteY2501" fmla="*/ 3678312 h 6860376"/>
              <a:gd name="connsiteX2502" fmla="*/ 4371297 w 10502838"/>
              <a:gd name="connsiteY2502" fmla="*/ 3785337 h 6860376"/>
              <a:gd name="connsiteX2503" fmla="*/ 4324063 w 10502838"/>
              <a:gd name="connsiteY2503" fmla="*/ 3785337 h 6860376"/>
              <a:gd name="connsiteX2504" fmla="*/ 4324063 w 10502838"/>
              <a:gd name="connsiteY2504" fmla="*/ 3678312 h 6860376"/>
              <a:gd name="connsiteX2505" fmla="*/ 4217037 w 10502838"/>
              <a:gd name="connsiteY2505" fmla="*/ 3678312 h 6860376"/>
              <a:gd name="connsiteX2506" fmla="*/ 4217037 w 10502838"/>
              <a:gd name="connsiteY2506" fmla="*/ 3631077 h 6860376"/>
              <a:gd name="connsiteX2507" fmla="*/ 4324063 w 10502838"/>
              <a:gd name="connsiteY2507" fmla="*/ 3631077 h 6860376"/>
              <a:gd name="connsiteX2508" fmla="*/ 3721970 w 10502838"/>
              <a:gd name="connsiteY2508" fmla="*/ 3524052 h 6860376"/>
              <a:gd name="connsiteX2509" fmla="*/ 3768606 w 10502838"/>
              <a:gd name="connsiteY2509" fmla="*/ 3524052 h 6860376"/>
              <a:gd name="connsiteX2510" fmla="*/ 3768606 w 10502838"/>
              <a:gd name="connsiteY2510" fmla="*/ 3631077 h 6860376"/>
              <a:gd name="connsiteX2511" fmla="*/ 3875632 w 10502838"/>
              <a:gd name="connsiteY2511" fmla="*/ 3631077 h 6860376"/>
              <a:gd name="connsiteX2512" fmla="*/ 3875632 w 10502838"/>
              <a:gd name="connsiteY2512" fmla="*/ 3678312 h 6860376"/>
              <a:gd name="connsiteX2513" fmla="*/ 3768606 w 10502838"/>
              <a:gd name="connsiteY2513" fmla="*/ 3678312 h 6860376"/>
              <a:gd name="connsiteX2514" fmla="*/ 3768606 w 10502838"/>
              <a:gd name="connsiteY2514" fmla="*/ 3785337 h 6860376"/>
              <a:gd name="connsiteX2515" fmla="*/ 3721970 w 10502838"/>
              <a:gd name="connsiteY2515" fmla="*/ 3785337 h 6860376"/>
              <a:gd name="connsiteX2516" fmla="*/ 3721970 w 10502838"/>
              <a:gd name="connsiteY2516" fmla="*/ 3678312 h 6860376"/>
              <a:gd name="connsiteX2517" fmla="*/ 3614944 w 10502838"/>
              <a:gd name="connsiteY2517" fmla="*/ 3678312 h 6860376"/>
              <a:gd name="connsiteX2518" fmla="*/ 3614944 w 10502838"/>
              <a:gd name="connsiteY2518" fmla="*/ 3631077 h 6860376"/>
              <a:gd name="connsiteX2519" fmla="*/ 3721970 w 10502838"/>
              <a:gd name="connsiteY2519" fmla="*/ 3631077 h 6860376"/>
              <a:gd name="connsiteX2520" fmla="*/ 3119310 w 10502838"/>
              <a:gd name="connsiteY2520" fmla="*/ 3524052 h 6860376"/>
              <a:gd name="connsiteX2521" fmla="*/ 3166544 w 10502838"/>
              <a:gd name="connsiteY2521" fmla="*/ 3524052 h 6860376"/>
              <a:gd name="connsiteX2522" fmla="*/ 3166544 w 10502838"/>
              <a:gd name="connsiteY2522" fmla="*/ 3631077 h 6860376"/>
              <a:gd name="connsiteX2523" fmla="*/ 3273570 w 10502838"/>
              <a:gd name="connsiteY2523" fmla="*/ 3631077 h 6860376"/>
              <a:gd name="connsiteX2524" fmla="*/ 3273570 w 10502838"/>
              <a:gd name="connsiteY2524" fmla="*/ 3678312 h 6860376"/>
              <a:gd name="connsiteX2525" fmla="*/ 3166544 w 10502838"/>
              <a:gd name="connsiteY2525" fmla="*/ 3678312 h 6860376"/>
              <a:gd name="connsiteX2526" fmla="*/ 3166544 w 10502838"/>
              <a:gd name="connsiteY2526" fmla="*/ 3785337 h 6860376"/>
              <a:gd name="connsiteX2527" fmla="*/ 3119310 w 10502838"/>
              <a:gd name="connsiteY2527" fmla="*/ 3785337 h 6860376"/>
              <a:gd name="connsiteX2528" fmla="*/ 3119310 w 10502838"/>
              <a:gd name="connsiteY2528" fmla="*/ 3678312 h 6860376"/>
              <a:gd name="connsiteX2529" fmla="*/ 3012282 w 10502838"/>
              <a:gd name="connsiteY2529" fmla="*/ 3678312 h 6860376"/>
              <a:gd name="connsiteX2530" fmla="*/ 3012282 w 10502838"/>
              <a:gd name="connsiteY2530" fmla="*/ 3631077 h 6860376"/>
              <a:gd name="connsiteX2531" fmla="*/ 3119310 w 10502838"/>
              <a:gd name="connsiteY2531" fmla="*/ 3631077 h 6860376"/>
              <a:gd name="connsiteX2532" fmla="*/ 2516613 w 10502838"/>
              <a:gd name="connsiteY2532" fmla="*/ 3524052 h 6860376"/>
              <a:gd name="connsiteX2533" fmla="*/ 2563849 w 10502838"/>
              <a:gd name="connsiteY2533" fmla="*/ 3524052 h 6860376"/>
              <a:gd name="connsiteX2534" fmla="*/ 2563849 w 10502838"/>
              <a:gd name="connsiteY2534" fmla="*/ 3631077 h 6860376"/>
              <a:gd name="connsiteX2535" fmla="*/ 2670875 w 10502838"/>
              <a:gd name="connsiteY2535" fmla="*/ 3631077 h 6860376"/>
              <a:gd name="connsiteX2536" fmla="*/ 2670875 w 10502838"/>
              <a:gd name="connsiteY2536" fmla="*/ 3678312 h 6860376"/>
              <a:gd name="connsiteX2537" fmla="*/ 2563849 w 10502838"/>
              <a:gd name="connsiteY2537" fmla="*/ 3678312 h 6860376"/>
              <a:gd name="connsiteX2538" fmla="*/ 2563849 w 10502838"/>
              <a:gd name="connsiteY2538" fmla="*/ 3785337 h 6860376"/>
              <a:gd name="connsiteX2539" fmla="*/ 2516613 w 10502838"/>
              <a:gd name="connsiteY2539" fmla="*/ 3785337 h 6860376"/>
              <a:gd name="connsiteX2540" fmla="*/ 2516613 w 10502838"/>
              <a:gd name="connsiteY2540" fmla="*/ 3678312 h 6860376"/>
              <a:gd name="connsiteX2541" fmla="*/ 2409586 w 10502838"/>
              <a:gd name="connsiteY2541" fmla="*/ 3678312 h 6860376"/>
              <a:gd name="connsiteX2542" fmla="*/ 2409586 w 10502838"/>
              <a:gd name="connsiteY2542" fmla="*/ 3631077 h 6860376"/>
              <a:gd name="connsiteX2543" fmla="*/ 2516613 w 10502838"/>
              <a:gd name="connsiteY2543" fmla="*/ 3631077 h 6860376"/>
              <a:gd name="connsiteX2544" fmla="*/ 1914517 w 10502838"/>
              <a:gd name="connsiteY2544" fmla="*/ 3524052 h 6860376"/>
              <a:gd name="connsiteX2545" fmla="*/ 1961153 w 10502838"/>
              <a:gd name="connsiteY2545" fmla="*/ 3524052 h 6860376"/>
              <a:gd name="connsiteX2546" fmla="*/ 1961153 w 10502838"/>
              <a:gd name="connsiteY2546" fmla="*/ 3631077 h 6860376"/>
              <a:gd name="connsiteX2547" fmla="*/ 2068179 w 10502838"/>
              <a:gd name="connsiteY2547" fmla="*/ 3631077 h 6860376"/>
              <a:gd name="connsiteX2548" fmla="*/ 2068179 w 10502838"/>
              <a:gd name="connsiteY2548" fmla="*/ 3678312 h 6860376"/>
              <a:gd name="connsiteX2549" fmla="*/ 1961153 w 10502838"/>
              <a:gd name="connsiteY2549" fmla="*/ 3678312 h 6860376"/>
              <a:gd name="connsiteX2550" fmla="*/ 1961153 w 10502838"/>
              <a:gd name="connsiteY2550" fmla="*/ 3785337 h 6860376"/>
              <a:gd name="connsiteX2551" fmla="*/ 1914517 w 10502838"/>
              <a:gd name="connsiteY2551" fmla="*/ 3785337 h 6860376"/>
              <a:gd name="connsiteX2552" fmla="*/ 1914517 w 10502838"/>
              <a:gd name="connsiteY2552" fmla="*/ 3678312 h 6860376"/>
              <a:gd name="connsiteX2553" fmla="*/ 1807489 w 10502838"/>
              <a:gd name="connsiteY2553" fmla="*/ 3678312 h 6860376"/>
              <a:gd name="connsiteX2554" fmla="*/ 1807489 w 10502838"/>
              <a:gd name="connsiteY2554" fmla="*/ 3631077 h 6860376"/>
              <a:gd name="connsiteX2555" fmla="*/ 1914517 w 10502838"/>
              <a:gd name="connsiteY2555" fmla="*/ 3631077 h 6860376"/>
              <a:gd name="connsiteX2556" fmla="*/ 1311820 w 10502838"/>
              <a:gd name="connsiteY2556" fmla="*/ 3524052 h 6860376"/>
              <a:gd name="connsiteX2557" fmla="*/ 1359055 w 10502838"/>
              <a:gd name="connsiteY2557" fmla="*/ 3524052 h 6860376"/>
              <a:gd name="connsiteX2558" fmla="*/ 1359055 w 10502838"/>
              <a:gd name="connsiteY2558" fmla="*/ 3631077 h 6860376"/>
              <a:gd name="connsiteX2559" fmla="*/ 1466082 w 10502838"/>
              <a:gd name="connsiteY2559" fmla="*/ 3631077 h 6860376"/>
              <a:gd name="connsiteX2560" fmla="*/ 1466082 w 10502838"/>
              <a:gd name="connsiteY2560" fmla="*/ 3678312 h 6860376"/>
              <a:gd name="connsiteX2561" fmla="*/ 1359055 w 10502838"/>
              <a:gd name="connsiteY2561" fmla="*/ 3678312 h 6860376"/>
              <a:gd name="connsiteX2562" fmla="*/ 1359055 w 10502838"/>
              <a:gd name="connsiteY2562" fmla="*/ 3785337 h 6860376"/>
              <a:gd name="connsiteX2563" fmla="*/ 1311820 w 10502838"/>
              <a:gd name="connsiteY2563" fmla="*/ 3785337 h 6860376"/>
              <a:gd name="connsiteX2564" fmla="*/ 1311820 w 10502838"/>
              <a:gd name="connsiteY2564" fmla="*/ 3678312 h 6860376"/>
              <a:gd name="connsiteX2565" fmla="*/ 1204798 w 10502838"/>
              <a:gd name="connsiteY2565" fmla="*/ 3678312 h 6860376"/>
              <a:gd name="connsiteX2566" fmla="*/ 1204798 w 10502838"/>
              <a:gd name="connsiteY2566" fmla="*/ 3631077 h 6860376"/>
              <a:gd name="connsiteX2567" fmla="*/ 1311820 w 10502838"/>
              <a:gd name="connsiteY2567" fmla="*/ 3631077 h 6860376"/>
              <a:gd name="connsiteX2568" fmla="*/ 709731 w 10502838"/>
              <a:gd name="connsiteY2568" fmla="*/ 3524052 h 6860376"/>
              <a:gd name="connsiteX2569" fmla="*/ 756367 w 10502838"/>
              <a:gd name="connsiteY2569" fmla="*/ 3524052 h 6860376"/>
              <a:gd name="connsiteX2570" fmla="*/ 756367 w 10502838"/>
              <a:gd name="connsiteY2570" fmla="*/ 3631077 h 6860376"/>
              <a:gd name="connsiteX2571" fmla="*/ 863393 w 10502838"/>
              <a:gd name="connsiteY2571" fmla="*/ 3631077 h 6860376"/>
              <a:gd name="connsiteX2572" fmla="*/ 863393 w 10502838"/>
              <a:gd name="connsiteY2572" fmla="*/ 3678312 h 6860376"/>
              <a:gd name="connsiteX2573" fmla="*/ 756367 w 10502838"/>
              <a:gd name="connsiteY2573" fmla="*/ 3678312 h 6860376"/>
              <a:gd name="connsiteX2574" fmla="*/ 756367 w 10502838"/>
              <a:gd name="connsiteY2574" fmla="*/ 3785337 h 6860376"/>
              <a:gd name="connsiteX2575" fmla="*/ 709731 w 10502838"/>
              <a:gd name="connsiteY2575" fmla="*/ 3785337 h 6860376"/>
              <a:gd name="connsiteX2576" fmla="*/ 709731 w 10502838"/>
              <a:gd name="connsiteY2576" fmla="*/ 3678312 h 6860376"/>
              <a:gd name="connsiteX2577" fmla="*/ 602706 w 10502838"/>
              <a:gd name="connsiteY2577" fmla="*/ 3678312 h 6860376"/>
              <a:gd name="connsiteX2578" fmla="*/ 602706 w 10502838"/>
              <a:gd name="connsiteY2578" fmla="*/ 3631077 h 6860376"/>
              <a:gd name="connsiteX2579" fmla="*/ 709731 w 10502838"/>
              <a:gd name="connsiteY2579" fmla="*/ 3631077 h 6860376"/>
              <a:gd name="connsiteX2580" fmla="*/ 107041 w 10502838"/>
              <a:gd name="connsiteY2580" fmla="*/ 3524052 h 6860376"/>
              <a:gd name="connsiteX2581" fmla="*/ 154276 w 10502838"/>
              <a:gd name="connsiteY2581" fmla="*/ 3524052 h 6860376"/>
              <a:gd name="connsiteX2582" fmla="*/ 154276 w 10502838"/>
              <a:gd name="connsiteY2582" fmla="*/ 3631077 h 6860376"/>
              <a:gd name="connsiteX2583" fmla="*/ 261302 w 10502838"/>
              <a:gd name="connsiteY2583" fmla="*/ 3631077 h 6860376"/>
              <a:gd name="connsiteX2584" fmla="*/ 261302 w 10502838"/>
              <a:gd name="connsiteY2584" fmla="*/ 3678312 h 6860376"/>
              <a:gd name="connsiteX2585" fmla="*/ 154276 w 10502838"/>
              <a:gd name="connsiteY2585" fmla="*/ 3678312 h 6860376"/>
              <a:gd name="connsiteX2586" fmla="*/ 154276 w 10502838"/>
              <a:gd name="connsiteY2586" fmla="*/ 3785337 h 6860376"/>
              <a:gd name="connsiteX2587" fmla="*/ 107041 w 10502838"/>
              <a:gd name="connsiteY2587" fmla="*/ 3785337 h 6860376"/>
              <a:gd name="connsiteX2588" fmla="*/ 107041 w 10502838"/>
              <a:gd name="connsiteY2588" fmla="*/ 3678312 h 6860376"/>
              <a:gd name="connsiteX2589" fmla="*/ 16 w 10502838"/>
              <a:gd name="connsiteY2589" fmla="*/ 3678312 h 6860376"/>
              <a:gd name="connsiteX2590" fmla="*/ 16 w 10502838"/>
              <a:gd name="connsiteY2590" fmla="*/ 3631077 h 6860376"/>
              <a:gd name="connsiteX2591" fmla="*/ 107041 w 10502838"/>
              <a:gd name="connsiteY2591" fmla="*/ 3631077 h 6860376"/>
              <a:gd name="connsiteX2592" fmla="*/ 1259804 w 10502838"/>
              <a:gd name="connsiteY2592" fmla="*/ 3118076 h 6860376"/>
              <a:gd name="connsiteX2593" fmla="*/ 1239476 w 10502838"/>
              <a:gd name="connsiteY2593" fmla="*/ 3138404 h 6860376"/>
              <a:gd name="connsiteX2594" fmla="*/ 1315409 w 10502838"/>
              <a:gd name="connsiteY2594" fmla="*/ 3214338 h 6860376"/>
              <a:gd name="connsiteX2595" fmla="*/ 1239476 w 10502838"/>
              <a:gd name="connsiteY2595" fmla="*/ 3290272 h 6860376"/>
              <a:gd name="connsiteX2596" fmla="*/ 1259804 w 10502838"/>
              <a:gd name="connsiteY2596" fmla="*/ 3310600 h 6860376"/>
              <a:gd name="connsiteX2597" fmla="*/ 1335738 w 10502838"/>
              <a:gd name="connsiteY2597" fmla="*/ 3234667 h 6860376"/>
              <a:gd name="connsiteX2598" fmla="*/ 1411673 w 10502838"/>
              <a:gd name="connsiteY2598" fmla="*/ 3310600 h 6860376"/>
              <a:gd name="connsiteX2599" fmla="*/ 1432001 w 10502838"/>
              <a:gd name="connsiteY2599" fmla="*/ 3290272 h 6860376"/>
              <a:gd name="connsiteX2600" fmla="*/ 1356067 w 10502838"/>
              <a:gd name="connsiteY2600" fmla="*/ 3214338 h 6860376"/>
              <a:gd name="connsiteX2601" fmla="*/ 1432001 w 10502838"/>
              <a:gd name="connsiteY2601" fmla="*/ 3138404 h 6860376"/>
              <a:gd name="connsiteX2602" fmla="*/ 1411673 w 10502838"/>
              <a:gd name="connsiteY2602" fmla="*/ 3118076 h 6860376"/>
              <a:gd name="connsiteX2603" fmla="*/ 1335738 w 10502838"/>
              <a:gd name="connsiteY2603" fmla="*/ 3194009 h 6860376"/>
              <a:gd name="connsiteX2604" fmla="*/ 55023 w 10502838"/>
              <a:gd name="connsiteY2604" fmla="*/ 3118076 h 6860376"/>
              <a:gd name="connsiteX2605" fmla="*/ 34694 w 10502838"/>
              <a:gd name="connsiteY2605" fmla="*/ 3138404 h 6860376"/>
              <a:gd name="connsiteX2606" fmla="*/ 110628 w 10502838"/>
              <a:gd name="connsiteY2606" fmla="*/ 3214338 h 6860376"/>
              <a:gd name="connsiteX2607" fmla="*/ 34096 w 10502838"/>
              <a:gd name="connsiteY2607" fmla="*/ 3289674 h 6860376"/>
              <a:gd name="connsiteX2608" fmla="*/ 54425 w 10502838"/>
              <a:gd name="connsiteY2608" fmla="*/ 3310002 h 6860376"/>
              <a:gd name="connsiteX2609" fmla="*/ 130359 w 10502838"/>
              <a:gd name="connsiteY2609" fmla="*/ 3234667 h 6860376"/>
              <a:gd name="connsiteX2610" fmla="*/ 206294 w 10502838"/>
              <a:gd name="connsiteY2610" fmla="*/ 3310600 h 6860376"/>
              <a:gd name="connsiteX2611" fmla="*/ 226622 w 10502838"/>
              <a:gd name="connsiteY2611" fmla="*/ 3290272 h 6860376"/>
              <a:gd name="connsiteX2612" fmla="*/ 150688 w 10502838"/>
              <a:gd name="connsiteY2612" fmla="*/ 3214338 h 6860376"/>
              <a:gd name="connsiteX2613" fmla="*/ 226622 w 10502838"/>
              <a:gd name="connsiteY2613" fmla="*/ 3138404 h 6860376"/>
              <a:gd name="connsiteX2614" fmla="*/ 206294 w 10502838"/>
              <a:gd name="connsiteY2614" fmla="*/ 3118076 h 6860376"/>
              <a:gd name="connsiteX2615" fmla="*/ 130359 w 10502838"/>
              <a:gd name="connsiteY2615" fmla="*/ 3194009 h 6860376"/>
              <a:gd name="connsiteX2616" fmla="*/ 10295963 w 10502838"/>
              <a:gd name="connsiteY2616" fmla="*/ 3118074 h 6860376"/>
              <a:gd name="connsiteX2617" fmla="*/ 10275634 w 10502838"/>
              <a:gd name="connsiteY2617" fmla="*/ 3138404 h 6860376"/>
              <a:gd name="connsiteX2618" fmla="*/ 10351568 w 10502838"/>
              <a:gd name="connsiteY2618" fmla="*/ 3214337 h 6860376"/>
              <a:gd name="connsiteX2619" fmla="*/ 10275634 w 10502838"/>
              <a:gd name="connsiteY2619" fmla="*/ 3290270 h 6860376"/>
              <a:gd name="connsiteX2620" fmla="*/ 10295963 w 10502838"/>
              <a:gd name="connsiteY2620" fmla="*/ 3310598 h 6860376"/>
              <a:gd name="connsiteX2621" fmla="*/ 10371897 w 10502838"/>
              <a:gd name="connsiteY2621" fmla="*/ 3234665 h 6860376"/>
              <a:gd name="connsiteX2622" fmla="*/ 10447831 w 10502838"/>
              <a:gd name="connsiteY2622" fmla="*/ 3310598 h 6860376"/>
              <a:gd name="connsiteX2623" fmla="*/ 10468160 w 10502838"/>
              <a:gd name="connsiteY2623" fmla="*/ 3290270 h 6860376"/>
              <a:gd name="connsiteX2624" fmla="*/ 10392226 w 10502838"/>
              <a:gd name="connsiteY2624" fmla="*/ 3214337 h 6860376"/>
              <a:gd name="connsiteX2625" fmla="*/ 10468160 w 10502838"/>
              <a:gd name="connsiteY2625" fmla="*/ 3138404 h 6860376"/>
              <a:gd name="connsiteX2626" fmla="*/ 10447831 w 10502838"/>
              <a:gd name="connsiteY2626" fmla="*/ 3118074 h 6860376"/>
              <a:gd name="connsiteX2627" fmla="*/ 10371897 w 10502838"/>
              <a:gd name="connsiteY2627" fmla="*/ 3194008 h 6860376"/>
              <a:gd name="connsiteX2628" fmla="*/ 9693870 w 10502838"/>
              <a:gd name="connsiteY2628" fmla="*/ 3118074 h 6860376"/>
              <a:gd name="connsiteX2629" fmla="*/ 9673541 w 10502838"/>
              <a:gd name="connsiteY2629" fmla="*/ 3138404 h 6860376"/>
              <a:gd name="connsiteX2630" fmla="*/ 9749475 w 10502838"/>
              <a:gd name="connsiteY2630" fmla="*/ 3214337 h 6860376"/>
              <a:gd name="connsiteX2631" fmla="*/ 9673541 w 10502838"/>
              <a:gd name="connsiteY2631" fmla="*/ 3290270 h 6860376"/>
              <a:gd name="connsiteX2632" fmla="*/ 9693870 w 10502838"/>
              <a:gd name="connsiteY2632" fmla="*/ 3310598 h 6860376"/>
              <a:gd name="connsiteX2633" fmla="*/ 9769804 w 10502838"/>
              <a:gd name="connsiteY2633" fmla="*/ 3234665 h 6860376"/>
              <a:gd name="connsiteX2634" fmla="*/ 9845738 w 10502838"/>
              <a:gd name="connsiteY2634" fmla="*/ 3310598 h 6860376"/>
              <a:gd name="connsiteX2635" fmla="*/ 9866067 w 10502838"/>
              <a:gd name="connsiteY2635" fmla="*/ 3290270 h 6860376"/>
              <a:gd name="connsiteX2636" fmla="*/ 9790133 w 10502838"/>
              <a:gd name="connsiteY2636" fmla="*/ 3214337 h 6860376"/>
              <a:gd name="connsiteX2637" fmla="*/ 9866067 w 10502838"/>
              <a:gd name="connsiteY2637" fmla="*/ 3138404 h 6860376"/>
              <a:gd name="connsiteX2638" fmla="*/ 9845738 w 10502838"/>
              <a:gd name="connsiteY2638" fmla="*/ 3118074 h 6860376"/>
              <a:gd name="connsiteX2639" fmla="*/ 9769804 w 10502838"/>
              <a:gd name="connsiteY2639" fmla="*/ 3194008 h 6860376"/>
              <a:gd name="connsiteX2640" fmla="*/ 9091179 w 10502838"/>
              <a:gd name="connsiteY2640" fmla="*/ 3118074 h 6860376"/>
              <a:gd name="connsiteX2641" fmla="*/ 9070850 w 10502838"/>
              <a:gd name="connsiteY2641" fmla="*/ 3138404 h 6860376"/>
              <a:gd name="connsiteX2642" fmla="*/ 9146785 w 10502838"/>
              <a:gd name="connsiteY2642" fmla="*/ 3214337 h 6860376"/>
              <a:gd name="connsiteX2643" fmla="*/ 9070850 w 10502838"/>
              <a:gd name="connsiteY2643" fmla="*/ 3290270 h 6860376"/>
              <a:gd name="connsiteX2644" fmla="*/ 9091179 w 10502838"/>
              <a:gd name="connsiteY2644" fmla="*/ 3310598 h 6860376"/>
              <a:gd name="connsiteX2645" fmla="*/ 9167113 w 10502838"/>
              <a:gd name="connsiteY2645" fmla="*/ 3234665 h 6860376"/>
              <a:gd name="connsiteX2646" fmla="*/ 9243048 w 10502838"/>
              <a:gd name="connsiteY2646" fmla="*/ 3310598 h 6860376"/>
              <a:gd name="connsiteX2647" fmla="*/ 9263377 w 10502838"/>
              <a:gd name="connsiteY2647" fmla="*/ 3290270 h 6860376"/>
              <a:gd name="connsiteX2648" fmla="*/ 9187442 w 10502838"/>
              <a:gd name="connsiteY2648" fmla="*/ 3214337 h 6860376"/>
              <a:gd name="connsiteX2649" fmla="*/ 9263377 w 10502838"/>
              <a:gd name="connsiteY2649" fmla="*/ 3138404 h 6860376"/>
              <a:gd name="connsiteX2650" fmla="*/ 9243048 w 10502838"/>
              <a:gd name="connsiteY2650" fmla="*/ 3118074 h 6860376"/>
              <a:gd name="connsiteX2651" fmla="*/ 9167113 w 10502838"/>
              <a:gd name="connsiteY2651" fmla="*/ 3194008 h 6860376"/>
              <a:gd name="connsiteX2652" fmla="*/ 7886396 w 10502838"/>
              <a:gd name="connsiteY2652" fmla="*/ 3118074 h 6860376"/>
              <a:gd name="connsiteX2653" fmla="*/ 7866067 w 10502838"/>
              <a:gd name="connsiteY2653" fmla="*/ 3138404 h 6860376"/>
              <a:gd name="connsiteX2654" fmla="*/ 7942001 w 10502838"/>
              <a:gd name="connsiteY2654" fmla="*/ 3214337 h 6860376"/>
              <a:gd name="connsiteX2655" fmla="*/ 7866067 w 10502838"/>
              <a:gd name="connsiteY2655" fmla="*/ 3290270 h 6860376"/>
              <a:gd name="connsiteX2656" fmla="*/ 7886396 w 10502838"/>
              <a:gd name="connsiteY2656" fmla="*/ 3310598 h 6860376"/>
              <a:gd name="connsiteX2657" fmla="*/ 7962330 w 10502838"/>
              <a:gd name="connsiteY2657" fmla="*/ 3234665 h 6860376"/>
              <a:gd name="connsiteX2658" fmla="*/ 8038264 w 10502838"/>
              <a:gd name="connsiteY2658" fmla="*/ 3310598 h 6860376"/>
              <a:gd name="connsiteX2659" fmla="*/ 8058593 w 10502838"/>
              <a:gd name="connsiteY2659" fmla="*/ 3290270 h 6860376"/>
              <a:gd name="connsiteX2660" fmla="*/ 7982659 w 10502838"/>
              <a:gd name="connsiteY2660" fmla="*/ 3214337 h 6860376"/>
              <a:gd name="connsiteX2661" fmla="*/ 8058593 w 10502838"/>
              <a:gd name="connsiteY2661" fmla="*/ 3138404 h 6860376"/>
              <a:gd name="connsiteX2662" fmla="*/ 8038264 w 10502838"/>
              <a:gd name="connsiteY2662" fmla="*/ 3118074 h 6860376"/>
              <a:gd name="connsiteX2663" fmla="*/ 7962330 w 10502838"/>
              <a:gd name="connsiteY2663" fmla="*/ 3194008 h 6860376"/>
              <a:gd name="connsiteX2664" fmla="*/ 7283705 w 10502838"/>
              <a:gd name="connsiteY2664" fmla="*/ 3118074 h 6860376"/>
              <a:gd name="connsiteX2665" fmla="*/ 7263376 w 10502838"/>
              <a:gd name="connsiteY2665" fmla="*/ 3138404 h 6860376"/>
              <a:gd name="connsiteX2666" fmla="*/ 7339310 w 10502838"/>
              <a:gd name="connsiteY2666" fmla="*/ 3214337 h 6860376"/>
              <a:gd name="connsiteX2667" fmla="*/ 7263376 w 10502838"/>
              <a:gd name="connsiteY2667" fmla="*/ 3290270 h 6860376"/>
              <a:gd name="connsiteX2668" fmla="*/ 7283705 w 10502838"/>
              <a:gd name="connsiteY2668" fmla="*/ 3310598 h 6860376"/>
              <a:gd name="connsiteX2669" fmla="*/ 7359639 w 10502838"/>
              <a:gd name="connsiteY2669" fmla="*/ 3234665 h 6860376"/>
              <a:gd name="connsiteX2670" fmla="*/ 7435573 w 10502838"/>
              <a:gd name="connsiteY2670" fmla="*/ 3310598 h 6860376"/>
              <a:gd name="connsiteX2671" fmla="*/ 7455902 w 10502838"/>
              <a:gd name="connsiteY2671" fmla="*/ 3290270 h 6860376"/>
              <a:gd name="connsiteX2672" fmla="*/ 7379968 w 10502838"/>
              <a:gd name="connsiteY2672" fmla="*/ 3214337 h 6860376"/>
              <a:gd name="connsiteX2673" fmla="*/ 7455902 w 10502838"/>
              <a:gd name="connsiteY2673" fmla="*/ 3138404 h 6860376"/>
              <a:gd name="connsiteX2674" fmla="*/ 7435573 w 10502838"/>
              <a:gd name="connsiteY2674" fmla="*/ 3118074 h 6860376"/>
              <a:gd name="connsiteX2675" fmla="*/ 7359639 w 10502838"/>
              <a:gd name="connsiteY2675" fmla="*/ 3194008 h 6860376"/>
              <a:gd name="connsiteX2676" fmla="*/ 6681612 w 10502838"/>
              <a:gd name="connsiteY2676" fmla="*/ 3118074 h 6860376"/>
              <a:gd name="connsiteX2677" fmla="*/ 6661283 w 10502838"/>
              <a:gd name="connsiteY2677" fmla="*/ 3138404 h 6860376"/>
              <a:gd name="connsiteX2678" fmla="*/ 6737217 w 10502838"/>
              <a:gd name="connsiteY2678" fmla="*/ 3214337 h 6860376"/>
              <a:gd name="connsiteX2679" fmla="*/ 6661283 w 10502838"/>
              <a:gd name="connsiteY2679" fmla="*/ 3290270 h 6860376"/>
              <a:gd name="connsiteX2680" fmla="*/ 6681612 w 10502838"/>
              <a:gd name="connsiteY2680" fmla="*/ 3310598 h 6860376"/>
              <a:gd name="connsiteX2681" fmla="*/ 6757546 w 10502838"/>
              <a:gd name="connsiteY2681" fmla="*/ 3234665 h 6860376"/>
              <a:gd name="connsiteX2682" fmla="*/ 6833480 w 10502838"/>
              <a:gd name="connsiteY2682" fmla="*/ 3310598 h 6860376"/>
              <a:gd name="connsiteX2683" fmla="*/ 6853809 w 10502838"/>
              <a:gd name="connsiteY2683" fmla="*/ 3290270 h 6860376"/>
              <a:gd name="connsiteX2684" fmla="*/ 6777875 w 10502838"/>
              <a:gd name="connsiteY2684" fmla="*/ 3214337 h 6860376"/>
              <a:gd name="connsiteX2685" fmla="*/ 6853809 w 10502838"/>
              <a:gd name="connsiteY2685" fmla="*/ 3138404 h 6860376"/>
              <a:gd name="connsiteX2686" fmla="*/ 6833480 w 10502838"/>
              <a:gd name="connsiteY2686" fmla="*/ 3118074 h 6860376"/>
              <a:gd name="connsiteX2687" fmla="*/ 6757546 w 10502838"/>
              <a:gd name="connsiteY2687" fmla="*/ 3194008 h 6860376"/>
              <a:gd name="connsiteX2688" fmla="*/ 5476828 w 10502838"/>
              <a:gd name="connsiteY2688" fmla="*/ 3118074 h 6860376"/>
              <a:gd name="connsiteX2689" fmla="*/ 5456499 w 10502838"/>
              <a:gd name="connsiteY2689" fmla="*/ 3138404 h 6860376"/>
              <a:gd name="connsiteX2690" fmla="*/ 5532433 w 10502838"/>
              <a:gd name="connsiteY2690" fmla="*/ 3214337 h 6860376"/>
              <a:gd name="connsiteX2691" fmla="*/ 5456499 w 10502838"/>
              <a:gd name="connsiteY2691" fmla="*/ 3290270 h 6860376"/>
              <a:gd name="connsiteX2692" fmla="*/ 5476828 w 10502838"/>
              <a:gd name="connsiteY2692" fmla="*/ 3310598 h 6860376"/>
              <a:gd name="connsiteX2693" fmla="*/ 5552762 w 10502838"/>
              <a:gd name="connsiteY2693" fmla="*/ 3234665 h 6860376"/>
              <a:gd name="connsiteX2694" fmla="*/ 5628697 w 10502838"/>
              <a:gd name="connsiteY2694" fmla="*/ 3310598 h 6860376"/>
              <a:gd name="connsiteX2695" fmla="*/ 5649025 w 10502838"/>
              <a:gd name="connsiteY2695" fmla="*/ 3290270 h 6860376"/>
              <a:gd name="connsiteX2696" fmla="*/ 5573091 w 10502838"/>
              <a:gd name="connsiteY2696" fmla="*/ 3214337 h 6860376"/>
              <a:gd name="connsiteX2697" fmla="*/ 5649025 w 10502838"/>
              <a:gd name="connsiteY2697" fmla="*/ 3138404 h 6860376"/>
              <a:gd name="connsiteX2698" fmla="*/ 5628697 w 10502838"/>
              <a:gd name="connsiteY2698" fmla="*/ 3118074 h 6860376"/>
              <a:gd name="connsiteX2699" fmla="*/ 5552762 w 10502838"/>
              <a:gd name="connsiteY2699" fmla="*/ 3194008 h 6860376"/>
              <a:gd name="connsiteX2700" fmla="*/ 4874137 w 10502838"/>
              <a:gd name="connsiteY2700" fmla="*/ 3118074 h 6860376"/>
              <a:gd name="connsiteX2701" fmla="*/ 4853808 w 10502838"/>
              <a:gd name="connsiteY2701" fmla="*/ 3138404 h 6860376"/>
              <a:gd name="connsiteX2702" fmla="*/ 4929742 w 10502838"/>
              <a:gd name="connsiteY2702" fmla="*/ 3214337 h 6860376"/>
              <a:gd name="connsiteX2703" fmla="*/ 4853808 w 10502838"/>
              <a:gd name="connsiteY2703" fmla="*/ 3290270 h 6860376"/>
              <a:gd name="connsiteX2704" fmla="*/ 4874137 w 10502838"/>
              <a:gd name="connsiteY2704" fmla="*/ 3310598 h 6860376"/>
              <a:gd name="connsiteX2705" fmla="*/ 4950071 w 10502838"/>
              <a:gd name="connsiteY2705" fmla="*/ 3234665 h 6860376"/>
              <a:gd name="connsiteX2706" fmla="*/ 5026005 w 10502838"/>
              <a:gd name="connsiteY2706" fmla="*/ 3310598 h 6860376"/>
              <a:gd name="connsiteX2707" fmla="*/ 5046334 w 10502838"/>
              <a:gd name="connsiteY2707" fmla="*/ 3290270 h 6860376"/>
              <a:gd name="connsiteX2708" fmla="*/ 4970400 w 10502838"/>
              <a:gd name="connsiteY2708" fmla="*/ 3214337 h 6860376"/>
              <a:gd name="connsiteX2709" fmla="*/ 5046334 w 10502838"/>
              <a:gd name="connsiteY2709" fmla="*/ 3138404 h 6860376"/>
              <a:gd name="connsiteX2710" fmla="*/ 5026005 w 10502838"/>
              <a:gd name="connsiteY2710" fmla="*/ 3118074 h 6860376"/>
              <a:gd name="connsiteX2711" fmla="*/ 4950071 w 10502838"/>
              <a:gd name="connsiteY2711" fmla="*/ 3194008 h 6860376"/>
              <a:gd name="connsiteX2712" fmla="*/ 4271446 w 10502838"/>
              <a:gd name="connsiteY2712" fmla="*/ 3118074 h 6860376"/>
              <a:gd name="connsiteX2713" fmla="*/ 4251117 w 10502838"/>
              <a:gd name="connsiteY2713" fmla="*/ 3138404 h 6860376"/>
              <a:gd name="connsiteX2714" fmla="*/ 4327052 w 10502838"/>
              <a:gd name="connsiteY2714" fmla="*/ 3214337 h 6860376"/>
              <a:gd name="connsiteX2715" fmla="*/ 4251117 w 10502838"/>
              <a:gd name="connsiteY2715" fmla="*/ 3290270 h 6860376"/>
              <a:gd name="connsiteX2716" fmla="*/ 4271446 w 10502838"/>
              <a:gd name="connsiteY2716" fmla="*/ 3310598 h 6860376"/>
              <a:gd name="connsiteX2717" fmla="*/ 4347380 w 10502838"/>
              <a:gd name="connsiteY2717" fmla="*/ 3234665 h 6860376"/>
              <a:gd name="connsiteX2718" fmla="*/ 4423315 w 10502838"/>
              <a:gd name="connsiteY2718" fmla="*/ 3310598 h 6860376"/>
              <a:gd name="connsiteX2719" fmla="*/ 4443644 w 10502838"/>
              <a:gd name="connsiteY2719" fmla="*/ 3290270 h 6860376"/>
              <a:gd name="connsiteX2720" fmla="*/ 4367709 w 10502838"/>
              <a:gd name="connsiteY2720" fmla="*/ 3214337 h 6860376"/>
              <a:gd name="connsiteX2721" fmla="*/ 4443644 w 10502838"/>
              <a:gd name="connsiteY2721" fmla="*/ 3138404 h 6860376"/>
              <a:gd name="connsiteX2722" fmla="*/ 4423315 w 10502838"/>
              <a:gd name="connsiteY2722" fmla="*/ 3118074 h 6860376"/>
              <a:gd name="connsiteX2723" fmla="*/ 4347380 w 10502838"/>
              <a:gd name="connsiteY2723" fmla="*/ 3194008 h 6860376"/>
              <a:gd name="connsiteX2724" fmla="*/ 3067291 w 10502838"/>
              <a:gd name="connsiteY2724" fmla="*/ 3118074 h 6860376"/>
              <a:gd name="connsiteX2725" fmla="*/ 3046962 w 10502838"/>
              <a:gd name="connsiteY2725" fmla="*/ 3138404 h 6860376"/>
              <a:gd name="connsiteX2726" fmla="*/ 3122897 w 10502838"/>
              <a:gd name="connsiteY2726" fmla="*/ 3214337 h 6860376"/>
              <a:gd name="connsiteX2727" fmla="*/ 3046962 w 10502838"/>
              <a:gd name="connsiteY2727" fmla="*/ 3290270 h 6860376"/>
              <a:gd name="connsiteX2728" fmla="*/ 3067291 w 10502838"/>
              <a:gd name="connsiteY2728" fmla="*/ 3310598 h 6860376"/>
              <a:gd name="connsiteX2729" fmla="*/ 3142629 w 10502838"/>
              <a:gd name="connsiteY2729" fmla="*/ 3234665 h 6860376"/>
              <a:gd name="connsiteX2730" fmla="*/ 3218565 w 10502838"/>
              <a:gd name="connsiteY2730" fmla="*/ 3310598 h 6860376"/>
              <a:gd name="connsiteX2731" fmla="*/ 3238894 w 10502838"/>
              <a:gd name="connsiteY2731" fmla="*/ 3290270 h 6860376"/>
              <a:gd name="connsiteX2732" fmla="*/ 3162958 w 10502838"/>
              <a:gd name="connsiteY2732" fmla="*/ 3214337 h 6860376"/>
              <a:gd name="connsiteX2733" fmla="*/ 3238894 w 10502838"/>
              <a:gd name="connsiteY2733" fmla="*/ 3138404 h 6860376"/>
              <a:gd name="connsiteX2734" fmla="*/ 3218565 w 10502838"/>
              <a:gd name="connsiteY2734" fmla="*/ 3118074 h 6860376"/>
              <a:gd name="connsiteX2735" fmla="*/ 3142629 w 10502838"/>
              <a:gd name="connsiteY2735" fmla="*/ 3194008 h 6860376"/>
              <a:gd name="connsiteX2736" fmla="*/ 2464596 w 10502838"/>
              <a:gd name="connsiteY2736" fmla="*/ 3118074 h 6860376"/>
              <a:gd name="connsiteX2737" fmla="*/ 2444267 w 10502838"/>
              <a:gd name="connsiteY2737" fmla="*/ 3138404 h 6860376"/>
              <a:gd name="connsiteX2738" fmla="*/ 2520203 w 10502838"/>
              <a:gd name="connsiteY2738" fmla="*/ 3214337 h 6860376"/>
              <a:gd name="connsiteX2739" fmla="*/ 2444267 w 10502838"/>
              <a:gd name="connsiteY2739" fmla="*/ 3290270 h 6860376"/>
              <a:gd name="connsiteX2740" fmla="*/ 2464596 w 10502838"/>
              <a:gd name="connsiteY2740" fmla="*/ 3310598 h 6860376"/>
              <a:gd name="connsiteX2741" fmla="*/ 2540532 w 10502838"/>
              <a:gd name="connsiteY2741" fmla="*/ 3234665 h 6860376"/>
              <a:gd name="connsiteX2742" fmla="*/ 2616466 w 10502838"/>
              <a:gd name="connsiteY2742" fmla="*/ 3310598 h 6860376"/>
              <a:gd name="connsiteX2743" fmla="*/ 2636795 w 10502838"/>
              <a:gd name="connsiteY2743" fmla="*/ 3290270 h 6860376"/>
              <a:gd name="connsiteX2744" fmla="*/ 2560861 w 10502838"/>
              <a:gd name="connsiteY2744" fmla="*/ 3214337 h 6860376"/>
              <a:gd name="connsiteX2745" fmla="*/ 2636795 w 10502838"/>
              <a:gd name="connsiteY2745" fmla="*/ 3138404 h 6860376"/>
              <a:gd name="connsiteX2746" fmla="*/ 2616466 w 10502838"/>
              <a:gd name="connsiteY2746" fmla="*/ 3118074 h 6860376"/>
              <a:gd name="connsiteX2747" fmla="*/ 2540532 w 10502838"/>
              <a:gd name="connsiteY2747" fmla="*/ 3194008 h 6860376"/>
              <a:gd name="connsiteX2748" fmla="*/ 657116 w 10502838"/>
              <a:gd name="connsiteY2748" fmla="*/ 3118074 h 6860376"/>
              <a:gd name="connsiteX2749" fmla="*/ 636787 w 10502838"/>
              <a:gd name="connsiteY2749" fmla="*/ 3138404 h 6860376"/>
              <a:gd name="connsiteX2750" fmla="*/ 712721 w 10502838"/>
              <a:gd name="connsiteY2750" fmla="*/ 3214337 h 6860376"/>
              <a:gd name="connsiteX2751" fmla="*/ 636787 w 10502838"/>
              <a:gd name="connsiteY2751" fmla="*/ 3289673 h 6860376"/>
              <a:gd name="connsiteX2752" fmla="*/ 657116 w 10502838"/>
              <a:gd name="connsiteY2752" fmla="*/ 3310001 h 6860376"/>
              <a:gd name="connsiteX2753" fmla="*/ 733050 w 10502838"/>
              <a:gd name="connsiteY2753" fmla="*/ 3234068 h 6860376"/>
              <a:gd name="connsiteX2754" fmla="*/ 808984 w 10502838"/>
              <a:gd name="connsiteY2754" fmla="*/ 3310001 h 6860376"/>
              <a:gd name="connsiteX2755" fmla="*/ 829313 w 10502838"/>
              <a:gd name="connsiteY2755" fmla="*/ 3289673 h 6860376"/>
              <a:gd name="connsiteX2756" fmla="*/ 753379 w 10502838"/>
              <a:gd name="connsiteY2756" fmla="*/ 3214337 h 6860376"/>
              <a:gd name="connsiteX2757" fmla="*/ 829313 w 10502838"/>
              <a:gd name="connsiteY2757" fmla="*/ 3138404 h 6860376"/>
              <a:gd name="connsiteX2758" fmla="*/ 808984 w 10502838"/>
              <a:gd name="connsiteY2758" fmla="*/ 3118074 h 6860376"/>
              <a:gd name="connsiteX2759" fmla="*/ 733050 w 10502838"/>
              <a:gd name="connsiteY2759" fmla="*/ 3194008 h 6860376"/>
              <a:gd name="connsiteX2760" fmla="*/ 8489086 w 10502838"/>
              <a:gd name="connsiteY2760" fmla="*/ 3117477 h 6860376"/>
              <a:gd name="connsiteX2761" fmla="*/ 8468757 w 10502838"/>
              <a:gd name="connsiteY2761" fmla="*/ 3137805 h 6860376"/>
              <a:gd name="connsiteX2762" fmla="*/ 8544691 w 10502838"/>
              <a:gd name="connsiteY2762" fmla="*/ 3213739 h 6860376"/>
              <a:gd name="connsiteX2763" fmla="*/ 8468757 w 10502838"/>
              <a:gd name="connsiteY2763" fmla="*/ 3289673 h 6860376"/>
              <a:gd name="connsiteX2764" fmla="*/ 8489086 w 10502838"/>
              <a:gd name="connsiteY2764" fmla="*/ 3310001 h 6860376"/>
              <a:gd name="connsiteX2765" fmla="*/ 8565020 w 10502838"/>
              <a:gd name="connsiteY2765" fmla="*/ 3234068 h 6860376"/>
              <a:gd name="connsiteX2766" fmla="*/ 8640954 w 10502838"/>
              <a:gd name="connsiteY2766" fmla="*/ 3310001 h 6860376"/>
              <a:gd name="connsiteX2767" fmla="*/ 8661283 w 10502838"/>
              <a:gd name="connsiteY2767" fmla="*/ 3289673 h 6860376"/>
              <a:gd name="connsiteX2768" fmla="*/ 8585349 w 10502838"/>
              <a:gd name="connsiteY2768" fmla="*/ 3213739 h 6860376"/>
              <a:gd name="connsiteX2769" fmla="*/ 8661283 w 10502838"/>
              <a:gd name="connsiteY2769" fmla="*/ 3137805 h 6860376"/>
              <a:gd name="connsiteX2770" fmla="*/ 8640954 w 10502838"/>
              <a:gd name="connsiteY2770" fmla="*/ 3117477 h 6860376"/>
              <a:gd name="connsiteX2771" fmla="*/ 8565020 w 10502838"/>
              <a:gd name="connsiteY2771" fmla="*/ 3193410 h 6860376"/>
              <a:gd name="connsiteX2772" fmla="*/ 6078921 w 10502838"/>
              <a:gd name="connsiteY2772" fmla="*/ 3117477 h 6860376"/>
              <a:gd name="connsiteX2773" fmla="*/ 6058592 w 10502838"/>
              <a:gd name="connsiteY2773" fmla="*/ 3137805 h 6860376"/>
              <a:gd name="connsiteX2774" fmla="*/ 6134526 w 10502838"/>
              <a:gd name="connsiteY2774" fmla="*/ 3213739 h 6860376"/>
              <a:gd name="connsiteX2775" fmla="*/ 6058592 w 10502838"/>
              <a:gd name="connsiteY2775" fmla="*/ 3289673 h 6860376"/>
              <a:gd name="connsiteX2776" fmla="*/ 6078921 w 10502838"/>
              <a:gd name="connsiteY2776" fmla="*/ 3310001 h 6860376"/>
              <a:gd name="connsiteX2777" fmla="*/ 6154855 w 10502838"/>
              <a:gd name="connsiteY2777" fmla="*/ 3234068 h 6860376"/>
              <a:gd name="connsiteX2778" fmla="*/ 6230789 w 10502838"/>
              <a:gd name="connsiteY2778" fmla="*/ 3310001 h 6860376"/>
              <a:gd name="connsiteX2779" fmla="*/ 6251118 w 10502838"/>
              <a:gd name="connsiteY2779" fmla="*/ 3289673 h 6860376"/>
              <a:gd name="connsiteX2780" fmla="*/ 6175184 w 10502838"/>
              <a:gd name="connsiteY2780" fmla="*/ 3213739 h 6860376"/>
              <a:gd name="connsiteX2781" fmla="*/ 6251118 w 10502838"/>
              <a:gd name="connsiteY2781" fmla="*/ 3137805 h 6860376"/>
              <a:gd name="connsiteX2782" fmla="*/ 6230789 w 10502838"/>
              <a:gd name="connsiteY2782" fmla="*/ 3117477 h 6860376"/>
              <a:gd name="connsiteX2783" fmla="*/ 6154855 w 10502838"/>
              <a:gd name="connsiteY2783" fmla="*/ 3193410 h 6860376"/>
              <a:gd name="connsiteX2784" fmla="*/ 3669354 w 10502838"/>
              <a:gd name="connsiteY2784" fmla="*/ 3117477 h 6860376"/>
              <a:gd name="connsiteX2785" fmla="*/ 3649025 w 10502838"/>
              <a:gd name="connsiteY2785" fmla="*/ 3137805 h 6860376"/>
              <a:gd name="connsiteX2786" fmla="*/ 3724959 w 10502838"/>
              <a:gd name="connsiteY2786" fmla="*/ 3213739 h 6860376"/>
              <a:gd name="connsiteX2787" fmla="*/ 3649025 w 10502838"/>
              <a:gd name="connsiteY2787" fmla="*/ 3289673 h 6860376"/>
              <a:gd name="connsiteX2788" fmla="*/ 3669354 w 10502838"/>
              <a:gd name="connsiteY2788" fmla="*/ 3310001 h 6860376"/>
              <a:gd name="connsiteX2789" fmla="*/ 3745288 w 10502838"/>
              <a:gd name="connsiteY2789" fmla="*/ 3234068 h 6860376"/>
              <a:gd name="connsiteX2790" fmla="*/ 3821222 w 10502838"/>
              <a:gd name="connsiteY2790" fmla="*/ 3310001 h 6860376"/>
              <a:gd name="connsiteX2791" fmla="*/ 3841551 w 10502838"/>
              <a:gd name="connsiteY2791" fmla="*/ 3289673 h 6860376"/>
              <a:gd name="connsiteX2792" fmla="*/ 3765617 w 10502838"/>
              <a:gd name="connsiteY2792" fmla="*/ 3213739 h 6860376"/>
              <a:gd name="connsiteX2793" fmla="*/ 3841551 w 10502838"/>
              <a:gd name="connsiteY2793" fmla="*/ 3137805 h 6860376"/>
              <a:gd name="connsiteX2794" fmla="*/ 3821222 w 10502838"/>
              <a:gd name="connsiteY2794" fmla="*/ 3117477 h 6860376"/>
              <a:gd name="connsiteX2795" fmla="*/ 3745288 w 10502838"/>
              <a:gd name="connsiteY2795" fmla="*/ 3193410 h 6860376"/>
              <a:gd name="connsiteX2796" fmla="*/ 1861902 w 10502838"/>
              <a:gd name="connsiteY2796" fmla="*/ 3117477 h 6860376"/>
              <a:gd name="connsiteX2797" fmla="*/ 1841571 w 10502838"/>
              <a:gd name="connsiteY2797" fmla="*/ 3137805 h 6860376"/>
              <a:gd name="connsiteX2798" fmla="*/ 1917507 w 10502838"/>
              <a:gd name="connsiteY2798" fmla="*/ 3213739 h 6860376"/>
              <a:gd name="connsiteX2799" fmla="*/ 1841571 w 10502838"/>
              <a:gd name="connsiteY2799" fmla="*/ 3289673 h 6860376"/>
              <a:gd name="connsiteX2800" fmla="*/ 1861902 w 10502838"/>
              <a:gd name="connsiteY2800" fmla="*/ 3310001 h 6860376"/>
              <a:gd name="connsiteX2801" fmla="*/ 1937836 w 10502838"/>
              <a:gd name="connsiteY2801" fmla="*/ 3234068 h 6860376"/>
              <a:gd name="connsiteX2802" fmla="*/ 2013770 w 10502838"/>
              <a:gd name="connsiteY2802" fmla="*/ 3310001 h 6860376"/>
              <a:gd name="connsiteX2803" fmla="*/ 2034099 w 10502838"/>
              <a:gd name="connsiteY2803" fmla="*/ 3289673 h 6860376"/>
              <a:gd name="connsiteX2804" fmla="*/ 1958165 w 10502838"/>
              <a:gd name="connsiteY2804" fmla="*/ 3213739 h 6860376"/>
              <a:gd name="connsiteX2805" fmla="*/ 2034099 w 10502838"/>
              <a:gd name="connsiteY2805" fmla="*/ 3137805 h 6860376"/>
              <a:gd name="connsiteX2806" fmla="*/ 2013770 w 10502838"/>
              <a:gd name="connsiteY2806" fmla="*/ 3117477 h 6860376"/>
              <a:gd name="connsiteX2807" fmla="*/ 1937836 w 10502838"/>
              <a:gd name="connsiteY2807" fmla="*/ 3193410 h 6860376"/>
              <a:gd name="connsiteX2808" fmla="*/ 1259804 w 10502838"/>
              <a:gd name="connsiteY2808" fmla="*/ 3092365 h 6860376"/>
              <a:gd name="connsiteX2809" fmla="*/ 1335738 w 10502838"/>
              <a:gd name="connsiteY2809" fmla="*/ 3168298 h 6860376"/>
              <a:gd name="connsiteX2810" fmla="*/ 1411673 w 10502838"/>
              <a:gd name="connsiteY2810" fmla="*/ 3092365 h 6860376"/>
              <a:gd name="connsiteX2811" fmla="*/ 1457711 w 10502838"/>
              <a:gd name="connsiteY2811" fmla="*/ 3138404 h 6860376"/>
              <a:gd name="connsiteX2812" fmla="*/ 1381179 w 10502838"/>
              <a:gd name="connsiteY2812" fmla="*/ 3214338 h 6860376"/>
              <a:gd name="connsiteX2813" fmla="*/ 1457113 w 10502838"/>
              <a:gd name="connsiteY2813" fmla="*/ 3290272 h 6860376"/>
              <a:gd name="connsiteX2814" fmla="*/ 1411076 w 10502838"/>
              <a:gd name="connsiteY2814" fmla="*/ 3336311 h 6860376"/>
              <a:gd name="connsiteX2815" fmla="*/ 1335140 w 10502838"/>
              <a:gd name="connsiteY2815" fmla="*/ 3260376 h 6860376"/>
              <a:gd name="connsiteX2816" fmla="*/ 1259804 w 10502838"/>
              <a:gd name="connsiteY2816" fmla="*/ 3335712 h 6860376"/>
              <a:gd name="connsiteX2817" fmla="*/ 1213767 w 10502838"/>
              <a:gd name="connsiteY2817" fmla="*/ 3289674 h 6860376"/>
              <a:gd name="connsiteX2818" fmla="*/ 1289699 w 10502838"/>
              <a:gd name="connsiteY2818" fmla="*/ 3213739 h 6860376"/>
              <a:gd name="connsiteX2819" fmla="*/ 1213767 w 10502838"/>
              <a:gd name="connsiteY2819" fmla="*/ 3138404 h 6860376"/>
              <a:gd name="connsiteX2820" fmla="*/ 55023 w 10502838"/>
              <a:gd name="connsiteY2820" fmla="*/ 3092365 h 6860376"/>
              <a:gd name="connsiteX2821" fmla="*/ 130957 w 10502838"/>
              <a:gd name="connsiteY2821" fmla="*/ 3168298 h 6860376"/>
              <a:gd name="connsiteX2822" fmla="*/ 206891 w 10502838"/>
              <a:gd name="connsiteY2822" fmla="*/ 3092365 h 6860376"/>
              <a:gd name="connsiteX2823" fmla="*/ 252930 w 10502838"/>
              <a:gd name="connsiteY2823" fmla="*/ 3138404 h 6860376"/>
              <a:gd name="connsiteX2824" fmla="*/ 176996 w 10502838"/>
              <a:gd name="connsiteY2824" fmla="*/ 3214338 h 6860376"/>
              <a:gd name="connsiteX2825" fmla="*/ 252930 w 10502838"/>
              <a:gd name="connsiteY2825" fmla="*/ 3290272 h 6860376"/>
              <a:gd name="connsiteX2826" fmla="*/ 206891 w 10502838"/>
              <a:gd name="connsiteY2826" fmla="*/ 3336311 h 6860376"/>
              <a:gd name="connsiteX2827" fmla="*/ 130957 w 10502838"/>
              <a:gd name="connsiteY2827" fmla="*/ 3260376 h 6860376"/>
              <a:gd name="connsiteX2828" fmla="*/ 55023 w 10502838"/>
              <a:gd name="connsiteY2828" fmla="*/ 3335712 h 6860376"/>
              <a:gd name="connsiteX2829" fmla="*/ 8984 w 10502838"/>
              <a:gd name="connsiteY2829" fmla="*/ 3289674 h 6860376"/>
              <a:gd name="connsiteX2830" fmla="*/ 84918 w 10502838"/>
              <a:gd name="connsiteY2830" fmla="*/ 3213739 h 6860376"/>
              <a:gd name="connsiteX2831" fmla="*/ 8984 w 10502838"/>
              <a:gd name="connsiteY2831" fmla="*/ 3138404 h 6860376"/>
              <a:gd name="connsiteX2832" fmla="*/ 10295963 w 10502838"/>
              <a:gd name="connsiteY2832" fmla="*/ 3091766 h 6860376"/>
              <a:gd name="connsiteX2833" fmla="*/ 10371897 w 10502838"/>
              <a:gd name="connsiteY2833" fmla="*/ 3167699 h 6860376"/>
              <a:gd name="connsiteX2834" fmla="*/ 10447831 w 10502838"/>
              <a:gd name="connsiteY2834" fmla="*/ 3091766 h 6860376"/>
              <a:gd name="connsiteX2835" fmla="*/ 10493870 w 10502838"/>
              <a:gd name="connsiteY2835" fmla="*/ 3137805 h 6860376"/>
              <a:gd name="connsiteX2836" fmla="*/ 10417936 w 10502838"/>
              <a:gd name="connsiteY2836" fmla="*/ 3213739 h 6860376"/>
              <a:gd name="connsiteX2837" fmla="*/ 10493870 w 10502838"/>
              <a:gd name="connsiteY2837" fmla="*/ 3289673 h 6860376"/>
              <a:gd name="connsiteX2838" fmla="*/ 10447831 w 10502838"/>
              <a:gd name="connsiteY2838" fmla="*/ 3335712 h 6860376"/>
              <a:gd name="connsiteX2839" fmla="*/ 10371897 w 10502838"/>
              <a:gd name="connsiteY2839" fmla="*/ 3259778 h 6860376"/>
              <a:gd name="connsiteX2840" fmla="*/ 10295963 w 10502838"/>
              <a:gd name="connsiteY2840" fmla="*/ 3335712 h 6860376"/>
              <a:gd name="connsiteX2841" fmla="*/ 10249924 w 10502838"/>
              <a:gd name="connsiteY2841" fmla="*/ 3289673 h 6860376"/>
              <a:gd name="connsiteX2842" fmla="*/ 10325858 w 10502838"/>
              <a:gd name="connsiteY2842" fmla="*/ 3213739 h 6860376"/>
              <a:gd name="connsiteX2843" fmla="*/ 10249924 w 10502838"/>
              <a:gd name="connsiteY2843" fmla="*/ 3137805 h 6860376"/>
              <a:gd name="connsiteX2844" fmla="*/ 9693272 w 10502838"/>
              <a:gd name="connsiteY2844" fmla="*/ 3091766 h 6860376"/>
              <a:gd name="connsiteX2845" fmla="*/ 9769206 w 10502838"/>
              <a:gd name="connsiteY2845" fmla="*/ 3167699 h 6860376"/>
              <a:gd name="connsiteX2846" fmla="*/ 9845140 w 10502838"/>
              <a:gd name="connsiteY2846" fmla="*/ 3091766 h 6860376"/>
              <a:gd name="connsiteX2847" fmla="*/ 9891180 w 10502838"/>
              <a:gd name="connsiteY2847" fmla="*/ 3137805 h 6860376"/>
              <a:gd name="connsiteX2848" fmla="*/ 9815245 w 10502838"/>
              <a:gd name="connsiteY2848" fmla="*/ 3213739 h 6860376"/>
              <a:gd name="connsiteX2849" fmla="*/ 9891180 w 10502838"/>
              <a:gd name="connsiteY2849" fmla="*/ 3289673 h 6860376"/>
              <a:gd name="connsiteX2850" fmla="*/ 9845140 w 10502838"/>
              <a:gd name="connsiteY2850" fmla="*/ 3335712 h 6860376"/>
              <a:gd name="connsiteX2851" fmla="*/ 9769206 w 10502838"/>
              <a:gd name="connsiteY2851" fmla="*/ 3259778 h 6860376"/>
              <a:gd name="connsiteX2852" fmla="*/ 9693272 w 10502838"/>
              <a:gd name="connsiteY2852" fmla="*/ 3335712 h 6860376"/>
              <a:gd name="connsiteX2853" fmla="*/ 9647233 w 10502838"/>
              <a:gd name="connsiteY2853" fmla="*/ 3289673 h 6860376"/>
              <a:gd name="connsiteX2854" fmla="*/ 9723167 w 10502838"/>
              <a:gd name="connsiteY2854" fmla="*/ 3213739 h 6860376"/>
              <a:gd name="connsiteX2855" fmla="*/ 9647233 w 10502838"/>
              <a:gd name="connsiteY2855" fmla="*/ 3137805 h 6860376"/>
              <a:gd name="connsiteX2856" fmla="*/ 9091777 w 10502838"/>
              <a:gd name="connsiteY2856" fmla="*/ 3091766 h 6860376"/>
              <a:gd name="connsiteX2857" fmla="*/ 9167711 w 10502838"/>
              <a:gd name="connsiteY2857" fmla="*/ 3167699 h 6860376"/>
              <a:gd name="connsiteX2858" fmla="*/ 9243645 w 10502838"/>
              <a:gd name="connsiteY2858" fmla="*/ 3091766 h 6860376"/>
              <a:gd name="connsiteX2859" fmla="*/ 9289684 w 10502838"/>
              <a:gd name="connsiteY2859" fmla="*/ 3137805 h 6860376"/>
              <a:gd name="connsiteX2860" fmla="*/ 9213750 w 10502838"/>
              <a:gd name="connsiteY2860" fmla="*/ 3213739 h 6860376"/>
              <a:gd name="connsiteX2861" fmla="*/ 9289684 w 10502838"/>
              <a:gd name="connsiteY2861" fmla="*/ 3289673 h 6860376"/>
              <a:gd name="connsiteX2862" fmla="*/ 9243645 w 10502838"/>
              <a:gd name="connsiteY2862" fmla="*/ 3335712 h 6860376"/>
              <a:gd name="connsiteX2863" fmla="*/ 9167711 w 10502838"/>
              <a:gd name="connsiteY2863" fmla="*/ 3259778 h 6860376"/>
              <a:gd name="connsiteX2864" fmla="*/ 9091777 w 10502838"/>
              <a:gd name="connsiteY2864" fmla="*/ 3335712 h 6860376"/>
              <a:gd name="connsiteX2865" fmla="*/ 9045738 w 10502838"/>
              <a:gd name="connsiteY2865" fmla="*/ 3289673 h 6860376"/>
              <a:gd name="connsiteX2866" fmla="*/ 9121672 w 10502838"/>
              <a:gd name="connsiteY2866" fmla="*/ 3213739 h 6860376"/>
              <a:gd name="connsiteX2867" fmla="*/ 9045738 w 10502838"/>
              <a:gd name="connsiteY2867" fmla="*/ 3137805 h 6860376"/>
              <a:gd name="connsiteX2868" fmla="*/ 8488488 w 10502838"/>
              <a:gd name="connsiteY2868" fmla="*/ 3091766 h 6860376"/>
              <a:gd name="connsiteX2869" fmla="*/ 8564422 w 10502838"/>
              <a:gd name="connsiteY2869" fmla="*/ 3167699 h 6860376"/>
              <a:gd name="connsiteX2870" fmla="*/ 8640356 w 10502838"/>
              <a:gd name="connsiteY2870" fmla="*/ 3091766 h 6860376"/>
              <a:gd name="connsiteX2871" fmla="*/ 8686396 w 10502838"/>
              <a:gd name="connsiteY2871" fmla="*/ 3137805 h 6860376"/>
              <a:gd name="connsiteX2872" fmla="*/ 8610461 w 10502838"/>
              <a:gd name="connsiteY2872" fmla="*/ 3213739 h 6860376"/>
              <a:gd name="connsiteX2873" fmla="*/ 8686396 w 10502838"/>
              <a:gd name="connsiteY2873" fmla="*/ 3289673 h 6860376"/>
              <a:gd name="connsiteX2874" fmla="*/ 8640356 w 10502838"/>
              <a:gd name="connsiteY2874" fmla="*/ 3335712 h 6860376"/>
              <a:gd name="connsiteX2875" fmla="*/ 8564422 w 10502838"/>
              <a:gd name="connsiteY2875" fmla="*/ 3259778 h 6860376"/>
              <a:gd name="connsiteX2876" fmla="*/ 8488488 w 10502838"/>
              <a:gd name="connsiteY2876" fmla="*/ 3335712 h 6860376"/>
              <a:gd name="connsiteX2877" fmla="*/ 8442449 w 10502838"/>
              <a:gd name="connsiteY2877" fmla="*/ 3289673 h 6860376"/>
              <a:gd name="connsiteX2878" fmla="*/ 8518383 w 10502838"/>
              <a:gd name="connsiteY2878" fmla="*/ 3213739 h 6860376"/>
              <a:gd name="connsiteX2879" fmla="*/ 8442449 w 10502838"/>
              <a:gd name="connsiteY2879" fmla="*/ 3137805 h 6860376"/>
              <a:gd name="connsiteX2880" fmla="*/ 7886396 w 10502838"/>
              <a:gd name="connsiteY2880" fmla="*/ 3091766 h 6860376"/>
              <a:gd name="connsiteX2881" fmla="*/ 7962330 w 10502838"/>
              <a:gd name="connsiteY2881" fmla="*/ 3167699 h 6860376"/>
              <a:gd name="connsiteX2882" fmla="*/ 8038264 w 10502838"/>
              <a:gd name="connsiteY2882" fmla="*/ 3091766 h 6860376"/>
              <a:gd name="connsiteX2883" fmla="*/ 8084303 w 10502838"/>
              <a:gd name="connsiteY2883" fmla="*/ 3137805 h 6860376"/>
              <a:gd name="connsiteX2884" fmla="*/ 8008369 w 10502838"/>
              <a:gd name="connsiteY2884" fmla="*/ 3213739 h 6860376"/>
              <a:gd name="connsiteX2885" fmla="*/ 8084303 w 10502838"/>
              <a:gd name="connsiteY2885" fmla="*/ 3289673 h 6860376"/>
              <a:gd name="connsiteX2886" fmla="*/ 8038264 w 10502838"/>
              <a:gd name="connsiteY2886" fmla="*/ 3335712 h 6860376"/>
              <a:gd name="connsiteX2887" fmla="*/ 7962330 w 10502838"/>
              <a:gd name="connsiteY2887" fmla="*/ 3259778 h 6860376"/>
              <a:gd name="connsiteX2888" fmla="*/ 7886396 w 10502838"/>
              <a:gd name="connsiteY2888" fmla="*/ 3335712 h 6860376"/>
              <a:gd name="connsiteX2889" fmla="*/ 7840357 w 10502838"/>
              <a:gd name="connsiteY2889" fmla="*/ 3289673 h 6860376"/>
              <a:gd name="connsiteX2890" fmla="*/ 7916291 w 10502838"/>
              <a:gd name="connsiteY2890" fmla="*/ 3213739 h 6860376"/>
              <a:gd name="connsiteX2891" fmla="*/ 7840357 w 10502838"/>
              <a:gd name="connsiteY2891" fmla="*/ 3137805 h 6860376"/>
              <a:gd name="connsiteX2892" fmla="*/ 7283705 w 10502838"/>
              <a:gd name="connsiteY2892" fmla="*/ 3091766 h 6860376"/>
              <a:gd name="connsiteX2893" fmla="*/ 7359639 w 10502838"/>
              <a:gd name="connsiteY2893" fmla="*/ 3167699 h 6860376"/>
              <a:gd name="connsiteX2894" fmla="*/ 7435573 w 10502838"/>
              <a:gd name="connsiteY2894" fmla="*/ 3091766 h 6860376"/>
              <a:gd name="connsiteX2895" fmla="*/ 7481613 w 10502838"/>
              <a:gd name="connsiteY2895" fmla="*/ 3137805 h 6860376"/>
              <a:gd name="connsiteX2896" fmla="*/ 7405678 w 10502838"/>
              <a:gd name="connsiteY2896" fmla="*/ 3213739 h 6860376"/>
              <a:gd name="connsiteX2897" fmla="*/ 7481613 w 10502838"/>
              <a:gd name="connsiteY2897" fmla="*/ 3289673 h 6860376"/>
              <a:gd name="connsiteX2898" fmla="*/ 7435573 w 10502838"/>
              <a:gd name="connsiteY2898" fmla="*/ 3335712 h 6860376"/>
              <a:gd name="connsiteX2899" fmla="*/ 7359639 w 10502838"/>
              <a:gd name="connsiteY2899" fmla="*/ 3259778 h 6860376"/>
              <a:gd name="connsiteX2900" fmla="*/ 7283705 w 10502838"/>
              <a:gd name="connsiteY2900" fmla="*/ 3335712 h 6860376"/>
              <a:gd name="connsiteX2901" fmla="*/ 7237666 w 10502838"/>
              <a:gd name="connsiteY2901" fmla="*/ 3289673 h 6860376"/>
              <a:gd name="connsiteX2902" fmla="*/ 7313600 w 10502838"/>
              <a:gd name="connsiteY2902" fmla="*/ 3213739 h 6860376"/>
              <a:gd name="connsiteX2903" fmla="*/ 7237666 w 10502838"/>
              <a:gd name="connsiteY2903" fmla="*/ 3137805 h 6860376"/>
              <a:gd name="connsiteX2904" fmla="*/ 6681612 w 10502838"/>
              <a:gd name="connsiteY2904" fmla="*/ 3091766 h 6860376"/>
              <a:gd name="connsiteX2905" fmla="*/ 6757546 w 10502838"/>
              <a:gd name="connsiteY2905" fmla="*/ 3167699 h 6860376"/>
              <a:gd name="connsiteX2906" fmla="*/ 6833480 w 10502838"/>
              <a:gd name="connsiteY2906" fmla="*/ 3091766 h 6860376"/>
              <a:gd name="connsiteX2907" fmla="*/ 6879519 w 10502838"/>
              <a:gd name="connsiteY2907" fmla="*/ 3137805 h 6860376"/>
              <a:gd name="connsiteX2908" fmla="*/ 6803585 w 10502838"/>
              <a:gd name="connsiteY2908" fmla="*/ 3213739 h 6860376"/>
              <a:gd name="connsiteX2909" fmla="*/ 6879519 w 10502838"/>
              <a:gd name="connsiteY2909" fmla="*/ 3289673 h 6860376"/>
              <a:gd name="connsiteX2910" fmla="*/ 6833480 w 10502838"/>
              <a:gd name="connsiteY2910" fmla="*/ 3335712 h 6860376"/>
              <a:gd name="connsiteX2911" fmla="*/ 6757546 w 10502838"/>
              <a:gd name="connsiteY2911" fmla="*/ 3259778 h 6860376"/>
              <a:gd name="connsiteX2912" fmla="*/ 6681612 w 10502838"/>
              <a:gd name="connsiteY2912" fmla="*/ 3335712 h 6860376"/>
              <a:gd name="connsiteX2913" fmla="*/ 6635573 w 10502838"/>
              <a:gd name="connsiteY2913" fmla="*/ 3289673 h 6860376"/>
              <a:gd name="connsiteX2914" fmla="*/ 6711507 w 10502838"/>
              <a:gd name="connsiteY2914" fmla="*/ 3213739 h 6860376"/>
              <a:gd name="connsiteX2915" fmla="*/ 6635573 w 10502838"/>
              <a:gd name="connsiteY2915" fmla="*/ 3137805 h 6860376"/>
              <a:gd name="connsiteX2916" fmla="*/ 6078921 w 10502838"/>
              <a:gd name="connsiteY2916" fmla="*/ 3091766 h 6860376"/>
              <a:gd name="connsiteX2917" fmla="*/ 6154855 w 10502838"/>
              <a:gd name="connsiteY2917" fmla="*/ 3167699 h 6860376"/>
              <a:gd name="connsiteX2918" fmla="*/ 6230789 w 10502838"/>
              <a:gd name="connsiteY2918" fmla="*/ 3091766 h 6860376"/>
              <a:gd name="connsiteX2919" fmla="*/ 6276829 w 10502838"/>
              <a:gd name="connsiteY2919" fmla="*/ 3137805 h 6860376"/>
              <a:gd name="connsiteX2920" fmla="*/ 6200894 w 10502838"/>
              <a:gd name="connsiteY2920" fmla="*/ 3213739 h 6860376"/>
              <a:gd name="connsiteX2921" fmla="*/ 6276829 w 10502838"/>
              <a:gd name="connsiteY2921" fmla="*/ 3289673 h 6860376"/>
              <a:gd name="connsiteX2922" fmla="*/ 6230789 w 10502838"/>
              <a:gd name="connsiteY2922" fmla="*/ 3335712 h 6860376"/>
              <a:gd name="connsiteX2923" fmla="*/ 6154855 w 10502838"/>
              <a:gd name="connsiteY2923" fmla="*/ 3259778 h 6860376"/>
              <a:gd name="connsiteX2924" fmla="*/ 6078921 w 10502838"/>
              <a:gd name="connsiteY2924" fmla="*/ 3335712 h 6860376"/>
              <a:gd name="connsiteX2925" fmla="*/ 6032882 w 10502838"/>
              <a:gd name="connsiteY2925" fmla="*/ 3289673 h 6860376"/>
              <a:gd name="connsiteX2926" fmla="*/ 6108816 w 10502838"/>
              <a:gd name="connsiteY2926" fmla="*/ 3213739 h 6860376"/>
              <a:gd name="connsiteX2927" fmla="*/ 6032882 w 10502838"/>
              <a:gd name="connsiteY2927" fmla="*/ 3137805 h 6860376"/>
              <a:gd name="connsiteX2928" fmla="*/ 5476828 w 10502838"/>
              <a:gd name="connsiteY2928" fmla="*/ 3091766 h 6860376"/>
              <a:gd name="connsiteX2929" fmla="*/ 5552762 w 10502838"/>
              <a:gd name="connsiteY2929" fmla="*/ 3167699 h 6860376"/>
              <a:gd name="connsiteX2930" fmla="*/ 5628697 w 10502838"/>
              <a:gd name="connsiteY2930" fmla="*/ 3091766 h 6860376"/>
              <a:gd name="connsiteX2931" fmla="*/ 5674735 w 10502838"/>
              <a:gd name="connsiteY2931" fmla="*/ 3137805 h 6860376"/>
              <a:gd name="connsiteX2932" fmla="*/ 5598801 w 10502838"/>
              <a:gd name="connsiteY2932" fmla="*/ 3213739 h 6860376"/>
              <a:gd name="connsiteX2933" fmla="*/ 5674735 w 10502838"/>
              <a:gd name="connsiteY2933" fmla="*/ 3289673 h 6860376"/>
              <a:gd name="connsiteX2934" fmla="*/ 5628099 w 10502838"/>
              <a:gd name="connsiteY2934" fmla="*/ 3335712 h 6860376"/>
              <a:gd name="connsiteX2935" fmla="*/ 5552164 w 10502838"/>
              <a:gd name="connsiteY2935" fmla="*/ 3259778 h 6860376"/>
              <a:gd name="connsiteX2936" fmla="*/ 5476828 w 10502838"/>
              <a:gd name="connsiteY2936" fmla="*/ 3335712 h 6860376"/>
              <a:gd name="connsiteX2937" fmla="*/ 5430789 w 10502838"/>
              <a:gd name="connsiteY2937" fmla="*/ 3289673 h 6860376"/>
              <a:gd name="connsiteX2938" fmla="*/ 5506723 w 10502838"/>
              <a:gd name="connsiteY2938" fmla="*/ 3213739 h 6860376"/>
              <a:gd name="connsiteX2939" fmla="*/ 5430789 w 10502838"/>
              <a:gd name="connsiteY2939" fmla="*/ 3137805 h 6860376"/>
              <a:gd name="connsiteX2940" fmla="*/ 4874137 w 10502838"/>
              <a:gd name="connsiteY2940" fmla="*/ 3091766 h 6860376"/>
              <a:gd name="connsiteX2941" fmla="*/ 4950071 w 10502838"/>
              <a:gd name="connsiteY2941" fmla="*/ 3167699 h 6860376"/>
              <a:gd name="connsiteX2942" fmla="*/ 5026005 w 10502838"/>
              <a:gd name="connsiteY2942" fmla="*/ 3091766 h 6860376"/>
              <a:gd name="connsiteX2943" fmla="*/ 5072044 w 10502838"/>
              <a:gd name="connsiteY2943" fmla="*/ 3137805 h 6860376"/>
              <a:gd name="connsiteX2944" fmla="*/ 4996110 w 10502838"/>
              <a:gd name="connsiteY2944" fmla="*/ 3213739 h 6860376"/>
              <a:gd name="connsiteX2945" fmla="*/ 5072044 w 10502838"/>
              <a:gd name="connsiteY2945" fmla="*/ 3289673 h 6860376"/>
              <a:gd name="connsiteX2946" fmla="*/ 5026005 w 10502838"/>
              <a:gd name="connsiteY2946" fmla="*/ 3335712 h 6860376"/>
              <a:gd name="connsiteX2947" fmla="*/ 4950071 w 10502838"/>
              <a:gd name="connsiteY2947" fmla="*/ 3259778 h 6860376"/>
              <a:gd name="connsiteX2948" fmla="*/ 4874137 w 10502838"/>
              <a:gd name="connsiteY2948" fmla="*/ 3335712 h 6860376"/>
              <a:gd name="connsiteX2949" fmla="*/ 4828098 w 10502838"/>
              <a:gd name="connsiteY2949" fmla="*/ 3289673 h 6860376"/>
              <a:gd name="connsiteX2950" fmla="*/ 4904032 w 10502838"/>
              <a:gd name="connsiteY2950" fmla="*/ 3213739 h 6860376"/>
              <a:gd name="connsiteX2951" fmla="*/ 4828098 w 10502838"/>
              <a:gd name="connsiteY2951" fmla="*/ 3137805 h 6860376"/>
              <a:gd name="connsiteX2952" fmla="*/ 4272044 w 10502838"/>
              <a:gd name="connsiteY2952" fmla="*/ 3091766 h 6860376"/>
              <a:gd name="connsiteX2953" fmla="*/ 4347978 w 10502838"/>
              <a:gd name="connsiteY2953" fmla="*/ 3167699 h 6860376"/>
              <a:gd name="connsiteX2954" fmla="*/ 4423913 w 10502838"/>
              <a:gd name="connsiteY2954" fmla="*/ 3091766 h 6860376"/>
              <a:gd name="connsiteX2955" fmla="*/ 4469951 w 10502838"/>
              <a:gd name="connsiteY2955" fmla="*/ 3137805 h 6860376"/>
              <a:gd name="connsiteX2956" fmla="*/ 4394017 w 10502838"/>
              <a:gd name="connsiteY2956" fmla="*/ 3213739 h 6860376"/>
              <a:gd name="connsiteX2957" fmla="*/ 4469951 w 10502838"/>
              <a:gd name="connsiteY2957" fmla="*/ 3289673 h 6860376"/>
              <a:gd name="connsiteX2958" fmla="*/ 4423913 w 10502838"/>
              <a:gd name="connsiteY2958" fmla="*/ 3335712 h 6860376"/>
              <a:gd name="connsiteX2959" fmla="*/ 4347978 w 10502838"/>
              <a:gd name="connsiteY2959" fmla="*/ 3259778 h 6860376"/>
              <a:gd name="connsiteX2960" fmla="*/ 4272044 w 10502838"/>
              <a:gd name="connsiteY2960" fmla="*/ 3335712 h 6860376"/>
              <a:gd name="connsiteX2961" fmla="*/ 4226005 w 10502838"/>
              <a:gd name="connsiteY2961" fmla="*/ 3289673 h 6860376"/>
              <a:gd name="connsiteX2962" fmla="*/ 4301939 w 10502838"/>
              <a:gd name="connsiteY2962" fmla="*/ 3213739 h 6860376"/>
              <a:gd name="connsiteX2963" fmla="*/ 4226005 w 10502838"/>
              <a:gd name="connsiteY2963" fmla="*/ 3137805 h 6860376"/>
              <a:gd name="connsiteX2964" fmla="*/ 3668756 w 10502838"/>
              <a:gd name="connsiteY2964" fmla="*/ 3091766 h 6860376"/>
              <a:gd name="connsiteX2965" fmla="*/ 3744690 w 10502838"/>
              <a:gd name="connsiteY2965" fmla="*/ 3167699 h 6860376"/>
              <a:gd name="connsiteX2966" fmla="*/ 3820624 w 10502838"/>
              <a:gd name="connsiteY2966" fmla="*/ 3091766 h 6860376"/>
              <a:gd name="connsiteX2967" fmla="*/ 3866663 w 10502838"/>
              <a:gd name="connsiteY2967" fmla="*/ 3137805 h 6860376"/>
              <a:gd name="connsiteX2968" fmla="*/ 3790729 w 10502838"/>
              <a:gd name="connsiteY2968" fmla="*/ 3213739 h 6860376"/>
              <a:gd name="connsiteX2969" fmla="*/ 3866663 w 10502838"/>
              <a:gd name="connsiteY2969" fmla="*/ 3289673 h 6860376"/>
              <a:gd name="connsiteX2970" fmla="*/ 3820624 w 10502838"/>
              <a:gd name="connsiteY2970" fmla="*/ 3335712 h 6860376"/>
              <a:gd name="connsiteX2971" fmla="*/ 3744690 w 10502838"/>
              <a:gd name="connsiteY2971" fmla="*/ 3259778 h 6860376"/>
              <a:gd name="connsiteX2972" fmla="*/ 3668756 w 10502838"/>
              <a:gd name="connsiteY2972" fmla="*/ 3335712 h 6860376"/>
              <a:gd name="connsiteX2973" fmla="*/ 3622717 w 10502838"/>
              <a:gd name="connsiteY2973" fmla="*/ 3289673 h 6860376"/>
              <a:gd name="connsiteX2974" fmla="*/ 3698651 w 10502838"/>
              <a:gd name="connsiteY2974" fmla="*/ 3213739 h 6860376"/>
              <a:gd name="connsiteX2975" fmla="*/ 3622717 w 10502838"/>
              <a:gd name="connsiteY2975" fmla="*/ 3137805 h 6860376"/>
              <a:gd name="connsiteX2976" fmla="*/ 3067291 w 10502838"/>
              <a:gd name="connsiteY2976" fmla="*/ 3091766 h 6860376"/>
              <a:gd name="connsiteX2977" fmla="*/ 3143226 w 10502838"/>
              <a:gd name="connsiteY2977" fmla="*/ 3167699 h 6860376"/>
              <a:gd name="connsiteX2978" fmla="*/ 3219163 w 10502838"/>
              <a:gd name="connsiteY2978" fmla="*/ 3091766 h 6860376"/>
              <a:gd name="connsiteX2979" fmla="*/ 3265201 w 10502838"/>
              <a:gd name="connsiteY2979" fmla="*/ 3137805 h 6860376"/>
              <a:gd name="connsiteX2980" fmla="*/ 3189266 w 10502838"/>
              <a:gd name="connsiteY2980" fmla="*/ 3213739 h 6860376"/>
              <a:gd name="connsiteX2981" fmla="*/ 3265201 w 10502838"/>
              <a:gd name="connsiteY2981" fmla="*/ 3289673 h 6860376"/>
              <a:gd name="connsiteX2982" fmla="*/ 3218565 w 10502838"/>
              <a:gd name="connsiteY2982" fmla="*/ 3335712 h 6860376"/>
              <a:gd name="connsiteX2983" fmla="*/ 3142629 w 10502838"/>
              <a:gd name="connsiteY2983" fmla="*/ 3259778 h 6860376"/>
              <a:gd name="connsiteX2984" fmla="*/ 3067291 w 10502838"/>
              <a:gd name="connsiteY2984" fmla="*/ 3335712 h 6860376"/>
              <a:gd name="connsiteX2985" fmla="*/ 3021252 w 10502838"/>
              <a:gd name="connsiteY2985" fmla="*/ 3289673 h 6860376"/>
              <a:gd name="connsiteX2986" fmla="*/ 3097187 w 10502838"/>
              <a:gd name="connsiteY2986" fmla="*/ 3213739 h 6860376"/>
              <a:gd name="connsiteX2987" fmla="*/ 3021252 w 10502838"/>
              <a:gd name="connsiteY2987" fmla="*/ 3137805 h 6860376"/>
              <a:gd name="connsiteX2988" fmla="*/ 2464596 w 10502838"/>
              <a:gd name="connsiteY2988" fmla="*/ 3091766 h 6860376"/>
              <a:gd name="connsiteX2989" fmla="*/ 2540532 w 10502838"/>
              <a:gd name="connsiteY2989" fmla="*/ 3167699 h 6860376"/>
              <a:gd name="connsiteX2990" fmla="*/ 2616466 w 10502838"/>
              <a:gd name="connsiteY2990" fmla="*/ 3091766 h 6860376"/>
              <a:gd name="connsiteX2991" fmla="*/ 2662506 w 10502838"/>
              <a:gd name="connsiteY2991" fmla="*/ 3137805 h 6860376"/>
              <a:gd name="connsiteX2992" fmla="*/ 2586571 w 10502838"/>
              <a:gd name="connsiteY2992" fmla="*/ 3213739 h 6860376"/>
              <a:gd name="connsiteX2993" fmla="*/ 2662506 w 10502838"/>
              <a:gd name="connsiteY2993" fmla="*/ 3289673 h 6860376"/>
              <a:gd name="connsiteX2994" fmla="*/ 2616466 w 10502838"/>
              <a:gd name="connsiteY2994" fmla="*/ 3335712 h 6860376"/>
              <a:gd name="connsiteX2995" fmla="*/ 2540532 w 10502838"/>
              <a:gd name="connsiteY2995" fmla="*/ 3259778 h 6860376"/>
              <a:gd name="connsiteX2996" fmla="*/ 2464596 w 10502838"/>
              <a:gd name="connsiteY2996" fmla="*/ 3335712 h 6860376"/>
              <a:gd name="connsiteX2997" fmla="*/ 2418557 w 10502838"/>
              <a:gd name="connsiteY2997" fmla="*/ 3289673 h 6860376"/>
              <a:gd name="connsiteX2998" fmla="*/ 2494492 w 10502838"/>
              <a:gd name="connsiteY2998" fmla="*/ 3213739 h 6860376"/>
              <a:gd name="connsiteX2999" fmla="*/ 2418557 w 10502838"/>
              <a:gd name="connsiteY2999" fmla="*/ 3137805 h 6860376"/>
              <a:gd name="connsiteX3000" fmla="*/ 1861902 w 10502838"/>
              <a:gd name="connsiteY3000" fmla="*/ 3091766 h 6860376"/>
              <a:gd name="connsiteX3001" fmla="*/ 1937836 w 10502838"/>
              <a:gd name="connsiteY3001" fmla="*/ 3167699 h 6860376"/>
              <a:gd name="connsiteX3002" fmla="*/ 2013770 w 10502838"/>
              <a:gd name="connsiteY3002" fmla="*/ 3091766 h 6860376"/>
              <a:gd name="connsiteX3003" fmla="*/ 2059809 w 10502838"/>
              <a:gd name="connsiteY3003" fmla="*/ 3137805 h 6860376"/>
              <a:gd name="connsiteX3004" fmla="*/ 1983875 w 10502838"/>
              <a:gd name="connsiteY3004" fmla="*/ 3213739 h 6860376"/>
              <a:gd name="connsiteX3005" fmla="*/ 2059809 w 10502838"/>
              <a:gd name="connsiteY3005" fmla="*/ 3289673 h 6860376"/>
              <a:gd name="connsiteX3006" fmla="*/ 2013770 w 10502838"/>
              <a:gd name="connsiteY3006" fmla="*/ 3335712 h 6860376"/>
              <a:gd name="connsiteX3007" fmla="*/ 1937836 w 10502838"/>
              <a:gd name="connsiteY3007" fmla="*/ 3259778 h 6860376"/>
              <a:gd name="connsiteX3008" fmla="*/ 1861902 w 10502838"/>
              <a:gd name="connsiteY3008" fmla="*/ 3335712 h 6860376"/>
              <a:gd name="connsiteX3009" fmla="*/ 1815861 w 10502838"/>
              <a:gd name="connsiteY3009" fmla="*/ 3289673 h 6860376"/>
              <a:gd name="connsiteX3010" fmla="*/ 1891797 w 10502838"/>
              <a:gd name="connsiteY3010" fmla="*/ 3213739 h 6860376"/>
              <a:gd name="connsiteX3011" fmla="*/ 1815861 w 10502838"/>
              <a:gd name="connsiteY3011" fmla="*/ 3137805 h 6860376"/>
              <a:gd name="connsiteX3012" fmla="*/ 657116 w 10502838"/>
              <a:gd name="connsiteY3012" fmla="*/ 3091766 h 6860376"/>
              <a:gd name="connsiteX3013" fmla="*/ 733050 w 10502838"/>
              <a:gd name="connsiteY3013" fmla="*/ 3167699 h 6860376"/>
              <a:gd name="connsiteX3014" fmla="*/ 808984 w 10502838"/>
              <a:gd name="connsiteY3014" fmla="*/ 3091766 h 6860376"/>
              <a:gd name="connsiteX3015" fmla="*/ 855023 w 10502838"/>
              <a:gd name="connsiteY3015" fmla="*/ 3137805 h 6860376"/>
              <a:gd name="connsiteX3016" fmla="*/ 779089 w 10502838"/>
              <a:gd name="connsiteY3016" fmla="*/ 3213739 h 6860376"/>
              <a:gd name="connsiteX3017" fmla="*/ 855023 w 10502838"/>
              <a:gd name="connsiteY3017" fmla="*/ 3289673 h 6860376"/>
              <a:gd name="connsiteX3018" fmla="*/ 808984 w 10502838"/>
              <a:gd name="connsiteY3018" fmla="*/ 3335712 h 6860376"/>
              <a:gd name="connsiteX3019" fmla="*/ 733050 w 10502838"/>
              <a:gd name="connsiteY3019" fmla="*/ 3259778 h 6860376"/>
              <a:gd name="connsiteX3020" fmla="*/ 657116 w 10502838"/>
              <a:gd name="connsiteY3020" fmla="*/ 3335712 h 6860376"/>
              <a:gd name="connsiteX3021" fmla="*/ 611077 w 10502838"/>
              <a:gd name="connsiteY3021" fmla="*/ 3289673 h 6860376"/>
              <a:gd name="connsiteX3022" fmla="*/ 687011 w 10502838"/>
              <a:gd name="connsiteY3022" fmla="*/ 3213739 h 6860376"/>
              <a:gd name="connsiteX3023" fmla="*/ 611077 w 10502838"/>
              <a:gd name="connsiteY3023" fmla="*/ 3137805 h 6860376"/>
              <a:gd name="connsiteX3024" fmla="*/ 10348579 w 10502838"/>
              <a:gd name="connsiteY3024" fmla="*/ 2643340 h 6860376"/>
              <a:gd name="connsiteX3025" fmla="*/ 10395813 w 10502838"/>
              <a:gd name="connsiteY3025" fmla="*/ 2643340 h 6860376"/>
              <a:gd name="connsiteX3026" fmla="*/ 10395813 w 10502838"/>
              <a:gd name="connsiteY3026" fmla="*/ 2750364 h 6860376"/>
              <a:gd name="connsiteX3027" fmla="*/ 10502838 w 10502838"/>
              <a:gd name="connsiteY3027" fmla="*/ 2750364 h 6860376"/>
              <a:gd name="connsiteX3028" fmla="*/ 10502838 w 10502838"/>
              <a:gd name="connsiteY3028" fmla="*/ 2797000 h 6860376"/>
              <a:gd name="connsiteX3029" fmla="*/ 10395813 w 10502838"/>
              <a:gd name="connsiteY3029" fmla="*/ 2797000 h 6860376"/>
              <a:gd name="connsiteX3030" fmla="*/ 10395813 w 10502838"/>
              <a:gd name="connsiteY3030" fmla="*/ 2904026 h 6860376"/>
              <a:gd name="connsiteX3031" fmla="*/ 10348579 w 10502838"/>
              <a:gd name="connsiteY3031" fmla="*/ 2904026 h 6860376"/>
              <a:gd name="connsiteX3032" fmla="*/ 10348579 w 10502838"/>
              <a:gd name="connsiteY3032" fmla="*/ 2797000 h 6860376"/>
              <a:gd name="connsiteX3033" fmla="*/ 10241553 w 10502838"/>
              <a:gd name="connsiteY3033" fmla="*/ 2797000 h 6860376"/>
              <a:gd name="connsiteX3034" fmla="*/ 10241553 w 10502838"/>
              <a:gd name="connsiteY3034" fmla="*/ 2750364 h 6860376"/>
              <a:gd name="connsiteX3035" fmla="*/ 10348579 w 10502838"/>
              <a:gd name="connsiteY3035" fmla="*/ 2750364 h 6860376"/>
              <a:gd name="connsiteX3036" fmla="*/ 9746486 w 10502838"/>
              <a:gd name="connsiteY3036" fmla="*/ 2643340 h 6860376"/>
              <a:gd name="connsiteX3037" fmla="*/ 9793123 w 10502838"/>
              <a:gd name="connsiteY3037" fmla="*/ 2643340 h 6860376"/>
              <a:gd name="connsiteX3038" fmla="*/ 9793123 w 10502838"/>
              <a:gd name="connsiteY3038" fmla="*/ 2750364 h 6860376"/>
              <a:gd name="connsiteX3039" fmla="*/ 9900148 w 10502838"/>
              <a:gd name="connsiteY3039" fmla="*/ 2750364 h 6860376"/>
              <a:gd name="connsiteX3040" fmla="*/ 9900148 w 10502838"/>
              <a:gd name="connsiteY3040" fmla="*/ 2797000 h 6860376"/>
              <a:gd name="connsiteX3041" fmla="*/ 9793123 w 10502838"/>
              <a:gd name="connsiteY3041" fmla="*/ 2797000 h 6860376"/>
              <a:gd name="connsiteX3042" fmla="*/ 9793123 w 10502838"/>
              <a:gd name="connsiteY3042" fmla="*/ 2904026 h 6860376"/>
              <a:gd name="connsiteX3043" fmla="*/ 9746486 w 10502838"/>
              <a:gd name="connsiteY3043" fmla="*/ 2904026 h 6860376"/>
              <a:gd name="connsiteX3044" fmla="*/ 9746486 w 10502838"/>
              <a:gd name="connsiteY3044" fmla="*/ 2797000 h 6860376"/>
              <a:gd name="connsiteX3045" fmla="*/ 9639460 w 10502838"/>
              <a:gd name="connsiteY3045" fmla="*/ 2797000 h 6860376"/>
              <a:gd name="connsiteX3046" fmla="*/ 9639460 w 10502838"/>
              <a:gd name="connsiteY3046" fmla="*/ 2750364 h 6860376"/>
              <a:gd name="connsiteX3047" fmla="*/ 9746486 w 10502838"/>
              <a:gd name="connsiteY3047" fmla="*/ 2750364 h 6860376"/>
              <a:gd name="connsiteX3048" fmla="*/ 9143796 w 10502838"/>
              <a:gd name="connsiteY3048" fmla="*/ 2643340 h 6860376"/>
              <a:gd name="connsiteX3049" fmla="*/ 9191030 w 10502838"/>
              <a:gd name="connsiteY3049" fmla="*/ 2643340 h 6860376"/>
              <a:gd name="connsiteX3050" fmla="*/ 9191030 w 10502838"/>
              <a:gd name="connsiteY3050" fmla="*/ 2750364 h 6860376"/>
              <a:gd name="connsiteX3051" fmla="*/ 9298055 w 10502838"/>
              <a:gd name="connsiteY3051" fmla="*/ 2750364 h 6860376"/>
              <a:gd name="connsiteX3052" fmla="*/ 9298055 w 10502838"/>
              <a:gd name="connsiteY3052" fmla="*/ 2797000 h 6860376"/>
              <a:gd name="connsiteX3053" fmla="*/ 9191030 w 10502838"/>
              <a:gd name="connsiteY3053" fmla="*/ 2797000 h 6860376"/>
              <a:gd name="connsiteX3054" fmla="*/ 9191030 w 10502838"/>
              <a:gd name="connsiteY3054" fmla="*/ 2904026 h 6860376"/>
              <a:gd name="connsiteX3055" fmla="*/ 9143796 w 10502838"/>
              <a:gd name="connsiteY3055" fmla="*/ 2904026 h 6860376"/>
              <a:gd name="connsiteX3056" fmla="*/ 9143796 w 10502838"/>
              <a:gd name="connsiteY3056" fmla="*/ 2797000 h 6860376"/>
              <a:gd name="connsiteX3057" fmla="*/ 9036770 w 10502838"/>
              <a:gd name="connsiteY3057" fmla="*/ 2797000 h 6860376"/>
              <a:gd name="connsiteX3058" fmla="*/ 9036770 w 10502838"/>
              <a:gd name="connsiteY3058" fmla="*/ 2750364 h 6860376"/>
              <a:gd name="connsiteX3059" fmla="*/ 9143796 w 10502838"/>
              <a:gd name="connsiteY3059" fmla="*/ 2750364 h 6860376"/>
              <a:gd name="connsiteX3060" fmla="*/ 8541105 w 10502838"/>
              <a:gd name="connsiteY3060" fmla="*/ 2643340 h 6860376"/>
              <a:gd name="connsiteX3061" fmla="*/ 8588339 w 10502838"/>
              <a:gd name="connsiteY3061" fmla="*/ 2643340 h 6860376"/>
              <a:gd name="connsiteX3062" fmla="*/ 8588339 w 10502838"/>
              <a:gd name="connsiteY3062" fmla="*/ 2750364 h 6860376"/>
              <a:gd name="connsiteX3063" fmla="*/ 8695365 w 10502838"/>
              <a:gd name="connsiteY3063" fmla="*/ 2750364 h 6860376"/>
              <a:gd name="connsiteX3064" fmla="*/ 8695365 w 10502838"/>
              <a:gd name="connsiteY3064" fmla="*/ 2797000 h 6860376"/>
              <a:gd name="connsiteX3065" fmla="*/ 8588339 w 10502838"/>
              <a:gd name="connsiteY3065" fmla="*/ 2797000 h 6860376"/>
              <a:gd name="connsiteX3066" fmla="*/ 8588339 w 10502838"/>
              <a:gd name="connsiteY3066" fmla="*/ 2904026 h 6860376"/>
              <a:gd name="connsiteX3067" fmla="*/ 8541105 w 10502838"/>
              <a:gd name="connsiteY3067" fmla="*/ 2904026 h 6860376"/>
              <a:gd name="connsiteX3068" fmla="*/ 8541105 w 10502838"/>
              <a:gd name="connsiteY3068" fmla="*/ 2797000 h 6860376"/>
              <a:gd name="connsiteX3069" fmla="*/ 8434079 w 10502838"/>
              <a:gd name="connsiteY3069" fmla="*/ 2797000 h 6860376"/>
              <a:gd name="connsiteX3070" fmla="*/ 8434079 w 10502838"/>
              <a:gd name="connsiteY3070" fmla="*/ 2750364 h 6860376"/>
              <a:gd name="connsiteX3071" fmla="*/ 8541105 w 10502838"/>
              <a:gd name="connsiteY3071" fmla="*/ 2750364 h 6860376"/>
              <a:gd name="connsiteX3072" fmla="*/ 7939012 w 10502838"/>
              <a:gd name="connsiteY3072" fmla="*/ 2643340 h 6860376"/>
              <a:gd name="connsiteX3073" fmla="*/ 7985648 w 10502838"/>
              <a:gd name="connsiteY3073" fmla="*/ 2643340 h 6860376"/>
              <a:gd name="connsiteX3074" fmla="*/ 7985648 w 10502838"/>
              <a:gd name="connsiteY3074" fmla="*/ 2750364 h 6860376"/>
              <a:gd name="connsiteX3075" fmla="*/ 8092674 w 10502838"/>
              <a:gd name="connsiteY3075" fmla="*/ 2750364 h 6860376"/>
              <a:gd name="connsiteX3076" fmla="*/ 8092674 w 10502838"/>
              <a:gd name="connsiteY3076" fmla="*/ 2797000 h 6860376"/>
              <a:gd name="connsiteX3077" fmla="*/ 7985648 w 10502838"/>
              <a:gd name="connsiteY3077" fmla="*/ 2797000 h 6860376"/>
              <a:gd name="connsiteX3078" fmla="*/ 7985648 w 10502838"/>
              <a:gd name="connsiteY3078" fmla="*/ 2904026 h 6860376"/>
              <a:gd name="connsiteX3079" fmla="*/ 7939012 w 10502838"/>
              <a:gd name="connsiteY3079" fmla="*/ 2904026 h 6860376"/>
              <a:gd name="connsiteX3080" fmla="*/ 7939012 w 10502838"/>
              <a:gd name="connsiteY3080" fmla="*/ 2797000 h 6860376"/>
              <a:gd name="connsiteX3081" fmla="*/ 7831986 w 10502838"/>
              <a:gd name="connsiteY3081" fmla="*/ 2797000 h 6860376"/>
              <a:gd name="connsiteX3082" fmla="*/ 7831986 w 10502838"/>
              <a:gd name="connsiteY3082" fmla="*/ 2750364 h 6860376"/>
              <a:gd name="connsiteX3083" fmla="*/ 7939012 w 10502838"/>
              <a:gd name="connsiteY3083" fmla="*/ 2750364 h 6860376"/>
              <a:gd name="connsiteX3084" fmla="*/ 7336321 w 10502838"/>
              <a:gd name="connsiteY3084" fmla="*/ 2643340 h 6860376"/>
              <a:gd name="connsiteX3085" fmla="*/ 7383555 w 10502838"/>
              <a:gd name="connsiteY3085" fmla="*/ 2643340 h 6860376"/>
              <a:gd name="connsiteX3086" fmla="*/ 7383555 w 10502838"/>
              <a:gd name="connsiteY3086" fmla="*/ 2750364 h 6860376"/>
              <a:gd name="connsiteX3087" fmla="*/ 7490581 w 10502838"/>
              <a:gd name="connsiteY3087" fmla="*/ 2750364 h 6860376"/>
              <a:gd name="connsiteX3088" fmla="*/ 7490581 w 10502838"/>
              <a:gd name="connsiteY3088" fmla="*/ 2797000 h 6860376"/>
              <a:gd name="connsiteX3089" fmla="*/ 7383555 w 10502838"/>
              <a:gd name="connsiteY3089" fmla="*/ 2797000 h 6860376"/>
              <a:gd name="connsiteX3090" fmla="*/ 7383555 w 10502838"/>
              <a:gd name="connsiteY3090" fmla="*/ 2904026 h 6860376"/>
              <a:gd name="connsiteX3091" fmla="*/ 7336321 w 10502838"/>
              <a:gd name="connsiteY3091" fmla="*/ 2904026 h 6860376"/>
              <a:gd name="connsiteX3092" fmla="*/ 7336321 w 10502838"/>
              <a:gd name="connsiteY3092" fmla="*/ 2797000 h 6860376"/>
              <a:gd name="connsiteX3093" fmla="*/ 7229295 w 10502838"/>
              <a:gd name="connsiteY3093" fmla="*/ 2797000 h 6860376"/>
              <a:gd name="connsiteX3094" fmla="*/ 7229295 w 10502838"/>
              <a:gd name="connsiteY3094" fmla="*/ 2750364 h 6860376"/>
              <a:gd name="connsiteX3095" fmla="*/ 7336321 w 10502838"/>
              <a:gd name="connsiteY3095" fmla="*/ 2750364 h 6860376"/>
              <a:gd name="connsiteX3096" fmla="*/ 6734228 w 10502838"/>
              <a:gd name="connsiteY3096" fmla="*/ 2643340 h 6860376"/>
              <a:gd name="connsiteX3097" fmla="*/ 6780864 w 10502838"/>
              <a:gd name="connsiteY3097" fmla="*/ 2643340 h 6860376"/>
              <a:gd name="connsiteX3098" fmla="*/ 6780864 w 10502838"/>
              <a:gd name="connsiteY3098" fmla="*/ 2750364 h 6860376"/>
              <a:gd name="connsiteX3099" fmla="*/ 6887890 w 10502838"/>
              <a:gd name="connsiteY3099" fmla="*/ 2750364 h 6860376"/>
              <a:gd name="connsiteX3100" fmla="*/ 6887890 w 10502838"/>
              <a:gd name="connsiteY3100" fmla="*/ 2797000 h 6860376"/>
              <a:gd name="connsiteX3101" fmla="*/ 6780864 w 10502838"/>
              <a:gd name="connsiteY3101" fmla="*/ 2797000 h 6860376"/>
              <a:gd name="connsiteX3102" fmla="*/ 6780864 w 10502838"/>
              <a:gd name="connsiteY3102" fmla="*/ 2904026 h 6860376"/>
              <a:gd name="connsiteX3103" fmla="*/ 6734228 w 10502838"/>
              <a:gd name="connsiteY3103" fmla="*/ 2904026 h 6860376"/>
              <a:gd name="connsiteX3104" fmla="*/ 6734228 w 10502838"/>
              <a:gd name="connsiteY3104" fmla="*/ 2797000 h 6860376"/>
              <a:gd name="connsiteX3105" fmla="*/ 6627202 w 10502838"/>
              <a:gd name="connsiteY3105" fmla="*/ 2797000 h 6860376"/>
              <a:gd name="connsiteX3106" fmla="*/ 6627202 w 10502838"/>
              <a:gd name="connsiteY3106" fmla="*/ 2750364 h 6860376"/>
              <a:gd name="connsiteX3107" fmla="*/ 6734228 w 10502838"/>
              <a:gd name="connsiteY3107" fmla="*/ 2750364 h 6860376"/>
              <a:gd name="connsiteX3108" fmla="*/ 6131537 w 10502838"/>
              <a:gd name="connsiteY3108" fmla="*/ 2643340 h 6860376"/>
              <a:gd name="connsiteX3109" fmla="*/ 6178771 w 10502838"/>
              <a:gd name="connsiteY3109" fmla="*/ 2643340 h 6860376"/>
              <a:gd name="connsiteX3110" fmla="*/ 6178771 w 10502838"/>
              <a:gd name="connsiteY3110" fmla="*/ 2750364 h 6860376"/>
              <a:gd name="connsiteX3111" fmla="*/ 6285797 w 10502838"/>
              <a:gd name="connsiteY3111" fmla="*/ 2750364 h 6860376"/>
              <a:gd name="connsiteX3112" fmla="*/ 6285797 w 10502838"/>
              <a:gd name="connsiteY3112" fmla="*/ 2797000 h 6860376"/>
              <a:gd name="connsiteX3113" fmla="*/ 6178771 w 10502838"/>
              <a:gd name="connsiteY3113" fmla="*/ 2797000 h 6860376"/>
              <a:gd name="connsiteX3114" fmla="*/ 6178771 w 10502838"/>
              <a:gd name="connsiteY3114" fmla="*/ 2904026 h 6860376"/>
              <a:gd name="connsiteX3115" fmla="*/ 6131537 w 10502838"/>
              <a:gd name="connsiteY3115" fmla="*/ 2904026 h 6860376"/>
              <a:gd name="connsiteX3116" fmla="*/ 6131537 w 10502838"/>
              <a:gd name="connsiteY3116" fmla="*/ 2797000 h 6860376"/>
              <a:gd name="connsiteX3117" fmla="*/ 6024511 w 10502838"/>
              <a:gd name="connsiteY3117" fmla="*/ 2797000 h 6860376"/>
              <a:gd name="connsiteX3118" fmla="*/ 6024511 w 10502838"/>
              <a:gd name="connsiteY3118" fmla="*/ 2750364 h 6860376"/>
              <a:gd name="connsiteX3119" fmla="*/ 6131537 w 10502838"/>
              <a:gd name="connsiteY3119" fmla="*/ 2750364 h 6860376"/>
              <a:gd name="connsiteX3120" fmla="*/ 5528846 w 10502838"/>
              <a:gd name="connsiteY3120" fmla="*/ 2643340 h 6860376"/>
              <a:gd name="connsiteX3121" fmla="*/ 5576080 w 10502838"/>
              <a:gd name="connsiteY3121" fmla="*/ 2643340 h 6860376"/>
              <a:gd name="connsiteX3122" fmla="*/ 5576080 w 10502838"/>
              <a:gd name="connsiteY3122" fmla="*/ 2750364 h 6860376"/>
              <a:gd name="connsiteX3123" fmla="*/ 5683106 w 10502838"/>
              <a:gd name="connsiteY3123" fmla="*/ 2750364 h 6860376"/>
              <a:gd name="connsiteX3124" fmla="*/ 5683106 w 10502838"/>
              <a:gd name="connsiteY3124" fmla="*/ 2797000 h 6860376"/>
              <a:gd name="connsiteX3125" fmla="*/ 5576080 w 10502838"/>
              <a:gd name="connsiteY3125" fmla="*/ 2797000 h 6860376"/>
              <a:gd name="connsiteX3126" fmla="*/ 5576080 w 10502838"/>
              <a:gd name="connsiteY3126" fmla="*/ 2904026 h 6860376"/>
              <a:gd name="connsiteX3127" fmla="*/ 5528846 w 10502838"/>
              <a:gd name="connsiteY3127" fmla="*/ 2904026 h 6860376"/>
              <a:gd name="connsiteX3128" fmla="*/ 5528846 w 10502838"/>
              <a:gd name="connsiteY3128" fmla="*/ 2797000 h 6860376"/>
              <a:gd name="connsiteX3129" fmla="*/ 5421820 w 10502838"/>
              <a:gd name="connsiteY3129" fmla="*/ 2797000 h 6860376"/>
              <a:gd name="connsiteX3130" fmla="*/ 5421820 w 10502838"/>
              <a:gd name="connsiteY3130" fmla="*/ 2750364 h 6860376"/>
              <a:gd name="connsiteX3131" fmla="*/ 5528846 w 10502838"/>
              <a:gd name="connsiteY3131" fmla="*/ 2750364 h 6860376"/>
              <a:gd name="connsiteX3132" fmla="*/ 4926753 w 10502838"/>
              <a:gd name="connsiteY3132" fmla="*/ 2643340 h 6860376"/>
              <a:gd name="connsiteX3133" fmla="*/ 4973389 w 10502838"/>
              <a:gd name="connsiteY3133" fmla="*/ 2643340 h 6860376"/>
              <a:gd name="connsiteX3134" fmla="*/ 4973389 w 10502838"/>
              <a:gd name="connsiteY3134" fmla="*/ 2750364 h 6860376"/>
              <a:gd name="connsiteX3135" fmla="*/ 5080415 w 10502838"/>
              <a:gd name="connsiteY3135" fmla="*/ 2750364 h 6860376"/>
              <a:gd name="connsiteX3136" fmla="*/ 5080415 w 10502838"/>
              <a:gd name="connsiteY3136" fmla="*/ 2797000 h 6860376"/>
              <a:gd name="connsiteX3137" fmla="*/ 4973389 w 10502838"/>
              <a:gd name="connsiteY3137" fmla="*/ 2797000 h 6860376"/>
              <a:gd name="connsiteX3138" fmla="*/ 4973389 w 10502838"/>
              <a:gd name="connsiteY3138" fmla="*/ 2904026 h 6860376"/>
              <a:gd name="connsiteX3139" fmla="*/ 4926753 w 10502838"/>
              <a:gd name="connsiteY3139" fmla="*/ 2904026 h 6860376"/>
              <a:gd name="connsiteX3140" fmla="*/ 4926753 w 10502838"/>
              <a:gd name="connsiteY3140" fmla="*/ 2797000 h 6860376"/>
              <a:gd name="connsiteX3141" fmla="*/ 4819727 w 10502838"/>
              <a:gd name="connsiteY3141" fmla="*/ 2797000 h 6860376"/>
              <a:gd name="connsiteX3142" fmla="*/ 4819727 w 10502838"/>
              <a:gd name="connsiteY3142" fmla="*/ 2750364 h 6860376"/>
              <a:gd name="connsiteX3143" fmla="*/ 4926753 w 10502838"/>
              <a:gd name="connsiteY3143" fmla="*/ 2750364 h 6860376"/>
              <a:gd name="connsiteX3144" fmla="*/ 4324063 w 10502838"/>
              <a:gd name="connsiteY3144" fmla="*/ 2643340 h 6860376"/>
              <a:gd name="connsiteX3145" fmla="*/ 4371297 w 10502838"/>
              <a:gd name="connsiteY3145" fmla="*/ 2643340 h 6860376"/>
              <a:gd name="connsiteX3146" fmla="*/ 4371297 w 10502838"/>
              <a:gd name="connsiteY3146" fmla="*/ 2750364 h 6860376"/>
              <a:gd name="connsiteX3147" fmla="*/ 4478323 w 10502838"/>
              <a:gd name="connsiteY3147" fmla="*/ 2750364 h 6860376"/>
              <a:gd name="connsiteX3148" fmla="*/ 4478323 w 10502838"/>
              <a:gd name="connsiteY3148" fmla="*/ 2797000 h 6860376"/>
              <a:gd name="connsiteX3149" fmla="*/ 4371297 w 10502838"/>
              <a:gd name="connsiteY3149" fmla="*/ 2797000 h 6860376"/>
              <a:gd name="connsiteX3150" fmla="*/ 4371297 w 10502838"/>
              <a:gd name="connsiteY3150" fmla="*/ 2904026 h 6860376"/>
              <a:gd name="connsiteX3151" fmla="*/ 4324063 w 10502838"/>
              <a:gd name="connsiteY3151" fmla="*/ 2904026 h 6860376"/>
              <a:gd name="connsiteX3152" fmla="*/ 4324063 w 10502838"/>
              <a:gd name="connsiteY3152" fmla="*/ 2797000 h 6860376"/>
              <a:gd name="connsiteX3153" fmla="*/ 4217037 w 10502838"/>
              <a:gd name="connsiteY3153" fmla="*/ 2797000 h 6860376"/>
              <a:gd name="connsiteX3154" fmla="*/ 4217037 w 10502838"/>
              <a:gd name="connsiteY3154" fmla="*/ 2750364 h 6860376"/>
              <a:gd name="connsiteX3155" fmla="*/ 4324063 w 10502838"/>
              <a:gd name="connsiteY3155" fmla="*/ 2750364 h 6860376"/>
              <a:gd name="connsiteX3156" fmla="*/ 3721970 w 10502838"/>
              <a:gd name="connsiteY3156" fmla="*/ 2643340 h 6860376"/>
              <a:gd name="connsiteX3157" fmla="*/ 3768606 w 10502838"/>
              <a:gd name="connsiteY3157" fmla="*/ 2643340 h 6860376"/>
              <a:gd name="connsiteX3158" fmla="*/ 3768606 w 10502838"/>
              <a:gd name="connsiteY3158" fmla="*/ 2750364 h 6860376"/>
              <a:gd name="connsiteX3159" fmla="*/ 3875632 w 10502838"/>
              <a:gd name="connsiteY3159" fmla="*/ 2750364 h 6860376"/>
              <a:gd name="connsiteX3160" fmla="*/ 3875632 w 10502838"/>
              <a:gd name="connsiteY3160" fmla="*/ 2797000 h 6860376"/>
              <a:gd name="connsiteX3161" fmla="*/ 3768606 w 10502838"/>
              <a:gd name="connsiteY3161" fmla="*/ 2797000 h 6860376"/>
              <a:gd name="connsiteX3162" fmla="*/ 3768606 w 10502838"/>
              <a:gd name="connsiteY3162" fmla="*/ 2904026 h 6860376"/>
              <a:gd name="connsiteX3163" fmla="*/ 3721970 w 10502838"/>
              <a:gd name="connsiteY3163" fmla="*/ 2904026 h 6860376"/>
              <a:gd name="connsiteX3164" fmla="*/ 3721970 w 10502838"/>
              <a:gd name="connsiteY3164" fmla="*/ 2797000 h 6860376"/>
              <a:gd name="connsiteX3165" fmla="*/ 3614944 w 10502838"/>
              <a:gd name="connsiteY3165" fmla="*/ 2797000 h 6860376"/>
              <a:gd name="connsiteX3166" fmla="*/ 3614944 w 10502838"/>
              <a:gd name="connsiteY3166" fmla="*/ 2750364 h 6860376"/>
              <a:gd name="connsiteX3167" fmla="*/ 3721970 w 10502838"/>
              <a:gd name="connsiteY3167" fmla="*/ 2750364 h 6860376"/>
              <a:gd name="connsiteX3168" fmla="*/ 3119317 w 10502838"/>
              <a:gd name="connsiteY3168" fmla="*/ 2643340 h 6860376"/>
              <a:gd name="connsiteX3169" fmla="*/ 3166552 w 10502838"/>
              <a:gd name="connsiteY3169" fmla="*/ 2643340 h 6860376"/>
              <a:gd name="connsiteX3170" fmla="*/ 3166552 w 10502838"/>
              <a:gd name="connsiteY3170" fmla="*/ 2750364 h 6860376"/>
              <a:gd name="connsiteX3171" fmla="*/ 3273578 w 10502838"/>
              <a:gd name="connsiteY3171" fmla="*/ 2750364 h 6860376"/>
              <a:gd name="connsiteX3172" fmla="*/ 3273578 w 10502838"/>
              <a:gd name="connsiteY3172" fmla="*/ 2797000 h 6860376"/>
              <a:gd name="connsiteX3173" fmla="*/ 3166552 w 10502838"/>
              <a:gd name="connsiteY3173" fmla="*/ 2797000 h 6860376"/>
              <a:gd name="connsiteX3174" fmla="*/ 3166552 w 10502838"/>
              <a:gd name="connsiteY3174" fmla="*/ 2904026 h 6860376"/>
              <a:gd name="connsiteX3175" fmla="*/ 3119317 w 10502838"/>
              <a:gd name="connsiteY3175" fmla="*/ 2904026 h 6860376"/>
              <a:gd name="connsiteX3176" fmla="*/ 3119317 w 10502838"/>
              <a:gd name="connsiteY3176" fmla="*/ 2797000 h 6860376"/>
              <a:gd name="connsiteX3177" fmla="*/ 3012289 w 10502838"/>
              <a:gd name="connsiteY3177" fmla="*/ 2797000 h 6860376"/>
              <a:gd name="connsiteX3178" fmla="*/ 3012289 w 10502838"/>
              <a:gd name="connsiteY3178" fmla="*/ 2750364 h 6860376"/>
              <a:gd name="connsiteX3179" fmla="*/ 3119317 w 10502838"/>
              <a:gd name="connsiteY3179" fmla="*/ 2750364 h 6860376"/>
              <a:gd name="connsiteX3180" fmla="*/ 2516620 w 10502838"/>
              <a:gd name="connsiteY3180" fmla="*/ 2643340 h 6860376"/>
              <a:gd name="connsiteX3181" fmla="*/ 2563855 w 10502838"/>
              <a:gd name="connsiteY3181" fmla="*/ 2643340 h 6860376"/>
              <a:gd name="connsiteX3182" fmla="*/ 2563855 w 10502838"/>
              <a:gd name="connsiteY3182" fmla="*/ 2750364 h 6860376"/>
              <a:gd name="connsiteX3183" fmla="*/ 2670882 w 10502838"/>
              <a:gd name="connsiteY3183" fmla="*/ 2750364 h 6860376"/>
              <a:gd name="connsiteX3184" fmla="*/ 2670882 w 10502838"/>
              <a:gd name="connsiteY3184" fmla="*/ 2797000 h 6860376"/>
              <a:gd name="connsiteX3185" fmla="*/ 2563855 w 10502838"/>
              <a:gd name="connsiteY3185" fmla="*/ 2797000 h 6860376"/>
              <a:gd name="connsiteX3186" fmla="*/ 2563855 w 10502838"/>
              <a:gd name="connsiteY3186" fmla="*/ 2904026 h 6860376"/>
              <a:gd name="connsiteX3187" fmla="*/ 2516620 w 10502838"/>
              <a:gd name="connsiteY3187" fmla="*/ 2904026 h 6860376"/>
              <a:gd name="connsiteX3188" fmla="*/ 2516620 w 10502838"/>
              <a:gd name="connsiteY3188" fmla="*/ 2797000 h 6860376"/>
              <a:gd name="connsiteX3189" fmla="*/ 2409593 w 10502838"/>
              <a:gd name="connsiteY3189" fmla="*/ 2797000 h 6860376"/>
              <a:gd name="connsiteX3190" fmla="*/ 2409593 w 10502838"/>
              <a:gd name="connsiteY3190" fmla="*/ 2750364 h 6860376"/>
              <a:gd name="connsiteX3191" fmla="*/ 2516620 w 10502838"/>
              <a:gd name="connsiteY3191" fmla="*/ 2750364 h 6860376"/>
              <a:gd name="connsiteX3192" fmla="*/ 1914523 w 10502838"/>
              <a:gd name="connsiteY3192" fmla="*/ 2643340 h 6860376"/>
              <a:gd name="connsiteX3193" fmla="*/ 1961159 w 10502838"/>
              <a:gd name="connsiteY3193" fmla="*/ 2643340 h 6860376"/>
              <a:gd name="connsiteX3194" fmla="*/ 1961159 w 10502838"/>
              <a:gd name="connsiteY3194" fmla="*/ 2750364 h 6860376"/>
              <a:gd name="connsiteX3195" fmla="*/ 2068185 w 10502838"/>
              <a:gd name="connsiteY3195" fmla="*/ 2750364 h 6860376"/>
              <a:gd name="connsiteX3196" fmla="*/ 2068185 w 10502838"/>
              <a:gd name="connsiteY3196" fmla="*/ 2797000 h 6860376"/>
              <a:gd name="connsiteX3197" fmla="*/ 1961159 w 10502838"/>
              <a:gd name="connsiteY3197" fmla="*/ 2797000 h 6860376"/>
              <a:gd name="connsiteX3198" fmla="*/ 1961159 w 10502838"/>
              <a:gd name="connsiteY3198" fmla="*/ 2904026 h 6860376"/>
              <a:gd name="connsiteX3199" fmla="*/ 1914523 w 10502838"/>
              <a:gd name="connsiteY3199" fmla="*/ 2904026 h 6860376"/>
              <a:gd name="connsiteX3200" fmla="*/ 1914523 w 10502838"/>
              <a:gd name="connsiteY3200" fmla="*/ 2797000 h 6860376"/>
              <a:gd name="connsiteX3201" fmla="*/ 1807494 w 10502838"/>
              <a:gd name="connsiteY3201" fmla="*/ 2797000 h 6860376"/>
              <a:gd name="connsiteX3202" fmla="*/ 1807494 w 10502838"/>
              <a:gd name="connsiteY3202" fmla="*/ 2750364 h 6860376"/>
              <a:gd name="connsiteX3203" fmla="*/ 1914523 w 10502838"/>
              <a:gd name="connsiteY3203" fmla="*/ 2750364 h 6860376"/>
              <a:gd name="connsiteX3204" fmla="*/ 1311825 w 10502838"/>
              <a:gd name="connsiteY3204" fmla="*/ 2643340 h 6860376"/>
              <a:gd name="connsiteX3205" fmla="*/ 1359060 w 10502838"/>
              <a:gd name="connsiteY3205" fmla="*/ 2643340 h 6860376"/>
              <a:gd name="connsiteX3206" fmla="*/ 1359060 w 10502838"/>
              <a:gd name="connsiteY3206" fmla="*/ 2750364 h 6860376"/>
              <a:gd name="connsiteX3207" fmla="*/ 1466087 w 10502838"/>
              <a:gd name="connsiteY3207" fmla="*/ 2750364 h 6860376"/>
              <a:gd name="connsiteX3208" fmla="*/ 1466087 w 10502838"/>
              <a:gd name="connsiteY3208" fmla="*/ 2797000 h 6860376"/>
              <a:gd name="connsiteX3209" fmla="*/ 1359060 w 10502838"/>
              <a:gd name="connsiteY3209" fmla="*/ 2797000 h 6860376"/>
              <a:gd name="connsiteX3210" fmla="*/ 1359060 w 10502838"/>
              <a:gd name="connsiteY3210" fmla="*/ 2904026 h 6860376"/>
              <a:gd name="connsiteX3211" fmla="*/ 1311825 w 10502838"/>
              <a:gd name="connsiteY3211" fmla="*/ 2904026 h 6860376"/>
              <a:gd name="connsiteX3212" fmla="*/ 1311825 w 10502838"/>
              <a:gd name="connsiteY3212" fmla="*/ 2797000 h 6860376"/>
              <a:gd name="connsiteX3213" fmla="*/ 1204803 w 10502838"/>
              <a:gd name="connsiteY3213" fmla="*/ 2797000 h 6860376"/>
              <a:gd name="connsiteX3214" fmla="*/ 1204803 w 10502838"/>
              <a:gd name="connsiteY3214" fmla="*/ 2750364 h 6860376"/>
              <a:gd name="connsiteX3215" fmla="*/ 1311825 w 10502838"/>
              <a:gd name="connsiteY3215" fmla="*/ 2750364 h 6860376"/>
              <a:gd name="connsiteX3216" fmla="*/ 709736 w 10502838"/>
              <a:gd name="connsiteY3216" fmla="*/ 2643340 h 6860376"/>
              <a:gd name="connsiteX3217" fmla="*/ 756373 w 10502838"/>
              <a:gd name="connsiteY3217" fmla="*/ 2643340 h 6860376"/>
              <a:gd name="connsiteX3218" fmla="*/ 756373 w 10502838"/>
              <a:gd name="connsiteY3218" fmla="*/ 2750364 h 6860376"/>
              <a:gd name="connsiteX3219" fmla="*/ 863398 w 10502838"/>
              <a:gd name="connsiteY3219" fmla="*/ 2750364 h 6860376"/>
              <a:gd name="connsiteX3220" fmla="*/ 863398 w 10502838"/>
              <a:gd name="connsiteY3220" fmla="*/ 2797000 h 6860376"/>
              <a:gd name="connsiteX3221" fmla="*/ 756373 w 10502838"/>
              <a:gd name="connsiteY3221" fmla="*/ 2797000 h 6860376"/>
              <a:gd name="connsiteX3222" fmla="*/ 756373 w 10502838"/>
              <a:gd name="connsiteY3222" fmla="*/ 2904026 h 6860376"/>
              <a:gd name="connsiteX3223" fmla="*/ 709736 w 10502838"/>
              <a:gd name="connsiteY3223" fmla="*/ 2904026 h 6860376"/>
              <a:gd name="connsiteX3224" fmla="*/ 709736 w 10502838"/>
              <a:gd name="connsiteY3224" fmla="*/ 2797000 h 6860376"/>
              <a:gd name="connsiteX3225" fmla="*/ 602711 w 10502838"/>
              <a:gd name="connsiteY3225" fmla="*/ 2797000 h 6860376"/>
              <a:gd name="connsiteX3226" fmla="*/ 602711 w 10502838"/>
              <a:gd name="connsiteY3226" fmla="*/ 2750364 h 6860376"/>
              <a:gd name="connsiteX3227" fmla="*/ 709736 w 10502838"/>
              <a:gd name="connsiteY3227" fmla="*/ 2750364 h 6860376"/>
              <a:gd name="connsiteX3228" fmla="*/ 107046 w 10502838"/>
              <a:gd name="connsiteY3228" fmla="*/ 2643340 h 6860376"/>
              <a:gd name="connsiteX3229" fmla="*/ 154281 w 10502838"/>
              <a:gd name="connsiteY3229" fmla="*/ 2643340 h 6860376"/>
              <a:gd name="connsiteX3230" fmla="*/ 154281 w 10502838"/>
              <a:gd name="connsiteY3230" fmla="*/ 2750364 h 6860376"/>
              <a:gd name="connsiteX3231" fmla="*/ 261307 w 10502838"/>
              <a:gd name="connsiteY3231" fmla="*/ 2750364 h 6860376"/>
              <a:gd name="connsiteX3232" fmla="*/ 261307 w 10502838"/>
              <a:gd name="connsiteY3232" fmla="*/ 2797000 h 6860376"/>
              <a:gd name="connsiteX3233" fmla="*/ 154281 w 10502838"/>
              <a:gd name="connsiteY3233" fmla="*/ 2797000 h 6860376"/>
              <a:gd name="connsiteX3234" fmla="*/ 154281 w 10502838"/>
              <a:gd name="connsiteY3234" fmla="*/ 2904026 h 6860376"/>
              <a:gd name="connsiteX3235" fmla="*/ 107046 w 10502838"/>
              <a:gd name="connsiteY3235" fmla="*/ 2904026 h 6860376"/>
              <a:gd name="connsiteX3236" fmla="*/ 107046 w 10502838"/>
              <a:gd name="connsiteY3236" fmla="*/ 2797000 h 6860376"/>
              <a:gd name="connsiteX3237" fmla="*/ 21 w 10502838"/>
              <a:gd name="connsiteY3237" fmla="*/ 2797000 h 6860376"/>
              <a:gd name="connsiteX3238" fmla="*/ 21 w 10502838"/>
              <a:gd name="connsiteY3238" fmla="*/ 2750364 h 6860376"/>
              <a:gd name="connsiteX3239" fmla="*/ 107046 w 10502838"/>
              <a:gd name="connsiteY3239" fmla="*/ 2750364 h 6860376"/>
              <a:gd name="connsiteX3240" fmla="*/ 10295963 w 10502838"/>
              <a:gd name="connsiteY3240" fmla="*/ 2236761 h 6860376"/>
              <a:gd name="connsiteX3241" fmla="*/ 10275634 w 10502838"/>
              <a:gd name="connsiteY3241" fmla="*/ 2257090 h 6860376"/>
              <a:gd name="connsiteX3242" fmla="*/ 10351568 w 10502838"/>
              <a:gd name="connsiteY3242" fmla="*/ 2333025 h 6860376"/>
              <a:gd name="connsiteX3243" fmla="*/ 10275634 w 10502838"/>
              <a:gd name="connsiteY3243" fmla="*/ 2408960 h 6860376"/>
              <a:gd name="connsiteX3244" fmla="*/ 10295963 w 10502838"/>
              <a:gd name="connsiteY3244" fmla="*/ 2429290 h 6860376"/>
              <a:gd name="connsiteX3245" fmla="*/ 10371897 w 10502838"/>
              <a:gd name="connsiteY3245" fmla="*/ 2353353 h 6860376"/>
              <a:gd name="connsiteX3246" fmla="*/ 10447831 w 10502838"/>
              <a:gd name="connsiteY3246" fmla="*/ 2429290 h 6860376"/>
              <a:gd name="connsiteX3247" fmla="*/ 10468160 w 10502838"/>
              <a:gd name="connsiteY3247" fmla="*/ 2408960 h 6860376"/>
              <a:gd name="connsiteX3248" fmla="*/ 10392226 w 10502838"/>
              <a:gd name="connsiteY3248" fmla="*/ 2333025 h 6860376"/>
              <a:gd name="connsiteX3249" fmla="*/ 10468160 w 10502838"/>
              <a:gd name="connsiteY3249" fmla="*/ 2257090 h 6860376"/>
              <a:gd name="connsiteX3250" fmla="*/ 10447831 w 10502838"/>
              <a:gd name="connsiteY3250" fmla="*/ 2236761 h 6860376"/>
              <a:gd name="connsiteX3251" fmla="*/ 10371897 w 10502838"/>
              <a:gd name="connsiteY3251" fmla="*/ 2312696 h 6860376"/>
              <a:gd name="connsiteX3252" fmla="*/ 9693870 w 10502838"/>
              <a:gd name="connsiteY3252" fmla="*/ 2236761 h 6860376"/>
              <a:gd name="connsiteX3253" fmla="*/ 9673541 w 10502838"/>
              <a:gd name="connsiteY3253" fmla="*/ 2257090 h 6860376"/>
              <a:gd name="connsiteX3254" fmla="*/ 9749475 w 10502838"/>
              <a:gd name="connsiteY3254" fmla="*/ 2333025 h 6860376"/>
              <a:gd name="connsiteX3255" fmla="*/ 9673541 w 10502838"/>
              <a:gd name="connsiteY3255" fmla="*/ 2408960 h 6860376"/>
              <a:gd name="connsiteX3256" fmla="*/ 9693870 w 10502838"/>
              <a:gd name="connsiteY3256" fmla="*/ 2429290 h 6860376"/>
              <a:gd name="connsiteX3257" fmla="*/ 9769804 w 10502838"/>
              <a:gd name="connsiteY3257" fmla="*/ 2353353 h 6860376"/>
              <a:gd name="connsiteX3258" fmla="*/ 9845738 w 10502838"/>
              <a:gd name="connsiteY3258" fmla="*/ 2429290 h 6860376"/>
              <a:gd name="connsiteX3259" fmla="*/ 9866067 w 10502838"/>
              <a:gd name="connsiteY3259" fmla="*/ 2408960 h 6860376"/>
              <a:gd name="connsiteX3260" fmla="*/ 9790133 w 10502838"/>
              <a:gd name="connsiteY3260" fmla="*/ 2333025 h 6860376"/>
              <a:gd name="connsiteX3261" fmla="*/ 9866067 w 10502838"/>
              <a:gd name="connsiteY3261" fmla="*/ 2257090 h 6860376"/>
              <a:gd name="connsiteX3262" fmla="*/ 9845738 w 10502838"/>
              <a:gd name="connsiteY3262" fmla="*/ 2236761 h 6860376"/>
              <a:gd name="connsiteX3263" fmla="*/ 9769804 w 10502838"/>
              <a:gd name="connsiteY3263" fmla="*/ 2312696 h 6860376"/>
              <a:gd name="connsiteX3264" fmla="*/ 9091179 w 10502838"/>
              <a:gd name="connsiteY3264" fmla="*/ 2236761 h 6860376"/>
              <a:gd name="connsiteX3265" fmla="*/ 9070850 w 10502838"/>
              <a:gd name="connsiteY3265" fmla="*/ 2257090 h 6860376"/>
              <a:gd name="connsiteX3266" fmla="*/ 9146785 w 10502838"/>
              <a:gd name="connsiteY3266" fmla="*/ 2333025 h 6860376"/>
              <a:gd name="connsiteX3267" fmla="*/ 9070850 w 10502838"/>
              <a:gd name="connsiteY3267" fmla="*/ 2408960 h 6860376"/>
              <a:gd name="connsiteX3268" fmla="*/ 9091179 w 10502838"/>
              <a:gd name="connsiteY3268" fmla="*/ 2429290 h 6860376"/>
              <a:gd name="connsiteX3269" fmla="*/ 9167113 w 10502838"/>
              <a:gd name="connsiteY3269" fmla="*/ 2353353 h 6860376"/>
              <a:gd name="connsiteX3270" fmla="*/ 9243048 w 10502838"/>
              <a:gd name="connsiteY3270" fmla="*/ 2429290 h 6860376"/>
              <a:gd name="connsiteX3271" fmla="*/ 9263377 w 10502838"/>
              <a:gd name="connsiteY3271" fmla="*/ 2408960 h 6860376"/>
              <a:gd name="connsiteX3272" fmla="*/ 9187442 w 10502838"/>
              <a:gd name="connsiteY3272" fmla="*/ 2333025 h 6860376"/>
              <a:gd name="connsiteX3273" fmla="*/ 9263377 w 10502838"/>
              <a:gd name="connsiteY3273" fmla="*/ 2257090 h 6860376"/>
              <a:gd name="connsiteX3274" fmla="*/ 9243048 w 10502838"/>
              <a:gd name="connsiteY3274" fmla="*/ 2236761 h 6860376"/>
              <a:gd name="connsiteX3275" fmla="*/ 9167113 w 10502838"/>
              <a:gd name="connsiteY3275" fmla="*/ 2312696 h 6860376"/>
              <a:gd name="connsiteX3276" fmla="*/ 8489086 w 10502838"/>
              <a:gd name="connsiteY3276" fmla="*/ 2236761 h 6860376"/>
              <a:gd name="connsiteX3277" fmla="*/ 8468757 w 10502838"/>
              <a:gd name="connsiteY3277" fmla="*/ 2257090 h 6860376"/>
              <a:gd name="connsiteX3278" fmla="*/ 8544691 w 10502838"/>
              <a:gd name="connsiteY3278" fmla="*/ 2333025 h 6860376"/>
              <a:gd name="connsiteX3279" fmla="*/ 8468757 w 10502838"/>
              <a:gd name="connsiteY3279" fmla="*/ 2408960 h 6860376"/>
              <a:gd name="connsiteX3280" fmla="*/ 8489086 w 10502838"/>
              <a:gd name="connsiteY3280" fmla="*/ 2429290 h 6860376"/>
              <a:gd name="connsiteX3281" fmla="*/ 8565020 w 10502838"/>
              <a:gd name="connsiteY3281" fmla="*/ 2353353 h 6860376"/>
              <a:gd name="connsiteX3282" fmla="*/ 8640954 w 10502838"/>
              <a:gd name="connsiteY3282" fmla="*/ 2429290 h 6860376"/>
              <a:gd name="connsiteX3283" fmla="*/ 8661283 w 10502838"/>
              <a:gd name="connsiteY3283" fmla="*/ 2408960 h 6860376"/>
              <a:gd name="connsiteX3284" fmla="*/ 8585349 w 10502838"/>
              <a:gd name="connsiteY3284" fmla="*/ 2333025 h 6860376"/>
              <a:gd name="connsiteX3285" fmla="*/ 8661283 w 10502838"/>
              <a:gd name="connsiteY3285" fmla="*/ 2257090 h 6860376"/>
              <a:gd name="connsiteX3286" fmla="*/ 8640954 w 10502838"/>
              <a:gd name="connsiteY3286" fmla="*/ 2236761 h 6860376"/>
              <a:gd name="connsiteX3287" fmla="*/ 8565020 w 10502838"/>
              <a:gd name="connsiteY3287" fmla="*/ 2312696 h 6860376"/>
              <a:gd name="connsiteX3288" fmla="*/ 7886396 w 10502838"/>
              <a:gd name="connsiteY3288" fmla="*/ 2236761 h 6860376"/>
              <a:gd name="connsiteX3289" fmla="*/ 7866067 w 10502838"/>
              <a:gd name="connsiteY3289" fmla="*/ 2257090 h 6860376"/>
              <a:gd name="connsiteX3290" fmla="*/ 7942001 w 10502838"/>
              <a:gd name="connsiteY3290" fmla="*/ 2333025 h 6860376"/>
              <a:gd name="connsiteX3291" fmla="*/ 7866067 w 10502838"/>
              <a:gd name="connsiteY3291" fmla="*/ 2408960 h 6860376"/>
              <a:gd name="connsiteX3292" fmla="*/ 7886396 w 10502838"/>
              <a:gd name="connsiteY3292" fmla="*/ 2429290 h 6860376"/>
              <a:gd name="connsiteX3293" fmla="*/ 7962330 w 10502838"/>
              <a:gd name="connsiteY3293" fmla="*/ 2353353 h 6860376"/>
              <a:gd name="connsiteX3294" fmla="*/ 8038264 w 10502838"/>
              <a:gd name="connsiteY3294" fmla="*/ 2429290 h 6860376"/>
              <a:gd name="connsiteX3295" fmla="*/ 8058593 w 10502838"/>
              <a:gd name="connsiteY3295" fmla="*/ 2408960 h 6860376"/>
              <a:gd name="connsiteX3296" fmla="*/ 7982659 w 10502838"/>
              <a:gd name="connsiteY3296" fmla="*/ 2333025 h 6860376"/>
              <a:gd name="connsiteX3297" fmla="*/ 8058593 w 10502838"/>
              <a:gd name="connsiteY3297" fmla="*/ 2257090 h 6860376"/>
              <a:gd name="connsiteX3298" fmla="*/ 8038264 w 10502838"/>
              <a:gd name="connsiteY3298" fmla="*/ 2236761 h 6860376"/>
              <a:gd name="connsiteX3299" fmla="*/ 7962330 w 10502838"/>
              <a:gd name="connsiteY3299" fmla="*/ 2312696 h 6860376"/>
              <a:gd name="connsiteX3300" fmla="*/ 7283705 w 10502838"/>
              <a:gd name="connsiteY3300" fmla="*/ 2236761 h 6860376"/>
              <a:gd name="connsiteX3301" fmla="*/ 7263376 w 10502838"/>
              <a:gd name="connsiteY3301" fmla="*/ 2257090 h 6860376"/>
              <a:gd name="connsiteX3302" fmla="*/ 7339310 w 10502838"/>
              <a:gd name="connsiteY3302" fmla="*/ 2333025 h 6860376"/>
              <a:gd name="connsiteX3303" fmla="*/ 7263376 w 10502838"/>
              <a:gd name="connsiteY3303" fmla="*/ 2408960 h 6860376"/>
              <a:gd name="connsiteX3304" fmla="*/ 7283705 w 10502838"/>
              <a:gd name="connsiteY3304" fmla="*/ 2429290 h 6860376"/>
              <a:gd name="connsiteX3305" fmla="*/ 7359639 w 10502838"/>
              <a:gd name="connsiteY3305" fmla="*/ 2353353 h 6860376"/>
              <a:gd name="connsiteX3306" fmla="*/ 7435573 w 10502838"/>
              <a:gd name="connsiteY3306" fmla="*/ 2429290 h 6860376"/>
              <a:gd name="connsiteX3307" fmla="*/ 7455902 w 10502838"/>
              <a:gd name="connsiteY3307" fmla="*/ 2408960 h 6860376"/>
              <a:gd name="connsiteX3308" fmla="*/ 7379968 w 10502838"/>
              <a:gd name="connsiteY3308" fmla="*/ 2333025 h 6860376"/>
              <a:gd name="connsiteX3309" fmla="*/ 7455902 w 10502838"/>
              <a:gd name="connsiteY3309" fmla="*/ 2257090 h 6860376"/>
              <a:gd name="connsiteX3310" fmla="*/ 7435573 w 10502838"/>
              <a:gd name="connsiteY3310" fmla="*/ 2236761 h 6860376"/>
              <a:gd name="connsiteX3311" fmla="*/ 7359639 w 10502838"/>
              <a:gd name="connsiteY3311" fmla="*/ 2312696 h 6860376"/>
              <a:gd name="connsiteX3312" fmla="*/ 6681612 w 10502838"/>
              <a:gd name="connsiteY3312" fmla="*/ 2236761 h 6860376"/>
              <a:gd name="connsiteX3313" fmla="*/ 6661283 w 10502838"/>
              <a:gd name="connsiteY3313" fmla="*/ 2257090 h 6860376"/>
              <a:gd name="connsiteX3314" fmla="*/ 6737217 w 10502838"/>
              <a:gd name="connsiteY3314" fmla="*/ 2333025 h 6860376"/>
              <a:gd name="connsiteX3315" fmla="*/ 6661283 w 10502838"/>
              <a:gd name="connsiteY3315" fmla="*/ 2408960 h 6860376"/>
              <a:gd name="connsiteX3316" fmla="*/ 6681612 w 10502838"/>
              <a:gd name="connsiteY3316" fmla="*/ 2429290 h 6860376"/>
              <a:gd name="connsiteX3317" fmla="*/ 6757546 w 10502838"/>
              <a:gd name="connsiteY3317" fmla="*/ 2353353 h 6860376"/>
              <a:gd name="connsiteX3318" fmla="*/ 6833480 w 10502838"/>
              <a:gd name="connsiteY3318" fmla="*/ 2429290 h 6860376"/>
              <a:gd name="connsiteX3319" fmla="*/ 6853809 w 10502838"/>
              <a:gd name="connsiteY3319" fmla="*/ 2408960 h 6860376"/>
              <a:gd name="connsiteX3320" fmla="*/ 6777875 w 10502838"/>
              <a:gd name="connsiteY3320" fmla="*/ 2333025 h 6860376"/>
              <a:gd name="connsiteX3321" fmla="*/ 6853809 w 10502838"/>
              <a:gd name="connsiteY3321" fmla="*/ 2257090 h 6860376"/>
              <a:gd name="connsiteX3322" fmla="*/ 6833480 w 10502838"/>
              <a:gd name="connsiteY3322" fmla="*/ 2236761 h 6860376"/>
              <a:gd name="connsiteX3323" fmla="*/ 6757546 w 10502838"/>
              <a:gd name="connsiteY3323" fmla="*/ 2312696 h 6860376"/>
              <a:gd name="connsiteX3324" fmla="*/ 6078921 w 10502838"/>
              <a:gd name="connsiteY3324" fmla="*/ 2236761 h 6860376"/>
              <a:gd name="connsiteX3325" fmla="*/ 6058592 w 10502838"/>
              <a:gd name="connsiteY3325" fmla="*/ 2257090 h 6860376"/>
              <a:gd name="connsiteX3326" fmla="*/ 6134526 w 10502838"/>
              <a:gd name="connsiteY3326" fmla="*/ 2333025 h 6860376"/>
              <a:gd name="connsiteX3327" fmla="*/ 6058592 w 10502838"/>
              <a:gd name="connsiteY3327" fmla="*/ 2408960 h 6860376"/>
              <a:gd name="connsiteX3328" fmla="*/ 6078921 w 10502838"/>
              <a:gd name="connsiteY3328" fmla="*/ 2429290 h 6860376"/>
              <a:gd name="connsiteX3329" fmla="*/ 6154855 w 10502838"/>
              <a:gd name="connsiteY3329" fmla="*/ 2353353 h 6860376"/>
              <a:gd name="connsiteX3330" fmla="*/ 6230789 w 10502838"/>
              <a:gd name="connsiteY3330" fmla="*/ 2429290 h 6860376"/>
              <a:gd name="connsiteX3331" fmla="*/ 6251118 w 10502838"/>
              <a:gd name="connsiteY3331" fmla="*/ 2408960 h 6860376"/>
              <a:gd name="connsiteX3332" fmla="*/ 6175184 w 10502838"/>
              <a:gd name="connsiteY3332" fmla="*/ 2333025 h 6860376"/>
              <a:gd name="connsiteX3333" fmla="*/ 6251118 w 10502838"/>
              <a:gd name="connsiteY3333" fmla="*/ 2257090 h 6860376"/>
              <a:gd name="connsiteX3334" fmla="*/ 6230789 w 10502838"/>
              <a:gd name="connsiteY3334" fmla="*/ 2236761 h 6860376"/>
              <a:gd name="connsiteX3335" fmla="*/ 6154855 w 10502838"/>
              <a:gd name="connsiteY3335" fmla="*/ 2312696 h 6860376"/>
              <a:gd name="connsiteX3336" fmla="*/ 5476828 w 10502838"/>
              <a:gd name="connsiteY3336" fmla="*/ 2236761 h 6860376"/>
              <a:gd name="connsiteX3337" fmla="*/ 5456499 w 10502838"/>
              <a:gd name="connsiteY3337" fmla="*/ 2257090 h 6860376"/>
              <a:gd name="connsiteX3338" fmla="*/ 5532433 w 10502838"/>
              <a:gd name="connsiteY3338" fmla="*/ 2333025 h 6860376"/>
              <a:gd name="connsiteX3339" fmla="*/ 5456499 w 10502838"/>
              <a:gd name="connsiteY3339" fmla="*/ 2408960 h 6860376"/>
              <a:gd name="connsiteX3340" fmla="*/ 5476828 w 10502838"/>
              <a:gd name="connsiteY3340" fmla="*/ 2429290 h 6860376"/>
              <a:gd name="connsiteX3341" fmla="*/ 5552762 w 10502838"/>
              <a:gd name="connsiteY3341" fmla="*/ 2353353 h 6860376"/>
              <a:gd name="connsiteX3342" fmla="*/ 5628697 w 10502838"/>
              <a:gd name="connsiteY3342" fmla="*/ 2429290 h 6860376"/>
              <a:gd name="connsiteX3343" fmla="*/ 5649025 w 10502838"/>
              <a:gd name="connsiteY3343" fmla="*/ 2408960 h 6860376"/>
              <a:gd name="connsiteX3344" fmla="*/ 5573091 w 10502838"/>
              <a:gd name="connsiteY3344" fmla="*/ 2333025 h 6860376"/>
              <a:gd name="connsiteX3345" fmla="*/ 5649025 w 10502838"/>
              <a:gd name="connsiteY3345" fmla="*/ 2257090 h 6860376"/>
              <a:gd name="connsiteX3346" fmla="*/ 5628697 w 10502838"/>
              <a:gd name="connsiteY3346" fmla="*/ 2236761 h 6860376"/>
              <a:gd name="connsiteX3347" fmla="*/ 5552762 w 10502838"/>
              <a:gd name="connsiteY3347" fmla="*/ 2312696 h 6860376"/>
              <a:gd name="connsiteX3348" fmla="*/ 4874137 w 10502838"/>
              <a:gd name="connsiteY3348" fmla="*/ 2236761 h 6860376"/>
              <a:gd name="connsiteX3349" fmla="*/ 4853808 w 10502838"/>
              <a:gd name="connsiteY3349" fmla="*/ 2257090 h 6860376"/>
              <a:gd name="connsiteX3350" fmla="*/ 4929742 w 10502838"/>
              <a:gd name="connsiteY3350" fmla="*/ 2333025 h 6860376"/>
              <a:gd name="connsiteX3351" fmla="*/ 4853808 w 10502838"/>
              <a:gd name="connsiteY3351" fmla="*/ 2408960 h 6860376"/>
              <a:gd name="connsiteX3352" fmla="*/ 4874137 w 10502838"/>
              <a:gd name="connsiteY3352" fmla="*/ 2429290 h 6860376"/>
              <a:gd name="connsiteX3353" fmla="*/ 4950071 w 10502838"/>
              <a:gd name="connsiteY3353" fmla="*/ 2353353 h 6860376"/>
              <a:gd name="connsiteX3354" fmla="*/ 5026005 w 10502838"/>
              <a:gd name="connsiteY3354" fmla="*/ 2429290 h 6860376"/>
              <a:gd name="connsiteX3355" fmla="*/ 5046334 w 10502838"/>
              <a:gd name="connsiteY3355" fmla="*/ 2408960 h 6860376"/>
              <a:gd name="connsiteX3356" fmla="*/ 4970400 w 10502838"/>
              <a:gd name="connsiteY3356" fmla="*/ 2333025 h 6860376"/>
              <a:gd name="connsiteX3357" fmla="*/ 5046334 w 10502838"/>
              <a:gd name="connsiteY3357" fmla="*/ 2257090 h 6860376"/>
              <a:gd name="connsiteX3358" fmla="*/ 5026005 w 10502838"/>
              <a:gd name="connsiteY3358" fmla="*/ 2236761 h 6860376"/>
              <a:gd name="connsiteX3359" fmla="*/ 4950071 w 10502838"/>
              <a:gd name="connsiteY3359" fmla="*/ 2312696 h 6860376"/>
              <a:gd name="connsiteX3360" fmla="*/ 4271446 w 10502838"/>
              <a:gd name="connsiteY3360" fmla="*/ 2236761 h 6860376"/>
              <a:gd name="connsiteX3361" fmla="*/ 4251117 w 10502838"/>
              <a:gd name="connsiteY3361" fmla="*/ 2257090 h 6860376"/>
              <a:gd name="connsiteX3362" fmla="*/ 4327052 w 10502838"/>
              <a:gd name="connsiteY3362" fmla="*/ 2333025 h 6860376"/>
              <a:gd name="connsiteX3363" fmla="*/ 4251117 w 10502838"/>
              <a:gd name="connsiteY3363" fmla="*/ 2408960 h 6860376"/>
              <a:gd name="connsiteX3364" fmla="*/ 4271446 w 10502838"/>
              <a:gd name="connsiteY3364" fmla="*/ 2429290 h 6860376"/>
              <a:gd name="connsiteX3365" fmla="*/ 4347380 w 10502838"/>
              <a:gd name="connsiteY3365" fmla="*/ 2353353 h 6860376"/>
              <a:gd name="connsiteX3366" fmla="*/ 4423315 w 10502838"/>
              <a:gd name="connsiteY3366" fmla="*/ 2429290 h 6860376"/>
              <a:gd name="connsiteX3367" fmla="*/ 4443644 w 10502838"/>
              <a:gd name="connsiteY3367" fmla="*/ 2408960 h 6860376"/>
              <a:gd name="connsiteX3368" fmla="*/ 4367709 w 10502838"/>
              <a:gd name="connsiteY3368" fmla="*/ 2333025 h 6860376"/>
              <a:gd name="connsiteX3369" fmla="*/ 4443644 w 10502838"/>
              <a:gd name="connsiteY3369" fmla="*/ 2257090 h 6860376"/>
              <a:gd name="connsiteX3370" fmla="*/ 4423315 w 10502838"/>
              <a:gd name="connsiteY3370" fmla="*/ 2236761 h 6860376"/>
              <a:gd name="connsiteX3371" fmla="*/ 4347380 w 10502838"/>
              <a:gd name="connsiteY3371" fmla="*/ 2312696 h 6860376"/>
              <a:gd name="connsiteX3372" fmla="*/ 3669354 w 10502838"/>
              <a:gd name="connsiteY3372" fmla="*/ 2236761 h 6860376"/>
              <a:gd name="connsiteX3373" fmla="*/ 3649025 w 10502838"/>
              <a:gd name="connsiteY3373" fmla="*/ 2257090 h 6860376"/>
              <a:gd name="connsiteX3374" fmla="*/ 3724959 w 10502838"/>
              <a:gd name="connsiteY3374" fmla="*/ 2333025 h 6860376"/>
              <a:gd name="connsiteX3375" fmla="*/ 3649025 w 10502838"/>
              <a:gd name="connsiteY3375" fmla="*/ 2408960 h 6860376"/>
              <a:gd name="connsiteX3376" fmla="*/ 3669354 w 10502838"/>
              <a:gd name="connsiteY3376" fmla="*/ 2429290 h 6860376"/>
              <a:gd name="connsiteX3377" fmla="*/ 3745288 w 10502838"/>
              <a:gd name="connsiteY3377" fmla="*/ 2353353 h 6860376"/>
              <a:gd name="connsiteX3378" fmla="*/ 3821222 w 10502838"/>
              <a:gd name="connsiteY3378" fmla="*/ 2429290 h 6860376"/>
              <a:gd name="connsiteX3379" fmla="*/ 3841551 w 10502838"/>
              <a:gd name="connsiteY3379" fmla="*/ 2408960 h 6860376"/>
              <a:gd name="connsiteX3380" fmla="*/ 3765617 w 10502838"/>
              <a:gd name="connsiteY3380" fmla="*/ 2333025 h 6860376"/>
              <a:gd name="connsiteX3381" fmla="*/ 3841551 w 10502838"/>
              <a:gd name="connsiteY3381" fmla="*/ 2257090 h 6860376"/>
              <a:gd name="connsiteX3382" fmla="*/ 3821222 w 10502838"/>
              <a:gd name="connsiteY3382" fmla="*/ 2236761 h 6860376"/>
              <a:gd name="connsiteX3383" fmla="*/ 3745288 w 10502838"/>
              <a:gd name="connsiteY3383" fmla="*/ 2312696 h 6860376"/>
              <a:gd name="connsiteX3384" fmla="*/ 3067299 w 10502838"/>
              <a:gd name="connsiteY3384" fmla="*/ 2236761 h 6860376"/>
              <a:gd name="connsiteX3385" fmla="*/ 3046969 w 10502838"/>
              <a:gd name="connsiteY3385" fmla="*/ 2257090 h 6860376"/>
              <a:gd name="connsiteX3386" fmla="*/ 3122904 w 10502838"/>
              <a:gd name="connsiteY3386" fmla="*/ 2333025 h 6860376"/>
              <a:gd name="connsiteX3387" fmla="*/ 3046969 w 10502838"/>
              <a:gd name="connsiteY3387" fmla="*/ 2408960 h 6860376"/>
              <a:gd name="connsiteX3388" fmla="*/ 3067299 w 10502838"/>
              <a:gd name="connsiteY3388" fmla="*/ 2429290 h 6860376"/>
              <a:gd name="connsiteX3389" fmla="*/ 3142637 w 10502838"/>
              <a:gd name="connsiteY3389" fmla="*/ 2353353 h 6860376"/>
              <a:gd name="connsiteX3390" fmla="*/ 3218573 w 10502838"/>
              <a:gd name="connsiteY3390" fmla="*/ 2429290 h 6860376"/>
              <a:gd name="connsiteX3391" fmla="*/ 3238902 w 10502838"/>
              <a:gd name="connsiteY3391" fmla="*/ 2408960 h 6860376"/>
              <a:gd name="connsiteX3392" fmla="*/ 3162966 w 10502838"/>
              <a:gd name="connsiteY3392" fmla="*/ 2333025 h 6860376"/>
              <a:gd name="connsiteX3393" fmla="*/ 3238902 w 10502838"/>
              <a:gd name="connsiteY3393" fmla="*/ 2257090 h 6860376"/>
              <a:gd name="connsiteX3394" fmla="*/ 3218573 w 10502838"/>
              <a:gd name="connsiteY3394" fmla="*/ 2236761 h 6860376"/>
              <a:gd name="connsiteX3395" fmla="*/ 3142637 w 10502838"/>
              <a:gd name="connsiteY3395" fmla="*/ 2312696 h 6860376"/>
              <a:gd name="connsiteX3396" fmla="*/ 2464603 w 10502838"/>
              <a:gd name="connsiteY3396" fmla="*/ 2236761 h 6860376"/>
              <a:gd name="connsiteX3397" fmla="*/ 2444274 w 10502838"/>
              <a:gd name="connsiteY3397" fmla="*/ 2257090 h 6860376"/>
              <a:gd name="connsiteX3398" fmla="*/ 2520209 w 10502838"/>
              <a:gd name="connsiteY3398" fmla="*/ 2333025 h 6860376"/>
              <a:gd name="connsiteX3399" fmla="*/ 2444274 w 10502838"/>
              <a:gd name="connsiteY3399" fmla="*/ 2408960 h 6860376"/>
              <a:gd name="connsiteX3400" fmla="*/ 2464603 w 10502838"/>
              <a:gd name="connsiteY3400" fmla="*/ 2429290 h 6860376"/>
              <a:gd name="connsiteX3401" fmla="*/ 2540539 w 10502838"/>
              <a:gd name="connsiteY3401" fmla="*/ 2353353 h 6860376"/>
              <a:gd name="connsiteX3402" fmla="*/ 2616473 w 10502838"/>
              <a:gd name="connsiteY3402" fmla="*/ 2429290 h 6860376"/>
              <a:gd name="connsiteX3403" fmla="*/ 2636802 w 10502838"/>
              <a:gd name="connsiteY3403" fmla="*/ 2408960 h 6860376"/>
              <a:gd name="connsiteX3404" fmla="*/ 2560868 w 10502838"/>
              <a:gd name="connsiteY3404" fmla="*/ 2333025 h 6860376"/>
              <a:gd name="connsiteX3405" fmla="*/ 2636802 w 10502838"/>
              <a:gd name="connsiteY3405" fmla="*/ 2257090 h 6860376"/>
              <a:gd name="connsiteX3406" fmla="*/ 2616473 w 10502838"/>
              <a:gd name="connsiteY3406" fmla="*/ 2236761 h 6860376"/>
              <a:gd name="connsiteX3407" fmla="*/ 2540539 w 10502838"/>
              <a:gd name="connsiteY3407" fmla="*/ 2312696 h 6860376"/>
              <a:gd name="connsiteX3408" fmla="*/ 1861907 w 10502838"/>
              <a:gd name="connsiteY3408" fmla="*/ 2236761 h 6860376"/>
              <a:gd name="connsiteX3409" fmla="*/ 1841576 w 10502838"/>
              <a:gd name="connsiteY3409" fmla="*/ 2257090 h 6860376"/>
              <a:gd name="connsiteX3410" fmla="*/ 1917513 w 10502838"/>
              <a:gd name="connsiteY3410" fmla="*/ 2333025 h 6860376"/>
              <a:gd name="connsiteX3411" fmla="*/ 1841576 w 10502838"/>
              <a:gd name="connsiteY3411" fmla="*/ 2408960 h 6860376"/>
              <a:gd name="connsiteX3412" fmla="*/ 1861907 w 10502838"/>
              <a:gd name="connsiteY3412" fmla="*/ 2429290 h 6860376"/>
              <a:gd name="connsiteX3413" fmla="*/ 1937842 w 10502838"/>
              <a:gd name="connsiteY3413" fmla="*/ 2353353 h 6860376"/>
              <a:gd name="connsiteX3414" fmla="*/ 2013776 w 10502838"/>
              <a:gd name="connsiteY3414" fmla="*/ 2429290 h 6860376"/>
              <a:gd name="connsiteX3415" fmla="*/ 2034105 w 10502838"/>
              <a:gd name="connsiteY3415" fmla="*/ 2408960 h 6860376"/>
              <a:gd name="connsiteX3416" fmla="*/ 1958171 w 10502838"/>
              <a:gd name="connsiteY3416" fmla="*/ 2333025 h 6860376"/>
              <a:gd name="connsiteX3417" fmla="*/ 2034105 w 10502838"/>
              <a:gd name="connsiteY3417" fmla="*/ 2257090 h 6860376"/>
              <a:gd name="connsiteX3418" fmla="*/ 2013776 w 10502838"/>
              <a:gd name="connsiteY3418" fmla="*/ 2236761 h 6860376"/>
              <a:gd name="connsiteX3419" fmla="*/ 1937842 w 10502838"/>
              <a:gd name="connsiteY3419" fmla="*/ 2312696 h 6860376"/>
              <a:gd name="connsiteX3420" fmla="*/ 1259808 w 10502838"/>
              <a:gd name="connsiteY3420" fmla="*/ 2236761 h 6860376"/>
              <a:gd name="connsiteX3421" fmla="*/ 1239481 w 10502838"/>
              <a:gd name="connsiteY3421" fmla="*/ 2257090 h 6860376"/>
              <a:gd name="connsiteX3422" fmla="*/ 1315413 w 10502838"/>
              <a:gd name="connsiteY3422" fmla="*/ 2333025 h 6860376"/>
              <a:gd name="connsiteX3423" fmla="*/ 1239481 w 10502838"/>
              <a:gd name="connsiteY3423" fmla="*/ 2408960 h 6860376"/>
              <a:gd name="connsiteX3424" fmla="*/ 1259808 w 10502838"/>
              <a:gd name="connsiteY3424" fmla="*/ 2429290 h 6860376"/>
              <a:gd name="connsiteX3425" fmla="*/ 1335743 w 10502838"/>
              <a:gd name="connsiteY3425" fmla="*/ 2353353 h 6860376"/>
              <a:gd name="connsiteX3426" fmla="*/ 1411677 w 10502838"/>
              <a:gd name="connsiteY3426" fmla="*/ 2429290 h 6860376"/>
              <a:gd name="connsiteX3427" fmla="*/ 1432005 w 10502838"/>
              <a:gd name="connsiteY3427" fmla="*/ 2408960 h 6860376"/>
              <a:gd name="connsiteX3428" fmla="*/ 1356071 w 10502838"/>
              <a:gd name="connsiteY3428" fmla="*/ 2333025 h 6860376"/>
              <a:gd name="connsiteX3429" fmla="*/ 1432005 w 10502838"/>
              <a:gd name="connsiteY3429" fmla="*/ 2257090 h 6860376"/>
              <a:gd name="connsiteX3430" fmla="*/ 1411677 w 10502838"/>
              <a:gd name="connsiteY3430" fmla="*/ 2236761 h 6860376"/>
              <a:gd name="connsiteX3431" fmla="*/ 1335743 w 10502838"/>
              <a:gd name="connsiteY3431" fmla="*/ 2312696 h 6860376"/>
              <a:gd name="connsiteX3432" fmla="*/ 657121 w 10502838"/>
              <a:gd name="connsiteY3432" fmla="*/ 2236761 h 6860376"/>
              <a:gd name="connsiteX3433" fmla="*/ 636793 w 10502838"/>
              <a:gd name="connsiteY3433" fmla="*/ 2257090 h 6860376"/>
              <a:gd name="connsiteX3434" fmla="*/ 712726 w 10502838"/>
              <a:gd name="connsiteY3434" fmla="*/ 2333025 h 6860376"/>
              <a:gd name="connsiteX3435" fmla="*/ 636793 w 10502838"/>
              <a:gd name="connsiteY3435" fmla="*/ 2408960 h 6860376"/>
              <a:gd name="connsiteX3436" fmla="*/ 657121 w 10502838"/>
              <a:gd name="connsiteY3436" fmla="*/ 2429290 h 6860376"/>
              <a:gd name="connsiteX3437" fmla="*/ 733055 w 10502838"/>
              <a:gd name="connsiteY3437" fmla="*/ 2353353 h 6860376"/>
              <a:gd name="connsiteX3438" fmla="*/ 808989 w 10502838"/>
              <a:gd name="connsiteY3438" fmla="*/ 2429290 h 6860376"/>
              <a:gd name="connsiteX3439" fmla="*/ 829318 w 10502838"/>
              <a:gd name="connsiteY3439" fmla="*/ 2408960 h 6860376"/>
              <a:gd name="connsiteX3440" fmla="*/ 753384 w 10502838"/>
              <a:gd name="connsiteY3440" fmla="*/ 2333025 h 6860376"/>
              <a:gd name="connsiteX3441" fmla="*/ 829318 w 10502838"/>
              <a:gd name="connsiteY3441" fmla="*/ 2257090 h 6860376"/>
              <a:gd name="connsiteX3442" fmla="*/ 808989 w 10502838"/>
              <a:gd name="connsiteY3442" fmla="*/ 2236761 h 6860376"/>
              <a:gd name="connsiteX3443" fmla="*/ 733055 w 10502838"/>
              <a:gd name="connsiteY3443" fmla="*/ 2312696 h 6860376"/>
              <a:gd name="connsiteX3444" fmla="*/ 55028 w 10502838"/>
              <a:gd name="connsiteY3444" fmla="*/ 2236761 h 6860376"/>
              <a:gd name="connsiteX3445" fmla="*/ 34699 w 10502838"/>
              <a:gd name="connsiteY3445" fmla="*/ 2257090 h 6860376"/>
              <a:gd name="connsiteX3446" fmla="*/ 110633 w 10502838"/>
              <a:gd name="connsiteY3446" fmla="*/ 2333025 h 6860376"/>
              <a:gd name="connsiteX3447" fmla="*/ 34101 w 10502838"/>
              <a:gd name="connsiteY3447" fmla="*/ 2408960 h 6860376"/>
              <a:gd name="connsiteX3448" fmla="*/ 54430 w 10502838"/>
              <a:gd name="connsiteY3448" fmla="*/ 2429290 h 6860376"/>
              <a:gd name="connsiteX3449" fmla="*/ 130364 w 10502838"/>
              <a:gd name="connsiteY3449" fmla="*/ 2353353 h 6860376"/>
              <a:gd name="connsiteX3450" fmla="*/ 206299 w 10502838"/>
              <a:gd name="connsiteY3450" fmla="*/ 2429290 h 6860376"/>
              <a:gd name="connsiteX3451" fmla="*/ 226627 w 10502838"/>
              <a:gd name="connsiteY3451" fmla="*/ 2408960 h 6860376"/>
              <a:gd name="connsiteX3452" fmla="*/ 150693 w 10502838"/>
              <a:gd name="connsiteY3452" fmla="*/ 2333025 h 6860376"/>
              <a:gd name="connsiteX3453" fmla="*/ 226627 w 10502838"/>
              <a:gd name="connsiteY3453" fmla="*/ 2257090 h 6860376"/>
              <a:gd name="connsiteX3454" fmla="*/ 206299 w 10502838"/>
              <a:gd name="connsiteY3454" fmla="*/ 2236761 h 6860376"/>
              <a:gd name="connsiteX3455" fmla="*/ 130364 w 10502838"/>
              <a:gd name="connsiteY3455" fmla="*/ 2312696 h 6860376"/>
              <a:gd name="connsiteX3456" fmla="*/ 1259808 w 10502838"/>
              <a:gd name="connsiteY3456" fmla="*/ 2211051 h 6860376"/>
              <a:gd name="connsiteX3457" fmla="*/ 1335743 w 10502838"/>
              <a:gd name="connsiteY3457" fmla="*/ 2286986 h 6860376"/>
              <a:gd name="connsiteX3458" fmla="*/ 1411677 w 10502838"/>
              <a:gd name="connsiteY3458" fmla="*/ 2211051 h 6860376"/>
              <a:gd name="connsiteX3459" fmla="*/ 1457716 w 10502838"/>
              <a:gd name="connsiteY3459" fmla="*/ 2257090 h 6860376"/>
              <a:gd name="connsiteX3460" fmla="*/ 1381183 w 10502838"/>
              <a:gd name="connsiteY3460" fmla="*/ 2333025 h 6860376"/>
              <a:gd name="connsiteX3461" fmla="*/ 1457118 w 10502838"/>
              <a:gd name="connsiteY3461" fmla="*/ 2408960 h 6860376"/>
              <a:gd name="connsiteX3462" fmla="*/ 1411080 w 10502838"/>
              <a:gd name="connsiteY3462" fmla="*/ 2454999 h 6860376"/>
              <a:gd name="connsiteX3463" fmla="*/ 1335144 w 10502838"/>
              <a:gd name="connsiteY3463" fmla="*/ 2379063 h 6860376"/>
              <a:gd name="connsiteX3464" fmla="*/ 1259808 w 10502838"/>
              <a:gd name="connsiteY3464" fmla="*/ 2454400 h 6860376"/>
              <a:gd name="connsiteX3465" fmla="*/ 1213772 w 10502838"/>
              <a:gd name="connsiteY3465" fmla="*/ 2408363 h 6860376"/>
              <a:gd name="connsiteX3466" fmla="*/ 1289703 w 10502838"/>
              <a:gd name="connsiteY3466" fmla="*/ 2332426 h 6860376"/>
              <a:gd name="connsiteX3467" fmla="*/ 1213772 w 10502838"/>
              <a:gd name="connsiteY3467" fmla="*/ 2257090 h 6860376"/>
              <a:gd name="connsiteX3468" fmla="*/ 55028 w 10502838"/>
              <a:gd name="connsiteY3468" fmla="*/ 2211051 h 6860376"/>
              <a:gd name="connsiteX3469" fmla="*/ 130962 w 10502838"/>
              <a:gd name="connsiteY3469" fmla="*/ 2286986 h 6860376"/>
              <a:gd name="connsiteX3470" fmla="*/ 206896 w 10502838"/>
              <a:gd name="connsiteY3470" fmla="*/ 2211051 h 6860376"/>
              <a:gd name="connsiteX3471" fmla="*/ 252935 w 10502838"/>
              <a:gd name="connsiteY3471" fmla="*/ 2257090 h 6860376"/>
              <a:gd name="connsiteX3472" fmla="*/ 177001 w 10502838"/>
              <a:gd name="connsiteY3472" fmla="*/ 2333025 h 6860376"/>
              <a:gd name="connsiteX3473" fmla="*/ 252935 w 10502838"/>
              <a:gd name="connsiteY3473" fmla="*/ 2408960 h 6860376"/>
              <a:gd name="connsiteX3474" fmla="*/ 206896 w 10502838"/>
              <a:gd name="connsiteY3474" fmla="*/ 2454999 h 6860376"/>
              <a:gd name="connsiteX3475" fmla="*/ 130962 w 10502838"/>
              <a:gd name="connsiteY3475" fmla="*/ 2379063 h 6860376"/>
              <a:gd name="connsiteX3476" fmla="*/ 55028 w 10502838"/>
              <a:gd name="connsiteY3476" fmla="*/ 2454400 h 6860376"/>
              <a:gd name="connsiteX3477" fmla="*/ 8989 w 10502838"/>
              <a:gd name="connsiteY3477" fmla="*/ 2408363 h 6860376"/>
              <a:gd name="connsiteX3478" fmla="*/ 84923 w 10502838"/>
              <a:gd name="connsiteY3478" fmla="*/ 2332426 h 6860376"/>
              <a:gd name="connsiteX3479" fmla="*/ 8989 w 10502838"/>
              <a:gd name="connsiteY3479" fmla="*/ 2257090 h 6860376"/>
              <a:gd name="connsiteX3480" fmla="*/ 10295963 w 10502838"/>
              <a:gd name="connsiteY3480" fmla="*/ 2210453 h 6860376"/>
              <a:gd name="connsiteX3481" fmla="*/ 10371897 w 10502838"/>
              <a:gd name="connsiteY3481" fmla="*/ 2286389 h 6860376"/>
              <a:gd name="connsiteX3482" fmla="*/ 10447831 w 10502838"/>
              <a:gd name="connsiteY3482" fmla="*/ 2210453 h 6860376"/>
              <a:gd name="connsiteX3483" fmla="*/ 10493870 w 10502838"/>
              <a:gd name="connsiteY3483" fmla="*/ 2256492 h 6860376"/>
              <a:gd name="connsiteX3484" fmla="*/ 10417936 w 10502838"/>
              <a:gd name="connsiteY3484" fmla="*/ 2332426 h 6860376"/>
              <a:gd name="connsiteX3485" fmla="*/ 10493870 w 10502838"/>
              <a:gd name="connsiteY3485" fmla="*/ 2408361 h 6860376"/>
              <a:gd name="connsiteX3486" fmla="*/ 10447831 w 10502838"/>
              <a:gd name="connsiteY3486" fmla="*/ 2454400 h 6860376"/>
              <a:gd name="connsiteX3487" fmla="*/ 10371897 w 10502838"/>
              <a:gd name="connsiteY3487" fmla="*/ 2378465 h 6860376"/>
              <a:gd name="connsiteX3488" fmla="*/ 10295963 w 10502838"/>
              <a:gd name="connsiteY3488" fmla="*/ 2454400 h 6860376"/>
              <a:gd name="connsiteX3489" fmla="*/ 10249924 w 10502838"/>
              <a:gd name="connsiteY3489" fmla="*/ 2408361 h 6860376"/>
              <a:gd name="connsiteX3490" fmla="*/ 10325858 w 10502838"/>
              <a:gd name="connsiteY3490" fmla="*/ 2332426 h 6860376"/>
              <a:gd name="connsiteX3491" fmla="*/ 10249924 w 10502838"/>
              <a:gd name="connsiteY3491" fmla="*/ 2256492 h 6860376"/>
              <a:gd name="connsiteX3492" fmla="*/ 9693272 w 10502838"/>
              <a:gd name="connsiteY3492" fmla="*/ 2210453 h 6860376"/>
              <a:gd name="connsiteX3493" fmla="*/ 9769206 w 10502838"/>
              <a:gd name="connsiteY3493" fmla="*/ 2286389 h 6860376"/>
              <a:gd name="connsiteX3494" fmla="*/ 9845140 w 10502838"/>
              <a:gd name="connsiteY3494" fmla="*/ 2210453 h 6860376"/>
              <a:gd name="connsiteX3495" fmla="*/ 9891180 w 10502838"/>
              <a:gd name="connsiteY3495" fmla="*/ 2256492 h 6860376"/>
              <a:gd name="connsiteX3496" fmla="*/ 9815245 w 10502838"/>
              <a:gd name="connsiteY3496" fmla="*/ 2332426 h 6860376"/>
              <a:gd name="connsiteX3497" fmla="*/ 9891180 w 10502838"/>
              <a:gd name="connsiteY3497" fmla="*/ 2408361 h 6860376"/>
              <a:gd name="connsiteX3498" fmla="*/ 9845140 w 10502838"/>
              <a:gd name="connsiteY3498" fmla="*/ 2454400 h 6860376"/>
              <a:gd name="connsiteX3499" fmla="*/ 9769206 w 10502838"/>
              <a:gd name="connsiteY3499" fmla="*/ 2378465 h 6860376"/>
              <a:gd name="connsiteX3500" fmla="*/ 9693272 w 10502838"/>
              <a:gd name="connsiteY3500" fmla="*/ 2454400 h 6860376"/>
              <a:gd name="connsiteX3501" fmla="*/ 9647233 w 10502838"/>
              <a:gd name="connsiteY3501" fmla="*/ 2408361 h 6860376"/>
              <a:gd name="connsiteX3502" fmla="*/ 9723167 w 10502838"/>
              <a:gd name="connsiteY3502" fmla="*/ 2332426 h 6860376"/>
              <a:gd name="connsiteX3503" fmla="*/ 9647233 w 10502838"/>
              <a:gd name="connsiteY3503" fmla="*/ 2256492 h 6860376"/>
              <a:gd name="connsiteX3504" fmla="*/ 9091777 w 10502838"/>
              <a:gd name="connsiteY3504" fmla="*/ 2210453 h 6860376"/>
              <a:gd name="connsiteX3505" fmla="*/ 9167711 w 10502838"/>
              <a:gd name="connsiteY3505" fmla="*/ 2286389 h 6860376"/>
              <a:gd name="connsiteX3506" fmla="*/ 9243645 w 10502838"/>
              <a:gd name="connsiteY3506" fmla="*/ 2210453 h 6860376"/>
              <a:gd name="connsiteX3507" fmla="*/ 9289684 w 10502838"/>
              <a:gd name="connsiteY3507" fmla="*/ 2256492 h 6860376"/>
              <a:gd name="connsiteX3508" fmla="*/ 9213750 w 10502838"/>
              <a:gd name="connsiteY3508" fmla="*/ 2332426 h 6860376"/>
              <a:gd name="connsiteX3509" fmla="*/ 9289684 w 10502838"/>
              <a:gd name="connsiteY3509" fmla="*/ 2408361 h 6860376"/>
              <a:gd name="connsiteX3510" fmla="*/ 9243645 w 10502838"/>
              <a:gd name="connsiteY3510" fmla="*/ 2454400 h 6860376"/>
              <a:gd name="connsiteX3511" fmla="*/ 9167711 w 10502838"/>
              <a:gd name="connsiteY3511" fmla="*/ 2378465 h 6860376"/>
              <a:gd name="connsiteX3512" fmla="*/ 9091777 w 10502838"/>
              <a:gd name="connsiteY3512" fmla="*/ 2454400 h 6860376"/>
              <a:gd name="connsiteX3513" fmla="*/ 9045738 w 10502838"/>
              <a:gd name="connsiteY3513" fmla="*/ 2408361 h 6860376"/>
              <a:gd name="connsiteX3514" fmla="*/ 9121672 w 10502838"/>
              <a:gd name="connsiteY3514" fmla="*/ 2332426 h 6860376"/>
              <a:gd name="connsiteX3515" fmla="*/ 9045738 w 10502838"/>
              <a:gd name="connsiteY3515" fmla="*/ 2256492 h 6860376"/>
              <a:gd name="connsiteX3516" fmla="*/ 8488488 w 10502838"/>
              <a:gd name="connsiteY3516" fmla="*/ 2210453 h 6860376"/>
              <a:gd name="connsiteX3517" fmla="*/ 8564422 w 10502838"/>
              <a:gd name="connsiteY3517" fmla="*/ 2286389 h 6860376"/>
              <a:gd name="connsiteX3518" fmla="*/ 8640356 w 10502838"/>
              <a:gd name="connsiteY3518" fmla="*/ 2210453 h 6860376"/>
              <a:gd name="connsiteX3519" fmla="*/ 8686396 w 10502838"/>
              <a:gd name="connsiteY3519" fmla="*/ 2256492 h 6860376"/>
              <a:gd name="connsiteX3520" fmla="*/ 8610461 w 10502838"/>
              <a:gd name="connsiteY3520" fmla="*/ 2332426 h 6860376"/>
              <a:gd name="connsiteX3521" fmla="*/ 8686396 w 10502838"/>
              <a:gd name="connsiteY3521" fmla="*/ 2408361 h 6860376"/>
              <a:gd name="connsiteX3522" fmla="*/ 8640356 w 10502838"/>
              <a:gd name="connsiteY3522" fmla="*/ 2454400 h 6860376"/>
              <a:gd name="connsiteX3523" fmla="*/ 8564422 w 10502838"/>
              <a:gd name="connsiteY3523" fmla="*/ 2378465 h 6860376"/>
              <a:gd name="connsiteX3524" fmla="*/ 8488488 w 10502838"/>
              <a:gd name="connsiteY3524" fmla="*/ 2454400 h 6860376"/>
              <a:gd name="connsiteX3525" fmla="*/ 8442449 w 10502838"/>
              <a:gd name="connsiteY3525" fmla="*/ 2408361 h 6860376"/>
              <a:gd name="connsiteX3526" fmla="*/ 8518383 w 10502838"/>
              <a:gd name="connsiteY3526" fmla="*/ 2332426 h 6860376"/>
              <a:gd name="connsiteX3527" fmla="*/ 8442449 w 10502838"/>
              <a:gd name="connsiteY3527" fmla="*/ 2256492 h 6860376"/>
              <a:gd name="connsiteX3528" fmla="*/ 7886396 w 10502838"/>
              <a:gd name="connsiteY3528" fmla="*/ 2210453 h 6860376"/>
              <a:gd name="connsiteX3529" fmla="*/ 7962330 w 10502838"/>
              <a:gd name="connsiteY3529" fmla="*/ 2286389 h 6860376"/>
              <a:gd name="connsiteX3530" fmla="*/ 8038264 w 10502838"/>
              <a:gd name="connsiteY3530" fmla="*/ 2210453 h 6860376"/>
              <a:gd name="connsiteX3531" fmla="*/ 8084303 w 10502838"/>
              <a:gd name="connsiteY3531" fmla="*/ 2256492 h 6860376"/>
              <a:gd name="connsiteX3532" fmla="*/ 8008369 w 10502838"/>
              <a:gd name="connsiteY3532" fmla="*/ 2332426 h 6860376"/>
              <a:gd name="connsiteX3533" fmla="*/ 8084303 w 10502838"/>
              <a:gd name="connsiteY3533" fmla="*/ 2408361 h 6860376"/>
              <a:gd name="connsiteX3534" fmla="*/ 8038264 w 10502838"/>
              <a:gd name="connsiteY3534" fmla="*/ 2454400 h 6860376"/>
              <a:gd name="connsiteX3535" fmla="*/ 7962330 w 10502838"/>
              <a:gd name="connsiteY3535" fmla="*/ 2378465 h 6860376"/>
              <a:gd name="connsiteX3536" fmla="*/ 7886396 w 10502838"/>
              <a:gd name="connsiteY3536" fmla="*/ 2454400 h 6860376"/>
              <a:gd name="connsiteX3537" fmla="*/ 7840357 w 10502838"/>
              <a:gd name="connsiteY3537" fmla="*/ 2408361 h 6860376"/>
              <a:gd name="connsiteX3538" fmla="*/ 7916291 w 10502838"/>
              <a:gd name="connsiteY3538" fmla="*/ 2332426 h 6860376"/>
              <a:gd name="connsiteX3539" fmla="*/ 7840357 w 10502838"/>
              <a:gd name="connsiteY3539" fmla="*/ 2256492 h 6860376"/>
              <a:gd name="connsiteX3540" fmla="*/ 7283705 w 10502838"/>
              <a:gd name="connsiteY3540" fmla="*/ 2210453 h 6860376"/>
              <a:gd name="connsiteX3541" fmla="*/ 7359639 w 10502838"/>
              <a:gd name="connsiteY3541" fmla="*/ 2286389 h 6860376"/>
              <a:gd name="connsiteX3542" fmla="*/ 7435573 w 10502838"/>
              <a:gd name="connsiteY3542" fmla="*/ 2210453 h 6860376"/>
              <a:gd name="connsiteX3543" fmla="*/ 7481613 w 10502838"/>
              <a:gd name="connsiteY3543" fmla="*/ 2256492 h 6860376"/>
              <a:gd name="connsiteX3544" fmla="*/ 7405678 w 10502838"/>
              <a:gd name="connsiteY3544" fmla="*/ 2332426 h 6860376"/>
              <a:gd name="connsiteX3545" fmla="*/ 7481613 w 10502838"/>
              <a:gd name="connsiteY3545" fmla="*/ 2408361 h 6860376"/>
              <a:gd name="connsiteX3546" fmla="*/ 7435573 w 10502838"/>
              <a:gd name="connsiteY3546" fmla="*/ 2454400 h 6860376"/>
              <a:gd name="connsiteX3547" fmla="*/ 7359639 w 10502838"/>
              <a:gd name="connsiteY3547" fmla="*/ 2378465 h 6860376"/>
              <a:gd name="connsiteX3548" fmla="*/ 7283705 w 10502838"/>
              <a:gd name="connsiteY3548" fmla="*/ 2454400 h 6860376"/>
              <a:gd name="connsiteX3549" fmla="*/ 7237666 w 10502838"/>
              <a:gd name="connsiteY3549" fmla="*/ 2408361 h 6860376"/>
              <a:gd name="connsiteX3550" fmla="*/ 7313600 w 10502838"/>
              <a:gd name="connsiteY3550" fmla="*/ 2332426 h 6860376"/>
              <a:gd name="connsiteX3551" fmla="*/ 7237666 w 10502838"/>
              <a:gd name="connsiteY3551" fmla="*/ 2256492 h 6860376"/>
              <a:gd name="connsiteX3552" fmla="*/ 6681612 w 10502838"/>
              <a:gd name="connsiteY3552" fmla="*/ 2210453 h 6860376"/>
              <a:gd name="connsiteX3553" fmla="*/ 6757546 w 10502838"/>
              <a:gd name="connsiteY3553" fmla="*/ 2286389 h 6860376"/>
              <a:gd name="connsiteX3554" fmla="*/ 6833480 w 10502838"/>
              <a:gd name="connsiteY3554" fmla="*/ 2210453 h 6860376"/>
              <a:gd name="connsiteX3555" fmla="*/ 6879519 w 10502838"/>
              <a:gd name="connsiteY3555" fmla="*/ 2256492 h 6860376"/>
              <a:gd name="connsiteX3556" fmla="*/ 6803585 w 10502838"/>
              <a:gd name="connsiteY3556" fmla="*/ 2332426 h 6860376"/>
              <a:gd name="connsiteX3557" fmla="*/ 6879519 w 10502838"/>
              <a:gd name="connsiteY3557" fmla="*/ 2408361 h 6860376"/>
              <a:gd name="connsiteX3558" fmla="*/ 6833480 w 10502838"/>
              <a:gd name="connsiteY3558" fmla="*/ 2454400 h 6860376"/>
              <a:gd name="connsiteX3559" fmla="*/ 6757546 w 10502838"/>
              <a:gd name="connsiteY3559" fmla="*/ 2378465 h 6860376"/>
              <a:gd name="connsiteX3560" fmla="*/ 6681612 w 10502838"/>
              <a:gd name="connsiteY3560" fmla="*/ 2454400 h 6860376"/>
              <a:gd name="connsiteX3561" fmla="*/ 6635573 w 10502838"/>
              <a:gd name="connsiteY3561" fmla="*/ 2408361 h 6860376"/>
              <a:gd name="connsiteX3562" fmla="*/ 6711507 w 10502838"/>
              <a:gd name="connsiteY3562" fmla="*/ 2332426 h 6860376"/>
              <a:gd name="connsiteX3563" fmla="*/ 6635573 w 10502838"/>
              <a:gd name="connsiteY3563" fmla="*/ 2256492 h 6860376"/>
              <a:gd name="connsiteX3564" fmla="*/ 6078921 w 10502838"/>
              <a:gd name="connsiteY3564" fmla="*/ 2210453 h 6860376"/>
              <a:gd name="connsiteX3565" fmla="*/ 6154855 w 10502838"/>
              <a:gd name="connsiteY3565" fmla="*/ 2286389 h 6860376"/>
              <a:gd name="connsiteX3566" fmla="*/ 6230789 w 10502838"/>
              <a:gd name="connsiteY3566" fmla="*/ 2210453 h 6860376"/>
              <a:gd name="connsiteX3567" fmla="*/ 6276829 w 10502838"/>
              <a:gd name="connsiteY3567" fmla="*/ 2256492 h 6860376"/>
              <a:gd name="connsiteX3568" fmla="*/ 6200894 w 10502838"/>
              <a:gd name="connsiteY3568" fmla="*/ 2332426 h 6860376"/>
              <a:gd name="connsiteX3569" fmla="*/ 6276829 w 10502838"/>
              <a:gd name="connsiteY3569" fmla="*/ 2408361 h 6860376"/>
              <a:gd name="connsiteX3570" fmla="*/ 6230789 w 10502838"/>
              <a:gd name="connsiteY3570" fmla="*/ 2454400 h 6860376"/>
              <a:gd name="connsiteX3571" fmla="*/ 6154855 w 10502838"/>
              <a:gd name="connsiteY3571" fmla="*/ 2378465 h 6860376"/>
              <a:gd name="connsiteX3572" fmla="*/ 6078921 w 10502838"/>
              <a:gd name="connsiteY3572" fmla="*/ 2454400 h 6860376"/>
              <a:gd name="connsiteX3573" fmla="*/ 6032882 w 10502838"/>
              <a:gd name="connsiteY3573" fmla="*/ 2408361 h 6860376"/>
              <a:gd name="connsiteX3574" fmla="*/ 6108816 w 10502838"/>
              <a:gd name="connsiteY3574" fmla="*/ 2332426 h 6860376"/>
              <a:gd name="connsiteX3575" fmla="*/ 6032882 w 10502838"/>
              <a:gd name="connsiteY3575" fmla="*/ 2256492 h 6860376"/>
              <a:gd name="connsiteX3576" fmla="*/ 5476828 w 10502838"/>
              <a:gd name="connsiteY3576" fmla="*/ 2210453 h 6860376"/>
              <a:gd name="connsiteX3577" fmla="*/ 5552762 w 10502838"/>
              <a:gd name="connsiteY3577" fmla="*/ 2286389 h 6860376"/>
              <a:gd name="connsiteX3578" fmla="*/ 5628697 w 10502838"/>
              <a:gd name="connsiteY3578" fmla="*/ 2210453 h 6860376"/>
              <a:gd name="connsiteX3579" fmla="*/ 5674735 w 10502838"/>
              <a:gd name="connsiteY3579" fmla="*/ 2256492 h 6860376"/>
              <a:gd name="connsiteX3580" fmla="*/ 5598801 w 10502838"/>
              <a:gd name="connsiteY3580" fmla="*/ 2332426 h 6860376"/>
              <a:gd name="connsiteX3581" fmla="*/ 5674735 w 10502838"/>
              <a:gd name="connsiteY3581" fmla="*/ 2408361 h 6860376"/>
              <a:gd name="connsiteX3582" fmla="*/ 5628099 w 10502838"/>
              <a:gd name="connsiteY3582" fmla="*/ 2454400 h 6860376"/>
              <a:gd name="connsiteX3583" fmla="*/ 5552164 w 10502838"/>
              <a:gd name="connsiteY3583" fmla="*/ 2378465 h 6860376"/>
              <a:gd name="connsiteX3584" fmla="*/ 5476828 w 10502838"/>
              <a:gd name="connsiteY3584" fmla="*/ 2454400 h 6860376"/>
              <a:gd name="connsiteX3585" fmla="*/ 5430789 w 10502838"/>
              <a:gd name="connsiteY3585" fmla="*/ 2408361 h 6860376"/>
              <a:gd name="connsiteX3586" fmla="*/ 5506723 w 10502838"/>
              <a:gd name="connsiteY3586" fmla="*/ 2332426 h 6860376"/>
              <a:gd name="connsiteX3587" fmla="*/ 5430789 w 10502838"/>
              <a:gd name="connsiteY3587" fmla="*/ 2256492 h 6860376"/>
              <a:gd name="connsiteX3588" fmla="*/ 4874137 w 10502838"/>
              <a:gd name="connsiteY3588" fmla="*/ 2210453 h 6860376"/>
              <a:gd name="connsiteX3589" fmla="*/ 4950071 w 10502838"/>
              <a:gd name="connsiteY3589" fmla="*/ 2286389 h 6860376"/>
              <a:gd name="connsiteX3590" fmla="*/ 5026005 w 10502838"/>
              <a:gd name="connsiteY3590" fmla="*/ 2210453 h 6860376"/>
              <a:gd name="connsiteX3591" fmla="*/ 5072044 w 10502838"/>
              <a:gd name="connsiteY3591" fmla="*/ 2256492 h 6860376"/>
              <a:gd name="connsiteX3592" fmla="*/ 4996110 w 10502838"/>
              <a:gd name="connsiteY3592" fmla="*/ 2332426 h 6860376"/>
              <a:gd name="connsiteX3593" fmla="*/ 5072044 w 10502838"/>
              <a:gd name="connsiteY3593" fmla="*/ 2408361 h 6860376"/>
              <a:gd name="connsiteX3594" fmla="*/ 5026005 w 10502838"/>
              <a:gd name="connsiteY3594" fmla="*/ 2454400 h 6860376"/>
              <a:gd name="connsiteX3595" fmla="*/ 4950071 w 10502838"/>
              <a:gd name="connsiteY3595" fmla="*/ 2378465 h 6860376"/>
              <a:gd name="connsiteX3596" fmla="*/ 4874137 w 10502838"/>
              <a:gd name="connsiteY3596" fmla="*/ 2454400 h 6860376"/>
              <a:gd name="connsiteX3597" fmla="*/ 4828098 w 10502838"/>
              <a:gd name="connsiteY3597" fmla="*/ 2408361 h 6860376"/>
              <a:gd name="connsiteX3598" fmla="*/ 4904032 w 10502838"/>
              <a:gd name="connsiteY3598" fmla="*/ 2332426 h 6860376"/>
              <a:gd name="connsiteX3599" fmla="*/ 4828098 w 10502838"/>
              <a:gd name="connsiteY3599" fmla="*/ 2256492 h 6860376"/>
              <a:gd name="connsiteX3600" fmla="*/ 4272044 w 10502838"/>
              <a:gd name="connsiteY3600" fmla="*/ 2210453 h 6860376"/>
              <a:gd name="connsiteX3601" fmla="*/ 4347978 w 10502838"/>
              <a:gd name="connsiteY3601" fmla="*/ 2286389 h 6860376"/>
              <a:gd name="connsiteX3602" fmla="*/ 4423913 w 10502838"/>
              <a:gd name="connsiteY3602" fmla="*/ 2210453 h 6860376"/>
              <a:gd name="connsiteX3603" fmla="*/ 4469951 w 10502838"/>
              <a:gd name="connsiteY3603" fmla="*/ 2256492 h 6860376"/>
              <a:gd name="connsiteX3604" fmla="*/ 4394017 w 10502838"/>
              <a:gd name="connsiteY3604" fmla="*/ 2332426 h 6860376"/>
              <a:gd name="connsiteX3605" fmla="*/ 4469951 w 10502838"/>
              <a:gd name="connsiteY3605" fmla="*/ 2408361 h 6860376"/>
              <a:gd name="connsiteX3606" fmla="*/ 4423913 w 10502838"/>
              <a:gd name="connsiteY3606" fmla="*/ 2454400 h 6860376"/>
              <a:gd name="connsiteX3607" fmla="*/ 4347978 w 10502838"/>
              <a:gd name="connsiteY3607" fmla="*/ 2378465 h 6860376"/>
              <a:gd name="connsiteX3608" fmla="*/ 4272044 w 10502838"/>
              <a:gd name="connsiteY3608" fmla="*/ 2454400 h 6860376"/>
              <a:gd name="connsiteX3609" fmla="*/ 4226005 w 10502838"/>
              <a:gd name="connsiteY3609" fmla="*/ 2408361 h 6860376"/>
              <a:gd name="connsiteX3610" fmla="*/ 4301939 w 10502838"/>
              <a:gd name="connsiteY3610" fmla="*/ 2332426 h 6860376"/>
              <a:gd name="connsiteX3611" fmla="*/ 4226005 w 10502838"/>
              <a:gd name="connsiteY3611" fmla="*/ 2256492 h 6860376"/>
              <a:gd name="connsiteX3612" fmla="*/ 3668756 w 10502838"/>
              <a:gd name="connsiteY3612" fmla="*/ 2210453 h 6860376"/>
              <a:gd name="connsiteX3613" fmla="*/ 3744690 w 10502838"/>
              <a:gd name="connsiteY3613" fmla="*/ 2286389 h 6860376"/>
              <a:gd name="connsiteX3614" fmla="*/ 3820624 w 10502838"/>
              <a:gd name="connsiteY3614" fmla="*/ 2210453 h 6860376"/>
              <a:gd name="connsiteX3615" fmla="*/ 3866663 w 10502838"/>
              <a:gd name="connsiteY3615" fmla="*/ 2256492 h 6860376"/>
              <a:gd name="connsiteX3616" fmla="*/ 3790729 w 10502838"/>
              <a:gd name="connsiteY3616" fmla="*/ 2332426 h 6860376"/>
              <a:gd name="connsiteX3617" fmla="*/ 3866663 w 10502838"/>
              <a:gd name="connsiteY3617" fmla="*/ 2408361 h 6860376"/>
              <a:gd name="connsiteX3618" fmla="*/ 3820624 w 10502838"/>
              <a:gd name="connsiteY3618" fmla="*/ 2454400 h 6860376"/>
              <a:gd name="connsiteX3619" fmla="*/ 3744690 w 10502838"/>
              <a:gd name="connsiteY3619" fmla="*/ 2378465 h 6860376"/>
              <a:gd name="connsiteX3620" fmla="*/ 3668756 w 10502838"/>
              <a:gd name="connsiteY3620" fmla="*/ 2454400 h 6860376"/>
              <a:gd name="connsiteX3621" fmla="*/ 3622717 w 10502838"/>
              <a:gd name="connsiteY3621" fmla="*/ 2408361 h 6860376"/>
              <a:gd name="connsiteX3622" fmla="*/ 3698651 w 10502838"/>
              <a:gd name="connsiteY3622" fmla="*/ 2332426 h 6860376"/>
              <a:gd name="connsiteX3623" fmla="*/ 3622717 w 10502838"/>
              <a:gd name="connsiteY3623" fmla="*/ 2256492 h 6860376"/>
              <a:gd name="connsiteX3624" fmla="*/ 3067299 w 10502838"/>
              <a:gd name="connsiteY3624" fmla="*/ 2210453 h 6860376"/>
              <a:gd name="connsiteX3625" fmla="*/ 3143233 w 10502838"/>
              <a:gd name="connsiteY3625" fmla="*/ 2286389 h 6860376"/>
              <a:gd name="connsiteX3626" fmla="*/ 3219171 w 10502838"/>
              <a:gd name="connsiteY3626" fmla="*/ 2210453 h 6860376"/>
              <a:gd name="connsiteX3627" fmla="*/ 3265209 w 10502838"/>
              <a:gd name="connsiteY3627" fmla="*/ 2256492 h 6860376"/>
              <a:gd name="connsiteX3628" fmla="*/ 3189275 w 10502838"/>
              <a:gd name="connsiteY3628" fmla="*/ 2332426 h 6860376"/>
              <a:gd name="connsiteX3629" fmla="*/ 3265209 w 10502838"/>
              <a:gd name="connsiteY3629" fmla="*/ 2408361 h 6860376"/>
              <a:gd name="connsiteX3630" fmla="*/ 3218573 w 10502838"/>
              <a:gd name="connsiteY3630" fmla="*/ 2454400 h 6860376"/>
              <a:gd name="connsiteX3631" fmla="*/ 3142637 w 10502838"/>
              <a:gd name="connsiteY3631" fmla="*/ 2378465 h 6860376"/>
              <a:gd name="connsiteX3632" fmla="*/ 3067299 w 10502838"/>
              <a:gd name="connsiteY3632" fmla="*/ 2454400 h 6860376"/>
              <a:gd name="connsiteX3633" fmla="*/ 3021260 w 10502838"/>
              <a:gd name="connsiteY3633" fmla="*/ 2408361 h 6860376"/>
              <a:gd name="connsiteX3634" fmla="*/ 3097194 w 10502838"/>
              <a:gd name="connsiteY3634" fmla="*/ 2332426 h 6860376"/>
              <a:gd name="connsiteX3635" fmla="*/ 3021260 w 10502838"/>
              <a:gd name="connsiteY3635" fmla="*/ 2256492 h 6860376"/>
              <a:gd name="connsiteX3636" fmla="*/ 2464603 w 10502838"/>
              <a:gd name="connsiteY3636" fmla="*/ 2210453 h 6860376"/>
              <a:gd name="connsiteX3637" fmla="*/ 2540539 w 10502838"/>
              <a:gd name="connsiteY3637" fmla="*/ 2286389 h 6860376"/>
              <a:gd name="connsiteX3638" fmla="*/ 2616473 w 10502838"/>
              <a:gd name="connsiteY3638" fmla="*/ 2210453 h 6860376"/>
              <a:gd name="connsiteX3639" fmla="*/ 2662513 w 10502838"/>
              <a:gd name="connsiteY3639" fmla="*/ 2256492 h 6860376"/>
              <a:gd name="connsiteX3640" fmla="*/ 2586578 w 10502838"/>
              <a:gd name="connsiteY3640" fmla="*/ 2332426 h 6860376"/>
              <a:gd name="connsiteX3641" fmla="*/ 2662513 w 10502838"/>
              <a:gd name="connsiteY3641" fmla="*/ 2408361 h 6860376"/>
              <a:gd name="connsiteX3642" fmla="*/ 2616473 w 10502838"/>
              <a:gd name="connsiteY3642" fmla="*/ 2454400 h 6860376"/>
              <a:gd name="connsiteX3643" fmla="*/ 2540539 w 10502838"/>
              <a:gd name="connsiteY3643" fmla="*/ 2378465 h 6860376"/>
              <a:gd name="connsiteX3644" fmla="*/ 2464603 w 10502838"/>
              <a:gd name="connsiteY3644" fmla="*/ 2454400 h 6860376"/>
              <a:gd name="connsiteX3645" fmla="*/ 2418563 w 10502838"/>
              <a:gd name="connsiteY3645" fmla="*/ 2408361 h 6860376"/>
              <a:gd name="connsiteX3646" fmla="*/ 2494498 w 10502838"/>
              <a:gd name="connsiteY3646" fmla="*/ 2332426 h 6860376"/>
              <a:gd name="connsiteX3647" fmla="*/ 2418563 w 10502838"/>
              <a:gd name="connsiteY3647" fmla="*/ 2256492 h 6860376"/>
              <a:gd name="connsiteX3648" fmla="*/ 1861907 w 10502838"/>
              <a:gd name="connsiteY3648" fmla="*/ 2210453 h 6860376"/>
              <a:gd name="connsiteX3649" fmla="*/ 1937842 w 10502838"/>
              <a:gd name="connsiteY3649" fmla="*/ 2286389 h 6860376"/>
              <a:gd name="connsiteX3650" fmla="*/ 2013776 w 10502838"/>
              <a:gd name="connsiteY3650" fmla="*/ 2210453 h 6860376"/>
              <a:gd name="connsiteX3651" fmla="*/ 2059815 w 10502838"/>
              <a:gd name="connsiteY3651" fmla="*/ 2256492 h 6860376"/>
              <a:gd name="connsiteX3652" fmla="*/ 1983881 w 10502838"/>
              <a:gd name="connsiteY3652" fmla="*/ 2332426 h 6860376"/>
              <a:gd name="connsiteX3653" fmla="*/ 2059815 w 10502838"/>
              <a:gd name="connsiteY3653" fmla="*/ 2408361 h 6860376"/>
              <a:gd name="connsiteX3654" fmla="*/ 2013776 w 10502838"/>
              <a:gd name="connsiteY3654" fmla="*/ 2454400 h 6860376"/>
              <a:gd name="connsiteX3655" fmla="*/ 1937842 w 10502838"/>
              <a:gd name="connsiteY3655" fmla="*/ 2378465 h 6860376"/>
              <a:gd name="connsiteX3656" fmla="*/ 1861907 w 10502838"/>
              <a:gd name="connsiteY3656" fmla="*/ 2454400 h 6860376"/>
              <a:gd name="connsiteX3657" fmla="*/ 1815866 w 10502838"/>
              <a:gd name="connsiteY3657" fmla="*/ 2408361 h 6860376"/>
              <a:gd name="connsiteX3658" fmla="*/ 1891803 w 10502838"/>
              <a:gd name="connsiteY3658" fmla="*/ 2332426 h 6860376"/>
              <a:gd name="connsiteX3659" fmla="*/ 1815866 w 10502838"/>
              <a:gd name="connsiteY3659" fmla="*/ 2256492 h 6860376"/>
              <a:gd name="connsiteX3660" fmla="*/ 657121 w 10502838"/>
              <a:gd name="connsiteY3660" fmla="*/ 2210453 h 6860376"/>
              <a:gd name="connsiteX3661" fmla="*/ 733055 w 10502838"/>
              <a:gd name="connsiteY3661" fmla="*/ 2286389 h 6860376"/>
              <a:gd name="connsiteX3662" fmla="*/ 808989 w 10502838"/>
              <a:gd name="connsiteY3662" fmla="*/ 2210453 h 6860376"/>
              <a:gd name="connsiteX3663" fmla="*/ 855028 w 10502838"/>
              <a:gd name="connsiteY3663" fmla="*/ 2256492 h 6860376"/>
              <a:gd name="connsiteX3664" fmla="*/ 779095 w 10502838"/>
              <a:gd name="connsiteY3664" fmla="*/ 2332426 h 6860376"/>
              <a:gd name="connsiteX3665" fmla="*/ 855028 w 10502838"/>
              <a:gd name="connsiteY3665" fmla="*/ 2408361 h 6860376"/>
              <a:gd name="connsiteX3666" fmla="*/ 808989 w 10502838"/>
              <a:gd name="connsiteY3666" fmla="*/ 2454400 h 6860376"/>
              <a:gd name="connsiteX3667" fmla="*/ 733055 w 10502838"/>
              <a:gd name="connsiteY3667" fmla="*/ 2378465 h 6860376"/>
              <a:gd name="connsiteX3668" fmla="*/ 657121 w 10502838"/>
              <a:gd name="connsiteY3668" fmla="*/ 2454400 h 6860376"/>
              <a:gd name="connsiteX3669" fmla="*/ 611082 w 10502838"/>
              <a:gd name="connsiteY3669" fmla="*/ 2408361 h 6860376"/>
              <a:gd name="connsiteX3670" fmla="*/ 687016 w 10502838"/>
              <a:gd name="connsiteY3670" fmla="*/ 2332426 h 6860376"/>
              <a:gd name="connsiteX3671" fmla="*/ 611082 w 10502838"/>
              <a:gd name="connsiteY3671" fmla="*/ 2256492 h 6860376"/>
              <a:gd name="connsiteX3672" fmla="*/ 10348579 w 10502838"/>
              <a:gd name="connsiteY3672" fmla="*/ 1762030 h 6860376"/>
              <a:gd name="connsiteX3673" fmla="*/ 10395813 w 10502838"/>
              <a:gd name="connsiteY3673" fmla="*/ 1762030 h 6860376"/>
              <a:gd name="connsiteX3674" fmla="*/ 10395813 w 10502838"/>
              <a:gd name="connsiteY3674" fmla="*/ 1869056 h 6860376"/>
              <a:gd name="connsiteX3675" fmla="*/ 10502838 w 10502838"/>
              <a:gd name="connsiteY3675" fmla="*/ 1869056 h 6860376"/>
              <a:gd name="connsiteX3676" fmla="*/ 10502838 w 10502838"/>
              <a:gd name="connsiteY3676" fmla="*/ 1916291 h 6860376"/>
              <a:gd name="connsiteX3677" fmla="*/ 10395813 w 10502838"/>
              <a:gd name="connsiteY3677" fmla="*/ 1916291 h 6860376"/>
              <a:gd name="connsiteX3678" fmla="*/ 10395813 w 10502838"/>
              <a:gd name="connsiteY3678" fmla="*/ 2023316 h 6860376"/>
              <a:gd name="connsiteX3679" fmla="*/ 10348579 w 10502838"/>
              <a:gd name="connsiteY3679" fmla="*/ 2023316 h 6860376"/>
              <a:gd name="connsiteX3680" fmla="*/ 10348579 w 10502838"/>
              <a:gd name="connsiteY3680" fmla="*/ 1916291 h 6860376"/>
              <a:gd name="connsiteX3681" fmla="*/ 10241553 w 10502838"/>
              <a:gd name="connsiteY3681" fmla="*/ 1916291 h 6860376"/>
              <a:gd name="connsiteX3682" fmla="*/ 10241553 w 10502838"/>
              <a:gd name="connsiteY3682" fmla="*/ 1869056 h 6860376"/>
              <a:gd name="connsiteX3683" fmla="*/ 10348579 w 10502838"/>
              <a:gd name="connsiteY3683" fmla="*/ 1869056 h 6860376"/>
              <a:gd name="connsiteX3684" fmla="*/ 9746486 w 10502838"/>
              <a:gd name="connsiteY3684" fmla="*/ 1762030 h 6860376"/>
              <a:gd name="connsiteX3685" fmla="*/ 9793123 w 10502838"/>
              <a:gd name="connsiteY3685" fmla="*/ 1762030 h 6860376"/>
              <a:gd name="connsiteX3686" fmla="*/ 9793123 w 10502838"/>
              <a:gd name="connsiteY3686" fmla="*/ 1869056 h 6860376"/>
              <a:gd name="connsiteX3687" fmla="*/ 9900148 w 10502838"/>
              <a:gd name="connsiteY3687" fmla="*/ 1869056 h 6860376"/>
              <a:gd name="connsiteX3688" fmla="*/ 9900148 w 10502838"/>
              <a:gd name="connsiteY3688" fmla="*/ 1916291 h 6860376"/>
              <a:gd name="connsiteX3689" fmla="*/ 9793123 w 10502838"/>
              <a:gd name="connsiteY3689" fmla="*/ 1916291 h 6860376"/>
              <a:gd name="connsiteX3690" fmla="*/ 9793123 w 10502838"/>
              <a:gd name="connsiteY3690" fmla="*/ 2023316 h 6860376"/>
              <a:gd name="connsiteX3691" fmla="*/ 9746486 w 10502838"/>
              <a:gd name="connsiteY3691" fmla="*/ 2023316 h 6860376"/>
              <a:gd name="connsiteX3692" fmla="*/ 9746486 w 10502838"/>
              <a:gd name="connsiteY3692" fmla="*/ 1916291 h 6860376"/>
              <a:gd name="connsiteX3693" fmla="*/ 9639460 w 10502838"/>
              <a:gd name="connsiteY3693" fmla="*/ 1916291 h 6860376"/>
              <a:gd name="connsiteX3694" fmla="*/ 9639460 w 10502838"/>
              <a:gd name="connsiteY3694" fmla="*/ 1869056 h 6860376"/>
              <a:gd name="connsiteX3695" fmla="*/ 9746486 w 10502838"/>
              <a:gd name="connsiteY3695" fmla="*/ 1869056 h 6860376"/>
              <a:gd name="connsiteX3696" fmla="*/ 9143796 w 10502838"/>
              <a:gd name="connsiteY3696" fmla="*/ 1762030 h 6860376"/>
              <a:gd name="connsiteX3697" fmla="*/ 9191030 w 10502838"/>
              <a:gd name="connsiteY3697" fmla="*/ 1762030 h 6860376"/>
              <a:gd name="connsiteX3698" fmla="*/ 9191030 w 10502838"/>
              <a:gd name="connsiteY3698" fmla="*/ 1869056 h 6860376"/>
              <a:gd name="connsiteX3699" fmla="*/ 9298055 w 10502838"/>
              <a:gd name="connsiteY3699" fmla="*/ 1869056 h 6860376"/>
              <a:gd name="connsiteX3700" fmla="*/ 9298055 w 10502838"/>
              <a:gd name="connsiteY3700" fmla="*/ 1916291 h 6860376"/>
              <a:gd name="connsiteX3701" fmla="*/ 9191030 w 10502838"/>
              <a:gd name="connsiteY3701" fmla="*/ 1916291 h 6860376"/>
              <a:gd name="connsiteX3702" fmla="*/ 9191030 w 10502838"/>
              <a:gd name="connsiteY3702" fmla="*/ 2023316 h 6860376"/>
              <a:gd name="connsiteX3703" fmla="*/ 9143796 w 10502838"/>
              <a:gd name="connsiteY3703" fmla="*/ 2023316 h 6860376"/>
              <a:gd name="connsiteX3704" fmla="*/ 9143796 w 10502838"/>
              <a:gd name="connsiteY3704" fmla="*/ 1916291 h 6860376"/>
              <a:gd name="connsiteX3705" fmla="*/ 9036770 w 10502838"/>
              <a:gd name="connsiteY3705" fmla="*/ 1916291 h 6860376"/>
              <a:gd name="connsiteX3706" fmla="*/ 9036770 w 10502838"/>
              <a:gd name="connsiteY3706" fmla="*/ 1869056 h 6860376"/>
              <a:gd name="connsiteX3707" fmla="*/ 9143796 w 10502838"/>
              <a:gd name="connsiteY3707" fmla="*/ 1869056 h 6860376"/>
              <a:gd name="connsiteX3708" fmla="*/ 8541105 w 10502838"/>
              <a:gd name="connsiteY3708" fmla="*/ 1762030 h 6860376"/>
              <a:gd name="connsiteX3709" fmla="*/ 8588339 w 10502838"/>
              <a:gd name="connsiteY3709" fmla="*/ 1762030 h 6860376"/>
              <a:gd name="connsiteX3710" fmla="*/ 8588339 w 10502838"/>
              <a:gd name="connsiteY3710" fmla="*/ 1869056 h 6860376"/>
              <a:gd name="connsiteX3711" fmla="*/ 8695365 w 10502838"/>
              <a:gd name="connsiteY3711" fmla="*/ 1869056 h 6860376"/>
              <a:gd name="connsiteX3712" fmla="*/ 8695365 w 10502838"/>
              <a:gd name="connsiteY3712" fmla="*/ 1916291 h 6860376"/>
              <a:gd name="connsiteX3713" fmla="*/ 8588339 w 10502838"/>
              <a:gd name="connsiteY3713" fmla="*/ 1916291 h 6860376"/>
              <a:gd name="connsiteX3714" fmla="*/ 8588339 w 10502838"/>
              <a:gd name="connsiteY3714" fmla="*/ 2023316 h 6860376"/>
              <a:gd name="connsiteX3715" fmla="*/ 8541105 w 10502838"/>
              <a:gd name="connsiteY3715" fmla="*/ 2023316 h 6860376"/>
              <a:gd name="connsiteX3716" fmla="*/ 8541105 w 10502838"/>
              <a:gd name="connsiteY3716" fmla="*/ 1916291 h 6860376"/>
              <a:gd name="connsiteX3717" fmla="*/ 8434079 w 10502838"/>
              <a:gd name="connsiteY3717" fmla="*/ 1916291 h 6860376"/>
              <a:gd name="connsiteX3718" fmla="*/ 8434079 w 10502838"/>
              <a:gd name="connsiteY3718" fmla="*/ 1869056 h 6860376"/>
              <a:gd name="connsiteX3719" fmla="*/ 8541105 w 10502838"/>
              <a:gd name="connsiteY3719" fmla="*/ 1869056 h 6860376"/>
              <a:gd name="connsiteX3720" fmla="*/ 7939012 w 10502838"/>
              <a:gd name="connsiteY3720" fmla="*/ 1762030 h 6860376"/>
              <a:gd name="connsiteX3721" fmla="*/ 7985648 w 10502838"/>
              <a:gd name="connsiteY3721" fmla="*/ 1762030 h 6860376"/>
              <a:gd name="connsiteX3722" fmla="*/ 7985648 w 10502838"/>
              <a:gd name="connsiteY3722" fmla="*/ 1869056 h 6860376"/>
              <a:gd name="connsiteX3723" fmla="*/ 8092674 w 10502838"/>
              <a:gd name="connsiteY3723" fmla="*/ 1869056 h 6860376"/>
              <a:gd name="connsiteX3724" fmla="*/ 8092674 w 10502838"/>
              <a:gd name="connsiteY3724" fmla="*/ 1916291 h 6860376"/>
              <a:gd name="connsiteX3725" fmla="*/ 7985648 w 10502838"/>
              <a:gd name="connsiteY3725" fmla="*/ 1916291 h 6860376"/>
              <a:gd name="connsiteX3726" fmla="*/ 7985648 w 10502838"/>
              <a:gd name="connsiteY3726" fmla="*/ 2023316 h 6860376"/>
              <a:gd name="connsiteX3727" fmla="*/ 7939012 w 10502838"/>
              <a:gd name="connsiteY3727" fmla="*/ 2023316 h 6860376"/>
              <a:gd name="connsiteX3728" fmla="*/ 7939012 w 10502838"/>
              <a:gd name="connsiteY3728" fmla="*/ 1916291 h 6860376"/>
              <a:gd name="connsiteX3729" fmla="*/ 7831986 w 10502838"/>
              <a:gd name="connsiteY3729" fmla="*/ 1916291 h 6860376"/>
              <a:gd name="connsiteX3730" fmla="*/ 7831986 w 10502838"/>
              <a:gd name="connsiteY3730" fmla="*/ 1869056 h 6860376"/>
              <a:gd name="connsiteX3731" fmla="*/ 7939012 w 10502838"/>
              <a:gd name="connsiteY3731" fmla="*/ 1869056 h 6860376"/>
              <a:gd name="connsiteX3732" fmla="*/ 7336321 w 10502838"/>
              <a:gd name="connsiteY3732" fmla="*/ 1762030 h 6860376"/>
              <a:gd name="connsiteX3733" fmla="*/ 7383555 w 10502838"/>
              <a:gd name="connsiteY3733" fmla="*/ 1762030 h 6860376"/>
              <a:gd name="connsiteX3734" fmla="*/ 7383555 w 10502838"/>
              <a:gd name="connsiteY3734" fmla="*/ 1869056 h 6860376"/>
              <a:gd name="connsiteX3735" fmla="*/ 7490581 w 10502838"/>
              <a:gd name="connsiteY3735" fmla="*/ 1869056 h 6860376"/>
              <a:gd name="connsiteX3736" fmla="*/ 7490581 w 10502838"/>
              <a:gd name="connsiteY3736" fmla="*/ 1916291 h 6860376"/>
              <a:gd name="connsiteX3737" fmla="*/ 7383555 w 10502838"/>
              <a:gd name="connsiteY3737" fmla="*/ 1916291 h 6860376"/>
              <a:gd name="connsiteX3738" fmla="*/ 7383555 w 10502838"/>
              <a:gd name="connsiteY3738" fmla="*/ 2023316 h 6860376"/>
              <a:gd name="connsiteX3739" fmla="*/ 7336321 w 10502838"/>
              <a:gd name="connsiteY3739" fmla="*/ 2023316 h 6860376"/>
              <a:gd name="connsiteX3740" fmla="*/ 7336321 w 10502838"/>
              <a:gd name="connsiteY3740" fmla="*/ 1916291 h 6860376"/>
              <a:gd name="connsiteX3741" fmla="*/ 7229295 w 10502838"/>
              <a:gd name="connsiteY3741" fmla="*/ 1916291 h 6860376"/>
              <a:gd name="connsiteX3742" fmla="*/ 7229295 w 10502838"/>
              <a:gd name="connsiteY3742" fmla="*/ 1869056 h 6860376"/>
              <a:gd name="connsiteX3743" fmla="*/ 7336321 w 10502838"/>
              <a:gd name="connsiteY3743" fmla="*/ 1869056 h 6860376"/>
              <a:gd name="connsiteX3744" fmla="*/ 6734228 w 10502838"/>
              <a:gd name="connsiteY3744" fmla="*/ 1762030 h 6860376"/>
              <a:gd name="connsiteX3745" fmla="*/ 6780864 w 10502838"/>
              <a:gd name="connsiteY3745" fmla="*/ 1762030 h 6860376"/>
              <a:gd name="connsiteX3746" fmla="*/ 6780864 w 10502838"/>
              <a:gd name="connsiteY3746" fmla="*/ 1869056 h 6860376"/>
              <a:gd name="connsiteX3747" fmla="*/ 6887890 w 10502838"/>
              <a:gd name="connsiteY3747" fmla="*/ 1869056 h 6860376"/>
              <a:gd name="connsiteX3748" fmla="*/ 6887890 w 10502838"/>
              <a:gd name="connsiteY3748" fmla="*/ 1916291 h 6860376"/>
              <a:gd name="connsiteX3749" fmla="*/ 6780864 w 10502838"/>
              <a:gd name="connsiteY3749" fmla="*/ 1916291 h 6860376"/>
              <a:gd name="connsiteX3750" fmla="*/ 6780864 w 10502838"/>
              <a:gd name="connsiteY3750" fmla="*/ 2023316 h 6860376"/>
              <a:gd name="connsiteX3751" fmla="*/ 6734228 w 10502838"/>
              <a:gd name="connsiteY3751" fmla="*/ 2023316 h 6860376"/>
              <a:gd name="connsiteX3752" fmla="*/ 6734228 w 10502838"/>
              <a:gd name="connsiteY3752" fmla="*/ 1916291 h 6860376"/>
              <a:gd name="connsiteX3753" fmla="*/ 6627202 w 10502838"/>
              <a:gd name="connsiteY3753" fmla="*/ 1916291 h 6860376"/>
              <a:gd name="connsiteX3754" fmla="*/ 6627202 w 10502838"/>
              <a:gd name="connsiteY3754" fmla="*/ 1869056 h 6860376"/>
              <a:gd name="connsiteX3755" fmla="*/ 6734228 w 10502838"/>
              <a:gd name="connsiteY3755" fmla="*/ 1869056 h 6860376"/>
              <a:gd name="connsiteX3756" fmla="*/ 6131537 w 10502838"/>
              <a:gd name="connsiteY3756" fmla="*/ 1762030 h 6860376"/>
              <a:gd name="connsiteX3757" fmla="*/ 6178771 w 10502838"/>
              <a:gd name="connsiteY3757" fmla="*/ 1762030 h 6860376"/>
              <a:gd name="connsiteX3758" fmla="*/ 6178771 w 10502838"/>
              <a:gd name="connsiteY3758" fmla="*/ 1869056 h 6860376"/>
              <a:gd name="connsiteX3759" fmla="*/ 6285797 w 10502838"/>
              <a:gd name="connsiteY3759" fmla="*/ 1869056 h 6860376"/>
              <a:gd name="connsiteX3760" fmla="*/ 6285797 w 10502838"/>
              <a:gd name="connsiteY3760" fmla="*/ 1916291 h 6860376"/>
              <a:gd name="connsiteX3761" fmla="*/ 6178771 w 10502838"/>
              <a:gd name="connsiteY3761" fmla="*/ 1916291 h 6860376"/>
              <a:gd name="connsiteX3762" fmla="*/ 6178771 w 10502838"/>
              <a:gd name="connsiteY3762" fmla="*/ 2023316 h 6860376"/>
              <a:gd name="connsiteX3763" fmla="*/ 6131537 w 10502838"/>
              <a:gd name="connsiteY3763" fmla="*/ 2023316 h 6860376"/>
              <a:gd name="connsiteX3764" fmla="*/ 6131537 w 10502838"/>
              <a:gd name="connsiteY3764" fmla="*/ 1916291 h 6860376"/>
              <a:gd name="connsiteX3765" fmla="*/ 6024511 w 10502838"/>
              <a:gd name="connsiteY3765" fmla="*/ 1916291 h 6860376"/>
              <a:gd name="connsiteX3766" fmla="*/ 6024511 w 10502838"/>
              <a:gd name="connsiteY3766" fmla="*/ 1869056 h 6860376"/>
              <a:gd name="connsiteX3767" fmla="*/ 6131537 w 10502838"/>
              <a:gd name="connsiteY3767" fmla="*/ 1869056 h 6860376"/>
              <a:gd name="connsiteX3768" fmla="*/ 5528846 w 10502838"/>
              <a:gd name="connsiteY3768" fmla="*/ 1762030 h 6860376"/>
              <a:gd name="connsiteX3769" fmla="*/ 5576080 w 10502838"/>
              <a:gd name="connsiteY3769" fmla="*/ 1762030 h 6860376"/>
              <a:gd name="connsiteX3770" fmla="*/ 5576080 w 10502838"/>
              <a:gd name="connsiteY3770" fmla="*/ 1869056 h 6860376"/>
              <a:gd name="connsiteX3771" fmla="*/ 5683106 w 10502838"/>
              <a:gd name="connsiteY3771" fmla="*/ 1869056 h 6860376"/>
              <a:gd name="connsiteX3772" fmla="*/ 5683106 w 10502838"/>
              <a:gd name="connsiteY3772" fmla="*/ 1916291 h 6860376"/>
              <a:gd name="connsiteX3773" fmla="*/ 5576080 w 10502838"/>
              <a:gd name="connsiteY3773" fmla="*/ 1916291 h 6860376"/>
              <a:gd name="connsiteX3774" fmla="*/ 5576080 w 10502838"/>
              <a:gd name="connsiteY3774" fmla="*/ 2023316 h 6860376"/>
              <a:gd name="connsiteX3775" fmla="*/ 5528846 w 10502838"/>
              <a:gd name="connsiteY3775" fmla="*/ 2023316 h 6860376"/>
              <a:gd name="connsiteX3776" fmla="*/ 5528846 w 10502838"/>
              <a:gd name="connsiteY3776" fmla="*/ 1916291 h 6860376"/>
              <a:gd name="connsiteX3777" fmla="*/ 5421820 w 10502838"/>
              <a:gd name="connsiteY3777" fmla="*/ 1916291 h 6860376"/>
              <a:gd name="connsiteX3778" fmla="*/ 5421820 w 10502838"/>
              <a:gd name="connsiteY3778" fmla="*/ 1869056 h 6860376"/>
              <a:gd name="connsiteX3779" fmla="*/ 5528846 w 10502838"/>
              <a:gd name="connsiteY3779" fmla="*/ 1869056 h 6860376"/>
              <a:gd name="connsiteX3780" fmla="*/ 4926753 w 10502838"/>
              <a:gd name="connsiteY3780" fmla="*/ 1762030 h 6860376"/>
              <a:gd name="connsiteX3781" fmla="*/ 4973389 w 10502838"/>
              <a:gd name="connsiteY3781" fmla="*/ 1762030 h 6860376"/>
              <a:gd name="connsiteX3782" fmla="*/ 4973389 w 10502838"/>
              <a:gd name="connsiteY3782" fmla="*/ 1869056 h 6860376"/>
              <a:gd name="connsiteX3783" fmla="*/ 5080415 w 10502838"/>
              <a:gd name="connsiteY3783" fmla="*/ 1869056 h 6860376"/>
              <a:gd name="connsiteX3784" fmla="*/ 5080415 w 10502838"/>
              <a:gd name="connsiteY3784" fmla="*/ 1916291 h 6860376"/>
              <a:gd name="connsiteX3785" fmla="*/ 4973389 w 10502838"/>
              <a:gd name="connsiteY3785" fmla="*/ 1916291 h 6860376"/>
              <a:gd name="connsiteX3786" fmla="*/ 4973389 w 10502838"/>
              <a:gd name="connsiteY3786" fmla="*/ 2023316 h 6860376"/>
              <a:gd name="connsiteX3787" fmla="*/ 4926753 w 10502838"/>
              <a:gd name="connsiteY3787" fmla="*/ 2023316 h 6860376"/>
              <a:gd name="connsiteX3788" fmla="*/ 4926753 w 10502838"/>
              <a:gd name="connsiteY3788" fmla="*/ 1916291 h 6860376"/>
              <a:gd name="connsiteX3789" fmla="*/ 4819727 w 10502838"/>
              <a:gd name="connsiteY3789" fmla="*/ 1916291 h 6860376"/>
              <a:gd name="connsiteX3790" fmla="*/ 4819727 w 10502838"/>
              <a:gd name="connsiteY3790" fmla="*/ 1869056 h 6860376"/>
              <a:gd name="connsiteX3791" fmla="*/ 4926753 w 10502838"/>
              <a:gd name="connsiteY3791" fmla="*/ 1869056 h 6860376"/>
              <a:gd name="connsiteX3792" fmla="*/ 4324063 w 10502838"/>
              <a:gd name="connsiteY3792" fmla="*/ 1762030 h 6860376"/>
              <a:gd name="connsiteX3793" fmla="*/ 4371297 w 10502838"/>
              <a:gd name="connsiteY3793" fmla="*/ 1762030 h 6860376"/>
              <a:gd name="connsiteX3794" fmla="*/ 4371297 w 10502838"/>
              <a:gd name="connsiteY3794" fmla="*/ 1869056 h 6860376"/>
              <a:gd name="connsiteX3795" fmla="*/ 4478323 w 10502838"/>
              <a:gd name="connsiteY3795" fmla="*/ 1869056 h 6860376"/>
              <a:gd name="connsiteX3796" fmla="*/ 4478323 w 10502838"/>
              <a:gd name="connsiteY3796" fmla="*/ 1916291 h 6860376"/>
              <a:gd name="connsiteX3797" fmla="*/ 4371297 w 10502838"/>
              <a:gd name="connsiteY3797" fmla="*/ 1916291 h 6860376"/>
              <a:gd name="connsiteX3798" fmla="*/ 4371297 w 10502838"/>
              <a:gd name="connsiteY3798" fmla="*/ 2023316 h 6860376"/>
              <a:gd name="connsiteX3799" fmla="*/ 4324063 w 10502838"/>
              <a:gd name="connsiteY3799" fmla="*/ 2023316 h 6860376"/>
              <a:gd name="connsiteX3800" fmla="*/ 4324063 w 10502838"/>
              <a:gd name="connsiteY3800" fmla="*/ 1916291 h 6860376"/>
              <a:gd name="connsiteX3801" fmla="*/ 4217037 w 10502838"/>
              <a:gd name="connsiteY3801" fmla="*/ 1916291 h 6860376"/>
              <a:gd name="connsiteX3802" fmla="*/ 4217037 w 10502838"/>
              <a:gd name="connsiteY3802" fmla="*/ 1869056 h 6860376"/>
              <a:gd name="connsiteX3803" fmla="*/ 4324063 w 10502838"/>
              <a:gd name="connsiteY3803" fmla="*/ 1869056 h 6860376"/>
              <a:gd name="connsiteX3804" fmla="*/ 3721970 w 10502838"/>
              <a:gd name="connsiteY3804" fmla="*/ 1762030 h 6860376"/>
              <a:gd name="connsiteX3805" fmla="*/ 3768606 w 10502838"/>
              <a:gd name="connsiteY3805" fmla="*/ 1762030 h 6860376"/>
              <a:gd name="connsiteX3806" fmla="*/ 3768606 w 10502838"/>
              <a:gd name="connsiteY3806" fmla="*/ 1869056 h 6860376"/>
              <a:gd name="connsiteX3807" fmla="*/ 3875632 w 10502838"/>
              <a:gd name="connsiteY3807" fmla="*/ 1869056 h 6860376"/>
              <a:gd name="connsiteX3808" fmla="*/ 3875632 w 10502838"/>
              <a:gd name="connsiteY3808" fmla="*/ 1916291 h 6860376"/>
              <a:gd name="connsiteX3809" fmla="*/ 3768606 w 10502838"/>
              <a:gd name="connsiteY3809" fmla="*/ 1916291 h 6860376"/>
              <a:gd name="connsiteX3810" fmla="*/ 3768606 w 10502838"/>
              <a:gd name="connsiteY3810" fmla="*/ 2023316 h 6860376"/>
              <a:gd name="connsiteX3811" fmla="*/ 3721970 w 10502838"/>
              <a:gd name="connsiteY3811" fmla="*/ 2023316 h 6860376"/>
              <a:gd name="connsiteX3812" fmla="*/ 3721970 w 10502838"/>
              <a:gd name="connsiteY3812" fmla="*/ 1916291 h 6860376"/>
              <a:gd name="connsiteX3813" fmla="*/ 3614944 w 10502838"/>
              <a:gd name="connsiteY3813" fmla="*/ 1916291 h 6860376"/>
              <a:gd name="connsiteX3814" fmla="*/ 3614944 w 10502838"/>
              <a:gd name="connsiteY3814" fmla="*/ 1869056 h 6860376"/>
              <a:gd name="connsiteX3815" fmla="*/ 3721970 w 10502838"/>
              <a:gd name="connsiteY3815" fmla="*/ 1869056 h 6860376"/>
              <a:gd name="connsiteX3816" fmla="*/ 3119325 w 10502838"/>
              <a:gd name="connsiteY3816" fmla="*/ 1762030 h 6860376"/>
              <a:gd name="connsiteX3817" fmla="*/ 3166560 w 10502838"/>
              <a:gd name="connsiteY3817" fmla="*/ 1762030 h 6860376"/>
              <a:gd name="connsiteX3818" fmla="*/ 3166560 w 10502838"/>
              <a:gd name="connsiteY3818" fmla="*/ 1869056 h 6860376"/>
              <a:gd name="connsiteX3819" fmla="*/ 3273586 w 10502838"/>
              <a:gd name="connsiteY3819" fmla="*/ 1869056 h 6860376"/>
              <a:gd name="connsiteX3820" fmla="*/ 3273586 w 10502838"/>
              <a:gd name="connsiteY3820" fmla="*/ 1916291 h 6860376"/>
              <a:gd name="connsiteX3821" fmla="*/ 3166560 w 10502838"/>
              <a:gd name="connsiteY3821" fmla="*/ 1916291 h 6860376"/>
              <a:gd name="connsiteX3822" fmla="*/ 3166560 w 10502838"/>
              <a:gd name="connsiteY3822" fmla="*/ 2023316 h 6860376"/>
              <a:gd name="connsiteX3823" fmla="*/ 3119325 w 10502838"/>
              <a:gd name="connsiteY3823" fmla="*/ 2023316 h 6860376"/>
              <a:gd name="connsiteX3824" fmla="*/ 3119325 w 10502838"/>
              <a:gd name="connsiteY3824" fmla="*/ 1916291 h 6860376"/>
              <a:gd name="connsiteX3825" fmla="*/ 3012297 w 10502838"/>
              <a:gd name="connsiteY3825" fmla="*/ 1916291 h 6860376"/>
              <a:gd name="connsiteX3826" fmla="*/ 3012297 w 10502838"/>
              <a:gd name="connsiteY3826" fmla="*/ 1869056 h 6860376"/>
              <a:gd name="connsiteX3827" fmla="*/ 3119325 w 10502838"/>
              <a:gd name="connsiteY3827" fmla="*/ 1869056 h 6860376"/>
              <a:gd name="connsiteX3828" fmla="*/ 2516626 w 10502838"/>
              <a:gd name="connsiteY3828" fmla="*/ 1762030 h 6860376"/>
              <a:gd name="connsiteX3829" fmla="*/ 2563862 w 10502838"/>
              <a:gd name="connsiteY3829" fmla="*/ 1762030 h 6860376"/>
              <a:gd name="connsiteX3830" fmla="*/ 2563862 w 10502838"/>
              <a:gd name="connsiteY3830" fmla="*/ 1869056 h 6860376"/>
              <a:gd name="connsiteX3831" fmla="*/ 2670889 w 10502838"/>
              <a:gd name="connsiteY3831" fmla="*/ 1869056 h 6860376"/>
              <a:gd name="connsiteX3832" fmla="*/ 2670889 w 10502838"/>
              <a:gd name="connsiteY3832" fmla="*/ 1916291 h 6860376"/>
              <a:gd name="connsiteX3833" fmla="*/ 2563862 w 10502838"/>
              <a:gd name="connsiteY3833" fmla="*/ 1916291 h 6860376"/>
              <a:gd name="connsiteX3834" fmla="*/ 2563862 w 10502838"/>
              <a:gd name="connsiteY3834" fmla="*/ 2023316 h 6860376"/>
              <a:gd name="connsiteX3835" fmla="*/ 2516626 w 10502838"/>
              <a:gd name="connsiteY3835" fmla="*/ 2023316 h 6860376"/>
              <a:gd name="connsiteX3836" fmla="*/ 2516626 w 10502838"/>
              <a:gd name="connsiteY3836" fmla="*/ 1916291 h 6860376"/>
              <a:gd name="connsiteX3837" fmla="*/ 2409599 w 10502838"/>
              <a:gd name="connsiteY3837" fmla="*/ 1916291 h 6860376"/>
              <a:gd name="connsiteX3838" fmla="*/ 2409599 w 10502838"/>
              <a:gd name="connsiteY3838" fmla="*/ 1869056 h 6860376"/>
              <a:gd name="connsiteX3839" fmla="*/ 2516626 w 10502838"/>
              <a:gd name="connsiteY3839" fmla="*/ 1869056 h 6860376"/>
              <a:gd name="connsiteX3840" fmla="*/ 1914528 w 10502838"/>
              <a:gd name="connsiteY3840" fmla="*/ 1762030 h 6860376"/>
              <a:gd name="connsiteX3841" fmla="*/ 1961164 w 10502838"/>
              <a:gd name="connsiteY3841" fmla="*/ 1762030 h 6860376"/>
              <a:gd name="connsiteX3842" fmla="*/ 1961164 w 10502838"/>
              <a:gd name="connsiteY3842" fmla="*/ 1869056 h 6860376"/>
              <a:gd name="connsiteX3843" fmla="*/ 2068191 w 10502838"/>
              <a:gd name="connsiteY3843" fmla="*/ 1869056 h 6860376"/>
              <a:gd name="connsiteX3844" fmla="*/ 2068191 w 10502838"/>
              <a:gd name="connsiteY3844" fmla="*/ 1916291 h 6860376"/>
              <a:gd name="connsiteX3845" fmla="*/ 1961164 w 10502838"/>
              <a:gd name="connsiteY3845" fmla="*/ 1916291 h 6860376"/>
              <a:gd name="connsiteX3846" fmla="*/ 1961164 w 10502838"/>
              <a:gd name="connsiteY3846" fmla="*/ 2023316 h 6860376"/>
              <a:gd name="connsiteX3847" fmla="*/ 1914528 w 10502838"/>
              <a:gd name="connsiteY3847" fmla="*/ 2023316 h 6860376"/>
              <a:gd name="connsiteX3848" fmla="*/ 1914528 w 10502838"/>
              <a:gd name="connsiteY3848" fmla="*/ 1916291 h 6860376"/>
              <a:gd name="connsiteX3849" fmla="*/ 1807500 w 10502838"/>
              <a:gd name="connsiteY3849" fmla="*/ 1916291 h 6860376"/>
              <a:gd name="connsiteX3850" fmla="*/ 1807500 w 10502838"/>
              <a:gd name="connsiteY3850" fmla="*/ 1869056 h 6860376"/>
              <a:gd name="connsiteX3851" fmla="*/ 1914528 w 10502838"/>
              <a:gd name="connsiteY3851" fmla="*/ 1869056 h 6860376"/>
              <a:gd name="connsiteX3852" fmla="*/ 1311829 w 10502838"/>
              <a:gd name="connsiteY3852" fmla="*/ 1762030 h 6860376"/>
              <a:gd name="connsiteX3853" fmla="*/ 1359064 w 10502838"/>
              <a:gd name="connsiteY3853" fmla="*/ 1762030 h 6860376"/>
              <a:gd name="connsiteX3854" fmla="*/ 1359064 w 10502838"/>
              <a:gd name="connsiteY3854" fmla="*/ 1869056 h 6860376"/>
              <a:gd name="connsiteX3855" fmla="*/ 1466092 w 10502838"/>
              <a:gd name="connsiteY3855" fmla="*/ 1869056 h 6860376"/>
              <a:gd name="connsiteX3856" fmla="*/ 1466092 w 10502838"/>
              <a:gd name="connsiteY3856" fmla="*/ 1916291 h 6860376"/>
              <a:gd name="connsiteX3857" fmla="*/ 1359064 w 10502838"/>
              <a:gd name="connsiteY3857" fmla="*/ 1916291 h 6860376"/>
              <a:gd name="connsiteX3858" fmla="*/ 1359064 w 10502838"/>
              <a:gd name="connsiteY3858" fmla="*/ 2023316 h 6860376"/>
              <a:gd name="connsiteX3859" fmla="*/ 1311829 w 10502838"/>
              <a:gd name="connsiteY3859" fmla="*/ 2023316 h 6860376"/>
              <a:gd name="connsiteX3860" fmla="*/ 1311829 w 10502838"/>
              <a:gd name="connsiteY3860" fmla="*/ 1916291 h 6860376"/>
              <a:gd name="connsiteX3861" fmla="*/ 1204808 w 10502838"/>
              <a:gd name="connsiteY3861" fmla="*/ 1916291 h 6860376"/>
              <a:gd name="connsiteX3862" fmla="*/ 1204808 w 10502838"/>
              <a:gd name="connsiteY3862" fmla="*/ 1869056 h 6860376"/>
              <a:gd name="connsiteX3863" fmla="*/ 1311829 w 10502838"/>
              <a:gd name="connsiteY3863" fmla="*/ 1869056 h 6860376"/>
              <a:gd name="connsiteX3864" fmla="*/ 709741 w 10502838"/>
              <a:gd name="connsiteY3864" fmla="*/ 1762030 h 6860376"/>
              <a:gd name="connsiteX3865" fmla="*/ 756378 w 10502838"/>
              <a:gd name="connsiteY3865" fmla="*/ 1762030 h 6860376"/>
              <a:gd name="connsiteX3866" fmla="*/ 756378 w 10502838"/>
              <a:gd name="connsiteY3866" fmla="*/ 1869056 h 6860376"/>
              <a:gd name="connsiteX3867" fmla="*/ 863403 w 10502838"/>
              <a:gd name="connsiteY3867" fmla="*/ 1869056 h 6860376"/>
              <a:gd name="connsiteX3868" fmla="*/ 863403 w 10502838"/>
              <a:gd name="connsiteY3868" fmla="*/ 1916291 h 6860376"/>
              <a:gd name="connsiteX3869" fmla="*/ 756378 w 10502838"/>
              <a:gd name="connsiteY3869" fmla="*/ 1916291 h 6860376"/>
              <a:gd name="connsiteX3870" fmla="*/ 756378 w 10502838"/>
              <a:gd name="connsiteY3870" fmla="*/ 2023316 h 6860376"/>
              <a:gd name="connsiteX3871" fmla="*/ 709741 w 10502838"/>
              <a:gd name="connsiteY3871" fmla="*/ 2023316 h 6860376"/>
              <a:gd name="connsiteX3872" fmla="*/ 709741 w 10502838"/>
              <a:gd name="connsiteY3872" fmla="*/ 1916291 h 6860376"/>
              <a:gd name="connsiteX3873" fmla="*/ 602716 w 10502838"/>
              <a:gd name="connsiteY3873" fmla="*/ 1916291 h 6860376"/>
              <a:gd name="connsiteX3874" fmla="*/ 602716 w 10502838"/>
              <a:gd name="connsiteY3874" fmla="*/ 1869056 h 6860376"/>
              <a:gd name="connsiteX3875" fmla="*/ 709741 w 10502838"/>
              <a:gd name="connsiteY3875" fmla="*/ 1869056 h 6860376"/>
              <a:gd name="connsiteX3876" fmla="*/ 107051 w 10502838"/>
              <a:gd name="connsiteY3876" fmla="*/ 1762030 h 6860376"/>
              <a:gd name="connsiteX3877" fmla="*/ 154286 w 10502838"/>
              <a:gd name="connsiteY3877" fmla="*/ 1762030 h 6860376"/>
              <a:gd name="connsiteX3878" fmla="*/ 154286 w 10502838"/>
              <a:gd name="connsiteY3878" fmla="*/ 1869056 h 6860376"/>
              <a:gd name="connsiteX3879" fmla="*/ 261312 w 10502838"/>
              <a:gd name="connsiteY3879" fmla="*/ 1869056 h 6860376"/>
              <a:gd name="connsiteX3880" fmla="*/ 261312 w 10502838"/>
              <a:gd name="connsiteY3880" fmla="*/ 1916291 h 6860376"/>
              <a:gd name="connsiteX3881" fmla="*/ 154286 w 10502838"/>
              <a:gd name="connsiteY3881" fmla="*/ 1916291 h 6860376"/>
              <a:gd name="connsiteX3882" fmla="*/ 154286 w 10502838"/>
              <a:gd name="connsiteY3882" fmla="*/ 2023316 h 6860376"/>
              <a:gd name="connsiteX3883" fmla="*/ 107051 w 10502838"/>
              <a:gd name="connsiteY3883" fmla="*/ 2023316 h 6860376"/>
              <a:gd name="connsiteX3884" fmla="*/ 107051 w 10502838"/>
              <a:gd name="connsiteY3884" fmla="*/ 1916291 h 6860376"/>
              <a:gd name="connsiteX3885" fmla="*/ 27 w 10502838"/>
              <a:gd name="connsiteY3885" fmla="*/ 1916291 h 6860376"/>
              <a:gd name="connsiteX3886" fmla="*/ 27 w 10502838"/>
              <a:gd name="connsiteY3886" fmla="*/ 1869056 h 6860376"/>
              <a:gd name="connsiteX3887" fmla="*/ 107051 w 10502838"/>
              <a:gd name="connsiteY3887" fmla="*/ 1869056 h 6860376"/>
              <a:gd name="connsiteX3888" fmla="*/ 10295963 w 10502838"/>
              <a:gd name="connsiteY3888" fmla="*/ 1356053 h 6860376"/>
              <a:gd name="connsiteX3889" fmla="*/ 10275634 w 10502838"/>
              <a:gd name="connsiteY3889" fmla="*/ 1376382 h 6860376"/>
              <a:gd name="connsiteX3890" fmla="*/ 10351568 w 10502838"/>
              <a:gd name="connsiteY3890" fmla="*/ 1452316 h 6860376"/>
              <a:gd name="connsiteX3891" fmla="*/ 10275634 w 10502838"/>
              <a:gd name="connsiteY3891" fmla="*/ 1528250 h 6860376"/>
              <a:gd name="connsiteX3892" fmla="*/ 10295963 w 10502838"/>
              <a:gd name="connsiteY3892" fmla="*/ 1548579 h 6860376"/>
              <a:gd name="connsiteX3893" fmla="*/ 10371897 w 10502838"/>
              <a:gd name="connsiteY3893" fmla="*/ 1472646 h 6860376"/>
              <a:gd name="connsiteX3894" fmla="*/ 10447831 w 10502838"/>
              <a:gd name="connsiteY3894" fmla="*/ 1548579 h 6860376"/>
              <a:gd name="connsiteX3895" fmla="*/ 10468160 w 10502838"/>
              <a:gd name="connsiteY3895" fmla="*/ 1528250 h 6860376"/>
              <a:gd name="connsiteX3896" fmla="*/ 10392226 w 10502838"/>
              <a:gd name="connsiteY3896" fmla="*/ 1452316 h 6860376"/>
              <a:gd name="connsiteX3897" fmla="*/ 10468160 w 10502838"/>
              <a:gd name="connsiteY3897" fmla="*/ 1376382 h 6860376"/>
              <a:gd name="connsiteX3898" fmla="*/ 10447831 w 10502838"/>
              <a:gd name="connsiteY3898" fmla="*/ 1356053 h 6860376"/>
              <a:gd name="connsiteX3899" fmla="*/ 10371897 w 10502838"/>
              <a:gd name="connsiteY3899" fmla="*/ 1431986 h 6860376"/>
              <a:gd name="connsiteX3900" fmla="*/ 9693870 w 10502838"/>
              <a:gd name="connsiteY3900" fmla="*/ 1356053 h 6860376"/>
              <a:gd name="connsiteX3901" fmla="*/ 9673541 w 10502838"/>
              <a:gd name="connsiteY3901" fmla="*/ 1376382 h 6860376"/>
              <a:gd name="connsiteX3902" fmla="*/ 9749475 w 10502838"/>
              <a:gd name="connsiteY3902" fmla="*/ 1452316 h 6860376"/>
              <a:gd name="connsiteX3903" fmla="*/ 9673541 w 10502838"/>
              <a:gd name="connsiteY3903" fmla="*/ 1528250 h 6860376"/>
              <a:gd name="connsiteX3904" fmla="*/ 9693870 w 10502838"/>
              <a:gd name="connsiteY3904" fmla="*/ 1548579 h 6860376"/>
              <a:gd name="connsiteX3905" fmla="*/ 9769804 w 10502838"/>
              <a:gd name="connsiteY3905" fmla="*/ 1472646 h 6860376"/>
              <a:gd name="connsiteX3906" fmla="*/ 9845738 w 10502838"/>
              <a:gd name="connsiteY3906" fmla="*/ 1548579 h 6860376"/>
              <a:gd name="connsiteX3907" fmla="*/ 9866067 w 10502838"/>
              <a:gd name="connsiteY3907" fmla="*/ 1528250 h 6860376"/>
              <a:gd name="connsiteX3908" fmla="*/ 9790133 w 10502838"/>
              <a:gd name="connsiteY3908" fmla="*/ 1452316 h 6860376"/>
              <a:gd name="connsiteX3909" fmla="*/ 9866067 w 10502838"/>
              <a:gd name="connsiteY3909" fmla="*/ 1376382 h 6860376"/>
              <a:gd name="connsiteX3910" fmla="*/ 9845738 w 10502838"/>
              <a:gd name="connsiteY3910" fmla="*/ 1356053 h 6860376"/>
              <a:gd name="connsiteX3911" fmla="*/ 9769804 w 10502838"/>
              <a:gd name="connsiteY3911" fmla="*/ 1431986 h 6860376"/>
              <a:gd name="connsiteX3912" fmla="*/ 9091179 w 10502838"/>
              <a:gd name="connsiteY3912" fmla="*/ 1356053 h 6860376"/>
              <a:gd name="connsiteX3913" fmla="*/ 9070850 w 10502838"/>
              <a:gd name="connsiteY3913" fmla="*/ 1376382 h 6860376"/>
              <a:gd name="connsiteX3914" fmla="*/ 9146785 w 10502838"/>
              <a:gd name="connsiteY3914" fmla="*/ 1452316 h 6860376"/>
              <a:gd name="connsiteX3915" fmla="*/ 9070850 w 10502838"/>
              <a:gd name="connsiteY3915" fmla="*/ 1528250 h 6860376"/>
              <a:gd name="connsiteX3916" fmla="*/ 9091179 w 10502838"/>
              <a:gd name="connsiteY3916" fmla="*/ 1548579 h 6860376"/>
              <a:gd name="connsiteX3917" fmla="*/ 9167113 w 10502838"/>
              <a:gd name="connsiteY3917" fmla="*/ 1472646 h 6860376"/>
              <a:gd name="connsiteX3918" fmla="*/ 9243048 w 10502838"/>
              <a:gd name="connsiteY3918" fmla="*/ 1548579 h 6860376"/>
              <a:gd name="connsiteX3919" fmla="*/ 9263377 w 10502838"/>
              <a:gd name="connsiteY3919" fmla="*/ 1528250 h 6860376"/>
              <a:gd name="connsiteX3920" fmla="*/ 9187442 w 10502838"/>
              <a:gd name="connsiteY3920" fmla="*/ 1452316 h 6860376"/>
              <a:gd name="connsiteX3921" fmla="*/ 9263377 w 10502838"/>
              <a:gd name="connsiteY3921" fmla="*/ 1376382 h 6860376"/>
              <a:gd name="connsiteX3922" fmla="*/ 9243048 w 10502838"/>
              <a:gd name="connsiteY3922" fmla="*/ 1356053 h 6860376"/>
              <a:gd name="connsiteX3923" fmla="*/ 9167113 w 10502838"/>
              <a:gd name="connsiteY3923" fmla="*/ 1431986 h 6860376"/>
              <a:gd name="connsiteX3924" fmla="*/ 7886396 w 10502838"/>
              <a:gd name="connsiteY3924" fmla="*/ 1356053 h 6860376"/>
              <a:gd name="connsiteX3925" fmla="*/ 7866067 w 10502838"/>
              <a:gd name="connsiteY3925" fmla="*/ 1376382 h 6860376"/>
              <a:gd name="connsiteX3926" fmla="*/ 7942001 w 10502838"/>
              <a:gd name="connsiteY3926" fmla="*/ 1452316 h 6860376"/>
              <a:gd name="connsiteX3927" fmla="*/ 7866067 w 10502838"/>
              <a:gd name="connsiteY3927" fmla="*/ 1528250 h 6860376"/>
              <a:gd name="connsiteX3928" fmla="*/ 7886396 w 10502838"/>
              <a:gd name="connsiteY3928" fmla="*/ 1548579 h 6860376"/>
              <a:gd name="connsiteX3929" fmla="*/ 7962330 w 10502838"/>
              <a:gd name="connsiteY3929" fmla="*/ 1472646 h 6860376"/>
              <a:gd name="connsiteX3930" fmla="*/ 8038264 w 10502838"/>
              <a:gd name="connsiteY3930" fmla="*/ 1548579 h 6860376"/>
              <a:gd name="connsiteX3931" fmla="*/ 8058593 w 10502838"/>
              <a:gd name="connsiteY3931" fmla="*/ 1528250 h 6860376"/>
              <a:gd name="connsiteX3932" fmla="*/ 7982659 w 10502838"/>
              <a:gd name="connsiteY3932" fmla="*/ 1452316 h 6860376"/>
              <a:gd name="connsiteX3933" fmla="*/ 8058593 w 10502838"/>
              <a:gd name="connsiteY3933" fmla="*/ 1376382 h 6860376"/>
              <a:gd name="connsiteX3934" fmla="*/ 8038264 w 10502838"/>
              <a:gd name="connsiteY3934" fmla="*/ 1356053 h 6860376"/>
              <a:gd name="connsiteX3935" fmla="*/ 7962330 w 10502838"/>
              <a:gd name="connsiteY3935" fmla="*/ 1431986 h 6860376"/>
              <a:gd name="connsiteX3936" fmla="*/ 7283705 w 10502838"/>
              <a:gd name="connsiteY3936" fmla="*/ 1356053 h 6860376"/>
              <a:gd name="connsiteX3937" fmla="*/ 7263376 w 10502838"/>
              <a:gd name="connsiteY3937" fmla="*/ 1376382 h 6860376"/>
              <a:gd name="connsiteX3938" fmla="*/ 7339310 w 10502838"/>
              <a:gd name="connsiteY3938" fmla="*/ 1452316 h 6860376"/>
              <a:gd name="connsiteX3939" fmla="*/ 7263376 w 10502838"/>
              <a:gd name="connsiteY3939" fmla="*/ 1528250 h 6860376"/>
              <a:gd name="connsiteX3940" fmla="*/ 7283705 w 10502838"/>
              <a:gd name="connsiteY3940" fmla="*/ 1548579 h 6860376"/>
              <a:gd name="connsiteX3941" fmla="*/ 7359639 w 10502838"/>
              <a:gd name="connsiteY3941" fmla="*/ 1472646 h 6860376"/>
              <a:gd name="connsiteX3942" fmla="*/ 7435573 w 10502838"/>
              <a:gd name="connsiteY3942" fmla="*/ 1548579 h 6860376"/>
              <a:gd name="connsiteX3943" fmla="*/ 7455902 w 10502838"/>
              <a:gd name="connsiteY3943" fmla="*/ 1528250 h 6860376"/>
              <a:gd name="connsiteX3944" fmla="*/ 7379968 w 10502838"/>
              <a:gd name="connsiteY3944" fmla="*/ 1452316 h 6860376"/>
              <a:gd name="connsiteX3945" fmla="*/ 7455902 w 10502838"/>
              <a:gd name="connsiteY3945" fmla="*/ 1376382 h 6860376"/>
              <a:gd name="connsiteX3946" fmla="*/ 7435573 w 10502838"/>
              <a:gd name="connsiteY3946" fmla="*/ 1356053 h 6860376"/>
              <a:gd name="connsiteX3947" fmla="*/ 7359639 w 10502838"/>
              <a:gd name="connsiteY3947" fmla="*/ 1431986 h 6860376"/>
              <a:gd name="connsiteX3948" fmla="*/ 6681612 w 10502838"/>
              <a:gd name="connsiteY3948" fmla="*/ 1356053 h 6860376"/>
              <a:gd name="connsiteX3949" fmla="*/ 6661283 w 10502838"/>
              <a:gd name="connsiteY3949" fmla="*/ 1376382 h 6860376"/>
              <a:gd name="connsiteX3950" fmla="*/ 6737217 w 10502838"/>
              <a:gd name="connsiteY3950" fmla="*/ 1452316 h 6860376"/>
              <a:gd name="connsiteX3951" fmla="*/ 6661283 w 10502838"/>
              <a:gd name="connsiteY3951" fmla="*/ 1528250 h 6860376"/>
              <a:gd name="connsiteX3952" fmla="*/ 6681612 w 10502838"/>
              <a:gd name="connsiteY3952" fmla="*/ 1548579 h 6860376"/>
              <a:gd name="connsiteX3953" fmla="*/ 6757546 w 10502838"/>
              <a:gd name="connsiteY3953" fmla="*/ 1472646 h 6860376"/>
              <a:gd name="connsiteX3954" fmla="*/ 6833480 w 10502838"/>
              <a:gd name="connsiteY3954" fmla="*/ 1548579 h 6860376"/>
              <a:gd name="connsiteX3955" fmla="*/ 6853809 w 10502838"/>
              <a:gd name="connsiteY3955" fmla="*/ 1528250 h 6860376"/>
              <a:gd name="connsiteX3956" fmla="*/ 6777875 w 10502838"/>
              <a:gd name="connsiteY3956" fmla="*/ 1452316 h 6860376"/>
              <a:gd name="connsiteX3957" fmla="*/ 6853809 w 10502838"/>
              <a:gd name="connsiteY3957" fmla="*/ 1376382 h 6860376"/>
              <a:gd name="connsiteX3958" fmla="*/ 6833480 w 10502838"/>
              <a:gd name="connsiteY3958" fmla="*/ 1356053 h 6860376"/>
              <a:gd name="connsiteX3959" fmla="*/ 6757546 w 10502838"/>
              <a:gd name="connsiteY3959" fmla="*/ 1431986 h 6860376"/>
              <a:gd name="connsiteX3960" fmla="*/ 5476828 w 10502838"/>
              <a:gd name="connsiteY3960" fmla="*/ 1356053 h 6860376"/>
              <a:gd name="connsiteX3961" fmla="*/ 5456499 w 10502838"/>
              <a:gd name="connsiteY3961" fmla="*/ 1376382 h 6860376"/>
              <a:gd name="connsiteX3962" fmla="*/ 5532433 w 10502838"/>
              <a:gd name="connsiteY3962" fmla="*/ 1452316 h 6860376"/>
              <a:gd name="connsiteX3963" fmla="*/ 5456499 w 10502838"/>
              <a:gd name="connsiteY3963" fmla="*/ 1528250 h 6860376"/>
              <a:gd name="connsiteX3964" fmla="*/ 5476828 w 10502838"/>
              <a:gd name="connsiteY3964" fmla="*/ 1548579 h 6860376"/>
              <a:gd name="connsiteX3965" fmla="*/ 5552762 w 10502838"/>
              <a:gd name="connsiteY3965" fmla="*/ 1472646 h 6860376"/>
              <a:gd name="connsiteX3966" fmla="*/ 5628697 w 10502838"/>
              <a:gd name="connsiteY3966" fmla="*/ 1548579 h 6860376"/>
              <a:gd name="connsiteX3967" fmla="*/ 5649025 w 10502838"/>
              <a:gd name="connsiteY3967" fmla="*/ 1528250 h 6860376"/>
              <a:gd name="connsiteX3968" fmla="*/ 5573091 w 10502838"/>
              <a:gd name="connsiteY3968" fmla="*/ 1452316 h 6860376"/>
              <a:gd name="connsiteX3969" fmla="*/ 5649025 w 10502838"/>
              <a:gd name="connsiteY3969" fmla="*/ 1376382 h 6860376"/>
              <a:gd name="connsiteX3970" fmla="*/ 5628697 w 10502838"/>
              <a:gd name="connsiteY3970" fmla="*/ 1356053 h 6860376"/>
              <a:gd name="connsiteX3971" fmla="*/ 5552762 w 10502838"/>
              <a:gd name="connsiteY3971" fmla="*/ 1431986 h 6860376"/>
              <a:gd name="connsiteX3972" fmla="*/ 4874137 w 10502838"/>
              <a:gd name="connsiteY3972" fmla="*/ 1356053 h 6860376"/>
              <a:gd name="connsiteX3973" fmla="*/ 4853808 w 10502838"/>
              <a:gd name="connsiteY3973" fmla="*/ 1376382 h 6860376"/>
              <a:gd name="connsiteX3974" fmla="*/ 4929742 w 10502838"/>
              <a:gd name="connsiteY3974" fmla="*/ 1452316 h 6860376"/>
              <a:gd name="connsiteX3975" fmla="*/ 4853808 w 10502838"/>
              <a:gd name="connsiteY3975" fmla="*/ 1528250 h 6860376"/>
              <a:gd name="connsiteX3976" fmla="*/ 4874137 w 10502838"/>
              <a:gd name="connsiteY3976" fmla="*/ 1548579 h 6860376"/>
              <a:gd name="connsiteX3977" fmla="*/ 4950071 w 10502838"/>
              <a:gd name="connsiteY3977" fmla="*/ 1472646 h 6860376"/>
              <a:gd name="connsiteX3978" fmla="*/ 5026005 w 10502838"/>
              <a:gd name="connsiteY3978" fmla="*/ 1548579 h 6860376"/>
              <a:gd name="connsiteX3979" fmla="*/ 5046334 w 10502838"/>
              <a:gd name="connsiteY3979" fmla="*/ 1528250 h 6860376"/>
              <a:gd name="connsiteX3980" fmla="*/ 4970400 w 10502838"/>
              <a:gd name="connsiteY3980" fmla="*/ 1452316 h 6860376"/>
              <a:gd name="connsiteX3981" fmla="*/ 5046334 w 10502838"/>
              <a:gd name="connsiteY3981" fmla="*/ 1376382 h 6860376"/>
              <a:gd name="connsiteX3982" fmla="*/ 5026005 w 10502838"/>
              <a:gd name="connsiteY3982" fmla="*/ 1356053 h 6860376"/>
              <a:gd name="connsiteX3983" fmla="*/ 4950071 w 10502838"/>
              <a:gd name="connsiteY3983" fmla="*/ 1431986 h 6860376"/>
              <a:gd name="connsiteX3984" fmla="*/ 4271446 w 10502838"/>
              <a:gd name="connsiteY3984" fmla="*/ 1356053 h 6860376"/>
              <a:gd name="connsiteX3985" fmla="*/ 4251117 w 10502838"/>
              <a:gd name="connsiteY3985" fmla="*/ 1376382 h 6860376"/>
              <a:gd name="connsiteX3986" fmla="*/ 4327052 w 10502838"/>
              <a:gd name="connsiteY3986" fmla="*/ 1452316 h 6860376"/>
              <a:gd name="connsiteX3987" fmla="*/ 4251117 w 10502838"/>
              <a:gd name="connsiteY3987" fmla="*/ 1528250 h 6860376"/>
              <a:gd name="connsiteX3988" fmla="*/ 4271446 w 10502838"/>
              <a:gd name="connsiteY3988" fmla="*/ 1548579 h 6860376"/>
              <a:gd name="connsiteX3989" fmla="*/ 4347380 w 10502838"/>
              <a:gd name="connsiteY3989" fmla="*/ 1472646 h 6860376"/>
              <a:gd name="connsiteX3990" fmla="*/ 4423315 w 10502838"/>
              <a:gd name="connsiteY3990" fmla="*/ 1548579 h 6860376"/>
              <a:gd name="connsiteX3991" fmla="*/ 4443644 w 10502838"/>
              <a:gd name="connsiteY3991" fmla="*/ 1528250 h 6860376"/>
              <a:gd name="connsiteX3992" fmla="*/ 4367709 w 10502838"/>
              <a:gd name="connsiteY3992" fmla="*/ 1452316 h 6860376"/>
              <a:gd name="connsiteX3993" fmla="*/ 4443644 w 10502838"/>
              <a:gd name="connsiteY3993" fmla="*/ 1376382 h 6860376"/>
              <a:gd name="connsiteX3994" fmla="*/ 4423315 w 10502838"/>
              <a:gd name="connsiteY3994" fmla="*/ 1356053 h 6860376"/>
              <a:gd name="connsiteX3995" fmla="*/ 4347380 w 10502838"/>
              <a:gd name="connsiteY3995" fmla="*/ 1431986 h 6860376"/>
              <a:gd name="connsiteX3996" fmla="*/ 3668756 w 10502838"/>
              <a:gd name="connsiteY3996" fmla="*/ 1356053 h 6860376"/>
              <a:gd name="connsiteX3997" fmla="*/ 3648427 w 10502838"/>
              <a:gd name="connsiteY3997" fmla="*/ 1376382 h 6860376"/>
              <a:gd name="connsiteX3998" fmla="*/ 3724361 w 10502838"/>
              <a:gd name="connsiteY3998" fmla="*/ 1452316 h 6860376"/>
              <a:gd name="connsiteX3999" fmla="*/ 3649025 w 10502838"/>
              <a:gd name="connsiteY3999" fmla="*/ 1527652 h 6860376"/>
              <a:gd name="connsiteX4000" fmla="*/ 3669354 w 10502838"/>
              <a:gd name="connsiteY4000" fmla="*/ 1547981 h 6860376"/>
              <a:gd name="connsiteX4001" fmla="*/ 3745288 w 10502838"/>
              <a:gd name="connsiteY4001" fmla="*/ 1472047 h 6860376"/>
              <a:gd name="connsiteX4002" fmla="*/ 3820624 w 10502838"/>
              <a:gd name="connsiteY4002" fmla="*/ 1548579 h 6860376"/>
              <a:gd name="connsiteX4003" fmla="*/ 3840953 w 10502838"/>
              <a:gd name="connsiteY4003" fmla="*/ 1528250 h 6860376"/>
              <a:gd name="connsiteX4004" fmla="*/ 3765019 w 10502838"/>
              <a:gd name="connsiteY4004" fmla="*/ 1452316 h 6860376"/>
              <a:gd name="connsiteX4005" fmla="*/ 3840953 w 10502838"/>
              <a:gd name="connsiteY4005" fmla="*/ 1376382 h 6860376"/>
              <a:gd name="connsiteX4006" fmla="*/ 3820624 w 10502838"/>
              <a:gd name="connsiteY4006" fmla="*/ 1356053 h 6860376"/>
              <a:gd name="connsiteX4007" fmla="*/ 3744690 w 10502838"/>
              <a:gd name="connsiteY4007" fmla="*/ 1431986 h 6860376"/>
              <a:gd name="connsiteX4008" fmla="*/ 3067306 w 10502838"/>
              <a:gd name="connsiteY4008" fmla="*/ 1356053 h 6860376"/>
              <a:gd name="connsiteX4009" fmla="*/ 3046977 w 10502838"/>
              <a:gd name="connsiteY4009" fmla="*/ 1376382 h 6860376"/>
              <a:gd name="connsiteX4010" fmla="*/ 3122912 w 10502838"/>
              <a:gd name="connsiteY4010" fmla="*/ 1452316 h 6860376"/>
              <a:gd name="connsiteX4011" fmla="*/ 3046977 w 10502838"/>
              <a:gd name="connsiteY4011" fmla="*/ 1528250 h 6860376"/>
              <a:gd name="connsiteX4012" fmla="*/ 3067306 w 10502838"/>
              <a:gd name="connsiteY4012" fmla="*/ 1548579 h 6860376"/>
              <a:gd name="connsiteX4013" fmla="*/ 3142645 w 10502838"/>
              <a:gd name="connsiteY4013" fmla="*/ 1472646 h 6860376"/>
              <a:gd name="connsiteX4014" fmla="*/ 3218581 w 10502838"/>
              <a:gd name="connsiteY4014" fmla="*/ 1548579 h 6860376"/>
              <a:gd name="connsiteX4015" fmla="*/ 3238910 w 10502838"/>
              <a:gd name="connsiteY4015" fmla="*/ 1528250 h 6860376"/>
              <a:gd name="connsiteX4016" fmla="*/ 3162974 w 10502838"/>
              <a:gd name="connsiteY4016" fmla="*/ 1452316 h 6860376"/>
              <a:gd name="connsiteX4017" fmla="*/ 3238910 w 10502838"/>
              <a:gd name="connsiteY4017" fmla="*/ 1376382 h 6860376"/>
              <a:gd name="connsiteX4018" fmla="*/ 3218581 w 10502838"/>
              <a:gd name="connsiteY4018" fmla="*/ 1356053 h 6860376"/>
              <a:gd name="connsiteX4019" fmla="*/ 3142645 w 10502838"/>
              <a:gd name="connsiteY4019" fmla="*/ 1431986 h 6860376"/>
              <a:gd name="connsiteX4020" fmla="*/ 2464609 w 10502838"/>
              <a:gd name="connsiteY4020" fmla="*/ 1356053 h 6860376"/>
              <a:gd name="connsiteX4021" fmla="*/ 2444280 w 10502838"/>
              <a:gd name="connsiteY4021" fmla="*/ 1376382 h 6860376"/>
              <a:gd name="connsiteX4022" fmla="*/ 2520216 w 10502838"/>
              <a:gd name="connsiteY4022" fmla="*/ 1452316 h 6860376"/>
              <a:gd name="connsiteX4023" fmla="*/ 2444280 w 10502838"/>
              <a:gd name="connsiteY4023" fmla="*/ 1528250 h 6860376"/>
              <a:gd name="connsiteX4024" fmla="*/ 2464609 w 10502838"/>
              <a:gd name="connsiteY4024" fmla="*/ 1548579 h 6860376"/>
              <a:gd name="connsiteX4025" fmla="*/ 2540546 w 10502838"/>
              <a:gd name="connsiteY4025" fmla="*/ 1472646 h 6860376"/>
              <a:gd name="connsiteX4026" fmla="*/ 2616480 w 10502838"/>
              <a:gd name="connsiteY4026" fmla="*/ 1548579 h 6860376"/>
              <a:gd name="connsiteX4027" fmla="*/ 2636809 w 10502838"/>
              <a:gd name="connsiteY4027" fmla="*/ 1528250 h 6860376"/>
              <a:gd name="connsiteX4028" fmla="*/ 2560875 w 10502838"/>
              <a:gd name="connsiteY4028" fmla="*/ 1452316 h 6860376"/>
              <a:gd name="connsiteX4029" fmla="*/ 2636809 w 10502838"/>
              <a:gd name="connsiteY4029" fmla="*/ 1376382 h 6860376"/>
              <a:gd name="connsiteX4030" fmla="*/ 2616480 w 10502838"/>
              <a:gd name="connsiteY4030" fmla="*/ 1356053 h 6860376"/>
              <a:gd name="connsiteX4031" fmla="*/ 2540546 w 10502838"/>
              <a:gd name="connsiteY4031" fmla="*/ 1431986 h 6860376"/>
              <a:gd name="connsiteX4032" fmla="*/ 1259215 w 10502838"/>
              <a:gd name="connsiteY4032" fmla="*/ 1356053 h 6860376"/>
              <a:gd name="connsiteX4033" fmla="*/ 1238888 w 10502838"/>
              <a:gd name="connsiteY4033" fmla="*/ 1376382 h 6860376"/>
              <a:gd name="connsiteX4034" fmla="*/ 1314819 w 10502838"/>
              <a:gd name="connsiteY4034" fmla="*/ 1452316 h 6860376"/>
              <a:gd name="connsiteX4035" fmla="*/ 1238888 w 10502838"/>
              <a:gd name="connsiteY4035" fmla="*/ 1528250 h 6860376"/>
              <a:gd name="connsiteX4036" fmla="*/ 1259215 w 10502838"/>
              <a:gd name="connsiteY4036" fmla="*/ 1548579 h 6860376"/>
              <a:gd name="connsiteX4037" fmla="*/ 1335747 w 10502838"/>
              <a:gd name="connsiteY4037" fmla="*/ 1472646 h 6860376"/>
              <a:gd name="connsiteX4038" fmla="*/ 1411085 w 10502838"/>
              <a:gd name="connsiteY4038" fmla="*/ 1548579 h 6860376"/>
              <a:gd name="connsiteX4039" fmla="*/ 1431412 w 10502838"/>
              <a:gd name="connsiteY4039" fmla="*/ 1528250 h 6860376"/>
              <a:gd name="connsiteX4040" fmla="*/ 1355478 w 10502838"/>
              <a:gd name="connsiteY4040" fmla="*/ 1452316 h 6860376"/>
              <a:gd name="connsiteX4041" fmla="*/ 1431412 w 10502838"/>
              <a:gd name="connsiteY4041" fmla="*/ 1376382 h 6860376"/>
              <a:gd name="connsiteX4042" fmla="*/ 1411085 w 10502838"/>
              <a:gd name="connsiteY4042" fmla="*/ 1356053 h 6860376"/>
              <a:gd name="connsiteX4043" fmla="*/ 1335148 w 10502838"/>
              <a:gd name="connsiteY4043" fmla="*/ 1431986 h 6860376"/>
              <a:gd name="connsiteX4044" fmla="*/ 657126 w 10502838"/>
              <a:gd name="connsiteY4044" fmla="*/ 1356053 h 6860376"/>
              <a:gd name="connsiteX4045" fmla="*/ 636798 w 10502838"/>
              <a:gd name="connsiteY4045" fmla="*/ 1376382 h 6860376"/>
              <a:gd name="connsiteX4046" fmla="*/ 712731 w 10502838"/>
              <a:gd name="connsiteY4046" fmla="*/ 1452316 h 6860376"/>
              <a:gd name="connsiteX4047" fmla="*/ 636798 w 10502838"/>
              <a:gd name="connsiteY4047" fmla="*/ 1527652 h 6860376"/>
              <a:gd name="connsiteX4048" fmla="*/ 657126 w 10502838"/>
              <a:gd name="connsiteY4048" fmla="*/ 1547981 h 6860376"/>
              <a:gd name="connsiteX4049" fmla="*/ 733060 w 10502838"/>
              <a:gd name="connsiteY4049" fmla="*/ 1472047 h 6860376"/>
              <a:gd name="connsiteX4050" fmla="*/ 808994 w 10502838"/>
              <a:gd name="connsiteY4050" fmla="*/ 1547981 h 6860376"/>
              <a:gd name="connsiteX4051" fmla="*/ 829323 w 10502838"/>
              <a:gd name="connsiteY4051" fmla="*/ 1527652 h 6860376"/>
              <a:gd name="connsiteX4052" fmla="*/ 753389 w 10502838"/>
              <a:gd name="connsiteY4052" fmla="*/ 1452316 h 6860376"/>
              <a:gd name="connsiteX4053" fmla="*/ 829323 w 10502838"/>
              <a:gd name="connsiteY4053" fmla="*/ 1376382 h 6860376"/>
              <a:gd name="connsiteX4054" fmla="*/ 808994 w 10502838"/>
              <a:gd name="connsiteY4054" fmla="*/ 1356053 h 6860376"/>
              <a:gd name="connsiteX4055" fmla="*/ 733060 w 10502838"/>
              <a:gd name="connsiteY4055" fmla="*/ 1431986 h 6860376"/>
              <a:gd name="connsiteX4056" fmla="*/ 55033 w 10502838"/>
              <a:gd name="connsiteY4056" fmla="*/ 1356053 h 6860376"/>
              <a:gd name="connsiteX4057" fmla="*/ 34704 w 10502838"/>
              <a:gd name="connsiteY4057" fmla="*/ 1376382 h 6860376"/>
              <a:gd name="connsiteX4058" fmla="*/ 110638 w 10502838"/>
              <a:gd name="connsiteY4058" fmla="*/ 1452316 h 6860376"/>
              <a:gd name="connsiteX4059" fmla="*/ 34106 w 10502838"/>
              <a:gd name="connsiteY4059" fmla="*/ 1527653 h 6860376"/>
              <a:gd name="connsiteX4060" fmla="*/ 54435 w 10502838"/>
              <a:gd name="connsiteY4060" fmla="*/ 1547981 h 6860376"/>
              <a:gd name="connsiteX4061" fmla="*/ 130369 w 10502838"/>
              <a:gd name="connsiteY4061" fmla="*/ 1472646 h 6860376"/>
              <a:gd name="connsiteX4062" fmla="*/ 206305 w 10502838"/>
              <a:gd name="connsiteY4062" fmla="*/ 1548579 h 6860376"/>
              <a:gd name="connsiteX4063" fmla="*/ 226632 w 10502838"/>
              <a:gd name="connsiteY4063" fmla="*/ 1528250 h 6860376"/>
              <a:gd name="connsiteX4064" fmla="*/ 150698 w 10502838"/>
              <a:gd name="connsiteY4064" fmla="*/ 1452316 h 6860376"/>
              <a:gd name="connsiteX4065" fmla="*/ 226632 w 10502838"/>
              <a:gd name="connsiteY4065" fmla="*/ 1376382 h 6860376"/>
              <a:gd name="connsiteX4066" fmla="*/ 206305 w 10502838"/>
              <a:gd name="connsiteY4066" fmla="*/ 1356053 h 6860376"/>
              <a:gd name="connsiteX4067" fmla="*/ 130369 w 10502838"/>
              <a:gd name="connsiteY4067" fmla="*/ 1431986 h 6860376"/>
              <a:gd name="connsiteX4068" fmla="*/ 8489086 w 10502838"/>
              <a:gd name="connsiteY4068" fmla="*/ 1355455 h 6860376"/>
              <a:gd name="connsiteX4069" fmla="*/ 8468757 w 10502838"/>
              <a:gd name="connsiteY4069" fmla="*/ 1375783 h 6860376"/>
              <a:gd name="connsiteX4070" fmla="*/ 8544691 w 10502838"/>
              <a:gd name="connsiteY4070" fmla="*/ 1451717 h 6860376"/>
              <a:gd name="connsiteX4071" fmla="*/ 8468757 w 10502838"/>
              <a:gd name="connsiteY4071" fmla="*/ 1527652 h 6860376"/>
              <a:gd name="connsiteX4072" fmla="*/ 8489086 w 10502838"/>
              <a:gd name="connsiteY4072" fmla="*/ 1547981 h 6860376"/>
              <a:gd name="connsiteX4073" fmla="*/ 8565020 w 10502838"/>
              <a:gd name="connsiteY4073" fmla="*/ 1472047 h 6860376"/>
              <a:gd name="connsiteX4074" fmla="*/ 8640954 w 10502838"/>
              <a:gd name="connsiteY4074" fmla="*/ 1547981 h 6860376"/>
              <a:gd name="connsiteX4075" fmla="*/ 8661283 w 10502838"/>
              <a:gd name="connsiteY4075" fmla="*/ 1527652 h 6860376"/>
              <a:gd name="connsiteX4076" fmla="*/ 8585349 w 10502838"/>
              <a:gd name="connsiteY4076" fmla="*/ 1451717 h 6860376"/>
              <a:gd name="connsiteX4077" fmla="*/ 8661283 w 10502838"/>
              <a:gd name="connsiteY4077" fmla="*/ 1375783 h 6860376"/>
              <a:gd name="connsiteX4078" fmla="*/ 8640954 w 10502838"/>
              <a:gd name="connsiteY4078" fmla="*/ 1355455 h 6860376"/>
              <a:gd name="connsiteX4079" fmla="*/ 8565020 w 10502838"/>
              <a:gd name="connsiteY4079" fmla="*/ 1431389 h 6860376"/>
              <a:gd name="connsiteX4080" fmla="*/ 6078921 w 10502838"/>
              <a:gd name="connsiteY4080" fmla="*/ 1355455 h 6860376"/>
              <a:gd name="connsiteX4081" fmla="*/ 6058592 w 10502838"/>
              <a:gd name="connsiteY4081" fmla="*/ 1375783 h 6860376"/>
              <a:gd name="connsiteX4082" fmla="*/ 6134526 w 10502838"/>
              <a:gd name="connsiteY4082" fmla="*/ 1451717 h 6860376"/>
              <a:gd name="connsiteX4083" fmla="*/ 6058592 w 10502838"/>
              <a:gd name="connsiteY4083" fmla="*/ 1527652 h 6860376"/>
              <a:gd name="connsiteX4084" fmla="*/ 6078921 w 10502838"/>
              <a:gd name="connsiteY4084" fmla="*/ 1547981 h 6860376"/>
              <a:gd name="connsiteX4085" fmla="*/ 6154855 w 10502838"/>
              <a:gd name="connsiteY4085" fmla="*/ 1472047 h 6860376"/>
              <a:gd name="connsiteX4086" fmla="*/ 6230789 w 10502838"/>
              <a:gd name="connsiteY4086" fmla="*/ 1547981 h 6860376"/>
              <a:gd name="connsiteX4087" fmla="*/ 6251118 w 10502838"/>
              <a:gd name="connsiteY4087" fmla="*/ 1527652 h 6860376"/>
              <a:gd name="connsiteX4088" fmla="*/ 6175184 w 10502838"/>
              <a:gd name="connsiteY4088" fmla="*/ 1451717 h 6860376"/>
              <a:gd name="connsiteX4089" fmla="*/ 6251118 w 10502838"/>
              <a:gd name="connsiteY4089" fmla="*/ 1375783 h 6860376"/>
              <a:gd name="connsiteX4090" fmla="*/ 6230789 w 10502838"/>
              <a:gd name="connsiteY4090" fmla="*/ 1355455 h 6860376"/>
              <a:gd name="connsiteX4091" fmla="*/ 6154855 w 10502838"/>
              <a:gd name="connsiteY4091" fmla="*/ 1431389 h 6860376"/>
              <a:gd name="connsiteX4092" fmla="*/ 1861912 w 10502838"/>
              <a:gd name="connsiteY4092" fmla="*/ 1355455 h 6860376"/>
              <a:gd name="connsiteX4093" fmla="*/ 1841582 w 10502838"/>
              <a:gd name="connsiteY4093" fmla="*/ 1375783 h 6860376"/>
              <a:gd name="connsiteX4094" fmla="*/ 1917518 w 10502838"/>
              <a:gd name="connsiteY4094" fmla="*/ 1451717 h 6860376"/>
              <a:gd name="connsiteX4095" fmla="*/ 1841582 w 10502838"/>
              <a:gd name="connsiteY4095" fmla="*/ 1527652 h 6860376"/>
              <a:gd name="connsiteX4096" fmla="*/ 1861912 w 10502838"/>
              <a:gd name="connsiteY4096" fmla="*/ 1547981 h 6860376"/>
              <a:gd name="connsiteX4097" fmla="*/ 1937847 w 10502838"/>
              <a:gd name="connsiteY4097" fmla="*/ 1472047 h 6860376"/>
              <a:gd name="connsiteX4098" fmla="*/ 2013781 w 10502838"/>
              <a:gd name="connsiteY4098" fmla="*/ 1547981 h 6860376"/>
              <a:gd name="connsiteX4099" fmla="*/ 2034110 w 10502838"/>
              <a:gd name="connsiteY4099" fmla="*/ 1527652 h 6860376"/>
              <a:gd name="connsiteX4100" fmla="*/ 1958176 w 10502838"/>
              <a:gd name="connsiteY4100" fmla="*/ 1451717 h 6860376"/>
              <a:gd name="connsiteX4101" fmla="*/ 2034110 w 10502838"/>
              <a:gd name="connsiteY4101" fmla="*/ 1375783 h 6860376"/>
              <a:gd name="connsiteX4102" fmla="*/ 2013781 w 10502838"/>
              <a:gd name="connsiteY4102" fmla="*/ 1355455 h 6860376"/>
              <a:gd name="connsiteX4103" fmla="*/ 1937847 w 10502838"/>
              <a:gd name="connsiteY4103" fmla="*/ 1431389 h 6860376"/>
              <a:gd name="connsiteX4104" fmla="*/ 1259813 w 10502838"/>
              <a:gd name="connsiteY4104" fmla="*/ 1330343 h 6860376"/>
              <a:gd name="connsiteX4105" fmla="*/ 1335747 w 10502838"/>
              <a:gd name="connsiteY4105" fmla="*/ 1406277 h 6860376"/>
              <a:gd name="connsiteX4106" fmla="*/ 1411682 w 10502838"/>
              <a:gd name="connsiteY4106" fmla="*/ 1330343 h 6860376"/>
              <a:gd name="connsiteX4107" fmla="*/ 1457721 w 10502838"/>
              <a:gd name="connsiteY4107" fmla="*/ 1376382 h 6860376"/>
              <a:gd name="connsiteX4108" fmla="*/ 1381188 w 10502838"/>
              <a:gd name="connsiteY4108" fmla="*/ 1452316 h 6860376"/>
              <a:gd name="connsiteX4109" fmla="*/ 1457123 w 10502838"/>
              <a:gd name="connsiteY4109" fmla="*/ 1528250 h 6860376"/>
              <a:gd name="connsiteX4110" fmla="*/ 1411085 w 10502838"/>
              <a:gd name="connsiteY4110" fmla="*/ 1574290 h 6860376"/>
              <a:gd name="connsiteX4111" fmla="*/ 1335148 w 10502838"/>
              <a:gd name="connsiteY4111" fmla="*/ 1498355 h 6860376"/>
              <a:gd name="connsiteX4112" fmla="*/ 1259813 w 10502838"/>
              <a:gd name="connsiteY4112" fmla="*/ 1573691 h 6860376"/>
              <a:gd name="connsiteX4113" fmla="*/ 1213777 w 10502838"/>
              <a:gd name="connsiteY4113" fmla="*/ 1527653 h 6860376"/>
              <a:gd name="connsiteX4114" fmla="*/ 1289708 w 10502838"/>
              <a:gd name="connsiteY4114" fmla="*/ 1451717 h 6860376"/>
              <a:gd name="connsiteX4115" fmla="*/ 1213777 w 10502838"/>
              <a:gd name="connsiteY4115" fmla="*/ 1376382 h 6860376"/>
              <a:gd name="connsiteX4116" fmla="*/ 55033 w 10502838"/>
              <a:gd name="connsiteY4116" fmla="*/ 1330343 h 6860376"/>
              <a:gd name="connsiteX4117" fmla="*/ 130967 w 10502838"/>
              <a:gd name="connsiteY4117" fmla="*/ 1406277 h 6860376"/>
              <a:gd name="connsiteX4118" fmla="*/ 206901 w 10502838"/>
              <a:gd name="connsiteY4118" fmla="*/ 1330343 h 6860376"/>
              <a:gd name="connsiteX4119" fmla="*/ 252940 w 10502838"/>
              <a:gd name="connsiteY4119" fmla="*/ 1376382 h 6860376"/>
              <a:gd name="connsiteX4120" fmla="*/ 177006 w 10502838"/>
              <a:gd name="connsiteY4120" fmla="*/ 1452316 h 6860376"/>
              <a:gd name="connsiteX4121" fmla="*/ 252940 w 10502838"/>
              <a:gd name="connsiteY4121" fmla="*/ 1528250 h 6860376"/>
              <a:gd name="connsiteX4122" fmla="*/ 206901 w 10502838"/>
              <a:gd name="connsiteY4122" fmla="*/ 1574290 h 6860376"/>
              <a:gd name="connsiteX4123" fmla="*/ 130967 w 10502838"/>
              <a:gd name="connsiteY4123" fmla="*/ 1498355 h 6860376"/>
              <a:gd name="connsiteX4124" fmla="*/ 55033 w 10502838"/>
              <a:gd name="connsiteY4124" fmla="*/ 1573691 h 6860376"/>
              <a:gd name="connsiteX4125" fmla="*/ 8995 w 10502838"/>
              <a:gd name="connsiteY4125" fmla="*/ 1527653 h 6860376"/>
              <a:gd name="connsiteX4126" fmla="*/ 84928 w 10502838"/>
              <a:gd name="connsiteY4126" fmla="*/ 1451717 h 6860376"/>
              <a:gd name="connsiteX4127" fmla="*/ 8995 w 10502838"/>
              <a:gd name="connsiteY4127" fmla="*/ 1376382 h 6860376"/>
              <a:gd name="connsiteX4128" fmla="*/ 10295963 w 10502838"/>
              <a:gd name="connsiteY4128" fmla="*/ 1329744 h 6860376"/>
              <a:gd name="connsiteX4129" fmla="*/ 10371897 w 10502838"/>
              <a:gd name="connsiteY4129" fmla="*/ 1405679 h 6860376"/>
              <a:gd name="connsiteX4130" fmla="*/ 10447831 w 10502838"/>
              <a:gd name="connsiteY4130" fmla="*/ 1329744 h 6860376"/>
              <a:gd name="connsiteX4131" fmla="*/ 10493870 w 10502838"/>
              <a:gd name="connsiteY4131" fmla="*/ 1375783 h 6860376"/>
              <a:gd name="connsiteX4132" fmla="*/ 10417936 w 10502838"/>
              <a:gd name="connsiteY4132" fmla="*/ 1451717 h 6860376"/>
              <a:gd name="connsiteX4133" fmla="*/ 10493870 w 10502838"/>
              <a:gd name="connsiteY4133" fmla="*/ 1527652 h 6860376"/>
              <a:gd name="connsiteX4134" fmla="*/ 10447831 w 10502838"/>
              <a:gd name="connsiteY4134" fmla="*/ 1573691 h 6860376"/>
              <a:gd name="connsiteX4135" fmla="*/ 10371897 w 10502838"/>
              <a:gd name="connsiteY4135" fmla="*/ 1497757 h 6860376"/>
              <a:gd name="connsiteX4136" fmla="*/ 10295963 w 10502838"/>
              <a:gd name="connsiteY4136" fmla="*/ 1573691 h 6860376"/>
              <a:gd name="connsiteX4137" fmla="*/ 10249924 w 10502838"/>
              <a:gd name="connsiteY4137" fmla="*/ 1527652 h 6860376"/>
              <a:gd name="connsiteX4138" fmla="*/ 10325858 w 10502838"/>
              <a:gd name="connsiteY4138" fmla="*/ 1451717 h 6860376"/>
              <a:gd name="connsiteX4139" fmla="*/ 10249924 w 10502838"/>
              <a:gd name="connsiteY4139" fmla="*/ 1375783 h 6860376"/>
              <a:gd name="connsiteX4140" fmla="*/ 9693272 w 10502838"/>
              <a:gd name="connsiteY4140" fmla="*/ 1329744 h 6860376"/>
              <a:gd name="connsiteX4141" fmla="*/ 9769206 w 10502838"/>
              <a:gd name="connsiteY4141" fmla="*/ 1405679 h 6860376"/>
              <a:gd name="connsiteX4142" fmla="*/ 9845140 w 10502838"/>
              <a:gd name="connsiteY4142" fmla="*/ 1329744 h 6860376"/>
              <a:gd name="connsiteX4143" fmla="*/ 9891180 w 10502838"/>
              <a:gd name="connsiteY4143" fmla="*/ 1375783 h 6860376"/>
              <a:gd name="connsiteX4144" fmla="*/ 9815245 w 10502838"/>
              <a:gd name="connsiteY4144" fmla="*/ 1451717 h 6860376"/>
              <a:gd name="connsiteX4145" fmla="*/ 9891180 w 10502838"/>
              <a:gd name="connsiteY4145" fmla="*/ 1527652 h 6860376"/>
              <a:gd name="connsiteX4146" fmla="*/ 9845140 w 10502838"/>
              <a:gd name="connsiteY4146" fmla="*/ 1573691 h 6860376"/>
              <a:gd name="connsiteX4147" fmla="*/ 9769206 w 10502838"/>
              <a:gd name="connsiteY4147" fmla="*/ 1497757 h 6860376"/>
              <a:gd name="connsiteX4148" fmla="*/ 9693272 w 10502838"/>
              <a:gd name="connsiteY4148" fmla="*/ 1573691 h 6860376"/>
              <a:gd name="connsiteX4149" fmla="*/ 9647233 w 10502838"/>
              <a:gd name="connsiteY4149" fmla="*/ 1527652 h 6860376"/>
              <a:gd name="connsiteX4150" fmla="*/ 9723167 w 10502838"/>
              <a:gd name="connsiteY4150" fmla="*/ 1451717 h 6860376"/>
              <a:gd name="connsiteX4151" fmla="*/ 9647233 w 10502838"/>
              <a:gd name="connsiteY4151" fmla="*/ 1375783 h 6860376"/>
              <a:gd name="connsiteX4152" fmla="*/ 9091777 w 10502838"/>
              <a:gd name="connsiteY4152" fmla="*/ 1329744 h 6860376"/>
              <a:gd name="connsiteX4153" fmla="*/ 9167711 w 10502838"/>
              <a:gd name="connsiteY4153" fmla="*/ 1405679 h 6860376"/>
              <a:gd name="connsiteX4154" fmla="*/ 9243645 w 10502838"/>
              <a:gd name="connsiteY4154" fmla="*/ 1329744 h 6860376"/>
              <a:gd name="connsiteX4155" fmla="*/ 9289684 w 10502838"/>
              <a:gd name="connsiteY4155" fmla="*/ 1375783 h 6860376"/>
              <a:gd name="connsiteX4156" fmla="*/ 9213750 w 10502838"/>
              <a:gd name="connsiteY4156" fmla="*/ 1451717 h 6860376"/>
              <a:gd name="connsiteX4157" fmla="*/ 9289684 w 10502838"/>
              <a:gd name="connsiteY4157" fmla="*/ 1527652 h 6860376"/>
              <a:gd name="connsiteX4158" fmla="*/ 9243645 w 10502838"/>
              <a:gd name="connsiteY4158" fmla="*/ 1573691 h 6860376"/>
              <a:gd name="connsiteX4159" fmla="*/ 9167711 w 10502838"/>
              <a:gd name="connsiteY4159" fmla="*/ 1497757 h 6860376"/>
              <a:gd name="connsiteX4160" fmla="*/ 9091777 w 10502838"/>
              <a:gd name="connsiteY4160" fmla="*/ 1573691 h 6860376"/>
              <a:gd name="connsiteX4161" fmla="*/ 9045738 w 10502838"/>
              <a:gd name="connsiteY4161" fmla="*/ 1527652 h 6860376"/>
              <a:gd name="connsiteX4162" fmla="*/ 9121672 w 10502838"/>
              <a:gd name="connsiteY4162" fmla="*/ 1451717 h 6860376"/>
              <a:gd name="connsiteX4163" fmla="*/ 9045738 w 10502838"/>
              <a:gd name="connsiteY4163" fmla="*/ 1375783 h 6860376"/>
              <a:gd name="connsiteX4164" fmla="*/ 8488488 w 10502838"/>
              <a:gd name="connsiteY4164" fmla="*/ 1329744 h 6860376"/>
              <a:gd name="connsiteX4165" fmla="*/ 8564422 w 10502838"/>
              <a:gd name="connsiteY4165" fmla="*/ 1405679 h 6860376"/>
              <a:gd name="connsiteX4166" fmla="*/ 8640356 w 10502838"/>
              <a:gd name="connsiteY4166" fmla="*/ 1329744 h 6860376"/>
              <a:gd name="connsiteX4167" fmla="*/ 8686396 w 10502838"/>
              <a:gd name="connsiteY4167" fmla="*/ 1375783 h 6860376"/>
              <a:gd name="connsiteX4168" fmla="*/ 8610461 w 10502838"/>
              <a:gd name="connsiteY4168" fmla="*/ 1451717 h 6860376"/>
              <a:gd name="connsiteX4169" fmla="*/ 8686396 w 10502838"/>
              <a:gd name="connsiteY4169" fmla="*/ 1527652 h 6860376"/>
              <a:gd name="connsiteX4170" fmla="*/ 8640356 w 10502838"/>
              <a:gd name="connsiteY4170" fmla="*/ 1573691 h 6860376"/>
              <a:gd name="connsiteX4171" fmla="*/ 8564422 w 10502838"/>
              <a:gd name="connsiteY4171" fmla="*/ 1497757 h 6860376"/>
              <a:gd name="connsiteX4172" fmla="*/ 8488488 w 10502838"/>
              <a:gd name="connsiteY4172" fmla="*/ 1573691 h 6860376"/>
              <a:gd name="connsiteX4173" fmla="*/ 8442449 w 10502838"/>
              <a:gd name="connsiteY4173" fmla="*/ 1527652 h 6860376"/>
              <a:gd name="connsiteX4174" fmla="*/ 8518383 w 10502838"/>
              <a:gd name="connsiteY4174" fmla="*/ 1451717 h 6860376"/>
              <a:gd name="connsiteX4175" fmla="*/ 8442449 w 10502838"/>
              <a:gd name="connsiteY4175" fmla="*/ 1375783 h 6860376"/>
              <a:gd name="connsiteX4176" fmla="*/ 7886396 w 10502838"/>
              <a:gd name="connsiteY4176" fmla="*/ 1329744 h 6860376"/>
              <a:gd name="connsiteX4177" fmla="*/ 7962330 w 10502838"/>
              <a:gd name="connsiteY4177" fmla="*/ 1405679 h 6860376"/>
              <a:gd name="connsiteX4178" fmla="*/ 8038264 w 10502838"/>
              <a:gd name="connsiteY4178" fmla="*/ 1329744 h 6860376"/>
              <a:gd name="connsiteX4179" fmla="*/ 8084303 w 10502838"/>
              <a:gd name="connsiteY4179" fmla="*/ 1375783 h 6860376"/>
              <a:gd name="connsiteX4180" fmla="*/ 8008369 w 10502838"/>
              <a:gd name="connsiteY4180" fmla="*/ 1451717 h 6860376"/>
              <a:gd name="connsiteX4181" fmla="*/ 8084303 w 10502838"/>
              <a:gd name="connsiteY4181" fmla="*/ 1527652 h 6860376"/>
              <a:gd name="connsiteX4182" fmla="*/ 8038264 w 10502838"/>
              <a:gd name="connsiteY4182" fmla="*/ 1573691 h 6860376"/>
              <a:gd name="connsiteX4183" fmla="*/ 7962330 w 10502838"/>
              <a:gd name="connsiteY4183" fmla="*/ 1497757 h 6860376"/>
              <a:gd name="connsiteX4184" fmla="*/ 7886396 w 10502838"/>
              <a:gd name="connsiteY4184" fmla="*/ 1573691 h 6860376"/>
              <a:gd name="connsiteX4185" fmla="*/ 7840357 w 10502838"/>
              <a:gd name="connsiteY4185" fmla="*/ 1527652 h 6860376"/>
              <a:gd name="connsiteX4186" fmla="*/ 7916291 w 10502838"/>
              <a:gd name="connsiteY4186" fmla="*/ 1451717 h 6860376"/>
              <a:gd name="connsiteX4187" fmla="*/ 7840357 w 10502838"/>
              <a:gd name="connsiteY4187" fmla="*/ 1375783 h 6860376"/>
              <a:gd name="connsiteX4188" fmla="*/ 7283705 w 10502838"/>
              <a:gd name="connsiteY4188" fmla="*/ 1329744 h 6860376"/>
              <a:gd name="connsiteX4189" fmla="*/ 7359639 w 10502838"/>
              <a:gd name="connsiteY4189" fmla="*/ 1405679 h 6860376"/>
              <a:gd name="connsiteX4190" fmla="*/ 7435573 w 10502838"/>
              <a:gd name="connsiteY4190" fmla="*/ 1329744 h 6860376"/>
              <a:gd name="connsiteX4191" fmla="*/ 7481613 w 10502838"/>
              <a:gd name="connsiteY4191" fmla="*/ 1375783 h 6860376"/>
              <a:gd name="connsiteX4192" fmla="*/ 7405678 w 10502838"/>
              <a:gd name="connsiteY4192" fmla="*/ 1451717 h 6860376"/>
              <a:gd name="connsiteX4193" fmla="*/ 7481613 w 10502838"/>
              <a:gd name="connsiteY4193" fmla="*/ 1527652 h 6860376"/>
              <a:gd name="connsiteX4194" fmla="*/ 7435573 w 10502838"/>
              <a:gd name="connsiteY4194" fmla="*/ 1573691 h 6860376"/>
              <a:gd name="connsiteX4195" fmla="*/ 7359639 w 10502838"/>
              <a:gd name="connsiteY4195" fmla="*/ 1497757 h 6860376"/>
              <a:gd name="connsiteX4196" fmla="*/ 7283705 w 10502838"/>
              <a:gd name="connsiteY4196" fmla="*/ 1573691 h 6860376"/>
              <a:gd name="connsiteX4197" fmla="*/ 7237666 w 10502838"/>
              <a:gd name="connsiteY4197" fmla="*/ 1527652 h 6860376"/>
              <a:gd name="connsiteX4198" fmla="*/ 7313600 w 10502838"/>
              <a:gd name="connsiteY4198" fmla="*/ 1451717 h 6860376"/>
              <a:gd name="connsiteX4199" fmla="*/ 7237666 w 10502838"/>
              <a:gd name="connsiteY4199" fmla="*/ 1375783 h 6860376"/>
              <a:gd name="connsiteX4200" fmla="*/ 6681612 w 10502838"/>
              <a:gd name="connsiteY4200" fmla="*/ 1329744 h 6860376"/>
              <a:gd name="connsiteX4201" fmla="*/ 6757546 w 10502838"/>
              <a:gd name="connsiteY4201" fmla="*/ 1405679 h 6860376"/>
              <a:gd name="connsiteX4202" fmla="*/ 6833480 w 10502838"/>
              <a:gd name="connsiteY4202" fmla="*/ 1329744 h 6860376"/>
              <a:gd name="connsiteX4203" fmla="*/ 6879519 w 10502838"/>
              <a:gd name="connsiteY4203" fmla="*/ 1375783 h 6860376"/>
              <a:gd name="connsiteX4204" fmla="*/ 6803585 w 10502838"/>
              <a:gd name="connsiteY4204" fmla="*/ 1451717 h 6860376"/>
              <a:gd name="connsiteX4205" fmla="*/ 6879519 w 10502838"/>
              <a:gd name="connsiteY4205" fmla="*/ 1527652 h 6860376"/>
              <a:gd name="connsiteX4206" fmla="*/ 6833480 w 10502838"/>
              <a:gd name="connsiteY4206" fmla="*/ 1573691 h 6860376"/>
              <a:gd name="connsiteX4207" fmla="*/ 6757546 w 10502838"/>
              <a:gd name="connsiteY4207" fmla="*/ 1497757 h 6860376"/>
              <a:gd name="connsiteX4208" fmla="*/ 6681612 w 10502838"/>
              <a:gd name="connsiteY4208" fmla="*/ 1573691 h 6860376"/>
              <a:gd name="connsiteX4209" fmla="*/ 6635573 w 10502838"/>
              <a:gd name="connsiteY4209" fmla="*/ 1527652 h 6860376"/>
              <a:gd name="connsiteX4210" fmla="*/ 6711507 w 10502838"/>
              <a:gd name="connsiteY4210" fmla="*/ 1451717 h 6860376"/>
              <a:gd name="connsiteX4211" fmla="*/ 6635573 w 10502838"/>
              <a:gd name="connsiteY4211" fmla="*/ 1375783 h 6860376"/>
              <a:gd name="connsiteX4212" fmla="*/ 6078921 w 10502838"/>
              <a:gd name="connsiteY4212" fmla="*/ 1329744 h 6860376"/>
              <a:gd name="connsiteX4213" fmla="*/ 6154855 w 10502838"/>
              <a:gd name="connsiteY4213" fmla="*/ 1405679 h 6860376"/>
              <a:gd name="connsiteX4214" fmla="*/ 6230789 w 10502838"/>
              <a:gd name="connsiteY4214" fmla="*/ 1329744 h 6860376"/>
              <a:gd name="connsiteX4215" fmla="*/ 6276829 w 10502838"/>
              <a:gd name="connsiteY4215" fmla="*/ 1375783 h 6860376"/>
              <a:gd name="connsiteX4216" fmla="*/ 6200894 w 10502838"/>
              <a:gd name="connsiteY4216" fmla="*/ 1451717 h 6860376"/>
              <a:gd name="connsiteX4217" fmla="*/ 6276829 w 10502838"/>
              <a:gd name="connsiteY4217" fmla="*/ 1527652 h 6860376"/>
              <a:gd name="connsiteX4218" fmla="*/ 6230789 w 10502838"/>
              <a:gd name="connsiteY4218" fmla="*/ 1573691 h 6860376"/>
              <a:gd name="connsiteX4219" fmla="*/ 6154855 w 10502838"/>
              <a:gd name="connsiteY4219" fmla="*/ 1497757 h 6860376"/>
              <a:gd name="connsiteX4220" fmla="*/ 6078921 w 10502838"/>
              <a:gd name="connsiteY4220" fmla="*/ 1573691 h 6860376"/>
              <a:gd name="connsiteX4221" fmla="*/ 6032882 w 10502838"/>
              <a:gd name="connsiteY4221" fmla="*/ 1527652 h 6860376"/>
              <a:gd name="connsiteX4222" fmla="*/ 6108816 w 10502838"/>
              <a:gd name="connsiteY4222" fmla="*/ 1451717 h 6860376"/>
              <a:gd name="connsiteX4223" fmla="*/ 6032882 w 10502838"/>
              <a:gd name="connsiteY4223" fmla="*/ 1375783 h 6860376"/>
              <a:gd name="connsiteX4224" fmla="*/ 5476828 w 10502838"/>
              <a:gd name="connsiteY4224" fmla="*/ 1329744 h 6860376"/>
              <a:gd name="connsiteX4225" fmla="*/ 5552762 w 10502838"/>
              <a:gd name="connsiteY4225" fmla="*/ 1405679 h 6860376"/>
              <a:gd name="connsiteX4226" fmla="*/ 5628697 w 10502838"/>
              <a:gd name="connsiteY4226" fmla="*/ 1329744 h 6860376"/>
              <a:gd name="connsiteX4227" fmla="*/ 5674735 w 10502838"/>
              <a:gd name="connsiteY4227" fmla="*/ 1375783 h 6860376"/>
              <a:gd name="connsiteX4228" fmla="*/ 5598801 w 10502838"/>
              <a:gd name="connsiteY4228" fmla="*/ 1451717 h 6860376"/>
              <a:gd name="connsiteX4229" fmla="*/ 5674735 w 10502838"/>
              <a:gd name="connsiteY4229" fmla="*/ 1527652 h 6860376"/>
              <a:gd name="connsiteX4230" fmla="*/ 5628099 w 10502838"/>
              <a:gd name="connsiteY4230" fmla="*/ 1573691 h 6860376"/>
              <a:gd name="connsiteX4231" fmla="*/ 5552164 w 10502838"/>
              <a:gd name="connsiteY4231" fmla="*/ 1497757 h 6860376"/>
              <a:gd name="connsiteX4232" fmla="*/ 5476828 w 10502838"/>
              <a:gd name="connsiteY4232" fmla="*/ 1573691 h 6860376"/>
              <a:gd name="connsiteX4233" fmla="*/ 5430789 w 10502838"/>
              <a:gd name="connsiteY4233" fmla="*/ 1527652 h 6860376"/>
              <a:gd name="connsiteX4234" fmla="*/ 5506723 w 10502838"/>
              <a:gd name="connsiteY4234" fmla="*/ 1451717 h 6860376"/>
              <a:gd name="connsiteX4235" fmla="*/ 5430789 w 10502838"/>
              <a:gd name="connsiteY4235" fmla="*/ 1375783 h 6860376"/>
              <a:gd name="connsiteX4236" fmla="*/ 4874137 w 10502838"/>
              <a:gd name="connsiteY4236" fmla="*/ 1329744 h 6860376"/>
              <a:gd name="connsiteX4237" fmla="*/ 4950071 w 10502838"/>
              <a:gd name="connsiteY4237" fmla="*/ 1405679 h 6860376"/>
              <a:gd name="connsiteX4238" fmla="*/ 5026005 w 10502838"/>
              <a:gd name="connsiteY4238" fmla="*/ 1329744 h 6860376"/>
              <a:gd name="connsiteX4239" fmla="*/ 5072044 w 10502838"/>
              <a:gd name="connsiteY4239" fmla="*/ 1375783 h 6860376"/>
              <a:gd name="connsiteX4240" fmla="*/ 4996110 w 10502838"/>
              <a:gd name="connsiteY4240" fmla="*/ 1451717 h 6860376"/>
              <a:gd name="connsiteX4241" fmla="*/ 5072044 w 10502838"/>
              <a:gd name="connsiteY4241" fmla="*/ 1527652 h 6860376"/>
              <a:gd name="connsiteX4242" fmla="*/ 5026005 w 10502838"/>
              <a:gd name="connsiteY4242" fmla="*/ 1573691 h 6860376"/>
              <a:gd name="connsiteX4243" fmla="*/ 4950071 w 10502838"/>
              <a:gd name="connsiteY4243" fmla="*/ 1497757 h 6860376"/>
              <a:gd name="connsiteX4244" fmla="*/ 4874137 w 10502838"/>
              <a:gd name="connsiteY4244" fmla="*/ 1573691 h 6860376"/>
              <a:gd name="connsiteX4245" fmla="*/ 4828098 w 10502838"/>
              <a:gd name="connsiteY4245" fmla="*/ 1527652 h 6860376"/>
              <a:gd name="connsiteX4246" fmla="*/ 4904032 w 10502838"/>
              <a:gd name="connsiteY4246" fmla="*/ 1451717 h 6860376"/>
              <a:gd name="connsiteX4247" fmla="*/ 4828098 w 10502838"/>
              <a:gd name="connsiteY4247" fmla="*/ 1375783 h 6860376"/>
              <a:gd name="connsiteX4248" fmla="*/ 4272044 w 10502838"/>
              <a:gd name="connsiteY4248" fmla="*/ 1329744 h 6860376"/>
              <a:gd name="connsiteX4249" fmla="*/ 4347978 w 10502838"/>
              <a:gd name="connsiteY4249" fmla="*/ 1405679 h 6860376"/>
              <a:gd name="connsiteX4250" fmla="*/ 4423913 w 10502838"/>
              <a:gd name="connsiteY4250" fmla="*/ 1329744 h 6860376"/>
              <a:gd name="connsiteX4251" fmla="*/ 4469951 w 10502838"/>
              <a:gd name="connsiteY4251" fmla="*/ 1375783 h 6860376"/>
              <a:gd name="connsiteX4252" fmla="*/ 4394017 w 10502838"/>
              <a:gd name="connsiteY4252" fmla="*/ 1451717 h 6860376"/>
              <a:gd name="connsiteX4253" fmla="*/ 4469951 w 10502838"/>
              <a:gd name="connsiteY4253" fmla="*/ 1527652 h 6860376"/>
              <a:gd name="connsiteX4254" fmla="*/ 4423913 w 10502838"/>
              <a:gd name="connsiteY4254" fmla="*/ 1573691 h 6860376"/>
              <a:gd name="connsiteX4255" fmla="*/ 4347978 w 10502838"/>
              <a:gd name="connsiteY4255" fmla="*/ 1497757 h 6860376"/>
              <a:gd name="connsiteX4256" fmla="*/ 4272044 w 10502838"/>
              <a:gd name="connsiteY4256" fmla="*/ 1573691 h 6860376"/>
              <a:gd name="connsiteX4257" fmla="*/ 4226005 w 10502838"/>
              <a:gd name="connsiteY4257" fmla="*/ 1527652 h 6860376"/>
              <a:gd name="connsiteX4258" fmla="*/ 4301939 w 10502838"/>
              <a:gd name="connsiteY4258" fmla="*/ 1451717 h 6860376"/>
              <a:gd name="connsiteX4259" fmla="*/ 4226005 w 10502838"/>
              <a:gd name="connsiteY4259" fmla="*/ 1375783 h 6860376"/>
              <a:gd name="connsiteX4260" fmla="*/ 3668756 w 10502838"/>
              <a:gd name="connsiteY4260" fmla="*/ 1329744 h 6860376"/>
              <a:gd name="connsiteX4261" fmla="*/ 3744690 w 10502838"/>
              <a:gd name="connsiteY4261" fmla="*/ 1405679 h 6860376"/>
              <a:gd name="connsiteX4262" fmla="*/ 3820624 w 10502838"/>
              <a:gd name="connsiteY4262" fmla="*/ 1329744 h 6860376"/>
              <a:gd name="connsiteX4263" fmla="*/ 3866663 w 10502838"/>
              <a:gd name="connsiteY4263" fmla="*/ 1375783 h 6860376"/>
              <a:gd name="connsiteX4264" fmla="*/ 3790729 w 10502838"/>
              <a:gd name="connsiteY4264" fmla="*/ 1451717 h 6860376"/>
              <a:gd name="connsiteX4265" fmla="*/ 3866663 w 10502838"/>
              <a:gd name="connsiteY4265" fmla="*/ 1527652 h 6860376"/>
              <a:gd name="connsiteX4266" fmla="*/ 3820624 w 10502838"/>
              <a:gd name="connsiteY4266" fmla="*/ 1573691 h 6860376"/>
              <a:gd name="connsiteX4267" fmla="*/ 3744690 w 10502838"/>
              <a:gd name="connsiteY4267" fmla="*/ 1497757 h 6860376"/>
              <a:gd name="connsiteX4268" fmla="*/ 3668756 w 10502838"/>
              <a:gd name="connsiteY4268" fmla="*/ 1573691 h 6860376"/>
              <a:gd name="connsiteX4269" fmla="*/ 3622717 w 10502838"/>
              <a:gd name="connsiteY4269" fmla="*/ 1527652 h 6860376"/>
              <a:gd name="connsiteX4270" fmla="*/ 3698651 w 10502838"/>
              <a:gd name="connsiteY4270" fmla="*/ 1451717 h 6860376"/>
              <a:gd name="connsiteX4271" fmla="*/ 3622717 w 10502838"/>
              <a:gd name="connsiteY4271" fmla="*/ 1375783 h 6860376"/>
              <a:gd name="connsiteX4272" fmla="*/ 3067306 w 10502838"/>
              <a:gd name="connsiteY4272" fmla="*/ 1329744 h 6860376"/>
              <a:gd name="connsiteX4273" fmla="*/ 3143241 w 10502838"/>
              <a:gd name="connsiteY4273" fmla="*/ 1405679 h 6860376"/>
              <a:gd name="connsiteX4274" fmla="*/ 3219179 w 10502838"/>
              <a:gd name="connsiteY4274" fmla="*/ 1329744 h 6860376"/>
              <a:gd name="connsiteX4275" fmla="*/ 3265217 w 10502838"/>
              <a:gd name="connsiteY4275" fmla="*/ 1375783 h 6860376"/>
              <a:gd name="connsiteX4276" fmla="*/ 3189283 w 10502838"/>
              <a:gd name="connsiteY4276" fmla="*/ 1451717 h 6860376"/>
              <a:gd name="connsiteX4277" fmla="*/ 3265217 w 10502838"/>
              <a:gd name="connsiteY4277" fmla="*/ 1527652 h 6860376"/>
              <a:gd name="connsiteX4278" fmla="*/ 3218581 w 10502838"/>
              <a:gd name="connsiteY4278" fmla="*/ 1573691 h 6860376"/>
              <a:gd name="connsiteX4279" fmla="*/ 3142645 w 10502838"/>
              <a:gd name="connsiteY4279" fmla="*/ 1497757 h 6860376"/>
              <a:gd name="connsiteX4280" fmla="*/ 3067306 w 10502838"/>
              <a:gd name="connsiteY4280" fmla="*/ 1573691 h 6860376"/>
              <a:gd name="connsiteX4281" fmla="*/ 3021267 w 10502838"/>
              <a:gd name="connsiteY4281" fmla="*/ 1527652 h 6860376"/>
              <a:gd name="connsiteX4282" fmla="*/ 3097202 w 10502838"/>
              <a:gd name="connsiteY4282" fmla="*/ 1451717 h 6860376"/>
              <a:gd name="connsiteX4283" fmla="*/ 3021267 w 10502838"/>
              <a:gd name="connsiteY4283" fmla="*/ 1375783 h 6860376"/>
              <a:gd name="connsiteX4284" fmla="*/ 2464609 w 10502838"/>
              <a:gd name="connsiteY4284" fmla="*/ 1329744 h 6860376"/>
              <a:gd name="connsiteX4285" fmla="*/ 2540546 w 10502838"/>
              <a:gd name="connsiteY4285" fmla="*/ 1405679 h 6860376"/>
              <a:gd name="connsiteX4286" fmla="*/ 2616480 w 10502838"/>
              <a:gd name="connsiteY4286" fmla="*/ 1329744 h 6860376"/>
              <a:gd name="connsiteX4287" fmla="*/ 2662519 w 10502838"/>
              <a:gd name="connsiteY4287" fmla="*/ 1375783 h 6860376"/>
              <a:gd name="connsiteX4288" fmla="*/ 2586585 w 10502838"/>
              <a:gd name="connsiteY4288" fmla="*/ 1451717 h 6860376"/>
              <a:gd name="connsiteX4289" fmla="*/ 2662519 w 10502838"/>
              <a:gd name="connsiteY4289" fmla="*/ 1527652 h 6860376"/>
              <a:gd name="connsiteX4290" fmla="*/ 2616480 w 10502838"/>
              <a:gd name="connsiteY4290" fmla="*/ 1573691 h 6860376"/>
              <a:gd name="connsiteX4291" fmla="*/ 2540546 w 10502838"/>
              <a:gd name="connsiteY4291" fmla="*/ 1497757 h 6860376"/>
              <a:gd name="connsiteX4292" fmla="*/ 2464609 w 10502838"/>
              <a:gd name="connsiteY4292" fmla="*/ 1573691 h 6860376"/>
              <a:gd name="connsiteX4293" fmla="*/ 2418569 w 10502838"/>
              <a:gd name="connsiteY4293" fmla="*/ 1527652 h 6860376"/>
              <a:gd name="connsiteX4294" fmla="*/ 2494505 w 10502838"/>
              <a:gd name="connsiteY4294" fmla="*/ 1451717 h 6860376"/>
              <a:gd name="connsiteX4295" fmla="*/ 2418569 w 10502838"/>
              <a:gd name="connsiteY4295" fmla="*/ 1375783 h 6860376"/>
              <a:gd name="connsiteX4296" fmla="*/ 1861912 w 10502838"/>
              <a:gd name="connsiteY4296" fmla="*/ 1329744 h 6860376"/>
              <a:gd name="connsiteX4297" fmla="*/ 1937847 w 10502838"/>
              <a:gd name="connsiteY4297" fmla="*/ 1405679 h 6860376"/>
              <a:gd name="connsiteX4298" fmla="*/ 2013781 w 10502838"/>
              <a:gd name="connsiteY4298" fmla="*/ 1329744 h 6860376"/>
              <a:gd name="connsiteX4299" fmla="*/ 2059821 w 10502838"/>
              <a:gd name="connsiteY4299" fmla="*/ 1375783 h 6860376"/>
              <a:gd name="connsiteX4300" fmla="*/ 1983886 w 10502838"/>
              <a:gd name="connsiteY4300" fmla="*/ 1451717 h 6860376"/>
              <a:gd name="connsiteX4301" fmla="*/ 2059821 w 10502838"/>
              <a:gd name="connsiteY4301" fmla="*/ 1527652 h 6860376"/>
              <a:gd name="connsiteX4302" fmla="*/ 2013781 w 10502838"/>
              <a:gd name="connsiteY4302" fmla="*/ 1573691 h 6860376"/>
              <a:gd name="connsiteX4303" fmla="*/ 1937847 w 10502838"/>
              <a:gd name="connsiteY4303" fmla="*/ 1497757 h 6860376"/>
              <a:gd name="connsiteX4304" fmla="*/ 1861912 w 10502838"/>
              <a:gd name="connsiteY4304" fmla="*/ 1573691 h 6860376"/>
              <a:gd name="connsiteX4305" fmla="*/ 1815871 w 10502838"/>
              <a:gd name="connsiteY4305" fmla="*/ 1527652 h 6860376"/>
              <a:gd name="connsiteX4306" fmla="*/ 1891808 w 10502838"/>
              <a:gd name="connsiteY4306" fmla="*/ 1451717 h 6860376"/>
              <a:gd name="connsiteX4307" fmla="*/ 1815871 w 10502838"/>
              <a:gd name="connsiteY4307" fmla="*/ 1375783 h 6860376"/>
              <a:gd name="connsiteX4308" fmla="*/ 657126 w 10502838"/>
              <a:gd name="connsiteY4308" fmla="*/ 1329744 h 6860376"/>
              <a:gd name="connsiteX4309" fmla="*/ 733060 w 10502838"/>
              <a:gd name="connsiteY4309" fmla="*/ 1405679 h 6860376"/>
              <a:gd name="connsiteX4310" fmla="*/ 808994 w 10502838"/>
              <a:gd name="connsiteY4310" fmla="*/ 1329744 h 6860376"/>
              <a:gd name="connsiteX4311" fmla="*/ 855033 w 10502838"/>
              <a:gd name="connsiteY4311" fmla="*/ 1375783 h 6860376"/>
              <a:gd name="connsiteX4312" fmla="*/ 779100 w 10502838"/>
              <a:gd name="connsiteY4312" fmla="*/ 1451717 h 6860376"/>
              <a:gd name="connsiteX4313" fmla="*/ 855033 w 10502838"/>
              <a:gd name="connsiteY4313" fmla="*/ 1527652 h 6860376"/>
              <a:gd name="connsiteX4314" fmla="*/ 808994 w 10502838"/>
              <a:gd name="connsiteY4314" fmla="*/ 1573691 h 6860376"/>
              <a:gd name="connsiteX4315" fmla="*/ 733060 w 10502838"/>
              <a:gd name="connsiteY4315" fmla="*/ 1497757 h 6860376"/>
              <a:gd name="connsiteX4316" fmla="*/ 657126 w 10502838"/>
              <a:gd name="connsiteY4316" fmla="*/ 1573691 h 6860376"/>
              <a:gd name="connsiteX4317" fmla="*/ 611087 w 10502838"/>
              <a:gd name="connsiteY4317" fmla="*/ 1527652 h 6860376"/>
              <a:gd name="connsiteX4318" fmla="*/ 687021 w 10502838"/>
              <a:gd name="connsiteY4318" fmla="*/ 1451717 h 6860376"/>
              <a:gd name="connsiteX4319" fmla="*/ 611087 w 10502838"/>
              <a:gd name="connsiteY4319" fmla="*/ 1375783 h 6860376"/>
              <a:gd name="connsiteX4320" fmla="*/ 10348579 w 10502838"/>
              <a:gd name="connsiteY4320" fmla="*/ 881314 h 6860376"/>
              <a:gd name="connsiteX4321" fmla="*/ 10395813 w 10502838"/>
              <a:gd name="connsiteY4321" fmla="*/ 881314 h 6860376"/>
              <a:gd name="connsiteX4322" fmla="*/ 10395813 w 10502838"/>
              <a:gd name="connsiteY4322" fmla="*/ 988340 h 6860376"/>
              <a:gd name="connsiteX4323" fmla="*/ 10502838 w 10502838"/>
              <a:gd name="connsiteY4323" fmla="*/ 988340 h 6860376"/>
              <a:gd name="connsiteX4324" fmla="*/ 10502838 w 10502838"/>
              <a:gd name="connsiteY4324" fmla="*/ 1034975 h 6860376"/>
              <a:gd name="connsiteX4325" fmla="*/ 10395813 w 10502838"/>
              <a:gd name="connsiteY4325" fmla="*/ 1034975 h 6860376"/>
              <a:gd name="connsiteX4326" fmla="*/ 10395813 w 10502838"/>
              <a:gd name="connsiteY4326" fmla="*/ 1142002 h 6860376"/>
              <a:gd name="connsiteX4327" fmla="*/ 10348579 w 10502838"/>
              <a:gd name="connsiteY4327" fmla="*/ 1142002 h 6860376"/>
              <a:gd name="connsiteX4328" fmla="*/ 10348579 w 10502838"/>
              <a:gd name="connsiteY4328" fmla="*/ 1034975 h 6860376"/>
              <a:gd name="connsiteX4329" fmla="*/ 10241553 w 10502838"/>
              <a:gd name="connsiteY4329" fmla="*/ 1034975 h 6860376"/>
              <a:gd name="connsiteX4330" fmla="*/ 10241553 w 10502838"/>
              <a:gd name="connsiteY4330" fmla="*/ 988340 h 6860376"/>
              <a:gd name="connsiteX4331" fmla="*/ 10348579 w 10502838"/>
              <a:gd name="connsiteY4331" fmla="*/ 988340 h 6860376"/>
              <a:gd name="connsiteX4332" fmla="*/ 9746486 w 10502838"/>
              <a:gd name="connsiteY4332" fmla="*/ 881314 h 6860376"/>
              <a:gd name="connsiteX4333" fmla="*/ 9793123 w 10502838"/>
              <a:gd name="connsiteY4333" fmla="*/ 881314 h 6860376"/>
              <a:gd name="connsiteX4334" fmla="*/ 9793123 w 10502838"/>
              <a:gd name="connsiteY4334" fmla="*/ 988340 h 6860376"/>
              <a:gd name="connsiteX4335" fmla="*/ 9900148 w 10502838"/>
              <a:gd name="connsiteY4335" fmla="*/ 988340 h 6860376"/>
              <a:gd name="connsiteX4336" fmla="*/ 9900148 w 10502838"/>
              <a:gd name="connsiteY4336" fmla="*/ 1034975 h 6860376"/>
              <a:gd name="connsiteX4337" fmla="*/ 9793123 w 10502838"/>
              <a:gd name="connsiteY4337" fmla="*/ 1034975 h 6860376"/>
              <a:gd name="connsiteX4338" fmla="*/ 9793123 w 10502838"/>
              <a:gd name="connsiteY4338" fmla="*/ 1142002 h 6860376"/>
              <a:gd name="connsiteX4339" fmla="*/ 9746486 w 10502838"/>
              <a:gd name="connsiteY4339" fmla="*/ 1142002 h 6860376"/>
              <a:gd name="connsiteX4340" fmla="*/ 9746486 w 10502838"/>
              <a:gd name="connsiteY4340" fmla="*/ 1034975 h 6860376"/>
              <a:gd name="connsiteX4341" fmla="*/ 9639460 w 10502838"/>
              <a:gd name="connsiteY4341" fmla="*/ 1034975 h 6860376"/>
              <a:gd name="connsiteX4342" fmla="*/ 9639460 w 10502838"/>
              <a:gd name="connsiteY4342" fmla="*/ 988340 h 6860376"/>
              <a:gd name="connsiteX4343" fmla="*/ 9746486 w 10502838"/>
              <a:gd name="connsiteY4343" fmla="*/ 988340 h 6860376"/>
              <a:gd name="connsiteX4344" fmla="*/ 9143796 w 10502838"/>
              <a:gd name="connsiteY4344" fmla="*/ 881314 h 6860376"/>
              <a:gd name="connsiteX4345" fmla="*/ 9191030 w 10502838"/>
              <a:gd name="connsiteY4345" fmla="*/ 881314 h 6860376"/>
              <a:gd name="connsiteX4346" fmla="*/ 9191030 w 10502838"/>
              <a:gd name="connsiteY4346" fmla="*/ 988340 h 6860376"/>
              <a:gd name="connsiteX4347" fmla="*/ 9298055 w 10502838"/>
              <a:gd name="connsiteY4347" fmla="*/ 988340 h 6860376"/>
              <a:gd name="connsiteX4348" fmla="*/ 9298055 w 10502838"/>
              <a:gd name="connsiteY4348" fmla="*/ 1034975 h 6860376"/>
              <a:gd name="connsiteX4349" fmla="*/ 9191030 w 10502838"/>
              <a:gd name="connsiteY4349" fmla="*/ 1034975 h 6860376"/>
              <a:gd name="connsiteX4350" fmla="*/ 9191030 w 10502838"/>
              <a:gd name="connsiteY4350" fmla="*/ 1142002 h 6860376"/>
              <a:gd name="connsiteX4351" fmla="*/ 9143796 w 10502838"/>
              <a:gd name="connsiteY4351" fmla="*/ 1142002 h 6860376"/>
              <a:gd name="connsiteX4352" fmla="*/ 9143796 w 10502838"/>
              <a:gd name="connsiteY4352" fmla="*/ 1034975 h 6860376"/>
              <a:gd name="connsiteX4353" fmla="*/ 9036770 w 10502838"/>
              <a:gd name="connsiteY4353" fmla="*/ 1034975 h 6860376"/>
              <a:gd name="connsiteX4354" fmla="*/ 9036770 w 10502838"/>
              <a:gd name="connsiteY4354" fmla="*/ 988340 h 6860376"/>
              <a:gd name="connsiteX4355" fmla="*/ 9143796 w 10502838"/>
              <a:gd name="connsiteY4355" fmla="*/ 988340 h 6860376"/>
              <a:gd name="connsiteX4356" fmla="*/ 8541105 w 10502838"/>
              <a:gd name="connsiteY4356" fmla="*/ 881314 h 6860376"/>
              <a:gd name="connsiteX4357" fmla="*/ 8588339 w 10502838"/>
              <a:gd name="connsiteY4357" fmla="*/ 881314 h 6860376"/>
              <a:gd name="connsiteX4358" fmla="*/ 8588339 w 10502838"/>
              <a:gd name="connsiteY4358" fmla="*/ 988340 h 6860376"/>
              <a:gd name="connsiteX4359" fmla="*/ 8695365 w 10502838"/>
              <a:gd name="connsiteY4359" fmla="*/ 988340 h 6860376"/>
              <a:gd name="connsiteX4360" fmla="*/ 8695365 w 10502838"/>
              <a:gd name="connsiteY4360" fmla="*/ 1034975 h 6860376"/>
              <a:gd name="connsiteX4361" fmla="*/ 8588339 w 10502838"/>
              <a:gd name="connsiteY4361" fmla="*/ 1034975 h 6860376"/>
              <a:gd name="connsiteX4362" fmla="*/ 8588339 w 10502838"/>
              <a:gd name="connsiteY4362" fmla="*/ 1142002 h 6860376"/>
              <a:gd name="connsiteX4363" fmla="*/ 8541105 w 10502838"/>
              <a:gd name="connsiteY4363" fmla="*/ 1142002 h 6860376"/>
              <a:gd name="connsiteX4364" fmla="*/ 8541105 w 10502838"/>
              <a:gd name="connsiteY4364" fmla="*/ 1034975 h 6860376"/>
              <a:gd name="connsiteX4365" fmla="*/ 8434079 w 10502838"/>
              <a:gd name="connsiteY4365" fmla="*/ 1034975 h 6860376"/>
              <a:gd name="connsiteX4366" fmla="*/ 8434079 w 10502838"/>
              <a:gd name="connsiteY4366" fmla="*/ 988340 h 6860376"/>
              <a:gd name="connsiteX4367" fmla="*/ 8541105 w 10502838"/>
              <a:gd name="connsiteY4367" fmla="*/ 988340 h 6860376"/>
              <a:gd name="connsiteX4368" fmla="*/ 7939012 w 10502838"/>
              <a:gd name="connsiteY4368" fmla="*/ 881314 h 6860376"/>
              <a:gd name="connsiteX4369" fmla="*/ 7985648 w 10502838"/>
              <a:gd name="connsiteY4369" fmla="*/ 881314 h 6860376"/>
              <a:gd name="connsiteX4370" fmla="*/ 7985648 w 10502838"/>
              <a:gd name="connsiteY4370" fmla="*/ 988340 h 6860376"/>
              <a:gd name="connsiteX4371" fmla="*/ 8092674 w 10502838"/>
              <a:gd name="connsiteY4371" fmla="*/ 988340 h 6860376"/>
              <a:gd name="connsiteX4372" fmla="*/ 8092674 w 10502838"/>
              <a:gd name="connsiteY4372" fmla="*/ 1034975 h 6860376"/>
              <a:gd name="connsiteX4373" fmla="*/ 7985648 w 10502838"/>
              <a:gd name="connsiteY4373" fmla="*/ 1034975 h 6860376"/>
              <a:gd name="connsiteX4374" fmla="*/ 7985648 w 10502838"/>
              <a:gd name="connsiteY4374" fmla="*/ 1142002 h 6860376"/>
              <a:gd name="connsiteX4375" fmla="*/ 7939012 w 10502838"/>
              <a:gd name="connsiteY4375" fmla="*/ 1142002 h 6860376"/>
              <a:gd name="connsiteX4376" fmla="*/ 7939012 w 10502838"/>
              <a:gd name="connsiteY4376" fmla="*/ 1034975 h 6860376"/>
              <a:gd name="connsiteX4377" fmla="*/ 7831986 w 10502838"/>
              <a:gd name="connsiteY4377" fmla="*/ 1034975 h 6860376"/>
              <a:gd name="connsiteX4378" fmla="*/ 7831986 w 10502838"/>
              <a:gd name="connsiteY4378" fmla="*/ 988340 h 6860376"/>
              <a:gd name="connsiteX4379" fmla="*/ 7939012 w 10502838"/>
              <a:gd name="connsiteY4379" fmla="*/ 988340 h 6860376"/>
              <a:gd name="connsiteX4380" fmla="*/ 7336321 w 10502838"/>
              <a:gd name="connsiteY4380" fmla="*/ 881314 h 6860376"/>
              <a:gd name="connsiteX4381" fmla="*/ 7383555 w 10502838"/>
              <a:gd name="connsiteY4381" fmla="*/ 881314 h 6860376"/>
              <a:gd name="connsiteX4382" fmla="*/ 7383555 w 10502838"/>
              <a:gd name="connsiteY4382" fmla="*/ 988340 h 6860376"/>
              <a:gd name="connsiteX4383" fmla="*/ 7490581 w 10502838"/>
              <a:gd name="connsiteY4383" fmla="*/ 988340 h 6860376"/>
              <a:gd name="connsiteX4384" fmla="*/ 7490581 w 10502838"/>
              <a:gd name="connsiteY4384" fmla="*/ 1034975 h 6860376"/>
              <a:gd name="connsiteX4385" fmla="*/ 7383555 w 10502838"/>
              <a:gd name="connsiteY4385" fmla="*/ 1034975 h 6860376"/>
              <a:gd name="connsiteX4386" fmla="*/ 7383555 w 10502838"/>
              <a:gd name="connsiteY4386" fmla="*/ 1142002 h 6860376"/>
              <a:gd name="connsiteX4387" fmla="*/ 7336321 w 10502838"/>
              <a:gd name="connsiteY4387" fmla="*/ 1142002 h 6860376"/>
              <a:gd name="connsiteX4388" fmla="*/ 7336321 w 10502838"/>
              <a:gd name="connsiteY4388" fmla="*/ 1034975 h 6860376"/>
              <a:gd name="connsiteX4389" fmla="*/ 7229295 w 10502838"/>
              <a:gd name="connsiteY4389" fmla="*/ 1034975 h 6860376"/>
              <a:gd name="connsiteX4390" fmla="*/ 7229295 w 10502838"/>
              <a:gd name="connsiteY4390" fmla="*/ 988340 h 6860376"/>
              <a:gd name="connsiteX4391" fmla="*/ 7336321 w 10502838"/>
              <a:gd name="connsiteY4391" fmla="*/ 988340 h 6860376"/>
              <a:gd name="connsiteX4392" fmla="*/ 6734228 w 10502838"/>
              <a:gd name="connsiteY4392" fmla="*/ 881314 h 6860376"/>
              <a:gd name="connsiteX4393" fmla="*/ 6780864 w 10502838"/>
              <a:gd name="connsiteY4393" fmla="*/ 881314 h 6860376"/>
              <a:gd name="connsiteX4394" fmla="*/ 6780864 w 10502838"/>
              <a:gd name="connsiteY4394" fmla="*/ 988340 h 6860376"/>
              <a:gd name="connsiteX4395" fmla="*/ 6887890 w 10502838"/>
              <a:gd name="connsiteY4395" fmla="*/ 988340 h 6860376"/>
              <a:gd name="connsiteX4396" fmla="*/ 6887890 w 10502838"/>
              <a:gd name="connsiteY4396" fmla="*/ 1034975 h 6860376"/>
              <a:gd name="connsiteX4397" fmla="*/ 6780864 w 10502838"/>
              <a:gd name="connsiteY4397" fmla="*/ 1034975 h 6860376"/>
              <a:gd name="connsiteX4398" fmla="*/ 6780864 w 10502838"/>
              <a:gd name="connsiteY4398" fmla="*/ 1142002 h 6860376"/>
              <a:gd name="connsiteX4399" fmla="*/ 6734228 w 10502838"/>
              <a:gd name="connsiteY4399" fmla="*/ 1142002 h 6860376"/>
              <a:gd name="connsiteX4400" fmla="*/ 6734228 w 10502838"/>
              <a:gd name="connsiteY4400" fmla="*/ 1034975 h 6860376"/>
              <a:gd name="connsiteX4401" fmla="*/ 6627202 w 10502838"/>
              <a:gd name="connsiteY4401" fmla="*/ 1034975 h 6860376"/>
              <a:gd name="connsiteX4402" fmla="*/ 6627202 w 10502838"/>
              <a:gd name="connsiteY4402" fmla="*/ 988340 h 6860376"/>
              <a:gd name="connsiteX4403" fmla="*/ 6734228 w 10502838"/>
              <a:gd name="connsiteY4403" fmla="*/ 988340 h 6860376"/>
              <a:gd name="connsiteX4404" fmla="*/ 6131537 w 10502838"/>
              <a:gd name="connsiteY4404" fmla="*/ 881314 h 6860376"/>
              <a:gd name="connsiteX4405" fmla="*/ 6178771 w 10502838"/>
              <a:gd name="connsiteY4405" fmla="*/ 881314 h 6860376"/>
              <a:gd name="connsiteX4406" fmla="*/ 6178771 w 10502838"/>
              <a:gd name="connsiteY4406" fmla="*/ 988340 h 6860376"/>
              <a:gd name="connsiteX4407" fmla="*/ 6285797 w 10502838"/>
              <a:gd name="connsiteY4407" fmla="*/ 988340 h 6860376"/>
              <a:gd name="connsiteX4408" fmla="*/ 6285797 w 10502838"/>
              <a:gd name="connsiteY4408" fmla="*/ 1034975 h 6860376"/>
              <a:gd name="connsiteX4409" fmla="*/ 6178771 w 10502838"/>
              <a:gd name="connsiteY4409" fmla="*/ 1034975 h 6860376"/>
              <a:gd name="connsiteX4410" fmla="*/ 6178771 w 10502838"/>
              <a:gd name="connsiteY4410" fmla="*/ 1142002 h 6860376"/>
              <a:gd name="connsiteX4411" fmla="*/ 6131537 w 10502838"/>
              <a:gd name="connsiteY4411" fmla="*/ 1142002 h 6860376"/>
              <a:gd name="connsiteX4412" fmla="*/ 6131537 w 10502838"/>
              <a:gd name="connsiteY4412" fmla="*/ 1034975 h 6860376"/>
              <a:gd name="connsiteX4413" fmla="*/ 6024511 w 10502838"/>
              <a:gd name="connsiteY4413" fmla="*/ 1034975 h 6860376"/>
              <a:gd name="connsiteX4414" fmla="*/ 6024511 w 10502838"/>
              <a:gd name="connsiteY4414" fmla="*/ 988340 h 6860376"/>
              <a:gd name="connsiteX4415" fmla="*/ 6131537 w 10502838"/>
              <a:gd name="connsiteY4415" fmla="*/ 988340 h 6860376"/>
              <a:gd name="connsiteX4416" fmla="*/ 5528846 w 10502838"/>
              <a:gd name="connsiteY4416" fmla="*/ 881314 h 6860376"/>
              <a:gd name="connsiteX4417" fmla="*/ 5576080 w 10502838"/>
              <a:gd name="connsiteY4417" fmla="*/ 881314 h 6860376"/>
              <a:gd name="connsiteX4418" fmla="*/ 5576080 w 10502838"/>
              <a:gd name="connsiteY4418" fmla="*/ 988340 h 6860376"/>
              <a:gd name="connsiteX4419" fmla="*/ 5683106 w 10502838"/>
              <a:gd name="connsiteY4419" fmla="*/ 988340 h 6860376"/>
              <a:gd name="connsiteX4420" fmla="*/ 5683106 w 10502838"/>
              <a:gd name="connsiteY4420" fmla="*/ 1034975 h 6860376"/>
              <a:gd name="connsiteX4421" fmla="*/ 5576080 w 10502838"/>
              <a:gd name="connsiteY4421" fmla="*/ 1034975 h 6860376"/>
              <a:gd name="connsiteX4422" fmla="*/ 5576080 w 10502838"/>
              <a:gd name="connsiteY4422" fmla="*/ 1142002 h 6860376"/>
              <a:gd name="connsiteX4423" fmla="*/ 5528846 w 10502838"/>
              <a:gd name="connsiteY4423" fmla="*/ 1142002 h 6860376"/>
              <a:gd name="connsiteX4424" fmla="*/ 5528846 w 10502838"/>
              <a:gd name="connsiteY4424" fmla="*/ 1034975 h 6860376"/>
              <a:gd name="connsiteX4425" fmla="*/ 5421820 w 10502838"/>
              <a:gd name="connsiteY4425" fmla="*/ 1034975 h 6860376"/>
              <a:gd name="connsiteX4426" fmla="*/ 5421820 w 10502838"/>
              <a:gd name="connsiteY4426" fmla="*/ 988340 h 6860376"/>
              <a:gd name="connsiteX4427" fmla="*/ 5528846 w 10502838"/>
              <a:gd name="connsiteY4427" fmla="*/ 988340 h 6860376"/>
              <a:gd name="connsiteX4428" fmla="*/ 4926753 w 10502838"/>
              <a:gd name="connsiteY4428" fmla="*/ 881314 h 6860376"/>
              <a:gd name="connsiteX4429" fmla="*/ 4973389 w 10502838"/>
              <a:gd name="connsiteY4429" fmla="*/ 881314 h 6860376"/>
              <a:gd name="connsiteX4430" fmla="*/ 4973389 w 10502838"/>
              <a:gd name="connsiteY4430" fmla="*/ 988340 h 6860376"/>
              <a:gd name="connsiteX4431" fmla="*/ 5080415 w 10502838"/>
              <a:gd name="connsiteY4431" fmla="*/ 988340 h 6860376"/>
              <a:gd name="connsiteX4432" fmla="*/ 5080415 w 10502838"/>
              <a:gd name="connsiteY4432" fmla="*/ 1034975 h 6860376"/>
              <a:gd name="connsiteX4433" fmla="*/ 4973389 w 10502838"/>
              <a:gd name="connsiteY4433" fmla="*/ 1034975 h 6860376"/>
              <a:gd name="connsiteX4434" fmla="*/ 4973389 w 10502838"/>
              <a:gd name="connsiteY4434" fmla="*/ 1142002 h 6860376"/>
              <a:gd name="connsiteX4435" fmla="*/ 4926753 w 10502838"/>
              <a:gd name="connsiteY4435" fmla="*/ 1142002 h 6860376"/>
              <a:gd name="connsiteX4436" fmla="*/ 4926753 w 10502838"/>
              <a:gd name="connsiteY4436" fmla="*/ 1034975 h 6860376"/>
              <a:gd name="connsiteX4437" fmla="*/ 4819727 w 10502838"/>
              <a:gd name="connsiteY4437" fmla="*/ 1034975 h 6860376"/>
              <a:gd name="connsiteX4438" fmla="*/ 4819727 w 10502838"/>
              <a:gd name="connsiteY4438" fmla="*/ 988340 h 6860376"/>
              <a:gd name="connsiteX4439" fmla="*/ 4926753 w 10502838"/>
              <a:gd name="connsiteY4439" fmla="*/ 988340 h 6860376"/>
              <a:gd name="connsiteX4440" fmla="*/ 4324063 w 10502838"/>
              <a:gd name="connsiteY4440" fmla="*/ 881314 h 6860376"/>
              <a:gd name="connsiteX4441" fmla="*/ 4371297 w 10502838"/>
              <a:gd name="connsiteY4441" fmla="*/ 881314 h 6860376"/>
              <a:gd name="connsiteX4442" fmla="*/ 4371297 w 10502838"/>
              <a:gd name="connsiteY4442" fmla="*/ 988340 h 6860376"/>
              <a:gd name="connsiteX4443" fmla="*/ 4478323 w 10502838"/>
              <a:gd name="connsiteY4443" fmla="*/ 988340 h 6860376"/>
              <a:gd name="connsiteX4444" fmla="*/ 4478323 w 10502838"/>
              <a:gd name="connsiteY4444" fmla="*/ 1034975 h 6860376"/>
              <a:gd name="connsiteX4445" fmla="*/ 4371297 w 10502838"/>
              <a:gd name="connsiteY4445" fmla="*/ 1034975 h 6860376"/>
              <a:gd name="connsiteX4446" fmla="*/ 4371297 w 10502838"/>
              <a:gd name="connsiteY4446" fmla="*/ 1142002 h 6860376"/>
              <a:gd name="connsiteX4447" fmla="*/ 4324063 w 10502838"/>
              <a:gd name="connsiteY4447" fmla="*/ 1142002 h 6860376"/>
              <a:gd name="connsiteX4448" fmla="*/ 4324063 w 10502838"/>
              <a:gd name="connsiteY4448" fmla="*/ 1034975 h 6860376"/>
              <a:gd name="connsiteX4449" fmla="*/ 4217037 w 10502838"/>
              <a:gd name="connsiteY4449" fmla="*/ 1034975 h 6860376"/>
              <a:gd name="connsiteX4450" fmla="*/ 4217037 w 10502838"/>
              <a:gd name="connsiteY4450" fmla="*/ 988340 h 6860376"/>
              <a:gd name="connsiteX4451" fmla="*/ 4324063 w 10502838"/>
              <a:gd name="connsiteY4451" fmla="*/ 988340 h 6860376"/>
              <a:gd name="connsiteX4452" fmla="*/ 3721970 w 10502838"/>
              <a:gd name="connsiteY4452" fmla="*/ 881314 h 6860376"/>
              <a:gd name="connsiteX4453" fmla="*/ 3768606 w 10502838"/>
              <a:gd name="connsiteY4453" fmla="*/ 881314 h 6860376"/>
              <a:gd name="connsiteX4454" fmla="*/ 3768606 w 10502838"/>
              <a:gd name="connsiteY4454" fmla="*/ 988340 h 6860376"/>
              <a:gd name="connsiteX4455" fmla="*/ 3875632 w 10502838"/>
              <a:gd name="connsiteY4455" fmla="*/ 988340 h 6860376"/>
              <a:gd name="connsiteX4456" fmla="*/ 3875632 w 10502838"/>
              <a:gd name="connsiteY4456" fmla="*/ 1034975 h 6860376"/>
              <a:gd name="connsiteX4457" fmla="*/ 3768606 w 10502838"/>
              <a:gd name="connsiteY4457" fmla="*/ 1034975 h 6860376"/>
              <a:gd name="connsiteX4458" fmla="*/ 3768606 w 10502838"/>
              <a:gd name="connsiteY4458" fmla="*/ 1142002 h 6860376"/>
              <a:gd name="connsiteX4459" fmla="*/ 3721970 w 10502838"/>
              <a:gd name="connsiteY4459" fmla="*/ 1142002 h 6860376"/>
              <a:gd name="connsiteX4460" fmla="*/ 3721970 w 10502838"/>
              <a:gd name="connsiteY4460" fmla="*/ 1034975 h 6860376"/>
              <a:gd name="connsiteX4461" fmla="*/ 3614944 w 10502838"/>
              <a:gd name="connsiteY4461" fmla="*/ 1034975 h 6860376"/>
              <a:gd name="connsiteX4462" fmla="*/ 3614944 w 10502838"/>
              <a:gd name="connsiteY4462" fmla="*/ 988340 h 6860376"/>
              <a:gd name="connsiteX4463" fmla="*/ 3721970 w 10502838"/>
              <a:gd name="connsiteY4463" fmla="*/ 988340 h 6860376"/>
              <a:gd name="connsiteX4464" fmla="*/ 3119333 w 10502838"/>
              <a:gd name="connsiteY4464" fmla="*/ 881314 h 6860376"/>
              <a:gd name="connsiteX4465" fmla="*/ 3166568 w 10502838"/>
              <a:gd name="connsiteY4465" fmla="*/ 881314 h 6860376"/>
              <a:gd name="connsiteX4466" fmla="*/ 3166568 w 10502838"/>
              <a:gd name="connsiteY4466" fmla="*/ 988340 h 6860376"/>
              <a:gd name="connsiteX4467" fmla="*/ 3273594 w 10502838"/>
              <a:gd name="connsiteY4467" fmla="*/ 988340 h 6860376"/>
              <a:gd name="connsiteX4468" fmla="*/ 3273594 w 10502838"/>
              <a:gd name="connsiteY4468" fmla="*/ 1034975 h 6860376"/>
              <a:gd name="connsiteX4469" fmla="*/ 3166568 w 10502838"/>
              <a:gd name="connsiteY4469" fmla="*/ 1034975 h 6860376"/>
              <a:gd name="connsiteX4470" fmla="*/ 3166568 w 10502838"/>
              <a:gd name="connsiteY4470" fmla="*/ 1142002 h 6860376"/>
              <a:gd name="connsiteX4471" fmla="*/ 3119333 w 10502838"/>
              <a:gd name="connsiteY4471" fmla="*/ 1142002 h 6860376"/>
              <a:gd name="connsiteX4472" fmla="*/ 3119333 w 10502838"/>
              <a:gd name="connsiteY4472" fmla="*/ 1034975 h 6860376"/>
              <a:gd name="connsiteX4473" fmla="*/ 3012304 w 10502838"/>
              <a:gd name="connsiteY4473" fmla="*/ 1034975 h 6860376"/>
              <a:gd name="connsiteX4474" fmla="*/ 3012304 w 10502838"/>
              <a:gd name="connsiteY4474" fmla="*/ 988340 h 6860376"/>
              <a:gd name="connsiteX4475" fmla="*/ 3119333 w 10502838"/>
              <a:gd name="connsiteY4475" fmla="*/ 988340 h 6860376"/>
              <a:gd name="connsiteX4476" fmla="*/ 2516633 w 10502838"/>
              <a:gd name="connsiteY4476" fmla="*/ 881314 h 6860376"/>
              <a:gd name="connsiteX4477" fmla="*/ 2563869 w 10502838"/>
              <a:gd name="connsiteY4477" fmla="*/ 881314 h 6860376"/>
              <a:gd name="connsiteX4478" fmla="*/ 2563869 w 10502838"/>
              <a:gd name="connsiteY4478" fmla="*/ 988340 h 6860376"/>
              <a:gd name="connsiteX4479" fmla="*/ 2670896 w 10502838"/>
              <a:gd name="connsiteY4479" fmla="*/ 988340 h 6860376"/>
              <a:gd name="connsiteX4480" fmla="*/ 2670896 w 10502838"/>
              <a:gd name="connsiteY4480" fmla="*/ 1034975 h 6860376"/>
              <a:gd name="connsiteX4481" fmla="*/ 2563869 w 10502838"/>
              <a:gd name="connsiteY4481" fmla="*/ 1034975 h 6860376"/>
              <a:gd name="connsiteX4482" fmla="*/ 2563869 w 10502838"/>
              <a:gd name="connsiteY4482" fmla="*/ 1142002 h 6860376"/>
              <a:gd name="connsiteX4483" fmla="*/ 2516633 w 10502838"/>
              <a:gd name="connsiteY4483" fmla="*/ 1142002 h 6860376"/>
              <a:gd name="connsiteX4484" fmla="*/ 2516633 w 10502838"/>
              <a:gd name="connsiteY4484" fmla="*/ 1034975 h 6860376"/>
              <a:gd name="connsiteX4485" fmla="*/ 2409605 w 10502838"/>
              <a:gd name="connsiteY4485" fmla="*/ 1034975 h 6860376"/>
              <a:gd name="connsiteX4486" fmla="*/ 2409605 w 10502838"/>
              <a:gd name="connsiteY4486" fmla="*/ 988340 h 6860376"/>
              <a:gd name="connsiteX4487" fmla="*/ 2516633 w 10502838"/>
              <a:gd name="connsiteY4487" fmla="*/ 988340 h 6860376"/>
              <a:gd name="connsiteX4488" fmla="*/ 1914534 w 10502838"/>
              <a:gd name="connsiteY4488" fmla="*/ 881314 h 6860376"/>
              <a:gd name="connsiteX4489" fmla="*/ 1961170 w 10502838"/>
              <a:gd name="connsiteY4489" fmla="*/ 881314 h 6860376"/>
              <a:gd name="connsiteX4490" fmla="*/ 1961170 w 10502838"/>
              <a:gd name="connsiteY4490" fmla="*/ 988340 h 6860376"/>
              <a:gd name="connsiteX4491" fmla="*/ 2068196 w 10502838"/>
              <a:gd name="connsiteY4491" fmla="*/ 988340 h 6860376"/>
              <a:gd name="connsiteX4492" fmla="*/ 2068196 w 10502838"/>
              <a:gd name="connsiteY4492" fmla="*/ 1034975 h 6860376"/>
              <a:gd name="connsiteX4493" fmla="*/ 1961170 w 10502838"/>
              <a:gd name="connsiteY4493" fmla="*/ 1034975 h 6860376"/>
              <a:gd name="connsiteX4494" fmla="*/ 1961170 w 10502838"/>
              <a:gd name="connsiteY4494" fmla="*/ 1142002 h 6860376"/>
              <a:gd name="connsiteX4495" fmla="*/ 1914534 w 10502838"/>
              <a:gd name="connsiteY4495" fmla="*/ 1142002 h 6860376"/>
              <a:gd name="connsiteX4496" fmla="*/ 1914534 w 10502838"/>
              <a:gd name="connsiteY4496" fmla="*/ 1034975 h 6860376"/>
              <a:gd name="connsiteX4497" fmla="*/ 1807505 w 10502838"/>
              <a:gd name="connsiteY4497" fmla="*/ 1034975 h 6860376"/>
              <a:gd name="connsiteX4498" fmla="*/ 1807505 w 10502838"/>
              <a:gd name="connsiteY4498" fmla="*/ 988340 h 6860376"/>
              <a:gd name="connsiteX4499" fmla="*/ 1914534 w 10502838"/>
              <a:gd name="connsiteY4499" fmla="*/ 988340 h 6860376"/>
              <a:gd name="connsiteX4500" fmla="*/ 1311833 w 10502838"/>
              <a:gd name="connsiteY4500" fmla="*/ 881314 h 6860376"/>
              <a:gd name="connsiteX4501" fmla="*/ 1359068 w 10502838"/>
              <a:gd name="connsiteY4501" fmla="*/ 881314 h 6860376"/>
              <a:gd name="connsiteX4502" fmla="*/ 1359068 w 10502838"/>
              <a:gd name="connsiteY4502" fmla="*/ 988340 h 6860376"/>
              <a:gd name="connsiteX4503" fmla="*/ 1466097 w 10502838"/>
              <a:gd name="connsiteY4503" fmla="*/ 988340 h 6860376"/>
              <a:gd name="connsiteX4504" fmla="*/ 1466097 w 10502838"/>
              <a:gd name="connsiteY4504" fmla="*/ 1034975 h 6860376"/>
              <a:gd name="connsiteX4505" fmla="*/ 1359068 w 10502838"/>
              <a:gd name="connsiteY4505" fmla="*/ 1034975 h 6860376"/>
              <a:gd name="connsiteX4506" fmla="*/ 1359068 w 10502838"/>
              <a:gd name="connsiteY4506" fmla="*/ 1142002 h 6860376"/>
              <a:gd name="connsiteX4507" fmla="*/ 1311833 w 10502838"/>
              <a:gd name="connsiteY4507" fmla="*/ 1142002 h 6860376"/>
              <a:gd name="connsiteX4508" fmla="*/ 1311833 w 10502838"/>
              <a:gd name="connsiteY4508" fmla="*/ 1034975 h 6860376"/>
              <a:gd name="connsiteX4509" fmla="*/ 1204812 w 10502838"/>
              <a:gd name="connsiteY4509" fmla="*/ 1034975 h 6860376"/>
              <a:gd name="connsiteX4510" fmla="*/ 1204812 w 10502838"/>
              <a:gd name="connsiteY4510" fmla="*/ 988340 h 6860376"/>
              <a:gd name="connsiteX4511" fmla="*/ 1311833 w 10502838"/>
              <a:gd name="connsiteY4511" fmla="*/ 988340 h 6860376"/>
              <a:gd name="connsiteX4512" fmla="*/ 709746 w 10502838"/>
              <a:gd name="connsiteY4512" fmla="*/ 881314 h 6860376"/>
              <a:gd name="connsiteX4513" fmla="*/ 756383 w 10502838"/>
              <a:gd name="connsiteY4513" fmla="*/ 881314 h 6860376"/>
              <a:gd name="connsiteX4514" fmla="*/ 756383 w 10502838"/>
              <a:gd name="connsiteY4514" fmla="*/ 988340 h 6860376"/>
              <a:gd name="connsiteX4515" fmla="*/ 863408 w 10502838"/>
              <a:gd name="connsiteY4515" fmla="*/ 988340 h 6860376"/>
              <a:gd name="connsiteX4516" fmla="*/ 863408 w 10502838"/>
              <a:gd name="connsiteY4516" fmla="*/ 1034975 h 6860376"/>
              <a:gd name="connsiteX4517" fmla="*/ 756383 w 10502838"/>
              <a:gd name="connsiteY4517" fmla="*/ 1034975 h 6860376"/>
              <a:gd name="connsiteX4518" fmla="*/ 756383 w 10502838"/>
              <a:gd name="connsiteY4518" fmla="*/ 1142002 h 6860376"/>
              <a:gd name="connsiteX4519" fmla="*/ 709746 w 10502838"/>
              <a:gd name="connsiteY4519" fmla="*/ 1142002 h 6860376"/>
              <a:gd name="connsiteX4520" fmla="*/ 709746 w 10502838"/>
              <a:gd name="connsiteY4520" fmla="*/ 1034975 h 6860376"/>
              <a:gd name="connsiteX4521" fmla="*/ 602721 w 10502838"/>
              <a:gd name="connsiteY4521" fmla="*/ 1034975 h 6860376"/>
              <a:gd name="connsiteX4522" fmla="*/ 602721 w 10502838"/>
              <a:gd name="connsiteY4522" fmla="*/ 988340 h 6860376"/>
              <a:gd name="connsiteX4523" fmla="*/ 709746 w 10502838"/>
              <a:gd name="connsiteY4523" fmla="*/ 988340 h 6860376"/>
              <a:gd name="connsiteX4524" fmla="*/ 107056 w 10502838"/>
              <a:gd name="connsiteY4524" fmla="*/ 881314 h 6860376"/>
              <a:gd name="connsiteX4525" fmla="*/ 154291 w 10502838"/>
              <a:gd name="connsiteY4525" fmla="*/ 881314 h 6860376"/>
              <a:gd name="connsiteX4526" fmla="*/ 154291 w 10502838"/>
              <a:gd name="connsiteY4526" fmla="*/ 988340 h 6860376"/>
              <a:gd name="connsiteX4527" fmla="*/ 261317 w 10502838"/>
              <a:gd name="connsiteY4527" fmla="*/ 988340 h 6860376"/>
              <a:gd name="connsiteX4528" fmla="*/ 261317 w 10502838"/>
              <a:gd name="connsiteY4528" fmla="*/ 1034975 h 6860376"/>
              <a:gd name="connsiteX4529" fmla="*/ 154291 w 10502838"/>
              <a:gd name="connsiteY4529" fmla="*/ 1034975 h 6860376"/>
              <a:gd name="connsiteX4530" fmla="*/ 154291 w 10502838"/>
              <a:gd name="connsiteY4530" fmla="*/ 1142002 h 6860376"/>
              <a:gd name="connsiteX4531" fmla="*/ 107056 w 10502838"/>
              <a:gd name="connsiteY4531" fmla="*/ 1142002 h 6860376"/>
              <a:gd name="connsiteX4532" fmla="*/ 107056 w 10502838"/>
              <a:gd name="connsiteY4532" fmla="*/ 1034975 h 6860376"/>
              <a:gd name="connsiteX4533" fmla="*/ 32 w 10502838"/>
              <a:gd name="connsiteY4533" fmla="*/ 1034975 h 6860376"/>
              <a:gd name="connsiteX4534" fmla="*/ 32 w 10502838"/>
              <a:gd name="connsiteY4534" fmla="*/ 988340 h 6860376"/>
              <a:gd name="connsiteX4535" fmla="*/ 107056 w 10502838"/>
              <a:gd name="connsiteY4535" fmla="*/ 988340 h 6860376"/>
              <a:gd name="connsiteX4536" fmla="*/ 10295963 w 10502838"/>
              <a:gd name="connsiteY4536" fmla="*/ 474737 h 6860376"/>
              <a:gd name="connsiteX4537" fmla="*/ 10275634 w 10502838"/>
              <a:gd name="connsiteY4537" fmla="*/ 495066 h 6860376"/>
              <a:gd name="connsiteX4538" fmla="*/ 10351568 w 10502838"/>
              <a:gd name="connsiteY4538" fmla="*/ 571001 h 6860376"/>
              <a:gd name="connsiteX4539" fmla="*/ 10275634 w 10502838"/>
              <a:gd name="connsiteY4539" fmla="*/ 646935 h 6860376"/>
              <a:gd name="connsiteX4540" fmla="*/ 10295963 w 10502838"/>
              <a:gd name="connsiteY4540" fmla="*/ 667264 h 6860376"/>
              <a:gd name="connsiteX4541" fmla="*/ 10371897 w 10502838"/>
              <a:gd name="connsiteY4541" fmla="*/ 591329 h 6860376"/>
              <a:gd name="connsiteX4542" fmla="*/ 10447831 w 10502838"/>
              <a:gd name="connsiteY4542" fmla="*/ 667264 h 6860376"/>
              <a:gd name="connsiteX4543" fmla="*/ 10468160 w 10502838"/>
              <a:gd name="connsiteY4543" fmla="*/ 646935 h 6860376"/>
              <a:gd name="connsiteX4544" fmla="*/ 10392226 w 10502838"/>
              <a:gd name="connsiteY4544" fmla="*/ 571001 h 6860376"/>
              <a:gd name="connsiteX4545" fmla="*/ 10468160 w 10502838"/>
              <a:gd name="connsiteY4545" fmla="*/ 495066 h 6860376"/>
              <a:gd name="connsiteX4546" fmla="*/ 10447831 w 10502838"/>
              <a:gd name="connsiteY4546" fmla="*/ 474737 h 6860376"/>
              <a:gd name="connsiteX4547" fmla="*/ 10371897 w 10502838"/>
              <a:gd name="connsiteY4547" fmla="*/ 550671 h 6860376"/>
              <a:gd name="connsiteX4548" fmla="*/ 9693870 w 10502838"/>
              <a:gd name="connsiteY4548" fmla="*/ 474737 h 6860376"/>
              <a:gd name="connsiteX4549" fmla="*/ 9673541 w 10502838"/>
              <a:gd name="connsiteY4549" fmla="*/ 495066 h 6860376"/>
              <a:gd name="connsiteX4550" fmla="*/ 9749475 w 10502838"/>
              <a:gd name="connsiteY4550" fmla="*/ 571001 h 6860376"/>
              <a:gd name="connsiteX4551" fmla="*/ 9673541 w 10502838"/>
              <a:gd name="connsiteY4551" fmla="*/ 646935 h 6860376"/>
              <a:gd name="connsiteX4552" fmla="*/ 9693870 w 10502838"/>
              <a:gd name="connsiteY4552" fmla="*/ 667264 h 6860376"/>
              <a:gd name="connsiteX4553" fmla="*/ 9769804 w 10502838"/>
              <a:gd name="connsiteY4553" fmla="*/ 591329 h 6860376"/>
              <a:gd name="connsiteX4554" fmla="*/ 9845738 w 10502838"/>
              <a:gd name="connsiteY4554" fmla="*/ 667264 h 6860376"/>
              <a:gd name="connsiteX4555" fmla="*/ 9866067 w 10502838"/>
              <a:gd name="connsiteY4555" fmla="*/ 646935 h 6860376"/>
              <a:gd name="connsiteX4556" fmla="*/ 9790133 w 10502838"/>
              <a:gd name="connsiteY4556" fmla="*/ 571001 h 6860376"/>
              <a:gd name="connsiteX4557" fmla="*/ 9866067 w 10502838"/>
              <a:gd name="connsiteY4557" fmla="*/ 495066 h 6860376"/>
              <a:gd name="connsiteX4558" fmla="*/ 9845738 w 10502838"/>
              <a:gd name="connsiteY4558" fmla="*/ 474737 h 6860376"/>
              <a:gd name="connsiteX4559" fmla="*/ 9769804 w 10502838"/>
              <a:gd name="connsiteY4559" fmla="*/ 550671 h 6860376"/>
              <a:gd name="connsiteX4560" fmla="*/ 9091179 w 10502838"/>
              <a:gd name="connsiteY4560" fmla="*/ 474737 h 6860376"/>
              <a:gd name="connsiteX4561" fmla="*/ 9070850 w 10502838"/>
              <a:gd name="connsiteY4561" fmla="*/ 495066 h 6860376"/>
              <a:gd name="connsiteX4562" fmla="*/ 9146785 w 10502838"/>
              <a:gd name="connsiteY4562" fmla="*/ 571001 h 6860376"/>
              <a:gd name="connsiteX4563" fmla="*/ 9070850 w 10502838"/>
              <a:gd name="connsiteY4563" fmla="*/ 646935 h 6860376"/>
              <a:gd name="connsiteX4564" fmla="*/ 9091179 w 10502838"/>
              <a:gd name="connsiteY4564" fmla="*/ 667264 h 6860376"/>
              <a:gd name="connsiteX4565" fmla="*/ 9167113 w 10502838"/>
              <a:gd name="connsiteY4565" fmla="*/ 591329 h 6860376"/>
              <a:gd name="connsiteX4566" fmla="*/ 9243048 w 10502838"/>
              <a:gd name="connsiteY4566" fmla="*/ 667264 h 6860376"/>
              <a:gd name="connsiteX4567" fmla="*/ 9263377 w 10502838"/>
              <a:gd name="connsiteY4567" fmla="*/ 646935 h 6860376"/>
              <a:gd name="connsiteX4568" fmla="*/ 9187442 w 10502838"/>
              <a:gd name="connsiteY4568" fmla="*/ 571001 h 6860376"/>
              <a:gd name="connsiteX4569" fmla="*/ 9263377 w 10502838"/>
              <a:gd name="connsiteY4569" fmla="*/ 495066 h 6860376"/>
              <a:gd name="connsiteX4570" fmla="*/ 9243048 w 10502838"/>
              <a:gd name="connsiteY4570" fmla="*/ 474737 h 6860376"/>
              <a:gd name="connsiteX4571" fmla="*/ 9167113 w 10502838"/>
              <a:gd name="connsiteY4571" fmla="*/ 550671 h 6860376"/>
              <a:gd name="connsiteX4572" fmla="*/ 8489086 w 10502838"/>
              <a:gd name="connsiteY4572" fmla="*/ 474737 h 6860376"/>
              <a:gd name="connsiteX4573" fmla="*/ 8468757 w 10502838"/>
              <a:gd name="connsiteY4573" fmla="*/ 495066 h 6860376"/>
              <a:gd name="connsiteX4574" fmla="*/ 8544691 w 10502838"/>
              <a:gd name="connsiteY4574" fmla="*/ 571001 h 6860376"/>
              <a:gd name="connsiteX4575" fmla="*/ 8468757 w 10502838"/>
              <a:gd name="connsiteY4575" fmla="*/ 646935 h 6860376"/>
              <a:gd name="connsiteX4576" fmla="*/ 8489086 w 10502838"/>
              <a:gd name="connsiteY4576" fmla="*/ 667264 h 6860376"/>
              <a:gd name="connsiteX4577" fmla="*/ 8565020 w 10502838"/>
              <a:gd name="connsiteY4577" fmla="*/ 591329 h 6860376"/>
              <a:gd name="connsiteX4578" fmla="*/ 8640954 w 10502838"/>
              <a:gd name="connsiteY4578" fmla="*/ 667264 h 6860376"/>
              <a:gd name="connsiteX4579" fmla="*/ 8661283 w 10502838"/>
              <a:gd name="connsiteY4579" fmla="*/ 646935 h 6860376"/>
              <a:gd name="connsiteX4580" fmla="*/ 8585349 w 10502838"/>
              <a:gd name="connsiteY4580" fmla="*/ 571001 h 6860376"/>
              <a:gd name="connsiteX4581" fmla="*/ 8661283 w 10502838"/>
              <a:gd name="connsiteY4581" fmla="*/ 495066 h 6860376"/>
              <a:gd name="connsiteX4582" fmla="*/ 8640954 w 10502838"/>
              <a:gd name="connsiteY4582" fmla="*/ 474737 h 6860376"/>
              <a:gd name="connsiteX4583" fmla="*/ 8565020 w 10502838"/>
              <a:gd name="connsiteY4583" fmla="*/ 550671 h 6860376"/>
              <a:gd name="connsiteX4584" fmla="*/ 7886396 w 10502838"/>
              <a:gd name="connsiteY4584" fmla="*/ 474737 h 6860376"/>
              <a:gd name="connsiteX4585" fmla="*/ 7866067 w 10502838"/>
              <a:gd name="connsiteY4585" fmla="*/ 495066 h 6860376"/>
              <a:gd name="connsiteX4586" fmla="*/ 7942001 w 10502838"/>
              <a:gd name="connsiteY4586" fmla="*/ 571001 h 6860376"/>
              <a:gd name="connsiteX4587" fmla="*/ 7866067 w 10502838"/>
              <a:gd name="connsiteY4587" fmla="*/ 646935 h 6860376"/>
              <a:gd name="connsiteX4588" fmla="*/ 7886396 w 10502838"/>
              <a:gd name="connsiteY4588" fmla="*/ 667264 h 6860376"/>
              <a:gd name="connsiteX4589" fmla="*/ 7962330 w 10502838"/>
              <a:gd name="connsiteY4589" fmla="*/ 591329 h 6860376"/>
              <a:gd name="connsiteX4590" fmla="*/ 8038264 w 10502838"/>
              <a:gd name="connsiteY4590" fmla="*/ 667264 h 6860376"/>
              <a:gd name="connsiteX4591" fmla="*/ 8058593 w 10502838"/>
              <a:gd name="connsiteY4591" fmla="*/ 646935 h 6860376"/>
              <a:gd name="connsiteX4592" fmla="*/ 7982659 w 10502838"/>
              <a:gd name="connsiteY4592" fmla="*/ 571001 h 6860376"/>
              <a:gd name="connsiteX4593" fmla="*/ 8058593 w 10502838"/>
              <a:gd name="connsiteY4593" fmla="*/ 495066 h 6860376"/>
              <a:gd name="connsiteX4594" fmla="*/ 8038264 w 10502838"/>
              <a:gd name="connsiteY4594" fmla="*/ 474737 h 6860376"/>
              <a:gd name="connsiteX4595" fmla="*/ 7962330 w 10502838"/>
              <a:gd name="connsiteY4595" fmla="*/ 550671 h 6860376"/>
              <a:gd name="connsiteX4596" fmla="*/ 7283705 w 10502838"/>
              <a:gd name="connsiteY4596" fmla="*/ 474737 h 6860376"/>
              <a:gd name="connsiteX4597" fmla="*/ 7263376 w 10502838"/>
              <a:gd name="connsiteY4597" fmla="*/ 495066 h 6860376"/>
              <a:gd name="connsiteX4598" fmla="*/ 7339310 w 10502838"/>
              <a:gd name="connsiteY4598" fmla="*/ 571001 h 6860376"/>
              <a:gd name="connsiteX4599" fmla="*/ 7263376 w 10502838"/>
              <a:gd name="connsiteY4599" fmla="*/ 646935 h 6860376"/>
              <a:gd name="connsiteX4600" fmla="*/ 7283705 w 10502838"/>
              <a:gd name="connsiteY4600" fmla="*/ 667264 h 6860376"/>
              <a:gd name="connsiteX4601" fmla="*/ 7359639 w 10502838"/>
              <a:gd name="connsiteY4601" fmla="*/ 591329 h 6860376"/>
              <a:gd name="connsiteX4602" fmla="*/ 7435573 w 10502838"/>
              <a:gd name="connsiteY4602" fmla="*/ 667264 h 6860376"/>
              <a:gd name="connsiteX4603" fmla="*/ 7455902 w 10502838"/>
              <a:gd name="connsiteY4603" fmla="*/ 646935 h 6860376"/>
              <a:gd name="connsiteX4604" fmla="*/ 7379968 w 10502838"/>
              <a:gd name="connsiteY4604" fmla="*/ 571001 h 6860376"/>
              <a:gd name="connsiteX4605" fmla="*/ 7455902 w 10502838"/>
              <a:gd name="connsiteY4605" fmla="*/ 495066 h 6860376"/>
              <a:gd name="connsiteX4606" fmla="*/ 7435573 w 10502838"/>
              <a:gd name="connsiteY4606" fmla="*/ 474737 h 6860376"/>
              <a:gd name="connsiteX4607" fmla="*/ 7359639 w 10502838"/>
              <a:gd name="connsiteY4607" fmla="*/ 550671 h 6860376"/>
              <a:gd name="connsiteX4608" fmla="*/ 6681612 w 10502838"/>
              <a:gd name="connsiteY4608" fmla="*/ 474737 h 6860376"/>
              <a:gd name="connsiteX4609" fmla="*/ 6661283 w 10502838"/>
              <a:gd name="connsiteY4609" fmla="*/ 495066 h 6860376"/>
              <a:gd name="connsiteX4610" fmla="*/ 6737217 w 10502838"/>
              <a:gd name="connsiteY4610" fmla="*/ 571001 h 6860376"/>
              <a:gd name="connsiteX4611" fmla="*/ 6661283 w 10502838"/>
              <a:gd name="connsiteY4611" fmla="*/ 646935 h 6860376"/>
              <a:gd name="connsiteX4612" fmla="*/ 6681612 w 10502838"/>
              <a:gd name="connsiteY4612" fmla="*/ 667264 h 6860376"/>
              <a:gd name="connsiteX4613" fmla="*/ 6757546 w 10502838"/>
              <a:gd name="connsiteY4613" fmla="*/ 591329 h 6860376"/>
              <a:gd name="connsiteX4614" fmla="*/ 6833480 w 10502838"/>
              <a:gd name="connsiteY4614" fmla="*/ 667264 h 6860376"/>
              <a:gd name="connsiteX4615" fmla="*/ 6853809 w 10502838"/>
              <a:gd name="connsiteY4615" fmla="*/ 646935 h 6860376"/>
              <a:gd name="connsiteX4616" fmla="*/ 6777875 w 10502838"/>
              <a:gd name="connsiteY4616" fmla="*/ 571001 h 6860376"/>
              <a:gd name="connsiteX4617" fmla="*/ 6853809 w 10502838"/>
              <a:gd name="connsiteY4617" fmla="*/ 495066 h 6860376"/>
              <a:gd name="connsiteX4618" fmla="*/ 6833480 w 10502838"/>
              <a:gd name="connsiteY4618" fmla="*/ 474737 h 6860376"/>
              <a:gd name="connsiteX4619" fmla="*/ 6757546 w 10502838"/>
              <a:gd name="connsiteY4619" fmla="*/ 550671 h 6860376"/>
              <a:gd name="connsiteX4620" fmla="*/ 6078921 w 10502838"/>
              <a:gd name="connsiteY4620" fmla="*/ 474737 h 6860376"/>
              <a:gd name="connsiteX4621" fmla="*/ 6058592 w 10502838"/>
              <a:gd name="connsiteY4621" fmla="*/ 495066 h 6860376"/>
              <a:gd name="connsiteX4622" fmla="*/ 6134526 w 10502838"/>
              <a:gd name="connsiteY4622" fmla="*/ 571001 h 6860376"/>
              <a:gd name="connsiteX4623" fmla="*/ 6058592 w 10502838"/>
              <a:gd name="connsiteY4623" fmla="*/ 646935 h 6860376"/>
              <a:gd name="connsiteX4624" fmla="*/ 6078921 w 10502838"/>
              <a:gd name="connsiteY4624" fmla="*/ 667264 h 6860376"/>
              <a:gd name="connsiteX4625" fmla="*/ 6154855 w 10502838"/>
              <a:gd name="connsiteY4625" fmla="*/ 591329 h 6860376"/>
              <a:gd name="connsiteX4626" fmla="*/ 6230789 w 10502838"/>
              <a:gd name="connsiteY4626" fmla="*/ 667264 h 6860376"/>
              <a:gd name="connsiteX4627" fmla="*/ 6251118 w 10502838"/>
              <a:gd name="connsiteY4627" fmla="*/ 646935 h 6860376"/>
              <a:gd name="connsiteX4628" fmla="*/ 6175184 w 10502838"/>
              <a:gd name="connsiteY4628" fmla="*/ 571001 h 6860376"/>
              <a:gd name="connsiteX4629" fmla="*/ 6251118 w 10502838"/>
              <a:gd name="connsiteY4629" fmla="*/ 495066 h 6860376"/>
              <a:gd name="connsiteX4630" fmla="*/ 6230789 w 10502838"/>
              <a:gd name="connsiteY4630" fmla="*/ 474737 h 6860376"/>
              <a:gd name="connsiteX4631" fmla="*/ 6154855 w 10502838"/>
              <a:gd name="connsiteY4631" fmla="*/ 550671 h 6860376"/>
              <a:gd name="connsiteX4632" fmla="*/ 5476828 w 10502838"/>
              <a:gd name="connsiteY4632" fmla="*/ 474737 h 6860376"/>
              <a:gd name="connsiteX4633" fmla="*/ 5456499 w 10502838"/>
              <a:gd name="connsiteY4633" fmla="*/ 495066 h 6860376"/>
              <a:gd name="connsiteX4634" fmla="*/ 5532433 w 10502838"/>
              <a:gd name="connsiteY4634" fmla="*/ 571001 h 6860376"/>
              <a:gd name="connsiteX4635" fmla="*/ 5456499 w 10502838"/>
              <a:gd name="connsiteY4635" fmla="*/ 646935 h 6860376"/>
              <a:gd name="connsiteX4636" fmla="*/ 5476828 w 10502838"/>
              <a:gd name="connsiteY4636" fmla="*/ 667264 h 6860376"/>
              <a:gd name="connsiteX4637" fmla="*/ 5552762 w 10502838"/>
              <a:gd name="connsiteY4637" fmla="*/ 591329 h 6860376"/>
              <a:gd name="connsiteX4638" fmla="*/ 5628697 w 10502838"/>
              <a:gd name="connsiteY4638" fmla="*/ 667264 h 6860376"/>
              <a:gd name="connsiteX4639" fmla="*/ 5649025 w 10502838"/>
              <a:gd name="connsiteY4639" fmla="*/ 646935 h 6860376"/>
              <a:gd name="connsiteX4640" fmla="*/ 5573091 w 10502838"/>
              <a:gd name="connsiteY4640" fmla="*/ 571001 h 6860376"/>
              <a:gd name="connsiteX4641" fmla="*/ 5649025 w 10502838"/>
              <a:gd name="connsiteY4641" fmla="*/ 495066 h 6860376"/>
              <a:gd name="connsiteX4642" fmla="*/ 5628697 w 10502838"/>
              <a:gd name="connsiteY4642" fmla="*/ 474737 h 6860376"/>
              <a:gd name="connsiteX4643" fmla="*/ 5552762 w 10502838"/>
              <a:gd name="connsiteY4643" fmla="*/ 550671 h 6860376"/>
              <a:gd name="connsiteX4644" fmla="*/ 4874137 w 10502838"/>
              <a:gd name="connsiteY4644" fmla="*/ 474737 h 6860376"/>
              <a:gd name="connsiteX4645" fmla="*/ 4853808 w 10502838"/>
              <a:gd name="connsiteY4645" fmla="*/ 495066 h 6860376"/>
              <a:gd name="connsiteX4646" fmla="*/ 4929742 w 10502838"/>
              <a:gd name="connsiteY4646" fmla="*/ 571001 h 6860376"/>
              <a:gd name="connsiteX4647" fmla="*/ 4853808 w 10502838"/>
              <a:gd name="connsiteY4647" fmla="*/ 646935 h 6860376"/>
              <a:gd name="connsiteX4648" fmla="*/ 4874137 w 10502838"/>
              <a:gd name="connsiteY4648" fmla="*/ 667264 h 6860376"/>
              <a:gd name="connsiteX4649" fmla="*/ 4950071 w 10502838"/>
              <a:gd name="connsiteY4649" fmla="*/ 591329 h 6860376"/>
              <a:gd name="connsiteX4650" fmla="*/ 5026005 w 10502838"/>
              <a:gd name="connsiteY4650" fmla="*/ 667264 h 6860376"/>
              <a:gd name="connsiteX4651" fmla="*/ 5046334 w 10502838"/>
              <a:gd name="connsiteY4651" fmla="*/ 646935 h 6860376"/>
              <a:gd name="connsiteX4652" fmla="*/ 4970400 w 10502838"/>
              <a:gd name="connsiteY4652" fmla="*/ 571001 h 6860376"/>
              <a:gd name="connsiteX4653" fmla="*/ 5046334 w 10502838"/>
              <a:gd name="connsiteY4653" fmla="*/ 495066 h 6860376"/>
              <a:gd name="connsiteX4654" fmla="*/ 5026005 w 10502838"/>
              <a:gd name="connsiteY4654" fmla="*/ 474737 h 6860376"/>
              <a:gd name="connsiteX4655" fmla="*/ 4950071 w 10502838"/>
              <a:gd name="connsiteY4655" fmla="*/ 550671 h 6860376"/>
              <a:gd name="connsiteX4656" fmla="*/ 4271446 w 10502838"/>
              <a:gd name="connsiteY4656" fmla="*/ 474737 h 6860376"/>
              <a:gd name="connsiteX4657" fmla="*/ 4251117 w 10502838"/>
              <a:gd name="connsiteY4657" fmla="*/ 495066 h 6860376"/>
              <a:gd name="connsiteX4658" fmla="*/ 4327052 w 10502838"/>
              <a:gd name="connsiteY4658" fmla="*/ 571001 h 6860376"/>
              <a:gd name="connsiteX4659" fmla="*/ 4251117 w 10502838"/>
              <a:gd name="connsiteY4659" fmla="*/ 646935 h 6860376"/>
              <a:gd name="connsiteX4660" fmla="*/ 4271446 w 10502838"/>
              <a:gd name="connsiteY4660" fmla="*/ 667264 h 6860376"/>
              <a:gd name="connsiteX4661" fmla="*/ 4347380 w 10502838"/>
              <a:gd name="connsiteY4661" fmla="*/ 591329 h 6860376"/>
              <a:gd name="connsiteX4662" fmla="*/ 4423315 w 10502838"/>
              <a:gd name="connsiteY4662" fmla="*/ 667264 h 6860376"/>
              <a:gd name="connsiteX4663" fmla="*/ 4443644 w 10502838"/>
              <a:gd name="connsiteY4663" fmla="*/ 646935 h 6860376"/>
              <a:gd name="connsiteX4664" fmla="*/ 4367709 w 10502838"/>
              <a:gd name="connsiteY4664" fmla="*/ 571001 h 6860376"/>
              <a:gd name="connsiteX4665" fmla="*/ 4443644 w 10502838"/>
              <a:gd name="connsiteY4665" fmla="*/ 495066 h 6860376"/>
              <a:gd name="connsiteX4666" fmla="*/ 4423315 w 10502838"/>
              <a:gd name="connsiteY4666" fmla="*/ 474737 h 6860376"/>
              <a:gd name="connsiteX4667" fmla="*/ 4347380 w 10502838"/>
              <a:gd name="connsiteY4667" fmla="*/ 550671 h 6860376"/>
              <a:gd name="connsiteX4668" fmla="*/ 3669354 w 10502838"/>
              <a:gd name="connsiteY4668" fmla="*/ 474737 h 6860376"/>
              <a:gd name="connsiteX4669" fmla="*/ 3649025 w 10502838"/>
              <a:gd name="connsiteY4669" fmla="*/ 495066 h 6860376"/>
              <a:gd name="connsiteX4670" fmla="*/ 3724959 w 10502838"/>
              <a:gd name="connsiteY4670" fmla="*/ 571001 h 6860376"/>
              <a:gd name="connsiteX4671" fmla="*/ 3649025 w 10502838"/>
              <a:gd name="connsiteY4671" fmla="*/ 646935 h 6860376"/>
              <a:gd name="connsiteX4672" fmla="*/ 3669354 w 10502838"/>
              <a:gd name="connsiteY4672" fmla="*/ 667264 h 6860376"/>
              <a:gd name="connsiteX4673" fmla="*/ 3745288 w 10502838"/>
              <a:gd name="connsiteY4673" fmla="*/ 591329 h 6860376"/>
              <a:gd name="connsiteX4674" fmla="*/ 3821222 w 10502838"/>
              <a:gd name="connsiteY4674" fmla="*/ 667264 h 6860376"/>
              <a:gd name="connsiteX4675" fmla="*/ 3841551 w 10502838"/>
              <a:gd name="connsiteY4675" fmla="*/ 646935 h 6860376"/>
              <a:gd name="connsiteX4676" fmla="*/ 3765617 w 10502838"/>
              <a:gd name="connsiteY4676" fmla="*/ 571001 h 6860376"/>
              <a:gd name="connsiteX4677" fmla="*/ 3841551 w 10502838"/>
              <a:gd name="connsiteY4677" fmla="*/ 495066 h 6860376"/>
              <a:gd name="connsiteX4678" fmla="*/ 3821222 w 10502838"/>
              <a:gd name="connsiteY4678" fmla="*/ 474737 h 6860376"/>
              <a:gd name="connsiteX4679" fmla="*/ 3745288 w 10502838"/>
              <a:gd name="connsiteY4679" fmla="*/ 550671 h 6860376"/>
              <a:gd name="connsiteX4680" fmla="*/ 3067314 w 10502838"/>
              <a:gd name="connsiteY4680" fmla="*/ 474737 h 6860376"/>
              <a:gd name="connsiteX4681" fmla="*/ 3046985 w 10502838"/>
              <a:gd name="connsiteY4681" fmla="*/ 495066 h 6860376"/>
              <a:gd name="connsiteX4682" fmla="*/ 3122920 w 10502838"/>
              <a:gd name="connsiteY4682" fmla="*/ 571001 h 6860376"/>
              <a:gd name="connsiteX4683" fmla="*/ 3046985 w 10502838"/>
              <a:gd name="connsiteY4683" fmla="*/ 646935 h 6860376"/>
              <a:gd name="connsiteX4684" fmla="*/ 3067314 w 10502838"/>
              <a:gd name="connsiteY4684" fmla="*/ 667264 h 6860376"/>
              <a:gd name="connsiteX4685" fmla="*/ 3142651 w 10502838"/>
              <a:gd name="connsiteY4685" fmla="*/ 591329 h 6860376"/>
              <a:gd name="connsiteX4686" fmla="*/ 3218589 w 10502838"/>
              <a:gd name="connsiteY4686" fmla="*/ 667264 h 6860376"/>
              <a:gd name="connsiteX4687" fmla="*/ 3238918 w 10502838"/>
              <a:gd name="connsiteY4687" fmla="*/ 646935 h 6860376"/>
              <a:gd name="connsiteX4688" fmla="*/ 3162980 w 10502838"/>
              <a:gd name="connsiteY4688" fmla="*/ 571001 h 6860376"/>
              <a:gd name="connsiteX4689" fmla="*/ 3238918 w 10502838"/>
              <a:gd name="connsiteY4689" fmla="*/ 495066 h 6860376"/>
              <a:gd name="connsiteX4690" fmla="*/ 3218589 w 10502838"/>
              <a:gd name="connsiteY4690" fmla="*/ 474737 h 6860376"/>
              <a:gd name="connsiteX4691" fmla="*/ 3142651 w 10502838"/>
              <a:gd name="connsiteY4691" fmla="*/ 550671 h 6860376"/>
              <a:gd name="connsiteX4692" fmla="*/ 2464615 w 10502838"/>
              <a:gd name="connsiteY4692" fmla="*/ 474737 h 6860376"/>
              <a:gd name="connsiteX4693" fmla="*/ 2444286 w 10502838"/>
              <a:gd name="connsiteY4693" fmla="*/ 495066 h 6860376"/>
              <a:gd name="connsiteX4694" fmla="*/ 2520223 w 10502838"/>
              <a:gd name="connsiteY4694" fmla="*/ 571001 h 6860376"/>
              <a:gd name="connsiteX4695" fmla="*/ 2444286 w 10502838"/>
              <a:gd name="connsiteY4695" fmla="*/ 646935 h 6860376"/>
              <a:gd name="connsiteX4696" fmla="*/ 2464615 w 10502838"/>
              <a:gd name="connsiteY4696" fmla="*/ 667264 h 6860376"/>
              <a:gd name="connsiteX4697" fmla="*/ 2540553 w 10502838"/>
              <a:gd name="connsiteY4697" fmla="*/ 591329 h 6860376"/>
              <a:gd name="connsiteX4698" fmla="*/ 2616487 w 10502838"/>
              <a:gd name="connsiteY4698" fmla="*/ 667264 h 6860376"/>
              <a:gd name="connsiteX4699" fmla="*/ 2636816 w 10502838"/>
              <a:gd name="connsiteY4699" fmla="*/ 646935 h 6860376"/>
              <a:gd name="connsiteX4700" fmla="*/ 2560882 w 10502838"/>
              <a:gd name="connsiteY4700" fmla="*/ 571001 h 6860376"/>
              <a:gd name="connsiteX4701" fmla="*/ 2636816 w 10502838"/>
              <a:gd name="connsiteY4701" fmla="*/ 495066 h 6860376"/>
              <a:gd name="connsiteX4702" fmla="*/ 2616487 w 10502838"/>
              <a:gd name="connsiteY4702" fmla="*/ 474737 h 6860376"/>
              <a:gd name="connsiteX4703" fmla="*/ 2540553 w 10502838"/>
              <a:gd name="connsiteY4703" fmla="*/ 550671 h 6860376"/>
              <a:gd name="connsiteX4704" fmla="*/ 1861918 w 10502838"/>
              <a:gd name="connsiteY4704" fmla="*/ 474737 h 6860376"/>
              <a:gd name="connsiteX4705" fmla="*/ 1841588 w 10502838"/>
              <a:gd name="connsiteY4705" fmla="*/ 495066 h 6860376"/>
              <a:gd name="connsiteX4706" fmla="*/ 1917524 w 10502838"/>
              <a:gd name="connsiteY4706" fmla="*/ 571001 h 6860376"/>
              <a:gd name="connsiteX4707" fmla="*/ 1841588 w 10502838"/>
              <a:gd name="connsiteY4707" fmla="*/ 646935 h 6860376"/>
              <a:gd name="connsiteX4708" fmla="*/ 1861918 w 10502838"/>
              <a:gd name="connsiteY4708" fmla="*/ 667264 h 6860376"/>
              <a:gd name="connsiteX4709" fmla="*/ 1937853 w 10502838"/>
              <a:gd name="connsiteY4709" fmla="*/ 591329 h 6860376"/>
              <a:gd name="connsiteX4710" fmla="*/ 2013788 w 10502838"/>
              <a:gd name="connsiteY4710" fmla="*/ 667264 h 6860376"/>
              <a:gd name="connsiteX4711" fmla="*/ 2034117 w 10502838"/>
              <a:gd name="connsiteY4711" fmla="*/ 646935 h 6860376"/>
              <a:gd name="connsiteX4712" fmla="*/ 1958182 w 10502838"/>
              <a:gd name="connsiteY4712" fmla="*/ 571001 h 6860376"/>
              <a:gd name="connsiteX4713" fmla="*/ 2034117 w 10502838"/>
              <a:gd name="connsiteY4713" fmla="*/ 495066 h 6860376"/>
              <a:gd name="connsiteX4714" fmla="*/ 2013788 w 10502838"/>
              <a:gd name="connsiteY4714" fmla="*/ 474737 h 6860376"/>
              <a:gd name="connsiteX4715" fmla="*/ 1937853 w 10502838"/>
              <a:gd name="connsiteY4715" fmla="*/ 550671 h 6860376"/>
              <a:gd name="connsiteX4716" fmla="*/ 1259817 w 10502838"/>
              <a:gd name="connsiteY4716" fmla="*/ 474737 h 6860376"/>
              <a:gd name="connsiteX4717" fmla="*/ 1239491 w 10502838"/>
              <a:gd name="connsiteY4717" fmla="*/ 495066 h 6860376"/>
              <a:gd name="connsiteX4718" fmla="*/ 1315422 w 10502838"/>
              <a:gd name="connsiteY4718" fmla="*/ 571001 h 6860376"/>
              <a:gd name="connsiteX4719" fmla="*/ 1239491 w 10502838"/>
              <a:gd name="connsiteY4719" fmla="*/ 646935 h 6860376"/>
              <a:gd name="connsiteX4720" fmla="*/ 1259817 w 10502838"/>
              <a:gd name="connsiteY4720" fmla="*/ 667264 h 6860376"/>
              <a:gd name="connsiteX4721" fmla="*/ 1335752 w 10502838"/>
              <a:gd name="connsiteY4721" fmla="*/ 591329 h 6860376"/>
              <a:gd name="connsiteX4722" fmla="*/ 1411686 w 10502838"/>
              <a:gd name="connsiteY4722" fmla="*/ 667264 h 6860376"/>
              <a:gd name="connsiteX4723" fmla="*/ 1432014 w 10502838"/>
              <a:gd name="connsiteY4723" fmla="*/ 646935 h 6860376"/>
              <a:gd name="connsiteX4724" fmla="*/ 1356081 w 10502838"/>
              <a:gd name="connsiteY4724" fmla="*/ 571001 h 6860376"/>
              <a:gd name="connsiteX4725" fmla="*/ 1432014 w 10502838"/>
              <a:gd name="connsiteY4725" fmla="*/ 495066 h 6860376"/>
              <a:gd name="connsiteX4726" fmla="*/ 1411686 w 10502838"/>
              <a:gd name="connsiteY4726" fmla="*/ 474737 h 6860376"/>
              <a:gd name="connsiteX4727" fmla="*/ 1335752 w 10502838"/>
              <a:gd name="connsiteY4727" fmla="*/ 550671 h 6860376"/>
              <a:gd name="connsiteX4728" fmla="*/ 657131 w 10502838"/>
              <a:gd name="connsiteY4728" fmla="*/ 474737 h 6860376"/>
              <a:gd name="connsiteX4729" fmla="*/ 636803 w 10502838"/>
              <a:gd name="connsiteY4729" fmla="*/ 495066 h 6860376"/>
              <a:gd name="connsiteX4730" fmla="*/ 712737 w 10502838"/>
              <a:gd name="connsiteY4730" fmla="*/ 571001 h 6860376"/>
              <a:gd name="connsiteX4731" fmla="*/ 636803 w 10502838"/>
              <a:gd name="connsiteY4731" fmla="*/ 646935 h 6860376"/>
              <a:gd name="connsiteX4732" fmla="*/ 657131 w 10502838"/>
              <a:gd name="connsiteY4732" fmla="*/ 667264 h 6860376"/>
              <a:gd name="connsiteX4733" fmla="*/ 733066 w 10502838"/>
              <a:gd name="connsiteY4733" fmla="*/ 591329 h 6860376"/>
              <a:gd name="connsiteX4734" fmla="*/ 809000 w 10502838"/>
              <a:gd name="connsiteY4734" fmla="*/ 667264 h 6860376"/>
              <a:gd name="connsiteX4735" fmla="*/ 829329 w 10502838"/>
              <a:gd name="connsiteY4735" fmla="*/ 646935 h 6860376"/>
              <a:gd name="connsiteX4736" fmla="*/ 753395 w 10502838"/>
              <a:gd name="connsiteY4736" fmla="*/ 571001 h 6860376"/>
              <a:gd name="connsiteX4737" fmla="*/ 829329 w 10502838"/>
              <a:gd name="connsiteY4737" fmla="*/ 495066 h 6860376"/>
              <a:gd name="connsiteX4738" fmla="*/ 809000 w 10502838"/>
              <a:gd name="connsiteY4738" fmla="*/ 474737 h 6860376"/>
              <a:gd name="connsiteX4739" fmla="*/ 733066 w 10502838"/>
              <a:gd name="connsiteY4739" fmla="*/ 550671 h 6860376"/>
              <a:gd name="connsiteX4740" fmla="*/ 55038 w 10502838"/>
              <a:gd name="connsiteY4740" fmla="*/ 474737 h 6860376"/>
              <a:gd name="connsiteX4741" fmla="*/ 34709 w 10502838"/>
              <a:gd name="connsiteY4741" fmla="*/ 495066 h 6860376"/>
              <a:gd name="connsiteX4742" fmla="*/ 110643 w 10502838"/>
              <a:gd name="connsiteY4742" fmla="*/ 571001 h 6860376"/>
              <a:gd name="connsiteX4743" fmla="*/ 34111 w 10502838"/>
              <a:gd name="connsiteY4743" fmla="*/ 646935 h 6860376"/>
              <a:gd name="connsiteX4744" fmla="*/ 54440 w 10502838"/>
              <a:gd name="connsiteY4744" fmla="*/ 667264 h 6860376"/>
              <a:gd name="connsiteX4745" fmla="*/ 130374 w 10502838"/>
              <a:gd name="connsiteY4745" fmla="*/ 591329 h 6860376"/>
              <a:gd name="connsiteX4746" fmla="*/ 206309 w 10502838"/>
              <a:gd name="connsiteY4746" fmla="*/ 667264 h 6860376"/>
              <a:gd name="connsiteX4747" fmla="*/ 226637 w 10502838"/>
              <a:gd name="connsiteY4747" fmla="*/ 646935 h 6860376"/>
              <a:gd name="connsiteX4748" fmla="*/ 151301 w 10502838"/>
              <a:gd name="connsiteY4748" fmla="*/ 571001 h 6860376"/>
              <a:gd name="connsiteX4749" fmla="*/ 227236 w 10502838"/>
              <a:gd name="connsiteY4749" fmla="*/ 495066 h 6860376"/>
              <a:gd name="connsiteX4750" fmla="*/ 206907 w 10502838"/>
              <a:gd name="connsiteY4750" fmla="*/ 474737 h 6860376"/>
              <a:gd name="connsiteX4751" fmla="*/ 130374 w 10502838"/>
              <a:gd name="connsiteY4751" fmla="*/ 550671 h 6860376"/>
              <a:gd name="connsiteX4752" fmla="*/ 5476828 w 10502838"/>
              <a:gd name="connsiteY4752" fmla="*/ 449027 h 6860376"/>
              <a:gd name="connsiteX4753" fmla="*/ 5552762 w 10502838"/>
              <a:gd name="connsiteY4753" fmla="*/ 524961 h 6860376"/>
              <a:gd name="connsiteX4754" fmla="*/ 5628697 w 10502838"/>
              <a:gd name="connsiteY4754" fmla="*/ 449027 h 6860376"/>
              <a:gd name="connsiteX4755" fmla="*/ 5674735 w 10502838"/>
              <a:gd name="connsiteY4755" fmla="*/ 495066 h 6860376"/>
              <a:gd name="connsiteX4756" fmla="*/ 5598801 w 10502838"/>
              <a:gd name="connsiteY4756" fmla="*/ 571001 h 6860376"/>
              <a:gd name="connsiteX4757" fmla="*/ 5674735 w 10502838"/>
              <a:gd name="connsiteY4757" fmla="*/ 646935 h 6860376"/>
              <a:gd name="connsiteX4758" fmla="*/ 5628099 w 10502838"/>
              <a:gd name="connsiteY4758" fmla="*/ 692376 h 6860376"/>
              <a:gd name="connsiteX4759" fmla="*/ 5552164 w 10502838"/>
              <a:gd name="connsiteY4759" fmla="*/ 616442 h 6860376"/>
              <a:gd name="connsiteX4760" fmla="*/ 5476828 w 10502838"/>
              <a:gd name="connsiteY4760" fmla="*/ 692376 h 6860376"/>
              <a:gd name="connsiteX4761" fmla="*/ 5430789 w 10502838"/>
              <a:gd name="connsiteY4761" fmla="*/ 646337 h 6860376"/>
              <a:gd name="connsiteX4762" fmla="*/ 5506723 w 10502838"/>
              <a:gd name="connsiteY4762" fmla="*/ 571001 h 6860376"/>
              <a:gd name="connsiteX4763" fmla="*/ 5430789 w 10502838"/>
              <a:gd name="connsiteY4763" fmla="*/ 495066 h 6860376"/>
              <a:gd name="connsiteX4764" fmla="*/ 3067314 w 10502838"/>
              <a:gd name="connsiteY4764" fmla="*/ 449027 h 6860376"/>
              <a:gd name="connsiteX4765" fmla="*/ 3143249 w 10502838"/>
              <a:gd name="connsiteY4765" fmla="*/ 524961 h 6860376"/>
              <a:gd name="connsiteX4766" fmla="*/ 3219187 w 10502838"/>
              <a:gd name="connsiteY4766" fmla="*/ 449027 h 6860376"/>
              <a:gd name="connsiteX4767" fmla="*/ 3265225 w 10502838"/>
              <a:gd name="connsiteY4767" fmla="*/ 495066 h 6860376"/>
              <a:gd name="connsiteX4768" fmla="*/ 3189291 w 10502838"/>
              <a:gd name="connsiteY4768" fmla="*/ 571001 h 6860376"/>
              <a:gd name="connsiteX4769" fmla="*/ 3265225 w 10502838"/>
              <a:gd name="connsiteY4769" fmla="*/ 646935 h 6860376"/>
              <a:gd name="connsiteX4770" fmla="*/ 3218589 w 10502838"/>
              <a:gd name="connsiteY4770" fmla="*/ 692376 h 6860376"/>
              <a:gd name="connsiteX4771" fmla="*/ 3142651 w 10502838"/>
              <a:gd name="connsiteY4771" fmla="*/ 616442 h 6860376"/>
              <a:gd name="connsiteX4772" fmla="*/ 3067314 w 10502838"/>
              <a:gd name="connsiteY4772" fmla="*/ 692376 h 6860376"/>
              <a:gd name="connsiteX4773" fmla="*/ 3021275 w 10502838"/>
              <a:gd name="connsiteY4773" fmla="*/ 646337 h 6860376"/>
              <a:gd name="connsiteX4774" fmla="*/ 3097211 w 10502838"/>
              <a:gd name="connsiteY4774" fmla="*/ 571001 h 6860376"/>
              <a:gd name="connsiteX4775" fmla="*/ 3021275 w 10502838"/>
              <a:gd name="connsiteY4775" fmla="*/ 495066 h 6860376"/>
              <a:gd name="connsiteX4776" fmla="*/ 1259817 w 10502838"/>
              <a:gd name="connsiteY4776" fmla="*/ 449027 h 6860376"/>
              <a:gd name="connsiteX4777" fmla="*/ 1335752 w 10502838"/>
              <a:gd name="connsiteY4777" fmla="*/ 524961 h 6860376"/>
              <a:gd name="connsiteX4778" fmla="*/ 1411089 w 10502838"/>
              <a:gd name="connsiteY4778" fmla="*/ 449625 h 6860376"/>
              <a:gd name="connsiteX4779" fmla="*/ 1457127 w 10502838"/>
              <a:gd name="connsiteY4779" fmla="*/ 495664 h 6860376"/>
              <a:gd name="connsiteX4780" fmla="*/ 1381192 w 10502838"/>
              <a:gd name="connsiteY4780" fmla="*/ 571001 h 6860376"/>
              <a:gd name="connsiteX4781" fmla="*/ 1457127 w 10502838"/>
              <a:gd name="connsiteY4781" fmla="*/ 646935 h 6860376"/>
              <a:gd name="connsiteX4782" fmla="*/ 1411089 w 10502838"/>
              <a:gd name="connsiteY4782" fmla="*/ 692974 h 6860376"/>
              <a:gd name="connsiteX4783" fmla="*/ 1335153 w 10502838"/>
              <a:gd name="connsiteY4783" fmla="*/ 617040 h 6860376"/>
              <a:gd name="connsiteX4784" fmla="*/ 1259817 w 10502838"/>
              <a:gd name="connsiteY4784" fmla="*/ 692376 h 6860376"/>
              <a:gd name="connsiteX4785" fmla="*/ 1213782 w 10502838"/>
              <a:gd name="connsiteY4785" fmla="*/ 646337 h 6860376"/>
              <a:gd name="connsiteX4786" fmla="*/ 1289711 w 10502838"/>
              <a:gd name="connsiteY4786" fmla="*/ 570403 h 6860376"/>
              <a:gd name="connsiteX4787" fmla="*/ 1213782 w 10502838"/>
              <a:gd name="connsiteY4787" fmla="*/ 495066 h 6860376"/>
              <a:gd name="connsiteX4788" fmla="*/ 55038 w 10502838"/>
              <a:gd name="connsiteY4788" fmla="*/ 449027 h 6860376"/>
              <a:gd name="connsiteX4789" fmla="*/ 130972 w 10502838"/>
              <a:gd name="connsiteY4789" fmla="*/ 524961 h 6860376"/>
              <a:gd name="connsiteX4790" fmla="*/ 206907 w 10502838"/>
              <a:gd name="connsiteY4790" fmla="*/ 449027 h 6860376"/>
              <a:gd name="connsiteX4791" fmla="*/ 252945 w 10502838"/>
              <a:gd name="connsiteY4791" fmla="*/ 495066 h 6860376"/>
              <a:gd name="connsiteX4792" fmla="*/ 176413 w 10502838"/>
              <a:gd name="connsiteY4792" fmla="*/ 571001 h 6860376"/>
              <a:gd name="connsiteX4793" fmla="*/ 252347 w 10502838"/>
              <a:gd name="connsiteY4793" fmla="*/ 646935 h 6860376"/>
              <a:gd name="connsiteX4794" fmla="*/ 206309 w 10502838"/>
              <a:gd name="connsiteY4794" fmla="*/ 692974 h 6860376"/>
              <a:gd name="connsiteX4795" fmla="*/ 130374 w 10502838"/>
              <a:gd name="connsiteY4795" fmla="*/ 617040 h 6860376"/>
              <a:gd name="connsiteX4796" fmla="*/ 55038 w 10502838"/>
              <a:gd name="connsiteY4796" fmla="*/ 692376 h 6860376"/>
              <a:gd name="connsiteX4797" fmla="*/ 9000 w 10502838"/>
              <a:gd name="connsiteY4797" fmla="*/ 646337 h 6860376"/>
              <a:gd name="connsiteX4798" fmla="*/ 84933 w 10502838"/>
              <a:gd name="connsiteY4798" fmla="*/ 570403 h 6860376"/>
              <a:gd name="connsiteX4799" fmla="*/ 9000 w 10502838"/>
              <a:gd name="connsiteY4799" fmla="*/ 495066 h 6860376"/>
              <a:gd name="connsiteX4800" fmla="*/ 10295963 w 10502838"/>
              <a:gd name="connsiteY4800" fmla="*/ 448429 h 6860376"/>
              <a:gd name="connsiteX4801" fmla="*/ 10371897 w 10502838"/>
              <a:gd name="connsiteY4801" fmla="*/ 524363 h 6860376"/>
              <a:gd name="connsiteX4802" fmla="*/ 10447831 w 10502838"/>
              <a:gd name="connsiteY4802" fmla="*/ 448429 h 6860376"/>
              <a:gd name="connsiteX4803" fmla="*/ 10493870 w 10502838"/>
              <a:gd name="connsiteY4803" fmla="*/ 494468 h 6860376"/>
              <a:gd name="connsiteX4804" fmla="*/ 10417936 w 10502838"/>
              <a:gd name="connsiteY4804" fmla="*/ 570403 h 6860376"/>
              <a:gd name="connsiteX4805" fmla="*/ 10493870 w 10502838"/>
              <a:gd name="connsiteY4805" fmla="*/ 646337 h 6860376"/>
              <a:gd name="connsiteX4806" fmla="*/ 10447831 w 10502838"/>
              <a:gd name="connsiteY4806" fmla="*/ 692376 h 6860376"/>
              <a:gd name="connsiteX4807" fmla="*/ 10371897 w 10502838"/>
              <a:gd name="connsiteY4807" fmla="*/ 616442 h 6860376"/>
              <a:gd name="connsiteX4808" fmla="*/ 10295963 w 10502838"/>
              <a:gd name="connsiteY4808" fmla="*/ 692376 h 6860376"/>
              <a:gd name="connsiteX4809" fmla="*/ 10249924 w 10502838"/>
              <a:gd name="connsiteY4809" fmla="*/ 646337 h 6860376"/>
              <a:gd name="connsiteX4810" fmla="*/ 10325858 w 10502838"/>
              <a:gd name="connsiteY4810" fmla="*/ 570403 h 6860376"/>
              <a:gd name="connsiteX4811" fmla="*/ 10249924 w 10502838"/>
              <a:gd name="connsiteY4811" fmla="*/ 494468 h 6860376"/>
              <a:gd name="connsiteX4812" fmla="*/ 9693272 w 10502838"/>
              <a:gd name="connsiteY4812" fmla="*/ 448429 h 6860376"/>
              <a:gd name="connsiteX4813" fmla="*/ 9769206 w 10502838"/>
              <a:gd name="connsiteY4813" fmla="*/ 524363 h 6860376"/>
              <a:gd name="connsiteX4814" fmla="*/ 9845140 w 10502838"/>
              <a:gd name="connsiteY4814" fmla="*/ 448429 h 6860376"/>
              <a:gd name="connsiteX4815" fmla="*/ 9891180 w 10502838"/>
              <a:gd name="connsiteY4815" fmla="*/ 494468 h 6860376"/>
              <a:gd name="connsiteX4816" fmla="*/ 9815245 w 10502838"/>
              <a:gd name="connsiteY4816" fmla="*/ 570403 h 6860376"/>
              <a:gd name="connsiteX4817" fmla="*/ 9891180 w 10502838"/>
              <a:gd name="connsiteY4817" fmla="*/ 646337 h 6860376"/>
              <a:gd name="connsiteX4818" fmla="*/ 9845140 w 10502838"/>
              <a:gd name="connsiteY4818" fmla="*/ 692376 h 6860376"/>
              <a:gd name="connsiteX4819" fmla="*/ 9769206 w 10502838"/>
              <a:gd name="connsiteY4819" fmla="*/ 616442 h 6860376"/>
              <a:gd name="connsiteX4820" fmla="*/ 9693272 w 10502838"/>
              <a:gd name="connsiteY4820" fmla="*/ 692376 h 6860376"/>
              <a:gd name="connsiteX4821" fmla="*/ 9647233 w 10502838"/>
              <a:gd name="connsiteY4821" fmla="*/ 646337 h 6860376"/>
              <a:gd name="connsiteX4822" fmla="*/ 9723167 w 10502838"/>
              <a:gd name="connsiteY4822" fmla="*/ 570403 h 6860376"/>
              <a:gd name="connsiteX4823" fmla="*/ 9647233 w 10502838"/>
              <a:gd name="connsiteY4823" fmla="*/ 494468 h 6860376"/>
              <a:gd name="connsiteX4824" fmla="*/ 9091777 w 10502838"/>
              <a:gd name="connsiteY4824" fmla="*/ 448429 h 6860376"/>
              <a:gd name="connsiteX4825" fmla="*/ 9167711 w 10502838"/>
              <a:gd name="connsiteY4825" fmla="*/ 524363 h 6860376"/>
              <a:gd name="connsiteX4826" fmla="*/ 9243645 w 10502838"/>
              <a:gd name="connsiteY4826" fmla="*/ 448429 h 6860376"/>
              <a:gd name="connsiteX4827" fmla="*/ 9289684 w 10502838"/>
              <a:gd name="connsiteY4827" fmla="*/ 494468 h 6860376"/>
              <a:gd name="connsiteX4828" fmla="*/ 9213750 w 10502838"/>
              <a:gd name="connsiteY4828" fmla="*/ 570403 h 6860376"/>
              <a:gd name="connsiteX4829" fmla="*/ 9289684 w 10502838"/>
              <a:gd name="connsiteY4829" fmla="*/ 646337 h 6860376"/>
              <a:gd name="connsiteX4830" fmla="*/ 9243645 w 10502838"/>
              <a:gd name="connsiteY4830" fmla="*/ 692376 h 6860376"/>
              <a:gd name="connsiteX4831" fmla="*/ 9167711 w 10502838"/>
              <a:gd name="connsiteY4831" fmla="*/ 616442 h 6860376"/>
              <a:gd name="connsiteX4832" fmla="*/ 9091777 w 10502838"/>
              <a:gd name="connsiteY4832" fmla="*/ 692376 h 6860376"/>
              <a:gd name="connsiteX4833" fmla="*/ 9045738 w 10502838"/>
              <a:gd name="connsiteY4833" fmla="*/ 646337 h 6860376"/>
              <a:gd name="connsiteX4834" fmla="*/ 9121672 w 10502838"/>
              <a:gd name="connsiteY4834" fmla="*/ 570403 h 6860376"/>
              <a:gd name="connsiteX4835" fmla="*/ 9045738 w 10502838"/>
              <a:gd name="connsiteY4835" fmla="*/ 494468 h 6860376"/>
              <a:gd name="connsiteX4836" fmla="*/ 8488488 w 10502838"/>
              <a:gd name="connsiteY4836" fmla="*/ 448429 h 6860376"/>
              <a:gd name="connsiteX4837" fmla="*/ 8564422 w 10502838"/>
              <a:gd name="connsiteY4837" fmla="*/ 524363 h 6860376"/>
              <a:gd name="connsiteX4838" fmla="*/ 8640356 w 10502838"/>
              <a:gd name="connsiteY4838" fmla="*/ 448429 h 6860376"/>
              <a:gd name="connsiteX4839" fmla="*/ 8686396 w 10502838"/>
              <a:gd name="connsiteY4839" fmla="*/ 494468 h 6860376"/>
              <a:gd name="connsiteX4840" fmla="*/ 8610461 w 10502838"/>
              <a:gd name="connsiteY4840" fmla="*/ 570403 h 6860376"/>
              <a:gd name="connsiteX4841" fmla="*/ 8686396 w 10502838"/>
              <a:gd name="connsiteY4841" fmla="*/ 646337 h 6860376"/>
              <a:gd name="connsiteX4842" fmla="*/ 8640356 w 10502838"/>
              <a:gd name="connsiteY4842" fmla="*/ 692376 h 6860376"/>
              <a:gd name="connsiteX4843" fmla="*/ 8564422 w 10502838"/>
              <a:gd name="connsiteY4843" fmla="*/ 616442 h 6860376"/>
              <a:gd name="connsiteX4844" fmla="*/ 8488488 w 10502838"/>
              <a:gd name="connsiteY4844" fmla="*/ 692376 h 6860376"/>
              <a:gd name="connsiteX4845" fmla="*/ 8442449 w 10502838"/>
              <a:gd name="connsiteY4845" fmla="*/ 646337 h 6860376"/>
              <a:gd name="connsiteX4846" fmla="*/ 8518383 w 10502838"/>
              <a:gd name="connsiteY4846" fmla="*/ 570403 h 6860376"/>
              <a:gd name="connsiteX4847" fmla="*/ 8442449 w 10502838"/>
              <a:gd name="connsiteY4847" fmla="*/ 494468 h 6860376"/>
              <a:gd name="connsiteX4848" fmla="*/ 7886396 w 10502838"/>
              <a:gd name="connsiteY4848" fmla="*/ 448429 h 6860376"/>
              <a:gd name="connsiteX4849" fmla="*/ 7962330 w 10502838"/>
              <a:gd name="connsiteY4849" fmla="*/ 524363 h 6860376"/>
              <a:gd name="connsiteX4850" fmla="*/ 8038264 w 10502838"/>
              <a:gd name="connsiteY4850" fmla="*/ 448429 h 6860376"/>
              <a:gd name="connsiteX4851" fmla="*/ 8084303 w 10502838"/>
              <a:gd name="connsiteY4851" fmla="*/ 494468 h 6860376"/>
              <a:gd name="connsiteX4852" fmla="*/ 8008369 w 10502838"/>
              <a:gd name="connsiteY4852" fmla="*/ 570403 h 6860376"/>
              <a:gd name="connsiteX4853" fmla="*/ 8084303 w 10502838"/>
              <a:gd name="connsiteY4853" fmla="*/ 646337 h 6860376"/>
              <a:gd name="connsiteX4854" fmla="*/ 8038264 w 10502838"/>
              <a:gd name="connsiteY4854" fmla="*/ 692376 h 6860376"/>
              <a:gd name="connsiteX4855" fmla="*/ 7962330 w 10502838"/>
              <a:gd name="connsiteY4855" fmla="*/ 616442 h 6860376"/>
              <a:gd name="connsiteX4856" fmla="*/ 7886396 w 10502838"/>
              <a:gd name="connsiteY4856" fmla="*/ 692376 h 6860376"/>
              <a:gd name="connsiteX4857" fmla="*/ 7840357 w 10502838"/>
              <a:gd name="connsiteY4857" fmla="*/ 646337 h 6860376"/>
              <a:gd name="connsiteX4858" fmla="*/ 7916291 w 10502838"/>
              <a:gd name="connsiteY4858" fmla="*/ 570403 h 6860376"/>
              <a:gd name="connsiteX4859" fmla="*/ 7840357 w 10502838"/>
              <a:gd name="connsiteY4859" fmla="*/ 494468 h 6860376"/>
              <a:gd name="connsiteX4860" fmla="*/ 7283705 w 10502838"/>
              <a:gd name="connsiteY4860" fmla="*/ 448429 h 6860376"/>
              <a:gd name="connsiteX4861" fmla="*/ 7359639 w 10502838"/>
              <a:gd name="connsiteY4861" fmla="*/ 524363 h 6860376"/>
              <a:gd name="connsiteX4862" fmla="*/ 7435573 w 10502838"/>
              <a:gd name="connsiteY4862" fmla="*/ 448429 h 6860376"/>
              <a:gd name="connsiteX4863" fmla="*/ 7481613 w 10502838"/>
              <a:gd name="connsiteY4863" fmla="*/ 494468 h 6860376"/>
              <a:gd name="connsiteX4864" fmla="*/ 7405678 w 10502838"/>
              <a:gd name="connsiteY4864" fmla="*/ 570403 h 6860376"/>
              <a:gd name="connsiteX4865" fmla="*/ 7481613 w 10502838"/>
              <a:gd name="connsiteY4865" fmla="*/ 646337 h 6860376"/>
              <a:gd name="connsiteX4866" fmla="*/ 7435573 w 10502838"/>
              <a:gd name="connsiteY4866" fmla="*/ 692376 h 6860376"/>
              <a:gd name="connsiteX4867" fmla="*/ 7359639 w 10502838"/>
              <a:gd name="connsiteY4867" fmla="*/ 616442 h 6860376"/>
              <a:gd name="connsiteX4868" fmla="*/ 7283705 w 10502838"/>
              <a:gd name="connsiteY4868" fmla="*/ 692376 h 6860376"/>
              <a:gd name="connsiteX4869" fmla="*/ 7237666 w 10502838"/>
              <a:gd name="connsiteY4869" fmla="*/ 646337 h 6860376"/>
              <a:gd name="connsiteX4870" fmla="*/ 7313600 w 10502838"/>
              <a:gd name="connsiteY4870" fmla="*/ 570403 h 6860376"/>
              <a:gd name="connsiteX4871" fmla="*/ 7237666 w 10502838"/>
              <a:gd name="connsiteY4871" fmla="*/ 494468 h 6860376"/>
              <a:gd name="connsiteX4872" fmla="*/ 6681612 w 10502838"/>
              <a:gd name="connsiteY4872" fmla="*/ 448429 h 6860376"/>
              <a:gd name="connsiteX4873" fmla="*/ 6757546 w 10502838"/>
              <a:gd name="connsiteY4873" fmla="*/ 524363 h 6860376"/>
              <a:gd name="connsiteX4874" fmla="*/ 6833480 w 10502838"/>
              <a:gd name="connsiteY4874" fmla="*/ 448429 h 6860376"/>
              <a:gd name="connsiteX4875" fmla="*/ 6879519 w 10502838"/>
              <a:gd name="connsiteY4875" fmla="*/ 494468 h 6860376"/>
              <a:gd name="connsiteX4876" fmla="*/ 6803585 w 10502838"/>
              <a:gd name="connsiteY4876" fmla="*/ 570403 h 6860376"/>
              <a:gd name="connsiteX4877" fmla="*/ 6879519 w 10502838"/>
              <a:gd name="connsiteY4877" fmla="*/ 646337 h 6860376"/>
              <a:gd name="connsiteX4878" fmla="*/ 6833480 w 10502838"/>
              <a:gd name="connsiteY4878" fmla="*/ 692376 h 6860376"/>
              <a:gd name="connsiteX4879" fmla="*/ 6757546 w 10502838"/>
              <a:gd name="connsiteY4879" fmla="*/ 616442 h 6860376"/>
              <a:gd name="connsiteX4880" fmla="*/ 6681612 w 10502838"/>
              <a:gd name="connsiteY4880" fmla="*/ 692376 h 6860376"/>
              <a:gd name="connsiteX4881" fmla="*/ 6635573 w 10502838"/>
              <a:gd name="connsiteY4881" fmla="*/ 646337 h 6860376"/>
              <a:gd name="connsiteX4882" fmla="*/ 6711507 w 10502838"/>
              <a:gd name="connsiteY4882" fmla="*/ 570403 h 6860376"/>
              <a:gd name="connsiteX4883" fmla="*/ 6635573 w 10502838"/>
              <a:gd name="connsiteY4883" fmla="*/ 494468 h 6860376"/>
              <a:gd name="connsiteX4884" fmla="*/ 6078921 w 10502838"/>
              <a:gd name="connsiteY4884" fmla="*/ 448429 h 6860376"/>
              <a:gd name="connsiteX4885" fmla="*/ 6154855 w 10502838"/>
              <a:gd name="connsiteY4885" fmla="*/ 524363 h 6860376"/>
              <a:gd name="connsiteX4886" fmla="*/ 6230789 w 10502838"/>
              <a:gd name="connsiteY4886" fmla="*/ 448429 h 6860376"/>
              <a:gd name="connsiteX4887" fmla="*/ 6276829 w 10502838"/>
              <a:gd name="connsiteY4887" fmla="*/ 494468 h 6860376"/>
              <a:gd name="connsiteX4888" fmla="*/ 6200894 w 10502838"/>
              <a:gd name="connsiteY4888" fmla="*/ 570403 h 6860376"/>
              <a:gd name="connsiteX4889" fmla="*/ 6276829 w 10502838"/>
              <a:gd name="connsiteY4889" fmla="*/ 646337 h 6860376"/>
              <a:gd name="connsiteX4890" fmla="*/ 6230789 w 10502838"/>
              <a:gd name="connsiteY4890" fmla="*/ 692376 h 6860376"/>
              <a:gd name="connsiteX4891" fmla="*/ 6154855 w 10502838"/>
              <a:gd name="connsiteY4891" fmla="*/ 616442 h 6860376"/>
              <a:gd name="connsiteX4892" fmla="*/ 6078921 w 10502838"/>
              <a:gd name="connsiteY4892" fmla="*/ 692376 h 6860376"/>
              <a:gd name="connsiteX4893" fmla="*/ 6032882 w 10502838"/>
              <a:gd name="connsiteY4893" fmla="*/ 646337 h 6860376"/>
              <a:gd name="connsiteX4894" fmla="*/ 6108816 w 10502838"/>
              <a:gd name="connsiteY4894" fmla="*/ 570403 h 6860376"/>
              <a:gd name="connsiteX4895" fmla="*/ 6032882 w 10502838"/>
              <a:gd name="connsiteY4895" fmla="*/ 494468 h 6860376"/>
              <a:gd name="connsiteX4896" fmla="*/ 4874137 w 10502838"/>
              <a:gd name="connsiteY4896" fmla="*/ 448429 h 6860376"/>
              <a:gd name="connsiteX4897" fmla="*/ 4950071 w 10502838"/>
              <a:gd name="connsiteY4897" fmla="*/ 524363 h 6860376"/>
              <a:gd name="connsiteX4898" fmla="*/ 5026005 w 10502838"/>
              <a:gd name="connsiteY4898" fmla="*/ 448429 h 6860376"/>
              <a:gd name="connsiteX4899" fmla="*/ 5072044 w 10502838"/>
              <a:gd name="connsiteY4899" fmla="*/ 494468 h 6860376"/>
              <a:gd name="connsiteX4900" fmla="*/ 4996110 w 10502838"/>
              <a:gd name="connsiteY4900" fmla="*/ 570403 h 6860376"/>
              <a:gd name="connsiteX4901" fmla="*/ 5072044 w 10502838"/>
              <a:gd name="connsiteY4901" fmla="*/ 646337 h 6860376"/>
              <a:gd name="connsiteX4902" fmla="*/ 5026005 w 10502838"/>
              <a:gd name="connsiteY4902" fmla="*/ 692376 h 6860376"/>
              <a:gd name="connsiteX4903" fmla="*/ 4950071 w 10502838"/>
              <a:gd name="connsiteY4903" fmla="*/ 616442 h 6860376"/>
              <a:gd name="connsiteX4904" fmla="*/ 4874137 w 10502838"/>
              <a:gd name="connsiteY4904" fmla="*/ 692376 h 6860376"/>
              <a:gd name="connsiteX4905" fmla="*/ 4828098 w 10502838"/>
              <a:gd name="connsiteY4905" fmla="*/ 646337 h 6860376"/>
              <a:gd name="connsiteX4906" fmla="*/ 4904032 w 10502838"/>
              <a:gd name="connsiteY4906" fmla="*/ 570403 h 6860376"/>
              <a:gd name="connsiteX4907" fmla="*/ 4828098 w 10502838"/>
              <a:gd name="connsiteY4907" fmla="*/ 494468 h 6860376"/>
              <a:gd name="connsiteX4908" fmla="*/ 4272044 w 10502838"/>
              <a:gd name="connsiteY4908" fmla="*/ 448429 h 6860376"/>
              <a:gd name="connsiteX4909" fmla="*/ 4347978 w 10502838"/>
              <a:gd name="connsiteY4909" fmla="*/ 524363 h 6860376"/>
              <a:gd name="connsiteX4910" fmla="*/ 4423913 w 10502838"/>
              <a:gd name="connsiteY4910" fmla="*/ 448429 h 6860376"/>
              <a:gd name="connsiteX4911" fmla="*/ 4469951 w 10502838"/>
              <a:gd name="connsiteY4911" fmla="*/ 494468 h 6860376"/>
              <a:gd name="connsiteX4912" fmla="*/ 4394017 w 10502838"/>
              <a:gd name="connsiteY4912" fmla="*/ 570403 h 6860376"/>
              <a:gd name="connsiteX4913" fmla="*/ 4469951 w 10502838"/>
              <a:gd name="connsiteY4913" fmla="*/ 646337 h 6860376"/>
              <a:gd name="connsiteX4914" fmla="*/ 4423913 w 10502838"/>
              <a:gd name="connsiteY4914" fmla="*/ 692376 h 6860376"/>
              <a:gd name="connsiteX4915" fmla="*/ 4347978 w 10502838"/>
              <a:gd name="connsiteY4915" fmla="*/ 616442 h 6860376"/>
              <a:gd name="connsiteX4916" fmla="*/ 4272044 w 10502838"/>
              <a:gd name="connsiteY4916" fmla="*/ 692376 h 6860376"/>
              <a:gd name="connsiteX4917" fmla="*/ 4226005 w 10502838"/>
              <a:gd name="connsiteY4917" fmla="*/ 646337 h 6860376"/>
              <a:gd name="connsiteX4918" fmla="*/ 4301939 w 10502838"/>
              <a:gd name="connsiteY4918" fmla="*/ 570403 h 6860376"/>
              <a:gd name="connsiteX4919" fmla="*/ 4226005 w 10502838"/>
              <a:gd name="connsiteY4919" fmla="*/ 494468 h 6860376"/>
              <a:gd name="connsiteX4920" fmla="*/ 3668756 w 10502838"/>
              <a:gd name="connsiteY4920" fmla="*/ 448429 h 6860376"/>
              <a:gd name="connsiteX4921" fmla="*/ 3744690 w 10502838"/>
              <a:gd name="connsiteY4921" fmla="*/ 524363 h 6860376"/>
              <a:gd name="connsiteX4922" fmla="*/ 3820624 w 10502838"/>
              <a:gd name="connsiteY4922" fmla="*/ 449625 h 6860376"/>
              <a:gd name="connsiteX4923" fmla="*/ 3866663 w 10502838"/>
              <a:gd name="connsiteY4923" fmla="*/ 495664 h 6860376"/>
              <a:gd name="connsiteX4924" fmla="*/ 3790729 w 10502838"/>
              <a:gd name="connsiteY4924" fmla="*/ 571598 h 6860376"/>
              <a:gd name="connsiteX4925" fmla="*/ 3866663 w 10502838"/>
              <a:gd name="connsiteY4925" fmla="*/ 647533 h 6860376"/>
              <a:gd name="connsiteX4926" fmla="*/ 3820624 w 10502838"/>
              <a:gd name="connsiteY4926" fmla="*/ 692376 h 6860376"/>
              <a:gd name="connsiteX4927" fmla="*/ 3744690 w 10502838"/>
              <a:gd name="connsiteY4927" fmla="*/ 616442 h 6860376"/>
              <a:gd name="connsiteX4928" fmla="*/ 3668756 w 10502838"/>
              <a:gd name="connsiteY4928" fmla="*/ 692376 h 6860376"/>
              <a:gd name="connsiteX4929" fmla="*/ 3622717 w 10502838"/>
              <a:gd name="connsiteY4929" fmla="*/ 646337 h 6860376"/>
              <a:gd name="connsiteX4930" fmla="*/ 3698651 w 10502838"/>
              <a:gd name="connsiteY4930" fmla="*/ 570403 h 6860376"/>
              <a:gd name="connsiteX4931" fmla="*/ 3622717 w 10502838"/>
              <a:gd name="connsiteY4931" fmla="*/ 494468 h 6860376"/>
              <a:gd name="connsiteX4932" fmla="*/ 2464615 w 10502838"/>
              <a:gd name="connsiteY4932" fmla="*/ 448429 h 6860376"/>
              <a:gd name="connsiteX4933" fmla="*/ 2540553 w 10502838"/>
              <a:gd name="connsiteY4933" fmla="*/ 524363 h 6860376"/>
              <a:gd name="connsiteX4934" fmla="*/ 2616487 w 10502838"/>
              <a:gd name="connsiteY4934" fmla="*/ 448429 h 6860376"/>
              <a:gd name="connsiteX4935" fmla="*/ 2662526 w 10502838"/>
              <a:gd name="connsiteY4935" fmla="*/ 494468 h 6860376"/>
              <a:gd name="connsiteX4936" fmla="*/ 2586592 w 10502838"/>
              <a:gd name="connsiteY4936" fmla="*/ 570403 h 6860376"/>
              <a:gd name="connsiteX4937" fmla="*/ 2662526 w 10502838"/>
              <a:gd name="connsiteY4937" fmla="*/ 646337 h 6860376"/>
              <a:gd name="connsiteX4938" fmla="*/ 2616487 w 10502838"/>
              <a:gd name="connsiteY4938" fmla="*/ 692376 h 6860376"/>
              <a:gd name="connsiteX4939" fmla="*/ 2540553 w 10502838"/>
              <a:gd name="connsiteY4939" fmla="*/ 616442 h 6860376"/>
              <a:gd name="connsiteX4940" fmla="*/ 2464615 w 10502838"/>
              <a:gd name="connsiteY4940" fmla="*/ 692376 h 6860376"/>
              <a:gd name="connsiteX4941" fmla="*/ 2418575 w 10502838"/>
              <a:gd name="connsiteY4941" fmla="*/ 646337 h 6860376"/>
              <a:gd name="connsiteX4942" fmla="*/ 2494511 w 10502838"/>
              <a:gd name="connsiteY4942" fmla="*/ 570403 h 6860376"/>
              <a:gd name="connsiteX4943" fmla="*/ 2418575 w 10502838"/>
              <a:gd name="connsiteY4943" fmla="*/ 494468 h 6860376"/>
              <a:gd name="connsiteX4944" fmla="*/ 1861918 w 10502838"/>
              <a:gd name="connsiteY4944" fmla="*/ 448429 h 6860376"/>
              <a:gd name="connsiteX4945" fmla="*/ 1937853 w 10502838"/>
              <a:gd name="connsiteY4945" fmla="*/ 524363 h 6860376"/>
              <a:gd name="connsiteX4946" fmla="*/ 2013788 w 10502838"/>
              <a:gd name="connsiteY4946" fmla="*/ 448429 h 6860376"/>
              <a:gd name="connsiteX4947" fmla="*/ 2059826 w 10502838"/>
              <a:gd name="connsiteY4947" fmla="*/ 494468 h 6860376"/>
              <a:gd name="connsiteX4948" fmla="*/ 1983892 w 10502838"/>
              <a:gd name="connsiteY4948" fmla="*/ 570403 h 6860376"/>
              <a:gd name="connsiteX4949" fmla="*/ 2059826 w 10502838"/>
              <a:gd name="connsiteY4949" fmla="*/ 646337 h 6860376"/>
              <a:gd name="connsiteX4950" fmla="*/ 2013788 w 10502838"/>
              <a:gd name="connsiteY4950" fmla="*/ 692376 h 6860376"/>
              <a:gd name="connsiteX4951" fmla="*/ 1937853 w 10502838"/>
              <a:gd name="connsiteY4951" fmla="*/ 616442 h 6860376"/>
              <a:gd name="connsiteX4952" fmla="*/ 1861918 w 10502838"/>
              <a:gd name="connsiteY4952" fmla="*/ 692376 h 6860376"/>
              <a:gd name="connsiteX4953" fmla="*/ 1815878 w 10502838"/>
              <a:gd name="connsiteY4953" fmla="*/ 646337 h 6860376"/>
              <a:gd name="connsiteX4954" fmla="*/ 1891814 w 10502838"/>
              <a:gd name="connsiteY4954" fmla="*/ 570403 h 6860376"/>
              <a:gd name="connsiteX4955" fmla="*/ 1815878 w 10502838"/>
              <a:gd name="connsiteY4955" fmla="*/ 494468 h 6860376"/>
              <a:gd name="connsiteX4956" fmla="*/ 657131 w 10502838"/>
              <a:gd name="connsiteY4956" fmla="*/ 448429 h 6860376"/>
              <a:gd name="connsiteX4957" fmla="*/ 733066 w 10502838"/>
              <a:gd name="connsiteY4957" fmla="*/ 524363 h 6860376"/>
              <a:gd name="connsiteX4958" fmla="*/ 809000 w 10502838"/>
              <a:gd name="connsiteY4958" fmla="*/ 448429 h 6860376"/>
              <a:gd name="connsiteX4959" fmla="*/ 855038 w 10502838"/>
              <a:gd name="connsiteY4959" fmla="*/ 494468 h 6860376"/>
              <a:gd name="connsiteX4960" fmla="*/ 779105 w 10502838"/>
              <a:gd name="connsiteY4960" fmla="*/ 570403 h 6860376"/>
              <a:gd name="connsiteX4961" fmla="*/ 855038 w 10502838"/>
              <a:gd name="connsiteY4961" fmla="*/ 646337 h 6860376"/>
              <a:gd name="connsiteX4962" fmla="*/ 809000 w 10502838"/>
              <a:gd name="connsiteY4962" fmla="*/ 692376 h 6860376"/>
              <a:gd name="connsiteX4963" fmla="*/ 733066 w 10502838"/>
              <a:gd name="connsiteY4963" fmla="*/ 616442 h 6860376"/>
              <a:gd name="connsiteX4964" fmla="*/ 657131 w 10502838"/>
              <a:gd name="connsiteY4964" fmla="*/ 692376 h 6860376"/>
              <a:gd name="connsiteX4965" fmla="*/ 611092 w 10502838"/>
              <a:gd name="connsiteY4965" fmla="*/ 646337 h 6860376"/>
              <a:gd name="connsiteX4966" fmla="*/ 687026 w 10502838"/>
              <a:gd name="connsiteY4966" fmla="*/ 570403 h 6860376"/>
              <a:gd name="connsiteX4967" fmla="*/ 611092 w 10502838"/>
              <a:gd name="connsiteY4967" fmla="*/ 494468 h 6860376"/>
              <a:gd name="connsiteX4968" fmla="*/ 1914537 w 10502838"/>
              <a:gd name="connsiteY4968" fmla="*/ 0 h 6860376"/>
              <a:gd name="connsiteX4969" fmla="*/ 1961174 w 10502838"/>
              <a:gd name="connsiteY4969" fmla="*/ 0 h 6860376"/>
              <a:gd name="connsiteX4970" fmla="*/ 1961174 w 10502838"/>
              <a:gd name="connsiteY4970" fmla="*/ 107025 h 6860376"/>
              <a:gd name="connsiteX4971" fmla="*/ 2068200 w 10502838"/>
              <a:gd name="connsiteY4971" fmla="*/ 107025 h 6860376"/>
              <a:gd name="connsiteX4972" fmla="*/ 2068200 w 10502838"/>
              <a:gd name="connsiteY4972" fmla="*/ 154260 h 6860376"/>
              <a:gd name="connsiteX4973" fmla="*/ 1961174 w 10502838"/>
              <a:gd name="connsiteY4973" fmla="*/ 154260 h 6860376"/>
              <a:gd name="connsiteX4974" fmla="*/ 1961174 w 10502838"/>
              <a:gd name="connsiteY4974" fmla="*/ 261286 h 6860376"/>
              <a:gd name="connsiteX4975" fmla="*/ 1914537 w 10502838"/>
              <a:gd name="connsiteY4975" fmla="*/ 261286 h 6860376"/>
              <a:gd name="connsiteX4976" fmla="*/ 1914537 w 10502838"/>
              <a:gd name="connsiteY4976" fmla="*/ 154260 h 6860376"/>
              <a:gd name="connsiteX4977" fmla="*/ 1807509 w 10502838"/>
              <a:gd name="connsiteY4977" fmla="*/ 154260 h 6860376"/>
              <a:gd name="connsiteX4978" fmla="*/ 1807509 w 10502838"/>
              <a:gd name="connsiteY4978" fmla="*/ 107025 h 6860376"/>
              <a:gd name="connsiteX4979" fmla="*/ 1914537 w 10502838"/>
              <a:gd name="connsiteY4979" fmla="*/ 107025 h 6860376"/>
              <a:gd name="connsiteX4980" fmla="*/ 1311837 w 10502838"/>
              <a:gd name="connsiteY4980" fmla="*/ 0 h 6860376"/>
              <a:gd name="connsiteX4981" fmla="*/ 1359072 w 10502838"/>
              <a:gd name="connsiteY4981" fmla="*/ 0 h 6860376"/>
              <a:gd name="connsiteX4982" fmla="*/ 1359072 w 10502838"/>
              <a:gd name="connsiteY4982" fmla="*/ 107025 h 6860376"/>
              <a:gd name="connsiteX4983" fmla="*/ 1466101 w 10502838"/>
              <a:gd name="connsiteY4983" fmla="*/ 107025 h 6860376"/>
              <a:gd name="connsiteX4984" fmla="*/ 1466101 w 10502838"/>
              <a:gd name="connsiteY4984" fmla="*/ 154260 h 6860376"/>
              <a:gd name="connsiteX4985" fmla="*/ 1359072 w 10502838"/>
              <a:gd name="connsiteY4985" fmla="*/ 154260 h 6860376"/>
              <a:gd name="connsiteX4986" fmla="*/ 1359072 w 10502838"/>
              <a:gd name="connsiteY4986" fmla="*/ 261286 h 6860376"/>
              <a:gd name="connsiteX4987" fmla="*/ 1311837 w 10502838"/>
              <a:gd name="connsiteY4987" fmla="*/ 261286 h 6860376"/>
              <a:gd name="connsiteX4988" fmla="*/ 1311837 w 10502838"/>
              <a:gd name="connsiteY4988" fmla="*/ 154260 h 6860376"/>
              <a:gd name="connsiteX4989" fmla="*/ 1204817 w 10502838"/>
              <a:gd name="connsiteY4989" fmla="*/ 154260 h 6860376"/>
              <a:gd name="connsiteX4990" fmla="*/ 1204817 w 10502838"/>
              <a:gd name="connsiteY4990" fmla="*/ 107025 h 6860376"/>
              <a:gd name="connsiteX4991" fmla="*/ 1311837 w 10502838"/>
              <a:gd name="connsiteY4991" fmla="*/ 107025 h 6860376"/>
              <a:gd name="connsiteX4992" fmla="*/ 709751 w 10502838"/>
              <a:gd name="connsiteY4992" fmla="*/ 0 h 6860376"/>
              <a:gd name="connsiteX4993" fmla="*/ 756387 w 10502838"/>
              <a:gd name="connsiteY4993" fmla="*/ 0 h 6860376"/>
              <a:gd name="connsiteX4994" fmla="*/ 756387 w 10502838"/>
              <a:gd name="connsiteY4994" fmla="*/ 107025 h 6860376"/>
              <a:gd name="connsiteX4995" fmla="*/ 863412 w 10502838"/>
              <a:gd name="connsiteY4995" fmla="*/ 107025 h 6860376"/>
              <a:gd name="connsiteX4996" fmla="*/ 863412 w 10502838"/>
              <a:gd name="connsiteY4996" fmla="*/ 154260 h 6860376"/>
              <a:gd name="connsiteX4997" fmla="*/ 756387 w 10502838"/>
              <a:gd name="connsiteY4997" fmla="*/ 154260 h 6860376"/>
              <a:gd name="connsiteX4998" fmla="*/ 756387 w 10502838"/>
              <a:gd name="connsiteY4998" fmla="*/ 261286 h 6860376"/>
              <a:gd name="connsiteX4999" fmla="*/ 709751 w 10502838"/>
              <a:gd name="connsiteY4999" fmla="*/ 261286 h 6860376"/>
              <a:gd name="connsiteX5000" fmla="*/ 709751 w 10502838"/>
              <a:gd name="connsiteY5000" fmla="*/ 154260 h 6860376"/>
              <a:gd name="connsiteX5001" fmla="*/ 602725 w 10502838"/>
              <a:gd name="connsiteY5001" fmla="*/ 154260 h 6860376"/>
              <a:gd name="connsiteX5002" fmla="*/ 602725 w 10502838"/>
              <a:gd name="connsiteY5002" fmla="*/ 107025 h 6860376"/>
              <a:gd name="connsiteX5003" fmla="*/ 709751 w 10502838"/>
              <a:gd name="connsiteY5003" fmla="*/ 107025 h 6860376"/>
              <a:gd name="connsiteX5004" fmla="*/ 107060 w 10502838"/>
              <a:gd name="connsiteY5004" fmla="*/ 0 h 6860376"/>
              <a:gd name="connsiteX5005" fmla="*/ 154295 w 10502838"/>
              <a:gd name="connsiteY5005" fmla="*/ 0 h 6860376"/>
              <a:gd name="connsiteX5006" fmla="*/ 154295 w 10502838"/>
              <a:gd name="connsiteY5006" fmla="*/ 107025 h 6860376"/>
              <a:gd name="connsiteX5007" fmla="*/ 261321 w 10502838"/>
              <a:gd name="connsiteY5007" fmla="*/ 107025 h 6860376"/>
              <a:gd name="connsiteX5008" fmla="*/ 261321 w 10502838"/>
              <a:gd name="connsiteY5008" fmla="*/ 154260 h 6860376"/>
              <a:gd name="connsiteX5009" fmla="*/ 154295 w 10502838"/>
              <a:gd name="connsiteY5009" fmla="*/ 154260 h 6860376"/>
              <a:gd name="connsiteX5010" fmla="*/ 154295 w 10502838"/>
              <a:gd name="connsiteY5010" fmla="*/ 261286 h 6860376"/>
              <a:gd name="connsiteX5011" fmla="*/ 107060 w 10502838"/>
              <a:gd name="connsiteY5011" fmla="*/ 261286 h 6860376"/>
              <a:gd name="connsiteX5012" fmla="*/ 107060 w 10502838"/>
              <a:gd name="connsiteY5012" fmla="*/ 154260 h 6860376"/>
              <a:gd name="connsiteX5013" fmla="*/ 36 w 10502838"/>
              <a:gd name="connsiteY5013" fmla="*/ 154260 h 6860376"/>
              <a:gd name="connsiteX5014" fmla="*/ 36 w 10502838"/>
              <a:gd name="connsiteY5014" fmla="*/ 107025 h 6860376"/>
              <a:gd name="connsiteX5015" fmla="*/ 107060 w 10502838"/>
              <a:gd name="connsiteY5015" fmla="*/ 107025 h 6860376"/>
              <a:gd name="connsiteX5016" fmla="*/ 3721970 w 10502838"/>
              <a:gd name="connsiteY5016" fmla="*/ 0 h 6860376"/>
              <a:gd name="connsiteX5017" fmla="*/ 3768606 w 10502838"/>
              <a:gd name="connsiteY5017" fmla="*/ 0 h 6860376"/>
              <a:gd name="connsiteX5018" fmla="*/ 3768606 w 10502838"/>
              <a:gd name="connsiteY5018" fmla="*/ 107025 h 6860376"/>
              <a:gd name="connsiteX5019" fmla="*/ 3875632 w 10502838"/>
              <a:gd name="connsiteY5019" fmla="*/ 107025 h 6860376"/>
              <a:gd name="connsiteX5020" fmla="*/ 3875632 w 10502838"/>
              <a:gd name="connsiteY5020" fmla="*/ 154260 h 6860376"/>
              <a:gd name="connsiteX5021" fmla="*/ 3768606 w 10502838"/>
              <a:gd name="connsiteY5021" fmla="*/ 154260 h 6860376"/>
              <a:gd name="connsiteX5022" fmla="*/ 3768606 w 10502838"/>
              <a:gd name="connsiteY5022" fmla="*/ 261286 h 6860376"/>
              <a:gd name="connsiteX5023" fmla="*/ 3721970 w 10502838"/>
              <a:gd name="connsiteY5023" fmla="*/ 261286 h 6860376"/>
              <a:gd name="connsiteX5024" fmla="*/ 3721970 w 10502838"/>
              <a:gd name="connsiteY5024" fmla="*/ 154260 h 6860376"/>
              <a:gd name="connsiteX5025" fmla="*/ 3614944 w 10502838"/>
              <a:gd name="connsiteY5025" fmla="*/ 154260 h 6860376"/>
              <a:gd name="connsiteX5026" fmla="*/ 3614944 w 10502838"/>
              <a:gd name="connsiteY5026" fmla="*/ 107025 h 6860376"/>
              <a:gd name="connsiteX5027" fmla="*/ 3721970 w 10502838"/>
              <a:gd name="connsiteY5027" fmla="*/ 107025 h 6860376"/>
              <a:gd name="connsiteX5028" fmla="*/ 3119338 w 10502838"/>
              <a:gd name="connsiteY5028" fmla="*/ 0 h 6860376"/>
              <a:gd name="connsiteX5029" fmla="*/ 3166572 w 10502838"/>
              <a:gd name="connsiteY5029" fmla="*/ 0 h 6860376"/>
              <a:gd name="connsiteX5030" fmla="*/ 3166572 w 10502838"/>
              <a:gd name="connsiteY5030" fmla="*/ 107025 h 6860376"/>
              <a:gd name="connsiteX5031" fmla="*/ 3273600 w 10502838"/>
              <a:gd name="connsiteY5031" fmla="*/ 107025 h 6860376"/>
              <a:gd name="connsiteX5032" fmla="*/ 3273600 w 10502838"/>
              <a:gd name="connsiteY5032" fmla="*/ 154260 h 6860376"/>
              <a:gd name="connsiteX5033" fmla="*/ 3166572 w 10502838"/>
              <a:gd name="connsiteY5033" fmla="*/ 154260 h 6860376"/>
              <a:gd name="connsiteX5034" fmla="*/ 3166572 w 10502838"/>
              <a:gd name="connsiteY5034" fmla="*/ 261286 h 6860376"/>
              <a:gd name="connsiteX5035" fmla="*/ 3119338 w 10502838"/>
              <a:gd name="connsiteY5035" fmla="*/ 261286 h 6860376"/>
              <a:gd name="connsiteX5036" fmla="*/ 3119338 w 10502838"/>
              <a:gd name="connsiteY5036" fmla="*/ 154260 h 6860376"/>
              <a:gd name="connsiteX5037" fmla="*/ 3012311 w 10502838"/>
              <a:gd name="connsiteY5037" fmla="*/ 154260 h 6860376"/>
              <a:gd name="connsiteX5038" fmla="*/ 3012311 w 10502838"/>
              <a:gd name="connsiteY5038" fmla="*/ 107025 h 6860376"/>
              <a:gd name="connsiteX5039" fmla="*/ 3119338 w 10502838"/>
              <a:gd name="connsiteY5039" fmla="*/ 107025 h 6860376"/>
              <a:gd name="connsiteX5040" fmla="*/ 2516638 w 10502838"/>
              <a:gd name="connsiteY5040" fmla="*/ 0 h 6860376"/>
              <a:gd name="connsiteX5041" fmla="*/ 2563874 w 10502838"/>
              <a:gd name="connsiteY5041" fmla="*/ 0 h 6860376"/>
              <a:gd name="connsiteX5042" fmla="*/ 2563874 w 10502838"/>
              <a:gd name="connsiteY5042" fmla="*/ 107025 h 6860376"/>
              <a:gd name="connsiteX5043" fmla="*/ 2670900 w 10502838"/>
              <a:gd name="connsiteY5043" fmla="*/ 107025 h 6860376"/>
              <a:gd name="connsiteX5044" fmla="*/ 2670900 w 10502838"/>
              <a:gd name="connsiteY5044" fmla="*/ 154260 h 6860376"/>
              <a:gd name="connsiteX5045" fmla="*/ 2563874 w 10502838"/>
              <a:gd name="connsiteY5045" fmla="*/ 154260 h 6860376"/>
              <a:gd name="connsiteX5046" fmla="*/ 2563874 w 10502838"/>
              <a:gd name="connsiteY5046" fmla="*/ 261286 h 6860376"/>
              <a:gd name="connsiteX5047" fmla="*/ 2516638 w 10502838"/>
              <a:gd name="connsiteY5047" fmla="*/ 261286 h 6860376"/>
              <a:gd name="connsiteX5048" fmla="*/ 2516638 w 10502838"/>
              <a:gd name="connsiteY5048" fmla="*/ 154260 h 6860376"/>
              <a:gd name="connsiteX5049" fmla="*/ 2409610 w 10502838"/>
              <a:gd name="connsiteY5049" fmla="*/ 154260 h 6860376"/>
              <a:gd name="connsiteX5050" fmla="*/ 2409610 w 10502838"/>
              <a:gd name="connsiteY5050" fmla="*/ 107025 h 6860376"/>
              <a:gd name="connsiteX5051" fmla="*/ 2516638 w 10502838"/>
              <a:gd name="connsiteY5051" fmla="*/ 107025 h 6860376"/>
              <a:gd name="connsiteX5052" fmla="*/ 10348579 w 10502838"/>
              <a:gd name="connsiteY5052" fmla="*/ 0 h 6860376"/>
              <a:gd name="connsiteX5053" fmla="*/ 10395813 w 10502838"/>
              <a:gd name="connsiteY5053" fmla="*/ 0 h 6860376"/>
              <a:gd name="connsiteX5054" fmla="*/ 10395813 w 10502838"/>
              <a:gd name="connsiteY5054" fmla="*/ 107025 h 6860376"/>
              <a:gd name="connsiteX5055" fmla="*/ 10502838 w 10502838"/>
              <a:gd name="connsiteY5055" fmla="*/ 107025 h 6860376"/>
              <a:gd name="connsiteX5056" fmla="*/ 10502838 w 10502838"/>
              <a:gd name="connsiteY5056" fmla="*/ 154260 h 6860376"/>
              <a:gd name="connsiteX5057" fmla="*/ 10395813 w 10502838"/>
              <a:gd name="connsiteY5057" fmla="*/ 154260 h 6860376"/>
              <a:gd name="connsiteX5058" fmla="*/ 10395813 w 10502838"/>
              <a:gd name="connsiteY5058" fmla="*/ 261286 h 6860376"/>
              <a:gd name="connsiteX5059" fmla="*/ 10348579 w 10502838"/>
              <a:gd name="connsiteY5059" fmla="*/ 261286 h 6860376"/>
              <a:gd name="connsiteX5060" fmla="*/ 10348579 w 10502838"/>
              <a:gd name="connsiteY5060" fmla="*/ 154260 h 6860376"/>
              <a:gd name="connsiteX5061" fmla="*/ 10241553 w 10502838"/>
              <a:gd name="connsiteY5061" fmla="*/ 154260 h 6860376"/>
              <a:gd name="connsiteX5062" fmla="*/ 10241553 w 10502838"/>
              <a:gd name="connsiteY5062" fmla="*/ 107025 h 6860376"/>
              <a:gd name="connsiteX5063" fmla="*/ 10348579 w 10502838"/>
              <a:gd name="connsiteY5063" fmla="*/ 107025 h 6860376"/>
              <a:gd name="connsiteX5064" fmla="*/ 9746486 w 10502838"/>
              <a:gd name="connsiteY5064" fmla="*/ 0 h 6860376"/>
              <a:gd name="connsiteX5065" fmla="*/ 9793123 w 10502838"/>
              <a:gd name="connsiteY5065" fmla="*/ 0 h 6860376"/>
              <a:gd name="connsiteX5066" fmla="*/ 9793123 w 10502838"/>
              <a:gd name="connsiteY5066" fmla="*/ 107025 h 6860376"/>
              <a:gd name="connsiteX5067" fmla="*/ 9900148 w 10502838"/>
              <a:gd name="connsiteY5067" fmla="*/ 107025 h 6860376"/>
              <a:gd name="connsiteX5068" fmla="*/ 9900148 w 10502838"/>
              <a:gd name="connsiteY5068" fmla="*/ 154260 h 6860376"/>
              <a:gd name="connsiteX5069" fmla="*/ 9793123 w 10502838"/>
              <a:gd name="connsiteY5069" fmla="*/ 154260 h 6860376"/>
              <a:gd name="connsiteX5070" fmla="*/ 9793123 w 10502838"/>
              <a:gd name="connsiteY5070" fmla="*/ 261286 h 6860376"/>
              <a:gd name="connsiteX5071" fmla="*/ 9746486 w 10502838"/>
              <a:gd name="connsiteY5071" fmla="*/ 261286 h 6860376"/>
              <a:gd name="connsiteX5072" fmla="*/ 9746486 w 10502838"/>
              <a:gd name="connsiteY5072" fmla="*/ 154260 h 6860376"/>
              <a:gd name="connsiteX5073" fmla="*/ 9639460 w 10502838"/>
              <a:gd name="connsiteY5073" fmla="*/ 154260 h 6860376"/>
              <a:gd name="connsiteX5074" fmla="*/ 9639460 w 10502838"/>
              <a:gd name="connsiteY5074" fmla="*/ 107025 h 6860376"/>
              <a:gd name="connsiteX5075" fmla="*/ 9746486 w 10502838"/>
              <a:gd name="connsiteY5075" fmla="*/ 107025 h 6860376"/>
              <a:gd name="connsiteX5076" fmla="*/ 9143796 w 10502838"/>
              <a:gd name="connsiteY5076" fmla="*/ 0 h 6860376"/>
              <a:gd name="connsiteX5077" fmla="*/ 9191030 w 10502838"/>
              <a:gd name="connsiteY5077" fmla="*/ 0 h 6860376"/>
              <a:gd name="connsiteX5078" fmla="*/ 9191030 w 10502838"/>
              <a:gd name="connsiteY5078" fmla="*/ 107025 h 6860376"/>
              <a:gd name="connsiteX5079" fmla="*/ 9298055 w 10502838"/>
              <a:gd name="connsiteY5079" fmla="*/ 107025 h 6860376"/>
              <a:gd name="connsiteX5080" fmla="*/ 9298055 w 10502838"/>
              <a:gd name="connsiteY5080" fmla="*/ 154260 h 6860376"/>
              <a:gd name="connsiteX5081" fmla="*/ 9191030 w 10502838"/>
              <a:gd name="connsiteY5081" fmla="*/ 154260 h 6860376"/>
              <a:gd name="connsiteX5082" fmla="*/ 9191030 w 10502838"/>
              <a:gd name="connsiteY5082" fmla="*/ 261286 h 6860376"/>
              <a:gd name="connsiteX5083" fmla="*/ 9143796 w 10502838"/>
              <a:gd name="connsiteY5083" fmla="*/ 261286 h 6860376"/>
              <a:gd name="connsiteX5084" fmla="*/ 9143796 w 10502838"/>
              <a:gd name="connsiteY5084" fmla="*/ 154260 h 6860376"/>
              <a:gd name="connsiteX5085" fmla="*/ 9036770 w 10502838"/>
              <a:gd name="connsiteY5085" fmla="*/ 154260 h 6860376"/>
              <a:gd name="connsiteX5086" fmla="*/ 9036770 w 10502838"/>
              <a:gd name="connsiteY5086" fmla="*/ 107025 h 6860376"/>
              <a:gd name="connsiteX5087" fmla="*/ 9143796 w 10502838"/>
              <a:gd name="connsiteY5087" fmla="*/ 107025 h 6860376"/>
              <a:gd name="connsiteX5088" fmla="*/ 8541105 w 10502838"/>
              <a:gd name="connsiteY5088" fmla="*/ 0 h 6860376"/>
              <a:gd name="connsiteX5089" fmla="*/ 8588339 w 10502838"/>
              <a:gd name="connsiteY5089" fmla="*/ 0 h 6860376"/>
              <a:gd name="connsiteX5090" fmla="*/ 8588339 w 10502838"/>
              <a:gd name="connsiteY5090" fmla="*/ 107025 h 6860376"/>
              <a:gd name="connsiteX5091" fmla="*/ 8695365 w 10502838"/>
              <a:gd name="connsiteY5091" fmla="*/ 107025 h 6860376"/>
              <a:gd name="connsiteX5092" fmla="*/ 8695365 w 10502838"/>
              <a:gd name="connsiteY5092" fmla="*/ 154260 h 6860376"/>
              <a:gd name="connsiteX5093" fmla="*/ 8588339 w 10502838"/>
              <a:gd name="connsiteY5093" fmla="*/ 154260 h 6860376"/>
              <a:gd name="connsiteX5094" fmla="*/ 8588339 w 10502838"/>
              <a:gd name="connsiteY5094" fmla="*/ 261286 h 6860376"/>
              <a:gd name="connsiteX5095" fmla="*/ 8541105 w 10502838"/>
              <a:gd name="connsiteY5095" fmla="*/ 261286 h 6860376"/>
              <a:gd name="connsiteX5096" fmla="*/ 8541105 w 10502838"/>
              <a:gd name="connsiteY5096" fmla="*/ 154260 h 6860376"/>
              <a:gd name="connsiteX5097" fmla="*/ 8434079 w 10502838"/>
              <a:gd name="connsiteY5097" fmla="*/ 154260 h 6860376"/>
              <a:gd name="connsiteX5098" fmla="*/ 8434079 w 10502838"/>
              <a:gd name="connsiteY5098" fmla="*/ 107025 h 6860376"/>
              <a:gd name="connsiteX5099" fmla="*/ 8541105 w 10502838"/>
              <a:gd name="connsiteY5099" fmla="*/ 107025 h 6860376"/>
              <a:gd name="connsiteX5100" fmla="*/ 7939012 w 10502838"/>
              <a:gd name="connsiteY5100" fmla="*/ 0 h 6860376"/>
              <a:gd name="connsiteX5101" fmla="*/ 7985648 w 10502838"/>
              <a:gd name="connsiteY5101" fmla="*/ 0 h 6860376"/>
              <a:gd name="connsiteX5102" fmla="*/ 7985648 w 10502838"/>
              <a:gd name="connsiteY5102" fmla="*/ 107025 h 6860376"/>
              <a:gd name="connsiteX5103" fmla="*/ 8092674 w 10502838"/>
              <a:gd name="connsiteY5103" fmla="*/ 107025 h 6860376"/>
              <a:gd name="connsiteX5104" fmla="*/ 8092674 w 10502838"/>
              <a:gd name="connsiteY5104" fmla="*/ 154260 h 6860376"/>
              <a:gd name="connsiteX5105" fmla="*/ 7985648 w 10502838"/>
              <a:gd name="connsiteY5105" fmla="*/ 154260 h 6860376"/>
              <a:gd name="connsiteX5106" fmla="*/ 7985648 w 10502838"/>
              <a:gd name="connsiteY5106" fmla="*/ 261286 h 6860376"/>
              <a:gd name="connsiteX5107" fmla="*/ 7939012 w 10502838"/>
              <a:gd name="connsiteY5107" fmla="*/ 261286 h 6860376"/>
              <a:gd name="connsiteX5108" fmla="*/ 7939012 w 10502838"/>
              <a:gd name="connsiteY5108" fmla="*/ 154260 h 6860376"/>
              <a:gd name="connsiteX5109" fmla="*/ 7831986 w 10502838"/>
              <a:gd name="connsiteY5109" fmla="*/ 154260 h 6860376"/>
              <a:gd name="connsiteX5110" fmla="*/ 7831986 w 10502838"/>
              <a:gd name="connsiteY5110" fmla="*/ 107025 h 6860376"/>
              <a:gd name="connsiteX5111" fmla="*/ 7939012 w 10502838"/>
              <a:gd name="connsiteY5111" fmla="*/ 107025 h 6860376"/>
              <a:gd name="connsiteX5112" fmla="*/ 7336321 w 10502838"/>
              <a:gd name="connsiteY5112" fmla="*/ 0 h 6860376"/>
              <a:gd name="connsiteX5113" fmla="*/ 7383555 w 10502838"/>
              <a:gd name="connsiteY5113" fmla="*/ 0 h 6860376"/>
              <a:gd name="connsiteX5114" fmla="*/ 7383555 w 10502838"/>
              <a:gd name="connsiteY5114" fmla="*/ 107025 h 6860376"/>
              <a:gd name="connsiteX5115" fmla="*/ 7490581 w 10502838"/>
              <a:gd name="connsiteY5115" fmla="*/ 107025 h 6860376"/>
              <a:gd name="connsiteX5116" fmla="*/ 7490581 w 10502838"/>
              <a:gd name="connsiteY5116" fmla="*/ 154260 h 6860376"/>
              <a:gd name="connsiteX5117" fmla="*/ 7383555 w 10502838"/>
              <a:gd name="connsiteY5117" fmla="*/ 154260 h 6860376"/>
              <a:gd name="connsiteX5118" fmla="*/ 7383555 w 10502838"/>
              <a:gd name="connsiteY5118" fmla="*/ 261286 h 6860376"/>
              <a:gd name="connsiteX5119" fmla="*/ 7336321 w 10502838"/>
              <a:gd name="connsiteY5119" fmla="*/ 261286 h 6860376"/>
              <a:gd name="connsiteX5120" fmla="*/ 7336321 w 10502838"/>
              <a:gd name="connsiteY5120" fmla="*/ 154260 h 6860376"/>
              <a:gd name="connsiteX5121" fmla="*/ 7229295 w 10502838"/>
              <a:gd name="connsiteY5121" fmla="*/ 154260 h 6860376"/>
              <a:gd name="connsiteX5122" fmla="*/ 7229295 w 10502838"/>
              <a:gd name="connsiteY5122" fmla="*/ 107025 h 6860376"/>
              <a:gd name="connsiteX5123" fmla="*/ 7336321 w 10502838"/>
              <a:gd name="connsiteY5123" fmla="*/ 107025 h 6860376"/>
              <a:gd name="connsiteX5124" fmla="*/ 6734228 w 10502838"/>
              <a:gd name="connsiteY5124" fmla="*/ 0 h 6860376"/>
              <a:gd name="connsiteX5125" fmla="*/ 6780864 w 10502838"/>
              <a:gd name="connsiteY5125" fmla="*/ 0 h 6860376"/>
              <a:gd name="connsiteX5126" fmla="*/ 6780864 w 10502838"/>
              <a:gd name="connsiteY5126" fmla="*/ 107025 h 6860376"/>
              <a:gd name="connsiteX5127" fmla="*/ 6887890 w 10502838"/>
              <a:gd name="connsiteY5127" fmla="*/ 107025 h 6860376"/>
              <a:gd name="connsiteX5128" fmla="*/ 6887890 w 10502838"/>
              <a:gd name="connsiteY5128" fmla="*/ 154260 h 6860376"/>
              <a:gd name="connsiteX5129" fmla="*/ 6780864 w 10502838"/>
              <a:gd name="connsiteY5129" fmla="*/ 154260 h 6860376"/>
              <a:gd name="connsiteX5130" fmla="*/ 6780864 w 10502838"/>
              <a:gd name="connsiteY5130" fmla="*/ 261286 h 6860376"/>
              <a:gd name="connsiteX5131" fmla="*/ 6734228 w 10502838"/>
              <a:gd name="connsiteY5131" fmla="*/ 261286 h 6860376"/>
              <a:gd name="connsiteX5132" fmla="*/ 6734228 w 10502838"/>
              <a:gd name="connsiteY5132" fmla="*/ 154260 h 6860376"/>
              <a:gd name="connsiteX5133" fmla="*/ 6627202 w 10502838"/>
              <a:gd name="connsiteY5133" fmla="*/ 154260 h 6860376"/>
              <a:gd name="connsiteX5134" fmla="*/ 6627202 w 10502838"/>
              <a:gd name="connsiteY5134" fmla="*/ 107025 h 6860376"/>
              <a:gd name="connsiteX5135" fmla="*/ 6734228 w 10502838"/>
              <a:gd name="connsiteY5135" fmla="*/ 107025 h 6860376"/>
              <a:gd name="connsiteX5136" fmla="*/ 6131537 w 10502838"/>
              <a:gd name="connsiteY5136" fmla="*/ 0 h 6860376"/>
              <a:gd name="connsiteX5137" fmla="*/ 6178771 w 10502838"/>
              <a:gd name="connsiteY5137" fmla="*/ 0 h 6860376"/>
              <a:gd name="connsiteX5138" fmla="*/ 6178771 w 10502838"/>
              <a:gd name="connsiteY5138" fmla="*/ 107025 h 6860376"/>
              <a:gd name="connsiteX5139" fmla="*/ 6285797 w 10502838"/>
              <a:gd name="connsiteY5139" fmla="*/ 107025 h 6860376"/>
              <a:gd name="connsiteX5140" fmla="*/ 6285797 w 10502838"/>
              <a:gd name="connsiteY5140" fmla="*/ 154260 h 6860376"/>
              <a:gd name="connsiteX5141" fmla="*/ 6178771 w 10502838"/>
              <a:gd name="connsiteY5141" fmla="*/ 154260 h 6860376"/>
              <a:gd name="connsiteX5142" fmla="*/ 6178771 w 10502838"/>
              <a:gd name="connsiteY5142" fmla="*/ 261286 h 6860376"/>
              <a:gd name="connsiteX5143" fmla="*/ 6131537 w 10502838"/>
              <a:gd name="connsiteY5143" fmla="*/ 261286 h 6860376"/>
              <a:gd name="connsiteX5144" fmla="*/ 6131537 w 10502838"/>
              <a:gd name="connsiteY5144" fmla="*/ 154260 h 6860376"/>
              <a:gd name="connsiteX5145" fmla="*/ 6024511 w 10502838"/>
              <a:gd name="connsiteY5145" fmla="*/ 154260 h 6860376"/>
              <a:gd name="connsiteX5146" fmla="*/ 6024511 w 10502838"/>
              <a:gd name="connsiteY5146" fmla="*/ 107025 h 6860376"/>
              <a:gd name="connsiteX5147" fmla="*/ 6131537 w 10502838"/>
              <a:gd name="connsiteY5147" fmla="*/ 107025 h 6860376"/>
              <a:gd name="connsiteX5148" fmla="*/ 5528846 w 10502838"/>
              <a:gd name="connsiteY5148" fmla="*/ 0 h 6860376"/>
              <a:gd name="connsiteX5149" fmla="*/ 5576080 w 10502838"/>
              <a:gd name="connsiteY5149" fmla="*/ 0 h 6860376"/>
              <a:gd name="connsiteX5150" fmla="*/ 5576080 w 10502838"/>
              <a:gd name="connsiteY5150" fmla="*/ 107025 h 6860376"/>
              <a:gd name="connsiteX5151" fmla="*/ 5683106 w 10502838"/>
              <a:gd name="connsiteY5151" fmla="*/ 107025 h 6860376"/>
              <a:gd name="connsiteX5152" fmla="*/ 5683106 w 10502838"/>
              <a:gd name="connsiteY5152" fmla="*/ 154260 h 6860376"/>
              <a:gd name="connsiteX5153" fmla="*/ 5576080 w 10502838"/>
              <a:gd name="connsiteY5153" fmla="*/ 154260 h 6860376"/>
              <a:gd name="connsiteX5154" fmla="*/ 5576080 w 10502838"/>
              <a:gd name="connsiteY5154" fmla="*/ 261286 h 6860376"/>
              <a:gd name="connsiteX5155" fmla="*/ 5528846 w 10502838"/>
              <a:gd name="connsiteY5155" fmla="*/ 261286 h 6860376"/>
              <a:gd name="connsiteX5156" fmla="*/ 5528846 w 10502838"/>
              <a:gd name="connsiteY5156" fmla="*/ 154260 h 6860376"/>
              <a:gd name="connsiteX5157" fmla="*/ 5421820 w 10502838"/>
              <a:gd name="connsiteY5157" fmla="*/ 154260 h 6860376"/>
              <a:gd name="connsiteX5158" fmla="*/ 5421820 w 10502838"/>
              <a:gd name="connsiteY5158" fmla="*/ 107025 h 6860376"/>
              <a:gd name="connsiteX5159" fmla="*/ 5528846 w 10502838"/>
              <a:gd name="connsiteY5159" fmla="*/ 107025 h 6860376"/>
              <a:gd name="connsiteX5160" fmla="*/ 4926753 w 10502838"/>
              <a:gd name="connsiteY5160" fmla="*/ 0 h 6860376"/>
              <a:gd name="connsiteX5161" fmla="*/ 4973389 w 10502838"/>
              <a:gd name="connsiteY5161" fmla="*/ 0 h 6860376"/>
              <a:gd name="connsiteX5162" fmla="*/ 4973389 w 10502838"/>
              <a:gd name="connsiteY5162" fmla="*/ 107025 h 6860376"/>
              <a:gd name="connsiteX5163" fmla="*/ 5080415 w 10502838"/>
              <a:gd name="connsiteY5163" fmla="*/ 107025 h 6860376"/>
              <a:gd name="connsiteX5164" fmla="*/ 5080415 w 10502838"/>
              <a:gd name="connsiteY5164" fmla="*/ 154260 h 6860376"/>
              <a:gd name="connsiteX5165" fmla="*/ 4973389 w 10502838"/>
              <a:gd name="connsiteY5165" fmla="*/ 154260 h 6860376"/>
              <a:gd name="connsiteX5166" fmla="*/ 4973389 w 10502838"/>
              <a:gd name="connsiteY5166" fmla="*/ 261286 h 6860376"/>
              <a:gd name="connsiteX5167" fmla="*/ 4926753 w 10502838"/>
              <a:gd name="connsiteY5167" fmla="*/ 261286 h 6860376"/>
              <a:gd name="connsiteX5168" fmla="*/ 4926753 w 10502838"/>
              <a:gd name="connsiteY5168" fmla="*/ 154260 h 6860376"/>
              <a:gd name="connsiteX5169" fmla="*/ 4819727 w 10502838"/>
              <a:gd name="connsiteY5169" fmla="*/ 154260 h 6860376"/>
              <a:gd name="connsiteX5170" fmla="*/ 4819727 w 10502838"/>
              <a:gd name="connsiteY5170" fmla="*/ 107025 h 6860376"/>
              <a:gd name="connsiteX5171" fmla="*/ 4926753 w 10502838"/>
              <a:gd name="connsiteY5171" fmla="*/ 107025 h 6860376"/>
              <a:gd name="connsiteX5172" fmla="*/ 4324063 w 10502838"/>
              <a:gd name="connsiteY5172" fmla="*/ 0 h 6860376"/>
              <a:gd name="connsiteX5173" fmla="*/ 4371297 w 10502838"/>
              <a:gd name="connsiteY5173" fmla="*/ 0 h 6860376"/>
              <a:gd name="connsiteX5174" fmla="*/ 4371297 w 10502838"/>
              <a:gd name="connsiteY5174" fmla="*/ 107025 h 6860376"/>
              <a:gd name="connsiteX5175" fmla="*/ 4478323 w 10502838"/>
              <a:gd name="connsiteY5175" fmla="*/ 107025 h 6860376"/>
              <a:gd name="connsiteX5176" fmla="*/ 4478323 w 10502838"/>
              <a:gd name="connsiteY5176" fmla="*/ 154260 h 6860376"/>
              <a:gd name="connsiteX5177" fmla="*/ 4371297 w 10502838"/>
              <a:gd name="connsiteY5177" fmla="*/ 154260 h 6860376"/>
              <a:gd name="connsiteX5178" fmla="*/ 4371297 w 10502838"/>
              <a:gd name="connsiteY5178" fmla="*/ 261286 h 6860376"/>
              <a:gd name="connsiteX5179" fmla="*/ 4324063 w 10502838"/>
              <a:gd name="connsiteY5179" fmla="*/ 261286 h 6860376"/>
              <a:gd name="connsiteX5180" fmla="*/ 4324063 w 10502838"/>
              <a:gd name="connsiteY5180" fmla="*/ 154260 h 6860376"/>
              <a:gd name="connsiteX5181" fmla="*/ 4217037 w 10502838"/>
              <a:gd name="connsiteY5181" fmla="*/ 154260 h 6860376"/>
              <a:gd name="connsiteX5182" fmla="*/ 4217037 w 10502838"/>
              <a:gd name="connsiteY5182" fmla="*/ 107025 h 6860376"/>
              <a:gd name="connsiteX5183" fmla="*/ 4324063 w 10502838"/>
              <a:gd name="connsiteY5183" fmla="*/ 107025 h 6860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</a:cxnLst>
            <a:rect l="l" t="t" r="r" b="b"/>
            <a:pathLst>
              <a:path w="10502838" h="6860376">
                <a:moveTo>
                  <a:pt x="10295963" y="6642140"/>
                </a:moveTo>
                <a:lnTo>
                  <a:pt x="10275634" y="6662469"/>
                </a:lnTo>
                <a:lnTo>
                  <a:pt x="10351568" y="6738403"/>
                </a:lnTo>
                <a:lnTo>
                  <a:pt x="10275634" y="6814337"/>
                </a:lnTo>
                <a:lnTo>
                  <a:pt x="10295963" y="6834666"/>
                </a:lnTo>
                <a:lnTo>
                  <a:pt x="10371897" y="6758732"/>
                </a:lnTo>
                <a:lnTo>
                  <a:pt x="10447831" y="6834666"/>
                </a:lnTo>
                <a:lnTo>
                  <a:pt x="10468160" y="6814337"/>
                </a:lnTo>
                <a:lnTo>
                  <a:pt x="10392226" y="6738403"/>
                </a:lnTo>
                <a:lnTo>
                  <a:pt x="10468160" y="6662469"/>
                </a:lnTo>
                <a:lnTo>
                  <a:pt x="10447831" y="6642140"/>
                </a:lnTo>
                <a:lnTo>
                  <a:pt x="10371897" y="6718074"/>
                </a:lnTo>
                <a:close/>
                <a:moveTo>
                  <a:pt x="9693870" y="6642140"/>
                </a:moveTo>
                <a:lnTo>
                  <a:pt x="9673541" y="6662469"/>
                </a:lnTo>
                <a:lnTo>
                  <a:pt x="9749475" y="6738403"/>
                </a:lnTo>
                <a:lnTo>
                  <a:pt x="9673541" y="6814337"/>
                </a:lnTo>
                <a:lnTo>
                  <a:pt x="9693870" y="6834666"/>
                </a:lnTo>
                <a:lnTo>
                  <a:pt x="9769804" y="6758732"/>
                </a:lnTo>
                <a:lnTo>
                  <a:pt x="9845738" y="6834666"/>
                </a:lnTo>
                <a:lnTo>
                  <a:pt x="9866067" y="6814337"/>
                </a:lnTo>
                <a:lnTo>
                  <a:pt x="9790133" y="6738403"/>
                </a:lnTo>
                <a:lnTo>
                  <a:pt x="9866067" y="6662469"/>
                </a:lnTo>
                <a:lnTo>
                  <a:pt x="9845738" y="6642140"/>
                </a:lnTo>
                <a:lnTo>
                  <a:pt x="9769804" y="6718074"/>
                </a:lnTo>
                <a:close/>
                <a:moveTo>
                  <a:pt x="9091179" y="6642140"/>
                </a:moveTo>
                <a:lnTo>
                  <a:pt x="9070850" y="6662469"/>
                </a:lnTo>
                <a:lnTo>
                  <a:pt x="9146785" y="6738403"/>
                </a:lnTo>
                <a:lnTo>
                  <a:pt x="9070850" y="6814337"/>
                </a:lnTo>
                <a:lnTo>
                  <a:pt x="9091179" y="6834666"/>
                </a:lnTo>
                <a:lnTo>
                  <a:pt x="9167113" y="6758732"/>
                </a:lnTo>
                <a:lnTo>
                  <a:pt x="9243048" y="6834666"/>
                </a:lnTo>
                <a:lnTo>
                  <a:pt x="9263377" y="6814337"/>
                </a:lnTo>
                <a:lnTo>
                  <a:pt x="9187442" y="6738403"/>
                </a:lnTo>
                <a:lnTo>
                  <a:pt x="9263377" y="6662469"/>
                </a:lnTo>
                <a:lnTo>
                  <a:pt x="9243048" y="6642140"/>
                </a:lnTo>
                <a:lnTo>
                  <a:pt x="9167113" y="6718074"/>
                </a:lnTo>
                <a:close/>
                <a:moveTo>
                  <a:pt x="7886396" y="6642140"/>
                </a:moveTo>
                <a:lnTo>
                  <a:pt x="7866067" y="6662469"/>
                </a:lnTo>
                <a:lnTo>
                  <a:pt x="7942001" y="6738403"/>
                </a:lnTo>
                <a:lnTo>
                  <a:pt x="7866067" y="6814337"/>
                </a:lnTo>
                <a:lnTo>
                  <a:pt x="7886396" y="6834666"/>
                </a:lnTo>
                <a:lnTo>
                  <a:pt x="7962330" y="6758732"/>
                </a:lnTo>
                <a:lnTo>
                  <a:pt x="8038264" y="6834666"/>
                </a:lnTo>
                <a:lnTo>
                  <a:pt x="8058593" y="6814337"/>
                </a:lnTo>
                <a:lnTo>
                  <a:pt x="7982659" y="6738403"/>
                </a:lnTo>
                <a:lnTo>
                  <a:pt x="8058593" y="6662469"/>
                </a:lnTo>
                <a:lnTo>
                  <a:pt x="8038264" y="6642140"/>
                </a:lnTo>
                <a:lnTo>
                  <a:pt x="7962330" y="6718074"/>
                </a:lnTo>
                <a:close/>
                <a:moveTo>
                  <a:pt x="7283705" y="6642140"/>
                </a:moveTo>
                <a:lnTo>
                  <a:pt x="7263376" y="6662469"/>
                </a:lnTo>
                <a:lnTo>
                  <a:pt x="7339310" y="6738403"/>
                </a:lnTo>
                <a:lnTo>
                  <a:pt x="7263376" y="6814337"/>
                </a:lnTo>
                <a:lnTo>
                  <a:pt x="7283705" y="6834666"/>
                </a:lnTo>
                <a:lnTo>
                  <a:pt x="7359639" y="6758732"/>
                </a:lnTo>
                <a:lnTo>
                  <a:pt x="7435573" y="6834666"/>
                </a:lnTo>
                <a:lnTo>
                  <a:pt x="7455902" y="6814337"/>
                </a:lnTo>
                <a:lnTo>
                  <a:pt x="7379968" y="6738403"/>
                </a:lnTo>
                <a:lnTo>
                  <a:pt x="7455902" y="6662469"/>
                </a:lnTo>
                <a:lnTo>
                  <a:pt x="7435573" y="6642140"/>
                </a:lnTo>
                <a:lnTo>
                  <a:pt x="7359639" y="6718074"/>
                </a:lnTo>
                <a:close/>
                <a:moveTo>
                  <a:pt x="6681612" y="6642140"/>
                </a:moveTo>
                <a:lnTo>
                  <a:pt x="6661283" y="6662469"/>
                </a:lnTo>
                <a:lnTo>
                  <a:pt x="6737217" y="6738403"/>
                </a:lnTo>
                <a:lnTo>
                  <a:pt x="6661283" y="6814337"/>
                </a:lnTo>
                <a:lnTo>
                  <a:pt x="6681612" y="6834666"/>
                </a:lnTo>
                <a:lnTo>
                  <a:pt x="6757546" y="6758732"/>
                </a:lnTo>
                <a:lnTo>
                  <a:pt x="6833480" y="6834666"/>
                </a:lnTo>
                <a:lnTo>
                  <a:pt x="6853809" y="6814337"/>
                </a:lnTo>
                <a:lnTo>
                  <a:pt x="6777875" y="6738403"/>
                </a:lnTo>
                <a:lnTo>
                  <a:pt x="6853809" y="6662469"/>
                </a:lnTo>
                <a:lnTo>
                  <a:pt x="6833480" y="6642140"/>
                </a:lnTo>
                <a:lnTo>
                  <a:pt x="6757546" y="6718074"/>
                </a:lnTo>
                <a:close/>
                <a:moveTo>
                  <a:pt x="5476828" y="6642140"/>
                </a:moveTo>
                <a:lnTo>
                  <a:pt x="5456499" y="6662469"/>
                </a:lnTo>
                <a:lnTo>
                  <a:pt x="5532433" y="6738403"/>
                </a:lnTo>
                <a:lnTo>
                  <a:pt x="5456499" y="6814337"/>
                </a:lnTo>
                <a:lnTo>
                  <a:pt x="5476828" y="6834666"/>
                </a:lnTo>
                <a:lnTo>
                  <a:pt x="5552762" y="6758732"/>
                </a:lnTo>
                <a:lnTo>
                  <a:pt x="5628696" y="6834666"/>
                </a:lnTo>
                <a:lnTo>
                  <a:pt x="5649025" y="6814337"/>
                </a:lnTo>
                <a:lnTo>
                  <a:pt x="5573091" y="6738403"/>
                </a:lnTo>
                <a:lnTo>
                  <a:pt x="5649025" y="6662469"/>
                </a:lnTo>
                <a:lnTo>
                  <a:pt x="5628696" y="6642140"/>
                </a:lnTo>
                <a:lnTo>
                  <a:pt x="5552762" y="6718074"/>
                </a:lnTo>
                <a:close/>
                <a:moveTo>
                  <a:pt x="4874137" y="6642140"/>
                </a:moveTo>
                <a:lnTo>
                  <a:pt x="4853808" y="6662469"/>
                </a:lnTo>
                <a:lnTo>
                  <a:pt x="4929742" y="6738403"/>
                </a:lnTo>
                <a:lnTo>
                  <a:pt x="4853808" y="6814337"/>
                </a:lnTo>
                <a:lnTo>
                  <a:pt x="4874137" y="6834666"/>
                </a:lnTo>
                <a:lnTo>
                  <a:pt x="4950071" y="6758732"/>
                </a:lnTo>
                <a:lnTo>
                  <a:pt x="5026005" y="6834666"/>
                </a:lnTo>
                <a:lnTo>
                  <a:pt x="5046334" y="6814337"/>
                </a:lnTo>
                <a:lnTo>
                  <a:pt x="4970400" y="6738403"/>
                </a:lnTo>
                <a:lnTo>
                  <a:pt x="5046334" y="6662469"/>
                </a:lnTo>
                <a:lnTo>
                  <a:pt x="5026005" y="6642140"/>
                </a:lnTo>
                <a:lnTo>
                  <a:pt x="4950071" y="6718074"/>
                </a:lnTo>
                <a:close/>
                <a:moveTo>
                  <a:pt x="4271446" y="6642140"/>
                </a:moveTo>
                <a:lnTo>
                  <a:pt x="4251117" y="6662469"/>
                </a:lnTo>
                <a:lnTo>
                  <a:pt x="4327052" y="6738403"/>
                </a:lnTo>
                <a:lnTo>
                  <a:pt x="4251117" y="6814337"/>
                </a:lnTo>
                <a:lnTo>
                  <a:pt x="4271446" y="6834666"/>
                </a:lnTo>
                <a:lnTo>
                  <a:pt x="4347380" y="6758732"/>
                </a:lnTo>
                <a:lnTo>
                  <a:pt x="4423315" y="6834666"/>
                </a:lnTo>
                <a:lnTo>
                  <a:pt x="4443644" y="6814337"/>
                </a:lnTo>
                <a:lnTo>
                  <a:pt x="4367709" y="6738403"/>
                </a:lnTo>
                <a:lnTo>
                  <a:pt x="4443644" y="6662469"/>
                </a:lnTo>
                <a:lnTo>
                  <a:pt x="4423315" y="6642140"/>
                </a:lnTo>
                <a:lnTo>
                  <a:pt x="4347380" y="6718074"/>
                </a:lnTo>
                <a:close/>
                <a:moveTo>
                  <a:pt x="3066665" y="6642140"/>
                </a:moveTo>
                <a:lnTo>
                  <a:pt x="3046335" y="6662469"/>
                </a:lnTo>
                <a:lnTo>
                  <a:pt x="3122269" y="6738403"/>
                </a:lnTo>
                <a:lnTo>
                  <a:pt x="3046335" y="6814337"/>
                </a:lnTo>
                <a:lnTo>
                  <a:pt x="3066665" y="6834666"/>
                </a:lnTo>
                <a:lnTo>
                  <a:pt x="3142598" y="6758732"/>
                </a:lnTo>
                <a:lnTo>
                  <a:pt x="3218532" y="6834666"/>
                </a:lnTo>
                <a:lnTo>
                  <a:pt x="3238861" y="6814337"/>
                </a:lnTo>
                <a:lnTo>
                  <a:pt x="3162927" y="6738403"/>
                </a:lnTo>
                <a:lnTo>
                  <a:pt x="3238861" y="6662469"/>
                </a:lnTo>
                <a:lnTo>
                  <a:pt x="3218532" y="6642140"/>
                </a:lnTo>
                <a:lnTo>
                  <a:pt x="3142598" y="6718074"/>
                </a:lnTo>
                <a:close/>
                <a:moveTo>
                  <a:pt x="2464571" y="6642140"/>
                </a:moveTo>
                <a:lnTo>
                  <a:pt x="2444242" y="6662469"/>
                </a:lnTo>
                <a:lnTo>
                  <a:pt x="2520176" y="6738403"/>
                </a:lnTo>
                <a:lnTo>
                  <a:pt x="2444242" y="6814337"/>
                </a:lnTo>
                <a:lnTo>
                  <a:pt x="2464571" y="6834666"/>
                </a:lnTo>
                <a:lnTo>
                  <a:pt x="2540505" y="6758732"/>
                </a:lnTo>
                <a:lnTo>
                  <a:pt x="2616439" y="6834666"/>
                </a:lnTo>
                <a:lnTo>
                  <a:pt x="2636768" y="6814337"/>
                </a:lnTo>
                <a:lnTo>
                  <a:pt x="2560834" y="6738403"/>
                </a:lnTo>
                <a:lnTo>
                  <a:pt x="2636768" y="6662469"/>
                </a:lnTo>
                <a:lnTo>
                  <a:pt x="2616439" y="6642140"/>
                </a:lnTo>
                <a:lnTo>
                  <a:pt x="2540505" y="6718074"/>
                </a:lnTo>
                <a:close/>
                <a:moveTo>
                  <a:pt x="1259787" y="6642140"/>
                </a:moveTo>
                <a:lnTo>
                  <a:pt x="1239458" y="6662469"/>
                </a:lnTo>
                <a:lnTo>
                  <a:pt x="1315391" y="6738403"/>
                </a:lnTo>
                <a:lnTo>
                  <a:pt x="1239458" y="6814337"/>
                </a:lnTo>
                <a:lnTo>
                  <a:pt x="1259787" y="6834666"/>
                </a:lnTo>
                <a:lnTo>
                  <a:pt x="1335720" y="6758732"/>
                </a:lnTo>
                <a:lnTo>
                  <a:pt x="1411655" y="6834666"/>
                </a:lnTo>
                <a:lnTo>
                  <a:pt x="1431984" y="6814337"/>
                </a:lnTo>
                <a:lnTo>
                  <a:pt x="1356049" y="6738403"/>
                </a:lnTo>
                <a:lnTo>
                  <a:pt x="1431984" y="6662469"/>
                </a:lnTo>
                <a:lnTo>
                  <a:pt x="1411655" y="6642140"/>
                </a:lnTo>
                <a:lnTo>
                  <a:pt x="1335720" y="6718074"/>
                </a:lnTo>
                <a:close/>
                <a:moveTo>
                  <a:pt x="657095" y="6642140"/>
                </a:moveTo>
                <a:lnTo>
                  <a:pt x="636766" y="6662469"/>
                </a:lnTo>
                <a:lnTo>
                  <a:pt x="712700" y="6738403"/>
                </a:lnTo>
                <a:lnTo>
                  <a:pt x="636766" y="6813739"/>
                </a:lnTo>
                <a:lnTo>
                  <a:pt x="657095" y="6834068"/>
                </a:lnTo>
                <a:lnTo>
                  <a:pt x="733029" y="6758134"/>
                </a:lnTo>
                <a:lnTo>
                  <a:pt x="808963" y="6834068"/>
                </a:lnTo>
                <a:lnTo>
                  <a:pt x="829292" y="6813739"/>
                </a:lnTo>
                <a:lnTo>
                  <a:pt x="753358" y="6738403"/>
                </a:lnTo>
                <a:lnTo>
                  <a:pt x="829292" y="6662469"/>
                </a:lnTo>
                <a:lnTo>
                  <a:pt x="808963" y="6642140"/>
                </a:lnTo>
                <a:lnTo>
                  <a:pt x="733029" y="6718074"/>
                </a:lnTo>
                <a:close/>
                <a:moveTo>
                  <a:pt x="55002" y="6642140"/>
                </a:moveTo>
                <a:lnTo>
                  <a:pt x="34673" y="6662469"/>
                </a:lnTo>
                <a:lnTo>
                  <a:pt x="110607" y="6738403"/>
                </a:lnTo>
                <a:lnTo>
                  <a:pt x="34673" y="6814337"/>
                </a:lnTo>
                <a:lnTo>
                  <a:pt x="55002" y="6834666"/>
                </a:lnTo>
                <a:lnTo>
                  <a:pt x="130338" y="6758732"/>
                </a:lnTo>
                <a:lnTo>
                  <a:pt x="206273" y="6834666"/>
                </a:lnTo>
                <a:lnTo>
                  <a:pt x="226601" y="6814337"/>
                </a:lnTo>
                <a:lnTo>
                  <a:pt x="151265" y="6738403"/>
                </a:lnTo>
                <a:lnTo>
                  <a:pt x="227199" y="6662469"/>
                </a:lnTo>
                <a:lnTo>
                  <a:pt x="206870" y="6642140"/>
                </a:lnTo>
                <a:lnTo>
                  <a:pt x="130936" y="6718074"/>
                </a:lnTo>
                <a:close/>
                <a:moveTo>
                  <a:pt x="8489086" y="6641542"/>
                </a:moveTo>
                <a:lnTo>
                  <a:pt x="8468757" y="6661871"/>
                </a:lnTo>
                <a:lnTo>
                  <a:pt x="8544691" y="6737805"/>
                </a:lnTo>
                <a:lnTo>
                  <a:pt x="8468757" y="6813739"/>
                </a:lnTo>
                <a:lnTo>
                  <a:pt x="8489086" y="6834068"/>
                </a:lnTo>
                <a:lnTo>
                  <a:pt x="8565020" y="6758134"/>
                </a:lnTo>
                <a:lnTo>
                  <a:pt x="8640954" y="6834068"/>
                </a:lnTo>
                <a:lnTo>
                  <a:pt x="8661283" y="6813739"/>
                </a:lnTo>
                <a:lnTo>
                  <a:pt x="8585349" y="6737805"/>
                </a:lnTo>
                <a:lnTo>
                  <a:pt x="8661283" y="6661871"/>
                </a:lnTo>
                <a:lnTo>
                  <a:pt x="8640954" y="6641542"/>
                </a:lnTo>
                <a:lnTo>
                  <a:pt x="8565020" y="6717476"/>
                </a:lnTo>
                <a:close/>
                <a:moveTo>
                  <a:pt x="6078921" y="6641542"/>
                </a:moveTo>
                <a:lnTo>
                  <a:pt x="6058592" y="6661871"/>
                </a:lnTo>
                <a:lnTo>
                  <a:pt x="6134526" y="6737805"/>
                </a:lnTo>
                <a:lnTo>
                  <a:pt x="6058592" y="6813739"/>
                </a:lnTo>
                <a:lnTo>
                  <a:pt x="6078921" y="6834068"/>
                </a:lnTo>
                <a:lnTo>
                  <a:pt x="6154855" y="6758134"/>
                </a:lnTo>
                <a:lnTo>
                  <a:pt x="6230789" y="6834068"/>
                </a:lnTo>
                <a:lnTo>
                  <a:pt x="6251118" y="6813739"/>
                </a:lnTo>
                <a:lnTo>
                  <a:pt x="6175184" y="6737805"/>
                </a:lnTo>
                <a:lnTo>
                  <a:pt x="6251118" y="6661871"/>
                </a:lnTo>
                <a:lnTo>
                  <a:pt x="6230789" y="6641542"/>
                </a:lnTo>
                <a:lnTo>
                  <a:pt x="6154855" y="6717476"/>
                </a:lnTo>
                <a:close/>
                <a:moveTo>
                  <a:pt x="3669354" y="6641542"/>
                </a:moveTo>
                <a:lnTo>
                  <a:pt x="3649025" y="6661871"/>
                </a:lnTo>
                <a:lnTo>
                  <a:pt x="3724959" y="6738403"/>
                </a:lnTo>
                <a:lnTo>
                  <a:pt x="3649025" y="6813739"/>
                </a:lnTo>
                <a:lnTo>
                  <a:pt x="3669354" y="6834068"/>
                </a:lnTo>
                <a:lnTo>
                  <a:pt x="3745288" y="6758134"/>
                </a:lnTo>
                <a:lnTo>
                  <a:pt x="3821222" y="6834068"/>
                </a:lnTo>
                <a:lnTo>
                  <a:pt x="3841551" y="6813739"/>
                </a:lnTo>
                <a:lnTo>
                  <a:pt x="3765617" y="6737805"/>
                </a:lnTo>
                <a:lnTo>
                  <a:pt x="3841551" y="6661871"/>
                </a:lnTo>
                <a:lnTo>
                  <a:pt x="3821222" y="6641542"/>
                </a:lnTo>
                <a:lnTo>
                  <a:pt x="3745288" y="6717476"/>
                </a:lnTo>
                <a:close/>
                <a:moveTo>
                  <a:pt x="1861880" y="6641542"/>
                </a:moveTo>
                <a:lnTo>
                  <a:pt x="1841551" y="6661871"/>
                </a:lnTo>
                <a:lnTo>
                  <a:pt x="1917485" y="6737805"/>
                </a:lnTo>
                <a:lnTo>
                  <a:pt x="1841551" y="6813739"/>
                </a:lnTo>
                <a:lnTo>
                  <a:pt x="1861880" y="6834068"/>
                </a:lnTo>
                <a:lnTo>
                  <a:pt x="1937814" y="6758134"/>
                </a:lnTo>
                <a:lnTo>
                  <a:pt x="2013748" y="6834068"/>
                </a:lnTo>
                <a:lnTo>
                  <a:pt x="2034077" y="6813739"/>
                </a:lnTo>
                <a:lnTo>
                  <a:pt x="1958143" y="6737805"/>
                </a:lnTo>
                <a:lnTo>
                  <a:pt x="2034077" y="6661871"/>
                </a:lnTo>
                <a:lnTo>
                  <a:pt x="2013748" y="6641542"/>
                </a:lnTo>
                <a:lnTo>
                  <a:pt x="1937814" y="6717476"/>
                </a:lnTo>
                <a:close/>
                <a:moveTo>
                  <a:pt x="5476828" y="6616430"/>
                </a:moveTo>
                <a:lnTo>
                  <a:pt x="5552762" y="6692365"/>
                </a:lnTo>
                <a:lnTo>
                  <a:pt x="5628696" y="6616430"/>
                </a:lnTo>
                <a:lnTo>
                  <a:pt x="5674735" y="6662469"/>
                </a:lnTo>
                <a:lnTo>
                  <a:pt x="5598801" y="6738403"/>
                </a:lnTo>
                <a:lnTo>
                  <a:pt x="5674735" y="6814337"/>
                </a:lnTo>
                <a:lnTo>
                  <a:pt x="5628098" y="6859779"/>
                </a:lnTo>
                <a:lnTo>
                  <a:pt x="5552164" y="6783844"/>
                </a:lnTo>
                <a:lnTo>
                  <a:pt x="5476230" y="6859779"/>
                </a:lnTo>
                <a:lnTo>
                  <a:pt x="5430191" y="6813740"/>
                </a:lnTo>
                <a:lnTo>
                  <a:pt x="5506723" y="6738403"/>
                </a:lnTo>
                <a:lnTo>
                  <a:pt x="5430789" y="6662469"/>
                </a:lnTo>
                <a:close/>
                <a:moveTo>
                  <a:pt x="3067263" y="6616430"/>
                </a:moveTo>
                <a:lnTo>
                  <a:pt x="3143196" y="6692365"/>
                </a:lnTo>
                <a:lnTo>
                  <a:pt x="3219130" y="6616430"/>
                </a:lnTo>
                <a:lnTo>
                  <a:pt x="3265170" y="6662469"/>
                </a:lnTo>
                <a:lnTo>
                  <a:pt x="3189235" y="6738403"/>
                </a:lnTo>
                <a:lnTo>
                  <a:pt x="3265170" y="6814337"/>
                </a:lnTo>
                <a:lnTo>
                  <a:pt x="3218532" y="6859779"/>
                </a:lnTo>
                <a:lnTo>
                  <a:pt x="3142598" y="6783844"/>
                </a:lnTo>
                <a:lnTo>
                  <a:pt x="3066665" y="6859779"/>
                </a:lnTo>
                <a:lnTo>
                  <a:pt x="3020625" y="6813740"/>
                </a:lnTo>
                <a:lnTo>
                  <a:pt x="3097157" y="6738403"/>
                </a:lnTo>
                <a:lnTo>
                  <a:pt x="3021223" y="6662469"/>
                </a:lnTo>
                <a:close/>
                <a:moveTo>
                  <a:pt x="10295963" y="6615832"/>
                </a:moveTo>
                <a:lnTo>
                  <a:pt x="10371897" y="6691766"/>
                </a:lnTo>
                <a:lnTo>
                  <a:pt x="10447831" y="6615832"/>
                </a:lnTo>
                <a:lnTo>
                  <a:pt x="10493870" y="6661871"/>
                </a:lnTo>
                <a:lnTo>
                  <a:pt x="10417936" y="6737805"/>
                </a:lnTo>
                <a:lnTo>
                  <a:pt x="10493870" y="6813739"/>
                </a:lnTo>
                <a:lnTo>
                  <a:pt x="10447831" y="6859779"/>
                </a:lnTo>
                <a:lnTo>
                  <a:pt x="10371897" y="6783844"/>
                </a:lnTo>
                <a:lnTo>
                  <a:pt x="10295963" y="6859779"/>
                </a:lnTo>
                <a:lnTo>
                  <a:pt x="10249924" y="6813739"/>
                </a:lnTo>
                <a:lnTo>
                  <a:pt x="10325858" y="6737805"/>
                </a:lnTo>
                <a:lnTo>
                  <a:pt x="10249924" y="6661871"/>
                </a:lnTo>
                <a:close/>
                <a:moveTo>
                  <a:pt x="9693272" y="6615832"/>
                </a:moveTo>
                <a:lnTo>
                  <a:pt x="9769206" y="6691766"/>
                </a:lnTo>
                <a:lnTo>
                  <a:pt x="9845140" y="6615832"/>
                </a:lnTo>
                <a:lnTo>
                  <a:pt x="9891180" y="6661871"/>
                </a:lnTo>
                <a:lnTo>
                  <a:pt x="9815245" y="6737805"/>
                </a:lnTo>
                <a:lnTo>
                  <a:pt x="9891180" y="6813739"/>
                </a:lnTo>
                <a:lnTo>
                  <a:pt x="9845140" y="6859779"/>
                </a:lnTo>
                <a:lnTo>
                  <a:pt x="9769206" y="6783844"/>
                </a:lnTo>
                <a:lnTo>
                  <a:pt x="9693272" y="6859779"/>
                </a:lnTo>
                <a:lnTo>
                  <a:pt x="9647233" y="6813739"/>
                </a:lnTo>
                <a:lnTo>
                  <a:pt x="9723167" y="6737805"/>
                </a:lnTo>
                <a:lnTo>
                  <a:pt x="9647233" y="6661871"/>
                </a:lnTo>
                <a:close/>
                <a:moveTo>
                  <a:pt x="9091777" y="6615832"/>
                </a:moveTo>
                <a:lnTo>
                  <a:pt x="9167711" y="6691766"/>
                </a:lnTo>
                <a:lnTo>
                  <a:pt x="9243645" y="6615832"/>
                </a:lnTo>
                <a:lnTo>
                  <a:pt x="9289684" y="6661871"/>
                </a:lnTo>
                <a:lnTo>
                  <a:pt x="9213750" y="6737805"/>
                </a:lnTo>
                <a:lnTo>
                  <a:pt x="9289684" y="6813739"/>
                </a:lnTo>
                <a:lnTo>
                  <a:pt x="9243645" y="6859779"/>
                </a:lnTo>
                <a:lnTo>
                  <a:pt x="9167711" y="6783844"/>
                </a:lnTo>
                <a:lnTo>
                  <a:pt x="9091777" y="6859779"/>
                </a:lnTo>
                <a:lnTo>
                  <a:pt x="9045738" y="6813739"/>
                </a:lnTo>
                <a:lnTo>
                  <a:pt x="9121672" y="6737805"/>
                </a:lnTo>
                <a:lnTo>
                  <a:pt x="9045738" y="6661871"/>
                </a:lnTo>
                <a:close/>
                <a:moveTo>
                  <a:pt x="8488488" y="6615832"/>
                </a:moveTo>
                <a:lnTo>
                  <a:pt x="8564422" y="6691766"/>
                </a:lnTo>
                <a:lnTo>
                  <a:pt x="8640356" y="6615832"/>
                </a:lnTo>
                <a:lnTo>
                  <a:pt x="8686396" y="6661871"/>
                </a:lnTo>
                <a:lnTo>
                  <a:pt x="8610461" y="6737805"/>
                </a:lnTo>
                <a:lnTo>
                  <a:pt x="8686396" y="6813739"/>
                </a:lnTo>
                <a:lnTo>
                  <a:pt x="8640356" y="6859779"/>
                </a:lnTo>
                <a:lnTo>
                  <a:pt x="8564422" y="6783844"/>
                </a:lnTo>
                <a:lnTo>
                  <a:pt x="8488488" y="6859779"/>
                </a:lnTo>
                <a:lnTo>
                  <a:pt x="8442449" y="6813739"/>
                </a:lnTo>
                <a:lnTo>
                  <a:pt x="8518383" y="6737805"/>
                </a:lnTo>
                <a:lnTo>
                  <a:pt x="8442449" y="6661871"/>
                </a:lnTo>
                <a:close/>
                <a:moveTo>
                  <a:pt x="7886396" y="6615832"/>
                </a:moveTo>
                <a:lnTo>
                  <a:pt x="7962330" y="6691766"/>
                </a:lnTo>
                <a:lnTo>
                  <a:pt x="8038264" y="6615832"/>
                </a:lnTo>
                <a:lnTo>
                  <a:pt x="8084303" y="6661871"/>
                </a:lnTo>
                <a:lnTo>
                  <a:pt x="8008369" y="6737805"/>
                </a:lnTo>
                <a:lnTo>
                  <a:pt x="8084303" y="6813739"/>
                </a:lnTo>
                <a:lnTo>
                  <a:pt x="8038264" y="6859779"/>
                </a:lnTo>
                <a:lnTo>
                  <a:pt x="7962330" y="6783844"/>
                </a:lnTo>
                <a:lnTo>
                  <a:pt x="7886396" y="6859779"/>
                </a:lnTo>
                <a:lnTo>
                  <a:pt x="7840357" y="6813739"/>
                </a:lnTo>
                <a:lnTo>
                  <a:pt x="7916291" y="6737805"/>
                </a:lnTo>
                <a:lnTo>
                  <a:pt x="7840357" y="6661871"/>
                </a:lnTo>
                <a:close/>
                <a:moveTo>
                  <a:pt x="7283705" y="6615832"/>
                </a:moveTo>
                <a:lnTo>
                  <a:pt x="7359639" y="6691766"/>
                </a:lnTo>
                <a:lnTo>
                  <a:pt x="7435573" y="6615832"/>
                </a:lnTo>
                <a:lnTo>
                  <a:pt x="7481613" y="6661871"/>
                </a:lnTo>
                <a:lnTo>
                  <a:pt x="7405678" y="6737805"/>
                </a:lnTo>
                <a:lnTo>
                  <a:pt x="7481613" y="6813739"/>
                </a:lnTo>
                <a:lnTo>
                  <a:pt x="7435573" y="6859779"/>
                </a:lnTo>
                <a:lnTo>
                  <a:pt x="7359639" y="6783844"/>
                </a:lnTo>
                <a:lnTo>
                  <a:pt x="7283705" y="6859779"/>
                </a:lnTo>
                <a:lnTo>
                  <a:pt x="7237666" y="6813739"/>
                </a:lnTo>
                <a:lnTo>
                  <a:pt x="7313600" y="6737805"/>
                </a:lnTo>
                <a:lnTo>
                  <a:pt x="7237666" y="6661871"/>
                </a:lnTo>
                <a:close/>
                <a:moveTo>
                  <a:pt x="6681612" y="6615832"/>
                </a:moveTo>
                <a:lnTo>
                  <a:pt x="6757546" y="6691766"/>
                </a:lnTo>
                <a:lnTo>
                  <a:pt x="6833480" y="6615832"/>
                </a:lnTo>
                <a:lnTo>
                  <a:pt x="6879519" y="6661871"/>
                </a:lnTo>
                <a:lnTo>
                  <a:pt x="6803585" y="6737805"/>
                </a:lnTo>
                <a:lnTo>
                  <a:pt x="6879519" y="6813739"/>
                </a:lnTo>
                <a:lnTo>
                  <a:pt x="6833480" y="6859779"/>
                </a:lnTo>
                <a:lnTo>
                  <a:pt x="6757546" y="6783844"/>
                </a:lnTo>
                <a:lnTo>
                  <a:pt x="6681612" y="6859779"/>
                </a:lnTo>
                <a:lnTo>
                  <a:pt x="6635573" y="6813739"/>
                </a:lnTo>
                <a:lnTo>
                  <a:pt x="6711507" y="6737805"/>
                </a:lnTo>
                <a:lnTo>
                  <a:pt x="6635573" y="6661871"/>
                </a:lnTo>
                <a:close/>
                <a:moveTo>
                  <a:pt x="6078921" y="6615832"/>
                </a:moveTo>
                <a:lnTo>
                  <a:pt x="6154855" y="6691766"/>
                </a:lnTo>
                <a:lnTo>
                  <a:pt x="6230789" y="6615832"/>
                </a:lnTo>
                <a:lnTo>
                  <a:pt x="6276829" y="6661871"/>
                </a:lnTo>
                <a:lnTo>
                  <a:pt x="6200894" y="6737805"/>
                </a:lnTo>
                <a:lnTo>
                  <a:pt x="6276829" y="6813739"/>
                </a:lnTo>
                <a:lnTo>
                  <a:pt x="6230789" y="6859779"/>
                </a:lnTo>
                <a:lnTo>
                  <a:pt x="6154855" y="6783844"/>
                </a:lnTo>
                <a:lnTo>
                  <a:pt x="6078921" y="6859779"/>
                </a:lnTo>
                <a:lnTo>
                  <a:pt x="6032882" y="6813739"/>
                </a:lnTo>
                <a:lnTo>
                  <a:pt x="6108816" y="6737805"/>
                </a:lnTo>
                <a:lnTo>
                  <a:pt x="6032882" y="6661871"/>
                </a:lnTo>
                <a:close/>
                <a:moveTo>
                  <a:pt x="4874137" y="6615832"/>
                </a:moveTo>
                <a:lnTo>
                  <a:pt x="4950071" y="6691766"/>
                </a:lnTo>
                <a:lnTo>
                  <a:pt x="5026005" y="6615832"/>
                </a:lnTo>
                <a:lnTo>
                  <a:pt x="5072044" y="6661871"/>
                </a:lnTo>
                <a:lnTo>
                  <a:pt x="4996110" y="6737805"/>
                </a:lnTo>
                <a:lnTo>
                  <a:pt x="5072044" y="6813739"/>
                </a:lnTo>
                <a:lnTo>
                  <a:pt x="5026005" y="6859779"/>
                </a:lnTo>
                <a:lnTo>
                  <a:pt x="4950071" y="6783844"/>
                </a:lnTo>
                <a:lnTo>
                  <a:pt x="4874137" y="6859779"/>
                </a:lnTo>
                <a:lnTo>
                  <a:pt x="4828098" y="6813739"/>
                </a:lnTo>
                <a:lnTo>
                  <a:pt x="4904032" y="6737805"/>
                </a:lnTo>
                <a:lnTo>
                  <a:pt x="4828098" y="6661871"/>
                </a:lnTo>
                <a:close/>
                <a:moveTo>
                  <a:pt x="4272044" y="6615832"/>
                </a:moveTo>
                <a:lnTo>
                  <a:pt x="4347978" y="6691766"/>
                </a:lnTo>
                <a:lnTo>
                  <a:pt x="4423913" y="6615832"/>
                </a:lnTo>
                <a:lnTo>
                  <a:pt x="4469951" y="6661871"/>
                </a:lnTo>
                <a:lnTo>
                  <a:pt x="4394017" y="6737805"/>
                </a:lnTo>
                <a:lnTo>
                  <a:pt x="4469951" y="6813739"/>
                </a:lnTo>
                <a:lnTo>
                  <a:pt x="4423913" y="6859779"/>
                </a:lnTo>
                <a:lnTo>
                  <a:pt x="4347978" y="6783844"/>
                </a:lnTo>
                <a:lnTo>
                  <a:pt x="4272044" y="6859779"/>
                </a:lnTo>
                <a:lnTo>
                  <a:pt x="4226005" y="6813739"/>
                </a:lnTo>
                <a:lnTo>
                  <a:pt x="4301939" y="6737805"/>
                </a:lnTo>
                <a:lnTo>
                  <a:pt x="4226005" y="6661871"/>
                </a:lnTo>
                <a:close/>
                <a:moveTo>
                  <a:pt x="3668756" y="6615832"/>
                </a:moveTo>
                <a:lnTo>
                  <a:pt x="3744690" y="6691766"/>
                </a:lnTo>
                <a:lnTo>
                  <a:pt x="3820624" y="6615832"/>
                </a:lnTo>
                <a:lnTo>
                  <a:pt x="3866663" y="6661871"/>
                </a:lnTo>
                <a:lnTo>
                  <a:pt x="3790729" y="6737805"/>
                </a:lnTo>
                <a:lnTo>
                  <a:pt x="3866663" y="6813739"/>
                </a:lnTo>
                <a:lnTo>
                  <a:pt x="3820624" y="6859779"/>
                </a:lnTo>
                <a:lnTo>
                  <a:pt x="3744690" y="6783844"/>
                </a:lnTo>
                <a:lnTo>
                  <a:pt x="3668756" y="6859779"/>
                </a:lnTo>
                <a:lnTo>
                  <a:pt x="3622717" y="6813739"/>
                </a:lnTo>
                <a:lnTo>
                  <a:pt x="3698651" y="6737805"/>
                </a:lnTo>
                <a:lnTo>
                  <a:pt x="3622717" y="6661871"/>
                </a:lnTo>
                <a:close/>
                <a:moveTo>
                  <a:pt x="2464571" y="6615832"/>
                </a:moveTo>
                <a:lnTo>
                  <a:pt x="2540505" y="6691766"/>
                </a:lnTo>
                <a:lnTo>
                  <a:pt x="2616439" y="6615832"/>
                </a:lnTo>
                <a:lnTo>
                  <a:pt x="2662478" y="6661871"/>
                </a:lnTo>
                <a:lnTo>
                  <a:pt x="2586544" y="6737805"/>
                </a:lnTo>
                <a:lnTo>
                  <a:pt x="2662478" y="6813739"/>
                </a:lnTo>
                <a:lnTo>
                  <a:pt x="2616439" y="6859779"/>
                </a:lnTo>
                <a:lnTo>
                  <a:pt x="2540505" y="6783844"/>
                </a:lnTo>
                <a:lnTo>
                  <a:pt x="2464571" y="6859779"/>
                </a:lnTo>
                <a:lnTo>
                  <a:pt x="2418532" y="6813739"/>
                </a:lnTo>
                <a:lnTo>
                  <a:pt x="2494466" y="6737805"/>
                </a:lnTo>
                <a:lnTo>
                  <a:pt x="2418532" y="6661871"/>
                </a:lnTo>
                <a:close/>
                <a:moveTo>
                  <a:pt x="1861880" y="6615832"/>
                </a:moveTo>
                <a:lnTo>
                  <a:pt x="1937814" y="6691766"/>
                </a:lnTo>
                <a:lnTo>
                  <a:pt x="2013748" y="6615832"/>
                </a:lnTo>
                <a:lnTo>
                  <a:pt x="2059787" y="6661871"/>
                </a:lnTo>
                <a:lnTo>
                  <a:pt x="1983853" y="6737805"/>
                </a:lnTo>
                <a:lnTo>
                  <a:pt x="2059787" y="6813739"/>
                </a:lnTo>
                <a:lnTo>
                  <a:pt x="2013748" y="6859779"/>
                </a:lnTo>
                <a:lnTo>
                  <a:pt x="1937814" y="6783844"/>
                </a:lnTo>
                <a:lnTo>
                  <a:pt x="1861880" y="6859779"/>
                </a:lnTo>
                <a:lnTo>
                  <a:pt x="1815841" y="6813739"/>
                </a:lnTo>
                <a:lnTo>
                  <a:pt x="1891775" y="6737805"/>
                </a:lnTo>
                <a:lnTo>
                  <a:pt x="1815841" y="6661871"/>
                </a:lnTo>
                <a:close/>
                <a:moveTo>
                  <a:pt x="1259787" y="6615832"/>
                </a:moveTo>
                <a:lnTo>
                  <a:pt x="1335720" y="6691766"/>
                </a:lnTo>
                <a:lnTo>
                  <a:pt x="1411655" y="6615832"/>
                </a:lnTo>
                <a:lnTo>
                  <a:pt x="1457694" y="6661871"/>
                </a:lnTo>
                <a:lnTo>
                  <a:pt x="1381162" y="6738403"/>
                </a:lnTo>
                <a:lnTo>
                  <a:pt x="1457096" y="6814337"/>
                </a:lnTo>
                <a:lnTo>
                  <a:pt x="1411058" y="6860376"/>
                </a:lnTo>
                <a:lnTo>
                  <a:pt x="1335122" y="6784442"/>
                </a:lnTo>
                <a:lnTo>
                  <a:pt x="1259787" y="6859779"/>
                </a:lnTo>
                <a:lnTo>
                  <a:pt x="1213747" y="6813739"/>
                </a:lnTo>
                <a:lnTo>
                  <a:pt x="1289682" y="6737805"/>
                </a:lnTo>
                <a:lnTo>
                  <a:pt x="1213747" y="6661871"/>
                </a:lnTo>
                <a:close/>
                <a:moveTo>
                  <a:pt x="657095" y="6615832"/>
                </a:moveTo>
                <a:lnTo>
                  <a:pt x="733029" y="6691766"/>
                </a:lnTo>
                <a:lnTo>
                  <a:pt x="808963" y="6615832"/>
                </a:lnTo>
                <a:lnTo>
                  <a:pt x="855002" y="6661871"/>
                </a:lnTo>
                <a:lnTo>
                  <a:pt x="779068" y="6737805"/>
                </a:lnTo>
                <a:lnTo>
                  <a:pt x="855002" y="6813739"/>
                </a:lnTo>
                <a:lnTo>
                  <a:pt x="808963" y="6859779"/>
                </a:lnTo>
                <a:lnTo>
                  <a:pt x="733029" y="6783844"/>
                </a:lnTo>
                <a:lnTo>
                  <a:pt x="657095" y="6859779"/>
                </a:lnTo>
                <a:lnTo>
                  <a:pt x="611056" y="6813739"/>
                </a:lnTo>
                <a:lnTo>
                  <a:pt x="686990" y="6737805"/>
                </a:lnTo>
                <a:lnTo>
                  <a:pt x="611056" y="6661871"/>
                </a:lnTo>
                <a:close/>
                <a:moveTo>
                  <a:pt x="55002" y="6615832"/>
                </a:moveTo>
                <a:lnTo>
                  <a:pt x="130936" y="6691766"/>
                </a:lnTo>
                <a:lnTo>
                  <a:pt x="206870" y="6615832"/>
                </a:lnTo>
                <a:lnTo>
                  <a:pt x="252909" y="6661871"/>
                </a:lnTo>
                <a:lnTo>
                  <a:pt x="176377" y="6738403"/>
                </a:lnTo>
                <a:lnTo>
                  <a:pt x="252311" y="6814337"/>
                </a:lnTo>
                <a:lnTo>
                  <a:pt x="206273" y="6860376"/>
                </a:lnTo>
                <a:lnTo>
                  <a:pt x="130338" y="6784442"/>
                </a:lnTo>
                <a:lnTo>
                  <a:pt x="55002" y="6859779"/>
                </a:lnTo>
                <a:lnTo>
                  <a:pt x="8963" y="6813739"/>
                </a:lnTo>
                <a:lnTo>
                  <a:pt x="84897" y="6737805"/>
                </a:lnTo>
                <a:lnTo>
                  <a:pt x="8963" y="6661871"/>
                </a:lnTo>
                <a:close/>
                <a:moveTo>
                  <a:pt x="10348579" y="6167401"/>
                </a:moveTo>
                <a:lnTo>
                  <a:pt x="10395813" y="6167401"/>
                </a:lnTo>
                <a:lnTo>
                  <a:pt x="10395813" y="6274427"/>
                </a:lnTo>
                <a:lnTo>
                  <a:pt x="10502838" y="6274427"/>
                </a:lnTo>
                <a:lnTo>
                  <a:pt x="10502838" y="6321063"/>
                </a:lnTo>
                <a:lnTo>
                  <a:pt x="10395813" y="6321063"/>
                </a:lnTo>
                <a:lnTo>
                  <a:pt x="10395813" y="6428089"/>
                </a:lnTo>
                <a:lnTo>
                  <a:pt x="10348579" y="6428089"/>
                </a:lnTo>
                <a:lnTo>
                  <a:pt x="10348579" y="6321063"/>
                </a:lnTo>
                <a:lnTo>
                  <a:pt x="10241553" y="6321063"/>
                </a:lnTo>
                <a:lnTo>
                  <a:pt x="10241553" y="6274427"/>
                </a:lnTo>
                <a:lnTo>
                  <a:pt x="10348579" y="6274427"/>
                </a:lnTo>
                <a:close/>
                <a:moveTo>
                  <a:pt x="9746486" y="6167401"/>
                </a:moveTo>
                <a:lnTo>
                  <a:pt x="9793123" y="6167401"/>
                </a:lnTo>
                <a:lnTo>
                  <a:pt x="9793123" y="6274427"/>
                </a:lnTo>
                <a:lnTo>
                  <a:pt x="9900148" y="6274427"/>
                </a:lnTo>
                <a:lnTo>
                  <a:pt x="9900148" y="6321063"/>
                </a:lnTo>
                <a:lnTo>
                  <a:pt x="9793123" y="6321063"/>
                </a:lnTo>
                <a:lnTo>
                  <a:pt x="9793123" y="6428089"/>
                </a:lnTo>
                <a:lnTo>
                  <a:pt x="9746486" y="6428089"/>
                </a:lnTo>
                <a:lnTo>
                  <a:pt x="9746486" y="6321063"/>
                </a:lnTo>
                <a:lnTo>
                  <a:pt x="9639460" y="6321063"/>
                </a:lnTo>
                <a:lnTo>
                  <a:pt x="9639460" y="6274427"/>
                </a:lnTo>
                <a:lnTo>
                  <a:pt x="9746486" y="6274427"/>
                </a:lnTo>
                <a:close/>
                <a:moveTo>
                  <a:pt x="9143796" y="6167401"/>
                </a:moveTo>
                <a:lnTo>
                  <a:pt x="9191030" y="6167401"/>
                </a:lnTo>
                <a:lnTo>
                  <a:pt x="9191030" y="6274427"/>
                </a:lnTo>
                <a:lnTo>
                  <a:pt x="9298055" y="6274427"/>
                </a:lnTo>
                <a:lnTo>
                  <a:pt x="9298055" y="6321063"/>
                </a:lnTo>
                <a:lnTo>
                  <a:pt x="9191030" y="6321063"/>
                </a:lnTo>
                <a:lnTo>
                  <a:pt x="9191030" y="6428089"/>
                </a:lnTo>
                <a:lnTo>
                  <a:pt x="9143796" y="6428089"/>
                </a:lnTo>
                <a:lnTo>
                  <a:pt x="9143796" y="6321063"/>
                </a:lnTo>
                <a:lnTo>
                  <a:pt x="9036770" y="6321063"/>
                </a:lnTo>
                <a:lnTo>
                  <a:pt x="9036770" y="6274427"/>
                </a:lnTo>
                <a:lnTo>
                  <a:pt x="9143796" y="6274427"/>
                </a:lnTo>
                <a:close/>
                <a:moveTo>
                  <a:pt x="8541105" y="6167401"/>
                </a:moveTo>
                <a:lnTo>
                  <a:pt x="8588339" y="6167401"/>
                </a:lnTo>
                <a:lnTo>
                  <a:pt x="8588339" y="6274427"/>
                </a:lnTo>
                <a:lnTo>
                  <a:pt x="8695365" y="6274427"/>
                </a:lnTo>
                <a:lnTo>
                  <a:pt x="8695365" y="6321063"/>
                </a:lnTo>
                <a:lnTo>
                  <a:pt x="8588339" y="6321063"/>
                </a:lnTo>
                <a:lnTo>
                  <a:pt x="8588339" y="6428089"/>
                </a:lnTo>
                <a:lnTo>
                  <a:pt x="8541105" y="6428089"/>
                </a:lnTo>
                <a:lnTo>
                  <a:pt x="8541105" y="6321063"/>
                </a:lnTo>
                <a:lnTo>
                  <a:pt x="8434079" y="6321063"/>
                </a:lnTo>
                <a:lnTo>
                  <a:pt x="8434079" y="6274427"/>
                </a:lnTo>
                <a:lnTo>
                  <a:pt x="8541105" y="6274427"/>
                </a:lnTo>
                <a:close/>
                <a:moveTo>
                  <a:pt x="7939012" y="6167401"/>
                </a:moveTo>
                <a:lnTo>
                  <a:pt x="7985648" y="6167401"/>
                </a:lnTo>
                <a:lnTo>
                  <a:pt x="7985648" y="6274427"/>
                </a:lnTo>
                <a:lnTo>
                  <a:pt x="8092674" y="6274427"/>
                </a:lnTo>
                <a:lnTo>
                  <a:pt x="8092674" y="6321063"/>
                </a:lnTo>
                <a:lnTo>
                  <a:pt x="7985648" y="6321063"/>
                </a:lnTo>
                <a:lnTo>
                  <a:pt x="7985648" y="6428089"/>
                </a:lnTo>
                <a:lnTo>
                  <a:pt x="7939012" y="6428089"/>
                </a:lnTo>
                <a:lnTo>
                  <a:pt x="7939012" y="6321063"/>
                </a:lnTo>
                <a:lnTo>
                  <a:pt x="7831986" y="6321063"/>
                </a:lnTo>
                <a:lnTo>
                  <a:pt x="7831986" y="6274427"/>
                </a:lnTo>
                <a:lnTo>
                  <a:pt x="7939012" y="6274427"/>
                </a:lnTo>
                <a:close/>
                <a:moveTo>
                  <a:pt x="7336321" y="6167401"/>
                </a:moveTo>
                <a:lnTo>
                  <a:pt x="7383555" y="6167401"/>
                </a:lnTo>
                <a:lnTo>
                  <a:pt x="7383555" y="6274427"/>
                </a:lnTo>
                <a:lnTo>
                  <a:pt x="7490581" y="6274427"/>
                </a:lnTo>
                <a:lnTo>
                  <a:pt x="7490581" y="6321063"/>
                </a:lnTo>
                <a:lnTo>
                  <a:pt x="7383555" y="6321063"/>
                </a:lnTo>
                <a:lnTo>
                  <a:pt x="7383555" y="6428089"/>
                </a:lnTo>
                <a:lnTo>
                  <a:pt x="7336321" y="6428089"/>
                </a:lnTo>
                <a:lnTo>
                  <a:pt x="7336321" y="6321063"/>
                </a:lnTo>
                <a:lnTo>
                  <a:pt x="7229295" y="6321063"/>
                </a:lnTo>
                <a:lnTo>
                  <a:pt x="7229295" y="6274427"/>
                </a:lnTo>
                <a:lnTo>
                  <a:pt x="7336321" y="6274427"/>
                </a:lnTo>
                <a:close/>
                <a:moveTo>
                  <a:pt x="6734228" y="6167401"/>
                </a:moveTo>
                <a:lnTo>
                  <a:pt x="6780864" y="6167401"/>
                </a:lnTo>
                <a:lnTo>
                  <a:pt x="6780864" y="6274427"/>
                </a:lnTo>
                <a:lnTo>
                  <a:pt x="6887890" y="6274427"/>
                </a:lnTo>
                <a:lnTo>
                  <a:pt x="6887890" y="6321063"/>
                </a:lnTo>
                <a:lnTo>
                  <a:pt x="6780864" y="6321063"/>
                </a:lnTo>
                <a:lnTo>
                  <a:pt x="6780864" y="6428089"/>
                </a:lnTo>
                <a:lnTo>
                  <a:pt x="6734228" y="6428089"/>
                </a:lnTo>
                <a:lnTo>
                  <a:pt x="6734228" y="6321063"/>
                </a:lnTo>
                <a:lnTo>
                  <a:pt x="6627202" y="6321063"/>
                </a:lnTo>
                <a:lnTo>
                  <a:pt x="6627202" y="6274427"/>
                </a:lnTo>
                <a:lnTo>
                  <a:pt x="6734228" y="6274427"/>
                </a:lnTo>
                <a:close/>
                <a:moveTo>
                  <a:pt x="6131537" y="6167401"/>
                </a:moveTo>
                <a:lnTo>
                  <a:pt x="6178771" y="6167401"/>
                </a:lnTo>
                <a:lnTo>
                  <a:pt x="6178771" y="6274427"/>
                </a:lnTo>
                <a:lnTo>
                  <a:pt x="6285797" y="6274427"/>
                </a:lnTo>
                <a:lnTo>
                  <a:pt x="6285797" y="6321063"/>
                </a:lnTo>
                <a:lnTo>
                  <a:pt x="6178771" y="6321063"/>
                </a:lnTo>
                <a:lnTo>
                  <a:pt x="6178771" y="6428089"/>
                </a:lnTo>
                <a:lnTo>
                  <a:pt x="6131537" y="6428089"/>
                </a:lnTo>
                <a:lnTo>
                  <a:pt x="6131537" y="6321063"/>
                </a:lnTo>
                <a:lnTo>
                  <a:pt x="6024511" y="6321063"/>
                </a:lnTo>
                <a:lnTo>
                  <a:pt x="6024511" y="6274427"/>
                </a:lnTo>
                <a:lnTo>
                  <a:pt x="6131537" y="6274427"/>
                </a:lnTo>
                <a:close/>
                <a:moveTo>
                  <a:pt x="5528846" y="6167401"/>
                </a:moveTo>
                <a:lnTo>
                  <a:pt x="5576080" y="6167401"/>
                </a:lnTo>
                <a:lnTo>
                  <a:pt x="5576080" y="6274427"/>
                </a:lnTo>
                <a:lnTo>
                  <a:pt x="5683106" y="6274427"/>
                </a:lnTo>
                <a:lnTo>
                  <a:pt x="5683106" y="6321063"/>
                </a:lnTo>
                <a:lnTo>
                  <a:pt x="5576080" y="6321063"/>
                </a:lnTo>
                <a:lnTo>
                  <a:pt x="5576080" y="6428089"/>
                </a:lnTo>
                <a:lnTo>
                  <a:pt x="5528846" y="6428089"/>
                </a:lnTo>
                <a:lnTo>
                  <a:pt x="5528846" y="6321063"/>
                </a:lnTo>
                <a:lnTo>
                  <a:pt x="5421820" y="6321063"/>
                </a:lnTo>
                <a:lnTo>
                  <a:pt x="5421820" y="6274427"/>
                </a:lnTo>
                <a:lnTo>
                  <a:pt x="5528846" y="6274427"/>
                </a:lnTo>
                <a:close/>
                <a:moveTo>
                  <a:pt x="4926753" y="6167401"/>
                </a:moveTo>
                <a:lnTo>
                  <a:pt x="4973389" y="6167401"/>
                </a:lnTo>
                <a:lnTo>
                  <a:pt x="4973389" y="6274427"/>
                </a:lnTo>
                <a:lnTo>
                  <a:pt x="5080415" y="6274427"/>
                </a:lnTo>
                <a:lnTo>
                  <a:pt x="5080415" y="6321063"/>
                </a:lnTo>
                <a:lnTo>
                  <a:pt x="4973389" y="6321063"/>
                </a:lnTo>
                <a:lnTo>
                  <a:pt x="4973389" y="6428089"/>
                </a:lnTo>
                <a:lnTo>
                  <a:pt x="4926753" y="6428089"/>
                </a:lnTo>
                <a:lnTo>
                  <a:pt x="4926753" y="6321063"/>
                </a:lnTo>
                <a:lnTo>
                  <a:pt x="4819727" y="6321063"/>
                </a:lnTo>
                <a:lnTo>
                  <a:pt x="4819727" y="6274427"/>
                </a:lnTo>
                <a:lnTo>
                  <a:pt x="4926753" y="6274427"/>
                </a:lnTo>
                <a:close/>
                <a:moveTo>
                  <a:pt x="4324063" y="6167401"/>
                </a:moveTo>
                <a:lnTo>
                  <a:pt x="4371297" y="6167401"/>
                </a:lnTo>
                <a:lnTo>
                  <a:pt x="4371297" y="6274427"/>
                </a:lnTo>
                <a:lnTo>
                  <a:pt x="4478323" y="6274427"/>
                </a:lnTo>
                <a:lnTo>
                  <a:pt x="4478323" y="6321063"/>
                </a:lnTo>
                <a:lnTo>
                  <a:pt x="4371297" y="6321063"/>
                </a:lnTo>
                <a:lnTo>
                  <a:pt x="4371297" y="6428089"/>
                </a:lnTo>
                <a:lnTo>
                  <a:pt x="4324063" y="6428089"/>
                </a:lnTo>
                <a:lnTo>
                  <a:pt x="4324063" y="6321063"/>
                </a:lnTo>
                <a:lnTo>
                  <a:pt x="4217037" y="6321063"/>
                </a:lnTo>
                <a:lnTo>
                  <a:pt x="4217037" y="6274427"/>
                </a:lnTo>
                <a:lnTo>
                  <a:pt x="4324063" y="6274427"/>
                </a:lnTo>
                <a:close/>
                <a:moveTo>
                  <a:pt x="3721970" y="6167401"/>
                </a:moveTo>
                <a:lnTo>
                  <a:pt x="3768606" y="6167401"/>
                </a:lnTo>
                <a:lnTo>
                  <a:pt x="3768606" y="6274427"/>
                </a:lnTo>
                <a:lnTo>
                  <a:pt x="3875632" y="6274427"/>
                </a:lnTo>
                <a:lnTo>
                  <a:pt x="3875632" y="6321063"/>
                </a:lnTo>
                <a:lnTo>
                  <a:pt x="3768606" y="6321063"/>
                </a:lnTo>
                <a:lnTo>
                  <a:pt x="3768606" y="6428089"/>
                </a:lnTo>
                <a:lnTo>
                  <a:pt x="3721970" y="6428089"/>
                </a:lnTo>
                <a:lnTo>
                  <a:pt x="3721970" y="6321063"/>
                </a:lnTo>
                <a:lnTo>
                  <a:pt x="3614944" y="6321063"/>
                </a:lnTo>
                <a:lnTo>
                  <a:pt x="3614944" y="6274427"/>
                </a:lnTo>
                <a:lnTo>
                  <a:pt x="3721970" y="6274427"/>
                </a:lnTo>
                <a:close/>
                <a:moveTo>
                  <a:pt x="3119286" y="6167401"/>
                </a:moveTo>
                <a:lnTo>
                  <a:pt x="3166520" y="6167401"/>
                </a:lnTo>
                <a:lnTo>
                  <a:pt x="3166520" y="6274427"/>
                </a:lnTo>
                <a:lnTo>
                  <a:pt x="3273546" y="6274427"/>
                </a:lnTo>
                <a:lnTo>
                  <a:pt x="3273546" y="6321063"/>
                </a:lnTo>
                <a:lnTo>
                  <a:pt x="3166520" y="6321063"/>
                </a:lnTo>
                <a:lnTo>
                  <a:pt x="3166520" y="6428089"/>
                </a:lnTo>
                <a:lnTo>
                  <a:pt x="3119286" y="6428089"/>
                </a:lnTo>
                <a:lnTo>
                  <a:pt x="3119286" y="6321063"/>
                </a:lnTo>
                <a:lnTo>
                  <a:pt x="3012260" y="6321063"/>
                </a:lnTo>
                <a:lnTo>
                  <a:pt x="3012260" y="6274427"/>
                </a:lnTo>
                <a:lnTo>
                  <a:pt x="3119286" y="6274427"/>
                </a:lnTo>
                <a:close/>
                <a:moveTo>
                  <a:pt x="2516593" y="6167401"/>
                </a:moveTo>
                <a:lnTo>
                  <a:pt x="2563828" y="6167401"/>
                </a:lnTo>
                <a:lnTo>
                  <a:pt x="2563828" y="6274427"/>
                </a:lnTo>
                <a:lnTo>
                  <a:pt x="2670855" y="6274427"/>
                </a:lnTo>
                <a:lnTo>
                  <a:pt x="2670855" y="6321063"/>
                </a:lnTo>
                <a:lnTo>
                  <a:pt x="2563828" y="6321063"/>
                </a:lnTo>
                <a:lnTo>
                  <a:pt x="2563828" y="6428089"/>
                </a:lnTo>
                <a:lnTo>
                  <a:pt x="2516593" y="6428089"/>
                </a:lnTo>
                <a:lnTo>
                  <a:pt x="2516593" y="6321063"/>
                </a:lnTo>
                <a:lnTo>
                  <a:pt x="2409568" y="6321063"/>
                </a:lnTo>
                <a:lnTo>
                  <a:pt x="2409568" y="6274427"/>
                </a:lnTo>
                <a:lnTo>
                  <a:pt x="2516593" y="6274427"/>
                </a:lnTo>
                <a:close/>
                <a:moveTo>
                  <a:pt x="1914500" y="6167401"/>
                </a:moveTo>
                <a:lnTo>
                  <a:pt x="1961136" y="6167401"/>
                </a:lnTo>
                <a:lnTo>
                  <a:pt x="1961136" y="6274427"/>
                </a:lnTo>
                <a:lnTo>
                  <a:pt x="2068163" y="6274427"/>
                </a:lnTo>
                <a:lnTo>
                  <a:pt x="2068163" y="6321063"/>
                </a:lnTo>
                <a:lnTo>
                  <a:pt x="1961136" y="6321063"/>
                </a:lnTo>
                <a:lnTo>
                  <a:pt x="1961136" y="6428089"/>
                </a:lnTo>
                <a:lnTo>
                  <a:pt x="1914500" y="6428089"/>
                </a:lnTo>
                <a:lnTo>
                  <a:pt x="1914500" y="6321063"/>
                </a:lnTo>
                <a:lnTo>
                  <a:pt x="1807474" y="6321063"/>
                </a:lnTo>
                <a:lnTo>
                  <a:pt x="1807474" y="6274427"/>
                </a:lnTo>
                <a:lnTo>
                  <a:pt x="1914500" y="6274427"/>
                </a:lnTo>
                <a:close/>
                <a:moveTo>
                  <a:pt x="1311807" y="6167401"/>
                </a:moveTo>
                <a:lnTo>
                  <a:pt x="1359042" y="6167401"/>
                </a:lnTo>
                <a:lnTo>
                  <a:pt x="1359042" y="6274427"/>
                </a:lnTo>
                <a:lnTo>
                  <a:pt x="1466069" y="6274427"/>
                </a:lnTo>
                <a:lnTo>
                  <a:pt x="1466069" y="6321063"/>
                </a:lnTo>
                <a:lnTo>
                  <a:pt x="1359042" y="6321063"/>
                </a:lnTo>
                <a:lnTo>
                  <a:pt x="1359042" y="6428089"/>
                </a:lnTo>
                <a:lnTo>
                  <a:pt x="1311807" y="6428089"/>
                </a:lnTo>
                <a:lnTo>
                  <a:pt x="1311807" y="6321063"/>
                </a:lnTo>
                <a:lnTo>
                  <a:pt x="1204783" y="6321063"/>
                </a:lnTo>
                <a:lnTo>
                  <a:pt x="1204783" y="6274427"/>
                </a:lnTo>
                <a:lnTo>
                  <a:pt x="1311807" y="6274427"/>
                </a:lnTo>
                <a:close/>
                <a:moveTo>
                  <a:pt x="709715" y="6167401"/>
                </a:moveTo>
                <a:lnTo>
                  <a:pt x="756352" y="6167401"/>
                </a:lnTo>
                <a:lnTo>
                  <a:pt x="756352" y="6274427"/>
                </a:lnTo>
                <a:lnTo>
                  <a:pt x="863378" y="6274427"/>
                </a:lnTo>
                <a:lnTo>
                  <a:pt x="863378" y="6321063"/>
                </a:lnTo>
                <a:lnTo>
                  <a:pt x="756352" y="6321063"/>
                </a:lnTo>
                <a:lnTo>
                  <a:pt x="756352" y="6428089"/>
                </a:lnTo>
                <a:lnTo>
                  <a:pt x="709715" y="6428089"/>
                </a:lnTo>
                <a:lnTo>
                  <a:pt x="709715" y="6321063"/>
                </a:lnTo>
                <a:lnTo>
                  <a:pt x="602690" y="6321063"/>
                </a:lnTo>
                <a:lnTo>
                  <a:pt x="602690" y="6274427"/>
                </a:lnTo>
                <a:lnTo>
                  <a:pt x="709715" y="6274427"/>
                </a:lnTo>
                <a:close/>
                <a:moveTo>
                  <a:pt x="107025" y="6167401"/>
                </a:moveTo>
                <a:lnTo>
                  <a:pt x="154260" y="6167401"/>
                </a:lnTo>
                <a:lnTo>
                  <a:pt x="154260" y="6274427"/>
                </a:lnTo>
                <a:lnTo>
                  <a:pt x="261286" y="6274427"/>
                </a:lnTo>
                <a:lnTo>
                  <a:pt x="261286" y="6321063"/>
                </a:lnTo>
                <a:lnTo>
                  <a:pt x="154260" y="6321063"/>
                </a:lnTo>
                <a:lnTo>
                  <a:pt x="154260" y="6428089"/>
                </a:lnTo>
                <a:lnTo>
                  <a:pt x="107025" y="6428089"/>
                </a:lnTo>
                <a:lnTo>
                  <a:pt x="107025" y="6321063"/>
                </a:lnTo>
                <a:lnTo>
                  <a:pt x="0" y="6321063"/>
                </a:lnTo>
                <a:lnTo>
                  <a:pt x="0" y="6274427"/>
                </a:lnTo>
                <a:lnTo>
                  <a:pt x="107025" y="6274427"/>
                </a:lnTo>
                <a:close/>
                <a:moveTo>
                  <a:pt x="7283705" y="5761422"/>
                </a:moveTo>
                <a:lnTo>
                  <a:pt x="7263376" y="5781751"/>
                </a:lnTo>
                <a:lnTo>
                  <a:pt x="7339310" y="5857685"/>
                </a:lnTo>
                <a:lnTo>
                  <a:pt x="7263376" y="5933620"/>
                </a:lnTo>
                <a:lnTo>
                  <a:pt x="7283705" y="5953948"/>
                </a:lnTo>
                <a:lnTo>
                  <a:pt x="7359639" y="5877416"/>
                </a:lnTo>
                <a:lnTo>
                  <a:pt x="7435573" y="5953350"/>
                </a:lnTo>
                <a:lnTo>
                  <a:pt x="7455902" y="5933021"/>
                </a:lnTo>
                <a:lnTo>
                  <a:pt x="7379968" y="5857087"/>
                </a:lnTo>
                <a:lnTo>
                  <a:pt x="7455902" y="5781751"/>
                </a:lnTo>
                <a:lnTo>
                  <a:pt x="7435573" y="5761422"/>
                </a:lnTo>
                <a:lnTo>
                  <a:pt x="7359639" y="5837356"/>
                </a:lnTo>
                <a:close/>
                <a:moveTo>
                  <a:pt x="4874137" y="5761422"/>
                </a:moveTo>
                <a:lnTo>
                  <a:pt x="4853808" y="5781751"/>
                </a:lnTo>
                <a:lnTo>
                  <a:pt x="4929742" y="5857685"/>
                </a:lnTo>
                <a:lnTo>
                  <a:pt x="4853808" y="5933620"/>
                </a:lnTo>
                <a:lnTo>
                  <a:pt x="4874137" y="5953948"/>
                </a:lnTo>
                <a:lnTo>
                  <a:pt x="4950071" y="5877416"/>
                </a:lnTo>
                <a:lnTo>
                  <a:pt x="5026005" y="5953351"/>
                </a:lnTo>
                <a:lnTo>
                  <a:pt x="5046334" y="5933022"/>
                </a:lnTo>
                <a:lnTo>
                  <a:pt x="4970400" y="5857087"/>
                </a:lnTo>
                <a:lnTo>
                  <a:pt x="5046334" y="5781751"/>
                </a:lnTo>
                <a:lnTo>
                  <a:pt x="5026005" y="5761422"/>
                </a:lnTo>
                <a:lnTo>
                  <a:pt x="4950071" y="5837356"/>
                </a:lnTo>
                <a:close/>
                <a:moveTo>
                  <a:pt x="2464577" y="5761422"/>
                </a:moveTo>
                <a:lnTo>
                  <a:pt x="2444248" y="5781751"/>
                </a:lnTo>
                <a:lnTo>
                  <a:pt x="2520183" y="5857685"/>
                </a:lnTo>
                <a:lnTo>
                  <a:pt x="2444248" y="5933620"/>
                </a:lnTo>
                <a:lnTo>
                  <a:pt x="2464577" y="5953948"/>
                </a:lnTo>
                <a:lnTo>
                  <a:pt x="2540512" y="5877416"/>
                </a:lnTo>
                <a:lnTo>
                  <a:pt x="2616446" y="5953351"/>
                </a:lnTo>
                <a:lnTo>
                  <a:pt x="2636775" y="5933022"/>
                </a:lnTo>
                <a:lnTo>
                  <a:pt x="2560841" y="5857087"/>
                </a:lnTo>
                <a:lnTo>
                  <a:pt x="2636775" y="5781751"/>
                </a:lnTo>
                <a:lnTo>
                  <a:pt x="2616446" y="5761422"/>
                </a:lnTo>
                <a:lnTo>
                  <a:pt x="2540512" y="5837356"/>
                </a:lnTo>
                <a:close/>
                <a:moveTo>
                  <a:pt x="10295963" y="5760824"/>
                </a:moveTo>
                <a:lnTo>
                  <a:pt x="10275634" y="5781153"/>
                </a:lnTo>
                <a:lnTo>
                  <a:pt x="10351568" y="5857087"/>
                </a:lnTo>
                <a:lnTo>
                  <a:pt x="10275634" y="5933021"/>
                </a:lnTo>
                <a:lnTo>
                  <a:pt x="10295963" y="5953350"/>
                </a:lnTo>
                <a:lnTo>
                  <a:pt x="10371897" y="5877416"/>
                </a:lnTo>
                <a:lnTo>
                  <a:pt x="10447831" y="5953350"/>
                </a:lnTo>
                <a:lnTo>
                  <a:pt x="10468160" y="5933021"/>
                </a:lnTo>
                <a:lnTo>
                  <a:pt x="10392226" y="5857087"/>
                </a:lnTo>
                <a:lnTo>
                  <a:pt x="10468160" y="5781153"/>
                </a:lnTo>
                <a:lnTo>
                  <a:pt x="10447831" y="5760824"/>
                </a:lnTo>
                <a:lnTo>
                  <a:pt x="10371897" y="5836758"/>
                </a:lnTo>
                <a:close/>
                <a:moveTo>
                  <a:pt x="9693870" y="5760824"/>
                </a:moveTo>
                <a:lnTo>
                  <a:pt x="9673541" y="5781153"/>
                </a:lnTo>
                <a:lnTo>
                  <a:pt x="9749475" y="5857087"/>
                </a:lnTo>
                <a:lnTo>
                  <a:pt x="9673541" y="5933021"/>
                </a:lnTo>
                <a:lnTo>
                  <a:pt x="9693870" y="5953350"/>
                </a:lnTo>
                <a:lnTo>
                  <a:pt x="9769804" y="5877416"/>
                </a:lnTo>
                <a:lnTo>
                  <a:pt x="9845738" y="5953350"/>
                </a:lnTo>
                <a:lnTo>
                  <a:pt x="9866067" y="5933021"/>
                </a:lnTo>
                <a:lnTo>
                  <a:pt x="9790133" y="5857087"/>
                </a:lnTo>
                <a:lnTo>
                  <a:pt x="9866067" y="5781153"/>
                </a:lnTo>
                <a:lnTo>
                  <a:pt x="9845738" y="5760824"/>
                </a:lnTo>
                <a:lnTo>
                  <a:pt x="9769804" y="5836758"/>
                </a:lnTo>
                <a:close/>
                <a:moveTo>
                  <a:pt x="9091179" y="5760824"/>
                </a:moveTo>
                <a:lnTo>
                  <a:pt x="9070850" y="5781153"/>
                </a:lnTo>
                <a:lnTo>
                  <a:pt x="9146785" y="5857087"/>
                </a:lnTo>
                <a:lnTo>
                  <a:pt x="9070850" y="5933021"/>
                </a:lnTo>
                <a:lnTo>
                  <a:pt x="9091179" y="5953350"/>
                </a:lnTo>
                <a:lnTo>
                  <a:pt x="9167113" y="5877416"/>
                </a:lnTo>
                <a:lnTo>
                  <a:pt x="9243048" y="5953350"/>
                </a:lnTo>
                <a:lnTo>
                  <a:pt x="9263377" y="5933021"/>
                </a:lnTo>
                <a:lnTo>
                  <a:pt x="9187442" y="5857087"/>
                </a:lnTo>
                <a:lnTo>
                  <a:pt x="9263377" y="5781153"/>
                </a:lnTo>
                <a:lnTo>
                  <a:pt x="9243048" y="5760824"/>
                </a:lnTo>
                <a:lnTo>
                  <a:pt x="9167113" y="5836758"/>
                </a:lnTo>
                <a:close/>
                <a:moveTo>
                  <a:pt x="8489086" y="5760824"/>
                </a:moveTo>
                <a:lnTo>
                  <a:pt x="8468757" y="5781153"/>
                </a:lnTo>
                <a:lnTo>
                  <a:pt x="8544691" y="5857087"/>
                </a:lnTo>
                <a:lnTo>
                  <a:pt x="8468757" y="5933021"/>
                </a:lnTo>
                <a:lnTo>
                  <a:pt x="8489086" y="5953350"/>
                </a:lnTo>
                <a:lnTo>
                  <a:pt x="8565020" y="5877416"/>
                </a:lnTo>
                <a:lnTo>
                  <a:pt x="8640954" y="5953350"/>
                </a:lnTo>
                <a:lnTo>
                  <a:pt x="8661283" y="5933021"/>
                </a:lnTo>
                <a:lnTo>
                  <a:pt x="8585349" y="5857087"/>
                </a:lnTo>
                <a:lnTo>
                  <a:pt x="8661283" y="5781153"/>
                </a:lnTo>
                <a:lnTo>
                  <a:pt x="8640954" y="5760824"/>
                </a:lnTo>
                <a:lnTo>
                  <a:pt x="8565020" y="5836758"/>
                </a:lnTo>
                <a:close/>
                <a:moveTo>
                  <a:pt x="7886396" y="5760824"/>
                </a:moveTo>
                <a:lnTo>
                  <a:pt x="7866067" y="5781153"/>
                </a:lnTo>
                <a:lnTo>
                  <a:pt x="7942001" y="5857087"/>
                </a:lnTo>
                <a:lnTo>
                  <a:pt x="7866067" y="5933021"/>
                </a:lnTo>
                <a:lnTo>
                  <a:pt x="7886396" y="5953350"/>
                </a:lnTo>
                <a:lnTo>
                  <a:pt x="7962330" y="5877416"/>
                </a:lnTo>
                <a:lnTo>
                  <a:pt x="8038264" y="5953350"/>
                </a:lnTo>
                <a:lnTo>
                  <a:pt x="8058593" y="5933021"/>
                </a:lnTo>
                <a:lnTo>
                  <a:pt x="7982659" y="5857087"/>
                </a:lnTo>
                <a:lnTo>
                  <a:pt x="8058593" y="5781153"/>
                </a:lnTo>
                <a:lnTo>
                  <a:pt x="8038264" y="5760824"/>
                </a:lnTo>
                <a:lnTo>
                  <a:pt x="7962330" y="5836758"/>
                </a:lnTo>
                <a:close/>
                <a:moveTo>
                  <a:pt x="6681612" y="5760824"/>
                </a:moveTo>
                <a:lnTo>
                  <a:pt x="6661283" y="5781153"/>
                </a:lnTo>
                <a:lnTo>
                  <a:pt x="6737217" y="5857087"/>
                </a:lnTo>
                <a:lnTo>
                  <a:pt x="6661283" y="5933021"/>
                </a:lnTo>
                <a:lnTo>
                  <a:pt x="6681612" y="5953350"/>
                </a:lnTo>
                <a:lnTo>
                  <a:pt x="6757546" y="5877416"/>
                </a:lnTo>
                <a:lnTo>
                  <a:pt x="6833480" y="5953350"/>
                </a:lnTo>
                <a:lnTo>
                  <a:pt x="6853809" y="5933021"/>
                </a:lnTo>
                <a:lnTo>
                  <a:pt x="6777875" y="5857087"/>
                </a:lnTo>
                <a:lnTo>
                  <a:pt x="6853809" y="5781153"/>
                </a:lnTo>
                <a:lnTo>
                  <a:pt x="6833480" y="5760824"/>
                </a:lnTo>
                <a:lnTo>
                  <a:pt x="6757546" y="5836758"/>
                </a:lnTo>
                <a:close/>
                <a:moveTo>
                  <a:pt x="6078921" y="5760824"/>
                </a:moveTo>
                <a:lnTo>
                  <a:pt x="6058592" y="5781153"/>
                </a:lnTo>
                <a:lnTo>
                  <a:pt x="6134526" y="5857087"/>
                </a:lnTo>
                <a:lnTo>
                  <a:pt x="6058592" y="5933021"/>
                </a:lnTo>
                <a:lnTo>
                  <a:pt x="6078921" y="5953350"/>
                </a:lnTo>
                <a:lnTo>
                  <a:pt x="6154855" y="5877416"/>
                </a:lnTo>
                <a:lnTo>
                  <a:pt x="6230789" y="5953350"/>
                </a:lnTo>
                <a:lnTo>
                  <a:pt x="6251118" y="5933021"/>
                </a:lnTo>
                <a:lnTo>
                  <a:pt x="6175184" y="5857087"/>
                </a:lnTo>
                <a:lnTo>
                  <a:pt x="6251118" y="5781153"/>
                </a:lnTo>
                <a:lnTo>
                  <a:pt x="6230789" y="5760824"/>
                </a:lnTo>
                <a:lnTo>
                  <a:pt x="6154855" y="5836758"/>
                </a:lnTo>
                <a:close/>
                <a:moveTo>
                  <a:pt x="5476828" y="5760824"/>
                </a:moveTo>
                <a:lnTo>
                  <a:pt x="5456499" y="5781153"/>
                </a:lnTo>
                <a:lnTo>
                  <a:pt x="5532433" y="5857087"/>
                </a:lnTo>
                <a:lnTo>
                  <a:pt x="5456499" y="5933022"/>
                </a:lnTo>
                <a:lnTo>
                  <a:pt x="5476828" y="5953351"/>
                </a:lnTo>
                <a:lnTo>
                  <a:pt x="5552762" y="5877416"/>
                </a:lnTo>
                <a:lnTo>
                  <a:pt x="5628697" y="5953351"/>
                </a:lnTo>
                <a:lnTo>
                  <a:pt x="5649025" y="5933022"/>
                </a:lnTo>
                <a:lnTo>
                  <a:pt x="5573091" y="5857087"/>
                </a:lnTo>
                <a:lnTo>
                  <a:pt x="5649025" y="5781153"/>
                </a:lnTo>
                <a:lnTo>
                  <a:pt x="5628697" y="5760824"/>
                </a:lnTo>
                <a:lnTo>
                  <a:pt x="5552762" y="5836759"/>
                </a:lnTo>
                <a:close/>
                <a:moveTo>
                  <a:pt x="4271446" y="5760824"/>
                </a:moveTo>
                <a:lnTo>
                  <a:pt x="4251117" y="5781153"/>
                </a:lnTo>
                <a:lnTo>
                  <a:pt x="4327052" y="5857087"/>
                </a:lnTo>
                <a:lnTo>
                  <a:pt x="4251117" y="5933022"/>
                </a:lnTo>
                <a:lnTo>
                  <a:pt x="4271446" y="5953351"/>
                </a:lnTo>
                <a:lnTo>
                  <a:pt x="4347380" y="5877416"/>
                </a:lnTo>
                <a:lnTo>
                  <a:pt x="4423315" y="5953351"/>
                </a:lnTo>
                <a:lnTo>
                  <a:pt x="4443644" y="5933022"/>
                </a:lnTo>
                <a:lnTo>
                  <a:pt x="4367709" y="5857087"/>
                </a:lnTo>
                <a:lnTo>
                  <a:pt x="4443644" y="5781153"/>
                </a:lnTo>
                <a:lnTo>
                  <a:pt x="4423315" y="5760824"/>
                </a:lnTo>
                <a:lnTo>
                  <a:pt x="4347380" y="5836759"/>
                </a:lnTo>
                <a:close/>
                <a:moveTo>
                  <a:pt x="3669354" y="5760824"/>
                </a:moveTo>
                <a:lnTo>
                  <a:pt x="3649025" y="5781153"/>
                </a:lnTo>
                <a:lnTo>
                  <a:pt x="3724959" y="5857087"/>
                </a:lnTo>
                <a:lnTo>
                  <a:pt x="3649025" y="5933022"/>
                </a:lnTo>
                <a:lnTo>
                  <a:pt x="3669354" y="5953351"/>
                </a:lnTo>
                <a:lnTo>
                  <a:pt x="3745288" y="5877416"/>
                </a:lnTo>
                <a:lnTo>
                  <a:pt x="3821222" y="5953351"/>
                </a:lnTo>
                <a:lnTo>
                  <a:pt x="3841551" y="5933022"/>
                </a:lnTo>
                <a:lnTo>
                  <a:pt x="3765617" y="5857087"/>
                </a:lnTo>
                <a:lnTo>
                  <a:pt x="3841551" y="5781153"/>
                </a:lnTo>
                <a:lnTo>
                  <a:pt x="3821222" y="5760824"/>
                </a:lnTo>
                <a:lnTo>
                  <a:pt x="3745288" y="5836759"/>
                </a:lnTo>
                <a:close/>
                <a:moveTo>
                  <a:pt x="3067269" y="5760824"/>
                </a:moveTo>
                <a:lnTo>
                  <a:pt x="3046940" y="5781153"/>
                </a:lnTo>
                <a:lnTo>
                  <a:pt x="3122874" y="5857087"/>
                </a:lnTo>
                <a:lnTo>
                  <a:pt x="3046940" y="5933022"/>
                </a:lnTo>
                <a:lnTo>
                  <a:pt x="3067269" y="5953351"/>
                </a:lnTo>
                <a:lnTo>
                  <a:pt x="3142606" y="5877416"/>
                </a:lnTo>
                <a:lnTo>
                  <a:pt x="3218540" y="5953351"/>
                </a:lnTo>
                <a:lnTo>
                  <a:pt x="3238869" y="5933022"/>
                </a:lnTo>
                <a:lnTo>
                  <a:pt x="3162935" y="5857087"/>
                </a:lnTo>
                <a:lnTo>
                  <a:pt x="3238869" y="5781153"/>
                </a:lnTo>
                <a:lnTo>
                  <a:pt x="3218540" y="5760824"/>
                </a:lnTo>
                <a:lnTo>
                  <a:pt x="3142606" y="5836759"/>
                </a:lnTo>
                <a:close/>
                <a:moveTo>
                  <a:pt x="1861885" y="5760824"/>
                </a:moveTo>
                <a:lnTo>
                  <a:pt x="1841556" y="5781751"/>
                </a:lnTo>
                <a:lnTo>
                  <a:pt x="1917490" y="5857685"/>
                </a:lnTo>
                <a:lnTo>
                  <a:pt x="1841556" y="5933022"/>
                </a:lnTo>
                <a:lnTo>
                  <a:pt x="1861885" y="5953351"/>
                </a:lnTo>
                <a:lnTo>
                  <a:pt x="1937819" y="5877416"/>
                </a:lnTo>
                <a:lnTo>
                  <a:pt x="2013753" y="5953351"/>
                </a:lnTo>
                <a:lnTo>
                  <a:pt x="2034082" y="5933022"/>
                </a:lnTo>
                <a:lnTo>
                  <a:pt x="1958148" y="5857087"/>
                </a:lnTo>
                <a:lnTo>
                  <a:pt x="2034082" y="5781153"/>
                </a:lnTo>
                <a:lnTo>
                  <a:pt x="2013753" y="5760824"/>
                </a:lnTo>
                <a:lnTo>
                  <a:pt x="1937819" y="5836759"/>
                </a:lnTo>
                <a:close/>
                <a:moveTo>
                  <a:pt x="1259791" y="5760824"/>
                </a:moveTo>
                <a:lnTo>
                  <a:pt x="1239462" y="5781153"/>
                </a:lnTo>
                <a:lnTo>
                  <a:pt x="1315396" y="5857087"/>
                </a:lnTo>
                <a:lnTo>
                  <a:pt x="1239462" y="5933022"/>
                </a:lnTo>
                <a:lnTo>
                  <a:pt x="1259791" y="5953351"/>
                </a:lnTo>
                <a:lnTo>
                  <a:pt x="1335725" y="5877416"/>
                </a:lnTo>
                <a:lnTo>
                  <a:pt x="1411659" y="5953351"/>
                </a:lnTo>
                <a:lnTo>
                  <a:pt x="1431988" y="5933022"/>
                </a:lnTo>
                <a:lnTo>
                  <a:pt x="1356054" y="5857087"/>
                </a:lnTo>
                <a:lnTo>
                  <a:pt x="1431988" y="5781153"/>
                </a:lnTo>
                <a:lnTo>
                  <a:pt x="1411659" y="5760824"/>
                </a:lnTo>
                <a:lnTo>
                  <a:pt x="1335725" y="5836759"/>
                </a:lnTo>
                <a:close/>
                <a:moveTo>
                  <a:pt x="657101" y="5760824"/>
                </a:moveTo>
                <a:lnTo>
                  <a:pt x="636772" y="5781153"/>
                </a:lnTo>
                <a:lnTo>
                  <a:pt x="712706" y="5857087"/>
                </a:lnTo>
                <a:lnTo>
                  <a:pt x="636772" y="5933022"/>
                </a:lnTo>
                <a:lnTo>
                  <a:pt x="657101" y="5953351"/>
                </a:lnTo>
                <a:lnTo>
                  <a:pt x="733035" y="5877416"/>
                </a:lnTo>
                <a:lnTo>
                  <a:pt x="808968" y="5953351"/>
                </a:lnTo>
                <a:lnTo>
                  <a:pt x="829298" y="5933022"/>
                </a:lnTo>
                <a:lnTo>
                  <a:pt x="753363" y="5857087"/>
                </a:lnTo>
                <a:lnTo>
                  <a:pt x="829298" y="5781153"/>
                </a:lnTo>
                <a:lnTo>
                  <a:pt x="808968" y="5760824"/>
                </a:lnTo>
                <a:lnTo>
                  <a:pt x="733035" y="5836759"/>
                </a:lnTo>
                <a:close/>
                <a:moveTo>
                  <a:pt x="55007" y="5760824"/>
                </a:moveTo>
                <a:lnTo>
                  <a:pt x="34080" y="5781751"/>
                </a:lnTo>
                <a:lnTo>
                  <a:pt x="110014" y="5857685"/>
                </a:lnTo>
                <a:lnTo>
                  <a:pt x="34080" y="5933022"/>
                </a:lnTo>
                <a:lnTo>
                  <a:pt x="54409" y="5953351"/>
                </a:lnTo>
                <a:lnTo>
                  <a:pt x="130343" y="5877416"/>
                </a:lnTo>
                <a:lnTo>
                  <a:pt x="206279" y="5953351"/>
                </a:lnTo>
                <a:lnTo>
                  <a:pt x="226606" y="5933022"/>
                </a:lnTo>
                <a:lnTo>
                  <a:pt x="150672" y="5857087"/>
                </a:lnTo>
                <a:lnTo>
                  <a:pt x="226606" y="5781751"/>
                </a:lnTo>
                <a:lnTo>
                  <a:pt x="206279" y="5761422"/>
                </a:lnTo>
                <a:lnTo>
                  <a:pt x="130343" y="5837356"/>
                </a:lnTo>
                <a:close/>
                <a:moveTo>
                  <a:pt x="5476828" y="5735712"/>
                </a:moveTo>
                <a:lnTo>
                  <a:pt x="5552762" y="5811646"/>
                </a:lnTo>
                <a:lnTo>
                  <a:pt x="5628697" y="5735712"/>
                </a:lnTo>
                <a:lnTo>
                  <a:pt x="5674735" y="5781751"/>
                </a:lnTo>
                <a:lnTo>
                  <a:pt x="5598801" y="5857685"/>
                </a:lnTo>
                <a:lnTo>
                  <a:pt x="5674735" y="5933620"/>
                </a:lnTo>
                <a:lnTo>
                  <a:pt x="5628099" y="5978463"/>
                </a:lnTo>
                <a:lnTo>
                  <a:pt x="5552164" y="5902528"/>
                </a:lnTo>
                <a:lnTo>
                  <a:pt x="5476828" y="5978463"/>
                </a:lnTo>
                <a:lnTo>
                  <a:pt x="5430789" y="5932424"/>
                </a:lnTo>
                <a:lnTo>
                  <a:pt x="5506723" y="5856489"/>
                </a:lnTo>
                <a:lnTo>
                  <a:pt x="5430789" y="5781751"/>
                </a:lnTo>
                <a:close/>
                <a:moveTo>
                  <a:pt x="4874735" y="5735712"/>
                </a:moveTo>
                <a:lnTo>
                  <a:pt x="4950669" y="5811646"/>
                </a:lnTo>
                <a:lnTo>
                  <a:pt x="5026603" y="5735712"/>
                </a:lnTo>
                <a:lnTo>
                  <a:pt x="5072642" y="5781751"/>
                </a:lnTo>
                <a:lnTo>
                  <a:pt x="4996708" y="5857685"/>
                </a:lnTo>
                <a:lnTo>
                  <a:pt x="5072642" y="5933620"/>
                </a:lnTo>
                <a:lnTo>
                  <a:pt x="5026005" y="5978463"/>
                </a:lnTo>
                <a:lnTo>
                  <a:pt x="4950071" y="5902528"/>
                </a:lnTo>
                <a:lnTo>
                  <a:pt x="4874137" y="5978463"/>
                </a:lnTo>
                <a:lnTo>
                  <a:pt x="4828098" y="5932424"/>
                </a:lnTo>
                <a:lnTo>
                  <a:pt x="4904032" y="5856489"/>
                </a:lnTo>
                <a:lnTo>
                  <a:pt x="4828696" y="5781751"/>
                </a:lnTo>
                <a:close/>
                <a:moveTo>
                  <a:pt x="4272044" y="5735712"/>
                </a:moveTo>
                <a:lnTo>
                  <a:pt x="4347978" y="5811646"/>
                </a:lnTo>
                <a:lnTo>
                  <a:pt x="4423913" y="5735712"/>
                </a:lnTo>
                <a:lnTo>
                  <a:pt x="4469951" y="5781751"/>
                </a:lnTo>
                <a:lnTo>
                  <a:pt x="4394017" y="5857685"/>
                </a:lnTo>
                <a:lnTo>
                  <a:pt x="4469951" y="5933620"/>
                </a:lnTo>
                <a:lnTo>
                  <a:pt x="4423913" y="5979658"/>
                </a:lnTo>
                <a:lnTo>
                  <a:pt x="4347978" y="5903724"/>
                </a:lnTo>
                <a:lnTo>
                  <a:pt x="4272044" y="5978463"/>
                </a:lnTo>
                <a:lnTo>
                  <a:pt x="4226005" y="5932424"/>
                </a:lnTo>
                <a:lnTo>
                  <a:pt x="4301939" y="5856489"/>
                </a:lnTo>
                <a:lnTo>
                  <a:pt x="4226005" y="5781751"/>
                </a:lnTo>
                <a:close/>
                <a:moveTo>
                  <a:pt x="3669951" y="5735712"/>
                </a:moveTo>
                <a:lnTo>
                  <a:pt x="3745886" y="5811646"/>
                </a:lnTo>
                <a:lnTo>
                  <a:pt x="3821820" y="5735712"/>
                </a:lnTo>
                <a:lnTo>
                  <a:pt x="3867859" y="5781751"/>
                </a:lnTo>
                <a:lnTo>
                  <a:pt x="3791925" y="5857685"/>
                </a:lnTo>
                <a:lnTo>
                  <a:pt x="3867859" y="5933620"/>
                </a:lnTo>
                <a:lnTo>
                  <a:pt x="3820624" y="5978463"/>
                </a:lnTo>
                <a:lnTo>
                  <a:pt x="3744690" y="5902528"/>
                </a:lnTo>
                <a:lnTo>
                  <a:pt x="3668756" y="5978463"/>
                </a:lnTo>
                <a:lnTo>
                  <a:pt x="3622717" y="5932424"/>
                </a:lnTo>
                <a:lnTo>
                  <a:pt x="3698651" y="5856489"/>
                </a:lnTo>
                <a:lnTo>
                  <a:pt x="3623913" y="5781751"/>
                </a:lnTo>
                <a:close/>
                <a:moveTo>
                  <a:pt x="3067269" y="5735712"/>
                </a:moveTo>
                <a:lnTo>
                  <a:pt x="3143203" y="5811646"/>
                </a:lnTo>
                <a:lnTo>
                  <a:pt x="3219138" y="5735712"/>
                </a:lnTo>
                <a:lnTo>
                  <a:pt x="3265176" y="5781751"/>
                </a:lnTo>
                <a:lnTo>
                  <a:pt x="3189242" y="5857685"/>
                </a:lnTo>
                <a:lnTo>
                  <a:pt x="3265176" y="5933620"/>
                </a:lnTo>
                <a:lnTo>
                  <a:pt x="3218540" y="5978463"/>
                </a:lnTo>
                <a:lnTo>
                  <a:pt x="3142606" y="5902528"/>
                </a:lnTo>
                <a:lnTo>
                  <a:pt x="3067269" y="5978463"/>
                </a:lnTo>
                <a:lnTo>
                  <a:pt x="3021230" y="5932424"/>
                </a:lnTo>
                <a:lnTo>
                  <a:pt x="3097164" y="5856489"/>
                </a:lnTo>
                <a:lnTo>
                  <a:pt x="3021230" y="5781751"/>
                </a:lnTo>
                <a:close/>
                <a:moveTo>
                  <a:pt x="2464577" y="5735712"/>
                </a:moveTo>
                <a:lnTo>
                  <a:pt x="2540512" y="5811646"/>
                </a:lnTo>
                <a:lnTo>
                  <a:pt x="2616446" y="5735712"/>
                </a:lnTo>
                <a:lnTo>
                  <a:pt x="2662485" y="5781751"/>
                </a:lnTo>
                <a:lnTo>
                  <a:pt x="2586551" y="5857685"/>
                </a:lnTo>
                <a:lnTo>
                  <a:pt x="2662485" y="5933620"/>
                </a:lnTo>
                <a:lnTo>
                  <a:pt x="2616446" y="5979658"/>
                </a:lnTo>
                <a:lnTo>
                  <a:pt x="2540512" y="5903724"/>
                </a:lnTo>
                <a:lnTo>
                  <a:pt x="2464577" y="5978463"/>
                </a:lnTo>
                <a:lnTo>
                  <a:pt x="2418538" y="5932424"/>
                </a:lnTo>
                <a:lnTo>
                  <a:pt x="2494472" y="5856489"/>
                </a:lnTo>
                <a:lnTo>
                  <a:pt x="2418538" y="5781751"/>
                </a:lnTo>
                <a:close/>
                <a:moveTo>
                  <a:pt x="1862483" y="5735712"/>
                </a:moveTo>
                <a:lnTo>
                  <a:pt x="1938417" y="5811646"/>
                </a:lnTo>
                <a:lnTo>
                  <a:pt x="2014351" y="5735712"/>
                </a:lnTo>
                <a:lnTo>
                  <a:pt x="2060391" y="5781751"/>
                </a:lnTo>
                <a:lnTo>
                  <a:pt x="1984456" y="5857685"/>
                </a:lnTo>
                <a:lnTo>
                  <a:pt x="2060391" y="5933620"/>
                </a:lnTo>
                <a:lnTo>
                  <a:pt x="2013753" y="5978463"/>
                </a:lnTo>
                <a:lnTo>
                  <a:pt x="1937819" y="5902528"/>
                </a:lnTo>
                <a:lnTo>
                  <a:pt x="1861885" y="5978463"/>
                </a:lnTo>
                <a:lnTo>
                  <a:pt x="1815846" y="5932424"/>
                </a:lnTo>
                <a:lnTo>
                  <a:pt x="1891781" y="5856489"/>
                </a:lnTo>
                <a:lnTo>
                  <a:pt x="1816444" y="5781751"/>
                </a:lnTo>
                <a:close/>
                <a:moveTo>
                  <a:pt x="1259791" y="5735712"/>
                </a:moveTo>
                <a:lnTo>
                  <a:pt x="1335725" y="5811646"/>
                </a:lnTo>
                <a:lnTo>
                  <a:pt x="1411659" y="5735712"/>
                </a:lnTo>
                <a:lnTo>
                  <a:pt x="1457698" y="5781751"/>
                </a:lnTo>
                <a:lnTo>
                  <a:pt x="1381166" y="5857087"/>
                </a:lnTo>
                <a:lnTo>
                  <a:pt x="1457100" y="5933022"/>
                </a:lnTo>
                <a:lnTo>
                  <a:pt x="1411062" y="5979060"/>
                </a:lnTo>
                <a:lnTo>
                  <a:pt x="1335127" y="5903126"/>
                </a:lnTo>
                <a:lnTo>
                  <a:pt x="1259791" y="5978463"/>
                </a:lnTo>
                <a:lnTo>
                  <a:pt x="1213752" y="5932424"/>
                </a:lnTo>
                <a:lnTo>
                  <a:pt x="1289686" y="5856489"/>
                </a:lnTo>
                <a:lnTo>
                  <a:pt x="1213752" y="5781751"/>
                </a:lnTo>
                <a:close/>
                <a:moveTo>
                  <a:pt x="657699" y="5735712"/>
                </a:moveTo>
                <a:lnTo>
                  <a:pt x="733632" y="5811646"/>
                </a:lnTo>
                <a:lnTo>
                  <a:pt x="809566" y="5735712"/>
                </a:lnTo>
                <a:lnTo>
                  <a:pt x="855605" y="5781751"/>
                </a:lnTo>
                <a:lnTo>
                  <a:pt x="779671" y="5857685"/>
                </a:lnTo>
                <a:lnTo>
                  <a:pt x="855605" y="5933620"/>
                </a:lnTo>
                <a:lnTo>
                  <a:pt x="808968" y="5978463"/>
                </a:lnTo>
                <a:lnTo>
                  <a:pt x="733035" y="5902528"/>
                </a:lnTo>
                <a:lnTo>
                  <a:pt x="657101" y="5978463"/>
                </a:lnTo>
                <a:lnTo>
                  <a:pt x="611061" y="5932424"/>
                </a:lnTo>
                <a:lnTo>
                  <a:pt x="686995" y="5856489"/>
                </a:lnTo>
                <a:lnTo>
                  <a:pt x="611659" y="5781751"/>
                </a:lnTo>
                <a:close/>
                <a:moveTo>
                  <a:pt x="55007" y="5735712"/>
                </a:moveTo>
                <a:lnTo>
                  <a:pt x="130941" y="5811646"/>
                </a:lnTo>
                <a:lnTo>
                  <a:pt x="206875" y="5735712"/>
                </a:lnTo>
                <a:lnTo>
                  <a:pt x="252915" y="5781751"/>
                </a:lnTo>
                <a:lnTo>
                  <a:pt x="176980" y="5857685"/>
                </a:lnTo>
                <a:lnTo>
                  <a:pt x="252915" y="5933620"/>
                </a:lnTo>
                <a:lnTo>
                  <a:pt x="206875" y="5979658"/>
                </a:lnTo>
                <a:lnTo>
                  <a:pt x="130941" y="5903724"/>
                </a:lnTo>
                <a:lnTo>
                  <a:pt x="55007" y="5978463"/>
                </a:lnTo>
                <a:lnTo>
                  <a:pt x="8969" y="5932424"/>
                </a:lnTo>
                <a:lnTo>
                  <a:pt x="84902" y="5856489"/>
                </a:lnTo>
                <a:lnTo>
                  <a:pt x="8969" y="5781751"/>
                </a:lnTo>
                <a:close/>
                <a:moveTo>
                  <a:pt x="10295963" y="5734516"/>
                </a:moveTo>
                <a:lnTo>
                  <a:pt x="10371897" y="5810450"/>
                </a:lnTo>
                <a:lnTo>
                  <a:pt x="10447831" y="5734516"/>
                </a:lnTo>
                <a:lnTo>
                  <a:pt x="10493870" y="5780555"/>
                </a:lnTo>
                <a:lnTo>
                  <a:pt x="10417936" y="5856489"/>
                </a:lnTo>
                <a:lnTo>
                  <a:pt x="10493870" y="5932424"/>
                </a:lnTo>
                <a:lnTo>
                  <a:pt x="10447831" y="5978463"/>
                </a:lnTo>
                <a:lnTo>
                  <a:pt x="10371897" y="5902528"/>
                </a:lnTo>
                <a:lnTo>
                  <a:pt x="10295963" y="5978463"/>
                </a:lnTo>
                <a:lnTo>
                  <a:pt x="10249924" y="5932424"/>
                </a:lnTo>
                <a:lnTo>
                  <a:pt x="10325858" y="5856489"/>
                </a:lnTo>
                <a:lnTo>
                  <a:pt x="10249924" y="5780555"/>
                </a:lnTo>
                <a:close/>
                <a:moveTo>
                  <a:pt x="9693272" y="5734516"/>
                </a:moveTo>
                <a:lnTo>
                  <a:pt x="9769206" y="5810450"/>
                </a:lnTo>
                <a:lnTo>
                  <a:pt x="9845140" y="5734516"/>
                </a:lnTo>
                <a:lnTo>
                  <a:pt x="9891180" y="5780555"/>
                </a:lnTo>
                <a:lnTo>
                  <a:pt x="9815245" y="5856489"/>
                </a:lnTo>
                <a:lnTo>
                  <a:pt x="9891180" y="5932424"/>
                </a:lnTo>
                <a:lnTo>
                  <a:pt x="9845140" y="5978463"/>
                </a:lnTo>
                <a:lnTo>
                  <a:pt x="9769206" y="5902528"/>
                </a:lnTo>
                <a:lnTo>
                  <a:pt x="9693272" y="5978463"/>
                </a:lnTo>
                <a:lnTo>
                  <a:pt x="9647233" y="5932424"/>
                </a:lnTo>
                <a:lnTo>
                  <a:pt x="9723167" y="5856489"/>
                </a:lnTo>
                <a:lnTo>
                  <a:pt x="9647233" y="5780555"/>
                </a:lnTo>
                <a:close/>
                <a:moveTo>
                  <a:pt x="9091777" y="5734516"/>
                </a:moveTo>
                <a:lnTo>
                  <a:pt x="9167711" y="5810450"/>
                </a:lnTo>
                <a:lnTo>
                  <a:pt x="9243645" y="5734516"/>
                </a:lnTo>
                <a:lnTo>
                  <a:pt x="9289684" y="5780555"/>
                </a:lnTo>
                <a:lnTo>
                  <a:pt x="9213750" y="5856489"/>
                </a:lnTo>
                <a:lnTo>
                  <a:pt x="9289684" y="5932424"/>
                </a:lnTo>
                <a:lnTo>
                  <a:pt x="9243645" y="5978463"/>
                </a:lnTo>
                <a:lnTo>
                  <a:pt x="9167711" y="5902528"/>
                </a:lnTo>
                <a:lnTo>
                  <a:pt x="9091777" y="5978463"/>
                </a:lnTo>
                <a:lnTo>
                  <a:pt x="9045738" y="5932424"/>
                </a:lnTo>
                <a:lnTo>
                  <a:pt x="9121672" y="5856489"/>
                </a:lnTo>
                <a:lnTo>
                  <a:pt x="9045738" y="5780555"/>
                </a:lnTo>
                <a:close/>
                <a:moveTo>
                  <a:pt x="8488488" y="5734516"/>
                </a:moveTo>
                <a:lnTo>
                  <a:pt x="8564422" y="5810450"/>
                </a:lnTo>
                <a:lnTo>
                  <a:pt x="8640356" y="5734516"/>
                </a:lnTo>
                <a:lnTo>
                  <a:pt x="8686396" y="5780555"/>
                </a:lnTo>
                <a:lnTo>
                  <a:pt x="8610461" y="5856489"/>
                </a:lnTo>
                <a:lnTo>
                  <a:pt x="8686396" y="5932424"/>
                </a:lnTo>
                <a:lnTo>
                  <a:pt x="8640356" y="5978463"/>
                </a:lnTo>
                <a:lnTo>
                  <a:pt x="8564422" y="5902528"/>
                </a:lnTo>
                <a:lnTo>
                  <a:pt x="8488488" y="5978463"/>
                </a:lnTo>
                <a:lnTo>
                  <a:pt x="8442449" y="5932424"/>
                </a:lnTo>
                <a:lnTo>
                  <a:pt x="8518383" y="5856489"/>
                </a:lnTo>
                <a:lnTo>
                  <a:pt x="8442449" y="5780555"/>
                </a:lnTo>
                <a:close/>
                <a:moveTo>
                  <a:pt x="7886396" y="5734516"/>
                </a:moveTo>
                <a:lnTo>
                  <a:pt x="7962330" y="5810450"/>
                </a:lnTo>
                <a:lnTo>
                  <a:pt x="8038264" y="5734516"/>
                </a:lnTo>
                <a:lnTo>
                  <a:pt x="8084303" y="5780555"/>
                </a:lnTo>
                <a:lnTo>
                  <a:pt x="8008369" y="5856489"/>
                </a:lnTo>
                <a:lnTo>
                  <a:pt x="8084303" y="5932424"/>
                </a:lnTo>
                <a:lnTo>
                  <a:pt x="8038264" y="5978463"/>
                </a:lnTo>
                <a:lnTo>
                  <a:pt x="7962330" y="5902528"/>
                </a:lnTo>
                <a:lnTo>
                  <a:pt x="7886396" y="5978463"/>
                </a:lnTo>
                <a:lnTo>
                  <a:pt x="7840357" y="5932424"/>
                </a:lnTo>
                <a:lnTo>
                  <a:pt x="7916291" y="5856489"/>
                </a:lnTo>
                <a:lnTo>
                  <a:pt x="7840357" y="5780555"/>
                </a:lnTo>
                <a:close/>
                <a:moveTo>
                  <a:pt x="7283705" y="5734516"/>
                </a:moveTo>
                <a:lnTo>
                  <a:pt x="7359639" y="5810450"/>
                </a:lnTo>
                <a:lnTo>
                  <a:pt x="7435573" y="5734516"/>
                </a:lnTo>
                <a:lnTo>
                  <a:pt x="7481613" y="5780555"/>
                </a:lnTo>
                <a:lnTo>
                  <a:pt x="7405678" y="5856489"/>
                </a:lnTo>
                <a:lnTo>
                  <a:pt x="7481613" y="5932424"/>
                </a:lnTo>
                <a:lnTo>
                  <a:pt x="7435573" y="5978463"/>
                </a:lnTo>
                <a:lnTo>
                  <a:pt x="7359639" y="5902528"/>
                </a:lnTo>
                <a:lnTo>
                  <a:pt x="7283705" y="5978463"/>
                </a:lnTo>
                <a:lnTo>
                  <a:pt x="7237666" y="5932424"/>
                </a:lnTo>
                <a:lnTo>
                  <a:pt x="7313600" y="5856489"/>
                </a:lnTo>
                <a:lnTo>
                  <a:pt x="7237666" y="5780555"/>
                </a:lnTo>
                <a:close/>
                <a:moveTo>
                  <a:pt x="6681612" y="5734516"/>
                </a:moveTo>
                <a:lnTo>
                  <a:pt x="6757546" y="5810450"/>
                </a:lnTo>
                <a:lnTo>
                  <a:pt x="6833480" y="5734516"/>
                </a:lnTo>
                <a:lnTo>
                  <a:pt x="6879519" y="5780555"/>
                </a:lnTo>
                <a:lnTo>
                  <a:pt x="6803585" y="5856489"/>
                </a:lnTo>
                <a:lnTo>
                  <a:pt x="6879519" y="5932424"/>
                </a:lnTo>
                <a:lnTo>
                  <a:pt x="6833480" y="5978463"/>
                </a:lnTo>
                <a:lnTo>
                  <a:pt x="6757546" y="5902528"/>
                </a:lnTo>
                <a:lnTo>
                  <a:pt x="6681612" y="5978463"/>
                </a:lnTo>
                <a:lnTo>
                  <a:pt x="6635573" y="5932424"/>
                </a:lnTo>
                <a:lnTo>
                  <a:pt x="6711507" y="5856489"/>
                </a:lnTo>
                <a:lnTo>
                  <a:pt x="6635573" y="5780555"/>
                </a:lnTo>
                <a:close/>
                <a:moveTo>
                  <a:pt x="6078921" y="5734516"/>
                </a:moveTo>
                <a:lnTo>
                  <a:pt x="6154855" y="5810450"/>
                </a:lnTo>
                <a:lnTo>
                  <a:pt x="6230789" y="5734516"/>
                </a:lnTo>
                <a:lnTo>
                  <a:pt x="6276829" y="5780555"/>
                </a:lnTo>
                <a:lnTo>
                  <a:pt x="6200894" y="5856489"/>
                </a:lnTo>
                <a:lnTo>
                  <a:pt x="6276829" y="5932424"/>
                </a:lnTo>
                <a:lnTo>
                  <a:pt x="6230789" y="5978463"/>
                </a:lnTo>
                <a:lnTo>
                  <a:pt x="6154855" y="5902528"/>
                </a:lnTo>
                <a:lnTo>
                  <a:pt x="6078921" y="5978463"/>
                </a:lnTo>
                <a:lnTo>
                  <a:pt x="6032882" y="5932424"/>
                </a:lnTo>
                <a:lnTo>
                  <a:pt x="6108816" y="5856489"/>
                </a:lnTo>
                <a:lnTo>
                  <a:pt x="6032882" y="5780555"/>
                </a:lnTo>
                <a:close/>
                <a:moveTo>
                  <a:pt x="10348579" y="5286085"/>
                </a:moveTo>
                <a:lnTo>
                  <a:pt x="10395813" y="5286085"/>
                </a:lnTo>
                <a:lnTo>
                  <a:pt x="10395813" y="5393111"/>
                </a:lnTo>
                <a:lnTo>
                  <a:pt x="10502838" y="5393111"/>
                </a:lnTo>
                <a:lnTo>
                  <a:pt x="10502838" y="5440345"/>
                </a:lnTo>
                <a:lnTo>
                  <a:pt x="10395813" y="5440345"/>
                </a:lnTo>
                <a:lnTo>
                  <a:pt x="10395813" y="5547371"/>
                </a:lnTo>
                <a:lnTo>
                  <a:pt x="10348579" y="5547371"/>
                </a:lnTo>
                <a:lnTo>
                  <a:pt x="10348579" y="5440345"/>
                </a:lnTo>
                <a:lnTo>
                  <a:pt x="10241553" y="5440345"/>
                </a:lnTo>
                <a:lnTo>
                  <a:pt x="10241553" y="5393111"/>
                </a:lnTo>
                <a:lnTo>
                  <a:pt x="10348579" y="5393111"/>
                </a:lnTo>
                <a:close/>
                <a:moveTo>
                  <a:pt x="9746486" y="5286085"/>
                </a:moveTo>
                <a:lnTo>
                  <a:pt x="9793123" y="5286085"/>
                </a:lnTo>
                <a:lnTo>
                  <a:pt x="9793123" y="5393111"/>
                </a:lnTo>
                <a:lnTo>
                  <a:pt x="9900148" y="5393111"/>
                </a:lnTo>
                <a:lnTo>
                  <a:pt x="9900148" y="5440345"/>
                </a:lnTo>
                <a:lnTo>
                  <a:pt x="9793123" y="5440345"/>
                </a:lnTo>
                <a:lnTo>
                  <a:pt x="9793123" y="5547371"/>
                </a:lnTo>
                <a:lnTo>
                  <a:pt x="9746486" y="5547371"/>
                </a:lnTo>
                <a:lnTo>
                  <a:pt x="9746486" y="5440345"/>
                </a:lnTo>
                <a:lnTo>
                  <a:pt x="9639460" y="5440345"/>
                </a:lnTo>
                <a:lnTo>
                  <a:pt x="9639460" y="5393111"/>
                </a:lnTo>
                <a:lnTo>
                  <a:pt x="9746486" y="5393111"/>
                </a:lnTo>
                <a:close/>
                <a:moveTo>
                  <a:pt x="9143796" y="5286085"/>
                </a:moveTo>
                <a:lnTo>
                  <a:pt x="9191030" y="5286085"/>
                </a:lnTo>
                <a:lnTo>
                  <a:pt x="9191030" y="5393111"/>
                </a:lnTo>
                <a:lnTo>
                  <a:pt x="9298055" y="5393111"/>
                </a:lnTo>
                <a:lnTo>
                  <a:pt x="9298055" y="5440345"/>
                </a:lnTo>
                <a:lnTo>
                  <a:pt x="9191030" y="5440345"/>
                </a:lnTo>
                <a:lnTo>
                  <a:pt x="9191030" y="5547371"/>
                </a:lnTo>
                <a:lnTo>
                  <a:pt x="9143796" y="5547371"/>
                </a:lnTo>
                <a:lnTo>
                  <a:pt x="9143796" y="5440345"/>
                </a:lnTo>
                <a:lnTo>
                  <a:pt x="9036770" y="5440345"/>
                </a:lnTo>
                <a:lnTo>
                  <a:pt x="9036770" y="5393111"/>
                </a:lnTo>
                <a:lnTo>
                  <a:pt x="9143796" y="5393111"/>
                </a:lnTo>
                <a:close/>
                <a:moveTo>
                  <a:pt x="8541105" y="5286085"/>
                </a:moveTo>
                <a:lnTo>
                  <a:pt x="8588339" y="5286085"/>
                </a:lnTo>
                <a:lnTo>
                  <a:pt x="8588339" y="5393111"/>
                </a:lnTo>
                <a:lnTo>
                  <a:pt x="8695365" y="5393111"/>
                </a:lnTo>
                <a:lnTo>
                  <a:pt x="8695365" y="5440345"/>
                </a:lnTo>
                <a:lnTo>
                  <a:pt x="8588339" y="5440345"/>
                </a:lnTo>
                <a:lnTo>
                  <a:pt x="8588339" y="5547371"/>
                </a:lnTo>
                <a:lnTo>
                  <a:pt x="8541105" y="5547371"/>
                </a:lnTo>
                <a:lnTo>
                  <a:pt x="8541105" y="5440345"/>
                </a:lnTo>
                <a:lnTo>
                  <a:pt x="8434079" y="5440345"/>
                </a:lnTo>
                <a:lnTo>
                  <a:pt x="8434079" y="5393111"/>
                </a:lnTo>
                <a:lnTo>
                  <a:pt x="8541105" y="5393111"/>
                </a:lnTo>
                <a:close/>
                <a:moveTo>
                  <a:pt x="7939012" y="5286085"/>
                </a:moveTo>
                <a:lnTo>
                  <a:pt x="7985648" y="5286085"/>
                </a:lnTo>
                <a:lnTo>
                  <a:pt x="7985648" y="5393111"/>
                </a:lnTo>
                <a:lnTo>
                  <a:pt x="8092674" y="5393111"/>
                </a:lnTo>
                <a:lnTo>
                  <a:pt x="8092674" y="5440345"/>
                </a:lnTo>
                <a:lnTo>
                  <a:pt x="7985648" y="5440345"/>
                </a:lnTo>
                <a:lnTo>
                  <a:pt x="7985648" y="5547371"/>
                </a:lnTo>
                <a:lnTo>
                  <a:pt x="7939012" y="5547371"/>
                </a:lnTo>
                <a:lnTo>
                  <a:pt x="7939012" y="5440345"/>
                </a:lnTo>
                <a:lnTo>
                  <a:pt x="7831986" y="5440345"/>
                </a:lnTo>
                <a:lnTo>
                  <a:pt x="7831986" y="5393111"/>
                </a:lnTo>
                <a:lnTo>
                  <a:pt x="7939012" y="5393111"/>
                </a:lnTo>
                <a:close/>
                <a:moveTo>
                  <a:pt x="7336321" y="5286085"/>
                </a:moveTo>
                <a:lnTo>
                  <a:pt x="7383555" y="5286085"/>
                </a:lnTo>
                <a:lnTo>
                  <a:pt x="7383555" y="5393111"/>
                </a:lnTo>
                <a:lnTo>
                  <a:pt x="7490581" y="5393111"/>
                </a:lnTo>
                <a:lnTo>
                  <a:pt x="7490581" y="5440345"/>
                </a:lnTo>
                <a:lnTo>
                  <a:pt x="7383555" y="5440345"/>
                </a:lnTo>
                <a:lnTo>
                  <a:pt x="7383555" y="5547371"/>
                </a:lnTo>
                <a:lnTo>
                  <a:pt x="7336321" y="5547371"/>
                </a:lnTo>
                <a:lnTo>
                  <a:pt x="7336321" y="5440345"/>
                </a:lnTo>
                <a:lnTo>
                  <a:pt x="7229295" y="5440345"/>
                </a:lnTo>
                <a:lnTo>
                  <a:pt x="7229295" y="5393111"/>
                </a:lnTo>
                <a:lnTo>
                  <a:pt x="7336321" y="5393111"/>
                </a:lnTo>
                <a:close/>
                <a:moveTo>
                  <a:pt x="6734228" y="5286085"/>
                </a:moveTo>
                <a:lnTo>
                  <a:pt x="6780864" y="5286085"/>
                </a:lnTo>
                <a:lnTo>
                  <a:pt x="6780864" y="5393111"/>
                </a:lnTo>
                <a:lnTo>
                  <a:pt x="6887890" y="5393111"/>
                </a:lnTo>
                <a:lnTo>
                  <a:pt x="6887890" y="5440345"/>
                </a:lnTo>
                <a:lnTo>
                  <a:pt x="6780864" y="5440345"/>
                </a:lnTo>
                <a:lnTo>
                  <a:pt x="6780864" y="5547371"/>
                </a:lnTo>
                <a:lnTo>
                  <a:pt x="6734228" y="5547371"/>
                </a:lnTo>
                <a:lnTo>
                  <a:pt x="6734228" y="5440345"/>
                </a:lnTo>
                <a:lnTo>
                  <a:pt x="6627202" y="5440345"/>
                </a:lnTo>
                <a:lnTo>
                  <a:pt x="6627202" y="5393111"/>
                </a:lnTo>
                <a:lnTo>
                  <a:pt x="6734228" y="5393111"/>
                </a:lnTo>
                <a:close/>
                <a:moveTo>
                  <a:pt x="6131537" y="5286085"/>
                </a:moveTo>
                <a:lnTo>
                  <a:pt x="6178771" y="5286085"/>
                </a:lnTo>
                <a:lnTo>
                  <a:pt x="6178771" y="5393111"/>
                </a:lnTo>
                <a:lnTo>
                  <a:pt x="6285797" y="5393111"/>
                </a:lnTo>
                <a:lnTo>
                  <a:pt x="6285797" y="5440345"/>
                </a:lnTo>
                <a:lnTo>
                  <a:pt x="6178771" y="5440345"/>
                </a:lnTo>
                <a:lnTo>
                  <a:pt x="6178771" y="5547371"/>
                </a:lnTo>
                <a:lnTo>
                  <a:pt x="6131537" y="5547371"/>
                </a:lnTo>
                <a:lnTo>
                  <a:pt x="6131537" y="5440345"/>
                </a:lnTo>
                <a:lnTo>
                  <a:pt x="6024511" y="5440345"/>
                </a:lnTo>
                <a:lnTo>
                  <a:pt x="6024511" y="5393111"/>
                </a:lnTo>
                <a:lnTo>
                  <a:pt x="6131537" y="5393111"/>
                </a:lnTo>
                <a:close/>
                <a:moveTo>
                  <a:pt x="5528846" y="5286085"/>
                </a:moveTo>
                <a:lnTo>
                  <a:pt x="5576080" y="5286085"/>
                </a:lnTo>
                <a:lnTo>
                  <a:pt x="5576080" y="5393111"/>
                </a:lnTo>
                <a:lnTo>
                  <a:pt x="5683106" y="5393111"/>
                </a:lnTo>
                <a:lnTo>
                  <a:pt x="5683106" y="5440345"/>
                </a:lnTo>
                <a:lnTo>
                  <a:pt x="5576080" y="5440345"/>
                </a:lnTo>
                <a:lnTo>
                  <a:pt x="5576080" y="5547371"/>
                </a:lnTo>
                <a:lnTo>
                  <a:pt x="5528846" y="5547371"/>
                </a:lnTo>
                <a:lnTo>
                  <a:pt x="5528846" y="5440345"/>
                </a:lnTo>
                <a:lnTo>
                  <a:pt x="5421820" y="5440345"/>
                </a:lnTo>
                <a:lnTo>
                  <a:pt x="5421820" y="5393111"/>
                </a:lnTo>
                <a:lnTo>
                  <a:pt x="5528846" y="5393111"/>
                </a:lnTo>
                <a:close/>
                <a:moveTo>
                  <a:pt x="4926753" y="5286085"/>
                </a:moveTo>
                <a:lnTo>
                  <a:pt x="4973389" y="5286085"/>
                </a:lnTo>
                <a:lnTo>
                  <a:pt x="4973389" y="5393111"/>
                </a:lnTo>
                <a:lnTo>
                  <a:pt x="5080415" y="5393111"/>
                </a:lnTo>
                <a:lnTo>
                  <a:pt x="5080415" y="5440345"/>
                </a:lnTo>
                <a:lnTo>
                  <a:pt x="4973389" y="5440345"/>
                </a:lnTo>
                <a:lnTo>
                  <a:pt x="4973389" y="5547371"/>
                </a:lnTo>
                <a:lnTo>
                  <a:pt x="4926753" y="5547371"/>
                </a:lnTo>
                <a:lnTo>
                  <a:pt x="4926753" y="5440345"/>
                </a:lnTo>
                <a:lnTo>
                  <a:pt x="4819727" y="5440345"/>
                </a:lnTo>
                <a:lnTo>
                  <a:pt x="4819727" y="5393111"/>
                </a:lnTo>
                <a:lnTo>
                  <a:pt x="4926753" y="5393111"/>
                </a:lnTo>
                <a:close/>
                <a:moveTo>
                  <a:pt x="4324063" y="5286085"/>
                </a:moveTo>
                <a:lnTo>
                  <a:pt x="4371297" y="5286085"/>
                </a:lnTo>
                <a:lnTo>
                  <a:pt x="4371297" y="5393111"/>
                </a:lnTo>
                <a:lnTo>
                  <a:pt x="4478323" y="5393111"/>
                </a:lnTo>
                <a:lnTo>
                  <a:pt x="4478323" y="5440345"/>
                </a:lnTo>
                <a:lnTo>
                  <a:pt x="4371297" y="5440345"/>
                </a:lnTo>
                <a:lnTo>
                  <a:pt x="4371297" y="5547371"/>
                </a:lnTo>
                <a:lnTo>
                  <a:pt x="4324063" y="5547371"/>
                </a:lnTo>
                <a:lnTo>
                  <a:pt x="4324063" y="5440345"/>
                </a:lnTo>
                <a:lnTo>
                  <a:pt x="4217037" y="5440345"/>
                </a:lnTo>
                <a:lnTo>
                  <a:pt x="4217037" y="5393111"/>
                </a:lnTo>
                <a:lnTo>
                  <a:pt x="4324063" y="5393111"/>
                </a:lnTo>
                <a:close/>
                <a:moveTo>
                  <a:pt x="3721970" y="5286085"/>
                </a:moveTo>
                <a:lnTo>
                  <a:pt x="3768606" y="5286085"/>
                </a:lnTo>
                <a:lnTo>
                  <a:pt x="3768606" y="5393111"/>
                </a:lnTo>
                <a:lnTo>
                  <a:pt x="3875632" y="5393111"/>
                </a:lnTo>
                <a:lnTo>
                  <a:pt x="3875632" y="5440345"/>
                </a:lnTo>
                <a:lnTo>
                  <a:pt x="3768606" y="5440345"/>
                </a:lnTo>
                <a:lnTo>
                  <a:pt x="3768606" y="5547371"/>
                </a:lnTo>
                <a:lnTo>
                  <a:pt x="3721970" y="5547371"/>
                </a:lnTo>
                <a:lnTo>
                  <a:pt x="3721970" y="5440345"/>
                </a:lnTo>
                <a:lnTo>
                  <a:pt x="3614944" y="5440345"/>
                </a:lnTo>
                <a:lnTo>
                  <a:pt x="3614944" y="5393111"/>
                </a:lnTo>
                <a:lnTo>
                  <a:pt x="3721970" y="5393111"/>
                </a:lnTo>
                <a:close/>
                <a:moveTo>
                  <a:pt x="3119294" y="5286085"/>
                </a:moveTo>
                <a:lnTo>
                  <a:pt x="3166528" y="5286085"/>
                </a:lnTo>
                <a:lnTo>
                  <a:pt x="3166528" y="5393111"/>
                </a:lnTo>
                <a:lnTo>
                  <a:pt x="3273554" y="5393111"/>
                </a:lnTo>
                <a:lnTo>
                  <a:pt x="3273554" y="5440345"/>
                </a:lnTo>
                <a:lnTo>
                  <a:pt x="3166528" y="5440345"/>
                </a:lnTo>
                <a:lnTo>
                  <a:pt x="3166528" y="5547371"/>
                </a:lnTo>
                <a:lnTo>
                  <a:pt x="3119294" y="5547371"/>
                </a:lnTo>
                <a:lnTo>
                  <a:pt x="3119294" y="5440345"/>
                </a:lnTo>
                <a:lnTo>
                  <a:pt x="3012267" y="5440345"/>
                </a:lnTo>
                <a:lnTo>
                  <a:pt x="3012267" y="5393111"/>
                </a:lnTo>
                <a:lnTo>
                  <a:pt x="3119294" y="5393111"/>
                </a:lnTo>
                <a:close/>
                <a:moveTo>
                  <a:pt x="2516600" y="5286085"/>
                </a:moveTo>
                <a:lnTo>
                  <a:pt x="2563835" y="5286085"/>
                </a:lnTo>
                <a:lnTo>
                  <a:pt x="2563835" y="5393111"/>
                </a:lnTo>
                <a:lnTo>
                  <a:pt x="2670861" y="5393111"/>
                </a:lnTo>
                <a:lnTo>
                  <a:pt x="2670861" y="5440345"/>
                </a:lnTo>
                <a:lnTo>
                  <a:pt x="2563835" y="5440345"/>
                </a:lnTo>
                <a:lnTo>
                  <a:pt x="2563835" y="5547371"/>
                </a:lnTo>
                <a:lnTo>
                  <a:pt x="2516600" y="5547371"/>
                </a:lnTo>
                <a:lnTo>
                  <a:pt x="2516600" y="5440345"/>
                </a:lnTo>
                <a:lnTo>
                  <a:pt x="2409574" y="5440345"/>
                </a:lnTo>
                <a:lnTo>
                  <a:pt x="2409574" y="5393111"/>
                </a:lnTo>
                <a:lnTo>
                  <a:pt x="2516600" y="5393111"/>
                </a:lnTo>
                <a:close/>
                <a:moveTo>
                  <a:pt x="1914506" y="5286085"/>
                </a:moveTo>
                <a:lnTo>
                  <a:pt x="1961142" y="5286085"/>
                </a:lnTo>
                <a:lnTo>
                  <a:pt x="1961142" y="5393111"/>
                </a:lnTo>
                <a:lnTo>
                  <a:pt x="2068168" y="5393111"/>
                </a:lnTo>
                <a:lnTo>
                  <a:pt x="2068168" y="5440345"/>
                </a:lnTo>
                <a:lnTo>
                  <a:pt x="1961142" y="5440345"/>
                </a:lnTo>
                <a:lnTo>
                  <a:pt x="1961142" y="5547371"/>
                </a:lnTo>
                <a:lnTo>
                  <a:pt x="1914506" y="5547371"/>
                </a:lnTo>
                <a:lnTo>
                  <a:pt x="1914506" y="5440345"/>
                </a:lnTo>
                <a:lnTo>
                  <a:pt x="1807479" y="5440345"/>
                </a:lnTo>
                <a:lnTo>
                  <a:pt x="1807479" y="5393111"/>
                </a:lnTo>
                <a:lnTo>
                  <a:pt x="1914506" y="5393111"/>
                </a:lnTo>
                <a:close/>
                <a:moveTo>
                  <a:pt x="1311811" y="5286085"/>
                </a:moveTo>
                <a:lnTo>
                  <a:pt x="1359047" y="5286085"/>
                </a:lnTo>
                <a:lnTo>
                  <a:pt x="1359047" y="5393111"/>
                </a:lnTo>
                <a:lnTo>
                  <a:pt x="1466074" y="5393111"/>
                </a:lnTo>
                <a:lnTo>
                  <a:pt x="1466074" y="5440345"/>
                </a:lnTo>
                <a:lnTo>
                  <a:pt x="1359047" y="5440345"/>
                </a:lnTo>
                <a:lnTo>
                  <a:pt x="1359047" y="5547371"/>
                </a:lnTo>
                <a:lnTo>
                  <a:pt x="1311811" y="5547371"/>
                </a:lnTo>
                <a:lnTo>
                  <a:pt x="1311811" y="5440345"/>
                </a:lnTo>
                <a:lnTo>
                  <a:pt x="1204788" y="5440345"/>
                </a:lnTo>
                <a:lnTo>
                  <a:pt x="1204788" y="5393111"/>
                </a:lnTo>
                <a:lnTo>
                  <a:pt x="1311811" y="5393111"/>
                </a:lnTo>
                <a:close/>
                <a:moveTo>
                  <a:pt x="709721" y="5286085"/>
                </a:moveTo>
                <a:lnTo>
                  <a:pt x="756357" y="5286085"/>
                </a:lnTo>
                <a:lnTo>
                  <a:pt x="756357" y="5393111"/>
                </a:lnTo>
                <a:lnTo>
                  <a:pt x="863383" y="5393111"/>
                </a:lnTo>
                <a:lnTo>
                  <a:pt x="863383" y="5440345"/>
                </a:lnTo>
                <a:lnTo>
                  <a:pt x="756357" y="5440345"/>
                </a:lnTo>
                <a:lnTo>
                  <a:pt x="756357" y="5547371"/>
                </a:lnTo>
                <a:lnTo>
                  <a:pt x="709721" y="5547371"/>
                </a:lnTo>
                <a:lnTo>
                  <a:pt x="709721" y="5440345"/>
                </a:lnTo>
                <a:lnTo>
                  <a:pt x="602695" y="5440345"/>
                </a:lnTo>
                <a:lnTo>
                  <a:pt x="602695" y="5393111"/>
                </a:lnTo>
                <a:lnTo>
                  <a:pt x="709721" y="5393111"/>
                </a:lnTo>
                <a:close/>
                <a:moveTo>
                  <a:pt x="107030" y="5286085"/>
                </a:moveTo>
                <a:lnTo>
                  <a:pt x="154265" y="5286085"/>
                </a:lnTo>
                <a:lnTo>
                  <a:pt x="154265" y="5393111"/>
                </a:lnTo>
                <a:lnTo>
                  <a:pt x="261291" y="5393111"/>
                </a:lnTo>
                <a:lnTo>
                  <a:pt x="261291" y="5440345"/>
                </a:lnTo>
                <a:lnTo>
                  <a:pt x="154265" y="5440345"/>
                </a:lnTo>
                <a:lnTo>
                  <a:pt x="154265" y="5547371"/>
                </a:lnTo>
                <a:lnTo>
                  <a:pt x="107030" y="5547371"/>
                </a:lnTo>
                <a:lnTo>
                  <a:pt x="107030" y="5440345"/>
                </a:lnTo>
                <a:lnTo>
                  <a:pt x="6" y="5440345"/>
                </a:lnTo>
                <a:lnTo>
                  <a:pt x="6" y="5393111"/>
                </a:lnTo>
                <a:lnTo>
                  <a:pt x="107030" y="5393111"/>
                </a:lnTo>
                <a:close/>
                <a:moveTo>
                  <a:pt x="10295963" y="4880106"/>
                </a:moveTo>
                <a:lnTo>
                  <a:pt x="10275634" y="4900435"/>
                </a:lnTo>
                <a:lnTo>
                  <a:pt x="10351568" y="4976369"/>
                </a:lnTo>
                <a:lnTo>
                  <a:pt x="10275634" y="5052303"/>
                </a:lnTo>
                <a:lnTo>
                  <a:pt x="10295963" y="5072632"/>
                </a:lnTo>
                <a:lnTo>
                  <a:pt x="10371897" y="4996698"/>
                </a:lnTo>
                <a:lnTo>
                  <a:pt x="10447831" y="5072632"/>
                </a:lnTo>
                <a:lnTo>
                  <a:pt x="10468160" y="5052303"/>
                </a:lnTo>
                <a:lnTo>
                  <a:pt x="10392226" y="4976369"/>
                </a:lnTo>
                <a:lnTo>
                  <a:pt x="10468160" y="4900435"/>
                </a:lnTo>
                <a:lnTo>
                  <a:pt x="10447831" y="4880106"/>
                </a:lnTo>
                <a:lnTo>
                  <a:pt x="10371897" y="4956040"/>
                </a:lnTo>
                <a:close/>
                <a:moveTo>
                  <a:pt x="9693870" y="4880106"/>
                </a:moveTo>
                <a:lnTo>
                  <a:pt x="9673541" y="4900435"/>
                </a:lnTo>
                <a:lnTo>
                  <a:pt x="9749475" y="4976369"/>
                </a:lnTo>
                <a:lnTo>
                  <a:pt x="9673541" y="5052303"/>
                </a:lnTo>
                <a:lnTo>
                  <a:pt x="9693870" y="5072632"/>
                </a:lnTo>
                <a:lnTo>
                  <a:pt x="9769804" y="4996698"/>
                </a:lnTo>
                <a:lnTo>
                  <a:pt x="9845738" y="5072632"/>
                </a:lnTo>
                <a:lnTo>
                  <a:pt x="9866067" y="5052303"/>
                </a:lnTo>
                <a:lnTo>
                  <a:pt x="9790133" y="4976369"/>
                </a:lnTo>
                <a:lnTo>
                  <a:pt x="9866067" y="4900435"/>
                </a:lnTo>
                <a:lnTo>
                  <a:pt x="9845738" y="4880106"/>
                </a:lnTo>
                <a:lnTo>
                  <a:pt x="9769804" y="4956040"/>
                </a:lnTo>
                <a:close/>
                <a:moveTo>
                  <a:pt x="9091179" y="4880106"/>
                </a:moveTo>
                <a:lnTo>
                  <a:pt x="9070850" y="4900435"/>
                </a:lnTo>
                <a:lnTo>
                  <a:pt x="9146785" y="4976369"/>
                </a:lnTo>
                <a:lnTo>
                  <a:pt x="9070850" y="5052303"/>
                </a:lnTo>
                <a:lnTo>
                  <a:pt x="9091179" y="5072632"/>
                </a:lnTo>
                <a:lnTo>
                  <a:pt x="9167113" y="4996698"/>
                </a:lnTo>
                <a:lnTo>
                  <a:pt x="9243048" y="5072632"/>
                </a:lnTo>
                <a:lnTo>
                  <a:pt x="9263377" y="5052303"/>
                </a:lnTo>
                <a:lnTo>
                  <a:pt x="9187442" y="4976369"/>
                </a:lnTo>
                <a:lnTo>
                  <a:pt x="9263377" y="4900435"/>
                </a:lnTo>
                <a:lnTo>
                  <a:pt x="9243048" y="4880106"/>
                </a:lnTo>
                <a:lnTo>
                  <a:pt x="9167113" y="4956040"/>
                </a:lnTo>
                <a:close/>
                <a:moveTo>
                  <a:pt x="7886396" y="4880106"/>
                </a:moveTo>
                <a:lnTo>
                  <a:pt x="7866067" y="4900435"/>
                </a:lnTo>
                <a:lnTo>
                  <a:pt x="7942001" y="4976369"/>
                </a:lnTo>
                <a:lnTo>
                  <a:pt x="7866067" y="5052303"/>
                </a:lnTo>
                <a:lnTo>
                  <a:pt x="7886396" y="5072632"/>
                </a:lnTo>
                <a:lnTo>
                  <a:pt x="7962330" y="4996698"/>
                </a:lnTo>
                <a:lnTo>
                  <a:pt x="8038264" y="5072632"/>
                </a:lnTo>
                <a:lnTo>
                  <a:pt x="8058593" y="5052303"/>
                </a:lnTo>
                <a:lnTo>
                  <a:pt x="7982659" y="4976369"/>
                </a:lnTo>
                <a:lnTo>
                  <a:pt x="8058593" y="4900435"/>
                </a:lnTo>
                <a:lnTo>
                  <a:pt x="8038264" y="4880106"/>
                </a:lnTo>
                <a:lnTo>
                  <a:pt x="7962330" y="4956040"/>
                </a:lnTo>
                <a:close/>
                <a:moveTo>
                  <a:pt x="7283705" y="4880106"/>
                </a:moveTo>
                <a:lnTo>
                  <a:pt x="7263376" y="4900435"/>
                </a:lnTo>
                <a:lnTo>
                  <a:pt x="7339310" y="4976369"/>
                </a:lnTo>
                <a:lnTo>
                  <a:pt x="7263376" y="5052303"/>
                </a:lnTo>
                <a:lnTo>
                  <a:pt x="7283705" y="5072632"/>
                </a:lnTo>
                <a:lnTo>
                  <a:pt x="7359639" y="4996698"/>
                </a:lnTo>
                <a:lnTo>
                  <a:pt x="7435573" y="5072632"/>
                </a:lnTo>
                <a:lnTo>
                  <a:pt x="7455902" y="5052303"/>
                </a:lnTo>
                <a:lnTo>
                  <a:pt x="7379968" y="4976369"/>
                </a:lnTo>
                <a:lnTo>
                  <a:pt x="7455902" y="4900435"/>
                </a:lnTo>
                <a:lnTo>
                  <a:pt x="7435573" y="4880106"/>
                </a:lnTo>
                <a:lnTo>
                  <a:pt x="7359639" y="4956040"/>
                </a:lnTo>
                <a:close/>
                <a:moveTo>
                  <a:pt x="6681612" y="4880106"/>
                </a:moveTo>
                <a:lnTo>
                  <a:pt x="6661283" y="4900435"/>
                </a:lnTo>
                <a:lnTo>
                  <a:pt x="6737217" y="4976369"/>
                </a:lnTo>
                <a:lnTo>
                  <a:pt x="6661283" y="5052303"/>
                </a:lnTo>
                <a:lnTo>
                  <a:pt x="6681612" y="5072632"/>
                </a:lnTo>
                <a:lnTo>
                  <a:pt x="6757546" y="4996698"/>
                </a:lnTo>
                <a:lnTo>
                  <a:pt x="6833480" y="5072632"/>
                </a:lnTo>
                <a:lnTo>
                  <a:pt x="6853809" y="5052303"/>
                </a:lnTo>
                <a:lnTo>
                  <a:pt x="6777875" y="4976369"/>
                </a:lnTo>
                <a:lnTo>
                  <a:pt x="6853809" y="4900435"/>
                </a:lnTo>
                <a:lnTo>
                  <a:pt x="6833480" y="4880106"/>
                </a:lnTo>
                <a:lnTo>
                  <a:pt x="6757546" y="4956040"/>
                </a:lnTo>
                <a:close/>
                <a:moveTo>
                  <a:pt x="5476828" y="4880106"/>
                </a:moveTo>
                <a:lnTo>
                  <a:pt x="5456499" y="4900435"/>
                </a:lnTo>
                <a:lnTo>
                  <a:pt x="5532433" y="4976369"/>
                </a:lnTo>
                <a:lnTo>
                  <a:pt x="5456499" y="5052303"/>
                </a:lnTo>
                <a:lnTo>
                  <a:pt x="5476828" y="5072632"/>
                </a:lnTo>
                <a:lnTo>
                  <a:pt x="5552762" y="4996698"/>
                </a:lnTo>
                <a:lnTo>
                  <a:pt x="5628697" y="5072632"/>
                </a:lnTo>
                <a:lnTo>
                  <a:pt x="5649025" y="5052303"/>
                </a:lnTo>
                <a:lnTo>
                  <a:pt x="5573091" y="4976369"/>
                </a:lnTo>
                <a:lnTo>
                  <a:pt x="5649025" y="4900435"/>
                </a:lnTo>
                <a:lnTo>
                  <a:pt x="5628697" y="4880106"/>
                </a:lnTo>
                <a:lnTo>
                  <a:pt x="5552762" y="4956040"/>
                </a:lnTo>
                <a:close/>
                <a:moveTo>
                  <a:pt x="4874137" y="4880106"/>
                </a:moveTo>
                <a:lnTo>
                  <a:pt x="4853808" y="4900435"/>
                </a:lnTo>
                <a:lnTo>
                  <a:pt x="4929742" y="4976369"/>
                </a:lnTo>
                <a:lnTo>
                  <a:pt x="4853808" y="5052303"/>
                </a:lnTo>
                <a:lnTo>
                  <a:pt x="4874137" y="5072632"/>
                </a:lnTo>
                <a:lnTo>
                  <a:pt x="4950071" y="4996698"/>
                </a:lnTo>
                <a:lnTo>
                  <a:pt x="5026005" y="5072632"/>
                </a:lnTo>
                <a:lnTo>
                  <a:pt x="5046334" y="5052303"/>
                </a:lnTo>
                <a:lnTo>
                  <a:pt x="4970400" y="4976369"/>
                </a:lnTo>
                <a:lnTo>
                  <a:pt x="5046334" y="4900435"/>
                </a:lnTo>
                <a:lnTo>
                  <a:pt x="5026005" y="4880106"/>
                </a:lnTo>
                <a:lnTo>
                  <a:pt x="4950071" y="4956040"/>
                </a:lnTo>
                <a:close/>
                <a:moveTo>
                  <a:pt x="4271446" y="4880106"/>
                </a:moveTo>
                <a:lnTo>
                  <a:pt x="4251117" y="4900435"/>
                </a:lnTo>
                <a:lnTo>
                  <a:pt x="4327052" y="4976369"/>
                </a:lnTo>
                <a:lnTo>
                  <a:pt x="4251117" y="5052303"/>
                </a:lnTo>
                <a:lnTo>
                  <a:pt x="4271446" y="5072632"/>
                </a:lnTo>
                <a:lnTo>
                  <a:pt x="4347380" y="4996698"/>
                </a:lnTo>
                <a:lnTo>
                  <a:pt x="4423315" y="5072632"/>
                </a:lnTo>
                <a:lnTo>
                  <a:pt x="4443644" y="5052303"/>
                </a:lnTo>
                <a:lnTo>
                  <a:pt x="4367709" y="4976369"/>
                </a:lnTo>
                <a:lnTo>
                  <a:pt x="4443644" y="4900435"/>
                </a:lnTo>
                <a:lnTo>
                  <a:pt x="4423315" y="4880106"/>
                </a:lnTo>
                <a:lnTo>
                  <a:pt x="4347380" y="4956040"/>
                </a:lnTo>
                <a:close/>
                <a:moveTo>
                  <a:pt x="3067276" y="4880106"/>
                </a:moveTo>
                <a:lnTo>
                  <a:pt x="3046947" y="4900435"/>
                </a:lnTo>
                <a:lnTo>
                  <a:pt x="3122881" y="4976369"/>
                </a:lnTo>
                <a:lnTo>
                  <a:pt x="3046947" y="5052303"/>
                </a:lnTo>
                <a:lnTo>
                  <a:pt x="3067276" y="5072632"/>
                </a:lnTo>
                <a:lnTo>
                  <a:pt x="3142614" y="4996698"/>
                </a:lnTo>
                <a:lnTo>
                  <a:pt x="3218549" y="5072632"/>
                </a:lnTo>
                <a:lnTo>
                  <a:pt x="3238878" y="5052303"/>
                </a:lnTo>
                <a:lnTo>
                  <a:pt x="3162943" y="4976369"/>
                </a:lnTo>
                <a:lnTo>
                  <a:pt x="3238878" y="4900435"/>
                </a:lnTo>
                <a:lnTo>
                  <a:pt x="3218549" y="4880106"/>
                </a:lnTo>
                <a:lnTo>
                  <a:pt x="3142614" y="4956040"/>
                </a:lnTo>
                <a:close/>
                <a:moveTo>
                  <a:pt x="2464584" y="4880106"/>
                </a:moveTo>
                <a:lnTo>
                  <a:pt x="2444255" y="4900435"/>
                </a:lnTo>
                <a:lnTo>
                  <a:pt x="2520189" y="4976369"/>
                </a:lnTo>
                <a:lnTo>
                  <a:pt x="2444255" y="5052303"/>
                </a:lnTo>
                <a:lnTo>
                  <a:pt x="2464584" y="5072632"/>
                </a:lnTo>
                <a:lnTo>
                  <a:pt x="2540519" y="4996698"/>
                </a:lnTo>
                <a:lnTo>
                  <a:pt x="2616453" y="5072632"/>
                </a:lnTo>
                <a:lnTo>
                  <a:pt x="2636782" y="5052303"/>
                </a:lnTo>
                <a:lnTo>
                  <a:pt x="2560848" y="4976369"/>
                </a:lnTo>
                <a:lnTo>
                  <a:pt x="2636782" y="4900435"/>
                </a:lnTo>
                <a:lnTo>
                  <a:pt x="2616453" y="4880106"/>
                </a:lnTo>
                <a:lnTo>
                  <a:pt x="2540519" y="4956040"/>
                </a:lnTo>
                <a:close/>
                <a:moveTo>
                  <a:pt x="1259795" y="4880106"/>
                </a:moveTo>
                <a:lnTo>
                  <a:pt x="1239467" y="4900435"/>
                </a:lnTo>
                <a:lnTo>
                  <a:pt x="1315400" y="4976369"/>
                </a:lnTo>
                <a:lnTo>
                  <a:pt x="1239467" y="5052303"/>
                </a:lnTo>
                <a:lnTo>
                  <a:pt x="1259795" y="5072632"/>
                </a:lnTo>
                <a:lnTo>
                  <a:pt x="1335729" y="4996698"/>
                </a:lnTo>
                <a:lnTo>
                  <a:pt x="1411664" y="5072632"/>
                </a:lnTo>
                <a:lnTo>
                  <a:pt x="1431992" y="5052303"/>
                </a:lnTo>
                <a:lnTo>
                  <a:pt x="1356058" y="4976369"/>
                </a:lnTo>
                <a:lnTo>
                  <a:pt x="1431992" y="4900435"/>
                </a:lnTo>
                <a:lnTo>
                  <a:pt x="1411664" y="4880106"/>
                </a:lnTo>
                <a:lnTo>
                  <a:pt x="1335729" y="4956040"/>
                </a:lnTo>
                <a:close/>
                <a:moveTo>
                  <a:pt x="657106" y="4880106"/>
                </a:moveTo>
                <a:lnTo>
                  <a:pt x="636777" y="4900435"/>
                </a:lnTo>
                <a:lnTo>
                  <a:pt x="712711" y="4976369"/>
                </a:lnTo>
                <a:lnTo>
                  <a:pt x="636777" y="5051706"/>
                </a:lnTo>
                <a:lnTo>
                  <a:pt x="657106" y="5072034"/>
                </a:lnTo>
                <a:lnTo>
                  <a:pt x="733040" y="4996100"/>
                </a:lnTo>
                <a:lnTo>
                  <a:pt x="808974" y="5072034"/>
                </a:lnTo>
                <a:lnTo>
                  <a:pt x="829303" y="5051706"/>
                </a:lnTo>
                <a:lnTo>
                  <a:pt x="753368" y="4976369"/>
                </a:lnTo>
                <a:lnTo>
                  <a:pt x="829303" y="4900435"/>
                </a:lnTo>
                <a:lnTo>
                  <a:pt x="808974" y="4880106"/>
                </a:lnTo>
                <a:lnTo>
                  <a:pt x="733040" y="4956040"/>
                </a:lnTo>
                <a:close/>
                <a:moveTo>
                  <a:pt x="55012" y="4880106"/>
                </a:moveTo>
                <a:lnTo>
                  <a:pt x="34683" y="4900435"/>
                </a:lnTo>
                <a:lnTo>
                  <a:pt x="110618" y="4976369"/>
                </a:lnTo>
                <a:lnTo>
                  <a:pt x="34086" y="5051706"/>
                </a:lnTo>
                <a:lnTo>
                  <a:pt x="54414" y="5072034"/>
                </a:lnTo>
                <a:lnTo>
                  <a:pt x="130349" y="4996698"/>
                </a:lnTo>
                <a:lnTo>
                  <a:pt x="206284" y="5072632"/>
                </a:lnTo>
                <a:lnTo>
                  <a:pt x="226612" y="5052303"/>
                </a:lnTo>
                <a:lnTo>
                  <a:pt x="150678" y="4976369"/>
                </a:lnTo>
                <a:lnTo>
                  <a:pt x="226612" y="4900435"/>
                </a:lnTo>
                <a:lnTo>
                  <a:pt x="206284" y="4880106"/>
                </a:lnTo>
                <a:lnTo>
                  <a:pt x="130349" y="4956040"/>
                </a:lnTo>
                <a:close/>
                <a:moveTo>
                  <a:pt x="8489086" y="4879508"/>
                </a:moveTo>
                <a:lnTo>
                  <a:pt x="8468757" y="4899837"/>
                </a:lnTo>
                <a:lnTo>
                  <a:pt x="8544691" y="4975771"/>
                </a:lnTo>
                <a:lnTo>
                  <a:pt x="8468757" y="5051706"/>
                </a:lnTo>
                <a:lnTo>
                  <a:pt x="8489086" y="5072034"/>
                </a:lnTo>
                <a:lnTo>
                  <a:pt x="8565020" y="4996100"/>
                </a:lnTo>
                <a:lnTo>
                  <a:pt x="8640954" y="5072034"/>
                </a:lnTo>
                <a:lnTo>
                  <a:pt x="8661283" y="5051706"/>
                </a:lnTo>
                <a:lnTo>
                  <a:pt x="8585349" y="4975771"/>
                </a:lnTo>
                <a:lnTo>
                  <a:pt x="8661283" y="4899837"/>
                </a:lnTo>
                <a:lnTo>
                  <a:pt x="8640954" y="4879508"/>
                </a:lnTo>
                <a:lnTo>
                  <a:pt x="8565020" y="4955442"/>
                </a:lnTo>
                <a:close/>
                <a:moveTo>
                  <a:pt x="6078921" y="4879508"/>
                </a:moveTo>
                <a:lnTo>
                  <a:pt x="6058592" y="4899837"/>
                </a:lnTo>
                <a:lnTo>
                  <a:pt x="6134526" y="4975771"/>
                </a:lnTo>
                <a:lnTo>
                  <a:pt x="6058592" y="5051706"/>
                </a:lnTo>
                <a:lnTo>
                  <a:pt x="6078921" y="5072034"/>
                </a:lnTo>
                <a:lnTo>
                  <a:pt x="6154855" y="4996100"/>
                </a:lnTo>
                <a:lnTo>
                  <a:pt x="6230789" y="5072034"/>
                </a:lnTo>
                <a:lnTo>
                  <a:pt x="6251118" y="5051706"/>
                </a:lnTo>
                <a:lnTo>
                  <a:pt x="6175184" y="4975771"/>
                </a:lnTo>
                <a:lnTo>
                  <a:pt x="6251118" y="4899837"/>
                </a:lnTo>
                <a:lnTo>
                  <a:pt x="6230789" y="4879508"/>
                </a:lnTo>
                <a:lnTo>
                  <a:pt x="6154855" y="4955442"/>
                </a:lnTo>
                <a:close/>
                <a:moveTo>
                  <a:pt x="3669354" y="4879508"/>
                </a:moveTo>
                <a:lnTo>
                  <a:pt x="3649025" y="4899837"/>
                </a:lnTo>
                <a:lnTo>
                  <a:pt x="3724959" y="4975771"/>
                </a:lnTo>
                <a:lnTo>
                  <a:pt x="3649025" y="5051706"/>
                </a:lnTo>
                <a:lnTo>
                  <a:pt x="3669354" y="5072034"/>
                </a:lnTo>
                <a:lnTo>
                  <a:pt x="3745288" y="4996100"/>
                </a:lnTo>
                <a:lnTo>
                  <a:pt x="3821222" y="5072034"/>
                </a:lnTo>
                <a:lnTo>
                  <a:pt x="3841551" y="5051706"/>
                </a:lnTo>
                <a:lnTo>
                  <a:pt x="3765617" y="4975771"/>
                </a:lnTo>
                <a:lnTo>
                  <a:pt x="3841551" y="4899837"/>
                </a:lnTo>
                <a:lnTo>
                  <a:pt x="3821222" y="4879508"/>
                </a:lnTo>
                <a:lnTo>
                  <a:pt x="3745288" y="4955442"/>
                </a:lnTo>
                <a:close/>
                <a:moveTo>
                  <a:pt x="1861891" y="4879508"/>
                </a:moveTo>
                <a:lnTo>
                  <a:pt x="1841561" y="4899837"/>
                </a:lnTo>
                <a:lnTo>
                  <a:pt x="1917496" y="4975771"/>
                </a:lnTo>
                <a:lnTo>
                  <a:pt x="1841561" y="5051706"/>
                </a:lnTo>
                <a:lnTo>
                  <a:pt x="1861891" y="5072034"/>
                </a:lnTo>
                <a:lnTo>
                  <a:pt x="1937825" y="4996100"/>
                </a:lnTo>
                <a:lnTo>
                  <a:pt x="2013759" y="5072034"/>
                </a:lnTo>
                <a:lnTo>
                  <a:pt x="2034088" y="5051706"/>
                </a:lnTo>
                <a:lnTo>
                  <a:pt x="1958154" y="4975771"/>
                </a:lnTo>
                <a:lnTo>
                  <a:pt x="2034088" y="4899837"/>
                </a:lnTo>
                <a:lnTo>
                  <a:pt x="2013759" y="4879508"/>
                </a:lnTo>
                <a:lnTo>
                  <a:pt x="1937825" y="4955442"/>
                </a:lnTo>
                <a:close/>
                <a:moveTo>
                  <a:pt x="1259795" y="4854396"/>
                </a:moveTo>
                <a:lnTo>
                  <a:pt x="1335729" y="4930330"/>
                </a:lnTo>
                <a:lnTo>
                  <a:pt x="1411664" y="4854396"/>
                </a:lnTo>
                <a:lnTo>
                  <a:pt x="1457703" y="4900435"/>
                </a:lnTo>
                <a:lnTo>
                  <a:pt x="1381170" y="4976369"/>
                </a:lnTo>
                <a:lnTo>
                  <a:pt x="1457105" y="5052303"/>
                </a:lnTo>
                <a:lnTo>
                  <a:pt x="1411067" y="5098342"/>
                </a:lnTo>
                <a:lnTo>
                  <a:pt x="1335131" y="5022408"/>
                </a:lnTo>
                <a:lnTo>
                  <a:pt x="1259795" y="5097744"/>
                </a:lnTo>
                <a:lnTo>
                  <a:pt x="1213757" y="5051706"/>
                </a:lnTo>
                <a:lnTo>
                  <a:pt x="1289690" y="4975771"/>
                </a:lnTo>
                <a:lnTo>
                  <a:pt x="1213757" y="4900435"/>
                </a:lnTo>
                <a:close/>
                <a:moveTo>
                  <a:pt x="55012" y="4854396"/>
                </a:moveTo>
                <a:lnTo>
                  <a:pt x="130947" y="4930330"/>
                </a:lnTo>
                <a:lnTo>
                  <a:pt x="206881" y="4854396"/>
                </a:lnTo>
                <a:lnTo>
                  <a:pt x="252920" y="4900435"/>
                </a:lnTo>
                <a:lnTo>
                  <a:pt x="176985" y="4976369"/>
                </a:lnTo>
                <a:lnTo>
                  <a:pt x="252920" y="5052303"/>
                </a:lnTo>
                <a:lnTo>
                  <a:pt x="206881" y="5098342"/>
                </a:lnTo>
                <a:lnTo>
                  <a:pt x="130947" y="5022408"/>
                </a:lnTo>
                <a:lnTo>
                  <a:pt x="55012" y="5097744"/>
                </a:lnTo>
                <a:lnTo>
                  <a:pt x="8974" y="5051706"/>
                </a:lnTo>
                <a:lnTo>
                  <a:pt x="84907" y="4975771"/>
                </a:lnTo>
                <a:lnTo>
                  <a:pt x="8974" y="4900435"/>
                </a:lnTo>
                <a:close/>
                <a:moveTo>
                  <a:pt x="10295963" y="4853798"/>
                </a:moveTo>
                <a:lnTo>
                  <a:pt x="10371897" y="4929732"/>
                </a:lnTo>
                <a:lnTo>
                  <a:pt x="10447831" y="4853798"/>
                </a:lnTo>
                <a:lnTo>
                  <a:pt x="10493870" y="4899837"/>
                </a:lnTo>
                <a:lnTo>
                  <a:pt x="10417936" y="4975771"/>
                </a:lnTo>
                <a:lnTo>
                  <a:pt x="10493870" y="5051706"/>
                </a:lnTo>
                <a:lnTo>
                  <a:pt x="10447831" y="5097744"/>
                </a:lnTo>
                <a:lnTo>
                  <a:pt x="10371897" y="5021810"/>
                </a:lnTo>
                <a:lnTo>
                  <a:pt x="10295963" y="5097744"/>
                </a:lnTo>
                <a:lnTo>
                  <a:pt x="10249924" y="5051706"/>
                </a:lnTo>
                <a:lnTo>
                  <a:pt x="10325858" y="4975771"/>
                </a:lnTo>
                <a:lnTo>
                  <a:pt x="10249924" y="4899837"/>
                </a:lnTo>
                <a:close/>
                <a:moveTo>
                  <a:pt x="9693272" y="4853798"/>
                </a:moveTo>
                <a:lnTo>
                  <a:pt x="9769206" y="4929732"/>
                </a:lnTo>
                <a:lnTo>
                  <a:pt x="9845140" y="4853798"/>
                </a:lnTo>
                <a:lnTo>
                  <a:pt x="9891180" y="4899837"/>
                </a:lnTo>
                <a:lnTo>
                  <a:pt x="9815245" y="4975771"/>
                </a:lnTo>
                <a:lnTo>
                  <a:pt x="9891180" y="5051706"/>
                </a:lnTo>
                <a:lnTo>
                  <a:pt x="9845140" y="5097744"/>
                </a:lnTo>
                <a:lnTo>
                  <a:pt x="9769206" y="5021810"/>
                </a:lnTo>
                <a:lnTo>
                  <a:pt x="9693272" y="5097744"/>
                </a:lnTo>
                <a:lnTo>
                  <a:pt x="9647233" y="5051706"/>
                </a:lnTo>
                <a:lnTo>
                  <a:pt x="9723167" y="4975771"/>
                </a:lnTo>
                <a:lnTo>
                  <a:pt x="9647233" y="4899837"/>
                </a:lnTo>
                <a:close/>
                <a:moveTo>
                  <a:pt x="9091777" y="4853798"/>
                </a:moveTo>
                <a:lnTo>
                  <a:pt x="9167711" y="4929732"/>
                </a:lnTo>
                <a:lnTo>
                  <a:pt x="9243645" y="4853798"/>
                </a:lnTo>
                <a:lnTo>
                  <a:pt x="9289684" y="4899837"/>
                </a:lnTo>
                <a:lnTo>
                  <a:pt x="9213750" y="4975771"/>
                </a:lnTo>
                <a:lnTo>
                  <a:pt x="9289684" y="5051706"/>
                </a:lnTo>
                <a:lnTo>
                  <a:pt x="9243645" y="5097744"/>
                </a:lnTo>
                <a:lnTo>
                  <a:pt x="9167711" y="5021810"/>
                </a:lnTo>
                <a:lnTo>
                  <a:pt x="9091777" y="5097744"/>
                </a:lnTo>
                <a:lnTo>
                  <a:pt x="9045738" y="5051706"/>
                </a:lnTo>
                <a:lnTo>
                  <a:pt x="9121672" y="4975771"/>
                </a:lnTo>
                <a:lnTo>
                  <a:pt x="9045738" y="4899837"/>
                </a:lnTo>
                <a:close/>
                <a:moveTo>
                  <a:pt x="8488488" y="4853798"/>
                </a:moveTo>
                <a:lnTo>
                  <a:pt x="8564422" y="4929732"/>
                </a:lnTo>
                <a:lnTo>
                  <a:pt x="8640356" y="4853798"/>
                </a:lnTo>
                <a:lnTo>
                  <a:pt x="8686396" y="4899837"/>
                </a:lnTo>
                <a:lnTo>
                  <a:pt x="8610461" y="4975771"/>
                </a:lnTo>
                <a:lnTo>
                  <a:pt x="8686396" y="5051706"/>
                </a:lnTo>
                <a:lnTo>
                  <a:pt x="8640356" y="5097744"/>
                </a:lnTo>
                <a:lnTo>
                  <a:pt x="8564422" y="5021810"/>
                </a:lnTo>
                <a:lnTo>
                  <a:pt x="8488488" y="5097744"/>
                </a:lnTo>
                <a:lnTo>
                  <a:pt x="8442449" y="5051706"/>
                </a:lnTo>
                <a:lnTo>
                  <a:pt x="8518383" y="4975771"/>
                </a:lnTo>
                <a:lnTo>
                  <a:pt x="8442449" y="4899837"/>
                </a:lnTo>
                <a:close/>
                <a:moveTo>
                  <a:pt x="7886396" y="4853798"/>
                </a:moveTo>
                <a:lnTo>
                  <a:pt x="7962330" y="4929732"/>
                </a:lnTo>
                <a:lnTo>
                  <a:pt x="8038264" y="4853798"/>
                </a:lnTo>
                <a:lnTo>
                  <a:pt x="8084303" y="4899837"/>
                </a:lnTo>
                <a:lnTo>
                  <a:pt x="8008369" y="4975771"/>
                </a:lnTo>
                <a:lnTo>
                  <a:pt x="8084303" y="5051706"/>
                </a:lnTo>
                <a:lnTo>
                  <a:pt x="8038264" y="5097744"/>
                </a:lnTo>
                <a:lnTo>
                  <a:pt x="7962330" y="5021810"/>
                </a:lnTo>
                <a:lnTo>
                  <a:pt x="7886396" y="5097744"/>
                </a:lnTo>
                <a:lnTo>
                  <a:pt x="7840357" y="5051706"/>
                </a:lnTo>
                <a:lnTo>
                  <a:pt x="7916291" y="4975771"/>
                </a:lnTo>
                <a:lnTo>
                  <a:pt x="7840357" y="4899837"/>
                </a:lnTo>
                <a:close/>
                <a:moveTo>
                  <a:pt x="7283705" y="4853798"/>
                </a:moveTo>
                <a:lnTo>
                  <a:pt x="7359639" y="4929732"/>
                </a:lnTo>
                <a:lnTo>
                  <a:pt x="7435573" y="4853798"/>
                </a:lnTo>
                <a:lnTo>
                  <a:pt x="7481613" y="4899837"/>
                </a:lnTo>
                <a:lnTo>
                  <a:pt x="7405678" y="4975771"/>
                </a:lnTo>
                <a:lnTo>
                  <a:pt x="7481613" y="5051706"/>
                </a:lnTo>
                <a:lnTo>
                  <a:pt x="7435573" y="5097744"/>
                </a:lnTo>
                <a:lnTo>
                  <a:pt x="7359639" y="5021810"/>
                </a:lnTo>
                <a:lnTo>
                  <a:pt x="7283705" y="5097744"/>
                </a:lnTo>
                <a:lnTo>
                  <a:pt x="7237666" y="5051706"/>
                </a:lnTo>
                <a:lnTo>
                  <a:pt x="7313600" y="4975771"/>
                </a:lnTo>
                <a:lnTo>
                  <a:pt x="7237666" y="4899837"/>
                </a:lnTo>
                <a:close/>
                <a:moveTo>
                  <a:pt x="6681612" y="4853798"/>
                </a:moveTo>
                <a:lnTo>
                  <a:pt x="6757546" y="4929732"/>
                </a:lnTo>
                <a:lnTo>
                  <a:pt x="6833480" y="4853798"/>
                </a:lnTo>
                <a:lnTo>
                  <a:pt x="6879519" y="4899837"/>
                </a:lnTo>
                <a:lnTo>
                  <a:pt x="6803585" y="4975771"/>
                </a:lnTo>
                <a:lnTo>
                  <a:pt x="6879519" y="5051706"/>
                </a:lnTo>
                <a:lnTo>
                  <a:pt x="6833480" y="5097744"/>
                </a:lnTo>
                <a:lnTo>
                  <a:pt x="6757546" y="5021810"/>
                </a:lnTo>
                <a:lnTo>
                  <a:pt x="6681612" y="5097744"/>
                </a:lnTo>
                <a:lnTo>
                  <a:pt x="6635573" y="5051706"/>
                </a:lnTo>
                <a:lnTo>
                  <a:pt x="6711507" y="4975771"/>
                </a:lnTo>
                <a:lnTo>
                  <a:pt x="6635573" y="4899837"/>
                </a:lnTo>
                <a:close/>
                <a:moveTo>
                  <a:pt x="6078921" y="4853798"/>
                </a:moveTo>
                <a:lnTo>
                  <a:pt x="6154855" y="4929732"/>
                </a:lnTo>
                <a:lnTo>
                  <a:pt x="6230789" y="4853798"/>
                </a:lnTo>
                <a:lnTo>
                  <a:pt x="6276829" y="4899837"/>
                </a:lnTo>
                <a:lnTo>
                  <a:pt x="6200894" y="4975771"/>
                </a:lnTo>
                <a:lnTo>
                  <a:pt x="6276829" y="5051706"/>
                </a:lnTo>
                <a:lnTo>
                  <a:pt x="6230789" y="5097744"/>
                </a:lnTo>
                <a:lnTo>
                  <a:pt x="6154855" y="5021810"/>
                </a:lnTo>
                <a:lnTo>
                  <a:pt x="6078921" y="5097744"/>
                </a:lnTo>
                <a:lnTo>
                  <a:pt x="6032882" y="5051706"/>
                </a:lnTo>
                <a:lnTo>
                  <a:pt x="6108816" y="4975771"/>
                </a:lnTo>
                <a:lnTo>
                  <a:pt x="6032882" y="4899837"/>
                </a:lnTo>
                <a:close/>
                <a:moveTo>
                  <a:pt x="5476828" y="4853798"/>
                </a:moveTo>
                <a:lnTo>
                  <a:pt x="5552762" y="4929732"/>
                </a:lnTo>
                <a:lnTo>
                  <a:pt x="5628697" y="4853798"/>
                </a:lnTo>
                <a:lnTo>
                  <a:pt x="5674735" y="4899837"/>
                </a:lnTo>
                <a:lnTo>
                  <a:pt x="5598801" y="4975771"/>
                </a:lnTo>
                <a:lnTo>
                  <a:pt x="5674735" y="5051706"/>
                </a:lnTo>
                <a:lnTo>
                  <a:pt x="5628099" y="5097744"/>
                </a:lnTo>
                <a:lnTo>
                  <a:pt x="5552164" y="5021810"/>
                </a:lnTo>
                <a:lnTo>
                  <a:pt x="5476828" y="5097744"/>
                </a:lnTo>
                <a:lnTo>
                  <a:pt x="5430789" y="5051706"/>
                </a:lnTo>
                <a:lnTo>
                  <a:pt x="5506723" y="4975771"/>
                </a:lnTo>
                <a:lnTo>
                  <a:pt x="5430789" y="4899837"/>
                </a:lnTo>
                <a:close/>
                <a:moveTo>
                  <a:pt x="4874137" y="4853798"/>
                </a:moveTo>
                <a:lnTo>
                  <a:pt x="4950071" y="4929732"/>
                </a:lnTo>
                <a:lnTo>
                  <a:pt x="5026005" y="4853798"/>
                </a:lnTo>
                <a:lnTo>
                  <a:pt x="5072044" y="4899837"/>
                </a:lnTo>
                <a:lnTo>
                  <a:pt x="4996110" y="4975771"/>
                </a:lnTo>
                <a:lnTo>
                  <a:pt x="5072044" y="5051706"/>
                </a:lnTo>
                <a:lnTo>
                  <a:pt x="5026005" y="5097744"/>
                </a:lnTo>
                <a:lnTo>
                  <a:pt x="4950071" y="5021810"/>
                </a:lnTo>
                <a:lnTo>
                  <a:pt x="4874137" y="5097744"/>
                </a:lnTo>
                <a:lnTo>
                  <a:pt x="4828098" y="5051706"/>
                </a:lnTo>
                <a:lnTo>
                  <a:pt x="4904032" y="4975771"/>
                </a:lnTo>
                <a:lnTo>
                  <a:pt x="4828098" y="4899837"/>
                </a:lnTo>
                <a:close/>
                <a:moveTo>
                  <a:pt x="4272044" y="4853798"/>
                </a:moveTo>
                <a:lnTo>
                  <a:pt x="4347978" y="4929732"/>
                </a:lnTo>
                <a:lnTo>
                  <a:pt x="4423913" y="4853798"/>
                </a:lnTo>
                <a:lnTo>
                  <a:pt x="4469951" y="4899837"/>
                </a:lnTo>
                <a:lnTo>
                  <a:pt x="4394017" y="4975771"/>
                </a:lnTo>
                <a:lnTo>
                  <a:pt x="4469951" y="5051706"/>
                </a:lnTo>
                <a:lnTo>
                  <a:pt x="4423913" y="5097744"/>
                </a:lnTo>
                <a:lnTo>
                  <a:pt x="4347978" y="5021810"/>
                </a:lnTo>
                <a:lnTo>
                  <a:pt x="4272044" y="5097744"/>
                </a:lnTo>
                <a:lnTo>
                  <a:pt x="4226005" y="5051706"/>
                </a:lnTo>
                <a:lnTo>
                  <a:pt x="4301939" y="4975771"/>
                </a:lnTo>
                <a:lnTo>
                  <a:pt x="4226005" y="4899837"/>
                </a:lnTo>
                <a:close/>
                <a:moveTo>
                  <a:pt x="3668756" y="4853798"/>
                </a:moveTo>
                <a:lnTo>
                  <a:pt x="3744690" y="4929732"/>
                </a:lnTo>
                <a:lnTo>
                  <a:pt x="3820624" y="4853798"/>
                </a:lnTo>
                <a:lnTo>
                  <a:pt x="3866663" y="4899837"/>
                </a:lnTo>
                <a:lnTo>
                  <a:pt x="3790729" y="4975771"/>
                </a:lnTo>
                <a:lnTo>
                  <a:pt x="3866663" y="5051706"/>
                </a:lnTo>
                <a:lnTo>
                  <a:pt x="3820624" y="5097744"/>
                </a:lnTo>
                <a:lnTo>
                  <a:pt x="3744690" y="5021810"/>
                </a:lnTo>
                <a:lnTo>
                  <a:pt x="3668756" y="5097744"/>
                </a:lnTo>
                <a:lnTo>
                  <a:pt x="3622717" y="5051706"/>
                </a:lnTo>
                <a:lnTo>
                  <a:pt x="3698651" y="4975771"/>
                </a:lnTo>
                <a:lnTo>
                  <a:pt x="3622717" y="4899837"/>
                </a:lnTo>
                <a:close/>
                <a:moveTo>
                  <a:pt x="3067276" y="4853798"/>
                </a:moveTo>
                <a:lnTo>
                  <a:pt x="3143210" y="4929732"/>
                </a:lnTo>
                <a:lnTo>
                  <a:pt x="3219146" y="4853798"/>
                </a:lnTo>
                <a:lnTo>
                  <a:pt x="3265185" y="4899837"/>
                </a:lnTo>
                <a:lnTo>
                  <a:pt x="3189250" y="4975771"/>
                </a:lnTo>
                <a:lnTo>
                  <a:pt x="3265185" y="5051706"/>
                </a:lnTo>
                <a:lnTo>
                  <a:pt x="3218549" y="5097744"/>
                </a:lnTo>
                <a:lnTo>
                  <a:pt x="3142614" y="5021810"/>
                </a:lnTo>
                <a:lnTo>
                  <a:pt x="3067276" y="5097744"/>
                </a:lnTo>
                <a:lnTo>
                  <a:pt x="3021237" y="5051706"/>
                </a:lnTo>
                <a:lnTo>
                  <a:pt x="3097171" y="4975771"/>
                </a:lnTo>
                <a:lnTo>
                  <a:pt x="3021237" y="4899837"/>
                </a:lnTo>
                <a:close/>
                <a:moveTo>
                  <a:pt x="2464584" y="4853798"/>
                </a:moveTo>
                <a:lnTo>
                  <a:pt x="2540519" y="4929732"/>
                </a:lnTo>
                <a:lnTo>
                  <a:pt x="2616453" y="4853798"/>
                </a:lnTo>
                <a:lnTo>
                  <a:pt x="2662492" y="4899837"/>
                </a:lnTo>
                <a:lnTo>
                  <a:pt x="2586558" y="4975771"/>
                </a:lnTo>
                <a:lnTo>
                  <a:pt x="2662492" y="5051706"/>
                </a:lnTo>
                <a:lnTo>
                  <a:pt x="2616453" y="5097744"/>
                </a:lnTo>
                <a:lnTo>
                  <a:pt x="2540519" y="5021810"/>
                </a:lnTo>
                <a:lnTo>
                  <a:pt x="2464584" y="5097744"/>
                </a:lnTo>
                <a:lnTo>
                  <a:pt x="2418544" y="5051706"/>
                </a:lnTo>
                <a:lnTo>
                  <a:pt x="2494479" y="4975771"/>
                </a:lnTo>
                <a:lnTo>
                  <a:pt x="2418544" y="4899837"/>
                </a:lnTo>
                <a:close/>
                <a:moveTo>
                  <a:pt x="1861891" y="4853798"/>
                </a:moveTo>
                <a:lnTo>
                  <a:pt x="1937825" y="4929732"/>
                </a:lnTo>
                <a:lnTo>
                  <a:pt x="2013759" y="4853798"/>
                </a:lnTo>
                <a:lnTo>
                  <a:pt x="2059798" y="4899837"/>
                </a:lnTo>
                <a:lnTo>
                  <a:pt x="1983864" y="4975771"/>
                </a:lnTo>
                <a:lnTo>
                  <a:pt x="2059798" y="5051706"/>
                </a:lnTo>
                <a:lnTo>
                  <a:pt x="2013759" y="5097744"/>
                </a:lnTo>
                <a:lnTo>
                  <a:pt x="1937825" y="5021810"/>
                </a:lnTo>
                <a:lnTo>
                  <a:pt x="1861891" y="5097744"/>
                </a:lnTo>
                <a:lnTo>
                  <a:pt x="1815851" y="5051706"/>
                </a:lnTo>
                <a:lnTo>
                  <a:pt x="1891786" y="4975771"/>
                </a:lnTo>
                <a:lnTo>
                  <a:pt x="1815851" y="4899837"/>
                </a:lnTo>
                <a:close/>
                <a:moveTo>
                  <a:pt x="657106" y="4853798"/>
                </a:moveTo>
                <a:lnTo>
                  <a:pt x="733040" y="4929732"/>
                </a:lnTo>
                <a:lnTo>
                  <a:pt x="808974" y="4853798"/>
                </a:lnTo>
                <a:lnTo>
                  <a:pt x="855013" y="4899837"/>
                </a:lnTo>
                <a:lnTo>
                  <a:pt x="779079" y="4975771"/>
                </a:lnTo>
                <a:lnTo>
                  <a:pt x="855013" y="5051706"/>
                </a:lnTo>
                <a:lnTo>
                  <a:pt x="808974" y="5097744"/>
                </a:lnTo>
                <a:lnTo>
                  <a:pt x="733040" y="5021810"/>
                </a:lnTo>
                <a:lnTo>
                  <a:pt x="657106" y="5097744"/>
                </a:lnTo>
                <a:lnTo>
                  <a:pt x="611066" y="5051706"/>
                </a:lnTo>
                <a:lnTo>
                  <a:pt x="687000" y="4975771"/>
                </a:lnTo>
                <a:lnTo>
                  <a:pt x="611066" y="4899837"/>
                </a:lnTo>
                <a:close/>
                <a:moveTo>
                  <a:pt x="10348579" y="4405368"/>
                </a:moveTo>
                <a:lnTo>
                  <a:pt x="10395813" y="4405368"/>
                </a:lnTo>
                <a:lnTo>
                  <a:pt x="10395813" y="4512394"/>
                </a:lnTo>
                <a:lnTo>
                  <a:pt x="10502838" y="4512394"/>
                </a:lnTo>
                <a:lnTo>
                  <a:pt x="10502838" y="4559030"/>
                </a:lnTo>
                <a:lnTo>
                  <a:pt x="10395813" y="4559030"/>
                </a:lnTo>
                <a:lnTo>
                  <a:pt x="10395813" y="4666056"/>
                </a:lnTo>
                <a:lnTo>
                  <a:pt x="10348579" y="4666056"/>
                </a:lnTo>
                <a:lnTo>
                  <a:pt x="10348579" y="4559030"/>
                </a:lnTo>
                <a:lnTo>
                  <a:pt x="10241553" y="4559030"/>
                </a:lnTo>
                <a:lnTo>
                  <a:pt x="10241553" y="4512394"/>
                </a:lnTo>
                <a:lnTo>
                  <a:pt x="10348579" y="4512394"/>
                </a:lnTo>
                <a:close/>
                <a:moveTo>
                  <a:pt x="9746486" y="4405368"/>
                </a:moveTo>
                <a:lnTo>
                  <a:pt x="9793123" y="4405368"/>
                </a:lnTo>
                <a:lnTo>
                  <a:pt x="9793123" y="4512394"/>
                </a:lnTo>
                <a:lnTo>
                  <a:pt x="9900148" y="4512394"/>
                </a:lnTo>
                <a:lnTo>
                  <a:pt x="9900148" y="4559030"/>
                </a:lnTo>
                <a:lnTo>
                  <a:pt x="9793123" y="4559030"/>
                </a:lnTo>
                <a:lnTo>
                  <a:pt x="9793123" y="4666056"/>
                </a:lnTo>
                <a:lnTo>
                  <a:pt x="9746486" y="4666056"/>
                </a:lnTo>
                <a:lnTo>
                  <a:pt x="9746486" y="4559030"/>
                </a:lnTo>
                <a:lnTo>
                  <a:pt x="9639460" y="4559030"/>
                </a:lnTo>
                <a:lnTo>
                  <a:pt x="9639460" y="4512394"/>
                </a:lnTo>
                <a:lnTo>
                  <a:pt x="9746486" y="4512394"/>
                </a:lnTo>
                <a:close/>
                <a:moveTo>
                  <a:pt x="9143796" y="4405368"/>
                </a:moveTo>
                <a:lnTo>
                  <a:pt x="9191030" y="4405368"/>
                </a:lnTo>
                <a:lnTo>
                  <a:pt x="9191030" y="4512394"/>
                </a:lnTo>
                <a:lnTo>
                  <a:pt x="9298055" y="4512394"/>
                </a:lnTo>
                <a:lnTo>
                  <a:pt x="9298055" y="4559030"/>
                </a:lnTo>
                <a:lnTo>
                  <a:pt x="9191030" y="4559030"/>
                </a:lnTo>
                <a:lnTo>
                  <a:pt x="9191030" y="4666056"/>
                </a:lnTo>
                <a:lnTo>
                  <a:pt x="9143796" y="4666056"/>
                </a:lnTo>
                <a:lnTo>
                  <a:pt x="9143796" y="4559030"/>
                </a:lnTo>
                <a:lnTo>
                  <a:pt x="9036770" y="4559030"/>
                </a:lnTo>
                <a:lnTo>
                  <a:pt x="9036770" y="4512394"/>
                </a:lnTo>
                <a:lnTo>
                  <a:pt x="9143796" y="4512394"/>
                </a:lnTo>
                <a:close/>
                <a:moveTo>
                  <a:pt x="8541105" y="4405368"/>
                </a:moveTo>
                <a:lnTo>
                  <a:pt x="8588339" y="4405368"/>
                </a:lnTo>
                <a:lnTo>
                  <a:pt x="8588339" y="4512394"/>
                </a:lnTo>
                <a:lnTo>
                  <a:pt x="8695365" y="4512394"/>
                </a:lnTo>
                <a:lnTo>
                  <a:pt x="8695365" y="4559030"/>
                </a:lnTo>
                <a:lnTo>
                  <a:pt x="8588339" y="4559030"/>
                </a:lnTo>
                <a:lnTo>
                  <a:pt x="8588339" y="4666056"/>
                </a:lnTo>
                <a:lnTo>
                  <a:pt x="8541105" y="4666056"/>
                </a:lnTo>
                <a:lnTo>
                  <a:pt x="8541105" y="4559030"/>
                </a:lnTo>
                <a:lnTo>
                  <a:pt x="8434079" y="4559030"/>
                </a:lnTo>
                <a:lnTo>
                  <a:pt x="8434079" y="4512394"/>
                </a:lnTo>
                <a:lnTo>
                  <a:pt x="8541105" y="4512394"/>
                </a:lnTo>
                <a:close/>
                <a:moveTo>
                  <a:pt x="7939012" y="4405368"/>
                </a:moveTo>
                <a:lnTo>
                  <a:pt x="7985648" y="4405368"/>
                </a:lnTo>
                <a:lnTo>
                  <a:pt x="7985648" y="4512394"/>
                </a:lnTo>
                <a:lnTo>
                  <a:pt x="8092674" y="4512394"/>
                </a:lnTo>
                <a:lnTo>
                  <a:pt x="8092674" y="4559030"/>
                </a:lnTo>
                <a:lnTo>
                  <a:pt x="7985648" y="4559030"/>
                </a:lnTo>
                <a:lnTo>
                  <a:pt x="7985648" y="4666056"/>
                </a:lnTo>
                <a:lnTo>
                  <a:pt x="7939012" y="4666056"/>
                </a:lnTo>
                <a:lnTo>
                  <a:pt x="7939012" y="4559030"/>
                </a:lnTo>
                <a:lnTo>
                  <a:pt x="7831986" y="4559030"/>
                </a:lnTo>
                <a:lnTo>
                  <a:pt x="7831986" y="4512394"/>
                </a:lnTo>
                <a:lnTo>
                  <a:pt x="7939012" y="4512394"/>
                </a:lnTo>
                <a:close/>
                <a:moveTo>
                  <a:pt x="7336321" y="4405368"/>
                </a:moveTo>
                <a:lnTo>
                  <a:pt x="7383555" y="4405368"/>
                </a:lnTo>
                <a:lnTo>
                  <a:pt x="7383555" y="4512394"/>
                </a:lnTo>
                <a:lnTo>
                  <a:pt x="7490581" y="4512394"/>
                </a:lnTo>
                <a:lnTo>
                  <a:pt x="7490581" y="4559030"/>
                </a:lnTo>
                <a:lnTo>
                  <a:pt x="7383555" y="4559030"/>
                </a:lnTo>
                <a:lnTo>
                  <a:pt x="7383555" y="4666056"/>
                </a:lnTo>
                <a:lnTo>
                  <a:pt x="7336321" y="4666056"/>
                </a:lnTo>
                <a:lnTo>
                  <a:pt x="7336321" y="4559030"/>
                </a:lnTo>
                <a:lnTo>
                  <a:pt x="7229295" y="4559030"/>
                </a:lnTo>
                <a:lnTo>
                  <a:pt x="7229295" y="4512394"/>
                </a:lnTo>
                <a:lnTo>
                  <a:pt x="7336321" y="4512394"/>
                </a:lnTo>
                <a:close/>
                <a:moveTo>
                  <a:pt x="6734228" y="4405368"/>
                </a:moveTo>
                <a:lnTo>
                  <a:pt x="6780864" y="4405368"/>
                </a:lnTo>
                <a:lnTo>
                  <a:pt x="6780864" y="4512394"/>
                </a:lnTo>
                <a:lnTo>
                  <a:pt x="6887890" y="4512394"/>
                </a:lnTo>
                <a:lnTo>
                  <a:pt x="6887890" y="4559030"/>
                </a:lnTo>
                <a:lnTo>
                  <a:pt x="6780864" y="4559030"/>
                </a:lnTo>
                <a:lnTo>
                  <a:pt x="6780864" y="4666056"/>
                </a:lnTo>
                <a:lnTo>
                  <a:pt x="6734228" y="4666056"/>
                </a:lnTo>
                <a:lnTo>
                  <a:pt x="6734228" y="4559030"/>
                </a:lnTo>
                <a:lnTo>
                  <a:pt x="6627202" y="4559030"/>
                </a:lnTo>
                <a:lnTo>
                  <a:pt x="6627202" y="4512394"/>
                </a:lnTo>
                <a:lnTo>
                  <a:pt x="6734228" y="4512394"/>
                </a:lnTo>
                <a:close/>
                <a:moveTo>
                  <a:pt x="6131537" y="4405368"/>
                </a:moveTo>
                <a:lnTo>
                  <a:pt x="6178771" y="4405368"/>
                </a:lnTo>
                <a:lnTo>
                  <a:pt x="6178771" y="4512394"/>
                </a:lnTo>
                <a:lnTo>
                  <a:pt x="6285797" y="4512394"/>
                </a:lnTo>
                <a:lnTo>
                  <a:pt x="6285797" y="4559030"/>
                </a:lnTo>
                <a:lnTo>
                  <a:pt x="6178771" y="4559030"/>
                </a:lnTo>
                <a:lnTo>
                  <a:pt x="6178771" y="4666056"/>
                </a:lnTo>
                <a:lnTo>
                  <a:pt x="6131537" y="4666056"/>
                </a:lnTo>
                <a:lnTo>
                  <a:pt x="6131537" y="4559030"/>
                </a:lnTo>
                <a:lnTo>
                  <a:pt x="6024511" y="4559030"/>
                </a:lnTo>
                <a:lnTo>
                  <a:pt x="6024511" y="4512394"/>
                </a:lnTo>
                <a:lnTo>
                  <a:pt x="6131537" y="4512394"/>
                </a:lnTo>
                <a:close/>
                <a:moveTo>
                  <a:pt x="5528846" y="4405368"/>
                </a:moveTo>
                <a:lnTo>
                  <a:pt x="5576080" y="4405368"/>
                </a:lnTo>
                <a:lnTo>
                  <a:pt x="5576080" y="4512394"/>
                </a:lnTo>
                <a:lnTo>
                  <a:pt x="5683106" y="4512394"/>
                </a:lnTo>
                <a:lnTo>
                  <a:pt x="5683106" y="4559030"/>
                </a:lnTo>
                <a:lnTo>
                  <a:pt x="5576080" y="4559030"/>
                </a:lnTo>
                <a:lnTo>
                  <a:pt x="5576080" y="4666056"/>
                </a:lnTo>
                <a:lnTo>
                  <a:pt x="5528846" y="4666056"/>
                </a:lnTo>
                <a:lnTo>
                  <a:pt x="5528846" y="4559030"/>
                </a:lnTo>
                <a:lnTo>
                  <a:pt x="5421820" y="4559030"/>
                </a:lnTo>
                <a:lnTo>
                  <a:pt x="5421820" y="4512394"/>
                </a:lnTo>
                <a:lnTo>
                  <a:pt x="5528846" y="4512394"/>
                </a:lnTo>
                <a:close/>
                <a:moveTo>
                  <a:pt x="4926753" y="4405368"/>
                </a:moveTo>
                <a:lnTo>
                  <a:pt x="4973389" y="4405368"/>
                </a:lnTo>
                <a:lnTo>
                  <a:pt x="4973389" y="4512394"/>
                </a:lnTo>
                <a:lnTo>
                  <a:pt x="5080415" y="4512394"/>
                </a:lnTo>
                <a:lnTo>
                  <a:pt x="5080415" y="4559030"/>
                </a:lnTo>
                <a:lnTo>
                  <a:pt x="4973389" y="4559030"/>
                </a:lnTo>
                <a:lnTo>
                  <a:pt x="4973389" y="4666056"/>
                </a:lnTo>
                <a:lnTo>
                  <a:pt x="4926753" y="4666056"/>
                </a:lnTo>
                <a:lnTo>
                  <a:pt x="4926753" y="4559030"/>
                </a:lnTo>
                <a:lnTo>
                  <a:pt x="4819727" y="4559030"/>
                </a:lnTo>
                <a:lnTo>
                  <a:pt x="4819727" y="4512394"/>
                </a:lnTo>
                <a:lnTo>
                  <a:pt x="4926753" y="4512394"/>
                </a:lnTo>
                <a:close/>
                <a:moveTo>
                  <a:pt x="4324063" y="4405368"/>
                </a:moveTo>
                <a:lnTo>
                  <a:pt x="4371297" y="4405368"/>
                </a:lnTo>
                <a:lnTo>
                  <a:pt x="4371297" y="4512394"/>
                </a:lnTo>
                <a:lnTo>
                  <a:pt x="4478323" y="4512394"/>
                </a:lnTo>
                <a:lnTo>
                  <a:pt x="4478323" y="4559030"/>
                </a:lnTo>
                <a:lnTo>
                  <a:pt x="4371297" y="4559030"/>
                </a:lnTo>
                <a:lnTo>
                  <a:pt x="4371297" y="4666056"/>
                </a:lnTo>
                <a:lnTo>
                  <a:pt x="4324063" y="4666056"/>
                </a:lnTo>
                <a:lnTo>
                  <a:pt x="4324063" y="4559030"/>
                </a:lnTo>
                <a:lnTo>
                  <a:pt x="4217037" y="4559030"/>
                </a:lnTo>
                <a:lnTo>
                  <a:pt x="4217037" y="4512394"/>
                </a:lnTo>
                <a:lnTo>
                  <a:pt x="4324063" y="4512394"/>
                </a:lnTo>
                <a:close/>
                <a:moveTo>
                  <a:pt x="3721970" y="4405368"/>
                </a:moveTo>
                <a:lnTo>
                  <a:pt x="3768606" y="4405368"/>
                </a:lnTo>
                <a:lnTo>
                  <a:pt x="3768606" y="4512394"/>
                </a:lnTo>
                <a:lnTo>
                  <a:pt x="3875632" y="4512394"/>
                </a:lnTo>
                <a:lnTo>
                  <a:pt x="3875632" y="4559030"/>
                </a:lnTo>
                <a:lnTo>
                  <a:pt x="3768606" y="4559030"/>
                </a:lnTo>
                <a:lnTo>
                  <a:pt x="3768606" y="4666056"/>
                </a:lnTo>
                <a:lnTo>
                  <a:pt x="3721970" y="4666056"/>
                </a:lnTo>
                <a:lnTo>
                  <a:pt x="3721970" y="4559030"/>
                </a:lnTo>
                <a:lnTo>
                  <a:pt x="3614944" y="4559030"/>
                </a:lnTo>
                <a:lnTo>
                  <a:pt x="3614944" y="4512394"/>
                </a:lnTo>
                <a:lnTo>
                  <a:pt x="3721970" y="4512394"/>
                </a:lnTo>
                <a:close/>
                <a:moveTo>
                  <a:pt x="3119302" y="4405368"/>
                </a:moveTo>
                <a:lnTo>
                  <a:pt x="3166536" y="4405368"/>
                </a:lnTo>
                <a:lnTo>
                  <a:pt x="3166536" y="4512394"/>
                </a:lnTo>
                <a:lnTo>
                  <a:pt x="3273562" y="4512394"/>
                </a:lnTo>
                <a:lnTo>
                  <a:pt x="3273562" y="4559030"/>
                </a:lnTo>
                <a:lnTo>
                  <a:pt x="3166536" y="4559030"/>
                </a:lnTo>
                <a:lnTo>
                  <a:pt x="3166536" y="4666056"/>
                </a:lnTo>
                <a:lnTo>
                  <a:pt x="3119302" y="4666056"/>
                </a:lnTo>
                <a:lnTo>
                  <a:pt x="3119302" y="4559030"/>
                </a:lnTo>
                <a:lnTo>
                  <a:pt x="3012275" y="4559030"/>
                </a:lnTo>
                <a:lnTo>
                  <a:pt x="3012275" y="4512394"/>
                </a:lnTo>
                <a:lnTo>
                  <a:pt x="3119302" y="4512394"/>
                </a:lnTo>
                <a:close/>
                <a:moveTo>
                  <a:pt x="2516606" y="4405368"/>
                </a:moveTo>
                <a:lnTo>
                  <a:pt x="2563842" y="4405368"/>
                </a:lnTo>
                <a:lnTo>
                  <a:pt x="2563842" y="4512394"/>
                </a:lnTo>
                <a:lnTo>
                  <a:pt x="2670868" y="4512394"/>
                </a:lnTo>
                <a:lnTo>
                  <a:pt x="2670868" y="4559030"/>
                </a:lnTo>
                <a:lnTo>
                  <a:pt x="2563842" y="4559030"/>
                </a:lnTo>
                <a:lnTo>
                  <a:pt x="2563842" y="4666056"/>
                </a:lnTo>
                <a:lnTo>
                  <a:pt x="2516606" y="4666056"/>
                </a:lnTo>
                <a:lnTo>
                  <a:pt x="2516606" y="4559030"/>
                </a:lnTo>
                <a:lnTo>
                  <a:pt x="2409580" y="4559030"/>
                </a:lnTo>
                <a:lnTo>
                  <a:pt x="2409580" y="4512394"/>
                </a:lnTo>
                <a:lnTo>
                  <a:pt x="2516606" y="4512394"/>
                </a:lnTo>
                <a:close/>
                <a:moveTo>
                  <a:pt x="1914511" y="4405368"/>
                </a:moveTo>
                <a:lnTo>
                  <a:pt x="1961147" y="4405368"/>
                </a:lnTo>
                <a:lnTo>
                  <a:pt x="1961147" y="4512394"/>
                </a:lnTo>
                <a:lnTo>
                  <a:pt x="2068174" y="4512394"/>
                </a:lnTo>
                <a:lnTo>
                  <a:pt x="2068174" y="4559030"/>
                </a:lnTo>
                <a:lnTo>
                  <a:pt x="1961147" y="4559030"/>
                </a:lnTo>
                <a:lnTo>
                  <a:pt x="1961147" y="4666056"/>
                </a:lnTo>
                <a:lnTo>
                  <a:pt x="1914511" y="4666056"/>
                </a:lnTo>
                <a:lnTo>
                  <a:pt x="1914511" y="4559030"/>
                </a:lnTo>
                <a:lnTo>
                  <a:pt x="1807484" y="4559030"/>
                </a:lnTo>
                <a:lnTo>
                  <a:pt x="1807484" y="4512394"/>
                </a:lnTo>
                <a:lnTo>
                  <a:pt x="1914511" y="4512394"/>
                </a:lnTo>
                <a:close/>
                <a:moveTo>
                  <a:pt x="1311816" y="4405368"/>
                </a:moveTo>
                <a:lnTo>
                  <a:pt x="1359051" y="4405368"/>
                </a:lnTo>
                <a:lnTo>
                  <a:pt x="1359051" y="4512394"/>
                </a:lnTo>
                <a:lnTo>
                  <a:pt x="1466078" y="4512394"/>
                </a:lnTo>
                <a:lnTo>
                  <a:pt x="1466078" y="4559030"/>
                </a:lnTo>
                <a:lnTo>
                  <a:pt x="1359051" y="4559030"/>
                </a:lnTo>
                <a:lnTo>
                  <a:pt x="1359051" y="4666056"/>
                </a:lnTo>
                <a:lnTo>
                  <a:pt x="1311816" y="4666056"/>
                </a:lnTo>
                <a:lnTo>
                  <a:pt x="1311816" y="4559030"/>
                </a:lnTo>
                <a:lnTo>
                  <a:pt x="1204793" y="4559030"/>
                </a:lnTo>
                <a:lnTo>
                  <a:pt x="1204793" y="4512394"/>
                </a:lnTo>
                <a:lnTo>
                  <a:pt x="1311816" y="4512394"/>
                </a:lnTo>
                <a:close/>
                <a:moveTo>
                  <a:pt x="709726" y="4405368"/>
                </a:moveTo>
                <a:lnTo>
                  <a:pt x="756362" y="4405368"/>
                </a:lnTo>
                <a:lnTo>
                  <a:pt x="756362" y="4512394"/>
                </a:lnTo>
                <a:lnTo>
                  <a:pt x="863388" y="4512394"/>
                </a:lnTo>
                <a:lnTo>
                  <a:pt x="863388" y="4559030"/>
                </a:lnTo>
                <a:lnTo>
                  <a:pt x="756362" y="4559030"/>
                </a:lnTo>
                <a:lnTo>
                  <a:pt x="756362" y="4666056"/>
                </a:lnTo>
                <a:lnTo>
                  <a:pt x="709726" y="4666056"/>
                </a:lnTo>
                <a:lnTo>
                  <a:pt x="709726" y="4559030"/>
                </a:lnTo>
                <a:lnTo>
                  <a:pt x="602701" y="4559030"/>
                </a:lnTo>
                <a:lnTo>
                  <a:pt x="602701" y="4512394"/>
                </a:lnTo>
                <a:lnTo>
                  <a:pt x="709726" y="4512394"/>
                </a:lnTo>
                <a:close/>
                <a:moveTo>
                  <a:pt x="107035" y="4405368"/>
                </a:moveTo>
                <a:lnTo>
                  <a:pt x="154271" y="4405368"/>
                </a:lnTo>
                <a:lnTo>
                  <a:pt x="154271" y="4512394"/>
                </a:lnTo>
                <a:lnTo>
                  <a:pt x="261297" y="4512394"/>
                </a:lnTo>
                <a:lnTo>
                  <a:pt x="261297" y="4559030"/>
                </a:lnTo>
                <a:lnTo>
                  <a:pt x="154271" y="4559030"/>
                </a:lnTo>
                <a:lnTo>
                  <a:pt x="154271" y="4666056"/>
                </a:lnTo>
                <a:lnTo>
                  <a:pt x="107035" y="4666056"/>
                </a:lnTo>
                <a:lnTo>
                  <a:pt x="107035" y="4559030"/>
                </a:lnTo>
                <a:lnTo>
                  <a:pt x="11" y="4559030"/>
                </a:lnTo>
                <a:lnTo>
                  <a:pt x="11" y="4512394"/>
                </a:lnTo>
                <a:lnTo>
                  <a:pt x="107035" y="4512394"/>
                </a:lnTo>
                <a:close/>
                <a:moveTo>
                  <a:pt x="10295963" y="3998791"/>
                </a:moveTo>
                <a:lnTo>
                  <a:pt x="10275634" y="4019120"/>
                </a:lnTo>
                <a:lnTo>
                  <a:pt x="10351568" y="4095054"/>
                </a:lnTo>
                <a:lnTo>
                  <a:pt x="10275634" y="4170988"/>
                </a:lnTo>
                <a:lnTo>
                  <a:pt x="10295963" y="4191317"/>
                </a:lnTo>
                <a:lnTo>
                  <a:pt x="10371897" y="4115383"/>
                </a:lnTo>
                <a:lnTo>
                  <a:pt x="10447831" y="4191317"/>
                </a:lnTo>
                <a:lnTo>
                  <a:pt x="10468160" y="4170988"/>
                </a:lnTo>
                <a:lnTo>
                  <a:pt x="10392226" y="4095054"/>
                </a:lnTo>
                <a:lnTo>
                  <a:pt x="10468160" y="4019120"/>
                </a:lnTo>
                <a:lnTo>
                  <a:pt x="10447831" y="3998791"/>
                </a:lnTo>
                <a:lnTo>
                  <a:pt x="10371897" y="4074725"/>
                </a:lnTo>
                <a:close/>
                <a:moveTo>
                  <a:pt x="9693870" y="3998791"/>
                </a:moveTo>
                <a:lnTo>
                  <a:pt x="9673541" y="4019120"/>
                </a:lnTo>
                <a:lnTo>
                  <a:pt x="9749475" y="4095054"/>
                </a:lnTo>
                <a:lnTo>
                  <a:pt x="9673541" y="4170988"/>
                </a:lnTo>
                <a:lnTo>
                  <a:pt x="9693870" y="4191317"/>
                </a:lnTo>
                <a:lnTo>
                  <a:pt x="9769804" y="4115383"/>
                </a:lnTo>
                <a:lnTo>
                  <a:pt x="9845738" y="4191317"/>
                </a:lnTo>
                <a:lnTo>
                  <a:pt x="9866067" y="4170988"/>
                </a:lnTo>
                <a:lnTo>
                  <a:pt x="9790133" y="4095054"/>
                </a:lnTo>
                <a:lnTo>
                  <a:pt x="9866067" y="4019120"/>
                </a:lnTo>
                <a:lnTo>
                  <a:pt x="9845738" y="3998791"/>
                </a:lnTo>
                <a:lnTo>
                  <a:pt x="9769804" y="4074725"/>
                </a:lnTo>
                <a:close/>
                <a:moveTo>
                  <a:pt x="9091179" y="3998791"/>
                </a:moveTo>
                <a:lnTo>
                  <a:pt x="9070850" y="4019120"/>
                </a:lnTo>
                <a:lnTo>
                  <a:pt x="9146785" y="4095054"/>
                </a:lnTo>
                <a:lnTo>
                  <a:pt x="9070850" y="4170988"/>
                </a:lnTo>
                <a:lnTo>
                  <a:pt x="9091179" y="4191317"/>
                </a:lnTo>
                <a:lnTo>
                  <a:pt x="9167113" y="4115383"/>
                </a:lnTo>
                <a:lnTo>
                  <a:pt x="9243048" y="4191317"/>
                </a:lnTo>
                <a:lnTo>
                  <a:pt x="9263377" y="4170988"/>
                </a:lnTo>
                <a:lnTo>
                  <a:pt x="9187442" y="4095054"/>
                </a:lnTo>
                <a:lnTo>
                  <a:pt x="9263377" y="4019120"/>
                </a:lnTo>
                <a:lnTo>
                  <a:pt x="9243048" y="3998791"/>
                </a:lnTo>
                <a:lnTo>
                  <a:pt x="9167113" y="4074725"/>
                </a:lnTo>
                <a:close/>
                <a:moveTo>
                  <a:pt x="8489086" y="3998791"/>
                </a:moveTo>
                <a:lnTo>
                  <a:pt x="8468757" y="4019120"/>
                </a:lnTo>
                <a:lnTo>
                  <a:pt x="8544691" y="4095054"/>
                </a:lnTo>
                <a:lnTo>
                  <a:pt x="8468757" y="4170988"/>
                </a:lnTo>
                <a:lnTo>
                  <a:pt x="8489086" y="4191317"/>
                </a:lnTo>
                <a:lnTo>
                  <a:pt x="8565020" y="4115383"/>
                </a:lnTo>
                <a:lnTo>
                  <a:pt x="8640954" y="4191317"/>
                </a:lnTo>
                <a:lnTo>
                  <a:pt x="8661283" y="4170988"/>
                </a:lnTo>
                <a:lnTo>
                  <a:pt x="8585349" y="4095054"/>
                </a:lnTo>
                <a:lnTo>
                  <a:pt x="8661283" y="4019120"/>
                </a:lnTo>
                <a:lnTo>
                  <a:pt x="8640954" y="3998791"/>
                </a:lnTo>
                <a:lnTo>
                  <a:pt x="8565020" y="4074725"/>
                </a:lnTo>
                <a:close/>
                <a:moveTo>
                  <a:pt x="7886396" y="3998791"/>
                </a:moveTo>
                <a:lnTo>
                  <a:pt x="7866067" y="4019120"/>
                </a:lnTo>
                <a:lnTo>
                  <a:pt x="7942001" y="4095054"/>
                </a:lnTo>
                <a:lnTo>
                  <a:pt x="7866067" y="4170988"/>
                </a:lnTo>
                <a:lnTo>
                  <a:pt x="7886396" y="4191317"/>
                </a:lnTo>
                <a:lnTo>
                  <a:pt x="7962330" y="4115383"/>
                </a:lnTo>
                <a:lnTo>
                  <a:pt x="8038264" y="4191317"/>
                </a:lnTo>
                <a:lnTo>
                  <a:pt x="8058593" y="4170988"/>
                </a:lnTo>
                <a:lnTo>
                  <a:pt x="7982659" y="4095054"/>
                </a:lnTo>
                <a:lnTo>
                  <a:pt x="8058593" y="4019120"/>
                </a:lnTo>
                <a:lnTo>
                  <a:pt x="8038264" y="3998791"/>
                </a:lnTo>
                <a:lnTo>
                  <a:pt x="7962330" y="4074725"/>
                </a:lnTo>
                <a:close/>
                <a:moveTo>
                  <a:pt x="7283705" y="3998791"/>
                </a:moveTo>
                <a:lnTo>
                  <a:pt x="7263376" y="4019120"/>
                </a:lnTo>
                <a:lnTo>
                  <a:pt x="7339310" y="4095054"/>
                </a:lnTo>
                <a:lnTo>
                  <a:pt x="7263376" y="4170988"/>
                </a:lnTo>
                <a:lnTo>
                  <a:pt x="7283705" y="4191317"/>
                </a:lnTo>
                <a:lnTo>
                  <a:pt x="7359639" y="4115383"/>
                </a:lnTo>
                <a:lnTo>
                  <a:pt x="7435573" y="4191317"/>
                </a:lnTo>
                <a:lnTo>
                  <a:pt x="7455902" y="4170988"/>
                </a:lnTo>
                <a:lnTo>
                  <a:pt x="7379968" y="4095054"/>
                </a:lnTo>
                <a:lnTo>
                  <a:pt x="7455902" y="4019120"/>
                </a:lnTo>
                <a:lnTo>
                  <a:pt x="7435573" y="3998791"/>
                </a:lnTo>
                <a:lnTo>
                  <a:pt x="7359639" y="4074725"/>
                </a:lnTo>
                <a:close/>
                <a:moveTo>
                  <a:pt x="6681612" y="3998791"/>
                </a:moveTo>
                <a:lnTo>
                  <a:pt x="6661283" y="4019120"/>
                </a:lnTo>
                <a:lnTo>
                  <a:pt x="6737217" y="4095054"/>
                </a:lnTo>
                <a:lnTo>
                  <a:pt x="6661283" y="4170988"/>
                </a:lnTo>
                <a:lnTo>
                  <a:pt x="6681612" y="4191317"/>
                </a:lnTo>
                <a:lnTo>
                  <a:pt x="6757546" y="4115383"/>
                </a:lnTo>
                <a:lnTo>
                  <a:pt x="6833480" y="4191317"/>
                </a:lnTo>
                <a:lnTo>
                  <a:pt x="6853809" y="4170988"/>
                </a:lnTo>
                <a:lnTo>
                  <a:pt x="6777875" y="4095054"/>
                </a:lnTo>
                <a:lnTo>
                  <a:pt x="6853809" y="4019120"/>
                </a:lnTo>
                <a:lnTo>
                  <a:pt x="6833480" y="3998791"/>
                </a:lnTo>
                <a:lnTo>
                  <a:pt x="6757546" y="4074725"/>
                </a:lnTo>
                <a:close/>
                <a:moveTo>
                  <a:pt x="6078921" y="3998791"/>
                </a:moveTo>
                <a:lnTo>
                  <a:pt x="6058592" y="4019120"/>
                </a:lnTo>
                <a:lnTo>
                  <a:pt x="6134526" y="4095054"/>
                </a:lnTo>
                <a:lnTo>
                  <a:pt x="6058592" y="4170988"/>
                </a:lnTo>
                <a:lnTo>
                  <a:pt x="6078921" y="4191317"/>
                </a:lnTo>
                <a:lnTo>
                  <a:pt x="6154855" y="4115383"/>
                </a:lnTo>
                <a:lnTo>
                  <a:pt x="6230789" y="4191317"/>
                </a:lnTo>
                <a:lnTo>
                  <a:pt x="6251118" y="4170988"/>
                </a:lnTo>
                <a:lnTo>
                  <a:pt x="6175184" y="4095054"/>
                </a:lnTo>
                <a:lnTo>
                  <a:pt x="6251118" y="4019120"/>
                </a:lnTo>
                <a:lnTo>
                  <a:pt x="6230789" y="3998791"/>
                </a:lnTo>
                <a:lnTo>
                  <a:pt x="6154855" y="4074725"/>
                </a:lnTo>
                <a:close/>
                <a:moveTo>
                  <a:pt x="5476828" y="3998791"/>
                </a:moveTo>
                <a:lnTo>
                  <a:pt x="5456499" y="4019120"/>
                </a:lnTo>
                <a:lnTo>
                  <a:pt x="5532433" y="4095054"/>
                </a:lnTo>
                <a:lnTo>
                  <a:pt x="5456499" y="4170988"/>
                </a:lnTo>
                <a:lnTo>
                  <a:pt x="5476828" y="4191317"/>
                </a:lnTo>
                <a:lnTo>
                  <a:pt x="5552762" y="4115383"/>
                </a:lnTo>
                <a:lnTo>
                  <a:pt x="5628697" y="4191317"/>
                </a:lnTo>
                <a:lnTo>
                  <a:pt x="5649025" y="4170988"/>
                </a:lnTo>
                <a:lnTo>
                  <a:pt x="5573091" y="4095054"/>
                </a:lnTo>
                <a:lnTo>
                  <a:pt x="5649025" y="4019120"/>
                </a:lnTo>
                <a:lnTo>
                  <a:pt x="5628697" y="3998791"/>
                </a:lnTo>
                <a:lnTo>
                  <a:pt x="5552762" y="4074725"/>
                </a:lnTo>
                <a:close/>
                <a:moveTo>
                  <a:pt x="4874137" y="3998791"/>
                </a:moveTo>
                <a:lnTo>
                  <a:pt x="4853808" y="4019120"/>
                </a:lnTo>
                <a:lnTo>
                  <a:pt x="4929742" y="4095054"/>
                </a:lnTo>
                <a:lnTo>
                  <a:pt x="4853808" y="4170988"/>
                </a:lnTo>
                <a:lnTo>
                  <a:pt x="4874137" y="4191317"/>
                </a:lnTo>
                <a:lnTo>
                  <a:pt x="4950071" y="4115383"/>
                </a:lnTo>
                <a:lnTo>
                  <a:pt x="5026005" y="4191317"/>
                </a:lnTo>
                <a:lnTo>
                  <a:pt x="5046334" y="4170988"/>
                </a:lnTo>
                <a:lnTo>
                  <a:pt x="4970400" y="4095054"/>
                </a:lnTo>
                <a:lnTo>
                  <a:pt x="5046334" y="4019120"/>
                </a:lnTo>
                <a:lnTo>
                  <a:pt x="5026005" y="3998791"/>
                </a:lnTo>
                <a:lnTo>
                  <a:pt x="4950071" y="4074725"/>
                </a:lnTo>
                <a:close/>
                <a:moveTo>
                  <a:pt x="4271446" y="3998791"/>
                </a:moveTo>
                <a:lnTo>
                  <a:pt x="4251117" y="4019120"/>
                </a:lnTo>
                <a:lnTo>
                  <a:pt x="4327052" y="4095054"/>
                </a:lnTo>
                <a:lnTo>
                  <a:pt x="4251117" y="4170988"/>
                </a:lnTo>
                <a:lnTo>
                  <a:pt x="4271446" y="4191317"/>
                </a:lnTo>
                <a:lnTo>
                  <a:pt x="4347380" y="4115383"/>
                </a:lnTo>
                <a:lnTo>
                  <a:pt x="4423315" y="4191317"/>
                </a:lnTo>
                <a:lnTo>
                  <a:pt x="4443644" y="4170988"/>
                </a:lnTo>
                <a:lnTo>
                  <a:pt x="4367709" y="4095054"/>
                </a:lnTo>
                <a:lnTo>
                  <a:pt x="4443644" y="4019120"/>
                </a:lnTo>
                <a:lnTo>
                  <a:pt x="4423315" y="3998791"/>
                </a:lnTo>
                <a:lnTo>
                  <a:pt x="4347380" y="4074725"/>
                </a:lnTo>
                <a:close/>
                <a:moveTo>
                  <a:pt x="3668756" y="3998791"/>
                </a:moveTo>
                <a:lnTo>
                  <a:pt x="3648427" y="4019120"/>
                </a:lnTo>
                <a:lnTo>
                  <a:pt x="3724361" y="4095054"/>
                </a:lnTo>
                <a:lnTo>
                  <a:pt x="3649025" y="4170988"/>
                </a:lnTo>
                <a:lnTo>
                  <a:pt x="3669354" y="4191317"/>
                </a:lnTo>
                <a:lnTo>
                  <a:pt x="3745288" y="4115383"/>
                </a:lnTo>
                <a:lnTo>
                  <a:pt x="3820624" y="4191317"/>
                </a:lnTo>
                <a:lnTo>
                  <a:pt x="3840953" y="4170988"/>
                </a:lnTo>
                <a:lnTo>
                  <a:pt x="3765019" y="4095054"/>
                </a:lnTo>
                <a:lnTo>
                  <a:pt x="3840953" y="4019120"/>
                </a:lnTo>
                <a:lnTo>
                  <a:pt x="3820624" y="3998791"/>
                </a:lnTo>
                <a:lnTo>
                  <a:pt x="3744690" y="4074725"/>
                </a:lnTo>
                <a:close/>
                <a:moveTo>
                  <a:pt x="3067284" y="3998791"/>
                </a:moveTo>
                <a:lnTo>
                  <a:pt x="3046955" y="4019120"/>
                </a:lnTo>
                <a:lnTo>
                  <a:pt x="3122889" y="4095054"/>
                </a:lnTo>
                <a:lnTo>
                  <a:pt x="3046955" y="4170988"/>
                </a:lnTo>
                <a:lnTo>
                  <a:pt x="3067284" y="4191317"/>
                </a:lnTo>
                <a:lnTo>
                  <a:pt x="3142621" y="4115383"/>
                </a:lnTo>
                <a:lnTo>
                  <a:pt x="3218557" y="4191317"/>
                </a:lnTo>
                <a:lnTo>
                  <a:pt x="3238886" y="4170988"/>
                </a:lnTo>
                <a:lnTo>
                  <a:pt x="3162950" y="4095054"/>
                </a:lnTo>
                <a:lnTo>
                  <a:pt x="3238886" y="4019120"/>
                </a:lnTo>
                <a:lnTo>
                  <a:pt x="3218557" y="3998791"/>
                </a:lnTo>
                <a:lnTo>
                  <a:pt x="3142621" y="4074725"/>
                </a:lnTo>
                <a:close/>
                <a:moveTo>
                  <a:pt x="2464590" y="3998791"/>
                </a:moveTo>
                <a:lnTo>
                  <a:pt x="2444261" y="4019120"/>
                </a:lnTo>
                <a:lnTo>
                  <a:pt x="2520196" y="4095054"/>
                </a:lnTo>
                <a:lnTo>
                  <a:pt x="2444261" y="4170988"/>
                </a:lnTo>
                <a:lnTo>
                  <a:pt x="2464590" y="4191317"/>
                </a:lnTo>
                <a:lnTo>
                  <a:pt x="2540525" y="4115383"/>
                </a:lnTo>
                <a:lnTo>
                  <a:pt x="2616460" y="4191317"/>
                </a:lnTo>
                <a:lnTo>
                  <a:pt x="2636789" y="4170988"/>
                </a:lnTo>
                <a:lnTo>
                  <a:pt x="2560854" y="4095054"/>
                </a:lnTo>
                <a:lnTo>
                  <a:pt x="2636789" y="4019120"/>
                </a:lnTo>
                <a:lnTo>
                  <a:pt x="2616460" y="3998791"/>
                </a:lnTo>
                <a:lnTo>
                  <a:pt x="2540525" y="4074725"/>
                </a:lnTo>
                <a:close/>
                <a:moveTo>
                  <a:pt x="1861896" y="3998791"/>
                </a:moveTo>
                <a:lnTo>
                  <a:pt x="1841566" y="4019120"/>
                </a:lnTo>
                <a:lnTo>
                  <a:pt x="1917501" y="4095054"/>
                </a:lnTo>
                <a:lnTo>
                  <a:pt x="1841566" y="4170988"/>
                </a:lnTo>
                <a:lnTo>
                  <a:pt x="1861896" y="4191317"/>
                </a:lnTo>
                <a:lnTo>
                  <a:pt x="1937830" y="4115383"/>
                </a:lnTo>
                <a:lnTo>
                  <a:pt x="2013765" y="4191317"/>
                </a:lnTo>
                <a:lnTo>
                  <a:pt x="2034094" y="4170988"/>
                </a:lnTo>
                <a:lnTo>
                  <a:pt x="1958159" y="4095054"/>
                </a:lnTo>
                <a:lnTo>
                  <a:pt x="2034094" y="4019120"/>
                </a:lnTo>
                <a:lnTo>
                  <a:pt x="2013765" y="3998791"/>
                </a:lnTo>
                <a:lnTo>
                  <a:pt x="1937830" y="4074725"/>
                </a:lnTo>
                <a:close/>
                <a:moveTo>
                  <a:pt x="657111" y="3998791"/>
                </a:moveTo>
                <a:lnTo>
                  <a:pt x="636782" y="4019120"/>
                </a:lnTo>
                <a:lnTo>
                  <a:pt x="712716" y="4095054"/>
                </a:lnTo>
                <a:lnTo>
                  <a:pt x="636782" y="4170988"/>
                </a:lnTo>
                <a:lnTo>
                  <a:pt x="657111" y="4191317"/>
                </a:lnTo>
                <a:lnTo>
                  <a:pt x="733045" y="4115383"/>
                </a:lnTo>
                <a:lnTo>
                  <a:pt x="808979" y="4191317"/>
                </a:lnTo>
                <a:lnTo>
                  <a:pt x="829308" y="4170988"/>
                </a:lnTo>
                <a:lnTo>
                  <a:pt x="753374" y="4095054"/>
                </a:lnTo>
                <a:lnTo>
                  <a:pt x="829308" y="4019120"/>
                </a:lnTo>
                <a:lnTo>
                  <a:pt x="808979" y="3998791"/>
                </a:lnTo>
                <a:lnTo>
                  <a:pt x="733045" y="4074725"/>
                </a:lnTo>
                <a:close/>
                <a:moveTo>
                  <a:pt x="1259202" y="3998790"/>
                </a:moveTo>
                <a:lnTo>
                  <a:pt x="1238874" y="4019119"/>
                </a:lnTo>
                <a:lnTo>
                  <a:pt x="1314806" y="4095054"/>
                </a:lnTo>
                <a:lnTo>
                  <a:pt x="1238874" y="4170988"/>
                </a:lnTo>
                <a:lnTo>
                  <a:pt x="1259202" y="4191317"/>
                </a:lnTo>
                <a:lnTo>
                  <a:pt x="1335734" y="4115382"/>
                </a:lnTo>
                <a:lnTo>
                  <a:pt x="1411071" y="4191317"/>
                </a:lnTo>
                <a:lnTo>
                  <a:pt x="1431399" y="4170988"/>
                </a:lnTo>
                <a:lnTo>
                  <a:pt x="1355465" y="4095054"/>
                </a:lnTo>
                <a:lnTo>
                  <a:pt x="1431399" y="4019119"/>
                </a:lnTo>
                <a:lnTo>
                  <a:pt x="1411071" y="3998790"/>
                </a:lnTo>
                <a:lnTo>
                  <a:pt x="1335135" y="4074725"/>
                </a:lnTo>
                <a:close/>
                <a:moveTo>
                  <a:pt x="55018" y="3998790"/>
                </a:moveTo>
                <a:lnTo>
                  <a:pt x="34689" y="4019119"/>
                </a:lnTo>
                <a:lnTo>
                  <a:pt x="110623" y="4095054"/>
                </a:lnTo>
                <a:lnTo>
                  <a:pt x="34091" y="4170988"/>
                </a:lnTo>
                <a:lnTo>
                  <a:pt x="54420" y="4191317"/>
                </a:lnTo>
                <a:lnTo>
                  <a:pt x="130354" y="4115382"/>
                </a:lnTo>
                <a:lnTo>
                  <a:pt x="206289" y="4191317"/>
                </a:lnTo>
                <a:lnTo>
                  <a:pt x="226617" y="4170988"/>
                </a:lnTo>
                <a:lnTo>
                  <a:pt x="150683" y="4095054"/>
                </a:lnTo>
                <a:lnTo>
                  <a:pt x="226617" y="4019119"/>
                </a:lnTo>
                <a:lnTo>
                  <a:pt x="206289" y="3998790"/>
                </a:lnTo>
                <a:lnTo>
                  <a:pt x="130354" y="4074725"/>
                </a:lnTo>
                <a:close/>
                <a:moveTo>
                  <a:pt x="1259800" y="3973678"/>
                </a:moveTo>
                <a:lnTo>
                  <a:pt x="1335734" y="4049612"/>
                </a:lnTo>
                <a:lnTo>
                  <a:pt x="1411668" y="3973678"/>
                </a:lnTo>
                <a:lnTo>
                  <a:pt x="1457707" y="4019717"/>
                </a:lnTo>
                <a:lnTo>
                  <a:pt x="1381175" y="4095054"/>
                </a:lnTo>
                <a:lnTo>
                  <a:pt x="1457109" y="4170988"/>
                </a:lnTo>
                <a:lnTo>
                  <a:pt x="1411071" y="4217026"/>
                </a:lnTo>
                <a:lnTo>
                  <a:pt x="1335135" y="4141092"/>
                </a:lnTo>
                <a:lnTo>
                  <a:pt x="1259800" y="4216429"/>
                </a:lnTo>
                <a:lnTo>
                  <a:pt x="1213762" y="4170390"/>
                </a:lnTo>
                <a:lnTo>
                  <a:pt x="1289695" y="4094455"/>
                </a:lnTo>
                <a:lnTo>
                  <a:pt x="1213762" y="4019717"/>
                </a:lnTo>
                <a:close/>
                <a:moveTo>
                  <a:pt x="55018" y="3973678"/>
                </a:moveTo>
                <a:lnTo>
                  <a:pt x="130952" y="4049612"/>
                </a:lnTo>
                <a:lnTo>
                  <a:pt x="206886" y="3973678"/>
                </a:lnTo>
                <a:lnTo>
                  <a:pt x="252925" y="4019717"/>
                </a:lnTo>
                <a:lnTo>
                  <a:pt x="176991" y="4095651"/>
                </a:lnTo>
                <a:lnTo>
                  <a:pt x="252925" y="4171586"/>
                </a:lnTo>
                <a:lnTo>
                  <a:pt x="206886" y="4217625"/>
                </a:lnTo>
                <a:lnTo>
                  <a:pt x="130952" y="4141690"/>
                </a:lnTo>
                <a:lnTo>
                  <a:pt x="55018" y="4216429"/>
                </a:lnTo>
                <a:lnTo>
                  <a:pt x="8979" y="4170390"/>
                </a:lnTo>
                <a:lnTo>
                  <a:pt x="84913" y="4094455"/>
                </a:lnTo>
                <a:lnTo>
                  <a:pt x="8979" y="4019717"/>
                </a:lnTo>
                <a:close/>
                <a:moveTo>
                  <a:pt x="10295963" y="3972483"/>
                </a:moveTo>
                <a:lnTo>
                  <a:pt x="10371897" y="4048417"/>
                </a:lnTo>
                <a:lnTo>
                  <a:pt x="10447831" y="3972483"/>
                </a:lnTo>
                <a:lnTo>
                  <a:pt x="10493870" y="4018522"/>
                </a:lnTo>
                <a:lnTo>
                  <a:pt x="10417936" y="4094456"/>
                </a:lnTo>
                <a:lnTo>
                  <a:pt x="10493870" y="4170390"/>
                </a:lnTo>
                <a:lnTo>
                  <a:pt x="10447831" y="4216429"/>
                </a:lnTo>
                <a:lnTo>
                  <a:pt x="10371897" y="4140495"/>
                </a:lnTo>
                <a:lnTo>
                  <a:pt x="10295963" y="4216429"/>
                </a:lnTo>
                <a:lnTo>
                  <a:pt x="10249924" y="4170390"/>
                </a:lnTo>
                <a:lnTo>
                  <a:pt x="10325858" y="4094456"/>
                </a:lnTo>
                <a:lnTo>
                  <a:pt x="10249924" y="4018522"/>
                </a:lnTo>
                <a:close/>
                <a:moveTo>
                  <a:pt x="9693272" y="3972483"/>
                </a:moveTo>
                <a:lnTo>
                  <a:pt x="9769206" y="4048417"/>
                </a:lnTo>
                <a:lnTo>
                  <a:pt x="9845140" y="3972483"/>
                </a:lnTo>
                <a:lnTo>
                  <a:pt x="9891180" y="4018522"/>
                </a:lnTo>
                <a:lnTo>
                  <a:pt x="9815245" y="4094456"/>
                </a:lnTo>
                <a:lnTo>
                  <a:pt x="9891180" y="4170390"/>
                </a:lnTo>
                <a:lnTo>
                  <a:pt x="9845140" y="4216429"/>
                </a:lnTo>
                <a:lnTo>
                  <a:pt x="9769206" y="4140495"/>
                </a:lnTo>
                <a:lnTo>
                  <a:pt x="9693272" y="4216429"/>
                </a:lnTo>
                <a:lnTo>
                  <a:pt x="9647233" y="4170390"/>
                </a:lnTo>
                <a:lnTo>
                  <a:pt x="9723167" y="4094456"/>
                </a:lnTo>
                <a:lnTo>
                  <a:pt x="9647233" y="4018522"/>
                </a:lnTo>
                <a:close/>
                <a:moveTo>
                  <a:pt x="9091777" y="3972483"/>
                </a:moveTo>
                <a:lnTo>
                  <a:pt x="9167711" y="4048417"/>
                </a:lnTo>
                <a:lnTo>
                  <a:pt x="9243645" y="3972483"/>
                </a:lnTo>
                <a:lnTo>
                  <a:pt x="9289684" y="4018522"/>
                </a:lnTo>
                <a:lnTo>
                  <a:pt x="9213750" y="4094456"/>
                </a:lnTo>
                <a:lnTo>
                  <a:pt x="9289684" y="4170390"/>
                </a:lnTo>
                <a:lnTo>
                  <a:pt x="9243645" y="4216429"/>
                </a:lnTo>
                <a:lnTo>
                  <a:pt x="9167711" y="4140495"/>
                </a:lnTo>
                <a:lnTo>
                  <a:pt x="9091777" y="4216429"/>
                </a:lnTo>
                <a:lnTo>
                  <a:pt x="9045738" y="4170390"/>
                </a:lnTo>
                <a:lnTo>
                  <a:pt x="9121672" y="4094456"/>
                </a:lnTo>
                <a:lnTo>
                  <a:pt x="9045738" y="4018522"/>
                </a:lnTo>
                <a:close/>
                <a:moveTo>
                  <a:pt x="8488488" y="3972483"/>
                </a:moveTo>
                <a:lnTo>
                  <a:pt x="8564422" y="4048417"/>
                </a:lnTo>
                <a:lnTo>
                  <a:pt x="8640356" y="3972483"/>
                </a:lnTo>
                <a:lnTo>
                  <a:pt x="8686396" y="4018522"/>
                </a:lnTo>
                <a:lnTo>
                  <a:pt x="8610461" y="4094456"/>
                </a:lnTo>
                <a:lnTo>
                  <a:pt x="8686396" y="4170390"/>
                </a:lnTo>
                <a:lnTo>
                  <a:pt x="8640356" y="4216429"/>
                </a:lnTo>
                <a:lnTo>
                  <a:pt x="8564422" y="4140495"/>
                </a:lnTo>
                <a:lnTo>
                  <a:pt x="8488488" y="4216429"/>
                </a:lnTo>
                <a:lnTo>
                  <a:pt x="8442449" y="4170390"/>
                </a:lnTo>
                <a:lnTo>
                  <a:pt x="8518383" y="4094456"/>
                </a:lnTo>
                <a:lnTo>
                  <a:pt x="8442449" y="4018522"/>
                </a:lnTo>
                <a:close/>
                <a:moveTo>
                  <a:pt x="7886396" y="3972483"/>
                </a:moveTo>
                <a:lnTo>
                  <a:pt x="7962330" y="4048417"/>
                </a:lnTo>
                <a:lnTo>
                  <a:pt x="8038264" y="3972483"/>
                </a:lnTo>
                <a:lnTo>
                  <a:pt x="8084303" y="4018522"/>
                </a:lnTo>
                <a:lnTo>
                  <a:pt x="8008369" y="4094456"/>
                </a:lnTo>
                <a:lnTo>
                  <a:pt x="8084303" y="4170390"/>
                </a:lnTo>
                <a:lnTo>
                  <a:pt x="8038264" y="4216429"/>
                </a:lnTo>
                <a:lnTo>
                  <a:pt x="7962330" y="4140495"/>
                </a:lnTo>
                <a:lnTo>
                  <a:pt x="7886396" y="4216429"/>
                </a:lnTo>
                <a:lnTo>
                  <a:pt x="7840357" y="4170390"/>
                </a:lnTo>
                <a:lnTo>
                  <a:pt x="7916291" y="4094456"/>
                </a:lnTo>
                <a:lnTo>
                  <a:pt x="7840357" y="4018522"/>
                </a:lnTo>
                <a:close/>
                <a:moveTo>
                  <a:pt x="7283705" y="3972483"/>
                </a:moveTo>
                <a:lnTo>
                  <a:pt x="7359639" y="4048417"/>
                </a:lnTo>
                <a:lnTo>
                  <a:pt x="7435573" y="3972483"/>
                </a:lnTo>
                <a:lnTo>
                  <a:pt x="7481613" y="4018522"/>
                </a:lnTo>
                <a:lnTo>
                  <a:pt x="7405678" y="4094456"/>
                </a:lnTo>
                <a:lnTo>
                  <a:pt x="7481613" y="4170390"/>
                </a:lnTo>
                <a:lnTo>
                  <a:pt x="7435573" y="4216429"/>
                </a:lnTo>
                <a:lnTo>
                  <a:pt x="7359639" y="4140495"/>
                </a:lnTo>
                <a:lnTo>
                  <a:pt x="7283705" y="4216429"/>
                </a:lnTo>
                <a:lnTo>
                  <a:pt x="7237666" y="4170390"/>
                </a:lnTo>
                <a:lnTo>
                  <a:pt x="7313600" y="4094456"/>
                </a:lnTo>
                <a:lnTo>
                  <a:pt x="7237666" y="4018522"/>
                </a:lnTo>
                <a:close/>
                <a:moveTo>
                  <a:pt x="6681612" y="3972483"/>
                </a:moveTo>
                <a:lnTo>
                  <a:pt x="6757546" y="4048417"/>
                </a:lnTo>
                <a:lnTo>
                  <a:pt x="6833480" y="3972483"/>
                </a:lnTo>
                <a:lnTo>
                  <a:pt x="6879519" y="4018522"/>
                </a:lnTo>
                <a:lnTo>
                  <a:pt x="6803585" y="4094456"/>
                </a:lnTo>
                <a:lnTo>
                  <a:pt x="6879519" y="4170390"/>
                </a:lnTo>
                <a:lnTo>
                  <a:pt x="6833480" y="4216429"/>
                </a:lnTo>
                <a:lnTo>
                  <a:pt x="6757546" y="4140495"/>
                </a:lnTo>
                <a:lnTo>
                  <a:pt x="6681612" y="4216429"/>
                </a:lnTo>
                <a:lnTo>
                  <a:pt x="6635573" y="4170390"/>
                </a:lnTo>
                <a:lnTo>
                  <a:pt x="6711507" y="4094456"/>
                </a:lnTo>
                <a:lnTo>
                  <a:pt x="6635573" y="4018522"/>
                </a:lnTo>
                <a:close/>
                <a:moveTo>
                  <a:pt x="6078921" y="3972483"/>
                </a:moveTo>
                <a:lnTo>
                  <a:pt x="6154855" y="4048417"/>
                </a:lnTo>
                <a:lnTo>
                  <a:pt x="6230789" y="3972483"/>
                </a:lnTo>
                <a:lnTo>
                  <a:pt x="6276829" y="4018522"/>
                </a:lnTo>
                <a:lnTo>
                  <a:pt x="6200894" y="4094456"/>
                </a:lnTo>
                <a:lnTo>
                  <a:pt x="6276829" y="4170390"/>
                </a:lnTo>
                <a:lnTo>
                  <a:pt x="6230789" y="4216429"/>
                </a:lnTo>
                <a:lnTo>
                  <a:pt x="6154855" y="4140495"/>
                </a:lnTo>
                <a:lnTo>
                  <a:pt x="6078921" y="4216429"/>
                </a:lnTo>
                <a:lnTo>
                  <a:pt x="6032882" y="4170390"/>
                </a:lnTo>
                <a:lnTo>
                  <a:pt x="6108816" y="4094456"/>
                </a:lnTo>
                <a:lnTo>
                  <a:pt x="6032882" y="4018522"/>
                </a:lnTo>
                <a:close/>
                <a:moveTo>
                  <a:pt x="5476828" y="3972483"/>
                </a:moveTo>
                <a:lnTo>
                  <a:pt x="5552762" y="4048417"/>
                </a:lnTo>
                <a:lnTo>
                  <a:pt x="5628697" y="3972483"/>
                </a:lnTo>
                <a:lnTo>
                  <a:pt x="5674735" y="4018522"/>
                </a:lnTo>
                <a:lnTo>
                  <a:pt x="5598801" y="4094456"/>
                </a:lnTo>
                <a:lnTo>
                  <a:pt x="5674735" y="4170390"/>
                </a:lnTo>
                <a:lnTo>
                  <a:pt x="5628099" y="4216429"/>
                </a:lnTo>
                <a:lnTo>
                  <a:pt x="5552164" y="4140495"/>
                </a:lnTo>
                <a:lnTo>
                  <a:pt x="5476828" y="4216429"/>
                </a:lnTo>
                <a:lnTo>
                  <a:pt x="5430789" y="4170390"/>
                </a:lnTo>
                <a:lnTo>
                  <a:pt x="5506723" y="4094456"/>
                </a:lnTo>
                <a:lnTo>
                  <a:pt x="5430789" y="4018522"/>
                </a:lnTo>
                <a:close/>
                <a:moveTo>
                  <a:pt x="4874137" y="3972483"/>
                </a:moveTo>
                <a:lnTo>
                  <a:pt x="4950071" y="4048417"/>
                </a:lnTo>
                <a:lnTo>
                  <a:pt x="5026005" y="3972483"/>
                </a:lnTo>
                <a:lnTo>
                  <a:pt x="5072044" y="4018522"/>
                </a:lnTo>
                <a:lnTo>
                  <a:pt x="4996110" y="4094456"/>
                </a:lnTo>
                <a:lnTo>
                  <a:pt x="5072044" y="4170390"/>
                </a:lnTo>
                <a:lnTo>
                  <a:pt x="5026005" y="4216429"/>
                </a:lnTo>
                <a:lnTo>
                  <a:pt x="4950071" y="4140495"/>
                </a:lnTo>
                <a:lnTo>
                  <a:pt x="4874137" y="4216429"/>
                </a:lnTo>
                <a:lnTo>
                  <a:pt x="4828098" y="4170390"/>
                </a:lnTo>
                <a:lnTo>
                  <a:pt x="4904032" y="4094456"/>
                </a:lnTo>
                <a:lnTo>
                  <a:pt x="4828098" y="4018522"/>
                </a:lnTo>
                <a:close/>
                <a:moveTo>
                  <a:pt x="4272044" y="3972483"/>
                </a:moveTo>
                <a:lnTo>
                  <a:pt x="4347978" y="4048417"/>
                </a:lnTo>
                <a:lnTo>
                  <a:pt x="4423913" y="3972483"/>
                </a:lnTo>
                <a:lnTo>
                  <a:pt x="4469951" y="4018522"/>
                </a:lnTo>
                <a:lnTo>
                  <a:pt x="4394017" y="4094456"/>
                </a:lnTo>
                <a:lnTo>
                  <a:pt x="4469951" y="4170390"/>
                </a:lnTo>
                <a:lnTo>
                  <a:pt x="4423913" y="4216429"/>
                </a:lnTo>
                <a:lnTo>
                  <a:pt x="4347978" y="4140495"/>
                </a:lnTo>
                <a:lnTo>
                  <a:pt x="4272044" y="4216429"/>
                </a:lnTo>
                <a:lnTo>
                  <a:pt x="4226005" y="4170390"/>
                </a:lnTo>
                <a:lnTo>
                  <a:pt x="4301939" y="4094456"/>
                </a:lnTo>
                <a:lnTo>
                  <a:pt x="4226005" y="4018522"/>
                </a:lnTo>
                <a:close/>
                <a:moveTo>
                  <a:pt x="3668756" y="3972483"/>
                </a:moveTo>
                <a:lnTo>
                  <a:pt x="3744690" y="4048417"/>
                </a:lnTo>
                <a:lnTo>
                  <a:pt x="3820624" y="3972483"/>
                </a:lnTo>
                <a:lnTo>
                  <a:pt x="3866663" y="4018522"/>
                </a:lnTo>
                <a:lnTo>
                  <a:pt x="3790729" y="4094456"/>
                </a:lnTo>
                <a:lnTo>
                  <a:pt x="3866663" y="4170390"/>
                </a:lnTo>
                <a:lnTo>
                  <a:pt x="3820624" y="4216429"/>
                </a:lnTo>
                <a:lnTo>
                  <a:pt x="3744690" y="4140495"/>
                </a:lnTo>
                <a:lnTo>
                  <a:pt x="3668756" y="4216429"/>
                </a:lnTo>
                <a:lnTo>
                  <a:pt x="3622717" y="4170390"/>
                </a:lnTo>
                <a:lnTo>
                  <a:pt x="3698651" y="4094456"/>
                </a:lnTo>
                <a:lnTo>
                  <a:pt x="3622717" y="4018522"/>
                </a:lnTo>
                <a:close/>
                <a:moveTo>
                  <a:pt x="3067284" y="3972483"/>
                </a:moveTo>
                <a:lnTo>
                  <a:pt x="3143218" y="4048417"/>
                </a:lnTo>
                <a:lnTo>
                  <a:pt x="3219155" y="3972483"/>
                </a:lnTo>
                <a:lnTo>
                  <a:pt x="3265193" y="4018522"/>
                </a:lnTo>
                <a:lnTo>
                  <a:pt x="3189258" y="4094456"/>
                </a:lnTo>
                <a:lnTo>
                  <a:pt x="3265193" y="4170390"/>
                </a:lnTo>
                <a:lnTo>
                  <a:pt x="3218557" y="4216429"/>
                </a:lnTo>
                <a:lnTo>
                  <a:pt x="3142621" y="4140495"/>
                </a:lnTo>
                <a:lnTo>
                  <a:pt x="3067284" y="4216429"/>
                </a:lnTo>
                <a:lnTo>
                  <a:pt x="3021245" y="4170390"/>
                </a:lnTo>
                <a:lnTo>
                  <a:pt x="3097179" y="4094456"/>
                </a:lnTo>
                <a:lnTo>
                  <a:pt x="3021245" y="4018522"/>
                </a:lnTo>
                <a:close/>
                <a:moveTo>
                  <a:pt x="2464590" y="3972483"/>
                </a:moveTo>
                <a:lnTo>
                  <a:pt x="2540525" y="4048417"/>
                </a:lnTo>
                <a:lnTo>
                  <a:pt x="2616460" y="3972483"/>
                </a:lnTo>
                <a:lnTo>
                  <a:pt x="2662499" y="4018522"/>
                </a:lnTo>
                <a:lnTo>
                  <a:pt x="2586565" y="4094456"/>
                </a:lnTo>
                <a:lnTo>
                  <a:pt x="2662499" y="4170390"/>
                </a:lnTo>
                <a:lnTo>
                  <a:pt x="2616460" y="4216429"/>
                </a:lnTo>
                <a:lnTo>
                  <a:pt x="2540525" y="4140495"/>
                </a:lnTo>
                <a:lnTo>
                  <a:pt x="2464590" y="4216429"/>
                </a:lnTo>
                <a:lnTo>
                  <a:pt x="2418551" y="4170390"/>
                </a:lnTo>
                <a:lnTo>
                  <a:pt x="2494485" y="4094456"/>
                </a:lnTo>
                <a:lnTo>
                  <a:pt x="2418551" y="4018522"/>
                </a:lnTo>
                <a:close/>
                <a:moveTo>
                  <a:pt x="1861896" y="3972483"/>
                </a:moveTo>
                <a:lnTo>
                  <a:pt x="1937830" y="4048417"/>
                </a:lnTo>
                <a:lnTo>
                  <a:pt x="2013765" y="3972483"/>
                </a:lnTo>
                <a:lnTo>
                  <a:pt x="2059804" y="4018522"/>
                </a:lnTo>
                <a:lnTo>
                  <a:pt x="1983870" y="4094456"/>
                </a:lnTo>
                <a:lnTo>
                  <a:pt x="2059804" y="4170390"/>
                </a:lnTo>
                <a:lnTo>
                  <a:pt x="2013765" y="4216429"/>
                </a:lnTo>
                <a:lnTo>
                  <a:pt x="1937830" y="4140495"/>
                </a:lnTo>
                <a:lnTo>
                  <a:pt x="1861896" y="4216429"/>
                </a:lnTo>
                <a:lnTo>
                  <a:pt x="1815856" y="4170390"/>
                </a:lnTo>
                <a:lnTo>
                  <a:pt x="1891792" y="4094456"/>
                </a:lnTo>
                <a:lnTo>
                  <a:pt x="1815856" y="4018522"/>
                </a:lnTo>
                <a:close/>
                <a:moveTo>
                  <a:pt x="657111" y="3972483"/>
                </a:moveTo>
                <a:lnTo>
                  <a:pt x="733045" y="4048417"/>
                </a:lnTo>
                <a:lnTo>
                  <a:pt x="808979" y="3972483"/>
                </a:lnTo>
                <a:lnTo>
                  <a:pt x="855018" y="4018522"/>
                </a:lnTo>
                <a:lnTo>
                  <a:pt x="779084" y="4094456"/>
                </a:lnTo>
                <a:lnTo>
                  <a:pt x="855018" y="4170390"/>
                </a:lnTo>
                <a:lnTo>
                  <a:pt x="808979" y="4216429"/>
                </a:lnTo>
                <a:lnTo>
                  <a:pt x="733045" y="4140495"/>
                </a:lnTo>
                <a:lnTo>
                  <a:pt x="657111" y="4216429"/>
                </a:lnTo>
                <a:lnTo>
                  <a:pt x="611072" y="4170390"/>
                </a:lnTo>
                <a:lnTo>
                  <a:pt x="687006" y="4094456"/>
                </a:lnTo>
                <a:lnTo>
                  <a:pt x="611072" y="4018522"/>
                </a:lnTo>
                <a:close/>
                <a:moveTo>
                  <a:pt x="10348579" y="3524052"/>
                </a:moveTo>
                <a:lnTo>
                  <a:pt x="10395813" y="3524052"/>
                </a:lnTo>
                <a:lnTo>
                  <a:pt x="10395813" y="3631077"/>
                </a:lnTo>
                <a:lnTo>
                  <a:pt x="10502838" y="3631077"/>
                </a:lnTo>
                <a:lnTo>
                  <a:pt x="10502838" y="3678312"/>
                </a:lnTo>
                <a:lnTo>
                  <a:pt x="10395813" y="3678312"/>
                </a:lnTo>
                <a:lnTo>
                  <a:pt x="10395813" y="3785337"/>
                </a:lnTo>
                <a:lnTo>
                  <a:pt x="10348579" y="3785337"/>
                </a:lnTo>
                <a:lnTo>
                  <a:pt x="10348579" y="3678312"/>
                </a:lnTo>
                <a:lnTo>
                  <a:pt x="10241553" y="3678312"/>
                </a:lnTo>
                <a:lnTo>
                  <a:pt x="10241553" y="3631077"/>
                </a:lnTo>
                <a:lnTo>
                  <a:pt x="10348579" y="3631077"/>
                </a:lnTo>
                <a:close/>
                <a:moveTo>
                  <a:pt x="9746486" y="3524052"/>
                </a:moveTo>
                <a:lnTo>
                  <a:pt x="9793123" y="3524052"/>
                </a:lnTo>
                <a:lnTo>
                  <a:pt x="9793123" y="3631077"/>
                </a:lnTo>
                <a:lnTo>
                  <a:pt x="9900148" y="3631077"/>
                </a:lnTo>
                <a:lnTo>
                  <a:pt x="9900148" y="3678312"/>
                </a:lnTo>
                <a:lnTo>
                  <a:pt x="9793123" y="3678312"/>
                </a:lnTo>
                <a:lnTo>
                  <a:pt x="9793123" y="3785337"/>
                </a:lnTo>
                <a:lnTo>
                  <a:pt x="9746486" y="3785337"/>
                </a:lnTo>
                <a:lnTo>
                  <a:pt x="9746486" y="3678312"/>
                </a:lnTo>
                <a:lnTo>
                  <a:pt x="9639460" y="3678312"/>
                </a:lnTo>
                <a:lnTo>
                  <a:pt x="9639460" y="3631077"/>
                </a:lnTo>
                <a:lnTo>
                  <a:pt x="9746486" y="3631077"/>
                </a:lnTo>
                <a:close/>
                <a:moveTo>
                  <a:pt x="9143796" y="3524052"/>
                </a:moveTo>
                <a:lnTo>
                  <a:pt x="9191030" y="3524052"/>
                </a:lnTo>
                <a:lnTo>
                  <a:pt x="9191030" y="3631077"/>
                </a:lnTo>
                <a:lnTo>
                  <a:pt x="9298055" y="3631077"/>
                </a:lnTo>
                <a:lnTo>
                  <a:pt x="9298055" y="3678312"/>
                </a:lnTo>
                <a:lnTo>
                  <a:pt x="9191030" y="3678312"/>
                </a:lnTo>
                <a:lnTo>
                  <a:pt x="9191030" y="3785337"/>
                </a:lnTo>
                <a:lnTo>
                  <a:pt x="9143796" y="3785337"/>
                </a:lnTo>
                <a:lnTo>
                  <a:pt x="9143796" y="3678312"/>
                </a:lnTo>
                <a:lnTo>
                  <a:pt x="9036770" y="3678312"/>
                </a:lnTo>
                <a:lnTo>
                  <a:pt x="9036770" y="3631077"/>
                </a:lnTo>
                <a:lnTo>
                  <a:pt x="9143796" y="3631077"/>
                </a:lnTo>
                <a:close/>
                <a:moveTo>
                  <a:pt x="8541105" y="3524052"/>
                </a:moveTo>
                <a:lnTo>
                  <a:pt x="8588339" y="3524052"/>
                </a:lnTo>
                <a:lnTo>
                  <a:pt x="8588339" y="3631077"/>
                </a:lnTo>
                <a:lnTo>
                  <a:pt x="8695365" y="3631077"/>
                </a:lnTo>
                <a:lnTo>
                  <a:pt x="8695365" y="3678312"/>
                </a:lnTo>
                <a:lnTo>
                  <a:pt x="8588339" y="3678312"/>
                </a:lnTo>
                <a:lnTo>
                  <a:pt x="8588339" y="3785337"/>
                </a:lnTo>
                <a:lnTo>
                  <a:pt x="8541105" y="3785337"/>
                </a:lnTo>
                <a:lnTo>
                  <a:pt x="8541105" y="3678312"/>
                </a:lnTo>
                <a:lnTo>
                  <a:pt x="8434079" y="3678312"/>
                </a:lnTo>
                <a:lnTo>
                  <a:pt x="8434079" y="3631077"/>
                </a:lnTo>
                <a:lnTo>
                  <a:pt x="8541105" y="3631077"/>
                </a:lnTo>
                <a:close/>
                <a:moveTo>
                  <a:pt x="7939012" y="3524052"/>
                </a:moveTo>
                <a:lnTo>
                  <a:pt x="7985648" y="3524052"/>
                </a:lnTo>
                <a:lnTo>
                  <a:pt x="7985648" y="3631077"/>
                </a:lnTo>
                <a:lnTo>
                  <a:pt x="8092674" y="3631077"/>
                </a:lnTo>
                <a:lnTo>
                  <a:pt x="8092674" y="3678312"/>
                </a:lnTo>
                <a:lnTo>
                  <a:pt x="7985648" y="3678312"/>
                </a:lnTo>
                <a:lnTo>
                  <a:pt x="7985648" y="3785337"/>
                </a:lnTo>
                <a:lnTo>
                  <a:pt x="7939012" y="3785337"/>
                </a:lnTo>
                <a:lnTo>
                  <a:pt x="7939012" y="3678312"/>
                </a:lnTo>
                <a:lnTo>
                  <a:pt x="7831986" y="3678312"/>
                </a:lnTo>
                <a:lnTo>
                  <a:pt x="7831986" y="3631077"/>
                </a:lnTo>
                <a:lnTo>
                  <a:pt x="7939012" y="3631077"/>
                </a:lnTo>
                <a:close/>
                <a:moveTo>
                  <a:pt x="7336321" y="3524052"/>
                </a:moveTo>
                <a:lnTo>
                  <a:pt x="7383555" y="3524052"/>
                </a:lnTo>
                <a:lnTo>
                  <a:pt x="7383555" y="3631077"/>
                </a:lnTo>
                <a:lnTo>
                  <a:pt x="7490581" y="3631077"/>
                </a:lnTo>
                <a:lnTo>
                  <a:pt x="7490581" y="3678312"/>
                </a:lnTo>
                <a:lnTo>
                  <a:pt x="7383555" y="3678312"/>
                </a:lnTo>
                <a:lnTo>
                  <a:pt x="7383555" y="3785337"/>
                </a:lnTo>
                <a:lnTo>
                  <a:pt x="7336321" y="3785337"/>
                </a:lnTo>
                <a:lnTo>
                  <a:pt x="7336321" y="3678312"/>
                </a:lnTo>
                <a:lnTo>
                  <a:pt x="7229295" y="3678312"/>
                </a:lnTo>
                <a:lnTo>
                  <a:pt x="7229295" y="3631077"/>
                </a:lnTo>
                <a:lnTo>
                  <a:pt x="7336321" y="3631077"/>
                </a:lnTo>
                <a:close/>
                <a:moveTo>
                  <a:pt x="6734228" y="3524052"/>
                </a:moveTo>
                <a:lnTo>
                  <a:pt x="6780864" y="3524052"/>
                </a:lnTo>
                <a:lnTo>
                  <a:pt x="6780864" y="3631077"/>
                </a:lnTo>
                <a:lnTo>
                  <a:pt x="6887890" y="3631077"/>
                </a:lnTo>
                <a:lnTo>
                  <a:pt x="6887890" y="3678312"/>
                </a:lnTo>
                <a:lnTo>
                  <a:pt x="6780864" y="3678312"/>
                </a:lnTo>
                <a:lnTo>
                  <a:pt x="6780864" y="3785337"/>
                </a:lnTo>
                <a:lnTo>
                  <a:pt x="6734228" y="3785337"/>
                </a:lnTo>
                <a:lnTo>
                  <a:pt x="6734228" y="3678312"/>
                </a:lnTo>
                <a:lnTo>
                  <a:pt x="6627202" y="3678312"/>
                </a:lnTo>
                <a:lnTo>
                  <a:pt x="6627202" y="3631077"/>
                </a:lnTo>
                <a:lnTo>
                  <a:pt x="6734228" y="3631077"/>
                </a:lnTo>
                <a:close/>
                <a:moveTo>
                  <a:pt x="6131537" y="3524052"/>
                </a:moveTo>
                <a:lnTo>
                  <a:pt x="6178771" y="3524052"/>
                </a:lnTo>
                <a:lnTo>
                  <a:pt x="6178771" y="3631077"/>
                </a:lnTo>
                <a:lnTo>
                  <a:pt x="6285797" y="3631077"/>
                </a:lnTo>
                <a:lnTo>
                  <a:pt x="6285797" y="3678312"/>
                </a:lnTo>
                <a:lnTo>
                  <a:pt x="6178771" y="3678312"/>
                </a:lnTo>
                <a:lnTo>
                  <a:pt x="6178771" y="3785337"/>
                </a:lnTo>
                <a:lnTo>
                  <a:pt x="6131537" y="3785337"/>
                </a:lnTo>
                <a:lnTo>
                  <a:pt x="6131537" y="3678312"/>
                </a:lnTo>
                <a:lnTo>
                  <a:pt x="6024511" y="3678312"/>
                </a:lnTo>
                <a:lnTo>
                  <a:pt x="6024511" y="3631077"/>
                </a:lnTo>
                <a:lnTo>
                  <a:pt x="6131537" y="3631077"/>
                </a:lnTo>
                <a:close/>
                <a:moveTo>
                  <a:pt x="5528846" y="3524052"/>
                </a:moveTo>
                <a:lnTo>
                  <a:pt x="5576080" y="3524052"/>
                </a:lnTo>
                <a:lnTo>
                  <a:pt x="5576080" y="3631077"/>
                </a:lnTo>
                <a:lnTo>
                  <a:pt x="5683106" y="3631077"/>
                </a:lnTo>
                <a:lnTo>
                  <a:pt x="5683106" y="3678312"/>
                </a:lnTo>
                <a:lnTo>
                  <a:pt x="5576080" y="3678312"/>
                </a:lnTo>
                <a:lnTo>
                  <a:pt x="5576080" y="3785337"/>
                </a:lnTo>
                <a:lnTo>
                  <a:pt x="5528846" y="3785337"/>
                </a:lnTo>
                <a:lnTo>
                  <a:pt x="5528846" y="3678312"/>
                </a:lnTo>
                <a:lnTo>
                  <a:pt x="5421820" y="3678312"/>
                </a:lnTo>
                <a:lnTo>
                  <a:pt x="5421820" y="3631077"/>
                </a:lnTo>
                <a:lnTo>
                  <a:pt x="5528846" y="3631077"/>
                </a:lnTo>
                <a:close/>
                <a:moveTo>
                  <a:pt x="4926753" y="3524052"/>
                </a:moveTo>
                <a:lnTo>
                  <a:pt x="4973389" y="3524052"/>
                </a:lnTo>
                <a:lnTo>
                  <a:pt x="4973389" y="3631077"/>
                </a:lnTo>
                <a:lnTo>
                  <a:pt x="5080415" y="3631077"/>
                </a:lnTo>
                <a:lnTo>
                  <a:pt x="5080415" y="3678312"/>
                </a:lnTo>
                <a:lnTo>
                  <a:pt x="4973389" y="3678312"/>
                </a:lnTo>
                <a:lnTo>
                  <a:pt x="4973389" y="3785337"/>
                </a:lnTo>
                <a:lnTo>
                  <a:pt x="4926753" y="3785337"/>
                </a:lnTo>
                <a:lnTo>
                  <a:pt x="4926753" y="3678312"/>
                </a:lnTo>
                <a:lnTo>
                  <a:pt x="4819727" y="3678312"/>
                </a:lnTo>
                <a:lnTo>
                  <a:pt x="4819727" y="3631077"/>
                </a:lnTo>
                <a:lnTo>
                  <a:pt x="4926753" y="3631077"/>
                </a:lnTo>
                <a:close/>
                <a:moveTo>
                  <a:pt x="4324063" y="3524052"/>
                </a:moveTo>
                <a:lnTo>
                  <a:pt x="4371297" y="3524052"/>
                </a:lnTo>
                <a:lnTo>
                  <a:pt x="4371297" y="3631077"/>
                </a:lnTo>
                <a:lnTo>
                  <a:pt x="4478323" y="3631077"/>
                </a:lnTo>
                <a:lnTo>
                  <a:pt x="4478323" y="3678312"/>
                </a:lnTo>
                <a:lnTo>
                  <a:pt x="4371297" y="3678312"/>
                </a:lnTo>
                <a:lnTo>
                  <a:pt x="4371297" y="3785337"/>
                </a:lnTo>
                <a:lnTo>
                  <a:pt x="4324063" y="3785337"/>
                </a:lnTo>
                <a:lnTo>
                  <a:pt x="4324063" y="3678312"/>
                </a:lnTo>
                <a:lnTo>
                  <a:pt x="4217037" y="3678312"/>
                </a:lnTo>
                <a:lnTo>
                  <a:pt x="4217037" y="3631077"/>
                </a:lnTo>
                <a:lnTo>
                  <a:pt x="4324063" y="3631077"/>
                </a:lnTo>
                <a:close/>
                <a:moveTo>
                  <a:pt x="3721970" y="3524052"/>
                </a:moveTo>
                <a:lnTo>
                  <a:pt x="3768606" y="3524052"/>
                </a:lnTo>
                <a:lnTo>
                  <a:pt x="3768606" y="3631077"/>
                </a:lnTo>
                <a:lnTo>
                  <a:pt x="3875632" y="3631077"/>
                </a:lnTo>
                <a:lnTo>
                  <a:pt x="3875632" y="3678312"/>
                </a:lnTo>
                <a:lnTo>
                  <a:pt x="3768606" y="3678312"/>
                </a:lnTo>
                <a:lnTo>
                  <a:pt x="3768606" y="3785337"/>
                </a:lnTo>
                <a:lnTo>
                  <a:pt x="3721970" y="3785337"/>
                </a:lnTo>
                <a:lnTo>
                  <a:pt x="3721970" y="3678312"/>
                </a:lnTo>
                <a:lnTo>
                  <a:pt x="3614944" y="3678312"/>
                </a:lnTo>
                <a:lnTo>
                  <a:pt x="3614944" y="3631077"/>
                </a:lnTo>
                <a:lnTo>
                  <a:pt x="3721970" y="3631077"/>
                </a:lnTo>
                <a:close/>
                <a:moveTo>
                  <a:pt x="3119310" y="3524052"/>
                </a:moveTo>
                <a:lnTo>
                  <a:pt x="3166544" y="3524052"/>
                </a:lnTo>
                <a:lnTo>
                  <a:pt x="3166544" y="3631077"/>
                </a:lnTo>
                <a:lnTo>
                  <a:pt x="3273570" y="3631077"/>
                </a:lnTo>
                <a:lnTo>
                  <a:pt x="3273570" y="3678312"/>
                </a:lnTo>
                <a:lnTo>
                  <a:pt x="3166544" y="3678312"/>
                </a:lnTo>
                <a:lnTo>
                  <a:pt x="3166544" y="3785337"/>
                </a:lnTo>
                <a:lnTo>
                  <a:pt x="3119310" y="3785337"/>
                </a:lnTo>
                <a:lnTo>
                  <a:pt x="3119310" y="3678312"/>
                </a:lnTo>
                <a:lnTo>
                  <a:pt x="3012282" y="3678312"/>
                </a:lnTo>
                <a:lnTo>
                  <a:pt x="3012282" y="3631077"/>
                </a:lnTo>
                <a:lnTo>
                  <a:pt x="3119310" y="3631077"/>
                </a:lnTo>
                <a:close/>
                <a:moveTo>
                  <a:pt x="2516613" y="3524052"/>
                </a:moveTo>
                <a:lnTo>
                  <a:pt x="2563849" y="3524052"/>
                </a:lnTo>
                <a:lnTo>
                  <a:pt x="2563849" y="3631077"/>
                </a:lnTo>
                <a:lnTo>
                  <a:pt x="2670875" y="3631077"/>
                </a:lnTo>
                <a:lnTo>
                  <a:pt x="2670875" y="3678312"/>
                </a:lnTo>
                <a:lnTo>
                  <a:pt x="2563849" y="3678312"/>
                </a:lnTo>
                <a:lnTo>
                  <a:pt x="2563849" y="3785337"/>
                </a:lnTo>
                <a:lnTo>
                  <a:pt x="2516613" y="3785337"/>
                </a:lnTo>
                <a:lnTo>
                  <a:pt x="2516613" y="3678312"/>
                </a:lnTo>
                <a:lnTo>
                  <a:pt x="2409586" y="3678312"/>
                </a:lnTo>
                <a:lnTo>
                  <a:pt x="2409586" y="3631077"/>
                </a:lnTo>
                <a:lnTo>
                  <a:pt x="2516613" y="3631077"/>
                </a:lnTo>
                <a:close/>
                <a:moveTo>
                  <a:pt x="1914517" y="3524052"/>
                </a:moveTo>
                <a:lnTo>
                  <a:pt x="1961153" y="3524052"/>
                </a:lnTo>
                <a:lnTo>
                  <a:pt x="1961153" y="3631077"/>
                </a:lnTo>
                <a:lnTo>
                  <a:pt x="2068179" y="3631077"/>
                </a:lnTo>
                <a:lnTo>
                  <a:pt x="2068179" y="3678312"/>
                </a:lnTo>
                <a:lnTo>
                  <a:pt x="1961153" y="3678312"/>
                </a:lnTo>
                <a:lnTo>
                  <a:pt x="1961153" y="3785337"/>
                </a:lnTo>
                <a:lnTo>
                  <a:pt x="1914517" y="3785337"/>
                </a:lnTo>
                <a:lnTo>
                  <a:pt x="1914517" y="3678312"/>
                </a:lnTo>
                <a:lnTo>
                  <a:pt x="1807489" y="3678312"/>
                </a:lnTo>
                <a:lnTo>
                  <a:pt x="1807489" y="3631077"/>
                </a:lnTo>
                <a:lnTo>
                  <a:pt x="1914517" y="3631077"/>
                </a:lnTo>
                <a:close/>
                <a:moveTo>
                  <a:pt x="1311820" y="3524052"/>
                </a:moveTo>
                <a:lnTo>
                  <a:pt x="1359055" y="3524052"/>
                </a:lnTo>
                <a:lnTo>
                  <a:pt x="1359055" y="3631077"/>
                </a:lnTo>
                <a:lnTo>
                  <a:pt x="1466082" y="3631077"/>
                </a:lnTo>
                <a:lnTo>
                  <a:pt x="1466082" y="3678312"/>
                </a:lnTo>
                <a:lnTo>
                  <a:pt x="1359055" y="3678312"/>
                </a:lnTo>
                <a:lnTo>
                  <a:pt x="1359055" y="3785337"/>
                </a:lnTo>
                <a:lnTo>
                  <a:pt x="1311820" y="3785337"/>
                </a:lnTo>
                <a:lnTo>
                  <a:pt x="1311820" y="3678312"/>
                </a:lnTo>
                <a:lnTo>
                  <a:pt x="1204798" y="3678312"/>
                </a:lnTo>
                <a:lnTo>
                  <a:pt x="1204798" y="3631077"/>
                </a:lnTo>
                <a:lnTo>
                  <a:pt x="1311820" y="3631077"/>
                </a:lnTo>
                <a:close/>
                <a:moveTo>
                  <a:pt x="709731" y="3524052"/>
                </a:moveTo>
                <a:lnTo>
                  <a:pt x="756367" y="3524052"/>
                </a:lnTo>
                <a:lnTo>
                  <a:pt x="756367" y="3631077"/>
                </a:lnTo>
                <a:lnTo>
                  <a:pt x="863393" y="3631077"/>
                </a:lnTo>
                <a:lnTo>
                  <a:pt x="863393" y="3678312"/>
                </a:lnTo>
                <a:lnTo>
                  <a:pt x="756367" y="3678312"/>
                </a:lnTo>
                <a:lnTo>
                  <a:pt x="756367" y="3785337"/>
                </a:lnTo>
                <a:lnTo>
                  <a:pt x="709731" y="3785337"/>
                </a:lnTo>
                <a:lnTo>
                  <a:pt x="709731" y="3678312"/>
                </a:lnTo>
                <a:lnTo>
                  <a:pt x="602706" y="3678312"/>
                </a:lnTo>
                <a:lnTo>
                  <a:pt x="602706" y="3631077"/>
                </a:lnTo>
                <a:lnTo>
                  <a:pt x="709731" y="3631077"/>
                </a:lnTo>
                <a:close/>
                <a:moveTo>
                  <a:pt x="107041" y="3524052"/>
                </a:moveTo>
                <a:lnTo>
                  <a:pt x="154276" y="3524052"/>
                </a:lnTo>
                <a:lnTo>
                  <a:pt x="154276" y="3631077"/>
                </a:lnTo>
                <a:lnTo>
                  <a:pt x="261302" y="3631077"/>
                </a:lnTo>
                <a:lnTo>
                  <a:pt x="261302" y="3678312"/>
                </a:lnTo>
                <a:lnTo>
                  <a:pt x="154276" y="3678312"/>
                </a:lnTo>
                <a:lnTo>
                  <a:pt x="154276" y="3785337"/>
                </a:lnTo>
                <a:lnTo>
                  <a:pt x="107041" y="3785337"/>
                </a:lnTo>
                <a:lnTo>
                  <a:pt x="107041" y="3678312"/>
                </a:lnTo>
                <a:lnTo>
                  <a:pt x="16" y="3678312"/>
                </a:lnTo>
                <a:lnTo>
                  <a:pt x="16" y="3631077"/>
                </a:lnTo>
                <a:lnTo>
                  <a:pt x="107041" y="3631077"/>
                </a:lnTo>
                <a:close/>
                <a:moveTo>
                  <a:pt x="1259804" y="3118076"/>
                </a:moveTo>
                <a:lnTo>
                  <a:pt x="1239476" y="3138404"/>
                </a:lnTo>
                <a:lnTo>
                  <a:pt x="1315409" y="3214338"/>
                </a:lnTo>
                <a:lnTo>
                  <a:pt x="1239476" y="3290272"/>
                </a:lnTo>
                <a:lnTo>
                  <a:pt x="1259804" y="3310600"/>
                </a:lnTo>
                <a:lnTo>
                  <a:pt x="1335738" y="3234667"/>
                </a:lnTo>
                <a:lnTo>
                  <a:pt x="1411673" y="3310600"/>
                </a:lnTo>
                <a:lnTo>
                  <a:pt x="1432001" y="3290272"/>
                </a:lnTo>
                <a:lnTo>
                  <a:pt x="1356067" y="3214338"/>
                </a:lnTo>
                <a:lnTo>
                  <a:pt x="1432001" y="3138404"/>
                </a:lnTo>
                <a:lnTo>
                  <a:pt x="1411673" y="3118076"/>
                </a:lnTo>
                <a:lnTo>
                  <a:pt x="1335738" y="3194009"/>
                </a:lnTo>
                <a:close/>
                <a:moveTo>
                  <a:pt x="55023" y="3118076"/>
                </a:moveTo>
                <a:lnTo>
                  <a:pt x="34694" y="3138404"/>
                </a:lnTo>
                <a:lnTo>
                  <a:pt x="110628" y="3214338"/>
                </a:lnTo>
                <a:lnTo>
                  <a:pt x="34096" y="3289674"/>
                </a:lnTo>
                <a:lnTo>
                  <a:pt x="54425" y="3310002"/>
                </a:lnTo>
                <a:lnTo>
                  <a:pt x="130359" y="3234667"/>
                </a:lnTo>
                <a:lnTo>
                  <a:pt x="206294" y="3310600"/>
                </a:lnTo>
                <a:lnTo>
                  <a:pt x="226622" y="3290272"/>
                </a:lnTo>
                <a:lnTo>
                  <a:pt x="150688" y="3214338"/>
                </a:lnTo>
                <a:lnTo>
                  <a:pt x="226622" y="3138404"/>
                </a:lnTo>
                <a:lnTo>
                  <a:pt x="206294" y="3118076"/>
                </a:lnTo>
                <a:lnTo>
                  <a:pt x="130359" y="3194009"/>
                </a:lnTo>
                <a:close/>
                <a:moveTo>
                  <a:pt x="10295963" y="3118074"/>
                </a:moveTo>
                <a:lnTo>
                  <a:pt x="10275634" y="3138404"/>
                </a:lnTo>
                <a:lnTo>
                  <a:pt x="10351568" y="3214337"/>
                </a:lnTo>
                <a:lnTo>
                  <a:pt x="10275634" y="3290270"/>
                </a:lnTo>
                <a:lnTo>
                  <a:pt x="10295963" y="3310598"/>
                </a:lnTo>
                <a:lnTo>
                  <a:pt x="10371897" y="3234665"/>
                </a:lnTo>
                <a:lnTo>
                  <a:pt x="10447831" y="3310598"/>
                </a:lnTo>
                <a:lnTo>
                  <a:pt x="10468160" y="3290270"/>
                </a:lnTo>
                <a:lnTo>
                  <a:pt x="10392226" y="3214337"/>
                </a:lnTo>
                <a:lnTo>
                  <a:pt x="10468160" y="3138404"/>
                </a:lnTo>
                <a:lnTo>
                  <a:pt x="10447831" y="3118074"/>
                </a:lnTo>
                <a:lnTo>
                  <a:pt x="10371897" y="3194008"/>
                </a:lnTo>
                <a:close/>
                <a:moveTo>
                  <a:pt x="9693870" y="3118074"/>
                </a:moveTo>
                <a:lnTo>
                  <a:pt x="9673541" y="3138404"/>
                </a:lnTo>
                <a:lnTo>
                  <a:pt x="9749475" y="3214337"/>
                </a:lnTo>
                <a:lnTo>
                  <a:pt x="9673541" y="3290270"/>
                </a:lnTo>
                <a:lnTo>
                  <a:pt x="9693870" y="3310598"/>
                </a:lnTo>
                <a:lnTo>
                  <a:pt x="9769804" y="3234665"/>
                </a:lnTo>
                <a:lnTo>
                  <a:pt x="9845738" y="3310598"/>
                </a:lnTo>
                <a:lnTo>
                  <a:pt x="9866067" y="3290270"/>
                </a:lnTo>
                <a:lnTo>
                  <a:pt x="9790133" y="3214337"/>
                </a:lnTo>
                <a:lnTo>
                  <a:pt x="9866067" y="3138404"/>
                </a:lnTo>
                <a:lnTo>
                  <a:pt x="9845738" y="3118074"/>
                </a:lnTo>
                <a:lnTo>
                  <a:pt x="9769804" y="3194008"/>
                </a:lnTo>
                <a:close/>
                <a:moveTo>
                  <a:pt x="9091179" y="3118074"/>
                </a:moveTo>
                <a:lnTo>
                  <a:pt x="9070850" y="3138404"/>
                </a:lnTo>
                <a:lnTo>
                  <a:pt x="9146785" y="3214337"/>
                </a:lnTo>
                <a:lnTo>
                  <a:pt x="9070850" y="3290270"/>
                </a:lnTo>
                <a:lnTo>
                  <a:pt x="9091179" y="3310598"/>
                </a:lnTo>
                <a:lnTo>
                  <a:pt x="9167113" y="3234665"/>
                </a:lnTo>
                <a:lnTo>
                  <a:pt x="9243048" y="3310598"/>
                </a:lnTo>
                <a:lnTo>
                  <a:pt x="9263377" y="3290270"/>
                </a:lnTo>
                <a:lnTo>
                  <a:pt x="9187442" y="3214337"/>
                </a:lnTo>
                <a:lnTo>
                  <a:pt x="9263377" y="3138404"/>
                </a:lnTo>
                <a:lnTo>
                  <a:pt x="9243048" y="3118074"/>
                </a:lnTo>
                <a:lnTo>
                  <a:pt x="9167113" y="3194008"/>
                </a:lnTo>
                <a:close/>
                <a:moveTo>
                  <a:pt x="7886396" y="3118074"/>
                </a:moveTo>
                <a:lnTo>
                  <a:pt x="7866067" y="3138404"/>
                </a:lnTo>
                <a:lnTo>
                  <a:pt x="7942001" y="3214337"/>
                </a:lnTo>
                <a:lnTo>
                  <a:pt x="7866067" y="3290270"/>
                </a:lnTo>
                <a:lnTo>
                  <a:pt x="7886396" y="3310598"/>
                </a:lnTo>
                <a:lnTo>
                  <a:pt x="7962330" y="3234665"/>
                </a:lnTo>
                <a:lnTo>
                  <a:pt x="8038264" y="3310598"/>
                </a:lnTo>
                <a:lnTo>
                  <a:pt x="8058593" y="3290270"/>
                </a:lnTo>
                <a:lnTo>
                  <a:pt x="7982659" y="3214337"/>
                </a:lnTo>
                <a:lnTo>
                  <a:pt x="8058593" y="3138404"/>
                </a:lnTo>
                <a:lnTo>
                  <a:pt x="8038264" y="3118074"/>
                </a:lnTo>
                <a:lnTo>
                  <a:pt x="7962330" y="3194008"/>
                </a:lnTo>
                <a:close/>
                <a:moveTo>
                  <a:pt x="7283705" y="3118074"/>
                </a:moveTo>
                <a:lnTo>
                  <a:pt x="7263376" y="3138404"/>
                </a:lnTo>
                <a:lnTo>
                  <a:pt x="7339310" y="3214337"/>
                </a:lnTo>
                <a:lnTo>
                  <a:pt x="7263376" y="3290270"/>
                </a:lnTo>
                <a:lnTo>
                  <a:pt x="7283705" y="3310598"/>
                </a:lnTo>
                <a:lnTo>
                  <a:pt x="7359639" y="3234665"/>
                </a:lnTo>
                <a:lnTo>
                  <a:pt x="7435573" y="3310598"/>
                </a:lnTo>
                <a:lnTo>
                  <a:pt x="7455902" y="3290270"/>
                </a:lnTo>
                <a:lnTo>
                  <a:pt x="7379968" y="3214337"/>
                </a:lnTo>
                <a:lnTo>
                  <a:pt x="7455902" y="3138404"/>
                </a:lnTo>
                <a:lnTo>
                  <a:pt x="7435573" y="3118074"/>
                </a:lnTo>
                <a:lnTo>
                  <a:pt x="7359639" y="3194008"/>
                </a:lnTo>
                <a:close/>
                <a:moveTo>
                  <a:pt x="6681612" y="3118074"/>
                </a:moveTo>
                <a:lnTo>
                  <a:pt x="6661283" y="3138404"/>
                </a:lnTo>
                <a:lnTo>
                  <a:pt x="6737217" y="3214337"/>
                </a:lnTo>
                <a:lnTo>
                  <a:pt x="6661283" y="3290270"/>
                </a:lnTo>
                <a:lnTo>
                  <a:pt x="6681612" y="3310598"/>
                </a:lnTo>
                <a:lnTo>
                  <a:pt x="6757546" y="3234665"/>
                </a:lnTo>
                <a:lnTo>
                  <a:pt x="6833480" y="3310598"/>
                </a:lnTo>
                <a:lnTo>
                  <a:pt x="6853809" y="3290270"/>
                </a:lnTo>
                <a:lnTo>
                  <a:pt x="6777875" y="3214337"/>
                </a:lnTo>
                <a:lnTo>
                  <a:pt x="6853809" y="3138404"/>
                </a:lnTo>
                <a:lnTo>
                  <a:pt x="6833480" y="3118074"/>
                </a:lnTo>
                <a:lnTo>
                  <a:pt x="6757546" y="3194008"/>
                </a:lnTo>
                <a:close/>
                <a:moveTo>
                  <a:pt x="5476828" y="3118074"/>
                </a:moveTo>
                <a:lnTo>
                  <a:pt x="5456499" y="3138404"/>
                </a:lnTo>
                <a:lnTo>
                  <a:pt x="5532433" y="3214337"/>
                </a:lnTo>
                <a:lnTo>
                  <a:pt x="5456499" y="3290270"/>
                </a:lnTo>
                <a:lnTo>
                  <a:pt x="5476828" y="3310598"/>
                </a:lnTo>
                <a:lnTo>
                  <a:pt x="5552762" y="3234665"/>
                </a:lnTo>
                <a:lnTo>
                  <a:pt x="5628697" y="3310598"/>
                </a:lnTo>
                <a:lnTo>
                  <a:pt x="5649025" y="3290270"/>
                </a:lnTo>
                <a:lnTo>
                  <a:pt x="5573091" y="3214337"/>
                </a:lnTo>
                <a:lnTo>
                  <a:pt x="5649025" y="3138404"/>
                </a:lnTo>
                <a:lnTo>
                  <a:pt x="5628697" y="3118074"/>
                </a:lnTo>
                <a:lnTo>
                  <a:pt x="5552762" y="3194008"/>
                </a:lnTo>
                <a:close/>
                <a:moveTo>
                  <a:pt x="4874137" y="3118074"/>
                </a:moveTo>
                <a:lnTo>
                  <a:pt x="4853808" y="3138404"/>
                </a:lnTo>
                <a:lnTo>
                  <a:pt x="4929742" y="3214337"/>
                </a:lnTo>
                <a:lnTo>
                  <a:pt x="4853808" y="3290270"/>
                </a:lnTo>
                <a:lnTo>
                  <a:pt x="4874137" y="3310598"/>
                </a:lnTo>
                <a:lnTo>
                  <a:pt x="4950071" y="3234665"/>
                </a:lnTo>
                <a:lnTo>
                  <a:pt x="5026005" y="3310598"/>
                </a:lnTo>
                <a:lnTo>
                  <a:pt x="5046334" y="3290270"/>
                </a:lnTo>
                <a:lnTo>
                  <a:pt x="4970400" y="3214337"/>
                </a:lnTo>
                <a:lnTo>
                  <a:pt x="5046334" y="3138404"/>
                </a:lnTo>
                <a:lnTo>
                  <a:pt x="5026005" y="3118074"/>
                </a:lnTo>
                <a:lnTo>
                  <a:pt x="4950071" y="3194008"/>
                </a:lnTo>
                <a:close/>
                <a:moveTo>
                  <a:pt x="4271446" y="3118074"/>
                </a:moveTo>
                <a:lnTo>
                  <a:pt x="4251117" y="3138404"/>
                </a:lnTo>
                <a:lnTo>
                  <a:pt x="4327052" y="3214337"/>
                </a:lnTo>
                <a:lnTo>
                  <a:pt x="4251117" y="3290270"/>
                </a:lnTo>
                <a:lnTo>
                  <a:pt x="4271446" y="3310598"/>
                </a:lnTo>
                <a:lnTo>
                  <a:pt x="4347380" y="3234665"/>
                </a:lnTo>
                <a:lnTo>
                  <a:pt x="4423315" y="3310598"/>
                </a:lnTo>
                <a:lnTo>
                  <a:pt x="4443644" y="3290270"/>
                </a:lnTo>
                <a:lnTo>
                  <a:pt x="4367709" y="3214337"/>
                </a:lnTo>
                <a:lnTo>
                  <a:pt x="4443644" y="3138404"/>
                </a:lnTo>
                <a:lnTo>
                  <a:pt x="4423315" y="3118074"/>
                </a:lnTo>
                <a:lnTo>
                  <a:pt x="4347380" y="3194008"/>
                </a:lnTo>
                <a:close/>
                <a:moveTo>
                  <a:pt x="3067291" y="3118074"/>
                </a:moveTo>
                <a:lnTo>
                  <a:pt x="3046962" y="3138404"/>
                </a:lnTo>
                <a:lnTo>
                  <a:pt x="3122897" y="3214337"/>
                </a:lnTo>
                <a:lnTo>
                  <a:pt x="3046962" y="3290270"/>
                </a:lnTo>
                <a:lnTo>
                  <a:pt x="3067291" y="3310598"/>
                </a:lnTo>
                <a:lnTo>
                  <a:pt x="3142629" y="3234665"/>
                </a:lnTo>
                <a:lnTo>
                  <a:pt x="3218565" y="3310598"/>
                </a:lnTo>
                <a:lnTo>
                  <a:pt x="3238894" y="3290270"/>
                </a:lnTo>
                <a:lnTo>
                  <a:pt x="3162958" y="3214337"/>
                </a:lnTo>
                <a:lnTo>
                  <a:pt x="3238894" y="3138404"/>
                </a:lnTo>
                <a:lnTo>
                  <a:pt x="3218565" y="3118074"/>
                </a:lnTo>
                <a:lnTo>
                  <a:pt x="3142629" y="3194008"/>
                </a:lnTo>
                <a:close/>
                <a:moveTo>
                  <a:pt x="2464596" y="3118074"/>
                </a:moveTo>
                <a:lnTo>
                  <a:pt x="2444267" y="3138404"/>
                </a:lnTo>
                <a:lnTo>
                  <a:pt x="2520203" y="3214337"/>
                </a:lnTo>
                <a:lnTo>
                  <a:pt x="2444267" y="3290270"/>
                </a:lnTo>
                <a:lnTo>
                  <a:pt x="2464596" y="3310598"/>
                </a:lnTo>
                <a:lnTo>
                  <a:pt x="2540532" y="3234665"/>
                </a:lnTo>
                <a:lnTo>
                  <a:pt x="2616466" y="3310598"/>
                </a:lnTo>
                <a:lnTo>
                  <a:pt x="2636795" y="3290270"/>
                </a:lnTo>
                <a:lnTo>
                  <a:pt x="2560861" y="3214337"/>
                </a:lnTo>
                <a:lnTo>
                  <a:pt x="2636795" y="3138404"/>
                </a:lnTo>
                <a:lnTo>
                  <a:pt x="2616466" y="3118074"/>
                </a:lnTo>
                <a:lnTo>
                  <a:pt x="2540532" y="3194008"/>
                </a:lnTo>
                <a:close/>
                <a:moveTo>
                  <a:pt x="657116" y="3118074"/>
                </a:moveTo>
                <a:lnTo>
                  <a:pt x="636787" y="3138404"/>
                </a:lnTo>
                <a:lnTo>
                  <a:pt x="712721" y="3214337"/>
                </a:lnTo>
                <a:lnTo>
                  <a:pt x="636787" y="3289673"/>
                </a:lnTo>
                <a:lnTo>
                  <a:pt x="657116" y="3310001"/>
                </a:lnTo>
                <a:lnTo>
                  <a:pt x="733050" y="3234068"/>
                </a:lnTo>
                <a:lnTo>
                  <a:pt x="808984" y="3310001"/>
                </a:lnTo>
                <a:lnTo>
                  <a:pt x="829313" y="3289673"/>
                </a:lnTo>
                <a:lnTo>
                  <a:pt x="753379" y="3214337"/>
                </a:lnTo>
                <a:lnTo>
                  <a:pt x="829313" y="3138404"/>
                </a:lnTo>
                <a:lnTo>
                  <a:pt x="808984" y="3118074"/>
                </a:lnTo>
                <a:lnTo>
                  <a:pt x="733050" y="3194008"/>
                </a:lnTo>
                <a:close/>
                <a:moveTo>
                  <a:pt x="8489086" y="3117477"/>
                </a:moveTo>
                <a:lnTo>
                  <a:pt x="8468757" y="3137805"/>
                </a:lnTo>
                <a:lnTo>
                  <a:pt x="8544691" y="3213739"/>
                </a:lnTo>
                <a:lnTo>
                  <a:pt x="8468757" y="3289673"/>
                </a:lnTo>
                <a:lnTo>
                  <a:pt x="8489086" y="3310001"/>
                </a:lnTo>
                <a:lnTo>
                  <a:pt x="8565020" y="3234068"/>
                </a:lnTo>
                <a:lnTo>
                  <a:pt x="8640954" y="3310001"/>
                </a:lnTo>
                <a:lnTo>
                  <a:pt x="8661283" y="3289673"/>
                </a:lnTo>
                <a:lnTo>
                  <a:pt x="8585349" y="3213739"/>
                </a:lnTo>
                <a:lnTo>
                  <a:pt x="8661283" y="3137805"/>
                </a:lnTo>
                <a:lnTo>
                  <a:pt x="8640954" y="3117477"/>
                </a:lnTo>
                <a:lnTo>
                  <a:pt x="8565020" y="3193410"/>
                </a:lnTo>
                <a:close/>
                <a:moveTo>
                  <a:pt x="6078921" y="3117477"/>
                </a:moveTo>
                <a:lnTo>
                  <a:pt x="6058592" y="3137805"/>
                </a:lnTo>
                <a:lnTo>
                  <a:pt x="6134526" y="3213739"/>
                </a:lnTo>
                <a:lnTo>
                  <a:pt x="6058592" y="3289673"/>
                </a:lnTo>
                <a:lnTo>
                  <a:pt x="6078921" y="3310001"/>
                </a:lnTo>
                <a:lnTo>
                  <a:pt x="6154855" y="3234068"/>
                </a:lnTo>
                <a:lnTo>
                  <a:pt x="6230789" y="3310001"/>
                </a:lnTo>
                <a:lnTo>
                  <a:pt x="6251118" y="3289673"/>
                </a:lnTo>
                <a:lnTo>
                  <a:pt x="6175184" y="3213739"/>
                </a:lnTo>
                <a:lnTo>
                  <a:pt x="6251118" y="3137805"/>
                </a:lnTo>
                <a:lnTo>
                  <a:pt x="6230789" y="3117477"/>
                </a:lnTo>
                <a:lnTo>
                  <a:pt x="6154855" y="3193410"/>
                </a:lnTo>
                <a:close/>
                <a:moveTo>
                  <a:pt x="3669354" y="3117477"/>
                </a:moveTo>
                <a:lnTo>
                  <a:pt x="3649025" y="3137805"/>
                </a:lnTo>
                <a:lnTo>
                  <a:pt x="3724959" y="3213739"/>
                </a:lnTo>
                <a:lnTo>
                  <a:pt x="3649025" y="3289673"/>
                </a:lnTo>
                <a:lnTo>
                  <a:pt x="3669354" y="3310001"/>
                </a:lnTo>
                <a:lnTo>
                  <a:pt x="3745288" y="3234068"/>
                </a:lnTo>
                <a:lnTo>
                  <a:pt x="3821222" y="3310001"/>
                </a:lnTo>
                <a:lnTo>
                  <a:pt x="3841551" y="3289673"/>
                </a:lnTo>
                <a:lnTo>
                  <a:pt x="3765617" y="3213739"/>
                </a:lnTo>
                <a:lnTo>
                  <a:pt x="3841551" y="3137805"/>
                </a:lnTo>
                <a:lnTo>
                  <a:pt x="3821222" y="3117477"/>
                </a:lnTo>
                <a:lnTo>
                  <a:pt x="3745288" y="3193410"/>
                </a:lnTo>
                <a:close/>
                <a:moveTo>
                  <a:pt x="1861902" y="3117477"/>
                </a:moveTo>
                <a:lnTo>
                  <a:pt x="1841571" y="3137805"/>
                </a:lnTo>
                <a:lnTo>
                  <a:pt x="1917507" y="3213739"/>
                </a:lnTo>
                <a:lnTo>
                  <a:pt x="1841571" y="3289673"/>
                </a:lnTo>
                <a:lnTo>
                  <a:pt x="1861902" y="3310001"/>
                </a:lnTo>
                <a:lnTo>
                  <a:pt x="1937836" y="3234068"/>
                </a:lnTo>
                <a:lnTo>
                  <a:pt x="2013770" y="3310001"/>
                </a:lnTo>
                <a:lnTo>
                  <a:pt x="2034099" y="3289673"/>
                </a:lnTo>
                <a:lnTo>
                  <a:pt x="1958165" y="3213739"/>
                </a:lnTo>
                <a:lnTo>
                  <a:pt x="2034099" y="3137805"/>
                </a:lnTo>
                <a:lnTo>
                  <a:pt x="2013770" y="3117477"/>
                </a:lnTo>
                <a:lnTo>
                  <a:pt x="1937836" y="3193410"/>
                </a:lnTo>
                <a:close/>
                <a:moveTo>
                  <a:pt x="1259804" y="3092365"/>
                </a:moveTo>
                <a:lnTo>
                  <a:pt x="1335738" y="3168298"/>
                </a:lnTo>
                <a:lnTo>
                  <a:pt x="1411673" y="3092365"/>
                </a:lnTo>
                <a:lnTo>
                  <a:pt x="1457711" y="3138404"/>
                </a:lnTo>
                <a:lnTo>
                  <a:pt x="1381179" y="3214338"/>
                </a:lnTo>
                <a:lnTo>
                  <a:pt x="1457113" y="3290272"/>
                </a:lnTo>
                <a:lnTo>
                  <a:pt x="1411076" y="3336311"/>
                </a:lnTo>
                <a:lnTo>
                  <a:pt x="1335140" y="3260376"/>
                </a:lnTo>
                <a:lnTo>
                  <a:pt x="1259804" y="3335712"/>
                </a:lnTo>
                <a:lnTo>
                  <a:pt x="1213767" y="3289674"/>
                </a:lnTo>
                <a:lnTo>
                  <a:pt x="1289699" y="3213739"/>
                </a:lnTo>
                <a:lnTo>
                  <a:pt x="1213767" y="3138404"/>
                </a:lnTo>
                <a:close/>
                <a:moveTo>
                  <a:pt x="55023" y="3092365"/>
                </a:moveTo>
                <a:lnTo>
                  <a:pt x="130957" y="3168298"/>
                </a:lnTo>
                <a:lnTo>
                  <a:pt x="206891" y="3092365"/>
                </a:lnTo>
                <a:lnTo>
                  <a:pt x="252930" y="3138404"/>
                </a:lnTo>
                <a:lnTo>
                  <a:pt x="176996" y="3214338"/>
                </a:lnTo>
                <a:lnTo>
                  <a:pt x="252930" y="3290272"/>
                </a:lnTo>
                <a:lnTo>
                  <a:pt x="206891" y="3336311"/>
                </a:lnTo>
                <a:lnTo>
                  <a:pt x="130957" y="3260376"/>
                </a:lnTo>
                <a:lnTo>
                  <a:pt x="55023" y="3335712"/>
                </a:lnTo>
                <a:lnTo>
                  <a:pt x="8984" y="3289674"/>
                </a:lnTo>
                <a:lnTo>
                  <a:pt x="84918" y="3213739"/>
                </a:lnTo>
                <a:lnTo>
                  <a:pt x="8984" y="3138404"/>
                </a:lnTo>
                <a:close/>
                <a:moveTo>
                  <a:pt x="10295963" y="3091766"/>
                </a:moveTo>
                <a:lnTo>
                  <a:pt x="10371897" y="3167699"/>
                </a:lnTo>
                <a:lnTo>
                  <a:pt x="10447831" y="3091766"/>
                </a:lnTo>
                <a:lnTo>
                  <a:pt x="10493870" y="3137805"/>
                </a:lnTo>
                <a:lnTo>
                  <a:pt x="10417936" y="3213739"/>
                </a:lnTo>
                <a:lnTo>
                  <a:pt x="10493870" y="3289673"/>
                </a:lnTo>
                <a:lnTo>
                  <a:pt x="10447831" y="3335712"/>
                </a:lnTo>
                <a:lnTo>
                  <a:pt x="10371897" y="3259778"/>
                </a:lnTo>
                <a:lnTo>
                  <a:pt x="10295963" y="3335712"/>
                </a:lnTo>
                <a:lnTo>
                  <a:pt x="10249924" y="3289673"/>
                </a:lnTo>
                <a:lnTo>
                  <a:pt x="10325858" y="3213739"/>
                </a:lnTo>
                <a:lnTo>
                  <a:pt x="10249924" y="3137805"/>
                </a:lnTo>
                <a:close/>
                <a:moveTo>
                  <a:pt x="9693272" y="3091766"/>
                </a:moveTo>
                <a:lnTo>
                  <a:pt x="9769206" y="3167699"/>
                </a:lnTo>
                <a:lnTo>
                  <a:pt x="9845140" y="3091766"/>
                </a:lnTo>
                <a:lnTo>
                  <a:pt x="9891180" y="3137805"/>
                </a:lnTo>
                <a:lnTo>
                  <a:pt x="9815245" y="3213739"/>
                </a:lnTo>
                <a:lnTo>
                  <a:pt x="9891180" y="3289673"/>
                </a:lnTo>
                <a:lnTo>
                  <a:pt x="9845140" y="3335712"/>
                </a:lnTo>
                <a:lnTo>
                  <a:pt x="9769206" y="3259778"/>
                </a:lnTo>
                <a:lnTo>
                  <a:pt x="9693272" y="3335712"/>
                </a:lnTo>
                <a:lnTo>
                  <a:pt x="9647233" y="3289673"/>
                </a:lnTo>
                <a:lnTo>
                  <a:pt x="9723167" y="3213739"/>
                </a:lnTo>
                <a:lnTo>
                  <a:pt x="9647233" y="3137805"/>
                </a:lnTo>
                <a:close/>
                <a:moveTo>
                  <a:pt x="9091777" y="3091766"/>
                </a:moveTo>
                <a:lnTo>
                  <a:pt x="9167711" y="3167699"/>
                </a:lnTo>
                <a:lnTo>
                  <a:pt x="9243645" y="3091766"/>
                </a:lnTo>
                <a:lnTo>
                  <a:pt x="9289684" y="3137805"/>
                </a:lnTo>
                <a:lnTo>
                  <a:pt x="9213750" y="3213739"/>
                </a:lnTo>
                <a:lnTo>
                  <a:pt x="9289684" y="3289673"/>
                </a:lnTo>
                <a:lnTo>
                  <a:pt x="9243645" y="3335712"/>
                </a:lnTo>
                <a:lnTo>
                  <a:pt x="9167711" y="3259778"/>
                </a:lnTo>
                <a:lnTo>
                  <a:pt x="9091777" y="3335712"/>
                </a:lnTo>
                <a:lnTo>
                  <a:pt x="9045738" y="3289673"/>
                </a:lnTo>
                <a:lnTo>
                  <a:pt x="9121672" y="3213739"/>
                </a:lnTo>
                <a:lnTo>
                  <a:pt x="9045738" y="3137805"/>
                </a:lnTo>
                <a:close/>
                <a:moveTo>
                  <a:pt x="8488488" y="3091766"/>
                </a:moveTo>
                <a:lnTo>
                  <a:pt x="8564422" y="3167699"/>
                </a:lnTo>
                <a:lnTo>
                  <a:pt x="8640356" y="3091766"/>
                </a:lnTo>
                <a:lnTo>
                  <a:pt x="8686396" y="3137805"/>
                </a:lnTo>
                <a:lnTo>
                  <a:pt x="8610461" y="3213739"/>
                </a:lnTo>
                <a:lnTo>
                  <a:pt x="8686396" y="3289673"/>
                </a:lnTo>
                <a:lnTo>
                  <a:pt x="8640356" y="3335712"/>
                </a:lnTo>
                <a:lnTo>
                  <a:pt x="8564422" y="3259778"/>
                </a:lnTo>
                <a:lnTo>
                  <a:pt x="8488488" y="3335712"/>
                </a:lnTo>
                <a:lnTo>
                  <a:pt x="8442449" y="3289673"/>
                </a:lnTo>
                <a:lnTo>
                  <a:pt x="8518383" y="3213739"/>
                </a:lnTo>
                <a:lnTo>
                  <a:pt x="8442449" y="3137805"/>
                </a:lnTo>
                <a:close/>
                <a:moveTo>
                  <a:pt x="7886396" y="3091766"/>
                </a:moveTo>
                <a:lnTo>
                  <a:pt x="7962330" y="3167699"/>
                </a:lnTo>
                <a:lnTo>
                  <a:pt x="8038264" y="3091766"/>
                </a:lnTo>
                <a:lnTo>
                  <a:pt x="8084303" y="3137805"/>
                </a:lnTo>
                <a:lnTo>
                  <a:pt x="8008369" y="3213739"/>
                </a:lnTo>
                <a:lnTo>
                  <a:pt x="8084303" y="3289673"/>
                </a:lnTo>
                <a:lnTo>
                  <a:pt x="8038264" y="3335712"/>
                </a:lnTo>
                <a:lnTo>
                  <a:pt x="7962330" y="3259778"/>
                </a:lnTo>
                <a:lnTo>
                  <a:pt x="7886396" y="3335712"/>
                </a:lnTo>
                <a:lnTo>
                  <a:pt x="7840357" y="3289673"/>
                </a:lnTo>
                <a:lnTo>
                  <a:pt x="7916291" y="3213739"/>
                </a:lnTo>
                <a:lnTo>
                  <a:pt x="7840357" y="3137805"/>
                </a:lnTo>
                <a:close/>
                <a:moveTo>
                  <a:pt x="7283705" y="3091766"/>
                </a:moveTo>
                <a:lnTo>
                  <a:pt x="7359639" y="3167699"/>
                </a:lnTo>
                <a:lnTo>
                  <a:pt x="7435573" y="3091766"/>
                </a:lnTo>
                <a:lnTo>
                  <a:pt x="7481613" y="3137805"/>
                </a:lnTo>
                <a:lnTo>
                  <a:pt x="7405678" y="3213739"/>
                </a:lnTo>
                <a:lnTo>
                  <a:pt x="7481613" y="3289673"/>
                </a:lnTo>
                <a:lnTo>
                  <a:pt x="7435573" y="3335712"/>
                </a:lnTo>
                <a:lnTo>
                  <a:pt x="7359639" y="3259778"/>
                </a:lnTo>
                <a:lnTo>
                  <a:pt x="7283705" y="3335712"/>
                </a:lnTo>
                <a:lnTo>
                  <a:pt x="7237666" y="3289673"/>
                </a:lnTo>
                <a:lnTo>
                  <a:pt x="7313600" y="3213739"/>
                </a:lnTo>
                <a:lnTo>
                  <a:pt x="7237666" y="3137805"/>
                </a:lnTo>
                <a:close/>
                <a:moveTo>
                  <a:pt x="6681612" y="3091766"/>
                </a:moveTo>
                <a:lnTo>
                  <a:pt x="6757546" y="3167699"/>
                </a:lnTo>
                <a:lnTo>
                  <a:pt x="6833480" y="3091766"/>
                </a:lnTo>
                <a:lnTo>
                  <a:pt x="6879519" y="3137805"/>
                </a:lnTo>
                <a:lnTo>
                  <a:pt x="6803585" y="3213739"/>
                </a:lnTo>
                <a:lnTo>
                  <a:pt x="6879519" y="3289673"/>
                </a:lnTo>
                <a:lnTo>
                  <a:pt x="6833480" y="3335712"/>
                </a:lnTo>
                <a:lnTo>
                  <a:pt x="6757546" y="3259778"/>
                </a:lnTo>
                <a:lnTo>
                  <a:pt x="6681612" y="3335712"/>
                </a:lnTo>
                <a:lnTo>
                  <a:pt x="6635573" y="3289673"/>
                </a:lnTo>
                <a:lnTo>
                  <a:pt x="6711507" y="3213739"/>
                </a:lnTo>
                <a:lnTo>
                  <a:pt x="6635573" y="3137805"/>
                </a:lnTo>
                <a:close/>
                <a:moveTo>
                  <a:pt x="6078921" y="3091766"/>
                </a:moveTo>
                <a:lnTo>
                  <a:pt x="6154855" y="3167699"/>
                </a:lnTo>
                <a:lnTo>
                  <a:pt x="6230789" y="3091766"/>
                </a:lnTo>
                <a:lnTo>
                  <a:pt x="6276829" y="3137805"/>
                </a:lnTo>
                <a:lnTo>
                  <a:pt x="6200894" y="3213739"/>
                </a:lnTo>
                <a:lnTo>
                  <a:pt x="6276829" y="3289673"/>
                </a:lnTo>
                <a:lnTo>
                  <a:pt x="6230789" y="3335712"/>
                </a:lnTo>
                <a:lnTo>
                  <a:pt x="6154855" y="3259778"/>
                </a:lnTo>
                <a:lnTo>
                  <a:pt x="6078921" y="3335712"/>
                </a:lnTo>
                <a:lnTo>
                  <a:pt x="6032882" y="3289673"/>
                </a:lnTo>
                <a:lnTo>
                  <a:pt x="6108816" y="3213739"/>
                </a:lnTo>
                <a:lnTo>
                  <a:pt x="6032882" y="3137805"/>
                </a:lnTo>
                <a:close/>
                <a:moveTo>
                  <a:pt x="5476828" y="3091766"/>
                </a:moveTo>
                <a:lnTo>
                  <a:pt x="5552762" y="3167699"/>
                </a:lnTo>
                <a:lnTo>
                  <a:pt x="5628697" y="3091766"/>
                </a:lnTo>
                <a:lnTo>
                  <a:pt x="5674735" y="3137805"/>
                </a:lnTo>
                <a:lnTo>
                  <a:pt x="5598801" y="3213739"/>
                </a:lnTo>
                <a:lnTo>
                  <a:pt x="5674735" y="3289673"/>
                </a:lnTo>
                <a:lnTo>
                  <a:pt x="5628099" y="3335712"/>
                </a:lnTo>
                <a:lnTo>
                  <a:pt x="5552164" y="3259778"/>
                </a:lnTo>
                <a:lnTo>
                  <a:pt x="5476828" y="3335712"/>
                </a:lnTo>
                <a:lnTo>
                  <a:pt x="5430789" y="3289673"/>
                </a:lnTo>
                <a:lnTo>
                  <a:pt x="5506723" y="3213739"/>
                </a:lnTo>
                <a:lnTo>
                  <a:pt x="5430789" y="3137805"/>
                </a:lnTo>
                <a:close/>
                <a:moveTo>
                  <a:pt x="4874137" y="3091766"/>
                </a:moveTo>
                <a:lnTo>
                  <a:pt x="4950071" y="3167699"/>
                </a:lnTo>
                <a:lnTo>
                  <a:pt x="5026005" y="3091766"/>
                </a:lnTo>
                <a:lnTo>
                  <a:pt x="5072044" y="3137805"/>
                </a:lnTo>
                <a:lnTo>
                  <a:pt x="4996110" y="3213739"/>
                </a:lnTo>
                <a:lnTo>
                  <a:pt x="5072044" y="3289673"/>
                </a:lnTo>
                <a:lnTo>
                  <a:pt x="5026005" y="3335712"/>
                </a:lnTo>
                <a:lnTo>
                  <a:pt x="4950071" y="3259778"/>
                </a:lnTo>
                <a:lnTo>
                  <a:pt x="4874137" y="3335712"/>
                </a:lnTo>
                <a:lnTo>
                  <a:pt x="4828098" y="3289673"/>
                </a:lnTo>
                <a:lnTo>
                  <a:pt x="4904032" y="3213739"/>
                </a:lnTo>
                <a:lnTo>
                  <a:pt x="4828098" y="3137805"/>
                </a:lnTo>
                <a:close/>
                <a:moveTo>
                  <a:pt x="4272044" y="3091766"/>
                </a:moveTo>
                <a:lnTo>
                  <a:pt x="4347978" y="3167699"/>
                </a:lnTo>
                <a:lnTo>
                  <a:pt x="4423913" y="3091766"/>
                </a:lnTo>
                <a:lnTo>
                  <a:pt x="4469951" y="3137805"/>
                </a:lnTo>
                <a:lnTo>
                  <a:pt x="4394017" y="3213739"/>
                </a:lnTo>
                <a:lnTo>
                  <a:pt x="4469951" y="3289673"/>
                </a:lnTo>
                <a:lnTo>
                  <a:pt x="4423913" y="3335712"/>
                </a:lnTo>
                <a:lnTo>
                  <a:pt x="4347978" y="3259778"/>
                </a:lnTo>
                <a:lnTo>
                  <a:pt x="4272044" y="3335712"/>
                </a:lnTo>
                <a:lnTo>
                  <a:pt x="4226005" y="3289673"/>
                </a:lnTo>
                <a:lnTo>
                  <a:pt x="4301939" y="3213739"/>
                </a:lnTo>
                <a:lnTo>
                  <a:pt x="4226005" y="3137805"/>
                </a:lnTo>
                <a:close/>
                <a:moveTo>
                  <a:pt x="3668756" y="3091766"/>
                </a:moveTo>
                <a:lnTo>
                  <a:pt x="3744690" y="3167699"/>
                </a:lnTo>
                <a:lnTo>
                  <a:pt x="3820624" y="3091766"/>
                </a:lnTo>
                <a:lnTo>
                  <a:pt x="3866663" y="3137805"/>
                </a:lnTo>
                <a:lnTo>
                  <a:pt x="3790729" y="3213739"/>
                </a:lnTo>
                <a:lnTo>
                  <a:pt x="3866663" y="3289673"/>
                </a:lnTo>
                <a:lnTo>
                  <a:pt x="3820624" y="3335712"/>
                </a:lnTo>
                <a:lnTo>
                  <a:pt x="3744690" y="3259778"/>
                </a:lnTo>
                <a:lnTo>
                  <a:pt x="3668756" y="3335712"/>
                </a:lnTo>
                <a:lnTo>
                  <a:pt x="3622717" y="3289673"/>
                </a:lnTo>
                <a:lnTo>
                  <a:pt x="3698651" y="3213739"/>
                </a:lnTo>
                <a:lnTo>
                  <a:pt x="3622717" y="3137805"/>
                </a:lnTo>
                <a:close/>
                <a:moveTo>
                  <a:pt x="3067291" y="3091766"/>
                </a:moveTo>
                <a:lnTo>
                  <a:pt x="3143226" y="3167699"/>
                </a:lnTo>
                <a:lnTo>
                  <a:pt x="3219163" y="3091766"/>
                </a:lnTo>
                <a:lnTo>
                  <a:pt x="3265201" y="3137805"/>
                </a:lnTo>
                <a:lnTo>
                  <a:pt x="3189266" y="3213739"/>
                </a:lnTo>
                <a:lnTo>
                  <a:pt x="3265201" y="3289673"/>
                </a:lnTo>
                <a:lnTo>
                  <a:pt x="3218565" y="3335712"/>
                </a:lnTo>
                <a:lnTo>
                  <a:pt x="3142629" y="3259778"/>
                </a:lnTo>
                <a:lnTo>
                  <a:pt x="3067291" y="3335712"/>
                </a:lnTo>
                <a:lnTo>
                  <a:pt x="3021252" y="3289673"/>
                </a:lnTo>
                <a:lnTo>
                  <a:pt x="3097187" y="3213739"/>
                </a:lnTo>
                <a:lnTo>
                  <a:pt x="3021252" y="3137805"/>
                </a:lnTo>
                <a:close/>
                <a:moveTo>
                  <a:pt x="2464596" y="3091766"/>
                </a:moveTo>
                <a:lnTo>
                  <a:pt x="2540532" y="3167699"/>
                </a:lnTo>
                <a:lnTo>
                  <a:pt x="2616466" y="3091766"/>
                </a:lnTo>
                <a:lnTo>
                  <a:pt x="2662506" y="3137805"/>
                </a:lnTo>
                <a:lnTo>
                  <a:pt x="2586571" y="3213739"/>
                </a:lnTo>
                <a:lnTo>
                  <a:pt x="2662506" y="3289673"/>
                </a:lnTo>
                <a:lnTo>
                  <a:pt x="2616466" y="3335712"/>
                </a:lnTo>
                <a:lnTo>
                  <a:pt x="2540532" y="3259778"/>
                </a:lnTo>
                <a:lnTo>
                  <a:pt x="2464596" y="3335712"/>
                </a:lnTo>
                <a:lnTo>
                  <a:pt x="2418557" y="3289673"/>
                </a:lnTo>
                <a:lnTo>
                  <a:pt x="2494492" y="3213739"/>
                </a:lnTo>
                <a:lnTo>
                  <a:pt x="2418557" y="3137805"/>
                </a:lnTo>
                <a:close/>
                <a:moveTo>
                  <a:pt x="1861902" y="3091766"/>
                </a:moveTo>
                <a:lnTo>
                  <a:pt x="1937836" y="3167699"/>
                </a:lnTo>
                <a:lnTo>
                  <a:pt x="2013770" y="3091766"/>
                </a:lnTo>
                <a:lnTo>
                  <a:pt x="2059809" y="3137805"/>
                </a:lnTo>
                <a:lnTo>
                  <a:pt x="1983875" y="3213739"/>
                </a:lnTo>
                <a:lnTo>
                  <a:pt x="2059809" y="3289673"/>
                </a:lnTo>
                <a:lnTo>
                  <a:pt x="2013770" y="3335712"/>
                </a:lnTo>
                <a:lnTo>
                  <a:pt x="1937836" y="3259778"/>
                </a:lnTo>
                <a:lnTo>
                  <a:pt x="1861902" y="3335712"/>
                </a:lnTo>
                <a:lnTo>
                  <a:pt x="1815861" y="3289673"/>
                </a:lnTo>
                <a:lnTo>
                  <a:pt x="1891797" y="3213739"/>
                </a:lnTo>
                <a:lnTo>
                  <a:pt x="1815861" y="3137805"/>
                </a:lnTo>
                <a:close/>
                <a:moveTo>
                  <a:pt x="657116" y="3091766"/>
                </a:moveTo>
                <a:lnTo>
                  <a:pt x="733050" y="3167699"/>
                </a:lnTo>
                <a:lnTo>
                  <a:pt x="808984" y="3091766"/>
                </a:lnTo>
                <a:lnTo>
                  <a:pt x="855023" y="3137805"/>
                </a:lnTo>
                <a:lnTo>
                  <a:pt x="779089" y="3213739"/>
                </a:lnTo>
                <a:lnTo>
                  <a:pt x="855023" y="3289673"/>
                </a:lnTo>
                <a:lnTo>
                  <a:pt x="808984" y="3335712"/>
                </a:lnTo>
                <a:lnTo>
                  <a:pt x="733050" y="3259778"/>
                </a:lnTo>
                <a:lnTo>
                  <a:pt x="657116" y="3335712"/>
                </a:lnTo>
                <a:lnTo>
                  <a:pt x="611077" y="3289673"/>
                </a:lnTo>
                <a:lnTo>
                  <a:pt x="687011" y="3213739"/>
                </a:lnTo>
                <a:lnTo>
                  <a:pt x="611077" y="3137805"/>
                </a:lnTo>
                <a:close/>
                <a:moveTo>
                  <a:pt x="10348579" y="2643340"/>
                </a:moveTo>
                <a:lnTo>
                  <a:pt x="10395813" y="2643340"/>
                </a:lnTo>
                <a:lnTo>
                  <a:pt x="10395813" y="2750364"/>
                </a:lnTo>
                <a:lnTo>
                  <a:pt x="10502838" y="2750364"/>
                </a:lnTo>
                <a:lnTo>
                  <a:pt x="10502838" y="2797000"/>
                </a:lnTo>
                <a:lnTo>
                  <a:pt x="10395813" y="2797000"/>
                </a:lnTo>
                <a:lnTo>
                  <a:pt x="10395813" y="2904026"/>
                </a:lnTo>
                <a:lnTo>
                  <a:pt x="10348579" y="2904026"/>
                </a:lnTo>
                <a:lnTo>
                  <a:pt x="10348579" y="2797000"/>
                </a:lnTo>
                <a:lnTo>
                  <a:pt x="10241553" y="2797000"/>
                </a:lnTo>
                <a:lnTo>
                  <a:pt x="10241553" y="2750364"/>
                </a:lnTo>
                <a:lnTo>
                  <a:pt x="10348579" y="2750364"/>
                </a:lnTo>
                <a:close/>
                <a:moveTo>
                  <a:pt x="9746486" y="2643340"/>
                </a:moveTo>
                <a:lnTo>
                  <a:pt x="9793123" y="2643340"/>
                </a:lnTo>
                <a:lnTo>
                  <a:pt x="9793123" y="2750364"/>
                </a:lnTo>
                <a:lnTo>
                  <a:pt x="9900148" y="2750364"/>
                </a:lnTo>
                <a:lnTo>
                  <a:pt x="9900148" y="2797000"/>
                </a:lnTo>
                <a:lnTo>
                  <a:pt x="9793123" y="2797000"/>
                </a:lnTo>
                <a:lnTo>
                  <a:pt x="9793123" y="2904026"/>
                </a:lnTo>
                <a:lnTo>
                  <a:pt x="9746486" y="2904026"/>
                </a:lnTo>
                <a:lnTo>
                  <a:pt x="9746486" y="2797000"/>
                </a:lnTo>
                <a:lnTo>
                  <a:pt x="9639460" y="2797000"/>
                </a:lnTo>
                <a:lnTo>
                  <a:pt x="9639460" y="2750364"/>
                </a:lnTo>
                <a:lnTo>
                  <a:pt x="9746486" y="2750364"/>
                </a:lnTo>
                <a:close/>
                <a:moveTo>
                  <a:pt x="9143796" y="2643340"/>
                </a:moveTo>
                <a:lnTo>
                  <a:pt x="9191030" y="2643340"/>
                </a:lnTo>
                <a:lnTo>
                  <a:pt x="9191030" y="2750364"/>
                </a:lnTo>
                <a:lnTo>
                  <a:pt x="9298055" y="2750364"/>
                </a:lnTo>
                <a:lnTo>
                  <a:pt x="9298055" y="2797000"/>
                </a:lnTo>
                <a:lnTo>
                  <a:pt x="9191030" y="2797000"/>
                </a:lnTo>
                <a:lnTo>
                  <a:pt x="9191030" y="2904026"/>
                </a:lnTo>
                <a:lnTo>
                  <a:pt x="9143796" y="2904026"/>
                </a:lnTo>
                <a:lnTo>
                  <a:pt x="9143796" y="2797000"/>
                </a:lnTo>
                <a:lnTo>
                  <a:pt x="9036770" y="2797000"/>
                </a:lnTo>
                <a:lnTo>
                  <a:pt x="9036770" y="2750364"/>
                </a:lnTo>
                <a:lnTo>
                  <a:pt x="9143796" y="2750364"/>
                </a:lnTo>
                <a:close/>
                <a:moveTo>
                  <a:pt x="8541105" y="2643340"/>
                </a:moveTo>
                <a:lnTo>
                  <a:pt x="8588339" y="2643340"/>
                </a:lnTo>
                <a:lnTo>
                  <a:pt x="8588339" y="2750364"/>
                </a:lnTo>
                <a:lnTo>
                  <a:pt x="8695365" y="2750364"/>
                </a:lnTo>
                <a:lnTo>
                  <a:pt x="8695365" y="2797000"/>
                </a:lnTo>
                <a:lnTo>
                  <a:pt x="8588339" y="2797000"/>
                </a:lnTo>
                <a:lnTo>
                  <a:pt x="8588339" y="2904026"/>
                </a:lnTo>
                <a:lnTo>
                  <a:pt x="8541105" y="2904026"/>
                </a:lnTo>
                <a:lnTo>
                  <a:pt x="8541105" y="2797000"/>
                </a:lnTo>
                <a:lnTo>
                  <a:pt x="8434079" y="2797000"/>
                </a:lnTo>
                <a:lnTo>
                  <a:pt x="8434079" y="2750364"/>
                </a:lnTo>
                <a:lnTo>
                  <a:pt x="8541105" y="2750364"/>
                </a:lnTo>
                <a:close/>
                <a:moveTo>
                  <a:pt x="7939012" y="2643340"/>
                </a:moveTo>
                <a:lnTo>
                  <a:pt x="7985648" y="2643340"/>
                </a:lnTo>
                <a:lnTo>
                  <a:pt x="7985648" y="2750364"/>
                </a:lnTo>
                <a:lnTo>
                  <a:pt x="8092674" y="2750364"/>
                </a:lnTo>
                <a:lnTo>
                  <a:pt x="8092674" y="2797000"/>
                </a:lnTo>
                <a:lnTo>
                  <a:pt x="7985648" y="2797000"/>
                </a:lnTo>
                <a:lnTo>
                  <a:pt x="7985648" y="2904026"/>
                </a:lnTo>
                <a:lnTo>
                  <a:pt x="7939012" y="2904026"/>
                </a:lnTo>
                <a:lnTo>
                  <a:pt x="7939012" y="2797000"/>
                </a:lnTo>
                <a:lnTo>
                  <a:pt x="7831986" y="2797000"/>
                </a:lnTo>
                <a:lnTo>
                  <a:pt x="7831986" y="2750364"/>
                </a:lnTo>
                <a:lnTo>
                  <a:pt x="7939012" y="2750364"/>
                </a:lnTo>
                <a:close/>
                <a:moveTo>
                  <a:pt x="7336321" y="2643340"/>
                </a:moveTo>
                <a:lnTo>
                  <a:pt x="7383555" y="2643340"/>
                </a:lnTo>
                <a:lnTo>
                  <a:pt x="7383555" y="2750364"/>
                </a:lnTo>
                <a:lnTo>
                  <a:pt x="7490581" y="2750364"/>
                </a:lnTo>
                <a:lnTo>
                  <a:pt x="7490581" y="2797000"/>
                </a:lnTo>
                <a:lnTo>
                  <a:pt x="7383555" y="2797000"/>
                </a:lnTo>
                <a:lnTo>
                  <a:pt x="7383555" y="2904026"/>
                </a:lnTo>
                <a:lnTo>
                  <a:pt x="7336321" y="2904026"/>
                </a:lnTo>
                <a:lnTo>
                  <a:pt x="7336321" y="2797000"/>
                </a:lnTo>
                <a:lnTo>
                  <a:pt x="7229295" y="2797000"/>
                </a:lnTo>
                <a:lnTo>
                  <a:pt x="7229295" y="2750364"/>
                </a:lnTo>
                <a:lnTo>
                  <a:pt x="7336321" y="2750364"/>
                </a:lnTo>
                <a:close/>
                <a:moveTo>
                  <a:pt x="6734228" y="2643340"/>
                </a:moveTo>
                <a:lnTo>
                  <a:pt x="6780864" y="2643340"/>
                </a:lnTo>
                <a:lnTo>
                  <a:pt x="6780864" y="2750364"/>
                </a:lnTo>
                <a:lnTo>
                  <a:pt x="6887890" y="2750364"/>
                </a:lnTo>
                <a:lnTo>
                  <a:pt x="6887890" y="2797000"/>
                </a:lnTo>
                <a:lnTo>
                  <a:pt x="6780864" y="2797000"/>
                </a:lnTo>
                <a:lnTo>
                  <a:pt x="6780864" y="2904026"/>
                </a:lnTo>
                <a:lnTo>
                  <a:pt x="6734228" y="2904026"/>
                </a:lnTo>
                <a:lnTo>
                  <a:pt x="6734228" y="2797000"/>
                </a:lnTo>
                <a:lnTo>
                  <a:pt x="6627202" y="2797000"/>
                </a:lnTo>
                <a:lnTo>
                  <a:pt x="6627202" y="2750364"/>
                </a:lnTo>
                <a:lnTo>
                  <a:pt x="6734228" y="2750364"/>
                </a:lnTo>
                <a:close/>
                <a:moveTo>
                  <a:pt x="6131537" y="2643340"/>
                </a:moveTo>
                <a:lnTo>
                  <a:pt x="6178771" y="2643340"/>
                </a:lnTo>
                <a:lnTo>
                  <a:pt x="6178771" y="2750364"/>
                </a:lnTo>
                <a:lnTo>
                  <a:pt x="6285797" y="2750364"/>
                </a:lnTo>
                <a:lnTo>
                  <a:pt x="6285797" y="2797000"/>
                </a:lnTo>
                <a:lnTo>
                  <a:pt x="6178771" y="2797000"/>
                </a:lnTo>
                <a:lnTo>
                  <a:pt x="6178771" y="2904026"/>
                </a:lnTo>
                <a:lnTo>
                  <a:pt x="6131537" y="2904026"/>
                </a:lnTo>
                <a:lnTo>
                  <a:pt x="6131537" y="2797000"/>
                </a:lnTo>
                <a:lnTo>
                  <a:pt x="6024511" y="2797000"/>
                </a:lnTo>
                <a:lnTo>
                  <a:pt x="6024511" y="2750364"/>
                </a:lnTo>
                <a:lnTo>
                  <a:pt x="6131537" y="2750364"/>
                </a:lnTo>
                <a:close/>
                <a:moveTo>
                  <a:pt x="5528846" y="2643340"/>
                </a:moveTo>
                <a:lnTo>
                  <a:pt x="5576080" y="2643340"/>
                </a:lnTo>
                <a:lnTo>
                  <a:pt x="5576080" y="2750364"/>
                </a:lnTo>
                <a:lnTo>
                  <a:pt x="5683106" y="2750364"/>
                </a:lnTo>
                <a:lnTo>
                  <a:pt x="5683106" y="2797000"/>
                </a:lnTo>
                <a:lnTo>
                  <a:pt x="5576080" y="2797000"/>
                </a:lnTo>
                <a:lnTo>
                  <a:pt x="5576080" y="2904026"/>
                </a:lnTo>
                <a:lnTo>
                  <a:pt x="5528846" y="2904026"/>
                </a:lnTo>
                <a:lnTo>
                  <a:pt x="5528846" y="2797000"/>
                </a:lnTo>
                <a:lnTo>
                  <a:pt x="5421820" y="2797000"/>
                </a:lnTo>
                <a:lnTo>
                  <a:pt x="5421820" y="2750364"/>
                </a:lnTo>
                <a:lnTo>
                  <a:pt x="5528846" y="2750364"/>
                </a:lnTo>
                <a:close/>
                <a:moveTo>
                  <a:pt x="4926753" y="2643340"/>
                </a:moveTo>
                <a:lnTo>
                  <a:pt x="4973389" y="2643340"/>
                </a:lnTo>
                <a:lnTo>
                  <a:pt x="4973389" y="2750364"/>
                </a:lnTo>
                <a:lnTo>
                  <a:pt x="5080415" y="2750364"/>
                </a:lnTo>
                <a:lnTo>
                  <a:pt x="5080415" y="2797000"/>
                </a:lnTo>
                <a:lnTo>
                  <a:pt x="4973389" y="2797000"/>
                </a:lnTo>
                <a:lnTo>
                  <a:pt x="4973389" y="2904026"/>
                </a:lnTo>
                <a:lnTo>
                  <a:pt x="4926753" y="2904026"/>
                </a:lnTo>
                <a:lnTo>
                  <a:pt x="4926753" y="2797000"/>
                </a:lnTo>
                <a:lnTo>
                  <a:pt x="4819727" y="2797000"/>
                </a:lnTo>
                <a:lnTo>
                  <a:pt x="4819727" y="2750364"/>
                </a:lnTo>
                <a:lnTo>
                  <a:pt x="4926753" y="2750364"/>
                </a:lnTo>
                <a:close/>
                <a:moveTo>
                  <a:pt x="4324063" y="2643340"/>
                </a:moveTo>
                <a:lnTo>
                  <a:pt x="4371297" y="2643340"/>
                </a:lnTo>
                <a:lnTo>
                  <a:pt x="4371297" y="2750364"/>
                </a:lnTo>
                <a:lnTo>
                  <a:pt x="4478323" y="2750364"/>
                </a:lnTo>
                <a:lnTo>
                  <a:pt x="4478323" y="2797000"/>
                </a:lnTo>
                <a:lnTo>
                  <a:pt x="4371297" y="2797000"/>
                </a:lnTo>
                <a:lnTo>
                  <a:pt x="4371297" y="2904026"/>
                </a:lnTo>
                <a:lnTo>
                  <a:pt x="4324063" y="2904026"/>
                </a:lnTo>
                <a:lnTo>
                  <a:pt x="4324063" y="2797000"/>
                </a:lnTo>
                <a:lnTo>
                  <a:pt x="4217037" y="2797000"/>
                </a:lnTo>
                <a:lnTo>
                  <a:pt x="4217037" y="2750364"/>
                </a:lnTo>
                <a:lnTo>
                  <a:pt x="4324063" y="2750364"/>
                </a:lnTo>
                <a:close/>
                <a:moveTo>
                  <a:pt x="3721970" y="2643340"/>
                </a:moveTo>
                <a:lnTo>
                  <a:pt x="3768606" y="2643340"/>
                </a:lnTo>
                <a:lnTo>
                  <a:pt x="3768606" y="2750364"/>
                </a:lnTo>
                <a:lnTo>
                  <a:pt x="3875632" y="2750364"/>
                </a:lnTo>
                <a:lnTo>
                  <a:pt x="3875632" y="2797000"/>
                </a:lnTo>
                <a:lnTo>
                  <a:pt x="3768606" y="2797000"/>
                </a:lnTo>
                <a:lnTo>
                  <a:pt x="3768606" y="2904026"/>
                </a:lnTo>
                <a:lnTo>
                  <a:pt x="3721970" y="2904026"/>
                </a:lnTo>
                <a:lnTo>
                  <a:pt x="3721970" y="2797000"/>
                </a:lnTo>
                <a:lnTo>
                  <a:pt x="3614944" y="2797000"/>
                </a:lnTo>
                <a:lnTo>
                  <a:pt x="3614944" y="2750364"/>
                </a:lnTo>
                <a:lnTo>
                  <a:pt x="3721970" y="2750364"/>
                </a:lnTo>
                <a:close/>
                <a:moveTo>
                  <a:pt x="3119317" y="2643340"/>
                </a:moveTo>
                <a:lnTo>
                  <a:pt x="3166552" y="2643340"/>
                </a:lnTo>
                <a:lnTo>
                  <a:pt x="3166552" y="2750364"/>
                </a:lnTo>
                <a:lnTo>
                  <a:pt x="3273578" y="2750364"/>
                </a:lnTo>
                <a:lnTo>
                  <a:pt x="3273578" y="2797000"/>
                </a:lnTo>
                <a:lnTo>
                  <a:pt x="3166552" y="2797000"/>
                </a:lnTo>
                <a:lnTo>
                  <a:pt x="3166552" y="2904026"/>
                </a:lnTo>
                <a:lnTo>
                  <a:pt x="3119317" y="2904026"/>
                </a:lnTo>
                <a:lnTo>
                  <a:pt x="3119317" y="2797000"/>
                </a:lnTo>
                <a:lnTo>
                  <a:pt x="3012289" y="2797000"/>
                </a:lnTo>
                <a:lnTo>
                  <a:pt x="3012289" y="2750364"/>
                </a:lnTo>
                <a:lnTo>
                  <a:pt x="3119317" y="2750364"/>
                </a:lnTo>
                <a:close/>
                <a:moveTo>
                  <a:pt x="2516620" y="2643340"/>
                </a:moveTo>
                <a:lnTo>
                  <a:pt x="2563855" y="2643340"/>
                </a:lnTo>
                <a:lnTo>
                  <a:pt x="2563855" y="2750364"/>
                </a:lnTo>
                <a:lnTo>
                  <a:pt x="2670882" y="2750364"/>
                </a:lnTo>
                <a:lnTo>
                  <a:pt x="2670882" y="2797000"/>
                </a:lnTo>
                <a:lnTo>
                  <a:pt x="2563855" y="2797000"/>
                </a:lnTo>
                <a:lnTo>
                  <a:pt x="2563855" y="2904026"/>
                </a:lnTo>
                <a:lnTo>
                  <a:pt x="2516620" y="2904026"/>
                </a:lnTo>
                <a:lnTo>
                  <a:pt x="2516620" y="2797000"/>
                </a:lnTo>
                <a:lnTo>
                  <a:pt x="2409593" y="2797000"/>
                </a:lnTo>
                <a:lnTo>
                  <a:pt x="2409593" y="2750364"/>
                </a:lnTo>
                <a:lnTo>
                  <a:pt x="2516620" y="2750364"/>
                </a:lnTo>
                <a:close/>
                <a:moveTo>
                  <a:pt x="1914523" y="2643340"/>
                </a:moveTo>
                <a:lnTo>
                  <a:pt x="1961159" y="2643340"/>
                </a:lnTo>
                <a:lnTo>
                  <a:pt x="1961159" y="2750364"/>
                </a:lnTo>
                <a:lnTo>
                  <a:pt x="2068185" y="2750364"/>
                </a:lnTo>
                <a:lnTo>
                  <a:pt x="2068185" y="2797000"/>
                </a:lnTo>
                <a:lnTo>
                  <a:pt x="1961159" y="2797000"/>
                </a:lnTo>
                <a:lnTo>
                  <a:pt x="1961159" y="2904026"/>
                </a:lnTo>
                <a:lnTo>
                  <a:pt x="1914523" y="2904026"/>
                </a:lnTo>
                <a:lnTo>
                  <a:pt x="1914523" y="2797000"/>
                </a:lnTo>
                <a:lnTo>
                  <a:pt x="1807494" y="2797000"/>
                </a:lnTo>
                <a:lnTo>
                  <a:pt x="1807494" y="2750364"/>
                </a:lnTo>
                <a:lnTo>
                  <a:pt x="1914523" y="2750364"/>
                </a:lnTo>
                <a:close/>
                <a:moveTo>
                  <a:pt x="1311825" y="2643340"/>
                </a:moveTo>
                <a:lnTo>
                  <a:pt x="1359060" y="2643340"/>
                </a:lnTo>
                <a:lnTo>
                  <a:pt x="1359060" y="2750364"/>
                </a:lnTo>
                <a:lnTo>
                  <a:pt x="1466087" y="2750364"/>
                </a:lnTo>
                <a:lnTo>
                  <a:pt x="1466087" y="2797000"/>
                </a:lnTo>
                <a:lnTo>
                  <a:pt x="1359060" y="2797000"/>
                </a:lnTo>
                <a:lnTo>
                  <a:pt x="1359060" y="2904026"/>
                </a:lnTo>
                <a:lnTo>
                  <a:pt x="1311825" y="2904026"/>
                </a:lnTo>
                <a:lnTo>
                  <a:pt x="1311825" y="2797000"/>
                </a:lnTo>
                <a:lnTo>
                  <a:pt x="1204803" y="2797000"/>
                </a:lnTo>
                <a:lnTo>
                  <a:pt x="1204803" y="2750364"/>
                </a:lnTo>
                <a:lnTo>
                  <a:pt x="1311825" y="2750364"/>
                </a:lnTo>
                <a:close/>
                <a:moveTo>
                  <a:pt x="709736" y="2643340"/>
                </a:moveTo>
                <a:lnTo>
                  <a:pt x="756373" y="2643340"/>
                </a:lnTo>
                <a:lnTo>
                  <a:pt x="756373" y="2750364"/>
                </a:lnTo>
                <a:lnTo>
                  <a:pt x="863398" y="2750364"/>
                </a:lnTo>
                <a:lnTo>
                  <a:pt x="863398" y="2797000"/>
                </a:lnTo>
                <a:lnTo>
                  <a:pt x="756373" y="2797000"/>
                </a:lnTo>
                <a:lnTo>
                  <a:pt x="756373" y="2904026"/>
                </a:lnTo>
                <a:lnTo>
                  <a:pt x="709736" y="2904026"/>
                </a:lnTo>
                <a:lnTo>
                  <a:pt x="709736" y="2797000"/>
                </a:lnTo>
                <a:lnTo>
                  <a:pt x="602711" y="2797000"/>
                </a:lnTo>
                <a:lnTo>
                  <a:pt x="602711" y="2750364"/>
                </a:lnTo>
                <a:lnTo>
                  <a:pt x="709736" y="2750364"/>
                </a:lnTo>
                <a:close/>
                <a:moveTo>
                  <a:pt x="107046" y="2643340"/>
                </a:moveTo>
                <a:lnTo>
                  <a:pt x="154281" y="2643340"/>
                </a:lnTo>
                <a:lnTo>
                  <a:pt x="154281" y="2750364"/>
                </a:lnTo>
                <a:lnTo>
                  <a:pt x="261307" y="2750364"/>
                </a:lnTo>
                <a:lnTo>
                  <a:pt x="261307" y="2797000"/>
                </a:lnTo>
                <a:lnTo>
                  <a:pt x="154281" y="2797000"/>
                </a:lnTo>
                <a:lnTo>
                  <a:pt x="154281" y="2904026"/>
                </a:lnTo>
                <a:lnTo>
                  <a:pt x="107046" y="2904026"/>
                </a:lnTo>
                <a:lnTo>
                  <a:pt x="107046" y="2797000"/>
                </a:lnTo>
                <a:lnTo>
                  <a:pt x="21" y="2797000"/>
                </a:lnTo>
                <a:lnTo>
                  <a:pt x="21" y="2750364"/>
                </a:lnTo>
                <a:lnTo>
                  <a:pt x="107046" y="2750364"/>
                </a:lnTo>
                <a:close/>
                <a:moveTo>
                  <a:pt x="10295963" y="2236761"/>
                </a:moveTo>
                <a:lnTo>
                  <a:pt x="10275634" y="2257090"/>
                </a:lnTo>
                <a:lnTo>
                  <a:pt x="10351568" y="2333025"/>
                </a:lnTo>
                <a:lnTo>
                  <a:pt x="10275634" y="2408960"/>
                </a:lnTo>
                <a:lnTo>
                  <a:pt x="10295963" y="2429290"/>
                </a:lnTo>
                <a:lnTo>
                  <a:pt x="10371897" y="2353353"/>
                </a:lnTo>
                <a:lnTo>
                  <a:pt x="10447831" y="2429290"/>
                </a:lnTo>
                <a:lnTo>
                  <a:pt x="10468160" y="2408960"/>
                </a:lnTo>
                <a:lnTo>
                  <a:pt x="10392226" y="2333025"/>
                </a:lnTo>
                <a:lnTo>
                  <a:pt x="10468160" y="2257090"/>
                </a:lnTo>
                <a:lnTo>
                  <a:pt x="10447831" y="2236761"/>
                </a:lnTo>
                <a:lnTo>
                  <a:pt x="10371897" y="2312696"/>
                </a:lnTo>
                <a:close/>
                <a:moveTo>
                  <a:pt x="9693870" y="2236761"/>
                </a:moveTo>
                <a:lnTo>
                  <a:pt x="9673541" y="2257090"/>
                </a:lnTo>
                <a:lnTo>
                  <a:pt x="9749475" y="2333025"/>
                </a:lnTo>
                <a:lnTo>
                  <a:pt x="9673541" y="2408960"/>
                </a:lnTo>
                <a:lnTo>
                  <a:pt x="9693870" y="2429290"/>
                </a:lnTo>
                <a:lnTo>
                  <a:pt x="9769804" y="2353353"/>
                </a:lnTo>
                <a:lnTo>
                  <a:pt x="9845738" y="2429290"/>
                </a:lnTo>
                <a:lnTo>
                  <a:pt x="9866067" y="2408960"/>
                </a:lnTo>
                <a:lnTo>
                  <a:pt x="9790133" y="2333025"/>
                </a:lnTo>
                <a:lnTo>
                  <a:pt x="9866067" y="2257090"/>
                </a:lnTo>
                <a:lnTo>
                  <a:pt x="9845738" y="2236761"/>
                </a:lnTo>
                <a:lnTo>
                  <a:pt x="9769804" y="2312696"/>
                </a:lnTo>
                <a:close/>
                <a:moveTo>
                  <a:pt x="9091179" y="2236761"/>
                </a:moveTo>
                <a:lnTo>
                  <a:pt x="9070850" y="2257090"/>
                </a:lnTo>
                <a:lnTo>
                  <a:pt x="9146785" y="2333025"/>
                </a:lnTo>
                <a:lnTo>
                  <a:pt x="9070850" y="2408960"/>
                </a:lnTo>
                <a:lnTo>
                  <a:pt x="9091179" y="2429290"/>
                </a:lnTo>
                <a:lnTo>
                  <a:pt x="9167113" y="2353353"/>
                </a:lnTo>
                <a:lnTo>
                  <a:pt x="9243048" y="2429290"/>
                </a:lnTo>
                <a:lnTo>
                  <a:pt x="9263377" y="2408960"/>
                </a:lnTo>
                <a:lnTo>
                  <a:pt x="9187442" y="2333025"/>
                </a:lnTo>
                <a:lnTo>
                  <a:pt x="9263377" y="2257090"/>
                </a:lnTo>
                <a:lnTo>
                  <a:pt x="9243048" y="2236761"/>
                </a:lnTo>
                <a:lnTo>
                  <a:pt x="9167113" y="2312696"/>
                </a:lnTo>
                <a:close/>
                <a:moveTo>
                  <a:pt x="8489086" y="2236761"/>
                </a:moveTo>
                <a:lnTo>
                  <a:pt x="8468757" y="2257090"/>
                </a:lnTo>
                <a:lnTo>
                  <a:pt x="8544691" y="2333025"/>
                </a:lnTo>
                <a:lnTo>
                  <a:pt x="8468757" y="2408960"/>
                </a:lnTo>
                <a:lnTo>
                  <a:pt x="8489086" y="2429290"/>
                </a:lnTo>
                <a:lnTo>
                  <a:pt x="8565020" y="2353353"/>
                </a:lnTo>
                <a:lnTo>
                  <a:pt x="8640954" y="2429290"/>
                </a:lnTo>
                <a:lnTo>
                  <a:pt x="8661283" y="2408960"/>
                </a:lnTo>
                <a:lnTo>
                  <a:pt x="8585349" y="2333025"/>
                </a:lnTo>
                <a:lnTo>
                  <a:pt x="8661283" y="2257090"/>
                </a:lnTo>
                <a:lnTo>
                  <a:pt x="8640954" y="2236761"/>
                </a:lnTo>
                <a:lnTo>
                  <a:pt x="8565020" y="2312696"/>
                </a:lnTo>
                <a:close/>
                <a:moveTo>
                  <a:pt x="7886396" y="2236761"/>
                </a:moveTo>
                <a:lnTo>
                  <a:pt x="7866067" y="2257090"/>
                </a:lnTo>
                <a:lnTo>
                  <a:pt x="7942001" y="2333025"/>
                </a:lnTo>
                <a:lnTo>
                  <a:pt x="7866067" y="2408960"/>
                </a:lnTo>
                <a:lnTo>
                  <a:pt x="7886396" y="2429290"/>
                </a:lnTo>
                <a:lnTo>
                  <a:pt x="7962330" y="2353353"/>
                </a:lnTo>
                <a:lnTo>
                  <a:pt x="8038264" y="2429290"/>
                </a:lnTo>
                <a:lnTo>
                  <a:pt x="8058593" y="2408960"/>
                </a:lnTo>
                <a:lnTo>
                  <a:pt x="7982659" y="2333025"/>
                </a:lnTo>
                <a:lnTo>
                  <a:pt x="8058593" y="2257090"/>
                </a:lnTo>
                <a:lnTo>
                  <a:pt x="8038264" y="2236761"/>
                </a:lnTo>
                <a:lnTo>
                  <a:pt x="7962330" y="2312696"/>
                </a:lnTo>
                <a:close/>
                <a:moveTo>
                  <a:pt x="7283705" y="2236761"/>
                </a:moveTo>
                <a:lnTo>
                  <a:pt x="7263376" y="2257090"/>
                </a:lnTo>
                <a:lnTo>
                  <a:pt x="7339310" y="2333025"/>
                </a:lnTo>
                <a:lnTo>
                  <a:pt x="7263376" y="2408960"/>
                </a:lnTo>
                <a:lnTo>
                  <a:pt x="7283705" y="2429290"/>
                </a:lnTo>
                <a:lnTo>
                  <a:pt x="7359639" y="2353353"/>
                </a:lnTo>
                <a:lnTo>
                  <a:pt x="7435573" y="2429290"/>
                </a:lnTo>
                <a:lnTo>
                  <a:pt x="7455902" y="2408960"/>
                </a:lnTo>
                <a:lnTo>
                  <a:pt x="7379968" y="2333025"/>
                </a:lnTo>
                <a:lnTo>
                  <a:pt x="7455902" y="2257090"/>
                </a:lnTo>
                <a:lnTo>
                  <a:pt x="7435573" y="2236761"/>
                </a:lnTo>
                <a:lnTo>
                  <a:pt x="7359639" y="2312696"/>
                </a:lnTo>
                <a:close/>
                <a:moveTo>
                  <a:pt x="6681612" y="2236761"/>
                </a:moveTo>
                <a:lnTo>
                  <a:pt x="6661283" y="2257090"/>
                </a:lnTo>
                <a:lnTo>
                  <a:pt x="6737217" y="2333025"/>
                </a:lnTo>
                <a:lnTo>
                  <a:pt x="6661283" y="2408960"/>
                </a:lnTo>
                <a:lnTo>
                  <a:pt x="6681612" y="2429290"/>
                </a:lnTo>
                <a:lnTo>
                  <a:pt x="6757546" y="2353353"/>
                </a:lnTo>
                <a:lnTo>
                  <a:pt x="6833480" y="2429290"/>
                </a:lnTo>
                <a:lnTo>
                  <a:pt x="6853809" y="2408960"/>
                </a:lnTo>
                <a:lnTo>
                  <a:pt x="6777875" y="2333025"/>
                </a:lnTo>
                <a:lnTo>
                  <a:pt x="6853809" y="2257090"/>
                </a:lnTo>
                <a:lnTo>
                  <a:pt x="6833480" y="2236761"/>
                </a:lnTo>
                <a:lnTo>
                  <a:pt x="6757546" y="2312696"/>
                </a:lnTo>
                <a:close/>
                <a:moveTo>
                  <a:pt x="6078921" y="2236761"/>
                </a:moveTo>
                <a:lnTo>
                  <a:pt x="6058592" y="2257090"/>
                </a:lnTo>
                <a:lnTo>
                  <a:pt x="6134526" y="2333025"/>
                </a:lnTo>
                <a:lnTo>
                  <a:pt x="6058592" y="2408960"/>
                </a:lnTo>
                <a:lnTo>
                  <a:pt x="6078921" y="2429290"/>
                </a:lnTo>
                <a:lnTo>
                  <a:pt x="6154855" y="2353353"/>
                </a:lnTo>
                <a:lnTo>
                  <a:pt x="6230789" y="2429290"/>
                </a:lnTo>
                <a:lnTo>
                  <a:pt x="6251118" y="2408960"/>
                </a:lnTo>
                <a:lnTo>
                  <a:pt x="6175184" y="2333025"/>
                </a:lnTo>
                <a:lnTo>
                  <a:pt x="6251118" y="2257090"/>
                </a:lnTo>
                <a:lnTo>
                  <a:pt x="6230789" y="2236761"/>
                </a:lnTo>
                <a:lnTo>
                  <a:pt x="6154855" y="2312696"/>
                </a:lnTo>
                <a:close/>
                <a:moveTo>
                  <a:pt x="5476828" y="2236761"/>
                </a:moveTo>
                <a:lnTo>
                  <a:pt x="5456499" y="2257090"/>
                </a:lnTo>
                <a:lnTo>
                  <a:pt x="5532433" y="2333025"/>
                </a:lnTo>
                <a:lnTo>
                  <a:pt x="5456499" y="2408960"/>
                </a:lnTo>
                <a:lnTo>
                  <a:pt x="5476828" y="2429290"/>
                </a:lnTo>
                <a:lnTo>
                  <a:pt x="5552762" y="2353353"/>
                </a:lnTo>
                <a:lnTo>
                  <a:pt x="5628697" y="2429290"/>
                </a:lnTo>
                <a:lnTo>
                  <a:pt x="5649025" y="2408960"/>
                </a:lnTo>
                <a:lnTo>
                  <a:pt x="5573091" y="2333025"/>
                </a:lnTo>
                <a:lnTo>
                  <a:pt x="5649025" y="2257090"/>
                </a:lnTo>
                <a:lnTo>
                  <a:pt x="5628697" y="2236761"/>
                </a:lnTo>
                <a:lnTo>
                  <a:pt x="5552762" y="2312696"/>
                </a:lnTo>
                <a:close/>
                <a:moveTo>
                  <a:pt x="4874137" y="2236761"/>
                </a:moveTo>
                <a:lnTo>
                  <a:pt x="4853808" y="2257090"/>
                </a:lnTo>
                <a:lnTo>
                  <a:pt x="4929742" y="2333025"/>
                </a:lnTo>
                <a:lnTo>
                  <a:pt x="4853808" y="2408960"/>
                </a:lnTo>
                <a:lnTo>
                  <a:pt x="4874137" y="2429290"/>
                </a:lnTo>
                <a:lnTo>
                  <a:pt x="4950071" y="2353353"/>
                </a:lnTo>
                <a:lnTo>
                  <a:pt x="5026005" y="2429290"/>
                </a:lnTo>
                <a:lnTo>
                  <a:pt x="5046334" y="2408960"/>
                </a:lnTo>
                <a:lnTo>
                  <a:pt x="4970400" y="2333025"/>
                </a:lnTo>
                <a:lnTo>
                  <a:pt x="5046334" y="2257090"/>
                </a:lnTo>
                <a:lnTo>
                  <a:pt x="5026005" y="2236761"/>
                </a:lnTo>
                <a:lnTo>
                  <a:pt x="4950071" y="2312696"/>
                </a:lnTo>
                <a:close/>
                <a:moveTo>
                  <a:pt x="4271446" y="2236761"/>
                </a:moveTo>
                <a:lnTo>
                  <a:pt x="4251117" y="2257090"/>
                </a:lnTo>
                <a:lnTo>
                  <a:pt x="4327052" y="2333025"/>
                </a:lnTo>
                <a:lnTo>
                  <a:pt x="4251117" y="2408960"/>
                </a:lnTo>
                <a:lnTo>
                  <a:pt x="4271446" y="2429290"/>
                </a:lnTo>
                <a:lnTo>
                  <a:pt x="4347380" y="2353353"/>
                </a:lnTo>
                <a:lnTo>
                  <a:pt x="4423315" y="2429290"/>
                </a:lnTo>
                <a:lnTo>
                  <a:pt x="4443644" y="2408960"/>
                </a:lnTo>
                <a:lnTo>
                  <a:pt x="4367709" y="2333025"/>
                </a:lnTo>
                <a:lnTo>
                  <a:pt x="4443644" y="2257090"/>
                </a:lnTo>
                <a:lnTo>
                  <a:pt x="4423315" y="2236761"/>
                </a:lnTo>
                <a:lnTo>
                  <a:pt x="4347380" y="2312696"/>
                </a:lnTo>
                <a:close/>
                <a:moveTo>
                  <a:pt x="3669354" y="2236761"/>
                </a:moveTo>
                <a:lnTo>
                  <a:pt x="3649025" y="2257090"/>
                </a:lnTo>
                <a:lnTo>
                  <a:pt x="3724959" y="2333025"/>
                </a:lnTo>
                <a:lnTo>
                  <a:pt x="3649025" y="2408960"/>
                </a:lnTo>
                <a:lnTo>
                  <a:pt x="3669354" y="2429290"/>
                </a:lnTo>
                <a:lnTo>
                  <a:pt x="3745288" y="2353353"/>
                </a:lnTo>
                <a:lnTo>
                  <a:pt x="3821222" y="2429290"/>
                </a:lnTo>
                <a:lnTo>
                  <a:pt x="3841551" y="2408960"/>
                </a:lnTo>
                <a:lnTo>
                  <a:pt x="3765617" y="2333025"/>
                </a:lnTo>
                <a:lnTo>
                  <a:pt x="3841551" y="2257090"/>
                </a:lnTo>
                <a:lnTo>
                  <a:pt x="3821222" y="2236761"/>
                </a:lnTo>
                <a:lnTo>
                  <a:pt x="3745288" y="2312696"/>
                </a:lnTo>
                <a:close/>
                <a:moveTo>
                  <a:pt x="3067299" y="2236761"/>
                </a:moveTo>
                <a:lnTo>
                  <a:pt x="3046969" y="2257090"/>
                </a:lnTo>
                <a:lnTo>
                  <a:pt x="3122904" y="2333025"/>
                </a:lnTo>
                <a:lnTo>
                  <a:pt x="3046969" y="2408960"/>
                </a:lnTo>
                <a:lnTo>
                  <a:pt x="3067299" y="2429290"/>
                </a:lnTo>
                <a:lnTo>
                  <a:pt x="3142637" y="2353353"/>
                </a:lnTo>
                <a:lnTo>
                  <a:pt x="3218573" y="2429290"/>
                </a:lnTo>
                <a:lnTo>
                  <a:pt x="3238902" y="2408960"/>
                </a:lnTo>
                <a:lnTo>
                  <a:pt x="3162966" y="2333025"/>
                </a:lnTo>
                <a:lnTo>
                  <a:pt x="3238902" y="2257090"/>
                </a:lnTo>
                <a:lnTo>
                  <a:pt x="3218573" y="2236761"/>
                </a:lnTo>
                <a:lnTo>
                  <a:pt x="3142637" y="2312696"/>
                </a:lnTo>
                <a:close/>
                <a:moveTo>
                  <a:pt x="2464603" y="2236761"/>
                </a:moveTo>
                <a:lnTo>
                  <a:pt x="2444274" y="2257090"/>
                </a:lnTo>
                <a:lnTo>
                  <a:pt x="2520209" y="2333025"/>
                </a:lnTo>
                <a:lnTo>
                  <a:pt x="2444274" y="2408960"/>
                </a:lnTo>
                <a:lnTo>
                  <a:pt x="2464603" y="2429290"/>
                </a:lnTo>
                <a:lnTo>
                  <a:pt x="2540539" y="2353353"/>
                </a:lnTo>
                <a:lnTo>
                  <a:pt x="2616473" y="2429290"/>
                </a:lnTo>
                <a:lnTo>
                  <a:pt x="2636802" y="2408960"/>
                </a:lnTo>
                <a:lnTo>
                  <a:pt x="2560868" y="2333025"/>
                </a:lnTo>
                <a:lnTo>
                  <a:pt x="2636802" y="2257090"/>
                </a:lnTo>
                <a:lnTo>
                  <a:pt x="2616473" y="2236761"/>
                </a:lnTo>
                <a:lnTo>
                  <a:pt x="2540539" y="2312696"/>
                </a:lnTo>
                <a:close/>
                <a:moveTo>
                  <a:pt x="1861907" y="2236761"/>
                </a:moveTo>
                <a:lnTo>
                  <a:pt x="1841576" y="2257090"/>
                </a:lnTo>
                <a:lnTo>
                  <a:pt x="1917513" y="2333025"/>
                </a:lnTo>
                <a:lnTo>
                  <a:pt x="1841576" y="2408960"/>
                </a:lnTo>
                <a:lnTo>
                  <a:pt x="1861907" y="2429290"/>
                </a:lnTo>
                <a:lnTo>
                  <a:pt x="1937842" y="2353353"/>
                </a:lnTo>
                <a:lnTo>
                  <a:pt x="2013776" y="2429290"/>
                </a:lnTo>
                <a:lnTo>
                  <a:pt x="2034105" y="2408960"/>
                </a:lnTo>
                <a:lnTo>
                  <a:pt x="1958171" y="2333025"/>
                </a:lnTo>
                <a:lnTo>
                  <a:pt x="2034105" y="2257090"/>
                </a:lnTo>
                <a:lnTo>
                  <a:pt x="2013776" y="2236761"/>
                </a:lnTo>
                <a:lnTo>
                  <a:pt x="1937842" y="2312696"/>
                </a:lnTo>
                <a:close/>
                <a:moveTo>
                  <a:pt x="1259808" y="2236761"/>
                </a:moveTo>
                <a:lnTo>
                  <a:pt x="1239481" y="2257090"/>
                </a:lnTo>
                <a:lnTo>
                  <a:pt x="1315413" y="2333025"/>
                </a:lnTo>
                <a:lnTo>
                  <a:pt x="1239481" y="2408960"/>
                </a:lnTo>
                <a:lnTo>
                  <a:pt x="1259808" y="2429290"/>
                </a:lnTo>
                <a:lnTo>
                  <a:pt x="1335743" y="2353353"/>
                </a:lnTo>
                <a:lnTo>
                  <a:pt x="1411677" y="2429290"/>
                </a:lnTo>
                <a:lnTo>
                  <a:pt x="1432005" y="2408960"/>
                </a:lnTo>
                <a:lnTo>
                  <a:pt x="1356071" y="2333025"/>
                </a:lnTo>
                <a:lnTo>
                  <a:pt x="1432005" y="2257090"/>
                </a:lnTo>
                <a:lnTo>
                  <a:pt x="1411677" y="2236761"/>
                </a:lnTo>
                <a:lnTo>
                  <a:pt x="1335743" y="2312696"/>
                </a:lnTo>
                <a:close/>
                <a:moveTo>
                  <a:pt x="657121" y="2236761"/>
                </a:moveTo>
                <a:lnTo>
                  <a:pt x="636793" y="2257090"/>
                </a:lnTo>
                <a:lnTo>
                  <a:pt x="712726" y="2333025"/>
                </a:lnTo>
                <a:lnTo>
                  <a:pt x="636793" y="2408960"/>
                </a:lnTo>
                <a:lnTo>
                  <a:pt x="657121" y="2429290"/>
                </a:lnTo>
                <a:lnTo>
                  <a:pt x="733055" y="2353353"/>
                </a:lnTo>
                <a:lnTo>
                  <a:pt x="808989" y="2429290"/>
                </a:lnTo>
                <a:lnTo>
                  <a:pt x="829318" y="2408960"/>
                </a:lnTo>
                <a:lnTo>
                  <a:pt x="753384" y="2333025"/>
                </a:lnTo>
                <a:lnTo>
                  <a:pt x="829318" y="2257090"/>
                </a:lnTo>
                <a:lnTo>
                  <a:pt x="808989" y="2236761"/>
                </a:lnTo>
                <a:lnTo>
                  <a:pt x="733055" y="2312696"/>
                </a:lnTo>
                <a:close/>
                <a:moveTo>
                  <a:pt x="55028" y="2236761"/>
                </a:moveTo>
                <a:lnTo>
                  <a:pt x="34699" y="2257090"/>
                </a:lnTo>
                <a:lnTo>
                  <a:pt x="110633" y="2333025"/>
                </a:lnTo>
                <a:lnTo>
                  <a:pt x="34101" y="2408960"/>
                </a:lnTo>
                <a:lnTo>
                  <a:pt x="54430" y="2429290"/>
                </a:lnTo>
                <a:lnTo>
                  <a:pt x="130364" y="2353353"/>
                </a:lnTo>
                <a:lnTo>
                  <a:pt x="206299" y="2429290"/>
                </a:lnTo>
                <a:lnTo>
                  <a:pt x="226627" y="2408960"/>
                </a:lnTo>
                <a:lnTo>
                  <a:pt x="150693" y="2333025"/>
                </a:lnTo>
                <a:lnTo>
                  <a:pt x="226627" y="2257090"/>
                </a:lnTo>
                <a:lnTo>
                  <a:pt x="206299" y="2236761"/>
                </a:lnTo>
                <a:lnTo>
                  <a:pt x="130364" y="2312696"/>
                </a:lnTo>
                <a:close/>
                <a:moveTo>
                  <a:pt x="1259808" y="2211051"/>
                </a:moveTo>
                <a:lnTo>
                  <a:pt x="1335743" y="2286986"/>
                </a:lnTo>
                <a:lnTo>
                  <a:pt x="1411677" y="2211051"/>
                </a:lnTo>
                <a:lnTo>
                  <a:pt x="1457716" y="2257090"/>
                </a:lnTo>
                <a:lnTo>
                  <a:pt x="1381183" y="2333025"/>
                </a:lnTo>
                <a:lnTo>
                  <a:pt x="1457118" y="2408960"/>
                </a:lnTo>
                <a:lnTo>
                  <a:pt x="1411080" y="2454999"/>
                </a:lnTo>
                <a:lnTo>
                  <a:pt x="1335144" y="2379063"/>
                </a:lnTo>
                <a:lnTo>
                  <a:pt x="1259808" y="2454400"/>
                </a:lnTo>
                <a:lnTo>
                  <a:pt x="1213772" y="2408363"/>
                </a:lnTo>
                <a:lnTo>
                  <a:pt x="1289703" y="2332426"/>
                </a:lnTo>
                <a:lnTo>
                  <a:pt x="1213772" y="2257090"/>
                </a:lnTo>
                <a:close/>
                <a:moveTo>
                  <a:pt x="55028" y="2211051"/>
                </a:moveTo>
                <a:lnTo>
                  <a:pt x="130962" y="2286986"/>
                </a:lnTo>
                <a:lnTo>
                  <a:pt x="206896" y="2211051"/>
                </a:lnTo>
                <a:lnTo>
                  <a:pt x="252935" y="2257090"/>
                </a:lnTo>
                <a:lnTo>
                  <a:pt x="177001" y="2333025"/>
                </a:lnTo>
                <a:lnTo>
                  <a:pt x="252935" y="2408960"/>
                </a:lnTo>
                <a:lnTo>
                  <a:pt x="206896" y="2454999"/>
                </a:lnTo>
                <a:lnTo>
                  <a:pt x="130962" y="2379063"/>
                </a:lnTo>
                <a:lnTo>
                  <a:pt x="55028" y="2454400"/>
                </a:lnTo>
                <a:lnTo>
                  <a:pt x="8989" y="2408363"/>
                </a:lnTo>
                <a:lnTo>
                  <a:pt x="84923" y="2332426"/>
                </a:lnTo>
                <a:lnTo>
                  <a:pt x="8989" y="2257090"/>
                </a:lnTo>
                <a:close/>
                <a:moveTo>
                  <a:pt x="10295963" y="2210453"/>
                </a:moveTo>
                <a:lnTo>
                  <a:pt x="10371897" y="2286389"/>
                </a:lnTo>
                <a:lnTo>
                  <a:pt x="10447831" y="2210453"/>
                </a:lnTo>
                <a:lnTo>
                  <a:pt x="10493870" y="2256492"/>
                </a:lnTo>
                <a:lnTo>
                  <a:pt x="10417936" y="2332426"/>
                </a:lnTo>
                <a:lnTo>
                  <a:pt x="10493870" y="2408361"/>
                </a:lnTo>
                <a:lnTo>
                  <a:pt x="10447831" y="2454400"/>
                </a:lnTo>
                <a:lnTo>
                  <a:pt x="10371897" y="2378465"/>
                </a:lnTo>
                <a:lnTo>
                  <a:pt x="10295963" y="2454400"/>
                </a:lnTo>
                <a:lnTo>
                  <a:pt x="10249924" y="2408361"/>
                </a:lnTo>
                <a:lnTo>
                  <a:pt x="10325858" y="2332426"/>
                </a:lnTo>
                <a:lnTo>
                  <a:pt x="10249924" y="2256492"/>
                </a:lnTo>
                <a:close/>
                <a:moveTo>
                  <a:pt x="9693272" y="2210453"/>
                </a:moveTo>
                <a:lnTo>
                  <a:pt x="9769206" y="2286389"/>
                </a:lnTo>
                <a:lnTo>
                  <a:pt x="9845140" y="2210453"/>
                </a:lnTo>
                <a:lnTo>
                  <a:pt x="9891180" y="2256492"/>
                </a:lnTo>
                <a:lnTo>
                  <a:pt x="9815245" y="2332426"/>
                </a:lnTo>
                <a:lnTo>
                  <a:pt x="9891180" y="2408361"/>
                </a:lnTo>
                <a:lnTo>
                  <a:pt x="9845140" y="2454400"/>
                </a:lnTo>
                <a:lnTo>
                  <a:pt x="9769206" y="2378465"/>
                </a:lnTo>
                <a:lnTo>
                  <a:pt x="9693272" y="2454400"/>
                </a:lnTo>
                <a:lnTo>
                  <a:pt x="9647233" y="2408361"/>
                </a:lnTo>
                <a:lnTo>
                  <a:pt x="9723167" y="2332426"/>
                </a:lnTo>
                <a:lnTo>
                  <a:pt x="9647233" y="2256492"/>
                </a:lnTo>
                <a:close/>
                <a:moveTo>
                  <a:pt x="9091777" y="2210453"/>
                </a:moveTo>
                <a:lnTo>
                  <a:pt x="9167711" y="2286389"/>
                </a:lnTo>
                <a:lnTo>
                  <a:pt x="9243645" y="2210453"/>
                </a:lnTo>
                <a:lnTo>
                  <a:pt x="9289684" y="2256492"/>
                </a:lnTo>
                <a:lnTo>
                  <a:pt x="9213750" y="2332426"/>
                </a:lnTo>
                <a:lnTo>
                  <a:pt x="9289684" y="2408361"/>
                </a:lnTo>
                <a:lnTo>
                  <a:pt x="9243645" y="2454400"/>
                </a:lnTo>
                <a:lnTo>
                  <a:pt x="9167711" y="2378465"/>
                </a:lnTo>
                <a:lnTo>
                  <a:pt x="9091777" y="2454400"/>
                </a:lnTo>
                <a:lnTo>
                  <a:pt x="9045738" y="2408361"/>
                </a:lnTo>
                <a:lnTo>
                  <a:pt x="9121672" y="2332426"/>
                </a:lnTo>
                <a:lnTo>
                  <a:pt x="9045738" y="2256492"/>
                </a:lnTo>
                <a:close/>
                <a:moveTo>
                  <a:pt x="8488488" y="2210453"/>
                </a:moveTo>
                <a:lnTo>
                  <a:pt x="8564422" y="2286389"/>
                </a:lnTo>
                <a:lnTo>
                  <a:pt x="8640356" y="2210453"/>
                </a:lnTo>
                <a:lnTo>
                  <a:pt x="8686396" y="2256492"/>
                </a:lnTo>
                <a:lnTo>
                  <a:pt x="8610461" y="2332426"/>
                </a:lnTo>
                <a:lnTo>
                  <a:pt x="8686396" y="2408361"/>
                </a:lnTo>
                <a:lnTo>
                  <a:pt x="8640356" y="2454400"/>
                </a:lnTo>
                <a:lnTo>
                  <a:pt x="8564422" y="2378465"/>
                </a:lnTo>
                <a:lnTo>
                  <a:pt x="8488488" y="2454400"/>
                </a:lnTo>
                <a:lnTo>
                  <a:pt x="8442449" y="2408361"/>
                </a:lnTo>
                <a:lnTo>
                  <a:pt x="8518383" y="2332426"/>
                </a:lnTo>
                <a:lnTo>
                  <a:pt x="8442449" y="2256492"/>
                </a:lnTo>
                <a:close/>
                <a:moveTo>
                  <a:pt x="7886396" y="2210453"/>
                </a:moveTo>
                <a:lnTo>
                  <a:pt x="7962330" y="2286389"/>
                </a:lnTo>
                <a:lnTo>
                  <a:pt x="8038264" y="2210453"/>
                </a:lnTo>
                <a:lnTo>
                  <a:pt x="8084303" y="2256492"/>
                </a:lnTo>
                <a:lnTo>
                  <a:pt x="8008369" y="2332426"/>
                </a:lnTo>
                <a:lnTo>
                  <a:pt x="8084303" y="2408361"/>
                </a:lnTo>
                <a:lnTo>
                  <a:pt x="8038264" y="2454400"/>
                </a:lnTo>
                <a:lnTo>
                  <a:pt x="7962330" y="2378465"/>
                </a:lnTo>
                <a:lnTo>
                  <a:pt x="7886396" y="2454400"/>
                </a:lnTo>
                <a:lnTo>
                  <a:pt x="7840357" y="2408361"/>
                </a:lnTo>
                <a:lnTo>
                  <a:pt x="7916291" y="2332426"/>
                </a:lnTo>
                <a:lnTo>
                  <a:pt x="7840357" y="2256492"/>
                </a:lnTo>
                <a:close/>
                <a:moveTo>
                  <a:pt x="7283705" y="2210453"/>
                </a:moveTo>
                <a:lnTo>
                  <a:pt x="7359639" y="2286389"/>
                </a:lnTo>
                <a:lnTo>
                  <a:pt x="7435573" y="2210453"/>
                </a:lnTo>
                <a:lnTo>
                  <a:pt x="7481613" y="2256492"/>
                </a:lnTo>
                <a:lnTo>
                  <a:pt x="7405678" y="2332426"/>
                </a:lnTo>
                <a:lnTo>
                  <a:pt x="7481613" y="2408361"/>
                </a:lnTo>
                <a:lnTo>
                  <a:pt x="7435573" y="2454400"/>
                </a:lnTo>
                <a:lnTo>
                  <a:pt x="7359639" y="2378465"/>
                </a:lnTo>
                <a:lnTo>
                  <a:pt x="7283705" y="2454400"/>
                </a:lnTo>
                <a:lnTo>
                  <a:pt x="7237666" y="2408361"/>
                </a:lnTo>
                <a:lnTo>
                  <a:pt x="7313600" y="2332426"/>
                </a:lnTo>
                <a:lnTo>
                  <a:pt x="7237666" y="2256492"/>
                </a:lnTo>
                <a:close/>
                <a:moveTo>
                  <a:pt x="6681612" y="2210453"/>
                </a:moveTo>
                <a:lnTo>
                  <a:pt x="6757546" y="2286389"/>
                </a:lnTo>
                <a:lnTo>
                  <a:pt x="6833480" y="2210453"/>
                </a:lnTo>
                <a:lnTo>
                  <a:pt x="6879519" y="2256492"/>
                </a:lnTo>
                <a:lnTo>
                  <a:pt x="6803585" y="2332426"/>
                </a:lnTo>
                <a:lnTo>
                  <a:pt x="6879519" y="2408361"/>
                </a:lnTo>
                <a:lnTo>
                  <a:pt x="6833480" y="2454400"/>
                </a:lnTo>
                <a:lnTo>
                  <a:pt x="6757546" y="2378465"/>
                </a:lnTo>
                <a:lnTo>
                  <a:pt x="6681612" y="2454400"/>
                </a:lnTo>
                <a:lnTo>
                  <a:pt x="6635573" y="2408361"/>
                </a:lnTo>
                <a:lnTo>
                  <a:pt x="6711507" y="2332426"/>
                </a:lnTo>
                <a:lnTo>
                  <a:pt x="6635573" y="2256492"/>
                </a:lnTo>
                <a:close/>
                <a:moveTo>
                  <a:pt x="6078921" y="2210453"/>
                </a:moveTo>
                <a:lnTo>
                  <a:pt x="6154855" y="2286389"/>
                </a:lnTo>
                <a:lnTo>
                  <a:pt x="6230789" y="2210453"/>
                </a:lnTo>
                <a:lnTo>
                  <a:pt x="6276829" y="2256492"/>
                </a:lnTo>
                <a:lnTo>
                  <a:pt x="6200894" y="2332426"/>
                </a:lnTo>
                <a:lnTo>
                  <a:pt x="6276829" y="2408361"/>
                </a:lnTo>
                <a:lnTo>
                  <a:pt x="6230789" y="2454400"/>
                </a:lnTo>
                <a:lnTo>
                  <a:pt x="6154855" y="2378465"/>
                </a:lnTo>
                <a:lnTo>
                  <a:pt x="6078921" y="2454400"/>
                </a:lnTo>
                <a:lnTo>
                  <a:pt x="6032882" y="2408361"/>
                </a:lnTo>
                <a:lnTo>
                  <a:pt x="6108816" y="2332426"/>
                </a:lnTo>
                <a:lnTo>
                  <a:pt x="6032882" y="2256492"/>
                </a:lnTo>
                <a:close/>
                <a:moveTo>
                  <a:pt x="5476828" y="2210453"/>
                </a:moveTo>
                <a:lnTo>
                  <a:pt x="5552762" y="2286389"/>
                </a:lnTo>
                <a:lnTo>
                  <a:pt x="5628697" y="2210453"/>
                </a:lnTo>
                <a:lnTo>
                  <a:pt x="5674735" y="2256492"/>
                </a:lnTo>
                <a:lnTo>
                  <a:pt x="5598801" y="2332426"/>
                </a:lnTo>
                <a:lnTo>
                  <a:pt x="5674735" y="2408361"/>
                </a:lnTo>
                <a:lnTo>
                  <a:pt x="5628099" y="2454400"/>
                </a:lnTo>
                <a:lnTo>
                  <a:pt x="5552164" y="2378465"/>
                </a:lnTo>
                <a:lnTo>
                  <a:pt x="5476828" y="2454400"/>
                </a:lnTo>
                <a:lnTo>
                  <a:pt x="5430789" y="2408361"/>
                </a:lnTo>
                <a:lnTo>
                  <a:pt x="5506723" y="2332426"/>
                </a:lnTo>
                <a:lnTo>
                  <a:pt x="5430789" y="2256492"/>
                </a:lnTo>
                <a:close/>
                <a:moveTo>
                  <a:pt x="4874137" y="2210453"/>
                </a:moveTo>
                <a:lnTo>
                  <a:pt x="4950071" y="2286389"/>
                </a:lnTo>
                <a:lnTo>
                  <a:pt x="5026005" y="2210453"/>
                </a:lnTo>
                <a:lnTo>
                  <a:pt x="5072044" y="2256492"/>
                </a:lnTo>
                <a:lnTo>
                  <a:pt x="4996110" y="2332426"/>
                </a:lnTo>
                <a:lnTo>
                  <a:pt x="5072044" y="2408361"/>
                </a:lnTo>
                <a:lnTo>
                  <a:pt x="5026005" y="2454400"/>
                </a:lnTo>
                <a:lnTo>
                  <a:pt x="4950071" y="2378465"/>
                </a:lnTo>
                <a:lnTo>
                  <a:pt x="4874137" y="2454400"/>
                </a:lnTo>
                <a:lnTo>
                  <a:pt x="4828098" y="2408361"/>
                </a:lnTo>
                <a:lnTo>
                  <a:pt x="4904032" y="2332426"/>
                </a:lnTo>
                <a:lnTo>
                  <a:pt x="4828098" y="2256492"/>
                </a:lnTo>
                <a:close/>
                <a:moveTo>
                  <a:pt x="4272044" y="2210453"/>
                </a:moveTo>
                <a:lnTo>
                  <a:pt x="4347978" y="2286389"/>
                </a:lnTo>
                <a:lnTo>
                  <a:pt x="4423913" y="2210453"/>
                </a:lnTo>
                <a:lnTo>
                  <a:pt x="4469951" y="2256492"/>
                </a:lnTo>
                <a:lnTo>
                  <a:pt x="4394017" y="2332426"/>
                </a:lnTo>
                <a:lnTo>
                  <a:pt x="4469951" y="2408361"/>
                </a:lnTo>
                <a:lnTo>
                  <a:pt x="4423913" y="2454400"/>
                </a:lnTo>
                <a:lnTo>
                  <a:pt x="4347978" y="2378465"/>
                </a:lnTo>
                <a:lnTo>
                  <a:pt x="4272044" y="2454400"/>
                </a:lnTo>
                <a:lnTo>
                  <a:pt x="4226005" y="2408361"/>
                </a:lnTo>
                <a:lnTo>
                  <a:pt x="4301939" y="2332426"/>
                </a:lnTo>
                <a:lnTo>
                  <a:pt x="4226005" y="2256492"/>
                </a:lnTo>
                <a:close/>
                <a:moveTo>
                  <a:pt x="3668756" y="2210453"/>
                </a:moveTo>
                <a:lnTo>
                  <a:pt x="3744690" y="2286389"/>
                </a:lnTo>
                <a:lnTo>
                  <a:pt x="3820624" y="2210453"/>
                </a:lnTo>
                <a:lnTo>
                  <a:pt x="3866663" y="2256492"/>
                </a:lnTo>
                <a:lnTo>
                  <a:pt x="3790729" y="2332426"/>
                </a:lnTo>
                <a:lnTo>
                  <a:pt x="3866663" y="2408361"/>
                </a:lnTo>
                <a:lnTo>
                  <a:pt x="3820624" y="2454400"/>
                </a:lnTo>
                <a:lnTo>
                  <a:pt x="3744690" y="2378465"/>
                </a:lnTo>
                <a:lnTo>
                  <a:pt x="3668756" y="2454400"/>
                </a:lnTo>
                <a:lnTo>
                  <a:pt x="3622717" y="2408361"/>
                </a:lnTo>
                <a:lnTo>
                  <a:pt x="3698651" y="2332426"/>
                </a:lnTo>
                <a:lnTo>
                  <a:pt x="3622717" y="2256492"/>
                </a:lnTo>
                <a:close/>
                <a:moveTo>
                  <a:pt x="3067299" y="2210453"/>
                </a:moveTo>
                <a:lnTo>
                  <a:pt x="3143233" y="2286389"/>
                </a:lnTo>
                <a:lnTo>
                  <a:pt x="3219171" y="2210453"/>
                </a:lnTo>
                <a:lnTo>
                  <a:pt x="3265209" y="2256492"/>
                </a:lnTo>
                <a:lnTo>
                  <a:pt x="3189275" y="2332426"/>
                </a:lnTo>
                <a:lnTo>
                  <a:pt x="3265209" y="2408361"/>
                </a:lnTo>
                <a:lnTo>
                  <a:pt x="3218573" y="2454400"/>
                </a:lnTo>
                <a:lnTo>
                  <a:pt x="3142637" y="2378465"/>
                </a:lnTo>
                <a:lnTo>
                  <a:pt x="3067299" y="2454400"/>
                </a:lnTo>
                <a:lnTo>
                  <a:pt x="3021260" y="2408361"/>
                </a:lnTo>
                <a:lnTo>
                  <a:pt x="3097194" y="2332426"/>
                </a:lnTo>
                <a:lnTo>
                  <a:pt x="3021260" y="2256492"/>
                </a:lnTo>
                <a:close/>
                <a:moveTo>
                  <a:pt x="2464603" y="2210453"/>
                </a:moveTo>
                <a:lnTo>
                  <a:pt x="2540539" y="2286389"/>
                </a:lnTo>
                <a:lnTo>
                  <a:pt x="2616473" y="2210453"/>
                </a:lnTo>
                <a:lnTo>
                  <a:pt x="2662513" y="2256492"/>
                </a:lnTo>
                <a:lnTo>
                  <a:pt x="2586578" y="2332426"/>
                </a:lnTo>
                <a:lnTo>
                  <a:pt x="2662513" y="2408361"/>
                </a:lnTo>
                <a:lnTo>
                  <a:pt x="2616473" y="2454400"/>
                </a:lnTo>
                <a:lnTo>
                  <a:pt x="2540539" y="2378465"/>
                </a:lnTo>
                <a:lnTo>
                  <a:pt x="2464603" y="2454400"/>
                </a:lnTo>
                <a:lnTo>
                  <a:pt x="2418563" y="2408361"/>
                </a:lnTo>
                <a:lnTo>
                  <a:pt x="2494498" y="2332426"/>
                </a:lnTo>
                <a:lnTo>
                  <a:pt x="2418563" y="2256492"/>
                </a:lnTo>
                <a:close/>
                <a:moveTo>
                  <a:pt x="1861907" y="2210453"/>
                </a:moveTo>
                <a:lnTo>
                  <a:pt x="1937842" y="2286389"/>
                </a:lnTo>
                <a:lnTo>
                  <a:pt x="2013776" y="2210453"/>
                </a:lnTo>
                <a:lnTo>
                  <a:pt x="2059815" y="2256492"/>
                </a:lnTo>
                <a:lnTo>
                  <a:pt x="1983881" y="2332426"/>
                </a:lnTo>
                <a:lnTo>
                  <a:pt x="2059815" y="2408361"/>
                </a:lnTo>
                <a:lnTo>
                  <a:pt x="2013776" y="2454400"/>
                </a:lnTo>
                <a:lnTo>
                  <a:pt x="1937842" y="2378465"/>
                </a:lnTo>
                <a:lnTo>
                  <a:pt x="1861907" y="2454400"/>
                </a:lnTo>
                <a:lnTo>
                  <a:pt x="1815866" y="2408361"/>
                </a:lnTo>
                <a:lnTo>
                  <a:pt x="1891803" y="2332426"/>
                </a:lnTo>
                <a:lnTo>
                  <a:pt x="1815866" y="2256492"/>
                </a:lnTo>
                <a:close/>
                <a:moveTo>
                  <a:pt x="657121" y="2210453"/>
                </a:moveTo>
                <a:lnTo>
                  <a:pt x="733055" y="2286389"/>
                </a:lnTo>
                <a:lnTo>
                  <a:pt x="808989" y="2210453"/>
                </a:lnTo>
                <a:lnTo>
                  <a:pt x="855028" y="2256492"/>
                </a:lnTo>
                <a:lnTo>
                  <a:pt x="779095" y="2332426"/>
                </a:lnTo>
                <a:lnTo>
                  <a:pt x="855028" y="2408361"/>
                </a:lnTo>
                <a:lnTo>
                  <a:pt x="808989" y="2454400"/>
                </a:lnTo>
                <a:lnTo>
                  <a:pt x="733055" y="2378465"/>
                </a:lnTo>
                <a:lnTo>
                  <a:pt x="657121" y="2454400"/>
                </a:lnTo>
                <a:lnTo>
                  <a:pt x="611082" y="2408361"/>
                </a:lnTo>
                <a:lnTo>
                  <a:pt x="687016" y="2332426"/>
                </a:lnTo>
                <a:lnTo>
                  <a:pt x="611082" y="2256492"/>
                </a:lnTo>
                <a:close/>
                <a:moveTo>
                  <a:pt x="10348579" y="1762030"/>
                </a:moveTo>
                <a:lnTo>
                  <a:pt x="10395813" y="1762030"/>
                </a:lnTo>
                <a:lnTo>
                  <a:pt x="10395813" y="1869056"/>
                </a:lnTo>
                <a:lnTo>
                  <a:pt x="10502838" y="1869056"/>
                </a:lnTo>
                <a:lnTo>
                  <a:pt x="10502838" y="1916291"/>
                </a:lnTo>
                <a:lnTo>
                  <a:pt x="10395813" y="1916291"/>
                </a:lnTo>
                <a:lnTo>
                  <a:pt x="10395813" y="2023316"/>
                </a:lnTo>
                <a:lnTo>
                  <a:pt x="10348579" y="2023316"/>
                </a:lnTo>
                <a:lnTo>
                  <a:pt x="10348579" y="1916291"/>
                </a:lnTo>
                <a:lnTo>
                  <a:pt x="10241553" y="1916291"/>
                </a:lnTo>
                <a:lnTo>
                  <a:pt x="10241553" y="1869056"/>
                </a:lnTo>
                <a:lnTo>
                  <a:pt x="10348579" y="1869056"/>
                </a:lnTo>
                <a:close/>
                <a:moveTo>
                  <a:pt x="9746486" y="1762030"/>
                </a:moveTo>
                <a:lnTo>
                  <a:pt x="9793123" y="1762030"/>
                </a:lnTo>
                <a:lnTo>
                  <a:pt x="9793123" y="1869056"/>
                </a:lnTo>
                <a:lnTo>
                  <a:pt x="9900148" y="1869056"/>
                </a:lnTo>
                <a:lnTo>
                  <a:pt x="9900148" y="1916291"/>
                </a:lnTo>
                <a:lnTo>
                  <a:pt x="9793123" y="1916291"/>
                </a:lnTo>
                <a:lnTo>
                  <a:pt x="9793123" y="2023316"/>
                </a:lnTo>
                <a:lnTo>
                  <a:pt x="9746486" y="2023316"/>
                </a:lnTo>
                <a:lnTo>
                  <a:pt x="9746486" y="1916291"/>
                </a:lnTo>
                <a:lnTo>
                  <a:pt x="9639460" y="1916291"/>
                </a:lnTo>
                <a:lnTo>
                  <a:pt x="9639460" y="1869056"/>
                </a:lnTo>
                <a:lnTo>
                  <a:pt x="9746486" y="1869056"/>
                </a:lnTo>
                <a:close/>
                <a:moveTo>
                  <a:pt x="9143796" y="1762030"/>
                </a:moveTo>
                <a:lnTo>
                  <a:pt x="9191030" y="1762030"/>
                </a:lnTo>
                <a:lnTo>
                  <a:pt x="9191030" y="1869056"/>
                </a:lnTo>
                <a:lnTo>
                  <a:pt x="9298055" y="1869056"/>
                </a:lnTo>
                <a:lnTo>
                  <a:pt x="9298055" y="1916291"/>
                </a:lnTo>
                <a:lnTo>
                  <a:pt x="9191030" y="1916291"/>
                </a:lnTo>
                <a:lnTo>
                  <a:pt x="9191030" y="2023316"/>
                </a:lnTo>
                <a:lnTo>
                  <a:pt x="9143796" y="2023316"/>
                </a:lnTo>
                <a:lnTo>
                  <a:pt x="9143796" y="1916291"/>
                </a:lnTo>
                <a:lnTo>
                  <a:pt x="9036770" y="1916291"/>
                </a:lnTo>
                <a:lnTo>
                  <a:pt x="9036770" y="1869056"/>
                </a:lnTo>
                <a:lnTo>
                  <a:pt x="9143796" y="1869056"/>
                </a:lnTo>
                <a:close/>
                <a:moveTo>
                  <a:pt x="8541105" y="1762030"/>
                </a:moveTo>
                <a:lnTo>
                  <a:pt x="8588339" y="1762030"/>
                </a:lnTo>
                <a:lnTo>
                  <a:pt x="8588339" y="1869056"/>
                </a:lnTo>
                <a:lnTo>
                  <a:pt x="8695365" y="1869056"/>
                </a:lnTo>
                <a:lnTo>
                  <a:pt x="8695365" y="1916291"/>
                </a:lnTo>
                <a:lnTo>
                  <a:pt x="8588339" y="1916291"/>
                </a:lnTo>
                <a:lnTo>
                  <a:pt x="8588339" y="2023316"/>
                </a:lnTo>
                <a:lnTo>
                  <a:pt x="8541105" y="2023316"/>
                </a:lnTo>
                <a:lnTo>
                  <a:pt x="8541105" y="1916291"/>
                </a:lnTo>
                <a:lnTo>
                  <a:pt x="8434079" y="1916291"/>
                </a:lnTo>
                <a:lnTo>
                  <a:pt x="8434079" y="1869056"/>
                </a:lnTo>
                <a:lnTo>
                  <a:pt x="8541105" y="1869056"/>
                </a:lnTo>
                <a:close/>
                <a:moveTo>
                  <a:pt x="7939012" y="1762030"/>
                </a:moveTo>
                <a:lnTo>
                  <a:pt x="7985648" y="1762030"/>
                </a:lnTo>
                <a:lnTo>
                  <a:pt x="7985648" y="1869056"/>
                </a:lnTo>
                <a:lnTo>
                  <a:pt x="8092674" y="1869056"/>
                </a:lnTo>
                <a:lnTo>
                  <a:pt x="8092674" y="1916291"/>
                </a:lnTo>
                <a:lnTo>
                  <a:pt x="7985648" y="1916291"/>
                </a:lnTo>
                <a:lnTo>
                  <a:pt x="7985648" y="2023316"/>
                </a:lnTo>
                <a:lnTo>
                  <a:pt x="7939012" y="2023316"/>
                </a:lnTo>
                <a:lnTo>
                  <a:pt x="7939012" y="1916291"/>
                </a:lnTo>
                <a:lnTo>
                  <a:pt x="7831986" y="1916291"/>
                </a:lnTo>
                <a:lnTo>
                  <a:pt x="7831986" y="1869056"/>
                </a:lnTo>
                <a:lnTo>
                  <a:pt x="7939012" y="1869056"/>
                </a:lnTo>
                <a:close/>
                <a:moveTo>
                  <a:pt x="7336321" y="1762030"/>
                </a:moveTo>
                <a:lnTo>
                  <a:pt x="7383555" y="1762030"/>
                </a:lnTo>
                <a:lnTo>
                  <a:pt x="7383555" y="1869056"/>
                </a:lnTo>
                <a:lnTo>
                  <a:pt x="7490581" y="1869056"/>
                </a:lnTo>
                <a:lnTo>
                  <a:pt x="7490581" y="1916291"/>
                </a:lnTo>
                <a:lnTo>
                  <a:pt x="7383555" y="1916291"/>
                </a:lnTo>
                <a:lnTo>
                  <a:pt x="7383555" y="2023316"/>
                </a:lnTo>
                <a:lnTo>
                  <a:pt x="7336321" y="2023316"/>
                </a:lnTo>
                <a:lnTo>
                  <a:pt x="7336321" y="1916291"/>
                </a:lnTo>
                <a:lnTo>
                  <a:pt x="7229295" y="1916291"/>
                </a:lnTo>
                <a:lnTo>
                  <a:pt x="7229295" y="1869056"/>
                </a:lnTo>
                <a:lnTo>
                  <a:pt x="7336321" y="1869056"/>
                </a:lnTo>
                <a:close/>
                <a:moveTo>
                  <a:pt x="6734228" y="1762030"/>
                </a:moveTo>
                <a:lnTo>
                  <a:pt x="6780864" y="1762030"/>
                </a:lnTo>
                <a:lnTo>
                  <a:pt x="6780864" y="1869056"/>
                </a:lnTo>
                <a:lnTo>
                  <a:pt x="6887890" y="1869056"/>
                </a:lnTo>
                <a:lnTo>
                  <a:pt x="6887890" y="1916291"/>
                </a:lnTo>
                <a:lnTo>
                  <a:pt x="6780864" y="1916291"/>
                </a:lnTo>
                <a:lnTo>
                  <a:pt x="6780864" y="2023316"/>
                </a:lnTo>
                <a:lnTo>
                  <a:pt x="6734228" y="2023316"/>
                </a:lnTo>
                <a:lnTo>
                  <a:pt x="6734228" y="1916291"/>
                </a:lnTo>
                <a:lnTo>
                  <a:pt x="6627202" y="1916291"/>
                </a:lnTo>
                <a:lnTo>
                  <a:pt x="6627202" y="1869056"/>
                </a:lnTo>
                <a:lnTo>
                  <a:pt x="6734228" y="1869056"/>
                </a:lnTo>
                <a:close/>
                <a:moveTo>
                  <a:pt x="6131537" y="1762030"/>
                </a:moveTo>
                <a:lnTo>
                  <a:pt x="6178771" y="1762030"/>
                </a:lnTo>
                <a:lnTo>
                  <a:pt x="6178771" y="1869056"/>
                </a:lnTo>
                <a:lnTo>
                  <a:pt x="6285797" y="1869056"/>
                </a:lnTo>
                <a:lnTo>
                  <a:pt x="6285797" y="1916291"/>
                </a:lnTo>
                <a:lnTo>
                  <a:pt x="6178771" y="1916291"/>
                </a:lnTo>
                <a:lnTo>
                  <a:pt x="6178771" y="2023316"/>
                </a:lnTo>
                <a:lnTo>
                  <a:pt x="6131537" y="2023316"/>
                </a:lnTo>
                <a:lnTo>
                  <a:pt x="6131537" y="1916291"/>
                </a:lnTo>
                <a:lnTo>
                  <a:pt x="6024511" y="1916291"/>
                </a:lnTo>
                <a:lnTo>
                  <a:pt x="6024511" y="1869056"/>
                </a:lnTo>
                <a:lnTo>
                  <a:pt x="6131537" y="1869056"/>
                </a:lnTo>
                <a:close/>
                <a:moveTo>
                  <a:pt x="5528846" y="1762030"/>
                </a:moveTo>
                <a:lnTo>
                  <a:pt x="5576080" y="1762030"/>
                </a:lnTo>
                <a:lnTo>
                  <a:pt x="5576080" y="1869056"/>
                </a:lnTo>
                <a:lnTo>
                  <a:pt x="5683106" y="1869056"/>
                </a:lnTo>
                <a:lnTo>
                  <a:pt x="5683106" y="1916291"/>
                </a:lnTo>
                <a:lnTo>
                  <a:pt x="5576080" y="1916291"/>
                </a:lnTo>
                <a:lnTo>
                  <a:pt x="5576080" y="2023316"/>
                </a:lnTo>
                <a:lnTo>
                  <a:pt x="5528846" y="2023316"/>
                </a:lnTo>
                <a:lnTo>
                  <a:pt x="5528846" y="1916291"/>
                </a:lnTo>
                <a:lnTo>
                  <a:pt x="5421820" y="1916291"/>
                </a:lnTo>
                <a:lnTo>
                  <a:pt x="5421820" y="1869056"/>
                </a:lnTo>
                <a:lnTo>
                  <a:pt x="5528846" y="1869056"/>
                </a:lnTo>
                <a:close/>
                <a:moveTo>
                  <a:pt x="4926753" y="1762030"/>
                </a:moveTo>
                <a:lnTo>
                  <a:pt x="4973389" y="1762030"/>
                </a:lnTo>
                <a:lnTo>
                  <a:pt x="4973389" y="1869056"/>
                </a:lnTo>
                <a:lnTo>
                  <a:pt x="5080415" y="1869056"/>
                </a:lnTo>
                <a:lnTo>
                  <a:pt x="5080415" y="1916291"/>
                </a:lnTo>
                <a:lnTo>
                  <a:pt x="4973389" y="1916291"/>
                </a:lnTo>
                <a:lnTo>
                  <a:pt x="4973389" y="2023316"/>
                </a:lnTo>
                <a:lnTo>
                  <a:pt x="4926753" y="2023316"/>
                </a:lnTo>
                <a:lnTo>
                  <a:pt x="4926753" y="1916291"/>
                </a:lnTo>
                <a:lnTo>
                  <a:pt x="4819727" y="1916291"/>
                </a:lnTo>
                <a:lnTo>
                  <a:pt x="4819727" y="1869056"/>
                </a:lnTo>
                <a:lnTo>
                  <a:pt x="4926753" y="1869056"/>
                </a:lnTo>
                <a:close/>
                <a:moveTo>
                  <a:pt x="4324063" y="1762030"/>
                </a:moveTo>
                <a:lnTo>
                  <a:pt x="4371297" y="1762030"/>
                </a:lnTo>
                <a:lnTo>
                  <a:pt x="4371297" y="1869056"/>
                </a:lnTo>
                <a:lnTo>
                  <a:pt x="4478323" y="1869056"/>
                </a:lnTo>
                <a:lnTo>
                  <a:pt x="4478323" y="1916291"/>
                </a:lnTo>
                <a:lnTo>
                  <a:pt x="4371297" y="1916291"/>
                </a:lnTo>
                <a:lnTo>
                  <a:pt x="4371297" y="2023316"/>
                </a:lnTo>
                <a:lnTo>
                  <a:pt x="4324063" y="2023316"/>
                </a:lnTo>
                <a:lnTo>
                  <a:pt x="4324063" y="1916291"/>
                </a:lnTo>
                <a:lnTo>
                  <a:pt x="4217037" y="1916291"/>
                </a:lnTo>
                <a:lnTo>
                  <a:pt x="4217037" y="1869056"/>
                </a:lnTo>
                <a:lnTo>
                  <a:pt x="4324063" y="1869056"/>
                </a:lnTo>
                <a:close/>
                <a:moveTo>
                  <a:pt x="3721970" y="1762030"/>
                </a:moveTo>
                <a:lnTo>
                  <a:pt x="3768606" y="1762030"/>
                </a:lnTo>
                <a:lnTo>
                  <a:pt x="3768606" y="1869056"/>
                </a:lnTo>
                <a:lnTo>
                  <a:pt x="3875632" y="1869056"/>
                </a:lnTo>
                <a:lnTo>
                  <a:pt x="3875632" y="1916291"/>
                </a:lnTo>
                <a:lnTo>
                  <a:pt x="3768606" y="1916291"/>
                </a:lnTo>
                <a:lnTo>
                  <a:pt x="3768606" y="2023316"/>
                </a:lnTo>
                <a:lnTo>
                  <a:pt x="3721970" y="2023316"/>
                </a:lnTo>
                <a:lnTo>
                  <a:pt x="3721970" y="1916291"/>
                </a:lnTo>
                <a:lnTo>
                  <a:pt x="3614944" y="1916291"/>
                </a:lnTo>
                <a:lnTo>
                  <a:pt x="3614944" y="1869056"/>
                </a:lnTo>
                <a:lnTo>
                  <a:pt x="3721970" y="1869056"/>
                </a:lnTo>
                <a:close/>
                <a:moveTo>
                  <a:pt x="3119325" y="1762030"/>
                </a:moveTo>
                <a:lnTo>
                  <a:pt x="3166560" y="1762030"/>
                </a:lnTo>
                <a:lnTo>
                  <a:pt x="3166560" y="1869056"/>
                </a:lnTo>
                <a:lnTo>
                  <a:pt x="3273586" y="1869056"/>
                </a:lnTo>
                <a:lnTo>
                  <a:pt x="3273586" y="1916291"/>
                </a:lnTo>
                <a:lnTo>
                  <a:pt x="3166560" y="1916291"/>
                </a:lnTo>
                <a:lnTo>
                  <a:pt x="3166560" y="2023316"/>
                </a:lnTo>
                <a:lnTo>
                  <a:pt x="3119325" y="2023316"/>
                </a:lnTo>
                <a:lnTo>
                  <a:pt x="3119325" y="1916291"/>
                </a:lnTo>
                <a:lnTo>
                  <a:pt x="3012297" y="1916291"/>
                </a:lnTo>
                <a:lnTo>
                  <a:pt x="3012297" y="1869056"/>
                </a:lnTo>
                <a:lnTo>
                  <a:pt x="3119325" y="1869056"/>
                </a:lnTo>
                <a:close/>
                <a:moveTo>
                  <a:pt x="2516626" y="1762030"/>
                </a:moveTo>
                <a:lnTo>
                  <a:pt x="2563862" y="1762030"/>
                </a:lnTo>
                <a:lnTo>
                  <a:pt x="2563862" y="1869056"/>
                </a:lnTo>
                <a:lnTo>
                  <a:pt x="2670889" y="1869056"/>
                </a:lnTo>
                <a:lnTo>
                  <a:pt x="2670889" y="1916291"/>
                </a:lnTo>
                <a:lnTo>
                  <a:pt x="2563862" y="1916291"/>
                </a:lnTo>
                <a:lnTo>
                  <a:pt x="2563862" y="2023316"/>
                </a:lnTo>
                <a:lnTo>
                  <a:pt x="2516626" y="2023316"/>
                </a:lnTo>
                <a:lnTo>
                  <a:pt x="2516626" y="1916291"/>
                </a:lnTo>
                <a:lnTo>
                  <a:pt x="2409599" y="1916291"/>
                </a:lnTo>
                <a:lnTo>
                  <a:pt x="2409599" y="1869056"/>
                </a:lnTo>
                <a:lnTo>
                  <a:pt x="2516626" y="1869056"/>
                </a:lnTo>
                <a:close/>
                <a:moveTo>
                  <a:pt x="1914528" y="1762030"/>
                </a:moveTo>
                <a:lnTo>
                  <a:pt x="1961164" y="1762030"/>
                </a:lnTo>
                <a:lnTo>
                  <a:pt x="1961164" y="1869056"/>
                </a:lnTo>
                <a:lnTo>
                  <a:pt x="2068191" y="1869056"/>
                </a:lnTo>
                <a:lnTo>
                  <a:pt x="2068191" y="1916291"/>
                </a:lnTo>
                <a:lnTo>
                  <a:pt x="1961164" y="1916291"/>
                </a:lnTo>
                <a:lnTo>
                  <a:pt x="1961164" y="2023316"/>
                </a:lnTo>
                <a:lnTo>
                  <a:pt x="1914528" y="2023316"/>
                </a:lnTo>
                <a:lnTo>
                  <a:pt x="1914528" y="1916291"/>
                </a:lnTo>
                <a:lnTo>
                  <a:pt x="1807500" y="1916291"/>
                </a:lnTo>
                <a:lnTo>
                  <a:pt x="1807500" y="1869056"/>
                </a:lnTo>
                <a:lnTo>
                  <a:pt x="1914528" y="1869056"/>
                </a:lnTo>
                <a:close/>
                <a:moveTo>
                  <a:pt x="1311829" y="1762030"/>
                </a:moveTo>
                <a:lnTo>
                  <a:pt x="1359064" y="1762030"/>
                </a:lnTo>
                <a:lnTo>
                  <a:pt x="1359064" y="1869056"/>
                </a:lnTo>
                <a:lnTo>
                  <a:pt x="1466092" y="1869056"/>
                </a:lnTo>
                <a:lnTo>
                  <a:pt x="1466092" y="1916291"/>
                </a:lnTo>
                <a:lnTo>
                  <a:pt x="1359064" y="1916291"/>
                </a:lnTo>
                <a:lnTo>
                  <a:pt x="1359064" y="2023316"/>
                </a:lnTo>
                <a:lnTo>
                  <a:pt x="1311829" y="2023316"/>
                </a:lnTo>
                <a:lnTo>
                  <a:pt x="1311829" y="1916291"/>
                </a:lnTo>
                <a:lnTo>
                  <a:pt x="1204808" y="1916291"/>
                </a:lnTo>
                <a:lnTo>
                  <a:pt x="1204808" y="1869056"/>
                </a:lnTo>
                <a:lnTo>
                  <a:pt x="1311829" y="1869056"/>
                </a:lnTo>
                <a:close/>
                <a:moveTo>
                  <a:pt x="709741" y="1762030"/>
                </a:moveTo>
                <a:lnTo>
                  <a:pt x="756378" y="1762030"/>
                </a:lnTo>
                <a:lnTo>
                  <a:pt x="756378" y="1869056"/>
                </a:lnTo>
                <a:lnTo>
                  <a:pt x="863403" y="1869056"/>
                </a:lnTo>
                <a:lnTo>
                  <a:pt x="863403" y="1916291"/>
                </a:lnTo>
                <a:lnTo>
                  <a:pt x="756378" y="1916291"/>
                </a:lnTo>
                <a:lnTo>
                  <a:pt x="756378" y="2023316"/>
                </a:lnTo>
                <a:lnTo>
                  <a:pt x="709741" y="2023316"/>
                </a:lnTo>
                <a:lnTo>
                  <a:pt x="709741" y="1916291"/>
                </a:lnTo>
                <a:lnTo>
                  <a:pt x="602716" y="1916291"/>
                </a:lnTo>
                <a:lnTo>
                  <a:pt x="602716" y="1869056"/>
                </a:lnTo>
                <a:lnTo>
                  <a:pt x="709741" y="1869056"/>
                </a:lnTo>
                <a:close/>
                <a:moveTo>
                  <a:pt x="107051" y="1762030"/>
                </a:moveTo>
                <a:lnTo>
                  <a:pt x="154286" y="1762030"/>
                </a:lnTo>
                <a:lnTo>
                  <a:pt x="154286" y="1869056"/>
                </a:lnTo>
                <a:lnTo>
                  <a:pt x="261312" y="1869056"/>
                </a:lnTo>
                <a:lnTo>
                  <a:pt x="261312" y="1916291"/>
                </a:lnTo>
                <a:lnTo>
                  <a:pt x="154286" y="1916291"/>
                </a:lnTo>
                <a:lnTo>
                  <a:pt x="154286" y="2023316"/>
                </a:lnTo>
                <a:lnTo>
                  <a:pt x="107051" y="2023316"/>
                </a:lnTo>
                <a:lnTo>
                  <a:pt x="107051" y="1916291"/>
                </a:lnTo>
                <a:lnTo>
                  <a:pt x="27" y="1916291"/>
                </a:lnTo>
                <a:lnTo>
                  <a:pt x="27" y="1869056"/>
                </a:lnTo>
                <a:lnTo>
                  <a:pt x="107051" y="1869056"/>
                </a:lnTo>
                <a:close/>
                <a:moveTo>
                  <a:pt x="10295963" y="1356053"/>
                </a:moveTo>
                <a:lnTo>
                  <a:pt x="10275634" y="1376382"/>
                </a:lnTo>
                <a:lnTo>
                  <a:pt x="10351568" y="1452316"/>
                </a:lnTo>
                <a:lnTo>
                  <a:pt x="10275634" y="1528250"/>
                </a:lnTo>
                <a:lnTo>
                  <a:pt x="10295963" y="1548579"/>
                </a:lnTo>
                <a:lnTo>
                  <a:pt x="10371897" y="1472646"/>
                </a:lnTo>
                <a:lnTo>
                  <a:pt x="10447831" y="1548579"/>
                </a:lnTo>
                <a:lnTo>
                  <a:pt x="10468160" y="1528250"/>
                </a:lnTo>
                <a:lnTo>
                  <a:pt x="10392226" y="1452316"/>
                </a:lnTo>
                <a:lnTo>
                  <a:pt x="10468160" y="1376382"/>
                </a:lnTo>
                <a:lnTo>
                  <a:pt x="10447831" y="1356053"/>
                </a:lnTo>
                <a:lnTo>
                  <a:pt x="10371897" y="1431986"/>
                </a:lnTo>
                <a:close/>
                <a:moveTo>
                  <a:pt x="9693870" y="1356053"/>
                </a:moveTo>
                <a:lnTo>
                  <a:pt x="9673541" y="1376382"/>
                </a:lnTo>
                <a:lnTo>
                  <a:pt x="9749475" y="1452316"/>
                </a:lnTo>
                <a:lnTo>
                  <a:pt x="9673541" y="1528250"/>
                </a:lnTo>
                <a:lnTo>
                  <a:pt x="9693870" y="1548579"/>
                </a:lnTo>
                <a:lnTo>
                  <a:pt x="9769804" y="1472646"/>
                </a:lnTo>
                <a:lnTo>
                  <a:pt x="9845738" y="1548579"/>
                </a:lnTo>
                <a:lnTo>
                  <a:pt x="9866067" y="1528250"/>
                </a:lnTo>
                <a:lnTo>
                  <a:pt x="9790133" y="1452316"/>
                </a:lnTo>
                <a:lnTo>
                  <a:pt x="9866067" y="1376382"/>
                </a:lnTo>
                <a:lnTo>
                  <a:pt x="9845738" y="1356053"/>
                </a:lnTo>
                <a:lnTo>
                  <a:pt x="9769804" y="1431986"/>
                </a:lnTo>
                <a:close/>
                <a:moveTo>
                  <a:pt x="9091179" y="1356053"/>
                </a:moveTo>
                <a:lnTo>
                  <a:pt x="9070850" y="1376382"/>
                </a:lnTo>
                <a:lnTo>
                  <a:pt x="9146785" y="1452316"/>
                </a:lnTo>
                <a:lnTo>
                  <a:pt x="9070850" y="1528250"/>
                </a:lnTo>
                <a:lnTo>
                  <a:pt x="9091179" y="1548579"/>
                </a:lnTo>
                <a:lnTo>
                  <a:pt x="9167113" y="1472646"/>
                </a:lnTo>
                <a:lnTo>
                  <a:pt x="9243048" y="1548579"/>
                </a:lnTo>
                <a:lnTo>
                  <a:pt x="9263377" y="1528250"/>
                </a:lnTo>
                <a:lnTo>
                  <a:pt x="9187442" y="1452316"/>
                </a:lnTo>
                <a:lnTo>
                  <a:pt x="9263377" y="1376382"/>
                </a:lnTo>
                <a:lnTo>
                  <a:pt x="9243048" y="1356053"/>
                </a:lnTo>
                <a:lnTo>
                  <a:pt x="9167113" y="1431986"/>
                </a:lnTo>
                <a:close/>
                <a:moveTo>
                  <a:pt x="7886396" y="1356053"/>
                </a:moveTo>
                <a:lnTo>
                  <a:pt x="7866067" y="1376382"/>
                </a:lnTo>
                <a:lnTo>
                  <a:pt x="7942001" y="1452316"/>
                </a:lnTo>
                <a:lnTo>
                  <a:pt x="7866067" y="1528250"/>
                </a:lnTo>
                <a:lnTo>
                  <a:pt x="7886396" y="1548579"/>
                </a:lnTo>
                <a:lnTo>
                  <a:pt x="7962330" y="1472646"/>
                </a:lnTo>
                <a:lnTo>
                  <a:pt x="8038264" y="1548579"/>
                </a:lnTo>
                <a:lnTo>
                  <a:pt x="8058593" y="1528250"/>
                </a:lnTo>
                <a:lnTo>
                  <a:pt x="7982659" y="1452316"/>
                </a:lnTo>
                <a:lnTo>
                  <a:pt x="8058593" y="1376382"/>
                </a:lnTo>
                <a:lnTo>
                  <a:pt x="8038264" y="1356053"/>
                </a:lnTo>
                <a:lnTo>
                  <a:pt x="7962330" y="1431986"/>
                </a:lnTo>
                <a:close/>
                <a:moveTo>
                  <a:pt x="7283705" y="1356053"/>
                </a:moveTo>
                <a:lnTo>
                  <a:pt x="7263376" y="1376382"/>
                </a:lnTo>
                <a:lnTo>
                  <a:pt x="7339310" y="1452316"/>
                </a:lnTo>
                <a:lnTo>
                  <a:pt x="7263376" y="1528250"/>
                </a:lnTo>
                <a:lnTo>
                  <a:pt x="7283705" y="1548579"/>
                </a:lnTo>
                <a:lnTo>
                  <a:pt x="7359639" y="1472646"/>
                </a:lnTo>
                <a:lnTo>
                  <a:pt x="7435573" y="1548579"/>
                </a:lnTo>
                <a:lnTo>
                  <a:pt x="7455902" y="1528250"/>
                </a:lnTo>
                <a:lnTo>
                  <a:pt x="7379968" y="1452316"/>
                </a:lnTo>
                <a:lnTo>
                  <a:pt x="7455902" y="1376382"/>
                </a:lnTo>
                <a:lnTo>
                  <a:pt x="7435573" y="1356053"/>
                </a:lnTo>
                <a:lnTo>
                  <a:pt x="7359639" y="1431986"/>
                </a:lnTo>
                <a:close/>
                <a:moveTo>
                  <a:pt x="6681612" y="1356053"/>
                </a:moveTo>
                <a:lnTo>
                  <a:pt x="6661283" y="1376382"/>
                </a:lnTo>
                <a:lnTo>
                  <a:pt x="6737217" y="1452316"/>
                </a:lnTo>
                <a:lnTo>
                  <a:pt x="6661283" y="1528250"/>
                </a:lnTo>
                <a:lnTo>
                  <a:pt x="6681612" y="1548579"/>
                </a:lnTo>
                <a:lnTo>
                  <a:pt x="6757546" y="1472646"/>
                </a:lnTo>
                <a:lnTo>
                  <a:pt x="6833480" y="1548579"/>
                </a:lnTo>
                <a:lnTo>
                  <a:pt x="6853809" y="1528250"/>
                </a:lnTo>
                <a:lnTo>
                  <a:pt x="6777875" y="1452316"/>
                </a:lnTo>
                <a:lnTo>
                  <a:pt x="6853809" y="1376382"/>
                </a:lnTo>
                <a:lnTo>
                  <a:pt x="6833480" y="1356053"/>
                </a:lnTo>
                <a:lnTo>
                  <a:pt x="6757546" y="1431986"/>
                </a:lnTo>
                <a:close/>
                <a:moveTo>
                  <a:pt x="5476828" y="1356053"/>
                </a:moveTo>
                <a:lnTo>
                  <a:pt x="5456499" y="1376382"/>
                </a:lnTo>
                <a:lnTo>
                  <a:pt x="5532433" y="1452316"/>
                </a:lnTo>
                <a:lnTo>
                  <a:pt x="5456499" y="1528250"/>
                </a:lnTo>
                <a:lnTo>
                  <a:pt x="5476828" y="1548579"/>
                </a:lnTo>
                <a:lnTo>
                  <a:pt x="5552762" y="1472646"/>
                </a:lnTo>
                <a:lnTo>
                  <a:pt x="5628697" y="1548579"/>
                </a:lnTo>
                <a:lnTo>
                  <a:pt x="5649025" y="1528250"/>
                </a:lnTo>
                <a:lnTo>
                  <a:pt x="5573091" y="1452316"/>
                </a:lnTo>
                <a:lnTo>
                  <a:pt x="5649025" y="1376382"/>
                </a:lnTo>
                <a:lnTo>
                  <a:pt x="5628697" y="1356053"/>
                </a:lnTo>
                <a:lnTo>
                  <a:pt x="5552762" y="1431986"/>
                </a:lnTo>
                <a:close/>
                <a:moveTo>
                  <a:pt x="4874137" y="1356053"/>
                </a:moveTo>
                <a:lnTo>
                  <a:pt x="4853808" y="1376382"/>
                </a:lnTo>
                <a:lnTo>
                  <a:pt x="4929742" y="1452316"/>
                </a:lnTo>
                <a:lnTo>
                  <a:pt x="4853808" y="1528250"/>
                </a:lnTo>
                <a:lnTo>
                  <a:pt x="4874137" y="1548579"/>
                </a:lnTo>
                <a:lnTo>
                  <a:pt x="4950071" y="1472646"/>
                </a:lnTo>
                <a:lnTo>
                  <a:pt x="5026005" y="1548579"/>
                </a:lnTo>
                <a:lnTo>
                  <a:pt x="5046334" y="1528250"/>
                </a:lnTo>
                <a:lnTo>
                  <a:pt x="4970400" y="1452316"/>
                </a:lnTo>
                <a:lnTo>
                  <a:pt x="5046334" y="1376382"/>
                </a:lnTo>
                <a:lnTo>
                  <a:pt x="5026005" y="1356053"/>
                </a:lnTo>
                <a:lnTo>
                  <a:pt x="4950071" y="1431986"/>
                </a:lnTo>
                <a:close/>
                <a:moveTo>
                  <a:pt x="4271446" y="1356053"/>
                </a:moveTo>
                <a:lnTo>
                  <a:pt x="4251117" y="1376382"/>
                </a:lnTo>
                <a:lnTo>
                  <a:pt x="4327052" y="1452316"/>
                </a:lnTo>
                <a:lnTo>
                  <a:pt x="4251117" y="1528250"/>
                </a:lnTo>
                <a:lnTo>
                  <a:pt x="4271446" y="1548579"/>
                </a:lnTo>
                <a:lnTo>
                  <a:pt x="4347380" y="1472646"/>
                </a:lnTo>
                <a:lnTo>
                  <a:pt x="4423315" y="1548579"/>
                </a:lnTo>
                <a:lnTo>
                  <a:pt x="4443644" y="1528250"/>
                </a:lnTo>
                <a:lnTo>
                  <a:pt x="4367709" y="1452316"/>
                </a:lnTo>
                <a:lnTo>
                  <a:pt x="4443644" y="1376382"/>
                </a:lnTo>
                <a:lnTo>
                  <a:pt x="4423315" y="1356053"/>
                </a:lnTo>
                <a:lnTo>
                  <a:pt x="4347380" y="1431986"/>
                </a:lnTo>
                <a:close/>
                <a:moveTo>
                  <a:pt x="3668756" y="1356053"/>
                </a:moveTo>
                <a:lnTo>
                  <a:pt x="3648427" y="1376382"/>
                </a:lnTo>
                <a:lnTo>
                  <a:pt x="3724361" y="1452316"/>
                </a:lnTo>
                <a:lnTo>
                  <a:pt x="3649025" y="1527652"/>
                </a:lnTo>
                <a:lnTo>
                  <a:pt x="3669354" y="1547981"/>
                </a:lnTo>
                <a:lnTo>
                  <a:pt x="3745288" y="1472047"/>
                </a:lnTo>
                <a:lnTo>
                  <a:pt x="3820624" y="1548579"/>
                </a:lnTo>
                <a:lnTo>
                  <a:pt x="3840953" y="1528250"/>
                </a:lnTo>
                <a:lnTo>
                  <a:pt x="3765019" y="1452316"/>
                </a:lnTo>
                <a:lnTo>
                  <a:pt x="3840953" y="1376382"/>
                </a:lnTo>
                <a:lnTo>
                  <a:pt x="3820624" y="1356053"/>
                </a:lnTo>
                <a:lnTo>
                  <a:pt x="3744690" y="1431986"/>
                </a:lnTo>
                <a:close/>
                <a:moveTo>
                  <a:pt x="3067306" y="1356053"/>
                </a:moveTo>
                <a:lnTo>
                  <a:pt x="3046977" y="1376382"/>
                </a:lnTo>
                <a:lnTo>
                  <a:pt x="3122912" y="1452316"/>
                </a:lnTo>
                <a:lnTo>
                  <a:pt x="3046977" y="1528250"/>
                </a:lnTo>
                <a:lnTo>
                  <a:pt x="3067306" y="1548579"/>
                </a:lnTo>
                <a:lnTo>
                  <a:pt x="3142645" y="1472646"/>
                </a:lnTo>
                <a:lnTo>
                  <a:pt x="3218581" y="1548579"/>
                </a:lnTo>
                <a:lnTo>
                  <a:pt x="3238910" y="1528250"/>
                </a:lnTo>
                <a:lnTo>
                  <a:pt x="3162974" y="1452316"/>
                </a:lnTo>
                <a:lnTo>
                  <a:pt x="3238910" y="1376382"/>
                </a:lnTo>
                <a:lnTo>
                  <a:pt x="3218581" y="1356053"/>
                </a:lnTo>
                <a:lnTo>
                  <a:pt x="3142645" y="1431986"/>
                </a:lnTo>
                <a:close/>
                <a:moveTo>
                  <a:pt x="2464609" y="1356053"/>
                </a:moveTo>
                <a:lnTo>
                  <a:pt x="2444280" y="1376382"/>
                </a:lnTo>
                <a:lnTo>
                  <a:pt x="2520216" y="1452316"/>
                </a:lnTo>
                <a:lnTo>
                  <a:pt x="2444280" y="1528250"/>
                </a:lnTo>
                <a:lnTo>
                  <a:pt x="2464609" y="1548579"/>
                </a:lnTo>
                <a:lnTo>
                  <a:pt x="2540546" y="1472646"/>
                </a:lnTo>
                <a:lnTo>
                  <a:pt x="2616480" y="1548579"/>
                </a:lnTo>
                <a:lnTo>
                  <a:pt x="2636809" y="1528250"/>
                </a:lnTo>
                <a:lnTo>
                  <a:pt x="2560875" y="1452316"/>
                </a:lnTo>
                <a:lnTo>
                  <a:pt x="2636809" y="1376382"/>
                </a:lnTo>
                <a:lnTo>
                  <a:pt x="2616480" y="1356053"/>
                </a:lnTo>
                <a:lnTo>
                  <a:pt x="2540546" y="1431986"/>
                </a:lnTo>
                <a:close/>
                <a:moveTo>
                  <a:pt x="1259215" y="1356053"/>
                </a:moveTo>
                <a:lnTo>
                  <a:pt x="1238888" y="1376382"/>
                </a:lnTo>
                <a:lnTo>
                  <a:pt x="1314819" y="1452316"/>
                </a:lnTo>
                <a:lnTo>
                  <a:pt x="1238888" y="1528250"/>
                </a:lnTo>
                <a:lnTo>
                  <a:pt x="1259215" y="1548579"/>
                </a:lnTo>
                <a:lnTo>
                  <a:pt x="1335747" y="1472646"/>
                </a:lnTo>
                <a:lnTo>
                  <a:pt x="1411085" y="1548579"/>
                </a:lnTo>
                <a:lnTo>
                  <a:pt x="1431412" y="1528250"/>
                </a:lnTo>
                <a:lnTo>
                  <a:pt x="1355478" y="1452316"/>
                </a:lnTo>
                <a:lnTo>
                  <a:pt x="1431412" y="1376382"/>
                </a:lnTo>
                <a:lnTo>
                  <a:pt x="1411085" y="1356053"/>
                </a:lnTo>
                <a:lnTo>
                  <a:pt x="1335148" y="1431986"/>
                </a:lnTo>
                <a:close/>
                <a:moveTo>
                  <a:pt x="657126" y="1356053"/>
                </a:moveTo>
                <a:lnTo>
                  <a:pt x="636798" y="1376382"/>
                </a:lnTo>
                <a:lnTo>
                  <a:pt x="712731" y="1452316"/>
                </a:lnTo>
                <a:lnTo>
                  <a:pt x="636798" y="1527652"/>
                </a:lnTo>
                <a:lnTo>
                  <a:pt x="657126" y="1547981"/>
                </a:lnTo>
                <a:lnTo>
                  <a:pt x="733060" y="1472047"/>
                </a:lnTo>
                <a:lnTo>
                  <a:pt x="808994" y="1547981"/>
                </a:lnTo>
                <a:lnTo>
                  <a:pt x="829323" y="1527652"/>
                </a:lnTo>
                <a:lnTo>
                  <a:pt x="753389" y="1452316"/>
                </a:lnTo>
                <a:lnTo>
                  <a:pt x="829323" y="1376382"/>
                </a:lnTo>
                <a:lnTo>
                  <a:pt x="808994" y="1356053"/>
                </a:lnTo>
                <a:lnTo>
                  <a:pt x="733060" y="1431986"/>
                </a:lnTo>
                <a:close/>
                <a:moveTo>
                  <a:pt x="55033" y="1356053"/>
                </a:moveTo>
                <a:lnTo>
                  <a:pt x="34704" y="1376382"/>
                </a:lnTo>
                <a:lnTo>
                  <a:pt x="110638" y="1452316"/>
                </a:lnTo>
                <a:lnTo>
                  <a:pt x="34106" y="1527653"/>
                </a:lnTo>
                <a:lnTo>
                  <a:pt x="54435" y="1547981"/>
                </a:lnTo>
                <a:lnTo>
                  <a:pt x="130369" y="1472646"/>
                </a:lnTo>
                <a:lnTo>
                  <a:pt x="206305" y="1548579"/>
                </a:lnTo>
                <a:lnTo>
                  <a:pt x="226632" y="1528250"/>
                </a:lnTo>
                <a:lnTo>
                  <a:pt x="150698" y="1452316"/>
                </a:lnTo>
                <a:lnTo>
                  <a:pt x="226632" y="1376382"/>
                </a:lnTo>
                <a:lnTo>
                  <a:pt x="206305" y="1356053"/>
                </a:lnTo>
                <a:lnTo>
                  <a:pt x="130369" y="1431986"/>
                </a:lnTo>
                <a:close/>
                <a:moveTo>
                  <a:pt x="8489086" y="1355455"/>
                </a:moveTo>
                <a:lnTo>
                  <a:pt x="8468757" y="1375783"/>
                </a:lnTo>
                <a:lnTo>
                  <a:pt x="8544691" y="1451717"/>
                </a:lnTo>
                <a:lnTo>
                  <a:pt x="8468757" y="1527652"/>
                </a:lnTo>
                <a:lnTo>
                  <a:pt x="8489086" y="1547981"/>
                </a:lnTo>
                <a:lnTo>
                  <a:pt x="8565020" y="1472047"/>
                </a:lnTo>
                <a:lnTo>
                  <a:pt x="8640954" y="1547981"/>
                </a:lnTo>
                <a:lnTo>
                  <a:pt x="8661283" y="1527652"/>
                </a:lnTo>
                <a:lnTo>
                  <a:pt x="8585349" y="1451717"/>
                </a:lnTo>
                <a:lnTo>
                  <a:pt x="8661283" y="1375783"/>
                </a:lnTo>
                <a:lnTo>
                  <a:pt x="8640954" y="1355455"/>
                </a:lnTo>
                <a:lnTo>
                  <a:pt x="8565020" y="1431389"/>
                </a:lnTo>
                <a:close/>
                <a:moveTo>
                  <a:pt x="6078921" y="1355455"/>
                </a:moveTo>
                <a:lnTo>
                  <a:pt x="6058592" y="1375783"/>
                </a:lnTo>
                <a:lnTo>
                  <a:pt x="6134526" y="1451717"/>
                </a:lnTo>
                <a:lnTo>
                  <a:pt x="6058592" y="1527652"/>
                </a:lnTo>
                <a:lnTo>
                  <a:pt x="6078921" y="1547981"/>
                </a:lnTo>
                <a:lnTo>
                  <a:pt x="6154855" y="1472047"/>
                </a:lnTo>
                <a:lnTo>
                  <a:pt x="6230789" y="1547981"/>
                </a:lnTo>
                <a:lnTo>
                  <a:pt x="6251118" y="1527652"/>
                </a:lnTo>
                <a:lnTo>
                  <a:pt x="6175184" y="1451717"/>
                </a:lnTo>
                <a:lnTo>
                  <a:pt x="6251118" y="1375783"/>
                </a:lnTo>
                <a:lnTo>
                  <a:pt x="6230789" y="1355455"/>
                </a:lnTo>
                <a:lnTo>
                  <a:pt x="6154855" y="1431389"/>
                </a:lnTo>
                <a:close/>
                <a:moveTo>
                  <a:pt x="1861912" y="1355455"/>
                </a:moveTo>
                <a:lnTo>
                  <a:pt x="1841582" y="1375783"/>
                </a:lnTo>
                <a:lnTo>
                  <a:pt x="1917518" y="1451717"/>
                </a:lnTo>
                <a:lnTo>
                  <a:pt x="1841582" y="1527652"/>
                </a:lnTo>
                <a:lnTo>
                  <a:pt x="1861912" y="1547981"/>
                </a:lnTo>
                <a:lnTo>
                  <a:pt x="1937847" y="1472047"/>
                </a:lnTo>
                <a:lnTo>
                  <a:pt x="2013781" y="1547981"/>
                </a:lnTo>
                <a:lnTo>
                  <a:pt x="2034110" y="1527652"/>
                </a:lnTo>
                <a:lnTo>
                  <a:pt x="1958176" y="1451717"/>
                </a:lnTo>
                <a:lnTo>
                  <a:pt x="2034110" y="1375783"/>
                </a:lnTo>
                <a:lnTo>
                  <a:pt x="2013781" y="1355455"/>
                </a:lnTo>
                <a:lnTo>
                  <a:pt x="1937847" y="1431389"/>
                </a:lnTo>
                <a:close/>
                <a:moveTo>
                  <a:pt x="1259813" y="1330343"/>
                </a:moveTo>
                <a:lnTo>
                  <a:pt x="1335747" y="1406277"/>
                </a:lnTo>
                <a:lnTo>
                  <a:pt x="1411682" y="1330343"/>
                </a:lnTo>
                <a:lnTo>
                  <a:pt x="1457721" y="1376382"/>
                </a:lnTo>
                <a:lnTo>
                  <a:pt x="1381188" y="1452316"/>
                </a:lnTo>
                <a:lnTo>
                  <a:pt x="1457123" y="1528250"/>
                </a:lnTo>
                <a:lnTo>
                  <a:pt x="1411085" y="1574290"/>
                </a:lnTo>
                <a:lnTo>
                  <a:pt x="1335148" y="1498355"/>
                </a:lnTo>
                <a:lnTo>
                  <a:pt x="1259813" y="1573691"/>
                </a:lnTo>
                <a:lnTo>
                  <a:pt x="1213777" y="1527653"/>
                </a:lnTo>
                <a:lnTo>
                  <a:pt x="1289708" y="1451717"/>
                </a:lnTo>
                <a:lnTo>
                  <a:pt x="1213777" y="1376382"/>
                </a:lnTo>
                <a:close/>
                <a:moveTo>
                  <a:pt x="55033" y="1330343"/>
                </a:moveTo>
                <a:lnTo>
                  <a:pt x="130967" y="1406277"/>
                </a:lnTo>
                <a:lnTo>
                  <a:pt x="206901" y="1330343"/>
                </a:lnTo>
                <a:lnTo>
                  <a:pt x="252940" y="1376382"/>
                </a:lnTo>
                <a:lnTo>
                  <a:pt x="177006" y="1452316"/>
                </a:lnTo>
                <a:lnTo>
                  <a:pt x="252940" y="1528250"/>
                </a:lnTo>
                <a:lnTo>
                  <a:pt x="206901" y="1574290"/>
                </a:lnTo>
                <a:lnTo>
                  <a:pt x="130967" y="1498355"/>
                </a:lnTo>
                <a:lnTo>
                  <a:pt x="55033" y="1573691"/>
                </a:lnTo>
                <a:lnTo>
                  <a:pt x="8995" y="1527653"/>
                </a:lnTo>
                <a:lnTo>
                  <a:pt x="84928" y="1451717"/>
                </a:lnTo>
                <a:lnTo>
                  <a:pt x="8995" y="1376382"/>
                </a:lnTo>
                <a:close/>
                <a:moveTo>
                  <a:pt x="10295963" y="1329744"/>
                </a:moveTo>
                <a:lnTo>
                  <a:pt x="10371897" y="1405679"/>
                </a:lnTo>
                <a:lnTo>
                  <a:pt x="10447831" y="1329744"/>
                </a:lnTo>
                <a:lnTo>
                  <a:pt x="10493870" y="1375783"/>
                </a:lnTo>
                <a:lnTo>
                  <a:pt x="10417936" y="1451717"/>
                </a:lnTo>
                <a:lnTo>
                  <a:pt x="10493870" y="1527652"/>
                </a:lnTo>
                <a:lnTo>
                  <a:pt x="10447831" y="1573691"/>
                </a:lnTo>
                <a:lnTo>
                  <a:pt x="10371897" y="1497757"/>
                </a:lnTo>
                <a:lnTo>
                  <a:pt x="10295963" y="1573691"/>
                </a:lnTo>
                <a:lnTo>
                  <a:pt x="10249924" y="1527652"/>
                </a:lnTo>
                <a:lnTo>
                  <a:pt x="10325858" y="1451717"/>
                </a:lnTo>
                <a:lnTo>
                  <a:pt x="10249924" y="1375783"/>
                </a:lnTo>
                <a:close/>
                <a:moveTo>
                  <a:pt x="9693272" y="1329744"/>
                </a:moveTo>
                <a:lnTo>
                  <a:pt x="9769206" y="1405679"/>
                </a:lnTo>
                <a:lnTo>
                  <a:pt x="9845140" y="1329744"/>
                </a:lnTo>
                <a:lnTo>
                  <a:pt x="9891180" y="1375783"/>
                </a:lnTo>
                <a:lnTo>
                  <a:pt x="9815245" y="1451717"/>
                </a:lnTo>
                <a:lnTo>
                  <a:pt x="9891180" y="1527652"/>
                </a:lnTo>
                <a:lnTo>
                  <a:pt x="9845140" y="1573691"/>
                </a:lnTo>
                <a:lnTo>
                  <a:pt x="9769206" y="1497757"/>
                </a:lnTo>
                <a:lnTo>
                  <a:pt x="9693272" y="1573691"/>
                </a:lnTo>
                <a:lnTo>
                  <a:pt x="9647233" y="1527652"/>
                </a:lnTo>
                <a:lnTo>
                  <a:pt x="9723167" y="1451717"/>
                </a:lnTo>
                <a:lnTo>
                  <a:pt x="9647233" y="1375783"/>
                </a:lnTo>
                <a:close/>
                <a:moveTo>
                  <a:pt x="9091777" y="1329744"/>
                </a:moveTo>
                <a:lnTo>
                  <a:pt x="9167711" y="1405679"/>
                </a:lnTo>
                <a:lnTo>
                  <a:pt x="9243645" y="1329744"/>
                </a:lnTo>
                <a:lnTo>
                  <a:pt x="9289684" y="1375783"/>
                </a:lnTo>
                <a:lnTo>
                  <a:pt x="9213750" y="1451717"/>
                </a:lnTo>
                <a:lnTo>
                  <a:pt x="9289684" y="1527652"/>
                </a:lnTo>
                <a:lnTo>
                  <a:pt x="9243645" y="1573691"/>
                </a:lnTo>
                <a:lnTo>
                  <a:pt x="9167711" y="1497757"/>
                </a:lnTo>
                <a:lnTo>
                  <a:pt x="9091777" y="1573691"/>
                </a:lnTo>
                <a:lnTo>
                  <a:pt x="9045738" y="1527652"/>
                </a:lnTo>
                <a:lnTo>
                  <a:pt x="9121672" y="1451717"/>
                </a:lnTo>
                <a:lnTo>
                  <a:pt x="9045738" y="1375783"/>
                </a:lnTo>
                <a:close/>
                <a:moveTo>
                  <a:pt x="8488488" y="1329744"/>
                </a:moveTo>
                <a:lnTo>
                  <a:pt x="8564422" y="1405679"/>
                </a:lnTo>
                <a:lnTo>
                  <a:pt x="8640356" y="1329744"/>
                </a:lnTo>
                <a:lnTo>
                  <a:pt x="8686396" y="1375783"/>
                </a:lnTo>
                <a:lnTo>
                  <a:pt x="8610461" y="1451717"/>
                </a:lnTo>
                <a:lnTo>
                  <a:pt x="8686396" y="1527652"/>
                </a:lnTo>
                <a:lnTo>
                  <a:pt x="8640356" y="1573691"/>
                </a:lnTo>
                <a:lnTo>
                  <a:pt x="8564422" y="1497757"/>
                </a:lnTo>
                <a:lnTo>
                  <a:pt x="8488488" y="1573691"/>
                </a:lnTo>
                <a:lnTo>
                  <a:pt x="8442449" y="1527652"/>
                </a:lnTo>
                <a:lnTo>
                  <a:pt x="8518383" y="1451717"/>
                </a:lnTo>
                <a:lnTo>
                  <a:pt x="8442449" y="1375783"/>
                </a:lnTo>
                <a:close/>
                <a:moveTo>
                  <a:pt x="7886396" y="1329744"/>
                </a:moveTo>
                <a:lnTo>
                  <a:pt x="7962330" y="1405679"/>
                </a:lnTo>
                <a:lnTo>
                  <a:pt x="8038264" y="1329744"/>
                </a:lnTo>
                <a:lnTo>
                  <a:pt x="8084303" y="1375783"/>
                </a:lnTo>
                <a:lnTo>
                  <a:pt x="8008369" y="1451717"/>
                </a:lnTo>
                <a:lnTo>
                  <a:pt x="8084303" y="1527652"/>
                </a:lnTo>
                <a:lnTo>
                  <a:pt x="8038264" y="1573691"/>
                </a:lnTo>
                <a:lnTo>
                  <a:pt x="7962330" y="1497757"/>
                </a:lnTo>
                <a:lnTo>
                  <a:pt x="7886396" y="1573691"/>
                </a:lnTo>
                <a:lnTo>
                  <a:pt x="7840357" y="1527652"/>
                </a:lnTo>
                <a:lnTo>
                  <a:pt x="7916291" y="1451717"/>
                </a:lnTo>
                <a:lnTo>
                  <a:pt x="7840357" y="1375783"/>
                </a:lnTo>
                <a:close/>
                <a:moveTo>
                  <a:pt x="7283705" y="1329744"/>
                </a:moveTo>
                <a:lnTo>
                  <a:pt x="7359639" y="1405679"/>
                </a:lnTo>
                <a:lnTo>
                  <a:pt x="7435573" y="1329744"/>
                </a:lnTo>
                <a:lnTo>
                  <a:pt x="7481613" y="1375783"/>
                </a:lnTo>
                <a:lnTo>
                  <a:pt x="7405678" y="1451717"/>
                </a:lnTo>
                <a:lnTo>
                  <a:pt x="7481613" y="1527652"/>
                </a:lnTo>
                <a:lnTo>
                  <a:pt x="7435573" y="1573691"/>
                </a:lnTo>
                <a:lnTo>
                  <a:pt x="7359639" y="1497757"/>
                </a:lnTo>
                <a:lnTo>
                  <a:pt x="7283705" y="1573691"/>
                </a:lnTo>
                <a:lnTo>
                  <a:pt x="7237666" y="1527652"/>
                </a:lnTo>
                <a:lnTo>
                  <a:pt x="7313600" y="1451717"/>
                </a:lnTo>
                <a:lnTo>
                  <a:pt x="7237666" y="1375783"/>
                </a:lnTo>
                <a:close/>
                <a:moveTo>
                  <a:pt x="6681612" y="1329744"/>
                </a:moveTo>
                <a:lnTo>
                  <a:pt x="6757546" y="1405679"/>
                </a:lnTo>
                <a:lnTo>
                  <a:pt x="6833480" y="1329744"/>
                </a:lnTo>
                <a:lnTo>
                  <a:pt x="6879519" y="1375783"/>
                </a:lnTo>
                <a:lnTo>
                  <a:pt x="6803585" y="1451717"/>
                </a:lnTo>
                <a:lnTo>
                  <a:pt x="6879519" y="1527652"/>
                </a:lnTo>
                <a:lnTo>
                  <a:pt x="6833480" y="1573691"/>
                </a:lnTo>
                <a:lnTo>
                  <a:pt x="6757546" y="1497757"/>
                </a:lnTo>
                <a:lnTo>
                  <a:pt x="6681612" y="1573691"/>
                </a:lnTo>
                <a:lnTo>
                  <a:pt x="6635573" y="1527652"/>
                </a:lnTo>
                <a:lnTo>
                  <a:pt x="6711507" y="1451717"/>
                </a:lnTo>
                <a:lnTo>
                  <a:pt x="6635573" y="1375783"/>
                </a:lnTo>
                <a:close/>
                <a:moveTo>
                  <a:pt x="6078921" y="1329744"/>
                </a:moveTo>
                <a:lnTo>
                  <a:pt x="6154855" y="1405679"/>
                </a:lnTo>
                <a:lnTo>
                  <a:pt x="6230789" y="1329744"/>
                </a:lnTo>
                <a:lnTo>
                  <a:pt x="6276829" y="1375783"/>
                </a:lnTo>
                <a:lnTo>
                  <a:pt x="6200894" y="1451717"/>
                </a:lnTo>
                <a:lnTo>
                  <a:pt x="6276829" y="1527652"/>
                </a:lnTo>
                <a:lnTo>
                  <a:pt x="6230789" y="1573691"/>
                </a:lnTo>
                <a:lnTo>
                  <a:pt x="6154855" y="1497757"/>
                </a:lnTo>
                <a:lnTo>
                  <a:pt x="6078921" y="1573691"/>
                </a:lnTo>
                <a:lnTo>
                  <a:pt x="6032882" y="1527652"/>
                </a:lnTo>
                <a:lnTo>
                  <a:pt x="6108816" y="1451717"/>
                </a:lnTo>
                <a:lnTo>
                  <a:pt x="6032882" y="1375783"/>
                </a:lnTo>
                <a:close/>
                <a:moveTo>
                  <a:pt x="5476828" y="1329744"/>
                </a:moveTo>
                <a:lnTo>
                  <a:pt x="5552762" y="1405679"/>
                </a:lnTo>
                <a:lnTo>
                  <a:pt x="5628697" y="1329744"/>
                </a:lnTo>
                <a:lnTo>
                  <a:pt x="5674735" y="1375783"/>
                </a:lnTo>
                <a:lnTo>
                  <a:pt x="5598801" y="1451717"/>
                </a:lnTo>
                <a:lnTo>
                  <a:pt x="5674735" y="1527652"/>
                </a:lnTo>
                <a:lnTo>
                  <a:pt x="5628099" y="1573691"/>
                </a:lnTo>
                <a:lnTo>
                  <a:pt x="5552164" y="1497757"/>
                </a:lnTo>
                <a:lnTo>
                  <a:pt x="5476828" y="1573691"/>
                </a:lnTo>
                <a:lnTo>
                  <a:pt x="5430789" y="1527652"/>
                </a:lnTo>
                <a:lnTo>
                  <a:pt x="5506723" y="1451717"/>
                </a:lnTo>
                <a:lnTo>
                  <a:pt x="5430789" y="1375783"/>
                </a:lnTo>
                <a:close/>
                <a:moveTo>
                  <a:pt x="4874137" y="1329744"/>
                </a:moveTo>
                <a:lnTo>
                  <a:pt x="4950071" y="1405679"/>
                </a:lnTo>
                <a:lnTo>
                  <a:pt x="5026005" y="1329744"/>
                </a:lnTo>
                <a:lnTo>
                  <a:pt x="5072044" y="1375783"/>
                </a:lnTo>
                <a:lnTo>
                  <a:pt x="4996110" y="1451717"/>
                </a:lnTo>
                <a:lnTo>
                  <a:pt x="5072044" y="1527652"/>
                </a:lnTo>
                <a:lnTo>
                  <a:pt x="5026005" y="1573691"/>
                </a:lnTo>
                <a:lnTo>
                  <a:pt x="4950071" y="1497757"/>
                </a:lnTo>
                <a:lnTo>
                  <a:pt x="4874137" y="1573691"/>
                </a:lnTo>
                <a:lnTo>
                  <a:pt x="4828098" y="1527652"/>
                </a:lnTo>
                <a:lnTo>
                  <a:pt x="4904032" y="1451717"/>
                </a:lnTo>
                <a:lnTo>
                  <a:pt x="4828098" y="1375783"/>
                </a:lnTo>
                <a:close/>
                <a:moveTo>
                  <a:pt x="4272044" y="1329744"/>
                </a:moveTo>
                <a:lnTo>
                  <a:pt x="4347978" y="1405679"/>
                </a:lnTo>
                <a:lnTo>
                  <a:pt x="4423913" y="1329744"/>
                </a:lnTo>
                <a:lnTo>
                  <a:pt x="4469951" y="1375783"/>
                </a:lnTo>
                <a:lnTo>
                  <a:pt x="4394017" y="1451717"/>
                </a:lnTo>
                <a:lnTo>
                  <a:pt x="4469951" y="1527652"/>
                </a:lnTo>
                <a:lnTo>
                  <a:pt x="4423913" y="1573691"/>
                </a:lnTo>
                <a:lnTo>
                  <a:pt x="4347978" y="1497757"/>
                </a:lnTo>
                <a:lnTo>
                  <a:pt x="4272044" y="1573691"/>
                </a:lnTo>
                <a:lnTo>
                  <a:pt x="4226005" y="1527652"/>
                </a:lnTo>
                <a:lnTo>
                  <a:pt x="4301939" y="1451717"/>
                </a:lnTo>
                <a:lnTo>
                  <a:pt x="4226005" y="1375783"/>
                </a:lnTo>
                <a:close/>
                <a:moveTo>
                  <a:pt x="3668756" y="1329744"/>
                </a:moveTo>
                <a:lnTo>
                  <a:pt x="3744690" y="1405679"/>
                </a:lnTo>
                <a:lnTo>
                  <a:pt x="3820624" y="1329744"/>
                </a:lnTo>
                <a:lnTo>
                  <a:pt x="3866663" y="1375783"/>
                </a:lnTo>
                <a:lnTo>
                  <a:pt x="3790729" y="1451717"/>
                </a:lnTo>
                <a:lnTo>
                  <a:pt x="3866663" y="1527652"/>
                </a:lnTo>
                <a:lnTo>
                  <a:pt x="3820624" y="1573691"/>
                </a:lnTo>
                <a:lnTo>
                  <a:pt x="3744690" y="1497757"/>
                </a:lnTo>
                <a:lnTo>
                  <a:pt x="3668756" y="1573691"/>
                </a:lnTo>
                <a:lnTo>
                  <a:pt x="3622717" y="1527652"/>
                </a:lnTo>
                <a:lnTo>
                  <a:pt x="3698651" y="1451717"/>
                </a:lnTo>
                <a:lnTo>
                  <a:pt x="3622717" y="1375783"/>
                </a:lnTo>
                <a:close/>
                <a:moveTo>
                  <a:pt x="3067306" y="1329744"/>
                </a:moveTo>
                <a:lnTo>
                  <a:pt x="3143241" y="1405679"/>
                </a:lnTo>
                <a:lnTo>
                  <a:pt x="3219179" y="1329744"/>
                </a:lnTo>
                <a:lnTo>
                  <a:pt x="3265217" y="1375783"/>
                </a:lnTo>
                <a:lnTo>
                  <a:pt x="3189283" y="1451717"/>
                </a:lnTo>
                <a:lnTo>
                  <a:pt x="3265217" y="1527652"/>
                </a:lnTo>
                <a:lnTo>
                  <a:pt x="3218581" y="1573691"/>
                </a:lnTo>
                <a:lnTo>
                  <a:pt x="3142645" y="1497757"/>
                </a:lnTo>
                <a:lnTo>
                  <a:pt x="3067306" y="1573691"/>
                </a:lnTo>
                <a:lnTo>
                  <a:pt x="3021267" y="1527652"/>
                </a:lnTo>
                <a:lnTo>
                  <a:pt x="3097202" y="1451717"/>
                </a:lnTo>
                <a:lnTo>
                  <a:pt x="3021267" y="1375783"/>
                </a:lnTo>
                <a:close/>
                <a:moveTo>
                  <a:pt x="2464609" y="1329744"/>
                </a:moveTo>
                <a:lnTo>
                  <a:pt x="2540546" y="1405679"/>
                </a:lnTo>
                <a:lnTo>
                  <a:pt x="2616480" y="1329744"/>
                </a:lnTo>
                <a:lnTo>
                  <a:pt x="2662519" y="1375783"/>
                </a:lnTo>
                <a:lnTo>
                  <a:pt x="2586585" y="1451717"/>
                </a:lnTo>
                <a:lnTo>
                  <a:pt x="2662519" y="1527652"/>
                </a:lnTo>
                <a:lnTo>
                  <a:pt x="2616480" y="1573691"/>
                </a:lnTo>
                <a:lnTo>
                  <a:pt x="2540546" y="1497757"/>
                </a:lnTo>
                <a:lnTo>
                  <a:pt x="2464609" y="1573691"/>
                </a:lnTo>
                <a:lnTo>
                  <a:pt x="2418569" y="1527652"/>
                </a:lnTo>
                <a:lnTo>
                  <a:pt x="2494505" y="1451717"/>
                </a:lnTo>
                <a:lnTo>
                  <a:pt x="2418569" y="1375783"/>
                </a:lnTo>
                <a:close/>
                <a:moveTo>
                  <a:pt x="1861912" y="1329744"/>
                </a:moveTo>
                <a:lnTo>
                  <a:pt x="1937847" y="1405679"/>
                </a:lnTo>
                <a:lnTo>
                  <a:pt x="2013781" y="1329744"/>
                </a:lnTo>
                <a:lnTo>
                  <a:pt x="2059821" y="1375783"/>
                </a:lnTo>
                <a:lnTo>
                  <a:pt x="1983886" y="1451717"/>
                </a:lnTo>
                <a:lnTo>
                  <a:pt x="2059821" y="1527652"/>
                </a:lnTo>
                <a:lnTo>
                  <a:pt x="2013781" y="1573691"/>
                </a:lnTo>
                <a:lnTo>
                  <a:pt x="1937847" y="1497757"/>
                </a:lnTo>
                <a:lnTo>
                  <a:pt x="1861912" y="1573691"/>
                </a:lnTo>
                <a:lnTo>
                  <a:pt x="1815871" y="1527652"/>
                </a:lnTo>
                <a:lnTo>
                  <a:pt x="1891808" y="1451717"/>
                </a:lnTo>
                <a:lnTo>
                  <a:pt x="1815871" y="1375783"/>
                </a:lnTo>
                <a:close/>
                <a:moveTo>
                  <a:pt x="657126" y="1329744"/>
                </a:moveTo>
                <a:lnTo>
                  <a:pt x="733060" y="1405679"/>
                </a:lnTo>
                <a:lnTo>
                  <a:pt x="808994" y="1329744"/>
                </a:lnTo>
                <a:lnTo>
                  <a:pt x="855033" y="1375783"/>
                </a:lnTo>
                <a:lnTo>
                  <a:pt x="779100" y="1451717"/>
                </a:lnTo>
                <a:lnTo>
                  <a:pt x="855033" y="1527652"/>
                </a:lnTo>
                <a:lnTo>
                  <a:pt x="808994" y="1573691"/>
                </a:lnTo>
                <a:lnTo>
                  <a:pt x="733060" y="1497757"/>
                </a:lnTo>
                <a:lnTo>
                  <a:pt x="657126" y="1573691"/>
                </a:lnTo>
                <a:lnTo>
                  <a:pt x="611087" y="1527652"/>
                </a:lnTo>
                <a:lnTo>
                  <a:pt x="687021" y="1451717"/>
                </a:lnTo>
                <a:lnTo>
                  <a:pt x="611087" y="1375783"/>
                </a:lnTo>
                <a:close/>
                <a:moveTo>
                  <a:pt x="10348579" y="881314"/>
                </a:moveTo>
                <a:lnTo>
                  <a:pt x="10395813" y="881314"/>
                </a:lnTo>
                <a:lnTo>
                  <a:pt x="10395813" y="988340"/>
                </a:lnTo>
                <a:lnTo>
                  <a:pt x="10502838" y="988340"/>
                </a:lnTo>
                <a:lnTo>
                  <a:pt x="10502838" y="1034975"/>
                </a:lnTo>
                <a:lnTo>
                  <a:pt x="10395813" y="1034975"/>
                </a:lnTo>
                <a:lnTo>
                  <a:pt x="10395813" y="1142002"/>
                </a:lnTo>
                <a:lnTo>
                  <a:pt x="10348579" y="1142002"/>
                </a:lnTo>
                <a:lnTo>
                  <a:pt x="10348579" y="1034975"/>
                </a:lnTo>
                <a:lnTo>
                  <a:pt x="10241553" y="1034975"/>
                </a:lnTo>
                <a:lnTo>
                  <a:pt x="10241553" y="988340"/>
                </a:lnTo>
                <a:lnTo>
                  <a:pt x="10348579" y="988340"/>
                </a:lnTo>
                <a:close/>
                <a:moveTo>
                  <a:pt x="9746486" y="881314"/>
                </a:moveTo>
                <a:lnTo>
                  <a:pt x="9793123" y="881314"/>
                </a:lnTo>
                <a:lnTo>
                  <a:pt x="9793123" y="988340"/>
                </a:lnTo>
                <a:lnTo>
                  <a:pt x="9900148" y="988340"/>
                </a:lnTo>
                <a:lnTo>
                  <a:pt x="9900148" y="1034975"/>
                </a:lnTo>
                <a:lnTo>
                  <a:pt x="9793123" y="1034975"/>
                </a:lnTo>
                <a:lnTo>
                  <a:pt x="9793123" y="1142002"/>
                </a:lnTo>
                <a:lnTo>
                  <a:pt x="9746486" y="1142002"/>
                </a:lnTo>
                <a:lnTo>
                  <a:pt x="9746486" y="1034975"/>
                </a:lnTo>
                <a:lnTo>
                  <a:pt x="9639460" y="1034975"/>
                </a:lnTo>
                <a:lnTo>
                  <a:pt x="9639460" y="988340"/>
                </a:lnTo>
                <a:lnTo>
                  <a:pt x="9746486" y="988340"/>
                </a:lnTo>
                <a:close/>
                <a:moveTo>
                  <a:pt x="9143796" y="881314"/>
                </a:moveTo>
                <a:lnTo>
                  <a:pt x="9191030" y="881314"/>
                </a:lnTo>
                <a:lnTo>
                  <a:pt x="9191030" y="988340"/>
                </a:lnTo>
                <a:lnTo>
                  <a:pt x="9298055" y="988340"/>
                </a:lnTo>
                <a:lnTo>
                  <a:pt x="9298055" y="1034975"/>
                </a:lnTo>
                <a:lnTo>
                  <a:pt x="9191030" y="1034975"/>
                </a:lnTo>
                <a:lnTo>
                  <a:pt x="9191030" y="1142002"/>
                </a:lnTo>
                <a:lnTo>
                  <a:pt x="9143796" y="1142002"/>
                </a:lnTo>
                <a:lnTo>
                  <a:pt x="9143796" y="1034975"/>
                </a:lnTo>
                <a:lnTo>
                  <a:pt x="9036770" y="1034975"/>
                </a:lnTo>
                <a:lnTo>
                  <a:pt x="9036770" y="988340"/>
                </a:lnTo>
                <a:lnTo>
                  <a:pt x="9143796" y="988340"/>
                </a:lnTo>
                <a:close/>
                <a:moveTo>
                  <a:pt x="8541105" y="881314"/>
                </a:moveTo>
                <a:lnTo>
                  <a:pt x="8588339" y="881314"/>
                </a:lnTo>
                <a:lnTo>
                  <a:pt x="8588339" y="988340"/>
                </a:lnTo>
                <a:lnTo>
                  <a:pt x="8695365" y="988340"/>
                </a:lnTo>
                <a:lnTo>
                  <a:pt x="8695365" y="1034975"/>
                </a:lnTo>
                <a:lnTo>
                  <a:pt x="8588339" y="1034975"/>
                </a:lnTo>
                <a:lnTo>
                  <a:pt x="8588339" y="1142002"/>
                </a:lnTo>
                <a:lnTo>
                  <a:pt x="8541105" y="1142002"/>
                </a:lnTo>
                <a:lnTo>
                  <a:pt x="8541105" y="1034975"/>
                </a:lnTo>
                <a:lnTo>
                  <a:pt x="8434079" y="1034975"/>
                </a:lnTo>
                <a:lnTo>
                  <a:pt x="8434079" y="988340"/>
                </a:lnTo>
                <a:lnTo>
                  <a:pt x="8541105" y="988340"/>
                </a:lnTo>
                <a:close/>
                <a:moveTo>
                  <a:pt x="7939012" y="881314"/>
                </a:moveTo>
                <a:lnTo>
                  <a:pt x="7985648" y="881314"/>
                </a:lnTo>
                <a:lnTo>
                  <a:pt x="7985648" y="988340"/>
                </a:lnTo>
                <a:lnTo>
                  <a:pt x="8092674" y="988340"/>
                </a:lnTo>
                <a:lnTo>
                  <a:pt x="8092674" y="1034975"/>
                </a:lnTo>
                <a:lnTo>
                  <a:pt x="7985648" y="1034975"/>
                </a:lnTo>
                <a:lnTo>
                  <a:pt x="7985648" y="1142002"/>
                </a:lnTo>
                <a:lnTo>
                  <a:pt x="7939012" y="1142002"/>
                </a:lnTo>
                <a:lnTo>
                  <a:pt x="7939012" y="1034975"/>
                </a:lnTo>
                <a:lnTo>
                  <a:pt x="7831986" y="1034975"/>
                </a:lnTo>
                <a:lnTo>
                  <a:pt x="7831986" y="988340"/>
                </a:lnTo>
                <a:lnTo>
                  <a:pt x="7939012" y="988340"/>
                </a:lnTo>
                <a:close/>
                <a:moveTo>
                  <a:pt x="7336321" y="881314"/>
                </a:moveTo>
                <a:lnTo>
                  <a:pt x="7383555" y="881314"/>
                </a:lnTo>
                <a:lnTo>
                  <a:pt x="7383555" y="988340"/>
                </a:lnTo>
                <a:lnTo>
                  <a:pt x="7490581" y="988340"/>
                </a:lnTo>
                <a:lnTo>
                  <a:pt x="7490581" y="1034975"/>
                </a:lnTo>
                <a:lnTo>
                  <a:pt x="7383555" y="1034975"/>
                </a:lnTo>
                <a:lnTo>
                  <a:pt x="7383555" y="1142002"/>
                </a:lnTo>
                <a:lnTo>
                  <a:pt x="7336321" y="1142002"/>
                </a:lnTo>
                <a:lnTo>
                  <a:pt x="7336321" y="1034975"/>
                </a:lnTo>
                <a:lnTo>
                  <a:pt x="7229295" y="1034975"/>
                </a:lnTo>
                <a:lnTo>
                  <a:pt x="7229295" y="988340"/>
                </a:lnTo>
                <a:lnTo>
                  <a:pt x="7336321" y="988340"/>
                </a:lnTo>
                <a:close/>
                <a:moveTo>
                  <a:pt x="6734228" y="881314"/>
                </a:moveTo>
                <a:lnTo>
                  <a:pt x="6780864" y="881314"/>
                </a:lnTo>
                <a:lnTo>
                  <a:pt x="6780864" y="988340"/>
                </a:lnTo>
                <a:lnTo>
                  <a:pt x="6887890" y="988340"/>
                </a:lnTo>
                <a:lnTo>
                  <a:pt x="6887890" y="1034975"/>
                </a:lnTo>
                <a:lnTo>
                  <a:pt x="6780864" y="1034975"/>
                </a:lnTo>
                <a:lnTo>
                  <a:pt x="6780864" y="1142002"/>
                </a:lnTo>
                <a:lnTo>
                  <a:pt x="6734228" y="1142002"/>
                </a:lnTo>
                <a:lnTo>
                  <a:pt x="6734228" y="1034975"/>
                </a:lnTo>
                <a:lnTo>
                  <a:pt x="6627202" y="1034975"/>
                </a:lnTo>
                <a:lnTo>
                  <a:pt x="6627202" y="988340"/>
                </a:lnTo>
                <a:lnTo>
                  <a:pt x="6734228" y="988340"/>
                </a:lnTo>
                <a:close/>
                <a:moveTo>
                  <a:pt x="6131537" y="881314"/>
                </a:moveTo>
                <a:lnTo>
                  <a:pt x="6178771" y="881314"/>
                </a:lnTo>
                <a:lnTo>
                  <a:pt x="6178771" y="988340"/>
                </a:lnTo>
                <a:lnTo>
                  <a:pt x="6285797" y="988340"/>
                </a:lnTo>
                <a:lnTo>
                  <a:pt x="6285797" y="1034975"/>
                </a:lnTo>
                <a:lnTo>
                  <a:pt x="6178771" y="1034975"/>
                </a:lnTo>
                <a:lnTo>
                  <a:pt x="6178771" y="1142002"/>
                </a:lnTo>
                <a:lnTo>
                  <a:pt x="6131537" y="1142002"/>
                </a:lnTo>
                <a:lnTo>
                  <a:pt x="6131537" y="1034975"/>
                </a:lnTo>
                <a:lnTo>
                  <a:pt x="6024511" y="1034975"/>
                </a:lnTo>
                <a:lnTo>
                  <a:pt x="6024511" y="988340"/>
                </a:lnTo>
                <a:lnTo>
                  <a:pt x="6131537" y="988340"/>
                </a:lnTo>
                <a:close/>
                <a:moveTo>
                  <a:pt x="5528846" y="881314"/>
                </a:moveTo>
                <a:lnTo>
                  <a:pt x="5576080" y="881314"/>
                </a:lnTo>
                <a:lnTo>
                  <a:pt x="5576080" y="988340"/>
                </a:lnTo>
                <a:lnTo>
                  <a:pt x="5683106" y="988340"/>
                </a:lnTo>
                <a:lnTo>
                  <a:pt x="5683106" y="1034975"/>
                </a:lnTo>
                <a:lnTo>
                  <a:pt x="5576080" y="1034975"/>
                </a:lnTo>
                <a:lnTo>
                  <a:pt x="5576080" y="1142002"/>
                </a:lnTo>
                <a:lnTo>
                  <a:pt x="5528846" y="1142002"/>
                </a:lnTo>
                <a:lnTo>
                  <a:pt x="5528846" y="1034975"/>
                </a:lnTo>
                <a:lnTo>
                  <a:pt x="5421820" y="1034975"/>
                </a:lnTo>
                <a:lnTo>
                  <a:pt x="5421820" y="988340"/>
                </a:lnTo>
                <a:lnTo>
                  <a:pt x="5528846" y="988340"/>
                </a:lnTo>
                <a:close/>
                <a:moveTo>
                  <a:pt x="4926753" y="881314"/>
                </a:moveTo>
                <a:lnTo>
                  <a:pt x="4973389" y="881314"/>
                </a:lnTo>
                <a:lnTo>
                  <a:pt x="4973389" y="988340"/>
                </a:lnTo>
                <a:lnTo>
                  <a:pt x="5080415" y="988340"/>
                </a:lnTo>
                <a:lnTo>
                  <a:pt x="5080415" y="1034975"/>
                </a:lnTo>
                <a:lnTo>
                  <a:pt x="4973389" y="1034975"/>
                </a:lnTo>
                <a:lnTo>
                  <a:pt x="4973389" y="1142002"/>
                </a:lnTo>
                <a:lnTo>
                  <a:pt x="4926753" y="1142002"/>
                </a:lnTo>
                <a:lnTo>
                  <a:pt x="4926753" y="1034975"/>
                </a:lnTo>
                <a:lnTo>
                  <a:pt x="4819727" y="1034975"/>
                </a:lnTo>
                <a:lnTo>
                  <a:pt x="4819727" y="988340"/>
                </a:lnTo>
                <a:lnTo>
                  <a:pt x="4926753" y="988340"/>
                </a:lnTo>
                <a:close/>
                <a:moveTo>
                  <a:pt x="4324063" y="881314"/>
                </a:moveTo>
                <a:lnTo>
                  <a:pt x="4371297" y="881314"/>
                </a:lnTo>
                <a:lnTo>
                  <a:pt x="4371297" y="988340"/>
                </a:lnTo>
                <a:lnTo>
                  <a:pt x="4478323" y="988340"/>
                </a:lnTo>
                <a:lnTo>
                  <a:pt x="4478323" y="1034975"/>
                </a:lnTo>
                <a:lnTo>
                  <a:pt x="4371297" y="1034975"/>
                </a:lnTo>
                <a:lnTo>
                  <a:pt x="4371297" y="1142002"/>
                </a:lnTo>
                <a:lnTo>
                  <a:pt x="4324063" y="1142002"/>
                </a:lnTo>
                <a:lnTo>
                  <a:pt x="4324063" y="1034975"/>
                </a:lnTo>
                <a:lnTo>
                  <a:pt x="4217037" y="1034975"/>
                </a:lnTo>
                <a:lnTo>
                  <a:pt x="4217037" y="988340"/>
                </a:lnTo>
                <a:lnTo>
                  <a:pt x="4324063" y="988340"/>
                </a:lnTo>
                <a:close/>
                <a:moveTo>
                  <a:pt x="3721970" y="881314"/>
                </a:moveTo>
                <a:lnTo>
                  <a:pt x="3768606" y="881314"/>
                </a:lnTo>
                <a:lnTo>
                  <a:pt x="3768606" y="988340"/>
                </a:lnTo>
                <a:lnTo>
                  <a:pt x="3875632" y="988340"/>
                </a:lnTo>
                <a:lnTo>
                  <a:pt x="3875632" y="1034975"/>
                </a:lnTo>
                <a:lnTo>
                  <a:pt x="3768606" y="1034975"/>
                </a:lnTo>
                <a:lnTo>
                  <a:pt x="3768606" y="1142002"/>
                </a:lnTo>
                <a:lnTo>
                  <a:pt x="3721970" y="1142002"/>
                </a:lnTo>
                <a:lnTo>
                  <a:pt x="3721970" y="1034975"/>
                </a:lnTo>
                <a:lnTo>
                  <a:pt x="3614944" y="1034975"/>
                </a:lnTo>
                <a:lnTo>
                  <a:pt x="3614944" y="988340"/>
                </a:lnTo>
                <a:lnTo>
                  <a:pt x="3721970" y="988340"/>
                </a:lnTo>
                <a:close/>
                <a:moveTo>
                  <a:pt x="3119333" y="881314"/>
                </a:moveTo>
                <a:lnTo>
                  <a:pt x="3166568" y="881314"/>
                </a:lnTo>
                <a:lnTo>
                  <a:pt x="3166568" y="988340"/>
                </a:lnTo>
                <a:lnTo>
                  <a:pt x="3273594" y="988340"/>
                </a:lnTo>
                <a:lnTo>
                  <a:pt x="3273594" y="1034975"/>
                </a:lnTo>
                <a:lnTo>
                  <a:pt x="3166568" y="1034975"/>
                </a:lnTo>
                <a:lnTo>
                  <a:pt x="3166568" y="1142002"/>
                </a:lnTo>
                <a:lnTo>
                  <a:pt x="3119333" y="1142002"/>
                </a:lnTo>
                <a:lnTo>
                  <a:pt x="3119333" y="1034975"/>
                </a:lnTo>
                <a:lnTo>
                  <a:pt x="3012304" y="1034975"/>
                </a:lnTo>
                <a:lnTo>
                  <a:pt x="3012304" y="988340"/>
                </a:lnTo>
                <a:lnTo>
                  <a:pt x="3119333" y="988340"/>
                </a:lnTo>
                <a:close/>
                <a:moveTo>
                  <a:pt x="2516633" y="881314"/>
                </a:moveTo>
                <a:lnTo>
                  <a:pt x="2563869" y="881314"/>
                </a:lnTo>
                <a:lnTo>
                  <a:pt x="2563869" y="988340"/>
                </a:lnTo>
                <a:lnTo>
                  <a:pt x="2670896" y="988340"/>
                </a:lnTo>
                <a:lnTo>
                  <a:pt x="2670896" y="1034975"/>
                </a:lnTo>
                <a:lnTo>
                  <a:pt x="2563869" y="1034975"/>
                </a:lnTo>
                <a:lnTo>
                  <a:pt x="2563869" y="1142002"/>
                </a:lnTo>
                <a:lnTo>
                  <a:pt x="2516633" y="1142002"/>
                </a:lnTo>
                <a:lnTo>
                  <a:pt x="2516633" y="1034975"/>
                </a:lnTo>
                <a:lnTo>
                  <a:pt x="2409605" y="1034975"/>
                </a:lnTo>
                <a:lnTo>
                  <a:pt x="2409605" y="988340"/>
                </a:lnTo>
                <a:lnTo>
                  <a:pt x="2516633" y="988340"/>
                </a:lnTo>
                <a:close/>
                <a:moveTo>
                  <a:pt x="1914534" y="881314"/>
                </a:moveTo>
                <a:lnTo>
                  <a:pt x="1961170" y="881314"/>
                </a:lnTo>
                <a:lnTo>
                  <a:pt x="1961170" y="988340"/>
                </a:lnTo>
                <a:lnTo>
                  <a:pt x="2068196" y="988340"/>
                </a:lnTo>
                <a:lnTo>
                  <a:pt x="2068196" y="1034975"/>
                </a:lnTo>
                <a:lnTo>
                  <a:pt x="1961170" y="1034975"/>
                </a:lnTo>
                <a:lnTo>
                  <a:pt x="1961170" y="1142002"/>
                </a:lnTo>
                <a:lnTo>
                  <a:pt x="1914534" y="1142002"/>
                </a:lnTo>
                <a:lnTo>
                  <a:pt x="1914534" y="1034975"/>
                </a:lnTo>
                <a:lnTo>
                  <a:pt x="1807505" y="1034975"/>
                </a:lnTo>
                <a:lnTo>
                  <a:pt x="1807505" y="988340"/>
                </a:lnTo>
                <a:lnTo>
                  <a:pt x="1914534" y="988340"/>
                </a:lnTo>
                <a:close/>
                <a:moveTo>
                  <a:pt x="1311833" y="881314"/>
                </a:moveTo>
                <a:lnTo>
                  <a:pt x="1359068" y="881314"/>
                </a:lnTo>
                <a:lnTo>
                  <a:pt x="1359068" y="988340"/>
                </a:lnTo>
                <a:lnTo>
                  <a:pt x="1466097" y="988340"/>
                </a:lnTo>
                <a:lnTo>
                  <a:pt x="1466097" y="1034975"/>
                </a:lnTo>
                <a:lnTo>
                  <a:pt x="1359068" y="1034975"/>
                </a:lnTo>
                <a:lnTo>
                  <a:pt x="1359068" y="1142002"/>
                </a:lnTo>
                <a:lnTo>
                  <a:pt x="1311833" y="1142002"/>
                </a:lnTo>
                <a:lnTo>
                  <a:pt x="1311833" y="1034975"/>
                </a:lnTo>
                <a:lnTo>
                  <a:pt x="1204812" y="1034975"/>
                </a:lnTo>
                <a:lnTo>
                  <a:pt x="1204812" y="988340"/>
                </a:lnTo>
                <a:lnTo>
                  <a:pt x="1311833" y="988340"/>
                </a:lnTo>
                <a:close/>
                <a:moveTo>
                  <a:pt x="709746" y="881314"/>
                </a:moveTo>
                <a:lnTo>
                  <a:pt x="756383" y="881314"/>
                </a:lnTo>
                <a:lnTo>
                  <a:pt x="756383" y="988340"/>
                </a:lnTo>
                <a:lnTo>
                  <a:pt x="863408" y="988340"/>
                </a:lnTo>
                <a:lnTo>
                  <a:pt x="863408" y="1034975"/>
                </a:lnTo>
                <a:lnTo>
                  <a:pt x="756383" y="1034975"/>
                </a:lnTo>
                <a:lnTo>
                  <a:pt x="756383" y="1142002"/>
                </a:lnTo>
                <a:lnTo>
                  <a:pt x="709746" y="1142002"/>
                </a:lnTo>
                <a:lnTo>
                  <a:pt x="709746" y="1034975"/>
                </a:lnTo>
                <a:lnTo>
                  <a:pt x="602721" y="1034975"/>
                </a:lnTo>
                <a:lnTo>
                  <a:pt x="602721" y="988340"/>
                </a:lnTo>
                <a:lnTo>
                  <a:pt x="709746" y="988340"/>
                </a:lnTo>
                <a:close/>
                <a:moveTo>
                  <a:pt x="107056" y="881314"/>
                </a:moveTo>
                <a:lnTo>
                  <a:pt x="154291" y="881314"/>
                </a:lnTo>
                <a:lnTo>
                  <a:pt x="154291" y="988340"/>
                </a:lnTo>
                <a:lnTo>
                  <a:pt x="261317" y="988340"/>
                </a:lnTo>
                <a:lnTo>
                  <a:pt x="261317" y="1034975"/>
                </a:lnTo>
                <a:lnTo>
                  <a:pt x="154291" y="1034975"/>
                </a:lnTo>
                <a:lnTo>
                  <a:pt x="154291" y="1142002"/>
                </a:lnTo>
                <a:lnTo>
                  <a:pt x="107056" y="1142002"/>
                </a:lnTo>
                <a:lnTo>
                  <a:pt x="107056" y="1034975"/>
                </a:lnTo>
                <a:lnTo>
                  <a:pt x="32" y="1034975"/>
                </a:lnTo>
                <a:lnTo>
                  <a:pt x="32" y="988340"/>
                </a:lnTo>
                <a:lnTo>
                  <a:pt x="107056" y="988340"/>
                </a:lnTo>
                <a:close/>
                <a:moveTo>
                  <a:pt x="10295963" y="474737"/>
                </a:moveTo>
                <a:lnTo>
                  <a:pt x="10275634" y="495066"/>
                </a:lnTo>
                <a:lnTo>
                  <a:pt x="10351568" y="571001"/>
                </a:lnTo>
                <a:lnTo>
                  <a:pt x="10275634" y="646935"/>
                </a:lnTo>
                <a:lnTo>
                  <a:pt x="10295963" y="667264"/>
                </a:lnTo>
                <a:lnTo>
                  <a:pt x="10371897" y="591329"/>
                </a:lnTo>
                <a:lnTo>
                  <a:pt x="10447831" y="667264"/>
                </a:lnTo>
                <a:lnTo>
                  <a:pt x="10468160" y="646935"/>
                </a:lnTo>
                <a:lnTo>
                  <a:pt x="10392226" y="571001"/>
                </a:lnTo>
                <a:lnTo>
                  <a:pt x="10468160" y="495066"/>
                </a:lnTo>
                <a:lnTo>
                  <a:pt x="10447831" y="474737"/>
                </a:lnTo>
                <a:lnTo>
                  <a:pt x="10371897" y="550671"/>
                </a:lnTo>
                <a:close/>
                <a:moveTo>
                  <a:pt x="9693870" y="474737"/>
                </a:moveTo>
                <a:lnTo>
                  <a:pt x="9673541" y="495066"/>
                </a:lnTo>
                <a:lnTo>
                  <a:pt x="9749475" y="571001"/>
                </a:lnTo>
                <a:lnTo>
                  <a:pt x="9673541" y="646935"/>
                </a:lnTo>
                <a:lnTo>
                  <a:pt x="9693870" y="667264"/>
                </a:lnTo>
                <a:lnTo>
                  <a:pt x="9769804" y="591329"/>
                </a:lnTo>
                <a:lnTo>
                  <a:pt x="9845738" y="667264"/>
                </a:lnTo>
                <a:lnTo>
                  <a:pt x="9866067" y="646935"/>
                </a:lnTo>
                <a:lnTo>
                  <a:pt x="9790133" y="571001"/>
                </a:lnTo>
                <a:lnTo>
                  <a:pt x="9866067" y="495066"/>
                </a:lnTo>
                <a:lnTo>
                  <a:pt x="9845738" y="474737"/>
                </a:lnTo>
                <a:lnTo>
                  <a:pt x="9769804" y="550671"/>
                </a:lnTo>
                <a:close/>
                <a:moveTo>
                  <a:pt x="9091179" y="474737"/>
                </a:moveTo>
                <a:lnTo>
                  <a:pt x="9070850" y="495066"/>
                </a:lnTo>
                <a:lnTo>
                  <a:pt x="9146785" y="571001"/>
                </a:lnTo>
                <a:lnTo>
                  <a:pt x="9070850" y="646935"/>
                </a:lnTo>
                <a:lnTo>
                  <a:pt x="9091179" y="667264"/>
                </a:lnTo>
                <a:lnTo>
                  <a:pt x="9167113" y="591329"/>
                </a:lnTo>
                <a:lnTo>
                  <a:pt x="9243048" y="667264"/>
                </a:lnTo>
                <a:lnTo>
                  <a:pt x="9263377" y="646935"/>
                </a:lnTo>
                <a:lnTo>
                  <a:pt x="9187442" y="571001"/>
                </a:lnTo>
                <a:lnTo>
                  <a:pt x="9263377" y="495066"/>
                </a:lnTo>
                <a:lnTo>
                  <a:pt x="9243048" y="474737"/>
                </a:lnTo>
                <a:lnTo>
                  <a:pt x="9167113" y="550671"/>
                </a:lnTo>
                <a:close/>
                <a:moveTo>
                  <a:pt x="8489086" y="474737"/>
                </a:moveTo>
                <a:lnTo>
                  <a:pt x="8468757" y="495066"/>
                </a:lnTo>
                <a:lnTo>
                  <a:pt x="8544691" y="571001"/>
                </a:lnTo>
                <a:lnTo>
                  <a:pt x="8468757" y="646935"/>
                </a:lnTo>
                <a:lnTo>
                  <a:pt x="8489086" y="667264"/>
                </a:lnTo>
                <a:lnTo>
                  <a:pt x="8565020" y="591329"/>
                </a:lnTo>
                <a:lnTo>
                  <a:pt x="8640954" y="667264"/>
                </a:lnTo>
                <a:lnTo>
                  <a:pt x="8661283" y="646935"/>
                </a:lnTo>
                <a:lnTo>
                  <a:pt x="8585349" y="571001"/>
                </a:lnTo>
                <a:lnTo>
                  <a:pt x="8661283" y="495066"/>
                </a:lnTo>
                <a:lnTo>
                  <a:pt x="8640954" y="474737"/>
                </a:lnTo>
                <a:lnTo>
                  <a:pt x="8565020" y="550671"/>
                </a:lnTo>
                <a:close/>
                <a:moveTo>
                  <a:pt x="7886396" y="474737"/>
                </a:moveTo>
                <a:lnTo>
                  <a:pt x="7866067" y="495066"/>
                </a:lnTo>
                <a:lnTo>
                  <a:pt x="7942001" y="571001"/>
                </a:lnTo>
                <a:lnTo>
                  <a:pt x="7866067" y="646935"/>
                </a:lnTo>
                <a:lnTo>
                  <a:pt x="7886396" y="667264"/>
                </a:lnTo>
                <a:lnTo>
                  <a:pt x="7962330" y="591329"/>
                </a:lnTo>
                <a:lnTo>
                  <a:pt x="8038264" y="667264"/>
                </a:lnTo>
                <a:lnTo>
                  <a:pt x="8058593" y="646935"/>
                </a:lnTo>
                <a:lnTo>
                  <a:pt x="7982659" y="571001"/>
                </a:lnTo>
                <a:lnTo>
                  <a:pt x="8058593" y="495066"/>
                </a:lnTo>
                <a:lnTo>
                  <a:pt x="8038264" y="474737"/>
                </a:lnTo>
                <a:lnTo>
                  <a:pt x="7962330" y="550671"/>
                </a:lnTo>
                <a:close/>
                <a:moveTo>
                  <a:pt x="7283705" y="474737"/>
                </a:moveTo>
                <a:lnTo>
                  <a:pt x="7263376" y="495066"/>
                </a:lnTo>
                <a:lnTo>
                  <a:pt x="7339310" y="571001"/>
                </a:lnTo>
                <a:lnTo>
                  <a:pt x="7263376" y="646935"/>
                </a:lnTo>
                <a:lnTo>
                  <a:pt x="7283705" y="667264"/>
                </a:lnTo>
                <a:lnTo>
                  <a:pt x="7359639" y="591329"/>
                </a:lnTo>
                <a:lnTo>
                  <a:pt x="7435573" y="667264"/>
                </a:lnTo>
                <a:lnTo>
                  <a:pt x="7455902" y="646935"/>
                </a:lnTo>
                <a:lnTo>
                  <a:pt x="7379968" y="571001"/>
                </a:lnTo>
                <a:lnTo>
                  <a:pt x="7455902" y="495066"/>
                </a:lnTo>
                <a:lnTo>
                  <a:pt x="7435573" y="474737"/>
                </a:lnTo>
                <a:lnTo>
                  <a:pt x="7359639" y="550671"/>
                </a:lnTo>
                <a:close/>
                <a:moveTo>
                  <a:pt x="6681612" y="474737"/>
                </a:moveTo>
                <a:lnTo>
                  <a:pt x="6661283" y="495066"/>
                </a:lnTo>
                <a:lnTo>
                  <a:pt x="6737217" y="571001"/>
                </a:lnTo>
                <a:lnTo>
                  <a:pt x="6661283" y="646935"/>
                </a:lnTo>
                <a:lnTo>
                  <a:pt x="6681612" y="667264"/>
                </a:lnTo>
                <a:lnTo>
                  <a:pt x="6757546" y="591329"/>
                </a:lnTo>
                <a:lnTo>
                  <a:pt x="6833480" y="667264"/>
                </a:lnTo>
                <a:lnTo>
                  <a:pt x="6853809" y="646935"/>
                </a:lnTo>
                <a:lnTo>
                  <a:pt x="6777875" y="571001"/>
                </a:lnTo>
                <a:lnTo>
                  <a:pt x="6853809" y="495066"/>
                </a:lnTo>
                <a:lnTo>
                  <a:pt x="6833480" y="474737"/>
                </a:lnTo>
                <a:lnTo>
                  <a:pt x="6757546" y="550671"/>
                </a:lnTo>
                <a:close/>
                <a:moveTo>
                  <a:pt x="6078921" y="474737"/>
                </a:moveTo>
                <a:lnTo>
                  <a:pt x="6058592" y="495066"/>
                </a:lnTo>
                <a:lnTo>
                  <a:pt x="6134526" y="571001"/>
                </a:lnTo>
                <a:lnTo>
                  <a:pt x="6058592" y="646935"/>
                </a:lnTo>
                <a:lnTo>
                  <a:pt x="6078921" y="667264"/>
                </a:lnTo>
                <a:lnTo>
                  <a:pt x="6154855" y="591329"/>
                </a:lnTo>
                <a:lnTo>
                  <a:pt x="6230789" y="667264"/>
                </a:lnTo>
                <a:lnTo>
                  <a:pt x="6251118" y="646935"/>
                </a:lnTo>
                <a:lnTo>
                  <a:pt x="6175184" y="571001"/>
                </a:lnTo>
                <a:lnTo>
                  <a:pt x="6251118" y="495066"/>
                </a:lnTo>
                <a:lnTo>
                  <a:pt x="6230789" y="474737"/>
                </a:lnTo>
                <a:lnTo>
                  <a:pt x="6154855" y="550671"/>
                </a:lnTo>
                <a:close/>
                <a:moveTo>
                  <a:pt x="5476828" y="474737"/>
                </a:moveTo>
                <a:lnTo>
                  <a:pt x="5456499" y="495066"/>
                </a:lnTo>
                <a:lnTo>
                  <a:pt x="5532433" y="571001"/>
                </a:lnTo>
                <a:lnTo>
                  <a:pt x="5456499" y="646935"/>
                </a:lnTo>
                <a:lnTo>
                  <a:pt x="5476828" y="667264"/>
                </a:lnTo>
                <a:lnTo>
                  <a:pt x="5552762" y="591329"/>
                </a:lnTo>
                <a:lnTo>
                  <a:pt x="5628697" y="667264"/>
                </a:lnTo>
                <a:lnTo>
                  <a:pt x="5649025" y="646935"/>
                </a:lnTo>
                <a:lnTo>
                  <a:pt x="5573091" y="571001"/>
                </a:lnTo>
                <a:lnTo>
                  <a:pt x="5649025" y="495066"/>
                </a:lnTo>
                <a:lnTo>
                  <a:pt x="5628697" y="474737"/>
                </a:lnTo>
                <a:lnTo>
                  <a:pt x="5552762" y="550671"/>
                </a:lnTo>
                <a:close/>
                <a:moveTo>
                  <a:pt x="4874137" y="474737"/>
                </a:moveTo>
                <a:lnTo>
                  <a:pt x="4853808" y="495066"/>
                </a:lnTo>
                <a:lnTo>
                  <a:pt x="4929742" y="571001"/>
                </a:lnTo>
                <a:lnTo>
                  <a:pt x="4853808" y="646935"/>
                </a:lnTo>
                <a:lnTo>
                  <a:pt x="4874137" y="667264"/>
                </a:lnTo>
                <a:lnTo>
                  <a:pt x="4950071" y="591329"/>
                </a:lnTo>
                <a:lnTo>
                  <a:pt x="5026005" y="667264"/>
                </a:lnTo>
                <a:lnTo>
                  <a:pt x="5046334" y="646935"/>
                </a:lnTo>
                <a:lnTo>
                  <a:pt x="4970400" y="571001"/>
                </a:lnTo>
                <a:lnTo>
                  <a:pt x="5046334" y="495066"/>
                </a:lnTo>
                <a:lnTo>
                  <a:pt x="5026005" y="474737"/>
                </a:lnTo>
                <a:lnTo>
                  <a:pt x="4950071" y="550671"/>
                </a:lnTo>
                <a:close/>
                <a:moveTo>
                  <a:pt x="4271446" y="474737"/>
                </a:moveTo>
                <a:lnTo>
                  <a:pt x="4251117" y="495066"/>
                </a:lnTo>
                <a:lnTo>
                  <a:pt x="4327052" y="571001"/>
                </a:lnTo>
                <a:lnTo>
                  <a:pt x="4251117" y="646935"/>
                </a:lnTo>
                <a:lnTo>
                  <a:pt x="4271446" y="667264"/>
                </a:lnTo>
                <a:lnTo>
                  <a:pt x="4347380" y="591329"/>
                </a:lnTo>
                <a:lnTo>
                  <a:pt x="4423315" y="667264"/>
                </a:lnTo>
                <a:lnTo>
                  <a:pt x="4443644" y="646935"/>
                </a:lnTo>
                <a:lnTo>
                  <a:pt x="4367709" y="571001"/>
                </a:lnTo>
                <a:lnTo>
                  <a:pt x="4443644" y="495066"/>
                </a:lnTo>
                <a:lnTo>
                  <a:pt x="4423315" y="474737"/>
                </a:lnTo>
                <a:lnTo>
                  <a:pt x="4347380" y="550671"/>
                </a:lnTo>
                <a:close/>
                <a:moveTo>
                  <a:pt x="3669354" y="474737"/>
                </a:moveTo>
                <a:lnTo>
                  <a:pt x="3649025" y="495066"/>
                </a:lnTo>
                <a:lnTo>
                  <a:pt x="3724959" y="571001"/>
                </a:lnTo>
                <a:lnTo>
                  <a:pt x="3649025" y="646935"/>
                </a:lnTo>
                <a:lnTo>
                  <a:pt x="3669354" y="667264"/>
                </a:lnTo>
                <a:lnTo>
                  <a:pt x="3745288" y="591329"/>
                </a:lnTo>
                <a:lnTo>
                  <a:pt x="3821222" y="667264"/>
                </a:lnTo>
                <a:lnTo>
                  <a:pt x="3841551" y="646935"/>
                </a:lnTo>
                <a:lnTo>
                  <a:pt x="3765617" y="571001"/>
                </a:lnTo>
                <a:lnTo>
                  <a:pt x="3841551" y="495066"/>
                </a:lnTo>
                <a:lnTo>
                  <a:pt x="3821222" y="474737"/>
                </a:lnTo>
                <a:lnTo>
                  <a:pt x="3745288" y="550671"/>
                </a:lnTo>
                <a:close/>
                <a:moveTo>
                  <a:pt x="3067314" y="474737"/>
                </a:moveTo>
                <a:lnTo>
                  <a:pt x="3046985" y="495066"/>
                </a:lnTo>
                <a:lnTo>
                  <a:pt x="3122920" y="571001"/>
                </a:lnTo>
                <a:lnTo>
                  <a:pt x="3046985" y="646935"/>
                </a:lnTo>
                <a:lnTo>
                  <a:pt x="3067314" y="667264"/>
                </a:lnTo>
                <a:lnTo>
                  <a:pt x="3142651" y="591329"/>
                </a:lnTo>
                <a:lnTo>
                  <a:pt x="3218589" y="667264"/>
                </a:lnTo>
                <a:lnTo>
                  <a:pt x="3238918" y="646935"/>
                </a:lnTo>
                <a:lnTo>
                  <a:pt x="3162980" y="571001"/>
                </a:lnTo>
                <a:lnTo>
                  <a:pt x="3238918" y="495066"/>
                </a:lnTo>
                <a:lnTo>
                  <a:pt x="3218589" y="474737"/>
                </a:lnTo>
                <a:lnTo>
                  <a:pt x="3142651" y="550671"/>
                </a:lnTo>
                <a:close/>
                <a:moveTo>
                  <a:pt x="2464615" y="474737"/>
                </a:moveTo>
                <a:lnTo>
                  <a:pt x="2444286" y="495066"/>
                </a:lnTo>
                <a:lnTo>
                  <a:pt x="2520223" y="571001"/>
                </a:lnTo>
                <a:lnTo>
                  <a:pt x="2444286" y="646935"/>
                </a:lnTo>
                <a:lnTo>
                  <a:pt x="2464615" y="667264"/>
                </a:lnTo>
                <a:lnTo>
                  <a:pt x="2540553" y="591329"/>
                </a:lnTo>
                <a:lnTo>
                  <a:pt x="2616487" y="667264"/>
                </a:lnTo>
                <a:lnTo>
                  <a:pt x="2636816" y="646935"/>
                </a:lnTo>
                <a:lnTo>
                  <a:pt x="2560882" y="571001"/>
                </a:lnTo>
                <a:lnTo>
                  <a:pt x="2636816" y="495066"/>
                </a:lnTo>
                <a:lnTo>
                  <a:pt x="2616487" y="474737"/>
                </a:lnTo>
                <a:lnTo>
                  <a:pt x="2540553" y="550671"/>
                </a:lnTo>
                <a:close/>
                <a:moveTo>
                  <a:pt x="1861918" y="474737"/>
                </a:moveTo>
                <a:lnTo>
                  <a:pt x="1841588" y="495066"/>
                </a:lnTo>
                <a:lnTo>
                  <a:pt x="1917524" y="571001"/>
                </a:lnTo>
                <a:lnTo>
                  <a:pt x="1841588" y="646935"/>
                </a:lnTo>
                <a:lnTo>
                  <a:pt x="1861918" y="667264"/>
                </a:lnTo>
                <a:lnTo>
                  <a:pt x="1937853" y="591329"/>
                </a:lnTo>
                <a:lnTo>
                  <a:pt x="2013788" y="667264"/>
                </a:lnTo>
                <a:lnTo>
                  <a:pt x="2034117" y="646935"/>
                </a:lnTo>
                <a:lnTo>
                  <a:pt x="1958182" y="571001"/>
                </a:lnTo>
                <a:lnTo>
                  <a:pt x="2034117" y="495066"/>
                </a:lnTo>
                <a:lnTo>
                  <a:pt x="2013788" y="474737"/>
                </a:lnTo>
                <a:lnTo>
                  <a:pt x="1937853" y="550671"/>
                </a:lnTo>
                <a:close/>
                <a:moveTo>
                  <a:pt x="1259817" y="474737"/>
                </a:moveTo>
                <a:lnTo>
                  <a:pt x="1239491" y="495066"/>
                </a:lnTo>
                <a:lnTo>
                  <a:pt x="1315422" y="571001"/>
                </a:lnTo>
                <a:lnTo>
                  <a:pt x="1239491" y="646935"/>
                </a:lnTo>
                <a:lnTo>
                  <a:pt x="1259817" y="667264"/>
                </a:lnTo>
                <a:lnTo>
                  <a:pt x="1335752" y="591329"/>
                </a:lnTo>
                <a:lnTo>
                  <a:pt x="1411686" y="667264"/>
                </a:lnTo>
                <a:lnTo>
                  <a:pt x="1432014" y="646935"/>
                </a:lnTo>
                <a:lnTo>
                  <a:pt x="1356081" y="571001"/>
                </a:lnTo>
                <a:lnTo>
                  <a:pt x="1432014" y="495066"/>
                </a:lnTo>
                <a:lnTo>
                  <a:pt x="1411686" y="474737"/>
                </a:lnTo>
                <a:lnTo>
                  <a:pt x="1335752" y="550671"/>
                </a:lnTo>
                <a:close/>
                <a:moveTo>
                  <a:pt x="657131" y="474737"/>
                </a:moveTo>
                <a:lnTo>
                  <a:pt x="636803" y="495066"/>
                </a:lnTo>
                <a:lnTo>
                  <a:pt x="712737" y="571001"/>
                </a:lnTo>
                <a:lnTo>
                  <a:pt x="636803" y="646935"/>
                </a:lnTo>
                <a:lnTo>
                  <a:pt x="657131" y="667264"/>
                </a:lnTo>
                <a:lnTo>
                  <a:pt x="733066" y="591329"/>
                </a:lnTo>
                <a:lnTo>
                  <a:pt x="809000" y="667264"/>
                </a:lnTo>
                <a:lnTo>
                  <a:pt x="829329" y="646935"/>
                </a:lnTo>
                <a:lnTo>
                  <a:pt x="753395" y="571001"/>
                </a:lnTo>
                <a:lnTo>
                  <a:pt x="829329" y="495066"/>
                </a:lnTo>
                <a:lnTo>
                  <a:pt x="809000" y="474737"/>
                </a:lnTo>
                <a:lnTo>
                  <a:pt x="733066" y="550671"/>
                </a:lnTo>
                <a:close/>
                <a:moveTo>
                  <a:pt x="55038" y="474737"/>
                </a:moveTo>
                <a:lnTo>
                  <a:pt x="34709" y="495066"/>
                </a:lnTo>
                <a:lnTo>
                  <a:pt x="110643" y="571001"/>
                </a:lnTo>
                <a:lnTo>
                  <a:pt x="34111" y="646935"/>
                </a:lnTo>
                <a:lnTo>
                  <a:pt x="54440" y="667264"/>
                </a:lnTo>
                <a:lnTo>
                  <a:pt x="130374" y="591329"/>
                </a:lnTo>
                <a:lnTo>
                  <a:pt x="206309" y="667264"/>
                </a:lnTo>
                <a:lnTo>
                  <a:pt x="226637" y="646935"/>
                </a:lnTo>
                <a:lnTo>
                  <a:pt x="151301" y="571001"/>
                </a:lnTo>
                <a:lnTo>
                  <a:pt x="227236" y="495066"/>
                </a:lnTo>
                <a:lnTo>
                  <a:pt x="206907" y="474737"/>
                </a:lnTo>
                <a:lnTo>
                  <a:pt x="130374" y="550671"/>
                </a:lnTo>
                <a:close/>
                <a:moveTo>
                  <a:pt x="5476828" y="449027"/>
                </a:moveTo>
                <a:lnTo>
                  <a:pt x="5552762" y="524961"/>
                </a:lnTo>
                <a:lnTo>
                  <a:pt x="5628697" y="449027"/>
                </a:lnTo>
                <a:lnTo>
                  <a:pt x="5674735" y="495066"/>
                </a:lnTo>
                <a:lnTo>
                  <a:pt x="5598801" y="571001"/>
                </a:lnTo>
                <a:lnTo>
                  <a:pt x="5674735" y="646935"/>
                </a:lnTo>
                <a:lnTo>
                  <a:pt x="5628099" y="692376"/>
                </a:lnTo>
                <a:lnTo>
                  <a:pt x="5552164" y="616442"/>
                </a:lnTo>
                <a:lnTo>
                  <a:pt x="5476828" y="692376"/>
                </a:lnTo>
                <a:lnTo>
                  <a:pt x="5430789" y="646337"/>
                </a:lnTo>
                <a:lnTo>
                  <a:pt x="5506723" y="571001"/>
                </a:lnTo>
                <a:lnTo>
                  <a:pt x="5430789" y="495066"/>
                </a:lnTo>
                <a:close/>
                <a:moveTo>
                  <a:pt x="3067314" y="449027"/>
                </a:moveTo>
                <a:lnTo>
                  <a:pt x="3143249" y="524961"/>
                </a:lnTo>
                <a:lnTo>
                  <a:pt x="3219187" y="449027"/>
                </a:lnTo>
                <a:lnTo>
                  <a:pt x="3265225" y="495066"/>
                </a:lnTo>
                <a:lnTo>
                  <a:pt x="3189291" y="571001"/>
                </a:lnTo>
                <a:lnTo>
                  <a:pt x="3265225" y="646935"/>
                </a:lnTo>
                <a:lnTo>
                  <a:pt x="3218589" y="692376"/>
                </a:lnTo>
                <a:lnTo>
                  <a:pt x="3142651" y="616442"/>
                </a:lnTo>
                <a:lnTo>
                  <a:pt x="3067314" y="692376"/>
                </a:lnTo>
                <a:lnTo>
                  <a:pt x="3021275" y="646337"/>
                </a:lnTo>
                <a:lnTo>
                  <a:pt x="3097211" y="571001"/>
                </a:lnTo>
                <a:lnTo>
                  <a:pt x="3021275" y="495066"/>
                </a:lnTo>
                <a:close/>
                <a:moveTo>
                  <a:pt x="1259817" y="449027"/>
                </a:moveTo>
                <a:lnTo>
                  <a:pt x="1335752" y="524961"/>
                </a:lnTo>
                <a:lnTo>
                  <a:pt x="1411089" y="449625"/>
                </a:lnTo>
                <a:lnTo>
                  <a:pt x="1457127" y="495664"/>
                </a:lnTo>
                <a:lnTo>
                  <a:pt x="1381192" y="571001"/>
                </a:lnTo>
                <a:lnTo>
                  <a:pt x="1457127" y="646935"/>
                </a:lnTo>
                <a:lnTo>
                  <a:pt x="1411089" y="692974"/>
                </a:lnTo>
                <a:lnTo>
                  <a:pt x="1335153" y="617040"/>
                </a:lnTo>
                <a:lnTo>
                  <a:pt x="1259817" y="692376"/>
                </a:lnTo>
                <a:lnTo>
                  <a:pt x="1213782" y="646337"/>
                </a:lnTo>
                <a:lnTo>
                  <a:pt x="1289711" y="570403"/>
                </a:lnTo>
                <a:lnTo>
                  <a:pt x="1213782" y="495066"/>
                </a:lnTo>
                <a:close/>
                <a:moveTo>
                  <a:pt x="55038" y="449027"/>
                </a:moveTo>
                <a:lnTo>
                  <a:pt x="130972" y="524961"/>
                </a:lnTo>
                <a:lnTo>
                  <a:pt x="206907" y="449027"/>
                </a:lnTo>
                <a:lnTo>
                  <a:pt x="252945" y="495066"/>
                </a:lnTo>
                <a:lnTo>
                  <a:pt x="176413" y="571001"/>
                </a:lnTo>
                <a:lnTo>
                  <a:pt x="252347" y="646935"/>
                </a:lnTo>
                <a:lnTo>
                  <a:pt x="206309" y="692974"/>
                </a:lnTo>
                <a:lnTo>
                  <a:pt x="130374" y="617040"/>
                </a:lnTo>
                <a:lnTo>
                  <a:pt x="55038" y="692376"/>
                </a:lnTo>
                <a:lnTo>
                  <a:pt x="9000" y="646337"/>
                </a:lnTo>
                <a:lnTo>
                  <a:pt x="84933" y="570403"/>
                </a:lnTo>
                <a:lnTo>
                  <a:pt x="9000" y="495066"/>
                </a:lnTo>
                <a:close/>
                <a:moveTo>
                  <a:pt x="10295963" y="448429"/>
                </a:moveTo>
                <a:lnTo>
                  <a:pt x="10371897" y="524363"/>
                </a:lnTo>
                <a:lnTo>
                  <a:pt x="10447831" y="448429"/>
                </a:lnTo>
                <a:lnTo>
                  <a:pt x="10493870" y="494468"/>
                </a:lnTo>
                <a:lnTo>
                  <a:pt x="10417936" y="570403"/>
                </a:lnTo>
                <a:lnTo>
                  <a:pt x="10493870" y="646337"/>
                </a:lnTo>
                <a:lnTo>
                  <a:pt x="10447831" y="692376"/>
                </a:lnTo>
                <a:lnTo>
                  <a:pt x="10371897" y="616442"/>
                </a:lnTo>
                <a:lnTo>
                  <a:pt x="10295963" y="692376"/>
                </a:lnTo>
                <a:lnTo>
                  <a:pt x="10249924" y="646337"/>
                </a:lnTo>
                <a:lnTo>
                  <a:pt x="10325858" y="570403"/>
                </a:lnTo>
                <a:lnTo>
                  <a:pt x="10249924" y="494468"/>
                </a:lnTo>
                <a:close/>
                <a:moveTo>
                  <a:pt x="9693272" y="448429"/>
                </a:moveTo>
                <a:lnTo>
                  <a:pt x="9769206" y="524363"/>
                </a:lnTo>
                <a:lnTo>
                  <a:pt x="9845140" y="448429"/>
                </a:lnTo>
                <a:lnTo>
                  <a:pt x="9891180" y="494468"/>
                </a:lnTo>
                <a:lnTo>
                  <a:pt x="9815245" y="570403"/>
                </a:lnTo>
                <a:lnTo>
                  <a:pt x="9891180" y="646337"/>
                </a:lnTo>
                <a:lnTo>
                  <a:pt x="9845140" y="692376"/>
                </a:lnTo>
                <a:lnTo>
                  <a:pt x="9769206" y="616442"/>
                </a:lnTo>
                <a:lnTo>
                  <a:pt x="9693272" y="692376"/>
                </a:lnTo>
                <a:lnTo>
                  <a:pt x="9647233" y="646337"/>
                </a:lnTo>
                <a:lnTo>
                  <a:pt x="9723167" y="570403"/>
                </a:lnTo>
                <a:lnTo>
                  <a:pt x="9647233" y="494468"/>
                </a:lnTo>
                <a:close/>
                <a:moveTo>
                  <a:pt x="9091777" y="448429"/>
                </a:moveTo>
                <a:lnTo>
                  <a:pt x="9167711" y="524363"/>
                </a:lnTo>
                <a:lnTo>
                  <a:pt x="9243645" y="448429"/>
                </a:lnTo>
                <a:lnTo>
                  <a:pt x="9289684" y="494468"/>
                </a:lnTo>
                <a:lnTo>
                  <a:pt x="9213750" y="570403"/>
                </a:lnTo>
                <a:lnTo>
                  <a:pt x="9289684" y="646337"/>
                </a:lnTo>
                <a:lnTo>
                  <a:pt x="9243645" y="692376"/>
                </a:lnTo>
                <a:lnTo>
                  <a:pt x="9167711" y="616442"/>
                </a:lnTo>
                <a:lnTo>
                  <a:pt x="9091777" y="692376"/>
                </a:lnTo>
                <a:lnTo>
                  <a:pt x="9045738" y="646337"/>
                </a:lnTo>
                <a:lnTo>
                  <a:pt x="9121672" y="570403"/>
                </a:lnTo>
                <a:lnTo>
                  <a:pt x="9045738" y="494468"/>
                </a:lnTo>
                <a:close/>
                <a:moveTo>
                  <a:pt x="8488488" y="448429"/>
                </a:moveTo>
                <a:lnTo>
                  <a:pt x="8564422" y="524363"/>
                </a:lnTo>
                <a:lnTo>
                  <a:pt x="8640356" y="448429"/>
                </a:lnTo>
                <a:lnTo>
                  <a:pt x="8686396" y="494468"/>
                </a:lnTo>
                <a:lnTo>
                  <a:pt x="8610461" y="570403"/>
                </a:lnTo>
                <a:lnTo>
                  <a:pt x="8686396" y="646337"/>
                </a:lnTo>
                <a:lnTo>
                  <a:pt x="8640356" y="692376"/>
                </a:lnTo>
                <a:lnTo>
                  <a:pt x="8564422" y="616442"/>
                </a:lnTo>
                <a:lnTo>
                  <a:pt x="8488488" y="692376"/>
                </a:lnTo>
                <a:lnTo>
                  <a:pt x="8442449" y="646337"/>
                </a:lnTo>
                <a:lnTo>
                  <a:pt x="8518383" y="570403"/>
                </a:lnTo>
                <a:lnTo>
                  <a:pt x="8442449" y="494468"/>
                </a:lnTo>
                <a:close/>
                <a:moveTo>
                  <a:pt x="7886396" y="448429"/>
                </a:moveTo>
                <a:lnTo>
                  <a:pt x="7962330" y="524363"/>
                </a:lnTo>
                <a:lnTo>
                  <a:pt x="8038264" y="448429"/>
                </a:lnTo>
                <a:lnTo>
                  <a:pt x="8084303" y="494468"/>
                </a:lnTo>
                <a:lnTo>
                  <a:pt x="8008369" y="570403"/>
                </a:lnTo>
                <a:lnTo>
                  <a:pt x="8084303" y="646337"/>
                </a:lnTo>
                <a:lnTo>
                  <a:pt x="8038264" y="692376"/>
                </a:lnTo>
                <a:lnTo>
                  <a:pt x="7962330" y="616442"/>
                </a:lnTo>
                <a:lnTo>
                  <a:pt x="7886396" y="692376"/>
                </a:lnTo>
                <a:lnTo>
                  <a:pt x="7840357" y="646337"/>
                </a:lnTo>
                <a:lnTo>
                  <a:pt x="7916291" y="570403"/>
                </a:lnTo>
                <a:lnTo>
                  <a:pt x="7840357" y="494468"/>
                </a:lnTo>
                <a:close/>
                <a:moveTo>
                  <a:pt x="7283705" y="448429"/>
                </a:moveTo>
                <a:lnTo>
                  <a:pt x="7359639" y="524363"/>
                </a:lnTo>
                <a:lnTo>
                  <a:pt x="7435573" y="448429"/>
                </a:lnTo>
                <a:lnTo>
                  <a:pt x="7481613" y="494468"/>
                </a:lnTo>
                <a:lnTo>
                  <a:pt x="7405678" y="570403"/>
                </a:lnTo>
                <a:lnTo>
                  <a:pt x="7481613" y="646337"/>
                </a:lnTo>
                <a:lnTo>
                  <a:pt x="7435573" y="692376"/>
                </a:lnTo>
                <a:lnTo>
                  <a:pt x="7359639" y="616442"/>
                </a:lnTo>
                <a:lnTo>
                  <a:pt x="7283705" y="692376"/>
                </a:lnTo>
                <a:lnTo>
                  <a:pt x="7237666" y="646337"/>
                </a:lnTo>
                <a:lnTo>
                  <a:pt x="7313600" y="570403"/>
                </a:lnTo>
                <a:lnTo>
                  <a:pt x="7237666" y="494468"/>
                </a:lnTo>
                <a:close/>
                <a:moveTo>
                  <a:pt x="6681612" y="448429"/>
                </a:moveTo>
                <a:lnTo>
                  <a:pt x="6757546" y="524363"/>
                </a:lnTo>
                <a:lnTo>
                  <a:pt x="6833480" y="448429"/>
                </a:lnTo>
                <a:lnTo>
                  <a:pt x="6879519" y="494468"/>
                </a:lnTo>
                <a:lnTo>
                  <a:pt x="6803585" y="570403"/>
                </a:lnTo>
                <a:lnTo>
                  <a:pt x="6879519" y="646337"/>
                </a:lnTo>
                <a:lnTo>
                  <a:pt x="6833480" y="692376"/>
                </a:lnTo>
                <a:lnTo>
                  <a:pt x="6757546" y="616442"/>
                </a:lnTo>
                <a:lnTo>
                  <a:pt x="6681612" y="692376"/>
                </a:lnTo>
                <a:lnTo>
                  <a:pt x="6635573" y="646337"/>
                </a:lnTo>
                <a:lnTo>
                  <a:pt x="6711507" y="570403"/>
                </a:lnTo>
                <a:lnTo>
                  <a:pt x="6635573" y="494468"/>
                </a:lnTo>
                <a:close/>
                <a:moveTo>
                  <a:pt x="6078921" y="448429"/>
                </a:moveTo>
                <a:lnTo>
                  <a:pt x="6154855" y="524363"/>
                </a:lnTo>
                <a:lnTo>
                  <a:pt x="6230789" y="448429"/>
                </a:lnTo>
                <a:lnTo>
                  <a:pt x="6276829" y="494468"/>
                </a:lnTo>
                <a:lnTo>
                  <a:pt x="6200894" y="570403"/>
                </a:lnTo>
                <a:lnTo>
                  <a:pt x="6276829" y="646337"/>
                </a:lnTo>
                <a:lnTo>
                  <a:pt x="6230789" y="692376"/>
                </a:lnTo>
                <a:lnTo>
                  <a:pt x="6154855" y="616442"/>
                </a:lnTo>
                <a:lnTo>
                  <a:pt x="6078921" y="692376"/>
                </a:lnTo>
                <a:lnTo>
                  <a:pt x="6032882" y="646337"/>
                </a:lnTo>
                <a:lnTo>
                  <a:pt x="6108816" y="570403"/>
                </a:lnTo>
                <a:lnTo>
                  <a:pt x="6032882" y="494468"/>
                </a:lnTo>
                <a:close/>
                <a:moveTo>
                  <a:pt x="4874137" y="448429"/>
                </a:moveTo>
                <a:lnTo>
                  <a:pt x="4950071" y="524363"/>
                </a:lnTo>
                <a:lnTo>
                  <a:pt x="5026005" y="448429"/>
                </a:lnTo>
                <a:lnTo>
                  <a:pt x="5072044" y="494468"/>
                </a:lnTo>
                <a:lnTo>
                  <a:pt x="4996110" y="570403"/>
                </a:lnTo>
                <a:lnTo>
                  <a:pt x="5072044" y="646337"/>
                </a:lnTo>
                <a:lnTo>
                  <a:pt x="5026005" y="692376"/>
                </a:lnTo>
                <a:lnTo>
                  <a:pt x="4950071" y="616442"/>
                </a:lnTo>
                <a:lnTo>
                  <a:pt x="4874137" y="692376"/>
                </a:lnTo>
                <a:lnTo>
                  <a:pt x="4828098" y="646337"/>
                </a:lnTo>
                <a:lnTo>
                  <a:pt x="4904032" y="570403"/>
                </a:lnTo>
                <a:lnTo>
                  <a:pt x="4828098" y="494468"/>
                </a:lnTo>
                <a:close/>
                <a:moveTo>
                  <a:pt x="4272044" y="448429"/>
                </a:moveTo>
                <a:lnTo>
                  <a:pt x="4347978" y="524363"/>
                </a:lnTo>
                <a:lnTo>
                  <a:pt x="4423913" y="448429"/>
                </a:lnTo>
                <a:lnTo>
                  <a:pt x="4469951" y="494468"/>
                </a:lnTo>
                <a:lnTo>
                  <a:pt x="4394017" y="570403"/>
                </a:lnTo>
                <a:lnTo>
                  <a:pt x="4469951" y="646337"/>
                </a:lnTo>
                <a:lnTo>
                  <a:pt x="4423913" y="692376"/>
                </a:lnTo>
                <a:lnTo>
                  <a:pt x="4347978" y="616442"/>
                </a:lnTo>
                <a:lnTo>
                  <a:pt x="4272044" y="692376"/>
                </a:lnTo>
                <a:lnTo>
                  <a:pt x="4226005" y="646337"/>
                </a:lnTo>
                <a:lnTo>
                  <a:pt x="4301939" y="570403"/>
                </a:lnTo>
                <a:lnTo>
                  <a:pt x="4226005" y="494468"/>
                </a:lnTo>
                <a:close/>
                <a:moveTo>
                  <a:pt x="3668756" y="448429"/>
                </a:moveTo>
                <a:lnTo>
                  <a:pt x="3744690" y="524363"/>
                </a:lnTo>
                <a:lnTo>
                  <a:pt x="3820624" y="449625"/>
                </a:lnTo>
                <a:lnTo>
                  <a:pt x="3866663" y="495664"/>
                </a:lnTo>
                <a:lnTo>
                  <a:pt x="3790729" y="571598"/>
                </a:lnTo>
                <a:lnTo>
                  <a:pt x="3866663" y="647533"/>
                </a:lnTo>
                <a:lnTo>
                  <a:pt x="3820624" y="692376"/>
                </a:lnTo>
                <a:lnTo>
                  <a:pt x="3744690" y="616442"/>
                </a:lnTo>
                <a:lnTo>
                  <a:pt x="3668756" y="692376"/>
                </a:lnTo>
                <a:lnTo>
                  <a:pt x="3622717" y="646337"/>
                </a:lnTo>
                <a:lnTo>
                  <a:pt x="3698651" y="570403"/>
                </a:lnTo>
                <a:lnTo>
                  <a:pt x="3622717" y="494468"/>
                </a:lnTo>
                <a:close/>
                <a:moveTo>
                  <a:pt x="2464615" y="448429"/>
                </a:moveTo>
                <a:lnTo>
                  <a:pt x="2540553" y="524363"/>
                </a:lnTo>
                <a:lnTo>
                  <a:pt x="2616487" y="448429"/>
                </a:lnTo>
                <a:lnTo>
                  <a:pt x="2662526" y="494468"/>
                </a:lnTo>
                <a:lnTo>
                  <a:pt x="2586592" y="570403"/>
                </a:lnTo>
                <a:lnTo>
                  <a:pt x="2662526" y="646337"/>
                </a:lnTo>
                <a:lnTo>
                  <a:pt x="2616487" y="692376"/>
                </a:lnTo>
                <a:lnTo>
                  <a:pt x="2540553" y="616442"/>
                </a:lnTo>
                <a:lnTo>
                  <a:pt x="2464615" y="692376"/>
                </a:lnTo>
                <a:lnTo>
                  <a:pt x="2418575" y="646337"/>
                </a:lnTo>
                <a:lnTo>
                  <a:pt x="2494511" y="570403"/>
                </a:lnTo>
                <a:lnTo>
                  <a:pt x="2418575" y="494468"/>
                </a:lnTo>
                <a:close/>
                <a:moveTo>
                  <a:pt x="1861918" y="448429"/>
                </a:moveTo>
                <a:lnTo>
                  <a:pt x="1937853" y="524363"/>
                </a:lnTo>
                <a:lnTo>
                  <a:pt x="2013788" y="448429"/>
                </a:lnTo>
                <a:lnTo>
                  <a:pt x="2059826" y="494468"/>
                </a:lnTo>
                <a:lnTo>
                  <a:pt x="1983892" y="570403"/>
                </a:lnTo>
                <a:lnTo>
                  <a:pt x="2059826" y="646337"/>
                </a:lnTo>
                <a:lnTo>
                  <a:pt x="2013788" y="692376"/>
                </a:lnTo>
                <a:lnTo>
                  <a:pt x="1937853" y="616442"/>
                </a:lnTo>
                <a:lnTo>
                  <a:pt x="1861918" y="692376"/>
                </a:lnTo>
                <a:lnTo>
                  <a:pt x="1815878" y="646337"/>
                </a:lnTo>
                <a:lnTo>
                  <a:pt x="1891814" y="570403"/>
                </a:lnTo>
                <a:lnTo>
                  <a:pt x="1815878" y="494468"/>
                </a:lnTo>
                <a:close/>
                <a:moveTo>
                  <a:pt x="657131" y="448429"/>
                </a:moveTo>
                <a:lnTo>
                  <a:pt x="733066" y="524363"/>
                </a:lnTo>
                <a:lnTo>
                  <a:pt x="809000" y="448429"/>
                </a:lnTo>
                <a:lnTo>
                  <a:pt x="855038" y="494468"/>
                </a:lnTo>
                <a:lnTo>
                  <a:pt x="779105" y="570403"/>
                </a:lnTo>
                <a:lnTo>
                  <a:pt x="855038" y="646337"/>
                </a:lnTo>
                <a:lnTo>
                  <a:pt x="809000" y="692376"/>
                </a:lnTo>
                <a:lnTo>
                  <a:pt x="733066" y="616442"/>
                </a:lnTo>
                <a:lnTo>
                  <a:pt x="657131" y="692376"/>
                </a:lnTo>
                <a:lnTo>
                  <a:pt x="611092" y="646337"/>
                </a:lnTo>
                <a:lnTo>
                  <a:pt x="687026" y="570403"/>
                </a:lnTo>
                <a:lnTo>
                  <a:pt x="611092" y="494468"/>
                </a:lnTo>
                <a:close/>
                <a:moveTo>
                  <a:pt x="1914537" y="0"/>
                </a:moveTo>
                <a:lnTo>
                  <a:pt x="1961174" y="0"/>
                </a:lnTo>
                <a:lnTo>
                  <a:pt x="1961174" y="107025"/>
                </a:lnTo>
                <a:lnTo>
                  <a:pt x="2068200" y="107025"/>
                </a:lnTo>
                <a:lnTo>
                  <a:pt x="2068200" y="154260"/>
                </a:lnTo>
                <a:lnTo>
                  <a:pt x="1961174" y="154260"/>
                </a:lnTo>
                <a:lnTo>
                  <a:pt x="1961174" y="261286"/>
                </a:lnTo>
                <a:lnTo>
                  <a:pt x="1914537" y="261286"/>
                </a:lnTo>
                <a:lnTo>
                  <a:pt x="1914537" y="154260"/>
                </a:lnTo>
                <a:lnTo>
                  <a:pt x="1807509" y="154260"/>
                </a:lnTo>
                <a:lnTo>
                  <a:pt x="1807509" y="107025"/>
                </a:lnTo>
                <a:lnTo>
                  <a:pt x="1914537" y="107025"/>
                </a:lnTo>
                <a:close/>
                <a:moveTo>
                  <a:pt x="1311837" y="0"/>
                </a:moveTo>
                <a:lnTo>
                  <a:pt x="1359072" y="0"/>
                </a:lnTo>
                <a:lnTo>
                  <a:pt x="1359072" y="107025"/>
                </a:lnTo>
                <a:lnTo>
                  <a:pt x="1466101" y="107025"/>
                </a:lnTo>
                <a:lnTo>
                  <a:pt x="1466101" y="154260"/>
                </a:lnTo>
                <a:lnTo>
                  <a:pt x="1359072" y="154260"/>
                </a:lnTo>
                <a:lnTo>
                  <a:pt x="1359072" y="261286"/>
                </a:lnTo>
                <a:lnTo>
                  <a:pt x="1311837" y="261286"/>
                </a:lnTo>
                <a:lnTo>
                  <a:pt x="1311837" y="154260"/>
                </a:lnTo>
                <a:lnTo>
                  <a:pt x="1204817" y="154260"/>
                </a:lnTo>
                <a:lnTo>
                  <a:pt x="1204817" y="107025"/>
                </a:lnTo>
                <a:lnTo>
                  <a:pt x="1311837" y="107025"/>
                </a:lnTo>
                <a:close/>
                <a:moveTo>
                  <a:pt x="709751" y="0"/>
                </a:moveTo>
                <a:lnTo>
                  <a:pt x="756387" y="0"/>
                </a:lnTo>
                <a:lnTo>
                  <a:pt x="756387" y="107025"/>
                </a:lnTo>
                <a:lnTo>
                  <a:pt x="863412" y="107025"/>
                </a:lnTo>
                <a:lnTo>
                  <a:pt x="863412" y="154260"/>
                </a:lnTo>
                <a:lnTo>
                  <a:pt x="756387" y="154260"/>
                </a:lnTo>
                <a:lnTo>
                  <a:pt x="756387" y="261286"/>
                </a:lnTo>
                <a:lnTo>
                  <a:pt x="709751" y="261286"/>
                </a:lnTo>
                <a:lnTo>
                  <a:pt x="709751" y="154260"/>
                </a:lnTo>
                <a:lnTo>
                  <a:pt x="602725" y="154260"/>
                </a:lnTo>
                <a:lnTo>
                  <a:pt x="602725" y="107025"/>
                </a:lnTo>
                <a:lnTo>
                  <a:pt x="709751" y="107025"/>
                </a:lnTo>
                <a:close/>
                <a:moveTo>
                  <a:pt x="107060" y="0"/>
                </a:moveTo>
                <a:lnTo>
                  <a:pt x="154295" y="0"/>
                </a:lnTo>
                <a:lnTo>
                  <a:pt x="154295" y="107025"/>
                </a:lnTo>
                <a:lnTo>
                  <a:pt x="261321" y="107025"/>
                </a:lnTo>
                <a:lnTo>
                  <a:pt x="261321" y="154260"/>
                </a:lnTo>
                <a:lnTo>
                  <a:pt x="154295" y="154260"/>
                </a:lnTo>
                <a:lnTo>
                  <a:pt x="154295" y="261286"/>
                </a:lnTo>
                <a:lnTo>
                  <a:pt x="107060" y="261286"/>
                </a:lnTo>
                <a:lnTo>
                  <a:pt x="107060" y="154260"/>
                </a:lnTo>
                <a:lnTo>
                  <a:pt x="36" y="154260"/>
                </a:lnTo>
                <a:lnTo>
                  <a:pt x="36" y="107025"/>
                </a:lnTo>
                <a:lnTo>
                  <a:pt x="107060" y="107025"/>
                </a:lnTo>
                <a:close/>
                <a:moveTo>
                  <a:pt x="3721970" y="0"/>
                </a:moveTo>
                <a:lnTo>
                  <a:pt x="3768606" y="0"/>
                </a:lnTo>
                <a:lnTo>
                  <a:pt x="3768606" y="107025"/>
                </a:lnTo>
                <a:lnTo>
                  <a:pt x="3875632" y="107025"/>
                </a:lnTo>
                <a:lnTo>
                  <a:pt x="3875632" y="154260"/>
                </a:lnTo>
                <a:lnTo>
                  <a:pt x="3768606" y="154260"/>
                </a:lnTo>
                <a:lnTo>
                  <a:pt x="3768606" y="261286"/>
                </a:lnTo>
                <a:lnTo>
                  <a:pt x="3721970" y="261286"/>
                </a:lnTo>
                <a:lnTo>
                  <a:pt x="3721970" y="154260"/>
                </a:lnTo>
                <a:lnTo>
                  <a:pt x="3614944" y="154260"/>
                </a:lnTo>
                <a:lnTo>
                  <a:pt x="3614944" y="107025"/>
                </a:lnTo>
                <a:lnTo>
                  <a:pt x="3721970" y="107025"/>
                </a:lnTo>
                <a:close/>
                <a:moveTo>
                  <a:pt x="3119338" y="0"/>
                </a:moveTo>
                <a:lnTo>
                  <a:pt x="3166572" y="0"/>
                </a:lnTo>
                <a:lnTo>
                  <a:pt x="3166572" y="107025"/>
                </a:lnTo>
                <a:lnTo>
                  <a:pt x="3273600" y="107025"/>
                </a:lnTo>
                <a:lnTo>
                  <a:pt x="3273600" y="154260"/>
                </a:lnTo>
                <a:lnTo>
                  <a:pt x="3166572" y="154260"/>
                </a:lnTo>
                <a:lnTo>
                  <a:pt x="3166572" y="261286"/>
                </a:lnTo>
                <a:lnTo>
                  <a:pt x="3119338" y="261286"/>
                </a:lnTo>
                <a:lnTo>
                  <a:pt x="3119338" y="154260"/>
                </a:lnTo>
                <a:lnTo>
                  <a:pt x="3012311" y="154260"/>
                </a:lnTo>
                <a:lnTo>
                  <a:pt x="3012311" y="107025"/>
                </a:lnTo>
                <a:lnTo>
                  <a:pt x="3119338" y="107025"/>
                </a:lnTo>
                <a:close/>
                <a:moveTo>
                  <a:pt x="2516638" y="0"/>
                </a:moveTo>
                <a:lnTo>
                  <a:pt x="2563874" y="0"/>
                </a:lnTo>
                <a:lnTo>
                  <a:pt x="2563874" y="107025"/>
                </a:lnTo>
                <a:lnTo>
                  <a:pt x="2670900" y="107025"/>
                </a:lnTo>
                <a:lnTo>
                  <a:pt x="2670900" y="154260"/>
                </a:lnTo>
                <a:lnTo>
                  <a:pt x="2563874" y="154260"/>
                </a:lnTo>
                <a:lnTo>
                  <a:pt x="2563874" y="261286"/>
                </a:lnTo>
                <a:lnTo>
                  <a:pt x="2516638" y="261286"/>
                </a:lnTo>
                <a:lnTo>
                  <a:pt x="2516638" y="154260"/>
                </a:lnTo>
                <a:lnTo>
                  <a:pt x="2409610" y="154260"/>
                </a:lnTo>
                <a:lnTo>
                  <a:pt x="2409610" y="107025"/>
                </a:lnTo>
                <a:lnTo>
                  <a:pt x="2516638" y="107025"/>
                </a:lnTo>
                <a:close/>
                <a:moveTo>
                  <a:pt x="10348579" y="0"/>
                </a:moveTo>
                <a:lnTo>
                  <a:pt x="10395813" y="0"/>
                </a:lnTo>
                <a:lnTo>
                  <a:pt x="10395813" y="107025"/>
                </a:lnTo>
                <a:lnTo>
                  <a:pt x="10502838" y="107025"/>
                </a:lnTo>
                <a:lnTo>
                  <a:pt x="10502838" y="154260"/>
                </a:lnTo>
                <a:lnTo>
                  <a:pt x="10395813" y="154260"/>
                </a:lnTo>
                <a:lnTo>
                  <a:pt x="10395813" y="261286"/>
                </a:lnTo>
                <a:lnTo>
                  <a:pt x="10348579" y="261286"/>
                </a:lnTo>
                <a:lnTo>
                  <a:pt x="10348579" y="154260"/>
                </a:lnTo>
                <a:lnTo>
                  <a:pt x="10241553" y="154260"/>
                </a:lnTo>
                <a:lnTo>
                  <a:pt x="10241553" y="107025"/>
                </a:lnTo>
                <a:lnTo>
                  <a:pt x="10348579" y="107025"/>
                </a:lnTo>
                <a:close/>
                <a:moveTo>
                  <a:pt x="9746486" y="0"/>
                </a:moveTo>
                <a:lnTo>
                  <a:pt x="9793123" y="0"/>
                </a:lnTo>
                <a:lnTo>
                  <a:pt x="9793123" y="107025"/>
                </a:lnTo>
                <a:lnTo>
                  <a:pt x="9900148" y="107025"/>
                </a:lnTo>
                <a:lnTo>
                  <a:pt x="9900148" y="154260"/>
                </a:lnTo>
                <a:lnTo>
                  <a:pt x="9793123" y="154260"/>
                </a:lnTo>
                <a:lnTo>
                  <a:pt x="9793123" y="261286"/>
                </a:lnTo>
                <a:lnTo>
                  <a:pt x="9746486" y="261286"/>
                </a:lnTo>
                <a:lnTo>
                  <a:pt x="9746486" y="154260"/>
                </a:lnTo>
                <a:lnTo>
                  <a:pt x="9639460" y="154260"/>
                </a:lnTo>
                <a:lnTo>
                  <a:pt x="9639460" y="107025"/>
                </a:lnTo>
                <a:lnTo>
                  <a:pt x="9746486" y="107025"/>
                </a:lnTo>
                <a:close/>
                <a:moveTo>
                  <a:pt x="9143796" y="0"/>
                </a:moveTo>
                <a:lnTo>
                  <a:pt x="9191030" y="0"/>
                </a:lnTo>
                <a:lnTo>
                  <a:pt x="9191030" y="107025"/>
                </a:lnTo>
                <a:lnTo>
                  <a:pt x="9298055" y="107025"/>
                </a:lnTo>
                <a:lnTo>
                  <a:pt x="9298055" y="154260"/>
                </a:lnTo>
                <a:lnTo>
                  <a:pt x="9191030" y="154260"/>
                </a:lnTo>
                <a:lnTo>
                  <a:pt x="9191030" y="261286"/>
                </a:lnTo>
                <a:lnTo>
                  <a:pt x="9143796" y="261286"/>
                </a:lnTo>
                <a:lnTo>
                  <a:pt x="9143796" y="154260"/>
                </a:lnTo>
                <a:lnTo>
                  <a:pt x="9036770" y="154260"/>
                </a:lnTo>
                <a:lnTo>
                  <a:pt x="9036770" y="107025"/>
                </a:lnTo>
                <a:lnTo>
                  <a:pt x="9143796" y="107025"/>
                </a:lnTo>
                <a:close/>
                <a:moveTo>
                  <a:pt x="8541105" y="0"/>
                </a:moveTo>
                <a:lnTo>
                  <a:pt x="8588339" y="0"/>
                </a:lnTo>
                <a:lnTo>
                  <a:pt x="8588339" y="107025"/>
                </a:lnTo>
                <a:lnTo>
                  <a:pt x="8695365" y="107025"/>
                </a:lnTo>
                <a:lnTo>
                  <a:pt x="8695365" y="154260"/>
                </a:lnTo>
                <a:lnTo>
                  <a:pt x="8588339" y="154260"/>
                </a:lnTo>
                <a:lnTo>
                  <a:pt x="8588339" y="261286"/>
                </a:lnTo>
                <a:lnTo>
                  <a:pt x="8541105" y="261286"/>
                </a:lnTo>
                <a:lnTo>
                  <a:pt x="8541105" y="154260"/>
                </a:lnTo>
                <a:lnTo>
                  <a:pt x="8434079" y="154260"/>
                </a:lnTo>
                <a:lnTo>
                  <a:pt x="8434079" y="107025"/>
                </a:lnTo>
                <a:lnTo>
                  <a:pt x="8541105" y="107025"/>
                </a:lnTo>
                <a:close/>
                <a:moveTo>
                  <a:pt x="7939012" y="0"/>
                </a:moveTo>
                <a:lnTo>
                  <a:pt x="7985648" y="0"/>
                </a:lnTo>
                <a:lnTo>
                  <a:pt x="7985648" y="107025"/>
                </a:lnTo>
                <a:lnTo>
                  <a:pt x="8092674" y="107025"/>
                </a:lnTo>
                <a:lnTo>
                  <a:pt x="8092674" y="154260"/>
                </a:lnTo>
                <a:lnTo>
                  <a:pt x="7985648" y="154260"/>
                </a:lnTo>
                <a:lnTo>
                  <a:pt x="7985648" y="261286"/>
                </a:lnTo>
                <a:lnTo>
                  <a:pt x="7939012" y="261286"/>
                </a:lnTo>
                <a:lnTo>
                  <a:pt x="7939012" y="154260"/>
                </a:lnTo>
                <a:lnTo>
                  <a:pt x="7831986" y="154260"/>
                </a:lnTo>
                <a:lnTo>
                  <a:pt x="7831986" y="107025"/>
                </a:lnTo>
                <a:lnTo>
                  <a:pt x="7939012" y="107025"/>
                </a:lnTo>
                <a:close/>
                <a:moveTo>
                  <a:pt x="7336321" y="0"/>
                </a:moveTo>
                <a:lnTo>
                  <a:pt x="7383555" y="0"/>
                </a:lnTo>
                <a:lnTo>
                  <a:pt x="7383555" y="107025"/>
                </a:lnTo>
                <a:lnTo>
                  <a:pt x="7490581" y="107025"/>
                </a:lnTo>
                <a:lnTo>
                  <a:pt x="7490581" y="154260"/>
                </a:lnTo>
                <a:lnTo>
                  <a:pt x="7383555" y="154260"/>
                </a:lnTo>
                <a:lnTo>
                  <a:pt x="7383555" y="261286"/>
                </a:lnTo>
                <a:lnTo>
                  <a:pt x="7336321" y="261286"/>
                </a:lnTo>
                <a:lnTo>
                  <a:pt x="7336321" y="154260"/>
                </a:lnTo>
                <a:lnTo>
                  <a:pt x="7229295" y="154260"/>
                </a:lnTo>
                <a:lnTo>
                  <a:pt x="7229295" y="107025"/>
                </a:lnTo>
                <a:lnTo>
                  <a:pt x="7336321" y="107025"/>
                </a:lnTo>
                <a:close/>
                <a:moveTo>
                  <a:pt x="6734228" y="0"/>
                </a:moveTo>
                <a:lnTo>
                  <a:pt x="6780864" y="0"/>
                </a:lnTo>
                <a:lnTo>
                  <a:pt x="6780864" y="107025"/>
                </a:lnTo>
                <a:lnTo>
                  <a:pt x="6887890" y="107025"/>
                </a:lnTo>
                <a:lnTo>
                  <a:pt x="6887890" y="154260"/>
                </a:lnTo>
                <a:lnTo>
                  <a:pt x="6780864" y="154260"/>
                </a:lnTo>
                <a:lnTo>
                  <a:pt x="6780864" y="261286"/>
                </a:lnTo>
                <a:lnTo>
                  <a:pt x="6734228" y="261286"/>
                </a:lnTo>
                <a:lnTo>
                  <a:pt x="6734228" y="154260"/>
                </a:lnTo>
                <a:lnTo>
                  <a:pt x="6627202" y="154260"/>
                </a:lnTo>
                <a:lnTo>
                  <a:pt x="6627202" y="107025"/>
                </a:lnTo>
                <a:lnTo>
                  <a:pt x="6734228" y="107025"/>
                </a:lnTo>
                <a:close/>
                <a:moveTo>
                  <a:pt x="6131537" y="0"/>
                </a:moveTo>
                <a:lnTo>
                  <a:pt x="6178771" y="0"/>
                </a:lnTo>
                <a:lnTo>
                  <a:pt x="6178771" y="107025"/>
                </a:lnTo>
                <a:lnTo>
                  <a:pt x="6285797" y="107025"/>
                </a:lnTo>
                <a:lnTo>
                  <a:pt x="6285797" y="154260"/>
                </a:lnTo>
                <a:lnTo>
                  <a:pt x="6178771" y="154260"/>
                </a:lnTo>
                <a:lnTo>
                  <a:pt x="6178771" y="261286"/>
                </a:lnTo>
                <a:lnTo>
                  <a:pt x="6131537" y="261286"/>
                </a:lnTo>
                <a:lnTo>
                  <a:pt x="6131537" y="154260"/>
                </a:lnTo>
                <a:lnTo>
                  <a:pt x="6024511" y="154260"/>
                </a:lnTo>
                <a:lnTo>
                  <a:pt x="6024511" y="107025"/>
                </a:lnTo>
                <a:lnTo>
                  <a:pt x="6131537" y="107025"/>
                </a:lnTo>
                <a:close/>
                <a:moveTo>
                  <a:pt x="5528846" y="0"/>
                </a:moveTo>
                <a:lnTo>
                  <a:pt x="5576080" y="0"/>
                </a:lnTo>
                <a:lnTo>
                  <a:pt x="5576080" y="107025"/>
                </a:lnTo>
                <a:lnTo>
                  <a:pt x="5683106" y="107025"/>
                </a:lnTo>
                <a:lnTo>
                  <a:pt x="5683106" y="154260"/>
                </a:lnTo>
                <a:lnTo>
                  <a:pt x="5576080" y="154260"/>
                </a:lnTo>
                <a:lnTo>
                  <a:pt x="5576080" y="261286"/>
                </a:lnTo>
                <a:lnTo>
                  <a:pt x="5528846" y="261286"/>
                </a:lnTo>
                <a:lnTo>
                  <a:pt x="5528846" y="154260"/>
                </a:lnTo>
                <a:lnTo>
                  <a:pt x="5421820" y="154260"/>
                </a:lnTo>
                <a:lnTo>
                  <a:pt x="5421820" y="107025"/>
                </a:lnTo>
                <a:lnTo>
                  <a:pt x="5528846" y="107025"/>
                </a:lnTo>
                <a:close/>
                <a:moveTo>
                  <a:pt x="4926753" y="0"/>
                </a:moveTo>
                <a:lnTo>
                  <a:pt x="4973389" y="0"/>
                </a:lnTo>
                <a:lnTo>
                  <a:pt x="4973389" y="107025"/>
                </a:lnTo>
                <a:lnTo>
                  <a:pt x="5080415" y="107025"/>
                </a:lnTo>
                <a:lnTo>
                  <a:pt x="5080415" y="154260"/>
                </a:lnTo>
                <a:lnTo>
                  <a:pt x="4973389" y="154260"/>
                </a:lnTo>
                <a:lnTo>
                  <a:pt x="4973389" y="261286"/>
                </a:lnTo>
                <a:lnTo>
                  <a:pt x="4926753" y="261286"/>
                </a:lnTo>
                <a:lnTo>
                  <a:pt x="4926753" y="154260"/>
                </a:lnTo>
                <a:lnTo>
                  <a:pt x="4819727" y="154260"/>
                </a:lnTo>
                <a:lnTo>
                  <a:pt x="4819727" y="107025"/>
                </a:lnTo>
                <a:lnTo>
                  <a:pt x="4926753" y="107025"/>
                </a:lnTo>
                <a:close/>
                <a:moveTo>
                  <a:pt x="4324063" y="0"/>
                </a:moveTo>
                <a:lnTo>
                  <a:pt x="4371297" y="0"/>
                </a:lnTo>
                <a:lnTo>
                  <a:pt x="4371297" y="107025"/>
                </a:lnTo>
                <a:lnTo>
                  <a:pt x="4478323" y="107025"/>
                </a:lnTo>
                <a:lnTo>
                  <a:pt x="4478323" y="154260"/>
                </a:lnTo>
                <a:lnTo>
                  <a:pt x="4371297" y="154260"/>
                </a:lnTo>
                <a:lnTo>
                  <a:pt x="4371297" y="261286"/>
                </a:lnTo>
                <a:lnTo>
                  <a:pt x="4324063" y="261286"/>
                </a:lnTo>
                <a:lnTo>
                  <a:pt x="4324063" y="154260"/>
                </a:lnTo>
                <a:lnTo>
                  <a:pt x="4217037" y="154260"/>
                </a:lnTo>
                <a:lnTo>
                  <a:pt x="4217037" y="107025"/>
                </a:lnTo>
                <a:lnTo>
                  <a:pt x="4324063" y="107025"/>
                </a:ln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ln w="59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B3429B8C-9D48-478A-927B-66FDAF6860EE}"/>
              </a:ext>
            </a:extLst>
          </p:cNvPr>
          <p:cNvSpPr/>
          <p:nvPr/>
        </p:nvSpPr>
        <p:spPr>
          <a:xfrm>
            <a:off x="0" y="914399"/>
            <a:ext cx="12192000" cy="2514601"/>
          </a:xfrm>
          <a:prstGeom prst="rect">
            <a:avLst/>
          </a:prstGeom>
          <a:solidFill>
            <a:srgbClr val="FD4141"/>
          </a:solidFill>
          <a:ln>
            <a:noFill/>
          </a:ln>
          <a:effectLst>
            <a:outerShdw blurRad="127000" sx="103000" sy="103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2AEF01-EE99-44BA-9CEC-67DA058D1D4A}"/>
              </a:ext>
            </a:extLst>
          </p:cNvPr>
          <p:cNvSpPr txBox="1"/>
          <p:nvPr/>
        </p:nvSpPr>
        <p:spPr>
          <a:xfrm>
            <a:off x="1416162" y="445627"/>
            <a:ext cx="616707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solidFill>
                  <a:srgbClr val="FC0202"/>
                </a:solidFill>
                <a:latin typeface="Kanit Black" pitchFamily="2" charset="-34"/>
                <a:cs typeface="Kanit Black" pitchFamily="2" charset="-34"/>
              </a:rPr>
              <a:t>#05</a:t>
            </a:r>
          </a:p>
        </p:txBody>
      </p:sp>
      <p:sp>
        <p:nvSpPr>
          <p:cNvPr id="4" name="PICTURE">
            <a:extLst>
              <a:ext uri="{FF2B5EF4-FFF2-40B4-BE49-F238E27FC236}">
                <a16:creationId xmlns:a16="http://schemas.microsoft.com/office/drawing/2014/main" id="{0DB480B1-1F2F-4E4E-8BAF-87C143A5E0BD}"/>
              </a:ext>
            </a:extLst>
          </p:cNvPr>
          <p:cNvSpPr/>
          <p:nvPr/>
        </p:nvSpPr>
        <p:spPr>
          <a:xfrm>
            <a:off x="-351380" y="2048726"/>
            <a:ext cx="6608678" cy="3991429"/>
          </a:xfrm>
          <a:prstGeom prst="rect">
            <a:avLst/>
          </a:prstGeom>
          <a:blipFill>
            <a:blip r:embed="rId2"/>
            <a:srcRect/>
            <a:stretch>
              <a:fillRect t="-5218" b="-5218"/>
            </a:stretch>
          </a:blipFill>
          <a:ln>
            <a:noFill/>
          </a:ln>
          <a:effectLst>
            <a:outerShdw blurRad="127000" dist="12700" dir="5400000" sx="102000" sy="102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E0AF85-DA46-451A-9AD0-46DB4E608B1A}"/>
              </a:ext>
            </a:extLst>
          </p:cNvPr>
          <p:cNvSpPr txBox="1"/>
          <p:nvPr/>
        </p:nvSpPr>
        <p:spPr>
          <a:xfrm>
            <a:off x="8959829" y="1629485"/>
            <a:ext cx="26741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2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Fresh</a:t>
            </a:r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BD7C6C3D-71C7-43D7-A08F-9FEEB2B1BC62}"/>
              </a:ext>
            </a:extLst>
          </p:cNvPr>
          <p:cNvSpPr/>
          <p:nvPr/>
        </p:nvSpPr>
        <p:spPr>
          <a:xfrm>
            <a:off x="8471659" y="1287451"/>
            <a:ext cx="3124200" cy="3508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AEB252-F57D-4EB4-BD55-76903FB8AA05}"/>
              </a:ext>
            </a:extLst>
          </p:cNvPr>
          <p:cNvSpPr txBox="1"/>
          <p:nvPr/>
        </p:nvSpPr>
        <p:spPr>
          <a:xfrm>
            <a:off x="8740589" y="1240979"/>
            <a:ext cx="2855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Kanit SemiBold" pitchFamily="2" charset="-34"/>
                <a:cs typeface="Kanit SemiBold" pitchFamily="2" charset="-34"/>
              </a:rPr>
              <a:t>Lorem Ipsum Dolor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616E7D-66DE-4106-AF10-EA3DDA58989B}"/>
              </a:ext>
            </a:extLst>
          </p:cNvPr>
          <p:cNvSpPr txBox="1"/>
          <p:nvPr/>
        </p:nvSpPr>
        <p:spPr>
          <a:xfrm>
            <a:off x="8366718" y="2446174"/>
            <a:ext cx="32672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Animation.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018D97-F440-4E55-AE09-3D1624A6C690}"/>
              </a:ext>
            </a:extLst>
          </p:cNvPr>
          <p:cNvSpPr txBox="1"/>
          <p:nvPr/>
        </p:nvSpPr>
        <p:spPr>
          <a:xfrm>
            <a:off x="5279110" y="315137"/>
            <a:ext cx="1633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LOGO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305AF3-E513-4749-85F9-09A458DF2D26}"/>
              </a:ext>
            </a:extLst>
          </p:cNvPr>
          <p:cNvSpPr txBox="1"/>
          <p:nvPr/>
        </p:nvSpPr>
        <p:spPr>
          <a:xfrm>
            <a:off x="7416959" y="3584205"/>
            <a:ext cx="41850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a tempus.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EAE794-0FAB-4A6B-8BE6-5BA98E0C6AA9}"/>
              </a:ext>
            </a:extLst>
          </p:cNvPr>
          <p:cNvSpPr txBox="1"/>
          <p:nvPr/>
        </p:nvSpPr>
        <p:spPr>
          <a:xfrm>
            <a:off x="-215769" y="4932159"/>
            <a:ext cx="361349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#05</a:t>
            </a:r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2C71F9DD-F0FD-4294-929B-8C8F5486F3A6}"/>
              </a:ext>
            </a:extLst>
          </p:cNvPr>
          <p:cNvSpPr/>
          <p:nvPr/>
        </p:nvSpPr>
        <p:spPr>
          <a:xfrm>
            <a:off x="7721114" y="5614994"/>
            <a:ext cx="4654996" cy="3829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pc="600"/>
          </a:p>
        </p:txBody>
      </p:sp>
      <p:grpSp>
        <p:nvGrpSpPr>
          <p:cNvPr id="27" name="-">
            <a:extLst>
              <a:ext uri="{FF2B5EF4-FFF2-40B4-BE49-F238E27FC236}">
                <a16:creationId xmlns:a16="http://schemas.microsoft.com/office/drawing/2014/main" id="{A7A82861-5965-40A9-8758-3ACFDDB352C0}"/>
              </a:ext>
            </a:extLst>
          </p:cNvPr>
          <p:cNvGrpSpPr/>
          <p:nvPr/>
        </p:nvGrpSpPr>
        <p:grpSpPr>
          <a:xfrm>
            <a:off x="10346252" y="6133021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8" name="-">
              <a:extLst>
                <a:ext uri="{FF2B5EF4-FFF2-40B4-BE49-F238E27FC236}">
                  <a16:creationId xmlns:a16="http://schemas.microsoft.com/office/drawing/2014/main" id="{7C835980-393F-45C7-AA51-360424063CE9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B21A39A8-7EAC-429B-A489-5BFE9AB2DAEE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FD41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-">
            <a:extLst>
              <a:ext uri="{FF2B5EF4-FFF2-40B4-BE49-F238E27FC236}">
                <a16:creationId xmlns:a16="http://schemas.microsoft.com/office/drawing/2014/main" id="{66AF2F23-DE6B-4E06-909C-4AB968CE0A03}"/>
              </a:ext>
            </a:extLst>
          </p:cNvPr>
          <p:cNvGrpSpPr/>
          <p:nvPr/>
        </p:nvGrpSpPr>
        <p:grpSpPr>
          <a:xfrm>
            <a:off x="10794241" y="6133021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1" name="-">
              <a:extLst>
                <a:ext uri="{FF2B5EF4-FFF2-40B4-BE49-F238E27FC236}">
                  <a16:creationId xmlns:a16="http://schemas.microsoft.com/office/drawing/2014/main" id="{4CB03A2E-1A7A-4E8B-8C5B-AE399B51AB47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32" name="Graphic 1069">
              <a:extLst>
                <a:ext uri="{FF2B5EF4-FFF2-40B4-BE49-F238E27FC236}">
                  <a16:creationId xmlns:a16="http://schemas.microsoft.com/office/drawing/2014/main" id="{D61022B5-DF35-4D5A-9513-12A1410AB1D7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33" name="-">
                <a:extLst>
                  <a:ext uri="{FF2B5EF4-FFF2-40B4-BE49-F238E27FC236}">
                    <a16:creationId xmlns:a16="http://schemas.microsoft.com/office/drawing/2014/main" id="{9B4F586A-99BE-4E46-88B0-C758FFC56153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FD41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-">
                <a:extLst>
                  <a:ext uri="{FF2B5EF4-FFF2-40B4-BE49-F238E27FC236}">
                    <a16:creationId xmlns:a16="http://schemas.microsoft.com/office/drawing/2014/main" id="{49C3FA94-84E9-4E0A-A9AE-B4A9D7F1A1D8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FD41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5" name="-">
            <a:extLst>
              <a:ext uri="{FF2B5EF4-FFF2-40B4-BE49-F238E27FC236}">
                <a16:creationId xmlns:a16="http://schemas.microsoft.com/office/drawing/2014/main" id="{CFEAF4AE-5B6A-4BF9-889A-213A2A135754}"/>
              </a:ext>
            </a:extLst>
          </p:cNvPr>
          <p:cNvGrpSpPr/>
          <p:nvPr/>
        </p:nvGrpSpPr>
        <p:grpSpPr>
          <a:xfrm>
            <a:off x="11242231" y="6134116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6" name="-">
              <a:extLst>
                <a:ext uri="{FF2B5EF4-FFF2-40B4-BE49-F238E27FC236}">
                  <a16:creationId xmlns:a16="http://schemas.microsoft.com/office/drawing/2014/main" id="{D01F22C1-DDBA-4448-8091-B2F90BCBEE95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FD41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7" name="-">
              <a:extLst>
                <a:ext uri="{FF2B5EF4-FFF2-40B4-BE49-F238E27FC236}">
                  <a16:creationId xmlns:a16="http://schemas.microsoft.com/office/drawing/2014/main" id="{8C9BBD59-D3ED-4673-8C07-B8CBF586DBDE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7821DADB-5D0A-4ED5-9761-A1C01D00AECD}"/>
              </a:ext>
            </a:extLst>
          </p:cNvPr>
          <p:cNvSpPr txBox="1"/>
          <p:nvPr/>
        </p:nvSpPr>
        <p:spPr>
          <a:xfrm>
            <a:off x="8165455" y="5640861"/>
            <a:ext cx="3546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300" dirty="0">
                <a:solidFill>
                  <a:schemeClr val="tx2">
                    <a:lumMod val="50000"/>
                  </a:schemeClr>
                </a:solidFill>
                <a:latin typeface="Kanit SemiBold" pitchFamily="2" charset="-34"/>
                <a:cs typeface="Kanit SemiBold" pitchFamily="2" charset="-34"/>
              </a:rPr>
              <a:t>WWW.YOURDOMAIN.COM</a:t>
            </a:r>
          </a:p>
        </p:txBody>
      </p:sp>
      <p:sp>
        <p:nvSpPr>
          <p:cNvPr id="39" name="-">
            <a:extLst>
              <a:ext uri="{FF2B5EF4-FFF2-40B4-BE49-F238E27FC236}">
                <a16:creationId xmlns:a16="http://schemas.microsoft.com/office/drawing/2014/main" id="{0E579408-18F3-4A81-8EC7-023A9D78ECF7}"/>
              </a:ext>
            </a:extLst>
          </p:cNvPr>
          <p:cNvSpPr/>
          <p:nvPr/>
        </p:nvSpPr>
        <p:spPr>
          <a:xfrm>
            <a:off x="1085796" y="1181143"/>
            <a:ext cx="330366" cy="330366"/>
          </a:xfrm>
          <a:prstGeom prst="rect">
            <a:avLst/>
          </a:pr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-">
            <a:extLst>
              <a:ext uri="{FF2B5EF4-FFF2-40B4-BE49-F238E27FC236}">
                <a16:creationId xmlns:a16="http://schemas.microsoft.com/office/drawing/2014/main" id="{858E81C5-D8DB-4839-AA4A-534BABA83400}"/>
              </a:ext>
            </a:extLst>
          </p:cNvPr>
          <p:cNvSpPr/>
          <p:nvPr/>
        </p:nvSpPr>
        <p:spPr>
          <a:xfrm rot="2700000">
            <a:off x="5405845" y="1434034"/>
            <a:ext cx="1248478" cy="1248478"/>
          </a:xfrm>
          <a:prstGeom prst="plus">
            <a:avLst>
              <a:gd name="adj" fmla="val 3534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61579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1643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1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-3.33333E-6 L -4.375E-6 -0.04768 " pathEditMode="relative" rAng="0" ptsTypes="AA">
                                      <p:cBhvr>
                                        <p:cTn id="21" dur="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8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3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5E-6 -4.81481E-6 L 0.01666 -4.81481E-6 " pathEditMode="relative" rAng="0" ptsTypes="AA">
                                      <p:cBhvr>
                                        <p:cTn id="42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path" presetSubtype="0" accel="10000" decel="22000" fill="hold" grpId="1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7 -4.81481E-6 L 0.06914 -4.81481E-6 " pathEditMode="relative" rAng="0" ptsTypes="AA">
                                      <p:cBhvr>
                                        <p:cTn id="48" dur="3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1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path" presetSubtype="0" accel="10000" decel="22000" fill="hold" grpId="1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25E-6 2.96296E-6 L -0.04883 2.96296E-6 " pathEditMode="relative" rAng="0" ptsTypes="AA">
                                      <p:cBhvr>
                                        <p:cTn id="54" dur="3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8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16667E-6 4.44444E-6 L 0.09167 4.44444E-6 " pathEditMode="relative" rAng="0" ptsTypes="AA">
                                      <p:cBhvr>
                                        <p:cTn id="77" dur="7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42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25E-6 2.22222E-6 L 0.18516 0.00254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58" y="116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700000">
                                      <p:cBhvr>
                                        <p:cTn id="93" dur="3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8" presetClass="emph" presetSubtype="0" accel="50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0800000">
                                      <p:cBhvr>
                                        <p:cTn id="101" dur="1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" grpId="0"/>
      <p:bldP spid="11" grpId="1"/>
      <p:bldP spid="4" grpId="0" animBg="1"/>
      <p:bldP spid="4" grpId="1" animBg="1"/>
      <p:bldP spid="5" grpId="0"/>
      <p:bldP spid="6" grpId="0" animBg="1"/>
      <p:bldP spid="6" grpId="1" animBg="1"/>
      <p:bldP spid="6" grpId="2" animBg="1"/>
      <p:bldP spid="7" grpId="0"/>
      <p:bldP spid="7" grpId="1"/>
      <p:bldP spid="8" grpId="0"/>
      <p:bldP spid="9" grpId="0"/>
      <p:bldP spid="10" grpId="0"/>
      <p:bldP spid="12" grpId="0"/>
      <p:bldP spid="12" grpId="1"/>
      <p:bldP spid="26" grpId="0" animBg="1"/>
      <p:bldP spid="26" grpId="1" animBg="1"/>
      <p:bldP spid="26" grpId="2" animBg="1"/>
      <p:bldP spid="26" grpId="3" animBg="1"/>
      <p:bldP spid="38" grpId="0"/>
      <p:bldP spid="38" grpId="1"/>
      <p:bldP spid="39" grpId="0" animBg="1"/>
      <p:bldP spid="39" grpId="1" animBg="1"/>
      <p:bldP spid="40" grpId="0" animBg="1"/>
      <p:bldP spid="4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3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-">
            <a:extLst>
              <a:ext uri="{FF2B5EF4-FFF2-40B4-BE49-F238E27FC236}">
                <a16:creationId xmlns:a16="http://schemas.microsoft.com/office/drawing/2014/main" id="{1EB150F4-B505-4283-9713-8CF6F3DF0BD4}"/>
              </a:ext>
            </a:extLst>
          </p:cNvPr>
          <p:cNvSpPr/>
          <p:nvPr/>
        </p:nvSpPr>
        <p:spPr>
          <a:xfrm>
            <a:off x="-1365363" y="-2377"/>
            <a:ext cx="13957413" cy="9116879"/>
          </a:xfrm>
          <a:custGeom>
            <a:avLst/>
            <a:gdLst>
              <a:gd name="connsiteX0" fmla="*/ 10295963 w 10502838"/>
              <a:gd name="connsiteY0" fmla="*/ 6642140 h 6860376"/>
              <a:gd name="connsiteX1" fmla="*/ 10275634 w 10502838"/>
              <a:gd name="connsiteY1" fmla="*/ 6662469 h 6860376"/>
              <a:gd name="connsiteX2" fmla="*/ 10351568 w 10502838"/>
              <a:gd name="connsiteY2" fmla="*/ 6738403 h 6860376"/>
              <a:gd name="connsiteX3" fmla="*/ 10275634 w 10502838"/>
              <a:gd name="connsiteY3" fmla="*/ 6814337 h 6860376"/>
              <a:gd name="connsiteX4" fmla="*/ 10295963 w 10502838"/>
              <a:gd name="connsiteY4" fmla="*/ 6834666 h 6860376"/>
              <a:gd name="connsiteX5" fmla="*/ 10371897 w 10502838"/>
              <a:gd name="connsiteY5" fmla="*/ 6758732 h 6860376"/>
              <a:gd name="connsiteX6" fmla="*/ 10447831 w 10502838"/>
              <a:gd name="connsiteY6" fmla="*/ 6834666 h 6860376"/>
              <a:gd name="connsiteX7" fmla="*/ 10468160 w 10502838"/>
              <a:gd name="connsiteY7" fmla="*/ 6814337 h 6860376"/>
              <a:gd name="connsiteX8" fmla="*/ 10392226 w 10502838"/>
              <a:gd name="connsiteY8" fmla="*/ 6738403 h 6860376"/>
              <a:gd name="connsiteX9" fmla="*/ 10468160 w 10502838"/>
              <a:gd name="connsiteY9" fmla="*/ 6662469 h 6860376"/>
              <a:gd name="connsiteX10" fmla="*/ 10447831 w 10502838"/>
              <a:gd name="connsiteY10" fmla="*/ 6642140 h 6860376"/>
              <a:gd name="connsiteX11" fmla="*/ 10371897 w 10502838"/>
              <a:gd name="connsiteY11" fmla="*/ 6718074 h 6860376"/>
              <a:gd name="connsiteX12" fmla="*/ 9693870 w 10502838"/>
              <a:gd name="connsiteY12" fmla="*/ 6642140 h 6860376"/>
              <a:gd name="connsiteX13" fmla="*/ 9673541 w 10502838"/>
              <a:gd name="connsiteY13" fmla="*/ 6662469 h 6860376"/>
              <a:gd name="connsiteX14" fmla="*/ 9749475 w 10502838"/>
              <a:gd name="connsiteY14" fmla="*/ 6738403 h 6860376"/>
              <a:gd name="connsiteX15" fmla="*/ 9673541 w 10502838"/>
              <a:gd name="connsiteY15" fmla="*/ 6814337 h 6860376"/>
              <a:gd name="connsiteX16" fmla="*/ 9693870 w 10502838"/>
              <a:gd name="connsiteY16" fmla="*/ 6834666 h 6860376"/>
              <a:gd name="connsiteX17" fmla="*/ 9769804 w 10502838"/>
              <a:gd name="connsiteY17" fmla="*/ 6758732 h 6860376"/>
              <a:gd name="connsiteX18" fmla="*/ 9845738 w 10502838"/>
              <a:gd name="connsiteY18" fmla="*/ 6834666 h 6860376"/>
              <a:gd name="connsiteX19" fmla="*/ 9866067 w 10502838"/>
              <a:gd name="connsiteY19" fmla="*/ 6814337 h 6860376"/>
              <a:gd name="connsiteX20" fmla="*/ 9790133 w 10502838"/>
              <a:gd name="connsiteY20" fmla="*/ 6738403 h 6860376"/>
              <a:gd name="connsiteX21" fmla="*/ 9866067 w 10502838"/>
              <a:gd name="connsiteY21" fmla="*/ 6662469 h 6860376"/>
              <a:gd name="connsiteX22" fmla="*/ 9845738 w 10502838"/>
              <a:gd name="connsiteY22" fmla="*/ 6642140 h 6860376"/>
              <a:gd name="connsiteX23" fmla="*/ 9769804 w 10502838"/>
              <a:gd name="connsiteY23" fmla="*/ 6718074 h 6860376"/>
              <a:gd name="connsiteX24" fmla="*/ 9091179 w 10502838"/>
              <a:gd name="connsiteY24" fmla="*/ 6642140 h 6860376"/>
              <a:gd name="connsiteX25" fmla="*/ 9070850 w 10502838"/>
              <a:gd name="connsiteY25" fmla="*/ 6662469 h 6860376"/>
              <a:gd name="connsiteX26" fmla="*/ 9146785 w 10502838"/>
              <a:gd name="connsiteY26" fmla="*/ 6738403 h 6860376"/>
              <a:gd name="connsiteX27" fmla="*/ 9070850 w 10502838"/>
              <a:gd name="connsiteY27" fmla="*/ 6814337 h 6860376"/>
              <a:gd name="connsiteX28" fmla="*/ 9091179 w 10502838"/>
              <a:gd name="connsiteY28" fmla="*/ 6834666 h 6860376"/>
              <a:gd name="connsiteX29" fmla="*/ 9167113 w 10502838"/>
              <a:gd name="connsiteY29" fmla="*/ 6758732 h 6860376"/>
              <a:gd name="connsiteX30" fmla="*/ 9243048 w 10502838"/>
              <a:gd name="connsiteY30" fmla="*/ 6834666 h 6860376"/>
              <a:gd name="connsiteX31" fmla="*/ 9263377 w 10502838"/>
              <a:gd name="connsiteY31" fmla="*/ 6814337 h 6860376"/>
              <a:gd name="connsiteX32" fmla="*/ 9187442 w 10502838"/>
              <a:gd name="connsiteY32" fmla="*/ 6738403 h 6860376"/>
              <a:gd name="connsiteX33" fmla="*/ 9263377 w 10502838"/>
              <a:gd name="connsiteY33" fmla="*/ 6662469 h 6860376"/>
              <a:gd name="connsiteX34" fmla="*/ 9243048 w 10502838"/>
              <a:gd name="connsiteY34" fmla="*/ 6642140 h 6860376"/>
              <a:gd name="connsiteX35" fmla="*/ 9167113 w 10502838"/>
              <a:gd name="connsiteY35" fmla="*/ 6718074 h 6860376"/>
              <a:gd name="connsiteX36" fmla="*/ 7886396 w 10502838"/>
              <a:gd name="connsiteY36" fmla="*/ 6642140 h 6860376"/>
              <a:gd name="connsiteX37" fmla="*/ 7866067 w 10502838"/>
              <a:gd name="connsiteY37" fmla="*/ 6662469 h 6860376"/>
              <a:gd name="connsiteX38" fmla="*/ 7942001 w 10502838"/>
              <a:gd name="connsiteY38" fmla="*/ 6738403 h 6860376"/>
              <a:gd name="connsiteX39" fmla="*/ 7866067 w 10502838"/>
              <a:gd name="connsiteY39" fmla="*/ 6814337 h 6860376"/>
              <a:gd name="connsiteX40" fmla="*/ 7886396 w 10502838"/>
              <a:gd name="connsiteY40" fmla="*/ 6834666 h 6860376"/>
              <a:gd name="connsiteX41" fmla="*/ 7962330 w 10502838"/>
              <a:gd name="connsiteY41" fmla="*/ 6758732 h 6860376"/>
              <a:gd name="connsiteX42" fmla="*/ 8038264 w 10502838"/>
              <a:gd name="connsiteY42" fmla="*/ 6834666 h 6860376"/>
              <a:gd name="connsiteX43" fmla="*/ 8058593 w 10502838"/>
              <a:gd name="connsiteY43" fmla="*/ 6814337 h 6860376"/>
              <a:gd name="connsiteX44" fmla="*/ 7982659 w 10502838"/>
              <a:gd name="connsiteY44" fmla="*/ 6738403 h 6860376"/>
              <a:gd name="connsiteX45" fmla="*/ 8058593 w 10502838"/>
              <a:gd name="connsiteY45" fmla="*/ 6662469 h 6860376"/>
              <a:gd name="connsiteX46" fmla="*/ 8038264 w 10502838"/>
              <a:gd name="connsiteY46" fmla="*/ 6642140 h 6860376"/>
              <a:gd name="connsiteX47" fmla="*/ 7962330 w 10502838"/>
              <a:gd name="connsiteY47" fmla="*/ 6718074 h 6860376"/>
              <a:gd name="connsiteX48" fmla="*/ 7283705 w 10502838"/>
              <a:gd name="connsiteY48" fmla="*/ 6642140 h 6860376"/>
              <a:gd name="connsiteX49" fmla="*/ 7263376 w 10502838"/>
              <a:gd name="connsiteY49" fmla="*/ 6662469 h 6860376"/>
              <a:gd name="connsiteX50" fmla="*/ 7339310 w 10502838"/>
              <a:gd name="connsiteY50" fmla="*/ 6738403 h 6860376"/>
              <a:gd name="connsiteX51" fmla="*/ 7263376 w 10502838"/>
              <a:gd name="connsiteY51" fmla="*/ 6814337 h 6860376"/>
              <a:gd name="connsiteX52" fmla="*/ 7283705 w 10502838"/>
              <a:gd name="connsiteY52" fmla="*/ 6834666 h 6860376"/>
              <a:gd name="connsiteX53" fmla="*/ 7359639 w 10502838"/>
              <a:gd name="connsiteY53" fmla="*/ 6758732 h 6860376"/>
              <a:gd name="connsiteX54" fmla="*/ 7435573 w 10502838"/>
              <a:gd name="connsiteY54" fmla="*/ 6834666 h 6860376"/>
              <a:gd name="connsiteX55" fmla="*/ 7455902 w 10502838"/>
              <a:gd name="connsiteY55" fmla="*/ 6814337 h 6860376"/>
              <a:gd name="connsiteX56" fmla="*/ 7379968 w 10502838"/>
              <a:gd name="connsiteY56" fmla="*/ 6738403 h 6860376"/>
              <a:gd name="connsiteX57" fmla="*/ 7455902 w 10502838"/>
              <a:gd name="connsiteY57" fmla="*/ 6662469 h 6860376"/>
              <a:gd name="connsiteX58" fmla="*/ 7435573 w 10502838"/>
              <a:gd name="connsiteY58" fmla="*/ 6642140 h 6860376"/>
              <a:gd name="connsiteX59" fmla="*/ 7359639 w 10502838"/>
              <a:gd name="connsiteY59" fmla="*/ 6718074 h 6860376"/>
              <a:gd name="connsiteX60" fmla="*/ 6681612 w 10502838"/>
              <a:gd name="connsiteY60" fmla="*/ 6642140 h 6860376"/>
              <a:gd name="connsiteX61" fmla="*/ 6661283 w 10502838"/>
              <a:gd name="connsiteY61" fmla="*/ 6662469 h 6860376"/>
              <a:gd name="connsiteX62" fmla="*/ 6737217 w 10502838"/>
              <a:gd name="connsiteY62" fmla="*/ 6738403 h 6860376"/>
              <a:gd name="connsiteX63" fmla="*/ 6661283 w 10502838"/>
              <a:gd name="connsiteY63" fmla="*/ 6814337 h 6860376"/>
              <a:gd name="connsiteX64" fmla="*/ 6681612 w 10502838"/>
              <a:gd name="connsiteY64" fmla="*/ 6834666 h 6860376"/>
              <a:gd name="connsiteX65" fmla="*/ 6757546 w 10502838"/>
              <a:gd name="connsiteY65" fmla="*/ 6758732 h 6860376"/>
              <a:gd name="connsiteX66" fmla="*/ 6833480 w 10502838"/>
              <a:gd name="connsiteY66" fmla="*/ 6834666 h 6860376"/>
              <a:gd name="connsiteX67" fmla="*/ 6853809 w 10502838"/>
              <a:gd name="connsiteY67" fmla="*/ 6814337 h 6860376"/>
              <a:gd name="connsiteX68" fmla="*/ 6777875 w 10502838"/>
              <a:gd name="connsiteY68" fmla="*/ 6738403 h 6860376"/>
              <a:gd name="connsiteX69" fmla="*/ 6853809 w 10502838"/>
              <a:gd name="connsiteY69" fmla="*/ 6662469 h 6860376"/>
              <a:gd name="connsiteX70" fmla="*/ 6833480 w 10502838"/>
              <a:gd name="connsiteY70" fmla="*/ 6642140 h 6860376"/>
              <a:gd name="connsiteX71" fmla="*/ 6757546 w 10502838"/>
              <a:gd name="connsiteY71" fmla="*/ 6718074 h 6860376"/>
              <a:gd name="connsiteX72" fmla="*/ 5476828 w 10502838"/>
              <a:gd name="connsiteY72" fmla="*/ 6642140 h 6860376"/>
              <a:gd name="connsiteX73" fmla="*/ 5456499 w 10502838"/>
              <a:gd name="connsiteY73" fmla="*/ 6662469 h 6860376"/>
              <a:gd name="connsiteX74" fmla="*/ 5532433 w 10502838"/>
              <a:gd name="connsiteY74" fmla="*/ 6738403 h 6860376"/>
              <a:gd name="connsiteX75" fmla="*/ 5456499 w 10502838"/>
              <a:gd name="connsiteY75" fmla="*/ 6814337 h 6860376"/>
              <a:gd name="connsiteX76" fmla="*/ 5476828 w 10502838"/>
              <a:gd name="connsiteY76" fmla="*/ 6834666 h 6860376"/>
              <a:gd name="connsiteX77" fmla="*/ 5552762 w 10502838"/>
              <a:gd name="connsiteY77" fmla="*/ 6758732 h 6860376"/>
              <a:gd name="connsiteX78" fmla="*/ 5628696 w 10502838"/>
              <a:gd name="connsiteY78" fmla="*/ 6834666 h 6860376"/>
              <a:gd name="connsiteX79" fmla="*/ 5649025 w 10502838"/>
              <a:gd name="connsiteY79" fmla="*/ 6814337 h 6860376"/>
              <a:gd name="connsiteX80" fmla="*/ 5573091 w 10502838"/>
              <a:gd name="connsiteY80" fmla="*/ 6738403 h 6860376"/>
              <a:gd name="connsiteX81" fmla="*/ 5649025 w 10502838"/>
              <a:gd name="connsiteY81" fmla="*/ 6662469 h 6860376"/>
              <a:gd name="connsiteX82" fmla="*/ 5628696 w 10502838"/>
              <a:gd name="connsiteY82" fmla="*/ 6642140 h 6860376"/>
              <a:gd name="connsiteX83" fmla="*/ 5552762 w 10502838"/>
              <a:gd name="connsiteY83" fmla="*/ 6718074 h 6860376"/>
              <a:gd name="connsiteX84" fmla="*/ 4874137 w 10502838"/>
              <a:gd name="connsiteY84" fmla="*/ 6642140 h 6860376"/>
              <a:gd name="connsiteX85" fmla="*/ 4853808 w 10502838"/>
              <a:gd name="connsiteY85" fmla="*/ 6662469 h 6860376"/>
              <a:gd name="connsiteX86" fmla="*/ 4929742 w 10502838"/>
              <a:gd name="connsiteY86" fmla="*/ 6738403 h 6860376"/>
              <a:gd name="connsiteX87" fmla="*/ 4853808 w 10502838"/>
              <a:gd name="connsiteY87" fmla="*/ 6814337 h 6860376"/>
              <a:gd name="connsiteX88" fmla="*/ 4874137 w 10502838"/>
              <a:gd name="connsiteY88" fmla="*/ 6834666 h 6860376"/>
              <a:gd name="connsiteX89" fmla="*/ 4950071 w 10502838"/>
              <a:gd name="connsiteY89" fmla="*/ 6758732 h 6860376"/>
              <a:gd name="connsiteX90" fmla="*/ 5026005 w 10502838"/>
              <a:gd name="connsiteY90" fmla="*/ 6834666 h 6860376"/>
              <a:gd name="connsiteX91" fmla="*/ 5046334 w 10502838"/>
              <a:gd name="connsiteY91" fmla="*/ 6814337 h 6860376"/>
              <a:gd name="connsiteX92" fmla="*/ 4970400 w 10502838"/>
              <a:gd name="connsiteY92" fmla="*/ 6738403 h 6860376"/>
              <a:gd name="connsiteX93" fmla="*/ 5046334 w 10502838"/>
              <a:gd name="connsiteY93" fmla="*/ 6662469 h 6860376"/>
              <a:gd name="connsiteX94" fmla="*/ 5026005 w 10502838"/>
              <a:gd name="connsiteY94" fmla="*/ 6642140 h 6860376"/>
              <a:gd name="connsiteX95" fmla="*/ 4950071 w 10502838"/>
              <a:gd name="connsiteY95" fmla="*/ 6718074 h 6860376"/>
              <a:gd name="connsiteX96" fmla="*/ 4271446 w 10502838"/>
              <a:gd name="connsiteY96" fmla="*/ 6642140 h 6860376"/>
              <a:gd name="connsiteX97" fmla="*/ 4251117 w 10502838"/>
              <a:gd name="connsiteY97" fmla="*/ 6662469 h 6860376"/>
              <a:gd name="connsiteX98" fmla="*/ 4327052 w 10502838"/>
              <a:gd name="connsiteY98" fmla="*/ 6738403 h 6860376"/>
              <a:gd name="connsiteX99" fmla="*/ 4251117 w 10502838"/>
              <a:gd name="connsiteY99" fmla="*/ 6814337 h 6860376"/>
              <a:gd name="connsiteX100" fmla="*/ 4271446 w 10502838"/>
              <a:gd name="connsiteY100" fmla="*/ 6834666 h 6860376"/>
              <a:gd name="connsiteX101" fmla="*/ 4347380 w 10502838"/>
              <a:gd name="connsiteY101" fmla="*/ 6758732 h 6860376"/>
              <a:gd name="connsiteX102" fmla="*/ 4423315 w 10502838"/>
              <a:gd name="connsiteY102" fmla="*/ 6834666 h 6860376"/>
              <a:gd name="connsiteX103" fmla="*/ 4443644 w 10502838"/>
              <a:gd name="connsiteY103" fmla="*/ 6814337 h 6860376"/>
              <a:gd name="connsiteX104" fmla="*/ 4367709 w 10502838"/>
              <a:gd name="connsiteY104" fmla="*/ 6738403 h 6860376"/>
              <a:gd name="connsiteX105" fmla="*/ 4443644 w 10502838"/>
              <a:gd name="connsiteY105" fmla="*/ 6662469 h 6860376"/>
              <a:gd name="connsiteX106" fmla="*/ 4423315 w 10502838"/>
              <a:gd name="connsiteY106" fmla="*/ 6642140 h 6860376"/>
              <a:gd name="connsiteX107" fmla="*/ 4347380 w 10502838"/>
              <a:gd name="connsiteY107" fmla="*/ 6718074 h 6860376"/>
              <a:gd name="connsiteX108" fmla="*/ 3066665 w 10502838"/>
              <a:gd name="connsiteY108" fmla="*/ 6642140 h 6860376"/>
              <a:gd name="connsiteX109" fmla="*/ 3046335 w 10502838"/>
              <a:gd name="connsiteY109" fmla="*/ 6662469 h 6860376"/>
              <a:gd name="connsiteX110" fmla="*/ 3122269 w 10502838"/>
              <a:gd name="connsiteY110" fmla="*/ 6738403 h 6860376"/>
              <a:gd name="connsiteX111" fmla="*/ 3046335 w 10502838"/>
              <a:gd name="connsiteY111" fmla="*/ 6814337 h 6860376"/>
              <a:gd name="connsiteX112" fmla="*/ 3066665 w 10502838"/>
              <a:gd name="connsiteY112" fmla="*/ 6834666 h 6860376"/>
              <a:gd name="connsiteX113" fmla="*/ 3142598 w 10502838"/>
              <a:gd name="connsiteY113" fmla="*/ 6758732 h 6860376"/>
              <a:gd name="connsiteX114" fmla="*/ 3218532 w 10502838"/>
              <a:gd name="connsiteY114" fmla="*/ 6834666 h 6860376"/>
              <a:gd name="connsiteX115" fmla="*/ 3238861 w 10502838"/>
              <a:gd name="connsiteY115" fmla="*/ 6814337 h 6860376"/>
              <a:gd name="connsiteX116" fmla="*/ 3162927 w 10502838"/>
              <a:gd name="connsiteY116" fmla="*/ 6738403 h 6860376"/>
              <a:gd name="connsiteX117" fmla="*/ 3238861 w 10502838"/>
              <a:gd name="connsiteY117" fmla="*/ 6662469 h 6860376"/>
              <a:gd name="connsiteX118" fmla="*/ 3218532 w 10502838"/>
              <a:gd name="connsiteY118" fmla="*/ 6642140 h 6860376"/>
              <a:gd name="connsiteX119" fmla="*/ 3142598 w 10502838"/>
              <a:gd name="connsiteY119" fmla="*/ 6718074 h 6860376"/>
              <a:gd name="connsiteX120" fmla="*/ 2464571 w 10502838"/>
              <a:gd name="connsiteY120" fmla="*/ 6642140 h 6860376"/>
              <a:gd name="connsiteX121" fmla="*/ 2444242 w 10502838"/>
              <a:gd name="connsiteY121" fmla="*/ 6662469 h 6860376"/>
              <a:gd name="connsiteX122" fmla="*/ 2520176 w 10502838"/>
              <a:gd name="connsiteY122" fmla="*/ 6738403 h 6860376"/>
              <a:gd name="connsiteX123" fmla="*/ 2444242 w 10502838"/>
              <a:gd name="connsiteY123" fmla="*/ 6814337 h 6860376"/>
              <a:gd name="connsiteX124" fmla="*/ 2464571 w 10502838"/>
              <a:gd name="connsiteY124" fmla="*/ 6834666 h 6860376"/>
              <a:gd name="connsiteX125" fmla="*/ 2540505 w 10502838"/>
              <a:gd name="connsiteY125" fmla="*/ 6758732 h 6860376"/>
              <a:gd name="connsiteX126" fmla="*/ 2616439 w 10502838"/>
              <a:gd name="connsiteY126" fmla="*/ 6834666 h 6860376"/>
              <a:gd name="connsiteX127" fmla="*/ 2636768 w 10502838"/>
              <a:gd name="connsiteY127" fmla="*/ 6814337 h 6860376"/>
              <a:gd name="connsiteX128" fmla="*/ 2560834 w 10502838"/>
              <a:gd name="connsiteY128" fmla="*/ 6738403 h 6860376"/>
              <a:gd name="connsiteX129" fmla="*/ 2636768 w 10502838"/>
              <a:gd name="connsiteY129" fmla="*/ 6662469 h 6860376"/>
              <a:gd name="connsiteX130" fmla="*/ 2616439 w 10502838"/>
              <a:gd name="connsiteY130" fmla="*/ 6642140 h 6860376"/>
              <a:gd name="connsiteX131" fmla="*/ 2540505 w 10502838"/>
              <a:gd name="connsiteY131" fmla="*/ 6718074 h 6860376"/>
              <a:gd name="connsiteX132" fmla="*/ 1259787 w 10502838"/>
              <a:gd name="connsiteY132" fmla="*/ 6642140 h 6860376"/>
              <a:gd name="connsiteX133" fmla="*/ 1239458 w 10502838"/>
              <a:gd name="connsiteY133" fmla="*/ 6662469 h 6860376"/>
              <a:gd name="connsiteX134" fmla="*/ 1315391 w 10502838"/>
              <a:gd name="connsiteY134" fmla="*/ 6738403 h 6860376"/>
              <a:gd name="connsiteX135" fmla="*/ 1239458 w 10502838"/>
              <a:gd name="connsiteY135" fmla="*/ 6814337 h 6860376"/>
              <a:gd name="connsiteX136" fmla="*/ 1259787 w 10502838"/>
              <a:gd name="connsiteY136" fmla="*/ 6834666 h 6860376"/>
              <a:gd name="connsiteX137" fmla="*/ 1335720 w 10502838"/>
              <a:gd name="connsiteY137" fmla="*/ 6758732 h 6860376"/>
              <a:gd name="connsiteX138" fmla="*/ 1411655 w 10502838"/>
              <a:gd name="connsiteY138" fmla="*/ 6834666 h 6860376"/>
              <a:gd name="connsiteX139" fmla="*/ 1431984 w 10502838"/>
              <a:gd name="connsiteY139" fmla="*/ 6814337 h 6860376"/>
              <a:gd name="connsiteX140" fmla="*/ 1356049 w 10502838"/>
              <a:gd name="connsiteY140" fmla="*/ 6738403 h 6860376"/>
              <a:gd name="connsiteX141" fmla="*/ 1431984 w 10502838"/>
              <a:gd name="connsiteY141" fmla="*/ 6662469 h 6860376"/>
              <a:gd name="connsiteX142" fmla="*/ 1411655 w 10502838"/>
              <a:gd name="connsiteY142" fmla="*/ 6642140 h 6860376"/>
              <a:gd name="connsiteX143" fmla="*/ 1335720 w 10502838"/>
              <a:gd name="connsiteY143" fmla="*/ 6718074 h 6860376"/>
              <a:gd name="connsiteX144" fmla="*/ 657095 w 10502838"/>
              <a:gd name="connsiteY144" fmla="*/ 6642140 h 6860376"/>
              <a:gd name="connsiteX145" fmla="*/ 636766 w 10502838"/>
              <a:gd name="connsiteY145" fmla="*/ 6662469 h 6860376"/>
              <a:gd name="connsiteX146" fmla="*/ 712700 w 10502838"/>
              <a:gd name="connsiteY146" fmla="*/ 6738403 h 6860376"/>
              <a:gd name="connsiteX147" fmla="*/ 636766 w 10502838"/>
              <a:gd name="connsiteY147" fmla="*/ 6813739 h 6860376"/>
              <a:gd name="connsiteX148" fmla="*/ 657095 w 10502838"/>
              <a:gd name="connsiteY148" fmla="*/ 6834068 h 6860376"/>
              <a:gd name="connsiteX149" fmla="*/ 733029 w 10502838"/>
              <a:gd name="connsiteY149" fmla="*/ 6758134 h 6860376"/>
              <a:gd name="connsiteX150" fmla="*/ 808963 w 10502838"/>
              <a:gd name="connsiteY150" fmla="*/ 6834068 h 6860376"/>
              <a:gd name="connsiteX151" fmla="*/ 829292 w 10502838"/>
              <a:gd name="connsiteY151" fmla="*/ 6813739 h 6860376"/>
              <a:gd name="connsiteX152" fmla="*/ 753358 w 10502838"/>
              <a:gd name="connsiteY152" fmla="*/ 6738403 h 6860376"/>
              <a:gd name="connsiteX153" fmla="*/ 829292 w 10502838"/>
              <a:gd name="connsiteY153" fmla="*/ 6662469 h 6860376"/>
              <a:gd name="connsiteX154" fmla="*/ 808963 w 10502838"/>
              <a:gd name="connsiteY154" fmla="*/ 6642140 h 6860376"/>
              <a:gd name="connsiteX155" fmla="*/ 733029 w 10502838"/>
              <a:gd name="connsiteY155" fmla="*/ 6718074 h 6860376"/>
              <a:gd name="connsiteX156" fmla="*/ 55002 w 10502838"/>
              <a:gd name="connsiteY156" fmla="*/ 6642140 h 6860376"/>
              <a:gd name="connsiteX157" fmla="*/ 34673 w 10502838"/>
              <a:gd name="connsiteY157" fmla="*/ 6662469 h 6860376"/>
              <a:gd name="connsiteX158" fmla="*/ 110607 w 10502838"/>
              <a:gd name="connsiteY158" fmla="*/ 6738403 h 6860376"/>
              <a:gd name="connsiteX159" fmla="*/ 34673 w 10502838"/>
              <a:gd name="connsiteY159" fmla="*/ 6814337 h 6860376"/>
              <a:gd name="connsiteX160" fmla="*/ 55002 w 10502838"/>
              <a:gd name="connsiteY160" fmla="*/ 6834666 h 6860376"/>
              <a:gd name="connsiteX161" fmla="*/ 130338 w 10502838"/>
              <a:gd name="connsiteY161" fmla="*/ 6758732 h 6860376"/>
              <a:gd name="connsiteX162" fmla="*/ 206273 w 10502838"/>
              <a:gd name="connsiteY162" fmla="*/ 6834666 h 6860376"/>
              <a:gd name="connsiteX163" fmla="*/ 226601 w 10502838"/>
              <a:gd name="connsiteY163" fmla="*/ 6814337 h 6860376"/>
              <a:gd name="connsiteX164" fmla="*/ 151265 w 10502838"/>
              <a:gd name="connsiteY164" fmla="*/ 6738403 h 6860376"/>
              <a:gd name="connsiteX165" fmla="*/ 227199 w 10502838"/>
              <a:gd name="connsiteY165" fmla="*/ 6662469 h 6860376"/>
              <a:gd name="connsiteX166" fmla="*/ 206870 w 10502838"/>
              <a:gd name="connsiteY166" fmla="*/ 6642140 h 6860376"/>
              <a:gd name="connsiteX167" fmla="*/ 130936 w 10502838"/>
              <a:gd name="connsiteY167" fmla="*/ 6718074 h 6860376"/>
              <a:gd name="connsiteX168" fmla="*/ 8489086 w 10502838"/>
              <a:gd name="connsiteY168" fmla="*/ 6641542 h 6860376"/>
              <a:gd name="connsiteX169" fmla="*/ 8468757 w 10502838"/>
              <a:gd name="connsiteY169" fmla="*/ 6661871 h 6860376"/>
              <a:gd name="connsiteX170" fmla="*/ 8544691 w 10502838"/>
              <a:gd name="connsiteY170" fmla="*/ 6737805 h 6860376"/>
              <a:gd name="connsiteX171" fmla="*/ 8468757 w 10502838"/>
              <a:gd name="connsiteY171" fmla="*/ 6813739 h 6860376"/>
              <a:gd name="connsiteX172" fmla="*/ 8489086 w 10502838"/>
              <a:gd name="connsiteY172" fmla="*/ 6834068 h 6860376"/>
              <a:gd name="connsiteX173" fmla="*/ 8565020 w 10502838"/>
              <a:gd name="connsiteY173" fmla="*/ 6758134 h 6860376"/>
              <a:gd name="connsiteX174" fmla="*/ 8640954 w 10502838"/>
              <a:gd name="connsiteY174" fmla="*/ 6834068 h 6860376"/>
              <a:gd name="connsiteX175" fmla="*/ 8661283 w 10502838"/>
              <a:gd name="connsiteY175" fmla="*/ 6813739 h 6860376"/>
              <a:gd name="connsiteX176" fmla="*/ 8585349 w 10502838"/>
              <a:gd name="connsiteY176" fmla="*/ 6737805 h 6860376"/>
              <a:gd name="connsiteX177" fmla="*/ 8661283 w 10502838"/>
              <a:gd name="connsiteY177" fmla="*/ 6661871 h 6860376"/>
              <a:gd name="connsiteX178" fmla="*/ 8640954 w 10502838"/>
              <a:gd name="connsiteY178" fmla="*/ 6641542 h 6860376"/>
              <a:gd name="connsiteX179" fmla="*/ 8565020 w 10502838"/>
              <a:gd name="connsiteY179" fmla="*/ 6717476 h 6860376"/>
              <a:gd name="connsiteX180" fmla="*/ 6078921 w 10502838"/>
              <a:gd name="connsiteY180" fmla="*/ 6641542 h 6860376"/>
              <a:gd name="connsiteX181" fmla="*/ 6058592 w 10502838"/>
              <a:gd name="connsiteY181" fmla="*/ 6661871 h 6860376"/>
              <a:gd name="connsiteX182" fmla="*/ 6134526 w 10502838"/>
              <a:gd name="connsiteY182" fmla="*/ 6737805 h 6860376"/>
              <a:gd name="connsiteX183" fmla="*/ 6058592 w 10502838"/>
              <a:gd name="connsiteY183" fmla="*/ 6813739 h 6860376"/>
              <a:gd name="connsiteX184" fmla="*/ 6078921 w 10502838"/>
              <a:gd name="connsiteY184" fmla="*/ 6834068 h 6860376"/>
              <a:gd name="connsiteX185" fmla="*/ 6154855 w 10502838"/>
              <a:gd name="connsiteY185" fmla="*/ 6758134 h 6860376"/>
              <a:gd name="connsiteX186" fmla="*/ 6230789 w 10502838"/>
              <a:gd name="connsiteY186" fmla="*/ 6834068 h 6860376"/>
              <a:gd name="connsiteX187" fmla="*/ 6251118 w 10502838"/>
              <a:gd name="connsiteY187" fmla="*/ 6813739 h 6860376"/>
              <a:gd name="connsiteX188" fmla="*/ 6175184 w 10502838"/>
              <a:gd name="connsiteY188" fmla="*/ 6737805 h 6860376"/>
              <a:gd name="connsiteX189" fmla="*/ 6251118 w 10502838"/>
              <a:gd name="connsiteY189" fmla="*/ 6661871 h 6860376"/>
              <a:gd name="connsiteX190" fmla="*/ 6230789 w 10502838"/>
              <a:gd name="connsiteY190" fmla="*/ 6641542 h 6860376"/>
              <a:gd name="connsiteX191" fmla="*/ 6154855 w 10502838"/>
              <a:gd name="connsiteY191" fmla="*/ 6717476 h 6860376"/>
              <a:gd name="connsiteX192" fmla="*/ 3669354 w 10502838"/>
              <a:gd name="connsiteY192" fmla="*/ 6641542 h 6860376"/>
              <a:gd name="connsiteX193" fmla="*/ 3649025 w 10502838"/>
              <a:gd name="connsiteY193" fmla="*/ 6661871 h 6860376"/>
              <a:gd name="connsiteX194" fmla="*/ 3724959 w 10502838"/>
              <a:gd name="connsiteY194" fmla="*/ 6738403 h 6860376"/>
              <a:gd name="connsiteX195" fmla="*/ 3649025 w 10502838"/>
              <a:gd name="connsiteY195" fmla="*/ 6813739 h 6860376"/>
              <a:gd name="connsiteX196" fmla="*/ 3669354 w 10502838"/>
              <a:gd name="connsiteY196" fmla="*/ 6834068 h 6860376"/>
              <a:gd name="connsiteX197" fmla="*/ 3745288 w 10502838"/>
              <a:gd name="connsiteY197" fmla="*/ 6758134 h 6860376"/>
              <a:gd name="connsiteX198" fmla="*/ 3821222 w 10502838"/>
              <a:gd name="connsiteY198" fmla="*/ 6834068 h 6860376"/>
              <a:gd name="connsiteX199" fmla="*/ 3841551 w 10502838"/>
              <a:gd name="connsiteY199" fmla="*/ 6813739 h 6860376"/>
              <a:gd name="connsiteX200" fmla="*/ 3765617 w 10502838"/>
              <a:gd name="connsiteY200" fmla="*/ 6737805 h 6860376"/>
              <a:gd name="connsiteX201" fmla="*/ 3841551 w 10502838"/>
              <a:gd name="connsiteY201" fmla="*/ 6661871 h 6860376"/>
              <a:gd name="connsiteX202" fmla="*/ 3821222 w 10502838"/>
              <a:gd name="connsiteY202" fmla="*/ 6641542 h 6860376"/>
              <a:gd name="connsiteX203" fmla="*/ 3745288 w 10502838"/>
              <a:gd name="connsiteY203" fmla="*/ 6717476 h 6860376"/>
              <a:gd name="connsiteX204" fmla="*/ 1861880 w 10502838"/>
              <a:gd name="connsiteY204" fmla="*/ 6641542 h 6860376"/>
              <a:gd name="connsiteX205" fmla="*/ 1841551 w 10502838"/>
              <a:gd name="connsiteY205" fmla="*/ 6661871 h 6860376"/>
              <a:gd name="connsiteX206" fmla="*/ 1917485 w 10502838"/>
              <a:gd name="connsiteY206" fmla="*/ 6737805 h 6860376"/>
              <a:gd name="connsiteX207" fmla="*/ 1841551 w 10502838"/>
              <a:gd name="connsiteY207" fmla="*/ 6813739 h 6860376"/>
              <a:gd name="connsiteX208" fmla="*/ 1861880 w 10502838"/>
              <a:gd name="connsiteY208" fmla="*/ 6834068 h 6860376"/>
              <a:gd name="connsiteX209" fmla="*/ 1937814 w 10502838"/>
              <a:gd name="connsiteY209" fmla="*/ 6758134 h 6860376"/>
              <a:gd name="connsiteX210" fmla="*/ 2013748 w 10502838"/>
              <a:gd name="connsiteY210" fmla="*/ 6834068 h 6860376"/>
              <a:gd name="connsiteX211" fmla="*/ 2034077 w 10502838"/>
              <a:gd name="connsiteY211" fmla="*/ 6813739 h 6860376"/>
              <a:gd name="connsiteX212" fmla="*/ 1958143 w 10502838"/>
              <a:gd name="connsiteY212" fmla="*/ 6737805 h 6860376"/>
              <a:gd name="connsiteX213" fmla="*/ 2034077 w 10502838"/>
              <a:gd name="connsiteY213" fmla="*/ 6661871 h 6860376"/>
              <a:gd name="connsiteX214" fmla="*/ 2013748 w 10502838"/>
              <a:gd name="connsiteY214" fmla="*/ 6641542 h 6860376"/>
              <a:gd name="connsiteX215" fmla="*/ 1937814 w 10502838"/>
              <a:gd name="connsiteY215" fmla="*/ 6717476 h 6860376"/>
              <a:gd name="connsiteX216" fmla="*/ 5476828 w 10502838"/>
              <a:gd name="connsiteY216" fmla="*/ 6616430 h 6860376"/>
              <a:gd name="connsiteX217" fmla="*/ 5552762 w 10502838"/>
              <a:gd name="connsiteY217" fmla="*/ 6692365 h 6860376"/>
              <a:gd name="connsiteX218" fmla="*/ 5628696 w 10502838"/>
              <a:gd name="connsiteY218" fmla="*/ 6616430 h 6860376"/>
              <a:gd name="connsiteX219" fmla="*/ 5674735 w 10502838"/>
              <a:gd name="connsiteY219" fmla="*/ 6662469 h 6860376"/>
              <a:gd name="connsiteX220" fmla="*/ 5598801 w 10502838"/>
              <a:gd name="connsiteY220" fmla="*/ 6738403 h 6860376"/>
              <a:gd name="connsiteX221" fmla="*/ 5674735 w 10502838"/>
              <a:gd name="connsiteY221" fmla="*/ 6814337 h 6860376"/>
              <a:gd name="connsiteX222" fmla="*/ 5628098 w 10502838"/>
              <a:gd name="connsiteY222" fmla="*/ 6859779 h 6860376"/>
              <a:gd name="connsiteX223" fmla="*/ 5552164 w 10502838"/>
              <a:gd name="connsiteY223" fmla="*/ 6783844 h 6860376"/>
              <a:gd name="connsiteX224" fmla="*/ 5476230 w 10502838"/>
              <a:gd name="connsiteY224" fmla="*/ 6859779 h 6860376"/>
              <a:gd name="connsiteX225" fmla="*/ 5430191 w 10502838"/>
              <a:gd name="connsiteY225" fmla="*/ 6813740 h 6860376"/>
              <a:gd name="connsiteX226" fmla="*/ 5506723 w 10502838"/>
              <a:gd name="connsiteY226" fmla="*/ 6738403 h 6860376"/>
              <a:gd name="connsiteX227" fmla="*/ 5430789 w 10502838"/>
              <a:gd name="connsiteY227" fmla="*/ 6662469 h 6860376"/>
              <a:gd name="connsiteX228" fmla="*/ 3067263 w 10502838"/>
              <a:gd name="connsiteY228" fmla="*/ 6616430 h 6860376"/>
              <a:gd name="connsiteX229" fmla="*/ 3143196 w 10502838"/>
              <a:gd name="connsiteY229" fmla="*/ 6692365 h 6860376"/>
              <a:gd name="connsiteX230" fmla="*/ 3219130 w 10502838"/>
              <a:gd name="connsiteY230" fmla="*/ 6616430 h 6860376"/>
              <a:gd name="connsiteX231" fmla="*/ 3265170 w 10502838"/>
              <a:gd name="connsiteY231" fmla="*/ 6662469 h 6860376"/>
              <a:gd name="connsiteX232" fmla="*/ 3189235 w 10502838"/>
              <a:gd name="connsiteY232" fmla="*/ 6738403 h 6860376"/>
              <a:gd name="connsiteX233" fmla="*/ 3265170 w 10502838"/>
              <a:gd name="connsiteY233" fmla="*/ 6814337 h 6860376"/>
              <a:gd name="connsiteX234" fmla="*/ 3218532 w 10502838"/>
              <a:gd name="connsiteY234" fmla="*/ 6859779 h 6860376"/>
              <a:gd name="connsiteX235" fmla="*/ 3142598 w 10502838"/>
              <a:gd name="connsiteY235" fmla="*/ 6783844 h 6860376"/>
              <a:gd name="connsiteX236" fmla="*/ 3066665 w 10502838"/>
              <a:gd name="connsiteY236" fmla="*/ 6859779 h 6860376"/>
              <a:gd name="connsiteX237" fmla="*/ 3020625 w 10502838"/>
              <a:gd name="connsiteY237" fmla="*/ 6813740 h 6860376"/>
              <a:gd name="connsiteX238" fmla="*/ 3097157 w 10502838"/>
              <a:gd name="connsiteY238" fmla="*/ 6738403 h 6860376"/>
              <a:gd name="connsiteX239" fmla="*/ 3021223 w 10502838"/>
              <a:gd name="connsiteY239" fmla="*/ 6662469 h 6860376"/>
              <a:gd name="connsiteX240" fmla="*/ 10295963 w 10502838"/>
              <a:gd name="connsiteY240" fmla="*/ 6615832 h 6860376"/>
              <a:gd name="connsiteX241" fmla="*/ 10371897 w 10502838"/>
              <a:gd name="connsiteY241" fmla="*/ 6691766 h 6860376"/>
              <a:gd name="connsiteX242" fmla="*/ 10447831 w 10502838"/>
              <a:gd name="connsiteY242" fmla="*/ 6615832 h 6860376"/>
              <a:gd name="connsiteX243" fmla="*/ 10493870 w 10502838"/>
              <a:gd name="connsiteY243" fmla="*/ 6661871 h 6860376"/>
              <a:gd name="connsiteX244" fmla="*/ 10417936 w 10502838"/>
              <a:gd name="connsiteY244" fmla="*/ 6737805 h 6860376"/>
              <a:gd name="connsiteX245" fmla="*/ 10493870 w 10502838"/>
              <a:gd name="connsiteY245" fmla="*/ 6813739 h 6860376"/>
              <a:gd name="connsiteX246" fmla="*/ 10447831 w 10502838"/>
              <a:gd name="connsiteY246" fmla="*/ 6859779 h 6860376"/>
              <a:gd name="connsiteX247" fmla="*/ 10371897 w 10502838"/>
              <a:gd name="connsiteY247" fmla="*/ 6783844 h 6860376"/>
              <a:gd name="connsiteX248" fmla="*/ 10295963 w 10502838"/>
              <a:gd name="connsiteY248" fmla="*/ 6859779 h 6860376"/>
              <a:gd name="connsiteX249" fmla="*/ 10249924 w 10502838"/>
              <a:gd name="connsiteY249" fmla="*/ 6813739 h 6860376"/>
              <a:gd name="connsiteX250" fmla="*/ 10325858 w 10502838"/>
              <a:gd name="connsiteY250" fmla="*/ 6737805 h 6860376"/>
              <a:gd name="connsiteX251" fmla="*/ 10249924 w 10502838"/>
              <a:gd name="connsiteY251" fmla="*/ 6661871 h 6860376"/>
              <a:gd name="connsiteX252" fmla="*/ 9693272 w 10502838"/>
              <a:gd name="connsiteY252" fmla="*/ 6615832 h 6860376"/>
              <a:gd name="connsiteX253" fmla="*/ 9769206 w 10502838"/>
              <a:gd name="connsiteY253" fmla="*/ 6691766 h 6860376"/>
              <a:gd name="connsiteX254" fmla="*/ 9845140 w 10502838"/>
              <a:gd name="connsiteY254" fmla="*/ 6615832 h 6860376"/>
              <a:gd name="connsiteX255" fmla="*/ 9891180 w 10502838"/>
              <a:gd name="connsiteY255" fmla="*/ 6661871 h 6860376"/>
              <a:gd name="connsiteX256" fmla="*/ 9815245 w 10502838"/>
              <a:gd name="connsiteY256" fmla="*/ 6737805 h 6860376"/>
              <a:gd name="connsiteX257" fmla="*/ 9891180 w 10502838"/>
              <a:gd name="connsiteY257" fmla="*/ 6813739 h 6860376"/>
              <a:gd name="connsiteX258" fmla="*/ 9845140 w 10502838"/>
              <a:gd name="connsiteY258" fmla="*/ 6859779 h 6860376"/>
              <a:gd name="connsiteX259" fmla="*/ 9769206 w 10502838"/>
              <a:gd name="connsiteY259" fmla="*/ 6783844 h 6860376"/>
              <a:gd name="connsiteX260" fmla="*/ 9693272 w 10502838"/>
              <a:gd name="connsiteY260" fmla="*/ 6859779 h 6860376"/>
              <a:gd name="connsiteX261" fmla="*/ 9647233 w 10502838"/>
              <a:gd name="connsiteY261" fmla="*/ 6813739 h 6860376"/>
              <a:gd name="connsiteX262" fmla="*/ 9723167 w 10502838"/>
              <a:gd name="connsiteY262" fmla="*/ 6737805 h 6860376"/>
              <a:gd name="connsiteX263" fmla="*/ 9647233 w 10502838"/>
              <a:gd name="connsiteY263" fmla="*/ 6661871 h 6860376"/>
              <a:gd name="connsiteX264" fmla="*/ 9091777 w 10502838"/>
              <a:gd name="connsiteY264" fmla="*/ 6615832 h 6860376"/>
              <a:gd name="connsiteX265" fmla="*/ 9167711 w 10502838"/>
              <a:gd name="connsiteY265" fmla="*/ 6691766 h 6860376"/>
              <a:gd name="connsiteX266" fmla="*/ 9243645 w 10502838"/>
              <a:gd name="connsiteY266" fmla="*/ 6615832 h 6860376"/>
              <a:gd name="connsiteX267" fmla="*/ 9289684 w 10502838"/>
              <a:gd name="connsiteY267" fmla="*/ 6661871 h 6860376"/>
              <a:gd name="connsiteX268" fmla="*/ 9213750 w 10502838"/>
              <a:gd name="connsiteY268" fmla="*/ 6737805 h 6860376"/>
              <a:gd name="connsiteX269" fmla="*/ 9289684 w 10502838"/>
              <a:gd name="connsiteY269" fmla="*/ 6813739 h 6860376"/>
              <a:gd name="connsiteX270" fmla="*/ 9243645 w 10502838"/>
              <a:gd name="connsiteY270" fmla="*/ 6859779 h 6860376"/>
              <a:gd name="connsiteX271" fmla="*/ 9167711 w 10502838"/>
              <a:gd name="connsiteY271" fmla="*/ 6783844 h 6860376"/>
              <a:gd name="connsiteX272" fmla="*/ 9091777 w 10502838"/>
              <a:gd name="connsiteY272" fmla="*/ 6859779 h 6860376"/>
              <a:gd name="connsiteX273" fmla="*/ 9045738 w 10502838"/>
              <a:gd name="connsiteY273" fmla="*/ 6813739 h 6860376"/>
              <a:gd name="connsiteX274" fmla="*/ 9121672 w 10502838"/>
              <a:gd name="connsiteY274" fmla="*/ 6737805 h 6860376"/>
              <a:gd name="connsiteX275" fmla="*/ 9045738 w 10502838"/>
              <a:gd name="connsiteY275" fmla="*/ 6661871 h 6860376"/>
              <a:gd name="connsiteX276" fmla="*/ 8488488 w 10502838"/>
              <a:gd name="connsiteY276" fmla="*/ 6615832 h 6860376"/>
              <a:gd name="connsiteX277" fmla="*/ 8564422 w 10502838"/>
              <a:gd name="connsiteY277" fmla="*/ 6691766 h 6860376"/>
              <a:gd name="connsiteX278" fmla="*/ 8640356 w 10502838"/>
              <a:gd name="connsiteY278" fmla="*/ 6615832 h 6860376"/>
              <a:gd name="connsiteX279" fmla="*/ 8686396 w 10502838"/>
              <a:gd name="connsiteY279" fmla="*/ 6661871 h 6860376"/>
              <a:gd name="connsiteX280" fmla="*/ 8610461 w 10502838"/>
              <a:gd name="connsiteY280" fmla="*/ 6737805 h 6860376"/>
              <a:gd name="connsiteX281" fmla="*/ 8686396 w 10502838"/>
              <a:gd name="connsiteY281" fmla="*/ 6813739 h 6860376"/>
              <a:gd name="connsiteX282" fmla="*/ 8640356 w 10502838"/>
              <a:gd name="connsiteY282" fmla="*/ 6859779 h 6860376"/>
              <a:gd name="connsiteX283" fmla="*/ 8564422 w 10502838"/>
              <a:gd name="connsiteY283" fmla="*/ 6783844 h 6860376"/>
              <a:gd name="connsiteX284" fmla="*/ 8488488 w 10502838"/>
              <a:gd name="connsiteY284" fmla="*/ 6859779 h 6860376"/>
              <a:gd name="connsiteX285" fmla="*/ 8442449 w 10502838"/>
              <a:gd name="connsiteY285" fmla="*/ 6813739 h 6860376"/>
              <a:gd name="connsiteX286" fmla="*/ 8518383 w 10502838"/>
              <a:gd name="connsiteY286" fmla="*/ 6737805 h 6860376"/>
              <a:gd name="connsiteX287" fmla="*/ 8442449 w 10502838"/>
              <a:gd name="connsiteY287" fmla="*/ 6661871 h 6860376"/>
              <a:gd name="connsiteX288" fmla="*/ 7886396 w 10502838"/>
              <a:gd name="connsiteY288" fmla="*/ 6615832 h 6860376"/>
              <a:gd name="connsiteX289" fmla="*/ 7962330 w 10502838"/>
              <a:gd name="connsiteY289" fmla="*/ 6691766 h 6860376"/>
              <a:gd name="connsiteX290" fmla="*/ 8038264 w 10502838"/>
              <a:gd name="connsiteY290" fmla="*/ 6615832 h 6860376"/>
              <a:gd name="connsiteX291" fmla="*/ 8084303 w 10502838"/>
              <a:gd name="connsiteY291" fmla="*/ 6661871 h 6860376"/>
              <a:gd name="connsiteX292" fmla="*/ 8008369 w 10502838"/>
              <a:gd name="connsiteY292" fmla="*/ 6737805 h 6860376"/>
              <a:gd name="connsiteX293" fmla="*/ 8084303 w 10502838"/>
              <a:gd name="connsiteY293" fmla="*/ 6813739 h 6860376"/>
              <a:gd name="connsiteX294" fmla="*/ 8038264 w 10502838"/>
              <a:gd name="connsiteY294" fmla="*/ 6859779 h 6860376"/>
              <a:gd name="connsiteX295" fmla="*/ 7962330 w 10502838"/>
              <a:gd name="connsiteY295" fmla="*/ 6783844 h 6860376"/>
              <a:gd name="connsiteX296" fmla="*/ 7886396 w 10502838"/>
              <a:gd name="connsiteY296" fmla="*/ 6859779 h 6860376"/>
              <a:gd name="connsiteX297" fmla="*/ 7840357 w 10502838"/>
              <a:gd name="connsiteY297" fmla="*/ 6813739 h 6860376"/>
              <a:gd name="connsiteX298" fmla="*/ 7916291 w 10502838"/>
              <a:gd name="connsiteY298" fmla="*/ 6737805 h 6860376"/>
              <a:gd name="connsiteX299" fmla="*/ 7840357 w 10502838"/>
              <a:gd name="connsiteY299" fmla="*/ 6661871 h 6860376"/>
              <a:gd name="connsiteX300" fmla="*/ 7283705 w 10502838"/>
              <a:gd name="connsiteY300" fmla="*/ 6615832 h 6860376"/>
              <a:gd name="connsiteX301" fmla="*/ 7359639 w 10502838"/>
              <a:gd name="connsiteY301" fmla="*/ 6691766 h 6860376"/>
              <a:gd name="connsiteX302" fmla="*/ 7435573 w 10502838"/>
              <a:gd name="connsiteY302" fmla="*/ 6615832 h 6860376"/>
              <a:gd name="connsiteX303" fmla="*/ 7481613 w 10502838"/>
              <a:gd name="connsiteY303" fmla="*/ 6661871 h 6860376"/>
              <a:gd name="connsiteX304" fmla="*/ 7405678 w 10502838"/>
              <a:gd name="connsiteY304" fmla="*/ 6737805 h 6860376"/>
              <a:gd name="connsiteX305" fmla="*/ 7481613 w 10502838"/>
              <a:gd name="connsiteY305" fmla="*/ 6813739 h 6860376"/>
              <a:gd name="connsiteX306" fmla="*/ 7435573 w 10502838"/>
              <a:gd name="connsiteY306" fmla="*/ 6859779 h 6860376"/>
              <a:gd name="connsiteX307" fmla="*/ 7359639 w 10502838"/>
              <a:gd name="connsiteY307" fmla="*/ 6783844 h 6860376"/>
              <a:gd name="connsiteX308" fmla="*/ 7283705 w 10502838"/>
              <a:gd name="connsiteY308" fmla="*/ 6859779 h 6860376"/>
              <a:gd name="connsiteX309" fmla="*/ 7237666 w 10502838"/>
              <a:gd name="connsiteY309" fmla="*/ 6813739 h 6860376"/>
              <a:gd name="connsiteX310" fmla="*/ 7313600 w 10502838"/>
              <a:gd name="connsiteY310" fmla="*/ 6737805 h 6860376"/>
              <a:gd name="connsiteX311" fmla="*/ 7237666 w 10502838"/>
              <a:gd name="connsiteY311" fmla="*/ 6661871 h 6860376"/>
              <a:gd name="connsiteX312" fmla="*/ 6681612 w 10502838"/>
              <a:gd name="connsiteY312" fmla="*/ 6615832 h 6860376"/>
              <a:gd name="connsiteX313" fmla="*/ 6757546 w 10502838"/>
              <a:gd name="connsiteY313" fmla="*/ 6691766 h 6860376"/>
              <a:gd name="connsiteX314" fmla="*/ 6833480 w 10502838"/>
              <a:gd name="connsiteY314" fmla="*/ 6615832 h 6860376"/>
              <a:gd name="connsiteX315" fmla="*/ 6879519 w 10502838"/>
              <a:gd name="connsiteY315" fmla="*/ 6661871 h 6860376"/>
              <a:gd name="connsiteX316" fmla="*/ 6803585 w 10502838"/>
              <a:gd name="connsiteY316" fmla="*/ 6737805 h 6860376"/>
              <a:gd name="connsiteX317" fmla="*/ 6879519 w 10502838"/>
              <a:gd name="connsiteY317" fmla="*/ 6813739 h 6860376"/>
              <a:gd name="connsiteX318" fmla="*/ 6833480 w 10502838"/>
              <a:gd name="connsiteY318" fmla="*/ 6859779 h 6860376"/>
              <a:gd name="connsiteX319" fmla="*/ 6757546 w 10502838"/>
              <a:gd name="connsiteY319" fmla="*/ 6783844 h 6860376"/>
              <a:gd name="connsiteX320" fmla="*/ 6681612 w 10502838"/>
              <a:gd name="connsiteY320" fmla="*/ 6859779 h 6860376"/>
              <a:gd name="connsiteX321" fmla="*/ 6635573 w 10502838"/>
              <a:gd name="connsiteY321" fmla="*/ 6813739 h 6860376"/>
              <a:gd name="connsiteX322" fmla="*/ 6711507 w 10502838"/>
              <a:gd name="connsiteY322" fmla="*/ 6737805 h 6860376"/>
              <a:gd name="connsiteX323" fmla="*/ 6635573 w 10502838"/>
              <a:gd name="connsiteY323" fmla="*/ 6661871 h 6860376"/>
              <a:gd name="connsiteX324" fmla="*/ 6078921 w 10502838"/>
              <a:gd name="connsiteY324" fmla="*/ 6615832 h 6860376"/>
              <a:gd name="connsiteX325" fmla="*/ 6154855 w 10502838"/>
              <a:gd name="connsiteY325" fmla="*/ 6691766 h 6860376"/>
              <a:gd name="connsiteX326" fmla="*/ 6230789 w 10502838"/>
              <a:gd name="connsiteY326" fmla="*/ 6615832 h 6860376"/>
              <a:gd name="connsiteX327" fmla="*/ 6276829 w 10502838"/>
              <a:gd name="connsiteY327" fmla="*/ 6661871 h 6860376"/>
              <a:gd name="connsiteX328" fmla="*/ 6200894 w 10502838"/>
              <a:gd name="connsiteY328" fmla="*/ 6737805 h 6860376"/>
              <a:gd name="connsiteX329" fmla="*/ 6276829 w 10502838"/>
              <a:gd name="connsiteY329" fmla="*/ 6813739 h 6860376"/>
              <a:gd name="connsiteX330" fmla="*/ 6230789 w 10502838"/>
              <a:gd name="connsiteY330" fmla="*/ 6859779 h 6860376"/>
              <a:gd name="connsiteX331" fmla="*/ 6154855 w 10502838"/>
              <a:gd name="connsiteY331" fmla="*/ 6783844 h 6860376"/>
              <a:gd name="connsiteX332" fmla="*/ 6078921 w 10502838"/>
              <a:gd name="connsiteY332" fmla="*/ 6859779 h 6860376"/>
              <a:gd name="connsiteX333" fmla="*/ 6032882 w 10502838"/>
              <a:gd name="connsiteY333" fmla="*/ 6813739 h 6860376"/>
              <a:gd name="connsiteX334" fmla="*/ 6108816 w 10502838"/>
              <a:gd name="connsiteY334" fmla="*/ 6737805 h 6860376"/>
              <a:gd name="connsiteX335" fmla="*/ 6032882 w 10502838"/>
              <a:gd name="connsiteY335" fmla="*/ 6661871 h 6860376"/>
              <a:gd name="connsiteX336" fmla="*/ 4874137 w 10502838"/>
              <a:gd name="connsiteY336" fmla="*/ 6615832 h 6860376"/>
              <a:gd name="connsiteX337" fmla="*/ 4950071 w 10502838"/>
              <a:gd name="connsiteY337" fmla="*/ 6691766 h 6860376"/>
              <a:gd name="connsiteX338" fmla="*/ 5026005 w 10502838"/>
              <a:gd name="connsiteY338" fmla="*/ 6615832 h 6860376"/>
              <a:gd name="connsiteX339" fmla="*/ 5072044 w 10502838"/>
              <a:gd name="connsiteY339" fmla="*/ 6661871 h 6860376"/>
              <a:gd name="connsiteX340" fmla="*/ 4996110 w 10502838"/>
              <a:gd name="connsiteY340" fmla="*/ 6737805 h 6860376"/>
              <a:gd name="connsiteX341" fmla="*/ 5072044 w 10502838"/>
              <a:gd name="connsiteY341" fmla="*/ 6813739 h 6860376"/>
              <a:gd name="connsiteX342" fmla="*/ 5026005 w 10502838"/>
              <a:gd name="connsiteY342" fmla="*/ 6859779 h 6860376"/>
              <a:gd name="connsiteX343" fmla="*/ 4950071 w 10502838"/>
              <a:gd name="connsiteY343" fmla="*/ 6783844 h 6860376"/>
              <a:gd name="connsiteX344" fmla="*/ 4874137 w 10502838"/>
              <a:gd name="connsiteY344" fmla="*/ 6859779 h 6860376"/>
              <a:gd name="connsiteX345" fmla="*/ 4828098 w 10502838"/>
              <a:gd name="connsiteY345" fmla="*/ 6813739 h 6860376"/>
              <a:gd name="connsiteX346" fmla="*/ 4904032 w 10502838"/>
              <a:gd name="connsiteY346" fmla="*/ 6737805 h 6860376"/>
              <a:gd name="connsiteX347" fmla="*/ 4828098 w 10502838"/>
              <a:gd name="connsiteY347" fmla="*/ 6661871 h 6860376"/>
              <a:gd name="connsiteX348" fmla="*/ 4272044 w 10502838"/>
              <a:gd name="connsiteY348" fmla="*/ 6615832 h 6860376"/>
              <a:gd name="connsiteX349" fmla="*/ 4347978 w 10502838"/>
              <a:gd name="connsiteY349" fmla="*/ 6691766 h 6860376"/>
              <a:gd name="connsiteX350" fmla="*/ 4423913 w 10502838"/>
              <a:gd name="connsiteY350" fmla="*/ 6615832 h 6860376"/>
              <a:gd name="connsiteX351" fmla="*/ 4469951 w 10502838"/>
              <a:gd name="connsiteY351" fmla="*/ 6661871 h 6860376"/>
              <a:gd name="connsiteX352" fmla="*/ 4394017 w 10502838"/>
              <a:gd name="connsiteY352" fmla="*/ 6737805 h 6860376"/>
              <a:gd name="connsiteX353" fmla="*/ 4469951 w 10502838"/>
              <a:gd name="connsiteY353" fmla="*/ 6813739 h 6860376"/>
              <a:gd name="connsiteX354" fmla="*/ 4423913 w 10502838"/>
              <a:gd name="connsiteY354" fmla="*/ 6859779 h 6860376"/>
              <a:gd name="connsiteX355" fmla="*/ 4347978 w 10502838"/>
              <a:gd name="connsiteY355" fmla="*/ 6783844 h 6860376"/>
              <a:gd name="connsiteX356" fmla="*/ 4272044 w 10502838"/>
              <a:gd name="connsiteY356" fmla="*/ 6859779 h 6860376"/>
              <a:gd name="connsiteX357" fmla="*/ 4226005 w 10502838"/>
              <a:gd name="connsiteY357" fmla="*/ 6813739 h 6860376"/>
              <a:gd name="connsiteX358" fmla="*/ 4301939 w 10502838"/>
              <a:gd name="connsiteY358" fmla="*/ 6737805 h 6860376"/>
              <a:gd name="connsiteX359" fmla="*/ 4226005 w 10502838"/>
              <a:gd name="connsiteY359" fmla="*/ 6661871 h 6860376"/>
              <a:gd name="connsiteX360" fmla="*/ 3668756 w 10502838"/>
              <a:gd name="connsiteY360" fmla="*/ 6615832 h 6860376"/>
              <a:gd name="connsiteX361" fmla="*/ 3744690 w 10502838"/>
              <a:gd name="connsiteY361" fmla="*/ 6691766 h 6860376"/>
              <a:gd name="connsiteX362" fmla="*/ 3820624 w 10502838"/>
              <a:gd name="connsiteY362" fmla="*/ 6615832 h 6860376"/>
              <a:gd name="connsiteX363" fmla="*/ 3866663 w 10502838"/>
              <a:gd name="connsiteY363" fmla="*/ 6661871 h 6860376"/>
              <a:gd name="connsiteX364" fmla="*/ 3790729 w 10502838"/>
              <a:gd name="connsiteY364" fmla="*/ 6737805 h 6860376"/>
              <a:gd name="connsiteX365" fmla="*/ 3866663 w 10502838"/>
              <a:gd name="connsiteY365" fmla="*/ 6813739 h 6860376"/>
              <a:gd name="connsiteX366" fmla="*/ 3820624 w 10502838"/>
              <a:gd name="connsiteY366" fmla="*/ 6859779 h 6860376"/>
              <a:gd name="connsiteX367" fmla="*/ 3744690 w 10502838"/>
              <a:gd name="connsiteY367" fmla="*/ 6783844 h 6860376"/>
              <a:gd name="connsiteX368" fmla="*/ 3668756 w 10502838"/>
              <a:gd name="connsiteY368" fmla="*/ 6859779 h 6860376"/>
              <a:gd name="connsiteX369" fmla="*/ 3622717 w 10502838"/>
              <a:gd name="connsiteY369" fmla="*/ 6813739 h 6860376"/>
              <a:gd name="connsiteX370" fmla="*/ 3698651 w 10502838"/>
              <a:gd name="connsiteY370" fmla="*/ 6737805 h 6860376"/>
              <a:gd name="connsiteX371" fmla="*/ 3622717 w 10502838"/>
              <a:gd name="connsiteY371" fmla="*/ 6661871 h 6860376"/>
              <a:gd name="connsiteX372" fmla="*/ 2464571 w 10502838"/>
              <a:gd name="connsiteY372" fmla="*/ 6615832 h 6860376"/>
              <a:gd name="connsiteX373" fmla="*/ 2540505 w 10502838"/>
              <a:gd name="connsiteY373" fmla="*/ 6691766 h 6860376"/>
              <a:gd name="connsiteX374" fmla="*/ 2616439 w 10502838"/>
              <a:gd name="connsiteY374" fmla="*/ 6615832 h 6860376"/>
              <a:gd name="connsiteX375" fmla="*/ 2662478 w 10502838"/>
              <a:gd name="connsiteY375" fmla="*/ 6661871 h 6860376"/>
              <a:gd name="connsiteX376" fmla="*/ 2586544 w 10502838"/>
              <a:gd name="connsiteY376" fmla="*/ 6737805 h 6860376"/>
              <a:gd name="connsiteX377" fmla="*/ 2662478 w 10502838"/>
              <a:gd name="connsiteY377" fmla="*/ 6813739 h 6860376"/>
              <a:gd name="connsiteX378" fmla="*/ 2616439 w 10502838"/>
              <a:gd name="connsiteY378" fmla="*/ 6859779 h 6860376"/>
              <a:gd name="connsiteX379" fmla="*/ 2540505 w 10502838"/>
              <a:gd name="connsiteY379" fmla="*/ 6783844 h 6860376"/>
              <a:gd name="connsiteX380" fmla="*/ 2464571 w 10502838"/>
              <a:gd name="connsiteY380" fmla="*/ 6859779 h 6860376"/>
              <a:gd name="connsiteX381" fmla="*/ 2418532 w 10502838"/>
              <a:gd name="connsiteY381" fmla="*/ 6813739 h 6860376"/>
              <a:gd name="connsiteX382" fmla="*/ 2494466 w 10502838"/>
              <a:gd name="connsiteY382" fmla="*/ 6737805 h 6860376"/>
              <a:gd name="connsiteX383" fmla="*/ 2418532 w 10502838"/>
              <a:gd name="connsiteY383" fmla="*/ 6661871 h 6860376"/>
              <a:gd name="connsiteX384" fmla="*/ 1861880 w 10502838"/>
              <a:gd name="connsiteY384" fmla="*/ 6615832 h 6860376"/>
              <a:gd name="connsiteX385" fmla="*/ 1937814 w 10502838"/>
              <a:gd name="connsiteY385" fmla="*/ 6691766 h 6860376"/>
              <a:gd name="connsiteX386" fmla="*/ 2013748 w 10502838"/>
              <a:gd name="connsiteY386" fmla="*/ 6615832 h 6860376"/>
              <a:gd name="connsiteX387" fmla="*/ 2059787 w 10502838"/>
              <a:gd name="connsiteY387" fmla="*/ 6661871 h 6860376"/>
              <a:gd name="connsiteX388" fmla="*/ 1983853 w 10502838"/>
              <a:gd name="connsiteY388" fmla="*/ 6737805 h 6860376"/>
              <a:gd name="connsiteX389" fmla="*/ 2059787 w 10502838"/>
              <a:gd name="connsiteY389" fmla="*/ 6813739 h 6860376"/>
              <a:gd name="connsiteX390" fmla="*/ 2013748 w 10502838"/>
              <a:gd name="connsiteY390" fmla="*/ 6859779 h 6860376"/>
              <a:gd name="connsiteX391" fmla="*/ 1937814 w 10502838"/>
              <a:gd name="connsiteY391" fmla="*/ 6783844 h 6860376"/>
              <a:gd name="connsiteX392" fmla="*/ 1861880 w 10502838"/>
              <a:gd name="connsiteY392" fmla="*/ 6859779 h 6860376"/>
              <a:gd name="connsiteX393" fmla="*/ 1815841 w 10502838"/>
              <a:gd name="connsiteY393" fmla="*/ 6813739 h 6860376"/>
              <a:gd name="connsiteX394" fmla="*/ 1891775 w 10502838"/>
              <a:gd name="connsiteY394" fmla="*/ 6737805 h 6860376"/>
              <a:gd name="connsiteX395" fmla="*/ 1815841 w 10502838"/>
              <a:gd name="connsiteY395" fmla="*/ 6661871 h 6860376"/>
              <a:gd name="connsiteX396" fmla="*/ 1259787 w 10502838"/>
              <a:gd name="connsiteY396" fmla="*/ 6615832 h 6860376"/>
              <a:gd name="connsiteX397" fmla="*/ 1335720 w 10502838"/>
              <a:gd name="connsiteY397" fmla="*/ 6691766 h 6860376"/>
              <a:gd name="connsiteX398" fmla="*/ 1411655 w 10502838"/>
              <a:gd name="connsiteY398" fmla="*/ 6615832 h 6860376"/>
              <a:gd name="connsiteX399" fmla="*/ 1457694 w 10502838"/>
              <a:gd name="connsiteY399" fmla="*/ 6661871 h 6860376"/>
              <a:gd name="connsiteX400" fmla="*/ 1381162 w 10502838"/>
              <a:gd name="connsiteY400" fmla="*/ 6738403 h 6860376"/>
              <a:gd name="connsiteX401" fmla="*/ 1457096 w 10502838"/>
              <a:gd name="connsiteY401" fmla="*/ 6814337 h 6860376"/>
              <a:gd name="connsiteX402" fmla="*/ 1411058 w 10502838"/>
              <a:gd name="connsiteY402" fmla="*/ 6860376 h 6860376"/>
              <a:gd name="connsiteX403" fmla="*/ 1335122 w 10502838"/>
              <a:gd name="connsiteY403" fmla="*/ 6784442 h 6860376"/>
              <a:gd name="connsiteX404" fmla="*/ 1259787 w 10502838"/>
              <a:gd name="connsiteY404" fmla="*/ 6859779 h 6860376"/>
              <a:gd name="connsiteX405" fmla="*/ 1213747 w 10502838"/>
              <a:gd name="connsiteY405" fmla="*/ 6813739 h 6860376"/>
              <a:gd name="connsiteX406" fmla="*/ 1289682 w 10502838"/>
              <a:gd name="connsiteY406" fmla="*/ 6737805 h 6860376"/>
              <a:gd name="connsiteX407" fmla="*/ 1213747 w 10502838"/>
              <a:gd name="connsiteY407" fmla="*/ 6661871 h 6860376"/>
              <a:gd name="connsiteX408" fmla="*/ 657095 w 10502838"/>
              <a:gd name="connsiteY408" fmla="*/ 6615832 h 6860376"/>
              <a:gd name="connsiteX409" fmla="*/ 733029 w 10502838"/>
              <a:gd name="connsiteY409" fmla="*/ 6691766 h 6860376"/>
              <a:gd name="connsiteX410" fmla="*/ 808963 w 10502838"/>
              <a:gd name="connsiteY410" fmla="*/ 6615832 h 6860376"/>
              <a:gd name="connsiteX411" fmla="*/ 855002 w 10502838"/>
              <a:gd name="connsiteY411" fmla="*/ 6661871 h 6860376"/>
              <a:gd name="connsiteX412" fmla="*/ 779068 w 10502838"/>
              <a:gd name="connsiteY412" fmla="*/ 6737805 h 6860376"/>
              <a:gd name="connsiteX413" fmla="*/ 855002 w 10502838"/>
              <a:gd name="connsiteY413" fmla="*/ 6813739 h 6860376"/>
              <a:gd name="connsiteX414" fmla="*/ 808963 w 10502838"/>
              <a:gd name="connsiteY414" fmla="*/ 6859779 h 6860376"/>
              <a:gd name="connsiteX415" fmla="*/ 733029 w 10502838"/>
              <a:gd name="connsiteY415" fmla="*/ 6783844 h 6860376"/>
              <a:gd name="connsiteX416" fmla="*/ 657095 w 10502838"/>
              <a:gd name="connsiteY416" fmla="*/ 6859779 h 6860376"/>
              <a:gd name="connsiteX417" fmla="*/ 611056 w 10502838"/>
              <a:gd name="connsiteY417" fmla="*/ 6813739 h 6860376"/>
              <a:gd name="connsiteX418" fmla="*/ 686990 w 10502838"/>
              <a:gd name="connsiteY418" fmla="*/ 6737805 h 6860376"/>
              <a:gd name="connsiteX419" fmla="*/ 611056 w 10502838"/>
              <a:gd name="connsiteY419" fmla="*/ 6661871 h 6860376"/>
              <a:gd name="connsiteX420" fmla="*/ 55002 w 10502838"/>
              <a:gd name="connsiteY420" fmla="*/ 6615832 h 6860376"/>
              <a:gd name="connsiteX421" fmla="*/ 130936 w 10502838"/>
              <a:gd name="connsiteY421" fmla="*/ 6691766 h 6860376"/>
              <a:gd name="connsiteX422" fmla="*/ 206870 w 10502838"/>
              <a:gd name="connsiteY422" fmla="*/ 6615832 h 6860376"/>
              <a:gd name="connsiteX423" fmla="*/ 252909 w 10502838"/>
              <a:gd name="connsiteY423" fmla="*/ 6661871 h 6860376"/>
              <a:gd name="connsiteX424" fmla="*/ 176377 w 10502838"/>
              <a:gd name="connsiteY424" fmla="*/ 6738403 h 6860376"/>
              <a:gd name="connsiteX425" fmla="*/ 252311 w 10502838"/>
              <a:gd name="connsiteY425" fmla="*/ 6814337 h 6860376"/>
              <a:gd name="connsiteX426" fmla="*/ 206273 w 10502838"/>
              <a:gd name="connsiteY426" fmla="*/ 6860376 h 6860376"/>
              <a:gd name="connsiteX427" fmla="*/ 130338 w 10502838"/>
              <a:gd name="connsiteY427" fmla="*/ 6784442 h 6860376"/>
              <a:gd name="connsiteX428" fmla="*/ 55002 w 10502838"/>
              <a:gd name="connsiteY428" fmla="*/ 6859779 h 6860376"/>
              <a:gd name="connsiteX429" fmla="*/ 8963 w 10502838"/>
              <a:gd name="connsiteY429" fmla="*/ 6813739 h 6860376"/>
              <a:gd name="connsiteX430" fmla="*/ 84897 w 10502838"/>
              <a:gd name="connsiteY430" fmla="*/ 6737805 h 6860376"/>
              <a:gd name="connsiteX431" fmla="*/ 8963 w 10502838"/>
              <a:gd name="connsiteY431" fmla="*/ 6661871 h 6860376"/>
              <a:gd name="connsiteX432" fmla="*/ 10348579 w 10502838"/>
              <a:gd name="connsiteY432" fmla="*/ 6167401 h 6860376"/>
              <a:gd name="connsiteX433" fmla="*/ 10395813 w 10502838"/>
              <a:gd name="connsiteY433" fmla="*/ 6167401 h 6860376"/>
              <a:gd name="connsiteX434" fmla="*/ 10395813 w 10502838"/>
              <a:gd name="connsiteY434" fmla="*/ 6274427 h 6860376"/>
              <a:gd name="connsiteX435" fmla="*/ 10502838 w 10502838"/>
              <a:gd name="connsiteY435" fmla="*/ 6274427 h 6860376"/>
              <a:gd name="connsiteX436" fmla="*/ 10502838 w 10502838"/>
              <a:gd name="connsiteY436" fmla="*/ 6321063 h 6860376"/>
              <a:gd name="connsiteX437" fmla="*/ 10395813 w 10502838"/>
              <a:gd name="connsiteY437" fmla="*/ 6321063 h 6860376"/>
              <a:gd name="connsiteX438" fmla="*/ 10395813 w 10502838"/>
              <a:gd name="connsiteY438" fmla="*/ 6428089 h 6860376"/>
              <a:gd name="connsiteX439" fmla="*/ 10348579 w 10502838"/>
              <a:gd name="connsiteY439" fmla="*/ 6428089 h 6860376"/>
              <a:gd name="connsiteX440" fmla="*/ 10348579 w 10502838"/>
              <a:gd name="connsiteY440" fmla="*/ 6321063 h 6860376"/>
              <a:gd name="connsiteX441" fmla="*/ 10241553 w 10502838"/>
              <a:gd name="connsiteY441" fmla="*/ 6321063 h 6860376"/>
              <a:gd name="connsiteX442" fmla="*/ 10241553 w 10502838"/>
              <a:gd name="connsiteY442" fmla="*/ 6274427 h 6860376"/>
              <a:gd name="connsiteX443" fmla="*/ 10348579 w 10502838"/>
              <a:gd name="connsiteY443" fmla="*/ 6274427 h 6860376"/>
              <a:gd name="connsiteX444" fmla="*/ 9746486 w 10502838"/>
              <a:gd name="connsiteY444" fmla="*/ 6167401 h 6860376"/>
              <a:gd name="connsiteX445" fmla="*/ 9793123 w 10502838"/>
              <a:gd name="connsiteY445" fmla="*/ 6167401 h 6860376"/>
              <a:gd name="connsiteX446" fmla="*/ 9793123 w 10502838"/>
              <a:gd name="connsiteY446" fmla="*/ 6274427 h 6860376"/>
              <a:gd name="connsiteX447" fmla="*/ 9900148 w 10502838"/>
              <a:gd name="connsiteY447" fmla="*/ 6274427 h 6860376"/>
              <a:gd name="connsiteX448" fmla="*/ 9900148 w 10502838"/>
              <a:gd name="connsiteY448" fmla="*/ 6321063 h 6860376"/>
              <a:gd name="connsiteX449" fmla="*/ 9793123 w 10502838"/>
              <a:gd name="connsiteY449" fmla="*/ 6321063 h 6860376"/>
              <a:gd name="connsiteX450" fmla="*/ 9793123 w 10502838"/>
              <a:gd name="connsiteY450" fmla="*/ 6428089 h 6860376"/>
              <a:gd name="connsiteX451" fmla="*/ 9746486 w 10502838"/>
              <a:gd name="connsiteY451" fmla="*/ 6428089 h 6860376"/>
              <a:gd name="connsiteX452" fmla="*/ 9746486 w 10502838"/>
              <a:gd name="connsiteY452" fmla="*/ 6321063 h 6860376"/>
              <a:gd name="connsiteX453" fmla="*/ 9639460 w 10502838"/>
              <a:gd name="connsiteY453" fmla="*/ 6321063 h 6860376"/>
              <a:gd name="connsiteX454" fmla="*/ 9639460 w 10502838"/>
              <a:gd name="connsiteY454" fmla="*/ 6274427 h 6860376"/>
              <a:gd name="connsiteX455" fmla="*/ 9746486 w 10502838"/>
              <a:gd name="connsiteY455" fmla="*/ 6274427 h 6860376"/>
              <a:gd name="connsiteX456" fmla="*/ 9143796 w 10502838"/>
              <a:gd name="connsiteY456" fmla="*/ 6167401 h 6860376"/>
              <a:gd name="connsiteX457" fmla="*/ 9191030 w 10502838"/>
              <a:gd name="connsiteY457" fmla="*/ 6167401 h 6860376"/>
              <a:gd name="connsiteX458" fmla="*/ 9191030 w 10502838"/>
              <a:gd name="connsiteY458" fmla="*/ 6274427 h 6860376"/>
              <a:gd name="connsiteX459" fmla="*/ 9298055 w 10502838"/>
              <a:gd name="connsiteY459" fmla="*/ 6274427 h 6860376"/>
              <a:gd name="connsiteX460" fmla="*/ 9298055 w 10502838"/>
              <a:gd name="connsiteY460" fmla="*/ 6321063 h 6860376"/>
              <a:gd name="connsiteX461" fmla="*/ 9191030 w 10502838"/>
              <a:gd name="connsiteY461" fmla="*/ 6321063 h 6860376"/>
              <a:gd name="connsiteX462" fmla="*/ 9191030 w 10502838"/>
              <a:gd name="connsiteY462" fmla="*/ 6428089 h 6860376"/>
              <a:gd name="connsiteX463" fmla="*/ 9143796 w 10502838"/>
              <a:gd name="connsiteY463" fmla="*/ 6428089 h 6860376"/>
              <a:gd name="connsiteX464" fmla="*/ 9143796 w 10502838"/>
              <a:gd name="connsiteY464" fmla="*/ 6321063 h 6860376"/>
              <a:gd name="connsiteX465" fmla="*/ 9036770 w 10502838"/>
              <a:gd name="connsiteY465" fmla="*/ 6321063 h 6860376"/>
              <a:gd name="connsiteX466" fmla="*/ 9036770 w 10502838"/>
              <a:gd name="connsiteY466" fmla="*/ 6274427 h 6860376"/>
              <a:gd name="connsiteX467" fmla="*/ 9143796 w 10502838"/>
              <a:gd name="connsiteY467" fmla="*/ 6274427 h 6860376"/>
              <a:gd name="connsiteX468" fmla="*/ 8541105 w 10502838"/>
              <a:gd name="connsiteY468" fmla="*/ 6167401 h 6860376"/>
              <a:gd name="connsiteX469" fmla="*/ 8588339 w 10502838"/>
              <a:gd name="connsiteY469" fmla="*/ 6167401 h 6860376"/>
              <a:gd name="connsiteX470" fmla="*/ 8588339 w 10502838"/>
              <a:gd name="connsiteY470" fmla="*/ 6274427 h 6860376"/>
              <a:gd name="connsiteX471" fmla="*/ 8695365 w 10502838"/>
              <a:gd name="connsiteY471" fmla="*/ 6274427 h 6860376"/>
              <a:gd name="connsiteX472" fmla="*/ 8695365 w 10502838"/>
              <a:gd name="connsiteY472" fmla="*/ 6321063 h 6860376"/>
              <a:gd name="connsiteX473" fmla="*/ 8588339 w 10502838"/>
              <a:gd name="connsiteY473" fmla="*/ 6321063 h 6860376"/>
              <a:gd name="connsiteX474" fmla="*/ 8588339 w 10502838"/>
              <a:gd name="connsiteY474" fmla="*/ 6428089 h 6860376"/>
              <a:gd name="connsiteX475" fmla="*/ 8541105 w 10502838"/>
              <a:gd name="connsiteY475" fmla="*/ 6428089 h 6860376"/>
              <a:gd name="connsiteX476" fmla="*/ 8541105 w 10502838"/>
              <a:gd name="connsiteY476" fmla="*/ 6321063 h 6860376"/>
              <a:gd name="connsiteX477" fmla="*/ 8434079 w 10502838"/>
              <a:gd name="connsiteY477" fmla="*/ 6321063 h 6860376"/>
              <a:gd name="connsiteX478" fmla="*/ 8434079 w 10502838"/>
              <a:gd name="connsiteY478" fmla="*/ 6274427 h 6860376"/>
              <a:gd name="connsiteX479" fmla="*/ 8541105 w 10502838"/>
              <a:gd name="connsiteY479" fmla="*/ 6274427 h 6860376"/>
              <a:gd name="connsiteX480" fmla="*/ 7939012 w 10502838"/>
              <a:gd name="connsiteY480" fmla="*/ 6167401 h 6860376"/>
              <a:gd name="connsiteX481" fmla="*/ 7985648 w 10502838"/>
              <a:gd name="connsiteY481" fmla="*/ 6167401 h 6860376"/>
              <a:gd name="connsiteX482" fmla="*/ 7985648 w 10502838"/>
              <a:gd name="connsiteY482" fmla="*/ 6274427 h 6860376"/>
              <a:gd name="connsiteX483" fmla="*/ 8092674 w 10502838"/>
              <a:gd name="connsiteY483" fmla="*/ 6274427 h 6860376"/>
              <a:gd name="connsiteX484" fmla="*/ 8092674 w 10502838"/>
              <a:gd name="connsiteY484" fmla="*/ 6321063 h 6860376"/>
              <a:gd name="connsiteX485" fmla="*/ 7985648 w 10502838"/>
              <a:gd name="connsiteY485" fmla="*/ 6321063 h 6860376"/>
              <a:gd name="connsiteX486" fmla="*/ 7985648 w 10502838"/>
              <a:gd name="connsiteY486" fmla="*/ 6428089 h 6860376"/>
              <a:gd name="connsiteX487" fmla="*/ 7939012 w 10502838"/>
              <a:gd name="connsiteY487" fmla="*/ 6428089 h 6860376"/>
              <a:gd name="connsiteX488" fmla="*/ 7939012 w 10502838"/>
              <a:gd name="connsiteY488" fmla="*/ 6321063 h 6860376"/>
              <a:gd name="connsiteX489" fmla="*/ 7831986 w 10502838"/>
              <a:gd name="connsiteY489" fmla="*/ 6321063 h 6860376"/>
              <a:gd name="connsiteX490" fmla="*/ 7831986 w 10502838"/>
              <a:gd name="connsiteY490" fmla="*/ 6274427 h 6860376"/>
              <a:gd name="connsiteX491" fmla="*/ 7939012 w 10502838"/>
              <a:gd name="connsiteY491" fmla="*/ 6274427 h 6860376"/>
              <a:gd name="connsiteX492" fmla="*/ 7336321 w 10502838"/>
              <a:gd name="connsiteY492" fmla="*/ 6167401 h 6860376"/>
              <a:gd name="connsiteX493" fmla="*/ 7383555 w 10502838"/>
              <a:gd name="connsiteY493" fmla="*/ 6167401 h 6860376"/>
              <a:gd name="connsiteX494" fmla="*/ 7383555 w 10502838"/>
              <a:gd name="connsiteY494" fmla="*/ 6274427 h 6860376"/>
              <a:gd name="connsiteX495" fmla="*/ 7490581 w 10502838"/>
              <a:gd name="connsiteY495" fmla="*/ 6274427 h 6860376"/>
              <a:gd name="connsiteX496" fmla="*/ 7490581 w 10502838"/>
              <a:gd name="connsiteY496" fmla="*/ 6321063 h 6860376"/>
              <a:gd name="connsiteX497" fmla="*/ 7383555 w 10502838"/>
              <a:gd name="connsiteY497" fmla="*/ 6321063 h 6860376"/>
              <a:gd name="connsiteX498" fmla="*/ 7383555 w 10502838"/>
              <a:gd name="connsiteY498" fmla="*/ 6428089 h 6860376"/>
              <a:gd name="connsiteX499" fmla="*/ 7336321 w 10502838"/>
              <a:gd name="connsiteY499" fmla="*/ 6428089 h 6860376"/>
              <a:gd name="connsiteX500" fmla="*/ 7336321 w 10502838"/>
              <a:gd name="connsiteY500" fmla="*/ 6321063 h 6860376"/>
              <a:gd name="connsiteX501" fmla="*/ 7229295 w 10502838"/>
              <a:gd name="connsiteY501" fmla="*/ 6321063 h 6860376"/>
              <a:gd name="connsiteX502" fmla="*/ 7229295 w 10502838"/>
              <a:gd name="connsiteY502" fmla="*/ 6274427 h 6860376"/>
              <a:gd name="connsiteX503" fmla="*/ 7336321 w 10502838"/>
              <a:gd name="connsiteY503" fmla="*/ 6274427 h 6860376"/>
              <a:gd name="connsiteX504" fmla="*/ 6734228 w 10502838"/>
              <a:gd name="connsiteY504" fmla="*/ 6167401 h 6860376"/>
              <a:gd name="connsiteX505" fmla="*/ 6780864 w 10502838"/>
              <a:gd name="connsiteY505" fmla="*/ 6167401 h 6860376"/>
              <a:gd name="connsiteX506" fmla="*/ 6780864 w 10502838"/>
              <a:gd name="connsiteY506" fmla="*/ 6274427 h 6860376"/>
              <a:gd name="connsiteX507" fmla="*/ 6887890 w 10502838"/>
              <a:gd name="connsiteY507" fmla="*/ 6274427 h 6860376"/>
              <a:gd name="connsiteX508" fmla="*/ 6887890 w 10502838"/>
              <a:gd name="connsiteY508" fmla="*/ 6321063 h 6860376"/>
              <a:gd name="connsiteX509" fmla="*/ 6780864 w 10502838"/>
              <a:gd name="connsiteY509" fmla="*/ 6321063 h 6860376"/>
              <a:gd name="connsiteX510" fmla="*/ 6780864 w 10502838"/>
              <a:gd name="connsiteY510" fmla="*/ 6428089 h 6860376"/>
              <a:gd name="connsiteX511" fmla="*/ 6734228 w 10502838"/>
              <a:gd name="connsiteY511" fmla="*/ 6428089 h 6860376"/>
              <a:gd name="connsiteX512" fmla="*/ 6734228 w 10502838"/>
              <a:gd name="connsiteY512" fmla="*/ 6321063 h 6860376"/>
              <a:gd name="connsiteX513" fmla="*/ 6627202 w 10502838"/>
              <a:gd name="connsiteY513" fmla="*/ 6321063 h 6860376"/>
              <a:gd name="connsiteX514" fmla="*/ 6627202 w 10502838"/>
              <a:gd name="connsiteY514" fmla="*/ 6274427 h 6860376"/>
              <a:gd name="connsiteX515" fmla="*/ 6734228 w 10502838"/>
              <a:gd name="connsiteY515" fmla="*/ 6274427 h 6860376"/>
              <a:gd name="connsiteX516" fmla="*/ 6131537 w 10502838"/>
              <a:gd name="connsiteY516" fmla="*/ 6167401 h 6860376"/>
              <a:gd name="connsiteX517" fmla="*/ 6178771 w 10502838"/>
              <a:gd name="connsiteY517" fmla="*/ 6167401 h 6860376"/>
              <a:gd name="connsiteX518" fmla="*/ 6178771 w 10502838"/>
              <a:gd name="connsiteY518" fmla="*/ 6274427 h 6860376"/>
              <a:gd name="connsiteX519" fmla="*/ 6285797 w 10502838"/>
              <a:gd name="connsiteY519" fmla="*/ 6274427 h 6860376"/>
              <a:gd name="connsiteX520" fmla="*/ 6285797 w 10502838"/>
              <a:gd name="connsiteY520" fmla="*/ 6321063 h 6860376"/>
              <a:gd name="connsiteX521" fmla="*/ 6178771 w 10502838"/>
              <a:gd name="connsiteY521" fmla="*/ 6321063 h 6860376"/>
              <a:gd name="connsiteX522" fmla="*/ 6178771 w 10502838"/>
              <a:gd name="connsiteY522" fmla="*/ 6428089 h 6860376"/>
              <a:gd name="connsiteX523" fmla="*/ 6131537 w 10502838"/>
              <a:gd name="connsiteY523" fmla="*/ 6428089 h 6860376"/>
              <a:gd name="connsiteX524" fmla="*/ 6131537 w 10502838"/>
              <a:gd name="connsiteY524" fmla="*/ 6321063 h 6860376"/>
              <a:gd name="connsiteX525" fmla="*/ 6024511 w 10502838"/>
              <a:gd name="connsiteY525" fmla="*/ 6321063 h 6860376"/>
              <a:gd name="connsiteX526" fmla="*/ 6024511 w 10502838"/>
              <a:gd name="connsiteY526" fmla="*/ 6274427 h 6860376"/>
              <a:gd name="connsiteX527" fmla="*/ 6131537 w 10502838"/>
              <a:gd name="connsiteY527" fmla="*/ 6274427 h 6860376"/>
              <a:gd name="connsiteX528" fmla="*/ 5528846 w 10502838"/>
              <a:gd name="connsiteY528" fmla="*/ 6167401 h 6860376"/>
              <a:gd name="connsiteX529" fmla="*/ 5576080 w 10502838"/>
              <a:gd name="connsiteY529" fmla="*/ 6167401 h 6860376"/>
              <a:gd name="connsiteX530" fmla="*/ 5576080 w 10502838"/>
              <a:gd name="connsiteY530" fmla="*/ 6274427 h 6860376"/>
              <a:gd name="connsiteX531" fmla="*/ 5683106 w 10502838"/>
              <a:gd name="connsiteY531" fmla="*/ 6274427 h 6860376"/>
              <a:gd name="connsiteX532" fmla="*/ 5683106 w 10502838"/>
              <a:gd name="connsiteY532" fmla="*/ 6321063 h 6860376"/>
              <a:gd name="connsiteX533" fmla="*/ 5576080 w 10502838"/>
              <a:gd name="connsiteY533" fmla="*/ 6321063 h 6860376"/>
              <a:gd name="connsiteX534" fmla="*/ 5576080 w 10502838"/>
              <a:gd name="connsiteY534" fmla="*/ 6428089 h 6860376"/>
              <a:gd name="connsiteX535" fmla="*/ 5528846 w 10502838"/>
              <a:gd name="connsiteY535" fmla="*/ 6428089 h 6860376"/>
              <a:gd name="connsiteX536" fmla="*/ 5528846 w 10502838"/>
              <a:gd name="connsiteY536" fmla="*/ 6321063 h 6860376"/>
              <a:gd name="connsiteX537" fmla="*/ 5421820 w 10502838"/>
              <a:gd name="connsiteY537" fmla="*/ 6321063 h 6860376"/>
              <a:gd name="connsiteX538" fmla="*/ 5421820 w 10502838"/>
              <a:gd name="connsiteY538" fmla="*/ 6274427 h 6860376"/>
              <a:gd name="connsiteX539" fmla="*/ 5528846 w 10502838"/>
              <a:gd name="connsiteY539" fmla="*/ 6274427 h 6860376"/>
              <a:gd name="connsiteX540" fmla="*/ 4926753 w 10502838"/>
              <a:gd name="connsiteY540" fmla="*/ 6167401 h 6860376"/>
              <a:gd name="connsiteX541" fmla="*/ 4973389 w 10502838"/>
              <a:gd name="connsiteY541" fmla="*/ 6167401 h 6860376"/>
              <a:gd name="connsiteX542" fmla="*/ 4973389 w 10502838"/>
              <a:gd name="connsiteY542" fmla="*/ 6274427 h 6860376"/>
              <a:gd name="connsiteX543" fmla="*/ 5080415 w 10502838"/>
              <a:gd name="connsiteY543" fmla="*/ 6274427 h 6860376"/>
              <a:gd name="connsiteX544" fmla="*/ 5080415 w 10502838"/>
              <a:gd name="connsiteY544" fmla="*/ 6321063 h 6860376"/>
              <a:gd name="connsiteX545" fmla="*/ 4973389 w 10502838"/>
              <a:gd name="connsiteY545" fmla="*/ 6321063 h 6860376"/>
              <a:gd name="connsiteX546" fmla="*/ 4973389 w 10502838"/>
              <a:gd name="connsiteY546" fmla="*/ 6428089 h 6860376"/>
              <a:gd name="connsiteX547" fmla="*/ 4926753 w 10502838"/>
              <a:gd name="connsiteY547" fmla="*/ 6428089 h 6860376"/>
              <a:gd name="connsiteX548" fmla="*/ 4926753 w 10502838"/>
              <a:gd name="connsiteY548" fmla="*/ 6321063 h 6860376"/>
              <a:gd name="connsiteX549" fmla="*/ 4819727 w 10502838"/>
              <a:gd name="connsiteY549" fmla="*/ 6321063 h 6860376"/>
              <a:gd name="connsiteX550" fmla="*/ 4819727 w 10502838"/>
              <a:gd name="connsiteY550" fmla="*/ 6274427 h 6860376"/>
              <a:gd name="connsiteX551" fmla="*/ 4926753 w 10502838"/>
              <a:gd name="connsiteY551" fmla="*/ 6274427 h 6860376"/>
              <a:gd name="connsiteX552" fmla="*/ 4324063 w 10502838"/>
              <a:gd name="connsiteY552" fmla="*/ 6167401 h 6860376"/>
              <a:gd name="connsiteX553" fmla="*/ 4371297 w 10502838"/>
              <a:gd name="connsiteY553" fmla="*/ 6167401 h 6860376"/>
              <a:gd name="connsiteX554" fmla="*/ 4371297 w 10502838"/>
              <a:gd name="connsiteY554" fmla="*/ 6274427 h 6860376"/>
              <a:gd name="connsiteX555" fmla="*/ 4478323 w 10502838"/>
              <a:gd name="connsiteY555" fmla="*/ 6274427 h 6860376"/>
              <a:gd name="connsiteX556" fmla="*/ 4478323 w 10502838"/>
              <a:gd name="connsiteY556" fmla="*/ 6321063 h 6860376"/>
              <a:gd name="connsiteX557" fmla="*/ 4371297 w 10502838"/>
              <a:gd name="connsiteY557" fmla="*/ 6321063 h 6860376"/>
              <a:gd name="connsiteX558" fmla="*/ 4371297 w 10502838"/>
              <a:gd name="connsiteY558" fmla="*/ 6428089 h 6860376"/>
              <a:gd name="connsiteX559" fmla="*/ 4324063 w 10502838"/>
              <a:gd name="connsiteY559" fmla="*/ 6428089 h 6860376"/>
              <a:gd name="connsiteX560" fmla="*/ 4324063 w 10502838"/>
              <a:gd name="connsiteY560" fmla="*/ 6321063 h 6860376"/>
              <a:gd name="connsiteX561" fmla="*/ 4217037 w 10502838"/>
              <a:gd name="connsiteY561" fmla="*/ 6321063 h 6860376"/>
              <a:gd name="connsiteX562" fmla="*/ 4217037 w 10502838"/>
              <a:gd name="connsiteY562" fmla="*/ 6274427 h 6860376"/>
              <a:gd name="connsiteX563" fmla="*/ 4324063 w 10502838"/>
              <a:gd name="connsiteY563" fmla="*/ 6274427 h 6860376"/>
              <a:gd name="connsiteX564" fmla="*/ 3721970 w 10502838"/>
              <a:gd name="connsiteY564" fmla="*/ 6167401 h 6860376"/>
              <a:gd name="connsiteX565" fmla="*/ 3768606 w 10502838"/>
              <a:gd name="connsiteY565" fmla="*/ 6167401 h 6860376"/>
              <a:gd name="connsiteX566" fmla="*/ 3768606 w 10502838"/>
              <a:gd name="connsiteY566" fmla="*/ 6274427 h 6860376"/>
              <a:gd name="connsiteX567" fmla="*/ 3875632 w 10502838"/>
              <a:gd name="connsiteY567" fmla="*/ 6274427 h 6860376"/>
              <a:gd name="connsiteX568" fmla="*/ 3875632 w 10502838"/>
              <a:gd name="connsiteY568" fmla="*/ 6321063 h 6860376"/>
              <a:gd name="connsiteX569" fmla="*/ 3768606 w 10502838"/>
              <a:gd name="connsiteY569" fmla="*/ 6321063 h 6860376"/>
              <a:gd name="connsiteX570" fmla="*/ 3768606 w 10502838"/>
              <a:gd name="connsiteY570" fmla="*/ 6428089 h 6860376"/>
              <a:gd name="connsiteX571" fmla="*/ 3721970 w 10502838"/>
              <a:gd name="connsiteY571" fmla="*/ 6428089 h 6860376"/>
              <a:gd name="connsiteX572" fmla="*/ 3721970 w 10502838"/>
              <a:gd name="connsiteY572" fmla="*/ 6321063 h 6860376"/>
              <a:gd name="connsiteX573" fmla="*/ 3614944 w 10502838"/>
              <a:gd name="connsiteY573" fmla="*/ 6321063 h 6860376"/>
              <a:gd name="connsiteX574" fmla="*/ 3614944 w 10502838"/>
              <a:gd name="connsiteY574" fmla="*/ 6274427 h 6860376"/>
              <a:gd name="connsiteX575" fmla="*/ 3721970 w 10502838"/>
              <a:gd name="connsiteY575" fmla="*/ 6274427 h 6860376"/>
              <a:gd name="connsiteX576" fmla="*/ 3119286 w 10502838"/>
              <a:gd name="connsiteY576" fmla="*/ 6167401 h 6860376"/>
              <a:gd name="connsiteX577" fmla="*/ 3166520 w 10502838"/>
              <a:gd name="connsiteY577" fmla="*/ 6167401 h 6860376"/>
              <a:gd name="connsiteX578" fmla="*/ 3166520 w 10502838"/>
              <a:gd name="connsiteY578" fmla="*/ 6274427 h 6860376"/>
              <a:gd name="connsiteX579" fmla="*/ 3273546 w 10502838"/>
              <a:gd name="connsiteY579" fmla="*/ 6274427 h 6860376"/>
              <a:gd name="connsiteX580" fmla="*/ 3273546 w 10502838"/>
              <a:gd name="connsiteY580" fmla="*/ 6321063 h 6860376"/>
              <a:gd name="connsiteX581" fmla="*/ 3166520 w 10502838"/>
              <a:gd name="connsiteY581" fmla="*/ 6321063 h 6860376"/>
              <a:gd name="connsiteX582" fmla="*/ 3166520 w 10502838"/>
              <a:gd name="connsiteY582" fmla="*/ 6428089 h 6860376"/>
              <a:gd name="connsiteX583" fmla="*/ 3119286 w 10502838"/>
              <a:gd name="connsiteY583" fmla="*/ 6428089 h 6860376"/>
              <a:gd name="connsiteX584" fmla="*/ 3119286 w 10502838"/>
              <a:gd name="connsiteY584" fmla="*/ 6321063 h 6860376"/>
              <a:gd name="connsiteX585" fmla="*/ 3012260 w 10502838"/>
              <a:gd name="connsiteY585" fmla="*/ 6321063 h 6860376"/>
              <a:gd name="connsiteX586" fmla="*/ 3012260 w 10502838"/>
              <a:gd name="connsiteY586" fmla="*/ 6274427 h 6860376"/>
              <a:gd name="connsiteX587" fmla="*/ 3119286 w 10502838"/>
              <a:gd name="connsiteY587" fmla="*/ 6274427 h 6860376"/>
              <a:gd name="connsiteX588" fmla="*/ 2516593 w 10502838"/>
              <a:gd name="connsiteY588" fmla="*/ 6167401 h 6860376"/>
              <a:gd name="connsiteX589" fmla="*/ 2563828 w 10502838"/>
              <a:gd name="connsiteY589" fmla="*/ 6167401 h 6860376"/>
              <a:gd name="connsiteX590" fmla="*/ 2563828 w 10502838"/>
              <a:gd name="connsiteY590" fmla="*/ 6274427 h 6860376"/>
              <a:gd name="connsiteX591" fmla="*/ 2670855 w 10502838"/>
              <a:gd name="connsiteY591" fmla="*/ 6274427 h 6860376"/>
              <a:gd name="connsiteX592" fmla="*/ 2670855 w 10502838"/>
              <a:gd name="connsiteY592" fmla="*/ 6321063 h 6860376"/>
              <a:gd name="connsiteX593" fmla="*/ 2563828 w 10502838"/>
              <a:gd name="connsiteY593" fmla="*/ 6321063 h 6860376"/>
              <a:gd name="connsiteX594" fmla="*/ 2563828 w 10502838"/>
              <a:gd name="connsiteY594" fmla="*/ 6428089 h 6860376"/>
              <a:gd name="connsiteX595" fmla="*/ 2516593 w 10502838"/>
              <a:gd name="connsiteY595" fmla="*/ 6428089 h 6860376"/>
              <a:gd name="connsiteX596" fmla="*/ 2516593 w 10502838"/>
              <a:gd name="connsiteY596" fmla="*/ 6321063 h 6860376"/>
              <a:gd name="connsiteX597" fmla="*/ 2409568 w 10502838"/>
              <a:gd name="connsiteY597" fmla="*/ 6321063 h 6860376"/>
              <a:gd name="connsiteX598" fmla="*/ 2409568 w 10502838"/>
              <a:gd name="connsiteY598" fmla="*/ 6274427 h 6860376"/>
              <a:gd name="connsiteX599" fmla="*/ 2516593 w 10502838"/>
              <a:gd name="connsiteY599" fmla="*/ 6274427 h 6860376"/>
              <a:gd name="connsiteX600" fmla="*/ 1914500 w 10502838"/>
              <a:gd name="connsiteY600" fmla="*/ 6167401 h 6860376"/>
              <a:gd name="connsiteX601" fmla="*/ 1961136 w 10502838"/>
              <a:gd name="connsiteY601" fmla="*/ 6167401 h 6860376"/>
              <a:gd name="connsiteX602" fmla="*/ 1961136 w 10502838"/>
              <a:gd name="connsiteY602" fmla="*/ 6274427 h 6860376"/>
              <a:gd name="connsiteX603" fmla="*/ 2068163 w 10502838"/>
              <a:gd name="connsiteY603" fmla="*/ 6274427 h 6860376"/>
              <a:gd name="connsiteX604" fmla="*/ 2068163 w 10502838"/>
              <a:gd name="connsiteY604" fmla="*/ 6321063 h 6860376"/>
              <a:gd name="connsiteX605" fmla="*/ 1961136 w 10502838"/>
              <a:gd name="connsiteY605" fmla="*/ 6321063 h 6860376"/>
              <a:gd name="connsiteX606" fmla="*/ 1961136 w 10502838"/>
              <a:gd name="connsiteY606" fmla="*/ 6428089 h 6860376"/>
              <a:gd name="connsiteX607" fmla="*/ 1914500 w 10502838"/>
              <a:gd name="connsiteY607" fmla="*/ 6428089 h 6860376"/>
              <a:gd name="connsiteX608" fmla="*/ 1914500 w 10502838"/>
              <a:gd name="connsiteY608" fmla="*/ 6321063 h 6860376"/>
              <a:gd name="connsiteX609" fmla="*/ 1807474 w 10502838"/>
              <a:gd name="connsiteY609" fmla="*/ 6321063 h 6860376"/>
              <a:gd name="connsiteX610" fmla="*/ 1807474 w 10502838"/>
              <a:gd name="connsiteY610" fmla="*/ 6274427 h 6860376"/>
              <a:gd name="connsiteX611" fmla="*/ 1914500 w 10502838"/>
              <a:gd name="connsiteY611" fmla="*/ 6274427 h 6860376"/>
              <a:gd name="connsiteX612" fmla="*/ 1311807 w 10502838"/>
              <a:gd name="connsiteY612" fmla="*/ 6167401 h 6860376"/>
              <a:gd name="connsiteX613" fmla="*/ 1359042 w 10502838"/>
              <a:gd name="connsiteY613" fmla="*/ 6167401 h 6860376"/>
              <a:gd name="connsiteX614" fmla="*/ 1359042 w 10502838"/>
              <a:gd name="connsiteY614" fmla="*/ 6274427 h 6860376"/>
              <a:gd name="connsiteX615" fmla="*/ 1466069 w 10502838"/>
              <a:gd name="connsiteY615" fmla="*/ 6274427 h 6860376"/>
              <a:gd name="connsiteX616" fmla="*/ 1466069 w 10502838"/>
              <a:gd name="connsiteY616" fmla="*/ 6321063 h 6860376"/>
              <a:gd name="connsiteX617" fmla="*/ 1359042 w 10502838"/>
              <a:gd name="connsiteY617" fmla="*/ 6321063 h 6860376"/>
              <a:gd name="connsiteX618" fmla="*/ 1359042 w 10502838"/>
              <a:gd name="connsiteY618" fmla="*/ 6428089 h 6860376"/>
              <a:gd name="connsiteX619" fmla="*/ 1311807 w 10502838"/>
              <a:gd name="connsiteY619" fmla="*/ 6428089 h 6860376"/>
              <a:gd name="connsiteX620" fmla="*/ 1311807 w 10502838"/>
              <a:gd name="connsiteY620" fmla="*/ 6321063 h 6860376"/>
              <a:gd name="connsiteX621" fmla="*/ 1204783 w 10502838"/>
              <a:gd name="connsiteY621" fmla="*/ 6321063 h 6860376"/>
              <a:gd name="connsiteX622" fmla="*/ 1204783 w 10502838"/>
              <a:gd name="connsiteY622" fmla="*/ 6274427 h 6860376"/>
              <a:gd name="connsiteX623" fmla="*/ 1311807 w 10502838"/>
              <a:gd name="connsiteY623" fmla="*/ 6274427 h 6860376"/>
              <a:gd name="connsiteX624" fmla="*/ 709715 w 10502838"/>
              <a:gd name="connsiteY624" fmla="*/ 6167401 h 6860376"/>
              <a:gd name="connsiteX625" fmla="*/ 756352 w 10502838"/>
              <a:gd name="connsiteY625" fmla="*/ 6167401 h 6860376"/>
              <a:gd name="connsiteX626" fmla="*/ 756352 w 10502838"/>
              <a:gd name="connsiteY626" fmla="*/ 6274427 h 6860376"/>
              <a:gd name="connsiteX627" fmla="*/ 863378 w 10502838"/>
              <a:gd name="connsiteY627" fmla="*/ 6274427 h 6860376"/>
              <a:gd name="connsiteX628" fmla="*/ 863378 w 10502838"/>
              <a:gd name="connsiteY628" fmla="*/ 6321063 h 6860376"/>
              <a:gd name="connsiteX629" fmla="*/ 756352 w 10502838"/>
              <a:gd name="connsiteY629" fmla="*/ 6321063 h 6860376"/>
              <a:gd name="connsiteX630" fmla="*/ 756352 w 10502838"/>
              <a:gd name="connsiteY630" fmla="*/ 6428089 h 6860376"/>
              <a:gd name="connsiteX631" fmla="*/ 709715 w 10502838"/>
              <a:gd name="connsiteY631" fmla="*/ 6428089 h 6860376"/>
              <a:gd name="connsiteX632" fmla="*/ 709715 w 10502838"/>
              <a:gd name="connsiteY632" fmla="*/ 6321063 h 6860376"/>
              <a:gd name="connsiteX633" fmla="*/ 602690 w 10502838"/>
              <a:gd name="connsiteY633" fmla="*/ 6321063 h 6860376"/>
              <a:gd name="connsiteX634" fmla="*/ 602690 w 10502838"/>
              <a:gd name="connsiteY634" fmla="*/ 6274427 h 6860376"/>
              <a:gd name="connsiteX635" fmla="*/ 709715 w 10502838"/>
              <a:gd name="connsiteY635" fmla="*/ 6274427 h 6860376"/>
              <a:gd name="connsiteX636" fmla="*/ 107025 w 10502838"/>
              <a:gd name="connsiteY636" fmla="*/ 6167401 h 6860376"/>
              <a:gd name="connsiteX637" fmla="*/ 154260 w 10502838"/>
              <a:gd name="connsiteY637" fmla="*/ 6167401 h 6860376"/>
              <a:gd name="connsiteX638" fmla="*/ 154260 w 10502838"/>
              <a:gd name="connsiteY638" fmla="*/ 6274427 h 6860376"/>
              <a:gd name="connsiteX639" fmla="*/ 261286 w 10502838"/>
              <a:gd name="connsiteY639" fmla="*/ 6274427 h 6860376"/>
              <a:gd name="connsiteX640" fmla="*/ 261286 w 10502838"/>
              <a:gd name="connsiteY640" fmla="*/ 6321063 h 6860376"/>
              <a:gd name="connsiteX641" fmla="*/ 154260 w 10502838"/>
              <a:gd name="connsiteY641" fmla="*/ 6321063 h 6860376"/>
              <a:gd name="connsiteX642" fmla="*/ 154260 w 10502838"/>
              <a:gd name="connsiteY642" fmla="*/ 6428089 h 6860376"/>
              <a:gd name="connsiteX643" fmla="*/ 107025 w 10502838"/>
              <a:gd name="connsiteY643" fmla="*/ 6428089 h 6860376"/>
              <a:gd name="connsiteX644" fmla="*/ 107025 w 10502838"/>
              <a:gd name="connsiteY644" fmla="*/ 6321063 h 6860376"/>
              <a:gd name="connsiteX645" fmla="*/ 0 w 10502838"/>
              <a:gd name="connsiteY645" fmla="*/ 6321063 h 6860376"/>
              <a:gd name="connsiteX646" fmla="*/ 0 w 10502838"/>
              <a:gd name="connsiteY646" fmla="*/ 6274427 h 6860376"/>
              <a:gd name="connsiteX647" fmla="*/ 107025 w 10502838"/>
              <a:gd name="connsiteY647" fmla="*/ 6274427 h 6860376"/>
              <a:gd name="connsiteX648" fmla="*/ 7283705 w 10502838"/>
              <a:gd name="connsiteY648" fmla="*/ 5761422 h 6860376"/>
              <a:gd name="connsiteX649" fmla="*/ 7263376 w 10502838"/>
              <a:gd name="connsiteY649" fmla="*/ 5781751 h 6860376"/>
              <a:gd name="connsiteX650" fmla="*/ 7339310 w 10502838"/>
              <a:gd name="connsiteY650" fmla="*/ 5857685 h 6860376"/>
              <a:gd name="connsiteX651" fmla="*/ 7263376 w 10502838"/>
              <a:gd name="connsiteY651" fmla="*/ 5933620 h 6860376"/>
              <a:gd name="connsiteX652" fmla="*/ 7283705 w 10502838"/>
              <a:gd name="connsiteY652" fmla="*/ 5953948 h 6860376"/>
              <a:gd name="connsiteX653" fmla="*/ 7359639 w 10502838"/>
              <a:gd name="connsiteY653" fmla="*/ 5877416 h 6860376"/>
              <a:gd name="connsiteX654" fmla="*/ 7435573 w 10502838"/>
              <a:gd name="connsiteY654" fmla="*/ 5953350 h 6860376"/>
              <a:gd name="connsiteX655" fmla="*/ 7455902 w 10502838"/>
              <a:gd name="connsiteY655" fmla="*/ 5933021 h 6860376"/>
              <a:gd name="connsiteX656" fmla="*/ 7379968 w 10502838"/>
              <a:gd name="connsiteY656" fmla="*/ 5857087 h 6860376"/>
              <a:gd name="connsiteX657" fmla="*/ 7455902 w 10502838"/>
              <a:gd name="connsiteY657" fmla="*/ 5781751 h 6860376"/>
              <a:gd name="connsiteX658" fmla="*/ 7435573 w 10502838"/>
              <a:gd name="connsiteY658" fmla="*/ 5761422 h 6860376"/>
              <a:gd name="connsiteX659" fmla="*/ 7359639 w 10502838"/>
              <a:gd name="connsiteY659" fmla="*/ 5837356 h 6860376"/>
              <a:gd name="connsiteX660" fmla="*/ 4874137 w 10502838"/>
              <a:gd name="connsiteY660" fmla="*/ 5761422 h 6860376"/>
              <a:gd name="connsiteX661" fmla="*/ 4853808 w 10502838"/>
              <a:gd name="connsiteY661" fmla="*/ 5781751 h 6860376"/>
              <a:gd name="connsiteX662" fmla="*/ 4929742 w 10502838"/>
              <a:gd name="connsiteY662" fmla="*/ 5857685 h 6860376"/>
              <a:gd name="connsiteX663" fmla="*/ 4853808 w 10502838"/>
              <a:gd name="connsiteY663" fmla="*/ 5933620 h 6860376"/>
              <a:gd name="connsiteX664" fmla="*/ 4874137 w 10502838"/>
              <a:gd name="connsiteY664" fmla="*/ 5953948 h 6860376"/>
              <a:gd name="connsiteX665" fmla="*/ 4950071 w 10502838"/>
              <a:gd name="connsiteY665" fmla="*/ 5877416 h 6860376"/>
              <a:gd name="connsiteX666" fmla="*/ 5026005 w 10502838"/>
              <a:gd name="connsiteY666" fmla="*/ 5953351 h 6860376"/>
              <a:gd name="connsiteX667" fmla="*/ 5046334 w 10502838"/>
              <a:gd name="connsiteY667" fmla="*/ 5933022 h 6860376"/>
              <a:gd name="connsiteX668" fmla="*/ 4970400 w 10502838"/>
              <a:gd name="connsiteY668" fmla="*/ 5857087 h 6860376"/>
              <a:gd name="connsiteX669" fmla="*/ 5046334 w 10502838"/>
              <a:gd name="connsiteY669" fmla="*/ 5781751 h 6860376"/>
              <a:gd name="connsiteX670" fmla="*/ 5026005 w 10502838"/>
              <a:gd name="connsiteY670" fmla="*/ 5761422 h 6860376"/>
              <a:gd name="connsiteX671" fmla="*/ 4950071 w 10502838"/>
              <a:gd name="connsiteY671" fmla="*/ 5837356 h 6860376"/>
              <a:gd name="connsiteX672" fmla="*/ 2464577 w 10502838"/>
              <a:gd name="connsiteY672" fmla="*/ 5761422 h 6860376"/>
              <a:gd name="connsiteX673" fmla="*/ 2444248 w 10502838"/>
              <a:gd name="connsiteY673" fmla="*/ 5781751 h 6860376"/>
              <a:gd name="connsiteX674" fmla="*/ 2520183 w 10502838"/>
              <a:gd name="connsiteY674" fmla="*/ 5857685 h 6860376"/>
              <a:gd name="connsiteX675" fmla="*/ 2444248 w 10502838"/>
              <a:gd name="connsiteY675" fmla="*/ 5933620 h 6860376"/>
              <a:gd name="connsiteX676" fmla="*/ 2464577 w 10502838"/>
              <a:gd name="connsiteY676" fmla="*/ 5953948 h 6860376"/>
              <a:gd name="connsiteX677" fmla="*/ 2540512 w 10502838"/>
              <a:gd name="connsiteY677" fmla="*/ 5877416 h 6860376"/>
              <a:gd name="connsiteX678" fmla="*/ 2616446 w 10502838"/>
              <a:gd name="connsiteY678" fmla="*/ 5953351 h 6860376"/>
              <a:gd name="connsiteX679" fmla="*/ 2636775 w 10502838"/>
              <a:gd name="connsiteY679" fmla="*/ 5933022 h 6860376"/>
              <a:gd name="connsiteX680" fmla="*/ 2560841 w 10502838"/>
              <a:gd name="connsiteY680" fmla="*/ 5857087 h 6860376"/>
              <a:gd name="connsiteX681" fmla="*/ 2636775 w 10502838"/>
              <a:gd name="connsiteY681" fmla="*/ 5781751 h 6860376"/>
              <a:gd name="connsiteX682" fmla="*/ 2616446 w 10502838"/>
              <a:gd name="connsiteY682" fmla="*/ 5761422 h 6860376"/>
              <a:gd name="connsiteX683" fmla="*/ 2540512 w 10502838"/>
              <a:gd name="connsiteY683" fmla="*/ 5837356 h 6860376"/>
              <a:gd name="connsiteX684" fmla="*/ 10295963 w 10502838"/>
              <a:gd name="connsiteY684" fmla="*/ 5760824 h 6860376"/>
              <a:gd name="connsiteX685" fmla="*/ 10275634 w 10502838"/>
              <a:gd name="connsiteY685" fmla="*/ 5781153 h 6860376"/>
              <a:gd name="connsiteX686" fmla="*/ 10351568 w 10502838"/>
              <a:gd name="connsiteY686" fmla="*/ 5857087 h 6860376"/>
              <a:gd name="connsiteX687" fmla="*/ 10275634 w 10502838"/>
              <a:gd name="connsiteY687" fmla="*/ 5933021 h 6860376"/>
              <a:gd name="connsiteX688" fmla="*/ 10295963 w 10502838"/>
              <a:gd name="connsiteY688" fmla="*/ 5953350 h 6860376"/>
              <a:gd name="connsiteX689" fmla="*/ 10371897 w 10502838"/>
              <a:gd name="connsiteY689" fmla="*/ 5877416 h 6860376"/>
              <a:gd name="connsiteX690" fmla="*/ 10447831 w 10502838"/>
              <a:gd name="connsiteY690" fmla="*/ 5953350 h 6860376"/>
              <a:gd name="connsiteX691" fmla="*/ 10468160 w 10502838"/>
              <a:gd name="connsiteY691" fmla="*/ 5933021 h 6860376"/>
              <a:gd name="connsiteX692" fmla="*/ 10392226 w 10502838"/>
              <a:gd name="connsiteY692" fmla="*/ 5857087 h 6860376"/>
              <a:gd name="connsiteX693" fmla="*/ 10468160 w 10502838"/>
              <a:gd name="connsiteY693" fmla="*/ 5781153 h 6860376"/>
              <a:gd name="connsiteX694" fmla="*/ 10447831 w 10502838"/>
              <a:gd name="connsiteY694" fmla="*/ 5760824 h 6860376"/>
              <a:gd name="connsiteX695" fmla="*/ 10371897 w 10502838"/>
              <a:gd name="connsiteY695" fmla="*/ 5836758 h 6860376"/>
              <a:gd name="connsiteX696" fmla="*/ 9693870 w 10502838"/>
              <a:gd name="connsiteY696" fmla="*/ 5760824 h 6860376"/>
              <a:gd name="connsiteX697" fmla="*/ 9673541 w 10502838"/>
              <a:gd name="connsiteY697" fmla="*/ 5781153 h 6860376"/>
              <a:gd name="connsiteX698" fmla="*/ 9749475 w 10502838"/>
              <a:gd name="connsiteY698" fmla="*/ 5857087 h 6860376"/>
              <a:gd name="connsiteX699" fmla="*/ 9673541 w 10502838"/>
              <a:gd name="connsiteY699" fmla="*/ 5933021 h 6860376"/>
              <a:gd name="connsiteX700" fmla="*/ 9693870 w 10502838"/>
              <a:gd name="connsiteY700" fmla="*/ 5953350 h 6860376"/>
              <a:gd name="connsiteX701" fmla="*/ 9769804 w 10502838"/>
              <a:gd name="connsiteY701" fmla="*/ 5877416 h 6860376"/>
              <a:gd name="connsiteX702" fmla="*/ 9845738 w 10502838"/>
              <a:gd name="connsiteY702" fmla="*/ 5953350 h 6860376"/>
              <a:gd name="connsiteX703" fmla="*/ 9866067 w 10502838"/>
              <a:gd name="connsiteY703" fmla="*/ 5933021 h 6860376"/>
              <a:gd name="connsiteX704" fmla="*/ 9790133 w 10502838"/>
              <a:gd name="connsiteY704" fmla="*/ 5857087 h 6860376"/>
              <a:gd name="connsiteX705" fmla="*/ 9866067 w 10502838"/>
              <a:gd name="connsiteY705" fmla="*/ 5781153 h 6860376"/>
              <a:gd name="connsiteX706" fmla="*/ 9845738 w 10502838"/>
              <a:gd name="connsiteY706" fmla="*/ 5760824 h 6860376"/>
              <a:gd name="connsiteX707" fmla="*/ 9769804 w 10502838"/>
              <a:gd name="connsiteY707" fmla="*/ 5836758 h 6860376"/>
              <a:gd name="connsiteX708" fmla="*/ 9091179 w 10502838"/>
              <a:gd name="connsiteY708" fmla="*/ 5760824 h 6860376"/>
              <a:gd name="connsiteX709" fmla="*/ 9070850 w 10502838"/>
              <a:gd name="connsiteY709" fmla="*/ 5781153 h 6860376"/>
              <a:gd name="connsiteX710" fmla="*/ 9146785 w 10502838"/>
              <a:gd name="connsiteY710" fmla="*/ 5857087 h 6860376"/>
              <a:gd name="connsiteX711" fmla="*/ 9070850 w 10502838"/>
              <a:gd name="connsiteY711" fmla="*/ 5933021 h 6860376"/>
              <a:gd name="connsiteX712" fmla="*/ 9091179 w 10502838"/>
              <a:gd name="connsiteY712" fmla="*/ 5953350 h 6860376"/>
              <a:gd name="connsiteX713" fmla="*/ 9167113 w 10502838"/>
              <a:gd name="connsiteY713" fmla="*/ 5877416 h 6860376"/>
              <a:gd name="connsiteX714" fmla="*/ 9243048 w 10502838"/>
              <a:gd name="connsiteY714" fmla="*/ 5953350 h 6860376"/>
              <a:gd name="connsiteX715" fmla="*/ 9263377 w 10502838"/>
              <a:gd name="connsiteY715" fmla="*/ 5933021 h 6860376"/>
              <a:gd name="connsiteX716" fmla="*/ 9187442 w 10502838"/>
              <a:gd name="connsiteY716" fmla="*/ 5857087 h 6860376"/>
              <a:gd name="connsiteX717" fmla="*/ 9263377 w 10502838"/>
              <a:gd name="connsiteY717" fmla="*/ 5781153 h 6860376"/>
              <a:gd name="connsiteX718" fmla="*/ 9243048 w 10502838"/>
              <a:gd name="connsiteY718" fmla="*/ 5760824 h 6860376"/>
              <a:gd name="connsiteX719" fmla="*/ 9167113 w 10502838"/>
              <a:gd name="connsiteY719" fmla="*/ 5836758 h 6860376"/>
              <a:gd name="connsiteX720" fmla="*/ 8489086 w 10502838"/>
              <a:gd name="connsiteY720" fmla="*/ 5760824 h 6860376"/>
              <a:gd name="connsiteX721" fmla="*/ 8468757 w 10502838"/>
              <a:gd name="connsiteY721" fmla="*/ 5781153 h 6860376"/>
              <a:gd name="connsiteX722" fmla="*/ 8544691 w 10502838"/>
              <a:gd name="connsiteY722" fmla="*/ 5857087 h 6860376"/>
              <a:gd name="connsiteX723" fmla="*/ 8468757 w 10502838"/>
              <a:gd name="connsiteY723" fmla="*/ 5933021 h 6860376"/>
              <a:gd name="connsiteX724" fmla="*/ 8489086 w 10502838"/>
              <a:gd name="connsiteY724" fmla="*/ 5953350 h 6860376"/>
              <a:gd name="connsiteX725" fmla="*/ 8565020 w 10502838"/>
              <a:gd name="connsiteY725" fmla="*/ 5877416 h 6860376"/>
              <a:gd name="connsiteX726" fmla="*/ 8640954 w 10502838"/>
              <a:gd name="connsiteY726" fmla="*/ 5953350 h 6860376"/>
              <a:gd name="connsiteX727" fmla="*/ 8661283 w 10502838"/>
              <a:gd name="connsiteY727" fmla="*/ 5933021 h 6860376"/>
              <a:gd name="connsiteX728" fmla="*/ 8585349 w 10502838"/>
              <a:gd name="connsiteY728" fmla="*/ 5857087 h 6860376"/>
              <a:gd name="connsiteX729" fmla="*/ 8661283 w 10502838"/>
              <a:gd name="connsiteY729" fmla="*/ 5781153 h 6860376"/>
              <a:gd name="connsiteX730" fmla="*/ 8640954 w 10502838"/>
              <a:gd name="connsiteY730" fmla="*/ 5760824 h 6860376"/>
              <a:gd name="connsiteX731" fmla="*/ 8565020 w 10502838"/>
              <a:gd name="connsiteY731" fmla="*/ 5836758 h 6860376"/>
              <a:gd name="connsiteX732" fmla="*/ 7886396 w 10502838"/>
              <a:gd name="connsiteY732" fmla="*/ 5760824 h 6860376"/>
              <a:gd name="connsiteX733" fmla="*/ 7866067 w 10502838"/>
              <a:gd name="connsiteY733" fmla="*/ 5781153 h 6860376"/>
              <a:gd name="connsiteX734" fmla="*/ 7942001 w 10502838"/>
              <a:gd name="connsiteY734" fmla="*/ 5857087 h 6860376"/>
              <a:gd name="connsiteX735" fmla="*/ 7866067 w 10502838"/>
              <a:gd name="connsiteY735" fmla="*/ 5933021 h 6860376"/>
              <a:gd name="connsiteX736" fmla="*/ 7886396 w 10502838"/>
              <a:gd name="connsiteY736" fmla="*/ 5953350 h 6860376"/>
              <a:gd name="connsiteX737" fmla="*/ 7962330 w 10502838"/>
              <a:gd name="connsiteY737" fmla="*/ 5877416 h 6860376"/>
              <a:gd name="connsiteX738" fmla="*/ 8038264 w 10502838"/>
              <a:gd name="connsiteY738" fmla="*/ 5953350 h 6860376"/>
              <a:gd name="connsiteX739" fmla="*/ 8058593 w 10502838"/>
              <a:gd name="connsiteY739" fmla="*/ 5933021 h 6860376"/>
              <a:gd name="connsiteX740" fmla="*/ 7982659 w 10502838"/>
              <a:gd name="connsiteY740" fmla="*/ 5857087 h 6860376"/>
              <a:gd name="connsiteX741" fmla="*/ 8058593 w 10502838"/>
              <a:gd name="connsiteY741" fmla="*/ 5781153 h 6860376"/>
              <a:gd name="connsiteX742" fmla="*/ 8038264 w 10502838"/>
              <a:gd name="connsiteY742" fmla="*/ 5760824 h 6860376"/>
              <a:gd name="connsiteX743" fmla="*/ 7962330 w 10502838"/>
              <a:gd name="connsiteY743" fmla="*/ 5836758 h 6860376"/>
              <a:gd name="connsiteX744" fmla="*/ 6681612 w 10502838"/>
              <a:gd name="connsiteY744" fmla="*/ 5760824 h 6860376"/>
              <a:gd name="connsiteX745" fmla="*/ 6661283 w 10502838"/>
              <a:gd name="connsiteY745" fmla="*/ 5781153 h 6860376"/>
              <a:gd name="connsiteX746" fmla="*/ 6737217 w 10502838"/>
              <a:gd name="connsiteY746" fmla="*/ 5857087 h 6860376"/>
              <a:gd name="connsiteX747" fmla="*/ 6661283 w 10502838"/>
              <a:gd name="connsiteY747" fmla="*/ 5933021 h 6860376"/>
              <a:gd name="connsiteX748" fmla="*/ 6681612 w 10502838"/>
              <a:gd name="connsiteY748" fmla="*/ 5953350 h 6860376"/>
              <a:gd name="connsiteX749" fmla="*/ 6757546 w 10502838"/>
              <a:gd name="connsiteY749" fmla="*/ 5877416 h 6860376"/>
              <a:gd name="connsiteX750" fmla="*/ 6833480 w 10502838"/>
              <a:gd name="connsiteY750" fmla="*/ 5953350 h 6860376"/>
              <a:gd name="connsiteX751" fmla="*/ 6853809 w 10502838"/>
              <a:gd name="connsiteY751" fmla="*/ 5933021 h 6860376"/>
              <a:gd name="connsiteX752" fmla="*/ 6777875 w 10502838"/>
              <a:gd name="connsiteY752" fmla="*/ 5857087 h 6860376"/>
              <a:gd name="connsiteX753" fmla="*/ 6853809 w 10502838"/>
              <a:gd name="connsiteY753" fmla="*/ 5781153 h 6860376"/>
              <a:gd name="connsiteX754" fmla="*/ 6833480 w 10502838"/>
              <a:gd name="connsiteY754" fmla="*/ 5760824 h 6860376"/>
              <a:gd name="connsiteX755" fmla="*/ 6757546 w 10502838"/>
              <a:gd name="connsiteY755" fmla="*/ 5836758 h 6860376"/>
              <a:gd name="connsiteX756" fmla="*/ 6078921 w 10502838"/>
              <a:gd name="connsiteY756" fmla="*/ 5760824 h 6860376"/>
              <a:gd name="connsiteX757" fmla="*/ 6058592 w 10502838"/>
              <a:gd name="connsiteY757" fmla="*/ 5781153 h 6860376"/>
              <a:gd name="connsiteX758" fmla="*/ 6134526 w 10502838"/>
              <a:gd name="connsiteY758" fmla="*/ 5857087 h 6860376"/>
              <a:gd name="connsiteX759" fmla="*/ 6058592 w 10502838"/>
              <a:gd name="connsiteY759" fmla="*/ 5933021 h 6860376"/>
              <a:gd name="connsiteX760" fmla="*/ 6078921 w 10502838"/>
              <a:gd name="connsiteY760" fmla="*/ 5953350 h 6860376"/>
              <a:gd name="connsiteX761" fmla="*/ 6154855 w 10502838"/>
              <a:gd name="connsiteY761" fmla="*/ 5877416 h 6860376"/>
              <a:gd name="connsiteX762" fmla="*/ 6230789 w 10502838"/>
              <a:gd name="connsiteY762" fmla="*/ 5953350 h 6860376"/>
              <a:gd name="connsiteX763" fmla="*/ 6251118 w 10502838"/>
              <a:gd name="connsiteY763" fmla="*/ 5933021 h 6860376"/>
              <a:gd name="connsiteX764" fmla="*/ 6175184 w 10502838"/>
              <a:gd name="connsiteY764" fmla="*/ 5857087 h 6860376"/>
              <a:gd name="connsiteX765" fmla="*/ 6251118 w 10502838"/>
              <a:gd name="connsiteY765" fmla="*/ 5781153 h 6860376"/>
              <a:gd name="connsiteX766" fmla="*/ 6230789 w 10502838"/>
              <a:gd name="connsiteY766" fmla="*/ 5760824 h 6860376"/>
              <a:gd name="connsiteX767" fmla="*/ 6154855 w 10502838"/>
              <a:gd name="connsiteY767" fmla="*/ 5836758 h 6860376"/>
              <a:gd name="connsiteX768" fmla="*/ 5476828 w 10502838"/>
              <a:gd name="connsiteY768" fmla="*/ 5760824 h 6860376"/>
              <a:gd name="connsiteX769" fmla="*/ 5456499 w 10502838"/>
              <a:gd name="connsiteY769" fmla="*/ 5781153 h 6860376"/>
              <a:gd name="connsiteX770" fmla="*/ 5532433 w 10502838"/>
              <a:gd name="connsiteY770" fmla="*/ 5857087 h 6860376"/>
              <a:gd name="connsiteX771" fmla="*/ 5456499 w 10502838"/>
              <a:gd name="connsiteY771" fmla="*/ 5933022 h 6860376"/>
              <a:gd name="connsiteX772" fmla="*/ 5476828 w 10502838"/>
              <a:gd name="connsiteY772" fmla="*/ 5953351 h 6860376"/>
              <a:gd name="connsiteX773" fmla="*/ 5552762 w 10502838"/>
              <a:gd name="connsiteY773" fmla="*/ 5877416 h 6860376"/>
              <a:gd name="connsiteX774" fmla="*/ 5628697 w 10502838"/>
              <a:gd name="connsiteY774" fmla="*/ 5953351 h 6860376"/>
              <a:gd name="connsiteX775" fmla="*/ 5649025 w 10502838"/>
              <a:gd name="connsiteY775" fmla="*/ 5933022 h 6860376"/>
              <a:gd name="connsiteX776" fmla="*/ 5573091 w 10502838"/>
              <a:gd name="connsiteY776" fmla="*/ 5857087 h 6860376"/>
              <a:gd name="connsiteX777" fmla="*/ 5649025 w 10502838"/>
              <a:gd name="connsiteY777" fmla="*/ 5781153 h 6860376"/>
              <a:gd name="connsiteX778" fmla="*/ 5628697 w 10502838"/>
              <a:gd name="connsiteY778" fmla="*/ 5760824 h 6860376"/>
              <a:gd name="connsiteX779" fmla="*/ 5552762 w 10502838"/>
              <a:gd name="connsiteY779" fmla="*/ 5836759 h 6860376"/>
              <a:gd name="connsiteX780" fmla="*/ 4271446 w 10502838"/>
              <a:gd name="connsiteY780" fmla="*/ 5760824 h 6860376"/>
              <a:gd name="connsiteX781" fmla="*/ 4251117 w 10502838"/>
              <a:gd name="connsiteY781" fmla="*/ 5781153 h 6860376"/>
              <a:gd name="connsiteX782" fmla="*/ 4327052 w 10502838"/>
              <a:gd name="connsiteY782" fmla="*/ 5857087 h 6860376"/>
              <a:gd name="connsiteX783" fmla="*/ 4251117 w 10502838"/>
              <a:gd name="connsiteY783" fmla="*/ 5933022 h 6860376"/>
              <a:gd name="connsiteX784" fmla="*/ 4271446 w 10502838"/>
              <a:gd name="connsiteY784" fmla="*/ 5953351 h 6860376"/>
              <a:gd name="connsiteX785" fmla="*/ 4347380 w 10502838"/>
              <a:gd name="connsiteY785" fmla="*/ 5877416 h 6860376"/>
              <a:gd name="connsiteX786" fmla="*/ 4423315 w 10502838"/>
              <a:gd name="connsiteY786" fmla="*/ 5953351 h 6860376"/>
              <a:gd name="connsiteX787" fmla="*/ 4443644 w 10502838"/>
              <a:gd name="connsiteY787" fmla="*/ 5933022 h 6860376"/>
              <a:gd name="connsiteX788" fmla="*/ 4367709 w 10502838"/>
              <a:gd name="connsiteY788" fmla="*/ 5857087 h 6860376"/>
              <a:gd name="connsiteX789" fmla="*/ 4443644 w 10502838"/>
              <a:gd name="connsiteY789" fmla="*/ 5781153 h 6860376"/>
              <a:gd name="connsiteX790" fmla="*/ 4423315 w 10502838"/>
              <a:gd name="connsiteY790" fmla="*/ 5760824 h 6860376"/>
              <a:gd name="connsiteX791" fmla="*/ 4347380 w 10502838"/>
              <a:gd name="connsiteY791" fmla="*/ 5836759 h 6860376"/>
              <a:gd name="connsiteX792" fmla="*/ 3669354 w 10502838"/>
              <a:gd name="connsiteY792" fmla="*/ 5760824 h 6860376"/>
              <a:gd name="connsiteX793" fmla="*/ 3649025 w 10502838"/>
              <a:gd name="connsiteY793" fmla="*/ 5781153 h 6860376"/>
              <a:gd name="connsiteX794" fmla="*/ 3724959 w 10502838"/>
              <a:gd name="connsiteY794" fmla="*/ 5857087 h 6860376"/>
              <a:gd name="connsiteX795" fmla="*/ 3649025 w 10502838"/>
              <a:gd name="connsiteY795" fmla="*/ 5933022 h 6860376"/>
              <a:gd name="connsiteX796" fmla="*/ 3669354 w 10502838"/>
              <a:gd name="connsiteY796" fmla="*/ 5953351 h 6860376"/>
              <a:gd name="connsiteX797" fmla="*/ 3745288 w 10502838"/>
              <a:gd name="connsiteY797" fmla="*/ 5877416 h 6860376"/>
              <a:gd name="connsiteX798" fmla="*/ 3821222 w 10502838"/>
              <a:gd name="connsiteY798" fmla="*/ 5953351 h 6860376"/>
              <a:gd name="connsiteX799" fmla="*/ 3841551 w 10502838"/>
              <a:gd name="connsiteY799" fmla="*/ 5933022 h 6860376"/>
              <a:gd name="connsiteX800" fmla="*/ 3765617 w 10502838"/>
              <a:gd name="connsiteY800" fmla="*/ 5857087 h 6860376"/>
              <a:gd name="connsiteX801" fmla="*/ 3841551 w 10502838"/>
              <a:gd name="connsiteY801" fmla="*/ 5781153 h 6860376"/>
              <a:gd name="connsiteX802" fmla="*/ 3821222 w 10502838"/>
              <a:gd name="connsiteY802" fmla="*/ 5760824 h 6860376"/>
              <a:gd name="connsiteX803" fmla="*/ 3745288 w 10502838"/>
              <a:gd name="connsiteY803" fmla="*/ 5836759 h 6860376"/>
              <a:gd name="connsiteX804" fmla="*/ 3067269 w 10502838"/>
              <a:gd name="connsiteY804" fmla="*/ 5760824 h 6860376"/>
              <a:gd name="connsiteX805" fmla="*/ 3046940 w 10502838"/>
              <a:gd name="connsiteY805" fmla="*/ 5781153 h 6860376"/>
              <a:gd name="connsiteX806" fmla="*/ 3122874 w 10502838"/>
              <a:gd name="connsiteY806" fmla="*/ 5857087 h 6860376"/>
              <a:gd name="connsiteX807" fmla="*/ 3046940 w 10502838"/>
              <a:gd name="connsiteY807" fmla="*/ 5933022 h 6860376"/>
              <a:gd name="connsiteX808" fmla="*/ 3067269 w 10502838"/>
              <a:gd name="connsiteY808" fmla="*/ 5953351 h 6860376"/>
              <a:gd name="connsiteX809" fmla="*/ 3142606 w 10502838"/>
              <a:gd name="connsiteY809" fmla="*/ 5877416 h 6860376"/>
              <a:gd name="connsiteX810" fmla="*/ 3218540 w 10502838"/>
              <a:gd name="connsiteY810" fmla="*/ 5953351 h 6860376"/>
              <a:gd name="connsiteX811" fmla="*/ 3238869 w 10502838"/>
              <a:gd name="connsiteY811" fmla="*/ 5933022 h 6860376"/>
              <a:gd name="connsiteX812" fmla="*/ 3162935 w 10502838"/>
              <a:gd name="connsiteY812" fmla="*/ 5857087 h 6860376"/>
              <a:gd name="connsiteX813" fmla="*/ 3238869 w 10502838"/>
              <a:gd name="connsiteY813" fmla="*/ 5781153 h 6860376"/>
              <a:gd name="connsiteX814" fmla="*/ 3218540 w 10502838"/>
              <a:gd name="connsiteY814" fmla="*/ 5760824 h 6860376"/>
              <a:gd name="connsiteX815" fmla="*/ 3142606 w 10502838"/>
              <a:gd name="connsiteY815" fmla="*/ 5836759 h 6860376"/>
              <a:gd name="connsiteX816" fmla="*/ 1861885 w 10502838"/>
              <a:gd name="connsiteY816" fmla="*/ 5760824 h 6860376"/>
              <a:gd name="connsiteX817" fmla="*/ 1841556 w 10502838"/>
              <a:gd name="connsiteY817" fmla="*/ 5781751 h 6860376"/>
              <a:gd name="connsiteX818" fmla="*/ 1917490 w 10502838"/>
              <a:gd name="connsiteY818" fmla="*/ 5857685 h 6860376"/>
              <a:gd name="connsiteX819" fmla="*/ 1841556 w 10502838"/>
              <a:gd name="connsiteY819" fmla="*/ 5933022 h 6860376"/>
              <a:gd name="connsiteX820" fmla="*/ 1861885 w 10502838"/>
              <a:gd name="connsiteY820" fmla="*/ 5953351 h 6860376"/>
              <a:gd name="connsiteX821" fmla="*/ 1937819 w 10502838"/>
              <a:gd name="connsiteY821" fmla="*/ 5877416 h 6860376"/>
              <a:gd name="connsiteX822" fmla="*/ 2013753 w 10502838"/>
              <a:gd name="connsiteY822" fmla="*/ 5953351 h 6860376"/>
              <a:gd name="connsiteX823" fmla="*/ 2034082 w 10502838"/>
              <a:gd name="connsiteY823" fmla="*/ 5933022 h 6860376"/>
              <a:gd name="connsiteX824" fmla="*/ 1958148 w 10502838"/>
              <a:gd name="connsiteY824" fmla="*/ 5857087 h 6860376"/>
              <a:gd name="connsiteX825" fmla="*/ 2034082 w 10502838"/>
              <a:gd name="connsiteY825" fmla="*/ 5781153 h 6860376"/>
              <a:gd name="connsiteX826" fmla="*/ 2013753 w 10502838"/>
              <a:gd name="connsiteY826" fmla="*/ 5760824 h 6860376"/>
              <a:gd name="connsiteX827" fmla="*/ 1937819 w 10502838"/>
              <a:gd name="connsiteY827" fmla="*/ 5836759 h 6860376"/>
              <a:gd name="connsiteX828" fmla="*/ 1259791 w 10502838"/>
              <a:gd name="connsiteY828" fmla="*/ 5760824 h 6860376"/>
              <a:gd name="connsiteX829" fmla="*/ 1239462 w 10502838"/>
              <a:gd name="connsiteY829" fmla="*/ 5781153 h 6860376"/>
              <a:gd name="connsiteX830" fmla="*/ 1315396 w 10502838"/>
              <a:gd name="connsiteY830" fmla="*/ 5857087 h 6860376"/>
              <a:gd name="connsiteX831" fmla="*/ 1239462 w 10502838"/>
              <a:gd name="connsiteY831" fmla="*/ 5933022 h 6860376"/>
              <a:gd name="connsiteX832" fmla="*/ 1259791 w 10502838"/>
              <a:gd name="connsiteY832" fmla="*/ 5953351 h 6860376"/>
              <a:gd name="connsiteX833" fmla="*/ 1335725 w 10502838"/>
              <a:gd name="connsiteY833" fmla="*/ 5877416 h 6860376"/>
              <a:gd name="connsiteX834" fmla="*/ 1411659 w 10502838"/>
              <a:gd name="connsiteY834" fmla="*/ 5953351 h 6860376"/>
              <a:gd name="connsiteX835" fmla="*/ 1431988 w 10502838"/>
              <a:gd name="connsiteY835" fmla="*/ 5933022 h 6860376"/>
              <a:gd name="connsiteX836" fmla="*/ 1356054 w 10502838"/>
              <a:gd name="connsiteY836" fmla="*/ 5857087 h 6860376"/>
              <a:gd name="connsiteX837" fmla="*/ 1431988 w 10502838"/>
              <a:gd name="connsiteY837" fmla="*/ 5781153 h 6860376"/>
              <a:gd name="connsiteX838" fmla="*/ 1411659 w 10502838"/>
              <a:gd name="connsiteY838" fmla="*/ 5760824 h 6860376"/>
              <a:gd name="connsiteX839" fmla="*/ 1335725 w 10502838"/>
              <a:gd name="connsiteY839" fmla="*/ 5836759 h 6860376"/>
              <a:gd name="connsiteX840" fmla="*/ 657101 w 10502838"/>
              <a:gd name="connsiteY840" fmla="*/ 5760824 h 6860376"/>
              <a:gd name="connsiteX841" fmla="*/ 636772 w 10502838"/>
              <a:gd name="connsiteY841" fmla="*/ 5781153 h 6860376"/>
              <a:gd name="connsiteX842" fmla="*/ 712706 w 10502838"/>
              <a:gd name="connsiteY842" fmla="*/ 5857087 h 6860376"/>
              <a:gd name="connsiteX843" fmla="*/ 636772 w 10502838"/>
              <a:gd name="connsiteY843" fmla="*/ 5933022 h 6860376"/>
              <a:gd name="connsiteX844" fmla="*/ 657101 w 10502838"/>
              <a:gd name="connsiteY844" fmla="*/ 5953351 h 6860376"/>
              <a:gd name="connsiteX845" fmla="*/ 733035 w 10502838"/>
              <a:gd name="connsiteY845" fmla="*/ 5877416 h 6860376"/>
              <a:gd name="connsiteX846" fmla="*/ 808968 w 10502838"/>
              <a:gd name="connsiteY846" fmla="*/ 5953351 h 6860376"/>
              <a:gd name="connsiteX847" fmla="*/ 829298 w 10502838"/>
              <a:gd name="connsiteY847" fmla="*/ 5933022 h 6860376"/>
              <a:gd name="connsiteX848" fmla="*/ 753363 w 10502838"/>
              <a:gd name="connsiteY848" fmla="*/ 5857087 h 6860376"/>
              <a:gd name="connsiteX849" fmla="*/ 829298 w 10502838"/>
              <a:gd name="connsiteY849" fmla="*/ 5781153 h 6860376"/>
              <a:gd name="connsiteX850" fmla="*/ 808968 w 10502838"/>
              <a:gd name="connsiteY850" fmla="*/ 5760824 h 6860376"/>
              <a:gd name="connsiteX851" fmla="*/ 733035 w 10502838"/>
              <a:gd name="connsiteY851" fmla="*/ 5836759 h 6860376"/>
              <a:gd name="connsiteX852" fmla="*/ 55007 w 10502838"/>
              <a:gd name="connsiteY852" fmla="*/ 5760824 h 6860376"/>
              <a:gd name="connsiteX853" fmla="*/ 34080 w 10502838"/>
              <a:gd name="connsiteY853" fmla="*/ 5781751 h 6860376"/>
              <a:gd name="connsiteX854" fmla="*/ 110014 w 10502838"/>
              <a:gd name="connsiteY854" fmla="*/ 5857685 h 6860376"/>
              <a:gd name="connsiteX855" fmla="*/ 34080 w 10502838"/>
              <a:gd name="connsiteY855" fmla="*/ 5933022 h 6860376"/>
              <a:gd name="connsiteX856" fmla="*/ 54409 w 10502838"/>
              <a:gd name="connsiteY856" fmla="*/ 5953351 h 6860376"/>
              <a:gd name="connsiteX857" fmla="*/ 130343 w 10502838"/>
              <a:gd name="connsiteY857" fmla="*/ 5877416 h 6860376"/>
              <a:gd name="connsiteX858" fmla="*/ 206279 w 10502838"/>
              <a:gd name="connsiteY858" fmla="*/ 5953351 h 6860376"/>
              <a:gd name="connsiteX859" fmla="*/ 226606 w 10502838"/>
              <a:gd name="connsiteY859" fmla="*/ 5933022 h 6860376"/>
              <a:gd name="connsiteX860" fmla="*/ 150672 w 10502838"/>
              <a:gd name="connsiteY860" fmla="*/ 5857087 h 6860376"/>
              <a:gd name="connsiteX861" fmla="*/ 226606 w 10502838"/>
              <a:gd name="connsiteY861" fmla="*/ 5781751 h 6860376"/>
              <a:gd name="connsiteX862" fmla="*/ 206279 w 10502838"/>
              <a:gd name="connsiteY862" fmla="*/ 5761422 h 6860376"/>
              <a:gd name="connsiteX863" fmla="*/ 130343 w 10502838"/>
              <a:gd name="connsiteY863" fmla="*/ 5837356 h 6860376"/>
              <a:gd name="connsiteX864" fmla="*/ 5476828 w 10502838"/>
              <a:gd name="connsiteY864" fmla="*/ 5735712 h 6860376"/>
              <a:gd name="connsiteX865" fmla="*/ 5552762 w 10502838"/>
              <a:gd name="connsiteY865" fmla="*/ 5811646 h 6860376"/>
              <a:gd name="connsiteX866" fmla="*/ 5628697 w 10502838"/>
              <a:gd name="connsiteY866" fmla="*/ 5735712 h 6860376"/>
              <a:gd name="connsiteX867" fmla="*/ 5674735 w 10502838"/>
              <a:gd name="connsiteY867" fmla="*/ 5781751 h 6860376"/>
              <a:gd name="connsiteX868" fmla="*/ 5598801 w 10502838"/>
              <a:gd name="connsiteY868" fmla="*/ 5857685 h 6860376"/>
              <a:gd name="connsiteX869" fmla="*/ 5674735 w 10502838"/>
              <a:gd name="connsiteY869" fmla="*/ 5933620 h 6860376"/>
              <a:gd name="connsiteX870" fmla="*/ 5628099 w 10502838"/>
              <a:gd name="connsiteY870" fmla="*/ 5978463 h 6860376"/>
              <a:gd name="connsiteX871" fmla="*/ 5552164 w 10502838"/>
              <a:gd name="connsiteY871" fmla="*/ 5902528 h 6860376"/>
              <a:gd name="connsiteX872" fmla="*/ 5476828 w 10502838"/>
              <a:gd name="connsiteY872" fmla="*/ 5978463 h 6860376"/>
              <a:gd name="connsiteX873" fmla="*/ 5430789 w 10502838"/>
              <a:gd name="connsiteY873" fmla="*/ 5932424 h 6860376"/>
              <a:gd name="connsiteX874" fmla="*/ 5506723 w 10502838"/>
              <a:gd name="connsiteY874" fmla="*/ 5856489 h 6860376"/>
              <a:gd name="connsiteX875" fmla="*/ 5430789 w 10502838"/>
              <a:gd name="connsiteY875" fmla="*/ 5781751 h 6860376"/>
              <a:gd name="connsiteX876" fmla="*/ 4874735 w 10502838"/>
              <a:gd name="connsiteY876" fmla="*/ 5735712 h 6860376"/>
              <a:gd name="connsiteX877" fmla="*/ 4950669 w 10502838"/>
              <a:gd name="connsiteY877" fmla="*/ 5811646 h 6860376"/>
              <a:gd name="connsiteX878" fmla="*/ 5026603 w 10502838"/>
              <a:gd name="connsiteY878" fmla="*/ 5735712 h 6860376"/>
              <a:gd name="connsiteX879" fmla="*/ 5072642 w 10502838"/>
              <a:gd name="connsiteY879" fmla="*/ 5781751 h 6860376"/>
              <a:gd name="connsiteX880" fmla="*/ 4996708 w 10502838"/>
              <a:gd name="connsiteY880" fmla="*/ 5857685 h 6860376"/>
              <a:gd name="connsiteX881" fmla="*/ 5072642 w 10502838"/>
              <a:gd name="connsiteY881" fmla="*/ 5933620 h 6860376"/>
              <a:gd name="connsiteX882" fmla="*/ 5026005 w 10502838"/>
              <a:gd name="connsiteY882" fmla="*/ 5978463 h 6860376"/>
              <a:gd name="connsiteX883" fmla="*/ 4950071 w 10502838"/>
              <a:gd name="connsiteY883" fmla="*/ 5902528 h 6860376"/>
              <a:gd name="connsiteX884" fmla="*/ 4874137 w 10502838"/>
              <a:gd name="connsiteY884" fmla="*/ 5978463 h 6860376"/>
              <a:gd name="connsiteX885" fmla="*/ 4828098 w 10502838"/>
              <a:gd name="connsiteY885" fmla="*/ 5932424 h 6860376"/>
              <a:gd name="connsiteX886" fmla="*/ 4904032 w 10502838"/>
              <a:gd name="connsiteY886" fmla="*/ 5856489 h 6860376"/>
              <a:gd name="connsiteX887" fmla="*/ 4828696 w 10502838"/>
              <a:gd name="connsiteY887" fmla="*/ 5781751 h 6860376"/>
              <a:gd name="connsiteX888" fmla="*/ 4272044 w 10502838"/>
              <a:gd name="connsiteY888" fmla="*/ 5735712 h 6860376"/>
              <a:gd name="connsiteX889" fmla="*/ 4347978 w 10502838"/>
              <a:gd name="connsiteY889" fmla="*/ 5811646 h 6860376"/>
              <a:gd name="connsiteX890" fmla="*/ 4423913 w 10502838"/>
              <a:gd name="connsiteY890" fmla="*/ 5735712 h 6860376"/>
              <a:gd name="connsiteX891" fmla="*/ 4469951 w 10502838"/>
              <a:gd name="connsiteY891" fmla="*/ 5781751 h 6860376"/>
              <a:gd name="connsiteX892" fmla="*/ 4394017 w 10502838"/>
              <a:gd name="connsiteY892" fmla="*/ 5857685 h 6860376"/>
              <a:gd name="connsiteX893" fmla="*/ 4469951 w 10502838"/>
              <a:gd name="connsiteY893" fmla="*/ 5933620 h 6860376"/>
              <a:gd name="connsiteX894" fmla="*/ 4423913 w 10502838"/>
              <a:gd name="connsiteY894" fmla="*/ 5979658 h 6860376"/>
              <a:gd name="connsiteX895" fmla="*/ 4347978 w 10502838"/>
              <a:gd name="connsiteY895" fmla="*/ 5903724 h 6860376"/>
              <a:gd name="connsiteX896" fmla="*/ 4272044 w 10502838"/>
              <a:gd name="connsiteY896" fmla="*/ 5978463 h 6860376"/>
              <a:gd name="connsiteX897" fmla="*/ 4226005 w 10502838"/>
              <a:gd name="connsiteY897" fmla="*/ 5932424 h 6860376"/>
              <a:gd name="connsiteX898" fmla="*/ 4301939 w 10502838"/>
              <a:gd name="connsiteY898" fmla="*/ 5856489 h 6860376"/>
              <a:gd name="connsiteX899" fmla="*/ 4226005 w 10502838"/>
              <a:gd name="connsiteY899" fmla="*/ 5781751 h 6860376"/>
              <a:gd name="connsiteX900" fmla="*/ 3669951 w 10502838"/>
              <a:gd name="connsiteY900" fmla="*/ 5735712 h 6860376"/>
              <a:gd name="connsiteX901" fmla="*/ 3745886 w 10502838"/>
              <a:gd name="connsiteY901" fmla="*/ 5811646 h 6860376"/>
              <a:gd name="connsiteX902" fmla="*/ 3821820 w 10502838"/>
              <a:gd name="connsiteY902" fmla="*/ 5735712 h 6860376"/>
              <a:gd name="connsiteX903" fmla="*/ 3867859 w 10502838"/>
              <a:gd name="connsiteY903" fmla="*/ 5781751 h 6860376"/>
              <a:gd name="connsiteX904" fmla="*/ 3791925 w 10502838"/>
              <a:gd name="connsiteY904" fmla="*/ 5857685 h 6860376"/>
              <a:gd name="connsiteX905" fmla="*/ 3867859 w 10502838"/>
              <a:gd name="connsiteY905" fmla="*/ 5933620 h 6860376"/>
              <a:gd name="connsiteX906" fmla="*/ 3820624 w 10502838"/>
              <a:gd name="connsiteY906" fmla="*/ 5978463 h 6860376"/>
              <a:gd name="connsiteX907" fmla="*/ 3744690 w 10502838"/>
              <a:gd name="connsiteY907" fmla="*/ 5902528 h 6860376"/>
              <a:gd name="connsiteX908" fmla="*/ 3668756 w 10502838"/>
              <a:gd name="connsiteY908" fmla="*/ 5978463 h 6860376"/>
              <a:gd name="connsiteX909" fmla="*/ 3622717 w 10502838"/>
              <a:gd name="connsiteY909" fmla="*/ 5932424 h 6860376"/>
              <a:gd name="connsiteX910" fmla="*/ 3698651 w 10502838"/>
              <a:gd name="connsiteY910" fmla="*/ 5856489 h 6860376"/>
              <a:gd name="connsiteX911" fmla="*/ 3623913 w 10502838"/>
              <a:gd name="connsiteY911" fmla="*/ 5781751 h 6860376"/>
              <a:gd name="connsiteX912" fmla="*/ 3067269 w 10502838"/>
              <a:gd name="connsiteY912" fmla="*/ 5735712 h 6860376"/>
              <a:gd name="connsiteX913" fmla="*/ 3143203 w 10502838"/>
              <a:gd name="connsiteY913" fmla="*/ 5811646 h 6860376"/>
              <a:gd name="connsiteX914" fmla="*/ 3219138 w 10502838"/>
              <a:gd name="connsiteY914" fmla="*/ 5735712 h 6860376"/>
              <a:gd name="connsiteX915" fmla="*/ 3265176 w 10502838"/>
              <a:gd name="connsiteY915" fmla="*/ 5781751 h 6860376"/>
              <a:gd name="connsiteX916" fmla="*/ 3189242 w 10502838"/>
              <a:gd name="connsiteY916" fmla="*/ 5857685 h 6860376"/>
              <a:gd name="connsiteX917" fmla="*/ 3265176 w 10502838"/>
              <a:gd name="connsiteY917" fmla="*/ 5933620 h 6860376"/>
              <a:gd name="connsiteX918" fmla="*/ 3218540 w 10502838"/>
              <a:gd name="connsiteY918" fmla="*/ 5978463 h 6860376"/>
              <a:gd name="connsiteX919" fmla="*/ 3142606 w 10502838"/>
              <a:gd name="connsiteY919" fmla="*/ 5902528 h 6860376"/>
              <a:gd name="connsiteX920" fmla="*/ 3067269 w 10502838"/>
              <a:gd name="connsiteY920" fmla="*/ 5978463 h 6860376"/>
              <a:gd name="connsiteX921" fmla="*/ 3021230 w 10502838"/>
              <a:gd name="connsiteY921" fmla="*/ 5932424 h 6860376"/>
              <a:gd name="connsiteX922" fmla="*/ 3097164 w 10502838"/>
              <a:gd name="connsiteY922" fmla="*/ 5856489 h 6860376"/>
              <a:gd name="connsiteX923" fmla="*/ 3021230 w 10502838"/>
              <a:gd name="connsiteY923" fmla="*/ 5781751 h 6860376"/>
              <a:gd name="connsiteX924" fmla="*/ 2464577 w 10502838"/>
              <a:gd name="connsiteY924" fmla="*/ 5735712 h 6860376"/>
              <a:gd name="connsiteX925" fmla="*/ 2540512 w 10502838"/>
              <a:gd name="connsiteY925" fmla="*/ 5811646 h 6860376"/>
              <a:gd name="connsiteX926" fmla="*/ 2616446 w 10502838"/>
              <a:gd name="connsiteY926" fmla="*/ 5735712 h 6860376"/>
              <a:gd name="connsiteX927" fmla="*/ 2662485 w 10502838"/>
              <a:gd name="connsiteY927" fmla="*/ 5781751 h 6860376"/>
              <a:gd name="connsiteX928" fmla="*/ 2586551 w 10502838"/>
              <a:gd name="connsiteY928" fmla="*/ 5857685 h 6860376"/>
              <a:gd name="connsiteX929" fmla="*/ 2662485 w 10502838"/>
              <a:gd name="connsiteY929" fmla="*/ 5933620 h 6860376"/>
              <a:gd name="connsiteX930" fmla="*/ 2616446 w 10502838"/>
              <a:gd name="connsiteY930" fmla="*/ 5979658 h 6860376"/>
              <a:gd name="connsiteX931" fmla="*/ 2540512 w 10502838"/>
              <a:gd name="connsiteY931" fmla="*/ 5903724 h 6860376"/>
              <a:gd name="connsiteX932" fmla="*/ 2464577 w 10502838"/>
              <a:gd name="connsiteY932" fmla="*/ 5978463 h 6860376"/>
              <a:gd name="connsiteX933" fmla="*/ 2418538 w 10502838"/>
              <a:gd name="connsiteY933" fmla="*/ 5932424 h 6860376"/>
              <a:gd name="connsiteX934" fmla="*/ 2494472 w 10502838"/>
              <a:gd name="connsiteY934" fmla="*/ 5856489 h 6860376"/>
              <a:gd name="connsiteX935" fmla="*/ 2418538 w 10502838"/>
              <a:gd name="connsiteY935" fmla="*/ 5781751 h 6860376"/>
              <a:gd name="connsiteX936" fmla="*/ 1862483 w 10502838"/>
              <a:gd name="connsiteY936" fmla="*/ 5735712 h 6860376"/>
              <a:gd name="connsiteX937" fmla="*/ 1938417 w 10502838"/>
              <a:gd name="connsiteY937" fmla="*/ 5811646 h 6860376"/>
              <a:gd name="connsiteX938" fmla="*/ 2014351 w 10502838"/>
              <a:gd name="connsiteY938" fmla="*/ 5735712 h 6860376"/>
              <a:gd name="connsiteX939" fmla="*/ 2060391 w 10502838"/>
              <a:gd name="connsiteY939" fmla="*/ 5781751 h 6860376"/>
              <a:gd name="connsiteX940" fmla="*/ 1984456 w 10502838"/>
              <a:gd name="connsiteY940" fmla="*/ 5857685 h 6860376"/>
              <a:gd name="connsiteX941" fmla="*/ 2060391 w 10502838"/>
              <a:gd name="connsiteY941" fmla="*/ 5933620 h 6860376"/>
              <a:gd name="connsiteX942" fmla="*/ 2013753 w 10502838"/>
              <a:gd name="connsiteY942" fmla="*/ 5978463 h 6860376"/>
              <a:gd name="connsiteX943" fmla="*/ 1937819 w 10502838"/>
              <a:gd name="connsiteY943" fmla="*/ 5902528 h 6860376"/>
              <a:gd name="connsiteX944" fmla="*/ 1861885 w 10502838"/>
              <a:gd name="connsiteY944" fmla="*/ 5978463 h 6860376"/>
              <a:gd name="connsiteX945" fmla="*/ 1815846 w 10502838"/>
              <a:gd name="connsiteY945" fmla="*/ 5932424 h 6860376"/>
              <a:gd name="connsiteX946" fmla="*/ 1891781 w 10502838"/>
              <a:gd name="connsiteY946" fmla="*/ 5856489 h 6860376"/>
              <a:gd name="connsiteX947" fmla="*/ 1816444 w 10502838"/>
              <a:gd name="connsiteY947" fmla="*/ 5781751 h 6860376"/>
              <a:gd name="connsiteX948" fmla="*/ 1259791 w 10502838"/>
              <a:gd name="connsiteY948" fmla="*/ 5735712 h 6860376"/>
              <a:gd name="connsiteX949" fmla="*/ 1335725 w 10502838"/>
              <a:gd name="connsiteY949" fmla="*/ 5811646 h 6860376"/>
              <a:gd name="connsiteX950" fmla="*/ 1411659 w 10502838"/>
              <a:gd name="connsiteY950" fmla="*/ 5735712 h 6860376"/>
              <a:gd name="connsiteX951" fmla="*/ 1457698 w 10502838"/>
              <a:gd name="connsiteY951" fmla="*/ 5781751 h 6860376"/>
              <a:gd name="connsiteX952" fmla="*/ 1381166 w 10502838"/>
              <a:gd name="connsiteY952" fmla="*/ 5857087 h 6860376"/>
              <a:gd name="connsiteX953" fmla="*/ 1457100 w 10502838"/>
              <a:gd name="connsiteY953" fmla="*/ 5933022 h 6860376"/>
              <a:gd name="connsiteX954" fmla="*/ 1411062 w 10502838"/>
              <a:gd name="connsiteY954" fmla="*/ 5979060 h 6860376"/>
              <a:gd name="connsiteX955" fmla="*/ 1335127 w 10502838"/>
              <a:gd name="connsiteY955" fmla="*/ 5903126 h 6860376"/>
              <a:gd name="connsiteX956" fmla="*/ 1259791 w 10502838"/>
              <a:gd name="connsiteY956" fmla="*/ 5978463 h 6860376"/>
              <a:gd name="connsiteX957" fmla="*/ 1213752 w 10502838"/>
              <a:gd name="connsiteY957" fmla="*/ 5932424 h 6860376"/>
              <a:gd name="connsiteX958" fmla="*/ 1289686 w 10502838"/>
              <a:gd name="connsiteY958" fmla="*/ 5856489 h 6860376"/>
              <a:gd name="connsiteX959" fmla="*/ 1213752 w 10502838"/>
              <a:gd name="connsiteY959" fmla="*/ 5781751 h 6860376"/>
              <a:gd name="connsiteX960" fmla="*/ 657699 w 10502838"/>
              <a:gd name="connsiteY960" fmla="*/ 5735712 h 6860376"/>
              <a:gd name="connsiteX961" fmla="*/ 733632 w 10502838"/>
              <a:gd name="connsiteY961" fmla="*/ 5811646 h 6860376"/>
              <a:gd name="connsiteX962" fmla="*/ 809566 w 10502838"/>
              <a:gd name="connsiteY962" fmla="*/ 5735712 h 6860376"/>
              <a:gd name="connsiteX963" fmla="*/ 855605 w 10502838"/>
              <a:gd name="connsiteY963" fmla="*/ 5781751 h 6860376"/>
              <a:gd name="connsiteX964" fmla="*/ 779671 w 10502838"/>
              <a:gd name="connsiteY964" fmla="*/ 5857685 h 6860376"/>
              <a:gd name="connsiteX965" fmla="*/ 855605 w 10502838"/>
              <a:gd name="connsiteY965" fmla="*/ 5933620 h 6860376"/>
              <a:gd name="connsiteX966" fmla="*/ 808968 w 10502838"/>
              <a:gd name="connsiteY966" fmla="*/ 5978463 h 6860376"/>
              <a:gd name="connsiteX967" fmla="*/ 733035 w 10502838"/>
              <a:gd name="connsiteY967" fmla="*/ 5902528 h 6860376"/>
              <a:gd name="connsiteX968" fmla="*/ 657101 w 10502838"/>
              <a:gd name="connsiteY968" fmla="*/ 5978463 h 6860376"/>
              <a:gd name="connsiteX969" fmla="*/ 611061 w 10502838"/>
              <a:gd name="connsiteY969" fmla="*/ 5932424 h 6860376"/>
              <a:gd name="connsiteX970" fmla="*/ 686995 w 10502838"/>
              <a:gd name="connsiteY970" fmla="*/ 5856489 h 6860376"/>
              <a:gd name="connsiteX971" fmla="*/ 611659 w 10502838"/>
              <a:gd name="connsiteY971" fmla="*/ 5781751 h 6860376"/>
              <a:gd name="connsiteX972" fmla="*/ 55007 w 10502838"/>
              <a:gd name="connsiteY972" fmla="*/ 5735712 h 6860376"/>
              <a:gd name="connsiteX973" fmla="*/ 130941 w 10502838"/>
              <a:gd name="connsiteY973" fmla="*/ 5811646 h 6860376"/>
              <a:gd name="connsiteX974" fmla="*/ 206875 w 10502838"/>
              <a:gd name="connsiteY974" fmla="*/ 5735712 h 6860376"/>
              <a:gd name="connsiteX975" fmla="*/ 252915 w 10502838"/>
              <a:gd name="connsiteY975" fmla="*/ 5781751 h 6860376"/>
              <a:gd name="connsiteX976" fmla="*/ 176980 w 10502838"/>
              <a:gd name="connsiteY976" fmla="*/ 5857685 h 6860376"/>
              <a:gd name="connsiteX977" fmla="*/ 252915 w 10502838"/>
              <a:gd name="connsiteY977" fmla="*/ 5933620 h 6860376"/>
              <a:gd name="connsiteX978" fmla="*/ 206875 w 10502838"/>
              <a:gd name="connsiteY978" fmla="*/ 5979658 h 6860376"/>
              <a:gd name="connsiteX979" fmla="*/ 130941 w 10502838"/>
              <a:gd name="connsiteY979" fmla="*/ 5903724 h 6860376"/>
              <a:gd name="connsiteX980" fmla="*/ 55007 w 10502838"/>
              <a:gd name="connsiteY980" fmla="*/ 5978463 h 6860376"/>
              <a:gd name="connsiteX981" fmla="*/ 8969 w 10502838"/>
              <a:gd name="connsiteY981" fmla="*/ 5932424 h 6860376"/>
              <a:gd name="connsiteX982" fmla="*/ 84902 w 10502838"/>
              <a:gd name="connsiteY982" fmla="*/ 5856489 h 6860376"/>
              <a:gd name="connsiteX983" fmla="*/ 8969 w 10502838"/>
              <a:gd name="connsiteY983" fmla="*/ 5781751 h 6860376"/>
              <a:gd name="connsiteX984" fmla="*/ 10295963 w 10502838"/>
              <a:gd name="connsiteY984" fmla="*/ 5734516 h 6860376"/>
              <a:gd name="connsiteX985" fmla="*/ 10371897 w 10502838"/>
              <a:gd name="connsiteY985" fmla="*/ 5810450 h 6860376"/>
              <a:gd name="connsiteX986" fmla="*/ 10447831 w 10502838"/>
              <a:gd name="connsiteY986" fmla="*/ 5734516 h 6860376"/>
              <a:gd name="connsiteX987" fmla="*/ 10493870 w 10502838"/>
              <a:gd name="connsiteY987" fmla="*/ 5780555 h 6860376"/>
              <a:gd name="connsiteX988" fmla="*/ 10417936 w 10502838"/>
              <a:gd name="connsiteY988" fmla="*/ 5856489 h 6860376"/>
              <a:gd name="connsiteX989" fmla="*/ 10493870 w 10502838"/>
              <a:gd name="connsiteY989" fmla="*/ 5932424 h 6860376"/>
              <a:gd name="connsiteX990" fmla="*/ 10447831 w 10502838"/>
              <a:gd name="connsiteY990" fmla="*/ 5978463 h 6860376"/>
              <a:gd name="connsiteX991" fmla="*/ 10371897 w 10502838"/>
              <a:gd name="connsiteY991" fmla="*/ 5902528 h 6860376"/>
              <a:gd name="connsiteX992" fmla="*/ 10295963 w 10502838"/>
              <a:gd name="connsiteY992" fmla="*/ 5978463 h 6860376"/>
              <a:gd name="connsiteX993" fmla="*/ 10249924 w 10502838"/>
              <a:gd name="connsiteY993" fmla="*/ 5932424 h 6860376"/>
              <a:gd name="connsiteX994" fmla="*/ 10325858 w 10502838"/>
              <a:gd name="connsiteY994" fmla="*/ 5856489 h 6860376"/>
              <a:gd name="connsiteX995" fmla="*/ 10249924 w 10502838"/>
              <a:gd name="connsiteY995" fmla="*/ 5780555 h 6860376"/>
              <a:gd name="connsiteX996" fmla="*/ 9693272 w 10502838"/>
              <a:gd name="connsiteY996" fmla="*/ 5734516 h 6860376"/>
              <a:gd name="connsiteX997" fmla="*/ 9769206 w 10502838"/>
              <a:gd name="connsiteY997" fmla="*/ 5810450 h 6860376"/>
              <a:gd name="connsiteX998" fmla="*/ 9845140 w 10502838"/>
              <a:gd name="connsiteY998" fmla="*/ 5734516 h 6860376"/>
              <a:gd name="connsiteX999" fmla="*/ 9891180 w 10502838"/>
              <a:gd name="connsiteY999" fmla="*/ 5780555 h 6860376"/>
              <a:gd name="connsiteX1000" fmla="*/ 9815245 w 10502838"/>
              <a:gd name="connsiteY1000" fmla="*/ 5856489 h 6860376"/>
              <a:gd name="connsiteX1001" fmla="*/ 9891180 w 10502838"/>
              <a:gd name="connsiteY1001" fmla="*/ 5932424 h 6860376"/>
              <a:gd name="connsiteX1002" fmla="*/ 9845140 w 10502838"/>
              <a:gd name="connsiteY1002" fmla="*/ 5978463 h 6860376"/>
              <a:gd name="connsiteX1003" fmla="*/ 9769206 w 10502838"/>
              <a:gd name="connsiteY1003" fmla="*/ 5902528 h 6860376"/>
              <a:gd name="connsiteX1004" fmla="*/ 9693272 w 10502838"/>
              <a:gd name="connsiteY1004" fmla="*/ 5978463 h 6860376"/>
              <a:gd name="connsiteX1005" fmla="*/ 9647233 w 10502838"/>
              <a:gd name="connsiteY1005" fmla="*/ 5932424 h 6860376"/>
              <a:gd name="connsiteX1006" fmla="*/ 9723167 w 10502838"/>
              <a:gd name="connsiteY1006" fmla="*/ 5856489 h 6860376"/>
              <a:gd name="connsiteX1007" fmla="*/ 9647233 w 10502838"/>
              <a:gd name="connsiteY1007" fmla="*/ 5780555 h 6860376"/>
              <a:gd name="connsiteX1008" fmla="*/ 9091777 w 10502838"/>
              <a:gd name="connsiteY1008" fmla="*/ 5734516 h 6860376"/>
              <a:gd name="connsiteX1009" fmla="*/ 9167711 w 10502838"/>
              <a:gd name="connsiteY1009" fmla="*/ 5810450 h 6860376"/>
              <a:gd name="connsiteX1010" fmla="*/ 9243645 w 10502838"/>
              <a:gd name="connsiteY1010" fmla="*/ 5734516 h 6860376"/>
              <a:gd name="connsiteX1011" fmla="*/ 9289684 w 10502838"/>
              <a:gd name="connsiteY1011" fmla="*/ 5780555 h 6860376"/>
              <a:gd name="connsiteX1012" fmla="*/ 9213750 w 10502838"/>
              <a:gd name="connsiteY1012" fmla="*/ 5856489 h 6860376"/>
              <a:gd name="connsiteX1013" fmla="*/ 9289684 w 10502838"/>
              <a:gd name="connsiteY1013" fmla="*/ 5932424 h 6860376"/>
              <a:gd name="connsiteX1014" fmla="*/ 9243645 w 10502838"/>
              <a:gd name="connsiteY1014" fmla="*/ 5978463 h 6860376"/>
              <a:gd name="connsiteX1015" fmla="*/ 9167711 w 10502838"/>
              <a:gd name="connsiteY1015" fmla="*/ 5902528 h 6860376"/>
              <a:gd name="connsiteX1016" fmla="*/ 9091777 w 10502838"/>
              <a:gd name="connsiteY1016" fmla="*/ 5978463 h 6860376"/>
              <a:gd name="connsiteX1017" fmla="*/ 9045738 w 10502838"/>
              <a:gd name="connsiteY1017" fmla="*/ 5932424 h 6860376"/>
              <a:gd name="connsiteX1018" fmla="*/ 9121672 w 10502838"/>
              <a:gd name="connsiteY1018" fmla="*/ 5856489 h 6860376"/>
              <a:gd name="connsiteX1019" fmla="*/ 9045738 w 10502838"/>
              <a:gd name="connsiteY1019" fmla="*/ 5780555 h 6860376"/>
              <a:gd name="connsiteX1020" fmla="*/ 8488488 w 10502838"/>
              <a:gd name="connsiteY1020" fmla="*/ 5734516 h 6860376"/>
              <a:gd name="connsiteX1021" fmla="*/ 8564422 w 10502838"/>
              <a:gd name="connsiteY1021" fmla="*/ 5810450 h 6860376"/>
              <a:gd name="connsiteX1022" fmla="*/ 8640356 w 10502838"/>
              <a:gd name="connsiteY1022" fmla="*/ 5734516 h 6860376"/>
              <a:gd name="connsiteX1023" fmla="*/ 8686396 w 10502838"/>
              <a:gd name="connsiteY1023" fmla="*/ 5780555 h 6860376"/>
              <a:gd name="connsiteX1024" fmla="*/ 8610461 w 10502838"/>
              <a:gd name="connsiteY1024" fmla="*/ 5856489 h 6860376"/>
              <a:gd name="connsiteX1025" fmla="*/ 8686396 w 10502838"/>
              <a:gd name="connsiteY1025" fmla="*/ 5932424 h 6860376"/>
              <a:gd name="connsiteX1026" fmla="*/ 8640356 w 10502838"/>
              <a:gd name="connsiteY1026" fmla="*/ 5978463 h 6860376"/>
              <a:gd name="connsiteX1027" fmla="*/ 8564422 w 10502838"/>
              <a:gd name="connsiteY1027" fmla="*/ 5902528 h 6860376"/>
              <a:gd name="connsiteX1028" fmla="*/ 8488488 w 10502838"/>
              <a:gd name="connsiteY1028" fmla="*/ 5978463 h 6860376"/>
              <a:gd name="connsiteX1029" fmla="*/ 8442449 w 10502838"/>
              <a:gd name="connsiteY1029" fmla="*/ 5932424 h 6860376"/>
              <a:gd name="connsiteX1030" fmla="*/ 8518383 w 10502838"/>
              <a:gd name="connsiteY1030" fmla="*/ 5856489 h 6860376"/>
              <a:gd name="connsiteX1031" fmla="*/ 8442449 w 10502838"/>
              <a:gd name="connsiteY1031" fmla="*/ 5780555 h 6860376"/>
              <a:gd name="connsiteX1032" fmla="*/ 7886396 w 10502838"/>
              <a:gd name="connsiteY1032" fmla="*/ 5734516 h 6860376"/>
              <a:gd name="connsiteX1033" fmla="*/ 7962330 w 10502838"/>
              <a:gd name="connsiteY1033" fmla="*/ 5810450 h 6860376"/>
              <a:gd name="connsiteX1034" fmla="*/ 8038264 w 10502838"/>
              <a:gd name="connsiteY1034" fmla="*/ 5734516 h 6860376"/>
              <a:gd name="connsiteX1035" fmla="*/ 8084303 w 10502838"/>
              <a:gd name="connsiteY1035" fmla="*/ 5780555 h 6860376"/>
              <a:gd name="connsiteX1036" fmla="*/ 8008369 w 10502838"/>
              <a:gd name="connsiteY1036" fmla="*/ 5856489 h 6860376"/>
              <a:gd name="connsiteX1037" fmla="*/ 8084303 w 10502838"/>
              <a:gd name="connsiteY1037" fmla="*/ 5932424 h 6860376"/>
              <a:gd name="connsiteX1038" fmla="*/ 8038264 w 10502838"/>
              <a:gd name="connsiteY1038" fmla="*/ 5978463 h 6860376"/>
              <a:gd name="connsiteX1039" fmla="*/ 7962330 w 10502838"/>
              <a:gd name="connsiteY1039" fmla="*/ 5902528 h 6860376"/>
              <a:gd name="connsiteX1040" fmla="*/ 7886396 w 10502838"/>
              <a:gd name="connsiteY1040" fmla="*/ 5978463 h 6860376"/>
              <a:gd name="connsiteX1041" fmla="*/ 7840357 w 10502838"/>
              <a:gd name="connsiteY1041" fmla="*/ 5932424 h 6860376"/>
              <a:gd name="connsiteX1042" fmla="*/ 7916291 w 10502838"/>
              <a:gd name="connsiteY1042" fmla="*/ 5856489 h 6860376"/>
              <a:gd name="connsiteX1043" fmla="*/ 7840357 w 10502838"/>
              <a:gd name="connsiteY1043" fmla="*/ 5780555 h 6860376"/>
              <a:gd name="connsiteX1044" fmla="*/ 7283705 w 10502838"/>
              <a:gd name="connsiteY1044" fmla="*/ 5734516 h 6860376"/>
              <a:gd name="connsiteX1045" fmla="*/ 7359639 w 10502838"/>
              <a:gd name="connsiteY1045" fmla="*/ 5810450 h 6860376"/>
              <a:gd name="connsiteX1046" fmla="*/ 7435573 w 10502838"/>
              <a:gd name="connsiteY1046" fmla="*/ 5734516 h 6860376"/>
              <a:gd name="connsiteX1047" fmla="*/ 7481613 w 10502838"/>
              <a:gd name="connsiteY1047" fmla="*/ 5780555 h 6860376"/>
              <a:gd name="connsiteX1048" fmla="*/ 7405678 w 10502838"/>
              <a:gd name="connsiteY1048" fmla="*/ 5856489 h 6860376"/>
              <a:gd name="connsiteX1049" fmla="*/ 7481613 w 10502838"/>
              <a:gd name="connsiteY1049" fmla="*/ 5932424 h 6860376"/>
              <a:gd name="connsiteX1050" fmla="*/ 7435573 w 10502838"/>
              <a:gd name="connsiteY1050" fmla="*/ 5978463 h 6860376"/>
              <a:gd name="connsiteX1051" fmla="*/ 7359639 w 10502838"/>
              <a:gd name="connsiteY1051" fmla="*/ 5902528 h 6860376"/>
              <a:gd name="connsiteX1052" fmla="*/ 7283705 w 10502838"/>
              <a:gd name="connsiteY1052" fmla="*/ 5978463 h 6860376"/>
              <a:gd name="connsiteX1053" fmla="*/ 7237666 w 10502838"/>
              <a:gd name="connsiteY1053" fmla="*/ 5932424 h 6860376"/>
              <a:gd name="connsiteX1054" fmla="*/ 7313600 w 10502838"/>
              <a:gd name="connsiteY1054" fmla="*/ 5856489 h 6860376"/>
              <a:gd name="connsiteX1055" fmla="*/ 7237666 w 10502838"/>
              <a:gd name="connsiteY1055" fmla="*/ 5780555 h 6860376"/>
              <a:gd name="connsiteX1056" fmla="*/ 6681612 w 10502838"/>
              <a:gd name="connsiteY1056" fmla="*/ 5734516 h 6860376"/>
              <a:gd name="connsiteX1057" fmla="*/ 6757546 w 10502838"/>
              <a:gd name="connsiteY1057" fmla="*/ 5810450 h 6860376"/>
              <a:gd name="connsiteX1058" fmla="*/ 6833480 w 10502838"/>
              <a:gd name="connsiteY1058" fmla="*/ 5734516 h 6860376"/>
              <a:gd name="connsiteX1059" fmla="*/ 6879519 w 10502838"/>
              <a:gd name="connsiteY1059" fmla="*/ 5780555 h 6860376"/>
              <a:gd name="connsiteX1060" fmla="*/ 6803585 w 10502838"/>
              <a:gd name="connsiteY1060" fmla="*/ 5856489 h 6860376"/>
              <a:gd name="connsiteX1061" fmla="*/ 6879519 w 10502838"/>
              <a:gd name="connsiteY1061" fmla="*/ 5932424 h 6860376"/>
              <a:gd name="connsiteX1062" fmla="*/ 6833480 w 10502838"/>
              <a:gd name="connsiteY1062" fmla="*/ 5978463 h 6860376"/>
              <a:gd name="connsiteX1063" fmla="*/ 6757546 w 10502838"/>
              <a:gd name="connsiteY1063" fmla="*/ 5902528 h 6860376"/>
              <a:gd name="connsiteX1064" fmla="*/ 6681612 w 10502838"/>
              <a:gd name="connsiteY1064" fmla="*/ 5978463 h 6860376"/>
              <a:gd name="connsiteX1065" fmla="*/ 6635573 w 10502838"/>
              <a:gd name="connsiteY1065" fmla="*/ 5932424 h 6860376"/>
              <a:gd name="connsiteX1066" fmla="*/ 6711507 w 10502838"/>
              <a:gd name="connsiteY1066" fmla="*/ 5856489 h 6860376"/>
              <a:gd name="connsiteX1067" fmla="*/ 6635573 w 10502838"/>
              <a:gd name="connsiteY1067" fmla="*/ 5780555 h 6860376"/>
              <a:gd name="connsiteX1068" fmla="*/ 6078921 w 10502838"/>
              <a:gd name="connsiteY1068" fmla="*/ 5734516 h 6860376"/>
              <a:gd name="connsiteX1069" fmla="*/ 6154855 w 10502838"/>
              <a:gd name="connsiteY1069" fmla="*/ 5810450 h 6860376"/>
              <a:gd name="connsiteX1070" fmla="*/ 6230789 w 10502838"/>
              <a:gd name="connsiteY1070" fmla="*/ 5734516 h 6860376"/>
              <a:gd name="connsiteX1071" fmla="*/ 6276829 w 10502838"/>
              <a:gd name="connsiteY1071" fmla="*/ 5780555 h 6860376"/>
              <a:gd name="connsiteX1072" fmla="*/ 6200894 w 10502838"/>
              <a:gd name="connsiteY1072" fmla="*/ 5856489 h 6860376"/>
              <a:gd name="connsiteX1073" fmla="*/ 6276829 w 10502838"/>
              <a:gd name="connsiteY1073" fmla="*/ 5932424 h 6860376"/>
              <a:gd name="connsiteX1074" fmla="*/ 6230789 w 10502838"/>
              <a:gd name="connsiteY1074" fmla="*/ 5978463 h 6860376"/>
              <a:gd name="connsiteX1075" fmla="*/ 6154855 w 10502838"/>
              <a:gd name="connsiteY1075" fmla="*/ 5902528 h 6860376"/>
              <a:gd name="connsiteX1076" fmla="*/ 6078921 w 10502838"/>
              <a:gd name="connsiteY1076" fmla="*/ 5978463 h 6860376"/>
              <a:gd name="connsiteX1077" fmla="*/ 6032882 w 10502838"/>
              <a:gd name="connsiteY1077" fmla="*/ 5932424 h 6860376"/>
              <a:gd name="connsiteX1078" fmla="*/ 6108816 w 10502838"/>
              <a:gd name="connsiteY1078" fmla="*/ 5856489 h 6860376"/>
              <a:gd name="connsiteX1079" fmla="*/ 6032882 w 10502838"/>
              <a:gd name="connsiteY1079" fmla="*/ 5780555 h 6860376"/>
              <a:gd name="connsiteX1080" fmla="*/ 10348579 w 10502838"/>
              <a:gd name="connsiteY1080" fmla="*/ 5286085 h 6860376"/>
              <a:gd name="connsiteX1081" fmla="*/ 10395813 w 10502838"/>
              <a:gd name="connsiteY1081" fmla="*/ 5286085 h 6860376"/>
              <a:gd name="connsiteX1082" fmla="*/ 10395813 w 10502838"/>
              <a:gd name="connsiteY1082" fmla="*/ 5393111 h 6860376"/>
              <a:gd name="connsiteX1083" fmla="*/ 10502838 w 10502838"/>
              <a:gd name="connsiteY1083" fmla="*/ 5393111 h 6860376"/>
              <a:gd name="connsiteX1084" fmla="*/ 10502838 w 10502838"/>
              <a:gd name="connsiteY1084" fmla="*/ 5440345 h 6860376"/>
              <a:gd name="connsiteX1085" fmla="*/ 10395813 w 10502838"/>
              <a:gd name="connsiteY1085" fmla="*/ 5440345 h 6860376"/>
              <a:gd name="connsiteX1086" fmla="*/ 10395813 w 10502838"/>
              <a:gd name="connsiteY1086" fmla="*/ 5547371 h 6860376"/>
              <a:gd name="connsiteX1087" fmla="*/ 10348579 w 10502838"/>
              <a:gd name="connsiteY1087" fmla="*/ 5547371 h 6860376"/>
              <a:gd name="connsiteX1088" fmla="*/ 10348579 w 10502838"/>
              <a:gd name="connsiteY1088" fmla="*/ 5440345 h 6860376"/>
              <a:gd name="connsiteX1089" fmla="*/ 10241553 w 10502838"/>
              <a:gd name="connsiteY1089" fmla="*/ 5440345 h 6860376"/>
              <a:gd name="connsiteX1090" fmla="*/ 10241553 w 10502838"/>
              <a:gd name="connsiteY1090" fmla="*/ 5393111 h 6860376"/>
              <a:gd name="connsiteX1091" fmla="*/ 10348579 w 10502838"/>
              <a:gd name="connsiteY1091" fmla="*/ 5393111 h 6860376"/>
              <a:gd name="connsiteX1092" fmla="*/ 9746486 w 10502838"/>
              <a:gd name="connsiteY1092" fmla="*/ 5286085 h 6860376"/>
              <a:gd name="connsiteX1093" fmla="*/ 9793123 w 10502838"/>
              <a:gd name="connsiteY1093" fmla="*/ 5286085 h 6860376"/>
              <a:gd name="connsiteX1094" fmla="*/ 9793123 w 10502838"/>
              <a:gd name="connsiteY1094" fmla="*/ 5393111 h 6860376"/>
              <a:gd name="connsiteX1095" fmla="*/ 9900148 w 10502838"/>
              <a:gd name="connsiteY1095" fmla="*/ 5393111 h 6860376"/>
              <a:gd name="connsiteX1096" fmla="*/ 9900148 w 10502838"/>
              <a:gd name="connsiteY1096" fmla="*/ 5440345 h 6860376"/>
              <a:gd name="connsiteX1097" fmla="*/ 9793123 w 10502838"/>
              <a:gd name="connsiteY1097" fmla="*/ 5440345 h 6860376"/>
              <a:gd name="connsiteX1098" fmla="*/ 9793123 w 10502838"/>
              <a:gd name="connsiteY1098" fmla="*/ 5547371 h 6860376"/>
              <a:gd name="connsiteX1099" fmla="*/ 9746486 w 10502838"/>
              <a:gd name="connsiteY1099" fmla="*/ 5547371 h 6860376"/>
              <a:gd name="connsiteX1100" fmla="*/ 9746486 w 10502838"/>
              <a:gd name="connsiteY1100" fmla="*/ 5440345 h 6860376"/>
              <a:gd name="connsiteX1101" fmla="*/ 9639460 w 10502838"/>
              <a:gd name="connsiteY1101" fmla="*/ 5440345 h 6860376"/>
              <a:gd name="connsiteX1102" fmla="*/ 9639460 w 10502838"/>
              <a:gd name="connsiteY1102" fmla="*/ 5393111 h 6860376"/>
              <a:gd name="connsiteX1103" fmla="*/ 9746486 w 10502838"/>
              <a:gd name="connsiteY1103" fmla="*/ 5393111 h 6860376"/>
              <a:gd name="connsiteX1104" fmla="*/ 9143796 w 10502838"/>
              <a:gd name="connsiteY1104" fmla="*/ 5286085 h 6860376"/>
              <a:gd name="connsiteX1105" fmla="*/ 9191030 w 10502838"/>
              <a:gd name="connsiteY1105" fmla="*/ 5286085 h 6860376"/>
              <a:gd name="connsiteX1106" fmla="*/ 9191030 w 10502838"/>
              <a:gd name="connsiteY1106" fmla="*/ 5393111 h 6860376"/>
              <a:gd name="connsiteX1107" fmla="*/ 9298055 w 10502838"/>
              <a:gd name="connsiteY1107" fmla="*/ 5393111 h 6860376"/>
              <a:gd name="connsiteX1108" fmla="*/ 9298055 w 10502838"/>
              <a:gd name="connsiteY1108" fmla="*/ 5440345 h 6860376"/>
              <a:gd name="connsiteX1109" fmla="*/ 9191030 w 10502838"/>
              <a:gd name="connsiteY1109" fmla="*/ 5440345 h 6860376"/>
              <a:gd name="connsiteX1110" fmla="*/ 9191030 w 10502838"/>
              <a:gd name="connsiteY1110" fmla="*/ 5547371 h 6860376"/>
              <a:gd name="connsiteX1111" fmla="*/ 9143796 w 10502838"/>
              <a:gd name="connsiteY1111" fmla="*/ 5547371 h 6860376"/>
              <a:gd name="connsiteX1112" fmla="*/ 9143796 w 10502838"/>
              <a:gd name="connsiteY1112" fmla="*/ 5440345 h 6860376"/>
              <a:gd name="connsiteX1113" fmla="*/ 9036770 w 10502838"/>
              <a:gd name="connsiteY1113" fmla="*/ 5440345 h 6860376"/>
              <a:gd name="connsiteX1114" fmla="*/ 9036770 w 10502838"/>
              <a:gd name="connsiteY1114" fmla="*/ 5393111 h 6860376"/>
              <a:gd name="connsiteX1115" fmla="*/ 9143796 w 10502838"/>
              <a:gd name="connsiteY1115" fmla="*/ 5393111 h 6860376"/>
              <a:gd name="connsiteX1116" fmla="*/ 8541105 w 10502838"/>
              <a:gd name="connsiteY1116" fmla="*/ 5286085 h 6860376"/>
              <a:gd name="connsiteX1117" fmla="*/ 8588339 w 10502838"/>
              <a:gd name="connsiteY1117" fmla="*/ 5286085 h 6860376"/>
              <a:gd name="connsiteX1118" fmla="*/ 8588339 w 10502838"/>
              <a:gd name="connsiteY1118" fmla="*/ 5393111 h 6860376"/>
              <a:gd name="connsiteX1119" fmla="*/ 8695365 w 10502838"/>
              <a:gd name="connsiteY1119" fmla="*/ 5393111 h 6860376"/>
              <a:gd name="connsiteX1120" fmla="*/ 8695365 w 10502838"/>
              <a:gd name="connsiteY1120" fmla="*/ 5440345 h 6860376"/>
              <a:gd name="connsiteX1121" fmla="*/ 8588339 w 10502838"/>
              <a:gd name="connsiteY1121" fmla="*/ 5440345 h 6860376"/>
              <a:gd name="connsiteX1122" fmla="*/ 8588339 w 10502838"/>
              <a:gd name="connsiteY1122" fmla="*/ 5547371 h 6860376"/>
              <a:gd name="connsiteX1123" fmla="*/ 8541105 w 10502838"/>
              <a:gd name="connsiteY1123" fmla="*/ 5547371 h 6860376"/>
              <a:gd name="connsiteX1124" fmla="*/ 8541105 w 10502838"/>
              <a:gd name="connsiteY1124" fmla="*/ 5440345 h 6860376"/>
              <a:gd name="connsiteX1125" fmla="*/ 8434079 w 10502838"/>
              <a:gd name="connsiteY1125" fmla="*/ 5440345 h 6860376"/>
              <a:gd name="connsiteX1126" fmla="*/ 8434079 w 10502838"/>
              <a:gd name="connsiteY1126" fmla="*/ 5393111 h 6860376"/>
              <a:gd name="connsiteX1127" fmla="*/ 8541105 w 10502838"/>
              <a:gd name="connsiteY1127" fmla="*/ 5393111 h 6860376"/>
              <a:gd name="connsiteX1128" fmla="*/ 7939012 w 10502838"/>
              <a:gd name="connsiteY1128" fmla="*/ 5286085 h 6860376"/>
              <a:gd name="connsiteX1129" fmla="*/ 7985648 w 10502838"/>
              <a:gd name="connsiteY1129" fmla="*/ 5286085 h 6860376"/>
              <a:gd name="connsiteX1130" fmla="*/ 7985648 w 10502838"/>
              <a:gd name="connsiteY1130" fmla="*/ 5393111 h 6860376"/>
              <a:gd name="connsiteX1131" fmla="*/ 8092674 w 10502838"/>
              <a:gd name="connsiteY1131" fmla="*/ 5393111 h 6860376"/>
              <a:gd name="connsiteX1132" fmla="*/ 8092674 w 10502838"/>
              <a:gd name="connsiteY1132" fmla="*/ 5440345 h 6860376"/>
              <a:gd name="connsiteX1133" fmla="*/ 7985648 w 10502838"/>
              <a:gd name="connsiteY1133" fmla="*/ 5440345 h 6860376"/>
              <a:gd name="connsiteX1134" fmla="*/ 7985648 w 10502838"/>
              <a:gd name="connsiteY1134" fmla="*/ 5547371 h 6860376"/>
              <a:gd name="connsiteX1135" fmla="*/ 7939012 w 10502838"/>
              <a:gd name="connsiteY1135" fmla="*/ 5547371 h 6860376"/>
              <a:gd name="connsiteX1136" fmla="*/ 7939012 w 10502838"/>
              <a:gd name="connsiteY1136" fmla="*/ 5440345 h 6860376"/>
              <a:gd name="connsiteX1137" fmla="*/ 7831986 w 10502838"/>
              <a:gd name="connsiteY1137" fmla="*/ 5440345 h 6860376"/>
              <a:gd name="connsiteX1138" fmla="*/ 7831986 w 10502838"/>
              <a:gd name="connsiteY1138" fmla="*/ 5393111 h 6860376"/>
              <a:gd name="connsiteX1139" fmla="*/ 7939012 w 10502838"/>
              <a:gd name="connsiteY1139" fmla="*/ 5393111 h 6860376"/>
              <a:gd name="connsiteX1140" fmla="*/ 7336321 w 10502838"/>
              <a:gd name="connsiteY1140" fmla="*/ 5286085 h 6860376"/>
              <a:gd name="connsiteX1141" fmla="*/ 7383555 w 10502838"/>
              <a:gd name="connsiteY1141" fmla="*/ 5286085 h 6860376"/>
              <a:gd name="connsiteX1142" fmla="*/ 7383555 w 10502838"/>
              <a:gd name="connsiteY1142" fmla="*/ 5393111 h 6860376"/>
              <a:gd name="connsiteX1143" fmla="*/ 7490581 w 10502838"/>
              <a:gd name="connsiteY1143" fmla="*/ 5393111 h 6860376"/>
              <a:gd name="connsiteX1144" fmla="*/ 7490581 w 10502838"/>
              <a:gd name="connsiteY1144" fmla="*/ 5440345 h 6860376"/>
              <a:gd name="connsiteX1145" fmla="*/ 7383555 w 10502838"/>
              <a:gd name="connsiteY1145" fmla="*/ 5440345 h 6860376"/>
              <a:gd name="connsiteX1146" fmla="*/ 7383555 w 10502838"/>
              <a:gd name="connsiteY1146" fmla="*/ 5547371 h 6860376"/>
              <a:gd name="connsiteX1147" fmla="*/ 7336321 w 10502838"/>
              <a:gd name="connsiteY1147" fmla="*/ 5547371 h 6860376"/>
              <a:gd name="connsiteX1148" fmla="*/ 7336321 w 10502838"/>
              <a:gd name="connsiteY1148" fmla="*/ 5440345 h 6860376"/>
              <a:gd name="connsiteX1149" fmla="*/ 7229295 w 10502838"/>
              <a:gd name="connsiteY1149" fmla="*/ 5440345 h 6860376"/>
              <a:gd name="connsiteX1150" fmla="*/ 7229295 w 10502838"/>
              <a:gd name="connsiteY1150" fmla="*/ 5393111 h 6860376"/>
              <a:gd name="connsiteX1151" fmla="*/ 7336321 w 10502838"/>
              <a:gd name="connsiteY1151" fmla="*/ 5393111 h 6860376"/>
              <a:gd name="connsiteX1152" fmla="*/ 6734228 w 10502838"/>
              <a:gd name="connsiteY1152" fmla="*/ 5286085 h 6860376"/>
              <a:gd name="connsiteX1153" fmla="*/ 6780864 w 10502838"/>
              <a:gd name="connsiteY1153" fmla="*/ 5286085 h 6860376"/>
              <a:gd name="connsiteX1154" fmla="*/ 6780864 w 10502838"/>
              <a:gd name="connsiteY1154" fmla="*/ 5393111 h 6860376"/>
              <a:gd name="connsiteX1155" fmla="*/ 6887890 w 10502838"/>
              <a:gd name="connsiteY1155" fmla="*/ 5393111 h 6860376"/>
              <a:gd name="connsiteX1156" fmla="*/ 6887890 w 10502838"/>
              <a:gd name="connsiteY1156" fmla="*/ 5440345 h 6860376"/>
              <a:gd name="connsiteX1157" fmla="*/ 6780864 w 10502838"/>
              <a:gd name="connsiteY1157" fmla="*/ 5440345 h 6860376"/>
              <a:gd name="connsiteX1158" fmla="*/ 6780864 w 10502838"/>
              <a:gd name="connsiteY1158" fmla="*/ 5547371 h 6860376"/>
              <a:gd name="connsiteX1159" fmla="*/ 6734228 w 10502838"/>
              <a:gd name="connsiteY1159" fmla="*/ 5547371 h 6860376"/>
              <a:gd name="connsiteX1160" fmla="*/ 6734228 w 10502838"/>
              <a:gd name="connsiteY1160" fmla="*/ 5440345 h 6860376"/>
              <a:gd name="connsiteX1161" fmla="*/ 6627202 w 10502838"/>
              <a:gd name="connsiteY1161" fmla="*/ 5440345 h 6860376"/>
              <a:gd name="connsiteX1162" fmla="*/ 6627202 w 10502838"/>
              <a:gd name="connsiteY1162" fmla="*/ 5393111 h 6860376"/>
              <a:gd name="connsiteX1163" fmla="*/ 6734228 w 10502838"/>
              <a:gd name="connsiteY1163" fmla="*/ 5393111 h 6860376"/>
              <a:gd name="connsiteX1164" fmla="*/ 6131537 w 10502838"/>
              <a:gd name="connsiteY1164" fmla="*/ 5286085 h 6860376"/>
              <a:gd name="connsiteX1165" fmla="*/ 6178771 w 10502838"/>
              <a:gd name="connsiteY1165" fmla="*/ 5286085 h 6860376"/>
              <a:gd name="connsiteX1166" fmla="*/ 6178771 w 10502838"/>
              <a:gd name="connsiteY1166" fmla="*/ 5393111 h 6860376"/>
              <a:gd name="connsiteX1167" fmla="*/ 6285797 w 10502838"/>
              <a:gd name="connsiteY1167" fmla="*/ 5393111 h 6860376"/>
              <a:gd name="connsiteX1168" fmla="*/ 6285797 w 10502838"/>
              <a:gd name="connsiteY1168" fmla="*/ 5440345 h 6860376"/>
              <a:gd name="connsiteX1169" fmla="*/ 6178771 w 10502838"/>
              <a:gd name="connsiteY1169" fmla="*/ 5440345 h 6860376"/>
              <a:gd name="connsiteX1170" fmla="*/ 6178771 w 10502838"/>
              <a:gd name="connsiteY1170" fmla="*/ 5547371 h 6860376"/>
              <a:gd name="connsiteX1171" fmla="*/ 6131537 w 10502838"/>
              <a:gd name="connsiteY1171" fmla="*/ 5547371 h 6860376"/>
              <a:gd name="connsiteX1172" fmla="*/ 6131537 w 10502838"/>
              <a:gd name="connsiteY1172" fmla="*/ 5440345 h 6860376"/>
              <a:gd name="connsiteX1173" fmla="*/ 6024511 w 10502838"/>
              <a:gd name="connsiteY1173" fmla="*/ 5440345 h 6860376"/>
              <a:gd name="connsiteX1174" fmla="*/ 6024511 w 10502838"/>
              <a:gd name="connsiteY1174" fmla="*/ 5393111 h 6860376"/>
              <a:gd name="connsiteX1175" fmla="*/ 6131537 w 10502838"/>
              <a:gd name="connsiteY1175" fmla="*/ 5393111 h 6860376"/>
              <a:gd name="connsiteX1176" fmla="*/ 5528846 w 10502838"/>
              <a:gd name="connsiteY1176" fmla="*/ 5286085 h 6860376"/>
              <a:gd name="connsiteX1177" fmla="*/ 5576080 w 10502838"/>
              <a:gd name="connsiteY1177" fmla="*/ 5286085 h 6860376"/>
              <a:gd name="connsiteX1178" fmla="*/ 5576080 w 10502838"/>
              <a:gd name="connsiteY1178" fmla="*/ 5393111 h 6860376"/>
              <a:gd name="connsiteX1179" fmla="*/ 5683106 w 10502838"/>
              <a:gd name="connsiteY1179" fmla="*/ 5393111 h 6860376"/>
              <a:gd name="connsiteX1180" fmla="*/ 5683106 w 10502838"/>
              <a:gd name="connsiteY1180" fmla="*/ 5440345 h 6860376"/>
              <a:gd name="connsiteX1181" fmla="*/ 5576080 w 10502838"/>
              <a:gd name="connsiteY1181" fmla="*/ 5440345 h 6860376"/>
              <a:gd name="connsiteX1182" fmla="*/ 5576080 w 10502838"/>
              <a:gd name="connsiteY1182" fmla="*/ 5547371 h 6860376"/>
              <a:gd name="connsiteX1183" fmla="*/ 5528846 w 10502838"/>
              <a:gd name="connsiteY1183" fmla="*/ 5547371 h 6860376"/>
              <a:gd name="connsiteX1184" fmla="*/ 5528846 w 10502838"/>
              <a:gd name="connsiteY1184" fmla="*/ 5440345 h 6860376"/>
              <a:gd name="connsiteX1185" fmla="*/ 5421820 w 10502838"/>
              <a:gd name="connsiteY1185" fmla="*/ 5440345 h 6860376"/>
              <a:gd name="connsiteX1186" fmla="*/ 5421820 w 10502838"/>
              <a:gd name="connsiteY1186" fmla="*/ 5393111 h 6860376"/>
              <a:gd name="connsiteX1187" fmla="*/ 5528846 w 10502838"/>
              <a:gd name="connsiteY1187" fmla="*/ 5393111 h 6860376"/>
              <a:gd name="connsiteX1188" fmla="*/ 4926753 w 10502838"/>
              <a:gd name="connsiteY1188" fmla="*/ 5286085 h 6860376"/>
              <a:gd name="connsiteX1189" fmla="*/ 4973389 w 10502838"/>
              <a:gd name="connsiteY1189" fmla="*/ 5286085 h 6860376"/>
              <a:gd name="connsiteX1190" fmla="*/ 4973389 w 10502838"/>
              <a:gd name="connsiteY1190" fmla="*/ 5393111 h 6860376"/>
              <a:gd name="connsiteX1191" fmla="*/ 5080415 w 10502838"/>
              <a:gd name="connsiteY1191" fmla="*/ 5393111 h 6860376"/>
              <a:gd name="connsiteX1192" fmla="*/ 5080415 w 10502838"/>
              <a:gd name="connsiteY1192" fmla="*/ 5440345 h 6860376"/>
              <a:gd name="connsiteX1193" fmla="*/ 4973389 w 10502838"/>
              <a:gd name="connsiteY1193" fmla="*/ 5440345 h 6860376"/>
              <a:gd name="connsiteX1194" fmla="*/ 4973389 w 10502838"/>
              <a:gd name="connsiteY1194" fmla="*/ 5547371 h 6860376"/>
              <a:gd name="connsiteX1195" fmla="*/ 4926753 w 10502838"/>
              <a:gd name="connsiteY1195" fmla="*/ 5547371 h 6860376"/>
              <a:gd name="connsiteX1196" fmla="*/ 4926753 w 10502838"/>
              <a:gd name="connsiteY1196" fmla="*/ 5440345 h 6860376"/>
              <a:gd name="connsiteX1197" fmla="*/ 4819727 w 10502838"/>
              <a:gd name="connsiteY1197" fmla="*/ 5440345 h 6860376"/>
              <a:gd name="connsiteX1198" fmla="*/ 4819727 w 10502838"/>
              <a:gd name="connsiteY1198" fmla="*/ 5393111 h 6860376"/>
              <a:gd name="connsiteX1199" fmla="*/ 4926753 w 10502838"/>
              <a:gd name="connsiteY1199" fmla="*/ 5393111 h 6860376"/>
              <a:gd name="connsiteX1200" fmla="*/ 4324063 w 10502838"/>
              <a:gd name="connsiteY1200" fmla="*/ 5286085 h 6860376"/>
              <a:gd name="connsiteX1201" fmla="*/ 4371297 w 10502838"/>
              <a:gd name="connsiteY1201" fmla="*/ 5286085 h 6860376"/>
              <a:gd name="connsiteX1202" fmla="*/ 4371297 w 10502838"/>
              <a:gd name="connsiteY1202" fmla="*/ 5393111 h 6860376"/>
              <a:gd name="connsiteX1203" fmla="*/ 4478323 w 10502838"/>
              <a:gd name="connsiteY1203" fmla="*/ 5393111 h 6860376"/>
              <a:gd name="connsiteX1204" fmla="*/ 4478323 w 10502838"/>
              <a:gd name="connsiteY1204" fmla="*/ 5440345 h 6860376"/>
              <a:gd name="connsiteX1205" fmla="*/ 4371297 w 10502838"/>
              <a:gd name="connsiteY1205" fmla="*/ 5440345 h 6860376"/>
              <a:gd name="connsiteX1206" fmla="*/ 4371297 w 10502838"/>
              <a:gd name="connsiteY1206" fmla="*/ 5547371 h 6860376"/>
              <a:gd name="connsiteX1207" fmla="*/ 4324063 w 10502838"/>
              <a:gd name="connsiteY1207" fmla="*/ 5547371 h 6860376"/>
              <a:gd name="connsiteX1208" fmla="*/ 4324063 w 10502838"/>
              <a:gd name="connsiteY1208" fmla="*/ 5440345 h 6860376"/>
              <a:gd name="connsiteX1209" fmla="*/ 4217037 w 10502838"/>
              <a:gd name="connsiteY1209" fmla="*/ 5440345 h 6860376"/>
              <a:gd name="connsiteX1210" fmla="*/ 4217037 w 10502838"/>
              <a:gd name="connsiteY1210" fmla="*/ 5393111 h 6860376"/>
              <a:gd name="connsiteX1211" fmla="*/ 4324063 w 10502838"/>
              <a:gd name="connsiteY1211" fmla="*/ 5393111 h 6860376"/>
              <a:gd name="connsiteX1212" fmla="*/ 3721970 w 10502838"/>
              <a:gd name="connsiteY1212" fmla="*/ 5286085 h 6860376"/>
              <a:gd name="connsiteX1213" fmla="*/ 3768606 w 10502838"/>
              <a:gd name="connsiteY1213" fmla="*/ 5286085 h 6860376"/>
              <a:gd name="connsiteX1214" fmla="*/ 3768606 w 10502838"/>
              <a:gd name="connsiteY1214" fmla="*/ 5393111 h 6860376"/>
              <a:gd name="connsiteX1215" fmla="*/ 3875632 w 10502838"/>
              <a:gd name="connsiteY1215" fmla="*/ 5393111 h 6860376"/>
              <a:gd name="connsiteX1216" fmla="*/ 3875632 w 10502838"/>
              <a:gd name="connsiteY1216" fmla="*/ 5440345 h 6860376"/>
              <a:gd name="connsiteX1217" fmla="*/ 3768606 w 10502838"/>
              <a:gd name="connsiteY1217" fmla="*/ 5440345 h 6860376"/>
              <a:gd name="connsiteX1218" fmla="*/ 3768606 w 10502838"/>
              <a:gd name="connsiteY1218" fmla="*/ 5547371 h 6860376"/>
              <a:gd name="connsiteX1219" fmla="*/ 3721970 w 10502838"/>
              <a:gd name="connsiteY1219" fmla="*/ 5547371 h 6860376"/>
              <a:gd name="connsiteX1220" fmla="*/ 3721970 w 10502838"/>
              <a:gd name="connsiteY1220" fmla="*/ 5440345 h 6860376"/>
              <a:gd name="connsiteX1221" fmla="*/ 3614944 w 10502838"/>
              <a:gd name="connsiteY1221" fmla="*/ 5440345 h 6860376"/>
              <a:gd name="connsiteX1222" fmla="*/ 3614944 w 10502838"/>
              <a:gd name="connsiteY1222" fmla="*/ 5393111 h 6860376"/>
              <a:gd name="connsiteX1223" fmla="*/ 3721970 w 10502838"/>
              <a:gd name="connsiteY1223" fmla="*/ 5393111 h 6860376"/>
              <a:gd name="connsiteX1224" fmla="*/ 3119294 w 10502838"/>
              <a:gd name="connsiteY1224" fmla="*/ 5286085 h 6860376"/>
              <a:gd name="connsiteX1225" fmla="*/ 3166528 w 10502838"/>
              <a:gd name="connsiteY1225" fmla="*/ 5286085 h 6860376"/>
              <a:gd name="connsiteX1226" fmla="*/ 3166528 w 10502838"/>
              <a:gd name="connsiteY1226" fmla="*/ 5393111 h 6860376"/>
              <a:gd name="connsiteX1227" fmla="*/ 3273554 w 10502838"/>
              <a:gd name="connsiteY1227" fmla="*/ 5393111 h 6860376"/>
              <a:gd name="connsiteX1228" fmla="*/ 3273554 w 10502838"/>
              <a:gd name="connsiteY1228" fmla="*/ 5440345 h 6860376"/>
              <a:gd name="connsiteX1229" fmla="*/ 3166528 w 10502838"/>
              <a:gd name="connsiteY1229" fmla="*/ 5440345 h 6860376"/>
              <a:gd name="connsiteX1230" fmla="*/ 3166528 w 10502838"/>
              <a:gd name="connsiteY1230" fmla="*/ 5547371 h 6860376"/>
              <a:gd name="connsiteX1231" fmla="*/ 3119294 w 10502838"/>
              <a:gd name="connsiteY1231" fmla="*/ 5547371 h 6860376"/>
              <a:gd name="connsiteX1232" fmla="*/ 3119294 w 10502838"/>
              <a:gd name="connsiteY1232" fmla="*/ 5440345 h 6860376"/>
              <a:gd name="connsiteX1233" fmla="*/ 3012267 w 10502838"/>
              <a:gd name="connsiteY1233" fmla="*/ 5440345 h 6860376"/>
              <a:gd name="connsiteX1234" fmla="*/ 3012267 w 10502838"/>
              <a:gd name="connsiteY1234" fmla="*/ 5393111 h 6860376"/>
              <a:gd name="connsiteX1235" fmla="*/ 3119294 w 10502838"/>
              <a:gd name="connsiteY1235" fmla="*/ 5393111 h 6860376"/>
              <a:gd name="connsiteX1236" fmla="*/ 2516600 w 10502838"/>
              <a:gd name="connsiteY1236" fmla="*/ 5286085 h 6860376"/>
              <a:gd name="connsiteX1237" fmla="*/ 2563835 w 10502838"/>
              <a:gd name="connsiteY1237" fmla="*/ 5286085 h 6860376"/>
              <a:gd name="connsiteX1238" fmla="*/ 2563835 w 10502838"/>
              <a:gd name="connsiteY1238" fmla="*/ 5393111 h 6860376"/>
              <a:gd name="connsiteX1239" fmla="*/ 2670861 w 10502838"/>
              <a:gd name="connsiteY1239" fmla="*/ 5393111 h 6860376"/>
              <a:gd name="connsiteX1240" fmla="*/ 2670861 w 10502838"/>
              <a:gd name="connsiteY1240" fmla="*/ 5440345 h 6860376"/>
              <a:gd name="connsiteX1241" fmla="*/ 2563835 w 10502838"/>
              <a:gd name="connsiteY1241" fmla="*/ 5440345 h 6860376"/>
              <a:gd name="connsiteX1242" fmla="*/ 2563835 w 10502838"/>
              <a:gd name="connsiteY1242" fmla="*/ 5547371 h 6860376"/>
              <a:gd name="connsiteX1243" fmla="*/ 2516600 w 10502838"/>
              <a:gd name="connsiteY1243" fmla="*/ 5547371 h 6860376"/>
              <a:gd name="connsiteX1244" fmla="*/ 2516600 w 10502838"/>
              <a:gd name="connsiteY1244" fmla="*/ 5440345 h 6860376"/>
              <a:gd name="connsiteX1245" fmla="*/ 2409574 w 10502838"/>
              <a:gd name="connsiteY1245" fmla="*/ 5440345 h 6860376"/>
              <a:gd name="connsiteX1246" fmla="*/ 2409574 w 10502838"/>
              <a:gd name="connsiteY1246" fmla="*/ 5393111 h 6860376"/>
              <a:gd name="connsiteX1247" fmla="*/ 2516600 w 10502838"/>
              <a:gd name="connsiteY1247" fmla="*/ 5393111 h 6860376"/>
              <a:gd name="connsiteX1248" fmla="*/ 1914506 w 10502838"/>
              <a:gd name="connsiteY1248" fmla="*/ 5286085 h 6860376"/>
              <a:gd name="connsiteX1249" fmla="*/ 1961142 w 10502838"/>
              <a:gd name="connsiteY1249" fmla="*/ 5286085 h 6860376"/>
              <a:gd name="connsiteX1250" fmla="*/ 1961142 w 10502838"/>
              <a:gd name="connsiteY1250" fmla="*/ 5393111 h 6860376"/>
              <a:gd name="connsiteX1251" fmla="*/ 2068168 w 10502838"/>
              <a:gd name="connsiteY1251" fmla="*/ 5393111 h 6860376"/>
              <a:gd name="connsiteX1252" fmla="*/ 2068168 w 10502838"/>
              <a:gd name="connsiteY1252" fmla="*/ 5440345 h 6860376"/>
              <a:gd name="connsiteX1253" fmla="*/ 1961142 w 10502838"/>
              <a:gd name="connsiteY1253" fmla="*/ 5440345 h 6860376"/>
              <a:gd name="connsiteX1254" fmla="*/ 1961142 w 10502838"/>
              <a:gd name="connsiteY1254" fmla="*/ 5547371 h 6860376"/>
              <a:gd name="connsiteX1255" fmla="*/ 1914506 w 10502838"/>
              <a:gd name="connsiteY1255" fmla="*/ 5547371 h 6860376"/>
              <a:gd name="connsiteX1256" fmla="*/ 1914506 w 10502838"/>
              <a:gd name="connsiteY1256" fmla="*/ 5440345 h 6860376"/>
              <a:gd name="connsiteX1257" fmla="*/ 1807479 w 10502838"/>
              <a:gd name="connsiteY1257" fmla="*/ 5440345 h 6860376"/>
              <a:gd name="connsiteX1258" fmla="*/ 1807479 w 10502838"/>
              <a:gd name="connsiteY1258" fmla="*/ 5393111 h 6860376"/>
              <a:gd name="connsiteX1259" fmla="*/ 1914506 w 10502838"/>
              <a:gd name="connsiteY1259" fmla="*/ 5393111 h 6860376"/>
              <a:gd name="connsiteX1260" fmla="*/ 1311811 w 10502838"/>
              <a:gd name="connsiteY1260" fmla="*/ 5286085 h 6860376"/>
              <a:gd name="connsiteX1261" fmla="*/ 1359047 w 10502838"/>
              <a:gd name="connsiteY1261" fmla="*/ 5286085 h 6860376"/>
              <a:gd name="connsiteX1262" fmla="*/ 1359047 w 10502838"/>
              <a:gd name="connsiteY1262" fmla="*/ 5393111 h 6860376"/>
              <a:gd name="connsiteX1263" fmla="*/ 1466074 w 10502838"/>
              <a:gd name="connsiteY1263" fmla="*/ 5393111 h 6860376"/>
              <a:gd name="connsiteX1264" fmla="*/ 1466074 w 10502838"/>
              <a:gd name="connsiteY1264" fmla="*/ 5440345 h 6860376"/>
              <a:gd name="connsiteX1265" fmla="*/ 1359047 w 10502838"/>
              <a:gd name="connsiteY1265" fmla="*/ 5440345 h 6860376"/>
              <a:gd name="connsiteX1266" fmla="*/ 1359047 w 10502838"/>
              <a:gd name="connsiteY1266" fmla="*/ 5547371 h 6860376"/>
              <a:gd name="connsiteX1267" fmla="*/ 1311811 w 10502838"/>
              <a:gd name="connsiteY1267" fmla="*/ 5547371 h 6860376"/>
              <a:gd name="connsiteX1268" fmla="*/ 1311811 w 10502838"/>
              <a:gd name="connsiteY1268" fmla="*/ 5440345 h 6860376"/>
              <a:gd name="connsiteX1269" fmla="*/ 1204788 w 10502838"/>
              <a:gd name="connsiteY1269" fmla="*/ 5440345 h 6860376"/>
              <a:gd name="connsiteX1270" fmla="*/ 1204788 w 10502838"/>
              <a:gd name="connsiteY1270" fmla="*/ 5393111 h 6860376"/>
              <a:gd name="connsiteX1271" fmla="*/ 1311811 w 10502838"/>
              <a:gd name="connsiteY1271" fmla="*/ 5393111 h 6860376"/>
              <a:gd name="connsiteX1272" fmla="*/ 709721 w 10502838"/>
              <a:gd name="connsiteY1272" fmla="*/ 5286085 h 6860376"/>
              <a:gd name="connsiteX1273" fmla="*/ 756357 w 10502838"/>
              <a:gd name="connsiteY1273" fmla="*/ 5286085 h 6860376"/>
              <a:gd name="connsiteX1274" fmla="*/ 756357 w 10502838"/>
              <a:gd name="connsiteY1274" fmla="*/ 5393111 h 6860376"/>
              <a:gd name="connsiteX1275" fmla="*/ 863383 w 10502838"/>
              <a:gd name="connsiteY1275" fmla="*/ 5393111 h 6860376"/>
              <a:gd name="connsiteX1276" fmla="*/ 863383 w 10502838"/>
              <a:gd name="connsiteY1276" fmla="*/ 5440345 h 6860376"/>
              <a:gd name="connsiteX1277" fmla="*/ 756357 w 10502838"/>
              <a:gd name="connsiteY1277" fmla="*/ 5440345 h 6860376"/>
              <a:gd name="connsiteX1278" fmla="*/ 756357 w 10502838"/>
              <a:gd name="connsiteY1278" fmla="*/ 5547371 h 6860376"/>
              <a:gd name="connsiteX1279" fmla="*/ 709721 w 10502838"/>
              <a:gd name="connsiteY1279" fmla="*/ 5547371 h 6860376"/>
              <a:gd name="connsiteX1280" fmla="*/ 709721 w 10502838"/>
              <a:gd name="connsiteY1280" fmla="*/ 5440345 h 6860376"/>
              <a:gd name="connsiteX1281" fmla="*/ 602695 w 10502838"/>
              <a:gd name="connsiteY1281" fmla="*/ 5440345 h 6860376"/>
              <a:gd name="connsiteX1282" fmla="*/ 602695 w 10502838"/>
              <a:gd name="connsiteY1282" fmla="*/ 5393111 h 6860376"/>
              <a:gd name="connsiteX1283" fmla="*/ 709721 w 10502838"/>
              <a:gd name="connsiteY1283" fmla="*/ 5393111 h 6860376"/>
              <a:gd name="connsiteX1284" fmla="*/ 107030 w 10502838"/>
              <a:gd name="connsiteY1284" fmla="*/ 5286085 h 6860376"/>
              <a:gd name="connsiteX1285" fmla="*/ 154265 w 10502838"/>
              <a:gd name="connsiteY1285" fmla="*/ 5286085 h 6860376"/>
              <a:gd name="connsiteX1286" fmla="*/ 154265 w 10502838"/>
              <a:gd name="connsiteY1286" fmla="*/ 5393111 h 6860376"/>
              <a:gd name="connsiteX1287" fmla="*/ 261291 w 10502838"/>
              <a:gd name="connsiteY1287" fmla="*/ 5393111 h 6860376"/>
              <a:gd name="connsiteX1288" fmla="*/ 261291 w 10502838"/>
              <a:gd name="connsiteY1288" fmla="*/ 5440345 h 6860376"/>
              <a:gd name="connsiteX1289" fmla="*/ 154265 w 10502838"/>
              <a:gd name="connsiteY1289" fmla="*/ 5440345 h 6860376"/>
              <a:gd name="connsiteX1290" fmla="*/ 154265 w 10502838"/>
              <a:gd name="connsiteY1290" fmla="*/ 5547371 h 6860376"/>
              <a:gd name="connsiteX1291" fmla="*/ 107030 w 10502838"/>
              <a:gd name="connsiteY1291" fmla="*/ 5547371 h 6860376"/>
              <a:gd name="connsiteX1292" fmla="*/ 107030 w 10502838"/>
              <a:gd name="connsiteY1292" fmla="*/ 5440345 h 6860376"/>
              <a:gd name="connsiteX1293" fmla="*/ 6 w 10502838"/>
              <a:gd name="connsiteY1293" fmla="*/ 5440345 h 6860376"/>
              <a:gd name="connsiteX1294" fmla="*/ 6 w 10502838"/>
              <a:gd name="connsiteY1294" fmla="*/ 5393111 h 6860376"/>
              <a:gd name="connsiteX1295" fmla="*/ 107030 w 10502838"/>
              <a:gd name="connsiteY1295" fmla="*/ 5393111 h 6860376"/>
              <a:gd name="connsiteX1296" fmla="*/ 10295963 w 10502838"/>
              <a:gd name="connsiteY1296" fmla="*/ 4880106 h 6860376"/>
              <a:gd name="connsiteX1297" fmla="*/ 10275634 w 10502838"/>
              <a:gd name="connsiteY1297" fmla="*/ 4900435 h 6860376"/>
              <a:gd name="connsiteX1298" fmla="*/ 10351568 w 10502838"/>
              <a:gd name="connsiteY1298" fmla="*/ 4976369 h 6860376"/>
              <a:gd name="connsiteX1299" fmla="*/ 10275634 w 10502838"/>
              <a:gd name="connsiteY1299" fmla="*/ 5052303 h 6860376"/>
              <a:gd name="connsiteX1300" fmla="*/ 10295963 w 10502838"/>
              <a:gd name="connsiteY1300" fmla="*/ 5072632 h 6860376"/>
              <a:gd name="connsiteX1301" fmla="*/ 10371897 w 10502838"/>
              <a:gd name="connsiteY1301" fmla="*/ 4996698 h 6860376"/>
              <a:gd name="connsiteX1302" fmla="*/ 10447831 w 10502838"/>
              <a:gd name="connsiteY1302" fmla="*/ 5072632 h 6860376"/>
              <a:gd name="connsiteX1303" fmla="*/ 10468160 w 10502838"/>
              <a:gd name="connsiteY1303" fmla="*/ 5052303 h 6860376"/>
              <a:gd name="connsiteX1304" fmla="*/ 10392226 w 10502838"/>
              <a:gd name="connsiteY1304" fmla="*/ 4976369 h 6860376"/>
              <a:gd name="connsiteX1305" fmla="*/ 10468160 w 10502838"/>
              <a:gd name="connsiteY1305" fmla="*/ 4900435 h 6860376"/>
              <a:gd name="connsiteX1306" fmla="*/ 10447831 w 10502838"/>
              <a:gd name="connsiteY1306" fmla="*/ 4880106 h 6860376"/>
              <a:gd name="connsiteX1307" fmla="*/ 10371897 w 10502838"/>
              <a:gd name="connsiteY1307" fmla="*/ 4956040 h 6860376"/>
              <a:gd name="connsiteX1308" fmla="*/ 9693870 w 10502838"/>
              <a:gd name="connsiteY1308" fmla="*/ 4880106 h 6860376"/>
              <a:gd name="connsiteX1309" fmla="*/ 9673541 w 10502838"/>
              <a:gd name="connsiteY1309" fmla="*/ 4900435 h 6860376"/>
              <a:gd name="connsiteX1310" fmla="*/ 9749475 w 10502838"/>
              <a:gd name="connsiteY1310" fmla="*/ 4976369 h 6860376"/>
              <a:gd name="connsiteX1311" fmla="*/ 9673541 w 10502838"/>
              <a:gd name="connsiteY1311" fmla="*/ 5052303 h 6860376"/>
              <a:gd name="connsiteX1312" fmla="*/ 9693870 w 10502838"/>
              <a:gd name="connsiteY1312" fmla="*/ 5072632 h 6860376"/>
              <a:gd name="connsiteX1313" fmla="*/ 9769804 w 10502838"/>
              <a:gd name="connsiteY1313" fmla="*/ 4996698 h 6860376"/>
              <a:gd name="connsiteX1314" fmla="*/ 9845738 w 10502838"/>
              <a:gd name="connsiteY1314" fmla="*/ 5072632 h 6860376"/>
              <a:gd name="connsiteX1315" fmla="*/ 9866067 w 10502838"/>
              <a:gd name="connsiteY1315" fmla="*/ 5052303 h 6860376"/>
              <a:gd name="connsiteX1316" fmla="*/ 9790133 w 10502838"/>
              <a:gd name="connsiteY1316" fmla="*/ 4976369 h 6860376"/>
              <a:gd name="connsiteX1317" fmla="*/ 9866067 w 10502838"/>
              <a:gd name="connsiteY1317" fmla="*/ 4900435 h 6860376"/>
              <a:gd name="connsiteX1318" fmla="*/ 9845738 w 10502838"/>
              <a:gd name="connsiteY1318" fmla="*/ 4880106 h 6860376"/>
              <a:gd name="connsiteX1319" fmla="*/ 9769804 w 10502838"/>
              <a:gd name="connsiteY1319" fmla="*/ 4956040 h 6860376"/>
              <a:gd name="connsiteX1320" fmla="*/ 9091179 w 10502838"/>
              <a:gd name="connsiteY1320" fmla="*/ 4880106 h 6860376"/>
              <a:gd name="connsiteX1321" fmla="*/ 9070850 w 10502838"/>
              <a:gd name="connsiteY1321" fmla="*/ 4900435 h 6860376"/>
              <a:gd name="connsiteX1322" fmla="*/ 9146785 w 10502838"/>
              <a:gd name="connsiteY1322" fmla="*/ 4976369 h 6860376"/>
              <a:gd name="connsiteX1323" fmla="*/ 9070850 w 10502838"/>
              <a:gd name="connsiteY1323" fmla="*/ 5052303 h 6860376"/>
              <a:gd name="connsiteX1324" fmla="*/ 9091179 w 10502838"/>
              <a:gd name="connsiteY1324" fmla="*/ 5072632 h 6860376"/>
              <a:gd name="connsiteX1325" fmla="*/ 9167113 w 10502838"/>
              <a:gd name="connsiteY1325" fmla="*/ 4996698 h 6860376"/>
              <a:gd name="connsiteX1326" fmla="*/ 9243048 w 10502838"/>
              <a:gd name="connsiteY1326" fmla="*/ 5072632 h 6860376"/>
              <a:gd name="connsiteX1327" fmla="*/ 9263377 w 10502838"/>
              <a:gd name="connsiteY1327" fmla="*/ 5052303 h 6860376"/>
              <a:gd name="connsiteX1328" fmla="*/ 9187442 w 10502838"/>
              <a:gd name="connsiteY1328" fmla="*/ 4976369 h 6860376"/>
              <a:gd name="connsiteX1329" fmla="*/ 9263377 w 10502838"/>
              <a:gd name="connsiteY1329" fmla="*/ 4900435 h 6860376"/>
              <a:gd name="connsiteX1330" fmla="*/ 9243048 w 10502838"/>
              <a:gd name="connsiteY1330" fmla="*/ 4880106 h 6860376"/>
              <a:gd name="connsiteX1331" fmla="*/ 9167113 w 10502838"/>
              <a:gd name="connsiteY1331" fmla="*/ 4956040 h 6860376"/>
              <a:gd name="connsiteX1332" fmla="*/ 7886396 w 10502838"/>
              <a:gd name="connsiteY1332" fmla="*/ 4880106 h 6860376"/>
              <a:gd name="connsiteX1333" fmla="*/ 7866067 w 10502838"/>
              <a:gd name="connsiteY1333" fmla="*/ 4900435 h 6860376"/>
              <a:gd name="connsiteX1334" fmla="*/ 7942001 w 10502838"/>
              <a:gd name="connsiteY1334" fmla="*/ 4976369 h 6860376"/>
              <a:gd name="connsiteX1335" fmla="*/ 7866067 w 10502838"/>
              <a:gd name="connsiteY1335" fmla="*/ 5052303 h 6860376"/>
              <a:gd name="connsiteX1336" fmla="*/ 7886396 w 10502838"/>
              <a:gd name="connsiteY1336" fmla="*/ 5072632 h 6860376"/>
              <a:gd name="connsiteX1337" fmla="*/ 7962330 w 10502838"/>
              <a:gd name="connsiteY1337" fmla="*/ 4996698 h 6860376"/>
              <a:gd name="connsiteX1338" fmla="*/ 8038264 w 10502838"/>
              <a:gd name="connsiteY1338" fmla="*/ 5072632 h 6860376"/>
              <a:gd name="connsiteX1339" fmla="*/ 8058593 w 10502838"/>
              <a:gd name="connsiteY1339" fmla="*/ 5052303 h 6860376"/>
              <a:gd name="connsiteX1340" fmla="*/ 7982659 w 10502838"/>
              <a:gd name="connsiteY1340" fmla="*/ 4976369 h 6860376"/>
              <a:gd name="connsiteX1341" fmla="*/ 8058593 w 10502838"/>
              <a:gd name="connsiteY1341" fmla="*/ 4900435 h 6860376"/>
              <a:gd name="connsiteX1342" fmla="*/ 8038264 w 10502838"/>
              <a:gd name="connsiteY1342" fmla="*/ 4880106 h 6860376"/>
              <a:gd name="connsiteX1343" fmla="*/ 7962330 w 10502838"/>
              <a:gd name="connsiteY1343" fmla="*/ 4956040 h 6860376"/>
              <a:gd name="connsiteX1344" fmla="*/ 7283705 w 10502838"/>
              <a:gd name="connsiteY1344" fmla="*/ 4880106 h 6860376"/>
              <a:gd name="connsiteX1345" fmla="*/ 7263376 w 10502838"/>
              <a:gd name="connsiteY1345" fmla="*/ 4900435 h 6860376"/>
              <a:gd name="connsiteX1346" fmla="*/ 7339310 w 10502838"/>
              <a:gd name="connsiteY1346" fmla="*/ 4976369 h 6860376"/>
              <a:gd name="connsiteX1347" fmla="*/ 7263376 w 10502838"/>
              <a:gd name="connsiteY1347" fmla="*/ 5052303 h 6860376"/>
              <a:gd name="connsiteX1348" fmla="*/ 7283705 w 10502838"/>
              <a:gd name="connsiteY1348" fmla="*/ 5072632 h 6860376"/>
              <a:gd name="connsiteX1349" fmla="*/ 7359639 w 10502838"/>
              <a:gd name="connsiteY1349" fmla="*/ 4996698 h 6860376"/>
              <a:gd name="connsiteX1350" fmla="*/ 7435573 w 10502838"/>
              <a:gd name="connsiteY1350" fmla="*/ 5072632 h 6860376"/>
              <a:gd name="connsiteX1351" fmla="*/ 7455902 w 10502838"/>
              <a:gd name="connsiteY1351" fmla="*/ 5052303 h 6860376"/>
              <a:gd name="connsiteX1352" fmla="*/ 7379968 w 10502838"/>
              <a:gd name="connsiteY1352" fmla="*/ 4976369 h 6860376"/>
              <a:gd name="connsiteX1353" fmla="*/ 7455902 w 10502838"/>
              <a:gd name="connsiteY1353" fmla="*/ 4900435 h 6860376"/>
              <a:gd name="connsiteX1354" fmla="*/ 7435573 w 10502838"/>
              <a:gd name="connsiteY1354" fmla="*/ 4880106 h 6860376"/>
              <a:gd name="connsiteX1355" fmla="*/ 7359639 w 10502838"/>
              <a:gd name="connsiteY1355" fmla="*/ 4956040 h 6860376"/>
              <a:gd name="connsiteX1356" fmla="*/ 6681612 w 10502838"/>
              <a:gd name="connsiteY1356" fmla="*/ 4880106 h 6860376"/>
              <a:gd name="connsiteX1357" fmla="*/ 6661283 w 10502838"/>
              <a:gd name="connsiteY1357" fmla="*/ 4900435 h 6860376"/>
              <a:gd name="connsiteX1358" fmla="*/ 6737217 w 10502838"/>
              <a:gd name="connsiteY1358" fmla="*/ 4976369 h 6860376"/>
              <a:gd name="connsiteX1359" fmla="*/ 6661283 w 10502838"/>
              <a:gd name="connsiteY1359" fmla="*/ 5052303 h 6860376"/>
              <a:gd name="connsiteX1360" fmla="*/ 6681612 w 10502838"/>
              <a:gd name="connsiteY1360" fmla="*/ 5072632 h 6860376"/>
              <a:gd name="connsiteX1361" fmla="*/ 6757546 w 10502838"/>
              <a:gd name="connsiteY1361" fmla="*/ 4996698 h 6860376"/>
              <a:gd name="connsiteX1362" fmla="*/ 6833480 w 10502838"/>
              <a:gd name="connsiteY1362" fmla="*/ 5072632 h 6860376"/>
              <a:gd name="connsiteX1363" fmla="*/ 6853809 w 10502838"/>
              <a:gd name="connsiteY1363" fmla="*/ 5052303 h 6860376"/>
              <a:gd name="connsiteX1364" fmla="*/ 6777875 w 10502838"/>
              <a:gd name="connsiteY1364" fmla="*/ 4976369 h 6860376"/>
              <a:gd name="connsiteX1365" fmla="*/ 6853809 w 10502838"/>
              <a:gd name="connsiteY1365" fmla="*/ 4900435 h 6860376"/>
              <a:gd name="connsiteX1366" fmla="*/ 6833480 w 10502838"/>
              <a:gd name="connsiteY1366" fmla="*/ 4880106 h 6860376"/>
              <a:gd name="connsiteX1367" fmla="*/ 6757546 w 10502838"/>
              <a:gd name="connsiteY1367" fmla="*/ 4956040 h 6860376"/>
              <a:gd name="connsiteX1368" fmla="*/ 5476828 w 10502838"/>
              <a:gd name="connsiteY1368" fmla="*/ 4880106 h 6860376"/>
              <a:gd name="connsiteX1369" fmla="*/ 5456499 w 10502838"/>
              <a:gd name="connsiteY1369" fmla="*/ 4900435 h 6860376"/>
              <a:gd name="connsiteX1370" fmla="*/ 5532433 w 10502838"/>
              <a:gd name="connsiteY1370" fmla="*/ 4976369 h 6860376"/>
              <a:gd name="connsiteX1371" fmla="*/ 5456499 w 10502838"/>
              <a:gd name="connsiteY1371" fmla="*/ 5052303 h 6860376"/>
              <a:gd name="connsiteX1372" fmla="*/ 5476828 w 10502838"/>
              <a:gd name="connsiteY1372" fmla="*/ 5072632 h 6860376"/>
              <a:gd name="connsiteX1373" fmla="*/ 5552762 w 10502838"/>
              <a:gd name="connsiteY1373" fmla="*/ 4996698 h 6860376"/>
              <a:gd name="connsiteX1374" fmla="*/ 5628697 w 10502838"/>
              <a:gd name="connsiteY1374" fmla="*/ 5072632 h 6860376"/>
              <a:gd name="connsiteX1375" fmla="*/ 5649025 w 10502838"/>
              <a:gd name="connsiteY1375" fmla="*/ 5052303 h 6860376"/>
              <a:gd name="connsiteX1376" fmla="*/ 5573091 w 10502838"/>
              <a:gd name="connsiteY1376" fmla="*/ 4976369 h 6860376"/>
              <a:gd name="connsiteX1377" fmla="*/ 5649025 w 10502838"/>
              <a:gd name="connsiteY1377" fmla="*/ 4900435 h 6860376"/>
              <a:gd name="connsiteX1378" fmla="*/ 5628697 w 10502838"/>
              <a:gd name="connsiteY1378" fmla="*/ 4880106 h 6860376"/>
              <a:gd name="connsiteX1379" fmla="*/ 5552762 w 10502838"/>
              <a:gd name="connsiteY1379" fmla="*/ 4956040 h 6860376"/>
              <a:gd name="connsiteX1380" fmla="*/ 4874137 w 10502838"/>
              <a:gd name="connsiteY1380" fmla="*/ 4880106 h 6860376"/>
              <a:gd name="connsiteX1381" fmla="*/ 4853808 w 10502838"/>
              <a:gd name="connsiteY1381" fmla="*/ 4900435 h 6860376"/>
              <a:gd name="connsiteX1382" fmla="*/ 4929742 w 10502838"/>
              <a:gd name="connsiteY1382" fmla="*/ 4976369 h 6860376"/>
              <a:gd name="connsiteX1383" fmla="*/ 4853808 w 10502838"/>
              <a:gd name="connsiteY1383" fmla="*/ 5052303 h 6860376"/>
              <a:gd name="connsiteX1384" fmla="*/ 4874137 w 10502838"/>
              <a:gd name="connsiteY1384" fmla="*/ 5072632 h 6860376"/>
              <a:gd name="connsiteX1385" fmla="*/ 4950071 w 10502838"/>
              <a:gd name="connsiteY1385" fmla="*/ 4996698 h 6860376"/>
              <a:gd name="connsiteX1386" fmla="*/ 5026005 w 10502838"/>
              <a:gd name="connsiteY1386" fmla="*/ 5072632 h 6860376"/>
              <a:gd name="connsiteX1387" fmla="*/ 5046334 w 10502838"/>
              <a:gd name="connsiteY1387" fmla="*/ 5052303 h 6860376"/>
              <a:gd name="connsiteX1388" fmla="*/ 4970400 w 10502838"/>
              <a:gd name="connsiteY1388" fmla="*/ 4976369 h 6860376"/>
              <a:gd name="connsiteX1389" fmla="*/ 5046334 w 10502838"/>
              <a:gd name="connsiteY1389" fmla="*/ 4900435 h 6860376"/>
              <a:gd name="connsiteX1390" fmla="*/ 5026005 w 10502838"/>
              <a:gd name="connsiteY1390" fmla="*/ 4880106 h 6860376"/>
              <a:gd name="connsiteX1391" fmla="*/ 4950071 w 10502838"/>
              <a:gd name="connsiteY1391" fmla="*/ 4956040 h 6860376"/>
              <a:gd name="connsiteX1392" fmla="*/ 4271446 w 10502838"/>
              <a:gd name="connsiteY1392" fmla="*/ 4880106 h 6860376"/>
              <a:gd name="connsiteX1393" fmla="*/ 4251117 w 10502838"/>
              <a:gd name="connsiteY1393" fmla="*/ 4900435 h 6860376"/>
              <a:gd name="connsiteX1394" fmla="*/ 4327052 w 10502838"/>
              <a:gd name="connsiteY1394" fmla="*/ 4976369 h 6860376"/>
              <a:gd name="connsiteX1395" fmla="*/ 4251117 w 10502838"/>
              <a:gd name="connsiteY1395" fmla="*/ 5052303 h 6860376"/>
              <a:gd name="connsiteX1396" fmla="*/ 4271446 w 10502838"/>
              <a:gd name="connsiteY1396" fmla="*/ 5072632 h 6860376"/>
              <a:gd name="connsiteX1397" fmla="*/ 4347380 w 10502838"/>
              <a:gd name="connsiteY1397" fmla="*/ 4996698 h 6860376"/>
              <a:gd name="connsiteX1398" fmla="*/ 4423315 w 10502838"/>
              <a:gd name="connsiteY1398" fmla="*/ 5072632 h 6860376"/>
              <a:gd name="connsiteX1399" fmla="*/ 4443644 w 10502838"/>
              <a:gd name="connsiteY1399" fmla="*/ 5052303 h 6860376"/>
              <a:gd name="connsiteX1400" fmla="*/ 4367709 w 10502838"/>
              <a:gd name="connsiteY1400" fmla="*/ 4976369 h 6860376"/>
              <a:gd name="connsiteX1401" fmla="*/ 4443644 w 10502838"/>
              <a:gd name="connsiteY1401" fmla="*/ 4900435 h 6860376"/>
              <a:gd name="connsiteX1402" fmla="*/ 4423315 w 10502838"/>
              <a:gd name="connsiteY1402" fmla="*/ 4880106 h 6860376"/>
              <a:gd name="connsiteX1403" fmla="*/ 4347380 w 10502838"/>
              <a:gd name="connsiteY1403" fmla="*/ 4956040 h 6860376"/>
              <a:gd name="connsiteX1404" fmla="*/ 3067276 w 10502838"/>
              <a:gd name="connsiteY1404" fmla="*/ 4880106 h 6860376"/>
              <a:gd name="connsiteX1405" fmla="*/ 3046947 w 10502838"/>
              <a:gd name="connsiteY1405" fmla="*/ 4900435 h 6860376"/>
              <a:gd name="connsiteX1406" fmla="*/ 3122881 w 10502838"/>
              <a:gd name="connsiteY1406" fmla="*/ 4976369 h 6860376"/>
              <a:gd name="connsiteX1407" fmla="*/ 3046947 w 10502838"/>
              <a:gd name="connsiteY1407" fmla="*/ 5052303 h 6860376"/>
              <a:gd name="connsiteX1408" fmla="*/ 3067276 w 10502838"/>
              <a:gd name="connsiteY1408" fmla="*/ 5072632 h 6860376"/>
              <a:gd name="connsiteX1409" fmla="*/ 3142614 w 10502838"/>
              <a:gd name="connsiteY1409" fmla="*/ 4996698 h 6860376"/>
              <a:gd name="connsiteX1410" fmla="*/ 3218549 w 10502838"/>
              <a:gd name="connsiteY1410" fmla="*/ 5072632 h 6860376"/>
              <a:gd name="connsiteX1411" fmla="*/ 3238878 w 10502838"/>
              <a:gd name="connsiteY1411" fmla="*/ 5052303 h 6860376"/>
              <a:gd name="connsiteX1412" fmla="*/ 3162943 w 10502838"/>
              <a:gd name="connsiteY1412" fmla="*/ 4976369 h 6860376"/>
              <a:gd name="connsiteX1413" fmla="*/ 3238878 w 10502838"/>
              <a:gd name="connsiteY1413" fmla="*/ 4900435 h 6860376"/>
              <a:gd name="connsiteX1414" fmla="*/ 3218549 w 10502838"/>
              <a:gd name="connsiteY1414" fmla="*/ 4880106 h 6860376"/>
              <a:gd name="connsiteX1415" fmla="*/ 3142614 w 10502838"/>
              <a:gd name="connsiteY1415" fmla="*/ 4956040 h 6860376"/>
              <a:gd name="connsiteX1416" fmla="*/ 2464584 w 10502838"/>
              <a:gd name="connsiteY1416" fmla="*/ 4880106 h 6860376"/>
              <a:gd name="connsiteX1417" fmla="*/ 2444255 w 10502838"/>
              <a:gd name="connsiteY1417" fmla="*/ 4900435 h 6860376"/>
              <a:gd name="connsiteX1418" fmla="*/ 2520189 w 10502838"/>
              <a:gd name="connsiteY1418" fmla="*/ 4976369 h 6860376"/>
              <a:gd name="connsiteX1419" fmla="*/ 2444255 w 10502838"/>
              <a:gd name="connsiteY1419" fmla="*/ 5052303 h 6860376"/>
              <a:gd name="connsiteX1420" fmla="*/ 2464584 w 10502838"/>
              <a:gd name="connsiteY1420" fmla="*/ 5072632 h 6860376"/>
              <a:gd name="connsiteX1421" fmla="*/ 2540519 w 10502838"/>
              <a:gd name="connsiteY1421" fmla="*/ 4996698 h 6860376"/>
              <a:gd name="connsiteX1422" fmla="*/ 2616453 w 10502838"/>
              <a:gd name="connsiteY1422" fmla="*/ 5072632 h 6860376"/>
              <a:gd name="connsiteX1423" fmla="*/ 2636782 w 10502838"/>
              <a:gd name="connsiteY1423" fmla="*/ 5052303 h 6860376"/>
              <a:gd name="connsiteX1424" fmla="*/ 2560848 w 10502838"/>
              <a:gd name="connsiteY1424" fmla="*/ 4976369 h 6860376"/>
              <a:gd name="connsiteX1425" fmla="*/ 2636782 w 10502838"/>
              <a:gd name="connsiteY1425" fmla="*/ 4900435 h 6860376"/>
              <a:gd name="connsiteX1426" fmla="*/ 2616453 w 10502838"/>
              <a:gd name="connsiteY1426" fmla="*/ 4880106 h 6860376"/>
              <a:gd name="connsiteX1427" fmla="*/ 2540519 w 10502838"/>
              <a:gd name="connsiteY1427" fmla="*/ 4956040 h 6860376"/>
              <a:gd name="connsiteX1428" fmla="*/ 1259795 w 10502838"/>
              <a:gd name="connsiteY1428" fmla="*/ 4880106 h 6860376"/>
              <a:gd name="connsiteX1429" fmla="*/ 1239467 w 10502838"/>
              <a:gd name="connsiteY1429" fmla="*/ 4900435 h 6860376"/>
              <a:gd name="connsiteX1430" fmla="*/ 1315400 w 10502838"/>
              <a:gd name="connsiteY1430" fmla="*/ 4976369 h 6860376"/>
              <a:gd name="connsiteX1431" fmla="*/ 1239467 w 10502838"/>
              <a:gd name="connsiteY1431" fmla="*/ 5052303 h 6860376"/>
              <a:gd name="connsiteX1432" fmla="*/ 1259795 w 10502838"/>
              <a:gd name="connsiteY1432" fmla="*/ 5072632 h 6860376"/>
              <a:gd name="connsiteX1433" fmla="*/ 1335729 w 10502838"/>
              <a:gd name="connsiteY1433" fmla="*/ 4996698 h 6860376"/>
              <a:gd name="connsiteX1434" fmla="*/ 1411664 w 10502838"/>
              <a:gd name="connsiteY1434" fmla="*/ 5072632 h 6860376"/>
              <a:gd name="connsiteX1435" fmla="*/ 1431992 w 10502838"/>
              <a:gd name="connsiteY1435" fmla="*/ 5052303 h 6860376"/>
              <a:gd name="connsiteX1436" fmla="*/ 1356058 w 10502838"/>
              <a:gd name="connsiteY1436" fmla="*/ 4976369 h 6860376"/>
              <a:gd name="connsiteX1437" fmla="*/ 1431992 w 10502838"/>
              <a:gd name="connsiteY1437" fmla="*/ 4900435 h 6860376"/>
              <a:gd name="connsiteX1438" fmla="*/ 1411664 w 10502838"/>
              <a:gd name="connsiteY1438" fmla="*/ 4880106 h 6860376"/>
              <a:gd name="connsiteX1439" fmla="*/ 1335729 w 10502838"/>
              <a:gd name="connsiteY1439" fmla="*/ 4956040 h 6860376"/>
              <a:gd name="connsiteX1440" fmla="*/ 657106 w 10502838"/>
              <a:gd name="connsiteY1440" fmla="*/ 4880106 h 6860376"/>
              <a:gd name="connsiteX1441" fmla="*/ 636777 w 10502838"/>
              <a:gd name="connsiteY1441" fmla="*/ 4900435 h 6860376"/>
              <a:gd name="connsiteX1442" fmla="*/ 712711 w 10502838"/>
              <a:gd name="connsiteY1442" fmla="*/ 4976369 h 6860376"/>
              <a:gd name="connsiteX1443" fmla="*/ 636777 w 10502838"/>
              <a:gd name="connsiteY1443" fmla="*/ 5051706 h 6860376"/>
              <a:gd name="connsiteX1444" fmla="*/ 657106 w 10502838"/>
              <a:gd name="connsiteY1444" fmla="*/ 5072034 h 6860376"/>
              <a:gd name="connsiteX1445" fmla="*/ 733040 w 10502838"/>
              <a:gd name="connsiteY1445" fmla="*/ 4996100 h 6860376"/>
              <a:gd name="connsiteX1446" fmla="*/ 808974 w 10502838"/>
              <a:gd name="connsiteY1446" fmla="*/ 5072034 h 6860376"/>
              <a:gd name="connsiteX1447" fmla="*/ 829303 w 10502838"/>
              <a:gd name="connsiteY1447" fmla="*/ 5051706 h 6860376"/>
              <a:gd name="connsiteX1448" fmla="*/ 753368 w 10502838"/>
              <a:gd name="connsiteY1448" fmla="*/ 4976369 h 6860376"/>
              <a:gd name="connsiteX1449" fmla="*/ 829303 w 10502838"/>
              <a:gd name="connsiteY1449" fmla="*/ 4900435 h 6860376"/>
              <a:gd name="connsiteX1450" fmla="*/ 808974 w 10502838"/>
              <a:gd name="connsiteY1450" fmla="*/ 4880106 h 6860376"/>
              <a:gd name="connsiteX1451" fmla="*/ 733040 w 10502838"/>
              <a:gd name="connsiteY1451" fmla="*/ 4956040 h 6860376"/>
              <a:gd name="connsiteX1452" fmla="*/ 55012 w 10502838"/>
              <a:gd name="connsiteY1452" fmla="*/ 4880106 h 6860376"/>
              <a:gd name="connsiteX1453" fmla="*/ 34683 w 10502838"/>
              <a:gd name="connsiteY1453" fmla="*/ 4900435 h 6860376"/>
              <a:gd name="connsiteX1454" fmla="*/ 110618 w 10502838"/>
              <a:gd name="connsiteY1454" fmla="*/ 4976369 h 6860376"/>
              <a:gd name="connsiteX1455" fmla="*/ 34086 w 10502838"/>
              <a:gd name="connsiteY1455" fmla="*/ 5051706 h 6860376"/>
              <a:gd name="connsiteX1456" fmla="*/ 54414 w 10502838"/>
              <a:gd name="connsiteY1456" fmla="*/ 5072034 h 6860376"/>
              <a:gd name="connsiteX1457" fmla="*/ 130349 w 10502838"/>
              <a:gd name="connsiteY1457" fmla="*/ 4996698 h 6860376"/>
              <a:gd name="connsiteX1458" fmla="*/ 206284 w 10502838"/>
              <a:gd name="connsiteY1458" fmla="*/ 5072632 h 6860376"/>
              <a:gd name="connsiteX1459" fmla="*/ 226612 w 10502838"/>
              <a:gd name="connsiteY1459" fmla="*/ 5052303 h 6860376"/>
              <a:gd name="connsiteX1460" fmla="*/ 150678 w 10502838"/>
              <a:gd name="connsiteY1460" fmla="*/ 4976369 h 6860376"/>
              <a:gd name="connsiteX1461" fmla="*/ 226612 w 10502838"/>
              <a:gd name="connsiteY1461" fmla="*/ 4900435 h 6860376"/>
              <a:gd name="connsiteX1462" fmla="*/ 206284 w 10502838"/>
              <a:gd name="connsiteY1462" fmla="*/ 4880106 h 6860376"/>
              <a:gd name="connsiteX1463" fmla="*/ 130349 w 10502838"/>
              <a:gd name="connsiteY1463" fmla="*/ 4956040 h 6860376"/>
              <a:gd name="connsiteX1464" fmla="*/ 8489086 w 10502838"/>
              <a:gd name="connsiteY1464" fmla="*/ 4879508 h 6860376"/>
              <a:gd name="connsiteX1465" fmla="*/ 8468757 w 10502838"/>
              <a:gd name="connsiteY1465" fmla="*/ 4899837 h 6860376"/>
              <a:gd name="connsiteX1466" fmla="*/ 8544691 w 10502838"/>
              <a:gd name="connsiteY1466" fmla="*/ 4975771 h 6860376"/>
              <a:gd name="connsiteX1467" fmla="*/ 8468757 w 10502838"/>
              <a:gd name="connsiteY1467" fmla="*/ 5051706 h 6860376"/>
              <a:gd name="connsiteX1468" fmla="*/ 8489086 w 10502838"/>
              <a:gd name="connsiteY1468" fmla="*/ 5072034 h 6860376"/>
              <a:gd name="connsiteX1469" fmla="*/ 8565020 w 10502838"/>
              <a:gd name="connsiteY1469" fmla="*/ 4996100 h 6860376"/>
              <a:gd name="connsiteX1470" fmla="*/ 8640954 w 10502838"/>
              <a:gd name="connsiteY1470" fmla="*/ 5072034 h 6860376"/>
              <a:gd name="connsiteX1471" fmla="*/ 8661283 w 10502838"/>
              <a:gd name="connsiteY1471" fmla="*/ 5051706 h 6860376"/>
              <a:gd name="connsiteX1472" fmla="*/ 8585349 w 10502838"/>
              <a:gd name="connsiteY1472" fmla="*/ 4975771 h 6860376"/>
              <a:gd name="connsiteX1473" fmla="*/ 8661283 w 10502838"/>
              <a:gd name="connsiteY1473" fmla="*/ 4899837 h 6860376"/>
              <a:gd name="connsiteX1474" fmla="*/ 8640954 w 10502838"/>
              <a:gd name="connsiteY1474" fmla="*/ 4879508 h 6860376"/>
              <a:gd name="connsiteX1475" fmla="*/ 8565020 w 10502838"/>
              <a:gd name="connsiteY1475" fmla="*/ 4955442 h 6860376"/>
              <a:gd name="connsiteX1476" fmla="*/ 6078921 w 10502838"/>
              <a:gd name="connsiteY1476" fmla="*/ 4879508 h 6860376"/>
              <a:gd name="connsiteX1477" fmla="*/ 6058592 w 10502838"/>
              <a:gd name="connsiteY1477" fmla="*/ 4899837 h 6860376"/>
              <a:gd name="connsiteX1478" fmla="*/ 6134526 w 10502838"/>
              <a:gd name="connsiteY1478" fmla="*/ 4975771 h 6860376"/>
              <a:gd name="connsiteX1479" fmla="*/ 6058592 w 10502838"/>
              <a:gd name="connsiteY1479" fmla="*/ 5051706 h 6860376"/>
              <a:gd name="connsiteX1480" fmla="*/ 6078921 w 10502838"/>
              <a:gd name="connsiteY1480" fmla="*/ 5072034 h 6860376"/>
              <a:gd name="connsiteX1481" fmla="*/ 6154855 w 10502838"/>
              <a:gd name="connsiteY1481" fmla="*/ 4996100 h 6860376"/>
              <a:gd name="connsiteX1482" fmla="*/ 6230789 w 10502838"/>
              <a:gd name="connsiteY1482" fmla="*/ 5072034 h 6860376"/>
              <a:gd name="connsiteX1483" fmla="*/ 6251118 w 10502838"/>
              <a:gd name="connsiteY1483" fmla="*/ 5051706 h 6860376"/>
              <a:gd name="connsiteX1484" fmla="*/ 6175184 w 10502838"/>
              <a:gd name="connsiteY1484" fmla="*/ 4975771 h 6860376"/>
              <a:gd name="connsiteX1485" fmla="*/ 6251118 w 10502838"/>
              <a:gd name="connsiteY1485" fmla="*/ 4899837 h 6860376"/>
              <a:gd name="connsiteX1486" fmla="*/ 6230789 w 10502838"/>
              <a:gd name="connsiteY1486" fmla="*/ 4879508 h 6860376"/>
              <a:gd name="connsiteX1487" fmla="*/ 6154855 w 10502838"/>
              <a:gd name="connsiteY1487" fmla="*/ 4955442 h 6860376"/>
              <a:gd name="connsiteX1488" fmla="*/ 3669354 w 10502838"/>
              <a:gd name="connsiteY1488" fmla="*/ 4879508 h 6860376"/>
              <a:gd name="connsiteX1489" fmla="*/ 3649025 w 10502838"/>
              <a:gd name="connsiteY1489" fmla="*/ 4899837 h 6860376"/>
              <a:gd name="connsiteX1490" fmla="*/ 3724959 w 10502838"/>
              <a:gd name="connsiteY1490" fmla="*/ 4975771 h 6860376"/>
              <a:gd name="connsiteX1491" fmla="*/ 3649025 w 10502838"/>
              <a:gd name="connsiteY1491" fmla="*/ 5051706 h 6860376"/>
              <a:gd name="connsiteX1492" fmla="*/ 3669354 w 10502838"/>
              <a:gd name="connsiteY1492" fmla="*/ 5072034 h 6860376"/>
              <a:gd name="connsiteX1493" fmla="*/ 3745288 w 10502838"/>
              <a:gd name="connsiteY1493" fmla="*/ 4996100 h 6860376"/>
              <a:gd name="connsiteX1494" fmla="*/ 3821222 w 10502838"/>
              <a:gd name="connsiteY1494" fmla="*/ 5072034 h 6860376"/>
              <a:gd name="connsiteX1495" fmla="*/ 3841551 w 10502838"/>
              <a:gd name="connsiteY1495" fmla="*/ 5051706 h 6860376"/>
              <a:gd name="connsiteX1496" fmla="*/ 3765617 w 10502838"/>
              <a:gd name="connsiteY1496" fmla="*/ 4975771 h 6860376"/>
              <a:gd name="connsiteX1497" fmla="*/ 3841551 w 10502838"/>
              <a:gd name="connsiteY1497" fmla="*/ 4899837 h 6860376"/>
              <a:gd name="connsiteX1498" fmla="*/ 3821222 w 10502838"/>
              <a:gd name="connsiteY1498" fmla="*/ 4879508 h 6860376"/>
              <a:gd name="connsiteX1499" fmla="*/ 3745288 w 10502838"/>
              <a:gd name="connsiteY1499" fmla="*/ 4955442 h 6860376"/>
              <a:gd name="connsiteX1500" fmla="*/ 1861891 w 10502838"/>
              <a:gd name="connsiteY1500" fmla="*/ 4879508 h 6860376"/>
              <a:gd name="connsiteX1501" fmla="*/ 1841561 w 10502838"/>
              <a:gd name="connsiteY1501" fmla="*/ 4899837 h 6860376"/>
              <a:gd name="connsiteX1502" fmla="*/ 1917496 w 10502838"/>
              <a:gd name="connsiteY1502" fmla="*/ 4975771 h 6860376"/>
              <a:gd name="connsiteX1503" fmla="*/ 1841561 w 10502838"/>
              <a:gd name="connsiteY1503" fmla="*/ 5051706 h 6860376"/>
              <a:gd name="connsiteX1504" fmla="*/ 1861891 w 10502838"/>
              <a:gd name="connsiteY1504" fmla="*/ 5072034 h 6860376"/>
              <a:gd name="connsiteX1505" fmla="*/ 1937825 w 10502838"/>
              <a:gd name="connsiteY1505" fmla="*/ 4996100 h 6860376"/>
              <a:gd name="connsiteX1506" fmla="*/ 2013759 w 10502838"/>
              <a:gd name="connsiteY1506" fmla="*/ 5072034 h 6860376"/>
              <a:gd name="connsiteX1507" fmla="*/ 2034088 w 10502838"/>
              <a:gd name="connsiteY1507" fmla="*/ 5051706 h 6860376"/>
              <a:gd name="connsiteX1508" fmla="*/ 1958154 w 10502838"/>
              <a:gd name="connsiteY1508" fmla="*/ 4975771 h 6860376"/>
              <a:gd name="connsiteX1509" fmla="*/ 2034088 w 10502838"/>
              <a:gd name="connsiteY1509" fmla="*/ 4899837 h 6860376"/>
              <a:gd name="connsiteX1510" fmla="*/ 2013759 w 10502838"/>
              <a:gd name="connsiteY1510" fmla="*/ 4879508 h 6860376"/>
              <a:gd name="connsiteX1511" fmla="*/ 1937825 w 10502838"/>
              <a:gd name="connsiteY1511" fmla="*/ 4955442 h 6860376"/>
              <a:gd name="connsiteX1512" fmla="*/ 1259795 w 10502838"/>
              <a:gd name="connsiteY1512" fmla="*/ 4854396 h 6860376"/>
              <a:gd name="connsiteX1513" fmla="*/ 1335729 w 10502838"/>
              <a:gd name="connsiteY1513" fmla="*/ 4930330 h 6860376"/>
              <a:gd name="connsiteX1514" fmla="*/ 1411664 w 10502838"/>
              <a:gd name="connsiteY1514" fmla="*/ 4854396 h 6860376"/>
              <a:gd name="connsiteX1515" fmla="*/ 1457703 w 10502838"/>
              <a:gd name="connsiteY1515" fmla="*/ 4900435 h 6860376"/>
              <a:gd name="connsiteX1516" fmla="*/ 1381170 w 10502838"/>
              <a:gd name="connsiteY1516" fmla="*/ 4976369 h 6860376"/>
              <a:gd name="connsiteX1517" fmla="*/ 1457105 w 10502838"/>
              <a:gd name="connsiteY1517" fmla="*/ 5052303 h 6860376"/>
              <a:gd name="connsiteX1518" fmla="*/ 1411067 w 10502838"/>
              <a:gd name="connsiteY1518" fmla="*/ 5098342 h 6860376"/>
              <a:gd name="connsiteX1519" fmla="*/ 1335131 w 10502838"/>
              <a:gd name="connsiteY1519" fmla="*/ 5022408 h 6860376"/>
              <a:gd name="connsiteX1520" fmla="*/ 1259795 w 10502838"/>
              <a:gd name="connsiteY1520" fmla="*/ 5097744 h 6860376"/>
              <a:gd name="connsiteX1521" fmla="*/ 1213757 w 10502838"/>
              <a:gd name="connsiteY1521" fmla="*/ 5051706 h 6860376"/>
              <a:gd name="connsiteX1522" fmla="*/ 1289690 w 10502838"/>
              <a:gd name="connsiteY1522" fmla="*/ 4975771 h 6860376"/>
              <a:gd name="connsiteX1523" fmla="*/ 1213757 w 10502838"/>
              <a:gd name="connsiteY1523" fmla="*/ 4900435 h 6860376"/>
              <a:gd name="connsiteX1524" fmla="*/ 55012 w 10502838"/>
              <a:gd name="connsiteY1524" fmla="*/ 4854396 h 6860376"/>
              <a:gd name="connsiteX1525" fmla="*/ 130947 w 10502838"/>
              <a:gd name="connsiteY1525" fmla="*/ 4930330 h 6860376"/>
              <a:gd name="connsiteX1526" fmla="*/ 206881 w 10502838"/>
              <a:gd name="connsiteY1526" fmla="*/ 4854396 h 6860376"/>
              <a:gd name="connsiteX1527" fmla="*/ 252920 w 10502838"/>
              <a:gd name="connsiteY1527" fmla="*/ 4900435 h 6860376"/>
              <a:gd name="connsiteX1528" fmla="*/ 176985 w 10502838"/>
              <a:gd name="connsiteY1528" fmla="*/ 4976369 h 6860376"/>
              <a:gd name="connsiteX1529" fmla="*/ 252920 w 10502838"/>
              <a:gd name="connsiteY1529" fmla="*/ 5052303 h 6860376"/>
              <a:gd name="connsiteX1530" fmla="*/ 206881 w 10502838"/>
              <a:gd name="connsiteY1530" fmla="*/ 5098342 h 6860376"/>
              <a:gd name="connsiteX1531" fmla="*/ 130947 w 10502838"/>
              <a:gd name="connsiteY1531" fmla="*/ 5022408 h 6860376"/>
              <a:gd name="connsiteX1532" fmla="*/ 55012 w 10502838"/>
              <a:gd name="connsiteY1532" fmla="*/ 5097744 h 6860376"/>
              <a:gd name="connsiteX1533" fmla="*/ 8974 w 10502838"/>
              <a:gd name="connsiteY1533" fmla="*/ 5051706 h 6860376"/>
              <a:gd name="connsiteX1534" fmla="*/ 84907 w 10502838"/>
              <a:gd name="connsiteY1534" fmla="*/ 4975771 h 6860376"/>
              <a:gd name="connsiteX1535" fmla="*/ 8974 w 10502838"/>
              <a:gd name="connsiteY1535" fmla="*/ 4900435 h 6860376"/>
              <a:gd name="connsiteX1536" fmla="*/ 10295963 w 10502838"/>
              <a:gd name="connsiteY1536" fmla="*/ 4853798 h 6860376"/>
              <a:gd name="connsiteX1537" fmla="*/ 10371897 w 10502838"/>
              <a:gd name="connsiteY1537" fmla="*/ 4929732 h 6860376"/>
              <a:gd name="connsiteX1538" fmla="*/ 10447831 w 10502838"/>
              <a:gd name="connsiteY1538" fmla="*/ 4853798 h 6860376"/>
              <a:gd name="connsiteX1539" fmla="*/ 10493870 w 10502838"/>
              <a:gd name="connsiteY1539" fmla="*/ 4899837 h 6860376"/>
              <a:gd name="connsiteX1540" fmla="*/ 10417936 w 10502838"/>
              <a:gd name="connsiteY1540" fmla="*/ 4975771 h 6860376"/>
              <a:gd name="connsiteX1541" fmla="*/ 10493870 w 10502838"/>
              <a:gd name="connsiteY1541" fmla="*/ 5051706 h 6860376"/>
              <a:gd name="connsiteX1542" fmla="*/ 10447831 w 10502838"/>
              <a:gd name="connsiteY1542" fmla="*/ 5097744 h 6860376"/>
              <a:gd name="connsiteX1543" fmla="*/ 10371897 w 10502838"/>
              <a:gd name="connsiteY1543" fmla="*/ 5021810 h 6860376"/>
              <a:gd name="connsiteX1544" fmla="*/ 10295963 w 10502838"/>
              <a:gd name="connsiteY1544" fmla="*/ 5097744 h 6860376"/>
              <a:gd name="connsiteX1545" fmla="*/ 10249924 w 10502838"/>
              <a:gd name="connsiteY1545" fmla="*/ 5051706 h 6860376"/>
              <a:gd name="connsiteX1546" fmla="*/ 10325858 w 10502838"/>
              <a:gd name="connsiteY1546" fmla="*/ 4975771 h 6860376"/>
              <a:gd name="connsiteX1547" fmla="*/ 10249924 w 10502838"/>
              <a:gd name="connsiteY1547" fmla="*/ 4899837 h 6860376"/>
              <a:gd name="connsiteX1548" fmla="*/ 9693272 w 10502838"/>
              <a:gd name="connsiteY1548" fmla="*/ 4853798 h 6860376"/>
              <a:gd name="connsiteX1549" fmla="*/ 9769206 w 10502838"/>
              <a:gd name="connsiteY1549" fmla="*/ 4929732 h 6860376"/>
              <a:gd name="connsiteX1550" fmla="*/ 9845140 w 10502838"/>
              <a:gd name="connsiteY1550" fmla="*/ 4853798 h 6860376"/>
              <a:gd name="connsiteX1551" fmla="*/ 9891180 w 10502838"/>
              <a:gd name="connsiteY1551" fmla="*/ 4899837 h 6860376"/>
              <a:gd name="connsiteX1552" fmla="*/ 9815245 w 10502838"/>
              <a:gd name="connsiteY1552" fmla="*/ 4975771 h 6860376"/>
              <a:gd name="connsiteX1553" fmla="*/ 9891180 w 10502838"/>
              <a:gd name="connsiteY1553" fmla="*/ 5051706 h 6860376"/>
              <a:gd name="connsiteX1554" fmla="*/ 9845140 w 10502838"/>
              <a:gd name="connsiteY1554" fmla="*/ 5097744 h 6860376"/>
              <a:gd name="connsiteX1555" fmla="*/ 9769206 w 10502838"/>
              <a:gd name="connsiteY1555" fmla="*/ 5021810 h 6860376"/>
              <a:gd name="connsiteX1556" fmla="*/ 9693272 w 10502838"/>
              <a:gd name="connsiteY1556" fmla="*/ 5097744 h 6860376"/>
              <a:gd name="connsiteX1557" fmla="*/ 9647233 w 10502838"/>
              <a:gd name="connsiteY1557" fmla="*/ 5051706 h 6860376"/>
              <a:gd name="connsiteX1558" fmla="*/ 9723167 w 10502838"/>
              <a:gd name="connsiteY1558" fmla="*/ 4975771 h 6860376"/>
              <a:gd name="connsiteX1559" fmla="*/ 9647233 w 10502838"/>
              <a:gd name="connsiteY1559" fmla="*/ 4899837 h 6860376"/>
              <a:gd name="connsiteX1560" fmla="*/ 9091777 w 10502838"/>
              <a:gd name="connsiteY1560" fmla="*/ 4853798 h 6860376"/>
              <a:gd name="connsiteX1561" fmla="*/ 9167711 w 10502838"/>
              <a:gd name="connsiteY1561" fmla="*/ 4929732 h 6860376"/>
              <a:gd name="connsiteX1562" fmla="*/ 9243645 w 10502838"/>
              <a:gd name="connsiteY1562" fmla="*/ 4853798 h 6860376"/>
              <a:gd name="connsiteX1563" fmla="*/ 9289684 w 10502838"/>
              <a:gd name="connsiteY1563" fmla="*/ 4899837 h 6860376"/>
              <a:gd name="connsiteX1564" fmla="*/ 9213750 w 10502838"/>
              <a:gd name="connsiteY1564" fmla="*/ 4975771 h 6860376"/>
              <a:gd name="connsiteX1565" fmla="*/ 9289684 w 10502838"/>
              <a:gd name="connsiteY1565" fmla="*/ 5051706 h 6860376"/>
              <a:gd name="connsiteX1566" fmla="*/ 9243645 w 10502838"/>
              <a:gd name="connsiteY1566" fmla="*/ 5097744 h 6860376"/>
              <a:gd name="connsiteX1567" fmla="*/ 9167711 w 10502838"/>
              <a:gd name="connsiteY1567" fmla="*/ 5021810 h 6860376"/>
              <a:gd name="connsiteX1568" fmla="*/ 9091777 w 10502838"/>
              <a:gd name="connsiteY1568" fmla="*/ 5097744 h 6860376"/>
              <a:gd name="connsiteX1569" fmla="*/ 9045738 w 10502838"/>
              <a:gd name="connsiteY1569" fmla="*/ 5051706 h 6860376"/>
              <a:gd name="connsiteX1570" fmla="*/ 9121672 w 10502838"/>
              <a:gd name="connsiteY1570" fmla="*/ 4975771 h 6860376"/>
              <a:gd name="connsiteX1571" fmla="*/ 9045738 w 10502838"/>
              <a:gd name="connsiteY1571" fmla="*/ 4899837 h 6860376"/>
              <a:gd name="connsiteX1572" fmla="*/ 8488488 w 10502838"/>
              <a:gd name="connsiteY1572" fmla="*/ 4853798 h 6860376"/>
              <a:gd name="connsiteX1573" fmla="*/ 8564422 w 10502838"/>
              <a:gd name="connsiteY1573" fmla="*/ 4929732 h 6860376"/>
              <a:gd name="connsiteX1574" fmla="*/ 8640356 w 10502838"/>
              <a:gd name="connsiteY1574" fmla="*/ 4853798 h 6860376"/>
              <a:gd name="connsiteX1575" fmla="*/ 8686396 w 10502838"/>
              <a:gd name="connsiteY1575" fmla="*/ 4899837 h 6860376"/>
              <a:gd name="connsiteX1576" fmla="*/ 8610461 w 10502838"/>
              <a:gd name="connsiteY1576" fmla="*/ 4975771 h 6860376"/>
              <a:gd name="connsiteX1577" fmla="*/ 8686396 w 10502838"/>
              <a:gd name="connsiteY1577" fmla="*/ 5051706 h 6860376"/>
              <a:gd name="connsiteX1578" fmla="*/ 8640356 w 10502838"/>
              <a:gd name="connsiteY1578" fmla="*/ 5097744 h 6860376"/>
              <a:gd name="connsiteX1579" fmla="*/ 8564422 w 10502838"/>
              <a:gd name="connsiteY1579" fmla="*/ 5021810 h 6860376"/>
              <a:gd name="connsiteX1580" fmla="*/ 8488488 w 10502838"/>
              <a:gd name="connsiteY1580" fmla="*/ 5097744 h 6860376"/>
              <a:gd name="connsiteX1581" fmla="*/ 8442449 w 10502838"/>
              <a:gd name="connsiteY1581" fmla="*/ 5051706 h 6860376"/>
              <a:gd name="connsiteX1582" fmla="*/ 8518383 w 10502838"/>
              <a:gd name="connsiteY1582" fmla="*/ 4975771 h 6860376"/>
              <a:gd name="connsiteX1583" fmla="*/ 8442449 w 10502838"/>
              <a:gd name="connsiteY1583" fmla="*/ 4899837 h 6860376"/>
              <a:gd name="connsiteX1584" fmla="*/ 7886396 w 10502838"/>
              <a:gd name="connsiteY1584" fmla="*/ 4853798 h 6860376"/>
              <a:gd name="connsiteX1585" fmla="*/ 7962330 w 10502838"/>
              <a:gd name="connsiteY1585" fmla="*/ 4929732 h 6860376"/>
              <a:gd name="connsiteX1586" fmla="*/ 8038264 w 10502838"/>
              <a:gd name="connsiteY1586" fmla="*/ 4853798 h 6860376"/>
              <a:gd name="connsiteX1587" fmla="*/ 8084303 w 10502838"/>
              <a:gd name="connsiteY1587" fmla="*/ 4899837 h 6860376"/>
              <a:gd name="connsiteX1588" fmla="*/ 8008369 w 10502838"/>
              <a:gd name="connsiteY1588" fmla="*/ 4975771 h 6860376"/>
              <a:gd name="connsiteX1589" fmla="*/ 8084303 w 10502838"/>
              <a:gd name="connsiteY1589" fmla="*/ 5051706 h 6860376"/>
              <a:gd name="connsiteX1590" fmla="*/ 8038264 w 10502838"/>
              <a:gd name="connsiteY1590" fmla="*/ 5097744 h 6860376"/>
              <a:gd name="connsiteX1591" fmla="*/ 7962330 w 10502838"/>
              <a:gd name="connsiteY1591" fmla="*/ 5021810 h 6860376"/>
              <a:gd name="connsiteX1592" fmla="*/ 7886396 w 10502838"/>
              <a:gd name="connsiteY1592" fmla="*/ 5097744 h 6860376"/>
              <a:gd name="connsiteX1593" fmla="*/ 7840357 w 10502838"/>
              <a:gd name="connsiteY1593" fmla="*/ 5051706 h 6860376"/>
              <a:gd name="connsiteX1594" fmla="*/ 7916291 w 10502838"/>
              <a:gd name="connsiteY1594" fmla="*/ 4975771 h 6860376"/>
              <a:gd name="connsiteX1595" fmla="*/ 7840357 w 10502838"/>
              <a:gd name="connsiteY1595" fmla="*/ 4899837 h 6860376"/>
              <a:gd name="connsiteX1596" fmla="*/ 7283705 w 10502838"/>
              <a:gd name="connsiteY1596" fmla="*/ 4853798 h 6860376"/>
              <a:gd name="connsiteX1597" fmla="*/ 7359639 w 10502838"/>
              <a:gd name="connsiteY1597" fmla="*/ 4929732 h 6860376"/>
              <a:gd name="connsiteX1598" fmla="*/ 7435573 w 10502838"/>
              <a:gd name="connsiteY1598" fmla="*/ 4853798 h 6860376"/>
              <a:gd name="connsiteX1599" fmla="*/ 7481613 w 10502838"/>
              <a:gd name="connsiteY1599" fmla="*/ 4899837 h 6860376"/>
              <a:gd name="connsiteX1600" fmla="*/ 7405678 w 10502838"/>
              <a:gd name="connsiteY1600" fmla="*/ 4975771 h 6860376"/>
              <a:gd name="connsiteX1601" fmla="*/ 7481613 w 10502838"/>
              <a:gd name="connsiteY1601" fmla="*/ 5051706 h 6860376"/>
              <a:gd name="connsiteX1602" fmla="*/ 7435573 w 10502838"/>
              <a:gd name="connsiteY1602" fmla="*/ 5097744 h 6860376"/>
              <a:gd name="connsiteX1603" fmla="*/ 7359639 w 10502838"/>
              <a:gd name="connsiteY1603" fmla="*/ 5021810 h 6860376"/>
              <a:gd name="connsiteX1604" fmla="*/ 7283705 w 10502838"/>
              <a:gd name="connsiteY1604" fmla="*/ 5097744 h 6860376"/>
              <a:gd name="connsiteX1605" fmla="*/ 7237666 w 10502838"/>
              <a:gd name="connsiteY1605" fmla="*/ 5051706 h 6860376"/>
              <a:gd name="connsiteX1606" fmla="*/ 7313600 w 10502838"/>
              <a:gd name="connsiteY1606" fmla="*/ 4975771 h 6860376"/>
              <a:gd name="connsiteX1607" fmla="*/ 7237666 w 10502838"/>
              <a:gd name="connsiteY1607" fmla="*/ 4899837 h 6860376"/>
              <a:gd name="connsiteX1608" fmla="*/ 6681612 w 10502838"/>
              <a:gd name="connsiteY1608" fmla="*/ 4853798 h 6860376"/>
              <a:gd name="connsiteX1609" fmla="*/ 6757546 w 10502838"/>
              <a:gd name="connsiteY1609" fmla="*/ 4929732 h 6860376"/>
              <a:gd name="connsiteX1610" fmla="*/ 6833480 w 10502838"/>
              <a:gd name="connsiteY1610" fmla="*/ 4853798 h 6860376"/>
              <a:gd name="connsiteX1611" fmla="*/ 6879519 w 10502838"/>
              <a:gd name="connsiteY1611" fmla="*/ 4899837 h 6860376"/>
              <a:gd name="connsiteX1612" fmla="*/ 6803585 w 10502838"/>
              <a:gd name="connsiteY1612" fmla="*/ 4975771 h 6860376"/>
              <a:gd name="connsiteX1613" fmla="*/ 6879519 w 10502838"/>
              <a:gd name="connsiteY1613" fmla="*/ 5051706 h 6860376"/>
              <a:gd name="connsiteX1614" fmla="*/ 6833480 w 10502838"/>
              <a:gd name="connsiteY1614" fmla="*/ 5097744 h 6860376"/>
              <a:gd name="connsiteX1615" fmla="*/ 6757546 w 10502838"/>
              <a:gd name="connsiteY1615" fmla="*/ 5021810 h 6860376"/>
              <a:gd name="connsiteX1616" fmla="*/ 6681612 w 10502838"/>
              <a:gd name="connsiteY1616" fmla="*/ 5097744 h 6860376"/>
              <a:gd name="connsiteX1617" fmla="*/ 6635573 w 10502838"/>
              <a:gd name="connsiteY1617" fmla="*/ 5051706 h 6860376"/>
              <a:gd name="connsiteX1618" fmla="*/ 6711507 w 10502838"/>
              <a:gd name="connsiteY1618" fmla="*/ 4975771 h 6860376"/>
              <a:gd name="connsiteX1619" fmla="*/ 6635573 w 10502838"/>
              <a:gd name="connsiteY1619" fmla="*/ 4899837 h 6860376"/>
              <a:gd name="connsiteX1620" fmla="*/ 6078921 w 10502838"/>
              <a:gd name="connsiteY1620" fmla="*/ 4853798 h 6860376"/>
              <a:gd name="connsiteX1621" fmla="*/ 6154855 w 10502838"/>
              <a:gd name="connsiteY1621" fmla="*/ 4929732 h 6860376"/>
              <a:gd name="connsiteX1622" fmla="*/ 6230789 w 10502838"/>
              <a:gd name="connsiteY1622" fmla="*/ 4853798 h 6860376"/>
              <a:gd name="connsiteX1623" fmla="*/ 6276829 w 10502838"/>
              <a:gd name="connsiteY1623" fmla="*/ 4899837 h 6860376"/>
              <a:gd name="connsiteX1624" fmla="*/ 6200894 w 10502838"/>
              <a:gd name="connsiteY1624" fmla="*/ 4975771 h 6860376"/>
              <a:gd name="connsiteX1625" fmla="*/ 6276829 w 10502838"/>
              <a:gd name="connsiteY1625" fmla="*/ 5051706 h 6860376"/>
              <a:gd name="connsiteX1626" fmla="*/ 6230789 w 10502838"/>
              <a:gd name="connsiteY1626" fmla="*/ 5097744 h 6860376"/>
              <a:gd name="connsiteX1627" fmla="*/ 6154855 w 10502838"/>
              <a:gd name="connsiteY1627" fmla="*/ 5021810 h 6860376"/>
              <a:gd name="connsiteX1628" fmla="*/ 6078921 w 10502838"/>
              <a:gd name="connsiteY1628" fmla="*/ 5097744 h 6860376"/>
              <a:gd name="connsiteX1629" fmla="*/ 6032882 w 10502838"/>
              <a:gd name="connsiteY1629" fmla="*/ 5051706 h 6860376"/>
              <a:gd name="connsiteX1630" fmla="*/ 6108816 w 10502838"/>
              <a:gd name="connsiteY1630" fmla="*/ 4975771 h 6860376"/>
              <a:gd name="connsiteX1631" fmla="*/ 6032882 w 10502838"/>
              <a:gd name="connsiteY1631" fmla="*/ 4899837 h 6860376"/>
              <a:gd name="connsiteX1632" fmla="*/ 5476828 w 10502838"/>
              <a:gd name="connsiteY1632" fmla="*/ 4853798 h 6860376"/>
              <a:gd name="connsiteX1633" fmla="*/ 5552762 w 10502838"/>
              <a:gd name="connsiteY1633" fmla="*/ 4929732 h 6860376"/>
              <a:gd name="connsiteX1634" fmla="*/ 5628697 w 10502838"/>
              <a:gd name="connsiteY1634" fmla="*/ 4853798 h 6860376"/>
              <a:gd name="connsiteX1635" fmla="*/ 5674735 w 10502838"/>
              <a:gd name="connsiteY1635" fmla="*/ 4899837 h 6860376"/>
              <a:gd name="connsiteX1636" fmla="*/ 5598801 w 10502838"/>
              <a:gd name="connsiteY1636" fmla="*/ 4975771 h 6860376"/>
              <a:gd name="connsiteX1637" fmla="*/ 5674735 w 10502838"/>
              <a:gd name="connsiteY1637" fmla="*/ 5051706 h 6860376"/>
              <a:gd name="connsiteX1638" fmla="*/ 5628099 w 10502838"/>
              <a:gd name="connsiteY1638" fmla="*/ 5097744 h 6860376"/>
              <a:gd name="connsiteX1639" fmla="*/ 5552164 w 10502838"/>
              <a:gd name="connsiteY1639" fmla="*/ 5021810 h 6860376"/>
              <a:gd name="connsiteX1640" fmla="*/ 5476828 w 10502838"/>
              <a:gd name="connsiteY1640" fmla="*/ 5097744 h 6860376"/>
              <a:gd name="connsiteX1641" fmla="*/ 5430789 w 10502838"/>
              <a:gd name="connsiteY1641" fmla="*/ 5051706 h 6860376"/>
              <a:gd name="connsiteX1642" fmla="*/ 5506723 w 10502838"/>
              <a:gd name="connsiteY1642" fmla="*/ 4975771 h 6860376"/>
              <a:gd name="connsiteX1643" fmla="*/ 5430789 w 10502838"/>
              <a:gd name="connsiteY1643" fmla="*/ 4899837 h 6860376"/>
              <a:gd name="connsiteX1644" fmla="*/ 4874137 w 10502838"/>
              <a:gd name="connsiteY1644" fmla="*/ 4853798 h 6860376"/>
              <a:gd name="connsiteX1645" fmla="*/ 4950071 w 10502838"/>
              <a:gd name="connsiteY1645" fmla="*/ 4929732 h 6860376"/>
              <a:gd name="connsiteX1646" fmla="*/ 5026005 w 10502838"/>
              <a:gd name="connsiteY1646" fmla="*/ 4853798 h 6860376"/>
              <a:gd name="connsiteX1647" fmla="*/ 5072044 w 10502838"/>
              <a:gd name="connsiteY1647" fmla="*/ 4899837 h 6860376"/>
              <a:gd name="connsiteX1648" fmla="*/ 4996110 w 10502838"/>
              <a:gd name="connsiteY1648" fmla="*/ 4975771 h 6860376"/>
              <a:gd name="connsiteX1649" fmla="*/ 5072044 w 10502838"/>
              <a:gd name="connsiteY1649" fmla="*/ 5051706 h 6860376"/>
              <a:gd name="connsiteX1650" fmla="*/ 5026005 w 10502838"/>
              <a:gd name="connsiteY1650" fmla="*/ 5097744 h 6860376"/>
              <a:gd name="connsiteX1651" fmla="*/ 4950071 w 10502838"/>
              <a:gd name="connsiteY1651" fmla="*/ 5021810 h 6860376"/>
              <a:gd name="connsiteX1652" fmla="*/ 4874137 w 10502838"/>
              <a:gd name="connsiteY1652" fmla="*/ 5097744 h 6860376"/>
              <a:gd name="connsiteX1653" fmla="*/ 4828098 w 10502838"/>
              <a:gd name="connsiteY1653" fmla="*/ 5051706 h 6860376"/>
              <a:gd name="connsiteX1654" fmla="*/ 4904032 w 10502838"/>
              <a:gd name="connsiteY1654" fmla="*/ 4975771 h 6860376"/>
              <a:gd name="connsiteX1655" fmla="*/ 4828098 w 10502838"/>
              <a:gd name="connsiteY1655" fmla="*/ 4899837 h 6860376"/>
              <a:gd name="connsiteX1656" fmla="*/ 4272044 w 10502838"/>
              <a:gd name="connsiteY1656" fmla="*/ 4853798 h 6860376"/>
              <a:gd name="connsiteX1657" fmla="*/ 4347978 w 10502838"/>
              <a:gd name="connsiteY1657" fmla="*/ 4929732 h 6860376"/>
              <a:gd name="connsiteX1658" fmla="*/ 4423913 w 10502838"/>
              <a:gd name="connsiteY1658" fmla="*/ 4853798 h 6860376"/>
              <a:gd name="connsiteX1659" fmla="*/ 4469951 w 10502838"/>
              <a:gd name="connsiteY1659" fmla="*/ 4899837 h 6860376"/>
              <a:gd name="connsiteX1660" fmla="*/ 4394017 w 10502838"/>
              <a:gd name="connsiteY1660" fmla="*/ 4975771 h 6860376"/>
              <a:gd name="connsiteX1661" fmla="*/ 4469951 w 10502838"/>
              <a:gd name="connsiteY1661" fmla="*/ 5051706 h 6860376"/>
              <a:gd name="connsiteX1662" fmla="*/ 4423913 w 10502838"/>
              <a:gd name="connsiteY1662" fmla="*/ 5097744 h 6860376"/>
              <a:gd name="connsiteX1663" fmla="*/ 4347978 w 10502838"/>
              <a:gd name="connsiteY1663" fmla="*/ 5021810 h 6860376"/>
              <a:gd name="connsiteX1664" fmla="*/ 4272044 w 10502838"/>
              <a:gd name="connsiteY1664" fmla="*/ 5097744 h 6860376"/>
              <a:gd name="connsiteX1665" fmla="*/ 4226005 w 10502838"/>
              <a:gd name="connsiteY1665" fmla="*/ 5051706 h 6860376"/>
              <a:gd name="connsiteX1666" fmla="*/ 4301939 w 10502838"/>
              <a:gd name="connsiteY1666" fmla="*/ 4975771 h 6860376"/>
              <a:gd name="connsiteX1667" fmla="*/ 4226005 w 10502838"/>
              <a:gd name="connsiteY1667" fmla="*/ 4899837 h 6860376"/>
              <a:gd name="connsiteX1668" fmla="*/ 3668756 w 10502838"/>
              <a:gd name="connsiteY1668" fmla="*/ 4853798 h 6860376"/>
              <a:gd name="connsiteX1669" fmla="*/ 3744690 w 10502838"/>
              <a:gd name="connsiteY1669" fmla="*/ 4929732 h 6860376"/>
              <a:gd name="connsiteX1670" fmla="*/ 3820624 w 10502838"/>
              <a:gd name="connsiteY1670" fmla="*/ 4853798 h 6860376"/>
              <a:gd name="connsiteX1671" fmla="*/ 3866663 w 10502838"/>
              <a:gd name="connsiteY1671" fmla="*/ 4899837 h 6860376"/>
              <a:gd name="connsiteX1672" fmla="*/ 3790729 w 10502838"/>
              <a:gd name="connsiteY1672" fmla="*/ 4975771 h 6860376"/>
              <a:gd name="connsiteX1673" fmla="*/ 3866663 w 10502838"/>
              <a:gd name="connsiteY1673" fmla="*/ 5051706 h 6860376"/>
              <a:gd name="connsiteX1674" fmla="*/ 3820624 w 10502838"/>
              <a:gd name="connsiteY1674" fmla="*/ 5097744 h 6860376"/>
              <a:gd name="connsiteX1675" fmla="*/ 3744690 w 10502838"/>
              <a:gd name="connsiteY1675" fmla="*/ 5021810 h 6860376"/>
              <a:gd name="connsiteX1676" fmla="*/ 3668756 w 10502838"/>
              <a:gd name="connsiteY1676" fmla="*/ 5097744 h 6860376"/>
              <a:gd name="connsiteX1677" fmla="*/ 3622717 w 10502838"/>
              <a:gd name="connsiteY1677" fmla="*/ 5051706 h 6860376"/>
              <a:gd name="connsiteX1678" fmla="*/ 3698651 w 10502838"/>
              <a:gd name="connsiteY1678" fmla="*/ 4975771 h 6860376"/>
              <a:gd name="connsiteX1679" fmla="*/ 3622717 w 10502838"/>
              <a:gd name="connsiteY1679" fmla="*/ 4899837 h 6860376"/>
              <a:gd name="connsiteX1680" fmla="*/ 3067276 w 10502838"/>
              <a:gd name="connsiteY1680" fmla="*/ 4853798 h 6860376"/>
              <a:gd name="connsiteX1681" fmla="*/ 3143210 w 10502838"/>
              <a:gd name="connsiteY1681" fmla="*/ 4929732 h 6860376"/>
              <a:gd name="connsiteX1682" fmla="*/ 3219146 w 10502838"/>
              <a:gd name="connsiteY1682" fmla="*/ 4853798 h 6860376"/>
              <a:gd name="connsiteX1683" fmla="*/ 3265185 w 10502838"/>
              <a:gd name="connsiteY1683" fmla="*/ 4899837 h 6860376"/>
              <a:gd name="connsiteX1684" fmla="*/ 3189250 w 10502838"/>
              <a:gd name="connsiteY1684" fmla="*/ 4975771 h 6860376"/>
              <a:gd name="connsiteX1685" fmla="*/ 3265185 w 10502838"/>
              <a:gd name="connsiteY1685" fmla="*/ 5051706 h 6860376"/>
              <a:gd name="connsiteX1686" fmla="*/ 3218549 w 10502838"/>
              <a:gd name="connsiteY1686" fmla="*/ 5097744 h 6860376"/>
              <a:gd name="connsiteX1687" fmla="*/ 3142614 w 10502838"/>
              <a:gd name="connsiteY1687" fmla="*/ 5021810 h 6860376"/>
              <a:gd name="connsiteX1688" fmla="*/ 3067276 w 10502838"/>
              <a:gd name="connsiteY1688" fmla="*/ 5097744 h 6860376"/>
              <a:gd name="connsiteX1689" fmla="*/ 3021237 w 10502838"/>
              <a:gd name="connsiteY1689" fmla="*/ 5051706 h 6860376"/>
              <a:gd name="connsiteX1690" fmla="*/ 3097171 w 10502838"/>
              <a:gd name="connsiteY1690" fmla="*/ 4975771 h 6860376"/>
              <a:gd name="connsiteX1691" fmla="*/ 3021237 w 10502838"/>
              <a:gd name="connsiteY1691" fmla="*/ 4899837 h 6860376"/>
              <a:gd name="connsiteX1692" fmla="*/ 2464584 w 10502838"/>
              <a:gd name="connsiteY1692" fmla="*/ 4853798 h 6860376"/>
              <a:gd name="connsiteX1693" fmla="*/ 2540519 w 10502838"/>
              <a:gd name="connsiteY1693" fmla="*/ 4929732 h 6860376"/>
              <a:gd name="connsiteX1694" fmla="*/ 2616453 w 10502838"/>
              <a:gd name="connsiteY1694" fmla="*/ 4853798 h 6860376"/>
              <a:gd name="connsiteX1695" fmla="*/ 2662492 w 10502838"/>
              <a:gd name="connsiteY1695" fmla="*/ 4899837 h 6860376"/>
              <a:gd name="connsiteX1696" fmla="*/ 2586558 w 10502838"/>
              <a:gd name="connsiteY1696" fmla="*/ 4975771 h 6860376"/>
              <a:gd name="connsiteX1697" fmla="*/ 2662492 w 10502838"/>
              <a:gd name="connsiteY1697" fmla="*/ 5051706 h 6860376"/>
              <a:gd name="connsiteX1698" fmla="*/ 2616453 w 10502838"/>
              <a:gd name="connsiteY1698" fmla="*/ 5097744 h 6860376"/>
              <a:gd name="connsiteX1699" fmla="*/ 2540519 w 10502838"/>
              <a:gd name="connsiteY1699" fmla="*/ 5021810 h 6860376"/>
              <a:gd name="connsiteX1700" fmla="*/ 2464584 w 10502838"/>
              <a:gd name="connsiteY1700" fmla="*/ 5097744 h 6860376"/>
              <a:gd name="connsiteX1701" fmla="*/ 2418544 w 10502838"/>
              <a:gd name="connsiteY1701" fmla="*/ 5051706 h 6860376"/>
              <a:gd name="connsiteX1702" fmla="*/ 2494479 w 10502838"/>
              <a:gd name="connsiteY1702" fmla="*/ 4975771 h 6860376"/>
              <a:gd name="connsiteX1703" fmla="*/ 2418544 w 10502838"/>
              <a:gd name="connsiteY1703" fmla="*/ 4899837 h 6860376"/>
              <a:gd name="connsiteX1704" fmla="*/ 1861891 w 10502838"/>
              <a:gd name="connsiteY1704" fmla="*/ 4853798 h 6860376"/>
              <a:gd name="connsiteX1705" fmla="*/ 1937825 w 10502838"/>
              <a:gd name="connsiteY1705" fmla="*/ 4929732 h 6860376"/>
              <a:gd name="connsiteX1706" fmla="*/ 2013759 w 10502838"/>
              <a:gd name="connsiteY1706" fmla="*/ 4853798 h 6860376"/>
              <a:gd name="connsiteX1707" fmla="*/ 2059798 w 10502838"/>
              <a:gd name="connsiteY1707" fmla="*/ 4899837 h 6860376"/>
              <a:gd name="connsiteX1708" fmla="*/ 1983864 w 10502838"/>
              <a:gd name="connsiteY1708" fmla="*/ 4975771 h 6860376"/>
              <a:gd name="connsiteX1709" fmla="*/ 2059798 w 10502838"/>
              <a:gd name="connsiteY1709" fmla="*/ 5051706 h 6860376"/>
              <a:gd name="connsiteX1710" fmla="*/ 2013759 w 10502838"/>
              <a:gd name="connsiteY1710" fmla="*/ 5097744 h 6860376"/>
              <a:gd name="connsiteX1711" fmla="*/ 1937825 w 10502838"/>
              <a:gd name="connsiteY1711" fmla="*/ 5021810 h 6860376"/>
              <a:gd name="connsiteX1712" fmla="*/ 1861891 w 10502838"/>
              <a:gd name="connsiteY1712" fmla="*/ 5097744 h 6860376"/>
              <a:gd name="connsiteX1713" fmla="*/ 1815851 w 10502838"/>
              <a:gd name="connsiteY1713" fmla="*/ 5051706 h 6860376"/>
              <a:gd name="connsiteX1714" fmla="*/ 1891786 w 10502838"/>
              <a:gd name="connsiteY1714" fmla="*/ 4975771 h 6860376"/>
              <a:gd name="connsiteX1715" fmla="*/ 1815851 w 10502838"/>
              <a:gd name="connsiteY1715" fmla="*/ 4899837 h 6860376"/>
              <a:gd name="connsiteX1716" fmla="*/ 657106 w 10502838"/>
              <a:gd name="connsiteY1716" fmla="*/ 4853798 h 6860376"/>
              <a:gd name="connsiteX1717" fmla="*/ 733040 w 10502838"/>
              <a:gd name="connsiteY1717" fmla="*/ 4929732 h 6860376"/>
              <a:gd name="connsiteX1718" fmla="*/ 808974 w 10502838"/>
              <a:gd name="connsiteY1718" fmla="*/ 4853798 h 6860376"/>
              <a:gd name="connsiteX1719" fmla="*/ 855013 w 10502838"/>
              <a:gd name="connsiteY1719" fmla="*/ 4899837 h 6860376"/>
              <a:gd name="connsiteX1720" fmla="*/ 779079 w 10502838"/>
              <a:gd name="connsiteY1720" fmla="*/ 4975771 h 6860376"/>
              <a:gd name="connsiteX1721" fmla="*/ 855013 w 10502838"/>
              <a:gd name="connsiteY1721" fmla="*/ 5051706 h 6860376"/>
              <a:gd name="connsiteX1722" fmla="*/ 808974 w 10502838"/>
              <a:gd name="connsiteY1722" fmla="*/ 5097744 h 6860376"/>
              <a:gd name="connsiteX1723" fmla="*/ 733040 w 10502838"/>
              <a:gd name="connsiteY1723" fmla="*/ 5021810 h 6860376"/>
              <a:gd name="connsiteX1724" fmla="*/ 657106 w 10502838"/>
              <a:gd name="connsiteY1724" fmla="*/ 5097744 h 6860376"/>
              <a:gd name="connsiteX1725" fmla="*/ 611066 w 10502838"/>
              <a:gd name="connsiteY1725" fmla="*/ 5051706 h 6860376"/>
              <a:gd name="connsiteX1726" fmla="*/ 687000 w 10502838"/>
              <a:gd name="connsiteY1726" fmla="*/ 4975771 h 6860376"/>
              <a:gd name="connsiteX1727" fmla="*/ 611066 w 10502838"/>
              <a:gd name="connsiteY1727" fmla="*/ 4899837 h 6860376"/>
              <a:gd name="connsiteX1728" fmla="*/ 10348579 w 10502838"/>
              <a:gd name="connsiteY1728" fmla="*/ 4405368 h 6860376"/>
              <a:gd name="connsiteX1729" fmla="*/ 10395813 w 10502838"/>
              <a:gd name="connsiteY1729" fmla="*/ 4405368 h 6860376"/>
              <a:gd name="connsiteX1730" fmla="*/ 10395813 w 10502838"/>
              <a:gd name="connsiteY1730" fmla="*/ 4512394 h 6860376"/>
              <a:gd name="connsiteX1731" fmla="*/ 10502838 w 10502838"/>
              <a:gd name="connsiteY1731" fmla="*/ 4512394 h 6860376"/>
              <a:gd name="connsiteX1732" fmla="*/ 10502838 w 10502838"/>
              <a:gd name="connsiteY1732" fmla="*/ 4559030 h 6860376"/>
              <a:gd name="connsiteX1733" fmla="*/ 10395813 w 10502838"/>
              <a:gd name="connsiteY1733" fmla="*/ 4559030 h 6860376"/>
              <a:gd name="connsiteX1734" fmla="*/ 10395813 w 10502838"/>
              <a:gd name="connsiteY1734" fmla="*/ 4666056 h 6860376"/>
              <a:gd name="connsiteX1735" fmla="*/ 10348579 w 10502838"/>
              <a:gd name="connsiteY1735" fmla="*/ 4666056 h 6860376"/>
              <a:gd name="connsiteX1736" fmla="*/ 10348579 w 10502838"/>
              <a:gd name="connsiteY1736" fmla="*/ 4559030 h 6860376"/>
              <a:gd name="connsiteX1737" fmla="*/ 10241553 w 10502838"/>
              <a:gd name="connsiteY1737" fmla="*/ 4559030 h 6860376"/>
              <a:gd name="connsiteX1738" fmla="*/ 10241553 w 10502838"/>
              <a:gd name="connsiteY1738" fmla="*/ 4512394 h 6860376"/>
              <a:gd name="connsiteX1739" fmla="*/ 10348579 w 10502838"/>
              <a:gd name="connsiteY1739" fmla="*/ 4512394 h 6860376"/>
              <a:gd name="connsiteX1740" fmla="*/ 9746486 w 10502838"/>
              <a:gd name="connsiteY1740" fmla="*/ 4405368 h 6860376"/>
              <a:gd name="connsiteX1741" fmla="*/ 9793123 w 10502838"/>
              <a:gd name="connsiteY1741" fmla="*/ 4405368 h 6860376"/>
              <a:gd name="connsiteX1742" fmla="*/ 9793123 w 10502838"/>
              <a:gd name="connsiteY1742" fmla="*/ 4512394 h 6860376"/>
              <a:gd name="connsiteX1743" fmla="*/ 9900148 w 10502838"/>
              <a:gd name="connsiteY1743" fmla="*/ 4512394 h 6860376"/>
              <a:gd name="connsiteX1744" fmla="*/ 9900148 w 10502838"/>
              <a:gd name="connsiteY1744" fmla="*/ 4559030 h 6860376"/>
              <a:gd name="connsiteX1745" fmla="*/ 9793123 w 10502838"/>
              <a:gd name="connsiteY1745" fmla="*/ 4559030 h 6860376"/>
              <a:gd name="connsiteX1746" fmla="*/ 9793123 w 10502838"/>
              <a:gd name="connsiteY1746" fmla="*/ 4666056 h 6860376"/>
              <a:gd name="connsiteX1747" fmla="*/ 9746486 w 10502838"/>
              <a:gd name="connsiteY1747" fmla="*/ 4666056 h 6860376"/>
              <a:gd name="connsiteX1748" fmla="*/ 9746486 w 10502838"/>
              <a:gd name="connsiteY1748" fmla="*/ 4559030 h 6860376"/>
              <a:gd name="connsiteX1749" fmla="*/ 9639460 w 10502838"/>
              <a:gd name="connsiteY1749" fmla="*/ 4559030 h 6860376"/>
              <a:gd name="connsiteX1750" fmla="*/ 9639460 w 10502838"/>
              <a:gd name="connsiteY1750" fmla="*/ 4512394 h 6860376"/>
              <a:gd name="connsiteX1751" fmla="*/ 9746486 w 10502838"/>
              <a:gd name="connsiteY1751" fmla="*/ 4512394 h 6860376"/>
              <a:gd name="connsiteX1752" fmla="*/ 9143796 w 10502838"/>
              <a:gd name="connsiteY1752" fmla="*/ 4405368 h 6860376"/>
              <a:gd name="connsiteX1753" fmla="*/ 9191030 w 10502838"/>
              <a:gd name="connsiteY1753" fmla="*/ 4405368 h 6860376"/>
              <a:gd name="connsiteX1754" fmla="*/ 9191030 w 10502838"/>
              <a:gd name="connsiteY1754" fmla="*/ 4512394 h 6860376"/>
              <a:gd name="connsiteX1755" fmla="*/ 9298055 w 10502838"/>
              <a:gd name="connsiteY1755" fmla="*/ 4512394 h 6860376"/>
              <a:gd name="connsiteX1756" fmla="*/ 9298055 w 10502838"/>
              <a:gd name="connsiteY1756" fmla="*/ 4559030 h 6860376"/>
              <a:gd name="connsiteX1757" fmla="*/ 9191030 w 10502838"/>
              <a:gd name="connsiteY1757" fmla="*/ 4559030 h 6860376"/>
              <a:gd name="connsiteX1758" fmla="*/ 9191030 w 10502838"/>
              <a:gd name="connsiteY1758" fmla="*/ 4666056 h 6860376"/>
              <a:gd name="connsiteX1759" fmla="*/ 9143796 w 10502838"/>
              <a:gd name="connsiteY1759" fmla="*/ 4666056 h 6860376"/>
              <a:gd name="connsiteX1760" fmla="*/ 9143796 w 10502838"/>
              <a:gd name="connsiteY1760" fmla="*/ 4559030 h 6860376"/>
              <a:gd name="connsiteX1761" fmla="*/ 9036770 w 10502838"/>
              <a:gd name="connsiteY1761" fmla="*/ 4559030 h 6860376"/>
              <a:gd name="connsiteX1762" fmla="*/ 9036770 w 10502838"/>
              <a:gd name="connsiteY1762" fmla="*/ 4512394 h 6860376"/>
              <a:gd name="connsiteX1763" fmla="*/ 9143796 w 10502838"/>
              <a:gd name="connsiteY1763" fmla="*/ 4512394 h 6860376"/>
              <a:gd name="connsiteX1764" fmla="*/ 8541105 w 10502838"/>
              <a:gd name="connsiteY1764" fmla="*/ 4405368 h 6860376"/>
              <a:gd name="connsiteX1765" fmla="*/ 8588339 w 10502838"/>
              <a:gd name="connsiteY1765" fmla="*/ 4405368 h 6860376"/>
              <a:gd name="connsiteX1766" fmla="*/ 8588339 w 10502838"/>
              <a:gd name="connsiteY1766" fmla="*/ 4512394 h 6860376"/>
              <a:gd name="connsiteX1767" fmla="*/ 8695365 w 10502838"/>
              <a:gd name="connsiteY1767" fmla="*/ 4512394 h 6860376"/>
              <a:gd name="connsiteX1768" fmla="*/ 8695365 w 10502838"/>
              <a:gd name="connsiteY1768" fmla="*/ 4559030 h 6860376"/>
              <a:gd name="connsiteX1769" fmla="*/ 8588339 w 10502838"/>
              <a:gd name="connsiteY1769" fmla="*/ 4559030 h 6860376"/>
              <a:gd name="connsiteX1770" fmla="*/ 8588339 w 10502838"/>
              <a:gd name="connsiteY1770" fmla="*/ 4666056 h 6860376"/>
              <a:gd name="connsiteX1771" fmla="*/ 8541105 w 10502838"/>
              <a:gd name="connsiteY1771" fmla="*/ 4666056 h 6860376"/>
              <a:gd name="connsiteX1772" fmla="*/ 8541105 w 10502838"/>
              <a:gd name="connsiteY1772" fmla="*/ 4559030 h 6860376"/>
              <a:gd name="connsiteX1773" fmla="*/ 8434079 w 10502838"/>
              <a:gd name="connsiteY1773" fmla="*/ 4559030 h 6860376"/>
              <a:gd name="connsiteX1774" fmla="*/ 8434079 w 10502838"/>
              <a:gd name="connsiteY1774" fmla="*/ 4512394 h 6860376"/>
              <a:gd name="connsiteX1775" fmla="*/ 8541105 w 10502838"/>
              <a:gd name="connsiteY1775" fmla="*/ 4512394 h 6860376"/>
              <a:gd name="connsiteX1776" fmla="*/ 7939012 w 10502838"/>
              <a:gd name="connsiteY1776" fmla="*/ 4405368 h 6860376"/>
              <a:gd name="connsiteX1777" fmla="*/ 7985648 w 10502838"/>
              <a:gd name="connsiteY1777" fmla="*/ 4405368 h 6860376"/>
              <a:gd name="connsiteX1778" fmla="*/ 7985648 w 10502838"/>
              <a:gd name="connsiteY1778" fmla="*/ 4512394 h 6860376"/>
              <a:gd name="connsiteX1779" fmla="*/ 8092674 w 10502838"/>
              <a:gd name="connsiteY1779" fmla="*/ 4512394 h 6860376"/>
              <a:gd name="connsiteX1780" fmla="*/ 8092674 w 10502838"/>
              <a:gd name="connsiteY1780" fmla="*/ 4559030 h 6860376"/>
              <a:gd name="connsiteX1781" fmla="*/ 7985648 w 10502838"/>
              <a:gd name="connsiteY1781" fmla="*/ 4559030 h 6860376"/>
              <a:gd name="connsiteX1782" fmla="*/ 7985648 w 10502838"/>
              <a:gd name="connsiteY1782" fmla="*/ 4666056 h 6860376"/>
              <a:gd name="connsiteX1783" fmla="*/ 7939012 w 10502838"/>
              <a:gd name="connsiteY1783" fmla="*/ 4666056 h 6860376"/>
              <a:gd name="connsiteX1784" fmla="*/ 7939012 w 10502838"/>
              <a:gd name="connsiteY1784" fmla="*/ 4559030 h 6860376"/>
              <a:gd name="connsiteX1785" fmla="*/ 7831986 w 10502838"/>
              <a:gd name="connsiteY1785" fmla="*/ 4559030 h 6860376"/>
              <a:gd name="connsiteX1786" fmla="*/ 7831986 w 10502838"/>
              <a:gd name="connsiteY1786" fmla="*/ 4512394 h 6860376"/>
              <a:gd name="connsiteX1787" fmla="*/ 7939012 w 10502838"/>
              <a:gd name="connsiteY1787" fmla="*/ 4512394 h 6860376"/>
              <a:gd name="connsiteX1788" fmla="*/ 7336321 w 10502838"/>
              <a:gd name="connsiteY1788" fmla="*/ 4405368 h 6860376"/>
              <a:gd name="connsiteX1789" fmla="*/ 7383555 w 10502838"/>
              <a:gd name="connsiteY1789" fmla="*/ 4405368 h 6860376"/>
              <a:gd name="connsiteX1790" fmla="*/ 7383555 w 10502838"/>
              <a:gd name="connsiteY1790" fmla="*/ 4512394 h 6860376"/>
              <a:gd name="connsiteX1791" fmla="*/ 7490581 w 10502838"/>
              <a:gd name="connsiteY1791" fmla="*/ 4512394 h 6860376"/>
              <a:gd name="connsiteX1792" fmla="*/ 7490581 w 10502838"/>
              <a:gd name="connsiteY1792" fmla="*/ 4559030 h 6860376"/>
              <a:gd name="connsiteX1793" fmla="*/ 7383555 w 10502838"/>
              <a:gd name="connsiteY1793" fmla="*/ 4559030 h 6860376"/>
              <a:gd name="connsiteX1794" fmla="*/ 7383555 w 10502838"/>
              <a:gd name="connsiteY1794" fmla="*/ 4666056 h 6860376"/>
              <a:gd name="connsiteX1795" fmla="*/ 7336321 w 10502838"/>
              <a:gd name="connsiteY1795" fmla="*/ 4666056 h 6860376"/>
              <a:gd name="connsiteX1796" fmla="*/ 7336321 w 10502838"/>
              <a:gd name="connsiteY1796" fmla="*/ 4559030 h 6860376"/>
              <a:gd name="connsiteX1797" fmla="*/ 7229295 w 10502838"/>
              <a:gd name="connsiteY1797" fmla="*/ 4559030 h 6860376"/>
              <a:gd name="connsiteX1798" fmla="*/ 7229295 w 10502838"/>
              <a:gd name="connsiteY1798" fmla="*/ 4512394 h 6860376"/>
              <a:gd name="connsiteX1799" fmla="*/ 7336321 w 10502838"/>
              <a:gd name="connsiteY1799" fmla="*/ 4512394 h 6860376"/>
              <a:gd name="connsiteX1800" fmla="*/ 6734228 w 10502838"/>
              <a:gd name="connsiteY1800" fmla="*/ 4405368 h 6860376"/>
              <a:gd name="connsiteX1801" fmla="*/ 6780864 w 10502838"/>
              <a:gd name="connsiteY1801" fmla="*/ 4405368 h 6860376"/>
              <a:gd name="connsiteX1802" fmla="*/ 6780864 w 10502838"/>
              <a:gd name="connsiteY1802" fmla="*/ 4512394 h 6860376"/>
              <a:gd name="connsiteX1803" fmla="*/ 6887890 w 10502838"/>
              <a:gd name="connsiteY1803" fmla="*/ 4512394 h 6860376"/>
              <a:gd name="connsiteX1804" fmla="*/ 6887890 w 10502838"/>
              <a:gd name="connsiteY1804" fmla="*/ 4559030 h 6860376"/>
              <a:gd name="connsiteX1805" fmla="*/ 6780864 w 10502838"/>
              <a:gd name="connsiteY1805" fmla="*/ 4559030 h 6860376"/>
              <a:gd name="connsiteX1806" fmla="*/ 6780864 w 10502838"/>
              <a:gd name="connsiteY1806" fmla="*/ 4666056 h 6860376"/>
              <a:gd name="connsiteX1807" fmla="*/ 6734228 w 10502838"/>
              <a:gd name="connsiteY1807" fmla="*/ 4666056 h 6860376"/>
              <a:gd name="connsiteX1808" fmla="*/ 6734228 w 10502838"/>
              <a:gd name="connsiteY1808" fmla="*/ 4559030 h 6860376"/>
              <a:gd name="connsiteX1809" fmla="*/ 6627202 w 10502838"/>
              <a:gd name="connsiteY1809" fmla="*/ 4559030 h 6860376"/>
              <a:gd name="connsiteX1810" fmla="*/ 6627202 w 10502838"/>
              <a:gd name="connsiteY1810" fmla="*/ 4512394 h 6860376"/>
              <a:gd name="connsiteX1811" fmla="*/ 6734228 w 10502838"/>
              <a:gd name="connsiteY1811" fmla="*/ 4512394 h 6860376"/>
              <a:gd name="connsiteX1812" fmla="*/ 6131537 w 10502838"/>
              <a:gd name="connsiteY1812" fmla="*/ 4405368 h 6860376"/>
              <a:gd name="connsiteX1813" fmla="*/ 6178771 w 10502838"/>
              <a:gd name="connsiteY1813" fmla="*/ 4405368 h 6860376"/>
              <a:gd name="connsiteX1814" fmla="*/ 6178771 w 10502838"/>
              <a:gd name="connsiteY1814" fmla="*/ 4512394 h 6860376"/>
              <a:gd name="connsiteX1815" fmla="*/ 6285797 w 10502838"/>
              <a:gd name="connsiteY1815" fmla="*/ 4512394 h 6860376"/>
              <a:gd name="connsiteX1816" fmla="*/ 6285797 w 10502838"/>
              <a:gd name="connsiteY1816" fmla="*/ 4559030 h 6860376"/>
              <a:gd name="connsiteX1817" fmla="*/ 6178771 w 10502838"/>
              <a:gd name="connsiteY1817" fmla="*/ 4559030 h 6860376"/>
              <a:gd name="connsiteX1818" fmla="*/ 6178771 w 10502838"/>
              <a:gd name="connsiteY1818" fmla="*/ 4666056 h 6860376"/>
              <a:gd name="connsiteX1819" fmla="*/ 6131537 w 10502838"/>
              <a:gd name="connsiteY1819" fmla="*/ 4666056 h 6860376"/>
              <a:gd name="connsiteX1820" fmla="*/ 6131537 w 10502838"/>
              <a:gd name="connsiteY1820" fmla="*/ 4559030 h 6860376"/>
              <a:gd name="connsiteX1821" fmla="*/ 6024511 w 10502838"/>
              <a:gd name="connsiteY1821" fmla="*/ 4559030 h 6860376"/>
              <a:gd name="connsiteX1822" fmla="*/ 6024511 w 10502838"/>
              <a:gd name="connsiteY1822" fmla="*/ 4512394 h 6860376"/>
              <a:gd name="connsiteX1823" fmla="*/ 6131537 w 10502838"/>
              <a:gd name="connsiteY1823" fmla="*/ 4512394 h 6860376"/>
              <a:gd name="connsiteX1824" fmla="*/ 5528846 w 10502838"/>
              <a:gd name="connsiteY1824" fmla="*/ 4405368 h 6860376"/>
              <a:gd name="connsiteX1825" fmla="*/ 5576080 w 10502838"/>
              <a:gd name="connsiteY1825" fmla="*/ 4405368 h 6860376"/>
              <a:gd name="connsiteX1826" fmla="*/ 5576080 w 10502838"/>
              <a:gd name="connsiteY1826" fmla="*/ 4512394 h 6860376"/>
              <a:gd name="connsiteX1827" fmla="*/ 5683106 w 10502838"/>
              <a:gd name="connsiteY1827" fmla="*/ 4512394 h 6860376"/>
              <a:gd name="connsiteX1828" fmla="*/ 5683106 w 10502838"/>
              <a:gd name="connsiteY1828" fmla="*/ 4559030 h 6860376"/>
              <a:gd name="connsiteX1829" fmla="*/ 5576080 w 10502838"/>
              <a:gd name="connsiteY1829" fmla="*/ 4559030 h 6860376"/>
              <a:gd name="connsiteX1830" fmla="*/ 5576080 w 10502838"/>
              <a:gd name="connsiteY1830" fmla="*/ 4666056 h 6860376"/>
              <a:gd name="connsiteX1831" fmla="*/ 5528846 w 10502838"/>
              <a:gd name="connsiteY1831" fmla="*/ 4666056 h 6860376"/>
              <a:gd name="connsiteX1832" fmla="*/ 5528846 w 10502838"/>
              <a:gd name="connsiteY1832" fmla="*/ 4559030 h 6860376"/>
              <a:gd name="connsiteX1833" fmla="*/ 5421820 w 10502838"/>
              <a:gd name="connsiteY1833" fmla="*/ 4559030 h 6860376"/>
              <a:gd name="connsiteX1834" fmla="*/ 5421820 w 10502838"/>
              <a:gd name="connsiteY1834" fmla="*/ 4512394 h 6860376"/>
              <a:gd name="connsiteX1835" fmla="*/ 5528846 w 10502838"/>
              <a:gd name="connsiteY1835" fmla="*/ 4512394 h 6860376"/>
              <a:gd name="connsiteX1836" fmla="*/ 4926753 w 10502838"/>
              <a:gd name="connsiteY1836" fmla="*/ 4405368 h 6860376"/>
              <a:gd name="connsiteX1837" fmla="*/ 4973389 w 10502838"/>
              <a:gd name="connsiteY1837" fmla="*/ 4405368 h 6860376"/>
              <a:gd name="connsiteX1838" fmla="*/ 4973389 w 10502838"/>
              <a:gd name="connsiteY1838" fmla="*/ 4512394 h 6860376"/>
              <a:gd name="connsiteX1839" fmla="*/ 5080415 w 10502838"/>
              <a:gd name="connsiteY1839" fmla="*/ 4512394 h 6860376"/>
              <a:gd name="connsiteX1840" fmla="*/ 5080415 w 10502838"/>
              <a:gd name="connsiteY1840" fmla="*/ 4559030 h 6860376"/>
              <a:gd name="connsiteX1841" fmla="*/ 4973389 w 10502838"/>
              <a:gd name="connsiteY1841" fmla="*/ 4559030 h 6860376"/>
              <a:gd name="connsiteX1842" fmla="*/ 4973389 w 10502838"/>
              <a:gd name="connsiteY1842" fmla="*/ 4666056 h 6860376"/>
              <a:gd name="connsiteX1843" fmla="*/ 4926753 w 10502838"/>
              <a:gd name="connsiteY1843" fmla="*/ 4666056 h 6860376"/>
              <a:gd name="connsiteX1844" fmla="*/ 4926753 w 10502838"/>
              <a:gd name="connsiteY1844" fmla="*/ 4559030 h 6860376"/>
              <a:gd name="connsiteX1845" fmla="*/ 4819727 w 10502838"/>
              <a:gd name="connsiteY1845" fmla="*/ 4559030 h 6860376"/>
              <a:gd name="connsiteX1846" fmla="*/ 4819727 w 10502838"/>
              <a:gd name="connsiteY1846" fmla="*/ 4512394 h 6860376"/>
              <a:gd name="connsiteX1847" fmla="*/ 4926753 w 10502838"/>
              <a:gd name="connsiteY1847" fmla="*/ 4512394 h 6860376"/>
              <a:gd name="connsiteX1848" fmla="*/ 4324063 w 10502838"/>
              <a:gd name="connsiteY1848" fmla="*/ 4405368 h 6860376"/>
              <a:gd name="connsiteX1849" fmla="*/ 4371297 w 10502838"/>
              <a:gd name="connsiteY1849" fmla="*/ 4405368 h 6860376"/>
              <a:gd name="connsiteX1850" fmla="*/ 4371297 w 10502838"/>
              <a:gd name="connsiteY1850" fmla="*/ 4512394 h 6860376"/>
              <a:gd name="connsiteX1851" fmla="*/ 4478323 w 10502838"/>
              <a:gd name="connsiteY1851" fmla="*/ 4512394 h 6860376"/>
              <a:gd name="connsiteX1852" fmla="*/ 4478323 w 10502838"/>
              <a:gd name="connsiteY1852" fmla="*/ 4559030 h 6860376"/>
              <a:gd name="connsiteX1853" fmla="*/ 4371297 w 10502838"/>
              <a:gd name="connsiteY1853" fmla="*/ 4559030 h 6860376"/>
              <a:gd name="connsiteX1854" fmla="*/ 4371297 w 10502838"/>
              <a:gd name="connsiteY1854" fmla="*/ 4666056 h 6860376"/>
              <a:gd name="connsiteX1855" fmla="*/ 4324063 w 10502838"/>
              <a:gd name="connsiteY1855" fmla="*/ 4666056 h 6860376"/>
              <a:gd name="connsiteX1856" fmla="*/ 4324063 w 10502838"/>
              <a:gd name="connsiteY1856" fmla="*/ 4559030 h 6860376"/>
              <a:gd name="connsiteX1857" fmla="*/ 4217037 w 10502838"/>
              <a:gd name="connsiteY1857" fmla="*/ 4559030 h 6860376"/>
              <a:gd name="connsiteX1858" fmla="*/ 4217037 w 10502838"/>
              <a:gd name="connsiteY1858" fmla="*/ 4512394 h 6860376"/>
              <a:gd name="connsiteX1859" fmla="*/ 4324063 w 10502838"/>
              <a:gd name="connsiteY1859" fmla="*/ 4512394 h 6860376"/>
              <a:gd name="connsiteX1860" fmla="*/ 3721970 w 10502838"/>
              <a:gd name="connsiteY1860" fmla="*/ 4405368 h 6860376"/>
              <a:gd name="connsiteX1861" fmla="*/ 3768606 w 10502838"/>
              <a:gd name="connsiteY1861" fmla="*/ 4405368 h 6860376"/>
              <a:gd name="connsiteX1862" fmla="*/ 3768606 w 10502838"/>
              <a:gd name="connsiteY1862" fmla="*/ 4512394 h 6860376"/>
              <a:gd name="connsiteX1863" fmla="*/ 3875632 w 10502838"/>
              <a:gd name="connsiteY1863" fmla="*/ 4512394 h 6860376"/>
              <a:gd name="connsiteX1864" fmla="*/ 3875632 w 10502838"/>
              <a:gd name="connsiteY1864" fmla="*/ 4559030 h 6860376"/>
              <a:gd name="connsiteX1865" fmla="*/ 3768606 w 10502838"/>
              <a:gd name="connsiteY1865" fmla="*/ 4559030 h 6860376"/>
              <a:gd name="connsiteX1866" fmla="*/ 3768606 w 10502838"/>
              <a:gd name="connsiteY1866" fmla="*/ 4666056 h 6860376"/>
              <a:gd name="connsiteX1867" fmla="*/ 3721970 w 10502838"/>
              <a:gd name="connsiteY1867" fmla="*/ 4666056 h 6860376"/>
              <a:gd name="connsiteX1868" fmla="*/ 3721970 w 10502838"/>
              <a:gd name="connsiteY1868" fmla="*/ 4559030 h 6860376"/>
              <a:gd name="connsiteX1869" fmla="*/ 3614944 w 10502838"/>
              <a:gd name="connsiteY1869" fmla="*/ 4559030 h 6860376"/>
              <a:gd name="connsiteX1870" fmla="*/ 3614944 w 10502838"/>
              <a:gd name="connsiteY1870" fmla="*/ 4512394 h 6860376"/>
              <a:gd name="connsiteX1871" fmla="*/ 3721970 w 10502838"/>
              <a:gd name="connsiteY1871" fmla="*/ 4512394 h 6860376"/>
              <a:gd name="connsiteX1872" fmla="*/ 3119302 w 10502838"/>
              <a:gd name="connsiteY1872" fmla="*/ 4405368 h 6860376"/>
              <a:gd name="connsiteX1873" fmla="*/ 3166536 w 10502838"/>
              <a:gd name="connsiteY1873" fmla="*/ 4405368 h 6860376"/>
              <a:gd name="connsiteX1874" fmla="*/ 3166536 w 10502838"/>
              <a:gd name="connsiteY1874" fmla="*/ 4512394 h 6860376"/>
              <a:gd name="connsiteX1875" fmla="*/ 3273562 w 10502838"/>
              <a:gd name="connsiteY1875" fmla="*/ 4512394 h 6860376"/>
              <a:gd name="connsiteX1876" fmla="*/ 3273562 w 10502838"/>
              <a:gd name="connsiteY1876" fmla="*/ 4559030 h 6860376"/>
              <a:gd name="connsiteX1877" fmla="*/ 3166536 w 10502838"/>
              <a:gd name="connsiteY1877" fmla="*/ 4559030 h 6860376"/>
              <a:gd name="connsiteX1878" fmla="*/ 3166536 w 10502838"/>
              <a:gd name="connsiteY1878" fmla="*/ 4666056 h 6860376"/>
              <a:gd name="connsiteX1879" fmla="*/ 3119302 w 10502838"/>
              <a:gd name="connsiteY1879" fmla="*/ 4666056 h 6860376"/>
              <a:gd name="connsiteX1880" fmla="*/ 3119302 w 10502838"/>
              <a:gd name="connsiteY1880" fmla="*/ 4559030 h 6860376"/>
              <a:gd name="connsiteX1881" fmla="*/ 3012275 w 10502838"/>
              <a:gd name="connsiteY1881" fmla="*/ 4559030 h 6860376"/>
              <a:gd name="connsiteX1882" fmla="*/ 3012275 w 10502838"/>
              <a:gd name="connsiteY1882" fmla="*/ 4512394 h 6860376"/>
              <a:gd name="connsiteX1883" fmla="*/ 3119302 w 10502838"/>
              <a:gd name="connsiteY1883" fmla="*/ 4512394 h 6860376"/>
              <a:gd name="connsiteX1884" fmla="*/ 2516606 w 10502838"/>
              <a:gd name="connsiteY1884" fmla="*/ 4405368 h 6860376"/>
              <a:gd name="connsiteX1885" fmla="*/ 2563842 w 10502838"/>
              <a:gd name="connsiteY1885" fmla="*/ 4405368 h 6860376"/>
              <a:gd name="connsiteX1886" fmla="*/ 2563842 w 10502838"/>
              <a:gd name="connsiteY1886" fmla="*/ 4512394 h 6860376"/>
              <a:gd name="connsiteX1887" fmla="*/ 2670868 w 10502838"/>
              <a:gd name="connsiteY1887" fmla="*/ 4512394 h 6860376"/>
              <a:gd name="connsiteX1888" fmla="*/ 2670868 w 10502838"/>
              <a:gd name="connsiteY1888" fmla="*/ 4559030 h 6860376"/>
              <a:gd name="connsiteX1889" fmla="*/ 2563842 w 10502838"/>
              <a:gd name="connsiteY1889" fmla="*/ 4559030 h 6860376"/>
              <a:gd name="connsiteX1890" fmla="*/ 2563842 w 10502838"/>
              <a:gd name="connsiteY1890" fmla="*/ 4666056 h 6860376"/>
              <a:gd name="connsiteX1891" fmla="*/ 2516606 w 10502838"/>
              <a:gd name="connsiteY1891" fmla="*/ 4666056 h 6860376"/>
              <a:gd name="connsiteX1892" fmla="*/ 2516606 w 10502838"/>
              <a:gd name="connsiteY1892" fmla="*/ 4559030 h 6860376"/>
              <a:gd name="connsiteX1893" fmla="*/ 2409580 w 10502838"/>
              <a:gd name="connsiteY1893" fmla="*/ 4559030 h 6860376"/>
              <a:gd name="connsiteX1894" fmla="*/ 2409580 w 10502838"/>
              <a:gd name="connsiteY1894" fmla="*/ 4512394 h 6860376"/>
              <a:gd name="connsiteX1895" fmla="*/ 2516606 w 10502838"/>
              <a:gd name="connsiteY1895" fmla="*/ 4512394 h 6860376"/>
              <a:gd name="connsiteX1896" fmla="*/ 1914511 w 10502838"/>
              <a:gd name="connsiteY1896" fmla="*/ 4405368 h 6860376"/>
              <a:gd name="connsiteX1897" fmla="*/ 1961147 w 10502838"/>
              <a:gd name="connsiteY1897" fmla="*/ 4405368 h 6860376"/>
              <a:gd name="connsiteX1898" fmla="*/ 1961147 w 10502838"/>
              <a:gd name="connsiteY1898" fmla="*/ 4512394 h 6860376"/>
              <a:gd name="connsiteX1899" fmla="*/ 2068174 w 10502838"/>
              <a:gd name="connsiteY1899" fmla="*/ 4512394 h 6860376"/>
              <a:gd name="connsiteX1900" fmla="*/ 2068174 w 10502838"/>
              <a:gd name="connsiteY1900" fmla="*/ 4559030 h 6860376"/>
              <a:gd name="connsiteX1901" fmla="*/ 1961147 w 10502838"/>
              <a:gd name="connsiteY1901" fmla="*/ 4559030 h 6860376"/>
              <a:gd name="connsiteX1902" fmla="*/ 1961147 w 10502838"/>
              <a:gd name="connsiteY1902" fmla="*/ 4666056 h 6860376"/>
              <a:gd name="connsiteX1903" fmla="*/ 1914511 w 10502838"/>
              <a:gd name="connsiteY1903" fmla="*/ 4666056 h 6860376"/>
              <a:gd name="connsiteX1904" fmla="*/ 1914511 w 10502838"/>
              <a:gd name="connsiteY1904" fmla="*/ 4559030 h 6860376"/>
              <a:gd name="connsiteX1905" fmla="*/ 1807484 w 10502838"/>
              <a:gd name="connsiteY1905" fmla="*/ 4559030 h 6860376"/>
              <a:gd name="connsiteX1906" fmla="*/ 1807484 w 10502838"/>
              <a:gd name="connsiteY1906" fmla="*/ 4512394 h 6860376"/>
              <a:gd name="connsiteX1907" fmla="*/ 1914511 w 10502838"/>
              <a:gd name="connsiteY1907" fmla="*/ 4512394 h 6860376"/>
              <a:gd name="connsiteX1908" fmla="*/ 1311816 w 10502838"/>
              <a:gd name="connsiteY1908" fmla="*/ 4405368 h 6860376"/>
              <a:gd name="connsiteX1909" fmla="*/ 1359051 w 10502838"/>
              <a:gd name="connsiteY1909" fmla="*/ 4405368 h 6860376"/>
              <a:gd name="connsiteX1910" fmla="*/ 1359051 w 10502838"/>
              <a:gd name="connsiteY1910" fmla="*/ 4512394 h 6860376"/>
              <a:gd name="connsiteX1911" fmla="*/ 1466078 w 10502838"/>
              <a:gd name="connsiteY1911" fmla="*/ 4512394 h 6860376"/>
              <a:gd name="connsiteX1912" fmla="*/ 1466078 w 10502838"/>
              <a:gd name="connsiteY1912" fmla="*/ 4559030 h 6860376"/>
              <a:gd name="connsiteX1913" fmla="*/ 1359051 w 10502838"/>
              <a:gd name="connsiteY1913" fmla="*/ 4559030 h 6860376"/>
              <a:gd name="connsiteX1914" fmla="*/ 1359051 w 10502838"/>
              <a:gd name="connsiteY1914" fmla="*/ 4666056 h 6860376"/>
              <a:gd name="connsiteX1915" fmla="*/ 1311816 w 10502838"/>
              <a:gd name="connsiteY1915" fmla="*/ 4666056 h 6860376"/>
              <a:gd name="connsiteX1916" fmla="*/ 1311816 w 10502838"/>
              <a:gd name="connsiteY1916" fmla="*/ 4559030 h 6860376"/>
              <a:gd name="connsiteX1917" fmla="*/ 1204793 w 10502838"/>
              <a:gd name="connsiteY1917" fmla="*/ 4559030 h 6860376"/>
              <a:gd name="connsiteX1918" fmla="*/ 1204793 w 10502838"/>
              <a:gd name="connsiteY1918" fmla="*/ 4512394 h 6860376"/>
              <a:gd name="connsiteX1919" fmla="*/ 1311816 w 10502838"/>
              <a:gd name="connsiteY1919" fmla="*/ 4512394 h 6860376"/>
              <a:gd name="connsiteX1920" fmla="*/ 709726 w 10502838"/>
              <a:gd name="connsiteY1920" fmla="*/ 4405368 h 6860376"/>
              <a:gd name="connsiteX1921" fmla="*/ 756362 w 10502838"/>
              <a:gd name="connsiteY1921" fmla="*/ 4405368 h 6860376"/>
              <a:gd name="connsiteX1922" fmla="*/ 756362 w 10502838"/>
              <a:gd name="connsiteY1922" fmla="*/ 4512394 h 6860376"/>
              <a:gd name="connsiteX1923" fmla="*/ 863388 w 10502838"/>
              <a:gd name="connsiteY1923" fmla="*/ 4512394 h 6860376"/>
              <a:gd name="connsiteX1924" fmla="*/ 863388 w 10502838"/>
              <a:gd name="connsiteY1924" fmla="*/ 4559030 h 6860376"/>
              <a:gd name="connsiteX1925" fmla="*/ 756362 w 10502838"/>
              <a:gd name="connsiteY1925" fmla="*/ 4559030 h 6860376"/>
              <a:gd name="connsiteX1926" fmla="*/ 756362 w 10502838"/>
              <a:gd name="connsiteY1926" fmla="*/ 4666056 h 6860376"/>
              <a:gd name="connsiteX1927" fmla="*/ 709726 w 10502838"/>
              <a:gd name="connsiteY1927" fmla="*/ 4666056 h 6860376"/>
              <a:gd name="connsiteX1928" fmla="*/ 709726 w 10502838"/>
              <a:gd name="connsiteY1928" fmla="*/ 4559030 h 6860376"/>
              <a:gd name="connsiteX1929" fmla="*/ 602701 w 10502838"/>
              <a:gd name="connsiteY1929" fmla="*/ 4559030 h 6860376"/>
              <a:gd name="connsiteX1930" fmla="*/ 602701 w 10502838"/>
              <a:gd name="connsiteY1930" fmla="*/ 4512394 h 6860376"/>
              <a:gd name="connsiteX1931" fmla="*/ 709726 w 10502838"/>
              <a:gd name="connsiteY1931" fmla="*/ 4512394 h 6860376"/>
              <a:gd name="connsiteX1932" fmla="*/ 107035 w 10502838"/>
              <a:gd name="connsiteY1932" fmla="*/ 4405368 h 6860376"/>
              <a:gd name="connsiteX1933" fmla="*/ 154271 w 10502838"/>
              <a:gd name="connsiteY1933" fmla="*/ 4405368 h 6860376"/>
              <a:gd name="connsiteX1934" fmla="*/ 154271 w 10502838"/>
              <a:gd name="connsiteY1934" fmla="*/ 4512394 h 6860376"/>
              <a:gd name="connsiteX1935" fmla="*/ 261297 w 10502838"/>
              <a:gd name="connsiteY1935" fmla="*/ 4512394 h 6860376"/>
              <a:gd name="connsiteX1936" fmla="*/ 261297 w 10502838"/>
              <a:gd name="connsiteY1936" fmla="*/ 4559030 h 6860376"/>
              <a:gd name="connsiteX1937" fmla="*/ 154271 w 10502838"/>
              <a:gd name="connsiteY1937" fmla="*/ 4559030 h 6860376"/>
              <a:gd name="connsiteX1938" fmla="*/ 154271 w 10502838"/>
              <a:gd name="connsiteY1938" fmla="*/ 4666056 h 6860376"/>
              <a:gd name="connsiteX1939" fmla="*/ 107035 w 10502838"/>
              <a:gd name="connsiteY1939" fmla="*/ 4666056 h 6860376"/>
              <a:gd name="connsiteX1940" fmla="*/ 107035 w 10502838"/>
              <a:gd name="connsiteY1940" fmla="*/ 4559030 h 6860376"/>
              <a:gd name="connsiteX1941" fmla="*/ 11 w 10502838"/>
              <a:gd name="connsiteY1941" fmla="*/ 4559030 h 6860376"/>
              <a:gd name="connsiteX1942" fmla="*/ 11 w 10502838"/>
              <a:gd name="connsiteY1942" fmla="*/ 4512394 h 6860376"/>
              <a:gd name="connsiteX1943" fmla="*/ 107035 w 10502838"/>
              <a:gd name="connsiteY1943" fmla="*/ 4512394 h 6860376"/>
              <a:gd name="connsiteX1944" fmla="*/ 10295963 w 10502838"/>
              <a:gd name="connsiteY1944" fmla="*/ 3998791 h 6860376"/>
              <a:gd name="connsiteX1945" fmla="*/ 10275634 w 10502838"/>
              <a:gd name="connsiteY1945" fmla="*/ 4019120 h 6860376"/>
              <a:gd name="connsiteX1946" fmla="*/ 10351568 w 10502838"/>
              <a:gd name="connsiteY1946" fmla="*/ 4095054 h 6860376"/>
              <a:gd name="connsiteX1947" fmla="*/ 10275634 w 10502838"/>
              <a:gd name="connsiteY1947" fmla="*/ 4170988 h 6860376"/>
              <a:gd name="connsiteX1948" fmla="*/ 10295963 w 10502838"/>
              <a:gd name="connsiteY1948" fmla="*/ 4191317 h 6860376"/>
              <a:gd name="connsiteX1949" fmla="*/ 10371897 w 10502838"/>
              <a:gd name="connsiteY1949" fmla="*/ 4115383 h 6860376"/>
              <a:gd name="connsiteX1950" fmla="*/ 10447831 w 10502838"/>
              <a:gd name="connsiteY1950" fmla="*/ 4191317 h 6860376"/>
              <a:gd name="connsiteX1951" fmla="*/ 10468160 w 10502838"/>
              <a:gd name="connsiteY1951" fmla="*/ 4170988 h 6860376"/>
              <a:gd name="connsiteX1952" fmla="*/ 10392226 w 10502838"/>
              <a:gd name="connsiteY1952" fmla="*/ 4095054 h 6860376"/>
              <a:gd name="connsiteX1953" fmla="*/ 10468160 w 10502838"/>
              <a:gd name="connsiteY1953" fmla="*/ 4019120 h 6860376"/>
              <a:gd name="connsiteX1954" fmla="*/ 10447831 w 10502838"/>
              <a:gd name="connsiteY1954" fmla="*/ 3998791 h 6860376"/>
              <a:gd name="connsiteX1955" fmla="*/ 10371897 w 10502838"/>
              <a:gd name="connsiteY1955" fmla="*/ 4074725 h 6860376"/>
              <a:gd name="connsiteX1956" fmla="*/ 9693870 w 10502838"/>
              <a:gd name="connsiteY1956" fmla="*/ 3998791 h 6860376"/>
              <a:gd name="connsiteX1957" fmla="*/ 9673541 w 10502838"/>
              <a:gd name="connsiteY1957" fmla="*/ 4019120 h 6860376"/>
              <a:gd name="connsiteX1958" fmla="*/ 9749475 w 10502838"/>
              <a:gd name="connsiteY1958" fmla="*/ 4095054 h 6860376"/>
              <a:gd name="connsiteX1959" fmla="*/ 9673541 w 10502838"/>
              <a:gd name="connsiteY1959" fmla="*/ 4170988 h 6860376"/>
              <a:gd name="connsiteX1960" fmla="*/ 9693870 w 10502838"/>
              <a:gd name="connsiteY1960" fmla="*/ 4191317 h 6860376"/>
              <a:gd name="connsiteX1961" fmla="*/ 9769804 w 10502838"/>
              <a:gd name="connsiteY1961" fmla="*/ 4115383 h 6860376"/>
              <a:gd name="connsiteX1962" fmla="*/ 9845738 w 10502838"/>
              <a:gd name="connsiteY1962" fmla="*/ 4191317 h 6860376"/>
              <a:gd name="connsiteX1963" fmla="*/ 9866067 w 10502838"/>
              <a:gd name="connsiteY1963" fmla="*/ 4170988 h 6860376"/>
              <a:gd name="connsiteX1964" fmla="*/ 9790133 w 10502838"/>
              <a:gd name="connsiteY1964" fmla="*/ 4095054 h 6860376"/>
              <a:gd name="connsiteX1965" fmla="*/ 9866067 w 10502838"/>
              <a:gd name="connsiteY1965" fmla="*/ 4019120 h 6860376"/>
              <a:gd name="connsiteX1966" fmla="*/ 9845738 w 10502838"/>
              <a:gd name="connsiteY1966" fmla="*/ 3998791 h 6860376"/>
              <a:gd name="connsiteX1967" fmla="*/ 9769804 w 10502838"/>
              <a:gd name="connsiteY1967" fmla="*/ 4074725 h 6860376"/>
              <a:gd name="connsiteX1968" fmla="*/ 9091179 w 10502838"/>
              <a:gd name="connsiteY1968" fmla="*/ 3998791 h 6860376"/>
              <a:gd name="connsiteX1969" fmla="*/ 9070850 w 10502838"/>
              <a:gd name="connsiteY1969" fmla="*/ 4019120 h 6860376"/>
              <a:gd name="connsiteX1970" fmla="*/ 9146785 w 10502838"/>
              <a:gd name="connsiteY1970" fmla="*/ 4095054 h 6860376"/>
              <a:gd name="connsiteX1971" fmla="*/ 9070850 w 10502838"/>
              <a:gd name="connsiteY1971" fmla="*/ 4170988 h 6860376"/>
              <a:gd name="connsiteX1972" fmla="*/ 9091179 w 10502838"/>
              <a:gd name="connsiteY1972" fmla="*/ 4191317 h 6860376"/>
              <a:gd name="connsiteX1973" fmla="*/ 9167113 w 10502838"/>
              <a:gd name="connsiteY1973" fmla="*/ 4115383 h 6860376"/>
              <a:gd name="connsiteX1974" fmla="*/ 9243048 w 10502838"/>
              <a:gd name="connsiteY1974" fmla="*/ 4191317 h 6860376"/>
              <a:gd name="connsiteX1975" fmla="*/ 9263377 w 10502838"/>
              <a:gd name="connsiteY1975" fmla="*/ 4170988 h 6860376"/>
              <a:gd name="connsiteX1976" fmla="*/ 9187442 w 10502838"/>
              <a:gd name="connsiteY1976" fmla="*/ 4095054 h 6860376"/>
              <a:gd name="connsiteX1977" fmla="*/ 9263377 w 10502838"/>
              <a:gd name="connsiteY1977" fmla="*/ 4019120 h 6860376"/>
              <a:gd name="connsiteX1978" fmla="*/ 9243048 w 10502838"/>
              <a:gd name="connsiteY1978" fmla="*/ 3998791 h 6860376"/>
              <a:gd name="connsiteX1979" fmla="*/ 9167113 w 10502838"/>
              <a:gd name="connsiteY1979" fmla="*/ 4074725 h 6860376"/>
              <a:gd name="connsiteX1980" fmla="*/ 8489086 w 10502838"/>
              <a:gd name="connsiteY1980" fmla="*/ 3998791 h 6860376"/>
              <a:gd name="connsiteX1981" fmla="*/ 8468757 w 10502838"/>
              <a:gd name="connsiteY1981" fmla="*/ 4019120 h 6860376"/>
              <a:gd name="connsiteX1982" fmla="*/ 8544691 w 10502838"/>
              <a:gd name="connsiteY1982" fmla="*/ 4095054 h 6860376"/>
              <a:gd name="connsiteX1983" fmla="*/ 8468757 w 10502838"/>
              <a:gd name="connsiteY1983" fmla="*/ 4170988 h 6860376"/>
              <a:gd name="connsiteX1984" fmla="*/ 8489086 w 10502838"/>
              <a:gd name="connsiteY1984" fmla="*/ 4191317 h 6860376"/>
              <a:gd name="connsiteX1985" fmla="*/ 8565020 w 10502838"/>
              <a:gd name="connsiteY1985" fmla="*/ 4115383 h 6860376"/>
              <a:gd name="connsiteX1986" fmla="*/ 8640954 w 10502838"/>
              <a:gd name="connsiteY1986" fmla="*/ 4191317 h 6860376"/>
              <a:gd name="connsiteX1987" fmla="*/ 8661283 w 10502838"/>
              <a:gd name="connsiteY1987" fmla="*/ 4170988 h 6860376"/>
              <a:gd name="connsiteX1988" fmla="*/ 8585349 w 10502838"/>
              <a:gd name="connsiteY1988" fmla="*/ 4095054 h 6860376"/>
              <a:gd name="connsiteX1989" fmla="*/ 8661283 w 10502838"/>
              <a:gd name="connsiteY1989" fmla="*/ 4019120 h 6860376"/>
              <a:gd name="connsiteX1990" fmla="*/ 8640954 w 10502838"/>
              <a:gd name="connsiteY1990" fmla="*/ 3998791 h 6860376"/>
              <a:gd name="connsiteX1991" fmla="*/ 8565020 w 10502838"/>
              <a:gd name="connsiteY1991" fmla="*/ 4074725 h 6860376"/>
              <a:gd name="connsiteX1992" fmla="*/ 7886396 w 10502838"/>
              <a:gd name="connsiteY1992" fmla="*/ 3998791 h 6860376"/>
              <a:gd name="connsiteX1993" fmla="*/ 7866067 w 10502838"/>
              <a:gd name="connsiteY1993" fmla="*/ 4019120 h 6860376"/>
              <a:gd name="connsiteX1994" fmla="*/ 7942001 w 10502838"/>
              <a:gd name="connsiteY1994" fmla="*/ 4095054 h 6860376"/>
              <a:gd name="connsiteX1995" fmla="*/ 7866067 w 10502838"/>
              <a:gd name="connsiteY1995" fmla="*/ 4170988 h 6860376"/>
              <a:gd name="connsiteX1996" fmla="*/ 7886396 w 10502838"/>
              <a:gd name="connsiteY1996" fmla="*/ 4191317 h 6860376"/>
              <a:gd name="connsiteX1997" fmla="*/ 7962330 w 10502838"/>
              <a:gd name="connsiteY1997" fmla="*/ 4115383 h 6860376"/>
              <a:gd name="connsiteX1998" fmla="*/ 8038264 w 10502838"/>
              <a:gd name="connsiteY1998" fmla="*/ 4191317 h 6860376"/>
              <a:gd name="connsiteX1999" fmla="*/ 8058593 w 10502838"/>
              <a:gd name="connsiteY1999" fmla="*/ 4170988 h 6860376"/>
              <a:gd name="connsiteX2000" fmla="*/ 7982659 w 10502838"/>
              <a:gd name="connsiteY2000" fmla="*/ 4095054 h 6860376"/>
              <a:gd name="connsiteX2001" fmla="*/ 8058593 w 10502838"/>
              <a:gd name="connsiteY2001" fmla="*/ 4019120 h 6860376"/>
              <a:gd name="connsiteX2002" fmla="*/ 8038264 w 10502838"/>
              <a:gd name="connsiteY2002" fmla="*/ 3998791 h 6860376"/>
              <a:gd name="connsiteX2003" fmla="*/ 7962330 w 10502838"/>
              <a:gd name="connsiteY2003" fmla="*/ 4074725 h 6860376"/>
              <a:gd name="connsiteX2004" fmla="*/ 7283705 w 10502838"/>
              <a:gd name="connsiteY2004" fmla="*/ 3998791 h 6860376"/>
              <a:gd name="connsiteX2005" fmla="*/ 7263376 w 10502838"/>
              <a:gd name="connsiteY2005" fmla="*/ 4019120 h 6860376"/>
              <a:gd name="connsiteX2006" fmla="*/ 7339310 w 10502838"/>
              <a:gd name="connsiteY2006" fmla="*/ 4095054 h 6860376"/>
              <a:gd name="connsiteX2007" fmla="*/ 7263376 w 10502838"/>
              <a:gd name="connsiteY2007" fmla="*/ 4170988 h 6860376"/>
              <a:gd name="connsiteX2008" fmla="*/ 7283705 w 10502838"/>
              <a:gd name="connsiteY2008" fmla="*/ 4191317 h 6860376"/>
              <a:gd name="connsiteX2009" fmla="*/ 7359639 w 10502838"/>
              <a:gd name="connsiteY2009" fmla="*/ 4115383 h 6860376"/>
              <a:gd name="connsiteX2010" fmla="*/ 7435573 w 10502838"/>
              <a:gd name="connsiteY2010" fmla="*/ 4191317 h 6860376"/>
              <a:gd name="connsiteX2011" fmla="*/ 7455902 w 10502838"/>
              <a:gd name="connsiteY2011" fmla="*/ 4170988 h 6860376"/>
              <a:gd name="connsiteX2012" fmla="*/ 7379968 w 10502838"/>
              <a:gd name="connsiteY2012" fmla="*/ 4095054 h 6860376"/>
              <a:gd name="connsiteX2013" fmla="*/ 7455902 w 10502838"/>
              <a:gd name="connsiteY2013" fmla="*/ 4019120 h 6860376"/>
              <a:gd name="connsiteX2014" fmla="*/ 7435573 w 10502838"/>
              <a:gd name="connsiteY2014" fmla="*/ 3998791 h 6860376"/>
              <a:gd name="connsiteX2015" fmla="*/ 7359639 w 10502838"/>
              <a:gd name="connsiteY2015" fmla="*/ 4074725 h 6860376"/>
              <a:gd name="connsiteX2016" fmla="*/ 6681612 w 10502838"/>
              <a:gd name="connsiteY2016" fmla="*/ 3998791 h 6860376"/>
              <a:gd name="connsiteX2017" fmla="*/ 6661283 w 10502838"/>
              <a:gd name="connsiteY2017" fmla="*/ 4019120 h 6860376"/>
              <a:gd name="connsiteX2018" fmla="*/ 6737217 w 10502838"/>
              <a:gd name="connsiteY2018" fmla="*/ 4095054 h 6860376"/>
              <a:gd name="connsiteX2019" fmla="*/ 6661283 w 10502838"/>
              <a:gd name="connsiteY2019" fmla="*/ 4170988 h 6860376"/>
              <a:gd name="connsiteX2020" fmla="*/ 6681612 w 10502838"/>
              <a:gd name="connsiteY2020" fmla="*/ 4191317 h 6860376"/>
              <a:gd name="connsiteX2021" fmla="*/ 6757546 w 10502838"/>
              <a:gd name="connsiteY2021" fmla="*/ 4115383 h 6860376"/>
              <a:gd name="connsiteX2022" fmla="*/ 6833480 w 10502838"/>
              <a:gd name="connsiteY2022" fmla="*/ 4191317 h 6860376"/>
              <a:gd name="connsiteX2023" fmla="*/ 6853809 w 10502838"/>
              <a:gd name="connsiteY2023" fmla="*/ 4170988 h 6860376"/>
              <a:gd name="connsiteX2024" fmla="*/ 6777875 w 10502838"/>
              <a:gd name="connsiteY2024" fmla="*/ 4095054 h 6860376"/>
              <a:gd name="connsiteX2025" fmla="*/ 6853809 w 10502838"/>
              <a:gd name="connsiteY2025" fmla="*/ 4019120 h 6860376"/>
              <a:gd name="connsiteX2026" fmla="*/ 6833480 w 10502838"/>
              <a:gd name="connsiteY2026" fmla="*/ 3998791 h 6860376"/>
              <a:gd name="connsiteX2027" fmla="*/ 6757546 w 10502838"/>
              <a:gd name="connsiteY2027" fmla="*/ 4074725 h 6860376"/>
              <a:gd name="connsiteX2028" fmla="*/ 6078921 w 10502838"/>
              <a:gd name="connsiteY2028" fmla="*/ 3998791 h 6860376"/>
              <a:gd name="connsiteX2029" fmla="*/ 6058592 w 10502838"/>
              <a:gd name="connsiteY2029" fmla="*/ 4019120 h 6860376"/>
              <a:gd name="connsiteX2030" fmla="*/ 6134526 w 10502838"/>
              <a:gd name="connsiteY2030" fmla="*/ 4095054 h 6860376"/>
              <a:gd name="connsiteX2031" fmla="*/ 6058592 w 10502838"/>
              <a:gd name="connsiteY2031" fmla="*/ 4170988 h 6860376"/>
              <a:gd name="connsiteX2032" fmla="*/ 6078921 w 10502838"/>
              <a:gd name="connsiteY2032" fmla="*/ 4191317 h 6860376"/>
              <a:gd name="connsiteX2033" fmla="*/ 6154855 w 10502838"/>
              <a:gd name="connsiteY2033" fmla="*/ 4115383 h 6860376"/>
              <a:gd name="connsiteX2034" fmla="*/ 6230789 w 10502838"/>
              <a:gd name="connsiteY2034" fmla="*/ 4191317 h 6860376"/>
              <a:gd name="connsiteX2035" fmla="*/ 6251118 w 10502838"/>
              <a:gd name="connsiteY2035" fmla="*/ 4170988 h 6860376"/>
              <a:gd name="connsiteX2036" fmla="*/ 6175184 w 10502838"/>
              <a:gd name="connsiteY2036" fmla="*/ 4095054 h 6860376"/>
              <a:gd name="connsiteX2037" fmla="*/ 6251118 w 10502838"/>
              <a:gd name="connsiteY2037" fmla="*/ 4019120 h 6860376"/>
              <a:gd name="connsiteX2038" fmla="*/ 6230789 w 10502838"/>
              <a:gd name="connsiteY2038" fmla="*/ 3998791 h 6860376"/>
              <a:gd name="connsiteX2039" fmla="*/ 6154855 w 10502838"/>
              <a:gd name="connsiteY2039" fmla="*/ 4074725 h 6860376"/>
              <a:gd name="connsiteX2040" fmla="*/ 5476828 w 10502838"/>
              <a:gd name="connsiteY2040" fmla="*/ 3998791 h 6860376"/>
              <a:gd name="connsiteX2041" fmla="*/ 5456499 w 10502838"/>
              <a:gd name="connsiteY2041" fmla="*/ 4019120 h 6860376"/>
              <a:gd name="connsiteX2042" fmla="*/ 5532433 w 10502838"/>
              <a:gd name="connsiteY2042" fmla="*/ 4095054 h 6860376"/>
              <a:gd name="connsiteX2043" fmla="*/ 5456499 w 10502838"/>
              <a:gd name="connsiteY2043" fmla="*/ 4170988 h 6860376"/>
              <a:gd name="connsiteX2044" fmla="*/ 5476828 w 10502838"/>
              <a:gd name="connsiteY2044" fmla="*/ 4191317 h 6860376"/>
              <a:gd name="connsiteX2045" fmla="*/ 5552762 w 10502838"/>
              <a:gd name="connsiteY2045" fmla="*/ 4115383 h 6860376"/>
              <a:gd name="connsiteX2046" fmla="*/ 5628697 w 10502838"/>
              <a:gd name="connsiteY2046" fmla="*/ 4191317 h 6860376"/>
              <a:gd name="connsiteX2047" fmla="*/ 5649025 w 10502838"/>
              <a:gd name="connsiteY2047" fmla="*/ 4170988 h 6860376"/>
              <a:gd name="connsiteX2048" fmla="*/ 5573091 w 10502838"/>
              <a:gd name="connsiteY2048" fmla="*/ 4095054 h 6860376"/>
              <a:gd name="connsiteX2049" fmla="*/ 5649025 w 10502838"/>
              <a:gd name="connsiteY2049" fmla="*/ 4019120 h 6860376"/>
              <a:gd name="connsiteX2050" fmla="*/ 5628697 w 10502838"/>
              <a:gd name="connsiteY2050" fmla="*/ 3998791 h 6860376"/>
              <a:gd name="connsiteX2051" fmla="*/ 5552762 w 10502838"/>
              <a:gd name="connsiteY2051" fmla="*/ 4074725 h 6860376"/>
              <a:gd name="connsiteX2052" fmla="*/ 4874137 w 10502838"/>
              <a:gd name="connsiteY2052" fmla="*/ 3998791 h 6860376"/>
              <a:gd name="connsiteX2053" fmla="*/ 4853808 w 10502838"/>
              <a:gd name="connsiteY2053" fmla="*/ 4019120 h 6860376"/>
              <a:gd name="connsiteX2054" fmla="*/ 4929742 w 10502838"/>
              <a:gd name="connsiteY2054" fmla="*/ 4095054 h 6860376"/>
              <a:gd name="connsiteX2055" fmla="*/ 4853808 w 10502838"/>
              <a:gd name="connsiteY2055" fmla="*/ 4170988 h 6860376"/>
              <a:gd name="connsiteX2056" fmla="*/ 4874137 w 10502838"/>
              <a:gd name="connsiteY2056" fmla="*/ 4191317 h 6860376"/>
              <a:gd name="connsiteX2057" fmla="*/ 4950071 w 10502838"/>
              <a:gd name="connsiteY2057" fmla="*/ 4115383 h 6860376"/>
              <a:gd name="connsiteX2058" fmla="*/ 5026005 w 10502838"/>
              <a:gd name="connsiteY2058" fmla="*/ 4191317 h 6860376"/>
              <a:gd name="connsiteX2059" fmla="*/ 5046334 w 10502838"/>
              <a:gd name="connsiteY2059" fmla="*/ 4170988 h 6860376"/>
              <a:gd name="connsiteX2060" fmla="*/ 4970400 w 10502838"/>
              <a:gd name="connsiteY2060" fmla="*/ 4095054 h 6860376"/>
              <a:gd name="connsiteX2061" fmla="*/ 5046334 w 10502838"/>
              <a:gd name="connsiteY2061" fmla="*/ 4019120 h 6860376"/>
              <a:gd name="connsiteX2062" fmla="*/ 5026005 w 10502838"/>
              <a:gd name="connsiteY2062" fmla="*/ 3998791 h 6860376"/>
              <a:gd name="connsiteX2063" fmla="*/ 4950071 w 10502838"/>
              <a:gd name="connsiteY2063" fmla="*/ 4074725 h 6860376"/>
              <a:gd name="connsiteX2064" fmla="*/ 4271446 w 10502838"/>
              <a:gd name="connsiteY2064" fmla="*/ 3998791 h 6860376"/>
              <a:gd name="connsiteX2065" fmla="*/ 4251117 w 10502838"/>
              <a:gd name="connsiteY2065" fmla="*/ 4019120 h 6860376"/>
              <a:gd name="connsiteX2066" fmla="*/ 4327052 w 10502838"/>
              <a:gd name="connsiteY2066" fmla="*/ 4095054 h 6860376"/>
              <a:gd name="connsiteX2067" fmla="*/ 4251117 w 10502838"/>
              <a:gd name="connsiteY2067" fmla="*/ 4170988 h 6860376"/>
              <a:gd name="connsiteX2068" fmla="*/ 4271446 w 10502838"/>
              <a:gd name="connsiteY2068" fmla="*/ 4191317 h 6860376"/>
              <a:gd name="connsiteX2069" fmla="*/ 4347380 w 10502838"/>
              <a:gd name="connsiteY2069" fmla="*/ 4115383 h 6860376"/>
              <a:gd name="connsiteX2070" fmla="*/ 4423315 w 10502838"/>
              <a:gd name="connsiteY2070" fmla="*/ 4191317 h 6860376"/>
              <a:gd name="connsiteX2071" fmla="*/ 4443644 w 10502838"/>
              <a:gd name="connsiteY2071" fmla="*/ 4170988 h 6860376"/>
              <a:gd name="connsiteX2072" fmla="*/ 4367709 w 10502838"/>
              <a:gd name="connsiteY2072" fmla="*/ 4095054 h 6860376"/>
              <a:gd name="connsiteX2073" fmla="*/ 4443644 w 10502838"/>
              <a:gd name="connsiteY2073" fmla="*/ 4019120 h 6860376"/>
              <a:gd name="connsiteX2074" fmla="*/ 4423315 w 10502838"/>
              <a:gd name="connsiteY2074" fmla="*/ 3998791 h 6860376"/>
              <a:gd name="connsiteX2075" fmla="*/ 4347380 w 10502838"/>
              <a:gd name="connsiteY2075" fmla="*/ 4074725 h 6860376"/>
              <a:gd name="connsiteX2076" fmla="*/ 3668756 w 10502838"/>
              <a:gd name="connsiteY2076" fmla="*/ 3998791 h 6860376"/>
              <a:gd name="connsiteX2077" fmla="*/ 3648427 w 10502838"/>
              <a:gd name="connsiteY2077" fmla="*/ 4019120 h 6860376"/>
              <a:gd name="connsiteX2078" fmla="*/ 3724361 w 10502838"/>
              <a:gd name="connsiteY2078" fmla="*/ 4095054 h 6860376"/>
              <a:gd name="connsiteX2079" fmla="*/ 3649025 w 10502838"/>
              <a:gd name="connsiteY2079" fmla="*/ 4170988 h 6860376"/>
              <a:gd name="connsiteX2080" fmla="*/ 3669354 w 10502838"/>
              <a:gd name="connsiteY2080" fmla="*/ 4191317 h 6860376"/>
              <a:gd name="connsiteX2081" fmla="*/ 3745288 w 10502838"/>
              <a:gd name="connsiteY2081" fmla="*/ 4115383 h 6860376"/>
              <a:gd name="connsiteX2082" fmla="*/ 3820624 w 10502838"/>
              <a:gd name="connsiteY2082" fmla="*/ 4191317 h 6860376"/>
              <a:gd name="connsiteX2083" fmla="*/ 3840953 w 10502838"/>
              <a:gd name="connsiteY2083" fmla="*/ 4170988 h 6860376"/>
              <a:gd name="connsiteX2084" fmla="*/ 3765019 w 10502838"/>
              <a:gd name="connsiteY2084" fmla="*/ 4095054 h 6860376"/>
              <a:gd name="connsiteX2085" fmla="*/ 3840953 w 10502838"/>
              <a:gd name="connsiteY2085" fmla="*/ 4019120 h 6860376"/>
              <a:gd name="connsiteX2086" fmla="*/ 3820624 w 10502838"/>
              <a:gd name="connsiteY2086" fmla="*/ 3998791 h 6860376"/>
              <a:gd name="connsiteX2087" fmla="*/ 3744690 w 10502838"/>
              <a:gd name="connsiteY2087" fmla="*/ 4074725 h 6860376"/>
              <a:gd name="connsiteX2088" fmla="*/ 3067284 w 10502838"/>
              <a:gd name="connsiteY2088" fmla="*/ 3998791 h 6860376"/>
              <a:gd name="connsiteX2089" fmla="*/ 3046955 w 10502838"/>
              <a:gd name="connsiteY2089" fmla="*/ 4019120 h 6860376"/>
              <a:gd name="connsiteX2090" fmla="*/ 3122889 w 10502838"/>
              <a:gd name="connsiteY2090" fmla="*/ 4095054 h 6860376"/>
              <a:gd name="connsiteX2091" fmla="*/ 3046955 w 10502838"/>
              <a:gd name="connsiteY2091" fmla="*/ 4170988 h 6860376"/>
              <a:gd name="connsiteX2092" fmla="*/ 3067284 w 10502838"/>
              <a:gd name="connsiteY2092" fmla="*/ 4191317 h 6860376"/>
              <a:gd name="connsiteX2093" fmla="*/ 3142621 w 10502838"/>
              <a:gd name="connsiteY2093" fmla="*/ 4115383 h 6860376"/>
              <a:gd name="connsiteX2094" fmla="*/ 3218557 w 10502838"/>
              <a:gd name="connsiteY2094" fmla="*/ 4191317 h 6860376"/>
              <a:gd name="connsiteX2095" fmla="*/ 3238886 w 10502838"/>
              <a:gd name="connsiteY2095" fmla="*/ 4170988 h 6860376"/>
              <a:gd name="connsiteX2096" fmla="*/ 3162950 w 10502838"/>
              <a:gd name="connsiteY2096" fmla="*/ 4095054 h 6860376"/>
              <a:gd name="connsiteX2097" fmla="*/ 3238886 w 10502838"/>
              <a:gd name="connsiteY2097" fmla="*/ 4019120 h 6860376"/>
              <a:gd name="connsiteX2098" fmla="*/ 3218557 w 10502838"/>
              <a:gd name="connsiteY2098" fmla="*/ 3998791 h 6860376"/>
              <a:gd name="connsiteX2099" fmla="*/ 3142621 w 10502838"/>
              <a:gd name="connsiteY2099" fmla="*/ 4074725 h 6860376"/>
              <a:gd name="connsiteX2100" fmla="*/ 2464590 w 10502838"/>
              <a:gd name="connsiteY2100" fmla="*/ 3998791 h 6860376"/>
              <a:gd name="connsiteX2101" fmla="*/ 2444261 w 10502838"/>
              <a:gd name="connsiteY2101" fmla="*/ 4019120 h 6860376"/>
              <a:gd name="connsiteX2102" fmla="*/ 2520196 w 10502838"/>
              <a:gd name="connsiteY2102" fmla="*/ 4095054 h 6860376"/>
              <a:gd name="connsiteX2103" fmla="*/ 2444261 w 10502838"/>
              <a:gd name="connsiteY2103" fmla="*/ 4170988 h 6860376"/>
              <a:gd name="connsiteX2104" fmla="*/ 2464590 w 10502838"/>
              <a:gd name="connsiteY2104" fmla="*/ 4191317 h 6860376"/>
              <a:gd name="connsiteX2105" fmla="*/ 2540525 w 10502838"/>
              <a:gd name="connsiteY2105" fmla="*/ 4115383 h 6860376"/>
              <a:gd name="connsiteX2106" fmla="*/ 2616460 w 10502838"/>
              <a:gd name="connsiteY2106" fmla="*/ 4191317 h 6860376"/>
              <a:gd name="connsiteX2107" fmla="*/ 2636789 w 10502838"/>
              <a:gd name="connsiteY2107" fmla="*/ 4170988 h 6860376"/>
              <a:gd name="connsiteX2108" fmla="*/ 2560854 w 10502838"/>
              <a:gd name="connsiteY2108" fmla="*/ 4095054 h 6860376"/>
              <a:gd name="connsiteX2109" fmla="*/ 2636789 w 10502838"/>
              <a:gd name="connsiteY2109" fmla="*/ 4019120 h 6860376"/>
              <a:gd name="connsiteX2110" fmla="*/ 2616460 w 10502838"/>
              <a:gd name="connsiteY2110" fmla="*/ 3998791 h 6860376"/>
              <a:gd name="connsiteX2111" fmla="*/ 2540525 w 10502838"/>
              <a:gd name="connsiteY2111" fmla="*/ 4074725 h 6860376"/>
              <a:gd name="connsiteX2112" fmla="*/ 1861896 w 10502838"/>
              <a:gd name="connsiteY2112" fmla="*/ 3998791 h 6860376"/>
              <a:gd name="connsiteX2113" fmla="*/ 1841566 w 10502838"/>
              <a:gd name="connsiteY2113" fmla="*/ 4019120 h 6860376"/>
              <a:gd name="connsiteX2114" fmla="*/ 1917501 w 10502838"/>
              <a:gd name="connsiteY2114" fmla="*/ 4095054 h 6860376"/>
              <a:gd name="connsiteX2115" fmla="*/ 1841566 w 10502838"/>
              <a:gd name="connsiteY2115" fmla="*/ 4170988 h 6860376"/>
              <a:gd name="connsiteX2116" fmla="*/ 1861896 w 10502838"/>
              <a:gd name="connsiteY2116" fmla="*/ 4191317 h 6860376"/>
              <a:gd name="connsiteX2117" fmla="*/ 1937830 w 10502838"/>
              <a:gd name="connsiteY2117" fmla="*/ 4115383 h 6860376"/>
              <a:gd name="connsiteX2118" fmla="*/ 2013765 w 10502838"/>
              <a:gd name="connsiteY2118" fmla="*/ 4191317 h 6860376"/>
              <a:gd name="connsiteX2119" fmla="*/ 2034094 w 10502838"/>
              <a:gd name="connsiteY2119" fmla="*/ 4170988 h 6860376"/>
              <a:gd name="connsiteX2120" fmla="*/ 1958159 w 10502838"/>
              <a:gd name="connsiteY2120" fmla="*/ 4095054 h 6860376"/>
              <a:gd name="connsiteX2121" fmla="*/ 2034094 w 10502838"/>
              <a:gd name="connsiteY2121" fmla="*/ 4019120 h 6860376"/>
              <a:gd name="connsiteX2122" fmla="*/ 2013765 w 10502838"/>
              <a:gd name="connsiteY2122" fmla="*/ 3998791 h 6860376"/>
              <a:gd name="connsiteX2123" fmla="*/ 1937830 w 10502838"/>
              <a:gd name="connsiteY2123" fmla="*/ 4074725 h 6860376"/>
              <a:gd name="connsiteX2124" fmla="*/ 657111 w 10502838"/>
              <a:gd name="connsiteY2124" fmla="*/ 3998791 h 6860376"/>
              <a:gd name="connsiteX2125" fmla="*/ 636782 w 10502838"/>
              <a:gd name="connsiteY2125" fmla="*/ 4019120 h 6860376"/>
              <a:gd name="connsiteX2126" fmla="*/ 712716 w 10502838"/>
              <a:gd name="connsiteY2126" fmla="*/ 4095054 h 6860376"/>
              <a:gd name="connsiteX2127" fmla="*/ 636782 w 10502838"/>
              <a:gd name="connsiteY2127" fmla="*/ 4170988 h 6860376"/>
              <a:gd name="connsiteX2128" fmla="*/ 657111 w 10502838"/>
              <a:gd name="connsiteY2128" fmla="*/ 4191317 h 6860376"/>
              <a:gd name="connsiteX2129" fmla="*/ 733045 w 10502838"/>
              <a:gd name="connsiteY2129" fmla="*/ 4115383 h 6860376"/>
              <a:gd name="connsiteX2130" fmla="*/ 808979 w 10502838"/>
              <a:gd name="connsiteY2130" fmla="*/ 4191317 h 6860376"/>
              <a:gd name="connsiteX2131" fmla="*/ 829308 w 10502838"/>
              <a:gd name="connsiteY2131" fmla="*/ 4170988 h 6860376"/>
              <a:gd name="connsiteX2132" fmla="*/ 753374 w 10502838"/>
              <a:gd name="connsiteY2132" fmla="*/ 4095054 h 6860376"/>
              <a:gd name="connsiteX2133" fmla="*/ 829308 w 10502838"/>
              <a:gd name="connsiteY2133" fmla="*/ 4019120 h 6860376"/>
              <a:gd name="connsiteX2134" fmla="*/ 808979 w 10502838"/>
              <a:gd name="connsiteY2134" fmla="*/ 3998791 h 6860376"/>
              <a:gd name="connsiteX2135" fmla="*/ 733045 w 10502838"/>
              <a:gd name="connsiteY2135" fmla="*/ 4074725 h 6860376"/>
              <a:gd name="connsiteX2136" fmla="*/ 1259202 w 10502838"/>
              <a:gd name="connsiteY2136" fmla="*/ 3998790 h 6860376"/>
              <a:gd name="connsiteX2137" fmla="*/ 1238874 w 10502838"/>
              <a:gd name="connsiteY2137" fmla="*/ 4019119 h 6860376"/>
              <a:gd name="connsiteX2138" fmla="*/ 1314806 w 10502838"/>
              <a:gd name="connsiteY2138" fmla="*/ 4095054 h 6860376"/>
              <a:gd name="connsiteX2139" fmla="*/ 1238874 w 10502838"/>
              <a:gd name="connsiteY2139" fmla="*/ 4170988 h 6860376"/>
              <a:gd name="connsiteX2140" fmla="*/ 1259202 w 10502838"/>
              <a:gd name="connsiteY2140" fmla="*/ 4191317 h 6860376"/>
              <a:gd name="connsiteX2141" fmla="*/ 1335734 w 10502838"/>
              <a:gd name="connsiteY2141" fmla="*/ 4115382 h 6860376"/>
              <a:gd name="connsiteX2142" fmla="*/ 1411071 w 10502838"/>
              <a:gd name="connsiteY2142" fmla="*/ 4191317 h 6860376"/>
              <a:gd name="connsiteX2143" fmla="*/ 1431399 w 10502838"/>
              <a:gd name="connsiteY2143" fmla="*/ 4170988 h 6860376"/>
              <a:gd name="connsiteX2144" fmla="*/ 1355465 w 10502838"/>
              <a:gd name="connsiteY2144" fmla="*/ 4095054 h 6860376"/>
              <a:gd name="connsiteX2145" fmla="*/ 1431399 w 10502838"/>
              <a:gd name="connsiteY2145" fmla="*/ 4019119 h 6860376"/>
              <a:gd name="connsiteX2146" fmla="*/ 1411071 w 10502838"/>
              <a:gd name="connsiteY2146" fmla="*/ 3998790 h 6860376"/>
              <a:gd name="connsiteX2147" fmla="*/ 1335135 w 10502838"/>
              <a:gd name="connsiteY2147" fmla="*/ 4074725 h 6860376"/>
              <a:gd name="connsiteX2148" fmla="*/ 55018 w 10502838"/>
              <a:gd name="connsiteY2148" fmla="*/ 3998790 h 6860376"/>
              <a:gd name="connsiteX2149" fmla="*/ 34689 w 10502838"/>
              <a:gd name="connsiteY2149" fmla="*/ 4019119 h 6860376"/>
              <a:gd name="connsiteX2150" fmla="*/ 110623 w 10502838"/>
              <a:gd name="connsiteY2150" fmla="*/ 4095054 h 6860376"/>
              <a:gd name="connsiteX2151" fmla="*/ 34091 w 10502838"/>
              <a:gd name="connsiteY2151" fmla="*/ 4170988 h 6860376"/>
              <a:gd name="connsiteX2152" fmla="*/ 54420 w 10502838"/>
              <a:gd name="connsiteY2152" fmla="*/ 4191317 h 6860376"/>
              <a:gd name="connsiteX2153" fmla="*/ 130354 w 10502838"/>
              <a:gd name="connsiteY2153" fmla="*/ 4115382 h 6860376"/>
              <a:gd name="connsiteX2154" fmla="*/ 206289 w 10502838"/>
              <a:gd name="connsiteY2154" fmla="*/ 4191317 h 6860376"/>
              <a:gd name="connsiteX2155" fmla="*/ 226617 w 10502838"/>
              <a:gd name="connsiteY2155" fmla="*/ 4170988 h 6860376"/>
              <a:gd name="connsiteX2156" fmla="*/ 150683 w 10502838"/>
              <a:gd name="connsiteY2156" fmla="*/ 4095054 h 6860376"/>
              <a:gd name="connsiteX2157" fmla="*/ 226617 w 10502838"/>
              <a:gd name="connsiteY2157" fmla="*/ 4019119 h 6860376"/>
              <a:gd name="connsiteX2158" fmla="*/ 206289 w 10502838"/>
              <a:gd name="connsiteY2158" fmla="*/ 3998790 h 6860376"/>
              <a:gd name="connsiteX2159" fmla="*/ 130354 w 10502838"/>
              <a:gd name="connsiteY2159" fmla="*/ 4074725 h 6860376"/>
              <a:gd name="connsiteX2160" fmla="*/ 1259800 w 10502838"/>
              <a:gd name="connsiteY2160" fmla="*/ 3973678 h 6860376"/>
              <a:gd name="connsiteX2161" fmla="*/ 1335734 w 10502838"/>
              <a:gd name="connsiteY2161" fmla="*/ 4049612 h 6860376"/>
              <a:gd name="connsiteX2162" fmla="*/ 1411668 w 10502838"/>
              <a:gd name="connsiteY2162" fmla="*/ 3973678 h 6860376"/>
              <a:gd name="connsiteX2163" fmla="*/ 1457707 w 10502838"/>
              <a:gd name="connsiteY2163" fmla="*/ 4019717 h 6860376"/>
              <a:gd name="connsiteX2164" fmla="*/ 1381175 w 10502838"/>
              <a:gd name="connsiteY2164" fmla="*/ 4095054 h 6860376"/>
              <a:gd name="connsiteX2165" fmla="*/ 1457109 w 10502838"/>
              <a:gd name="connsiteY2165" fmla="*/ 4170988 h 6860376"/>
              <a:gd name="connsiteX2166" fmla="*/ 1411071 w 10502838"/>
              <a:gd name="connsiteY2166" fmla="*/ 4217026 h 6860376"/>
              <a:gd name="connsiteX2167" fmla="*/ 1335135 w 10502838"/>
              <a:gd name="connsiteY2167" fmla="*/ 4141092 h 6860376"/>
              <a:gd name="connsiteX2168" fmla="*/ 1259800 w 10502838"/>
              <a:gd name="connsiteY2168" fmla="*/ 4216429 h 6860376"/>
              <a:gd name="connsiteX2169" fmla="*/ 1213762 w 10502838"/>
              <a:gd name="connsiteY2169" fmla="*/ 4170390 h 6860376"/>
              <a:gd name="connsiteX2170" fmla="*/ 1289695 w 10502838"/>
              <a:gd name="connsiteY2170" fmla="*/ 4094455 h 6860376"/>
              <a:gd name="connsiteX2171" fmla="*/ 1213762 w 10502838"/>
              <a:gd name="connsiteY2171" fmla="*/ 4019717 h 6860376"/>
              <a:gd name="connsiteX2172" fmla="*/ 55018 w 10502838"/>
              <a:gd name="connsiteY2172" fmla="*/ 3973678 h 6860376"/>
              <a:gd name="connsiteX2173" fmla="*/ 130952 w 10502838"/>
              <a:gd name="connsiteY2173" fmla="*/ 4049612 h 6860376"/>
              <a:gd name="connsiteX2174" fmla="*/ 206886 w 10502838"/>
              <a:gd name="connsiteY2174" fmla="*/ 3973678 h 6860376"/>
              <a:gd name="connsiteX2175" fmla="*/ 252925 w 10502838"/>
              <a:gd name="connsiteY2175" fmla="*/ 4019717 h 6860376"/>
              <a:gd name="connsiteX2176" fmla="*/ 176991 w 10502838"/>
              <a:gd name="connsiteY2176" fmla="*/ 4095651 h 6860376"/>
              <a:gd name="connsiteX2177" fmla="*/ 252925 w 10502838"/>
              <a:gd name="connsiteY2177" fmla="*/ 4171586 h 6860376"/>
              <a:gd name="connsiteX2178" fmla="*/ 206886 w 10502838"/>
              <a:gd name="connsiteY2178" fmla="*/ 4217625 h 6860376"/>
              <a:gd name="connsiteX2179" fmla="*/ 130952 w 10502838"/>
              <a:gd name="connsiteY2179" fmla="*/ 4141690 h 6860376"/>
              <a:gd name="connsiteX2180" fmla="*/ 55018 w 10502838"/>
              <a:gd name="connsiteY2180" fmla="*/ 4216429 h 6860376"/>
              <a:gd name="connsiteX2181" fmla="*/ 8979 w 10502838"/>
              <a:gd name="connsiteY2181" fmla="*/ 4170390 h 6860376"/>
              <a:gd name="connsiteX2182" fmla="*/ 84913 w 10502838"/>
              <a:gd name="connsiteY2182" fmla="*/ 4094455 h 6860376"/>
              <a:gd name="connsiteX2183" fmla="*/ 8979 w 10502838"/>
              <a:gd name="connsiteY2183" fmla="*/ 4019717 h 6860376"/>
              <a:gd name="connsiteX2184" fmla="*/ 10295963 w 10502838"/>
              <a:gd name="connsiteY2184" fmla="*/ 3972483 h 6860376"/>
              <a:gd name="connsiteX2185" fmla="*/ 10371897 w 10502838"/>
              <a:gd name="connsiteY2185" fmla="*/ 4048417 h 6860376"/>
              <a:gd name="connsiteX2186" fmla="*/ 10447831 w 10502838"/>
              <a:gd name="connsiteY2186" fmla="*/ 3972483 h 6860376"/>
              <a:gd name="connsiteX2187" fmla="*/ 10493870 w 10502838"/>
              <a:gd name="connsiteY2187" fmla="*/ 4018522 h 6860376"/>
              <a:gd name="connsiteX2188" fmla="*/ 10417936 w 10502838"/>
              <a:gd name="connsiteY2188" fmla="*/ 4094456 h 6860376"/>
              <a:gd name="connsiteX2189" fmla="*/ 10493870 w 10502838"/>
              <a:gd name="connsiteY2189" fmla="*/ 4170390 h 6860376"/>
              <a:gd name="connsiteX2190" fmla="*/ 10447831 w 10502838"/>
              <a:gd name="connsiteY2190" fmla="*/ 4216429 h 6860376"/>
              <a:gd name="connsiteX2191" fmla="*/ 10371897 w 10502838"/>
              <a:gd name="connsiteY2191" fmla="*/ 4140495 h 6860376"/>
              <a:gd name="connsiteX2192" fmla="*/ 10295963 w 10502838"/>
              <a:gd name="connsiteY2192" fmla="*/ 4216429 h 6860376"/>
              <a:gd name="connsiteX2193" fmla="*/ 10249924 w 10502838"/>
              <a:gd name="connsiteY2193" fmla="*/ 4170390 h 6860376"/>
              <a:gd name="connsiteX2194" fmla="*/ 10325858 w 10502838"/>
              <a:gd name="connsiteY2194" fmla="*/ 4094456 h 6860376"/>
              <a:gd name="connsiteX2195" fmla="*/ 10249924 w 10502838"/>
              <a:gd name="connsiteY2195" fmla="*/ 4018522 h 6860376"/>
              <a:gd name="connsiteX2196" fmla="*/ 9693272 w 10502838"/>
              <a:gd name="connsiteY2196" fmla="*/ 3972483 h 6860376"/>
              <a:gd name="connsiteX2197" fmla="*/ 9769206 w 10502838"/>
              <a:gd name="connsiteY2197" fmla="*/ 4048417 h 6860376"/>
              <a:gd name="connsiteX2198" fmla="*/ 9845140 w 10502838"/>
              <a:gd name="connsiteY2198" fmla="*/ 3972483 h 6860376"/>
              <a:gd name="connsiteX2199" fmla="*/ 9891180 w 10502838"/>
              <a:gd name="connsiteY2199" fmla="*/ 4018522 h 6860376"/>
              <a:gd name="connsiteX2200" fmla="*/ 9815245 w 10502838"/>
              <a:gd name="connsiteY2200" fmla="*/ 4094456 h 6860376"/>
              <a:gd name="connsiteX2201" fmla="*/ 9891180 w 10502838"/>
              <a:gd name="connsiteY2201" fmla="*/ 4170390 h 6860376"/>
              <a:gd name="connsiteX2202" fmla="*/ 9845140 w 10502838"/>
              <a:gd name="connsiteY2202" fmla="*/ 4216429 h 6860376"/>
              <a:gd name="connsiteX2203" fmla="*/ 9769206 w 10502838"/>
              <a:gd name="connsiteY2203" fmla="*/ 4140495 h 6860376"/>
              <a:gd name="connsiteX2204" fmla="*/ 9693272 w 10502838"/>
              <a:gd name="connsiteY2204" fmla="*/ 4216429 h 6860376"/>
              <a:gd name="connsiteX2205" fmla="*/ 9647233 w 10502838"/>
              <a:gd name="connsiteY2205" fmla="*/ 4170390 h 6860376"/>
              <a:gd name="connsiteX2206" fmla="*/ 9723167 w 10502838"/>
              <a:gd name="connsiteY2206" fmla="*/ 4094456 h 6860376"/>
              <a:gd name="connsiteX2207" fmla="*/ 9647233 w 10502838"/>
              <a:gd name="connsiteY2207" fmla="*/ 4018522 h 6860376"/>
              <a:gd name="connsiteX2208" fmla="*/ 9091777 w 10502838"/>
              <a:gd name="connsiteY2208" fmla="*/ 3972483 h 6860376"/>
              <a:gd name="connsiteX2209" fmla="*/ 9167711 w 10502838"/>
              <a:gd name="connsiteY2209" fmla="*/ 4048417 h 6860376"/>
              <a:gd name="connsiteX2210" fmla="*/ 9243645 w 10502838"/>
              <a:gd name="connsiteY2210" fmla="*/ 3972483 h 6860376"/>
              <a:gd name="connsiteX2211" fmla="*/ 9289684 w 10502838"/>
              <a:gd name="connsiteY2211" fmla="*/ 4018522 h 6860376"/>
              <a:gd name="connsiteX2212" fmla="*/ 9213750 w 10502838"/>
              <a:gd name="connsiteY2212" fmla="*/ 4094456 h 6860376"/>
              <a:gd name="connsiteX2213" fmla="*/ 9289684 w 10502838"/>
              <a:gd name="connsiteY2213" fmla="*/ 4170390 h 6860376"/>
              <a:gd name="connsiteX2214" fmla="*/ 9243645 w 10502838"/>
              <a:gd name="connsiteY2214" fmla="*/ 4216429 h 6860376"/>
              <a:gd name="connsiteX2215" fmla="*/ 9167711 w 10502838"/>
              <a:gd name="connsiteY2215" fmla="*/ 4140495 h 6860376"/>
              <a:gd name="connsiteX2216" fmla="*/ 9091777 w 10502838"/>
              <a:gd name="connsiteY2216" fmla="*/ 4216429 h 6860376"/>
              <a:gd name="connsiteX2217" fmla="*/ 9045738 w 10502838"/>
              <a:gd name="connsiteY2217" fmla="*/ 4170390 h 6860376"/>
              <a:gd name="connsiteX2218" fmla="*/ 9121672 w 10502838"/>
              <a:gd name="connsiteY2218" fmla="*/ 4094456 h 6860376"/>
              <a:gd name="connsiteX2219" fmla="*/ 9045738 w 10502838"/>
              <a:gd name="connsiteY2219" fmla="*/ 4018522 h 6860376"/>
              <a:gd name="connsiteX2220" fmla="*/ 8488488 w 10502838"/>
              <a:gd name="connsiteY2220" fmla="*/ 3972483 h 6860376"/>
              <a:gd name="connsiteX2221" fmla="*/ 8564422 w 10502838"/>
              <a:gd name="connsiteY2221" fmla="*/ 4048417 h 6860376"/>
              <a:gd name="connsiteX2222" fmla="*/ 8640356 w 10502838"/>
              <a:gd name="connsiteY2222" fmla="*/ 3972483 h 6860376"/>
              <a:gd name="connsiteX2223" fmla="*/ 8686396 w 10502838"/>
              <a:gd name="connsiteY2223" fmla="*/ 4018522 h 6860376"/>
              <a:gd name="connsiteX2224" fmla="*/ 8610461 w 10502838"/>
              <a:gd name="connsiteY2224" fmla="*/ 4094456 h 6860376"/>
              <a:gd name="connsiteX2225" fmla="*/ 8686396 w 10502838"/>
              <a:gd name="connsiteY2225" fmla="*/ 4170390 h 6860376"/>
              <a:gd name="connsiteX2226" fmla="*/ 8640356 w 10502838"/>
              <a:gd name="connsiteY2226" fmla="*/ 4216429 h 6860376"/>
              <a:gd name="connsiteX2227" fmla="*/ 8564422 w 10502838"/>
              <a:gd name="connsiteY2227" fmla="*/ 4140495 h 6860376"/>
              <a:gd name="connsiteX2228" fmla="*/ 8488488 w 10502838"/>
              <a:gd name="connsiteY2228" fmla="*/ 4216429 h 6860376"/>
              <a:gd name="connsiteX2229" fmla="*/ 8442449 w 10502838"/>
              <a:gd name="connsiteY2229" fmla="*/ 4170390 h 6860376"/>
              <a:gd name="connsiteX2230" fmla="*/ 8518383 w 10502838"/>
              <a:gd name="connsiteY2230" fmla="*/ 4094456 h 6860376"/>
              <a:gd name="connsiteX2231" fmla="*/ 8442449 w 10502838"/>
              <a:gd name="connsiteY2231" fmla="*/ 4018522 h 6860376"/>
              <a:gd name="connsiteX2232" fmla="*/ 7886396 w 10502838"/>
              <a:gd name="connsiteY2232" fmla="*/ 3972483 h 6860376"/>
              <a:gd name="connsiteX2233" fmla="*/ 7962330 w 10502838"/>
              <a:gd name="connsiteY2233" fmla="*/ 4048417 h 6860376"/>
              <a:gd name="connsiteX2234" fmla="*/ 8038264 w 10502838"/>
              <a:gd name="connsiteY2234" fmla="*/ 3972483 h 6860376"/>
              <a:gd name="connsiteX2235" fmla="*/ 8084303 w 10502838"/>
              <a:gd name="connsiteY2235" fmla="*/ 4018522 h 6860376"/>
              <a:gd name="connsiteX2236" fmla="*/ 8008369 w 10502838"/>
              <a:gd name="connsiteY2236" fmla="*/ 4094456 h 6860376"/>
              <a:gd name="connsiteX2237" fmla="*/ 8084303 w 10502838"/>
              <a:gd name="connsiteY2237" fmla="*/ 4170390 h 6860376"/>
              <a:gd name="connsiteX2238" fmla="*/ 8038264 w 10502838"/>
              <a:gd name="connsiteY2238" fmla="*/ 4216429 h 6860376"/>
              <a:gd name="connsiteX2239" fmla="*/ 7962330 w 10502838"/>
              <a:gd name="connsiteY2239" fmla="*/ 4140495 h 6860376"/>
              <a:gd name="connsiteX2240" fmla="*/ 7886396 w 10502838"/>
              <a:gd name="connsiteY2240" fmla="*/ 4216429 h 6860376"/>
              <a:gd name="connsiteX2241" fmla="*/ 7840357 w 10502838"/>
              <a:gd name="connsiteY2241" fmla="*/ 4170390 h 6860376"/>
              <a:gd name="connsiteX2242" fmla="*/ 7916291 w 10502838"/>
              <a:gd name="connsiteY2242" fmla="*/ 4094456 h 6860376"/>
              <a:gd name="connsiteX2243" fmla="*/ 7840357 w 10502838"/>
              <a:gd name="connsiteY2243" fmla="*/ 4018522 h 6860376"/>
              <a:gd name="connsiteX2244" fmla="*/ 7283705 w 10502838"/>
              <a:gd name="connsiteY2244" fmla="*/ 3972483 h 6860376"/>
              <a:gd name="connsiteX2245" fmla="*/ 7359639 w 10502838"/>
              <a:gd name="connsiteY2245" fmla="*/ 4048417 h 6860376"/>
              <a:gd name="connsiteX2246" fmla="*/ 7435573 w 10502838"/>
              <a:gd name="connsiteY2246" fmla="*/ 3972483 h 6860376"/>
              <a:gd name="connsiteX2247" fmla="*/ 7481613 w 10502838"/>
              <a:gd name="connsiteY2247" fmla="*/ 4018522 h 6860376"/>
              <a:gd name="connsiteX2248" fmla="*/ 7405678 w 10502838"/>
              <a:gd name="connsiteY2248" fmla="*/ 4094456 h 6860376"/>
              <a:gd name="connsiteX2249" fmla="*/ 7481613 w 10502838"/>
              <a:gd name="connsiteY2249" fmla="*/ 4170390 h 6860376"/>
              <a:gd name="connsiteX2250" fmla="*/ 7435573 w 10502838"/>
              <a:gd name="connsiteY2250" fmla="*/ 4216429 h 6860376"/>
              <a:gd name="connsiteX2251" fmla="*/ 7359639 w 10502838"/>
              <a:gd name="connsiteY2251" fmla="*/ 4140495 h 6860376"/>
              <a:gd name="connsiteX2252" fmla="*/ 7283705 w 10502838"/>
              <a:gd name="connsiteY2252" fmla="*/ 4216429 h 6860376"/>
              <a:gd name="connsiteX2253" fmla="*/ 7237666 w 10502838"/>
              <a:gd name="connsiteY2253" fmla="*/ 4170390 h 6860376"/>
              <a:gd name="connsiteX2254" fmla="*/ 7313600 w 10502838"/>
              <a:gd name="connsiteY2254" fmla="*/ 4094456 h 6860376"/>
              <a:gd name="connsiteX2255" fmla="*/ 7237666 w 10502838"/>
              <a:gd name="connsiteY2255" fmla="*/ 4018522 h 6860376"/>
              <a:gd name="connsiteX2256" fmla="*/ 6681612 w 10502838"/>
              <a:gd name="connsiteY2256" fmla="*/ 3972483 h 6860376"/>
              <a:gd name="connsiteX2257" fmla="*/ 6757546 w 10502838"/>
              <a:gd name="connsiteY2257" fmla="*/ 4048417 h 6860376"/>
              <a:gd name="connsiteX2258" fmla="*/ 6833480 w 10502838"/>
              <a:gd name="connsiteY2258" fmla="*/ 3972483 h 6860376"/>
              <a:gd name="connsiteX2259" fmla="*/ 6879519 w 10502838"/>
              <a:gd name="connsiteY2259" fmla="*/ 4018522 h 6860376"/>
              <a:gd name="connsiteX2260" fmla="*/ 6803585 w 10502838"/>
              <a:gd name="connsiteY2260" fmla="*/ 4094456 h 6860376"/>
              <a:gd name="connsiteX2261" fmla="*/ 6879519 w 10502838"/>
              <a:gd name="connsiteY2261" fmla="*/ 4170390 h 6860376"/>
              <a:gd name="connsiteX2262" fmla="*/ 6833480 w 10502838"/>
              <a:gd name="connsiteY2262" fmla="*/ 4216429 h 6860376"/>
              <a:gd name="connsiteX2263" fmla="*/ 6757546 w 10502838"/>
              <a:gd name="connsiteY2263" fmla="*/ 4140495 h 6860376"/>
              <a:gd name="connsiteX2264" fmla="*/ 6681612 w 10502838"/>
              <a:gd name="connsiteY2264" fmla="*/ 4216429 h 6860376"/>
              <a:gd name="connsiteX2265" fmla="*/ 6635573 w 10502838"/>
              <a:gd name="connsiteY2265" fmla="*/ 4170390 h 6860376"/>
              <a:gd name="connsiteX2266" fmla="*/ 6711507 w 10502838"/>
              <a:gd name="connsiteY2266" fmla="*/ 4094456 h 6860376"/>
              <a:gd name="connsiteX2267" fmla="*/ 6635573 w 10502838"/>
              <a:gd name="connsiteY2267" fmla="*/ 4018522 h 6860376"/>
              <a:gd name="connsiteX2268" fmla="*/ 6078921 w 10502838"/>
              <a:gd name="connsiteY2268" fmla="*/ 3972483 h 6860376"/>
              <a:gd name="connsiteX2269" fmla="*/ 6154855 w 10502838"/>
              <a:gd name="connsiteY2269" fmla="*/ 4048417 h 6860376"/>
              <a:gd name="connsiteX2270" fmla="*/ 6230789 w 10502838"/>
              <a:gd name="connsiteY2270" fmla="*/ 3972483 h 6860376"/>
              <a:gd name="connsiteX2271" fmla="*/ 6276829 w 10502838"/>
              <a:gd name="connsiteY2271" fmla="*/ 4018522 h 6860376"/>
              <a:gd name="connsiteX2272" fmla="*/ 6200894 w 10502838"/>
              <a:gd name="connsiteY2272" fmla="*/ 4094456 h 6860376"/>
              <a:gd name="connsiteX2273" fmla="*/ 6276829 w 10502838"/>
              <a:gd name="connsiteY2273" fmla="*/ 4170390 h 6860376"/>
              <a:gd name="connsiteX2274" fmla="*/ 6230789 w 10502838"/>
              <a:gd name="connsiteY2274" fmla="*/ 4216429 h 6860376"/>
              <a:gd name="connsiteX2275" fmla="*/ 6154855 w 10502838"/>
              <a:gd name="connsiteY2275" fmla="*/ 4140495 h 6860376"/>
              <a:gd name="connsiteX2276" fmla="*/ 6078921 w 10502838"/>
              <a:gd name="connsiteY2276" fmla="*/ 4216429 h 6860376"/>
              <a:gd name="connsiteX2277" fmla="*/ 6032882 w 10502838"/>
              <a:gd name="connsiteY2277" fmla="*/ 4170390 h 6860376"/>
              <a:gd name="connsiteX2278" fmla="*/ 6108816 w 10502838"/>
              <a:gd name="connsiteY2278" fmla="*/ 4094456 h 6860376"/>
              <a:gd name="connsiteX2279" fmla="*/ 6032882 w 10502838"/>
              <a:gd name="connsiteY2279" fmla="*/ 4018522 h 6860376"/>
              <a:gd name="connsiteX2280" fmla="*/ 5476828 w 10502838"/>
              <a:gd name="connsiteY2280" fmla="*/ 3972483 h 6860376"/>
              <a:gd name="connsiteX2281" fmla="*/ 5552762 w 10502838"/>
              <a:gd name="connsiteY2281" fmla="*/ 4048417 h 6860376"/>
              <a:gd name="connsiteX2282" fmla="*/ 5628697 w 10502838"/>
              <a:gd name="connsiteY2282" fmla="*/ 3972483 h 6860376"/>
              <a:gd name="connsiteX2283" fmla="*/ 5674735 w 10502838"/>
              <a:gd name="connsiteY2283" fmla="*/ 4018522 h 6860376"/>
              <a:gd name="connsiteX2284" fmla="*/ 5598801 w 10502838"/>
              <a:gd name="connsiteY2284" fmla="*/ 4094456 h 6860376"/>
              <a:gd name="connsiteX2285" fmla="*/ 5674735 w 10502838"/>
              <a:gd name="connsiteY2285" fmla="*/ 4170390 h 6860376"/>
              <a:gd name="connsiteX2286" fmla="*/ 5628099 w 10502838"/>
              <a:gd name="connsiteY2286" fmla="*/ 4216429 h 6860376"/>
              <a:gd name="connsiteX2287" fmla="*/ 5552164 w 10502838"/>
              <a:gd name="connsiteY2287" fmla="*/ 4140495 h 6860376"/>
              <a:gd name="connsiteX2288" fmla="*/ 5476828 w 10502838"/>
              <a:gd name="connsiteY2288" fmla="*/ 4216429 h 6860376"/>
              <a:gd name="connsiteX2289" fmla="*/ 5430789 w 10502838"/>
              <a:gd name="connsiteY2289" fmla="*/ 4170390 h 6860376"/>
              <a:gd name="connsiteX2290" fmla="*/ 5506723 w 10502838"/>
              <a:gd name="connsiteY2290" fmla="*/ 4094456 h 6860376"/>
              <a:gd name="connsiteX2291" fmla="*/ 5430789 w 10502838"/>
              <a:gd name="connsiteY2291" fmla="*/ 4018522 h 6860376"/>
              <a:gd name="connsiteX2292" fmla="*/ 4874137 w 10502838"/>
              <a:gd name="connsiteY2292" fmla="*/ 3972483 h 6860376"/>
              <a:gd name="connsiteX2293" fmla="*/ 4950071 w 10502838"/>
              <a:gd name="connsiteY2293" fmla="*/ 4048417 h 6860376"/>
              <a:gd name="connsiteX2294" fmla="*/ 5026005 w 10502838"/>
              <a:gd name="connsiteY2294" fmla="*/ 3972483 h 6860376"/>
              <a:gd name="connsiteX2295" fmla="*/ 5072044 w 10502838"/>
              <a:gd name="connsiteY2295" fmla="*/ 4018522 h 6860376"/>
              <a:gd name="connsiteX2296" fmla="*/ 4996110 w 10502838"/>
              <a:gd name="connsiteY2296" fmla="*/ 4094456 h 6860376"/>
              <a:gd name="connsiteX2297" fmla="*/ 5072044 w 10502838"/>
              <a:gd name="connsiteY2297" fmla="*/ 4170390 h 6860376"/>
              <a:gd name="connsiteX2298" fmla="*/ 5026005 w 10502838"/>
              <a:gd name="connsiteY2298" fmla="*/ 4216429 h 6860376"/>
              <a:gd name="connsiteX2299" fmla="*/ 4950071 w 10502838"/>
              <a:gd name="connsiteY2299" fmla="*/ 4140495 h 6860376"/>
              <a:gd name="connsiteX2300" fmla="*/ 4874137 w 10502838"/>
              <a:gd name="connsiteY2300" fmla="*/ 4216429 h 6860376"/>
              <a:gd name="connsiteX2301" fmla="*/ 4828098 w 10502838"/>
              <a:gd name="connsiteY2301" fmla="*/ 4170390 h 6860376"/>
              <a:gd name="connsiteX2302" fmla="*/ 4904032 w 10502838"/>
              <a:gd name="connsiteY2302" fmla="*/ 4094456 h 6860376"/>
              <a:gd name="connsiteX2303" fmla="*/ 4828098 w 10502838"/>
              <a:gd name="connsiteY2303" fmla="*/ 4018522 h 6860376"/>
              <a:gd name="connsiteX2304" fmla="*/ 4272044 w 10502838"/>
              <a:gd name="connsiteY2304" fmla="*/ 3972483 h 6860376"/>
              <a:gd name="connsiteX2305" fmla="*/ 4347978 w 10502838"/>
              <a:gd name="connsiteY2305" fmla="*/ 4048417 h 6860376"/>
              <a:gd name="connsiteX2306" fmla="*/ 4423913 w 10502838"/>
              <a:gd name="connsiteY2306" fmla="*/ 3972483 h 6860376"/>
              <a:gd name="connsiteX2307" fmla="*/ 4469951 w 10502838"/>
              <a:gd name="connsiteY2307" fmla="*/ 4018522 h 6860376"/>
              <a:gd name="connsiteX2308" fmla="*/ 4394017 w 10502838"/>
              <a:gd name="connsiteY2308" fmla="*/ 4094456 h 6860376"/>
              <a:gd name="connsiteX2309" fmla="*/ 4469951 w 10502838"/>
              <a:gd name="connsiteY2309" fmla="*/ 4170390 h 6860376"/>
              <a:gd name="connsiteX2310" fmla="*/ 4423913 w 10502838"/>
              <a:gd name="connsiteY2310" fmla="*/ 4216429 h 6860376"/>
              <a:gd name="connsiteX2311" fmla="*/ 4347978 w 10502838"/>
              <a:gd name="connsiteY2311" fmla="*/ 4140495 h 6860376"/>
              <a:gd name="connsiteX2312" fmla="*/ 4272044 w 10502838"/>
              <a:gd name="connsiteY2312" fmla="*/ 4216429 h 6860376"/>
              <a:gd name="connsiteX2313" fmla="*/ 4226005 w 10502838"/>
              <a:gd name="connsiteY2313" fmla="*/ 4170390 h 6860376"/>
              <a:gd name="connsiteX2314" fmla="*/ 4301939 w 10502838"/>
              <a:gd name="connsiteY2314" fmla="*/ 4094456 h 6860376"/>
              <a:gd name="connsiteX2315" fmla="*/ 4226005 w 10502838"/>
              <a:gd name="connsiteY2315" fmla="*/ 4018522 h 6860376"/>
              <a:gd name="connsiteX2316" fmla="*/ 3668756 w 10502838"/>
              <a:gd name="connsiteY2316" fmla="*/ 3972483 h 6860376"/>
              <a:gd name="connsiteX2317" fmla="*/ 3744690 w 10502838"/>
              <a:gd name="connsiteY2317" fmla="*/ 4048417 h 6860376"/>
              <a:gd name="connsiteX2318" fmla="*/ 3820624 w 10502838"/>
              <a:gd name="connsiteY2318" fmla="*/ 3972483 h 6860376"/>
              <a:gd name="connsiteX2319" fmla="*/ 3866663 w 10502838"/>
              <a:gd name="connsiteY2319" fmla="*/ 4018522 h 6860376"/>
              <a:gd name="connsiteX2320" fmla="*/ 3790729 w 10502838"/>
              <a:gd name="connsiteY2320" fmla="*/ 4094456 h 6860376"/>
              <a:gd name="connsiteX2321" fmla="*/ 3866663 w 10502838"/>
              <a:gd name="connsiteY2321" fmla="*/ 4170390 h 6860376"/>
              <a:gd name="connsiteX2322" fmla="*/ 3820624 w 10502838"/>
              <a:gd name="connsiteY2322" fmla="*/ 4216429 h 6860376"/>
              <a:gd name="connsiteX2323" fmla="*/ 3744690 w 10502838"/>
              <a:gd name="connsiteY2323" fmla="*/ 4140495 h 6860376"/>
              <a:gd name="connsiteX2324" fmla="*/ 3668756 w 10502838"/>
              <a:gd name="connsiteY2324" fmla="*/ 4216429 h 6860376"/>
              <a:gd name="connsiteX2325" fmla="*/ 3622717 w 10502838"/>
              <a:gd name="connsiteY2325" fmla="*/ 4170390 h 6860376"/>
              <a:gd name="connsiteX2326" fmla="*/ 3698651 w 10502838"/>
              <a:gd name="connsiteY2326" fmla="*/ 4094456 h 6860376"/>
              <a:gd name="connsiteX2327" fmla="*/ 3622717 w 10502838"/>
              <a:gd name="connsiteY2327" fmla="*/ 4018522 h 6860376"/>
              <a:gd name="connsiteX2328" fmla="*/ 3067284 w 10502838"/>
              <a:gd name="connsiteY2328" fmla="*/ 3972483 h 6860376"/>
              <a:gd name="connsiteX2329" fmla="*/ 3143218 w 10502838"/>
              <a:gd name="connsiteY2329" fmla="*/ 4048417 h 6860376"/>
              <a:gd name="connsiteX2330" fmla="*/ 3219155 w 10502838"/>
              <a:gd name="connsiteY2330" fmla="*/ 3972483 h 6860376"/>
              <a:gd name="connsiteX2331" fmla="*/ 3265193 w 10502838"/>
              <a:gd name="connsiteY2331" fmla="*/ 4018522 h 6860376"/>
              <a:gd name="connsiteX2332" fmla="*/ 3189258 w 10502838"/>
              <a:gd name="connsiteY2332" fmla="*/ 4094456 h 6860376"/>
              <a:gd name="connsiteX2333" fmla="*/ 3265193 w 10502838"/>
              <a:gd name="connsiteY2333" fmla="*/ 4170390 h 6860376"/>
              <a:gd name="connsiteX2334" fmla="*/ 3218557 w 10502838"/>
              <a:gd name="connsiteY2334" fmla="*/ 4216429 h 6860376"/>
              <a:gd name="connsiteX2335" fmla="*/ 3142621 w 10502838"/>
              <a:gd name="connsiteY2335" fmla="*/ 4140495 h 6860376"/>
              <a:gd name="connsiteX2336" fmla="*/ 3067284 w 10502838"/>
              <a:gd name="connsiteY2336" fmla="*/ 4216429 h 6860376"/>
              <a:gd name="connsiteX2337" fmla="*/ 3021245 w 10502838"/>
              <a:gd name="connsiteY2337" fmla="*/ 4170390 h 6860376"/>
              <a:gd name="connsiteX2338" fmla="*/ 3097179 w 10502838"/>
              <a:gd name="connsiteY2338" fmla="*/ 4094456 h 6860376"/>
              <a:gd name="connsiteX2339" fmla="*/ 3021245 w 10502838"/>
              <a:gd name="connsiteY2339" fmla="*/ 4018522 h 6860376"/>
              <a:gd name="connsiteX2340" fmla="*/ 2464590 w 10502838"/>
              <a:gd name="connsiteY2340" fmla="*/ 3972483 h 6860376"/>
              <a:gd name="connsiteX2341" fmla="*/ 2540525 w 10502838"/>
              <a:gd name="connsiteY2341" fmla="*/ 4048417 h 6860376"/>
              <a:gd name="connsiteX2342" fmla="*/ 2616460 w 10502838"/>
              <a:gd name="connsiteY2342" fmla="*/ 3972483 h 6860376"/>
              <a:gd name="connsiteX2343" fmla="*/ 2662499 w 10502838"/>
              <a:gd name="connsiteY2343" fmla="*/ 4018522 h 6860376"/>
              <a:gd name="connsiteX2344" fmla="*/ 2586565 w 10502838"/>
              <a:gd name="connsiteY2344" fmla="*/ 4094456 h 6860376"/>
              <a:gd name="connsiteX2345" fmla="*/ 2662499 w 10502838"/>
              <a:gd name="connsiteY2345" fmla="*/ 4170390 h 6860376"/>
              <a:gd name="connsiteX2346" fmla="*/ 2616460 w 10502838"/>
              <a:gd name="connsiteY2346" fmla="*/ 4216429 h 6860376"/>
              <a:gd name="connsiteX2347" fmla="*/ 2540525 w 10502838"/>
              <a:gd name="connsiteY2347" fmla="*/ 4140495 h 6860376"/>
              <a:gd name="connsiteX2348" fmla="*/ 2464590 w 10502838"/>
              <a:gd name="connsiteY2348" fmla="*/ 4216429 h 6860376"/>
              <a:gd name="connsiteX2349" fmla="*/ 2418551 w 10502838"/>
              <a:gd name="connsiteY2349" fmla="*/ 4170390 h 6860376"/>
              <a:gd name="connsiteX2350" fmla="*/ 2494485 w 10502838"/>
              <a:gd name="connsiteY2350" fmla="*/ 4094456 h 6860376"/>
              <a:gd name="connsiteX2351" fmla="*/ 2418551 w 10502838"/>
              <a:gd name="connsiteY2351" fmla="*/ 4018522 h 6860376"/>
              <a:gd name="connsiteX2352" fmla="*/ 1861896 w 10502838"/>
              <a:gd name="connsiteY2352" fmla="*/ 3972483 h 6860376"/>
              <a:gd name="connsiteX2353" fmla="*/ 1937830 w 10502838"/>
              <a:gd name="connsiteY2353" fmla="*/ 4048417 h 6860376"/>
              <a:gd name="connsiteX2354" fmla="*/ 2013765 w 10502838"/>
              <a:gd name="connsiteY2354" fmla="*/ 3972483 h 6860376"/>
              <a:gd name="connsiteX2355" fmla="*/ 2059804 w 10502838"/>
              <a:gd name="connsiteY2355" fmla="*/ 4018522 h 6860376"/>
              <a:gd name="connsiteX2356" fmla="*/ 1983870 w 10502838"/>
              <a:gd name="connsiteY2356" fmla="*/ 4094456 h 6860376"/>
              <a:gd name="connsiteX2357" fmla="*/ 2059804 w 10502838"/>
              <a:gd name="connsiteY2357" fmla="*/ 4170390 h 6860376"/>
              <a:gd name="connsiteX2358" fmla="*/ 2013765 w 10502838"/>
              <a:gd name="connsiteY2358" fmla="*/ 4216429 h 6860376"/>
              <a:gd name="connsiteX2359" fmla="*/ 1937830 w 10502838"/>
              <a:gd name="connsiteY2359" fmla="*/ 4140495 h 6860376"/>
              <a:gd name="connsiteX2360" fmla="*/ 1861896 w 10502838"/>
              <a:gd name="connsiteY2360" fmla="*/ 4216429 h 6860376"/>
              <a:gd name="connsiteX2361" fmla="*/ 1815856 w 10502838"/>
              <a:gd name="connsiteY2361" fmla="*/ 4170390 h 6860376"/>
              <a:gd name="connsiteX2362" fmla="*/ 1891792 w 10502838"/>
              <a:gd name="connsiteY2362" fmla="*/ 4094456 h 6860376"/>
              <a:gd name="connsiteX2363" fmla="*/ 1815856 w 10502838"/>
              <a:gd name="connsiteY2363" fmla="*/ 4018522 h 6860376"/>
              <a:gd name="connsiteX2364" fmla="*/ 657111 w 10502838"/>
              <a:gd name="connsiteY2364" fmla="*/ 3972483 h 6860376"/>
              <a:gd name="connsiteX2365" fmla="*/ 733045 w 10502838"/>
              <a:gd name="connsiteY2365" fmla="*/ 4048417 h 6860376"/>
              <a:gd name="connsiteX2366" fmla="*/ 808979 w 10502838"/>
              <a:gd name="connsiteY2366" fmla="*/ 3972483 h 6860376"/>
              <a:gd name="connsiteX2367" fmla="*/ 855018 w 10502838"/>
              <a:gd name="connsiteY2367" fmla="*/ 4018522 h 6860376"/>
              <a:gd name="connsiteX2368" fmla="*/ 779084 w 10502838"/>
              <a:gd name="connsiteY2368" fmla="*/ 4094456 h 6860376"/>
              <a:gd name="connsiteX2369" fmla="*/ 855018 w 10502838"/>
              <a:gd name="connsiteY2369" fmla="*/ 4170390 h 6860376"/>
              <a:gd name="connsiteX2370" fmla="*/ 808979 w 10502838"/>
              <a:gd name="connsiteY2370" fmla="*/ 4216429 h 6860376"/>
              <a:gd name="connsiteX2371" fmla="*/ 733045 w 10502838"/>
              <a:gd name="connsiteY2371" fmla="*/ 4140495 h 6860376"/>
              <a:gd name="connsiteX2372" fmla="*/ 657111 w 10502838"/>
              <a:gd name="connsiteY2372" fmla="*/ 4216429 h 6860376"/>
              <a:gd name="connsiteX2373" fmla="*/ 611072 w 10502838"/>
              <a:gd name="connsiteY2373" fmla="*/ 4170390 h 6860376"/>
              <a:gd name="connsiteX2374" fmla="*/ 687006 w 10502838"/>
              <a:gd name="connsiteY2374" fmla="*/ 4094456 h 6860376"/>
              <a:gd name="connsiteX2375" fmla="*/ 611072 w 10502838"/>
              <a:gd name="connsiteY2375" fmla="*/ 4018522 h 6860376"/>
              <a:gd name="connsiteX2376" fmla="*/ 10348579 w 10502838"/>
              <a:gd name="connsiteY2376" fmla="*/ 3524052 h 6860376"/>
              <a:gd name="connsiteX2377" fmla="*/ 10395813 w 10502838"/>
              <a:gd name="connsiteY2377" fmla="*/ 3524052 h 6860376"/>
              <a:gd name="connsiteX2378" fmla="*/ 10395813 w 10502838"/>
              <a:gd name="connsiteY2378" fmla="*/ 3631077 h 6860376"/>
              <a:gd name="connsiteX2379" fmla="*/ 10502838 w 10502838"/>
              <a:gd name="connsiteY2379" fmla="*/ 3631077 h 6860376"/>
              <a:gd name="connsiteX2380" fmla="*/ 10502838 w 10502838"/>
              <a:gd name="connsiteY2380" fmla="*/ 3678312 h 6860376"/>
              <a:gd name="connsiteX2381" fmla="*/ 10395813 w 10502838"/>
              <a:gd name="connsiteY2381" fmla="*/ 3678312 h 6860376"/>
              <a:gd name="connsiteX2382" fmla="*/ 10395813 w 10502838"/>
              <a:gd name="connsiteY2382" fmla="*/ 3785337 h 6860376"/>
              <a:gd name="connsiteX2383" fmla="*/ 10348579 w 10502838"/>
              <a:gd name="connsiteY2383" fmla="*/ 3785337 h 6860376"/>
              <a:gd name="connsiteX2384" fmla="*/ 10348579 w 10502838"/>
              <a:gd name="connsiteY2384" fmla="*/ 3678312 h 6860376"/>
              <a:gd name="connsiteX2385" fmla="*/ 10241553 w 10502838"/>
              <a:gd name="connsiteY2385" fmla="*/ 3678312 h 6860376"/>
              <a:gd name="connsiteX2386" fmla="*/ 10241553 w 10502838"/>
              <a:gd name="connsiteY2386" fmla="*/ 3631077 h 6860376"/>
              <a:gd name="connsiteX2387" fmla="*/ 10348579 w 10502838"/>
              <a:gd name="connsiteY2387" fmla="*/ 3631077 h 6860376"/>
              <a:gd name="connsiteX2388" fmla="*/ 9746486 w 10502838"/>
              <a:gd name="connsiteY2388" fmla="*/ 3524052 h 6860376"/>
              <a:gd name="connsiteX2389" fmla="*/ 9793123 w 10502838"/>
              <a:gd name="connsiteY2389" fmla="*/ 3524052 h 6860376"/>
              <a:gd name="connsiteX2390" fmla="*/ 9793123 w 10502838"/>
              <a:gd name="connsiteY2390" fmla="*/ 3631077 h 6860376"/>
              <a:gd name="connsiteX2391" fmla="*/ 9900148 w 10502838"/>
              <a:gd name="connsiteY2391" fmla="*/ 3631077 h 6860376"/>
              <a:gd name="connsiteX2392" fmla="*/ 9900148 w 10502838"/>
              <a:gd name="connsiteY2392" fmla="*/ 3678312 h 6860376"/>
              <a:gd name="connsiteX2393" fmla="*/ 9793123 w 10502838"/>
              <a:gd name="connsiteY2393" fmla="*/ 3678312 h 6860376"/>
              <a:gd name="connsiteX2394" fmla="*/ 9793123 w 10502838"/>
              <a:gd name="connsiteY2394" fmla="*/ 3785337 h 6860376"/>
              <a:gd name="connsiteX2395" fmla="*/ 9746486 w 10502838"/>
              <a:gd name="connsiteY2395" fmla="*/ 3785337 h 6860376"/>
              <a:gd name="connsiteX2396" fmla="*/ 9746486 w 10502838"/>
              <a:gd name="connsiteY2396" fmla="*/ 3678312 h 6860376"/>
              <a:gd name="connsiteX2397" fmla="*/ 9639460 w 10502838"/>
              <a:gd name="connsiteY2397" fmla="*/ 3678312 h 6860376"/>
              <a:gd name="connsiteX2398" fmla="*/ 9639460 w 10502838"/>
              <a:gd name="connsiteY2398" fmla="*/ 3631077 h 6860376"/>
              <a:gd name="connsiteX2399" fmla="*/ 9746486 w 10502838"/>
              <a:gd name="connsiteY2399" fmla="*/ 3631077 h 6860376"/>
              <a:gd name="connsiteX2400" fmla="*/ 9143796 w 10502838"/>
              <a:gd name="connsiteY2400" fmla="*/ 3524052 h 6860376"/>
              <a:gd name="connsiteX2401" fmla="*/ 9191030 w 10502838"/>
              <a:gd name="connsiteY2401" fmla="*/ 3524052 h 6860376"/>
              <a:gd name="connsiteX2402" fmla="*/ 9191030 w 10502838"/>
              <a:gd name="connsiteY2402" fmla="*/ 3631077 h 6860376"/>
              <a:gd name="connsiteX2403" fmla="*/ 9298055 w 10502838"/>
              <a:gd name="connsiteY2403" fmla="*/ 3631077 h 6860376"/>
              <a:gd name="connsiteX2404" fmla="*/ 9298055 w 10502838"/>
              <a:gd name="connsiteY2404" fmla="*/ 3678312 h 6860376"/>
              <a:gd name="connsiteX2405" fmla="*/ 9191030 w 10502838"/>
              <a:gd name="connsiteY2405" fmla="*/ 3678312 h 6860376"/>
              <a:gd name="connsiteX2406" fmla="*/ 9191030 w 10502838"/>
              <a:gd name="connsiteY2406" fmla="*/ 3785337 h 6860376"/>
              <a:gd name="connsiteX2407" fmla="*/ 9143796 w 10502838"/>
              <a:gd name="connsiteY2407" fmla="*/ 3785337 h 6860376"/>
              <a:gd name="connsiteX2408" fmla="*/ 9143796 w 10502838"/>
              <a:gd name="connsiteY2408" fmla="*/ 3678312 h 6860376"/>
              <a:gd name="connsiteX2409" fmla="*/ 9036770 w 10502838"/>
              <a:gd name="connsiteY2409" fmla="*/ 3678312 h 6860376"/>
              <a:gd name="connsiteX2410" fmla="*/ 9036770 w 10502838"/>
              <a:gd name="connsiteY2410" fmla="*/ 3631077 h 6860376"/>
              <a:gd name="connsiteX2411" fmla="*/ 9143796 w 10502838"/>
              <a:gd name="connsiteY2411" fmla="*/ 3631077 h 6860376"/>
              <a:gd name="connsiteX2412" fmla="*/ 8541105 w 10502838"/>
              <a:gd name="connsiteY2412" fmla="*/ 3524052 h 6860376"/>
              <a:gd name="connsiteX2413" fmla="*/ 8588339 w 10502838"/>
              <a:gd name="connsiteY2413" fmla="*/ 3524052 h 6860376"/>
              <a:gd name="connsiteX2414" fmla="*/ 8588339 w 10502838"/>
              <a:gd name="connsiteY2414" fmla="*/ 3631077 h 6860376"/>
              <a:gd name="connsiteX2415" fmla="*/ 8695365 w 10502838"/>
              <a:gd name="connsiteY2415" fmla="*/ 3631077 h 6860376"/>
              <a:gd name="connsiteX2416" fmla="*/ 8695365 w 10502838"/>
              <a:gd name="connsiteY2416" fmla="*/ 3678312 h 6860376"/>
              <a:gd name="connsiteX2417" fmla="*/ 8588339 w 10502838"/>
              <a:gd name="connsiteY2417" fmla="*/ 3678312 h 6860376"/>
              <a:gd name="connsiteX2418" fmla="*/ 8588339 w 10502838"/>
              <a:gd name="connsiteY2418" fmla="*/ 3785337 h 6860376"/>
              <a:gd name="connsiteX2419" fmla="*/ 8541105 w 10502838"/>
              <a:gd name="connsiteY2419" fmla="*/ 3785337 h 6860376"/>
              <a:gd name="connsiteX2420" fmla="*/ 8541105 w 10502838"/>
              <a:gd name="connsiteY2420" fmla="*/ 3678312 h 6860376"/>
              <a:gd name="connsiteX2421" fmla="*/ 8434079 w 10502838"/>
              <a:gd name="connsiteY2421" fmla="*/ 3678312 h 6860376"/>
              <a:gd name="connsiteX2422" fmla="*/ 8434079 w 10502838"/>
              <a:gd name="connsiteY2422" fmla="*/ 3631077 h 6860376"/>
              <a:gd name="connsiteX2423" fmla="*/ 8541105 w 10502838"/>
              <a:gd name="connsiteY2423" fmla="*/ 3631077 h 6860376"/>
              <a:gd name="connsiteX2424" fmla="*/ 7939012 w 10502838"/>
              <a:gd name="connsiteY2424" fmla="*/ 3524052 h 6860376"/>
              <a:gd name="connsiteX2425" fmla="*/ 7985648 w 10502838"/>
              <a:gd name="connsiteY2425" fmla="*/ 3524052 h 6860376"/>
              <a:gd name="connsiteX2426" fmla="*/ 7985648 w 10502838"/>
              <a:gd name="connsiteY2426" fmla="*/ 3631077 h 6860376"/>
              <a:gd name="connsiteX2427" fmla="*/ 8092674 w 10502838"/>
              <a:gd name="connsiteY2427" fmla="*/ 3631077 h 6860376"/>
              <a:gd name="connsiteX2428" fmla="*/ 8092674 w 10502838"/>
              <a:gd name="connsiteY2428" fmla="*/ 3678312 h 6860376"/>
              <a:gd name="connsiteX2429" fmla="*/ 7985648 w 10502838"/>
              <a:gd name="connsiteY2429" fmla="*/ 3678312 h 6860376"/>
              <a:gd name="connsiteX2430" fmla="*/ 7985648 w 10502838"/>
              <a:gd name="connsiteY2430" fmla="*/ 3785337 h 6860376"/>
              <a:gd name="connsiteX2431" fmla="*/ 7939012 w 10502838"/>
              <a:gd name="connsiteY2431" fmla="*/ 3785337 h 6860376"/>
              <a:gd name="connsiteX2432" fmla="*/ 7939012 w 10502838"/>
              <a:gd name="connsiteY2432" fmla="*/ 3678312 h 6860376"/>
              <a:gd name="connsiteX2433" fmla="*/ 7831986 w 10502838"/>
              <a:gd name="connsiteY2433" fmla="*/ 3678312 h 6860376"/>
              <a:gd name="connsiteX2434" fmla="*/ 7831986 w 10502838"/>
              <a:gd name="connsiteY2434" fmla="*/ 3631077 h 6860376"/>
              <a:gd name="connsiteX2435" fmla="*/ 7939012 w 10502838"/>
              <a:gd name="connsiteY2435" fmla="*/ 3631077 h 6860376"/>
              <a:gd name="connsiteX2436" fmla="*/ 7336321 w 10502838"/>
              <a:gd name="connsiteY2436" fmla="*/ 3524052 h 6860376"/>
              <a:gd name="connsiteX2437" fmla="*/ 7383555 w 10502838"/>
              <a:gd name="connsiteY2437" fmla="*/ 3524052 h 6860376"/>
              <a:gd name="connsiteX2438" fmla="*/ 7383555 w 10502838"/>
              <a:gd name="connsiteY2438" fmla="*/ 3631077 h 6860376"/>
              <a:gd name="connsiteX2439" fmla="*/ 7490581 w 10502838"/>
              <a:gd name="connsiteY2439" fmla="*/ 3631077 h 6860376"/>
              <a:gd name="connsiteX2440" fmla="*/ 7490581 w 10502838"/>
              <a:gd name="connsiteY2440" fmla="*/ 3678312 h 6860376"/>
              <a:gd name="connsiteX2441" fmla="*/ 7383555 w 10502838"/>
              <a:gd name="connsiteY2441" fmla="*/ 3678312 h 6860376"/>
              <a:gd name="connsiteX2442" fmla="*/ 7383555 w 10502838"/>
              <a:gd name="connsiteY2442" fmla="*/ 3785337 h 6860376"/>
              <a:gd name="connsiteX2443" fmla="*/ 7336321 w 10502838"/>
              <a:gd name="connsiteY2443" fmla="*/ 3785337 h 6860376"/>
              <a:gd name="connsiteX2444" fmla="*/ 7336321 w 10502838"/>
              <a:gd name="connsiteY2444" fmla="*/ 3678312 h 6860376"/>
              <a:gd name="connsiteX2445" fmla="*/ 7229295 w 10502838"/>
              <a:gd name="connsiteY2445" fmla="*/ 3678312 h 6860376"/>
              <a:gd name="connsiteX2446" fmla="*/ 7229295 w 10502838"/>
              <a:gd name="connsiteY2446" fmla="*/ 3631077 h 6860376"/>
              <a:gd name="connsiteX2447" fmla="*/ 7336321 w 10502838"/>
              <a:gd name="connsiteY2447" fmla="*/ 3631077 h 6860376"/>
              <a:gd name="connsiteX2448" fmla="*/ 6734228 w 10502838"/>
              <a:gd name="connsiteY2448" fmla="*/ 3524052 h 6860376"/>
              <a:gd name="connsiteX2449" fmla="*/ 6780864 w 10502838"/>
              <a:gd name="connsiteY2449" fmla="*/ 3524052 h 6860376"/>
              <a:gd name="connsiteX2450" fmla="*/ 6780864 w 10502838"/>
              <a:gd name="connsiteY2450" fmla="*/ 3631077 h 6860376"/>
              <a:gd name="connsiteX2451" fmla="*/ 6887890 w 10502838"/>
              <a:gd name="connsiteY2451" fmla="*/ 3631077 h 6860376"/>
              <a:gd name="connsiteX2452" fmla="*/ 6887890 w 10502838"/>
              <a:gd name="connsiteY2452" fmla="*/ 3678312 h 6860376"/>
              <a:gd name="connsiteX2453" fmla="*/ 6780864 w 10502838"/>
              <a:gd name="connsiteY2453" fmla="*/ 3678312 h 6860376"/>
              <a:gd name="connsiteX2454" fmla="*/ 6780864 w 10502838"/>
              <a:gd name="connsiteY2454" fmla="*/ 3785337 h 6860376"/>
              <a:gd name="connsiteX2455" fmla="*/ 6734228 w 10502838"/>
              <a:gd name="connsiteY2455" fmla="*/ 3785337 h 6860376"/>
              <a:gd name="connsiteX2456" fmla="*/ 6734228 w 10502838"/>
              <a:gd name="connsiteY2456" fmla="*/ 3678312 h 6860376"/>
              <a:gd name="connsiteX2457" fmla="*/ 6627202 w 10502838"/>
              <a:gd name="connsiteY2457" fmla="*/ 3678312 h 6860376"/>
              <a:gd name="connsiteX2458" fmla="*/ 6627202 w 10502838"/>
              <a:gd name="connsiteY2458" fmla="*/ 3631077 h 6860376"/>
              <a:gd name="connsiteX2459" fmla="*/ 6734228 w 10502838"/>
              <a:gd name="connsiteY2459" fmla="*/ 3631077 h 6860376"/>
              <a:gd name="connsiteX2460" fmla="*/ 6131537 w 10502838"/>
              <a:gd name="connsiteY2460" fmla="*/ 3524052 h 6860376"/>
              <a:gd name="connsiteX2461" fmla="*/ 6178771 w 10502838"/>
              <a:gd name="connsiteY2461" fmla="*/ 3524052 h 6860376"/>
              <a:gd name="connsiteX2462" fmla="*/ 6178771 w 10502838"/>
              <a:gd name="connsiteY2462" fmla="*/ 3631077 h 6860376"/>
              <a:gd name="connsiteX2463" fmla="*/ 6285797 w 10502838"/>
              <a:gd name="connsiteY2463" fmla="*/ 3631077 h 6860376"/>
              <a:gd name="connsiteX2464" fmla="*/ 6285797 w 10502838"/>
              <a:gd name="connsiteY2464" fmla="*/ 3678312 h 6860376"/>
              <a:gd name="connsiteX2465" fmla="*/ 6178771 w 10502838"/>
              <a:gd name="connsiteY2465" fmla="*/ 3678312 h 6860376"/>
              <a:gd name="connsiteX2466" fmla="*/ 6178771 w 10502838"/>
              <a:gd name="connsiteY2466" fmla="*/ 3785337 h 6860376"/>
              <a:gd name="connsiteX2467" fmla="*/ 6131537 w 10502838"/>
              <a:gd name="connsiteY2467" fmla="*/ 3785337 h 6860376"/>
              <a:gd name="connsiteX2468" fmla="*/ 6131537 w 10502838"/>
              <a:gd name="connsiteY2468" fmla="*/ 3678312 h 6860376"/>
              <a:gd name="connsiteX2469" fmla="*/ 6024511 w 10502838"/>
              <a:gd name="connsiteY2469" fmla="*/ 3678312 h 6860376"/>
              <a:gd name="connsiteX2470" fmla="*/ 6024511 w 10502838"/>
              <a:gd name="connsiteY2470" fmla="*/ 3631077 h 6860376"/>
              <a:gd name="connsiteX2471" fmla="*/ 6131537 w 10502838"/>
              <a:gd name="connsiteY2471" fmla="*/ 3631077 h 6860376"/>
              <a:gd name="connsiteX2472" fmla="*/ 5528846 w 10502838"/>
              <a:gd name="connsiteY2472" fmla="*/ 3524052 h 6860376"/>
              <a:gd name="connsiteX2473" fmla="*/ 5576080 w 10502838"/>
              <a:gd name="connsiteY2473" fmla="*/ 3524052 h 6860376"/>
              <a:gd name="connsiteX2474" fmla="*/ 5576080 w 10502838"/>
              <a:gd name="connsiteY2474" fmla="*/ 3631077 h 6860376"/>
              <a:gd name="connsiteX2475" fmla="*/ 5683106 w 10502838"/>
              <a:gd name="connsiteY2475" fmla="*/ 3631077 h 6860376"/>
              <a:gd name="connsiteX2476" fmla="*/ 5683106 w 10502838"/>
              <a:gd name="connsiteY2476" fmla="*/ 3678312 h 6860376"/>
              <a:gd name="connsiteX2477" fmla="*/ 5576080 w 10502838"/>
              <a:gd name="connsiteY2477" fmla="*/ 3678312 h 6860376"/>
              <a:gd name="connsiteX2478" fmla="*/ 5576080 w 10502838"/>
              <a:gd name="connsiteY2478" fmla="*/ 3785337 h 6860376"/>
              <a:gd name="connsiteX2479" fmla="*/ 5528846 w 10502838"/>
              <a:gd name="connsiteY2479" fmla="*/ 3785337 h 6860376"/>
              <a:gd name="connsiteX2480" fmla="*/ 5528846 w 10502838"/>
              <a:gd name="connsiteY2480" fmla="*/ 3678312 h 6860376"/>
              <a:gd name="connsiteX2481" fmla="*/ 5421820 w 10502838"/>
              <a:gd name="connsiteY2481" fmla="*/ 3678312 h 6860376"/>
              <a:gd name="connsiteX2482" fmla="*/ 5421820 w 10502838"/>
              <a:gd name="connsiteY2482" fmla="*/ 3631077 h 6860376"/>
              <a:gd name="connsiteX2483" fmla="*/ 5528846 w 10502838"/>
              <a:gd name="connsiteY2483" fmla="*/ 3631077 h 6860376"/>
              <a:gd name="connsiteX2484" fmla="*/ 4926753 w 10502838"/>
              <a:gd name="connsiteY2484" fmla="*/ 3524052 h 6860376"/>
              <a:gd name="connsiteX2485" fmla="*/ 4973389 w 10502838"/>
              <a:gd name="connsiteY2485" fmla="*/ 3524052 h 6860376"/>
              <a:gd name="connsiteX2486" fmla="*/ 4973389 w 10502838"/>
              <a:gd name="connsiteY2486" fmla="*/ 3631077 h 6860376"/>
              <a:gd name="connsiteX2487" fmla="*/ 5080415 w 10502838"/>
              <a:gd name="connsiteY2487" fmla="*/ 3631077 h 6860376"/>
              <a:gd name="connsiteX2488" fmla="*/ 5080415 w 10502838"/>
              <a:gd name="connsiteY2488" fmla="*/ 3678312 h 6860376"/>
              <a:gd name="connsiteX2489" fmla="*/ 4973389 w 10502838"/>
              <a:gd name="connsiteY2489" fmla="*/ 3678312 h 6860376"/>
              <a:gd name="connsiteX2490" fmla="*/ 4973389 w 10502838"/>
              <a:gd name="connsiteY2490" fmla="*/ 3785337 h 6860376"/>
              <a:gd name="connsiteX2491" fmla="*/ 4926753 w 10502838"/>
              <a:gd name="connsiteY2491" fmla="*/ 3785337 h 6860376"/>
              <a:gd name="connsiteX2492" fmla="*/ 4926753 w 10502838"/>
              <a:gd name="connsiteY2492" fmla="*/ 3678312 h 6860376"/>
              <a:gd name="connsiteX2493" fmla="*/ 4819727 w 10502838"/>
              <a:gd name="connsiteY2493" fmla="*/ 3678312 h 6860376"/>
              <a:gd name="connsiteX2494" fmla="*/ 4819727 w 10502838"/>
              <a:gd name="connsiteY2494" fmla="*/ 3631077 h 6860376"/>
              <a:gd name="connsiteX2495" fmla="*/ 4926753 w 10502838"/>
              <a:gd name="connsiteY2495" fmla="*/ 3631077 h 6860376"/>
              <a:gd name="connsiteX2496" fmla="*/ 4324063 w 10502838"/>
              <a:gd name="connsiteY2496" fmla="*/ 3524052 h 6860376"/>
              <a:gd name="connsiteX2497" fmla="*/ 4371297 w 10502838"/>
              <a:gd name="connsiteY2497" fmla="*/ 3524052 h 6860376"/>
              <a:gd name="connsiteX2498" fmla="*/ 4371297 w 10502838"/>
              <a:gd name="connsiteY2498" fmla="*/ 3631077 h 6860376"/>
              <a:gd name="connsiteX2499" fmla="*/ 4478323 w 10502838"/>
              <a:gd name="connsiteY2499" fmla="*/ 3631077 h 6860376"/>
              <a:gd name="connsiteX2500" fmla="*/ 4478323 w 10502838"/>
              <a:gd name="connsiteY2500" fmla="*/ 3678312 h 6860376"/>
              <a:gd name="connsiteX2501" fmla="*/ 4371297 w 10502838"/>
              <a:gd name="connsiteY2501" fmla="*/ 3678312 h 6860376"/>
              <a:gd name="connsiteX2502" fmla="*/ 4371297 w 10502838"/>
              <a:gd name="connsiteY2502" fmla="*/ 3785337 h 6860376"/>
              <a:gd name="connsiteX2503" fmla="*/ 4324063 w 10502838"/>
              <a:gd name="connsiteY2503" fmla="*/ 3785337 h 6860376"/>
              <a:gd name="connsiteX2504" fmla="*/ 4324063 w 10502838"/>
              <a:gd name="connsiteY2504" fmla="*/ 3678312 h 6860376"/>
              <a:gd name="connsiteX2505" fmla="*/ 4217037 w 10502838"/>
              <a:gd name="connsiteY2505" fmla="*/ 3678312 h 6860376"/>
              <a:gd name="connsiteX2506" fmla="*/ 4217037 w 10502838"/>
              <a:gd name="connsiteY2506" fmla="*/ 3631077 h 6860376"/>
              <a:gd name="connsiteX2507" fmla="*/ 4324063 w 10502838"/>
              <a:gd name="connsiteY2507" fmla="*/ 3631077 h 6860376"/>
              <a:gd name="connsiteX2508" fmla="*/ 3721970 w 10502838"/>
              <a:gd name="connsiteY2508" fmla="*/ 3524052 h 6860376"/>
              <a:gd name="connsiteX2509" fmla="*/ 3768606 w 10502838"/>
              <a:gd name="connsiteY2509" fmla="*/ 3524052 h 6860376"/>
              <a:gd name="connsiteX2510" fmla="*/ 3768606 w 10502838"/>
              <a:gd name="connsiteY2510" fmla="*/ 3631077 h 6860376"/>
              <a:gd name="connsiteX2511" fmla="*/ 3875632 w 10502838"/>
              <a:gd name="connsiteY2511" fmla="*/ 3631077 h 6860376"/>
              <a:gd name="connsiteX2512" fmla="*/ 3875632 w 10502838"/>
              <a:gd name="connsiteY2512" fmla="*/ 3678312 h 6860376"/>
              <a:gd name="connsiteX2513" fmla="*/ 3768606 w 10502838"/>
              <a:gd name="connsiteY2513" fmla="*/ 3678312 h 6860376"/>
              <a:gd name="connsiteX2514" fmla="*/ 3768606 w 10502838"/>
              <a:gd name="connsiteY2514" fmla="*/ 3785337 h 6860376"/>
              <a:gd name="connsiteX2515" fmla="*/ 3721970 w 10502838"/>
              <a:gd name="connsiteY2515" fmla="*/ 3785337 h 6860376"/>
              <a:gd name="connsiteX2516" fmla="*/ 3721970 w 10502838"/>
              <a:gd name="connsiteY2516" fmla="*/ 3678312 h 6860376"/>
              <a:gd name="connsiteX2517" fmla="*/ 3614944 w 10502838"/>
              <a:gd name="connsiteY2517" fmla="*/ 3678312 h 6860376"/>
              <a:gd name="connsiteX2518" fmla="*/ 3614944 w 10502838"/>
              <a:gd name="connsiteY2518" fmla="*/ 3631077 h 6860376"/>
              <a:gd name="connsiteX2519" fmla="*/ 3721970 w 10502838"/>
              <a:gd name="connsiteY2519" fmla="*/ 3631077 h 6860376"/>
              <a:gd name="connsiteX2520" fmla="*/ 3119310 w 10502838"/>
              <a:gd name="connsiteY2520" fmla="*/ 3524052 h 6860376"/>
              <a:gd name="connsiteX2521" fmla="*/ 3166544 w 10502838"/>
              <a:gd name="connsiteY2521" fmla="*/ 3524052 h 6860376"/>
              <a:gd name="connsiteX2522" fmla="*/ 3166544 w 10502838"/>
              <a:gd name="connsiteY2522" fmla="*/ 3631077 h 6860376"/>
              <a:gd name="connsiteX2523" fmla="*/ 3273570 w 10502838"/>
              <a:gd name="connsiteY2523" fmla="*/ 3631077 h 6860376"/>
              <a:gd name="connsiteX2524" fmla="*/ 3273570 w 10502838"/>
              <a:gd name="connsiteY2524" fmla="*/ 3678312 h 6860376"/>
              <a:gd name="connsiteX2525" fmla="*/ 3166544 w 10502838"/>
              <a:gd name="connsiteY2525" fmla="*/ 3678312 h 6860376"/>
              <a:gd name="connsiteX2526" fmla="*/ 3166544 w 10502838"/>
              <a:gd name="connsiteY2526" fmla="*/ 3785337 h 6860376"/>
              <a:gd name="connsiteX2527" fmla="*/ 3119310 w 10502838"/>
              <a:gd name="connsiteY2527" fmla="*/ 3785337 h 6860376"/>
              <a:gd name="connsiteX2528" fmla="*/ 3119310 w 10502838"/>
              <a:gd name="connsiteY2528" fmla="*/ 3678312 h 6860376"/>
              <a:gd name="connsiteX2529" fmla="*/ 3012282 w 10502838"/>
              <a:gd name="connsiteY2529" fmla="*/ 3678312 h 6860376"/>
              <a:gd name="connsiteX2530" fmla="*/ 3012282 w 10502838"/>
              <a:gd name="connsiteY2530" fmla="*/ 3631077 h 6860376"/>
              <a:gd name="connsiteX2531" fmla="*/ 3119310 w 10502838"/>
              <a:gd name="connsiteY2531" fmla="*/ 3631077 h 6860376"/>
              <a:gd name="connsiteX2532" fmla="*/ 2516613 w 10502838"/>
              <a:gd name="connsiteY2532" fmla="*/ 3524052 h 6860376"/>
              <a:gd name="connsiteX2533" fmla="*/ 2563849 w 10502838"/>
              <a:gd name="connsiteY2533" fmla="*/ 3524052 h 6860376"/>
              <a:gd name="connsiteX2534" fmla="*/ 2563849 w 10502838"/>
              <a:gd name="connsiteY2534" fmla="*/ 3631077 h 6860376"/>
              <a:gd name="connsiteX2535" fmla="*/ 2670875 w 10502838"/>
              <a:gd name="connsiteY2535" fmla="*/ 3631077 h 6860376"/>
              <a:gd name="connsiteX2536" fmla="*/ 2670875 w 10502838"/>
              <a:gd name="connsiteY2536" fmla="*/ 3678312 h 6860376"/>
              <a:gd name="connsiteX2537" fmla="*/ 2563849 w 10502838"/>
              <a:gd name="connsiteY2537" fmla="*/ 3678312 h 6860376"/>
              <a:gd name="connsiteX2538" fmla="*/ 2563849 w 10502838"/>
              <a:gd name="connsiteY2538" fmla="*/ 3785337 h 6860376"/>
              <a:gd name="connsiteX2539" fmla="*/ 2516613 w 10502838"/>
              <a:gd name="connsiteY2539" fmla="*/ 3785337 h 6860376"/>
              <a:gd name="connsiteX2540" fmla="*/ 2516613 w 10502838"/>
              <a:gd name="connsiteY2540" fmla="*/ 3678312 h 6860376"/>
              <a:gd name="connsiteX2541" fmla="*/ 2409586 w 10502838"/>
              <a:gd name="connsiteY2541" fmla="*/ 3678312 h 6860376"/>
              <a:gd name="connsiteX2542" fmla="*/ 2409586 w 10502838"/>
              <a:gd name="connsiteY2542" fmla="*/ 3631077 h 6860376"/>
              <a:gd name="connsiteX2543" fmla="*/ 2516613 w 10502838"/>
              <a:gd name="connsiteY2543" fmla="*/ 3631077 h 6860376"/>
              <a:gd name="connsiteX2544" fmla="*/ 1914517 w 10502838"/>
              <a:gd name="connsiteY2544" fmla="*/ 3524052 h 6860376"/>
              <a:gd name="connsiteX2545" fmla="*/ 1961153 w 10502838"/>
              <a:gd name="connsiteY2545" fmla="*/ 3524052 h 6860376"/>
              <a:gd name="connsiteX2546" fmla="*/ 1961153 w 10502838"/>
              <a:gd name="connsiteY2546" fmla="*/ 3631077 h 6860376"/>
              <a:gd name="connsiteX2547" fmla="*/ 2068179 w 10502838"/>
              <a:gd name="connsiteY2547" fmla="*/ 3631077 h 6860376"/>
              <a:gd name="connsiteX2548" fmla="*/ 2068179 w 10502838"/>
              <a:gd name="connsiteY2548" fmla="*/ 3678312 h 6860376"/>
              <a:gd name="connsiteX2549" fmla="*/ 1961153 w 10502838"/>
              <a:gd name="connsiteY2549" fmla="*/ 3678312 h 6860376"/>
              <a:gd name="connsiteX2550" fmla="*/ 1961153 w 10502838"/>
              <a:gd name="connsiteY2550" fmla="*/ 3785337 h 6860376"/>
              <a:gd name="connsiteX2551" fmla="*/ 1914517 w 10502838"/>
              <a:gd name="connsiteY2551" fmla="*/ 3785337 h 6860376"/>
              <a:gd name="connsiteX2552" fmla="*/ 1914517 w 10502838"/>
              <a:gd name="connsiteY2552" fmla="*/ 3678312 h 6860376"/>
              <a:gd name="connsiteX2553" fmla="*/ 1807489 w 10502838"/>
              <a:gd name="connsiteY2553" fmla="*/ 3678312 h 6860376"/>
              <a:gd name="connsiteX2554" fmla="*/ 1807489 w 10502838"/>
              <a:gd name="connsiteY2554" fmla="*/ 3631077 h 6860376"/>
              <a:gd name="connsiteX2555" fmla="*/ 1914517 w 10502838"/>
              <a:gd name="connsiteY2555" fmla="*/ 3631077 h 6860376"/>
              <a:gd name="connsiteX2556" fmla="*/ 1311820 w 10502838"/>
              <a:gd name="connsiteY2556" fmla="*/ 3524052 h 6860376"/>
              <a:gd name="connsiteX2557" fmla="*/ 1359055 w 10502838"/>
              <a:gd name="connsiteY2557" fmla="*/ 3524052 h 6860376"/>
              <a:gd name="connsiteX2558" fmla="*/ 1359055 w 10502838"/>
              <a:gd name="connsiteY2558" fmla="*/ 3631077 h 6860376"/>
              <a:gd name="connsiteX2559" fmla="*/ 1466082 w 10502838"/>
              <a:gd name="connsiteY2559" fmla="*/ 3631077 h 6860376"/>
              <a:gd name="connsiteX2560" fmla="*/ 1466082 w 10502838"/>
              <a:gd name="connsiteY2560" fmla="*/ 3678312 h 6860376"/>
              <a:gd name="connsiteX2561" fmla="*/ 1359055 w 10502838"/>
              <a:gd name="connsiteY2561" fmla="*/ 3678312 h 6860376"/>
              <a:gd name="connsiteX2562" fmla="*/ 1359055 w 10502838"/>
              <a:gd name="connsiteY2562" fmla="*/ 3785337 h 6860376"/>
              <a:gd name="connsiteX2563" fmla="*/ 1311820 w 10502838"/>
              <a:gd name="connsiteY2563" fmla="*/ 3785337 h 6860376"/>
              <a:gd name="connsiteX2564" fmla="*/ 1311820 w 10502838"/>
              <a:gd name="connsiteY2564" fmla="*/ 3678312 h 6860376"/>
              <a:gd name="connsiteX2565" fmla="*/ 1204798 w 10502838"/>
              <a:gd name="connsiteY2565" fmla="*/ 3678312 h 6860376"/>
              <a:gd name="connsiteX2566" fmla="*/ 1204798 w 10502838"/>
              <a:gd name="connsiteY2566" fmla="*/ 3631077 h 6860376"/>
              <a:gd name="connsiteX2567" fmla="*/ 1311820 w 10502838"/>
              <a:gd name="connsiteY2567" fmla="*/ 3631077 h 6860376"/>
              <a:gd name="connsiteX2568" fmla="*/ 709731 w 10502838"/>
              <a:gd name="connsiteY2568" fmla="*/ 3524052 h 6860376"/>
              <a:gd name="connsiteX2569" fmla="*/ 756367 w 10502838"/>
              <a:gd name="connsiteY2569" fmla="*/ 3524052 h 6860376"/>
              <a:gd name="connsiteX2570" fmla="*/ 756367 w 10502838"/>
              <a:gd name="connsiteY2570" fmla="*/ 3631077 h 6860376"/>
              <a:gd name="connsiteX2571" fmla="*/ 863393 w 10502838"/>
              <a:gd name="connsiteY2571" fmla="*/ 3631077 h 6860376"/>
              <a:gd name="connsiteX2572" fmla="*/ 863393 w 10502838"/>
              <a:gd name="connsiteY2572" fmla="*/ 3678312 h 6860376"/>
              <a:gd name="connsiteX2573" fmla="*/ 756367 w 10502838"/>
              <a:gd name="connsiteY2573" fmla="*/ 3678312 h 6860376"/>
              <a:gd name="connsiteX2574" fmla="*/ 756367 w 10502838"/>
              <a:gd name="connsiteY2574" fmla="*/ 3785337 h 6860376"/>
              <a:gd name="connsiteX2575" fmla="*/ 709731 w 10502838"/>
              <a:gd name="connsiteY2575" fmla="*/ 3785337 h 6860376"/>
              <a:gd name="connsiteX2576" fmla="*/ 709731 w 10502838"/>
              <a:gd name="connsiteY2576" fmla="*/ 3678312 h 6860376"/>
              <a:gd name="connsiteX2577" fmla="*/ 602706 w 10502838"/>
              <a:gd name="connsiteY2577" fmla="*/ 3678312 h 6860376"/>
              <a:gd name="connsiteX2578" fmla="*/ 602706 w 10502838"/>
              <a:gd name="connsiteY2578" fmla="*/ 3631077 h 6860376"/>
              <a:gd name="connsiteX2579" fmla="*/ 709731 w 10502838"/>
              <a:gd name="connsiteY2579" fmla="*/ 3631077 h 6860376"/>
              <a:gd name="connsiteX2580" fmla="*/ 107041 w 10502838"/>
              <a:gd name="connsiteY2580" fmla="*/ 3524052 h 6860376"/>
              <a:gd name="connsiteX2581" fmla="*/ 154276 w 10502838"/>
              <a:gd name="connsiteY2581" fmla="*/ 3524052 h 6860376"/>
              <a:gd name="connsiteX2582" fmla="*/ 154276 w 10502838"/>
              <a:gd name="connsiteY2582" fmla="*/ 3631077 h 6860376"/>
              <a:gd name="connsiteX2583" fmla="*/ 261302 w 10502838"/>
              <a:gd name="connsiteY2583" fmla="*/ 3631077 h 6860376"/>
              <a:gd name="connsiteX2584" fmla="*/ 261302 w 10502838"/>
              <a:gd name="connsiteY2584" fmla="*/ 3678312 h 6860376"/>
              <a:gd name="connsiteX2585" fmla="*/ 154276 w 10502838"/>
              <a:gd name="connsiteY2585" fmla="*/ 3678312 h 6860376"/>
              <a:gd name="connsiteX2586" fmla="*/ 154276 w 10502838"/>
              <a:gd name="connsiteY2586" fmla="*/ 3785337 h 6860376"/>
              <a:gd name="connsiteX2587" fmla="*/ 107041 w 10502838"/>
              <a:gd name="connsiteY2587" fmla="*/ 3785337 h 6860376"/>
              <a:gd name="connsiteX2588" fmla="*/ 107041 w 10502838"/>
              <a:gd name="connsiteY2588" fmla="*/ 3678312 h 6860376"/>
              <a:gd name="connsiteX2589" fmla="*/ 16 w 10502838"/>
              <a:gd name="connsiteY2589" fmla="*/ 3678312 h 6860376"/>
              <a:gd name="connsiteX2590" fmla="*/ 16 w 10502838"/>
              <a:gd name="connsiteY2590" fmla="*/ 3631077 h 6860376"/>
              <a:gd name="connsiteX2591" fmla="*/ 107041 w 10502838"/>
              <a:gd name="connsiteY2591" fmla="*/ 3631077 h 6860376"/>
              <a:gd name="connsiteX2592" fmla="*/ 1259804 w 10502838"/>
              <a:gd name="connsiteY2592" fmla="*/ 3118076 h 6860376"/>
              <a:gd name="connsiteX2593" fmla="*/ 1239476 w 10502838"/>
              <a:gd name="connsiteY2593" fmla="*/ 3138404 h 6860376"/>
              <a:gd name="connsiteX2594" fmla="*/ 1315409 w 10502838"/>
              <a:gd name="connsiteY2594" fmla="*/ 3214338 h 6860376"/>
              <a:gd name="connsiteX2595" fmla="*/ 1239476 w 10502838"/>
              <a:gd name="connsiteY2595" fmla="*/ 3290272 h 6860376"/>
              <a:gd name="connsiteX2596" fmla="*/ 1259804 w 10502838"/>
              <a:gd name="connsiteY2596" fmla="*/ 3310600 h 6860376"/>
              <a:gd name="connsiteX2597" fmla="*/ 1335738 w 10502838"/>
              <a:gd name="connsiteY2597" fmla="*/ 3234667 h 6860376"/>
              <a:gd name="connsiteX2598" fmla="*/ 1411673 w 10502838"/>
              <a:gd name="connsiteY2598" fmla="*/ 3310600 h 6860376"/>
              <a:gd name="connsiteX2599" fmla="*/ 1432001 w 10502838"/>
              <a:gd name="connsiteY2599" fmla="*/ 3290272 h 6860376"/>
              <a:gd name="connsiteX2600" fmla="*/ 1356067 w 10502838"/>
              <a:gd name="connsiteY2600" fmla="*/ 3214338 h 6860376"/>
              <a:gd name="connsiteX2601" fmla="*/ 1432001 w 10502838"/>
              <a:gd name="connsiteY2601" fmla="*/ 3138404 h 6860376"/>
              <a:gd name="connsiteX2602" fmla="*/ 1411673 w 10502838"/>
              <a:gd name="connsiteY2602" fmla="*/ 3118076 h 6860376"/>
              <a:gd name="connsiteX2603" fmla="*/ 1335738 w 10502838"/>
              <a:gd name="connsiteY2603" fmla="*/ 3194009 h 6860376"/>
              <a:gd name="connsiteX2604" fmla="*/ 55023 w 10502838"/>
              <a:gd name="connsiteY2604" fmla="*/ 3118076 h 6860376"/>
              <a:gd name="connsiteX2605" fmla="*/ 34694 w 10502838"/>
              <a:gd name="connsiteY2605" fmla="*/ 3138404 h 6860376"/>
              <a:gd name="connsiteX2606" fmla="*/ 110628 w 10502838"/>
              <a:gd name="connsiteY2606" fmla="*/ 3214338 h 6860376"/>
              <a:gd name="connsiteX2607" fmla="*/ 34096 w 10502838"/>
              <a:gd name="connsiteY2607" fmla="*/ 3289674 h 6860376"/>
              <a:gd name="connsiteX2608" fmla="*/ 54425 w 10502838"/>
              <a:gd name="connsiteY2608" fmla="*/ 3310002 h 6860376"/>
              <a:gd name="connsiteX2609" fmla="*/ 130359 w 10502838"/>
              <a:gd name="connsiteY2609" fmla="*/ 3234667 h 6860376"/>
              <a:gd name="connsiteX2610" fmla="*/ 206294 w 10502838"/>
              <a:gd name="connsiteY2610" fmla="*/ 3310600 h 6860376"/>
              <a:gd name="connsiteX2611" fmla="*/ 226622 w 10502838"/>
              <a:gd name="connsiteY2611" fmla="*/ 3290272 h 6860376"/>
              <a:gd name="connsiteX2612" fmla="*/ 150688 w 10502838"/>
              <a:gd name="connsiteY2612" fmla="*/ 3214338 h 6860376"/>
              <a:gd name="connsiteX2613" fmla="*/ 226622 w 10502838"/>
              <a:gd name="connsiteY2613" fmla="*/ 3138404 h 6860376"/>
              <a:gd name="connsiteX2614" fmla="*/ 206294 w 10502838"/>
              <a:gd name="connsiteY2614" fmla="*/ 3118076 h 6860376"/>
              <a:gd name="connsiteX2615" fmla="*/ 130359 w 10502838"/>
              <a:gd name="connsiteY2615" fmla="*/ 3194009 h 6860376"/>
              <a:gd name="connsiteX2616" fmla="*/ 10295963 w 10502838"/>
              <a:gd name="connsiteY2616" fmla="*/ 3118074 h 6860376"/>
              <a:gd name="connsiteX2617" fmla="*/ 10275634 w 10502838"/>
              <a:gd name="connsiteY2617" fmla="*/ 3138404 h 6860376"/>
              <a:gd name="connsiteX2618" fmla="*/ 10351568 w 10502838"/>
              <a:gd name="connsiteY2618" fmla="*/ 3214337 h 6860376"/>
              <a:gd name="connsiteX2619" fmla="*/ 10275634 w 10502838"/>
              <a:gd name="connsiteY2619" fmla="*/ 3290270 h 6860376"/>
              <a:gd name="connsiteX2620" fmla="*/ 10295963 w 10502838"/>
              <a:gd name="connsiteY2620" fmla="*/ 3310598 h 6860376"/>
              <a:gd name="connsiteX2621" fmla="*/ 10371897 w 10502838"/>
              <a:gd name="connsiteY2621" fmla="*/ 3234665 h 6860376"/>
              <a:gd name="connsiteX2622" fmla="*/ 10447831 w 10502838"/>
              <a:gd name="connsiteY2622" fmla="*/ 3310598 h 6860376"/>
              <a:gd name="connsiteX2623" fmla="*/ 10468160 w 10502838"/>
              <a:gd name="connsiteY2623" fmla="*/ 3290270 h 6860376"/>
              <a:gd name="connsiteX2624" fmla="*/ 10392226 w 10502838"/>
              <a:gd name="connsiteY2624" fmla="*/ 3214337 h 6860376"/>
              <a:gd name="connsiteX2625" fmla="*/ 10468160 w 10502838"/>
              <a:gd name="connsiteY2625" fmla="*/ 3138404 h 6860376"/>
              <a:gd name="connsiteX2626" fmla="*/ 10447831 w 10502838"/>
              <a:gd name="connsiteY2626" fmla="*/ 3118074 h 6860376"/>
              <a:gd name="connsiteX2627" fmla="*/ 10371897 w 10502838"/>
              <a:gd name="connsiteY2627" fmla="*/ 3194008 h 6860376"/>
              <a:gd name="connsiteX2628" fmla="*/ 9693870 w 10502838"/>
              <a:gd name="connsiteY2628" fmla="*/ 3118074 h 6860376"/>
              <a:gd name="connsiteX2629" fmla="*/ 9673541 w 10502838"/>
              <a:gd name="connsiteY2629" fmla="*/ 3138404 h 6860376"/>
              <a:gd name="connsiteX2630" fmla="*/ 9749475 w 10502838"/>
              <a:gd name="connsiteY2630" fmla="*/ 3214337 h 6860376"/>
              <a:gd name="connsiteX2631" fmla="*/ 9673541 w 10502838"/>
              <a:gd name="connsiteY2631" fmla="*/ 3290270 h 6860376"/>
              <a:gd name="connsiteX2632" fmla="*/ 9693870 w 10502838"/>
              <a:gd name="connsiteY2632" fmla="*/ 3310598 h 6860376"/>
              <a:gd name="connsiteX2633" fmla="*/ 9769804 w 10502838"/>
              <a:gd name="connsiteY2633" fmla="*/ 3234665 h 6860376"/>
              <a:gd name="connsiteX2634" fmla="*/ 9845738 w 10502838"/>
              <a:gd name="connsiteY2634" fmla="*/ 3310598 h 6860376"/>
              <a:gd name="connsiteX2635" fmla="*/ 9866067 w 10502838"/>
              <a:gd name="connsiteY2635" fmla="*/ 3290270 h 6860376"/>
              <a:gd name="connsiteX2636" fmla="*/ 9790133 w 10502838"/>
              <a:gd name="connsiteY2636" fmla="*/ 3214337 h 6860376"/>
              <a:gd name="connsiteX2637" fmla="*/ 9866067 w 10502838"/>
              <a:gd name="connsiteY2637" fmla="*/ 3138404 h 6860376"/>
              <a:gd name="connsiteX2638" fmla="*/ 9845738 w 10502838"/>
              <a:gd name="connsiteY2638" fmla="*/ 3118074 h 6860376"/>
              <a:gd name="connsiteX2639" fmla="*/ 9769804 w 10502838"/>
              <a:gd name="connsiteY2639" fmla="*/ 3194008 h 6860376"/>
              <a:gd name="connsiteX2640" fmla="*/ 9091179 w 10502838"/>
              <a:gd name="connsiteY2640" fmla="*/ 3118074 h 6860376"/>
              <a:gd name="connsiteX2641" fmla="*/ 9070850 w 10502838"/>
              <a:gd name="connsiteY2641" fmla="*/ 3138404 h 6860376"/>
              <a:gd name="connsiteX2642" fmla="*/ 9146785 w 10502838"/>
              <a:gd name="connsiteY2642" fmla="*/ 3214337 h 6860376"/>
              <a:gd name="connsiteX2643" fmla="*/ 9070850 w 10502838"/>
              <a:gd name="connsiteY2643" fmla="*/ 3290270 h 6860376"/>
              <a:gd name="connsiteX2644" fmla="*/ 9091179 w 10502838"/>
              <a:gd name="connsiteY2644" fmla="*/ 3310598 h 6860376"/>
              <a:gd name="connsiteX2645" fmla="*/ 9167113 w 10502838"/>
              <a:gd name="connsiteY2645" fmla="*/ 3234665 h 6860376"/>
              <a:gd name="connsiteX2646" fmla="*/ 9243048 w 10502838"/>
              <a:gd name="connsiteY2646" fmla="*/ 3310598 h 6860376"/>
              <a:gd name="connsiteX2647" fmla="*/ 9263377 w 10502838"/>
              <a:gd name="connsiteY2647" fmla="*/ 3290270 h 6860376"/>
              <a:gd name="connsiteX2648" fmla="*/ 9187442 w 10502838"/>
              <a:gd name="connsiteY2648" fmla="*/ 3214337 h 6860376"/>
              <a:gd name="connsiteX2649" fmla="*/ 9263377 w 10502838"/>
              <a:gd name="connsiteY2649" fmla="*/ 3138404 h 6860376"/>
              <a:gd name="connsiteX2650" fmla="*/ 9243048 w 10502838"/>
              <a:gd name="connsiteY2650" fmla="*/ 3118074 h 6860376"/>
              <a:gd name="connsiteX2651" fmla="*/ 9167113 w 10502838"/>
              <a:gd name="connsiteY2651" fmla="*/ 3194008 h 6860376"/>
              <a:gd name="connsiteX2652" fmla="*/ 7886396 w 10502838"/>
              <a:gd name="connsiteY2652" fmla="*/ 3118074 h 6860376"/>
              <a:gd name="connsiteX2653" fmla="*/ 7866067 w 10502838"/>
              <a:gd name="connsiteY2653" fmla="*/ 3138404 h 6860376"/>
              <a:gd name="connsiteX2654" fmla="*/ 7942001 w 10502838"/>
              <a:gd name="connsiteY2654" fmla="*/ 3214337 h 6860376"/>
              <a:gd name="connsiteX2655" fmla="*/ 7866067 w 10502838"/>
              <a:gd name="connsiteY2655" fmla="*/ 3290270 h 6860376"/>
              <a:gd name="connsiteX2656" fmla="*/ 7886396 w 10502838"/>
              <a:gd name="connsiteY2656" fmla="*/ 3310598 h 6860376"/>
              <a:gd name="connsiteX2657" fmla="*/ 7962330 w 10502838"/>
              <a:gd name="connsiteY2657" fmla="*/ 3234665 h 6860376"/>
              <a:gd name="connsiteX2658" fmla="*/ 8038264 w 10502838"/>
              <a:gd name="connsiteY2658" fmla="*/ 3310598 h 6860376"/>
              <a:gd name="connsiteX2659" fmla="*/ 8058593 w 10502838"/>
              <a:gd name="connsiteY2659" fmla="*/ 3290270 h 6860376"/>
              <a:gd name="connsiteX2660" fmla="*/ 7982659 w 10502838"/>
              <a:gd name="connsiteY2660" fmla="*/ 3214337 h 6860376"/>
              <a:gd name="connsiteX2661" fmla="*/ 8058593 w 10502838"/>
              <a:gd name="connsiteY2661" fmla="*/ 3138404 h 6860376"/>
              <a:gd name="connsiteX2662" fmla="*/ 8038264 w 10502838"/>
              <a:gd name="connsiteY2662" fmla="*/ 3118074 h 6860376"/>
              <a:gd name="connsiteX2663" fmla="*/ 7962330 w 10502838"/>
              <a:gd name="connsiteY2663" fmla="*/ 3194008 h 6860376"/>
              <a:gd name="connsiteX2664" fmla="*/ 7283705 w 10502838"/>
              <a:gd name="connsiteY2664" fmla="*/ 3118074 h 6860376"/>
              <a:gd name="connsiteX2665" fmla="*/ 7263376 w 10502838"/>
              <a:gd name="connsiteY2665" fmla="*/ 3138404 h 6860376"/>
              <a:gd name="connsiteX2666" fmla="*/ 7339310 w 10502838"/>
              <a:gd name="connsiteY2666" fmla="*/ 3214337 h 6860376"/>
              <a:gd name="connsiteX2667" fmla="*/ 7263376 w 10502838"/>
              <a:gd name="connsiteY2667" fmla="*/ 3290270 h 6860376"/>
              <a:gd name="connsiteX2668" fmla="*/ 7283705 w 10502838"/>
              <a:gd name="connsiteY2668" fmla="*/ 3310598 h 6860376"/>
              <a:gd name="connsiteX2669" fmla="*/ 7359639 w 10502838"/>
              <a:gd name="connsiteY2669" fmla="*/ 3234665 h 6860376"/>
              <a:gd name="connsiteX2670" fmla="*/ 7435573 w 10502838"/>
              <a:gd name="connsiteY2670" fmla="*/ 3310598 h 6860376"/>
              <a:gd name="connsiteX2671" fmla="*/ 7455902 w 10502838"/>
              <a:gd name="connsiteY2671" fmla="*/ 3290270 h 6860376"/>
              <a:gd name="connsiteX2672" fmla="*/ 7379968 w 10502838"/>
              <a:gd name="connsiteY2672" fmla="*/ 3214337 h 6860376"/>
              <a:gd name="connsiteX2673" fmla="*/ 7455902 w 10502838"/>
              <a:gd name="connsiteY2673" fmla="*/ 3138404 h 6860376"/>
              <a:gd name="connsiteX2674" fmla="*/ 7435573 w 10502838"/>
              <a:gd name="connsiteY2674" fmla="*/ 3118074 h 6860376"/>
              <a:gd name="connsiteX2675" fmla="*/ 7359639 w 10502838"/>
              <a:gd name="connsiteY2675" fmla="*/ 3194008 h 6860376"/>
              <a:gd name="connsiteX2676" fmla="*/ 6681612 w 10502838"/>
              <a:gd name="connsiteY2676" fmla="*/ 3118074 h 6860376"/>
              <a:gd name="connsiteX2677" fmla="*/ 6661283 w 10502838"/>
              <a:gd name="connsiteY2677" fmla="*/ 3138404 h 6860376"/>
              <a:gd name="connsiteX2678" fmla="*/ 6737217 w 10502838"/>
              <a:gd name="connsiteY2678" fmla="*/ 3214337 h 6860376"/>
              <a:gd name="connsiteX2679" fmla="*/ 6661283 w 10502838"/>
              <a:gd name="connsiteY2679" fmla="*/ 3290270 h 6860376"/>
              <a:gd name="connsiteX2680" fmla="*/ 6681612 w 10502838"/>
              <a:gd name="connsiteY2680" fmla="*/ 3310598 h 6860376"/>
              <a:gd name="connsiteX2681" fmla="*/ 6757546 w 10502838"/>
              <a:gd name="connsiteY2681" fmla="*/ 3234665 h 6860376"/>
              <a:gd name="connsiteX2682" fmla="*/ 6833480 w 10502838"/>
              <a:gd name="connsiteY2682" fmla="*/ 3310598 h 6860376"/>
              <a:gd name="connsiteX2683" fmla="*/ 6853809 w 10502838"/>
              <a:gd name="connsiteY2683" fmla="*/ 3290270 h 6860376"/>
              <a:gd name="connsiteX2684" fmla="*/ 6777875 w 10502838"/>
              <a:gd name="connsiteY2684" fmla="*/ 3214337 h 6860376"/>
              <a:gd name="connsiteX2685" fmla="*/ 6853809 w 10502838"/>
              <a:gd name="connsiteY2685" fmla="*/ 3138404 h 6860376"/>
              <a:gd name="connsiteX2686" fmla="*/ 6833480 w 10502838"/>
              <a:gd name="connsiteY2686" fmla="*/ 3118074 h 6860376"/>
              <a:gd name="connsiteX2687" fmla="*/ 6757546 w 10502838"/>
              <a:gd name="connsiteY2687" fmla="*/ 3194008 h 6860376"/>
              <a:gd name="connsiteX2688" fmla="*/ 5476828 w 10502838"/>
              <a:gd name="connsiteY2688" fmla="*/ 3118074 h 6860376"/>
              <a:gd name="connsiteX2689" fmla="*/ 5456499 w 10502838"/>
              <a:gd name="connsiteY2689" fmla="*/ 3138404 h 6860376"/>
              <a:gd name="connsiteX2690" fmla="*/ 5532433 w 10502838"/>
              <a:gd name="connsiteY2690" fmla="*/ 3214337 h 6860376"/>
              <a:gd name="connsiteX2691" fmla="*/ 5456499 w 10502838"/>
              <a:gd name="connsiteY2691" fmla="*/ 3290270 h 6860376"/>
              <a:gd name="connsiteX2692" fmla="*/ 5476828 w 10502838"/>
              <a:gd name="connsiteY2692" fmla="*/ 3310598 h 6860376"/>
              <a:gd name="connsiteX2693" fmla="*/ 5552762 w 10502838"/>
              <a:gd name="connsiteY2693" fmla="*/ 3234665 h 6860376"/>
              <a:gd name="connsiteX2694" fmla="*/ 5628697 w 10502838"/>
              <a:gd name="connsiteY2694" fmla="*/ 3310598 h 6860376"/>
              <a:gd name="connsiteX2695" fmla="*/ 5649025 w 10502838"/>
              <a:gd name="connsiteY2695" fmla="*/ 3290270 h 6860376"/>
              <a:gd name="connsiteX2696" fmla="*/ 5573091 w 10502838"/>
              <a:gd name="connsiteY2696" fmla="*/ 3214337 h 6860376"/>
              <a:gd name="connsiteX2697" fmla="*/ 5649025 w 10502838"/>
              <a:gd name="connsiteY2697" fmla="*/ 3138404 h 6860376"/>
              <a:gd name="connsiteX2698" fmla="*/ 5628697 w 10502838"/>
              <a:gd name="connsiteY2698" fmla="*/ 3118074 h 6860376"/>
              <a:gd name="connsiteX2699" fmla="*/ 5552762 w 10502838"/>
              <a:gd name="connsiteY2699" fmla="*/ 3194008 h 6860376"/>
              <a:gd name="connsiteX2700" fmla="*/ 4874137 w 10502838"/>
              <a:gd name="connsiteY2700" fmla="*/ 3118074 h 6860376"/>
              <a:gd name="connsiteX2701" fmla="*/ 4853808 w 10502838"/>
              <a:gd name="connsiteY2701" fmla="*/ 3138404 h 6860376"/>
              <a:gd name="connsiteX2702" fmla="*/ 4929742 w 10502838"/>
              <a:gd name="connsiteY2702" fmla="*/ 3214337 h 6860376"/>
              <a:gd name="connsiteX2703" fmla="*/ 4853808 w 10502838"/>
              <a:gd name="connsiteY2703" fmla="*/ 3290270 h 6860376"/>
              <a:gd name="connsiteX2704" fmla="*/ 4874137 w 10502838"/>
              <a:gd name="connsiteY2704" fmla="*/ 3310598 h 6860376"/>
              <a:gd name="connsiteX2705" fmla="*/ 4950071 w 10502838"/>
              <a:gd name="connsiteY2705" fmla="*/ 3234665 h 6860376"/>
              <a:gd name="connsiteX2706" fmla="*/ 5026005 w 10502838"/>
              <a:gd name="connsiteY2706" fmla="*/ 3310598 h 6860376"/>
              <a:gd name="connsiteX2707" fmla="*/ 5046334 w 10502838"/>
              <a:gd name="connsiteY2707" fmla="*/ 3290270 h 6860376"/>
              <a:gd name="connsiteX2708" fmla="*/ 4970400 w 10502838"/>
              <a:gd name="connsiteY2708" fmla="*/ 3214337 h 6860376"/>
              <a:gd name="connsiteX2709" fmla="*/ 5046334 w 10502838"/>
              <a:gd name="connsiteY2709" fmla="*/ 3138404 h 6860376"/>
              <a:gd name="connsiteX2710" fmla="*/ 5026005 w 10502838"/>
              <a:gd name="connsiteY2710" fmla="*/ 3118074 h 6860376"/>
              <a:gd name="connsiteX2711" fmla="*/ 4950071 w 10502838"/>
              <a:gd name="connsiteY2711" fmla="*/ 3194008 h 6860376"/>
              <a:gd name="connsiteX2712" fmla="*/ 4271446 w 10502838"/>
              <a:gd name="connsiteY2712" fmla="*/ 3118074 h 6860376"/>
              <a:gd name="connsiteX2713" fmla="*/ 4251117 w 10502838"/>
              <a:gd name="connsiteY2713" fmla="*/ 3138404 h 6860376"/>
              <a:gd name="connsiteX2714" fmla="*/ 4327052 w 10502838"/>
              <a:gd name="connsiteY2714" fmla="*/ 3214337 h 6860376"/>
              <a:gd name="connsiteX2715" fmla="*/ 4251117 w 10502838"/>
              <a:gd name="connsiteY2715" fmla="*/ 3290270 h 6860376"/>
              <a:gd name="connsiteX2716" fmla="*/ 4271446 w 10502838"/>
              <a:gd name="connsiteY2716" fmla="*/ 3310598 h 6860376"/>
              <a:gd name="connsiteX2717" fmla="*/ 4347380 w 10502838"/>
              <a:gd name="connsiteY2717" fmla="*/ 3234665 h 6860376"/>
              <a:gd name="connsiteX2718" fmla="*/ 4423315 w 10502838"/>
              <a:gd name="connsiteY2718" fmla="*/ 3310598 h 6860376"/>
              <a:gd name="connsiteX2719" fmla="*/ 4443644 w 10502838"/>
              <a:gd name="connsiteY2719" fmla="*/ 3290270 h 6860376"/>
              <a:gd name="connsiteX2720" fmla="*/ 4367709 w 10502838"/>
              <a:gd name="connsiteY2720" fmla="*/ 3214337 h 6860376"/>
              <a:gd name="connsiteX2721" fmla="*/ 4443644 w 10502838"/>
              <a:gd name="connsiteY2721" fmla="*/ 3138404 h 6860376"/>
              <a:gd name="connsiteX2722" fmla="*/ 4423315 w 10502838"/>
              <a:gd name="connsiteY2722" fmla="*/ 3118074 h 6860376"/>
              <a:gd name="connsiteX2723" fmla="*/ 4347380 w 10502838"/>
              <a:gd name="connsiteY2723" fmla="*/ 3194008 h 6860376"/>
              <a:gd name="connsiteX2724" fmla="*/ 3067291 w 10502838"/>
              <a:gd name="connsiteY2724" fmla="*/ 3118074 h 6860376"/>
              <a:gd name="connsiteX2725" fmla="*/ 3046962 w 10502838"/>
              <a:gd name="connsiteY2725" fmla="*/ 3138404 h 6860376"/>
              <a:gd name="connsiteX2726" fmla="*/ 3122897 w 10502838"/>
              <a:gd name="connsiteY2726" fmla="*/ 3214337 h 6860376"/>
              <a:gd name="connsiteX2727" fmla="*/ 3046962 w 10502838"/>
              <a:gd name="connsiteY2727" fmla="*/ 3290270 h 6860376"/>
              <a:gd name="connsiteX2728" fmla="*/ 3067291 w 10502838"/>
              <a:gd name="connsiteY2728" fmla="*/ 3310598 h 6860376"/>
              <a:gd name="connsiteX2729" fmla="*/ 3142629 w 10502838"/>
              <a:gd name="connsiteY2729" fmla="*/ 3234665 h 6860376"/>
              <a:gd name="connsiteX2730" fmla="*/ 3218565 w 10502838"/>
              <a:gd name="connsiteY2730" fmla="*/ 3310598 h 6860376"/>
              <a:gd name="connsiteX2731" fmla="*/ 3238894 w 10502838"/>
              <a:gd name="connsiteY2731" fmla="*/ 3290270 h 6860376"/>
              <a:gd name="connsiteX2732" fmla="*/ 3162958 w 10502838"/>
              <a:gd name="connsiteY2732" fmla="*/ 3214337 h 6860376"/>
              <a:gd name="connsiteX2733" fmla="*/ 3238894 w 10502838"/>
              <a:gd name="connsiteY2733" fmla="*/ 3138404 h 6860376"/>
              <a:gd name="connsiteX2734" fmla="*/ 3218565 w 10502838"/>
              <a:gd name="connsiteY2734" fmla="*/ 3118074 h 6860376"/>
              <a:gd name="connsiteX2735" fmla="*/ 3142629 w 10502838"/>
              <a:gd name="connsiteY2735" fmla="*/ 3194008 h 6860376"/>
              <a:gd name="connsiteX2736" fmla="*/ 2464596 w 10502838"/>
              <a:gd name="connsiteY2736" fmla="*/ 3118074 h 6860376"/>
              <a:gd name="connsiteX2737" fmla="*/ 2444267 w 10502838"/>
              <a:gd name="connsiteY2737" fmla="*/ 3138404 h 6860376"/>
              <a:gd name="connsiteX2738" fmla="*/ 2520203 w 10502838"/>
              <a:gd name="connsiteY2738" fmla="*/ 3214337 h 6860376"/>
              <a:gd name="connsiteX2739" fmla="*/ 2444267 w 10502838"/>
              <a:gd name="connsiteY2739" fmla="*/ 3290270 h 6860376"/>
              <a:gd name="connsiteX2740" fmla="*/ 2464596 w 10502838"/>
              <a:gd name="connsiteY2740" fmla="*/ 3310598 h 6860376"/>
              <a:gd name="connsiteX2741" fmla="*/ 2540532 w 10502838"/>
              <a:gd name="connsiteY2741" fmla="*/ 3234665 h 6860376"/>
              <a:gd name="connsiteX2742" fmla="*/ 2616466 w 10502838"/>
              <a:gd name="connsiteY2742" fmla="*/ 3310598 h 6860376"/>
              <a:gd name="connsiteX2743" fmla="*/ 2636795 w 10502838"/>
              <a:gd name="connsiteY2743" fmla="*/ 3290270 h 6860376"/>
              <a:gd name="connsiteX2744" fmla="*/ 2560861 w 10502838"/>
              <a:gd name="connsiteY2744" fmla="*/ 3214337 h 6860376"/>
              <a:gd name="connsiteX2745" fmla="*/ 2636795 w 10502838"/>
              <a:gd name="connsiteY2745" fmla="*/ 3138404 h 6860376"/>
              <a:gd name="connsiteX2746" fmla="*/ 2616466 w 10502838"/>
              <a:gd name="connsiteY2746" fmla="*/ 3118074 h 6860376"/>
              <a:gd name="connsiteX2747" fmla="*/ 2540532 w 10502838"/>
              <a:gd name="connsiteY2747" fmla="*/ 3194008 h 6860376"/>
              <a:gd name="connsiteX2748" fmla="*/ 657116 w 10502838"/>
              <a:gd name="connsiteY2748" fmla="*/ 3118074 h 6860376"/>
              <a:gd name="connsiteX2749" fmla="*/ 636787 w 10502838"/>
              <a:gd name="connsiteY2749" fmla="*/ 3138404 h 6860376"/>
              <a:gd name="connsiteX2750" fmla="*/ 712721 w 10502838"/>
              <a:gd name="connsiteY2750" fmla="*/ 3214337 h 6860376"/>
              <a:gd name="connsiteX2751" fmla="*/ 636787 w 10502838"/>
              <a:gd name="connsiteY2751" fmla="*/ 3289673 h 6860376"/>
              <a:gd name="connsiteX2752" fmla="*/ 657116 w 10502838"/>
              <a:gd name="connsiteY2752" fmla="*/ 3310001 h 6860376"/>
              <a:gd name="connsiteX2753" fmla="*/ 733050 w 10502838"/>
              <a:gd name="connsiteY2753" fmla="*/ 3234068 h 6860376"/>
              <a:gd name="connsiteX2754" fmla="*/ 808984 w 10502838"/>
              <a:gd name="connsiteY2754" fmla="*/ 3310001 h 6860376"/>
              <a:gd name="connsiteX2755" fmla="*/ 829313 w 10502838"/>
              <a:gd name="connsiteY2755" fmla="*/ 3289673 h 6860376"/>
              <a:gd name="connsiteX2756" fmla="*/ 753379 w 10502838"/>
              <a:gd name="connsiteY2756" fmla="*/ 3214337 h 6860376"/>
              <a:gd name="connsiteX2757" fmla="*/ 829313 w 10502838"/>
              <a:gd name="connsiteY2757" fmla="*/ 3138404 h 6860376"/>
              <a:gd name="connsiteX2758" fmla="*/ 808984 w 10502838"/>
              <a:gd name="connsiteY2758" fmla="*/ 3118074 h 6860376"/>
              <a:gd name="connsiteX2759" fmla="*/ 733050 w 10502838"/>
              <a:gd name="connsiteY2759" fmla="*/ 3194008 h 6860376"/>
              <a:gd name="connsiteX2760" fmla="*/ 8489086 w 10502838"/>
              <a:gd name="connsiteY2760" fmla="*/ 3117477 h 6860376"/>
              <a:gd name="connsiteX2761" fmla="*/ 8468757 w 10502838"/>
              <a:gd name="connsiteY2761" fmla="*/ 3137805 h 6860376"/>
              <a:gd name="connsiteX2762" fmla="*/ 8544691 w 10502838"/>
              <a:gd name="connsiteY2762" fmla="*/ 3213739 h 6860376"/>
              <a:gd name="connsiteX2763" fmla="*/ 8468757 w 10502838"/>
              <a:gd name="connsiteY2763" fmla="*/ 3289673 h 6860376"/>
              <a:gd name="connsiteX2764" fmla="*/ 8489086 w 10502838"/>
              <a:gd name="connsiteY2764" fmla="*/ 3310001 h 6860376"/>
              <a:gd name="connsiteX2765" fmla="*/ 8565020 w 10502838"/>
              <a:gd name="connsiteY2765" fmla="*/ 3234068 h 6860376"/>
              <a:gd name="connsiteX2766" fmla="*/ 8640954 w 10502838"/>
              <a:gd name="connsiteY2766" fmla="*/ 3310001 h 6860376"/>
              <a:gd name="connsiteX2767" fmla="*/ 8661283 w 10502838"/>
              <a:gd name="connsiteY2767" fmla="*/ 3289673 h 6860376"/>
              <a:gd name="connsiteX2768" fmla="*/ 8585349 w 10502838"/>
              <a:gd name="connsiteY2768" fmla="*/ 3213739 h 6860376"/>
              <a:gd name="connsiteX2769" fmla="*/ 8661283 w 10502838"/>
              <a:gd name="connsiteY2769" fmla="*/ 3137805 h 6860376"/>
              <a:gd name="connsiteX2770" fmla="*/ 8640954 w 10502838"/>
              <a:gd name="connsiteY2770" fmla="*/ 3117477 h 6860376"/>
              <a:gd name="connsiteX2771" fmla="*/ 8565020 w 10502838"/>
              <a:gd name="connsiteY2771" fmla="*/ 3193410 h 6860376"/>
              <a:gd name="connsiteX2772" fmla="*/ 6078921 w 10502838"/>
              <a:gd name="connsiteY2772" fmla="*/ 3117477 h 6860376"/>
              <a:gd name="connsiteX2773" fmla="*/ 6058592 w 10502838"/>
              <a:gd name="connsiteY2773" fmla="*/ 3137805 h 6860376"/>
              <a:gd name="connsiteX2774" fmla="*/ 6134526 w 10502838"/>
              <a:gd name="connsiteY2774" fmla="*/ 3213739 h 6860376"/>
              <a:gd name="connsiteX2775" fmla="*/ 6058592 w 10502838"/>
              <a:gd name="connsiteY2775" fmla="*/ 3289673 h 6860376"/>
              <a:gd name="connsiteX2776" fmla="*/ 6078921 w 10502838"/>
              <a:gd name="connsiteY2776" fmla="*/ 3310001 h 6860376"/>
              <a:gd name="connsiteX2777" fmla="*/ 6154855 w 10502838"/>
              <a:gd name="connsiteY2777" fmla="*/ 3234068 h 6860376"/>
              <a:gd name="connsiteX2778" fmla="*/ 6230789 w 10502838"/>
              <a:gd name="connsiteY2778" fmla="*/ 3310001 h 6860376"/>
              <a:gd name="connsiteX2779" fmla="*/ 6251118 w 10502838"/>
              <a:gd name="connsiteY2779" fmla="*/ 3289673 h 6860376"/>
              <a:gd name="connsiteX2780" fmla="*/ 6175184 w 10502838"/>
              <a:gd name="connsiteY2780" fmla="*/ 3213739 h 6860376"/>
              <a:gd name="connsiteX2781" fmla="*/ 6251118 w 10502838"/>
              <a:gd name="connsiteY2781" fmla="*/ 3137805 h 6860376"/>
              <a:gd name="connsiteX2782" fmla="*/ 6230789 w 10502838"/>
              <a:gd name="connsiteY2782" fmla="*/ 3117477 h 6860376"/>
              <a:gd name="connsiteX2783" fmla="*/ 6154855 w 10502838"/>
              <a:gd name="connsiteY2783" fmla="*/ 3193410 h 6860376"/>
              <a:gd name="connsiteX2784" fmla="*/ 3669354 w 10502838"/>
              <a:gd name="connsiteY2784" fmla="*/ 3117477 h 6860376"/>
              <a:gd name="connsiteX2785" fmla="*/ 3649025 w 10502838"/>
              <a:gd name="connsiteY2785" fmla="*/ 3137805 h 6860376"/>
              <a:gd name="connsiteX2786" fmla="*/ 3724959 w 10502838"/>
              <a:gd name="connsiteY2786" fmla="*/ 3213739 h 6860376"/>
              <a:gd name="connsiteX2787" fmla="*/ 3649025 w 10502838"/>
              <a:gd name="connsiteY2787" fmla="*/ 3289673 h 6860376"/>
              <a:gd name="connsiteX2788" fmla="*/ 3669354 w 10502838"/>
              <a:gd name="connsiteY2788" fmla="*/ 3310001 h 6860376"/>
              <a:gd name="connsiteX2789" fmla="*/ 3745288 w 10502838"/>
              <a:gd name="connsiteY2789" fmla="*/ 3234068 h 6860376"/>
              <a:gd name="connsiteX2790" fmla="*/ 3821222 w 10502838"/>
              <a:gd name="connsiteY2790" fmla="*/ 3310001 h 6860376"/>
              <a:gd name="connsiteX2791" fmla="*/ 3841551 w 10502838"/>
              <a:gd name="connsiteY2791" fmla="*/ 3289673 h 6860376"/>
              <a:gd name="connsiteX2792" fmla="*/ 3765617 w 10502838"/>
              <a:gd name="connsiteY2792" fmla="*/ 3213739 h 6860376"/>
              <a:gd name="connsiteX2793" fmla="*/ 3841551 w 10502838"/>
              <a:gd name="connsiteY2793" fmla="*/ 3137805 h 6860376"/>
              <a:gd name="connsiteX2794" fmla="*/ 3821222 w 10502838"/>
              <a:gd name="connsiteY2794" fmla="*/ 3117477 h 6860376"/>
              <a:gd name="connsiteX2795" fmla="*/ 3745288 w 10502838"/>
              <a:gd name="connsiteY2795" fmla="*/ 3193410 h 6860376"/>
              <a:gd name="connsiteX2796" fmla="*/ 1861902 w 10502838"/>
              <a:gd name="connsiteY2796" fmla="*/ 3117477 h 6860376"/>
              <a:gd name="connsiteX2797" fmla="*/ 1841571 w 10502838"/>
              <a:gd name="connsiteY2797" fmla="*/ 3137805 h 6860376"/>
              <a:gd name="connsiteX2798" fmla="*/ 1917507 w 10502838"/>
              <a:gd name="connsiteY2798" fmla="*/ 3213739 h 6860376"/>
              <a:gd name="connsiteX2799" fmla="*/ 1841571 w 10502838"/>
              <a:gd name="connsiteY2799" fmla="*/ 3289673 h 6860376"/>
              <a:gd name="connsiteX2800" fmla="*/ 1861902 w 10502838"/>
              <a:gd name="connsiteY2800" fmla="*/ 3310001 h 6860376"/>
              <a:gd name="connsiteX2801" fmla="*/ 1937836 w 10502838"/>
              <a:gd name="connsiteY2801" fmla="*/ 3234068 h 6860376"/>
              <a:gd name="connsiteX2802" fmla="*/ 2013770 w 10502838"/>
              <a:gd name="connsiteY2802" fmla="*/ 3310001 h 6860376"/>
              <a:gd name="connsiteX2803" fmla="*/ 2034099 w 10502838"/>
              <a:gd name="connsiteY2803" fmla="*/ 3289673 h 6860376"/>
              <a:gd name="connsiteX2804" fmla="*/ 1958165 w 10502838"/>
              <a:gd name="connsiteY2804" fmla="*/ 3213739 h 6860376"/>
              <a:gd name="connsiteX2805" fmla="*/ 2034099 w 10502838"/>
              <a:gd name="connsiteY2805" fmla="*/ 3137805 h 6860376"/>
              <a:gd name="connsiteX2806" fmla="*/ 2013770 w 10502838"/>
              <a:gd name="connsiteY2806" fmla="*/ 3117477 h 6860376"/>
              <a:gd name="connsiteX2807" fmla="*/ 1937836 w 10502838"/>
              <a:gd name="connsiteY2807" fmla="*/ 3193410 h 6860376"/>
              <a:gd name="connsiteX2808" fmla="*/ 1259804 w 10502838"/>
              <a:gd name="connsiteY2808" fmla="*/ 3092365 h 6860376"/>
              <a:gd name="connsiteX2809" fmla="*/ 1335738 w 10502838"/>
              <a:gd name="connsiteY2809" fmla="*/ 3168298 h 6860376"/>
              <a:gd name="connsiteX2810" fmla="*/ 1411673 w 10502838"/>
              <a:gd name="connsiteY2810" fmla="*/ 3092365 h 6860376"/>
              <a:gd name="connsiteX2811" fmla="*/ 1457711 w 10502838"/>
              <a:gd name="connsiteY2811" fmla="*/ 3138404 h 6860376"/>
              <a:gd name="connsiteX2812" fmla="*/ 1381179 w 10502838"/>
              <a:gd name="connsiteY2812" fmla="*/ 3214338 h 6860376"/>
              <a:gd name="connsiteX2813" fmla="*/ 1457113 w 10502838"/>
              <a:gd name="connsiteY2813" fmla="*/ 3290272 h 6860376"/>
              <a:gd name="connsiteX2814" fmla="*/ 1411076 w 10502838"/>
              <a:gd name="connsiteY2814" fmla="*/ 3336311 h 6860376"/>
              <a:gd name="connsiteX2815" fmla="*/ 1335140 w 10502838"/>
              <a:gd name="connsiteY2815" fmla="*/ 3260376 h 6860376"/>
              <a:gd name="connsiteX2816" fmla="*/ 1259804 w 10502838"/>
              <a:gd name="connsiteY2816" fmla="*/ 3335712 h 6860376"/>
              <a:gd name="connsiteX2817" fmla="*/ 1213767 w 10502838"/>
              <a:gd name="connsiteY2817" fmla="*/ 3289674 h 6860376"/>
              <a:gd name="connsiteX2818" fmla="*/ 1289699 w 10502838"/>
              <a:gd name="connsiteY2818" fmla="*/ 3213739 h 6860376"/>
              <a:gd name="connsiteX2819" fmla="*/ 1213767 w 10502838"/>
              <a:gd name="connsiteY2819" fmla="*/ 3138404 h 6860376"/>
              <a:gd name="connsiteX2820" fmla="*/ 55023 w 10502838"/>
              <a:gd name="connsiteY2820" fmla="*/ 3092365 h 6860376"/>
              <a:gd name="connsiteX2821" fmla="*/ 130957 w 10502838"/>
              <a:gd name="connsiteY2821" fmla="*/ 3168298 h 6860376"/>
              <a:gd name="connsiteX2822" fmla="*/ 206891 w 10502838"/>
              <a:gd name="connsiteY2822" fmla="*/ 3092365 h 6860376"/>
              <a:gd name="connsiteX2823" fmla="*/ 252930 w 10502838"/>
              <a:gd name="connsiteY2823" fmla="*/ 3138404 h 6860376"/>
              <a:gd name="connsiteX2824" fmla="*/ 176996 w 10502838"/>
              <a:gd name="connsiteY2824" fmla="*/ 3214338 h 6860376"/>
              <a:gd name="connsiteX2825" fmla="*/ 252930 w 10502838"/>
              <a:gd name="connsiteY2825" fmla="*/ 3290272 h 6860376"/>
              <a:gd name="connsiteX2826" fmla="*/ 206891 w 10502838"/>
              <a:gd name="connsiteY2826" fmla="*/ 3336311 h 6860376"/>
              <a:gd name="connsiteX2827" fmla="*/ 130957 w 10502838"/>
              <a:gd name="connsiteY2827" fmla="*/ 3260376 h 6860376"/>
              <a:gd name="connsiteX2828" fmla="*/ 55023 w 10502838"/>
              <a:gd name="connsiteY2828" fmla="*/ 3335712 h 6860376"/>
              <a:gd name="connsiteX2829" fmla="*/ 8984 w 10502838"/>
              <a:gd name="connsiteY2829" fmla="*/ 3289674 h 6860376"/>
              <a:gd name="connsiteX2830" fmla="*/ 84918 w 10502838"/>
              <a:gd name="connsiteY2830" fmla="*/ 3213739 h 6860376"/>
              <a:gd name="connsiteX2831" fmla="*/ 8984 w 10502838"/>
              <a:gd name="connsiteY2831" fmla="*/ 3138404 h 6860376"/>
              <a:gd name="connsiteX2832" fmla="*/ 10295963 w 10502838"/>
              <a:gd name="connsiteY2832" fmla="*/ 3091766 h 6860376"/>
              <a:gd name="connsiteX2833" fmla="*/ 10371897 w 10502838"/>
              <a:gd name="connsiteY2833" fmla="*/ 3167699 h 6860376"/>
              <a:gd name="connsiteX2834" fmla="*/ 10447831 w 10502838"/>
              <a:gd name="connsiteY2834" fmla="*/ 3091766 h 6860376"/>
              <a:gd name="connsiteX2835" fmla="*/ 10493870 w 10502838"/>
              <a:gd name="connsiteY2835" fmla="*/ 3137805 h 6860376"/>
              <a:gd name="connsiteX2836" fmla="*/ 10417936 w 10502838"/>
              <a:gd name="connsiteY2836" fmla="*/ 3213739 h 6860376"/>
              <a:gd name="connsiteX2837" fmla="*/ 10493870 w 10502838"/>
              <a:gd name="connsiteY2837" fmla="*/ 3289673 h 6860376"/>
              <a:gd name="connsiteX2838" fmla="*/ 10447831 w 10502838"/>
              <a:gd name="connsiteY2838" fmla="*/ 3335712 h 6860376"/>
              <a:gd name="connsiteX2839" fmla="*/ 10371897 w 10502838"/>
              <a:gd name="connsiteY2839" fmla="*/ 3259778 h 6860376"/>
              <a:gd name="connsiteX2840" fmla="*/ 10295963 w 10502838"/>
              <a:gd name="connsiteY2840" fmla="*/ 3335712 h 6860376"/>
              <a:gd name="connsiteX2841" fmla="*/ 10249924 w 10502838"/>
              <a:gd name="connsiteY2841" fmla="*/ 3289673 h 6860376"/>
              <a:gd name="connsiteX2842" fmla="*/ 10325858 w 10502838"/>
              <a:gd name="connsiteY2842" fmla="*/ 3213739 h 6860376"/>
              <a:gd name="connsiteX2843" fmla="*/ 10249924 w 10502838"/>
              <a:gd name="connsiteY2843" fmla="*/ 3137805 h 6860376"/>
              <a:gd name="connsiteX2844" fmla="*/ 9693272 w 10502838"/>
              <a:gd name="connsiteY2844" fmla="*/ 3091766 h 6860376"/>
              <a:gd name="connsiteX2845" fmla="*/ 9769206 w 10502838"/>
              <a:gd name="connsiteY2845" fmla="*/ 3167699 h 6860376"/>
              <a:gd name="connsiteX2846" fmla="*/ 9845140 w 10502838"/>
              <a:gd name="connsiteY2846" fmla="*/ 3091766 h 6860376"/>
              <a:gd name="connsiteX2847" fmla="*/ 9891180 w 10502838"/>
              <a:gd name="connsiteY2847" fmla="*/ 3137805 h 6860376"/>
              <a:gd name="connsiteX2848" fmla="*/ 9815245 w 10502838"/>
              <a:gd name="connsiteY2848" fmla="*/ 3213739 h 6860376"/>
              <a:gd name="connsiteX2849" fmla="*/ 9891180 w 10502838"/>
              <a:gd name="connsiteY2849" fmla="*/ 3289673 h 6860376"/>
              <a:gd name="connsiteX2850" fmla="*/ 9845140 w 10502838"/>
              <a:gd name="connsiteY2850" fmla="*/ 3335712 h 6860376"/>
              <a:gd name="connsiteX2851" fmla="*/ 9769206 w 10502838"/>
              <a:gd name="connsiteY2851" fmla="*/ 3259778 h 6860376"/>
              <a:gd name="connsiteX2852" fmla="*/ 9693272 w 10502838"/>
              <a:gd name="connsiteY2852" fmla="*/ 3335712 h 6860376"/>
              <a:gd name="connsiteX2853" fmla="*/ 9647233 w 10502838"/>
              <a:gd name="connsiteY2853" fmla="*/ 3289673 h 6860376"/>
              <a:gd name="connsiteX2854" fmla="*/ 9723167 w 10502838"/>
              <a:gd name="connsiteY2854" fmla="*/ 3213739 h 6860376"/>
              <a:gd name="connsiteX2855" fmla="*/ 9647233 w 10502838"/>
              <a:gd name="connsiteY2855" fmla="*/ 3137805 h 6860376"/>
              <a:gd name="connsiteX2856" fmla="*/ 9091777 w 10502838"/>
              <a:gd name="connsiteY2856" fmla="*/ 3091766 h 6860376"/>
              <a:gd name="connsiteX2857" fmla="*/ 9167711 w 10502838"/>
              <a:gd name="connsiteY2857" fmla="*/ 3167699 h 6860376"/>
              <a:gd name="connsiteX2858" fmla="*/ 9243645 w 10502838"/>
              <a:gd name="connsiteY2858" fmla="*/ 3091766 h 6860376"/>
              <a:gd name="connsiteX2859" fmla="*/ 9289684 w 10502838"/>
              <a:gd name="connsiteY2859" fmla="*/ 3137805 h 6860376"/>
              <a:gd name="connsiteX2860" fmla="*/ 9213750 w 10502838"/>
              <a:gd name="connsiteY2860" fmla="*/ 3213739 h 6860376"/>
              <a:gd name="connsiteX2861" fmla="*/ 9289684 w 10502838"/>
              <a:gd name="connsiteY2861" fmla="*/ 3289673 h 6860376"/>
              <a:gd name="connsiteX2862" fmla="*/ 9243645 w 10502838"/>
              <a:gd name="connsiteY2862" fmla="*/ 3335712 h 6860376"/>
              <a:gd name="connsiteX2863" fmla="*/ 9167711 w 10502838"/>
              <a:gd name="connsiteY2863" fmla="*/ 3259778 h 6860376"/>
              <a:gd name="connsiteX2864" fmla="*/ 9091777 w 10502838"/>
              <a:gd name="connsiteY2864" fmla="*/ 3335712 h 6860376"/>
              <a:gd name="connsiteX2865" fmla="*/ 9045738 w 10502838"/>
              <a:gd name="connsiteY2865" fmla="*/ 3289673 h 6860376"/>
              <a:gd name="connsiteX2866" fmla="*/ 9121672 w 10502838"/>
              <a:gd name="connsiteY2866" fmla="*/ 3213739 h 6860376"/>
              <a:gd name="connsiteX2867" fmla="*/ 9045738 w 10502838"/>
              <a:gd name="connsiteY2867" fmla="*/ 3137805 h 6860376"/>
              <a:gd name="connsiteX2868" fmla="*/ 8488488 w 10502838"/>
              <a:gd name="connsiteY2868" fmla="*/ 3091766 h 6860376"/>
              <a:gd name="connsiteX2869" fmla="*/ 8564422 w 10502838"/>
              <a:gd name="connsiteY2869" fmla="*/ 3167699 h 6860376"/>
              <a:gd name="connsiteX2870" fmla="*/ 8640356 w 10502838"/>
              <a:gd name="connsiteY2870" fmla="*/ 3091766 h 6860376"/>
              <a:gd name="connsiteX2871" fmla="*/ 8686396 w 10502838"/>
              <a:gd name="connsiteY2871" fmla="*/ 3137805 h 6860376"/>
              <a:gd name="connsiteX2872" fmla="*/ 8610461 w 10502838"/>
              <a:gd name="connsiteY2872" fmla="*/ 3213739 h 6860376"/>
              <a:gd name="connsiteX2873" fmla="*/ 8686396 w 10502838"/>
              <a:gd name="connsiteY2873" fmla="*/ 3289673 h 6860376"/>
              <a:gd name="connsiteX2874" fmla="*/ 8640356 w 10502838"/>
              <a:gd name="connsiteY2874" fmla="*/ 3335712 h 6860376"/>
              <a:gd name="connsiteX2875" fmla="*/ 8564422 w 10502838"/>
              <a:gd name="connsiteY2875" fmla="*/ 3259778 h 6860376"/>
              <a:gd name="connsiteX2876" fmla="*/ 8488488 w 10502838"/>
              <a:gd name="connsiteY2876" fmla="*/ 3335712 h 6860376"/>
              <a:gd name="connsiteX2877" fmla="*/ 8442449 w 10502838"/>
              <a:gd name="connsiteY2877" fmla="*/ 3289673 h 6860376"/>
              <a:gd name="connsiteX2878" fmla="*/ 8518383 w 10502838"/>
              <a:gd name="connsiteY2878" fmla="*/ 3213739 h 6860376"/>
              <a:gd name="connsiteX2879" fmla="*/ 8442449 w 10502838"/>
              <a:gd name="connsiteY2879" fmla="*/ 3137805 h 6860376"/>
              <a:gd name="connsiteX2880" fmla="*/ 7886396 w 10502838"/>
              <a:gd name="connsiteY2880" fmla="*/ 3091766 h 6860376"/>
              <a:gd name="connsiteX2881" fmla="*/ 7962330 w 10502838"/>
              <a:gd name="connsiteY2881" fmla="*/ 3167699 h 6860376"/>
              <a:gd name="connsiteX2882" fmla="*/ 8038264 w 10502838"/>
              <a:gd name="connsiteY2882" fmla="*/ 3091766 h 6860376"/>
              <a:gd name="connsiteX2883" fmla="*/ 8084303 w 10502838"/>
              <a:gd name="connsiteY2883" fmla="*/ 3137805 h 6860376"/>
              <a:gd name="connsiteX2884" fmla="*/ 8008369 w 10502838"/>
              <a:gd name="connsiteY2884" fmla="*/ 3213739 h 6860376"/>
              <a:gd name="connsiteX2885" fmla="*/ 8084303 w 10502838"/>
              <a:gd name="connsiteY2885" fmla="*/ 3289673 h 6860376"/>
              <a:gd name="connsiteX2886" fmla="*/ 8038264 w 10502838"/>
              <a:gd name="connsiteY2886" fmla="*/ 3335712 h 6860376"/>
              <a:gd name="connsiteX2887" fmla="*/ 7962330 w 10502838"/>
              <a:gd name="connsiteY2887" fmla="*/ 3259778 h 6860376"/>
              <a:gd name="connsiteX2888" fmla="*/ 7886396 w 10502838"/>
              <a:gd name="connsiteY2888" fmla="*/ 3335712 h 6860376"/>
              <a:gd name="connsiteX2889" fmla="*/ 7840357 w 10502838"/>
              <a:gd name="connsiteY2889" fmla="*/ 3289673 h 6860376"/>
              <a:gd name="connsiteX2890" fmla="*/ 7916291 w 10502838"/>
              <a:gd name="connsiteY2890" fmla="*/ 3213739 h 6860376"/>
              <a:gd name="connsiteX2891" fmla="*/ 7840357 w 10502838"/>
              <a:gd name="connsiteY2891" fmla="*/ 3137805 h 6860376"/>
              <a:gd name="connsiteX2892" fmla="*/ 7283705 w 10502838"/>
              <a:gd name="connsiteY2892" fmla="*/ 3091766 h 6860376"/>
              <a:gd name="connsiteX2893" fmla="*/ 7359639 w 10502838"/>
              <a:gd name="connsiteY2893" fmla="*/ 3167699 h 6860376"/>
              <a:gd name="connsiteX2894" fmla="*/ 7435573 w 10502838"/>
              <a:gd name="connsiteY2894" fmla="*/ 3091766 h 6860376"/>
              <a:gd name="connsiteX2895" fmla="*/ 7481613 w 10502838"/>
              <a:gd name="connsiteY2895" fmla="*/ 3137805 h 6860376"/>
              <a:gd name="connsiteX2896" fmla="*/ 7405678 w 10502838"/>
              <a:gd name="connsiteY2896" fmla="*/ 3213739 h 6860376"/>
              <a:gd name="connsiteX2897" fmla="*/ 7481613 w 10502838"/>
              <a:gd name="connsiteY2897" fmla="*/ 3289673 h 6860376"/>
              <a:gd name="connsiteX2898" fmla="*/ 7435573 w 10502838"/>
              <a:gd name="connsiteY2898" fmla="*/ 3335712 h 6860376"/>
              <a:gd name="connsiteX2899" fmla="*/ 7359639 w 10502838"/>
              <a:gd name="connsiteY2899" fmla="*/ 3259778 h 6860376"/>
              <a:gd name="connsiteX2900" fmla="*/ 7283705 w 10502838"/>
              <a:gd name="connsiteY2900" fmla="*/ 3335712 h 6860376"/>
              <a:gd name="connsiteX2901" fmla="*/ 7237666 w 10502838"/>
              <a:gd name="connsiteY2901" fmla="*/ 3289673 h 6860376"/>
              <a:gd name="connsiteX2902" fmla="*/ 7313600 w 10502838"/>
              <a:gd name="connsiteY2902" fmla="*/ 3213739 h 6860376"/>
              <a:gd name="connsiteX2903" fmla="*/ 7237666 w 10502838"/>
              <a:gd name="connsiteY2903" fmla="*/ 3137805 h 6860376"/>
              <a:gd name="connsiteX2904" fmla="*/ 6681612 w 10502838"/>
              <a:gd name="connsiteY2904" fmla="*/ 3091766 h 6860376"/>
              <a:gd name="connsiteX2905" fmla="*/ 6757546 w 10502838"/>
              <a:gd name="connsiteY2905" fmla="*/ 3167699 h 6860376"/>
              <a:gd name="connsiteX2906" fmla="*/ 6833480 w 10502838"/>
              <a:gd name="connsiteY2906" fmla="*/ 3091766 h 6860376"/>
              <a:gd name="connsiteX2907" fmla="*/ 6879519 w 10502838"/>
              <a:gd name="connsiteY2907" fmla="*/ 3137805 h 6860376"/>
              <a:gd name="connsiteX2908" fmla="*/ 6803585 w 10502838"/>
              <a:gd name="connsiteY2908" fmla="*/ 3213739 h 6860376"/>
              <a:gd name="connsiteX2909" fmla="*/ 6879519 w 10502838"/>
              <a:gd name="connsiteY2909" fmla="*/ 3289673 h 6860376"/>
              <a:gd name="connsiteX2910" fmla="*/ 6833480 w 10502838"/>
              <a:gd name="connsiteY2910" fmla="*/ 3335712 h 6860376"/>
              <a:gd name="connsiteX2911" fmla="*/ 6757546 w 10502838"/>
              <a:gd name="connsiteY2911" fmla="*/ 3259778 h 6860376"/>
              <a:gd name="connsiteX2912" fmla="*/ 6681612 w 10502838"/>
              <a:gd name="connsiteY2912" fmla="*/ 3335712 h 6860376"/>
              <a:gd name="connsiteX2913" fmla="*/ 6635573 w 10502838"/>
              <a:gd name="connsiteY2913" fmla="*/ 3289673 h 6860376"/>
              <a:gd name="connsiteX2914" fmla="*/ 6711507 w 10502838"/>
              <a:gd name="connsiteY2914" fmla="*/ 3213739 h 6860376"/>
              <a:gd name="connsiteX2915" fmla="*/ 6635573 w 10502838"/>
              <a:gd name="connsiteY2915" fmla="*/ 3137805 h 6860376"/>
              <a:gd name="connsiteX2916" fmla="*/ 6078921 w 10502838"/>
              <a:gd name="connsiteY2916" fmla="*/ 3091766 h 6860376"/>
              <a:gd name="connsiteX2917" fmla="*/ 6154855 w 10502838"/>
              <a:gd name="connsiteY2917" fmla="*/ 3167699 h 6860376"/>
              <a:gd name="connsiteX2918" fmla="*/ 6230789 w 10502838"/>
              <a:gd name="connsiteY2918" fmla="*/ 3091766 h 6860376"/>
              <a:gd name="connsiteX2919" fmla="*/ 6276829 w 10502838"/>
              <a:gd name="connsiteY2919" fmla="*/ 3137805 h 6860376"/>
              <a:gd name="connsiteX2920" fmla="*/ 6200894 w 10502838"/>
              <a:gd name="connsiteY2920" fmla="*/ 3213739 h 6860376"/>
              <a:gd name="connsiteX2921" fmla="*/ 6276829 w 10502838"/>
              <a:gd name="connsiteY2921" fmla="*/ 3289673 h 6860376"/>
              <a:gd name="connsiteX2922" fmla="*/ 6230789 w 10502838"/>
              <a:gd name="connsiteY2922" fmla="*/ 3335712 h 6860376"/>
              <a:gd name="connsiteX2923" fmla="*/ 6154855 w 10502838"/>
              <a:gd name="connsiteY2923" fmla="*/ 3259778 h 6860376"/>
              <a:gd name="connsiteX2924" fmla="*/ 6078921 w 10502838"/>
              <a:gd name="connsiteY2924" fmla="*/ 3335712 h 6860376"/>
              <a:gd name="connsiteX2925" fmla="*/ 6032882 w 10502838"/>
              <a:gd name="connsiteY2925" fmla="*/ 3289673 h 6860376"/>
              <a:gd name="connsiteX2926" fmla="*/ 6108816 w 10502838"/>
              <a:gd name="connsiteY2926" fmla="*/ 3213739 h 6860376"/>
              <a:gd name="connsiteX2927" fmla="*/ 6032882 w 10502838"/>
              <a:gd name="connsiteY2927" fmla="*/ 3137805 h 6860376"/>
              <a:gd name="connsiteX2928" fmla="*/ 5476828 w 10502838"/>
              <a:gd name="connsiteY2928" fmla="*/ 3091766 h 6860376"/>
              <a:gd name="connsiteX2929" fmla="*/ 5552762 w 10502838"/>
              <a:gd name="connsiteY2929" fmla="*/ 3167699 h 6860376"/>
              <a:gd name="connsiteX2930" fmla="*/ 5628697 w 10502838"/>
              <a:gd name="connsiteY2930" fmla="*/ 3091766 h 6860376"/>
              <a:gd name="connsiteX2931" fmla="*/ 5674735 w 10502838"/>
              <a:gd name="connsiteY2931" fmla="*/ 3137805 h 6860376"/>
              <a:gd name="connsiteX2932" fmla="*/ 5598801 w 10502838"/>
              <a:gd name="connsiteY2932" fmla="*/ 3213739 h 6860376"/>
              <a:gd name="connsiteX2933" fmla="*/ 5674735 w 10502838"/>
              <a:gd name="connsiteY2933" fmla="*/ 3289673 h 6860376"/>
              <a:gd name="connsiteX2934" fmla="*/ 5628099 w 10502838"/>
              <a:gd name="connsiteY2934" fmla="*/ 3335712 h 6860376"/>
              <a:gd name="connsiteX2935" fmla="*/ 5552164 w 10502838"/>
              <a:gd name="connsiteY2935" fmla="*/ 3259778 h 6860376"/>
              <a:gd name="connsiteX2936" fmla="*/ 5476828 w 10502838"/>
              <a:gd name="connsiteY2936" fmla="*/ 3335712 h 6860376"/>
              <a:gd name="connsiteX2937" fmla="*/ 5430789 w 10502838"/>
              <a:gd name="connsiteY2937" fmla="*/ 3289673 h 6860376"/>
              <a:gd name="connsiteX2938" fmla="*/ 5506723 w 10502838"/>
              <a:gd name="connsiteY2938" fmla="*/ 3213739 h 6860376"/>
              <a:gd name="connsiteX2939" fmla="*/ 5430789 w 10502838"/>
              <a:gd name="connsiteY2939" fmla="*/ 3137805 h 6860376"/>
              <a:gd name="connsiteX2940" fmla="*/ 4874137 w 10502838"/>
              <a:gd name="connsiteY2940" fmla="*/ 3091766 h 6860376"/>
              <a:gd name="connsiteX2941" fmla="*/ 4950071 w 10502838"/>
              <a:gd name="connsiteY2941" fmla="*/ 3167699 h 6860376"/>
              <a:gd name="connsiteX2942" fmla="*/ 5026005 w 10502838"/>
              <a:gd name="connsiteY2942" fmla="*/ 3091766 h 6860376"/>
              <a:gd name="connsiteX2943" fmla="*/ 5072044 w 10502838"/>
              <a:gd name="connsiteY2943" fmla="*/ 3137805 h 6860376"/>
              <a:gd name="connsiteX2944" fmla="*/ 4996110 w 10502838"/>
              <a:gd name="connsiteY2944" fmla="*/ 3213739 h 6860376"/>
              <a:gd name="connsiteX2945" fmla="*/ 5072044 w 10502838"/>
              <a:gd name="connsiteY2945" fmla="*/ 3289673 h 6860376"/>
              <a:gd name="connsiteX2946" fmla="*/ 5026005 w 10502838"/>
              <a:gd name="connsiteY2946" fmla="*/ 3335712 h 6860376"/>
              <a:gd name="connsiteX2947" fmla="*/ 4950071 w 10502838"/>
              <a:gd name="connsiteY2947" fmla="*/ 3259778 h 6860376"/>
              <a:gd name="connsiteX2948" fmla="*/ 4874137 w 10502838"/>
              <a:gd name="connsiteY2948" fmla="*/ 3335712 h 6860376"/>
              <a:gd name="connsiteX2949" fmla="*/ 4828098 w 10502838"/>
              <a:gd name="connsiteY2949" fmla="*/ 3289673 h 6860376"/>
              <a:gd name="connsiteX2950" fmla="*/ 4904032 w 10502838"/>
              <a:gd name="connsiteY2950" fmla="*/ 3213739 h 6860376"/>
              <a:gd name="connsiteX2951" fmla="*/ 4828098 w 10502838"/>
              <a:gd name="connsiteY2951" fmla="*/ 3137805 h 6860376"/>
              <a:gd name="connsiteX2952" fmla="*/ 4272044 w 10502838"/>
              <a:gd name="connsiteY2952" fmla="*/ 3091766 h 6860376"/>
              <a:gd name="connsiteX2953" fmla="*/ 4347978 w 10502838"/>
              <a:gd name="connsiteY2953" fmla="*/ 3167699 h 6860376"/>
              <a:gd name="connsiteX2954" fmla="*/ 4423913 w 10502838"/>
              <a:gd name="connsiteY2954" fmla="*/ 3091766 h 6860376"/>
              <a:gd name="connsiteX2955" fmla="*/ 4469951 w 10502838"/>
              <a:gd name="connsiteY2955" fmla="*/ 3137805 h 6860376"/>
              <a:gd name="connsiteX2956" fmla="*/ 4394017 w 10502838"/>
              <a:gd name="connsiteY2956" fmla="*/ 3213739 h 6860376"/>
              <a:gd name="connsiteX2957" fmla="*/ 4469951 w 10502838"/>
              <a:gd name="connsiteY2957" fmla="*/ 3289673 h 6860376"/>
              <a:gd name="connsiteX2958" fmla="*/ 4423913 w 10502838"/>
              <a:gd name="connsiteY2958" fmla="*/ 3335712 h 6860376"/>
              <a:gd name="connsiteX2959" fmla="*/ 4347978 w 10502838"/>
              <a:gd name="connsiteY2959" fmla="*/ 3259778 h 6860376"/>
              <a:gd name="connsiteX2960" fmla="*/ 4272044 w 10502838"/>
              <a:gd name="connsiteY2960" fmla="*/ 3335712 h 6860376"/>
              <a:gd name="connsiteX2961" fmla="*/ 4226005 w 10502838"/>
              <a:gd name="connsiteY2961" fmla="*/ 3289673 h 6860376"/>
              <a:gd name="connsiteX2962" fmla="*/ 4301939 w 10502838"/>
              <a:gd name="connsiteY2962" fmla="*/ 3213739 h 6860376"/>
              <a:gd name="connsiteX2963" fmla="*/ 4226005 w 10502838"/>
              <a:gd name="connsiteY2963" fmla="*/ 3137805 h 6860376"/>
              <a:gd name="connsiteX2964" fmla="*/ 3668756 w 10502838"/>
              <a:gd name="connsiteY2964" fmla="*/ 3091766 h 6860376"/>
              <a:gd name="connsiteX2965" fmla="*/ 3744690 w 10502838"/>
              <a:gd name="connsiteY2965" fmla="*/ 3167699 h 6860376"/>
              <a:gd name="connsiteX2966" fmla="*/ 3820624 w 10502838"/>
              <a:gd name="connsiteY2966" fmla="*/ 3091766 h 6860376"/>
              <a:gd name="connsiteX2967" fmla="*/ 3866663 w 10502838"/>
              <a:gd name="connsiteY2967" fmla="*/ 3137805 h 6860376"/>
              <a:gd name="connsiteX2968" fmla="*/ 3790729 w 10502838"/>
              <a:gd name="connsiteY2968" fmla="*/ 3213739 h 6860376"/>
              <a:gd name="connsiteX2969" fmla="*/ 3866663 w 10502838"/>
              <a:gd name="connsiteY2969" fmla="*/ 3289673 h 6860376"/>
              <a:gd name="connsiteX2970" fmla="*/ 3820624 w 10502838"/>
              <a:gd name="connsiteY2970" fmla="*/ 3335712 h 6860376"/>
              <a:gd name="connsiteX2971" fmla="*/ 3744690 w 10502838"/>
              <a:gd name="connsiteY2971" fmla="*/ 3259778 h 6860376"/>
              <a:gd name="connsiteX2972" fmla="*/ 3668756 w 10502838"/>
              <a:gd name="connsiteY2972" fmla="*/ 3335712 h 6860376"/>
              <a:gd name="connsiteX2973" fmla="*/ 3622717 w 10502838"/>
              <a:gd name="connsiteY2973" fmla="*/ 3289673 h 6860376"/>
              <a:gd name="connsiteX2974" fmla="*/ 3698651 w 10502838"/>
              <a:gd name="connsiteY2974" fmla="*/ 3213739 h 6860376"/>
              <a:gd name="connsiteX2975" fmla="*/ 3622717 w 10502838"/>
              <a:gd name="connsiteY2975" fmla="*/ 3137805 h 6860376"/>
              <a:gd name="connsiteX2976" fmla="*/ 3067291 w 10502838"/>
              <a:gd name="connsiteY2976" fmla="*/ 3091766 h 6860376"/>
              <a:gd name="connsiteX2977" fmla="*/ 3143226 w 10502838"/>
              <a:gd name="connsiteY2977" fmla="*/ 3167699 h 6860376"/>
              <a:gd name="connsiteX2978" fmla="*/ 3219163 w 10502838"/>
              <a:gd name="connsiteY2978" fmla="*/ 3091766 h 6860376"/>
              <a:gd name="connsiteX2979" fmla="*/ 3265201 w 10502838"/>
              <a:gd name="connsiteY2979" fmla="*/ 3137805 h 6860376"/>
              <a:gd name="connsiteX2980" fmla="*/ 3189266 w 10502838"/>
              <a:gd name="connsiteY2980" fmla="*/ 3213739 h 6860376"/>
              <a:gd name="connsiteX2981" fmla="*/ 3265201 w 10502838"/>
              <a:gd name="connsiteY2981" fmla="*/ 3289673 h 6860376"/>
              <a:gd name="connsiteX2982" fmla="*/ 3218565 w 10502838"/>
              <a:gd name="connsiteY2982" fmla="*/ 3335712 h 6860376"/>
              <a:gd name="connsiteX2983" fmla="*/ 3142629 w 10502838"/>
              <a:gd name="connsiteY2983" fmla="*/ 3259778 h 6860376"/>
              <a:gd name="connsiteX2984" fmla="*/ 3067291 w 10502838"/>
              <a:gd name="connsiteY2984" fmla="*/ 3335712 h 6860376"/>
              <a:gd name="connsiteX2985" fmla="*/ 3021252 w 10502838"/>
              <a:gd name="connsiteY2985" fmla="*/ 3289673 h 6860376"/>
              <a:gd name="connsiteX2986" fmla="*/ 3097187 w 10502838"/>
              <a:gd name="connsiteY2986" fmla="*/ 3213739 h 6860376"/>
              <a:gd name="connsiteX2987" fmla="*/ 3021252 w 10502838"/>
              <a:gd name="connsiteY2987" fmla="*/ 3137805 h 6860376"/>
              <a:gd name="connsiteX2988" fmla="*/ 2464596 w 10502838"/>
              <a:gd name="connsiteY2988" fmla="*/ 3091766 h 6860376"/>
              <a:gd name="connsiteX2989" fmla="*/ 2540532 w 10502838"/>
              <a:gd name="connsiteY2989" fmla="*/ 3167699 h 6860376"/>
              <a:gd name="connsiteX2990" fmla="*/ 2616466 w 10502838"/>
              <a:gd name="connsiteY2990" fmla="*/ 3091766 h 6860376"/>
              <a:gd name="connsiteX2991" fmla="*/ 2662506 w 10502838"/>
              <a:gd name="connsiteY2991" fmla="*/ 3137805 h 6860376"/>
              <a:gd name="connsiteX2992" fmla="*/ 2586571 w 10502838"/>
              <a:gd name="connsiteY2992" fmla="*/ 3213739 h 6860376"/>
              <a:gd name="connsiteX2993" fmla="*/ 2662506 w 10502838"/>
              <a:gd name="connsiteY2993" fmla="*/ 3289673 h 6860376"/>
              <a:gd name="connsiteX2994" fmla="*/ 2616466 w 10502838"/>
              <a:gd name="connsiteY2994" fmla="*/ 3335712 h 6860376"/>
              <a:gd name="connsiteX2995" fmla="*/ 2540532 w 10502838"/>
              <a:gd name="connsiteY2995" fmla="*/ 3259778 h 6860376"/>
              <a:gd name="connsiteX2996" fmla="*/ 2464596 w 10502838"/>
              <a:gd name="connsiteY2996" fmla="*/ 3335712 h 6860376"/>
              <a:gd name="connsiteX2997" fmla="*/ 2418557 w 10502838"/>
              <a:gd name="connsiteY2997" fmla="*/ 3289673 h 6860376"/>
              <a:gd name="connsiteX2998" fmla="*/ 2494492 w 10502838"/>
              <a:gd name="connsiteY2998" fmla="*/ 3213739 h 6860376"/>
              <a:gd name="connsiteX2999" fmla="*/ 2418557 w 10502838"/>
              <a:gd name="connsiteY2999" fmla="*/ 3137805 h 6860376"/>
              <a:gd name="connsiteX3000" fmla="*/ 1861902 w 10502838"/>
              <a:gd name="connsiteY3000" fmla="*/ 3091766 h 6860376"/>
              <a:gd name="connsiteX3001" fmla="*/ 1937836 w 10502838"/>
              <a:gd name="connsiteY3001" fmla="*/ 3167699 h 6860376"/>
              <a:gd name="connsiteX3002" fmla="*/ 2013770 w 10502838"/>
              <a:gd name="connsiteY3002" fmla="*/ 3091766 h 6860376"/>
              <a:gd name="connsiteX3003" fmla="*/ 2059809 w 10502838"/>
              <a:gd name="connsiteY3003" fmla="*/ 3137805 h 6860376"/>
              <a:gd name="connsiteX3004" fmla="*/ 1983875 w 10502838"/>
              <a:gd name="connsiteY3004" fmla="*/ 3213739 h 6860376"/>
              <a:gd name="connsiteX3005" fmla="*/ 2059809 w 10502838"/>
              <a:gd name="connsiteY3005" fmla="*/ 3289673 h 6860376"/>
              <a:gd name="connsiteX3006" fmla="*/ 2013770 w 10502838"/>
              <a:gd name="connsiteY3006" fmla="*/ 3335712 h 6860376"/>
              <a:gd name="connsiteX3007" fmla="*/ 1937836 w 10502838"/>
              <a:gd name="connsiteY3007" fmla="*/ 3259778 h 6860376"/>
              <a:gd name="connsiteX3008" fmla="*/ 1861902 w 10502838"/>
              <a:gd name="connsiteY3008" fmla="*/ 3335712 h 6860376"/>
              <a:gd name="connsiteX3009" fmla="*/ 1815861 w 10502838"/>
              <a:gd name="connsiteY3009" fmla="*/ 3289673 h 6860376"/>
              <a:gd name="connsiteX3010" fmla="*/ 1891797 w 10502838"/>
              <a:gd name="connsiteY3010" fmla="*/ 3213739 h 6860376"/>
              <a:gd name="connsiteX3011" fmla="*/ 1815861 w 10502838"/>
              <a:gd name="connsiteY3011" fmla="*/ 3137805 h 6860376"/>
              <a:gd name="connsiteX3012" fmla="*/ 657116 w 10502838"/>
              <a:gd name="connsiteY3012" fmla="*/ 3091766 h 6860376"/>
              <a:gd name="connsiteX3013" fmla="*/ 733050 w 10502838"/>
              <a:gd name="connsiteY3013" fmla="*/ 3167699 h 6860376"/>
              <a:gd name="connsiteX3014" fmla="*/ 808984 w 10502838"/>
              <a:gd name="connsiteY3014" fmla="*/ 3091766 h 6860376"/>
              <a:gd name="connsiteX3015" fmla="*/ 855023 w 10502838"/>
              <a:gd name="connsiteY3015" fmla="*/ 3137805 h 6860376"/>
              <a:gd name="connsiteX3016" fmla="*/ 779089 w 10502838"/>
              <a:gd name="connsiteY3016" fmla="*/ 3213739 h 6860376"/>
              <a:gd name="connsiteX3017" fmla="*/ 855023 w 10502838"/>
              <a:gd name="connsiteY3017" fmla="*/ 3289673 h 6860376"/>
              <a:gd name="connsiteX3018" fmla="*/ 808984 w 10502838"/>
              <a:gd name="connsiteY3018" fmla="*/ 3335712 h 6860376"/>
              <a:gd name="connsiteX3019" fmla="*/ 733050 w 10502838"/>
              <a:gd name="connsiteY3019" fmla="*/ 3259778 h 6860376"/>
              <a:gd name="connsiteX3020" fmla="*/ 657116 w 10502838"/>
              <a:gd name="connsiteY3020" fmla="*/ 3335712 h 6860376"/>
              <a:gd name="connsiteX3021" fmla="*/ 611077 w 10502838"/>
              <a:gd name="connsiteY3021" fmla="*/ 3289673 h 6860376"/>
              <a:gd name="connsiteX3022" fmla="*/ 687011 w 10502838"/>
              <a:gd name="connsiteY3022" fmla="*/ 3213739 h 6860376"/>
              <a:gd name="connsiteX3023" fmla="*/ 611077 w 10502838"/>
              <a:gd name="connsiteY3023" fmla="*/ 3137805 h 6860376"/>
              <a:gd name="connsiteX3024" fmla="*/ 10348579 w 10502838"/>
              <a:gd name="connsiteY3024" fmla="*/ 2643340 h 6860376"/>
              <a:gd name="connsiteX3025" fmla="*/ 10395813 w 10502838"/>
              <a:gd name="connsiteY3025" fmla="*/ 2643340 h 6860376"/>
              <a:gd name="connsiteX3026" fmla="*/ 10395813 w 10502838"/>
              <a:gd name="connsiteY3026" fmla="*/ 2750364 h 6860376"/>
              <a:gd name="connsiteX3027" fmla="*/ 10502838 w 10502838"/>
              <a:gd name="connsiteY3027" fmla="*/ 2750364 h 6860376"/>
              <a:gd name="connsiteX3028" fmla="*/ 10502838 w 10502838"/>
              <a:gd name="connsiteY3028" fmla="*/ 2797000 h 6860376"/>
              <a:gd name="connsiteX3029" fmla="*/ 10395813 w 10502838"/>
              <a:gd name="connsiteY3029" fmla="*/ 2797000 h 6860376"/>
              <a:gd name="connsiteX3030" fmla="*/ 10395813 w 10502838"/>
              <a:gd name="connsiteY3030" fmla="*/ 2904026 h 6860376"/>
              <a:gd name="connsiteX3031" fmla="*/ 10348579 w 10502838"/>
              <a:gd name="connsiteY3031" fmla="*/ 2904026 h 6860376"/>
              <a:gd name="connsiteX3032" fmla="*/ 10348579 w 10502838"/>
              <a:gd name="connsiteY3032" fmla="*/ 2797000 h 6860376"/>
              <a:gd name="connsiteX3033" fmla="*/ 10241553 w 10502838"/>
              <a:gd name="connsiteY3033" fmla="*/ 2797000 h 6860376"/>
              <a:gd name="connsiteX3034" fmla="*/ 10241553 w 10502838"/>
              <a:gd name="connsiteY3034" fmla="*/ 2750364 h 6860376"/>
              <a:gd name="connsiteX3035" fmla="*/ 10348579 w 10502838"/>
              <a:gd name="connsiteY3035" fmla="*/ 2750364 h 6860376"/>
              <a:gd name="connsiteX3036" fmla="*/ 9746486 w 10502838"/>
              <a:gd name="connsiteY3036" fmla="*/ 2643340 h 6860376"/>
              <a:gd name="connsiteX3037" fmla="*/ 9793123 w 10502838"/>
              <a:gd name="connsiteY3037" fmla="*/ 2643340 h 6860376"/>
              <a:gd name="connsiteX3038" fmla="*/ 9793123 w 10502838"/>
              <a:gd name="connsiteY3038" fmla="*/ 2750364 h 6860376"/>
              <a:gd name="connsiteX3039" fmla="*/ 9900148 w 10502838"/>
              <a:gd name="connsiteY3039" fmla="*/ 2750364 h 6860376"/>
              <a:gd name="connsiteX3040" fmla="*/ 9900148 w 10502838"/>
              <a:gd name="connsiteY3040" fmla="*/ 2797000 h 6860376"/>
              <a:gd name="connsiteX3041" fmla="*/ 9793123 w 10502838"/>
              <a:gd name="connsiteY3041" fmla="*/ 2797000 h 6860376"/>
              <a:gd name="connsiteX3042" fmla="*/ 9793123 w 10502838"/>
              <a:gd name="connsiteY3042" fmla="*/ 2904026 h 6860376"/>
              <a:gd name="connsiteX3043" fmla="*/ 9746486 w 10502838"/>
              <a:gd name="connsiteY3043" fmla="*/ 2904026 h 6860376"/>
              <a:gd name="connsiteX3044" fmla="*/ 9746486 w 10502838"/>
              <a:gd name="connsiteY3044" fmla="*/ 2797000 h 6860376"/>
              <a:gd name="connsiteX3045" fmla="*/ 9639460 w 10502838"/>
              <a:gd name="connsiteY3045" fmla="*/ 2797000 h 6860376"/>
              <a:gd name="connsiteX3046" fmla="*/ 9639460 w 10502838"/>
              <a:gd name="connsiteY3046" fmla="*/ 2750364 h 6860376"/>
              <a:gd name="connsiteX3047" fmla="*/ 9746486 w 10502838"/>
              <a:gd name="connsiteY3047" fmla="*/ 2750364 h 6860376"/>
              <a:gd name="connsiteX3048" fmla="*/ 9143796 w 10502838"/>
              <a:gd name="connsiteY3048" fmla="*/ 2643340 h 6860376"/>
              <a:gd name="connsiteX3049" fmla="*/ 9191030 w 10502838"/>
              <a:gd name="connsiteY3049" fmla="*/ 2643340 h 6860376"/>
              <a:gd name="connsiteX3050" fmla="*/ 9191030 w 10502838"/>
              <a:gd name="connsiteY3050" fmla="*/ 2750364 h 6860376"/>
              <a:gd name="connsiteX3051" fmla="*/ 9298055 w 10502838"/>
              <a:gd name="connsiteY3051" fmla="*/ 2750364 h 6860376"/>
              <a:gd name="connsiteX3052" fmla="*/ 9298055 w 10502838"/>
              <a:gd name="connsiteY3052" fmla="*/ 2797000 h 6860376"/>
              <a:gd name="connsiteX3053" fmla="*/ 9191030 w 10502838"/>
              <a:gd name="connsiteY3053" fmla="*/ 2797000 h 6860376"/>
              <a:gd name="connsiteX3054" fmla="*/ 9191030 w 10502838"/>
              <a:gd name="connsiteY3054" fmla="*/ 2904026 h 6860376"/>
              <a:gd name="connsiteX3055" fmla="*/ 9143796 w 10502838"/>
              <a:gd name="connsiteY3055" fmla="*/ 2904026 h 6860376"/>
              <a:gd name="connsiteX3056" fmla="*/ 9143796 w 10502838"/>
              <a:gd name="connsiteY3056" fmla="*/ 2797000 h 6860376"/>
              <a:gd name="connsiteX3057" fmla="*/ 9036770 w 10502838"/>
              <a:gd name="connsiteY3057" fmla="*/ 2797000 h 6860376"/>
              <a:gd name="connsiteX3058" fmla="*/ 9036770 w 10502838"/>
              <a:gd name="connsiteY3058" fmla="*/ 2750364 h 6860376"/>
              <a:gd name="connsiteX3059" fmla="*/ 9143796 w 10502838"/>
              <a:gd name="connsiteY3059" fmla="*/ 2750364 h 6860376"/>
              <a:gd name="connsiteX3060" fmla="*/ 8541105 w 10502838"/>
              <a:gd name="connsiteY3060" fmla="*/ 2643340 h 6860376"/>
              <a:gd name="connsiteX3061" fmla="*/ 8588339 w 10502838"/>
              <a:gd name="connsiteY3061" fmla="*/ 2643340 h 6860376"/>
              <a:gd name="connsiteX3062" fmla="*/ 8588339 w 10502838"/>
              <a:gd name="connsiteY3062" fmla="*/ 2750364 h 6860376"/>
              <a:gd name="connsiteX3063" fmla="*/ 8695365 w 10502838"/>
              <a:gd name="connsiteY3063" fmla="*/ 2750364 h 6860376"/>
              <a:gd name="connsiteX3064" fmla="*/ 8695365 w 10502838"/>
              <a:gd name="connsiteY3064" fmla="*/ 2797000 h 6860376"/>
              <a:gd name="connsiteX3065" fmla="*/ 8588339 w 10502838"/>
              <a:gd name="connsiteY3065" fmla="*/ 2797000 h 6860376"/>
              <a:gd name="connsiteX3066" fmla="*/ 8588339 w 10502838"/>
              <a:gd name="connsiteY3066" fmla="*/ 2904026 h 6860376"/>
              <a:gd name="connsiteX3067" fmla="*/ 8541105 w 10502838"/>
              <a:gd name="connsiteY3067" fmla="*/ 2904026 h 6860376"/>
              <a:gd name="connsiteX3068" fmla="*/ 8541105 w 10502838"/>
              <a:gd name="connsiteY3068" fmla="*/ 2797000 h 6860376"/>
              <a:gd name="connsiteX3069" fmla="*/ 8434079 w 10502838"/>
              <a:gd name="connsiteY3069" fmla="*/ 2797000 h 6860376"/>
              <a:gd name="connsiteX3070" fmla="*/ 8434079 w 10502838"/>
              <a:gd name="connsiteY3070" fmla="*/ 2750364 h 6860376"/>
              <a:gd name="connsiteX3071" fmla="*/ 8541105 w 10502838"/>
              <a:gd name="connsiteY3071" fmla="*/ 2750364 h 6860376"/>
              <a:gd name="connsiteX3072" fmla="*/ 7939012 w 10502838"/>
              <a:gd name="connsiteY3072" fmla="*/ 2643340 h 6860376"/>
              <a:gd name="connsiteX3073" fmla="*/ 7985648 w 10502838"/>
              <a:gd name="connsiteY3073" fmla="*/ 2643340 h 6860376"/>
              <a:gd name="connsiteX3074" fmla="*/ 7985648 w 10502838"/>
              <a:gd name="connsiteY3074" fmla="*/ 2750364 h 6860376"/>
              <a:gd name="connsiteX3075" fmla="*/ 8092674 w 10502838"/>
              <a:gd name="connsiteY3075" fmla="*/ 2750364 h 6860376"/>
              <a:gd name="connsiteX3076" fmla="*/ 8092674 w 10502838"/>
              <a:gd name="connsiteY3076" fmla="*/ 2797000 h 6860376"/>
              <a:gd name="connsiteX3077" fmla="*/ 7985648 w 10502838"/>
              <a:gd name="connsiteY3077" fmla="*/ 2797000 h 6860376"/>
              <a:gd name="connsiteX3078" fmla="*/ 7985648 w 10502838"/>
              <a:gd name="connsiteY3078" fmla="*/ 2904026 h 6860376"/>
              <a:gd name="connsiteX3079" fmla="*/ 7939012 w 10502838"/>
              <a:gd name="connsiteY3079" fmla="*/ 2904026 h 6860376"/>
              <a:gd name="connsiteX3080" fmla="*/ 7939012 w 10502838"/>
              <a:gd name="connsiteY3080" fmla="*/ 2797000 h 6860376"/>
              <a:gd name="connsiteX3081" fmla="*/ 7831986 w 10502838"/>
              <a:gd name="connsiteY3081" fmla="*/ 2797000 h 6860376"/>
              <a:gd name="connsiteX3082" fmla="*/ 7831986 w 10502838"/>
              <a:gd name="connsiteY3082" fmla="*/ 2750364 h 6860376"/>
              <a:gd name="connsiteX3083" fmla="*/ 7939012 w 10502838"/>
              <a:gd name="connsiteY3083" fmla="*/ 2750364 h 6860376"/>
              <a:gd name="connsiteX3084" fmla="*/ 7336321 w 10502838"/>
              <a:gd name="connsiteY3084" fmla="*/ 2643340 h 6860376"/>
              <a:gd name="connsiteX3085" fmla="*/ 7383555 w 10502838"/>
              <a:gd name="connsiteY3085" fmla="*/ 2643340 h 6860376"/>
              <a:gd name="connsiteX3086" fmla="*/ 7383555 w 10502838"/>
              <a:gd name="connsiteY3086" fmla="*/ 2750364 h 6860376"/>
              <a:gd name="connsiteX3087" fmla="*/ 7490581 w 10502838"/>
              <a:gd name="connsiteY3087" fmla="*/ 2750364 h 6860376"/>
              <a:gd name="connsiteX3088" fmla="*/ 7490581 w 10502838"/>
              <a:gd name="connsiteY3088" fmla="*/ 2797000 h 6860376"/>
              <a:gd name="connsiteX3089" fmla="*/ 7383555 w 10502838"/>
              <a:gd name="connsiteY3089" fmla="*/ 2797000 h 6860376"/>
              <a:gd name="connsiteX3090" fmla="*/ 7383555 w 10502838"/>
              <a:gd name="connsiteY3090" fmla="*/ 2904026 h 6860376"/>
              <a:gd name="connsiteX3091" fmla="*/ 7336321 w 10502838"/>
              <a:gd name="connsiteY3091" fmla="*/ 2904026 h 6860376"/>
              <a:gd name="connsiteX3092" fmla="*/ 7336321 w 10502838"/>
              <a:gd name="connsiteY3092" fmla="*/ 2797000 h 6860376"/>
              <a:gd name="connsiteX3093" fmla="*/ 7229295 w 10502838"/>
              <a:gd name="connsiteY3093" fmla="*/ 2797000 h 6860376"/>
              <a:gd name="connsiteX3094" fmla="*/ 7229295 w 10502838"/>
              <a:gd name="connsiteY3094" fmla="*/ 2750364 h 6860376"/>
              <a:gd name="connsiteX3095" fmla="*/ 7336321 w 10502838"/>
              <a:gd name="connsiteY3095" fmla="*/ 2750364 h 6860376"/>
              <a:gd name="connsiteX3096" fmla="*/ 6734228 w 10502838"/>
              <a:gd name="connsiteY3096" fmla="*/ 2643340 h 6860376"/>
              <a:gd name="connsiteX3097" fmla="*/ 6780864 w 10502838"/>
              <a:gd name="connsiteY3097" fmla="*/ 2643340 h 6860376"/>
              <a:gd name="connsiteX3098" fmla="*/ 6780864 w 10502838"/>
              <a:gd name="connsiteY3098" fmla="*/ 2750364 h 6860376"/>
              <a:gd name="connsiteX3099" fmla="*/ 6887890 w 10502838"/>
              <a:gd name="connsiteY3099" fmla="*/ 2750364 h 6860376"/>
              <a:gd name="connsiteX3100" fmla="*/ 6887890 w 10502838"/>
              <a:gd name="connsiteY3100" fmla="*/ 2797000 h 6860376"/>
              <a:gd name="connsiteX3101" fmla="*/ 6780864 w 10502838"/>
              <a:gd name="connsiteY3101" fmla="*/ 2797000 h 6860376"/>
              <a:gd name="connsiteX3102" fmla="*/ 6780864 w 10502838"/>
              <a:gd name="connsiteY3102" fmla="*/ 2904026 h 6860376"/>
              <a:gd name="connsiteX3103" fmla="*/ 6734228 w 10502838"/>
              <a:gd name="connsiteY3103" fmla="*/ 2904026 h 6860376"/>
              <a:gd name="connsiteX3104" fmla="*/ 6734228 w 10502838"/>
              <a:gd name="connsiteY3104" fmla="*/ 2797000 h 6860376"/>
              <a:gd name="connsiteX3105" fmla="*/ 6627202 w 10502838"/>
              <a:gd name="connsiteY3105" fmla="*/ 2797000 h 6860376"/>
              <a:gd name="connsiteX3106" fmla="*/ 6627202 w 10502838"/>
              <a:gd name="connsiteY3106" fmla="*/ 2750364 h 6860376"/>
              <a:gd name="connsiteX3107" fmla="*/ 6734228 w 10502838"/>
              <a:gd name="connsiteY3107" fmla="*/ 2750364 h 6860376"/>
              <a:gd name="connsiteX3108" fmla="*/ 6131537 w 10502838"/>
              <a:gd name="connsiteY3108" fmla="*/ 2643340 h 6860376"/>
              <a:gd name="connsiteX3109" fmla="*/ 6178771 w 10502838"/>
              <a:gd name="connsiteY3109" fmla="*/ 2643340 h 6860376"/>
              <a:gd name="connsiteX3110" fmla="*/ 6178771 w 10502838"/>
              <a:gd name="connsiteY3110" fmla="*/ 2750364 h 6860376"/>
              <a:gd name="connsiteX3111" fmla="*/ 6285797 w 10502838"/>
              <a:gd name="connsiteY3111" fmla="*/ 2750364 h 6860376"/>
              <a:gd name="connsiteX3112" fmla="*/ 6285797 w 10502838"/>
              <a:gd name="connsiteY3112" fmla="*/ 2797000 h 6860376"/>
              <a:gd name="connsiteX3113" fmla="*/ 6178771 w 10502838"/>
              <a:gd name="connsiteY3113" fmla="*/ 2797000 h 6860376"/>
              <a:gd name="connsiteX3114" fmla="*/ 6178771 w 10502838"/>
              <a:gd name="connsiteY3114" fmla="*/ 2904026 h 6860376"/>
              <a:gd name="connsiteX3115" fmla="*/ 6131537 w 10502838"/>
              <a:gd name="connsiteY3115" fmla="*/ 2904026 h 6860376"/>
              <a:gd name="connsiteX3116" fmla="*/ 6131537 w 10502838"/>
              <a:gd name="connsiteY3116" fmla="*/ 2797000 h 6860376"/>
              <a:gd name="connsiteX3117" fmla="*/ 6024511 w 10502838"/>
              <a:gd name="connsiteY3117" fmla="*/ 2797000 h 6860376"/>
              <a:gd name="connsiteX3118" fmla="*/ 6024511 w 10502838"/>
              <a:gd name="connsiteY3118" fmla="*/ 2750364 h 6860376"/>
              <a:gd name="connsiteX3119" fmla="*/ 6131537 w 10502838"/>
              <a:gd name="connsiteY3119" fmla="*/ 2750364 h 6860376"/>
              <a:gd name="connsiteX3120" fmla="*/ 5528846 w 10502838"/>
              <a:gd name="connsiteY3120" fmla="*/ 2643340 h 6860376"/>
              <a:gd name="connsiteX3121" fmla="*/ 5576080 w 10502838"/>
              <a:gd name="connsiteY3121" fmla="*/ 2643340 h 6860376"/>
              <a:gd name="connsiteX3122" fmla="*/ 5576080 w 10502838"/>
              <a:gd name="connsiteY3122" fmla="*/ 2750364 h 6860376"/>
              <a:gd name="connsiteX3123" fmla="*/ 5683106 w 10502838"/>
              <a:gd name="connsiteY3123" fmla="*/ 2750364 h 6860376"/>
              <a:gd name="connsiteX3124" fmla="*/ 5683106 w 10502838"/>
              <a:gd name="connsiteY3124" fmla="*/ 2797000 h 6860376"/>
              <a:gd name="connsiteX3125" fmla="*/ 5576080 w 10502838"/>
              <a:gd name="connsiteY3125" fmla="*/ 2797000 h 6860376"/>
              <a:gd name="connsiteX3126" fmla="*/ 5576080 w 10502838"/>
              <a:gd name="connsiteY3126" fmla="*/ 2904026 h 6860376"/>
              <a:gd name="connsiteX3127" fmla="*/ 5528846 w 10502838"/>
              <a:gd name="connsiteY3127" fmla="*/ 2904026 h 6860376"/>
              <a:gd name="connsiteX3128" fmla="*/ 5528846 w 10502838"/>
              <a:gd name="connsiteY3128" fmla="*/ 2797000 h 6860376"/>
              <a:gd name="connsiteX3129" fmla="*/ 5421820 w 10502838"/>
              <a:gd name="connsiteY3129" fmla="*/ 2797000 h 6860376"/>
              <a:gd name="connsiteX3130" fmla="*/ 5421820 w 10502838"/>
              <a:gd name="connsiteY3130" fmla="*/ 2750364 h 6860376"/>
              <a:gd name="connsiteX3131" fmla="*/ 5528846 w 10502838"/>
              <a:gd name="connsiteY3131" fmla="*/ 2750364 h 6860376"/>
              <a:gd name="connsiteX3132" fmla="*/ 4926753 w 10502838"/>
              <a:gd name="connsiteY3132" fmla="*/ 2643340 h 6860376"/>
              <a:gd name="connsiteX3133" fmla="*/ 4973389 w 10502838"/>
              <a:gd name="connsiteY3133" fmla="*/ 2643340 h 6860376"/>
              <a:gd name="connsiteX3134" fmla="*/ 4973389 w 10502838"/>
              <a:gd name="connsiteY3134" fmla="*/ 2750364 h 6860376"/>
              <a:gd name="connsiteX3135" fmla="*/ 5080415 w 10502838"/>
              <a:gd name="connsiteY3135" fmla="*/ 2750364 h 6860376"/>
              <a:gd name="connsiteX3136" fmla="*/ 5080415 w 10502838"/>
              <a:gd name="connsiteY3136" fmla="*/ 2797000 h 6860376"/>
              <a:gd name="connsiteX3137" fmla="*/ 4973389 w 10502838"/>
              <a:gd name="connsiteY3137" fmla="*/ 2797000 h 6860376"/>
              <a:gd name="connsiteX3138" fmla="*/ 4973389 w 10502838"/>
              <a:gd name="connsiteY3138" fmla="*/ 2904026 h 6860376"/>
              <a:gd name="connsiteX3139" fmla="*/ 4926753 w 10502838"/>
              <a:gd name="connsiteY3139" fmla="*/ 2904026 h 6860376"/>
              <a:gd name="connsiteX3140" fmla="*/ 4926753 w 10502838"/>
              <a:gd name="connsiteY3140" fmla="*/ 2797000 h 6860376"/>
              <a:gd name="connsiteX3141" fmla="*/ 4819727 w 10502838"/>
              <a:gd name="connsiteY3141" fmla="*/ 2797000 h 6860376"/>
              <a:gd name="connsiteX3142" fmla="*/ 4819727 w 10502838"/>
              <a:gd name="connsiteY3142" fmla="*/ 2750364 h 6860376"/>
              <a:gd name="connsiteX3143" fmla="*/ 4926753 w 10502838"/>
              <a:gd name="connsiteY3143" fmla="*/ 2750364 h 6860376"/>
              <a:gd name="connsiteX3144" fmla="*/ 4324063 w 10502838"/>
              <a:gd name="connsiteY3144" fmla="*/ 2643340 h 6860376"/>
              <a:gd name="connsiteX3145" fmla="*/ 4371297 w 10502838"/>
              <a:gd name="connsiteY3145" fmla="*/ 2643340 h 6860376"/>
              <a:gd name="connsiteX3146" fmla="*/ 4371297 w 10502838"/>
              <a:gd name="connsiteY3146" fmla="*/ 2750364 h 6860376"/>
              <a:gd name="connsiteX3147" fmla="*/ 4478323 w 10502838"/>
              <a:gd name="connsiteY3147" fmla="*/ 2750364 h 6860376"/>
              <a:gd name="connsiteX3148" fmla="*/ 4478323 w 10502838"/>
              <a:gd name="connsiteY3148" fmla="*/ 2797000 h 6860376"/>
              <a:gd name="connsiteX3149" fmla="*/ 4371297 w 10502838"/>
              <a:gd name="connsiteY3149" fmla="*/ 2797000 h 6860376"/>
              <a:gd name="connsiteX3150" fmla="*/ 4371297 w 10502838"/>
              <a:gd name="connsiteY3150" fmla="*/ 2904026 h 6860376"/>
              <a:gd name="connsiteX3151" fmla="*/ 4324063 w 10502838"/>
              <a:gd name="connsiteY3151" fmla="*/ 2904026 h 6860376"/>
              <a:gd name="connsiteX3152" fmla="*/ 4324063 w 10502838"/>
              <a:gd name="connsiteY3152" fmla="*/ 2797000 h 6860376"/>
              <a:gd name="connsiteX3153" fmla="*/ 4217037 w 10502838"/>
              <a:gd name="connsiteY3153" fmla="*/ 2797000 h 6860376"/>
              <a:gd name="connsiteX3154" fmla="*/ 4217037 w 10502838"/>
              <a:gd name="connsiteY3154" fmla="*/ 2750364 h 6860376"/>
              <a:gd name="connsiteX3155" fmla="*/ 4324063 w 10502838"/>
              <a:gd name="connsiteY3155" fmla="*/ 2750364 h 6860376"/>
              <a:gd name="connsiteX3156" fmla="*/ 3721970 w 10502838"/>
              <a:gd name="connsiteY3156" fmla="*/ 2643340 h 6860376"/>
              <a:gd name="connsiteX3157" fmla="*/ 3768606 w 10502838"/>
              <a:gd name="connsiteY3157" fmla="*/ 2643340 h 6860376"/>
              <a:gd name="connsiteX3158" fmla="*/ 3768606 w 10502838"/>
              <a:gd name="connsiteY3158" fmla="*/ 2750364 h 6860376"/>
              <a:gd name="connsiteX3159" fmla="*/ 3875632 w 10502838"/>
              <a:gd name="connsiteY3159" fmla="*/ 2750364 h 6860376"/>
              <a:gd name="connsiteX3160" fmla="*/ 3875632 w 10502838"/>
              <a:gd name="connsiteY3160" fmla="*/ 2797000 h 6860376"/>
              <a:gd name="connsiteX3161" fmla="*/ 3768606 w 10502838"/>
              <a:gd name="connsiteY3161" fmla="*/ 2797000 h 6860376"/>
              <a:gd name="connsiteX3162" fmla="*/ 3768606 w 10502838"/>
              <a:gd name="connsiteY3162" fmla="*/ 2904026 h 6860376"/>
              <a:gd name="connsiteX3163" fmla="*/ 3721970 w 10502838"/>
              <a:gd name="connsiteY3163" fmla="*/ 2904026 h 6860376"/>
              <a:gd name="connsiteX3164" fmla="*/ 3721970 w 10502838"/>
              <a:gd name="connsiteY3164" fmla="*/ 2797000 h 6860376"/>
              <a:gd name="connsiteX3165" fmla="*/ 3614944 w 10502838"/>
              <a:gd name="connsiteY3165" fmla="*/ 2797000 h 6860376"/>
              <a:gd name="connsiteX3166" fmla="*/ 3614944 w 10502838"/>
              <a:gd name="connsiteY3166" fmla="*/ 2750364 h 6860376"/>
              <a:gd name="connsiteX3167" fmla="*/ 3721970 w 10502838"/>
              <a:gd name="connsiteY3167" fmla="*/ 2750364 h 6860376"/>
              <a:gd name="connsiteX3168" fmla="*/ 3119317 w 10502838"/>
              <a:gd name="connsiteY3168" fmla="*/ 2643340 h 6860376"/>
              <a:gd name="connsiteX3169" fmla="*/ 3166552 w 10502838"/>
              <a:gd name="connsiteY3169" fmla="*/ 2643340 h 6860376"/>
              <a:gd name="connsiteX3170" fmla="*/ 3166552 w 10502838"/>
              <a:gd name="connsiteY3170" fmla="*/ 2750364 h 6860376"/>
              <a:gd name="connsiteX3171" fmla="*/ 3273578 w 10502838"/>
              <a:gd name="connsiteY3171" fmla="*/ 2750364 h 6860376"/>
              <a:gd name="connsiteX3172" fmla="*/ 3273578 w 10502838"/>
              <a:gd name="connsiteY3172" fmla="*/ 2797000 h 6860376"/>
              <a:gd name="connsiteX3173" fmla="*/ 3166552 w 10502838"/>
              <a:gd name="connsiteY3173" fmla="*/ 2797000 h 6860376"/>
              <a:gd name="connsiteX3174" fmla="*/ 3166552 w 10502838"/>
              <a:gd name="connsiteY3174" fmla="*/ 2904026 h 6860376"/>
              <a:gd name="connsiteX3175" fmla="*/ 3119317 w 10502838"/>
              <a:gd name="connsiteY3175" fmla="*/ 2904026 h 6860376"/>
              <a:gd name="connsiteX3176" fmla="*/ 3119317 w 10502838"/>
              <a:gd name="connsiteY3176" fmla="*/ 2797000 h 6860376"/>
              <a:gd name="connsiteX3177" fmla="*/ 3012289 w 10502838"/>
              <a:gd name="connsiteY3177" fmla="*/ 2797000 h 6860376"/>
              <a:gd name="connsiteX3178" fmla="*/ 3012289 w 10502838"/>
              <a:gd name="connsiteY3178" fmla="*/ 2750364 h 6860376"/>
              <a:gd name="connsiteX3179" fmla="*/ 3119317 w 10502838"/>
              <a:gd name="connsiteY3179" fmla="*/ 2750364 h 6860376"/>
              <a:gd name="connsiteX3180" fmla="*/ 2516620 w 10502838"/>
              <a:gd name="connsiteY3180" fmla="*/ 2643340 h 6860376"/>
              <a:gd name="connsiteX3181" fmla="*/ 2563855 w 10502838"/>
              <a:gd name="connsiteY3181" fmla="*/ 2643340 h 6860376"/>
              <a:gd name="connsiteX3182" fmla="*/ 2563855 w 10502838"/>
              <a:gd name="connsiteY3182" fmla="*/ 2750364 h 6860376"/>
              <a:gd name="connsiteX3183" fmla="*/ 2670882 w 10502838"/>
              <a:gd name="connsiteY3183" fmla="*/ 2750364 h 6860376"/>
              <a:gd name="connsiteX3184" fmla="*/ 2670882 w 10502838"/>
              <a:gd name="connsiteY3184" fmla="*/ 2797000 h 6860376"/>
              <a:gd name="connsiteX3185" fmla="*/ 2563855 w 10502838"/>
              <a:gd name="connsiteY3185" fmla="*/ 2797000 h 6860376"/>
              <a:gd name="connsiteX3186" fmla="*/ 2563855 w 10502838"/>
              <a:gd name="connsiteY3186" fmla="*/ 2904026 h 6860376"/>
              <a:gd name="connsiteX3187" fmla="*/ 2516620 w 10502838"/>
              <a:gd name="connsiteY3187" fmla="*/ 2904026 h 6860376"/>
              <a:gd name="connsiteX3188" fmla="*/ 2516620 w 10502838"/>
              <a:gd name="connsiteY3188" fmla="*/ 2797000 h 6860376"/>
              <a:gd name="connsiteX3189" fmla="*/ 2409593 w 10502838"/>
              <a:gd name="connsiteY3189" fmla="*/ 2797000 h 6860376"/>
              <a:gd name="connsiteX3190" fmla="*/ 2409593 w 10502838"/>
              <a:gd name="connsiteY3190" fmla="*/ 2750364 h 6860376"/>
              <a:gd name="connsiteX3191" fmla="*/ 2516620 w 10502838"/>
              <a:gd name="connsiteY3191" fmla="*/ 2750364 h 6860376"/>
              <a:gd name="connsiteX3192" fmla="*/ 1914523 w 10502838"/>
              <a:gd name="connsiteY3192" fmla="*/ 2643340 h 6860376"/>
              <a:gd name="connsiteX3193" fmla="*/ 1961159 w 10502838"/>
              <a:gd name="connsiteY3193" fmla="*/ 2643340 h 6860376"/>
              <a:gd name="connsiteX3194" fmla="*/ 1961159 w 10502838"/>
              <a:gd name="connsiteY3194" fmla="*/ 2750364 h 6860376"/>
              <a:gd name="connsiteX3195" fmla="*/ 2068185 w 10502838"/>
              <a:gd name="connsiteY3195" fmla="*/ 2750364 h 6860376"/>
              <a:gd name="connsiteX3196" fmla="*/ 2068185 w 10502838"/>
              <a:gd name="connsiteY3196" fmla="*/ 2797000 h 6860376"/>
              <a:gd name="connsiteX3197" fmla="*/ 1961159 w 10502838"/>
              <a:gd name="connsiteY3197" fmla="*/ 2797000 h 6860376"/>
              <a:gd name="connsiteX3198" fmla="*/ 1961159 w 10502838"/>
              <a:gd name="connsiteY3198" fmla="*/ 2904026 h 6860376"/>
              <a:gd name="connsiteX3199" fmla="*/ 1914523 w 10502838"/>
              <a:gd name="connsiteY3199" fmla="*/ 2904026 h 6860376"/>
              <a:gd name="connsiteX3200" fmla="*/ 1914523 w 10502838"/>
              <a:gd name="connsiteY3200" fmla="*/ 2797000 h 6860376"/>
              <a:gd name="connsiteX3201" fmla="*/ 1807494 w 10502838"/>
              <a:gd name="connsiteY3201" fmla="*/ 2797000 h 6860376"/>
              <a:gd name="connsiteX3202" fmla="*/ 1807494 w 10502838"/>
              <a:gd name="connsiteY3202" fmla="*/ 2750364 h 6860376"/>
              <a:gd name="connsiteX3203" fmla="*/ 1914523 w 10502838"/>
              <a:gd name="connsiteY3203" fmla="*/ 2750364 h 6860376"/>
              <a:gd name="connsiteX3204" fmla="*/ 1311825 w 10502838"/>
              <a:gd name="connsiteY3204" fmla="*/ 2643340 h 6860376"/>
              <a:gd name="connsiteX3205" fmla="*/ 1359060 w 10502838"/>
              <a:gd name="connsiteY3205" fmla="*/ 2643340 h 6860376"/>
              <a:gd name="connsiteX3206" fmla="*/ 1359060 w 10502838"/>
              <a:gd name="connsiteY3206" fmla="*/ 2750364 h 6860376"/>
              <a:gd name="connsiteX3207" fmla="*/ 1466087 w 10502838"/>
              <a:gd name="connsiteY3207" fmla="*/ 2750364 h 6860376"/>
              <a:gd name="connsiteX3208" fmla="*/ 1466087 w 10502838"/>
              <a:gd name="connsiteY3208" fmla="*/ 2797000 h 6860376"/>
              <a:gd name="connsiteX3209" fmla="*/ 1359060 w 10502838"/>
              <a:gd name="connsiteY3209" fmla="*/ 2797000 h 6860376"/>
              <a:gd name="connsiteX3210" fmla="*/ 1359060 w 10502838"/>
              <a:gd name="connsiteY3210" fmla="*/ 2904026 h 6860376"/>
              <a:gd name="connsiteX3211" fmla="*/ 1311825 w 10502838"/>
              <a:gd name="connsiteY3211" fmla="*/ 2904026 h 6860376"/>
              <a:gd name="connsiteX3212" fmla="*/ 1311825 w 10502838"/>
              <a:gd name="connsiteY3212" fmla="*/ 2797000 h 6860376"/>
              <a:gd name="connsiteX3213" fmla="*/ 1204803 w 10502838"/>
              <a:gd name="connsiteY3213" fmla="*/ 2797000 h 6860376"/>
              <a:gd name="connsiteX3214" fmla="*/ 1204803 w 10502838"/>
              <a:gd name="connsiteY3214" fmla="*/ 2750364 h 6860376"/>
              <a:gd name="connsiteX3215" fmla="*/ 1311825 w 10502838"/>
              <a:gd name="connsiteY3215" fmla="*/ 2750364 h 6860376"/>
              <a:gd name="connsiteX3216" fmla="*/ 709736 w 10502838"/>
              <a:gd name="connsiteY3216" fmla="*/ 2643340 h 6860376"/>
              <a:gd name="connsiteX3217" fmla="*/ 756373 w 10502838"/>
              <a:gd name="connsiteY3217" fmla="*/ 2643340 h 6860376"/>
              <a:gd name="connsiteX3218" fmla="*/ 756373 w 10502838"/>
              <a:gd name="connsiteY3218" fmla="*/ 2750364 h 6860376"/>
              <a:gd name="connsiteX3219" fmla="*/ 863398 w 10502838"/>
              <a:gd name="connsiteY3219" fmla="*/ 2750364 h 6860376"/>
              <a:gd name="connsiteX3220" fmla="*/ 863398 w 10502838"/>
              <a:gd name="connsiteY3220" fmla="*/ 2797000 h 6860376"/>
              <a:gd name="connsiteX3221" fmla="*/ 756373 w 10502838"/>
              <a:gd name="connsiteY3221" fmla="*/ 2797000 h 6860376"/>
              <a:gd name="connsiteX3222" fmla="*/ 756373 w 10502838"/>
              <a:gd name="connsiteY3222" fmla="*/ 2904026 h 6860376"/>
              <a:gd name="connsiteX3223" fmla="*/ 709736 w 10502838"/>
              <a:gd name="connsiteY3223" fmla="*/ 2904026 h 6860376"/>
              <a:gd name="connsiteX3224" fmla="*/ 709736 w 10502838"/>
              <a:gd name="connsiteY3224" fmla="*/ 2797000 h 6860376"/>
              <a:gd name="connsiteX3225" fmla="*/ 602711 w 10502838"/>
              <a:gd name="connsiteY3225" fmla="*/ 2797000 h 6860376"/>
              <a:gd name="connsiteX3226" fmla="*/ 602711 w 10502838"/>
              <a:gd name="connsiteY3226" fmla="*/ 2750364 h 6860376"/>
              <a:gd name="connsiteX3227" fmla="*/ 709736 w 10502838"/>
              <a:gd name="connsiteY3227" fmla="*/ 2750364 h 6860376"/>
              <a:gd name="connsiteX3228" fmla="*/ 107046 w 10502838"/>
              <a:gd name="connsiteY3228" fmla="*/ 2643340 h 6860376"/>
              <a:gd name="connsiteX3229" fmla="*/ 154281 w 10502838"/>
              <a:gd name="connsiteY3229" fmla="*/ 2643340 h 6860376"/>
              <a:gd name="connsiteX3230" fmla="*/ 154281 w 10502838"/>
              <a:gd name="connsiteY3230" fmla="*/ 2750364 h 6860376"/>
              <a:gd name="connsiteX3231" fmla="*/ 261307 w 10502838"/>
              <a:gd name="connsiteY3231" fmla="*/ 2750364 h 6860376"/>
              <a:gd name="connsiteX3232" fmla="*/ 261307 w 10502838"/>
              <a:gd name="connsiteY3232" fmla="*/ 2797000 h 6860376"/>
              <a:gd name="connsiteX3233" fmla="*/ 154281 w 10502838"/>
              <a:gd name="connsiteY3233" fmla="*/ 2797000 h 6860376"/>
              <a:gd name="connsiteX3234" fmla="*/ 154281 w 10502838"/>
              <a:gd name="connsiteY3234" fmla="*/ 2904026 h 6860376"/>
              <a:gd name="connsiteX3235" fmla="*/ 107046 w 10502838"/>
              <a:gd name="connsiteY3235" fmla="*/ 2904026 h 6860376"/>
              <a:gd name="connsiteX3236" fmla="*/ 107046 w 10502838"/>
              <a:gd name="connsiteY3236" fmla="*/ 2797000 h 6860376"/>
              <a:gd name="connsiteX3237" fmla="*/ 21 w 10502838"/>
              <a:gd name="connsiteY3237" fmla="*/ 2797000 h 6860376"/>
              <a:gd name="connsiteX3238" fmla="*/ 21 w 10502838"/>
              <a:gd name="connsiteY3238" fmla="*/ 2750364 h 6860376"/>
              <a:gd name="connsiteX3239" fmla="*/ 107046 w 10502838"/>
              <a:gd name="connsiteY3239" fmla="*/ 2750364 h 6860376"/>
              <a:gd name="connsiteX3240" fmla="*/ 10295963 w 10502838"/>
              <a:gd name="connsiteY3240" fmla="*/ 2236761 h 6860376"/>
              <a:gd name="connsiteX3241" fmla="*/ 10275634 w 10502838"/>
              <a:gd name="connsiteY3241" fmla="*/ 2257090 h 6860376"/>
              <a:gd name="connsiteX3242" fmla="*/ 10351568 w 10502838"/>
              <a:gd name="connsiteY3242" fmla="*/ 2333025 h 6860376"/>
              <a:gd name="connsiteX3243" fmla="*/ 10275634 w 10502838"/>
              <a:gd name="connsiteY3243" fmla="*/ 2408960 h 6860376"/>
              <a:gd name="connsiteX3244" fmla="*/ 10295963 w 10502838"/>
              <a:gd name="connsiteY3244" fmla="*/ 2429290 h 6860376"/>
              <a:gd name="connsiteX3245" fmla="*/ 10371897 w 10502838"/>
              <a:gd name="connsiteY3245" fmla="*/ 2353353 h 6860376"/>
              <a:gd name="connsiteX3246" fmla="*/ 10447831 w 10502838"/>
              <a:gd name="connsiteY3246" fmla="*/ 2429290 h 6860376"/>
              <a:gd name="connsiteX3247" fmla="*/ 10468160 w 10502838"/>
              <a:gd name="connsiteY3247" fmla="*/ 2408960 h 6860376"/>
              <a:gd name="connsiteX3248" fmla="*/ 10392226 w 10502838"/>
              <a:gd name="connsiteY3248" fmla="*/ 2333025 h 6860376"/>
              <a:gd name="connsiteX3249" fmla="*/ 10468160 w 10502838"/>
              <a:gd name="connsiteY3249" fmla="*/ 2257090 h 6860376"/>
              <a:gd name="connsiteX3250" fmla="*/ 10447831 w 10502838"/>
              <a:gd name="connsiteY3250" fmla="*/ 2236761 h 6860376"/>
              <a:gd name="connsiteX3251" fmla="*/ 10371897 w 10502838"/>
              <a:gd name="connsiteY3251" fmla="*/ 2312696 h 6860376"/>
              <a:gd name="connsiteX3252" fmla="*/ 9693870 w 10502838"/>
              <a:gd name="connsiteY3252" fmla="*/ 2236761 h 6860376"/>
              <a:gd name="connsiteX3253" fmla="*/ 9673541 w 10502838"/>
              <a:gd name="connsiteY3253" fmla="*/ 2257090 h 6860376"/>
              <a:gd name="connsiteX3254" fmla="*/ 9749475 w 10502838"/>
              <a:gd name="connsiteY3254" fmla="*/ 2333025 h 6860376"/>
              <a:gd name="connsiteX3255" fmla="*/ 9673541 w 10502838"/>
              <a:gd name="connsiteY3255" fmla="*/ 2408960 h 6860376"/>
              <a:gd name="connsiteX3256" fmla="*/ 9693870 w 10502838"/>
              <a:gd name="connsiteY3256" fmla="*/ 2429290 h 6860376"/>
              <a:gd name="connsiteX3257" fmla="*/ 9769804 w 10502838"/>
              <a:gd name="connsiteY3257" fmla="*/ 2353353 h 6860376"/>
              <a:gd name="connsiteX3258" fmla="*/ 9845738 w 10502838"/>
              <a:gd name="connsiteY3258" fmla="*/ 2429290 h 6860376"/>
              <a:gd name="connsiteX3259" fmla="*/ 9866067 w 10502838"/>
              <a:gd name="connsiteY3259" fmla="*/ 2408960 h 6860376"/>
              <a:gd name="connsiteX3260" fmla="*/ 9790133 w 10502838"/>
              <a:gd name="connsiteY3260" fmla="*/ 2333025 h 6860376"/>
              <a:gd name="connsiteX3261" fmla="*/ 9866067 w 10502838"/>
              <a:gd name="connsiteY3261" fmla="*/ 2257090 h 6860376"/>
              <a:gd name="connsiteX3262" fmla="*/ 9845738 w 10502838"/>
              <a:gd name="connsiteY3262" fmla="*/ 2236761 h 6860376"/>
              <a:gd name="connsiteX3263" fmla="*/ 9769804 w 10502838"/>
              <a:gd name="connsiteY3263" fmla="*/ 2312696 h 6860376"/>
              <a:gd name="connsiteX3264" fmla="*/ 9091179 w 10502838"/>
              <a:gd name="connsiteY3264" fmla="*/ 2236761 h 6860376"/>
              <a:gd name="connsiteX3265" fmla="*/ 9070850 w 10502838"/>
              <a:gd name="connsiteY3265" fmla="*/ 2257090 h 6860376"/>
              <a:gd name="connsiteX3266" fmla="*/ 9146785 w 10502838"/>
              <a:gd name="connsiteY3266" fmla="*/ 2333025 h 6860376"/>
              <a:gd name="connsiteX3267" fmla="*/ 9070850 w 10502838"/>
              <a:gd name="connsiteY3267" fmla="*/ 2408960 h 6860376"/>
              <a:gd name="connsiteX3268" fmla="*/ 9091179 w 10502838"/>
              <a:gd name="connsiteY3268" fmla="*/ 2429290 h 6860376"/>
              <a:gd name="connsiteX3269" fmla="*/ 9167113 w 10502838"/>
              <a:gd name="connsiteY3269" fmla="*/ 2353353 h 6860376"/>
              <a:gd name="connsiteX3270" fmla="*/ 9243048 w 10502838"/>
              <a:gd name="connsiteY3270" fmla="*/ 2429290 h 6860376"/>
              <a:gd name="connsiteX3271" fmla="*/ 9263377 w 10502838"/>
              <a:gd name="connsiteY3271" fmla="*/ 2408960 h 6860376"/>
              <a:gd name="connsiteX3272" fmla="*/ 9187442 w 10502838"/>
              <a:gd name="connsiteY3272" fmla="*/ 2333025 h 6860376"/>
              <a:gd name="connsiteX3273" fmla="*/ 9263377 w 10502838"/>
              <a:gd name="connsiteY3273" fmla="*/ 2257090 h 6860376"/>
              <a:gd name="connsiteX3274" fmla="*/ 9243048 w 10502838"/>
              <a:gd name="connsiteY3274" fmla="*/ 2236761 h 6860376"/>
              <a:gd name="connsiteX3275" fmla="*/ 9167113 w 10502838"/>
              <a:gd name="connsiteY3275" fmla="*/ 2312696 h 6860376"/>
              <a:gd name="connsiteX3276" fmla="*/ 8489086 w 10502838"/>
              <a:gd name="connsiteY3276" fmla="*/ 2236761 h 6860376"/>
              <a:gd name="connsiteX3277" fmla="*/ 8468757 w 10502838"/>
              <a:gd name="connsiteY3277" fmla="*/ 2257090 h 6860376"/>
              <a:gd name="connsiteX3278" fmla="*/ 8544691 w 10502838"/>
              <a:gd name="connsiteY3278" fmla="*/ 2333025 h 6860376"/>
              <a:gd name="connsiteX3279" fmla="*/ 8468757 w 10502838"/>
              <a:gd name="connsiteY3279" fmla="*/ 2408960 h 6860376"/>
              <a:gd name="connsiteX3280" fmla="*/ 8489086 w 10502838"/>
              <a:gd name="connsiteY3280" fmla="*/ 2429290 h 6860376"/>
              <a:gd name="connsiteX3281" fmla="*/ 8565020 w 10502838"/>
              <a:gd name="connsiteY3281" fmla="*/ 2353353 h 6860376"/>
              <a:gd name="connsiteX3282" fmla="*/ 8640954 w 10502838"/>
              <a:gd name="connsiteY3282" fmla="*/ 2429290 h 6860376"/>
              <a:gd name="connsiteX3283" fmla="*/ 8661283 w 10502838"/>
              <a:gd name="connsiteY3283" fmla="*/ 2408960 h 6860376"/>
              <a:gd name="connsiteX3284" fmla="*/ 8585349 w 10502838"/>
              <a:gd name="connsiteY3284" fmla="*/ 2333025 h 6860376"/>
              <a:gd name="connsiteX3285" fmla="*/ 8661283 w 10502838"/>
              <a:gd name="connsiteY3285" fmla="*/ 2257090 h 6860376"/>
              <a:gd name="connsiteX3286" fmla="*/ 8640954 w 10502838"/>
              <a:gd name="connsiteY3286" fmla="*/ 2236761 h 6860376"/>
              <a:gd name="connsiteX3287" fmla="*/ 8565020 w 10502838"/>
              <a:gd name="connsiteY3287" fmla="*/ 2312696 h 6860376"/>
              <a:gd name="connsiteX3288" fmla="*/ 7886396 w 10502838"/>
              <a:gd name="connsiteY3288" fmla="*/ 2236761 h 6860376"/>
              <a:gd name="connsiteX3289" fmla="*/ 7866067 w 10502838"/>
              <a:gd name="connsiteY3289" fmla="*/ 2257090 h 6860376"/>
              <a:gd name="connsiteX3290" fmla="*/ 7942001 w 10502838"/>
              <a:gd name="connsiteY3290" fmla="*/ 2333025 h 6860376"/>
              <a:gd name="connsiteX3291" fmla="*/ 7866067 w 10502838"/>
              <a:gd name="connsiteY3291" fmla="*/ 2408960 h 6860376"/>
              <a:gd name="connsiteX3292" fmla="*/ 7886396 w 10502838"/>
              <a:gd name="connsiteY3292" fmla="*/ 2429290 h 6860376"/>
              <a:gd name="connsiteX3293" fmla="*/ 7962330 w 10502838"/>
              <a:gd name="connsiteY3293" fmla="*/ 2353353 h 6860376"/>
              <a:gd name="connsiteX3294" fmla="*/ 8038264 w 10502838"/>
              <a:gd name="connsiteY3294" fmla="*/ 2429290 h 6860376"/>
              <a:gd name="connsiteX3295" fmla="*/ 8058593 w 10502838"/>
              <a:gd name="connsiteY3295" fmla="*/ 2408960 h 6860376"/>
              <a:gd name="connsiteX3296" fmla="*/ 7982659 w 10502838"/>
              <a:gd name="connsiteY3296" fmla="*/ 2333025 h 6860376"/>
              <a:gd name="connsiteX3297" fmla="*/ 8058593 w 10502838"/>
              <a:gd name="connsiteY3297" fmla="*/ 2257090 h 6860376"/>
              <a:gd name="connsiteX3298" fmla="*/ 8038264 w 10502838"/>
              <a:gd name="connsiteY3298" fmla="*/ 2236761 h 6860376"/>
              <a:gd name="connsiteX3299" fmla="*/ 7962330 w 10502838"/>
              <a:gd name="connsiteY3299" fmla="*/ 2312696 h 6860376"/>
              <a:gd name="connsiteX3300" fmla="*/ 7283705 w 10502838"/>
              <a:gd name="connsiteY3300" fmla="*/ 2236761 h 6860376"/>
              <a:gd name="connsiteX3301" fmla="*/ 7263376 w 10502838"/>
              <a:gd name="connsiteY3301" fmla="*/ 2257090 h 6860376"/>
              <a:gd name="connsiteX3302" fmla="*/ 7339310 w 10502838"/>
              <a:gd name="connsiteY3302" fmla="*/ 2333025 h 6860376"/>
              <a:gd name="connsiteX3303" fmla="*/ 7263376 w 10502838"/>
              <a:gd name="connsiteY3303" fmla="*/ 2408960 h 6860376"/>
              <a:gd name="connsiteX3304" fmla="*/ 7283705 w 10502838"/>
              <a:gd name="connsiteY3304" fmla="*/ 2429290 h 6860376"/>
              <a:gd name="connsiteX3305" fmla="*/ 7359639 w 10502838"/>
              <a:gd name="connsiteY3305" fmla="*/ 2353353 h 6860376"/>
              <a:gd name="connsiteX3306" fmla="*/ 7435573 w 10502838"/>
              <a:gd name="connsiteY3306" fmla="*/ 2429290 h 6860376"/>
              <a:gd name="connsiteX3307" fmla="*/ 7455902 w 10502838"/>
              <a:gd name="connsiteY3307" fmla="*/ 2408960 h 6860376"/>
              <a:gd name="connsiteX3308" fmla="*/ 7379968 w 10502838"/>
              <a:gd name="connsiteY3308" fmla="*/ 2333025 h 6860376"/>
              <a:gd name="connsiteX3309" fmla="*/ 7455902 w 10502838"/>
              <a:gd name="connsiteY3309" fmla="*/ 2257090 h 6860376"/>
              <a:gd name="connsiteX3310" fmla="*/ 7435573 w 10502838"/>
              <a:gd name="connsiteY3310" fmla="*/ 2236761 h 6860376"/>
              <a:gd name="connsiteX3311" fmla="*/ 7359639 w 10502838"/>
              <a:gd name="connsiteY3311" fmla="*/ 2312696 h 6860376"/>
              <a:gd name="connsiteX3312" fmla="*/ 6681612 w 10502838"/>
              <a:gd name="connsiteY3312" fmla="*/ 2236761 h 6860376"/>
              <a:gd name="connsiteX3313" fmla="*/ 6661283 w 10502838"/>
              <a:gd name="connsiteY3313" fmla="*/ 2257090 h 6860376"/>
              <a:gd name="connsiteX3314" fmla="*/ 6737217 w 10502838"/>
              <a:gd name="connsiteY3314" fmla="*/ 2333025 h 6860376"/>
              <a:gd name="connsiteX3315" fmla="*/ 6661283 w 10502838"/>
              <a:gd name="connsiteY3315" fmla="*/ 2408960 h 6860376"/>
              <a:gd name="connsiteX3316" fmla="*/ 6681612 w 10502838"/>
              <a:gd name="connsiteY3316" fmla="*/ 2429290 h 6860376"/>
              <a:gd name="connsiteX3317" fmla="*/ 6757546 w 10502838"/>
              <a:gd name="connsiteY3317" fmla="*/ 2353353 h 6860376"/>
              <a:gd name="connsiteX3318" fmla="*/ 6833480 w 10502838"/>
              <a:gd name="connsiteY3318" fmla="*/ 2429290 h 6860376"/>
              <a:gd name="connsiteX3319" fmla="*/ 6853809 w 10502838"/>
              <a:gd name="connsiteY3319" fmla="*/ 2408960 h 6860376"/>
              <a:gd name="connsiteX3320" fmla="*/ 6777875 w 10502838"/>
              <a:gd name="connsiteY3320" fmla="*/ 2333025 h 6860376"/>
              <a:gd name="connsiteX3321" fmla="*/ 6853809 w 10502838"/>
              <a:gd name="connsiteY3321" fmla="*/ 2257090 h 6860376"/>
              <a:gd name="connsiteX3322" fmla="*/ 6833480 w 10502838"/>
              <a:gd name="connsiteY3322" fmla="*/ 2236761 h 6860376"/>
              <a:gd name="connsiteX3323" fmla="*/ 6757546 w 10502838"/>
              <a:gd name="connsiteY3323" fmla="*/ 2312696 h 6860376"/>
              <a:gd name="connsiteX3324" fmla="*/ 6078921 w 10502838"/>
              <a:gd name="connsiteY3324" fmla="*/ 2236761 h 6860376"/>
              <a:gd name="connsiteX3325" fmla="*/ 6058592 w 10502838"/>
              <a:gd name="connsiteY3325" fmla="*/ 2257090 h 6860376"/>
              <a:gd name="connsiteX3326" fmla="*/ 6134526 w 10502838"/>
              <a:gd name="connsiteY3326" fmla="*/ 2333025 h 6860376"/>
              <a:gd name="connsiteX3327" fmla="*/ 6058592 w 10502838"/>
              <a:gd name="connsiteY3327" fmla="*/ 2408960 h 6860376"/>
              <a:gd name="connsiteX3328" fmla="*/ 6078921 w 10502838"/>
              <a:gd name="connsiteY3328" fmla="*/ 2429290 h 6860376"/>
              <a:gd name="connsiteX3329" fmla="*/ 6154855 w 10502838"/>
              <a:gd name="connsiteY3329" fmla="*/ 2353353 h 6860376"/>
              <a:gd name="connsiteX3330" fmla="*/ 6230789 w 10502838"/>
              <a:gd name="connsiteY3330" fmla="*/ 2429290 h 6860376"/>
              <a:gd name="connsiteX3331" fmla="*/ 6251118 w 10502838"/>
              <a:gd name="connsiteY3331" fmla="*/ 2408960 h 6860376"/>
              <a:gd name="connsiteX3332" fmla="*/ 6175184 w 10502838"/>
              <a:gd name="connsiteY3332" fmla="*/ 2333025 h 6860376"/>
              <a:gd name="connsiteX3333" fmla="*/ 6251118 w 10502838"/>
              <a:gd name="connsiteY3333" fmla="*/ 2257090 h 6860376"/>
              <a:gd name="connsiteX3334" fmla="*/ 6230789 w 10502838"/>
              <a:gd name="connsiteY3334" fmla="*/ 2236761 h 6860376"/>
              <a:gd name="connsiteX3335" fmla="*/ 6154855 w 10502838"/>
              <a:gd name="connsiteY3335" fmla="*/ 2312696 h 6860376"/>
              <a:gd name="connsiteX3336" fmla="*/ 5476828 w 10502838"/>
              <a:gd name="connsiteY3336" fmla="*/ 2236761 h 6860376"/>
              <a:gd name="connsiteX3337" fmla="*/ 5456499 w 10502838"/>
              <a:gd name="connsiteY3337" fmla="*/ 2257090 h 6860376"/>
              <a:gd name="connsiteX3338" fmla="*/ 5532433 w 10502838"/>
              <a:gd name="connsiteY3338" fmla="*/ 2333025 h 6860376"/>
              <a:gd name="connsiteX3339" fmla="*/ 5456499 w 10502838"/>
              <a:gd name="connsiteY3339" fmla="*/ 2408960 h 6860376"/>
              <a:gd name="connsiteX3340" fmla="*/ 5476828 w 10502838"/>
              <a:gd name="connsiteY3340" fmla="*/ 2429290 h 6860376"/>
              <a:gd name="connsiteX3341" fmla="*/ 5552762 w 10502838"/>
              <a:gd name="connsiteY3341" fmla="*/ 2353353 h 6860376"/>
              <a:gd name="connsiteX3342" fmla="*/ 5628697 w 10502838"/>
              <a:gd name="connsiteY3342" fmla="*/ 2429290 h 6860376"/>
              <a:gd name="connsiteX3343" fmla="*/ 5649025 w 10502838"/>
              <a:gd name="connsiteY3343" fmla="*/ 2408960 h 6860376"/>
              <a:gd name="connsiteX3344" fmla="*/ 5573091 w 10502838"/>
              <a:gd name="connsiteY3344" fmla="*/ 2333025 h 6860376"/>
              <a:gd name="connsiteX3345" fmla="*/ 5649025 w 10502838"/>
              <a:gd name="connsiteY3345" fmla="*/ 2257090 h 6860376"/>
              <a:gd name="connsiteX3346" fmla="*/ 5628697 w 10502838"/>
              <a:gd name="connsiteY3346" fmla="*/ 2236761 h 6860376"/>
              <a:gd name="connsiteX3347" fmla="*/ 5552762 w 10502838"/>
              <a:gd name="connsiteY3347" fmla="*/ 2312696 h 6860376"/>
              <a:gd name="connsiteX3348" fmla="*/ 4874137 w 10502838"/>
              <a:gd name="connsiteY3348" fmla="*/ 2236761 h 6860376"/>
              <a:gd name="connsiteX3349" fmla="*/ 4853808 w 10502838"/>
              <a:gd name="connsiteY3349" fmla="*/ 2257090 h 6860376"/>
              <a:gd name="connsiteX3350" fmla="*/ 4929742 w 10502838"/>
              <a:gd name="connsiteY3350" fmla="*/ 2333025 h 6860376"/>
              <a:gd name="connsiteX3351" fmla="*/ 4853808 w 10502838"/>
              <a:gd name="connsiteY3351" fmla="*/ 2408960 h 6860376"/>
              <a:gd name="connsiteX3352" fmla="*/ 4874137 w 10502838"/>
              <a:gd name="connsiteY3352" fmla="*/ 2429290 h 6860376"/>
              <a:gd name="connsiteX3353" fmla="*/ 4950071 w 10502838"/>
              <a:gd name="connsiteY3353" fmla="*/ 2353353 h 6860376"/>
              <a:gd name="connsiteX3354" fmla="*/ 5026005 w 10502838"/>
              <a:gd name="connsiteY3354" fmla="*/ 2429290 h 6860376"/>
              <a:gd name="connsiteX3355" fmla="*/ 5046334 w 10502838"/>
              <a:gd name="connsiteY3355" fmla="*/ 2408960 h 6860376"/>
              <a:gd name="connsiteX3356" fmla="*/ 4970400 w 10502838"/>
              <a:gd name="connsiteY3356" fmla="*/ 2333025 h 6860376"/>
              <a:gd name="connsiteX3357" fmla="*/ 5046334 w 10502838"/>
              <a:gd name="connsiteY3357" fmla="*/ 2257090 h 6860376"/>
              <a:gd name="connsiteX3358" fmla="*/ 5026005 w 10502838"/>
              <a:gd name="connsiteY3358" fmla="*/ 2236761 h 6860376"/>
              <a:gd name="connsiteX3359" fmla="*/ 4950071 w 10502838"/>
              <a:gd name="connsiteY3359" fmla="*/ 2312696 h 6860376"/>
              <a:gd name="connsiteX3360" fmla="*/ 4271446 w 10502838"/>
              <a:gd name="connsiteY3360" fmla="*/ 2236761 h 6860376"/>
              <a:gd name="connsiteX3361" fmla="*/ 4251117 w 10502838"/>
              <a:gd name="connsiteY3361" fmla="*/ 2257090 h 6860376"/>
              <a:gd name="connsiteX3362" fmla="*/ 4327052 w 10502838"/>
              <a:gd name="connsiteY3362" fmla="*/ 2333025 h 6860376"/>
              <a:gd name="connsiteX3363" fmla="*/ 4251117 w 10502838"/>
              <a:gd name="connsiteY3363" fmla="*/ 2408960 h 6860376"/>
              <a:gd name="connsiteX3364" fmla="*/ 4271446 w 10502838"/>
              <a:gd name="connsiteY3364" fmla="*/ 2429290 h 6860376"/>
              <a:gd name="connsiteX3365" fmla="*/ 4347380 w 10502838"/>
              <a:gd name="connsiteY3365" fmla="*/ 2353353 h 6860376"/>
              <a:gd name="connsiteX3366" fmla="*/ 4423315 w 10502838"/>
              <a:gd name="connsiteY3366" fmla="*/ 2429290 h 6860376"/>
              <a:gd name="connsiteX3367" fmla="*/ 4443644 w 10502838"/>
              <a:gd name="connsiteY3367" fmla="*/ 2408960 h 6860376"/>
              <a:gd name="connsiteX3368" fmla="*/ 4367709 w 10502838"/>
              <a:gd name="connsiteY3368" fmla="*/ 2333025 h 6860376"/>
              <a:gd name="connsiteX3369" fmla="*/ 4443644 w 10502838"/>
              <a:gd name="connsiteY3369" fmla="*/ 2257090 h 6860376"/>
              <a:gd name="connsiteX3370" fmla="*/ 4423315 w 10502838"/>
              <a:gd name="connsiteY3370" fmla="*/ 2236761 h 6860376"/>
              <a:gd name="connsiteX3371" fmla="*/ 4347380 w 10502838"/>
              <a:gd name="connsiteY3371" fmla="*/ 2312696 h 6860376"/>
              <a:gd name="connsiteX3372" fmla="*/ 3669354 w 10502838"/>
              <a:gd name="connsiteY3372" fmla="*/ 2236761 h 6860376"/>
              <a:gd name="connsiteX3373" fmla="*/ 3649025 w 10502838"/>
              <a:gd name="connsiteY3373" fmla="*/ 2257090 h 6860376"/>
              <a:gd name="connsiteX3374" fmla="*/ 3724959 w 10502838"/>
              <a:gd name="connsiteY3374" fmla="*/ 2333025 h 6860376"/>
              <a:gd name="connsiteX3375" fmla="*/ 3649025 w 10502838"/>
              <a:gd name="connsiteY3375" fmla="*/ 2408960 h 6860376"/>
              <a:gd name="connsiteX3376" fmla="*/ 3669354 w 10502838"/>
              <a:gd name="connsiteY3376" fmla="*/ 2429290 h 6860376"/>
              <a:gd name="connsiteX3377" fmla="*/ 3745288 w 10502838"/>
              <a:gd name="connsiteY3377" fmla="*/ 2353353 h 6860376"/>
              <a:gd name="connsiteX3378" fmla="*/ 3821222 w 10502838"/>
              <a:gd name="connsiteY3378" fmla="*/ 2429290 h 6860376"/>
              <a:gd name="connsiteX3379" fmla="*/ 3841551 w 10502838"/>
              <a:gd name="connsiteY3379" fmla="*/ 2408960 h 6860376"/>
              <a:gd name="connsiteX3380" fmla="*/ 3765617 w 10502838"/>
              <a:gd name="connsiteY3380" fmla="*/ 2333025 h 6860376"/>
              <a:gd name="connsiteX3381" fmla="*/ 3841551 w 10502838"/>
              <a:gd name="connsiteY3381" fmla="*/ 2257090 h 6860376"/>
              <a:gd name="connsiteX3382" fmla="*/ 3821222 w 10502838"/>
              <a:gd name="connsiteY3382" fmla="*/ 2236761 h 6860376"/>
              <a:gd name="connsiteX3383" fmla="*/ 3745288 w 10502838"/>
              <a:gd name="connsiteY3383" fmla="*/ 2312696 h 6860376"/>
              <a:gd name="connsiteX3384" fmla="*/ 3067299 w 10502838"/>
              <a:gd name="connsiteY3384" fmla="*/ 2236761 h 6860376"/>
              <a:gd name="connsiteX3385" fmla="*/ 3046969 w 10502838"/>
              <a:gd name="connsiteY3385" fmla="*/ 2257090 h 6860376"/>
              <a:gd name="connsiteX3386" fmla="*/ 3122904 w 10502838"/>
              <a:gd name="connsiteY3386" fmla="*/ 2333025 h 6860376"/>
              <a:gd name="connsiteX3387" fmla="*/ 3046969 w 10502838"/>
              <a:gd name="connsiteY3387" fmla="*/ 2408960 h 6860376"/>
              <a:gd name="connsiteX3388" fmla="*/ 3067299 w 10502838"/>
              <a:gd name="connsiteY3388" fmla="*/ 2429290 h 6860376"/>
              <a:gd name="connsiteX3389" fmla="*/ 3142637 w 10502838"/>
              <a:gd name="connsiteY3389" fmla="*/ 2353353 h 6860376"/>
              <a:gd name="connsiteX3390" fmla="*/ 3218573 w 10502838"/>
              <a:gd name="connsiteY3390" fmla="*/ 2429290 h 6860376"/>
              <a:gd name="connsiteX3391" fmla="*/ 3238902 w 10502838"/>
              <a:gd name="connsiteY3391" fmla="*/ 2408960 h 6860376"/>
              <a:gd name="connsiteX3392" fmla="*/ 3162966 w 10502838"/>
              <a:gd name="connsiteY3392" fmla="*/ 2333025 h 6860376"/>
              <a:gd name="connsiteX3393" fmla="*/ 3238902 w 10502838"/>
              <a:gd name="connsiteY3393" fmla="*/ 2257090 h 6860376"/>
              <a:gd name="connsiteX3394" fmla="*/ 3218573 w 10502838"/>
              <a:gd name="connsiteY3394" fmla="*/ 2236761 h 6860376"/>
              <a:gd name="connsiteX3395" fmla="*/ 3142637 w 10502838"/>
              <a:gd name="connsiteY3395" fmla="*/ 2312696 h 6860376"/>
              <a:gd name="connsiteX3396" fmla="*/ 2464603 w 10502838"/>
              <a:gd name="connsiteY3396" fmla="*/ 2236761 h 6860376"/>
              <a:gd name="connsiteX3397" fmla="*/ 2444274 w 10502838"/>
              <a:gd name="connsiteY3397" fmla="*/ 2257090 h 6860376"/>
              <a:gd name="connsiteX3398" fmla="*/ 2520209 w 10502838"/>
              <a:gd name="connsiteY3398" fmla="*/ 2333025 h 6860376"/>
              <a:gd name="connsiteX3399" fmla="*/ 2444274 w 10502838"/>
              <a:gd name="connsiteY3399" fmla="*/ 2408960 h 6860376"/>
              <a:gd name="connsiteX3400" fmla="*/ 2464603 w 10502838"/>
              <a:gd name="connsiteY3400" fmla="*/ 2429290 h 6860376"/>
              <a:gd name="connsiteX3401" fmla="*/ 2540539 w 10502838"/>
              <a:gd name="connsiteY3401" fmla="*/ 2353353 h 6860376"/>
              <a:gd name="connsiteX3402" fmla="*/ 2616473 w 10502838"/>
              <a:gd name="connsiteY3402" fmla="*/ 2429290 h 6860376"/>
              <a:gd name="connsiteX3403" fmla="*/ 2636802 w 10502838"/>
              <a:gd name="connsiteY3403" fmla="*/ 2408960 h 6860376"/>
              <a:gd name="connsiteX3404" fmla="*/ 2560868 w 10502838"/>
              <a:gd name="connsiteY3404" fmla="*/ 2333025 h 6860376"/>
              <a:gd name="connsiteX3405" fmla="*/ 2636802 w 10502838"/>
              <a:gd name="connsiteY3405" fmla="*/ 2257090 h 6860376"/>
              <a:gd name="connsiteX3406" fmla="*/ 2616473 w 10502838"/>
              <a:gd name="connsiteY3406" fmla="*/ 2236761 h 6860376"/>
              <a:gd name="connsiteX3407" fmla="*/ 2540539 w 10502838"/>
              <a:gd name="connsiteY3407" fmla="*/ 2312696 h 6860376"/>
              <a:gd name="connsiteX3408" fmla="*/ 1861907 w 10502838"/>
              <a:gd name="connsiteY3408" fmla="*/ 2236761 h 6860376"/>
              <a:gd name="connsiteX3409" fmla="*/ 1841576 w 10502838"/>
              <a:gd name="connsiteY3409" fmla="*/ 2257090 h 6860376"/>
              <a:gd name="connsiteX3410" fmla="*/ 1917513 w 10502838"/>
              <a:gd name="connsiteY3410" fmla="*/ 2333025 h 6860376"/>
              <a:gd name="connsiteX3411" fmla="*/ 1841576 w 10502838"/>
              <a:gd name="connsiteY3411" fmla="*/ 2408960 h 6860376"/>
              <a:gd name="connsiteX3412" fmla="*/ 1861907 w 10502838"/>
              <a:gd name="connsiteY3412" fmla="*/ 2429290 h 6860376"/>
              <a:gd name="connsiteX3413" fmla="*/ 1937842 w 10502838"/>
              <a:gd name="connsiteY3413" fmla="*/ 2353353 h 6860376"/>
              <a:gd name="connsiteX3414" fmla="*/ 2013776 w 10502838"/>
              <a:gd name="connsiteY3414" fmla="*/ 2429290 h 6860376"/>
              <a:gd name="connsiteX3415" fmla="*/ 2034105 w 10502838"/>
              <a:gd name="connsiteY3415" fmla="*/ 2408960 h 6860376"/>
              <a:gd name="connsiteX3416" fmla="*/ 1958171 w 10502838"/>
              <a:gd name="connsiteY3416" fmla="*/ 2333025 h 6860376"/>
              <a:gd name="connsiteX3417" fmla="*/ 2034105 w 10502838"/>
              <a:gd name="connsiteY3417" fmla="*/ 2257090 h 6860376"/>
              <a:gd name="connsiteX3418" fmla="*/ 2013776 w 10502838"/>
              <a:gd name="connsiteY3418" fmla="*/ 2236761 h 6860376"/>
              <a:gd name="connsiteX3419" fmla="*/ 1937842 w 10502838"/>
              <a:gd name="connsiteY3419" fmla="*/ 2312696 h 6860376"/>
              <a:gd name="connsiteX3420" fmla="*/ 1259808 w 10502838"/>
              <a:gd name="connsiteY3420" fmla="*/ 2236761 h 6860376"/>
              <a:gd name="connsiteX3421" fmla="*/ 1239481 w 10502838"/>
              <a:gd name="connsiteY3421" fmla="*/ 2257090 h 6860376"/>
              <a:gd name="connsiteX3422" fmla="*/ 1315413 w 10502838"/>
              <a:gd name="connsiteY3422" fmla="*/ 2333025 h 6860376"/>
              <a:gd name="connsiteX3423" fmla="*/ 1239481 w 10502838"/>
              <a:gd name="connsiteY3423" fmla="*/ 2408960 h 6860376"/>
              <a:gd name="connsiteX3424" fmla="*/ 1259808 w 10502838"/>
              <a:gd name="connsiteY3424" fmla="*/ 2429290 h 6860376"/>
              <a:gd name="connsiteX3425" fmla="*/ 1335743 w 10502838"/>
              <a:gd name="connsiteY3425" fmla="*/ 2353353 h 6860376"/>
              <a:gd name="connsiteX3426" fmla="*/ 1411677 w 10502838"/>
              <a:gd name="connsiteY3426" fmla="*/ 2429290 h 6860376"/>
              <a:gd name="connsiteX3427" fmla="*/ 1432005 w 10502838"/>
              <a:gd name="connsiteY3427" fmla="*/ 2408960 h 6860376"/>
              <a:gd name="connsiteX3428" fmla="*/ 1356071 w 10502838"/>
              <a:gd name="connsiteY3428" fmla="*/ 2333025 h 6860376"/>
              <a:gd name="connsiteX3429" fmla="*/ 1432005 w 10502838"/>
              <a:gd name="connsiteY3429" fmla="*/ 2257090 h 6860376"/>
              <a:gd name="connsiteX3430" fmla="*/ 1411677 w 10502838"/>
              <a:gd name="connsiteY3430" fmla="*/ 2236761 h 6860376"/>
              <a:gd name="connsiteX3431" fmla="*/ 1335743 w 10502838"/>
              <a:gd name="connsiteY3431" fmla="*/ 2312696 h 6860376"/>
              <a:gd name="connsiteX3432" fmla="*/ 657121 w 10502838"/>
              <a:gd name="connsiteY3432" fmla="*/ 2236761 h 6860376"/>
              <a:gd name="connsiteX3433" fmla="*/ 636793 w 10502838"/>
              <a:gd name="connsiteY3433" fmla="*/ 2257090 h 6860376"/>
              <a:gd name="connsiteX3434" fmla="*/ 712726 w 10502838"/>
              <a:gd name="connsiteY3434" fmla="*/ 2333025 h 6860376"/>
              <a:gd name="connsiteX3435" fmla="*/ 636793 w 10502838"/>
              <a:gd name="connsiteY3435" fmla="*/ 2408960 h 6860376"/>
              <a:gd name="connsiteX3436" fmla="*/ 657121 w 10502838"/>
              <a:gd name="connsiteY3436" fmla="*/ 2429290 h 6860376"/>
              <a:gd name="connsiteX3437" fmla="*/ 733055 w 10502838"/>
              <a:gd name="connsiteY3437" fmla="*/ 2353353 h 6860376"/>
              <a:gd name="connsiteX3438" fmla="*/ 808989 w 10502838"/>
              <a:gd name="connsiteY3438" fmla="*/ 2429290 h 6860376"/>
              <a:gd name="connsiteX3439" fmla="*/ 829318 w 10502838"/>
              <a:gd name="connsiteY3439" fmla="*/ 2408960 h 6860376"/>
              <a:gd name="connsiteX3440" fmla="*/ 753384 w 10502838"/>
              <a:gd name="connsiteY3440" fmla="*/ 2333025 h 6860376"/>
              <a:gd name="connsiteX3441" fmla="*/ 829318 w 10502838"/>
              <a:gd name="connsiteY3441" fmla="*/ 2257090 h 6860376"/>
              <a:gd name="connsiteX3442" fmla="*/ 808989 w 10502838"/>
              <a:gd name="connsiteY3442" fmla="*/ 2236761 h 6860376"/>
              <a:gd name="connsiteX3443" fmla="*/ 733055 w 10502838"/>
              <a:gd name="connsiteY3443" fmla="*/ 2312696 h 6860376"/>
              <a:gd name="connsiteX3444" fmla="*/ 55028 w 10502838"/>
              <a:gd name="connsiteY3444" fmla="*/ 2236761 h 6860376"/>
              <a:gd name="connsiteX3445" fmla="*/ 34699 w 10502838"/>
              <a:gd name="connsiteY3445" fmla="*/ 2257090 h 6860376"/>
              <a:gd name="connsiteX3446" fmla="*/ 110633 w 10502838"/>
              <a:gd name="connsiteY3446" fmla="*/ 2333025 h 6860376"/>
              <a:gd name="connsiteX3447" fmla="*/ 34101 w 10502838"/>
              <a:gd name="connsiteY3447" fmla="*/ 2408960 h 6860376"/>
              <a:gd name="connsiteX3448" fmla="*/ 54430 w 10502838"/>
              <a:gd name="connsiteY3448" fmla="*/ 2429290 h 6860376"/>
              <a:gd name="connsiteX3449" fmla="*/ 130364 w 10502838"/>
              <a:gd name="connsiteY3449" fmla="*/ 2353353 h 6860376"/>
              <a:gd name="connsiteX3450" fmla="*/ 206299 w 10502838"/>
              <a:gd name="connsiteY3450" fmla="*/ 2429290 h 6860376"/>
              <a:gd name="connsiteX3451" fmla="*/ 226627 w 10502838"/>
              <a:gd name="connsiteY3451" fmla="*/ 2408960 h 6860376"/>
              <a:gd name="connsiteX3452" fmla="*/ 150693 w 10502838"/>
              <a:gd name="connsiteY3452" fmla="*/ 2333025 h 6860376"/>
              <a:gd name="connsiteX3453" fmla="*/ 226627 w 10502838"/>
              <a:gd name="connsiteY3453" fmla="*/ 2257090 h 6860376"/>
              <a:gd name="connsiteX3454" fmla="*/ 206299 w 10502838"/>
              <a:gd name="connsiteY3454" fmla="*/ 2236761 h 6860376"/>
              <a:gd name="connsiteX3455" fmla="*/ 130364 w 10502838"/>
              <a:gd name="connsiteY3455" fmla="*/ 2312696 h 6860376"/>
              <a:gd name="connsiteX3456" fmla="*/ 1259808 w 10502838"/>
              <a:gd name="connsiteY3456" fmla="*/ 2211051 h 6860376"/>
              <a:gd name="connsiteX3457" fmla="*/ 1335743 w 10502838"/>
              <a:gd name="connsiteY3457" fmla="*/ 2286986 h 6860376"/>
              <a:gd name="connsiteX3458" fmla="*/ 1411677 w 10502838"/>
              <a:gd name="connsiteY3458" fmla="*/ 2211051 h 6860376"/>
              <a:gd name="connsiteX3459" fmla="*/ 1457716 w 10502838"/>
              <a:gd name="connsiteY3459" fmla="*/ 2257090 h 6860376"/>
              <a:gd name="connsiteX3460" fmla="*/ 1381183 w 10502838"/>
              <a:gd name="connsiteY3460" fmla="*/ 2333025 h 6860376"/>
              <a:gd name="connsiteX3461" fmla="*/ 1457118 w 10502838"/>
              <a:gd name="connsiteY3461" fmla="*/ 2408960 h 6860376"/>
              <a:gd name="connsiteX3462" fmla="*/ 1411080 w 10502838"/>
              <a:gd name="connsiteY3462" fmla="*/ 2454999 h 6860376"/>
              <a:gd name="connsiteX3463" fmla="*/ 1335144 w 10502838"/>
              <a:gd name="connsiteY3463" fmla="*/ 2379063 h 6860376"/>
              <a:gd name="connsiteX3464" fmla="*/ 1259808 w 10502838"/>
              <a:gd name="connsiteY3464" fmla="*/ 2454400 h 6860376"/>
              <a:gd name="connsiteX3465" fmla="*/ 1213772 w 10502838"/>
              <a:gd name="connsiteY3465" fmla="*/ 2408363 h 6860376"/>
              <a:gd name="connsiteX3466" fmla="*/ 1289703 w 10502838"/>
              <a:gd name="connsiteY3466" fmla="*/ 2332426 h 6860376"/>
              <a:gd name="connsiteX3467" fmla="*/ 1213772 w 10502838"/>
              <a:gd name="connsiteY3467" fmla="*/ 2257090 h 6860376"/>
              <a:gd name="connsiteX3468" fmla="*/ 55028 w 10502838"/>
              <a:gd name="connsiteY3468" fmla="*/ 2211051 h 6860376"/>
              <a:gd name="connsiteX3469" fmla="*/ 130962 w 10502838"/>
              <a:gd name="connsiteY3469" fmla="*/ 2286986 h 6860376"/>
              <a:gd name="connsiteX3470" fmla="*/ 206896 w 10502838"/>
              <a:gd name="connsiteY3470" fmla="*/ 2211051 h 6860376"/>
              <a:gd name="connsiteX3471" fmla="*/ 252935 w 10502838"/>
              <a:gd name="connsiteY3471" fmla="*/ 2257090 h 6860376"/>
              <a:gd name="connsiteX3472" fmla="*/ 177001 w 10502838"/>
              <a:gd name="connsiteY3472" fmla="*/ 2333025 h 6860376"/>
              <a:gd name="connsiteX3473" fmla="*/ 252935 w 10502838"/>
              <a:gd name="connsiteY3473" fmla="*/ 2408960 h 6860376"/>
              <a:gd name="connsiteX3474" fmla="*/ 206896 w 10502838"/>
              <a:gd name="connsiteY3474" fmla="*/ 2454999 h 6860376"/>
              <a:gd name="connsiteX3475" fmla="*/ 130962 w 10502838"/>
              <a:gd name="connsiteY3475" fmla="*/ 2379063 h 6860376"/>
              <a:gd name="connsiteX3476" fmla="*/ 55028 w 10502838"/>
              <a:gd name="connsiteY3476" fmla="*/ 2454400 h 6860376"/>
              <a:gd name="connsiteX3477" fmla="*/ 8989 w 10502838"/>
              <a:gd name="connsiteY3477" fmla="*/ 2408363 h 6860376"/>
              <a:gd name="connsiteX3478" fmla="*/ 84923 w 10502838"/>
              <a:gd name="connsiteY3478" fmla="*/ 2332426 h 6860376"/>
              <a:gd name="connsiteX3479" fmla="*/ 8989 w 10502838"/>
              <a:gd name="connsiteY3479" fmla="*/ 2257090 h 6860376"/>
              <a:gd name="connsiteX3480" fmla="*/ 10295963 w 10502838"/>
              <a:gd name="connsiteY3480" fmla="*/ 2210453 h 6860376"/>
              <a:gd name="connsiteX3481" fmla="*/ 10371897 w 10502838"/>
              <a:gd name="connsiteY3481" fmla="*/ 2286389 h 6860376"/>
              <a:gd name="connsiteX3482" fmla="*/ 10447831 w 10502838"/>
              <a:gd name="connsiteY3482" fmla="*/ 2210453 h 6860376"/>
              <a:gd name="connsiteX3483" fmla="*/ 10493870 w 10502838"/>
              <a:gd name="connsiteY3483" fmla="*/ 2256492 h 6860376"/>
              <a:gd name="connsiteX3484" fmla="*/ 10417936 w 10502838"/>
              <a:gd name="connsiteY3484" fmla="*/ 2332426 h 6860376"/>
              <a:gd name="connsiteX3485" fmla="*/ 10493870 w 10502838"/>
              <a:gd name="connsiteY3485" fmla="*/ 2408361 h 6860376"/>
              <a:gd name="connsiteX3486" fmla="*/ 10447831 w 10502838"/>
              <a:gd name="connsiteY3486" fmla="*/ 2454400 h 6860376"/>
              <a:gd name="connsiteX3487" fmla="*/ 10371897 w 10502838"/>
              <a:gd name="connsiteY3487" fmla="*/ 2378465 h 6860376"/>
              <a:gd name="connsiteX3488" fmla="*/ 10295963 w 10502838"/>
              <a:gd name="connsiteY3488" fmla="*/ 2454400 h 6860376"/>
              <a:gd name="connsiteX3489" fmla="*/ 10249924 w 10502838"/>
              <a:gd name="connsiteY3489" fmla="*/ 2408361 h 6860376"/>
              <a:gd name="connsiteX3490" fmla="*/ 10325858 w 10502838"/>
              <a:gd name="connsiteY3490" fmla="*/ 2332426 h 6860376"/>
              <a:gd name="connsiteX3491" fmla="*/ 10249924 w 10502838"/>
              <a:gd name="connsiteY3491" fmla="*/ 2256492 h 6860376"/>
              <a:gd name="connsiteX3492" fmla="*/ 9693272 w 10502838"/>
              <a:gd name="connsiteY3492" fmla="*/ 2210453 h 6860376"/>
              <a:gd name="connsiteX3493" fmla="*/ 9769206 w 10502838"/>
              <a:gd name="connsiteY3493" fmla="*/ 2286389 h 6860376"/>
              <a:gd name="connsiteX3494" fmla="*/ 9845140 w 10502838"/>
              <a:gd name="connsiteY3494" fmla="*/ 2210453 h 6860376"/>
              <a:gd name="connsiteX3495" fmla="*/ 9891180 w 10502838"/>
              <a:gd name="connsiteY3495" fmla="*/ 2256492 h 6860376"/>
              <a:gd name="connsiteX3496" fmla="*/ 9815245 w 10502838"/>
              <a:gd name="connsiteY3496" fmla="*/ 2332426 h 6860376"/>
              <a:gd name="connsiteX3497" fmla="*/ 9891180 w 10502838"/>
              <a:gd name="connsiteY3497" fmla="*/ 2408361 h 6860376"/>
              <a:gd name="connsiteX3498" fmla="*/ 9845140 w 10502838"/>
              <a:gd name="connsiteY3498" fmla="*/ 2454400 h 6860376"/>
              <a:gd name="connsiteX3499" fmla="*/ 9769206 w 10502838"/>
              <a:gd name="connsiteY3499" fmla="*/ 2378465 h 6860376"/>
              <a:gd name="connsiteX3500" fmla="*/ 9693272 w 10502838"/>
              <a:gd name="connsiteY3500" fmla="*/ 2454400 h 6860376"/>
              <a:gd name="connsiteX3501" fmla="*/ 9647233 w 10502838"/>
              <a:gd name="connsiteY3501" fmla="*/ 2408361 h 6860376"/>
              <a:gd name="connsiteX3502" fmla="*/ 9723167 w 10502838"/>
              <a:gd name="connsiteY3502" fmla="*/ 2332426 h 6860376"/>
              <a:gd name="connsiteX3503" fmla="*/ 9647233 w 10502838"/>
              <a:gd name="connsiteY3503" fmla="*/ 2256492 h 6860376"/>
              <a:gd name="connsiteX3504" fmla="*/ 9091777 w 10502838"/>
              <a:gd name="connsiteY3504" fmla="*/ 2210453 h 6860376"/>
              <a:gd name="connsiteX3505" fmla="*/ 9167711 w 10502838"/>
              <a:gd name="connsiteY3505" fmla="*/ 2286389 h 6860376"/>
              <a:gd name="connsiteX3506" fmla="*/ 9243645 w 10502838"/>
              <a:gd name="connsiteY3506" fmla="*/ 2210453 h 6860376"/>
              <a:gd name="connsiteX3507" fmla="*/ 9289684 w 10502838"/>
              <a:gd name="connsiteY3507" fmla="*/ 2256492 h 6860376"/>
              <a:gd name="connsiteX3508" fmla="*/ 9213750 w 10502838"/>
              <a:gd name="connsiteY3508" fmla="*/ 2332426 h 6860376"/>
              <a:gd name="connsiteX3509" fmla="*/ 9289684 w 10502838"/>
              <a:gd name="connsiteY3509" fmla="*/ 2408361 h 6860376"/>
              <a:gd name="connsiteX3510" fmla="*/ 9243645 w 10502838"/>
              <a:gd name="connsiteY3510" fmla="*/ 2454400 h 6860376"/>
              <a:gd name="connsiteX3511" fmla="*/ 9167711 w 10502838"/>
              <a:gd name="connsiteY3511" fmla="*/ 2378465 h 6860376"/>
              <a:gd name="connsiteX3512" fmla="*/ 9091777 w 10502838"/>
              <a:gd name="connsiteY3512" fmla="*/ 2454400 h 6860376"/>
              <a:gd name="connsiteX3513" fmla="*/ 9045738 w 10502838"/>
              <a:gd name="connsiteY3513" fmla="*/ 2408361 h 6860376"/>
              <a:gd name="connsiteX3514" fmla="*/ 9121672 w 10502838"/>
              <a:gd name="connsiteY3514" fmla="*/ 2332426 h 6860376"/>
              <a:gd name="connsiteX3515" fmla="*/ 9045738 w 10502838"/>
              <a:gd name="connsiteY3515" fmla="*/ 2256492 h 6860376"/>
              <a:gd name="connsiteX3516" fmla="*/ 8488488 w 10502838"/>
              <a:gd name="connsiteY3516" fmla="*/ 2210453 h 6860376"/>
              <a:gd name="connsiteX3517" fmla="*/ 8564422 w 10502838"/>
              <a:gd name="connsiteY3517" fmla="*/ 2286389 h 6860376"/>
              <a:gd name="connsiteX3518" fmla="*/ 8640356 w 10502838"/>
              <a:gd name="connsiteY3518" fmla="*/ 2210453 h 6860376"/>
              <a:gd name="connsiteX3519" fmla="*/ 8686396 w 10502838"/>
              <a:gd name="connsiteY3519" fmla="*/ 2256492 h 6860376"/>
              <a:gd name="connsiteX3520" fmla="*/ 8610461 w 10502838"/>
              <a:gd name="connsiteY3520" fmla="*/ 2332426 h 6860376"/>
              <a:gd name="connsiteX3521" fmla="*/ 8686396 w 10502838"/>
              <a:gd name="connsiteY3521" fmla="*/ 2408361 h 6860376"/>
              <a:gd name="connsiteX3522" fmla="*/ 8640356 w 10502838"/>
              <a:gd name="connsiteY3522" fmla="*/ 2454400 h 6860376"/>
              <a:gd name="connsiteX3523" fmla="*/ 8564422 w 10502838"/>
              <a:gd name="connsiteY3523" fmla="*/ 2378465 h 6860376"/>
              <a:gd name="connsiteX3524" fmla="*/ 8488488 w 10502838"/>
              <a:gd name="connsiteY3524" fmla="*/ 2454400 h 6860376"/>
              <a:gd name="connsiteX3525" fmla="*/ 8442449 w 10502838"/>
              <a:gd name="connsiteY3525" fmla="*/ 2408361 h 6860376"/>
              <a:gd name="connsiteX3526" fmla="*/ 8518383 w 10502838"/>
              <a:gd name="connsiteY3526" fmla="*/ 2332426 h 6860376"/>
              <a:gd name="connsiteX3527" fmla="*/ 8442449 w 10502838"/>
              <a:gd name="connsiteY3527" fmla="*/ 2256492 h 6860376"/>
              <a:gd name="connsiteX3528" fmla="*/ 7886396 w 10502838"/>
              <a:gd name="connsiteY3528" fmla="*/ 2210453 h 6860376"/>
              <a:gd name="connsiteX3529" fmla="*/ 7962330 w 10502838"/>
              <a:gd name="connsiteY3529" fmla="*/ 2286389 h 6860376"/>
              <a:gd name="connsiteX3530" fmla="*/ 8038264 w 10502838"/>
              <a:gd name="connsiteY3530" fmla="*/ 2210453 h 6860376"/>
              <a:gd name="connsiteX3531" fmla="*/ 8084303 w 10502838"/>
              <a:gd name="connsiteY3531" fmla="*/ 2256492 h 6860376"/>
              <a:gd name="connsiteX3532" fmla="*/ 8008369 w 10502838"/>
              <a:gd name="connsiteY3532" fmla="*/ 2332426 h 6860376"/>
              <a:gd name="connsiteX3533" fmla="*/ 8084303 w 10502838"/>
              <a:gd name="connsiteY3533" fmla="*/ 2408361 h 6860376"/>
              <a:gd name="connsiteX3534" fmla="*/ 8038264 w 10502838"/>
              <a:gd name="connsiteY3534" fmla="*/ 2454400 h 6860376"/>
              <a:gd name="connsiteX3535" fmla="*/ 7962330 w 10502838"/>
              <a:gd name="connsiteY3535" fmla="*/ 2378465 h 6860376"/>
              <a:gd name="connsiteX3536" fmla="*/ 7886396 w 10502838"/>
              <a:gd name="connsiteY3536" fmla="*/ 2454400 h 6860376"/>
              <a:gd name="connsiteX3537" fmla="*/ 7840357 w 10502838"/>
              <a:gd name="connsiteY3537" fmla="*/ 2408361 h 6860376"/>
              <a:gd name="connsiteX3538" fmla="*/ 7916291 w 10502838"/>
              <a:gd name="connsiteY3538" fmla="*/ 2332426 h 6860376"/>
              <a:gd name="connsiteX3539" fmla="*/ 7840357 w 10502838"/>
              <a:gd name="connsiteY3539" fmla="*/ 2256492 h 6860376"/>
              <a:gd name="connsiteX3540" fmla="*/ 7283705 w 10502838"/>
              <a:gd name="connsiteY3540" fmla="*/ 2210453 h 6860376"/>
              <a:gd name="connsiteX3541" fmla="*/ 7359639 w 10502838"/>
              <a:gd name="connsiteY3541" fmla="*/ 2286389 h 6860376"/>
              <a:gd name="connsiteX3542" fmla="*/ 7435573 w 10502838"/>
              <a:gd name="connsiteY3542" fmla="*/ 2210453 h 6860376"/>
              <a:gd name="connsiteX3543" fmla="*/ 7481613 w 10502838"/>
              <a:gd name="connsiteY3543" fmla="*/ 2256492 h 6860376"/>
              <a:gd name="connsiteX3544" fmla="*/ 7405678 w 10502838"/>
              <a:gd name="connsiteY3544" fmla="*/ 2332426 h 6860376"/>
              <a:gd name="connsiteX3545" fmla="*/ 7481613 w 10502838"/>
              <a:gd name="connsiteY3545" fmla="*/ 2408361 h 6860376"/>
              <a:gd name="connsiteX3546" fmla="*/ 7435573 w 10502838"/>
              <a:gd name="connsiteY3546" fmla="*/ 2454400 h 6860376"/>
              <a:gd name="connsiteX3547" fmla="*/ 7359639 w 10502838"/>
              <a:gd name="connsiteY3547" fmla="*/ 2378465 h 6860376"/>
              <a:gd name="connsiteX3548" fmla="*/ 7283705 w 10502838"/>
              <a:gd name="connsiteY3548" fmla="*/ 2454400 h 6860376"/>
              <a:gd name="connsiteX3549" fmla="*/ 7237666 w 10502838"/>
              <a:gd name="connsiteY3549" fmla="*/ 2408361 h 6860376"/>
              <a:gd name="connsiteX3550" fmla="*/ 7313600 w 10502838"/>
              <a:gd name="connsiteY3550" fmla="*/ 2332426 h 6860376"/>
              <a:gd name="connsiteX3551" fmla="*/ 7237666 w 10502838"/>
              <a:gd name="connsiteY3551" fmla="*/ 2256492 h 6860376"/>
              <a:gd name="connsiteX3552" fmla="*/ 6681612 w 10502838"/>
              <a:gd name="connsiteY3552" fmla="*/ 2210453 h 6860376"/>
              <a:gd name="connsiteX3553" fmla="*/ 6757546 w 10502838"/>
              <a:gd name="connsiteY3553" fmla="*/ 2286389 h 6860376"/>
              <a:gd name="connsiteX3554" fmla="*/ 6833480 w 10502838"/>
              <a:gd name="connsiteY3554" fmla="*/ 2210453 h 6860376"/>
              <a:gd name="connsiteX3555" fmla="*/ 6879519 w 10502838"/>
              <a:gd name="connsiteY3555" fmla="*/ 2256492 h 6860376"/>
              <a:gd name="connsiteX3556" fmla="*/ 6803585 w 10502838"/>
              <a:gd name="connsiteY3556" fmla="*/ 2332426 h 6860376"/>
              <a:gd name="connsiteX3557" fmla="*/ 6879519 w 10502838"/>
              <a:gd name="connsiteY3557" fmla="*/ 2408361 h 6860376"/>
              <a:gd name="connsiteX3558" fmla="*/ 6833480 w 10502838"/>
              <a:gd name="connsiteY3558" fmla="*/ 2454400 h 6860376"/>
              <a:gd name="connsiteX3559" fmla="*/ 6757546 w 10502838"/>
              <a:gd name="connsiteY3559" fmla="*/ 2378465 h 6860376"/>
              <a:gd name="connsiteX3560" fmla="*/ 6681612 w 10502838"/>
              <a:gd name="connsiteY3560" fmla="*/ 2454400 h 6860376"/>
              <a:gd name="connsiteX3561" fmla="*/ 6635573 w 10502838"/>
              <a:gd name="connsiteY3561" fmla="*/ 2408361 h 6860376"/>
              <a:gd name="connsiteX3562" fmla="*/ 6711507 w 10502838"/>
              <a:gd name="connsiteY3562" fmla="*/ 2332426 h 6860376"/>
              <a:gd name="connsiteX3563" fmla="*/ 6635573 w 10502838"/>
              <a:gd name="connsiteY3563" fmla="*/ 2256492 h 6860376"/>
              <a:gd name="connsiteX3564" fmla="*/ 6078921 w 10502838"/>
              <a:gd name="connsiteY3564" fmla="*/ 2210453 h 6860376"/>
              <a:gd name="connsiteX3565" fmla="*/ 6154855 w 10502838"/>
              <a:gd name="connsiteY3565" fmla="*/ 2286389 h 6860376"/>
              <a:gd name="connsiteX3566" fmla="*/ 6230789 w 10502838"/>
              <a:gd name="connsiteY3566" fmla="*/ 2210453 h 6860376"/>
              <a:gd name="connsiteX3567" fmla="*/ 6276829 w 10502838"/>
              <a:gd name="connsiteY3567" fmla="*/ 2256492 h 6860376"/>
              <a:gd name="connsiteX3568" fmla="*/ 6200894 w 10502838"/>
              <a:gd name="connsiteY3568" fmla="*/ 2332426 h 6860376"/>
              <a:gd name="connsiteX3569" fmla="*/ 6276829 w 10502838"/>
              <a:gd name="connsiteY3569" fmla="*/ 2408361 h 6860376"/>
              <a:gd name="connsiteX3570" fmla="*/ 6230789 w 10502838"/>
              <a:gd name="connsiteY3570" fmla="*/ 2454400 h 6860376"/>
              <a:gd name="connsiteX3571" fmla="*/ 6154855 w 10502838"/>
              <a:gd name="connsiteY3571" fmla="*/ 2378465 h 6860376"/>
              <a:gd name="connsiteX3572" fmla="*/ 6078921 w 10502838"/>
              <a:gd name="connsiteY3572" fmla="*/ 2454400 h 6860376"/>
              <a:gd name="connsiteX3573" fmla="*/ 6032882 w 10502838"/>
              <a:gd name="connsiteY3573" fmla="*/ 2408361 h 6860376"/>
              <a:gd name="connsiteX3574" fmla="*/ 6108816 w 10502838"/>
              <a:gd name="connsiteY3574" fmla="*/ 2332426 h 6860376"/>
              <a:gd name="connsiteX3575" fmla="*/ 6032882 w 10502838"/>
              <a:gd name="connsiteY3575" fmla="*/ 2256492 h 6860376"/>
              <a:gd name="connsiteX3576" fmla="*/ 5476828 w 10502838"/>
              <a:gd name="connsiteY3576" fmla="*/ 2210453 h 6860376"/>
              <a:gd name="connsiteX3577" fmla="*/ 5552762 w 10502838"/>
              <a:gd name="connsiteY3577" fmla="*/ 2286389 h 6860376"/>
              <a:gd name="connsiteX3578" fmla="*/ 5628697 w 10502838"/>
              <a:gd name="connsiteY3578" fmla="*/ 2210453 h 6860376"/>
              <a:gd name="connsiteX3579" fmla="*/ 5674735 w 10502838"/>
              <a:gd name="connsiteY3579" fmla="*/ 2256492 h 6860376"/>
              <a:gd name="connsiteX3580" fmla="*/ 5598801 w 10502838"/>
              <a:gd name="connsiteY3580" fmla="*/ 2332426 h 6860376"/>
              <a:gd name="connsiteX3581" fmla="*/ 5674735 w 10502838"/>
              <a:gd name="connsiteY3581" fmla="*/ 2408361 h 6860376"/>
              <a:gd name="connsiteX3582" fmla="*/ 5628099 w 10502838"/>
              <a:gd name="connsiteY3582" fmla="*/ 2454400 h 6860376"/>
              <a:gd name="connsiteX3583" fmla="*/ 5552164 w 10502838"/>
              <a:gd name="connsiteY3583" fmla="*/ 2378465 h 6860376"/>
              <a:gd name="connsiteX3584" fmla="*/ 5476828 w 10502838"/>
              <a:gd name="connsiteY3584" fmla="*/ 2454400 h 6860376"/>
              <a:gd name="connsiteX3585" fmla="*/ 5430789 w 10502838"/>
              <a:gd name="connsiteY3585" fmla="*/ 2408361 h 6860376"/>
              <a:gd name="connsiteX3586" fmla="*/ 5506723 w 10502838"/>
              <a:gd name="connsiteY3586" fmla="*/ 2332426 h 6860376"/>
              <a:gd name="connsiteX3587" fmla="*/ 5430789 w 10502838"/>
              <a:gd name="connsiteY3587" fmla="*/ 2256492 h 6860376"/>
              <a:gd name="connsiteX3588" fmla="*/ 4874137 w 10502838"/>
              <a:gd name="connsiteY3588" fmla="*/ 2210453 h 6860376"/>
              <a:gd name="connsiteX3589" fmla="*/ 4950071 w 10502838"/>
              <a:gd name="connsiteY3589" fmla="*/ 2286389 h 6860376"/>
              <a:gd name="connsiteX3590" fmla="*/ 5026005 w 10502838"/>
              <a:gd name="connsiteY3590" fmla="*/ 2210453 h 6860376"/>
              <a:gd name="connsiteX3591" fmla="*/ 5072044 w 10502838"/>
              <a:gd name="connsiteY3591" fmla="*/ 2256492 h 6860376"/>
              <a:gd name="connsiteX3592" fmla="*/ 4996110 w 10502838"/>
              <a:gd name="connsiteY3592" fmla="*/ 2332426 h 6860376"/>
              <a:gd name="connsiteX3593" fmla="*/ 5072044 w 10502838"/>
              <a:gd name="connsiteY3593" fmla="*/ 2408361 h 6860376"/>
              <a:gd name="connsiteX3594" fmla="*/ 5026005 w 10502838"/>
              <a:gd name="connsiteY3594" fmla="*/ 2454400 h 6860376"/>
              <a:gd name="connsiteX3595" fmla="*/ 4950071 w 10502838"/>
              <a:gd name="connsiteY3595" fmla="*/ 2378465 h 6860376"/>
              <a:gd name="connsiteX3596" fmla="*/ 4874137 w 10502838"/>
              <a:gd name="connsiteY3596" fmla="*/ 2454400 h 6860376"/>
              <a:gd name="connsiteX3597" fmla="*/ 4828098 w 10502838"/>
              <a:gd name="connsiteY3597" fmla="*/ 2408361 h 6860376"/>
              <a:gd name="connsiteX3598" fmla="*/ 4904032 w 10502838"/>
              <a:gd name="connsiteY3598" fmla="*/ 2332426 h 6860376"/>
              <a:gd name="connsiteX3599" fmla="*/ 4828098 w 10502838"/>
              <a:gd name="connsiteY3599" fmla="*/ 2256492 h 6860376"/>
              <a:gd name="connsiteX3600" fmla="*/ 4272044 w 10502838"/>
              <a:gd name="connsiteY3600" fmla="*/ 2210453 h 6860376"/>
              <a:gd name="connsiteX3601" fmla="*/ 4347978 w 10502838"/>
              <a:gd name="connsiteY3601" fmla="*/ 2286389 h 6860376"/>
              <a:gd name="connsiteX3602" fmla="*/ 4423913 w 10502838"/>
              <a:gd name="connsiteY3602" fmla="*/ 2210453 h 6860376"/>
              <a:gd name="connsiteX3603" fmla="*/ 4469951 w 10502838"/>
              <a:gd name="connsiteY3603" fmla="*/ 2256492 h 6860376"/>
              <a:gd name="connsiteX3604" fmla="*/ 4394017 w 10502838"/>
              <a:gd name="connsiteY3604" fmla="*/ 2332426 h 6860376"/>
              <a:gd name="connsiteX3605" fmla="*/ 4469951 w 10502838"/>
              <a:gd name="connsiteY3605" fmla="*/ 2408361 h 6860376"/>
              <a:gd name="connsiteX3606" fmla="*/ 4423913 w 10502838"/>
              <a:gd name="connsiteY3606" fmla="*/ 2454400 h 6860376"/>
              <a:gd name="connsiteX3607" fmla="*/ 4347978 w 10502838"/>
              <a:gd name="connsiteY3607" fmla="*/ 2378465 h 6860376"/>
              <a:gd name="connsiteX3608" fmla="*/ 4272044 w 10502838"/>
              <a:gd name="connsiteY3608" fmla="*/ 2454400 h 6860376"/>
              <a:gd name="connsiteX3609" fmla="*/ 4226005 w 10502838"/>
              <a:gd name="connsiteY3609" fmla="*/ 2408361 h 6860376"/>
              <a:gd name="connsiteX3610" fmla="*/ 4301939 w 10502838"/>
              <a:gd name="connsiteY3610" fmla="*/ 2332426 h 6860376"/>
              <a:gd name="connsiteX3611" fmla="*/ 4226005 w 10502838"/>
              <a:gd name="connsiteY3611" fmla="*/ 2256492 h 6860376"/>
              <a:gd name="connsiteX3612" fmla="*/ 3668756 w 10502838"/>
              <a:gd name="connsiteY3612" fmla="*/ 2210453 h 6860376"/>
              <a:gd name="connsiteX3613" fmla="*/ 3744690 w 10502838"/>
              <a:gd name="connsiteY3613" fmla="*/ 2286389 h 6860376"/>
              <a:gd name="connsiteX3614" fmla="*/ 3820624 w 10502838"/>
              <a:gd name="connsiteY3614" fmla="*/ 2210453 h 6860376"/>
              <a:gd name="connsiteX3615" fmla="*/ 3866663 w 10502838"/>
              <a:gd name="connsiteY3615" fmla="*/ 2256492 h 6860376"/>
              <a:gd name="connsiteX3616" fmla="*/ 3790729 w 10502838"/>
              <a:gd name="connsiteY3616" fmla="*/ 2332426 h 6860376"/>
              <a:gd name="connsiteX3617" fmla="*/ 3866663 w 10502838"/>
              <a:gd name="connsiteY3617" fmla="*/ 2408361 h 6860376"/>
              <a:gd name="connsiteX3618" fmla="*/ 3820624 w 10502838"/>
              <a:gd name="connsiteY3618" fmla="*/ 2454400 h 6860376"/>
              <a:gd name="connsiteX3619" fmla="*/ 3744690 w 10502838"/>
              <a:gd name="connsiteY3619" fmla="*/ 2378465 h 6860376"/>
              <a:gd name="connsiteX3620" fmla="*/ 3668756 w 10502838"/>
              <a:gd name="connsiteY3620" fmla="*/ 2454400 h 6860376"/>
              <a:gd name="connsiteX3621" fmla="*/ 3622717 w 10502838"/>
              <a:gd name="connsiteY3621" fmla="*/ 2408361 h 6860376"/>
              <a:gd name="connsiteX3622" fmla="*/ 3698651 w 10502838"/>
              <a:gd name="connsiteY3622" fmla="*/ 2332426 h 6860376"/>
              <a:gd name="connsiteX3623" fmla="*/ 3622717 w 10502838"/>
              <a:gd name="connsiteY3623" fmla="*/ 2256492 h 6860376"/>
              <a:gd name="connsiteX3624" fmla="*/ 3067299 w 10502838"/>
              <a:gd name="connsiteY3624" fmla="*/ 2210453 h 6860376"/>
              <a:gd name="connsiteX3625" fmla="*/ 3143233 w 10502838"/>
              <a:gd name="connsiteY3625" fmla="*/ 2286389 h 6860376"/>
              <a:gd name="connsiteX3626" fmla="*/ 3219171 w 10502838"/>
              <a:gd name="connsiteY3626" fmla="*/ 2210453 h 6860376"/>
              <a:gd name="connsiteX3627" fmla="*/ 3265209 w 10502838"/>
              <a:gd name="connsiteY3627" fmla="*/ 2256492 h 6860376"/>
              <a:gd name="connsiteX3628" fmla="*/ 3189275 w 10502838"/>
              <a:gd name="connsiteY3628" fmla="*/ 2332426 h 6860376"/>
              <a:gd name="connsiteX3629" fmla="*/ 3265209 w 10502838"/>
              <a:gd name="connsiteY3629" fmla="*/ 2408361 h 6860376"/>
              <a:gd name="connsiteX3630" fmla="*/ 3218573 w 10502838"/>
              <a:gd name="connsiteY3630" fmla="*/ 2454400 h 6860376"/>
              <a:gd name="connsiteX3631" fmla="*/ 3142637 w 10502838"/>
              <a:gd name="connsiteY3631" fmla="*/ 2378465 h 6860376"/>
              <a:gd name="connsiteX3632" fmla="*/ 3067299 w 10502838"/>
              <a:gd name="connsiteY3632" fmla="*/ 2454400 h 6860376"/>
              <a:gd name="connsiteX3633" fmla="*/ 3021260 w 10502838"/>
              <a:gd name="connsiteY3633" fmla="*/ 2408361 h 6860376"/>
              <a:gd name="connsiteX3634" fmla="*/ 3097194 w 10502838"/>
              <a:gd name="connsiteY3634" fmla="*/ 2332426 h 6860376"/>
              <a:gd name="connsiteX3635" fmla="*/ 3021260 w 10502838"/>
              <a:gd name="connsiteY3635" fmla="*/ 2256492 h 6860376"/>
              <a:gd name="connsiteX3636" fmla="*/ 2464603 w 10502838"/>
              <a:gd name="connsiteY3636" fmla="*/ 2210453 h 6860376"/>
              <a:gd name="connsiteX3637" fmla="*/ 2540539 w 10502838"/>
              <a:gd name="connsiteY3637" fmla="*/ 2286389 h 6860376"/>
              <a:gd name="connsiteX3638" fmla="*/ 2616473 w 10502838"/>
              <a:gd name="connsiteY3638" fmla="*/ 2210453 h 6860376"/>
              <a:gd name="connsiteX3639" fmla="*/ 2662513 w 10502838"/>
              <a:gd name="connsiteY3639" fmla="*/ 2256492 h 6860376"/>
              <a:gd name="connsiteX3640" fmla="*/ 2586578 w 10502838"/>
              <a:gd name="connsiteY3640" fmla="*/ 2332426 h 6860376"/>
              <a:gd name="connsiteX3641" fmla="*/ 2662513 w 10502838"/>
              <a:gd name="connsiteY3641" fmla="*/ 2408361 h 6860376"/>
              <a:gd name="connsiteX3642" fmla="*/ 2616473 w 10502838"/>
              <a:gd name="connsiteY3642" fmla="*/ 2454400 h 6860376"/>
              <a:gd name="connsiteX3643" fmla="*/ 2540539 w 10502838"/>
              <a:gd name="connsiteY3643" fmla="*/ 2378465 h 6860376"/>
              <a:gd name="connsiteX3644" fmla="*/ 2464603 w 10502838"/>
              <a:gd name="connsiteY3644" fmla="*/ 2454400 h 6860376"/>
              <a:gd name="connsiteX3645" fmla="*/ 2418563 w 10502838"/>
              <a:gd name="connsiteY3645" fmla="*/ 2408361 h 6860376"/>
              <a:gd name="connsiteX3646" fmla="*/ 2494498 w 10502838"/>
              <a:gd name="connsiteY3646" fmla="*/ 2332426 h 6860376"/>
              <a:gd name="connsiteX3647" fmla="*/ 2418563 w 10502838"/>
              <a:gd name="connsiteY3647" fmla="*/ 2256492 h 6860376"/>
              <a:gd name="connsiteX3648" fmla="*/ 1861907 w 10502838"/>
              <a:gd name="connsiteY3648" fmla="*/ 2210453 h 6860376"/>
              <a:gd name="connsiteX3649" fmla="*/ 1937842 w 10502838"/>
              <a:gd name="connsiteY3649" fmla="*/ 2286389 h 6860376"/>
              <a:gd name="connsiteX3650" fmla="*/ 2013776 w 10502838"/>
              <a:gd name="connsiteY3650" fmla="*/ 2210453 h 6860376"/>
              <a:gd name="connsiteX3651" fmla="*/ 2059815 w 10502838"/>
              <a:gd name="connsiteY3651" fmla="*/ 2256492 h 6860376"/>
              <a:gd name="connsiteX3652" fmla="*/ 1983881 w 10502838"/>
              <a:gd name="connsiteY3652" fmla="*/ 2332426 h 6860376"/>
              <a:gd name="connsiteX3653" fmla="*/ 2059815 w 10502838"/>
              <a:gd name="connsiteY3653" fmla="*/ 2408361 h 6860376"/>
              <a:gd name="connsiteX3654" fmla="*/ 2013776 w 10502838"/>
              <a:gd name="connsiteY3654" fmla="*/ 2454400 h 6860376"/>
              <a:gd name="connsiteX3655" fmla="*/ 1937842 w 10502838"/>
              <a:gd name="connsiteY3655" fmla="*/ 2378465 h 6860376"/>
              <a:gd name="connsiteX3656" fmla="*/ 1861907 w 10502838"/>
              <a:gd name="connsiteY3656" fmla="*/ 2454400 h 6860376"/>
              <a:gd name="connsiteX3657" fmla="*/ 1815866 w 10502838"/>
              <a:gd name="connsiteY3657" fmla="*/ 2408361 h 6860376"/>
              <a:gd name="connsiteX3658" fmla="*/ 1891803 w 10502838"/>
              <a:gd name="connsiteY3658" fmla="*/ 2332426 h 6860376"/>
              <a:gd name="connsiteX3659" fmla="*/ 1815866 w 10502838"/>
              <a:gd name="connsiteY3659" fmla="*/ 2256492 h 6860376"/>
              <a:gd name="connsiteX3660" fmla="*/ 657121 w 10502838"/>
              <a:gd name="connsiteY3660" fmla="*/ 2210453 h 6860376"/>
              <a:gd name="connsiteX3661" fmla="*/ 733055 w 10502838"/>
              <a:gd name="connsiteY3661" fmla="*/ 2286389 h 6860376"/>
              <a:gd name="connsiteX3662" fmla="*/ 808989 w 10502838"/>
              <a:gd name="connsiteY3662" fmla="*/ 2210453 h 6860376"/>
              <a:gd name="connsiteX3663" fmla="*/ 855028 w 10502838"/>
              <a:gd name="connsiteY3663" fmla="*/ 2256492 h 6860376"/>
              <a:gd name="connsiteX3664" fmla="*/ 779095 w 10502838"/>
              <a:gd name="connsiteY3664" fmla="*/ 2332426 h 6860376"/>
              <a:gd name="connsiteX3665" fmla="*/ 855028 w 10502838"/>
              <a:gd name="connsiteY3665" fmla="*/ 2408361 h 6860376"/>
              <a:gd name="connsiteX3666" fmla="*/ 808989 w 10502838"/>
              <a:gd name="connsiteY3666" fmla="*/ 2454400 h 6860376"/>
              <a:gd name="connsiteX3667" fmla="*/ 733055 w 10502838"/>
              <a:gd name="connsiteY3667" fmla="*/ 2378465 h 6860376"/>
              <a:gd name="connsiteX3668" fmla="*/ 657121 w 10502838"/>
              <a:gd name="connsiteY3668" fmla="*/ 2454400 h 6860376"/>
              <a:gd name="connsiteX3669" fmla="*/ 611082 w 10502838"/>
              <a:gd name="connsiteY3669" fmla="*/ 2408361 h 6860376"/>
              <a:gd name="connsiteX3670" fmla="*/ 687016 w 10502838"/>
              <a:gd name="connsiteY3670" fmla="*/ 2332426 h 6860376"/>
              <a:gd name="connsiteX3671" fmla="*/ 611082 w 10502838"/>
              <a:gd name="connsiteY3671" fmla="*/ 2256492 h 6860376"/>
              <a:gd name="connsiteX3672" fmla="*/ 10348579 w 10502838"/>
              <a:gd name="connsiteY3672" fmla="*/ 1762030 h 6860376"/>
              <a:gd name="connsiteX3673" fmla="*/ 10395813 w 10502838"/>
              <a:gd name="connsiteY3673" fmla="*/ 1762030 h 6860376"/>
              <a:gd name="connsiteX3674" fmla="*/ 10395813 w 10502838"/>
              <a:gd name="connsiteY3674" fmla="*/ 1869056 h 6860376"/>
              <a:gd name="connsiteX3675" fmla="*/ 10502838 w 10502838"/>
              <a:gd name="connsiteY3675" fmla="*/ 1869056 h 6860376"/>
              <a:gd name="connsiteX3676" fmla="*/ 10502838 w 10502838"/>
              <a:gd name="connsiteY3676" fmla="*/ 1916291 h 6860376"/>
              <a:gd name="connsiteX3677" fmla="*/ 10395813 w 10502838"/>
              <a:gd name="connsiteY3677" fmla="*/ 1916291 h 6860376"/>
              <a:gd name="connsiteX3678" fmla="*/ 10395813 w 10502838"/>
              <a:gd name="connsiteY3678" fmla="*/ 2023316 h 6860376"/>
              <a:gd name="connsiteX3679" fmla="*/ 10348579 w 10502838"/>
              <a:gd name="connsiteY3679" fmla="*/ 2023316 h 6860376"/>
              <a:gd name="connsiteX3680" fmla="*/ 10348579 w 10502838"/>
              <a:gd name="connsiteY3680" fmla="*/ 1916291 h 6860376"/>
              <a:gd name="connsiteX3681" fmla="*/ 10241553 w 10502838"/>
              <a:gd name="connsiteY3681" fmla="*/ 1916291 h 6860376"/>
              <a:gd name="connsiteX3682" fmla="*/ 10241553 w 10502838"/>
              <a:gd name="connsiteY3682" fmla="*/ 1869056 h 6860376"/>
              <a:gd name="connsiteX3683" fmla="*/ 10348579 w 10502838"/>
              <a:gd name="connsiteY3683" fmla="*/ 1869056 h 6860376"/>
              <a:gd name="connsiteX3684" fmla="*/ 9746486 w 10502838"/>
              <a:gd name="connsiteY3684" fmla="*/ 1762030 h 6860376"/>
              <a:gd name="connsiteX3685" fmla="*/ 9793123 w 10502838"/>
              <a:gd name="connsiteY3685" fmla="*/ 1762030 h 6860376"/>
              <a:gd name="connsiteX3686" fmla="*/ 9793123 w 10502838"/>
              <a:gd name="connsiteY3686" fmla="*/ 1869056 h 6860376"/>
              <a:gd name="connsiteX3687" fmla="*/ 9900148 w 10502838"/>
              <a:gd name="connsiteY3687" fmla="*/ 1869056 h 6860376"/>
              <a:gd name="connsiteX3688" fmla="*/ 9900148 w 10502838"/>
              <a:gd name="connsiteY3688" fmla="*/ 1916291 h 6860376"/>
              <a:gd name="connsiteX3689" fmla="*/ 9793123 w 10502838"/>
              <a:gd name="connsiteY3689" fmla="*/ 1916291 h 6860376"/>
              <a:gd name="connsiteX3690" fmla="*/ 9793123 w 10502838"/>
              <a:gd name="connsiteY3690" fmla="*/ 2023316 h 6860376"/>
              <a:gd name="connsiteX3691" fmla="*/ 9746486 w 10502838"/>
              <a:gd name="connsiteY3691" fmla="*/ 2023316 h 6860376"/>
              <a:gd name="connsiteX3692" fmla="*/ 9746486 w 10502838"/>
              <a:gd name="connsiteY3692" fmla="*/ 1916291 h 6860376"/>
              <a:gd name="connsiteX3693" fmla="*/ 9639460 w 10502838"/>
              <a:gd name="connsiteY3693" fmla="*/ 1916291 h 6860376"/>
              <a:gd name="connsiteX3694" fmla="*/ 9639460 w 10502838"/>
              <a:gd name="connsiteY3694" fmla="*/ 1869056 h 6860376"/>
              <a:gd name="connsiteX3695" fmla="*/ 9746486 w 10502838"/>
              <a:gd name="connsiteY3695" fmla="*/ 1869056 h 6860376"/>
              <a:gd name="connsiteX3696" fmla="*/ 9143796 w 10502838"/>
              <a:gd name="connsiteY3696" fmla="*/ 1762030 h 6860376"/>
              <a:gd name="connsiteX3697" fmla="*/ 9191030 w 10502838"/>
              <a:gd name="connsiteY3697" fmla="*/ 1762030 h 6860376"/>
              <a:gd name="connsiteX3698" fmla="*/ 9191030 w 10502838"/>
              <a:gd name="connsiteY3698" fmla="*/ 1869056 h 6860376"/>
              <a:gd name="connsiteX3699" fmla="*/ 9298055 w 10502838"/>
              <a:gd name="connsiteY3699" fmla="*/ 1869056 h 6860376"/>
              <a:gd name="connsiteX3700" fmla="*/ 9298055 w 10502838"/>
              <a:gd name="connsiteY3700" fmla="*/ 1916291 h 6860376"/>
              <a:gd name="connsiteX3701" fmla="*/ 9191030 w 10502838"/>
              <a:gd name="connsiteY3701" fmla="*/ 1916291 h 6860376"/>
              <a:gd name="connsiteX3702" fmla="*/ 9191030 w 10502838"/>
              <a:gd name="connsiteY3702" fmla="*/ 2023316 h 6860376"/>
              <a:gd name="connsiteX3703" fmla="*/ 9143796 w 10502838"/>
              <a:gd name="connsiteY3703" fmla="*/ 2023316 h 6860376"/>
              <a:gd name="connsiteX3704" fmla="*/ 9143796 w 10502838"/>
              <a:gd name="connsiteY3704" fmla="*/ 1916291 h 6860376"/>
              <a:gd name="connsiteX3705" fmla="*/ 9036770 w 10502838"/>
              <a:gd name="connsiteY3705" fmla="*/ 1916291 h 6860376"/>
              <a:gd name="connsiteX3706" fmla="*/ 9036770 w 10502838"/>
              <a:gd name="connsiteY3706" fmla="*/ 1869056 h 6860376"/>
              <a:gd name="connsiteX3707" fmla="*/ 9143796 w 10502838"/>
              <a:gd name="connsiteY3707" fmla="*/ 1869056 h 6860376"/>
              <a:gd name="connsiteX3708" fmla="*/ 8541105 w 10502838"/>
              <a:gd name="connsiteY3708" fmla="*/ 1762030 h 6860376"/>
              <a:gd name="connsiteX3709" fmla="*/ 8588339 w 10502838"/>
              <a:gd name="connsiteY3709" fmla="*/ 1762030 h 6860376"/>
              <a:gd name="connsiteX3710" fmla="*/ 8588339 w 10502838"/>
              <a:gd name="connsiteY3710" fmla="*/ 1869056 h 6860376"/>
              <a:gd name="connsiteX3711" fmla="*/ 8695365 w 10502838"/>
              <a:gd name="connsiteY3711" fmla="*/ 1869056 h 6860376"/>
              <a:gd name="connsiteX3712" fmla="*/ 8695365 w 10502838"/>
              <a:gd name="connsiteY3712" fmla="*/ 1916291 h 6860376"/>
              <a:gd name="connsiteX3713" fmla="*/ 8588339 w 10502838"/>
              <a:gd name="connsiteY3713" fmla="*/ 1916291 h 6860376"/>
              <a:gd name="connsiteX3714" fmla="*/ 8588339 w 10502838"/>
              <a:gd name="connsiteY3714" fmla="*/ 2023316 h 6860376"/>
              <a:gd name="connsiteX3715" fmla="*/ 8541105 w 10502838"/>
              <a:gd name="connsiteY3715" fmla="*/ 2023316 h 6860376"/>
              <a:gd name="connsiteX3716" fmla="*/ 8541105 w 10502838"/>
              <a:gd name="connsiteY3716" fmla="*/ 1916291 h 6860376"/>
              <a:gd name="connsiteX3717" fmla="*/ 8434079 w 10502838"/>
              <a:gd name="connsiteY3717" fmla="*/ 1916291 h 6860376"/>
              <a:gd name="connsiteX3718" fmla="*/ 8434079 w 10502838"/>
              <a:gd name="connsiteY3718" fmla="*/ 1869056 h 6860376"/>
              <a:gd name="connsiteX3719" fmla="*/ 8541105 w 10502838"/>
              <a:gd name="connsiteY3719" fmla="*/ 1869056 h 6860376"/>
              <a:gd name="connsiteX3720" fmla="*/ 7939012 w 10502838"/>
              <a:gd name="connsiteY3720" fmla="*/ 1762030 h 6860376"/>
              <a:gd name="connsiteX3721" fmla="*/ 7985648 w 10502838"/>
              <a:gd name="connsiteY3721" fmla="*/ 1762030 h 6860376"/>
              <a:gd name="connsiteX3722" fmla="*/ 7985648 w 10502838"/>
              <a:gd name="connsiteY3722" fmla="*/ 1869056 h 6860376"/>
              <a:gd name="connsiteX3723" fmla="*/ 8092674 w 10502838"/>
              <a:gd name="connsiteY3723" fmla="*/ 1869056 h 6860376"/>
              <a:gd name="connsiteX3724" fmla="*/ 8092674 w 10502838"/>
              <a:gd name="connsiteY3724" fmla="*/ 1916291 h 6860376"/>
              <a:gd name="connsiteX3725" fmla="*/ 7985648 w 10502838"/>
              <a:gd name="connsiteY3725" fmla="*/ 1916291 h 6860376"/>
              <a:gd name="connsiteX3726" fmla="*/ 7985648 w 10502838"/>
              <a:gd name="connsiteY3726" fmla="*/ 2023316 h 6860376"/>
              <a:gd name="connsiteX3727" fmla="*/ 7939012 w 10502838"/>
              <a:gd name="connsiteY3727" fmla="*/ 2023316 h 6860376"/>
              <a:gd name="connsiteX3728" fmla="*/ 7939012 w 10502838"/>
              <a:gd name="connsiteY3728" fmla="*/ 1916291 h 6860376"/>
              <a:gd name="connsiteX3729" fmla="*/ 7831986 w 10502838"/>
              <a:gd name="connsiteY3729" fmla="*/ 1916291 h 6860376"/>
              <a:gd name="connsiteX3730" fmla="*/ 7831986 w 10502838"/>
              <a:gd name="connsiteY3730" fmla="*/ 1869056 h 6860376"/>
              <a:gd name="connsiteX3731" fmla="*/ 7939012 w 10502838"/>
              <a:gd name="connsiteY3731" fmla="*/ 1869056 h 6860376"/>
              <a:gd name="connsiteX3732" fmla="*/ 7336321 w 10502838"/>
              <a:gd name="connsiteY3732" fmla="*/ 1762030 h 6860376"/>
              <a:gd name="connsiteX3733" fmla="*/ 7383555 w 10502838"/>
              <a:gd name="connsiteY3733" fmla="*/ 1762030 h 6860376"/>
              <a:gd name="connsiteX3734" fmla="*/ 7383555 w 10502838"/>
              <a:gd name="connsiteY3734" fmla="*/ 1869056 h 6860376"/>
              <a:gd name="connsiteX3735" fmla="*/ 7490581 w 10502838"/>
              <a:gd name="connsiteY3735" fmla="*/ 1869056 h 6860376"/>
              <a:gd name="connsiteX3736" fmla="*/ 7490581 w 10502838"/>
              <a:gd name="connsiteY3736" fmla="*/ 1916291 h 6860376"/>
              <a:gd name="connsiteX3737" fmla="*/ 7383555 w 10502838"/>
              <a:gd name="connsiteY3737" fmla="*/ 1916291 h 6860376"/>
              <a:gd name="connsiteX3738" fmla="*/ 7383555 w 10502838"/>
              <a:gd name="connsiteY3738" fmla="*/ 2023316 h 6860376"/>
              <a:gd name="connsiteX3739" fmla="*/ 7336321 w 10502838"/>
              <a:gd name="connsiteY3739" fmla="*/ 2023316 h 6860376"/>
              <a:gd name="connsiteX3740" fmla="*/ 7336321 w 10502838"/>
              <a:gd name="connsiteY3740" fmla="*/ 1916291 h 6860376"/>
              <a:gd name="connsiteX3741" fmla="*/ 7229295 w 10502838"/>
              <a:gd name="connsiteY3741" fmla="*/ 1916291 h 6860376"/>
              <a:gd name="connsiteX3742" fmla="*/ 7229295 w 10502838"/>
              <a:gd name="connsiteY3742" fmla="*/ 1869056 h 6860376"/>
              <a:gd name="connsiteX3743" fmla="*/ 7336321 w 10502838"/>
              <a:gd name="connsiteY3743" fmla="*/ 1869056 h 6860376"/>
              <a:gd name="connsiteX3744" fmla="*/ 6734228 w 10502838"/>
              <a:gd name="connsiteY3744" fmla="*/ 1762030 h 6860376"/>
              <a:gd name="connsiteX3745" fmla="*/ 6780864 w 10502838"/>
              <a:gd name="connsiteY3745" fmla="*/ 1762030 h 6860376"/>
              <a:gd name="connsiteX3746" fmla="*/ 6780864 w 10502838"/>
              <a:gd name="connsiteY3746" fmla="*/ 1869056 h 6860376"/>
              <a:gd name="connsiteX3747" fmla="*/ 6887890 w 10502838"/>
              <a:gd name="connsiteY3747" fmla="*/ 1869056 h 6860376"/>
              <a:gd name="connsiteX3748" fmla="*/ 6887890 w 10502838"/>
              <a:gd name="connsiteY3748" fmla="*/ 1916291 h 6860376"/>
              <a:gd name="connsiteX3749" fmla="*/ 6780864 w 10502838"/>
              <a:gd name="connsiteY3749" fmla="*/ 1916291 h 6860376"/>
              <a:gd name="connsiteX3750" fmla="*/ 6780864 w 10502838"/>
              <a:gd name="connsiteY3750" fmla="*/ 2023316 h 6860376"/>
              <a:gd name="connsiteX3751" fmla="*/ 6734228 w 10502838"/>
              <a:gd name="connsiteY3751" fmla="*/ 2023316 h 6860376"/>
              <a:gd name="connsiteX3752" fmla="*/ 6734228 w 10502838"/>
              <a:gd name="connsiteY3752" fmla="*/ 1916291 h 6860376"/>
              <a:gd name="connsiteX3753" fmla="*/ 6627202 w 10502838"/>
              <a:gd name="connsiteY3753" fmla="*/ 1916291 h 6860376"/>
              <a:gd name="connsiteX3754" fmla="*/ 6627202 w 10502838"/>
              <a:gd name="connsiteY3754" fmla="*/ 1869056 h 6860376"/>
              <a:gd name="connsiteX3755" fmla="*/ 6734228 w 10502838"/>
              <a:gd name="connsiteY3755" fmla="*/ 1869056 h 6860376"/>
              <a:gd name="connsiteX3756" fmla="*/ 6131537 w 10502838"/>
              <a:gd name="connsiteY3756" fmla="*/ 1762030 h 6860376"/>
              <a:gd name="connsiteX3757" fmla="*/ 6178771 w 10502838"/>
              <a:gd name="connsiteY3757" fmla="*/ 1762030 h 6860376"/>
              <a:gd name="connsiteX3758" fmla="*/ 6178771 w 10502838"/>
              <a:gd name="connsiteY3758" fmla="*/ 1869056 h 6860376"/>
              <a:gd name="connsiteX3759" fmla="*/ 6285797 w 10502838"/>
              <a:gd name="connsiteY3759" fmla="*/ 1869056 h 6860376"/>
              <a:gd name="connsiteX3760" fmla="*/ 6285797 w 10502838"/>
              <a:gd name="connsiteY3760" fmla="*/ 1916291 h 6860376"/>
              <a:gd name="connsiteX3761" fmla="*/ 6178771 w 10502838"/>
              <a:gd name="connsiteY3761" fmla="*/ 1916291 h 6860376"/>
              <a:gd name="connsiteX3762" fmla="*/ 6178771 w 10502838"/>
              <a:gd name="connsiteY3762" fmla="*/ 2023316 h 6860376"/>
              <a:gd name="connsiteX3763" fmla="*/ 6131537 w 10502838"/>
              <a:gd name="connsiteY3763" fmla="*/ 2023316 h 6860376"/>
              <a:gd name="connsiteX3764" fmla="*/ 6131537 w 10502838"/>
              <a:gd name="connsiteY3764" fmla="*/ 1916291 h 6860376"/>
              <a:gd name="connsiteX3765" fmla="*/ 6024511 w 10502838"/>
              <a:gd name="connsiteY3765" fmla="*/ 1916291 h 6860376"/>
              <a:gd name="connsiteX3766" fmla="*/ 6024511 w 10502838"/>
              <a:gd name="connsiteY3766" fmla="*/ 1869056 h 6860376"/>
              <a:gd name="connsiteX3767" fmla="*/ 6131537 w 10502838"/>
              <a:gd name="connsiteY3767" fmla="*/ 1869056 h 6860376"/>
              <a:gd name="connsiteX3768" fmla="*/ 5528846 w 10502838"/>
              <a:gd name="connsiteY3768" fmla="*/ 1762030 h 6860376"/>
              <a:gd name="connsiteX3769" fmla="*/ 5576080 w 10502838"/>
              <a:gd name="connsiteY3769" fmla="*/ 1762030 h 6860376"/>
              <a:gd name="connsiteX3770" fmla="*/ 5576080 w 10502838"/>
              <a:gd name="connsiteY3770" fmla="*/ 1869056 h 6860376"/>
              <a:gd name="connsiteX3771" fmla="*/ 5683106 w 10502838"/>
              <a:gd name="connsiteY3771" fmla="*/ 1869056 h 6860376"/>
              <a:gd name="connsiteX3772" fmla="*/ 5683106 w 10502838"/>
              <a:gd name="connsiteY3772" fmla="*/ 1916291 h 6860376"/>
              <a:gd name="connsiteX3773" fmla="*/ 5576080 w 10502838"/>
              <a:gd name="connsiteY3773" fmla="*/ 1916291 h 6860376"/>
              <a:gd name="connsiteX3774" fmla="*/ 5576080 w 10502838"/>
              <a:gd name="connsiteY3774" fmla="*/ 2023316 h 6860376"/>
              <a:gd name="connsiteX3775" fmla="*/ 5528846 w 10502838"/>
              <a:gd name="connsiteY3775" fmla="*/ 2023316 h 6860376"/>
              <a:gd name="connsiteX3776" fmla="*/ 5528846 w 10502838"/>
              <a:gd name="connsiteY3776" fmla="*/ 1916291 h 6860376"/>
              <a:gd name="connsiteX3777" fmla="*/ 5421820 w 10502838"/>
              <a:gd name="connsiteY3777" fmla="*/ 1916291 h 6860376"/>
              <a:gd name="connsiteX3778" fmla="*/ 5421820 w 10502838"/>
              <a:gd name="connsiteY3778" fmla="*/ 1869056 h 6860376"/>
              <a:gd name="connsiteX3779" fmla="*/ 5528846 w 10502838"/>
              <a:gd name="connsiteY3779" fmla="*/ 1869056 h 6860376"/>
              <a:gd name="connsiteX3780" fmla="*/ 4926753 w 10502838"/>
              <a:gd name="connsiteY3780" fmla="*/ 1762030 h 6860376"/>
              <a:gd name="connsiteX3781" fmla="*/ 4973389 w 10502838"/>
              <a:gd name="connsiteY3781" fmla="*/ 1762030 h 6860376"/>
              <a:gd name="connsiteX3782" fmla="*/ 4973389 w 10502838"/>
              <a:gd name="connsiteY3782" fmla="*/ 1869056 h 6860376"/>
              <a:gd name="connsiteX3783" fmla="*/ 5080415 w 10502838"/>
              <a:gd name="connsiteY3783" fmla="*/ 1869056 h 6860376"/>
              <a:gd name="connsiteX3784" fmla="*/ 5080415 w 10502838"/>
              <a:gd name="connsiteY3784" fmla="*/ 1916291 h 6860376"/>
              <a:gd name="connsiteX3785" fmla="*/ 4973389 w 10502838"/>
              <a:gd name="connsiteY3785" fmla="*/ 1916291 h 6860376"/>
              <a:gd name="connsiteX3786" fmla="*/ 4973389 w 10502838"/>
              <a:gd name="connsiteY3786" fmla="*/ 2023316 h 6860376"/>
              <a:gd name="connsiteX3787" fmla="*/ 4926753 w 10502838"/>
              <a:gd name="connsiteY3787" fmla="*/ 2023316 h 6860376"/>
              <a:gd name="connsiteX3788" fmla="*/ 4926753 w 10502838"/>
              <a:gd name="connsiteY3788" fmla="*/ 1916291 h 6860376"/>
              <a:gd name="connsiteX3789" fmla="*/ 4819727 w 10502838"/>
              <a:gd name="connsiteY3789" fmla="*/ 1916291 h 6860376"/>
              <a:gd name="connsiteX3790" fmla="*/ 4819727 w 10502838"/>
              <a:gd name="connsiteY3790" fmla="*/ 1869056 h 6860376"/>
              <a:gd name="connsiteX3791" fmla="*/ 4926753 w 10502838"/>
              <a:gd name="connsiteY3791" fmla="*/ 1869056 h 6860376"/>
              <a:gd name="connsiteX3792" fmla="*/ 4324063 w 10502838"/>
              <a:gd name="connsiteY3792" fmla="*/ 1762030 h 6860376"/>
              <a:gd name="connsiteX3793" fmla="*/ 4371297 w 10502838"/>
              <a:gd name="connsiteY3793" fmla="*/ 1762030 h 6860376"/>
              <a:gd name="connsiteX3794" fmla="*/ 4371297 w 10502838"/>
              <a:gd name="connsiteY3794" fmla="*/ 1869056 h 6860376"/>
              <a:gd name="connsiteX3795" fmla="*/ 4478323 w 10502838"/>
              <a:gd name="connsiteY3795" fmla="*/ 1869056 h 6860376"/>
              <a:gd name="connsiteX3796" fmla="*/ 4478323 w 10502838"/>
              <a:gd name="connsiteY3796" fmla="*/ 1916291 h 6860376"/>
              <a:gd name="connsiteX3797" fmla="*/ 4371297 w 10502838"/>
              <a:gd name="connsiteY3797" fmla="*/ 1916291 h 6860376"/>
              <a:gd name="connsiteX3798" fmla="*/ 4371297 w 10502838"/>
              <a:gd name="connsiteY3798" fmla="*/ 2023316 h 6860376"/>
              <a:gd name="connsiteX3799" fmla="*/ 4324063 w 10502838"/>
              <a:gd name="connsiteY3799" fmla="*/ 2023316 h 6860376"/>
              <a:gd name="connsiteX3800" fmla="*/ 4324063 w 10502838"/>
              <a:gd name="connsiteY3800" fmla="*/ 1916291 h 6860376"/>
              <a:gd name="connsiteX3801" fmla="*/ 4217037 w 10502838"/>
              <a:gd name="connsiteY3801" fmla="*/ 1916291 h 6860376"/>
              <a:gd name="connsiteX3802" fmla="*/ 4217037 w 10502838"/>
              <a:gd name="connsiteY3802" fmla="*/ 1869056 h 6860376"/>
              <a:gd name="connsiteX3803" fmla="*/ 4324063 w 10502838"/>
              <a:gd name="connsiteY3803" fmla="*/ 1869056 h 6860376"/>
              <a:gd name="connsiteX3804" fmla="*/ 3721970 w 10502838"/>
              <a:gd name="connsiteY3804" fmla="*/ 1762030 h 6860376"/>
              <a:gd name="connsiteX3805" fmla="*/ 3768606 w 10502838"/>
              <a:gd name="connsiteY3805" fmla="*/ 1762030 h 6860376"/>
              <a:gd name="connsiteX3806" fmla="*/ 3768606 w 10502838"/>
              <a:gd name="connsiteY3806" fmla="*/ 1869056 h 6860376"/>
              <a:gd name="connsiteX3807" fmla="*/ 3875632 w 10502838"/>
              <a:gd name="connsiteY3807" fmla="*/ 1869056 h 6860376"/>
              <a:gd name="connsiteX3808" fmla="*/ 3875632 w 10502838"/>
              <a:gd name="connsiteY3808" fmla="*/ 1916291 h 6860376"/>
              <a:gd name="connsiteX3809" fmla="*/ 3768606 w 10502838"/>
              <a:gd name="connsiteY3809" fmla="*/ 1916291 h 6860376"/>
              <a:gd name="connsiteX3810" fmla="*/ 3768606 w 10502838"/>
              <a:gd name="connsiteY3810" fmla="*/ 2023316 h 6860376"/>
              <a:gd name="connsiteX3811" fmla="*/ 3721970 w 10502838"/>
              <a:gd name="connsiteY3811" fmla="*/ 2023316 h 6860376"/>
              <a:gd name="connsiteX3812" fmla="*/ 3721970 w 10502838"/>
              <a:gd name="connsiteY3812" fmla="*/ 1916291 h 6860376"/>
              <a:gd name="connsiteX3813" fmla="*/ 3614944 w 10502838"/>
              <a:gd name="connsiteY3813" fmla="*/ 1916291 h 6860376"/>
              <a:gd name="connsiteX3814" fmla="*/ 3614944 w 10502838"/>
              <a:gd name="connsiteY3814" fmla="*/ 1869056 h 6860376"/>
              <a:gd name="connsiteX3815" fmla="*/ 3721970 w 10502838"/>
              <a:gd name="connsiteY3815" fmla="*/ 1869056 h 6860376"/>
              <a:gd name="connsiteX3816" fmla="*/ 3119325 w 10502838"/>
              <a:gd name="connsiteY3816" fmla="*/ 1762030 h 6860376"/>
              <a:gd name="connsiteX3817" fmla="*/ 3166560 w 10502838"/>
              <a:gd name="connsiteY3817" fmla="*/ 1762030 h 6860376"/>
              <a:gd name="connsiteX3818" fmla="*/ 3166560 w 10502838"/>
              <a:gd name="connsiteY3818" fmla="*/ 1869056 h 6860376"/>
              <a:gd name="connsiteX3819" fmla="*/ 3273586 w 10502838"/>
              <a:gd name="connsiteY3819" fmla="*/ 1869056 h 6860376"/>
              <a:gd name="connsiteX3820" fmla="*/ 3273586 w 10502838"/>
              <a:gd name="connsiteY3820" fmla="*/ 1916291 h 6860376"/>
              <a:gd name="connsiteX3821" fmla="*/ 3166560 w 10502838"/>
              <a:gd name="connsiteY3821" fmla="*/ 1916291 h 6860376"/>
              <a:gd name="connsiteX3822" fmla="*/ 3166560 w 10502838"/>
              <a:gd name="connsiteY3822" fmla="*/ 2023316 h 6860376"/>
              <a:gd name="connsiteX3823" fmla="*/ 3119325 w 10502838"/>
              <a:gd name="connsiteY3823" fmla="*/ 2023316 h 6860376"/>
              <a:gd name="connsiteX3824" fmla="*/ 3119325 w 10502838"/>
              <a:gd name="connsiteY3824" fmla="*/ 1916291 h 6860376"/>
              <a:gd name="connsiteX3825" fmla="*/ 3012297 w 10502838"/>
              <a:gd name="connsiteY3825" fmla="*/ 1916291 h 6860376"/>
              <a:gd name="connsiteX3826" fmla="*/ 3012297 w 10502838"/>
              <a:gd name="connsiteY3826" fmla="*/ 1869056 h 6860376"/>
              <a:gd name="connsiteX3827" fmla="*/ 3119325 w 10502838"/>
              <a:gd name="connsiteY3827" fmla="*/ 1869056 h 6860376"/>
              <a:gd name="connsiteX3828" fmla="*/ 2516626 w 10502838"/>
              <a:gd name="connsiteY3828" fmla="*/ 1762030 h 6860376"/>
              <a:gd name="connsiteX3829" fmla="*/ 2563862 w 10502838"/>
              <a:gd name="connsiteY3829" fmla="*/ 1762030 h 6860376"/>
              <a:gd name="connsiteX3830" fmla="*/ 2563862 w 10502838"/>
              <a:gd name="connsiteY3830" fmla="*/ 1869056 h 6860376"/>
              <a:gd name="connsiteX3831" fmla="*/ 2670889 w 10502838"/>
              <a:gd name="connsiteY3831" fmla="*/ 1869056 h 6860376"/>
              <a:gd name="connsiteX3832" fmla="*/ 2670889 w 10502838"/>
              <a:gd name="connsiteY3832" fmla="*/ 1916291 h 6860376"/>
              <a:gd name="connsiteX3833" fmla="*/ 2563862 w 10502838"/>
              <a:gd name="connsiteY3833" fmla="*/ 1916291 h 6860376"/>
              <a:gd name="connsiteX3834" fmla="*/ 2563862 w 10502838"/>
              <a:gd name="connsiteY3834" fmla="*/ 2023316 h 6860376"/>
              <a:gd name="connsiteX3835" fmla="*/ 2516626 w 10502838"/>
              <a:gd name="connsiteY3835" fmla="*/ 2023316 h 6860376"/>
              <a:gd name="connsiteX3836" fmla="*/ 2516626 w 10502838"/>
              <a:gd name="connsiteY3836" fmla="*/ 1916291 h 6860376"/>
              <a:gd name="connsiteX3837" fmla="*/ 2409599 w 10502838"/>
              <a:gd name="connsiteY3837" fmla="*/ 1916291 h 6860376"/>
              <a:gd name="connsiteX3838" fmla="*/ 2409599 w 10502838"/>
              <a:gd name="connsiteY3838" fmla="*/ 1869056 h 6860376"/>
              <a:gd name="connsiteX3839" fmla="*/ 2516626 w 10502838"/>
              <a:gd name="connsiteY3839" fmla="*/ 1869056 h 6860376"/>
              <a:gd name="connsiteX3840" fmla="*/ 1914528 w 10502838"/>
              <a:gd name="connsiteY3840" fmla="*/ 1762030 h 6860376"/>
              <a:gd name="connsiteX3841" fmla="*/ 1961164 w 10502838"/>
              <a:gd name="connsiteY3841" fmla="*/ 1762030 h 6860376"/>
              <a:gd name="connsiteX3842" fmla="*/ 1961164 w 10502838"/>
              <a:gd name="connsiteY3842" fmla="*/ 1869056 h 6860376"/>
              <a:gd name="connsiteX3843" fmla="*/ 2068191 w 10502838"/>
              <a:gd name="connsiteY3843" fmla="*/ 1869056 h 6860376"/>
              <a:gd name="connsiteX3844" fmla="*/ 2068191 w 10502838"/>
              <a:gd name="connsiteY3844" fmla="*/ 1916291 h 6860376"/>
              <a:gd name="connsiteX3845" fmla="*/ 1961164 w 10502838"/>
              <a:gd name="connsiteY3845" fmla="*/ 1916291 h 6860376"/>
              <a:gd name="connsiteX3846" fmla="*/ 1961164 w 10502838"/>
              <a:gd name="connsiteY3846" fmla="*/ 2023316 h 6860376"/>
              <a:gd name="connsiteX3847" fmla="*/ 1914528 w 10502838"/>
              <a:gd name="connsiteY3847" fmla="*/ 2023316 h 6860376"/>
              <a:gd name="connsiteX3848" fmla="*/ 1914528 w 10502838"/>
              <a:gd name="connsiteY3848" fmla="*/ 1916291 h 6860376"/>
              <a:gd name="connsiteX3849" fmla="*/ 1807500 w 10502838"/>
              <a:gd name="connsiteY3849" fmla="*/ 1916291 h 6860376"/>
              <a:gd name="connsiteX3850" fmla="*/ 1807500 w 10502838"/>
              <a:gd name="connsiteY3850" fmla="*/ 1869056 h 6860376"/>
              <a:gd name="connsiteX3851" fmla="*/ 1914528 w 10502838"/>
              <a:gd name="connsiteY3851" fmla="*/ 1869056 h 6860376"/>
              <a:gd name="connsiteX3852" fmla="*/ 1311829 w 10502838"/>
              <a:gd name="connsiteY3852" fmla="*/ 1762030 h 6860376"/>
              <a:gd name="connsiteX3853" fmla="*/ 1359064 w 10502838"/>
              <a:gd name="connsiteY3853" fmla="*/ 1762030 h 6860376"/>
              <a:gd name="connsiteX3854" fmla="*/ 1359064 w 10502838"/>
              <a:gd name="connsiteY3854" fmla="*/ 1869056 h 6860376"/>
              <a:gd name="connsiteX3855" fmla="*/ 1466092 w 10502838"/>
              <a:gd name="connsiteY3855" fmla="*/ 1869056 h 6860376"/>
              <a:gd name="connsiteX3856" fmla="*/ 1466092 w 10502838"/>
              <a:gd name="connsiteY3856" fmla="*/ 1916291 h 6860376"/>
              <a:gd name="connsiteX3857" fmla="*/ 1359064 w 10502838"/>
              <a:gd name="connsiteY3857" fmla="*/ 1916291 h 6860376"/>
              <a:gd name="connsiteX3858" fmla="*/ 1359064 w 10502838"/>
              <a:gd name="connsiteY3858" fmla="*/ 2023316 h 6860376"/>
              <a:gd name="connsiteX3859" fmla="*/ 1311829 w 10502838"/>
              <a:gd name="connsiteY3859" fmla="*/ 2023316 h 6860376"/>
              <a:gd name="connsiteX3860" fmla="*/ 1311829 w 10502838"/>
              <a:gd name="connsiteY3860" fmla="*/ 1916291 h 6860376"/>
              <a:gd name="connsiteX3861" fmla="*/ 1204808 w 10502838"/>
              <a:gd name="connsiteY3861" fmla="*/ 1916291 h 6860376"/>
              <a:gd name="connsiteX3862" fmla="*/ 1204808 w 10502838"/>
              <a:gd name="connsiteY3862" fmla="*/ 1869056 h 6860376"/>
              <a:gd name="connsiteX3863" fmla="*/ 1311829 w 10502838"/>
              <a:gd name="connsiteY3863" fmla="*/ 1869056 h 6860376"/>
              <a:gd name="connsiteX3864" fmla="*/ 709741 w 10502838"/>
              <a:gd name="connsiteY3864" fmla="*/ 1762030 h 6860376"/>
              <a:gd name="connsiteX3865" fmla="*/ 756378 w 10502838"/>
              <a:gd name="connsiteY3865" fmla="*/ 1762030 h 6860376"/>
              <a:gd name="connsiteX3866" fmla="*/ 756378 w 10502838"/>
              <a:gd name="connsiteY3866" fmla="*/ 1869056 h 6860376"/>
              <a:gd name="connsiteX3867" fmla="*/ 863403 w 10502838"/>
              <a:gd name="connsiteY3867" fmla="*/ 1869056 h 6860376"/>
              <a:gd name="connsiteX3868" fmla="*/ 863403 w 10502838"/>
              <a:gd name="connsiteY3868" fmla="*/ 1916291 h 6860376"/>
              <a:gd name="connsiteX3869" fmla="*/ 756378 w 10502838"/>
              <a:gd name="connsiteY3869" fmla="*/ 1916291 h 6860376"/>
              <a:gd name="connsiteX3870" fmla="*/ 756378 w 10502838"/>
              <a:gd name="connsiteY3870" fmla="*/ 2023316 h 6860376"/>
              <a:gd name="connsiteX3871" fmla="*/ 709741 w 10502838"/>
              <a:gd name="connsiteY3871" fmla="*/ 2023316 h 6860376"/>
              <a:gd name="connsiteX3872" fmla="*/ 709741 w 10502838"/>
              <a:gd name="connsiteY3872" fmla="*/ 1916291 h 6860376"/>
              <a:gd name="connsiteX3873" fmla="*/ 602716 w 10502838"/>
              <a:gd name="connsiteY3873" fmla="*/ 1916291 h 6860376"/>
              <a:gd name="connsiteX3874" fmla="*/ 602716 w 10502838"/>
              <a:gd name="connsiteY3874" fmla="*/ 1869056 h 6860376"/>
              <a:gd name="connsiteX3875" fmla="*/ 709741 w 10502838"/>
              <a:gd name="connsiteY3875" fmla="*/ 1869056 h 6860376"/>
              <a:gd name="connsiteX3876" fmla="*/ 107051 w 10502838"/>
              <a:gd name="connsiteY3876" fmla="*/ 1762030 h 6860376"/>
              <a:gd name="connsiteX3877" fmla="*/ 154286 w 10502838"/>
              <a:gd name="connsiteY3877" fmla="*/ 1762030 h 6860376"/>
              <a:gd name="connsiteX3878" fmla="*/ 154286 w 10502838"/>
              <a:gd name="connsiteY3878" fmla="*/ 1869056 h 6860376"/>
              <a:gd name="connsiteX3879" fmla="*/ 261312 w 10502838"/>
              <a:gd name="connsiteY3879" fmla="*/ 1869056 h 6860376"/>
              <a:gd name="connsiteX3880" fmla="*/ 261312 w 10502838"/>
              <a:gd name="connsiteY3880" fmla="*/ 1916291 h 6860376"/>
              <a:gd name="connsiteX3881" fmla="*/ 154286 w 10502838"/>
              <a:gd name="connsiteY3881" fmla="*/ 1916291 h 6860376"/>
              <a:gd name="connsiteX3882" fmla="*/ 154286 w 10502838"/>
              <a:gd name="connsiteY3882" fmla="*/ 2023316 h 6860376"/>
              <a:gd name="connsiteX3883" fmla="*/ 107051 w 10502838"/>
              <a:gd name="connsiteY3883" fmla="*/ 2023316 h 6860376"/>
              <a:gd name="connsiteX3884" fmla="*/ 107051 w 10502838"/>
              <a:gd name="connsiteY3884" fmla="*/ 1916291 h 6860376"/>
              <a:gd name="connsiteX3885" fmla="*/ 27 w 10502838"/>
              <a:gd name="connsiteY3885" fmla="*/ 1916291 h 6860376"/>
              <a:gd name="connsiteX3886" fmla="*/ 27 w 10502838"/>
              <a:gd name="connsiteY3886" fmla="*/ 1869056 h 6860376"/>
              <a:gd name="connsiteX3887" fmla="*/ 107051 w 10502838"/>
              <a:gd name="connsiteY3887" fmla="*/ 1869056 h 6860376"/>
              <a:gd name="connsiteX3888" fmla="*/ 10295963 w 10502838"/>
              <a:gd name="connsiteY3888" fmla="*/ 1356053 h 6860376"/>
              <a:gd name="connsiteX3889" fmla="*/ 10275634 w 10502838"/>
              <a:gd name="connsiteY3889" fmla="*/ 1376382 h 6860376"/>
              <a:gd name="connsiteX3890" fmla="*/ 10351568 w 10502838"/>
              <a:gd name="connsiteY3890" fmla="*/ 1452316 h 6860376"/>
              <a:gd name="connsiteX3891" fmla="*/ 10275634 w 10502838"/>
              <a:gd name="connsiteY3891" fmla="*/ 1528250 h 6860376"/>
              <a:gd name="connsiteX3892" fmla="*/ 10295963 w 10502838"/>
              <a:gd name="connsiteY3892" fmla="*/ 1548579 h 6860376"/>
              <a:gd name="connsiteX3893" fmla="*/ 10371897 w 10502838"/>
              <a:gd name="connsiteY3893" fmla="*/ 1472646 h 6860376"/>
              <a:gd name="connsiteX3894" fmla="*/ 10447831 w 10502838"/>
              <a:gd name="connsiteY3894" fmla="*/ 1548579 h 6860376"/>
              <a:gd name="connsiteX3895" fmla="*/ 10468160 w 10502838"/>
              <a:gd name="connsiteY3895" fmla="*/ 1528250 h 6860376"/>
              <a:gd name="connsiteX3896" fmla="*/ 10392226 w 10502838"/>
              <a:gd name="connsiteY3896" fmla="*/ 1452316 h 6860376"/>
              <a:gd name="connsiteX3897" fmla="*/ 10468160 w 10502838"/>
              <a:gd name="connsiteY3897" fmla="*/ 1376382 h 6860376"/>
              <a:gd name="connsiteX3898" fmla="*/ 10447831 w 10502838"/>
              <a:gd name="connsiteY3898" fmla="*/ 1356053 h 6860376"/>
              <a:gd name="connsiteX3899" fmla="*/ 10371897 w 10502838"/>
              <a:gd name="connsiteY3899" fmla="*/ 1431986 h 6860376"/>
              <a:gd name="connsiteX3900" fmla="*/ 9693870 w 10502838"/>
              <a:gd name="connsiteY3900" fmla="*/ 1356053 h 6860376"/>
              <a:gd name="connsiteX3901" fmla="*/ 9673541 w 10502838"/>
              <a:gd name="connsiteY3901" fmla="*/ 1376382 h 6860376"/>
              <a:gd name="connsiteX3902" fmla="*/ 9749475 w 10502838"/>
              <a:gd name="connsiteY3902" fmla="*/ 1452316 h 6860376"/>
              <a:gd name="connsiteX3903" fmla="*/ 9673541 w 10502838"/>
              <a:gd name="connsiteY3903" fmla="*/ 1528250 h 6860376"/>
              <a:gd name="connsiteX3904" fmla="*/ 9693870 w 10502838"/>
              <a:gd name="connsiteY3904" fmla="*/ 1548579 h 6860376"/>
              <a:gd name="connsiteX3905" fmla="*/ 9769804 w 10502838"/>
              <a:gd name="connsiteY3905" fmla="*/ 1472646 h 6860376"/>
              <a:gd name="connsiteX3906" fmla="*/ 9845738 w 10502838"/>
              <a:gd name="connsiteY3906" fmla="*/ 1548579 h 6860376"/>
              <a:gd name="connsiteX3907" fmla="*/ 9866067 w 10502838"/>
              <a:gd name="connsiteY3907" fmla="*/ 1528250 h 6860376"/>
              <a:gd name="connsiteX3908" fmla="*/ 9790133 w 10502838"/>
              <a:gd name="connsiteY3908" fmla="*/ 1452316 h 6860376"/>
              <a:gd name="connsiteX3909" fmla="*/ 9866067 w 10502838"/>
              <a:gd name="connsiteY3909" fmla="*/ 1376382 h 6860376"/>
              <a:gd name="connsiteX3910" fmla="*/ 9845738 w 10502838"/>
              <a:gd name="connsiteY3910" fmla="*/ 1356053 h 6860376"/>
              <a:gd name="connsiteX3911" fmla="*/ 9769804 w 10502838"/>
              <a:gd name="connsiteY3911" fmla="*/ 1431986 h 6860376"/>
              <a:gd name="connsiteX3912" fmla="*/ 9091179 w 10502838"/>
              <a:gd name="connsiteY3912" fmla="*/ 1356053 h 6860376"/>
              <a:gd name="connsiteX3913" fmla="*/ 9070850 w 10502838"/>
              <a:gd name="connsiteY3913" fmla="*/ 1376382 h 6860376"/>
              <a:gd name="connsiteX3914" fmla="*/ 9146785 w 10502838"/>
              <a:gd name="connsiteY3914" fmla="*/ 1452316 h 6860376"/>
              <a:gd name="connsiteX3915" fmla="*/ 9070850 w 10502838"/>
              <a:gd name="connsiteY3915" fmla="*/ 1528250 h 6860376"/>
              <a:gd name="connsiteX3916" fmla="*/ 9091179 w 10502838"/>
              <a:gd name="connsiteY3916" fmla="*/ 1548579 h 6860376"/>
              <a:gd name="connsiteX3917" fmla="*/ 9167113 w 10502838"/>
              <a:gd name="connsiteY3917" fmla="*/ 1472646 h 6860376"/>
              <a:gd name="connsiteX3918" fmla="*/ 9243048 w 10502838"/>
              <a:gd name="connsiteY3918" fmla="*/ 1548579 h 6860376"/>
              <a:gd name="connsiteX3919" fmla="*/ 9263377 w 10502838"/>
              <a:gd name="connsiteY3919" fmla="*/ 1528250 h 6860376"/>
              <a:gd name="connsiteX3920" fmla="*/ 9187442 w 10502838"/>
              <a:gd name="connsiteY3920" fmla="*/ 1452316 h 6860376"/>
              <a:gd name="connsiteX3921" fmla="*/ 9263377 w 10502838"/>
              <a:gd name="connsiteY3921" fmla="*/ 1376382 h 6860376"/>
              <a:gd name="connsiteX3922" fmla="*/ 9243048 w 10502838"/>
              <a:gd name="connsiteY3922" fmla="*/ 1356053 h 6860376"/>
              <a:gd name="connsiteX3923" fmla="*/ 9167113 w 10502838"/>
              <a:gd name="connsiteY3923" fmla="*/ 1431986 h 6860376"/>
              <a:gd name="connsiteX3924" fmla="*/ 7886396 w 10502838"/>
              <a:gd name="connsiteY3924" fmla="*/ 1356053 h 6860376"/>
              <a:gd name="connsiteX3925" fmla="*/ 7866067 w 10502838"/>
              <a:gd name="connsiteY3925" fmla="*/ 1376382 h 6860376"/>
              <a:gd name="connsiteX3926" fmla="*/ 7942001 w 10502838"/>
              <a:gd name="connsiteY3926" fmla="*/ 1452316 h 6860376"/>
              <a:gd name="connsiteX3927" fmla="*/ 7866067 w 10502838"/>
              <a:gd name="connsiteY3927" fmla="*/ 1528250 h 6860376"/>
              <a:gd name="connsiteX3928" fmla="*/ 7886396 w 10502838"/>
              <a:gd name="connsiteY3928" fmla="*/ 1548579 h 6860376"/>
              <a:gd name="connsiteX3929" fmla="*/ 7962330 w 10502838"/>
              <a:gd name="connsiteY3929" fmla="*/ 1472646 h 6860376"/>
              <a:gd name="connsiteX3930" fmla="*/ 8038264 w 10502838"/>
              <a:gd name="connsiteY3930" fmla="*/ 1548579 h 6860376"/>
              <a:gd name="connsiteX3931" fmla="*/ 8058593 w 10502838"/>
              <a:gd name="connsiteY3931" fmla="*/ 1528250 h 6860376"/>
              <a:gd name="connsiteX3932" fmla="*/ 7982659 w 10502838"/>
              <a:gd name="connsiteY3932" fmla="*/ 1452316 h 6860376"/>
              <a:gd name="connsiteX3933" fmla="*/ 8058593 w 10502838"/>
              <a:gd name="connsiteY3933" fmla="*/ 1376382 h 6860376"/>
              <a:gd name="connsiteX3934" fmla="*/ 8038264 w 10502838"/>
              <a:gd name="connsiteY3934" fmla="*/ 1356053 h 6860376"/>
              <a:gd name="connsiteX3935" fmla="*/ 7962330 w 10502838"/>
              <a:gd name="connsiteY3935" fmla="*/ 1431986 h 6860376"/>
              <a:gd name="connsiteX3936" fmla="*/ 7283705 w 10502838"/>
              <a:gd name="connsiteY3936" fmla="*/ 1356053 h 6860376"/>
              <a:gd name="connsiteX3937" fmla="*/ 7263376 w 10502838"/>
              <a:gd name="connsiteY3937" fmla="*/ 1376382 h 6860376"/>
              <a:gd name="connsiteX3938" fmla="*/ 7339310 w 10502838"/>
              <a:gd name="connsiteY3938" fmla="*/ 1452316 h 6860376"/>
              <a:gd name="connsiteX3939" fmla="*/ 7263376 w 10502838"/>
              <a:gd name="connsiteY3939" fmla="*/ 1528250 h 6860376"/>
              <a:gd name="connsiteX3940" fmla="*/ 7283705 w 10502838"/>
              <a:gd name="connsiteY3940" fmla="*/ 1548579 h 6860376"/>
              <a:gd name="connsiteX3941" fmla="*/ 7359639 w 10502838"/>
              <a:gd name="connsiteY3941" fmla="*/ 1472646 h 6860376"/>
              <a:gd name="connsiteX3942" fmla="*/ 7435573 w 10502838"/>
              <a:gd name="connsiteY3942" fmla="*/ 1548579 h 6860376"/>
              <a:gd name="connsiteX3943" fmla="*/ 7455902 w 10502838"/>
              <a:gd name="connsiteY3943" fmla="*/ 1528250 h 6860376"/>
              <a:gd name="connsiteX3944" fmla="*/ 7379968 w 10502838"/>
              <a:gd name="connsiteY3944" fmla="*/ 1452316 h 6860376"/>
              <a:gd name="connsiteX3945" fmla="*/ 7455902 w 10502838"/>
              <a:gd name="connsiteY3945" fmla="*/ 1376382 h 6860376"/>
              <a:gd name="connsiteX3946" fmla="*/ 7435573 w 10502838"/>
              <a:gd name="connsiteY3946" fmla="*/ 1356053 h 6860376"/>
              <a:gd name="connsiteX3947" fmla="*/ 7359639 w 10502838"/>
              <a:gd name="connsiteY3947" fmla="*/ 1431986 h 6860376"/>
              <a:gd name="connsiteX3948" fmla="*/ 6681612 w 10502838"/>
              <a:gd name="connsiteY3948" fmla="*/ 1356053 h 6860376"/>
              <a:gd name="connsiteX3949" fmla="*/ 6661283 w 10502838"/>
              <a:gd name="connsiteY3949" fmla="*/ 1376382 h 6860376"/>
              <a:gd name="connsiteX3950" fmla="*/ 6737217 w 10502838"/>
              <a:gd name="connsiteY3950" fmla="*/ 1452316 h 6860376"/>
              <a:gd name="connsiteX3951" fmla="*/ 6661283 w 10502838"/>
              <a:gd name="connsiteY3951" fmla="*/ 1528250 h 6860376"/>
              <a:gd name="connsiteX3952" fmla="*/ 6681612 w 10502838"/>
              <a:gd name="connsiteY3952" fmla="*/ 1548579 h 6860376"/>
              <a:gd name="connsiteX3953" fmla="*/ 6757546 w 10502838"/>
              <a:gd name="connsiteY3953" fmla="*/ 1472646 h 6860376"/>
              <a:gd name="connsiteX3954" fmla="*/ 6833480 w 10502838"/>
              <a:gd name="connsiteY3954" fmla="*/ 1548579 h 6860376"/>
              <a:gd name="connsiteX3955" fmla="*/ 6853809 w 10502838"/>
              <a:gd name="connsiteY3955" fmla="*/ 1528250 h 6860376"/>
              <a:gd name="connsiteX3956" fmla="*/ 6777875 w 10502838"/>
              <a:gd name="connsiteY3956" fmla="*/ 1452316 h 6860376"/>
              <a:gd name="connsiteX3957" fmla="*/ 6853809 w 10502838"/>
              <a:gd name="connsiteY3957" fmla="*/ 1376382 h 6860376"/>
              <a:gd name="connsiteX3958" fmla="*/ 6833480 w 10502838"/>
              <a:gd name="connsiteY3958" fmla="*/ 1356053 h 6860376"/>
              <a:gd name="connsiteX3959" fmla="*/ 6757546 w 10502838"/>
              <a:gd name="connsiteY3959" fmla="*/ 1431986 h 6860376"/>
              <a:gd name="connsiteX3960" fmla="*/ 5476828 w 10502838"/>
              <a:gd name="connsiteY3960" fmla="*/ 1356053 h 6860376"/>
              <a:gd name="connsiteX3961" fmla="*/ 5456499 w 10502838"/>
              <a:gd name="connsiteY3961" fmla="*/ 1376382 h 6860376"/>
              <a:gd name="connsiteX3962" fmla="*/ 5532433 w 10502838"/>
              <a:gd name="connsiteY3962" fmla="*/ 1452316 h 6860376"/>
              <a:gd name="connsiteX3963" fmla="*/ 5456499 w 10502838"/>
              <a:gd name="connsiteY3963" fmla="*/ 1528250 h 6860376"/>
              <a:gd name="connsiteX3964" fmla="*/ 5476828 w 10502838"/>
              <a:gd name="connsiteY3964" fmla="*/ 1548579 h 6860376"/>
              <a:gd name="connsiteX3965" fmla="*/ 5552762 w 10502838"/>
              <a:gd name="connsiteY3965" fmla="*/ 1472646 h 6860376"/>
              <a:gd name="connsiteX3966" fmla="*/ 5628697 w 10502838"/>
              <a:gd name="connsiteY3966" fmla="*/ 1548579 h 6860376"/>
              <a:gd name="connsiteX3967" fmla="*/ 5649025 w 10502838"/>
              <a:gd name="connsiteY3967" fmla="*/ 1528250 h 6860376"/>
              <a:gd name="connsiteX3968" fmla="*/ 5573091 w 10502838"/>
              <a:gd name="connsiteY3968" fmla="*/ 1452316 h 6860376"/>
              <a:gd name="connsiteX3969" fmla="*/ 5649025 w 10502838"/>
              <a:gd name="connsiteY3969" fmla="*/ 1376382 h 6860376"/>
              <a:gd name="connsiteX3970" fmla="*/ 5628697 w 10502838"/>
              <a:gd name="connsiteY3970" fmla="*/ 1356053 h 6860376"/>
              <a:gd name="connsiteX3971" fmla="*/ 5552762 w 10502838"/>
              <a:gd name="connsiteY3971" fmla="*/ 1431986 h 6860376"/>
              <a:gd name="connsiteX3972" fmla="*/ 4874137 w 10502838"/>
              <a:gd name="connsiteY3972" fmla="*/ 1356053 h 6860376"/>
              <a:gd name="connsiteX3973" fmla="*/ 4853808 w 10502838"/>
              <a:gd name="connsiteY3973" fmla="*/ 1376382 h 6860376"/>
              <a:gd name="connsiteX3974" fmla="*/ 4929742 w 10502838"/>
              <a:gd name="connsiteY3974" fmla="*/ 1452316 h 6860376"/>
              <a:gd name="connsiteX3975" fmla="*/ 4853808 w 10502838"/>
              <a:gd name="connsiteY3975" fmla="*/ 1528250 h 6860376"/>
              <a:gd name="connsiteX3976" fmla="*/ 4874137 w 10502838"/>
              <a:gd name="connsiteY3976" fmla="*/ 1548579 h 6860376"/>
              <a:gd name="connsiteX3977" fmla="*/ 4950071 w 10502838"/>
              <a:gd name="connsiteY3977" fmla="*/ 1472646 h 6860376"/>
              <a:gd name="connsiteX3978" fmla="*/ 5026005 w 10502838"/>
              <a:gd name="connsiteY3978" fmla="*/ 1548579 h 6860376"/>
              <a:gd name="connsiteX3979" fmla="*/ 5046334 w 10502838"/>
              <a:gd name="connsiteY3979" fmla="*/ 1528250 h 6860376"/>
              <a:gd name="connsiteX3980" fmla="*/ 4970400 w 10502838"/>
              <a:gd name="connsiteY3980" fmla="*/ 1452316 h 6860376"/>
              <a:gd name="connsiteX3981" fmla="*/ 5046334 w 10502838"/>
              <a:gd name="connsiteY3981" fmla="*/ 1376382 h 6860376"/>
              <a:gd name="connsiteX3982" fmla="*/ 5026005 w 10502838"/>
              <a:gd name="connsiteY3982" fmla="*/ 1356053 h 6860376"/>
              <a:gd name="connsiteX3983" fmla="*/ 4950071 w 10502838"/>
              <a:gd name="connsiteY3983" fmla="*/ 1431986 h 6860376"/>
              <a:gd name="connsiteX3984" fmla="*/ 4271446 w 10502838"/>
              <a:gd name="connsiteY3984" fmla="*/ 1356053 h 6860376"/>
              <a:gd name="connsiteX3985" fmla="*/ 4251117 w 10502838"/>
              <a:gd name="connsiteY3985" fmla="*/ 1376382 h 6860376"/>
              <a:gd name="connsiteX3986" fmla="*/ 4327052 w 10502838"/>
              <a:gd name="connsiteY3986" fmla="*/ 1452316 h 6860376"/>
              <a:gd name="connsiteX3987" fmla="*/ 4251117 w 10502838"/>
              <a:gd name="connsiteY3987" fmla="*/ 1528250 h 6860376"/>
              <a:gd name="connsiteX3988" fmla="*/ 4271446 w 10502838"/>
              <a:gd name="connsiteY3988" fmla="*/ 1548579 h 6860376"/>
              <a:gd name="connsiteX3989" fmla="*/ 4347380 w 10502838"/>
              <a:gd name="connsiteY3989" fmla="*/ 1472646 h 6860376"/>
              <a:gd name="connsiteX3990" fmla="*/ 4423315 w 10502838"/>
              <a:gd name="connsiteY3990" fmla="*/ 1548579 h 6860376"/>
              <a:gd name="connsiteX3991" fmla="*/ 4443644 w 10502838"/>
              <a:gd name="connsiteY3991" fmla="*/ 1528250 h 6860376"/>
              <a:gd name="connsiteX3992" fmla="*/ 4367709 w 10502838"/>
              <a:gd name="connsiteY3992" fmla="*/ 1452316 h 6860376"/>
              <a:gd name="connsiteX3993" fmla="*/ 4443644 w 10502838"/>
              <a:gd name="connsiteY3993" fmla="*/ 1376382 h 6860376"/>
              <a:gd name="connsiteX3994" fmla="*/ 4423315 w 10502838"/>
              <a:gd name="connsiteY3994" fmla="*/ 1356053 h 6860376"/>
              <a:gd name="connsiteX3995" fmla="*/ 4347380 w 10502838"/>
              <a:gd name="connsiteY3995" fmla="*/ 1431986 h 6860376"/>
              <a:gd name="connsiteX3996" fmla="*/ 3668756 w 10502838"/>
              <a:gd name="connsiteY3996" fmla="*/ 1356053 h 6860376"/>
              <a:gd name="connsiteX3997" fmla="*/ 3648427 w 10502838"/>
              <a:gd name="connsiteY3997" fmla="*/ 1376382 h 6860376"/>
              <a:gd name="connsiteX3998" fmla="*/ 3724361 w 10502838"/>
              <a:gd name="connsiteY3998" fmla="*/ 1452316 h 6860376"/>
              <a:gd name="connsiteX3999" fmla="*/ 3649025 w 10502838"/>
              <a:gd name="connsiteY3999" fmla="*/ 1527652 h 6860376"/>
              <a:gd name="connsiteX4000" fmla="*/ 3669354 w 10502838"/>
              <a:gd name="connsiteY4000" fmla="*/ 1547981 h 6860376"/>
              <a:gd name="connsiteX4001" fmla="*/ 3745288 w 10502838"/>
              <a:gd name="connsiteY4001" fmla="*/ 1472047 h 6860376"/>
              <a:gd name="connsiteX4002" fmla="*/ 3820624 w 10502838"/>
              <a:gd name="connsiteY4002" fmla="*/ 1548579 h 6860376"/>
              <a:gd name="connsiteX4003" fmla="*/ 3840953 w 10502838"/>
              <a:gd name="connsiteY4003" fmla="*/ 1528250 h 6860376"/>
              <a:gd name="connsiteX4004" fmla="*/ 3765019 w 10502838"/>
              <a:gd name="connsiteY4004" fmla="*/ 1452316 h 6860376"/>
              <a:gd name="connsiteX4005" fmla="*/ 3840953 w 10502838"/>
              <a:gd name="connsiteY4005" fmla="*/ 1376382 h 6860376"/>
              <a:gd name="connsiteX4006" fmla="*/ 3820624 w 10502838"/>
              <a:gd name="connsiteY4006" fmla="*/ 1356053 h 6860376"/>
              <a:gd name="connsiteX4007" fmla="*/ 3744690 w 10502838"/>
              <a:gd name="connsiteY4007" fmla="*/ 1431986 h 6860376"/>
              <a:gd name="connsiteX4008" fmla="*/ 3067306 w 10502838"/>
              <a:gd name="connsiteY4008" fmla="*/ 1356053 h 6860376"/>
              <a:gd name="connsiteX4009" fmla="*/ 3046977 w 10502838"/>
              <a:gd name="connsiteY4009" fmla="*/ 1376382 h 6860376"/>
              <a:gd name="connsiteX4010" fmla="*/ 3122912 w 10502838"/>
              <a:gd name="connsiteY4010" fmla="*/ 1452316 h 6860376"/>
              <a:gd name="connsiteX4011" fmla="*/ 3046977 w 10502838"/>
              <a:gd name="connsiteY4011" fmla="*/ 1528250 h 6860376"/>
              <a:gd name="connsiteX4012" fmla="*/ 3067306 w 10502838"/>
              <a:gd name="connsiteY4012" fmla="*/ 1548579 h 6860376"/>
              <a:gd name="connsiteX4013" fmla="*/ 3142645 w 10502838"/>
              <a:gd name="connsiteY4013" fmla="*/ 1472646 h 6860376"/>
              <a:gd name="connsiteX4014" fmla="*/ 3218581 w 10502838"/>
              <a:gd name="connsiteY4014" fmla="*/ 1548579 h 6860376"/>
              <a:gd name="connsiteX4015" fmla="*/ 3238910 w 10502838"/>
              <a:gd name="connsiteY4015" fmla="*/ 1528250 h 6860376"/>
              <a:gd name="connsiteX4016" fmla="*/ 3162974 w 10502838"/>
              <a:gd name="connsiteY4016" fmla="*/ 1452316 h 6860376"/>
              <a:gd name="connsiteX4017" fmla="*/ 3238910 w 10502838"/>
              <a:gd name="connsiteY4017" fmla="*/ 1376382 h 6860376"/>
              <a:gd name="connsiteX4018" fmla="*/ 3218581 w 10502838"/>
              <a:gd name="connsiteY4018" fmla="*/ 1356053 h 6860376"/>
              <a:gd name="connsiteX4019" fmla="*/ 3142645 w 10502838"/>
              <a:gd name="connsiteY4019" fmla="*/ 1431986 h 6860376"/>
              <a:gd name="connsiteX4020" fmla="*/ 2464609 w 10502838"/>
              <a:gd name="connsiteY4020" fmla="*/ 1356053 h 6860376"/>
              <a:gd name="connsiteX4021" fmla="*/ 2444280 w 10502838"/>
              <a:gd name="connsiteY4021" fmla="*/ 1376382 h 6860376"/>
              <a:gd name="connsiteX4022" fmla="*/ 2520216 w 10502838"/>
              <a:gd name="connsiteY4022" fmla="*/ 1452316 h 6860376"/>
              <a:gd name="connsiteX4023" fmla="*/ 2444280 w 10502838"/>
              <a:gd name="connsiteY4023" fmla="*/ 1528250 h 6860376"/>
              <a:gd name="connsiteX4024" fmla="*/ 2464609 w 10502838"/>
              <a:gd name="connsiteY4024" fmla="*/ 1548579 h 6860376"/>
              <a:gd name="connsiteX4025" fmla="*/ 2540546 w 10502838"/>
              <a:gd name="connsiteY4025" fmla="*/ 1472646 h 6860376"/>
              <a:gd name="connsiteX4026" fmla="*/ 2616480 w 10502838"/>
              <a:gd name="connsiteY4026" fmla="*/ 1548579 h 6860376"/>
              <a:gd name="connsiteX4027" fmla="*/ 2636809 w 10502838"/>
              <a:gd name="connsiteY4027" fmla="*/ 1528250 h 6860376"/>
              <a:gd name="connsiteX4028" fmla="*/ 2560875 w 10502838"/>
              <a:gd name="connsiteY4028" fmla="*/ 1452316 h 6860376"/>
              <a:gd name="connsiteX4029" fmla="*/ 2636809 w 10502838"/>
              <a:gd name="connsiteY4029" fmla="*/ 1376382 h 6860376"/>
              <a:gd name="connsiteX4030" fmla="*/ 2616480 w 10502838"/>
              <a:gd name="connsiteY4030" fmla="*/ 1356053 h 6860376"/>
              <a:gd name="connsiteX4031" fmla="*/ 2540546 w 10502838"/>
              <a:gd name="connsiteY4031" fmla="*/ 1431986 h 6860376"/>
              <a:gd name="connsiteX4032" fmla="*/ 1259215 w 10502838"/>
              <a:gd name="connsiteY4032" fmla="*/ 1356053 h 6860376"/>
              <a:gd name="connsiteX4033" fmla="*/ 1238888 w 10502838"/>
              <a:gd name="connsiteY4033" fmla="*/ 1376382 h 6860376"/>
              <a:gd name="connsiteX4034" fmla="*/ 1314819 w 10502838"/>
              <a:gd name="connsiteY4034" fmla="*/ 1452316 h 6860376"/>
              <a:gd name="connsiteX4035" fmla="*/ 1238888 w 10502838"/>
              <a:gd name="connsiteY4035" fmla="*/ 1528250 h 6860376"/>
              <a:gd name="connsiteX4036" fmla="*/ 1259215 w 10502838"/>
              <a:gd name="connsiteY4036" fmla="*/ 1548579 h 6860376"/>
              <a:gd name="connsiteX4037" fmla="*/ 1335747 w 10502838"/>
              <a:gd name="connsiteY4037" fmla="*/ 1472646 h 6860376"/>
              <a:gd name="connsiteX4038" fmla="*/ 1411085 w 10502838"/>
              <a:gd name="connsiteY4038" fmla="*/ 1548579 h 6860376"/>
              <a:gd name="connsiteX4039" fmla="*/ 1431412 w 10502838"/>
              <a:gd name="connsiteY4039" fmla="*/ 1528250 h 6860376"/>
              <a:gd name="connsiteX4040" fmla="*/ 1355478 w 10502838"/>
              <a:gd name="connsiteY4040" fmla="*/ 1452316 h 6860376"/>
              <a:gd name="connsiteX4041" fmla="*/ 1431412 w 10502838"/>
              <a:gd name="connsiteY4041" fmla="*/ 1376382 h 6860376"/>
              <a:gd name="connsiteX4042" fmla="*/ 1411085 w 10502838"/>
              <a:gd name="connsiteY4042" fmla="*/ 1356053 h 6860376"/>
              <a:gd name="connsiteX4043" fmla="*/ 1335148 w 10502838"/>
              <a:gd name="connsiteY4043" fmla="*/ 1431986 h 6860376"/>
              <a:gd name="connsiteX4044" fmla="*/ 657126 w 10502838"/>
              <a:gd name="connsiteY4044" fmla="*/ 1356053 h 6860376"/>
              <a:gd name="connsiteX4045" fmla="*/ 636798 w 10502838"/>
              <a:gd name="connsiteY4045" fmla="*/ 1376382 h 6860376"/>
              <a:gd name="connsiteX4046" fmla="*/ 712731 w 10502838"/>
              <a:gd name="connsiteY4046" fmla="*/ 1452316 h 6860376"/>
              <a:gd name="connsiteX4047" fmla="*/ 636798 w 10502838"/>
              <a:gd name="connsiteY4047" fmla="*/ 1527652 h 6860376"/>
              <a:gd name="connsiteX4048" fmla="*/ 657126 w 10502838"/>
              <a:gd name="connsiteY4048" fmla="*/ 1547981 h 6860376"/>
              <a:gd name="connsiteX4049" fmla="*/ 733060 w 10502838"/>
              <a:gd name="connsiteY4049" fmla="*/ 1472047 h 6860376"/>
              <a:gd name="connsiteX4050" fmla="*/ 808994 w 10502838"/>
              <a:gd name="connsiteY4050" fmla="*/ 1547981 h 6860376"/>
              <a:gd name="connsiteX4051" fmla="*/ 829323 w 10502838"/>
              <a:gd name="connsiteY4051" fmla="*/ 1527652 h 6860376"/>
              <a:gd name="connsiteX4052" fmla="*/ 753389 w 10502838"/>
              <a:gd name="connsiteY4052" fmla="*/ 1452316 h 6860376"/>
              <a:gd name="connsiteX4053" fmla="*/ 829323 w 10502838"/>
              <a:gd name="connsiteY4053" fmla="*/ 1376382 h 6860376"/>
              <a:gd name="connsiteX4054" fmla="*/ 808994 w 10502838"/>
              <a:gd name="connsiteY4054" fmla="*/ 1356053 h 6860376"/>
              <a:gd name="connsiteX4055" fmla="*/ 733060 w 10502838"/>
              <a:gd name="connsiteY4055" fmla="*/ 1431986 h 6860376"/>
              <a:gd name="connsiteX4056" fmla="*/ 55033 w 10502838"/>
              <a:gd name="connsiteY4056" fmla="*/ 1356053 h 6860376"/>
              <a:gd name="connsiteX4057" fmla="*/ 34704 w 10502838"/>
              <a:gd name="connsiteY4057" fmla="*/ 1376382 h 6860376"/>
              <a:gd name="connsiteX4058" fmla="*/ 110638 w 10502838"/>
              <a:gd name="connsiteY4058" fmla="*/ 1452316 h 6860376"/>
              <a:gd name="connsiteX4059" fmla="*/ 34106 w 10502838"/>
              <a:gd name="connsiteY4059" fmla="*/ 1527653 h 6860376"/>
              <a:gd name="connsiteX4060" fmla="*/ 54435 w 10502838"/>
              <a:gd name="connsiteY4060" fmla="*/ 1547981 h 6860376"/>
              <a:gd name="connsiteX4061" fmla="*/ 130369 w 10502838"/>
              <a:gd name="connsiteY4061" fmla="*/ 1472646 h 6860376"/>
              <a:gd name="connsiteX4062" fmla="*/ 206305 w 10502838"/>
              <a:gd name="connsiteY4062" fmla="*/ 1548579 h 6860376"/>
              <a:gd name="connsiteX4063" fmla="*/ 226632 w 10502838"/>
              <a:gd name="connsiteY4063" fmla="*/ 1528250 h 6860376"/>
              <a:gd name="connsiteX4064" fmla="*/ 150698 w 10502838"/>
              <a:gd name="connsiteY4064" fmla="*/ 1452316 h 6860376"/>
              <a:gd name="connsiteX4065" fmla="*/ 226632 w 10502838"/>
              <a:gd name="connsiteY4065" fmla="*/ 1376382 h 6860376"/>
              <a:gd name="connsiteX4066" fmla="*/ 206305 w 10502838"/>
              <a:gd name="connsiteY4066" fmla="*/ 1356053 h 6860376"/>
              <a:gd name="connsiteX4067" fmla="*/ 130369 w 10502838"/>
              <a:gd name="connsiteY4067" fmla="*/ 1431986 h 6860376"/>
              <a:gd name="connsiteX4068" fmla="*/ 8489086 w 10502838"/>
              <a:gd name="connsiteY4068" fmla="*/ 1355455 h 6860376"/>
              <a:gd name="connsiteX4069" fmla="*/ 8468757 w 10502838"/>
              <a:gd name="connsiteY4069" fmla="*/ 1375783 h 6860376"/>
              <a:gd name="connsiteX4070" fmla="*/ 8544691 w 10502838"/>
              <a:gd name="connsiteY4070" fmla="*/ 1451717 h 6860376"/>
              <a:gd name="connsiteX4071" fmla="*/ 8468757 w 10502838"/>
              <a:gd name="connsiteY4071" fmla="*/ 1527652 h 6860376"/>
              <a:gd name="connsiteX4072" fmla="*/ 8489086 w 10502838"/>
              <a:gd name="connsiteY4072" fmla="*/ 1547981 h 6860376"/>
              <a:gd name="connsiteX4073" fmla="*/ 8565020 w 10502838"/>
              <a:gd name="connsiteY4073" fmla="*/ 1472047 h 6860376"/>
              <a:gd name="connsiteX4074" fmla="*/ 8640954 w 10502838"/>
              <a:gd name="connsiteY4074" fmla="*/ 1547981 h 6860376"/>
              <a:gd name="connsiteX4075" fmla="*/ 8661283 w 10502838"/>
              <a:gd name="connsiteY4075" fmla="*/ 1527652 h 6860376"/>
              <a:gd name="connsiteX4076" fmla="*/ 8585349 w 10502838"/>
              <a:gd name="connsiteY4076" fmla="*/ 1451717 h 6860376"/>
              <a:gd name="connsiteX4077" fmla="*/ 8661283 w 10502838"/>
              <a:gd name="connsiteY4077" fmla="*/ 1375783 h 6860376"/>
              <a:gd name="connsiteX4078" fmla="*/ 8640954 w 10502838"/>
              <a:gd name="connsiteY4078" fmla="*/ 1355455 h 6860376"/>
              <a:gd name="connsiteX4079" fmla="*/ 8565020 w 10502838"/>
              <a:gd name="connsiteY4079" fmla="*/ 1431389 h 6860376"/>
              <a:gd name="connsiteX4080" fmla="*/ 6078921 w 10502838"/>
              <a:gd name="connsiteY4080" fmla="*/ 1355455 h 6860376"/>
              <a:gd name="connsiteX4081" fmla="*/ 6058592 w 10502838"/>
              <a:gd name="connsiteY4081" fmla="*/ 1375783 h 6860376"/>
              <a:gd name="connsiteX4082" fmla="*/ 6134526 w 10502838"/>
              <a:gd name="connsiteY4082" fmla="*/ 1451717 h 6860376"/>
              <a:gd name="connsiteX4083" fmla="*/ 6058592 w 10502838"/>
              <a:gd name="connsiteY4083" fmla="*/ 1527652 h 6860376"/>
              <a:gd name="connsiteX4084" fmla="*/ 6078921 w 10502838"/>
              <a:gd name="connsiteY4084" fmla="*/ 1547981 h 6860376"/>
              <a:gd name="connsiteX4085" fmla="*/ 6154855 w 10502838"/>
              <a:gd name="connsiteY4085" fmla="*/ 1472047 h 6860376"/>
              <a:gd name="connsiteX4086" fmla="*/ 6230789 w 10502838"/>
              <a:gd name="connsiteY4086" fmla="*/ 1547981 h 6860376"/>
              <a:gd name="connsiteX4087" fmla="*/ 6251118 w 10502838"/>
              <a:gd name="connsiteY4087" fmla="*/ 1527652 h 6860376"/>
              <a:gd name="connsiteX4088" fmla="*/ 6175184 w 10502838"/>
              <a:gd name="connsiteY4088" fmla="*/ 1451717 h 6860376"/>
              <a:gd name="connsiteX4089" fmla="*/ 6251118 w 10502838"/>
              <a:gd name="connsiteY4089" fmla="*/ 1375783 h 6860376"/>
              <a:gd name="connsiteX4090" fmla="*/ 6230789 w 10502838"/>
              <a:gd name="connsiteY4090" fmla="*/ 1355455 h 6860376"/>
              <a:gd name="connsiteX4091" fmla="*/ 6154855 w 10502838"/>
              <a:gd name="connsiteY4091" fmla="*/ 1431389 h 6860376"/>
              <a:gd name="connsiteX4092" fmla="*/ 1861912 w 10502838"/>
              <a:gd name="connsiteY4092" fmla="*/ 1355455 h 6860376"/>
              <a:gd name="connsiteX4093" fmla="*/ 1841582 w 10502838"/>
              <a:gd name="connsiteY4093" fmla="*/ 1375783 h 6860376"/>
              <a:gd name="connsiteX4094" fmla="*/ 1917518 w 10502838"/>
              <a:gd name="connsiteY4094" fmla="*/ 1451717 h 6860376"/>
              <a:gd name="connsiteX4095" fmla="*/ 1841582 w 10502838"/>
              <a:gd name="connsiteY4095" fmla="*/ 1527652 h 6860376"/>
              <a:gd name="connsiteX4096" fmla="*/ 1861912 w 10502838"/>
              <a:gd name="connsiteY4096" fmla="*/ 1547981 h 6860376"/>
              <a:gd name="connsiteX4097" fmla="*/ 1937847 w 10502838"/>
              <a:gd name="connsiteY4097" fmla="*/ 1472047 h 6860376"/>
              <a:gd name="connsiteX4098" fmla="*/ 2013781 w 10502838"/>
              <a:gd name="connsiteY4098" fmla="*/ 1547981 h 6860376"/>
              <a:gd name="connsiteX4099" fmla="*/ 2034110 w 10502838"/>
              <a:gd name="connsiteY4099" fmla="*/ 1527652 h 6860376"/>
              <a:gd name="connsiteX4100" fmla="*/ 1958176 w 10502838"/>
              <a:gd name="connsiteY4100" fmla="*/ 1451717 h 6860376"/>
              <a:gd name="connsiteX4101" fmla="*/ 2034110 w 10502838"/>
              <a:gd name="connsiteY4101" fmla="*/ 1375783 h 6860376"/>
              <a:gd name="connsiteX4102" fmla="*/ 2013781 w 10502838"/>
              <a:gd name="connsiteY4102" fmla="*/ 1355455 h 6860376"/>
              <a:gd name="connsiteX4103" fmla="*/ 1937847 w 10502838"/>
              <a:gd name="connsiteY4103" fmla="*/ 1431389 h 6860376"/>
              <a:gd name="connsiteX4104" fmla="*/ 1259813 w 10502838"/>
              <a:gd name="connsiteY4104" fmla="*/ 1330343 h 6860376"/>
              <a:gd name="connsiteX4105" fmla="*/ 1335747 w 10502838"/>
              <a:gd name="connsiteY4105" fmla="*/ 1406277 h 6860376"/>
              <a:gd name="connsiteX4106" fmla="*/ 1411682 w 10502838"/>
              <a:gd name="connsiteY4106" fmla="*/ 1330343 h 6860376"/>
              <a:gd name="connsiteX4107" fmla="*/ 1457721 w 10502838"/>
              <a:gd name="connsiteY4107" fmla="*/ 1376382 h 6860376"/>
              <a:gd name="connsiteX4108" fmla="*/ 1381188 w 10502838"/>
              <a:gd name="connsiteY4108" fmla="*/ 1452316 h 6860376"/>
              <a:gd name="connsiteX4109" fmla="*/ 1457123 w 10502838"/>
              <a:gd name="connsiteY4109" fmla="*/ 1528250 h 6860376"/>
              <a:gd name="connsiteX4110" fmla="*/ 1411085 w 10502838"/>
              <a:gd name="connsiteY4110" fmla="*/ 1574290 h 6860376"/>
              <a:gd name="connsiteX4111" fmla="*/ 1335148 w 10502838"/>
              <a:gd name="connsiteY4111" fmla="*/ 1498355 h 6860376"/>
              <a:gd name="connsiteX4112" fmla="*/ 1259813 w 10502838"/>
              <a:gd name="connsiteY4112" fmla="*/ 1573691 h 6860376"/>
              <a:gd name="connsiteX4113" fmla="*/ 1213777 w 10502838"/>
              <a:gd name="connsiteY4113" fmla="*/ 1527653 h 6860376"/>
              <a:gd name="connsiteX4114" fmla="*/ 1289708 w 10502838"/>
              <a:gd name="connsiteY4114" fmla="*/ 1451717 h 6860376"/>
              <a:gd name="connsiteX4115" fmla="*/ 1213777 w 10502838"/>
              <a:gd name="connsiteY4115" fmla="*/ 1376382 h 6860376"/>
              <a:gd name="connsiteX4116" fmla="*/ 55033 w 10502838"/>
              <a:gd name="connsiteY4116" fmla="*/ 1330343 h 6860376"/>
              <a:gd name="connsiteX4117" fmla="*/ 130967 w 10502838"/>
              <a:gd name="connsiteY4117" fmla="*/ 1406277 h 6860376"/>
              <a:gd name="connsiteX4118" fmla="*/ 206901 w 10502838"/>
              <a:gd name="connsiteY4118" fmla="*/ 1330343 h 6860376"/>
              <a:gd name="connsiteX4119" fmla="*/ 252940 w 10502838"/>
              <a:gd name="connsiteY4119" fmla="*/ 1376382 h 6860376"/>
              <a:gd name="connsiteX4120" fmla="*/ 177006 w 10502838"/>
              <a:gd name="connsiteY4120" fmla="*/ 1452316 h 6860376"/>
              <a:gd name="connsiteX4121" fmla="*/ 252940 w 10502838"/>
              <a:gd name="connsiteY4121" fmla="*/ 1528250 h 6860376"/>
              <a:gd name="connsiteX4122" fmla="*/ 206901 w 10502838"/>
              <a:gd name="connsiteY4122" fmla="*/ 1574290 h 6860376"/>
              <a:gd name="connsiteX4123" fmla="*/ 130967 w 10502838"/>
              <a:gd name="connsiteY4123" fmla="*/ 1498355 h 6860376"/>
              <a:gd name="connsiteX4124" fmla="*/ 55033 w 10502838"/>
              <a:gd name="connsiteY4124" fmla="*/ 1573691 h 6860376"/>
              <a:gd name="connsiteX4125" fmla="*/ 8995 w 10502838"/>
              <a:gd name="connsiteY4125" fmla="*/ 1527653 h 6860376"/>
              <a:gd name="connsiteX4126" fmla="*/ 84928 w 10502838"/>
              <a:gd name="connsiteY4126" fmla="*/ 1451717 h 6860376"/>
              <a:gd name="connsiteX4127" fmla="*/ 8995 w 10502838"/>
              <a:gd name="connsiteY4127" fmla="*/ 1376382 h 6860376"/>
              <a:gd name="connsiteX4128" fmla="*/ 10295963 w 10502838"/>
              <a:gd name="connsiteY4128" fmla="*/ 1329744 h 6860376"/>
              <a:gd name="connsiteX4129" fmla="*/ 10371897 w 10502838"/>
              <a:gd name="connsiteY4129" fmla="*/ 1405679 h 6860376"/>
              <a:gd name="connsiteX4130" fmla="*/ 10447831 w 10502838"/>
              <a:gd name="connsiteY4130" fmla="*/ 1329744 h 6860376"/>
              <a:gd name="connsiteX4131" fmla="*/ 10493870 w 10502838"/>
              <a:gd name="connsiteY4131" fmla="*/ 1375783 h 6860376"/>
              <a:gd name="connsiteX4132" fmla="*/ 10417936 w 10502838"/>
              <a:gd name="connsiteY4132" fmla="*/ 1451717 h 6860376"/>
              <a:gd name="connsiteX4133" fmla="*/ 10493870 w 10502838"/>
              <a:gd name="connsiteY4133" fmla="*/ 1527652 h 6860376"/>
              <a:gd name="connsiteX4134" fmla="*/ 10447831 w 10502838"/>
              <a:gd name="connsiteY4134" fmla="*/ 1573691 h 6860376"/>
              <a:gd name="connsiteX4135" fmla="*/ 10371897 w 10502838"/>
              <a:gd name="connsiteY4135" fmla="*/ 1497757 h 6860376"/>
              <a:gd name="connsiteX4136" fmla="*/ 10295963 w 10502838"/>
              <a:gd name="connsiteY4136" fmla="*/ 1573691 h 6860376"/>
              <a:gd name="connsiteX4137" fmla="*/ 10249924 w 10502838"/>
              <a:gd name="connsiteY4137" fmla="*/ 1527652 h 6860376"/>
              <a:gd name="connsiteX4138" fmla="*/ 10325858 w 10502838"/>
              <a:gd name="connsiteY4138" fmla="*/ 1451717 h 6860376"/>
              <a:gd name="connsiteX4139" fmla="*/ 10249924 w 10502838"/>
              <a:gd name="connsiteY4139" fmla="*/ 1375783 h 6860376"/>
              <a:gd name="connsiteX4140" fmla="*/ 9693272 w 10502838"/>
              <a:gd name="connsiteY4140" fmla="*/ 1329744 h 6860376"/>
              <a:gd name="connsiteX4141" fmla="*/ 9769206 w 10502838"/>
              <a:gd name="connsiteY4141" fmla="*/ 1405679 h 6860376"/>
              <a:gd name="connsiteX4142" fmla="*/ 9845140 w 10502838"/>
              <a:gd name="connsiteY4142" fmla="*/ 1329744 h 6860376"/>
              <a:gd name="connsiteX4143" fmla="*/ 9891180 w 10502838"/>
              <a:gd name="connsiteY4143" fmla="*/ 1375783 h 6860376"/>
              <a:gd name="connsiteX4144" fmla="*/ 9815245 w 10502838"/>
              <a:gd name="connsiteY4144" fmla="*/ 1451717 h 6860376"/>
              <a:gd name="connsiteX4145" fmla="*/ 9891180 w 10502838"/>
              <a:gd name="connsiteY4145" fmla="*/ 1527652 h 6860376"/>
              <a:gd name="connsiteX4146" fmla="*/ 9845140 w 10502838"/>
              <a:gd name="connsiteY4146" fmla="*/ 1573691 h 6860376"/>
              <a:gd name="connsiteX4147" fmla="*/ 9769206 w 10502838"/>
              <a:gd name="connsiteY4147" fmla="*/ 1497757 h 6860376"/>
              <a:gd name="connsiteX4148" fmla="*/ 9693272 w 10502838"/>
              <a:gd name="connsiteY4148" fmla="*/ 1573691 h 6860376"/>
              <a:gd name="connsiteX4149" fmla="*/ 9647233 w 10502838"/>
              <a:gd name="connsiteY4149" fmla="*/ 1527652 h 6860376"/>
              <a:gd name="connsiteX4150" fmla="*/ 9723167 w 10502838"/>
              <a:gd name="connsiteY4150" fmla="*/ 1451717 h 6860376"/>
              <a:gd name="connsiteX4151" fmla="*/ 9647233 w 10502838"/>
              <a:gd name="connsiteY4151" fmla="*/ 1375783 h 6860376"/>
              <a:gd name="connsiteX4152" fmla="*/ 9091777 w 10502838"/>
              <a:gd name="connsiteY4152" fmla="*/ 1329744 h 6860376"/>
              <a:gd name="connsiteX4153" fmla="*/ 9167711 w 10502838"/>
              <a:gd name="connsiteY4153" fmla="*/ 1405679 h 6860376"/>
              <a:gd name="connsiteX4154" fmla="*/ 9243645 w 10502838"/>
              <a:gd name="connsiteY4154" fmla="*/ 1329744 h 6860376"/>
              <a:gd name="connsiteX4155" fmla="*/ 9289684 w 10502838"/>
              <a:gd name="connsiteY4155" fmla="*/ 1375783 h 6860376"/>
              <a:gd name="connsiteX4156" fmla="*/ 9213750 w 10502838"/>
              <a:gd name="connsiteY4156" fmla="*/ 1451717 h 6860376"/>
              <a:gd name="connsiteX4157" fmla="*/ 9289684 w 10502838"/>
              <a:gd name="connsiteY4157" fmla="*/ 1527652 h 6860376"/>
              <a:gd name="connsiteX4158" fmla="*/ 9243645 w 10502838"/>
              <a:gd name="connsiteY4158" fmla="*/ 1573691 h 6860376"/>
              <a:gd name="connsiteX4159" fmla="*/ 9167711 w 10502838"/>
              <a:gd name="connsiteY4159" fmla="*/ 1497757 h 6860376"/>
              <a:gd name="connsiteX4160" fmla="*/ 9091777 w 10502838"/>
              <a:gd name="connsiteY4160" fmla="*/ 1573691 h 6860376"/>
              <a:gd name="connsiteX4161" fmla="*/ 9045738 w 10502838"/>
              <a:gd name="connsiteY4161" fmla="*/ 1527652 h 6860376"/>
              <a:gd name="connsiteX4162" fmla="*/ 9121672 w 10502838"/>
              <a:gd name="connsiteY4162" fmla="*/ 1451717 h 6860376"/>
              <a:gd name="connsiteX4163" fmla="*/ 9045738 w 10502838"/>
              <a:gd name="connsiteY4163" fmla="*/ 1375783 h 6860376"/>
              <a:gd name="connsiteX4164" fmla="*/ 8488488 w 10502838"/>
              <a:gd name="connsiteY4164" fmla="*/ 1329744 h 6860376"/>
              <a:gd name="connsiteX4165" fmla="*/ 8564422 w 10502838"/>
              <a:gd name="connsiteY4165" fmla="*/ 1405679 h 6860376"/>
              <a:gd name="connsiteX4166" fmla="*/ 8640356 w 10502838"/>
              <a:gd name="connsiteY4166" fmla="*/ 1329744 h 6860376"/>
              <a:gd name="connsiteX4167" fmla="*/ 8686396 w 10502838"/>
              <a:gd name="connsiteY4167" fmla="*/ 1375783 h 6860376"/>
              <a:gd name="connsiteX4168" fmla="*/ 8610461 w 10502838"/>
              <a:gd name="connsiteY4168" fmla="*/ 1451717 h 6860376"/>
              <a:gd name="connsiteX4169" fmla="*/ 8686396 w 10502838"/>
              <a:gd name="connsiteY4169" fmla="*/ 1527652 h 6860376"/>
              <a:gd name="connsiteX4170" fmla="*/ 8640356 w 10502838"/>
              <a:gd name="connsiteY4170" fmla="*/ 1573691 h 6860376"/>
              <a:gd name="connsiteX4171" fmla="*/ 8564422 w 10502838"/>
              <a:gd name="connsiteY4171" fmla="*/ 1497757 h 6860376"/>
              <a:gd name="connsiteX4172" fmla="*/ 8488488 w 10502838"/>
              <a:gd name="connsiteY4172" fmla="*/ 1573691 h 6860376"/>
              <a:gd name="connsiteX4173" fmla="*/ 8442449 w 10502838"/>
              <a:gd name="connsiteY4173" fmla="*/ 1527652 h 6860376"/>
              <a:gd name="connsiteX4174" fmla="*/ 8518383 w 10502838"/>
              <a:gd name="connsiteY4174" fmla="*/ 1451717 h 6860376"/>
              <a:gd name="connsiteX4175" fmla="*/ 8442449 w 10502838"/>
              <a:gd name="connsiteY4175" fmla="*/ 1375783 h 6860376"/>
              <a:gd name="connsiteX4176" fmla="*/ 7886396 w 10502838"/>
              <a:gd name="connsiteY4176" fmla="*/ 1329744 h 6860376"/>
              <a:gd name="connsiteX4177" fmla="*/ 7962330 w 10502838"/>
              <a:gd name="connsiteY4177" fmla="*/ 1405679 h 6860376"/>
              <a:gd name="connsiteX4178" fmla="*/ 8038264 w 10502838"/>
              <a:gd name="connsiteY4178" fmla="*/ 1329744 h 6860376"/>
              <a:gd name="connsiteX4179" fmla="*/ 8084303 w 10502838"/>
              <a:gd name="connsiteY4179" fmla="*/ 1375783 h 6860376"/>
              <a:gd name="connsiteX4180" fmla="*/ 8008369 w 10502838"/>
              <a:gd name="connsiteY4180" fmla="*/ 1451717 h 6860376"/>
              <a:gd name="connsiteX4181" fmla="*/ 8084303 w 10502838"/>
              <a:gd name="connsiteY4181" fmla="*/ 1527652 h 6860376"/>
              <a:gd name="connsiteX4182" fmla="*/ 8038264 w 10502838"/>
              <a:gd name="connsiteY4182" fmla="*/ 1573691 h 6860376"/>
              <a:gd name="connsiteX4183" fmla="*/ 7962330 w 10502838"/>
              <a:gd name="connsiteY4183" fmla="*/ 1497757 h 6860376"/>
              <a:gd name="connsiteX4184" fmla="*/ 7886396 w 10502838"/>
              <a:gd name="connsiteY4184" fmla="*/ 1573691 h 6860376"/>
              <a:gd name="connsiteX4185" fmla="*/ 7840357 w 10502838"/>
              <a:gd name="connsiteY4185" fmla="*/ 1527652 h 6860376"/>
              <a:gd name="connsiteX4186" fmla="*/ 7916291 w 10502838"/>
              <a:gd name="connsiteY4186" fmla="*/ 1451717 h 6860376"/>
              <a:gd name="connsiteX4187" fmla="*/ 7840357 w 10502838"/>
              <a:gd name="connsiteY4187" fmla="*/ 1375783 h 6860376"/>
              <a:gd name="connsiteX4188" fmla="*/ 7283705 w 10502838"/>
              <a:gd name="connsiteY4188" fmla="*/ 1329744 h 6860376"/>
              <a:gd name="connsiteX4189" fmla="*/ 7359639 w 10502838"/>
              <a:gd name="connsiteY4189" fmla="*/ 1405679 h 6860376"/>
              <a:gd name="connsiteX4190" fmla="*/ 7435573 w 10502838"/>
              <a:gd name="connsiteY4190" fmla="*/ 1329744 h 6860376"/>
              <a:gd name="connsiteX4191" fmla="*/ 7481613 w 10502838"/>
              <a:gd name="connsiteY4191" fmla="*/ 1375783 h 6860376"/>
              <a:gd name="connsiteX4192" fmla="*/ 7405678 w 10502838"/>
              <a:gd name="connsiteY4192" fmla="*/ 1451717 h 6860376"/>
              <a:gd name="connsiteX4193" fmla="*/ 7481613 w 10502838"/>
              <a:gd name="connsiteY4193" fmla="*/ 1527652 h 6860376"/>
              <a:gd name="connsiteX4194" fmla="*/ 7435573 w 10502838"/>
              <a:gd name="connsiteY4194" fmla="*/ 1573691 h 6860376"/>
              <a:gd name="connsiteX4195" fmla="*/ 7359639 w 10502838"/>
              <a:gd name="connsiteY4195" fmla="*/ 1497757 h 6860376"/>
              <a:gd name="connsiteX4196" fmla="*/ 7283705 w 10502838"/>
              <a:gd name="connsiteY4196" fmla="*/ 1573691 h 6860376"/>
              <a:gd name="connsiteX4197" fmla="*/ 7237666 w 10502838"/>
              <a:gd name="connsiteY4197" fmla="*/ 1527652 h 6860376"/>
              <a:gd name="connsiteX4198" fmla="*/ 7313600 w 10502838"/>
              <a:gd name="connsiteY4198" fmla="*/ 1451717 h 6860376"/>
              <a:gd name="connsiteX4199" fmla="*/ 7237666 w 10502838"/>
              <a:gd name="connsiteY4199" fmla="*/ 1375783 h 6860376"/>
              <a:gd name="connsiteX4200" fmla="*/ 6681612 w 10502838"/>
              <a:gd name="connsiteY4200" fmla="*/ 1329744 h 6860376"/>
              <a:gd name="connsiteX4201" fmla="*/ 6757546 w 10502838"/>
              <a:gd name="connsiteY4201" fmla="*/ 1405679 h 6860376"/>
              <a:gd name="connsiteX4202" fmla="*/ 6833480 w 10502838"/>
              <a:gd name="connsiteY4202" fmla="*/ 1329744 h 6860376"/>
              <a:gd name="connsiteX4203" fmla="*/ 6879519 w 10502838"/>
              <a:gd name="connsiteY4203" fmla="*/ 1375783 h 6860376"/>
              <a:gd name="connsiteX4204" fmla="*/ 6803585 w 10502838"/>
              <a:gd name="connsiteY4204" fmla="*/ 1451717 h 6860376"/>
              <a:gd name="connsiteX4205" fmla="*/ 6879519 w 10502838"/>
              <a:gd name="connsiteY4205" fmla="*/ 1527652 h 6860376"/>
              <a:gd name="connsiteX4206" fmla="*/ 6833480 w 10502838"/>
              <a:gd name="connsiteY4206" fmla="*/ 1573691 h 6860376"/>
              <a:gd name="connsiteX4207" fmla="*/ 6757546 w 10502838"/>
              <a:gd name="connsiteY4207" fmla="*/ 1497757 h 6860376"/>
              <a:gd name="connsiteX4208" fmla="*/ 6681612 w 10502838"/>
              <a:gd name="connsiteY4208" fmla="*/ 1573691 h 6860376"/>
              <a:gd name="connsiteX4209" fmla="*/ 6635573 w 10502838"/>
              <a:gd name="connsiteY4209" fmla="*/ 1527652 h 6860376"/>
              <a:gd name="connsiteX4210" fmla="*/ 6711507 w 10502838"/>
              <a:gd name="connsiteY4210" fmla="*/ 1451717 h 6860376"/>
              <a:gd name="connsiteX4211" fmla="*/ 6635573 w 10502838"/>
              <a:gd name="connsiteY4211" fmla="*/ 1375783 h 6860376"/>
              <a:gd name="connsiteX4212" fmla="*/ 6078921 w 10502838"/>
              <a:gd name="connsiteY4212" fmla="*/ 1329744 h 6860376"/>
              <a:gd name="connsiteX4213" fmla="*/ 6154855 w 10502838"/>
              <a:gd name="connsiteY4213" fmla="*/ 1405679 h 6860376"/>
              <a:gd name="connsiteX4214" fmla="*/ 6230789 w 10502838"/>
              <a:gd name="connsiteY4214" fmla="*/ 1329744 h 6860376"/>
              <a:gd name="connsiteX4215" fmla="*/ 6276829 w 10502838"/>
              <a:gd name="connsiteY4215" fmla="*/ 1375783 h 6860376"/>
              <a:gd name="connsiteX4216" fmla="*/ 6200894 w 10502838"/>
              <a:gd name="connsiteY4216" fmla="*/ 1451717 h 6860376"/>
              <a:gd name="connsiteX4217" fmla="*/ 6276829 w 10502838"/>
              <a:gd name="connsiteY4217" fmla="*/ 1527652 h 6860376"/>
              <a:gd name="connsiteX4218" fmla="*/ 6230789 w 10502838"/>
              <a:gd name="connsiteY4218" fmla="*/ 1573691 h 6860376"/>
              <a:gd name="connsiteX4219" fmla="*/ 6154855 w 10502838"/>
              <a:gd name="connsiteY4219" fmla="*/ 1497757 h 6860376"/>
              <a:gd name="connsiteX4220" fmla="*/ 6078921 w 10502838"/>
              <a:gd name="connsiteY4220" fmla="*/ 1573691 h 6860376"/>
              <a:gd name="connsiteX4221" fmla="*/ 6032882 w 10502838"/>
              <a:gd name="connsiteY4221" fmla="*/ 1527652 h 6860376"/>
              <a:gd name="connsiteX4222" fmla="*/ 6108816 w 10502838"/>
              <a:gd name="connsiteY4222" fmla="*/ 1451717 h 6860376"/>
              <a:gd name="connsiteX4223" fmla="*/ 6032882 w 10502838"/>
              <a:gd name="connsiteY4223" fmla="*/ 1375783 h 6860376"/>
              <a:gd name="connsiteX4224" fmla="*/ 5476828 w 10502838"/>
              <a:gd name="connsiteY4224" fmla="*/ 1329744 h 6860376"/>
              <a:gd name="connsiteX4225" fmla="*/ 5552762 w 10502838"/>
              <a:gd name="connsiteY4225" fmla="*/ 1405679 h 6860376"/>
              <a:gd name="connsiteX4226" fmla="*/ 5628697 w 10502838"/>
              <a:gd name="connsiteY4226" fmla="*/ 1329744 h 6860376"/>
              <a:gd name="connsiteX4227" fmla="*/ 5674735 w 10502838"/>
              <a:gd name="connsiteY4227" fmla="*/ 1375783 h 6860376"/>
              <a:gd name="connsiteX4228" fmla="*/ 5598801 w 10502838"/>
              <a:gd name="connsiteY4228" fmla="*/ 1451717 h 6860376"/>
              <a:gd name="connsiteX4229" fmla="*/ 5674735 w 10502838"/>
              <a:gd name="connsiteY4229" fmla="*/ 1527652 h 6860376"/>
              <a:gd name="connsiteX4230" fmla="*/ 5628099 w 10502838"/>
              <a:gd name="connsiteY4230" fmla="*/ 1573691 h 6860376"/>
              <a:gd name="connsiteX4231" fmla="*/ 5552164 w 10502838"/>
              <a:gd name="connsiteY4231" fmla="*/ 1497757 h 6860376"/>
              <a:gd name="connsiteX4232" fmla="*/ 5476828 w 10502838"/>
              <a:gd name="connsiteY4232" fmla="*/ 1573691 h 6860376"/>
              <a:gd name="connsiteX4233" fmla="*/ 5430789 w 10502838"/>
              <a:gd name="connsiteY4233" fmla="*/ 1527652 h 6860376"/>
              <a:gd name="connsiteX4234" fmla="*/ 5506723 w 10502838"/>
              <a:gd name="connsiteY4234" fmla="*/ 1451717 h 6860376"/>
              <a:gd name="connsiteX4235" fmla="*/ 5430789 w 10502838"/>
              <a:gd name="connsiteY4235" fmla="*/ 1375783 h 6860376"/>
              <a:gd name="connsiteX4236" fmla="*/ 4874137 w 10502838"/>
              <a:gd name="connsiteY4236" fmla="*/ 1329744 h 6860376"/>
              <a:gd name="connsiteX4237" fmla="*/ 4950071 w 10502838"/>
              <a:gd name="connsiteY4237" fmla="*/ 1405679 h 6860376"/>
              <a:gd name="connsiteX4238" fmla="*/ 5026005 w 10502838"/>
              <a:gd name="connsiteY4238" fmla="*/ 1329744 h 6860376"/>
              <a:gd name="connsiteX4239" fmla="*/ 5072044 w 10502838"/>
              <a:gd name="connsiteY4239" fmla="*/ 1375783 h 6860376"/>
              <a:gd name="connsiteX4240" fmla="*/ 4996110 w 10502838"/>
              <a:gd name="connsiteY4240" fmla="*/ 1451717 h 6860376"/>
              <a:gd name="connsiteX4241" fmla="*/ 5072044 w 10502838"/>
              <a:gd name="connsiteY4241" fmla="*/ 1527652 h 6860376"/>
              <a:gd name="connsiteX4242" fmla="*/ 5026005 w 10502838"/>
              <a:gd name="connsiteY4242" fmla="*/ 1573691 h 6860376"/>
              <a:gd name="connsiteX4243" fmla="*/ 4950071 w 10502838"/>
              <a:gd name="connsiteY4243" fmla="*/ 1497757 h 6860376"/>
              <a:gd name="connsiteX4244" fmla="*/ 4874137 w 10502838"/>
              <a:gd name="connsiteY4244" fmla="*/ 1573691 h 6860376"/>
              <a:gd name="connsiteX4245" fmla="*/ 4828098 w 10502838"/>
              <a:gd name="connsiteY4245" fmla="*/ 1527652 h 6860376"/>
              <a:gd name="connsiteX4246" fmla="*/ 4904032 w 10502838"/>
              <a:gd name="connsiteY4246" fmla="*/ 1451717 h 6860376"/>
              <a:gd name="connsiteX4247" fmla="*/ 4828098 w 10502838"/>
              <a:gd name="connsiteY4247" fmla="*/ 1375783 h 6860376"/>
              <a:gd name="connsiteX4248" fmla="*/ 4272044 w 10502838"/>
              <a:gd name="connsiteY4248" fmla="*/ 1329744 h 6860376"/>
              <a:gd name="connsiteX4249" fmla="*/ 4347978 w 10502838"/>
              <a:gd name="connsiteY4249" fmla="*/ 1405679 h 6860376"/>
              <a:gd name="connsiteX4250" fmla="*/ 4423913 w 10502838"/>
              <a:gd name="connsiteY4250" fmla="*/ 1329744 h 6860376"/>
              <a:gd name="connsiteX4251" fmla="*/ 4469951 w 10502838"/>
              <a:gd name="connsiteY4251" fmla="*/ 1375783 h 6860376"/>
              <a:gd name="connsiteX4252" fmla="*/ 4394017 w 10502838"/>
              <a:gd name="connsiteY4252" fmla="*/ 1451717 h 6860376"/>
              <a:gd name="connsiteX4253" fmla="*/ 4469951 w 10502838"/>
              <a:gd name="connsiteY4253" fmla="*/ 1527652 h 6860376"/>
              <a:gd name="connsiteX4254" fmla="*/ 4423913 w 10502838"/>
              <a:gd name="connsiteY4254" fmla="*/ 1573691 h 6860376"/>
              <a:gd name="connsiteX4255" fmla="*/ 4347978 w 10502838"/>
              <a:gd name="connsiteY4255" fmla="*/ 1497757 h 6860376"/>
              <a:gd name="connsiteX4256" fmla="*/ 4272044 w 10502838"/>
              <a:gd name="connsiteY4256" fmla="*/ 1573691 h 6860376"/>
              <a:gd name="connsiteX4257" fmla="*/ 4226005 w 10502838"/>
              <a:gd name="connsiteY4257" fmla="*/ 1527652 h 6860376"/>
              <a:gd name="connsiteX4258" fmla="*/ 4301939 w 10502838"/>
              <a:gd name="connsiteY4258" fmla="*/ 1451717 h 6860376"/>
              <a:gd name="connsiteX4259" fmla="*/ 4226005 w 10502838"/>
              <a:gd name="connsiteY4259" fmla="*/ 1375783 h 6860376"/>
              <a:gd name="connsiteX4260" fmla="*/ 3668756 w 10502838"/>
              <a:gd name="connsiteY4260" fmla="*/ 1329744 h 6860376"/>
              <a:gd name="connsiteX4261" fmla="*/ 3744690 w 10502838"/>
              <a:gd name="connsiteY4261" fmla="*/ 1405679 h 6860376"/>
              <a:gd name="connsiteX4262" fmla="*/ 3820624 w 10502838"/>
              <a:gd name="connsiteY4262" fmla="*/ 1329744 h 6860376"/>
              <a:gd name="connsiteX4263" fmla="*/ 3866663 w 10502838"/>
              <a:gd name="connsiteY4263" fmla="*/ 1375783 h 6860376"/>
              <a:gd name="connsiteX4264" fmla="*/ 3790729 w 10502838"/>
              <a:gd name="connsiteY4264" fmla="*/ 1451717 h 6860376"/>
              <a:gd name="connsiteX4265" fmla="*/ 3866663 w 10502838"/>
              <a:gd name="connsiteY4265" fmla="*/ 1527652 h 6860376"/>
              <a:gd name="connsiteX4266" fmla="*/ 3820624 w 10502838"/>
              <a:gd name="connsiteY4266" fmla="*/ 1573691 h 6860376"/>
              <a:gd name="connsiteX4267" fmla="*/ 3744690 w 10502838"/>
              <a:gd name="connsiteY4267" fmla="*/ 1497757 h 6860376"/>
              <a:gd name="connsiteX4268" fmla="*/ 3668756 w 10502838"/>
              <a:gd name="connsiteY4268" fmla="*/ 1573691 h 6860376"/>
              <a:gd name="connsiteX4269" fmla="*/ 3622717 w 10502838"/>
              <a:gd name="connsiteY4269" fmla="*/ 1527652 h 6860376"/>
              <a:gd name="connsiteX4270" fmla="*/ 3698651 w 10502838"/>
              <a:gd name="connsiteY4270" fmla="*/ 1451717 h 6860376"/>
              <a:gd name="connsiteX4271" fmla="*/ 3622717 w 10502838"/>
              <a:gd name="connsiteY4271" fmla="*/ 1375783 h 6860376"/>
              <a:gd name="connsiteX4272" fmla="*/ 3067306 w 10502838"/>
              <a:gd name="connsiteY4272" fmla="*/ 1329744 h 6860376"/>
              <a:gd name="connsiteX4273" fmla="*/ 3143241 w 10502838"/>
              <a:gd name="connsiteY4273" fmla="*/ 1405679 h 6860376"/>
              <a:gd name="connsiteX4274" fmla="*/ 3219179 w 10502838"/>
              <a:gd name="connsiteY4274" fmla="*/ 1329744 h 6860376"/>
              <a:gd name="connsiteX4275" fmla="*/ 3265217 w 10502838"/>
              <a:gd name="connsiteY4275" fmla="*/ 1375783 h 6860376"/>
              <a:gd name="connsiteX4276" fmla="*/ 3189283 w 10502838"/>
              <a:gd name="connsiteY4276" fmla="*/ 1451717 h 6860376"/>
              <a:gd name="connsiteX4277" fmla="*/ 3265217 w 10502838"/>
              <a:gd name="connsiteY4277" fmla="*/ 1527652 h 6860376"/>
              <a:gd name="connsiteX4278" fmla="*/ 3218581 w 10502838"/>
              <a:gd name="connsiteY4278" fmla="*/ 1573691 h 6860376"/>
              <a:gd name="connsiteX4279" fmla="*/ 3142645 w 10502838"/>
              <a:gd name="connsiteY4279" fmla="*/ 1497757 h 6860376"/>
              <a:gd name="connsiteX4280" fmla="*/ 3067306 w 10502838"/>
              <a:gd name="connsiteY4280" fmla="*/ 1573691 h 6860376"/>
              <a:gd name="connsiteX4281" fmla="*/ 3021267 w 10502838"/>
              <a:gd name="connsiteY4281" fmla="*/ 1527652 h 6860376"/>
              <a:gd name="connsiteX4282" fmla="*/ 3097202 w 10502838"/>
              <a:gd name="connsiteY4282" fmla="*/ 1451717 h 6860376"/>
              <a:gd name="connsiteX4283" fmla="*/ 3021267 w 10502838"/>
              <a:gd name="connsiteY4283" fmla="*/ 1375783 h 6860376"/>
              <a:gd name="connsiteX4284" fmla="*/ 2464609 w 10502838"/>
              <a:gd name="connsiteY4284" fmla="*/ 1329744 h 6860376"/>
              <a:gd name="connsiteX4285" fmla="*/ 2540546 w 10502838"/>
              <a:gd name="connsiteY4285" fmla="*/ 1405679 h 6860376"/>
              <a:gd name="connsiteX4286" fmla="*/ 2616480 w 10502838"/>
              <a:gd name="connsiteY4286" fmla="*/ 1329744 h 6860376"/>
              <a:gd name="connsiteX4287" fmla="*/ 2662519 w 10502838"/>
              <a:gd name="connsiteY4287" fmla="*/ 1375783 h 6860376"/>
              <a:gd name="connsiteX4288" fmla="*/ 2586585 w 10502838"/>
              <a:gd name="connsiteY4288" fmla="*/ 1451717 h 6860376"/>
              <a:gd name="connsiteX4289" fmla="*/ 2662519 w 10502838"/>
              <a:gd name="connsiteY4289" fmla="*/ 1527652 h 6860376"/>
              <a:gd name="connsiteX4290" fmla="*/ 2616480 w 10502838"/>
              <a:gd name="connsiteY4290" fmla="*/ 1573691 h 6860376"/>
              <a:gd name="connsiteX4291" fmla="*/ 2540546 w 10502838"/>
              <a:gd name="connsiteY4291" fmla="*/ 1497757 h 6860376"/>
              <a:gd name="connsiteX4292" fmla="*/ 2464609 w 10502838"/>
              <a:gd name="connsiteY4292" fmla="*/ 1573691 h 6860376"/>
              <a:gd name="connsiteX4293" fmla="*/ 2418569 w 10502838"/>
              <a:gd name="connsiteY4293" fmla="*/ 1527652 h 6860376"/>
              <a:gd name="connsiteX4294" fmla="*/ 2494505 w 10502838"/>
              <a:gd name="connsiteY4294" fmla="*/ 1451717 h 6860376"/>
              <a:gd name="connsiteX4295" fmla="*/ 2418569 w 10502838"/>
              <a:gd name="connsiteY4295" fmla="*/ 1375783 h 6860376"/>
              <a:gd name="connsiteX4296" fmla="*/ 1861912 w 10502838"/>
              <a:gd name="connsiteY4296" fmla="*/ 1329744 h 6860376"/>
              <a:gd name="connsiteX4297" fmla="*/ 1937847 w 10502838"/>
              <a:gd name="connsiteY4297" fmla="*/ 1405679 h 6860376"/>
              <a:gd name="connsiteX4298" fmla="*/ 2013781 w 10502838"/>
              <a:gd name="connsiteY4298" fmla="*/ 1329744 h 6860376"/>
              <a:gd name="connsiteX4299" fmla="*/ 2059821 w 10502838"/>
              <a:gd name="connsiteY4299" fmla="*/ 1375783 h 6860376"/>
              <a:gd name="connsiteX4300" fmla="*/ 1983886 w 10502838"/>
              <a:gd name="connsiteY4300" fmla="*/ 1451717 h 6860376"/>
              <a:gd name="connsiteX4301" fmla="*/ 2059821 w 10502838"/>
              <a:gd name="connsiteY4301" fmla="*/ 1527652 h 6860376"/>
              <a:gd name="connsiteX4302" fmla="*/ 2013781 w 10502838"/>
              <a:gd name="connsiteY4302" fmla="*/ 1573691 h 6860376"/>
              <a:gd name="connsiteX4303" fmla="*/ 1937847 w 10502838"/>
              <a:gd name="connsiteY4303" fmla="*/ 1497757 h 6860376"/>
              <a:gd name="connsiteX4304" fmla="*/ 1861912 w 10502838"/>
              <a:gd name="connsiteY4304" fmla="*/ 1573691 h 6860376"/>
              <a:gd name="connsiteX4305" fmla="*/ 1815871 w 10502838"/>
              <a:gd name="connsiteY4305" fmla="*/ 1527652 h 6860376"/>
              <a:gd name="connsiteX4306" fmla="*/ 1891808 w 10502838"/>
              <a:gd name="connsiteY4306" fmla="*/ 1451717 h 6860376"/>
              <a:gd name="connsiteX4307" fmla="*/ 1815871 w 10502838"/>
              <a:gd name="connsiteY4307" fmla="*/ 1375783 h 6860376"/>
              <a:gd name="connsiteX4308" fmla="*/ 657126 w 10502838"/>
              <a:gd name="connsiteY4308" fmla="*/ 1329744 h 6860376"/>
              <a:gd name="connsiteX4309" fmla="*/ 733060 w 10502838"/>
              <a:gd name="connsiteY4309" fmla="*/ 1405679 h 6860376"/>
              <a:gd name="connsiteX4310" fmla="*/ 808994 w 10502838"/>
              <a:gd name="connsiteY4310" fmla="*/ 1329744 h 6860376"/>
              <a:gd name="connsiteX4311" fmla="*/ 855033 w 10502838"/>
              <a:gd name="connsiteY4311" fmla="*/ 1375783 h 6860376"/>
              <a:gd name="connsiteX4312" fmla="*/ 779100 w 10502838"/>
              <a:gd name="connsiteY4312" fmla="*/ 1451717 h 6860376"/>
              <a:gd name="connsiteX4313" fmla="*/ 855033 w 10502838"/>
              <a:gd name="connsiteY4313" fmla="*/ 1527652 h 6860376"/>
              <a:gd name="connsiteX4314" fmla="*/ 808994 w 10502838"/>
              <a:gd name="connsiteY4314" fmla="*/ 1573691 h 6860376"/>
              <a:gd name="connsiteX4315" fmla="*/ 733060 w 10502838"/>
              <a:gd name="connsiteY4315" fmla="*/ 1497757 h 6860376"/>
              <a:gd name="connsiteX4316" fmla="*/ 657126 w 10502838"/>
              <a:gd name="connsiteY4316" fmla="*/ 1573691 h 6860376"/>
              <a:gd name="connsiteX4317" fmla="*/ 611087 w 10502838"/>
              <a:gd name="connsiteY4317" fmla="*/ 1527652 h 6860376"/>
              <a:gd name="connsiteX4318" fmla="*/ 687021 w 10502838"/>
              <a:gd name="connsiteY4318" fmla="*/ 1451717 h 6860376"/>
              <a:gd name="connsiteX4319" fmla="*/ 611087 w 10502838"/>
              <a:gd name="connsiteY4319" fmla="*/ 1375783 h 6860376"/>
              <a:gd name="connsiteX4320" fmla="*/ 10348579 w 10502838"/>
              <a:gd name="connsiteY4320" fmla="*/ 881314 h 6860376"/>
              <a:gd name="connsiteX4321" fmla="*/ 10395813 w 10502838"/>
              <a:gd name="connsiteY4321" fmla="*/ 881314 h 6860376"/>
              <a:gd name="connsiteX4322" fmla="*/ 10395813 w 10502838"/>
              <a:gd name="connsiteY4322" fmla="*/ 988340 h 6860376"/>
              <a:gd name="connsiteX4323" fmla="*/ 10502838 w 10502838"/>
              <a:gd name="connsiteY4323" fmla="*/ 988340 h 6860376"/>
              <a:gd name="connsiteX4324" fmla="*/ 10502838 w 10502838"/>
              <a:gd name="connsiteY4324" fmla="*/ 1034975 h 6860376"/>
              <a:gd name="connsiteX4325" fmla="*/ 10395813 w 10502838"/>
              <a:gd name="connsiteY4325" fmla="*/ 1034975 h 6860376"/>
              <a:gd name="connsiteX4326" fmla="*/ 10395813 w 10502838"/>
              <a:gd name="connsiteY4326" fmla="*/ 1142002 h 6860376"/>
              <a:gd name="connsiteX4327" fmla="*/ 10348579 w 10502838"/>
              <a:gd name="connsiteY4327" fmla="*/ 1142002 h 6860376"/>
              <a:gd name="connsiteX4328" fmla="*/ 10348579 w 10502838"/>
              <a:gd name="connsiteY4328" fmla="*/ 1034975 h 6860376"/>
              <a:gd name="connsiteX4329" fmla="*/ 10241553 w 10502838"/>
              <a:gd name="connsiteY4329" fmla="*/ 1034975 h 6860376"/>
              <a:gd name="connsiteX4330" fmla="*/ 10241553 w 10502838"/>
              <a:gd name="connsiteY4330" fmla="*/ 988340 h 6860376"/>
              <a:gd name="connsiteX4331" fmla="*/ 10348579 w 10502838"/>
              <a:gd name="connsiteY4331" fmla="*/ 988340 h 6860376"/>
              <a:gd name="connsiteX4332" fmla="*/ 9746486 w 10502838"/>
              <a:gd name="connsiteY4332" fmla="*/ 881314 h 6860376"/>
              <a:gd name="connsiteX4333" fmla="*/ 9793123 w 10502838"/>
              <a:gd name="connsiteY4333" fmla="*/ 881314 h 6860376"/>
              <a:gd name="connsiteX4334" fmla="*/ 9793123 w 10502838"/>
              <a:gd name="connsiteY4334" fmla="*/ 988340 h 6860376"/>
              <a:gd name="connsiteX4335" fmla="*/ 9900148 w 10502838"/>
              <a:gd name="connsiteY4335" fmla="*/ 988340 h 6860376"/>
              <a:gd name="connsiteX4336" fmla="*/ 9900148 w 10502838"/>
              <a:gd name="connsiteY4336" fmla="*/ 1034975 h 6860376"/>
              <a:gd name="connsiteX4337" fmla="*/ 9793123 w 10502838"/>
              <a:gd name="connsiteY4337" fmla="*/ 1034975 h 6860376"/>
              <a:gd name="connsiteX4338" fmla="*/ 9793123 w 10502838"/>
              <a:gd name="connsiteY4338" fmla="*/ 1142002 h 6860376"/>
              <a:gd name="connsiteX4339" fmla="*/ 9746486 w 10502838"/>
              <a:gd name="connsiteY4339" fmla="*/ 1142002 h 6860376"/>
              <a:gd name="connsiteX4340" fmla="*/ 9746486 w 10502838"/>
              <a:gd name="connsiteY4340" fmla="*/ 1034975 h 6860376"/>
              <a:gd name="connsiteX4341" fmla="*/ 9639460 w 10502838"/>
              <a:gd name="connsiteY4341" fmla="*/ 1034975 h 6860376"/>
              <a:gd name="connsiteX4342" fmla="*/ 9639460 w 10502838"/>
              <a:gd name="connsiteY4342" fmla="*/ 988340 h 6860376"/>
              <a:gd name="connsiteX4343" fmla="*/ 9746486 w 10502838"/>
              <a:gd name="connsiteY4343" fmla="*/ 988340 h 6860376"/>
              <a:gd name="connsiteX4344" fmla="*/ 9143796 w 10502838"/>
              <a:gd name="connsiteY4344" fmla="*/ 881314 h 6860376"/>
              <a:gd name="connsiteX4345" fmla="*/ 9191030 w 10502838"/>
              <a:gd name="connsiteY4345" fmla="*/ 881314 h 6860376"/>
              <a:gd name="connsiteX4346" fmla="*/ 9191030 w 10502838"/>
              <a:gd name="connsiteY4346" fmla="*/ 988340 h 6860376"/>
              <a:gd name="connsiteX4347" fmla="*/ 9298055 w 10502838"/>
              <a:gd name="connsiteY4347" fmla="*/ 988340 h 6860376"/>
              <a:gd name="connsiteX4348" fmla="*/ 9298055 w 10502838"/>
              <a:gd name="connsiteY4348" fmla="*/ 1034975 h 6860376"/>
              <a:gd name="connsiteX4349" fmla="*/ 9191030 w 10502838"/>
              <a:gd name="connsiteY4349" fmla="*/ 1034975 h 6860376"/>
              <a:gd name="connsiteX4350" fmla="*/ 9191030 w 10502838"/>
              <a:gd name="connsiteY4350" fmla="*/ 1142002 h 6860376"/>
              <a:gd name="connsiteX4351" fmla="*/ 9143796 w 10502838"/>
              <a:gd name="connsiteY4351" fmla="*/ 1142002 h 6860376"/>
              <a:gd name="connsiteX4352" fmla="*/ 9143796 w 10502838"/>
              <a:gd name="connsiteY4352" fmla="*/ 1034975 h 6860376"/>
              <a:gd name="connsiteX4353" fmla="*/ 9036770 w 10502838"/>
              <a:gd name="connsiteY4353" fmla="*/ 1034975 h 6860376"/>
              <a:gd name="connsiteX4354" fmla="*/ 9036770 w 10502838"/>
              <a:gd name="connsiteY4354" fmla="*/ 988340 h 6860376"/>
              <a:gd name="connsiteX4355" fmla="*/ 9143796 w 10502838"/>
              <a:gd name="connsiteY4355" fmla="*/ 988340 h 6860376"/>
              <a:gd name="connsiteX4356" fmla="*/ 8541105 w 10502838"/>
              <a:gd name="connsiteY4356" fmla="*/ 881314 h 6860376"/>
              <a:gd name="connsiteX4357" fmla="*/ 8588339 w 10502838"/>
              <a:gd name="connsiteY4357" fmla="*/ 881314 h 6860376"/>
              <a:gd name="connsiteX4358" fmla="*/ 8588339 w 10502838"/>
              <a:gd name="connsiteY4358" fmla="*/ 988340 h 6860376"/>
              <a:gd name="connsiteX4359" fmla="*/ 8695365 w 10502838"/>
              <a:gd name="connsiteY4359" fmla="*/ 988340 h 6860376"/>
              <a:gd name="connsiteX4360" fmla="*/ 8695365 w 10502838"/>
              <a:gd name="connsiteY4360" fmla="*/ 1034975 h 6860376"/>
              <a:gd name="connsiteX4361" fmla="*/ 8588339 w 10502838"/>
              <a:gd name="connsiteY4361" fmla="*/ 1034975 h 6860376"/>
              <a:gd name="connsiteX4362" fmla="*/ 8588339 w 10502838"/>
              <a:gd name="connsiteY4362" fmla="*/ 1142002 h 6860376"/>
              <a:gd name="connsiteX4363" fmla="*/ 8541105 w 10502838"/>
              <a:gd name="connsiteY4363" fmla="*/ 1142002 h 6860376"/>
              <a:gd name="connsiteX4364" fmla="*/ 8541105 w 10502838"/>
              <a:gd name="connsiteY4364" fmla="*/ 1034975 h 6860376"/>
              <a:gd name="connsiteX4365" fmla="*/ 8434079 w 10502838"/>
              <a:gd name="connsiteY4365" fmla="*/ 1034975 h 6860376"/>
              <a:gd name="connsiteX4366" fmla="*/ 8434079 w 10502838"/>
              <a:gd name="connsiteY4366" fmla="*/ 988340 h 6860376"/>
              <a:gd name="connsiteX4367" fmla="*/ 8541105 w 10502838"/>
              <a:gd name="connsiteY4367" fmla="*/ 988340 h 6860376"/>
              <a:gd name="connsiteX4368" fmla="*/ 7939012 w 10502838"/>
              <a:gd name="connsiteY4368" fmla="*/ 881314 h 6860376"/>
              <a:gd name="connsiteX4369" fmla="*/ 7985648 w 10502838"/>
              <a:gd name="connsiteY4369" fmla="*/ 881314 h 6860376"/>
              <a:gd name="connsiteX4370" fmla="*/ 7985648 w 10502838"/>
              <a:gd name="connsiteY4370" fmla="*/ 988340 h 6860376"/>
              <a:gd name="connsiteX4371" fmla="*/ 8092674 w 10502838"/>
              <a:gd name="connsiteY4371" fmla="*/ 988340 h 6860376"/>
              <a:gd name="connsiteX4372" fmla="*/ 8092674 w 10502838"/>
              <a:gd name="connsiteY4372" fmla="*/ 1034975 h 6860376"/>
              <a:gd name="connsiteX4373" fmla="*/ 7985648 w 10502838"/>
              <a:gd name="connsiteY4373" fmla="*/ 1034975 h 6860376"/>
              <a:gd name="connsiteX4374" fmla="*/ 7985648 w 10502838"/>
              <a:gd name="connsiteY4374" fmla="*/ 1142002 h 6860376"/>
              <a:gd name="connsiteX4375" fmla="*/ 7939012 w 10502838"/>
              <a:gd name="connsiteY4375" fmla="*/ 1142002 h 6860376"/>
              <a:gd name="connsiteX4376" fmla="*/ 7939012 w 10502838"/>
              <a:gd name="connsiteY4376" fmla="*/ 1034975 h 6860376"/>
              <a:gd name="connsiteX4377" fmla="*/ 7831986 w 10502838"/>
              <a:gd name="connsiteY4377" fmla="*/ 1034975 h 6860376"/>
              <a:gd name="connsiteX4378" fmla="*/ 7831986 w 10502838"/>
              <a:gd name="connsiteY4378" fmla="*/ 988340 h 6860376"/>
              <a:gd name="connsiteX4379" fmla="*/ 7939012 w 10502838"/>
              <a:gd name="connsiteY4379" fmla="*/ 988340 h 6860376"/>
              <a:gd name="connsiteX4380" fmla="*/ 7336321 w 10502838"/>
              <a:gd name="connsiteY4380" fmla="*/ 881314 h 6860376"/>
              <a:gd name="connsiteX4381" fmla="*/ 7383555 w 10502838"/>
              <a:gd name="connsiteY4381" fmla="*/ 881314 h 6860376"/>
              <a:gd name="connsiteX4382" fmla="*/ 7383555 w 10502838"/>
              <a:gd name="connsiteY4382" fmla="*/ 988340 h 6860376"/>
              <a:gd name="connsiteX4383" fmla="*/ 7490581 w 10502838"/>
              <a:gd name="connsiteY4383" fmla="*/ 988340 h 6860376"/>
              <a:gd name="connsiteX4384" fmla="*/ 7490581 w 10502838"/>
              <a:gd name="connsiteY4384" fmla="*/ 1034975 h 6860376"/>
              <a:gd name="connsiteX4385" fmla="*/ 7383555 w 10502838"/>
              <a:gd name="connsiteY4385" fmla="*/ 1034975 h 6860376"/>
              <a:gd name="connsiteX4386" fmla="*/ 7383555 w 10502838"/>
              <a:gd name="connsiteY4386" fmla="*/ 1142002 h 6860376"/>
              <a:gd name="connsiteX4387" fmla="*/ 7336321 w 10502838"/>
              <a:gd name="connsiteY4387" fmla="*/ 1142002 h 6860376"/>
              <a:gd name="connsiteX4388" fmla="*/ 7336321 w 10502838"/>
              <a:gd name="connsiteY4388" fmla="*/ 1034975 h 6860376"/>
              <a:gd name="connsiteX4389" fmla="*/ 7229295 w 10502838"/>
              <a:gd name="connsiteY4389" fmla="*/ 1034975 h 6860376"/>
              <a:gd name="connsiteX4390" fmla="*/ 7229295 w 10502838"/>
              <a:gd name="connsiteY4390" fmla="*/ 988340 h 6860376"/>
              <a:gd name="connsiteX4391" fmla="*/ 7336321 w 10502838"/>
              <a:gd name="connsiteY4391" fmla="*/ 988340 h 6860376"/>
              <a:gd name="connsiteX4392" fmla="*/ 6734228 w 10502838"/>
              <a:gd name="connsiteY4392" fmla="*/ 881314 h 6860376"/>
              <a:gd name="connsiteX4393" fmla="*/ 6780864 w 10502838"/>
              <a:gd name="connsiteY4393" fmla="*/ 881314 h 6860376"/>
              <a:gd name="connsiteX4394" fmla="*/ 6780864 w 10502838"/>
              <a:gd name="connsiteY4394" fmla="*/ 988340 h 6860376"/>
              <a:gd name="connsiteX4395" fmla="*/ 6887890 w 10502838"/>
              <a:gd name="connsiteY4395" fmla="*/ 988340 h 6860376"/>
              <a:gd name="connsiteX4396" fmla="*/ 6887890 w 10502838"/>
              <a:gd name="connsiteY4396" fmla="*/ 1034975 h 6860376"/>
              <a:gd name="connsiteX4397" fmla="*/ 6780864 w 10502838"/>
              <a:gd name="connsiteY4397" fmla="*/ 1034975 h 6860376"/>
              <a:gd name="connsiteX4398" fmla="*/ 6780864 w 10502838"/>
              <a:gd name="connsiteY4398" fmla="*/ 1142002 h 6860376"/>
              <a:gd name="connsiteX4399" fmla="*/ 6734228 w 10502838"/>
              <a:gd name="connsiteY4399" fmla="*/ 1142002 h 6860376"/>
              <a:gd name="connsiteX4400" fmla="*/ 6734228 w 10502838"/>
              <a:gd name="connsiteY4400" fmla="*/ 1034975 h 6860376"/>
              <a:gd name="connsiteX4401" fmla="*/ 6627202 w 10502838"/>
              <a:gd name="connsiteY4401" fmla="*/ 1034975 h 6860376"/>
              <a:gd name="connsiteX4402" fmla="*/ 6627202 w 10502838"/>
              <a:gd name="connsiteY4402" fmla="*/ 988340 h 6860376"/>
              <a:gd name="connsiteX4403" fmla="*/ 6734228 w 10502838"/>
              <a:gd name="connsiteY4403" fmla="*/ 988340 h 6860376"/>
              <a:gd name="connsiteX4404" fmla="*/ 6131537 w 10502838"/>
              <a:gd name="connsiteY4404" fmla="*/ 881314 h 6860376"/>
              <a:gd name="connsiteX4405" fmla="*/ 6178771 w 10502838"/>
              <a:gd name="connsiteY4405" fmla="*/ 881314 h 6860376"/>
              <a:gd name="connsiteX4406" fmla="*/ 6178771 w 10502838"/>
              <a:gd name="connsiteY4406" fmla="*/ 988340 h 6860376"/>
              <a:gd name="connsiteX4407" fmla="*/ 6285797 w 10502838"/>
              <a:gd name="connsiteY4407" fmla="*/ 988340 h 6860376"/>
              <a:gd name="connsiteX4408" fmla="*/ 6285797 w 10502838"/>
              <a:gd name="connsiteY4408" fmla="*/ 1034975 h 6860376"/>
              <a:gd name="connsiteX4409" fmla="*/ 6178771 w 10502838"/>
              <a:gd name="connsiteY4409" fmla="*/ 1034975 h 6860376"/>
              <a:gd name="connsiteX4410" fmla="*/ 6178771 w 10502838"/>
              <a:gd name="connsiteY4410" fmla="*/ 1142002 h 6860376"/>
              <a:gd name="connsiteX4411" fmla="*/ 6131537 w 10502838"/>
              <a:gd name="connsiteY4411" fmla="*/ 1142002 h 6860376"/>
              <a:gd name="connsiteX4412" fmla="*/ 6131537 w 10502838"/>
              <a:gd name="connsiteY4412" fmla="*/ 1034975 h 6860376"/>
              <a:gd name="connsiteX4413" fmla="*/ 6024511 w 10502838"/>
              <a:gd name="connsiteY4413" fmla="*/ 1034975 h 6860376"/>
              <a:gd name="connsiteX4414" fmla="*/ 6024511 w 10502838"/>
              <a:gd name="connsiteY4414" fmla="*/ 988340 h 6860376"/>
              <a:gd name="connsiteX4415" fmla="*/ 6131537 w 10502838"/>
              <a:gd name="connsiteY4415" fmla="*/ 988340 h 6860376"/>
              <a:gd name="connsiteX4416" fmla="*/ 5528846 w 10502838"/>
              <a:gd name="connsiteY4416" fmla="*/ 881314 h 6860376"/>
              <a:gd name="connsiteX4417" fmla="*/ 5576080 w 10502838"/>
              <a:gd name="connsiteY4417" fmla="*/ 881314 h 6860376"/>
              <a:gd name="connsiteX4418" fmla="*/ 5576080 w 10502838"/>
              <a:gd name="connsiteY4418" fmla="*/ 988340 h 6860376"/>
              <a:gd name="connsiteX4419" fmla="*/ 5683106 w 10502838"/>
              <a:gd name="connsiteY4419" fmla="*/ 988340 h 6860376"/>
              <a:gd name="connsiteX4420" fmla="*/ 5683106 w 10502838"/>
              <a:gd name="connsiteY4420" fmla="*/ 1034975 h 6860376"/>
              <a:gd name="connsiteX4421" fmla="*/ 5576080 w 10502838"/>
              <a:gd name="connsiteY4421" fmla="*/ 1034975 h 6860376"/>
              <a:gd name="connsiteX4422" fmla="*/ 5576080 w 10502838"/>
              <a:gd name="connsiteY4422" fmla="*/ 1142002 h 6860376"/>
              <a:gd name="connsiteX4423" fmla="*/ 5528846 w 10502838"/>
              <a:gd name="connsiteY4423" fmla="*/ 1142002 h 6860376"/>
              <a:gd name="connsiteX4424" fmla="*/ 5528846 w 10502838"/>
              <a:gd name="connsiteY4424" fmla="*/ 1034975 h 6860376"/>
              <a:gd name="connsiteX4425" fmla="*/ 5421820 w 10502838"/>
              <a:gd name="connsiteY4425" fmla="*/ 1034975 h 6860376"/>
              <a:gd name="connsiteX4426" fmla="*/ 5421820 w 10502838"/>
              <a:gd name="connsiteY4426" fmla="*/ 988340 h 6860376"/>
              <a:gd name="connsiteX4427" fmla="*/ 5528846 w 10502838"/>
              <a:gd name="connsiteY4427" fmla="*/ 988340 h 6860376"/>
              <a:gd name="connsiteX4428" fmla="*/ 4926753 w 10502838"/>
              <a:gd name="connsiteY4428" fmla="*/ 881314 h 6860376"/>
              <a:gd name="connsiteX4429" fmla="*/ 4973389 w 10502838"/>
              <a:gd name="connsiteY4429" fmla="*/ 881314 h 6860376"/>
              <a:gd name="connsiteX4430" fmla="*/ 4973389 w 10502838"/>
              <a:gd name="connsiteY4430" fmla="*/ 988340 h 6860376"/>
              <a:gd name="connsiteX4431" fmla="*/ 5080415 w 10502838"/>
              <a:gd name="connsiteY4431" fmla="*/ 988340 h 6860376"/>
              <a:gd name="connsiteX4432" fmla="*/ 5080415 w 10502838"/>
              <a:gd name="connsiteY4432" fmla="*/ 1034975 h 6860376"/>
              <a:gd name="connsiteX4433" fmla="*/ 4973389 w 10502838"/>
              <a:gd name="connsiteY4433" fmla="*/ 1034975 h 6860376"/>
              <a:gd name="connsiteX4434" fmla="*/ 4973389 w 10502838"/>
              <a:gd name="connsiteY4434" fmla="*/ 1142002 h 6860376"/>
              <a:gd name="connsiteX4435" fmla="*/ 4926753 w 10502838"/>
              <a:gd name="connsiteY4435" fmla="*/ 1142002 h 6860376"/>
              <a:gd name="connsiteX4436" fmla="*/ 4926753 w 10502838"/>
              <a:gd name="connsiteY4436" fmla="*/ 1034975 h 6860376"/>
              <a:gd name="connsiteX4437" fmla="*/ 4819727 w 10502838"/>
              <a:gd name="connsiteY4437" fmla="*/ 1034975 h 6860376"/>
              <a:gd name="connsiteX4438" fmla="*/ 4819727 w 10502838"/>
              <a:gd name="connsiteY4438" fmla="*/ 988340 h 6860376"/>
              <a:gd name="connsiteX4439" fmla="*/ 4926753 w 10502838"/>
              <a:gd name="connsiteY4439" fmla="*/ 988340 h 6860376"/>
              <a:gd name="connsiteX4440" fmla="*/ 4324063 w 10502838"/>
              <a:gd name="connsiteY4440" fmla="*/ 881314 h 6860376"/>
              <a:gd name="connsiteX4441" fmla="*/ 4371297 w 10502838"/>
              <a:gd name="connsiteY4441" fmla="*/ 881314 h 6860376"/>
              <a:gd name="connsiteX4442" fmla="*/ 4371297 w 10502838"/>
              <a:gd name="connsiteY4442" fmla="*/ 988340 h 6860376"/>
              <a:gd name="connsiteX4443" fmla="*/ 4478323 w 10502838"/>
              <a:gd name="connsiteY4443" fmla="*/ 988340 h 6860376"/>
              <a:gd name="connsiteX4444" fmla="*/ 4478323 w 10502838"/>
              <a:gd name="connsiteY4444" fmla="*/ 1034975 h 6860376"/>
              <a:gd name="connsiteX4445" fmla="*/ 4371297 w 10502838"/>
              <a:gd name="connsiteY4445" fmla="*/ 1034975 h 6860376"/>
              <a:gd name="connsiteX4446" fmla="*/ 4371297 w 10502838"/>
              <a:gd name="connsiteY4446" fmla="*/ 1142002 h 6860376"/>
              <a:gd name="connsiteX4447" fmla="*/ 4324063 w 10502838"/>
              <a:gd name="connsiteY4447" fmla="*/ 1142002 h 6860376"/>
              <a:gd name="connsiteX4448" fmla="*/ 4324063 w 10502838"/>
              <a:gd name="connsiteY4448" fmla="*/ 1034975 h 6860376"/>
              <a:gd name="connsiteX4449" fmla="*/ 4217037 w 10502838"/>
              <a:gd name="connsiteY4449" fmla="*/ 1034975 h 6860376"/>
              <a:gd name="connsiteX4450" fmla="*/ 4217037 w 10502838"/>
              <a:gd name="connsiteY4450" fmla="*/ 988340 h 6860376"/>
              <a:gd name="connsiteX4451" fmla="*/ 4324063 w 10502838"/>
              <a:gd name="connsiteY4451" fmla="*/ 988340 h 6860376"/>
              <a:gd name="connsiteX4452" fmla="*/ 3721970 w 10502838"/>
              <a:gd name="connsiteY4452" fmla="*/ 881314 h 6860376"/>
              <a:gd name="connsiteX4453" fmla="*/ 3768606 w 10502838"/>
              <a:gd name="connsiteY4453" fmla="*/ 881314 h 6860376"/>
              <a:gd name="connsiteX4454" fmla="*/ 3768606 w 10502838"/>
              <a:gd name="connsiteY4454" fmla="*/ 988340 h 6860376"/>
              <a:gd name="connsiteX4455" fmla="*/ 3875632 w 10502838"/>
              <a:gd name="connsiteY4455" fmla="*/ 988340 h 6860376"/>
              <a:gd name="connsiteX4456" fmla="*/ 3875632 w 10502838"/>
              <a:gd name="connsiteY4456" fmla="*/ 1034975 h 6860376"/>
              <a:gd name="connsiteX4457" fmla="*/ 3768606 w 10502838"/>
              <a:gd name="connsiteY4457" fmla="*/ 1034975 h 6860376"/>
              <a:gd name="connsiteX4458" fmla="*/ 3768606 w 10502838"/>
              <a:gd name="connsiteY4458" fmla="*/ 1142002 h 6860376"/>
              <a:gd name="connsiteX4459" fmla="*/ 3721970 w 10502838"/>
              <a:gd name="connsiteY4459" fmla="*/ 1142002 h 6860376"/>
              <a:gd name="connsiteX4460" fmla="*/ 3721970 w 10502838"/>
              <a:gd name="connsiteY4460" fmla="*/ 1034975 h 6860376"/>
              <a:gd name="connsiteX4461" fmla="*/ 3614944 w 10502838"/>
              <a:gd name="connsiteY4461" fmla="*/ 1034975 h 6860376"/>
              <a:gd name="connsiteX4462" fmla="*/ 3614944 w 10502838"/>
              <a:gd name="connsiteY4462" fmla="*/ 988340 h 6860376"/>
              <a:gd name="connsiteX4463" fmla="*/ 3721970 w 10502838"/>
              <a:gd name="connsiteY4463" fmla="*/ 988340 h 6860376"/>
              <a:gd name="connsiteX4464" fmla="*/ 3119333 w 10502838"/>
              <a:gd name="connsiteY4464" fmla="*/ 881314 h 6860376"/>
              <a:gd name="connsiteX4465" fmla="*/ 3166568 w 10502838"/>
              <a:gd name="connsiteY4465" fmla="*/ 881314 h 6860376"/>
              <a:gd name="connsiteX4466" fmla="*/ 3166568 w 10502838"/>
              <a:gd name="connsiteY4466" fmla="*/ 988340 h 6860376"/>
              <a:gd name="connsiteX4467" fmla="*/ 3273594 w 10502838"/>
              <a:gd name="connsiteY4467" fmla="*/ 988340 h 6860376"/>
              <a:gd name="connsiteX4468" fmla="*/ 3273594 w 10502838"/>
              <a:gd name="connsiteY4468" fmla="*/ 1034975 h 6860376"/>
              <a:gd name="connsiteX4469" fmla="*/ 3166568 w 10502838"/>
              <a:gd name="connsiteY4469" fmla="*/ 1034975 h 6860376"/>
              <a:gd name="connsiteX4470" fmla="*/ 3166568 w 10502838"/>
              <a:gd name="connsiteY4470" fmla="*/ 1142002 h 6860376"/>
              <a:gd name="connsiteX4471" fmla="*/ 3119333 w 10502838"/>
              <a:gd name="connsiteY4471" fmla="*/ 1142002 h 6860376"/>
              <a:gd name="connsiteX4472" fmla="*/ 3119333 w 10502838"/>
              <a:gd name="connsiteY4472" fmla="*/ 1034975 h 6860376"/>
              <a:gd name="connsiteX4473" fmla="*/ 3012304 w 10502838"/>
              <a:gd name="connsiteY4473" fmla="*/ 1034975 h 6860376"/>
              <a:gd name="connsiteX4474" fmla="*/ 3012304 w 10502838"/>
              <a:gd name="connsiteY4474" fmla="*/ 988340 h 6860376"/>
              <a:gd name="connsiteX4475" fmla="*/ 3119333 w 10502838"/>
              <a:gd name="connsiteY4475" fmla="*/ 988340 h 6860376"/>
              <a:gd name="connsiteX4476" fmla="*/ 2516633 w 10502838"/>
              <a:gd name="connsiteY4476" fmla="*/ 881314 h 6860376"/>
              <a:gd name="connsiteX4477" fmla="*/ 2563869 w 10502838"/>
              <a:gd name="connsiteY4477" fmla="*/ 881314 h 6860376"/>
              <a:gd name="connsiteX4478" fmla="*/ 2563869 w 10502838"/>
              <a:gd name="connsiteY4478" fmla="*/ 988340 h 6860376"/>
              <a:gd name="connsiteX4479" fmla="*/ 2670896 w 10502838"/>
              <a:gd name="connsiteY4479" fmla="*/ 988340 h 6860376"/>
              <a:gd name="connsiteX4480" fmla="*/ 2670896 w 10502838"/>
              <a:gd name="connsiteY4480" fmla="*/ 1034975 h 6860376"/>
              <a:gd name="connsiteX4481" fmla="*/ 2563869 w 10502838"/>
              <a:gd name="connsiteY4481" fmla="*/ 1034975 h 6860376"/>
              <a:gd name="connsiteX4482" fmla="*/ 2563869 w 10502838"/>
              <a:gd name="connsiteY4482" fmla="*/ 1142002 h 6860376"/>
              <a:gd name="connsiteX4483" fmla="*/ 2516633 w 10502838"/>
              <a:gd name="connsiteY4483" fmla="*/ 1142002 h 6860376"/>
              <a:gd name="connsiteX4484" fmla="*/ 2516633 w 10502838"/>
              <a:gd name="connsiteY4484" fmla="*/ 1034975 h 6860376"/>
              <a:gd name="connsiteX4485" fmla="*/ 2409605 w 10502838"/>
              <a:gd name="connsiteY4485" fmla="*/ 1034975 h 6860376"/>
              <a:gd name="connsiteX4486" fmla="*/ 2409605 w 10502838"/>
              <a:gd name="connsiteY4486" fmla="*/ 988340 h 6860376"/>
              <a:gd name="connsiteX4487" fmla="*/ 2516633 w 10502838"/>
              <a:gd name="connsiteY4487" fmla="*/ 988340 h 6860376"/>
              <a:gd name="connsiteX4488" fmla="*/ 1914534 w 10502838"/>
              <a:gd name="connsiteY4488" fmla="*/ 881314 h 6860376"/>
              <a:gd name="connsiteX4489" fmla="*/ 1961170 w 10502838"/>
              <a:gd name="connsiteY4489" fmla="*/ 881314 h 6860376"/>
              <a:gd name="connsiteX4490" fmla="*/ 1961170 w 10502838"/>
              <a:gd name="connsiteY4490" fmla="*/ 988340 h 6860376"/>
              <a:gd name="connsiteX4491" fmla="*/ 2068196 w 10502838"/>
              <a:gd name="connsiteY4491" fmla="*/ 988340 h 6860376"/>
              <a:gd name="connsiteX4492" fmla="*/ 2068196 w 10502838"/>
              <a:gd name="connsiteY4492" fmla="*/ 1034975 h 6860376"/>
              <a:gd name="connsiteX4493" fmla="*/ 1961170 w 10502838"/>
              <a:gd name="connsiteY4493" fmla="*/ 1034975 h 6860376"/>
              <a:gd name="connsiteX4494" fmla="*/ 1961170 w 10502838"/>
              <a:gd name="connsiteY4494" fmla="*/ 1142002 h 6860376"/>
              <a:gd name="connsiteX4495" fmla="*/ 1914534 w 10502838"/>
              <a:gd name="connsiteY4495" fmla="*/ 1142002 h 6860376"/>
              <a:gd name="connsiteX4496" fmla="*/ 1914534 w 10502838"/>
              <a:gd name="connsiteY4496" fmla="*/ 1034975 h 6860376"/>
              <a:gd name="connsiteX4497" fmla="*/ 1807505 w 10502838"/>
              <a:gd name="connsiteY4497" fmla="*/ 1034975 h 6860376"/>
              <a:gd name="connsiteX4498" fmla="*/ 1807505 w 10502838"/>
              <a:gd name="connsiteY4498" fmla="*/ 988340 h 6860376"/>
              <a:gd name="connsiteX4499" fmla="*/ 1914534 w 10502838"/>
              <a:gd name="connsiteY4499" fmla="*/ 988340 h 6860376"/>
              <a:gd name="connsiteX4500" fmla="*/ 1311833 w 10502838"/>
              <a:gd name="connsiteY4500" fmla="*/ 881314 h 6860376"/>
              <a:gd name="connsiteX4501" fmla="*/ 1359068 w 10502838"/>
              <a:gd name="connsiteY4501" fmla="*/ 881314 h 6860376"/>
              <a:gd name="connsiteX4502" fmla="*/ 1359068 w 10502838"/>
              <a:gd name="connsiteY4502" fmla="*/ 988340 h 6860376"/>
              <a:gd name="connsiteX4503" fmla="*/ 1466097 w 10502838"/>
              <a:gd name="connsiteY4503" fmla="*/ 988340 h 6860376"/>
              <a:gd name="connsiteX4504" fmla="*/ 1466097 w 10502838"/>
              <a:gd name="connsiteY4504" fmla="*/ 1034975 h 6860376"/>
              <a:gd name="connsiteX4505" fmla="*/ 1359068 w 10502838"/>
              <a:gd name="connsiteY4505" fmla="*/ 1034975 h 6860376"/>
              <a:gd name="connsiteX4506" fmla="*/ 1359068 w 10502838"/>
              <a:gd name="connsiteY4506" fmla="*/ 1142002 h 6860376"/>
              <a:gd name="connsiteX4507" fmla="*/ 1311833 w 10502838"/>
              <a:gd name="connsiteY4507" fmla="*/ 1142002 h 6860376"/>
              <a:gd name="connsiteX4508" fmla="*/ 1311833 w 10502838"/>
              <a:gd name="connsiteY4508" fmla="*/ 1034975 h 6860376"/>
              <a:gd name="connsiteX4509" fmla="*/ 1204812 w 10502838"/>
              <a:gd name="connsiteY4509" fmla="*/ 1034975 h 6860376"/>
              <a:gd name="connsiteX4510" fmla="*/ 1204812 w 10502838"/>
              <a:gd name="connsiteY4510" fmla="*/ 988340 h 6860376"/>
              <a:gd name="connsiteX4511" fmla="*/ 1311833 w 10502838"/>
              <a:gd name="connsiteY4511" fmla="*/ 988340 h 6860376"/>
              <a:gd name="connsiteX4512" fmla="*/ 709746 w 10502838"/>
              <a:gd name="connsiteY4512" fmla="*/ 881314 h 6860376"/>
              <a:gd name="connsiteX4513" fmla="*/ 756383 w 10502838"/>
              <a:gd name="connsiteY4513" fmla="*/ 881314 h 6860376"/>
              <a:gd name="connsiteX4514" fmla="*/ 756383 w 10502838"/>
              <a:gd name="connsiteY4514" fmla="*/ 988340 h 6860376"/>
              <a:gd name="connsiteX4515" fmla="*/ 863408 w 10502838"/>
              <a:gd name="connsiteY4515" fmla="*/ 988340 h 6860376"/>
              <a:gd name="connsiteX4516" fmla="*/ 863408 w 10502838"/>
              <a:gd name="connsiteY4516" fmla="*/ 1034975 h 6860376"/>
              <a:gd name="connsiteX4517" fmla="*/ 756383 w 10502838"/>
              <a:gd name="connsiteY4517" fmla="*/ 1034975 h 6860376"/>
              <a:gd name="connsiteX4518" fmla="*/ 756383 w 10502838"/>
              <a:gd name="connsiteY4518" fmla="*/ 1142002 h 6860376"/>
              <a:gd name="connsiteX4519" fmla="*/ 709746 w 10502838"/>
              <a:gd name="connsiteY4519" fmla="*/ 1142002 h 6860376"/>
              <a:gd name="connsiteX4520" fmla="*/ 709746 w 10502838"/>
              <a:gd name="connsiteY4520" fmla="*/ 1034975 h 6860376"/>
              <a:gd name="connsiteX4521" fmla="*/ 602721 w 10502838"/>
              <a:gd name="connsiteY4521" fmla="*/ 1034975 h 6860376"/>
              <a:gd name="connsiteX4522" fmla="*/ 602721 w 10502838"/>
              <a:gd name="connsiteY4522" fmla="*/ 988340 h 6860376"/>
              <a:gd name="connsiteX4523" fmla="*/ 709746 w 10502838"/>
              <a:gd name="connsiteY4523" fmla="*/ 988340 h 6860376"/>
              <a:gd name="connsiteX4524" fmla="*/ 107056 w 10502838"/>
              <a:gd name="connsiteY4524" fmla="*/ 881314 h 6860376"/>
              <a:gd name="connsiteX4525" fmla="*/ 154291 w 10502838"/>
              <a:gd name="connsiteY4525" fmla="*/ 881314 h 6860376"/>
              <a:gd name="connsiteX4526" fmla="*/ 154291 w 10502838"/>
              <a:gd name="connsiteY4526" fmla="*/ 988340 h 6860376"/>
              <a:gd name="connsiteX4527" fmla="*/ 261317 w 10502838"/>
              <a:gd name="connsiteY4527" fmla="*/ 988340 h 6860376"/>
              <a:gd name="connsiteX4528" fmla="*/ 261317 w 10502838"/>
              <a:gd name="connsiteY4528" fmla="*/ 1034975 h 6860376"/>
              <a:gd name="connsiteX4529" fmla="*/ 154291 w 10502838"/>
              <a:gd name="connsiteY4529" fmla="*/ 1034975 h 6860376"/>
              <a:gd name="connsiteX4530" fmla="*/ 154291 w 10502838"/>
              <a:gd name="connsiteY4530" fmla="*/ 1142002 h 6860376"/>
              <a:gd name="connsiteX4531" fmla="*/ 107056 w 10502838"/>
              <a:gd name="connsiteY4531" fmla="*/ 1142002 h 6860376"/>
              <a:gd name="connsiteX4532" fmla="*/ 107056 w 10502838"/>
              <a:gd name="connsiteY4532" fmla="*/ 1034975 h 6860376"/>
              <a:gd name="connsiteX4533" fmla="*/ 32 w 10502838"/>
              <a:gd name="connsiteY4533" fmla="*/ 1034975 h 6860376"/>
              <a:gd name="connsiteX4534" fmla="*/ 32 w 10502838"/>
              <a:gd name="connsiteY4534" fmla="*/ 988340 h 6860376"/>
              <a:gd name="connsiteX4535" fmla="*/ 107056 w 10502838"/>
              <a:gd name="connsiteY4535" fmla="*/ 988340 h 6860376"/>
              <a:gd name="connsiteX4536" fmla="*/ 10295963 w 10502838"/>
              <a:gd name="connsiteY4536" fmla="*/ 474737 h 6860376"/>
              <a:gd name="connsiteX4537" fmla="*/ 10275634 w 10502838"/>
              <a:gd name="connsiteY4537" fmla="*/ 495066 h 6860376"/>
              <a:gd name="connsiteX4538" fmla="*/ 10351568 w 10502838"/>
              <a:gd name="connsiteY4538" fmla="*/ 571001 h 6860376"/>
              <a:gd name="connsiteX4539" fmla="*/ 10275634 w 10502838"/>
              <a:gd name="connsiteY4539" fmla="*/ 646935 h 6860376"/>
              <a:gd name="connsiteX4540" fmla="*/ 10295963 w 10502838"/>
              <a:gd name="connsiteY4540" fmla="*/ 667264 h 6860376"/>
              <a:gd name="connsiteX4541" fmla="*/ 10371897 w 10502838"/>
              <a:gd name="connsiteY4541" fmla="*/ 591329 h 6860376"/>
              <a:gd name="connsiteX4542" fmla="*/ 10447831 w 10502838"/>
              <a:gd name="connsiteY4542" fmla="*/ 667264 h 6860376"/>
              <a:gd name="connsiteX4543" fmla="*/ 10468160 w 10502838"/>
              <a:gd name="connsiteY4543" fmla="*/ 646935 h 6860376"/>
              <a:gd name="connsiteX4544" fmla="*/ 10392226 w 10502838"/>
              <a:gd name="connsiteY4544" fmla="*/ 571001 h 6860376"/>
              <a:gd name="connsiteX4545" fmla="*/ 10468160 w 10502838"/>
              <a:gd name="connsiteY4545" fmla="*/ 495066 h 6860376"/>
              <a:gd name="connsiteX4546" fmla="*/ 10447831 w 10502838"/>
              <a:gd name="connsiteY4546" fmla="*/ 474737 h 6860376"/>
              <a:gd name="connsiteX4547" fmla="*/ 10371897 w 10502838"/>
              <a:gd name="connsiteY4547" fmla="*/ 550671 h 6860376"/>
              <a:gd name="connsiteX4548" fmla="*/ 9693870 w 10502838"/>
              <a:gd name="connsiteY4548" fmla="*/ 474737 h 6860376"/>
              <a:gd name="connsiteX4549" fmla="*/ 9673541 w 10502838"/>
              <a:gd name="connsiteY4549" fmla="*/ 495066 h 6860376"/>
              <a:gd name="connsiteX4550" fmla="*/ 9749475 w 10502838"/>
              <a:gd name="connsiteY4550" fmla="*/ 571001 h 6860376"/>
              <a:gd name="connsiteX4551" fmla="*/ 9673541 w 10502838"/>
              <a:gd name="connsiteY4551" fmla="*/ 646935 h 6860376"/>
              <a:gd name="connsiteX4552" fmla="*/ 9693870 w 10502838"/>
              <a:gd name="connsiteY4552" fmla="*/ 667264 h 6860376"/>
              <a:gd name="connsiteX4553" fmla="*/ 9769804 w 10502838"/>
              <a:gd name="connsiteY4553" fmla="*/ 591329 h 6860376"/>
              <a:gd name="connsiteX4554" fmla="*/ 9845738 w 10502838"/>
              <a:gd name="connsiteY4554" fmla="*/ 667264 h 6860376"/>
              <a:gd name="connsiteX4555" fmla="*/ 9866067 w 10502838"/>
              <a:gd name="connsiteY4555" fmla="*/ 646935 h 6860376"/>
              <a:gd name="connsiteX4556" fmla="*/ 9790133 w 10502838"/>
              <a:gd name="connsiteY4556" fmla="*/ 571001 h 6860376"/>
              <a:gd name="connsiteX4557" fmla="*/ 9866067 w 10502838"/>
              <a:gd name="connsiteY4557" fmla="*/ 495066 h 6860376"/>
              <a:gd name="connsiteX4558" fmla="*/ 9845738 w 10502838"/>
              <a:gd name="connsiteY4558" fmla="*/ 474737 h 6860376"/>
              <a:gd name="connsiteX4559" fmla="*/ 9769804 w 10502838"/>
              <a:gd name="connsiteY4559" fmla="*/ 550671 h 6860376"/>
              <a:gd name="connsiteX4560" fmla="*/ 9091179 w 10502838"/>
              <a:gd name="connsiteY4560" fmla="*/ 474737 h 6860376"/>
              <a:gd name="connsiteX4561" fmla="*/ 9070850 w 10502838"/>
              <a:gd name="connsiteY4561" fmla="*/ 495066 h 6860376"/>
              <a:gd name="connsiteX4562" fmla="*/ 9146785 w 10502838"/>
              <a:gd name="connsiteY4562" fmla="*/ 571001 h 6860376"/>
              <a:gd name="connsiteX4563" fmla="*/ 9070850 w 10502838"/>
              <a:gd name="connsiteY4563" fmla="*/ 646935 h 6860376"/>
              <a:gd name="connsiteX4564" fmla="*/ 9091179 w 10502838"/>
              <a:gd name="connsiteY4564" fmla="*/ 667264 h 6860376"/>
              <a:gd name="connsiteX4565" fmla="*/ 9167113 w 10502838"/>
              <a:gd name="connsiteY4565" fmla="*/ 591329 h 6860376"/>
              <a:gd name="connsiteX4566" fmla="*/ 9243048 w 10502838"/>
              <a:gd name="connsiteY4566" fmla="*/ 667264 h 6860376"/>
              <a:gd name="connsiteX4567" fmla="*/ 9263377 w 10502838"/>
              <a:gd name="connsiteY4567" fmla="*/ 646935 h 6860376"/>
              <a:gd name="connsiteX4568" fmla="*/ 9187442 w 10502838"/>
              <a:gd name="connsiteY4568" fmla="*/ 571001 h 6860376"/>
              <a:gd name="connsiteX4569" fmla="*/ 9263377 w 10502838"/>
              <a:gd name="connsiteY4569" fmla="*/ 495066 h 6860376"/>
              <a:gd name="connsiteX4570" fmla="*/ 9243048 w 10502838"/>
              <a:gd name="connsiteY4570" fmla="*/ 474737 h 6860376"/>
              <a:gd name="connsiteX4571" fmla="*/ 9167113 w 10502838"/>
              <a:gd name="connsiteY4571" fmla="*/ 550671 h 6860376"/>
              <a:gd name="connsiteX4572" fmla="*/ 8489086 w 10502838"/>
              <a:gd name="connsiteY4572" fmla="*/ 474737 h 6860376"/>
              <a:gd name="connsiteX4573" fmla="*/ 8468757 w 10502838"/>
              <a:gd name="connsiteY4573" fmla="*/ 495066 h 6860376"/>
              <a:gd name="connsiteX4574" fmla="*/ 8544691 w 10502838"/>
              <a:gd name="connsiteY4574" fmla="*/ 571001 h 6860376"/>
              <a:gd name="connsiteX4575" fmla="*/ 8468757 w 10502838"/>
              <a:gd name="connsiteY4575" fmla="*/ 646935 h 6860376"/>
              <a:gd name="connsiteX4576" fmla="*/ 8489086 w 10502838"/>
              <a:gd name="connsiteY4576" fmla="*/ 667264 h 6860376"/>
              <a:gd name="connsiteX4577" fmla="*/ 8565020 w 10502838"/>
              <a:gd name="connsiteY4577" fmla="*/ 591329 h 6860376"/>
              <a:gd name="connsiteX4578" fmla="*/ 8640954 w 10502838"/>
              <a:gd name="connsiteY4578" fmla="*/ 667264 h 6860376"/>
              <a:gd name="connsiteX4579" fmla="*/ 8661283 w 10502838"/>
              <a:gd name="connsiteY4579" fmla="*/ 646935 h 6860376"/>
              <a:gd name="connsiteX4580" fmla="*/ 8585349 w 10502838"/>
              <a:gd name="connsiteY4580" fmla="*/ 571001 h 6860376"/>
              <a:gd name="connsiteX4581" fmla="*/ 8661283 w 10502838"/>
              <a:gd name="connsiteY4581" fmla="*/ 495066 h 6860376"/>
              <a:gd name="connsiteX4582" fmla="*/ 8640954 w 10502838"/>
              <a:gd name="connsiteY4582" fmla="*/ 474737 h 6860376"/>
              <a:gd name="connsiteX4583" fmla="*/ 8565020 w 10502838"/>
              <a:gd name="connsiteY4583" fmla="*/ 550671 h 6860376"/>
              <a:gd name="connsiteX4584" fmla="*/ 7886396 w 10502838"/>
              <a:gd name="connsiteY4584" fmla="*/ 474737 h 6860376"/>
              <a:gd name="connsiteX4585" fmla="*/ 7866067 w 10502838"/>
              <a:gd name="connsiteY4585" fmla="*/ 495066 h 6860376"/>
              <a:gd name="connsiteX4586" fmla="*/ 7942001 w 10502838"/>
              <a:gd name="connsiteY4586" fmla="*/ 571001 h 6860376"/>
              <a:gd name="connsiteX4587" fmla="*/ 7866067 w 10502838"/>
              <a:gd name="connsiteY4587" fmla="*/ 646935 h 6860376"/>
              <a:gd name="connsiteX4588" fmla="*/ 7886396 w 10502838"/>
              <a:gd name="connsiteY4588" fmla="*/ 667264 h 6860376"/>
              <a:gd name="connsiteX4589" fmla="*/ 7962330 w 10502838"/>
              <a:gd name="connsiteY4589" fmla="*/ 591329 h 6860376"/>
              <a:gd name="connsiteX4590" fmla="*/ 8038264 w 10502838"/>
              <a:gd name="connsiteY4590" fmla="*/ 667264 h 6860376"/>
              <a:gd name="connsiteX4591" fmla="*/ 8058593 w 10502838"/>
              <a:gd name="connsiteY4591" fmla="*/ 646935 h 6860376"/>
              <a:gd name="connsiteX4592" fmla="*/ 7982659 w 10502838"/>
              <a:gd name="connsiteY4592" fmla="*/ 571001 h 6860376"/>
              <a:gd name="connsiteX4593" fmla="*/ 8058593 w 10502838"/>
              <a:gd name="connsiteY4593" fmla="*/ 495066 h 6860376"/>
              <a:gd name="connsiteX4594" fmla="*/ 8038264 w 10502838"/>
              <a:gd name="connsiteY4594" fmla="*/ 474737 h 6860376"/>
              <a:gd name="connsiteX4595" fmla="*/ 7962330 w 10502838"/>
              <a:gd name="connsiteY4595" fmla="*/ 550671 h 6860376"/>
              <a:gd name="connsiteX4596" fmla="*/ 7283705 w 10502838"/>
              <a:gd name="connsiteY4596" fmla="*/ 474737 h 6860376"/>
              <a:gd name="connsiteX4597" fmla="*/ 7263376 w 10502838"/>
              <a:gd name="connsiteY4597" fmla="*/ 495066 h 6860376"/>
              <a:gd name="connsiteX4598" fmla="*/ 7339310 w 10502838"/>
              <a:gd name="connsiteY4598" fmla="*/ 571001 h 6860376"/>
              <a:gd name="connsiteX4599" fmla="*/ 7263376 w 10502838"/>
              <a:gd name="connsiteY4599" fmla="*/ 646935 h 6860376"/>
              <a:gd name="connsiteX4600" fmla="*/ 7283705 w 10502838"/>
              <a:gd name="connsiteY4600" fmla="*/ 667264 h 6860376"/>
              <a:gd name="connsiteX4601" fmla="*/ 7359639 w 10502838"/>
              <a:gd name="connsiteY4601" fmla="*/ 591329 h 6860376"/>
              <a:gd name="connsiteX4602" fmla="*/ 7435573 w 10502838"/>
              <a:gd name="connsiteY4602" fmla="*/ 667264 h 6860376"/>
              <a:gd name="connsiteX4603" fmla="*/ 7455902 w 10502838"/>
              <a:gd name="connsiteY4603" fmla="*/ 646935 h 6860376"/>
              <a:gd name="connsiteX4604" fmla="*/ 7379968 w 10502838"/>
              <a:gd name="connsiteY4604" fmla="*/ 571001 h 6860376"/>
              <a:gd name="connsiteX4605" fmla="*/ 7455902 w 10502838"/>
              <a:gd name="connsiteY4605" fmla="*/ 495066 h 6860376"/>
              <a:gd name="connsiteX4606" fmla="*/ 7435573 w 10502838"/>
              <a:gd name="connsiteY4606" fmla="*/ 474737 h 6860376"/>
              <a:gd name="connsiteX4607" fmla="*/ 7359639 w 10502838"/>
              <a:gd name="connsiteY4607" fmla="*/ 550671 h 6860376"/>
              <a:gd name="connsiteX4608" fmla="*/ 6681612 w 10502838"/>
              <a:gd name="connsiteY4608" fmla="*/ 474737 h 6860376"/>
              <a:gd name="connsiteX4609" fmla="*/ 6661283 w 10502838"/>
              <a:gd name="connsiteY4609" fmla="*/ 495066 h 6860376"/>
              <a:gd name="connsiteX4610" fmla="*/ 6737217 w 10502838"/>
              <a:gd name="connsiteY4610" fmla="*/ 571001 h 6860376"/>
              <a:gd name="connsiteX4611" fmla="*/ 6661283 w 10502838"/>
              <a:gd name="connsiteY4611" fmla="*/ 646935 h 6860376"/>
              <a:gd name="connsiteX4612" fmla="*/ 6681612 w 10502838"/>
              <a:gd name="connsiteY4612" fmla="*/ 667264 h 6860376"/>
              <a:gd name="connsiteX4613" fmla="*/ 6757546 w 10502838"/>
              <a:gd name="connsiteY4613" fmla="*/ 591329 h 6860376"/>
              <a:gd name="connsiteX4614" fmla="*/ 6833480 w 10502838"/>
              <a:gd name="connsiteY4614" fmla="*/ 667264 h 6860376"/>
              <a:gd name="connsiteX4615" fmla="*/ 6853809 w 10502838"/>
              <a:gd name="connsiteY4615" fmla="*/ 646935 h 6860376"/>
              <a:gd name="connsiteX4616" fmla="*/ 6777875 w 10502838"/>
              <a:gd name="connsiteY4616" fmla="*/ 571001 h 6860376"/>
              <a:gd name="connsiteX4617" fmla="*/ 6853809 w 10502838"/>
              <a:gd name="connsiteY4617" fmla="*/ 495066 h 6860376"/>
              <a:gd name="connsiteX4618" fmla="*/ 6833480 w 10502838"/>
              <a:gd name="connsiteY4618" fmla="*/ 474737 h 6860376"/>
              <a:gd name="connsiteX4619" fmla="*/ 6757546 w 10502838"/>
              <a:gd name="connsiteY4619" fmla="*/ 550671 h 6860376"/>
              <a:gd name="connsiteX4620" fmla="*/ 6078921 w 10502838"/>
              <a:gd name="connsiteY4620" fmla="*/ 474737 h 6860376"/>
              <a:gd name="connsiteX4621" fmla="*/ 6058592 w 10502838"/>
              <a:gd name="connsiteY4621" fmla="*/ 495066 h 6860376"/>
              <a:gd name="connsiteX4622" fmla="*/ 6134526 w 10502838"/>
              <a:gd name="connsiteY4622" fmla="*/ 571001 h 6860376"/>
              <a:gd name="connsiteX4623" fmla="*/ 6058592 w 10502838"/>
              <a:gd name="connsiteY4623" fmla="*/ 646935 h 6860376"/>
              <a:gd name="connsiteX4624" fmla="*/ 6078921 w 10502838"/>
              <a:gd name="connsiteY4624" fmla="*/ 667264 h 6860376"/>
              <a:gd name="connsiteX4625" fmla="*/ 6154855 w 10502838"/>
              <a:gd name="connsiteY4625" fmla="*/ 591329 h 6860376"/>
              <a:gd name="connsiteX4626" fmla="*/ 6230789 w 10502838"/>
              <a:gd name="connsiteY4626" fmla="*/ 667264 h 6860376"/>
              <a:gd name="connsiteX4627" fmla="*/ 6251118 w 10502838"/>
              <a:gd name="connsiteY4627" fmla="*/ 646935 h 6860376"/>
              <a:gd name="connsiteX4628" fmla="*/ 6175184 w 10502838"/>
              <a:gd name="connsiteY4628" fmla="*/ 571001 h 6860376"/>
              <a:gd name="connsiteX4629" fmla="*/ 6251118 w 10502838"/>
              <a:gd name="connsiteY4629" fmla="*/ 495066 h 6860376"/>
              <a:gd name="connsiteX4630" fmla="*/ 6230789 w 10502838"/>
              <a:gd name="connsiteY4630" fmla="*/ 474737 h 6860376"/>
              <a:gd name="connsiteX4631" fmla="*/ 6154855 w 10502838"/>
              <a:gd name="connsiteY4631" fmla="*/ 550671 h 6860376"/>
              <a:gd name="connsiteX4632" fmla="*/ 5476828 w 10502838"/>
              <a:gd name="connsiteY4632" fmla="*/ 474737 h 6860376"/>
              <a:gd name="connsiteX4633" fmla="*/ 5456499 w 10502838"/>
              <a:gd name="connsiteY4633" fmla="*/ 495066 h 6860376"/>
              <a:gd name="connsiteX4634" fmla="*/ 5532433 w 10502838"/>
              <a:gd name="connsiteY4634" fmla="*/ 571001 h 6860376"/>
              <a:gd name="connsiteX4635" fmla="*/ 5456499 w 10502838"/>
              <a:gd name="connsiteY4635" fmla="*/ 646935 h 6860376"/>
              <a:gd name="connsiteX4636" fmla="*/ 5476828 w 10502838"/>
              <a:gd name="connsiteY4636" fmla="*/ 667264 h 6860376"/>
              <a:gd name="connsiteX4637" fmla="*/ 5552762 w 10502838"/>
              <a:gd name="connsiteY4637" fmla="*/ 591329 h 6860376"/>
              <a:gd name="connsiteX4638" fmla="*/ 5628697 w 10502838"/>
              <a:gd name="connsiteY4638" fmla="*/ 667264 h 6860376"/>
              <a:gd name="connsiteX4639" fmla="*/ 5649025 w 10502838"/>
              <a:gd name="connsiteY4639" fmla="*/ 646935 h 6860376"/>
              <a:gd name="connsiteX4640" fmla="*/ 5573091 w 10502838"/>
              <a:gd name="connsiteY4640" fmla="*/ 571001 h 6860376"/>
              <a:gd name="connsiteX4641" fmla="*/ 5649025 w 10502838"/>
              <a:gd name="connsiteY4641" fmla="*/ 495066 h 6860376"/>
              <a:gd name="connsiteX4642" fmla="*/ 5628697 w 10502838"/>
              <a:gd name="connsiteY4642" fmla="*/ 474737 h 6860376"/>
              <a:gd name="connsiteX4643" fmla="*/ 5552762 w 10502838"/>
              <a:gd name="connsiteY4643" fmla="*/ 550671 h 6860376"/>
              <a:gd name="connsiteX4644" fmla="*/ 4874137 w 10502838"/>
              <a:gd name="connsiteY4644" fmla="*/ 474737 h 6860376"/>
              <a:gd name="connsiteX4645" fmla="*/ 4853808 w 10502838"/>
              <a:gd name="connsiteY4645" fmla="*/ 495066 h 6860376"/>
              <a:gd name="connsiteX4646" fmla="*/ 4929742 w 10502838"/>
              <a:gd name="connsiteY4646" fmla="*/ 571001 h 6860376"/>
              <a:gd name="connsiteX4647" fmla="*/ 4853808 w 10502838"/>
              <a:gd name="connsiteY4647" fmla="*/ 646935 h 6860376"/>
              <a:gd name="connsiteX4648" fmla="*/ 4874137 w 10502838"/>
              <a:gd name="connsiteY4648" fmla="*/ 667264 h 6860376"/>
              <a:gd name="connsiteX4649" fmla="*/ 4950071 w 10502838"/>
              <a:gd name="connsiteY4649" fmla="*/ 591329 h 6860376"/>
              <a:gd name="connsiteX4650" fmla="*/ 5026005 w 10502838"/>
              <a:gd name="connsiteY4650" fmla="*/ 667264 h 6860376"/>
              <a:gd name="connsiteX4651" fmla="*/ 5046334 w 10502838"/>
              <a:gd name="connsiteY4651" fmla="*/ 646935 h 6860376"/>
              <a:gd name="connsiteX4652" fmla="*/ 4970400 w 10502838"/>
              <a:gd name="connsiteY4652" fmla="*/ 571001 h 6860376"/>
              <a:gd name="connsiteX4653" fmla="*/ 5046334 w 10502838"/>
              <a:gd name="connsiteY4653" fmla="*/ 495066 h 6860376"/>
              <a:gd name="connsiteX4654" fmla="*/ 5026005 w 10502838"/>
              <a:gd name="connsiteY4654" fmla="*/ 474737 h 6860376"/>
              <a:gd name="connsiteX4655" fmla="*/ 4950071 w 10502838"/>
              <a:gd name="connsiteY4655" fmla="*/ 550671 h 6860376"/>
              <a:gd name="connsiteX4656" fmla="*/ 4271446 w 10502838"/>
              <a:gd name="connsiteY4656" fmla="*/ 474737 h 6860376"/>
              <a:gd name="connsiteX4657" fmla="*/ 4251117 w 10502838"/>
              <a:gd name="connsiteY4657" fmla="*/ 495066 h 6860376"/>
              <a:gd name="connsiteX4658" fmla="*/ 4327052 w 10502838"/>
              <a:gd name="connsiteY4658" fmla="*/ 571001 h 6860376"/>
              <a:gd name="connsiteX4659" fmla="*/ 4251117 w 10502838"/>
              <a:gd name="connsiteY4659" fmla="*/ 646935 h 6860376"/>
              <a:gd name="connsiteX4660" fmla="*/ 4271446 w 10502838"/>
              <a:gd name="connsiteY4660" fmla="*/ 667264 h 6860376"/>
              <a:gd name="connsiteX4661" fmla="*/ 4347380 w 10502838"/>
              <a:gd name="connsiteY4661" fmla="*/ 591329 h 6860376"/>
              <a:gd name="connsiteX4662" fmla="*/ 4423315 w 10502838"/>
              <a:gd name="connsiteY4662" fmla="*/ 667264 h 6860376"/>
              <a:gd name="connsiteX4663" fmla="*/ 4443644 w 10502838"/>
              <a:gd name="connsiteY4663" fmla="*/ 646935 h 6860376"/>
              <a:gd name="connsiteX4664" fmla="*/ 4367709 w 10502838"/>
              <a:gd name="connsiteY4664" fmla="*/ 571001 h 6860376"/>
              <a:gd name="connsiteX4665" fmla="*/ 4443644 w 10502838"/>
              <a:gd name="connsiteY4665" fmla="*/ 495066 h 6860376"/>
              <a:gd name="connsiteX4666" fmla="*/ 4423315 w 10502838"/>
              <a:gd name="connsiteY4666" fmla="*/ 474737 h 6860376"/>
              <a:gd name="connsiteX4667" fmla="*/ 4347380 w 10502838"/>
              <a:gd name="connsiteY4667" fmla="*/ 550671 h 6860376"/>
              <a:gd name="connsiteX4668" fmla="*/ 3669354 w 10502838"/>
              <a:gd name="connsiteY4668" fmla="*/ 474737 h 6860376"/>
              <a:gd name="connsiteX4669" fmla="*/ 3649025 w 10502838"/>
              <a:gd name="connsiteY4669" fmla="*/ 495066 h 6860376"/>
              <a:gd name="connsiteX4670" fmla="*/ 3724959 w 10502838"/>
              <a:gd name="connsiteY4670" fmla="*/ 571001 h 6860376"/>
              <a:gd name="connsiteX4671" fmla="*/ 3649025 w 10502838"/>
              <a:gd name="connsiteY4671" fmla="*/ 646935 h 6860376"/>
              <a:gd name="connsiteX4672" fmla="*/ 3669354 w 10502838"/>
              <a:gd name="connsiteY4672" fmla="*/ 667264 h 6860376"/>
              <a:gd name="connsiteX4673" fmla="*/ 3745288 w 10502838"/>
              <a:gd name="connsiteY4673" fmla="*/ 591329 h 6860376"/>
              <a:gd name="connsiteX4674" fmla="*/ 3821222 w 10502838"/>
              <a:gd name="connsiteY4674" fmla="*/ 667264 h 6860376"/>
              <a:gd name="connsiteX4675" fmla="*/ 3841551 w 10502838"/>
              <a:gd name="connsiteY4675" fmla="*/ 646935 h 6860376"/>
              <a:gd name="connsiteX4676" fmla="*/ 3765617 w 10502838"/>
              <a:gd name="connsiteY4676" fmla="*/ 571001 h 6860376"/>
              <a:gd name="connsiteX4677" fmla="*/ 3841551 w 10502838"/>
              <a:gd name="connsiteY4677" fmla="*/ 495066 h 6860376"/>
              <a:gd name="connsiteX4678" fmla="*/ 3821222 w 10502838"/>
              <a:gd name="connsiteY4678" fmla="*/ 474737 h 6860376"/>
              <a:gd name="connsiteX4679" fmla="*/ 3745288 w 10502838"/>
              <a:gd name="connsiteY4679" fmla="*/ 550671 h 6860376"/>
              <a:gd name="connsiteX4680" fmla="*/ 3067314 w 10502838"/>
              <a:gd name="connsiteY4680" fmla="*/ 474737 h 6860376"/>
              <a:gd name="connsiteX4681" fmla="*/ 3046985 w 10502838"/>
              <a:gd name="connsiteY4681" fmla="*/ 495066 h 6860376"/>
              <a:gd name="connsiteX4682" fmla="*/ 3122920 w 10502838"/>
              <a:gd name="connsiteY4682" fmla="*/ 571001 h 6860376"/>
              <a:gd name="connsiteX4683" fmla="*/ 3046985 w 10502838"/>
              <a:gd name="connsiteY4683" fmla="*/ 646935 h 6860376"/>
              <a:gd name="connsiteX4684" fmla="*/ 3067314 w 10502838"/>
              <a:gd name="connsiteY4684" fmla="*/ 667264 h 6860376"/>
              <a:gd name="connsiteX4685" fmla="*/ 3142651 w 10502838"/>
              <a:gd name="connsiteY4685" fmla="*/ 591329 h 6860376"/>
              <a:gd name="connsiteX4686" fmla="*/ 3218589 w 10502838"/>
              <a:gd name="connsiteY4686" fmla="*/ 667264 h 6860376"/>
              <a:gd name="connsiteX4687" fmla="*/ 3238918 w 10502838"/>
              <a:gd name="connsiteY4687" fmla="*/ 646935 h 6860376"/>
              <a:gd name="connsiteX4688" fmla="*/ 3162980 w 10502838"/>
              <a:gd name="connsiteY4688" fmla="*/ 571001 h 6860376"/>
              <a:gd name="connsiteX4689" fmla="*/ 3238918 w 10502838"/>
              <a:gd name="connsiteY4689" fmla="*/ 495066 h 6860376"/>
              <a:gd name="connsiteX4690" fmla="*/ 3218589 w 10502838"/>
              <a:gd name="connsiteY4690" fmla="*/ 474737 h 6860376"/>
              <a:gd name="connsiteX4691" fmla="*/ 3142651 w 10502838"/>
              <a:gd name="connsiteY4691" fmla="*/ 550671 h 6860376"/>
              <a:gd name="connsiteX4692" fmla="*/ 2464615 w 10502838"/>
              <a:gd name="connsiteY4692" fmla="*/ 474737 h 6860376"/>
              <a:gd name="connsiteX4693" fmla="*/ 2444286 w 10502838"/>
              <a:gd name="connsiteY4693" fmla="*/ 495066 h 6860376"/>
              <a:gd name="connsiteX4694" fmla="*/ 2520223 w 10502838"/>
              <a:gd name="connsiteY4694" fmla="*/ 571001 h 6860376"/>
              <a:gd name="connsiteX4695" fmla="*/ 2444286 w 10502838"/>
              <a:gd name="connsiteY4695" fmla="*/ 646935 h 6860376"/>
              <a:gd name="connsiteX4696" fmla="*/ 2464615 w 10502838"/>
              <a:gd name="connsiteY4696" fmla="*/ 667264 h 6860376"/>
              <a:gd name="connsiteX4697" fmla="*/ 2540553 w 10502838"/>
              <a:gd name="connsiteY4697" fmla="*/ 591329 h 6860376"/>
              <a:gd name="connsiteX4698" fmla="*/ 2616487 w 10502838"/>
              <a:gd name="connsiteY4698" fmla="*/ 667264 h 6860376"/>
              <a:gd name="connsiteX4699" fmla="*/ 2636816 w 10502838"/>
              <a:gd name="connsiteY4699" fmla="*/ 646935 h 6860376"/>
              <a:gd name="connsiteX4700" fmla="*/ 2560882 w 10502838"/>
              <a:gd name="connsiteY4700" fmla="*/ 571001 h 6860376"/>
              <a:gd name="connsiteX4701" fmla="*/ 2636816 w 10502838"/>
              <a:gd name="connsiteY4701" fmla="*/ 495066 h 6860376"/>
              <a:gd name="connsiteX4702" fmla="*/ 2616487 w 10502838"/>
              <a:gd name="connsiteY4702" fmla="*/ 474737 h 6860376"/>
              <a:gd name="connsiteX4703" fmla="*/ 2540553 w 10502838"/>
              <a:gd name="connsiteY4703" fmla="*/ 550671 h 6860376"/>
              <a:gd name="connsiteX4704" fmla="*/ 1861918 w 10502838"/>
              <a:gd name="connsiteY4704" fmla="*/ 474737 h 6860376"/>
              <a:gd name="connsiteX4705" fmla="*/ 1841588 w 10502838"/>
              <a:gd name="connsiteY4705" fmla="*/ 495066 h 6860376"/>
              <a:gd name="connsiteX4706" fmla="*/ 1917524 w 10502838"/>
              <a:gd name="connsiteY4706" fmla="*/ 571001 h 6860376"/>
              <a:gd name="connsiteX4707" fmla="*/ 1841588 w 10502838"/>
              <a:gd name="connsiteY4707" fmla="*/ 646935 h 6860376"/>
              <a:gd name="connsiteX4708" fmla="*/ 1861918 w 10502838"/>
              <a:gd name="connsiteY4708" fmla="*/ 667264 h 6860376"/>
              <a:gd name="connsiteX4709" fmla="*/ 1937853 w 10502838"/>
              <a:gd name="connsiteY4709" fmla="*/ 591329 h 6860376"/>
              <a:gd name="connsiteX4710" fmla="*/ 2013788 w 10502838"/>
              <a:gd name="connsiteY4710" fmla="*/ 667264 h 6860376"/>
              <a:gd name="connsiteX4711" fmla="*/ 2034117 w 10502838"/>
              <a:gd name="connsiteY4711" fmla="*/ 646935 h 6860376"/>
              <a:gd name="connsiteX4712" fmla="*/ 1958182 w 10502838"/>
              <a:gd name="connsiteY4712" fmla="*/ 571001 h 6860376"/>
              <a:gd name="connsiteX4713" fmla="*/ 2034117 w 10502838"/>
              <a:gd name="connsiteY4713" fmla="*/ 495066 h 6860376"/>
              <a:gd name="connsiteX4714" fmla="*/ 2013788 w 10502838"/>
              <a:gd name="connsiteY4714" fmla="*/ 474737 h 6860376"/>
              <a:gd name="connsiteX4715" fmla="*/ 1937853 w 10502838"/>
              <a:gd name="connsiteY4715" fmla="*/ 550671 h 6860376"/>
              <a:gd name="connsiteX4716" fmla="*/ 1259817 w 10502838"/>
              <a:gd name="connsiteY4716" fmla="*/ 474737 h 6860376"/>
              <a:gd name="connsiteX4717" fmla="*/ 1239491 w 10502838"/>
              <a:gd name="connsiteY4717" fmla="*/ 495066 h 6860376"/>
              <a:gd name="connsiteX4718" fmla="*/ 1315422 w 10502838"/>
              <a:gd name="connsiteY4718" fmla="*/ 571001 h 6860376"/>
              <a:gd name="connsiteX4719" fmla="*/ 1239491 w 10502838"/>
              <a:gd name="connsiteY4719" fmla="*/ 646935 h 6860376"/>
              <a:gd name="connsiteX4720" fmla="*/ 1259817 w 10502838"/>
              <a:gd name="connsiteY4720" fmla="*/ 667264 h 6860376"/>
              <a:gd name="connsiteX4721" fmla="*/ 1335752 w 10502838"/>
              <a:gd name="connsiteY4721" fmla="*/ 591329 h 6860376"/>
              <a:gd name="connsiteX4722" fmla="*/ 1411686 w 10502838"/>
              <a:gd name="connsiteY4722" fmla="*/ 667264 h 6860376"/>
              <a:gd name="connsiteX4723" fmla="*/ 1432014 w 10502838"/>
              <a:gd name="connsiteY4723" fmla="*/ 646935 h 6860376"/>
              <a:gd name="connsiteX4724" fmla="*/ 1356081 w 10502838"/>
              <a:gd name="connsiteY4724" fmla="*/ 571001 h 6860376"/>
              <a:gd name="connsiteX4725" fmla="*/ 1432014 w 10502838"/>
              <a:gd name="connsiteY4725" fmla="*/ 495066 h 6860376"/>
              <a:gd name="connsiteX4726" fmla="*/ 1411686 w 10502838"/>
              <a:gd name="connsiteY4726" fmla="*/ 474737 h 6860376"/>
              <a:gd name="connsiteX4727" fmla="*/ 1335752 w 10502838"/>
              <a:gd name="connsiteY4727" fmla="*/ 550671 h 6860376"/>
              <a:gd name="connsiteX4728" fmla="*/ 657131 w 10502838"/>
              <a:gd name="connsiteY4728" fmla="*/ 474737 h 6860376"/>
              <a:gd name="connsiteX4729" fmla="*/ 636803 w 10502838"/>
              <a:gd name="connsiteY4729" fmla="*/ 495066 h 6860376"/>
              <a:gd name="connsiteX4730" fmla="*/ 712737 w 10502838"/>
              <a:gd name="connsiteY4730" fmla="*/ 571001 h 6860376"/>
              <a:gd name="connsiteX4731" fmla="*/ 636803 w 10502838"/>
              <a:gd name="connsiteY4731" fmla="*/ 646935 h 6860376"/>
              <a:gd name="connsiteX4732" fmla="*/ 657131 w 10502838"/>
              <a:gd name="connsiteY4732" fmla="*/ 667264 h 6860376"/>
              <a:gd name="connsiteX4733" fmla="*/ 733066 w 10502838"/>
              <a:gd name="connsiteY4733" fmla="*/ 591329 h 6860376"/>
              <a:gd name="connsiteX4734" fmla="*/ 809000 w 10502838"/>
              <a:gd name="connsiteY4734" fmla="*/ 667264 h 6860376"/>
              <a:gd name="connsiteX4735" fmla="*/ 829329 w 10502838"/>
              <a:gd name="connsiteY4735" fmla="*/ 646935 h 6860376"/>
              <a:gd name="connsiteX4736" fmla="*/ 753395 w 10502838"/>
              <a:gd name="connsiteY4736" fmla="*/ 571001 h 6860376"/>
              <a:gd name="connsiteX4737" fmla="*/ 829329 w 10502838"/>
              <a:gd name="connsiteY4737" fmla="*/ 495066 h 6860376"/>
              <a:gd name="connsiteX4738" fmla="*/ 809000 w 10502838"/>
              <a:gd name="connsiteY4738" fmla="*/ 474737 h 6860376"/>
              <a:gd name="connsiteX4739" fmla="*/ 733066 w 10502838"/>
              <a:gd name="connsiteY4739" fmla="*/ 550671 h 6860376"/>
              <a:gd name="connsiteX4740" fmla="*/ 55038 w 10502838"/>
              <a:gd name="connsiteY4740" fmla="*/ 474737 h 6860376"/>
              <a:gd name="connsiteX4741" fmla="*/ 34709 w 10502838"/>
              <a:gd name="connsiteY4741" fmla="*/ 495066 h 6860376"/>
              <a:gd name="connsiteX4742" fmla="*/ 110643 w 10502838"/>
              <a:gd name="connsiteY4742" fmla="*/ 571001 h 6860376"/>
              <a:gd name="connsiteX4743" fmla="*/ 34111 w 10502838"/>
              <a:gd name="connsiteY4743" fmla="*/ 646935 h 6860376"/>
              <a:gd name="connsiteX4744" fmla="*/ 54440 w 10502838"/>
              <a:gd name="connsiteY4744" fmla="*/ 667264 h 6860376"/>
              <a:gd name="connsiteX4745" fmla="*/ 130374 w 10502838"/>
              <a:gd name="connsiteY4745" fmla="*/ 591329 h 6860376"/>
              <a:gd name="connsiteX4746" fmla="*/ 206309 w 10502838"/>
              <a:gd name="connsiteY4746" fmla="*/ 667264 h 6860376"/>
              <a:gd name="connsiteX4747" fmla="*/ 226637 w 10502838"/>
              <a:gd name="connsiteY4747" fmla="*/ 646935 h 6860376"/>
              <a:gd name="connsiteX4748" fmla="*/ 151301 w 10502838"/>
              <a:gd name="connsiteY4748" fmla="*/ 571001 h 6860376"/>
              <a:gd name="connsiteX4749" fmla="*/ 227236 w 10502838"/>
              <a:gd name="connsiteY4749" fmla="*/ 495066 h 6860376"/>
              <a:gd name="connsiteX4750" fmla="*/ 206907 w 10502838"/>
              <a:gd name="connsiteY4750" fmla="*/ 474737 h 6860376"/>
              <a:gd name="connsiteX4751" fmla="*/ 130374 w 10502838"/>
              <a:gd name="connsiteY4751" fmla="*/ 550671 h 6860376"/>
              <a:gd name="connsiteX4752" fmla="*/ 5476828 w 10502838"/>
              <a:gd name="connsiteY4752" fmla="*/ 449027 h 6860376"/>
              <a:gd name="connsiteX4753" fmla="*/ 5552762 w 10502838"/>
              <a:gd name="connsiteY4753" fmla="*/ 524961 h 6860376"/>
              <a:gd name="connsiteX4754" fmla="*/ 5628697 w 10502838"/>
              <a:gd name="connsiteY4754" fmla="*/ 449027 h 6860376"/>
              <a:gd name="connsiteX4755" fmla="*/ 5674735 w 10502838"/>
              <a:gd name="connsiteY4755" fmla="*/ 495066 h 6860376"/>
              <a:gd name="connsiteX4756" fmla="*/ 5598801 w 10502838"/>
              <a:gd name="connsiteY4756" fmla="*/ 571001 h 6860376"/>
              <a:gd name="connsiteX4757" fmla="*/ 5674735 w 10502838"/>
              <a:gd name="connsiteY4757" fmla="*/ 646935 h 6860376"/>
              <a:gd name="connsiteX4758" fmla="*/ 5628099 w 10502838"/>
              <a:gd name="connsiteY4758" fmla="*/ 692376 h 6860376"/>
              <a:gd name="connsiteX4759" fmla="*/ 5552164 w 10502838"/>
              <a:gd name="connsiteY4759" fmla="*/ 616442 h 6860376"/>
              <a:gd name="connsiteX4760" fmla="*/ 5476828 w 10502838"/>
              <a:gd name="connsiteY4760" fmla="*/ 692376 h 6860376"/>
              <a:gd name="connsiteX4761" fmla="*/ 5430789 w 10502838"/>
              <a:gd name="connsiteY4761" fmla="*/ 646337 h 6860376"/>
              <a:gd name="connsiteX4762" fmla="*/ 5506723 w 10502838"/>
              <a:gd name="connsiteY4762" fmla="*/ 571001 h 6860376"/>
              <a:gd name="connsiteX4763" fmla="*/ 5430789 w 10502838"/>
              <a:gd name="connsiteY4763" fmla="*/ 495066 h 6860376"/>
              <a:gd name="connsiteX4764" fmla="*/ 3067314 w 10502838"/>
              <a:gd name="connsiteY4764" fmla="*/ 449027 h 6860376"/>
              <a:gd name="connsiteX4765" fmla="*/ 3143249 w 10502838"/>
              <a:gd name="connsiteY4765" fmla="*/ 524961 h 6860376"/>
              <a:gd name="connsiteX4766" fmla="*/ 3219187 w 10502838"/>
              <a:gd name="connsiteY4766" fmla="*/ 449027 h 6860376"/>
              <a:gd name="connsiteX4767" fmla="*/ 3265225 w 10502838"/>
              <a:gd name="connsiteY4767" fmla="*/ 495066 h 6860376"/>
              <a:gd name="connsiteX4768" fmla="*/ 3189291 w 10502838"/>
              <a:gd name="connsiteY4768" fmla="*/ 571001 h 6860376"/>
              <a:gd name="connsiteX4769" fmla="*/ 3265225 w 10502838"/>
              <a:gd name="connsiteY4769" fmla="*/ 646935 h 6860376"/>
              <a:gd name="connsiteX4770" fmla="*/ 3218589 w 10502838"/>
              <a:gd name="connsiteY4770" fmla="*/ 692376 h 6860376"/>
              <a:gd name="connsiteX4771" fmla="*/ 3142651 w 10502838"/>
              <a:gd name="connsiteY4771" fmla="*/ 616442 h 6860376"/>
              <a:gd name="connsiteX4772" fmla="*/ 3067314 w 10502838"/>
              <a:gd name="connsiteY4772" fmla="*/ 692376 h 6860376"/>
              <a:gd name="connsiteX4773" fmla="*/ 3021275 w 10502838"/>
              <a:gd name="connsiteY4773" fmla="*/ 646337 h 6860376"/>
              <a:gd name="connsiteX4774" fmla="*/ 3097211 w 10502838"/>
              <a:gd name="connsiteY4774" fmla="*/ 571001 h 6860376"/>
              <a:gd name="connsiteX4775" fmla="*/ 3021275 w 10502838"/>
              <a:gd name="connsiteY4775" fmla="*/ 495066 h 6860376"/>
              <a:gd name="connsiteX4776" fmla="*/ 1259817 w 10502838"/>
              <a:gd name="connsiteY4776" fmla="*/ 449027 h 6860376"/>
              <a:gd name="connsiteX4777" fmla="*/ 1335752 w 10502838"/>
              <a:gd name="connsiteY4777" fmla="*/ 524961 h 6860376"/>
              <a:gd name="connsiteX4778" fmla="*/ 1411089 w 10502838"/>
              <a:gd name="connsiteY4778" fmla="*/ 449625 h 6860376"/>
              <a:gd name="connsiteX4779" fmla="*/ 1457127 w 10502838"/>
              <a:gd name="connsiteY4779" fmla="*/ 495664 h 6860376"/>
              <a:gd name="connsiteX4780" fmla="*/ 1381192 w 10502838"/>
              <a:gd name="connsiteY4780" fmla="*/ 571001 h 6860376"/>
              <a:gd name="connsiteX4781" fmla="*/ 1457127 w 10502838"/>
              <a:gd name="connsiteY4781" fmla="*/ 646935 h 6860376"/>
              <a:gd name="connsiteX4782" fmla="*/ 1411089 w 10502838"/>
              <a:gd name="connsiteY4782" fmla="*/ 692974 h 6860376"/>
              <a:gd name="connsiteX4783" fmla="*/ 1335153 w 10502838"/>
              <a:gd name="connsiteY4783" fmla="*/ 617040 h 6860376"/>
              <a:gd name="connsiteX4784" fmla="*/ 1259817 w 10502838"/>
              <a:gd name="connsiteY4784" fmla="*/ 692376 h 6860376"/>
              <a:gd name="connsiteX4785" fmla="*/ 1213782 w 10502838"/>
              <a:gd name="connsiteY4785" fmla="*/ 646337 h 6860376"/>
              <a:gd name="connsiteX4786" fmla="*/ 1289711 w 10502838"/>
              <a:gd name="connsiteY4786" fmla="*/ 570403 h 6860376"/>
              <a:gd name="connsiteX4787" fmla="*/ 1213782 w 10502838"/>
              <a:gd name="connsiteY4787" fmla="*/ 495066 h 6860376"/>
              <a:gd name="connsiteX4788" fmla="*/ 55038 w 10502838"/>
              <a:gd name="connsiteY4788" fmla="*/ 449027 h 6860376"/>
              <a:gd name="connsiteX4789" fmla="*/ 130972 w 10502838"/>
              <a:gd name="connsiteY4789" fmla="*/ 524961 h 6860376"/>
              <a:gd name="connsiteX4790" fmla="*/ 206907 w 10502838"/>
              <a:gd name="connsiteY4790" fmla="*/ 449027 h 6860376"/>
              <a:gd name="connsiteX4791" fmla="*/ 252945 w 10502838"/>
              <a:gd name="connsiteY4791" fmla="*/ 495066 h 6860376"/>
              <a:gd name="connsiteX4792" fmla="*/ 176413 w 10502838"/>
              <a:gd name="connsiteY4792" fmla="*/ 571001 h 6860376"/>
              <a:gd name="connsiteX4793" fmla="*/ 252347 w 10502838"/>
              <a:gd name="connsiteY4793" fmla="*/ 646935 h 6860376"/>
              <a:gd name="connsiteX4794" fmla="*/ 206309 w 10502838"/>
              <a:gd name="connsiteY4794" fmla="*/ 692974 h 6860376"/>
              <a:gd name="connsiteX4795" fmla="*/ 130374 w 10502838"/>
              <a:gd name="connsiteY4795" fmla="*/ 617040 h 6860376"/>
              <a:gd name="connsiteX4796" fmla="*/ 55038 w 10502838"/>
              <a:gd name="connsiteY4796" fmla="*/ 692376 h 6860376"/>
              <a:gd name="connsiteX4797" fmla="*/ 9000 w 10502838"/>
              <a:gd name="connsiteY4797" fmla="*/ 646337 h 6860376"/>
              <a:gd name="connsiteX4798" fmla="*/ 84933 w 10502838"/>
              <a:gd name="connsiteY4798" fmla="*/ 570403 h 6860376"/>
              <a:gd name="connsiteX4799" fmla="*/ 9000 w 10502838"/>
              <a:gd name="connsiteY4799" fmla="*/ 495066 h 6860376"/>
              <a:gd name="connsiteX4800" fmla="*/ 10295963 w 10502838"/>
              <a:gd name="connsiteY4800" fmla="*/ 448429 h 6860376"/>
              <a:gd name="connsiteX4801" fmla="*/ 10371897 w 10502838"/>
              <a:gd name="connsiteY4801" fmla="*/ 524363 h 6860376"/>
              <a:gd name="connsiteX4802" fmla="*/ 10447831 w 10502838"/>
              <a:gd name="connsiteY4802" fmla="*/ 448429 h 6860376"/>
              <a:gd name="connsiteX4803" fmla="*/ 10493870 w 10502838"/>
              <a:gd name="connsiteY4803" fmla="*/ 494468 h 6860376"/>
              <a:gd name="connsiteX4804" fmla="*/ 10417936 w 10502838"/>
              <a:gd name="connsiteY4804" fmla="*/ 570403 h 6860376"/>
              <a:gd name="connsiteX4805" fmla="*/ 10493870 w 10502838"/>
              <a:gd name="connsiteY4805" fmla="*/ 646337 h 6860376"/>
              <a:gd name="connsiteX4806" fmla="*/ 10447831 w 10502838"/>
              <a:gd name="connsiteY4806" fmla="*/ 692376 h 6860376"/>
              <a:gd name="connsiteX4807" fmla="*/ 10371897 w 10502838"/>
              <a:gd name="connsiteY4807" fmla="*/ 616442 h 6860376"/>
              <a:gd name="connsiteX4808" fmla="*/ 10295963 w 10502838"/>
              <a:gd name="connsiteY4808" fmla="*/ 692376 h 6860376"/>
              <a:gd name="connsiteX4809" fmla="*/ 10249924 w 10502838"/>
              <a:gd name="connsiteY4809" fmla="*/ 646337 h 6860376"/>
              <a:gd name="connsiteX4810" fmla="*/ 10325858 w 10502838"/>
              <a:gd name="connsiteY4810" fmla="*/ 570403 h 6860376"/>
              <a:gd name="connsiteX4811" fmla="*/ 10249924 w 10502838"/>
              <a:gd name="connsiteY4811" fmla="*/ 494468 h 6860376"/>
              <a:gd name="connsiteX4812" fmla="*/ 9693272 w 10502838"/>
              <a:gd name="connsiteY4812" fmla="*/ 448429 h 6860376"/>
              <a:gd name="connsiteX4813" fmla="*/ 9769206 w 10502838"/>
              <a:gd name="connsiteY4813" fmla="*/ 524363 h 6860376"/>
              <a:gd name="connsiteX4814" fmla="*/ 9845140 w 10502838"/>
              <a:gd name="connsiteY4814" fmla="*/ 448429 h 6860376"/>
              <a:gd name="connsiteX4815" fmla="*/ 9891180 w 10502838"/>
              <a:gd name="connsiteY4815" fmla="*/ 494468 h 6860376"/>
              <a:gd name="connsiteX4816" fmla="*/ 9815245 w 10502838"/>
              <a:gd name="connsiteY4816" fmla="*/ 570403 h 6860376"/>
              <a:gd name="connsiteX4817" fmla="*/ 9891180 w 10502838"/>
              <a:gd name="connsiteY4817" fmla="*/ 646337 h 6860376"/>
              <a:gd name="connsiteX4818" fmla="*/ 9845140 w 10502838"/>
              <a:gd name="connsiteY4818" fmla="*/ 692376 h 6860376"/>
              <a:gd name="connsiteX4819" fmla="*/ 9769206 w 10502838"/>
              <a:gd name="connsiteY4819" fmla="*/ 616442 h 6860376"/>
              <a:gd name="connsiteX4820" fmla="*/ 9693272 w 10502838"/>
              <a:gd name="connsiteY4820" fmla="*/ 692376 h 6860376"/>
              <a:gd name="connsiteX4821" fmla="*/ 9647233 w 10502838"/>
              <a:gd name="connsiteY4821" fmla="*/ 646337 h 6860376"/>
              <a:gd name="connsiteX4822" fmla="*/ 9723167 w 10502838"/>
              <a:gd name="connsiteY4822" fmla="*/ 570403 h 6860376"/>
              <a:gd name="connsiteX4823" fmla="*/ 9647233 w 10502838"/>
              <a:gd name="connsiteY4823" fmla="*/ 494468 h 6860376"/>
              <a:gd name="connsiteX4824" fmla="*/ 9091777 w 10502838"/>
              <a:gd name="connsiteY4824" fmla="*/ 448429 h 6860376"/>
              <a:gd name="connsiteX4825" fmla="*/ 9167711 w 10502838"/>
              <a:gd name="connsiteY4825" fmla="*/ 524363 h 6860376"/>
              <a:gd name="connsiteX4826" fmla="*/ 9243645 w 10502838"/>
              <a:gd name="connsiteY4826" fmla="*/ 448429 h 6860376"/>
              <a:gd name="connsiteX4827" fmla="*/ 9289684 w 10502838"/>
              <a:gd name="connsiteY4827" fmla="*/ 494468 h 6860376"/>
              <a:gd name="connsiteX4828" fmla="*/ 9213750 w 10502838"/>
              <a:gd name="connsiteY4828" fmla="*/ 570403 h 6860376"/>
              <a:gd name="connsiteX4829" fmla="*/ 9289684 w 10502838"/>
              <a:gd name="connsiteY4829" fmla="*/ 646337 h 6860376"/>
              <a:gd name="connsiteX4830" fmla="*/ 9243645 w 10502838"/>
              <a:gd name="connsiteY4830" fmla="*/ 692376 h 6860376"/>
              <a:gd name="connsiteX4831" fmla="*/ 9167711 w 10502838"/>
              <a:gd name="connsiteY4831" fmla="*/ 616442 h 6860376"/>
              <a:gd name="connsiteX4832" fmla="*/ 9091777 w 10502838"/>
              <a:gd name="connsiteY4832" fmla="*/ 692376 h 6860376"/>
              <a:gd name="connsiteX4833" fmla="*/ 9045738 w 10502838"/>
              <a:gd name="connsiteY4833" fmla="*/ 646337 h 6860376"/>
              <a:gd name="connsiteX4834" fmla="*/ 9121672 w 10502838"/>
              <a:gd name="connsiteY4834" fmla="*/ 570403 h 6860376"/>
              <a:gd name="connsiteX4835" fmla="*/ 9045738 w 10502838"/>
              <a:gd name="connsiteY4835" fmla="*/ 494468 h 6860376"/>
              <a:gd name="connsiteX4836" fmla="*/ 8488488 w 10502838"/>
              <a:gd name="connsiteY4836" fmla="*/ 448429 h 6860376"/>
              <a:gd name="connsiteX4837" fmla="*/ 8564422 w 10502838"/>
              <a:gd name="connsiteY4837" fmla="*/ 524363 h 6860376"/>
              <a:gd name="connsiteX4838" fmla="*/ 8640356 w 10502838"/>
              <a:gd name="connsiteY4838" fmla="*/ 448429 h 6860376"/>
              <a:gd name="connsiteX4839" fmla="*/ 8686396 w 10502838"/>
              <a:gd name="connsiteY4839" fmla="*/ 494468 h 6860376"/>
              <a:gd name="connsiteX4840" fmla="*/ 8610461 w 10502838"/>
              <a:gd name="connsiteY4840" fmla="*/ 570403 h 6860376"/>
              <a:gd name="connsiteX4841" fmla="*/ 8686396 w 10502838"/>
              <a:gd name="connsiteY4841" fmla="*/ 646337 h 6860376"/>
              <a:gd name="connsiteX4842" fmla="*/ 8640356 w 10502838"/>
              <a:gd name="connsiteY4842" fmla="*/ 692376 h 6860376"/>
              <a:gd name="connsiteX4843" fmla="*/ 8564422 w 10502838"/>
              <a:gd name="connsiteY4843" fmla="*/ 616442 h 6860376"/>
              <a:gd name="connsiteX4844" fmla="*/ 8488488 w 10502838"/>
              <a:gd name="connsiteY4844" fmla="*/ 692376 h 6860376"/>
              <a:gd name="connsiteX4845" fmla="*/ 8442449 w 10502838"/>
              <a:gd name="connsiteY4845" fmla="*/ 646337 h 6860376"/>
              <a:gd name="connsiteX4846" fmla="*/ 8518383 w 10502838"/>
              <a:gd name="connsiteY4846" fmla="*/ 570403 h 6860376"/>
              <a:gd name="connsiteX4847" fmla="*/ 8442449 w 10502838"/>
              <a:gd name="connsiteY4847" fmla="*/ 494468 h 6860376"/>
              <a:gd name="connsiteX4848" fmla="*/ 7886396 w 10502838"/>
              <a:gd name="connsiteY4848" fmla="*/ 448429 h 6860376"/>
              <a:gd name="connsiteX4849" fmla="*/ 7962330 w 10502838"/>
              <a:gd name="connsiteY4849" fmla="*/ 524363 h 6860376"/>
              <a:gd name="connsiteX4850" fmla="*/ 8038264 w 10502838"/>
              <a:gd name="connsiteY4850" fmla="*/ 448429 h 6860376"/>
              <a:gd name="connsiteX4851" fmla="*/ 8084303 w 10502838"/>
              <a:gd name="connsiteY4851" fmla="*/ 494468 h 6860376"/>
              <a:gd name="connsiteX4852" fmla="*/ 8008369 w 10502838"/>
              <a:gd name="connsiteY4852" fmla="*/ 570403 h 6860376"/>
              <a:gd name="connsiteX4853" fmla="*/ 8084303 w 10502838"/>
              <a:gd name="connsiteY4853" fmla="*/ 646337 h 6860376"/>
              <a:gd name="connsiteX4854" fmla="*/ 8038264 w 10502838"/>
              <a:gd name="connsiteY4854" fmla="*/ 692376 h 6860376"/>
              <a:gd name="connsiteX4855" fmla="*/ 7962330 w 10502838"/>
              <a:gd name="connsiteY4855" fmla="*/ 616442 h 6860376"/>
              <a:gd name="connsiteX4856" fmla="*/ 7886396 w 10502838"/>
              <a:gd name="connsiteY4856" fmla="*/ 692376 h 6860376"/>
              <a:gd name="connsiteX4857" fmla="*/ 7840357 w 10502838"/>
              <a:gd name="connsiteY4857" fmla="*/ 646337 h 6860376"/>
              <a:gd name="connsiteX4858" fmla="*/ 7916291 w 10502838"/>
              <a:gd name="connsiteY4858" fmla="*/ 570403 h 6860376"/>
              <a:gd name="connsiteX4859" fmla="*/ 7840357 w 10502838"/>
              <a:gd name="connsiteY4859" fmla="*/ 494468 h 6860376"/>
              <a:gd name="connsiteX4860" fmla="*/ 7283705 w 10502838"/>
              <a:gd name="connsiteY4860" fmla="*/ 448429 h 6860376"/>
              <a:gd name="connsiteX4861" fmla="*/ 7359639 w 10502838"/>
              <a:gd name="connsiteY4861" fmla="*/ 524363 h 6860376"/>
              <a:gd name="connsiteX4862" fmla="*/ 7435573 w 10502838"/>
              <a:gd name="connsiteY4862" fmla="*/ 448429 h 6860376"/>
              <a:gd name="connsiteX4863" fmla="*/ 7481613 w 10502838"/>
              <a:gd name="connsiteY4863" fmla="*/ 494468 h 6860376"/>
              <a:gd name="connsiteX4864" fmla="*/ 7405678 w 10502838"/>
              <a:gd name="connsiteY4864" fmla="*/ 570403 h 6860376"/>
              <a:gd name="connsiteX4865" fmla="*/ 7481613 w 10502838"/>
              <a:gd name="connsiteY4865" fmla="*/ 646337 h 6860376"/>
              <a:gd name="connsiteX4866" fmla="*/ 7435573 w 10502838"/>
              <a:gd name="connsiteY4866" fmla="*/ 692376 h 6860376"/>
              <a:gd name="connsiteX4867" fmla="*/ 7359639 w 10502838"/>
              <a:gd name="connsiteY4867" fmla="*/ 616442 h 6860376"/>
              <a:gd name="connsiteX4868" fmla="*/ 7283705 w 10502838"/>
              <a:gd name="connsiteY4868" fmla="*/ 692376 h 6860376"/>
              <a:gd name="connsiteX4869" fmla="*/ 7237666 w 10502838"/>
              <a:gd name="connsiteY4869" fmla="*/ 646337 h 6860376"/>
              <a:gd name="connsiteX4870" fmla="*/ 7313600 w 10502838"/>
              <a:gd name="connsiteY4870" fmla="*/ 570403 h 6860376"/>
              <a:gd name="connsiteX4871" fmla="*/ 7237666 w 10502838"/>
              <a:gd name="connsiteY4871" fmla="*/ 494468 h 6860376"/>
              <a:gd name="connsiteX4872" fmla="*/ 6681612 w 10502838"/>
              <a:gd name="connsiteY4872" fmla="*/ 448429 h 6860376"/>
              <a:gd name="connsiteX4873" fmla="*/ 6757546 w 10502838"/>
              <a:gd name="connsiteY4873" fmla="*/ 524363 h 6860376"/>
              <a:gd name="connsiteX4874" fmla="*/ 6833480 w 10502838"/>
              <a:gd name="connsiteY4874" fmla="*/ 448429 h 6860376"/>
              <a:gd name="connsiteX4875" fmla="*/ 6879519 w 10502838"/>
              <a:gd name="connsiteY4875" fmla="*/ 494468 h 6860376"/>
              <a:gd name="connsiteX4876" fmla="*/ 6803585 w 10502838"/>
              <a:gd name="connsiteY4876" fmla="*/ 570403 h 6860376"/>
              <a:gd name="connsiteX4877" fmla="*/ 6879519 w 10502838"/>
              <a:gd name="connsiteY4877" fmla="*/ 646337 h 6860376"/>
              <a:gd name="connsiteX4878" fmla="*/ 6833480 w 10502838"/>
              <a:gd name="connsiteY4878" fmla="*/ 692376 h 6860376"/>
              <a:gd name="connsiteX4879" fmla="*/ 6757546 w 10502838"/>
              <a:gd name="connsiteY4879" fmla="*/ 616442 h 6860376"/>
              <a:gd name="connsiteX4880" fmla="*/ 6681612 w 10502838"/>
              <a:gd name="connsiteY4880" fmla="*/ 692376 h 6860376"/>
              <a:gd name="connsiteX4881" fmla="*/ 6635573 w 10502838"/>
              <a:gd name="connsiteY4881" fmla="*/ 646337 h 6860376"/>
              <a:gd name="connsiteX4882" fmla="*/ 6711507 w 10502838"/>
              <a:gd name="connsiteY4882" fmla="*/ 570403 h 6860376"/>
              <a:gd name="connsiteX4883" fmla="*/ 6635573 w 10502838"/>
              <a:gd name="connsiteY4883" fmla="*/ 494468 h 6860376"/>
              <a:gd name="connsiteX4884" fmla="*/ 6078921 w 10502838"/>
              <a:gd name="connsiteY4884" fmla="*/ 448429 h 6860376"/>
              <a:gd name="connsiteX4885" fmla="*/ 6154855 w 10502838"/>
              <a:gd name="connsiteY4885" fmla="*/ 524363 h 6860376"/>
              <a:gd name="connsiteX4886" fmla="*/ 6230789 w 10502838"/>
              <a:gd name="connsiteY4886" fmla="*/ 448429 h 6860376"/>
              <a:gd name="connsiteX4887" fmla="*/ 6276829 w 10502838"/>
              <a:gd name="connsiteY4887" fmla="*/ 494468 h 6860376"/>
              <a:gd name="connsiteX4888" fmla="*/ 6200894 w 10502838"/>
              <a:gd name="connsiteY4888" fmla="*/ 570403 h 6860376"/>
              <a:gd name="connsiteX4889" fmla="*/ 6276829 w 10502838"/>
              <a:gd name="connsiteY4889" fmla="*/ 646337 h 6860376"/>
              <a:gd name="connsiteX4890" fmla="*/ 6230789 w 10502838"/>
              <a:gd name="connsiteY4890" fmla="*/ 692376 h 6860376"/>
              <a:gd name="connsiteX4891" fmla="*/ 6154855 w 10502838"/>
              <a:gd name="connsiteY4891" fmla="*/ 616442 h 6860376"/>
              <a:gd name="connsiteX4892" fmla="*/ 6078921 w 10502838"/>
              <a:gd name="connsiteY4892" fmla="*/ 692376 h 6860376"/>
              <a:gd name="connsiteX4893" fmla="*/ 6032882 w 10502838"/>
              <a:gd name="connsiteY4893" fmla="*/ 646337 h 6860376"/>
              <a:gd name="connsiteX4894" fmla="*/ 6108816 w 10502838"/>
              <a:gd name="connsiteY4894" fmla="*/ 570403 h 6860376"/>
              <a:gd name="connsiteX4895" fmla="*/ 6032882 w 10502838"/>
              <a:gd name="connsiteY4895" fmla="*/ 494468 h 6860376"/>
              <a:gd name="connsiteX4896" fmla="*/ 4874137 w 10502838"/>
              <a:gd name="connsiteY4896" fmla="*/ 448429 h 6860376"/>
              <a:gd name="connsiteX4897" fmla="*/ 4950071 w 10502838"/>
              <a:gd name="connsiteY4897" fmla="*/ 524363 h 6860376"/>
              <a:gd name="connsiteX4898" fmla="*/ 5026005 w 10502838"/>
              <a:gd name="connsiteY4898" fmla="*/ 448429 h 6860376"/>
              <a:gd name="connsiteX4899" fmla="*/ 5072044 w 10502838"/>
              <a:gd name="connsiteY4899" fmla="*/ 494468 h 6860376"/>
              <a:gd name="connsiteX4900" fmla="*/ 4996110 w 10502838"/>
              <a:gd name="connsiteY4900" fmla="*/ 570403 h 6860376"/>
              <a:gd name="connsiteX4901" fmla="*/ 5072044 w 10502838"/>
              <a:gd name="connsiteY4901" fmla="*/ 646337 h 6860376"/>
              <a:gd name="connsiteX4902" fmla="*/ 5026005 w 10502838"/>
              <a:gd name="connsiteY4902" fmla="*/ 692376 h 6860376"/>
              <a:gd name="connsiteX4903" fmla="*/ 4950071 w 10502838"/>
              <a:gd name="connsiteY4903" fmla="*/ 616442 h 6860376"/>
              <a:gd name="connsiteX4904" fmla="*/ 4874137 w 10502838"/>
              <a:gd name="connsiteY4904" fmla="*/ 692376 h 6860376"/>
              <a:gd name="connsiteX4905" fmla="*/ 4828098 w 10502838"/>
              <a:gd name="connsiteY4905" fmla="*/ 646337 h 6860376"/>
              <a:gd name="connsiteX4906" fmla="*/ 4904032 w 10502838"/>
              <a:gd name="connsiteY4906" fmla="*/ 570403 h 6860376"/>
              <a:gd name="connsiteX4907" fmla="*/ 4828098 w 10502838"/>
              <a:gd name="connsiteY4907" fmla="*/ 494468 h 6860376"/>
              <a:gd name="connsiteX4908" fmla="*/ 4272044 w 10502838"/>
              <a:gd name="connsiteY4908" fmla="*/ 448429 h 6860376"/>
              <a:gd name="connsiteX4909" fmla="*/ 4347978 w 10502838"/>
              <a:gd name="connsiteY4909" fmla="*/ 524363 h 6860376"/>
              <a:gd name="connsiteX4910" fmla="*/ 4423913 w 10502838"/>
              <a:gd name="connsiteY4910" fmla="*/ 448429 h 6860376"/>
              <a:gd name="connsiteX4911" fmla="*/ 4469951 w 10502838"/>
              <a:gd name="connsiteY4911" fmla="*/ 494468 h 6860376"/>
              <a:gd name="connsiteX4912" fmla="*/ 4394017 w 10502838"/>
              <a:gd name="connsiteY4912" fmla="*/ 570403 h 6860376"/>
              <a:gd name="connsiteX4913" fmla="*/ 4469951 w 10502838"/>
              <a:gd name="connsiteY4913" fmla="*/ 646337 h 6860376"/>
              <a:gd name="connsiteX4914" fmla="*/ 4423913 w 10502838"/>
              <a:gd name="connsiteY4914" fmla="*/ 692376 h 6860376"/>
              <a:gd name="connsiteX4915" fmla="*/ 4347978 w 10502838"/>
              <a:gd name="connsiteY4915" fmla="*/ 616442 h 6860376"/>
              <a:gd name="connsiteX4916" fmla="*/ 4272044 w 10502838"/>
              <a:gd name="connsiteY4916" fmla="*/ 692376 h 6860376"/>
              <a:gd name="connsiteX4917" fmla="*/ 4226005 w 10502838"/>
              <a:gd name="connsiteY4917" fmla="*/ 646337 h 6860376"/>
              <a:gd name="connsiteX4918" fmla="*/ 4301939 w 10502838"/>
              <a:gd name="connsiteY4918" fmla="*/ 570403 h 6860376"/>
              <a:gd name="connsiteX4919" fmla="*/ 4226005 w 10502838"/>
              <a:gd name="connsiteY4919" fmla="*/ 494468 h 6860376"/>
              <a:gd name="connsiteX4920" fmla="*/ 3668756 w 10502838"/>
              <a:gd name="connsiteY4920" fmla="*/ 448429 h 6860376"/>
              <a:gd name="connsiteX4921" fmla="*/ 3744690 w 10502838"/>
              <a:gd name="connsiteY4921" fmla="*/ 524363 h 6860376"/>
              <a:gd name="connsiteX4922" fmla="*/ 3820624 w 10502838"/>
              <a:gd name="connsiteY4922" fmla="*/ 449625 h 6860376"/>
              <a:gd name="connsiteX4923" fmla="*/ 3866663 w 10502838"/>
              <a:gd name="connsiteY4923" fmla="*/ 495664 h 6860376"/>
              <a:gd name="connsiteX4924" fmla="*/ 3790729 w 10502838"/>
              <a:gd name="connsiteY4924" fmla="*/ 571598 h 6860376"/>
              <a:gd name="connsiteX4925" fmla="*/ 3866663 w 10502838"/>
              <a:gd name="connsiteY4925" fmla="*/ 647533 h 6860376"/>
              <a:gd name="connsiteX4926" fmla="*/ 3820624 w 10502838"/>
              <a:gd name="connsiteY4926" fmla="*/ 692376 h 6860376"/>
              <a:gd name="connsiteX4927" fmla="*/ 3744690 w 10502838"/>
              <a:gd name="connsiteY4927" fmla="*/ 616442 h 6860376"/>
              <a:gd name="connsiteX4928" fmla="*/ 3668756 w 10502838"/>
              <a:gd name="connsiteY4928" fmla="*/ 692376 h 6860376"/>
              <a:gd name="connsiteX4929" fmla="*/ 3622717 w 10502838"/>
              <a:gd name="connsiteY4929" fmla="*/ 646337 h 6860376"/>
              <a:gd name="connsiteX4930" fmla="*/ 3698651 w 10502838"/>
              <a:gd name="connsiteY4930" fmla="*/ 570403 h 6860376"/>
              <a:gd name="connsiteX4931" fmla="*/ 3622717 w 10502838"/>
              <a:gd name="connsiteY4931" fmla="*/ 494468 h 6860376"/>
              <a:gd name="connsiteX4932" fmla="*/ 2464615 w 10502838"/>
              <a:gd name="connsiteY4932" fmla="*/ 448429 h 6860376"/>
              <a:gd name="connsiteX4933" fmla="*/ 2540553 w 10502838"/>
              <a:gd name="connsiteY4933" fmla="*/ 524363 h 6860376"/>
              <a:gd name="connsiteX4934" fmla="*/ 2616487 w 10502838"/>
              <a:gd name="connsiteY4934" fmla="*/ 448429 h 6860376"/>
              <a:gd name="connsiteX4935" fmla="*/ 2662526 w 10502838"/>
              <a:gd name="connsiteY4935" fmla="*/ 494468 h 6860376"/>
              <a:gd name="connsiteX4936" fmla="*/ 2586592 w 10502838"/>
              <a:gd name="connsiteY4936" fmla="*/ 570403 h 6860376"/>
              <a:gd name="connsiteX4937" fmla="*/ 2662526 w 10502838"/>
              <a:gd name="connsiteY4937" fmla="*/ 646337 h 6860376"/>
              <a:gd name="connsiteX4938" fmla="*/ 2616487 w 10502838"/>
              <a:gd name="connsiteY4938" fmla="*/ 692376 h 6860376"/>
              <a:gd name="connsiteX4939" fmla="*/ 2540553 w 10502838"/>
              <a:gd name="connsiteY4939" fmla="*/ 616442 h 6860376"/>
              <a:gd name="connsiteX4940" fmla="*/ 2464615 w 10502838"/>
              <a:gd name="connsiteY4940" fmla="*/ 692376 h 6860376"/>
              <a:gd name="connsiteX4941" fmla="*/ 2418575 w 10502838"/>
              <a:gd name="connsiteY4941" fmla="*/ 646337 h 6860376"/>
              <a:gd name="connsiteX4942" fmla="*/ 2494511 w 10502838"/>
              <a:gd name="connsiteY4942" fmla="*/ 570403 h 6860376"/>
              <a:gd name="connsiteX4943" fmla="*/ 2418575 w 10502838"/>
              <a:gd name="connsiteY4943" fmla="*/ 494468 h 6860376"/>
              <a:gd name="connsiteX4944" fmla="*/ 1861918 w 10502838"/>
              <a:gd name="connsiteY4944" fmla="*/ 448429 h 6860376"/>
              <a:gd name="connsiteX4945" fmla="*/ 1937853 w 10502838"/>
              <a:gd name="connsiteY4945" fmla="*/ 524363 h 6860376"/>
              <a:gd name="connsiteX4946" fmla="*/ 2013788 w 10502838"/>
              <a:gd name="connsiteY4946" fmla="*/ 448429 h 6860376"/>
              <a:gd name="connsiteX4947" fmla="*/ 2059826 w 10502838"/>
              <a:gd name="connsiteY4947" fmla="*/ 494468 h 6860376"/>
              <a:gd name="connsiteX4948" fmla="*/ 1983892 w 10502838"/>
              <a:gd name="connsiteY4948" fmla="*/ 570403 h 6860376"/>
              <a:gd name="connsiteX4949" fmla="*/ 2059826 w 10502838"/>
              <a:gd name="connsiteY4949" fmla="*/ 646337 h 6860376"/>
              <a:gd name="connsiteX4950" fmla="*/ 2013788 w 10502838"/>
              <a:gd name="connsiteY4950" fmla="*/ 692376 h 6860376"/>
              <a:gd name="connsiteX4951" fmla="*/ 1937853 w 10502838"/>
              <a:gd name="connsiteY4951" fmla="*/ 616442 h 6860376"/>
              <a:gd name="connsiteX4952" fmla="*/ 1861918 w 10502838"/>
              <a:gd name="connsiteY4952" fmla="*/ 692376 h 6860376"/>
              <a:gd name="connsiteX4953" fmla="*/ 1815878 w 10502838"/>
              <a:gd name="connsiteY4953" fmla="*/ 646337 h 6860376"/>
              <a:gd name="connsiteX4954" fmla="*/ 1891814 w 10502838"/>
              <a:gd name="connsiteY4954" fmla="*/ 570403 h 6860376"/>
              <a:gd name="connsiteX4955" fmla="*/ 1815878 w 10502838"/>
              <a:gd name="connsiteY4955" fmla="*/ 494468 h 6860376"/>
              <a:gd name="connsiteX4956" fmla="*/ 657131 w 10502838"/>
              <a:gd name="connsiteY4956" fmla="*/ 448429 h 6860376"/>
              <a:gd name="connsiteX4957" fmla="*/ 733066 w 10502838"/>
              <a:gd name="connsiteY4957" fmla="*/ 524363 h 6860376"/>
              <a:gd name="connsiteX4958" fmla="*/ 809000 w 10502838"/>
              <a:gd name="connsiteY4958" fmla="*/ 448429 h 6860376"/>
              <a:gd name="connsiteX4959" fmla="*/ 855038 w 10502838"/>
              <a:gd name="connsiteY4959" fmla="*/ 494468 h 6860376"/>
              <a:gd name="connsiteX4960" fmla="*/ 779105 w 10502838"/>
              <a:gd name="connsiteY4960" fmla="*/ 570403 h 6860376"/>
              <a:gd name="connsiteX4961" fmla="*/ 855038 w 10502838"/>
              <a:gd name="connsiteY4961" fmla="*/ 646337 h 6860376"/>
              <a:gd name="connsiteX4962" fmla="*/ 809000 w 10502838"/>
              <a:gd name="connsiteY4962" fmla="*/ 692376 h 6860376"/>
              <a:gd name="connsiteX4963" fmla="*/ 733066 w 10502838"/>
              <a:gd name="connsiteY4963" fmla="*/ 616442 h 6860376"/>
              <a:gd name="connsiteX4964" fmla="*/ 657131 w 10502838"/>
              <a:gd name="connsiteY4964" fmla="*/ 692376 h 6860376"/>
              <a:gd name="connsiteX4965" fmla="*/ 611092 w 10502838"/>
              <a:gd name="connsiteY4965" fmla="*/ 646337 h 6860376"/>
              <a:gd name="connsiteX4966" fmla="*/ 687026 w 10502838"/>
              <a:gd name="connsiteY4966" fmla="*/ 570403 h 6860376"/>
              <a:gd name="connsiteX4967" fmla="*/ 611092 w 10502838"/>
              <a:gd name="connsiteY4967" fmla="*/ 494468 h 6860376"/>
              <a:gd name="connsiteX4968" fmla="*/ 1914537 w 10502838"/>
              <a:gd name="connsiteY4968" fmla="*/ 0 h 6860376"/>
              <a:gd name="connsiteX4969" fmla="*/ 1961174 w 10502838"/>
              <a:gd name="connsiteY4969" fmla="*/ 0 h 6860376"/>
              <a:gd name="connsiteX4970" fmla="*/ 1961174 w 10502838"/>
              <a:gd name="connsiteY4970" fmla="*/ 107025 h 6860376"/>
              <a:gd name="connsiteX4971" fmla="*/ 2068200 w 10502838"/>
              <a:gd name="connsiteY4971" fmla="*/ 107025 h 6860376"/>
              <a:gd name="connsiteX4972" fmla="*/ 2068200 w 10502838"/>
              <a:gd name="connsiteY4972" fmla="*/ 154260 h 6860376"/>
              <a:gd name="connsiteX4973" fmla="*/ 1961174 w 10502838"/>
              <a:gd name="connsiteY4973" fmla="*/ 154260 h 6860376"/>
              <a:gd name="connsiteX4974" fmla="*/ 1961174 w 10502838"/>
              <a:gd name="connsiteY4974" fmla="*/ 261286 h 6860376"/>
              <a:gd name="connsiteX4975" fmla="*/ 1914537 w 10502838"/>
              <a:gd name="connsiteY4975" fmla="*/ 261286 h 6860376"/>
              <a:gd name="connsiteX4976" fmla="*/ 1914537 w 10502838"/>
              <a:gd name="connsiteY4976" fmla="*/ 154260 h 6860376"/>
              <a:gd name="connsiteX4977" fmla="*/ 1807509 w 10502838"/>
              <a:gd name="connsiteY4977" fmla="*/ 154260 h 6860376"/>
              <a:gd name="connsiteX4978" fmla="*/ 1807509 w 10502838"/>
              <a:gd name="connsiteY4978" fmla="*/ 107025 h 6860376"/>
              <a:gd name="connsiteX4979" fmla="*/ 1914537 w 10502838"/>
              <a:gd name="connsiteY4979" fmla="*/ 107025 h 6860376"/>
              <a:gd name="connsiteX4980" fmla="*/ 1311837 w 10502838"/>
              <a:gd name="connsiteY4980" fmla="*/ 0 h 6860376"/>
              <a:gd name="connsiteX4981" fmla="*/ 1359072 w 10502838"/>
              <a:gd name="connsiteY4981" fmla="*/ 0 h 6860376"/>
              <a:gd name="connsiteX4982" fmla="*/ 1359072 w 10502838"/>
              <a:gd name="connsiteY4982" fmla="*/ 107025 h 6860376"/>
              <a:gd name="connsiteX4983" fmla="*/ 1466101 w 10502838"/>
              <a:gd name="connsiteY4983" fmla="*/ 107025 h 6860376"/>
              <a:gd name="connsiteX4984" fmla="*/ 1466101 w 10502838"/>
              <a:gd name="connsiteY4984" fmla="*/ 154260 h 6860376"/>
              <a:gd name="connsiteX4985" fmla="*/ 1359072 w 10502838"/>
              <a:gd name="connsiteY4985" fmla="*/ 154260 h 6860376"/>
              <a:gd name="connsiteX4986" fmla="*/ 1359072 w 10502838"/>
              <a:gd name="connsiteY4986" fmla="*/ 261286 h 6860376"/>
              <a:gd name="connsiteX4987" fmla="*/ 1311837 w 10502838"/>
              <a:gd name="connsiteY4987" fmla="*/ 261286 h 6860376"/>
              <a:gd name="connsiteX4988" fmla="*/ 1311837 w 10502838"/>
              <a:gd name="connsiteY4988" fmla="*/ 154260 h 6860376"/>
              <a:gd name="connsiteX4989" fmla="*/ 1204817 w 10502838"/>
              <a:gd name="connsiteY4989" fmla="*/ 154260 h 6860376"/>
              <a:gd name="connsiteX4990" fmla="*/ 1204817 w 10502838"/>
              <a:gd name="connsiteY4990" fmla="*/ 107025 h 6860376"/>
              <a:gd name="connsiteX4991" fmla="*/ 1311837 w 10502838"/>
              <a:gd name="connsiteY4991" fmla="*/ 107025 h 6860376"/>
              <a:gd name="connsiteX4992" fmla="*/ 709751 w 10502838"/>
              <a:gd name="connsiteY4992" fmla="*/ 0 h 6860376"/>
              <a:gd name="connsiteX4993" fmla="*/ 756387 w 10502838"/>
              <a:gd name="connsiteY4993" fmla="*/ 0 h 6860376"/>
              <a:gd name="connsiteX4994" fmla="*/ 756387 w 10502838"/>
              <a:gd name="connsiteY4994" fmla="*/ 107025 h 6860376"/>
              <a:gd name="connsiteX4995" fmla="*/ 863412 w 10502838"/>
              <a:gd name="connsiteY4995" fmla="*/ 107025 h 6860376"/>
              <a:gd name="connsiteX4996" fmla="*/ 863412 w 10502838"/>
              <a:gd name="connsiteY4996" fmla="*/ 154260 h 6860376"/>
              <a:gd name="connsiteX4997" fmla="*/ 756387 w 10502838"/>
              <a:gd name="connsiteY4997" fmla="*/ 154260 h 6860376"/>
              <a:gd name="connsiteX4998" fmla="*/ 756387 w 10502838"/>
              <a:gd name="connsiteY4998" fmla="*/ 261286 h 6860376"/>
              <a:gd name="connsiteX4999" fmla="*/ 709751 w 10502838"/>
              <a:gd name="connsiteY4999" fmla="*/ 261286 h 6860376"/>
              <a:gd name="connsiteX5000" fmla="*/ 709751 w 10502838"/>
              <a:gd name="connsiteY5000" fmla="*/ 154260 h 6860376"/>
              <a:gd name="connsiteX5001" fmla="*/ 602725 w 10502838"/>
              <a:gd name="connsiteY5001" fmla="*/ 154260 h 6860376"/>
              <a:gd name="connsiteX5002" fmla="*/ 602725 w 10502838"/>
              <a:gd name="connsiteY5002" fmla="*/ 107025 h 6860376"/>
              <a:gd name="connsiteX5003" fmla="*/ 709751 w 10502838"/>
              <a:gd name="connsiteY5003" fmla="*/ 107025 h 6860376"/>
              <a:gd name="connsiteX5004" fmla="*/ 107060 w 10502838"/>
              <a:gd name="connsiteY5004" fmla="*/ 0 h 6860376"/>
              <a:gd name="connsiteX5005" fmla="*/ 154295 w 10502838"/>
              <a:gd name="connsiteY5005" fmla="*/ 0 h 6860376"/>
              <a:gd name="connsiteX5006" fmla="*/ 154295 w 10502838"/>
              <a:gd name="connsiteY5006" fmla="*/ 107025 h 6860376"/>
              <a:gd name="connsiteX5007" fmla="*/ 261321 w 10502838"/>
              <a:gd name="connsiteY5007" fmla="*/ 107025 h 6860376"/>
              <a:gd name="connsiteX5008" fmla="*/ 261321 w 10502838"/>
              <a:gd name="connsiteY5008" fmla="*/ 154260 h 6860376"/>
              <a:gd name="connsiteX5009" fmla="*/ 154295 w 10502838"/>
              <a:gd name="connsiteY5009" fmla="*/ 154260 h 6860376"/>
              <a:gd name="connsiteX5010" fmla="*/ 154295 w 10502838"/>
              <a:gd name="connsiteY5010" fmla="*/ 261286 h 6860376"/>
              <a:gd name="connsiteX5011" fmla="*/ 107060 w 10502838"/>
              <a:gd name="connsiteY5011" fmla="*/ 261286 h 6860376"/>
              <a:gd name="connsiteX5012" fmla="*/ 107060 w 10502838"/>
              <a:gd name="connsiteY5012" fmla="*/ 154260 h 6860376"/>
              <a:gd name="connsiteX5013" fmla="*/ 36 w 10502838"/>
              <a:gd name="connsiteY5013" fmla="*/ 154260 h 6860376"/>
              <a:gd name="connsiteX5014" fmla="*/ 36 w 10502838"/>
              <a:gd name="connsiteY5014" fmla="*/ 107025 h 6860376"/>
              <a:gd name="connsiteX5015" fmla="*/ 107060 w 10502838"/>
              <a:gd name="connsiteY5015" fmla="*/ 107025 h 6860376"/>
              <a:gd name="connsiteX5016" fmla="*/ 3721970 w 10502838"/>
              <a:gd name="connsiteY5016" fmla="*/ 0 h 6860376"/>
              <a:gd name="connsiteX5017" fmla="*/ 3768606 w 10502838"/>
              <a:gd name="connsiteY5017" fmla="*/ 0 h 6860376"/>
              <a:gd name="connsiteX5018" fmla="*/ 3768606 w 10502838"/>
              <a:gd name="connsiteY5018" fmla="*/ 107025 h 6860376"/>
              <a:gd name="connsiteX5019" fmla="*/ 3875632 w 10502838"/>
              <a:gd name="connsiteY5019" fmla="*/ 107025 h 6860376"/>
              <a:gd name="connsiteX5020" fmla="*/ 3875632 w 10502838"/>
              <a:gd name="connsiteY5020" fmla="*/ 154260 h 6860376"/>
              <a:gd name="connsiteX5021" fmla="*/ 3768606 w 10502838"/>
              <a:gd name="connsiteY5021" fmla="*/ 154260 h 6860376"/>
              <a:gd name="connsiteX5022" fmla="*/ 3768606 w 10502838"/>
              <a:gd name="connsiteY5022" fmla="*/ 261286 h 6860376"/>
              <a:gd name="connsiteX5023" fmla="*/ 3721970 w 10502838"/>
              <a:gd name="connsiteY5023" fmla="*/ 261286 h 6860376"/>
              <a:gd name="connsiteX5024" fmla="*/ 3721970 w 10502838"/>
              <a:gd name="connsiteY5024" fmla="*/ 154260 h 6860376"/>
              <a:gd name="connsiteX5025" fmla="*/ 3614944 w 10502838"/>
              <a:gd name="connsiteY5025" fmla="*/ 154260 h 6860376"/>
              <a:gd name="connsiteX5026" fmla="*/ 3614944 w 10502838"/>
              <a:gd name="connsiteY5026" fmla="*/ 107025 h 6860376"/>
              <a:gd name="connsiteX5027" fmla="*/ 3721970 w 10502838"/>
              <a:gd name="connsiteY5027" fmla="*/ 107025 h 6860376"/>
              <a:gd name="connsiteX5028" fmla="*/ 3119338 w 10502838"/>
              <a:gd name="connsiteY5028" fmla="*/ 0 h 6860376"/>
              <a:gd name="connsiteX5029" fmla="*/ 3166572 w 10502838"/>
              <a:gd name="connsiteY5029" fmla="*/ 0 h 6860376"/>
              <a:gd name="connsiteX5030" fmla="*/ 3166572 w 10502838"/>
              <a:gd name="connsiteY5030" fmla="*/ 107025 h 6860376"/>
              <a:gd name="connsiteX5031" fmla="*/ 3273600 w 10502838"/>
              <a:gd name="connsiteY5031" fmla="*/ 107025 h 6860376"/>
              <a:gd name="connsiteX5032" fmla="*/ 3273600 w 10502838"/>
              <a:gd name="connsiteY5032" fmla="*/ 154260 h 6860376"/>
              <a:gd name="connsiteX5033" fmla="*/ 3166572 w 10502838"/>
              <a:gd name="connsiteY5033" fmla="*/ 154260 h 6860376"/>
              <a:gd name="connsiteX5034" fmla="*/ 3166572 w 10502838"/>
              <a:gd name="connsiteY5034" fmla="*/ 261286 h 6860376"/>
              <a:gd name="connsiteX5035" fmla="*/ 3119338 w 10502838"/>
              <a:gd name="connsiteY5035" fmla="*/ 261286 h 6860376"/>
              <a:gd name="connsiteX5036" fmla="*/ 3119338 w 10502838"/>
              <a:gd name="connsiteY5036" fmla="*/ 154260 h 6860376"/>
              <a:gd name="connsiteX5037" fmla="*/ 3012311 w 10502838"/>
              <a:gd name="connsiteY5037" fmla="*/ 154260 h 6860376"/>
              <a:gd name="connsiteX5038" fmla="*/ 3012311 w 10502838"/>
              <a:gd name="connsiteY5038" fmla="*/ 107025 h 6860376"/>
              <a:gd name="connsiteX5039" fmla="*/ 3119338 w 10502838"/>
              <a:gd name="connsiteY5039" fmla="*/ 107025 h 6860376"/>
              <a:gd name="connsiteX5040" fmla="*/ 2516638 w 10502838"/>
              <a:gd name="connsiteY5040" fmla="*/ 0 h 6860376"/>
              <a:gd name="connsiteX5041" fmla="*/ 2563874 w 10502838"/>
              <a:gd name="connsiteY5041" fmla="*/ 0 h 6860376"/>
              <a:gd name="connsiteX5042" fmla="*/ 2563874 w 10502838"/>
              <a:gd name="connsiteY5042" fmla="*/ 107025 h 6860376"/>
              <a:gd name="connsiteX5043" fmla="*/ 2670900 w 10502838"/>
              <a:gd name="connsiteY5043" fmla="*/ 107025 h 6860376"/>
              <a:gd name="connsiteX5044" fmla="*/ 2670900 w 10502838"/>
              <a:gd name="connsiteY5044" fmla="*/ 154260 h 6860376"/>
              <a:gd name="connsiteX5045" fmla="*/ 2563874 w 10502838"/>
              <a:gd name="connsiteY5045" fmla="*/ 154260 h 6860376"/>
              <a:gd name="connsiteX5046" fmla="*/ 2563874 w 10502838"/>
              <a:gd name="connsiteY5046" fmla="*/ 261286 h 6860376"/>
              <a:gd name="connsiteX5047" fmla="*/ 2516638 w 10502838"/>
              <a:gd name="connsiteY5047" fmla="*/ 261286 h 6860376"/>
              <a:gd name="connsiteX5048" fmla="*/ 2516638 w 10502838"/>
              <a:gd name="connsiteY5048" fmla="*/ 154260 h 6860376"/>
              <a:gd name="connsiteX5049" fmla="*/ 2409610 w 10502838"/>
              <a:gd name="connsiteY5049" fmla="*/ 154260 h 6860376"/>
              <a:gd name="connsiteX5050" fmla="*/ 2409610 w 10502838"/>
              <a:gd name="connsiteY5050" fmla="*/ 107025 h 6860376"/>
              <a:gd name="connsiteX5051" fmla="*/ 2516638 w 10502838"/>
              <a:gd name="connsiteY5051" fmla="*/ 107025 h 6860376"/>
              <a:gd name="connsiteX5052" fmla="*/ 10348579 w 10502838"/>
              <a:gd name="connsiteY5052" fmla="*/ 0 h 6860376"/>
              <a:gd name="connsiteX5053" fmla="*/ 10395813 w 10502838"/>
              <a:gd name="connsiteY5053" fmla="*/ 0 h 6860376"/>
              <a:gd name="connsiteX5054" fmla="*/ 10395813 w 10502838"/>
              <a:gd name="connsiteY5054" fmla="*/ 107025 h 6860376"/>
              <a:gd name="connsiteX5055" fmla="*/ 10502838 w 10502838"/>
              <a:gd name="connsiteY5055" fmla="*/ 107025 h 6860376"/>
              <a:gd name="connsiteX5056" fmla="*/ 10502838 w 10502838"/>
              <a:gd name="connsiteY5056" fmla="*/ 154260 h 6860376"/>
              <a:gd name="connsiteX5057" fmla="*/ 10395813 w 10502838"/>
              <a:gd name="connsiteY5057" fmla="*/ 154260 h 6860376"/>
              <a:gd name="connsiteX5058" fmla="*/ 10395813 w 10502838"/>
              <a:gd name="connsiteY5058" fmla="*/ 261286 h 6860376"/>
              <a:gd name="connsiteX5059" fmla="*/ 10348579 w 10502838"/>
              <a:gd name="connsiteY5059" fmla="*/ 261286 h 6860376"/>
              <a:gd name="connsiteX5060" fmla="*/ 10348579 w 10502838"/>
              <a:gd name="connsiteY5060" fmla="*/ 154260 h 6860376"/>
              <a:gd name="connsiteX5061" fmla="*/ 10241553 w 10502838"/>
              <a:gd name="connsiteY5061" fmla="*/ 154260 h 6860376"/>
              <a:gd name="connsiteX5062" fmla="*/ 10241553 w 10502838"/>
              <a:gd name="connsiteY5062" fmla="*/ 107025 h 6860376"/>
              <a:gd name="connsiteX5063" fmla="*/ 10348579 w 10502838"/>
              <a:gd name="connsiteY5063" fmla="*/ 107025 h 6860376"/>
              <a:gd name="connsiteX5064" fmla="*/ 9746486 w 10502838"/>
              <a:gd name="connsiteY5064" fmla="*/ 0 h 6860376"/>
              <a:gd name="connsiteX5065" fmla="*/ 9793123 w 10502838"/>
              <a:gd name="connsiteY5065" fmla="*/ 0 h 6860376"/>
              <a:gd name="connsiteX5066" fmla="*/ 9793123 w 10502838"/>
              <a:gd name="connsiteY5066" fmla="*/ 107025 h 6860376"/>
              <a:gd name="connsiteX5067" fmla="*/ 9900148 w 10502838"/>
              <a:gd name="connsiteY5067" fmla="*/ 107025 h 6860376"/>
              <a:gd name="connsiteX5068" fmla="*/ 9900148 w 10502838"/>
              <a:gd name="connsiteY5068" fmla="*/ 154260 h 6860376"/>
              <a:gd name="connsiteX5069" fmla="*/ 9793123 w 10502838"/>
              <a:gd name="connsiteY5069" fmla="*/ 154260 h 6860376"/>
              <a:gd name="connsiteX5070" fmla="*/ 9793123 w 10502838"/>
              <a:gd name="connsiteY5070" fmla="*/ 261286 h 6860376"/>
              <a:gd name="connsiteX5071" fmla="*/ 9746486 w 10502838"/>
              <a:gd name="connsiteY5071" fmla="*/ 261286 h 6860376"/>
              <a:gd name="connsiteX5072" fmla="*/ 9746486 w 10502838"/>
              <a:gd name="connsiteY5072" fmla="*/ 154260 h 6860376"/>
              <a:gd name="connsiteX5073" fmla="*/ 9639460 w 10502838"/>
              <a:gd name="connsiteY5073" fmla="*/ 154260 h 6860376"/>
              <a:gd name="connsiteX5074" fmla="*/ 9639460 w 10502838"/>
              <a:gd name="connsiteY5074" fmla="*/ 107025 h 6860376"/>
              <a:gd name="connsiteX5075" fmla="*/ 9746486 w 10502838"/>
              <a:gd name="connsiteY5075" fmla="*/ 107025 h 6860376"/>
              <a:gd name="connsiteX5076" fmla="*/ 9143796 w 10502838"/>
              <a:gd name="connsiteY5076" fmla="*/ 0 h 6860376"/>
              <a:gd name="connsiteX5077" fmla="*/ 9191030 w 10502838"/>
              <a:gd name="connsiteY5077" fmla="*/ 0 h 6860376"/>
              <a:gd name="connsiteX5078" fmla="*/ 9191030 w 10502838"/>
              <a:gd name="connsiteY5078" fmla="*/ 107025 h 6860376"/>
              <a:gd name="connsiteX5079" fmla="*/ 9298055 w 10502838"/>
              <a:gd name="connsiteY5079" fmla="*/ 107025 h 6860376"/>
              <a:gd name="connsiteX5080" fmla="*/ 9298055 w 10502838"/>
              <a:gd name="connsiteY5080" fmla="*/ 154260 h 6860376"/>
              <a:gd name="connsiteX5081" fmla="*/ 9191030 w 10502838"/>
              <a:gd name="connsiteY5081" fmla="*/ 154260 h 6860376"/>
              <a:gd name="connsiteX5082" fmla="*/ 9191030 w 10502838"/>
              <a:gd name="connsiteY5082" fmla="*/ 261286 h 6860376"/>
              <a:gd name="connsiteX5083" fmla="*/ 9143796 w 10502838"/>
              <a:gd name="connsiteY5083" fmla="*/ 261286 h 6860376"/>
              <a:gd name="connsiteX5084" fmla="*/ 9143796 w 10502838"/>
              <a:gd name="connsiteY5084" fmla="*/ 154260 h 6860376"/>
              <a:gd name="connsiteX5085" fmla="*/ 9036770 w 10502838"/>
              <a:gd name="connsiteY5085" fmla="*/ 154260 h 6860376"/>
              <a:gd name="connsiteX5086" fmla="*/ 9036770 w 10502838"/>
              <a:gd name="connsiteY5086" fmla="*/ 107025 h 6860376"/>
              <a:gd name="connsiteX5087" fmla="*/ 9143796 w 10502838"/>
              <a:gd name="connsiteY5087" fmla="*/ 107025 h 6860376"/>
              <a:gd name="connsiteX5088" fmla="*/ 8541105 w 10502838"/>
              <a:gd name="connsiteY5088" fmla="*/ 0 h 6860376"/>
              <a:gd name="connsiteX5089" fmla="*/ 8588339 w 10502838"/>
              <a:gd name="connsiteY5089" fmla="*/ 0 h 6860376"/>
              <a:gd name="connsiteX5090" fmla="*/ 8588339 w 10502838"/>
              <a:gd name="connsiteY5090" fmla="*/ 107025 h 6860376"/>
              <a:gd name="connsiteX5091" fmla="*/ 8695365 w 10502838"/>
              <a:gd name="connsiteY5091" fmla="*/ 107025 h 6860376"/>
              <a:gd name="connsiteX5092" fmla="*/ 8695365 w 10502838"/>
              <a:gd name="connsiteY5092" fmla="*/ 154260 h 6860376"/>
              <a:gd name="connsiteX5093" fmla="*/ 8588339 w 10502838"/>
              <a:gd name="connsiteY5093" fmla="*/ 154260 h 6860376"/>
              <a:gd name="connsiteX5094" fmla="*/ 8588339 w 10502838"/>
              <a:gd name="connsiteY5094" fmla="*/ 261286 h 6860376"/>
              <a:gd name="connsiteX5095" fmla="*/ 8541105 w 10502838"/>
              <a:gd name="connsiteY5095" fmla="*/ 261286 h 6860376"/>
              <a:gd name="connsiteX5096" fmla="*/ 8541105 w 10502838"/>
              <a:gd name="connsiteY5096" fmla="*/ 154260 h 6860376"/>
              <a:gd name="connsiteX5097" fmla="*/ 8434079 w 10502838"/>
              <a:gd name="connsiteY5097" fmla="*/ 154260 h 6860376"/>
              <a:gd name="connsiteX5098" fmla="*/ 8434079 w 10502838"/>
              <a:gd name="connsiteY5098" fmla="*/ 107025 h 6860376"/>
              <a:gd name="connsiteX5099" fmla="*/ 8541105 w 10502838"/>
              <a:gd name="connsiteY5099" fmla="*/ 107025 h 6860376"/>
              <a:gd name="connsiteX5100" fmla="*/ 7939012 w 10502838"/>
              <a:gd name="connsiteY5100" fmla="*/ 0 h 6860376"/>
              <a:gd name="connsiteX5101" fmla="*/ 7985648 w 10502838"/>
              <a:gd name="connsiteY5101" fmla="*/ 0 h 6860376"/>
              <a:gd name="connsiteX5102" fmla="*/ 7985648 w 10502838"/>
              <a:gd name="connsiteY5102" fmla="*/ 107025 h 6860376"/>
              <a:gd name="connsiteX5103" fmla="*/ 8092674 w 10502838"/>
              <a:gd name="connsiteY5103" fmla="*/ 107025 h 6860376"/>
              <a:gd name="connsiteX5104" fmla="*/ 8092674 w 10502838"/>
              <a:gd name="connsiteY5104" fmla="*/ 154260 h 6860376"/>
              <a:gd name="connsiteX5105" fmla="*/ 7985648 w 10502838"/>
              <a:gd name="connsiteY5105" fmla="*/ 154260 h 6860376"/>
              <a:gd name="connsiteX5106" fmla="*/ 7985648 w 10502838"/>
              <a:gd name="connsiteY5106" fmla="*/ 261286 h 6860376"/>
              <a:gd name="connsiteX5107" fmla="*/ 7939012 w 10502838"/>
              <a:gd name="connsiteY5107" fmla="*/ 261286 h 6860376"/>
              <a:gd name="connsiteX5108" fmla="*/ 7939012 w 10502838"/>
              <a:gd name="connsiteY5108" fmla="*/ 154260 h 6860376"/>
              <a:gd name="connsiteX5109" fmla="*/ 7831986 w 10502838"/>
              <a:gd name="connsiteY5109" fmla="*/ 154260 h 6860376"/>
              <a:gd name="connsiteX5110" fmla="*/ 7831986 w 10502838"/>
              <a:gd name="connsiteY5110" fmla="*/ 107025 h 6860376"/>
              <a:gd name="connsiteX5111" fmla="*/ 7939012 w 10502838"/>
              <a:gd name="connsiteY5111" fmla="*/ 107025 h 6860376"/>
              <a:gd name="connsiteX5112" fmla="*/ 7336321 w 10502838"/>
              <a:gd name="connsiteY5112" fmla="*/ 0 h 6860376"/>
              <a:gd name="connsiteX5113" fmla="*/ 7383555 w 10502838"/>
              <a:gd name="connsiteY5113" fmla="*/ 0 h 6860376"/>
              <a:gd name="connsiteX5114" fmla="*/ 7383555 w 10502838"/>
              <a:gd name="connsiteY5114" fmla="*/ 107025 h 6860376"/>
              <a:gd name="connsiteX5115" fmla="*/ 7490581 w 10502838"/>
              <a:gd name="connsiteY5115" fmla="*/ 107025 h 6860376"/>
              <a:gd name="connsiteX5116" fmla="*/ 7490581 w 10502838"/>
              <a:gd name="connsiteY5116" fmla="*/ 154260 h 6860376"/>
              <a:gd name="connsiteX5117" fmla="*/ 7383555 w 10502838"/>
              <a:gd name="connsiteY5117" fmla="*/ 154260 h 6860376"/>
              <a:gd name="connsiteX5118" fmla="*/ 7383555 w 10502838"/>
              <a:gd name="connsiteY5118" fmla="*/ 261286 h 6860376"/>
              <a:gd name="connsiteX5119" fmla="*/ 7336321 w 10502838"/>
              <a:gd name="connsiteY5119" fmla="*/ 261286 h 6860376"/>
              <a:gd name="connsiteX5120" fmla="*/ 7336321 w 10502838"/>
              <a:gd name="connsiteY5120" fmla="*/ 154260 h 6860376"/>
              <a:gd name="connsiteX5121" fmla="*/ 7229295 w 10502838"/>
              <a:gd name="connsiteY5121" fmla="*/ 154260 h 6860376"/>
              <a:gd name="connsiteX5122" fmla="*/ 7229295 w 10502838"/>
              <a:gd name="connsiteY5122" fmla="*/ 107025 h 6860376"/>
              <a:gd name="connsiteX5123" fmla="*/ 7336321 w 10502838"/>
              <a:gd name="connsiteY5123" fmla="*/ 107025 h 6860376"/>
              <a:gd name="connsiteX5124" fmla="*/ 6734228 w 10502838"/>
              <a:gd name="connsiteY5124" fmla="*/ 0 h 6860376"/>
              <a:gd name="connsiteX5125" fmla="*/ 6780864 w 10502838"/>
              <a:gd name="connsiteY5125" fmla="*/ 0 h 6860376"/>
              <a:gd name="connsiteX5126" fmla="*/ 6780864 w 10502838"/>
              <a:gd name="connsiteY5126" fmla="*/ 107025 h 6860376"/>
              <a:gd name="connsiteX5127" fmla="*/ 6887890 w 10502838"/>
              <a:gd name="connsiteY5127" fmla="*/ 107025 h 6860376"/>
              <a:gd name="connsiteX5128" fmla="*/ 6887890 w 10502838"/>
              <a:gd name="connsiteY5128" fmla="*/ 154260 h 6860376"/>
              <a:gd name="connsiteX5129" fmla="*/ 6780864 w 10502838"/>
              <a:gd name="connsiteY5129" fmla="*/ 154260 h 6860376"/>
              <a:gd name="connsiteX5130" fmla="*/ 6780864 w 10502838"/>
              <a:gd name="connsiteY5130" fmla="*/ 261286 h 6860376"/>
              <a:gd name="connsiteX5131" fmla="*/ 6734228 w 10502838"/>
              <a:gd name="connsiteY5131" fmla="*/ 261286 h 6860376"/>
              <a:gd name="connsiteX5132" fmla="*/ 6734228 w 10502838"/>
              <a:gd name="connsiteY5132" fmla="*/ 154260 h 6860376"/>
              <a:gd name="connsiteX5133" fmla="*/ 6627202 w 10502838"/>
              <a:gd name="connsiteY5133" fmla="*/ 154260 h 6860376"/>
              <a:gd name="connsiteX5134" fmla="*/ 6627202 w 10502838"/>
              <a:gd name="connsiteY5134" fmla="*/ 107025 h 6860376"/>
              <a:gd name="connsiteX5135" fmla="*/ 6734228 w 10502838"/>
              <a:gd name="connsiteY5135" fmla="*/ 107025 h 6860376"/>
              <a:gd name="connsiteX5136" fmla="*/ 6131537 w 10502838"/>
              <a:gd name="connsiteY5136" fmla="*/ 0 h 6860376"/>
              <a:gd name="connsiteX5137" fmla="*/ 6178771 w 10502838"/>
              <a:gd name="connsiteY5137" fmla="*/ 0 h 6860376"/>
              <a:gd name="connsiteX5138" fmla="*/ 6178771 w 10502838"/>
              <a:gd name="connsiteY5138" fmla="*/ 107025 h 6860376"/>
              <a:gd name="connsiteX5139" fmla="*/ 6285797 w 10502838"/>
              <a:gd name="connsiteY5139" fmla="*/ 107025 h 6860376"/>
              <a:gd name="connsiteX5140" fmla="*/ 6285797 w 10502838"/>
              <a:gd name="connsiteY5140" fmla="*/ 154260 h 6860376"/>
              <a:gd name="connsiteX5141" fmla="*/ 6178771 w 10502838"/>
              <a:gd name="connsiteY5141" fmla="*/ 154260 h 6860376"/>
              <a:gd name="connsiteX5142" fmla="*/ 6178771 w 10502838"/>
              <a:gd name="connsiteY5142" fmla="*/ 261286 h 6860376"/>
              <a:gd name="connsiteX5143" fmla="*/ 6131537 w 10502838"/>
              <a:gd name="connsiteY5143" fmla="*/ 261286 h 6860376"/>
              <a:gd name="connsiteX5144" fmla="*/ 6131537 w 10502838"/>
              <a:gd name="connsiteY5144" fmla="*/ 154260 h 6860376"/>
              <a:gd name="connsiteX5145" fmla="*/ 6024511 w 10502838"/>
              <a:gd name="connsiteY5145" fmla="*/ 154260 h 6860376"/>
              <a:gd name="connsiteX5146" fmla="*/ 6024511 w 10502838"/>
              <a:gd name="connsiteY5146" fmla="*/ 107025 h 6860376"/>
              <a:gd name="connsiteX5147" fmla="*/ 6131537 w 10502838"/>
              <a:gd name="connsiteY5147" fmla="*/ 107025 h 6860376"/>
              <a:gd name="connsiteX5148" fmla="*/ 5528846 w 10502838"/>
              <a:gd name="connsiteY5148" fmla="*/ 0 h 6860376"/>
              <a:gd name="connsiteX5149" fmla="*/ 5576080 w 10502838"/>
              <a:gd name="connsiteY5149" fmla="*/ 0 h 6860376"/>
              <a:gd name="connsiteX5150" fmla="*/ 5576080 w 10502838"/>
              <a:gd name="connsiteY5150" fmla="*/ 107025 h 6860376"/>
              <a:gd name="connsiteX5151" fmla="*/ 5683106 w 10502838"/>
              <a:gd name="connsiteY5151" fmla="*/ 107025 h 6860376"/>
              <a:gd name="connsiteX5152" fmla="*/ 5683106 w 10502838"/>
              <a:gd name="connsiteY5152" fmla="*/ 154260 h 6860376"/>
              <a:gd name="connsiteX5153" fmla="*/ 5576080 w 10502838"/>
              <a:gd name="connsiteY5153" fmla="*/ 154260 h 6860376"/>
              <a:gd name="connsiteX5154" fmla="*/ 5576080 w 10502838"/>
              <a:gd name="connsiteY5154" fmla="*/ 261286 h 6860376"/>
              <a:gd name="connsiteX5155" fmla="*/ 5528846 w 10502838"/>
              <a:gd name="connsiteY5155" fmla="*/ 261286 h 6860376"/>
              <a:gd name="connsiteX5156" fmla="*/ 5528846 w 10502838"/>
              <a:gd name="connsiteY5156" fmla="*/ 154260 h 6860376"/>
              <a:gd name="connsiteX5157" fmla="*/ 5421820 w 10502838"/>
              <a:gd name="connsiteY5157" fmla="*/ 154260 h 6860376"/>
              <a:gd name="connsiteX5158" fmla="*/ 5421820 w 10502838"/>
              <a:gd name="connsiteY5158" fmla="*/ 107025 h 6860376"/>
              <a:gd name="connsiteX5159" fmla="*/ 5528846 w 10502838"/>
              <a:gd name="connsiteY5159" fmla="*/ 107025 h 6860376"/>
              <a:gd name="connsiteX5160" fmla="*/ 4926753 w 10502838"/>
              <a:gd name="connsiteY5160" fmla="*/ 0 h 6860376"/>
              <a:gd name="connsiteX5161" fmla="*/ 4973389 w 10502838"/>
              <a:gd name="connsiteY5161" fmla="*/ 0 h 6860376"/>
              <a:gd name="connsiteX5162" fmla="*/ 4973389 w 10502838"/>
              <a:gd name="connsiteY5162" fmla="*/ 107025 h 6860376"/>
              <a:gd name="connsiteX5163" fmla="*/ 5080415 w 10502838"/>
              <a:gd name="connsiteY5163" fmla="*/ 107025 h 6860376"/>
              <a:gd name="connsiteX5164" fmla="*/ 5080415 w 10502838"/>
              <a:gd name="connsiteY5164" fmla="*/ 154260 h 6860376"/>
              <a:gd name="connsiteX5165" fmla="*/ 4973389 w 10502838"/>
              <a:gd name="connsiteY5165" fmla="*/ 154260 h 6860376"/>
              <a:gd name="connsiteX5166" fmla="*/ 4973389 w 10502838"/>
              <a:gd name="connsiteY5166" fmla="*/ 261286 h 6860376"/>
              <a:gd name="connsiteX5167" fmla="*/ 4926753 w 10502838"/>
              <a:gd name="connsiteY5167" fmla="*/ 261286 h 6860376"/>
              <a:gd name="connsiteX5168" fmla="*/ 4926753 w 10502838"/>
              <a:gd name="connsiteY5168" fmla="*/ 154260 h 6860376"/>
              <a:gd name="connsiteX5169" fmla="*/ 4819727 w 10502838"/>
              <a:gd name="connsiteY5169" fmla="*/ 154260 h 6860376"/>
              <a:gd name="connsiteX5170" fmla="*/ 4819727 w 10502838"/>
              <a:gd name="connsiteY5170" fmla="*/ 107025 h 6860376"/>
              <a:gd name="connsiteX5171" fmla="*/ 4926753 w 10502838"/>
              <a:gd name="connsiteY5171" fmla="*/ 107025 h 6860376"/>
              <a:gd name="connsiteX5172" fmla="*/ 4324063 w 10502838"/>
              <a:gd name="connsiteY5172" fmla="*/ 0 h 6860376"/>
              <a:gd name="connsiteX5173" fmla="*/ 4371297 w 10502838"/>
              <a:gd name="connsiteY5173" fmla="*/ 0 h 6860376"/>
              <a:gd name="connsiteX5174" fmla="*/ 4371297 w 10502838"/>
              <a:gd name="connsiteY5174" fmla="*/ 107025 h 6860376"/>
              <a:gd name="connsiteX5175" fmla="*/ 4478323 w 10502838"/>
              <a:gd name="connsiteY5175" fmla="*/ 107025 h 6860376"/>
              <a:gd name="connsiteX5176" fmla="*/ 4478323 w 10502838"/>
              <a:gd name="connsiteY5176" fmla="*/ 154260 h 6860376"/>
              <a:gd name="connsiteX5177" fmla="*/ 4371297 w 10502838"/>
              <a:gd name="connsiteY5177" fmla="*/ 154260 h 6860376"/>
              <a:gd name="connsiteX5178" fmla="*/ 4371297 w 10502838"/>
              <a:gd name="connsiteY5178" fmla="*/ 261286 h 6860376"/>
              <a:gd name="connsiteX5179" fmla="*/ 4324063 w 10502838"/>
              <a:gd name="connsiteY5179" fmla="*/ 261286 h 6860376"/>
              <a:gd name="connsiteX5180" fmla="*/ 4324063 w 10502838"/>
              <a:gd name="connsiteY5180" fmla="*/ 154260 h 6860376"/>
              <a:gd name="connsiteX5181" fmla="*/ 4217037 w 10502838"/>
              <a:gd name="connsiteY5181" fmla="*/ 154260 h 6860376"/>
              <a:gd name="connsiteX5182" fmla="*/ 4217037 w 10502838"/>
              <a:gd name="connsiteY5182" fmla="*/ 107025 h 6860376"/>
              <a:gd name="connsiteX5183" fmla="*/ 4324063 w 10502838"/>
              <a:gd name="connsiteY5183" fmla="*/ 107025 h 6860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</a:cxnLst>
            <a:rect l="l" t="t" r="r" b="b"/>
            <a:pathLst>
              <a:path w="10502838" h="6860376">
                <a:moveTo>
                  <a:pt x="10295963" y="6642140"/>
                </a:moveTo>
                <a:lnTo>
                  <a:pt x="10275634" y="6662469"/>
                </a:lnTo>
                <a:lnTo>
                  <a:pt x="10351568" y="6738403"/>
                </a:lnTo>
                <a:lnTo>
                  <a:pt x="10275634" y="6814337"/>
                </a:lnTo>
                <a:lnTo>
                  <a:pt x="10295963" y="6834666"/>
                </a:lnTo>
                <a:lnTo>
                  <a:pt x="10371897" y="6758732"/>
                </a:lnTo>
                <a:lnTo>
                  <a:pt x="10447831" y="6834666"/>
                </a:lnTo>
                <a:lnTo>
                  <a:pt x="10468160" y="6814337"/>
                </a:lnTo>
                <a:lnTo>
                  <a:pt x="10392226" y="6738403"/>
                </a:lnTo>
                <a:lnTo>
                  <a:pt x="10468160" y="6662469"/>
                </a:lnTo>
                <a:lnTo>
                  <a:pt x="10447831" y="6642140"/>
                </a:lnTo>
                <a:lnTo>
                  <a:pt x="10371897" y="6718074"/>
                </a:lnTo>
                <a:close/>
                <a:moveTo>
                  <a:pt x="9693870" y="6642140"/>
                </a:moveTo>
                <a:lnTo>
                  <a:pt x="9673541" y="6662469"/>
                </a:lnTo>
                <a:lnTo>
                  <a:pt x="9749475" y="6738403"/>
                </a:lnTo>
                <a:lnTo>
                  <a:pt x="9673541" y="6814337"/>
                </a:lnTo>
                <a:lnTo>
                  <a:pt x="9693870" y="6834666"/>
                </a:lnTo>
                <a:lnTo>
                  <a:pt x="9769804" y="6758732"/>
                </a:lnTo>
                <a:lnTo>
                  <a:pt x="9845738" y="6834666"/>
                </a:lnTo>
                <a:lnTo>
                  <a:pt x="9866067" y="6814337"/>
                </a:lnTo>
                <a:lnTo>
                  <a:pt x="9790133" y="6738403"/>
                </a:lnTo>
                <a:lnTo>
                  <a:pt x="9866067" y="6662469"/>
                </a:lnTo>
                <a:lnTo>
                  <a:pt x="9845738" y="6642140"/>
                </a:lnTo>
                <a:lnTo>
                  <a:pt x="9769804" y="6718074"/>
                </a:lnTo>
                <a:close/>
                <a:moveTo>
                  <a:pt x="9091179" y="6642140"/>
                </a:moveTo>
                <a:lnTo>
                  <a:pt x="9070850" y="6662469"/>
                </a:lnTo>
                <a:lnTo>
                  <a:pt x="9146785" y="6738403"/>
                </a:lnTo>
                <a:lnTo>
                  <a:pt x="9070850" y="6814337"/>
                </a:lnTo>
                <a:lnTo>
                  <a:pt x="9091179" y="6834666"/>
                </a:lnTo>
                <a:lnTo>
                  <a:pt x="9167113" y="6758732"/>
                </a:lnTo>
                <a:lnTo>
                  <a:pt x="9243048" y="6834666"/>
                </a:lnTo>
                <a:lnTo>
                  <a:pt x="9263377" y="6814337"/>
                </a:lnTo>
                <a:lnTo>
                  <a:pt x="9187442" y="6738403"/>
                </a:lnTo>
                <a:lnTo>
                  <a:pt x="9263377" y="6662469"/>
                </a:lnTo>
                <a:lnTo>
                  <a:pt x="9243048" y="6642140"/>
                </a:lnTo>
                <a:lnTo>
                  <a:pt x="9167113" y="6718074"/>
                </a:lnTo>
                <a:close/>
                <a:moveTo>
                  <a:pt x="7886396" y="6642140"/>
                </a:moveTo>
                <a:lnTo>
                  <a:pt x="7866067" y="6662469"/>
                </a:lnTo>
                <a:lnTo>
                  <a:pt x="7942001" y="6738403"/>
                </a:lnTo>
                <a:lnTo>
                  <a:pt x="7866067" y="6814337"/>
                </a:lnTo>
                <a:lnTo>
                  <a:pt x="7886396" y="6834666"/>
                </a:lnTo>
                <a:lnTo>
                  <a:pt x="7962330" y="6758732"/>
                </a:lnTo>
                <a:lnTo>
                  <a:pt x="8038264" y="6834666"/>
                </a:lnTo>
                <a:lnTo>
                  <a:pt x="8058593" y="6814337"/>
                </a:lnTo>
                <a:lnTo>
                  <a:pt x="7982659" y="6738403"/>
                </a:lnTo>
                <a:lnTo>
                  <a:pt x="8058593" y="6662469"/>
                </a:lnTo>
                <a:lnTo>
                  <a:pt x="8038264" y="6642140"/>
                </a:lnTo>
                <a:lnTo>
                  <a:pt x="7962330" y="6718074"/>
                </a:lnTo>
                <a:close/>
                <a:moveTo>
                  <a:pt x="7283705" y="6642140"/>
                </a:moveTo>
                <a:lnTo>
                  <a:pt x="7263376" y="6662469"/>
                </a:lnTo>
                <a:lnTo>
                  <a:pt x="7339310" y="6738403"/>
                </a:lnTo>
                <a:lnTo>
                  <a:pt x="7263376" y="6814337"/>
                </a:lnTo>
                <a:lnTo>
                  <a:pt x="7283705" y="6834666"/>
                </a:lnTo>
                <a:lnTo>
                  <a:pt x="7359639" y="6758732"/>
                </a:lnTo>
                <a:lnTo>
                  <a:pt x="7435573" y="6834666"/>
                </a:lnTo>
                <a:lnTo>
                  <a:pt x="7455902" y="6814337"/>
                </a:lnTo>
                <a:lnTo>
                  <a:pt x="7379968" y="6738403"/>
                </a:lnTo>
                <a:lnTo>
                  <a:pt x="7455902" y="6662469"/>
                </a:lnTo>
                <a:lnTo>
                  <a:pt x="7435573" y="6642140"/>
                </a:lnTo>
                <a:lnTo>
                  <a:pt x="7359639" y="6718074"/>
                </a:lnTo>
                <a:close/>
                <a:moveTo>
                  <a:pt x="6681612" y="6642140"/>
                </a:moveTo>
                <a:lnTo>
                  <a:pt x="6661283" y="6662469"/>
                </a:lnTo>
                <a:lnTo>
                  <a:pt x="6737217" y="6738403"/>
                </a:lnTo>
                <a:lnTo>
                  <a:pt x="6661283" y="6814337"/>
                </a:lnTo>
                <a:lnTo>
                  <a:pt x="6681612" y="6834666"/>
                </a:lnTo>
                <a:lnTo>
                  <a:pt x="6757546" y="6758732"/>
                </a:lnTo>
                <a:lnTo>
                  <a:pt x="6833480" y="6834666"/>
                </a:lnTo>
                <a:lnTo>
                  <a:pt x="6853809" y="6814337"/>
                </a:lnTo>
                <a:lnTo>
                  <a:pt x="6777875" y="6738403"/>
                </a:lnTo>
                <a:lnTo>
                  <a:pt x="6853809" y="6662469"/>
                </a:lnTo>
                <a:lnTo>
                  <a:pt x="6833480" y="6642140"/>
                </a:lnTo>
                <a:lnTo>
                  <a:pt x="6757546" y="6718074"/>
                </a:lnTo>
                <a:close/>
                <a:moveTo>
                  <a:pt x="5476828" y="6642140"/>
                </a:moveTo>
                <a:lnTo>
                  <a:pt x="5456499" y="6662469"/>
                </a:lnTo>
                <a:lnTo>
                  <a:pt x="5532433" y="6738403"/>
                </a:lnTo>
                <a:lnTo>
                  <a:pt x="5456499" y="6814337"/>
                </a:lnTo>
                <a:lnTo>
                  <a:pt x="5476828" y="6834666"/>
                </a:lnTo>
                <a:lnTo>
                  <a:pt x="5552762" y="6758732"/>
                </a:lnTo>
                <a:lnTo>
                  <a:pt x="5628696" y="6834666"/>
                </a:lnTo>
                <a:lnTo>
                  <a:pt x="5649025" y="6814337"/>
                </a:lnTo>
                <a:lnTo>
                  <a:pt x="5573091" y="6738403"/>
                </a:lnTo>
                <a:lnTo>
                  <a:pt x="5649025" y="6662469"/>
                </a:lnTo>
                <a:lnTo>
                  <a:pt x="5628696" y="6642140"/>
                </a:lnTo>
                <a:lnTo>
                  <a:pt x="5552762" y="6718074"/>
                </a:lnTo>
                <a:close/>
                <a:moveTo>
                  <a:pt x="4874137" y="6642140"/>
                </a:moveTo>
                <a:lnTo>
                  <a:pt x="4853808" y="6662469"/>
                </a:lnTo>
                <a:lnTo>
                  <a:pt x="4929742" y="6738403"/>
                </a:lnTo>
                <a:lnTo>
                  <a:pt x="4853808" y="6814337"/>
                </a:lnTo>
                <a:lnTo>
                  <a:pt x="4874137" y="6834666"/>
                </a:lnTo>
                <a:lnTo>
                  <a:pt x="4950071" y="6758732"/>
                </a:lnTo>
                <a:lnTo>
                  <a:pt x="5026005" y="6834666"/>
                </a:lnTo>
                <a:lnTo>
                  <a:pt x="5046334" y="6814337"/>
                </a:lnTo>
                <a:lnTo>
                  <a:pt x="4970400" y="6738403"/>
                </a:lnTo>
                <a:lnTo>
                  <a:pt x="5046334" y="6662469"/>
                </a:lnTo>
                <a:lnTo>
                  <a:pt x="5026005" y="6642140"/>
                </a:lnTo>
                <a:lnTo>
                  <a:pt x="4950071" y="6718074"/>
                </a:lnTo>
                <a:close/>
                <a:moveTo>
                  <a:pt x="4271446" y="6642140"/>
                </a:moveTo>
                <a:lnTo>
                  <a:pt x="4251117" y="6662469"/>
                </a:lnTo>
                <a:lnTo>
                  <a:pt x="4327052" y="6738403"/>
                </a:lnTo>
                <a:lnTo>
                  <a:pt x="4251117" y="6814337"/>
                </a:lnTo>
                <a:lnTo>
                  <a:pt x="4271446" y="6834666"/>
                </a:lnTo>
                <a:lnTo>
                  <a:pt x="4347380" y="6758732"/>
                </a:lnTo>
                <a:lnTo>
                  <a:pt x="4423315" y="6834666"/>
                </a:lnTo>
                <a:lnTo>
                  <a:pt x="4443644" y="6814337"/>
                </a:lnTo>
                <a:lnTo>
                  <a:pt x="4367709" y="6738403"/>
                </a:lnTo>
                <a:lnTo>
                  <a:pt x="4443644" y="6662469"/>
                </a:lnTo>
                <a:lnTo>
                  <a:pt x="4423315" y="6642140"/>
                </a:lnTo>
                <a:lnTo>
                  <a:pt x="4347380" y="6718074"/>
                </a:lnTo>
                <a:close/>
                <a:moveTo>
                  <a:pt x="3066665" y="6642140"/>
                </a:moveTo>
                <a:lnTo>
                  <a:pt x="3046335" y="6662469"/>
                </a:lnTo>
                <a:lnTo>
                  <a:pt x="3122269" y="6738403"/>
                </a:lnTo>
                <a:lnTo>
                  <a:pt x="3046335" y="6814337"/>
                </a:lnTo>
                <a:lnTo>
                  <a:pt x="3066665" y="6834666"/>
                </a:lnTo>
                <a:lnTo>
                  <a:pt x="3142598" y="6758732"/>
                </a:lnTo>
                <a:lnTo>
                  <a:pt x="3218532" y="6834666"/>
                </a:lnTo>
                <a:lnTo>
                  <a:pt x="3238861" y="6814337"/>
                </a:lnTo>
                <a:lnTo>
                  <a:pt x="3162927" y="6738403"/>
                </a:lnTo>
                <a:lnTo>
                  <a:pt x="3238861" y="6662469"/>
                </a:lnTo>
                <a:lnTo>
                  <a:pt x="3218532" y="6642140"/>
                </a:lnTo>
                <a:lnTo>
                  <a:pt x="3142598" y="6718074"/>
                </a:lnTo>
                <a:close/>
                <a:moveTo>
                  <a:pt x="2464571" y="6642140"/>
                </a:moveTo>
                <a:lnTo>
                  <a:pt x="2444242" y="6662469"/>
                </a:lnTo>
                <a:lnTo>
                  <a:pt x="2520176" y="6738403"/>
                </a:lnTo>
                <a:lnTo>
                  <a:pt x="2444242" y="6814337"/>
                </a:lnTo>
                <a:lnTo>
                  <a:pt x="2464571" y="6834666"/>
                </a:lnTo>
                <a:lnTo>
                  <a:pt x="2540505" y="6758732"/>
                </a:lnTo>
                <a:lnTo>
                  <a:pt x="2616439" y="6834666"/>
                </a:lnTo>
                <a:lnTo>
                  <a:pt x="2636768" y="6814337"/>
                </a:lnTo>
                <a:lnTo>
                  <a:pt x="2560834" y="6738403"/>
                </a:lnTo>
                <a:lnTo>
                  <a:pt x="2636768" y="6662469"/>
                </a:lnTo>
                <a:lnTo>
                  <a:pt x="2616439" y="6642140"/>
                </a:lnTo>
                <a:lnTo>
                  <a:pt x="2540505" y="6718074"/>
                </a:lnTo>
                <a:close/>
                <a:moveTo>
                  <a:pt x="1259787" y="6642140"/>
                </a:moveTo>
                <a:lnTo>
                  <a:pt x="1239458" y="6662469"/>
                </a:lnTo>
                <a:lnTo>
                  <a:pt x="1315391" y="6738403"/>
                </a:lnTo>
                <a:lnTo>
                  <a:pt x="1239458" y="6814337"/>
                </a:lnTo>
                <a:lnTo>
                  <a:pt x="1259787" y="6834666"/>
                </a:lnTo>
                <a:lnTo>
                  <a:pt x="1335720" y="6758732"/>
                </a:lnTo>
                <a:lnTo>
                  <a:pt x="1411655" y="6834666"/>
                </a:lnTo>
                <a:lnTo>
                  <a:pt x="1431984" y="6814337"/>
                </a:lnTo>
                <a:lnTo>
                  <a:pt x="1356049" y="6738403"/>
                </a:lnTo>
                <a:lnTo>
                  <a:pt x="1431984" y="6662469"/>
                </a:lnTo>
                <a:lnTo>
                  <a:pt x="1411655" y="6642140"/>
                </a:lnTo>
                <a:lnTo>
                  <a:pt x="1335720" y="6718074"/>
                </a:lnTo>
                <a:close/>
                <a:moveTo>
                  <a:pt x="657095" y="6642140"/>
                </a:moveTo>
                <a:lnTo>
                  <a:pt x="636766" y="6662469"/>
                </a:lnTo>
                <a:lnTo>
                  <a:pt x="712700" y="6738403"/>
                </a:lnTo>
                <a:lnTo>
                  <a:pt x="636766" y="6813739"/>
                </a:lnTo>
                <a:lnTo>
                  <a:pt x="657095" y="6834068"/>
                </a:lnTo>
                <a:lnTo>
                  <a:pt x="733029" y="6758134"/>
                </a:lnTo>
                <a:lnTo>
                  <a:pt x="808963" y="6834068"/>
                </a:lnTo>
                <a:lnTo>
                  <a:pt x="829292" y="6813739"/>
                </a:lnTo>
                <a:lnTo>
                  <a:pt x="753358" y="6738403"/>
                </a:lnTo>
                <a:lnTo>
                  <a:pt x="829292" y="6662469"/>
                </a:lnTo>
                <a:lnTo>
                  <a:pt x="808963" y="6642140"/>
                </a:lnTo>
                <a:lnTo>
                  <a:pt x="733029" y="6718074"/>
                </a:lnTo>
                <a:close/>
                <a:moveTo>
                  <a:pt x="55002" y="6642140"/>
                </a:moveTo>
                <a:lnTo>
                  <a:pt x="34673" y="6662469"/>
                </a:lnTo>
                <a:lnTo>
                  <a:pt x="110607" y="6738403"/>
                </a:lnTo>
                <a:lnTo>
                  <a:pt x="34673" y="6814337"/>
                </a:lnTo>
                <a:lnTo>
                  <a:pt x="55002" y="6834666"/>
                </a:lnTo>
                <a:lnTo>
                  <a:pt x="130338" y="6758732"/>
                </a:lnTo>
                <a:lnTo>
                  <a:pt x="206273" y="6834666"/>
                </a:lnTo>
                <a:lnTo>
                  <a:pt x="226601" y="6814337"/>
                </a:lnTo>
                <a:lnTo>
                  <a:pt x="151265" y="6738403"/>
                </a:lnTo>
                <a:lnTo>
                  <a:pt x="227199" y="6662469"/>
                </a:lnTo>
                <a:lnTo>
                  <a:pt x="206870" y="6642140"/>
                </a:lnTo>
                <a:lnTo>
                  <a:pt x="130936" y="6718074"/>
                </a:lnTo>
                <a:close/>
                <a:moveTo>
                  <a:pt x="8489086" y="6641542"/>
                </a:moveTo>
                <a:lnTo>
                  <a:pt x="8468757" y="6661871"/>
                </a:lnTo>
                <a:lnTo>
                  <a:pt x="8544691" y="6737805"/>
                </a:lnTo>
                <a:lnTo>
                  <a:pt x="8468757" y="6813739"/>
                </a:lnTo>
                <a:lnTo>
                  <a:pt x="8489086" y="6834068"/>
                </a:lnTo>
                <a:lnTo>
                  <a:pt x="8565020" y="6758134"/>
                </a:lnTo>
                <a:lnTo>
                  <a:pt x="8640954" y="6834068"/>
                </a:lnTo>
                <a:lnTo>
                  <a:pt x="8661283" y="6813739"/>
                </a:lnTo>
                <a:lnTo>
                  <a:pt x="8585349" y="6737805"/>
                </a:lnTo>
                <a:lnTo>
                  <a:pt x="8661283" y="6661871"/>
                </a:lnTo>
                <a:lnTo>
                  <a:pt x="8640954" y="6641542"/>
                </a:lnTo>
                <a:lnTo>
                  <a:pt x="8565020" y="6717476"/>
                </a:lnTo>
                <a:close/>
                <a:moveTo>
                  <a:pt x="6078921" y="6641542"/>
                </a:moveTo>
                <a:lnTo>
                  <a:pt x="6058592" y="6661871"/>
                </a:lnTo>
                <a:lnTo>
                  <a:pt x="6134526" y="6737805"/>
                </a:lnTo>
                <a:lnTo>
                  <a:pt x="6058592" y="6813739"/>
                </a:lnTo>
                <a:lnTo>
                  <a:pt x="6078921" y="6834068"/>
                </a:lnTo>
                <a:lnTo>
                  <a:pt x="6154855" y="6758134"/>
                </a:lnTo>
                <a:lnTo>
                  <a:pt x="6230789" y="6834068"/>
                </a:lnTo>
                <a:lnTo>
                  <a:pt x="6251118" y="6813739"/>
                </a:lnTo>
                <a:lnTo>
                  <a:pt x="6175184" y="6737805"/>
                </a:lnTo>
                <a:lnTo>
                  <a:pt x="6251118" y="6661871"/>
                </a:lnTo>
                <a:lnTo>
                  <a:pt x="6230789" y="6641542"/>
                </a:lnTo>
                <a:lnTo>
                  <a:pt x="6154855" y="6717476"/>
                </a:lnTo>
                <a:close/>
                <a:moveTo>
                  <a:pt x="3669354" y="6641542"/>
                </a:moveTo>
                <a:lnTo>
                  <a:pt x="3649025" y="6661871"/>
                </a:lnTo>
                <a:lnTo>
                  <a:pt x="3724959" y="6738403"/>
                </a:lnTo>
                <a:lnTo>
                  <a:pt x="3649025" y="6813739"/>
                </a:lnTo>
                <a:lnTo>
                  <a:pt x="3669354" y="6834068"/>
                </a:lnTo>
                <a:lnTo>
                  <a:pt x="3745288" y="6758134"/>
                </a:lnTo>
                <a:lnTo>
                  <a:pt x="3821222" y="6834068"/>
                </a:lnTo>
                <a:lnTo>
                  <a:pt x="3841551" y="6813739"/>
                </a:lnTo>
                <a:lnTo>
                  <a:pt x="3765617" y="6737805"/>
                </a:lnTo>
                <a:lnTo>
                  <a:pt x="3841551" y="6661871"/>
                </a:lnTo>
                <a:lnTo>
                  <a:pt x="3821222" y="6641542"/>
                </a:lnTo>
                <a:lnTo>
                  <a:pt x="3745288" y="6717476"/>
                </a:lnTo>
                <a:close/>
                <a:moveTo>
                  <a:pt x="1861880" y="6641542"/>
                </a:moveTo>
                <a:lnTo>
                  <a:pt x="1841551" y="6661871"/>
                </a:lnTo>
                <a:lnTo>
                  <a:pt x="1917485" y="6737805"/>
                </a:lnTo>
                <a:lnTo>
                  <a:pt x="1841551" y="6813739"/>
                </a:lnTo>
                <a:lnTo>
                  <a:pt x="1861880" y="6834068"/>
                </a:lnTo>
                <a:lnTo>
                  <a:pt x="1937814" y="6758134"/>
                </a:lnTo>
                <a:lnTo>
                  <a:pt x="2013748" y="6834068"/>
                </a:lnTo>
                <a:lnTo>
                  <a:pt x="2034077" y="6813739"/>
                </a:lnTo>
                <a:lnTo>
                  <a:pt x="1958143" y="6737805"/>
                </a:lnTo>
                <a:lnTo>
                  <a:pt x="2034077" y="6661871"/>
                </a:lnTo>
                <a:lnTo>
                  <a:pt x="2013748" y="6641542"/>
                </a:lnTo>
                <a:lnTo>
                  <a:pt x="1937814" y="6717476"/>
                </a:lnTo>
                <a:close/>
                <a:moveTo>
                  <a:pt x="5476828" y="6616430"/>
                </a:moveTo>
                <a:lnTo>
                  <a:pt x="5552762" y="6692365"/>
                </a:lnTo>
                <a:lnTo>
                  <a:pt x="5628696" y="6616430"/>
                </a:lnTo>
                <a:lnTo>
                  <a:pt x="5674735" y="6662469"/>
                </a:lnTo>
                <a:lnTo>
                  <a:pt x="5598801" y="6738403"/>
                </a:lnTo>
                <a:lnTo>
                  <a:pt x="5674735" y="6814337"/>
                </a:lnTo>
                <a:lnTo>
                  <a:pt x="5628098" y="6859779"/>
                </a:lnTo>
                <a:lnTo>
                  <a:pt x="5552164" y="6783844"/>
                </a:lnTo>
                <a:lnTo>
                  <a:pt x="5476230" y="6859779"/>
                </a:lnTo>
                <a:lnTo>
                  <a:pt x="5430191" y="6813740"/>
                </a:lnTo>
                <a:lnTo>
                  <a:pt x="5506723" y="6738403"/>
                </a:lnTo>
                <a:lnTo>
                  <a:pt x="5430789" y="6662469"/>
                </a:lnTo>
                <a:close/>
                <a:moveTo>
                  <a:pt x="3067263" y="6616430"/>
                </a:moveTo>
                <a:lnTo>
                  <a:pt x="3143196" y="6692365"/>
                </a:lnTo>
                <a:lnTo>
                  <a:pt x="3219130" y="6616430"/>
                </a:lnTo>
                <a:lnTo>
                  <a:pt x="3265170" y="6662469"/>
                </a:lnTo>
                <a:lnTo>
                  <a:pt x="3189235" y="6738403"/>
                </a:lnTo>
                <a:lnTo>
                  <a:pt x="3265170" y="6814337"/>
                </a:lnTo>
                <a:lnTo>
                  <a:pt x="3218532" y="6859779"/>
                </a:lnTo>
                <a:lnTo>
                  <a:pt x="3142598" y="6783844"/>
                </a:lnTo>
                <a:lnTo>
                  <a:pt x="3066665" y="6859779"/>
                </a:lnTo>
                <a:lnTo>
                  <a:pt x="3020625" y="6813740"/>
                </a:lnTo>
                <a:lnTo>
                  <a:pt x="3097157" y="6738403"/>
                </a:lnTo>
                <a:lnTo>
                  <a:pt x="3021223" y="6662469"/>
                </a:lnTo>
                <a:close/>
                <a:moveTo>
                  <a:pt x="10295963" y="6615832"/>
                </a:moveTo>
                <a:lnTo>
                  <a:pt x="10371897" y="6691766"/>
                </a:lnTo>
                <a:lnTo>
                  <a:pt x="10447831" y="6615832"/>
                </a:lnTo>
                <a:lnTo>
                  <a:pt x="10493870" y="6661871"/>
                </a:lnTo>
                <a:lnTo>
                  <a:pt x="10417936" y="6737805"/>
                </a:lnTo>
                <a:lnTo>
                  <a:pt x="10493870" y="6813739"/>
                </a:lnTo>
                <a:lnTo>
                  <a:pt x="10447831" y="6859779"/>
                </a:lnTo>
                <a:lnTo>
                  <a:pt x="10371897" y="6783844"/>
                </a:lnTo>
                <a:lnTo>
                  <a:pt x="10295963" y="6859779"/>
                </a:lnTo>
                <a:lnTo>
                  <a:pt x="10249924" y="6813739"/>
                </a:lnTo>
                <a:lnTo>
                  <a:pt x="10325858" y="6737805"/>
                </a:lnTo>
                <a:lnTo>
                  <a:pt x="10249924" y="6661871"/>
                </a:lnTo>
                <a:close/>
                <a:moveTo>
                  <a:pt x="9693272" y="6615832"/>
                </a:moveTo>
                <a:lnTo>
                  <a:pt x="9769206" y="6691766"/>
                </a:lnTo>
                <a:lnTo>
                  <a:pt x="9845140" y="6615832"/>
                </a:lnTo>
                <a:lnTo>
                  <a:pt x="9891180" y="6661871"/>
                </a:lnTo>
                <a:lnTo>
                  <a:pt x="9815245" y="6737805"/>
                </a:lnTo>
                <a:lnTo>
                  <a:pt x="9891180" y="6813739"/>
                </a:lnTo>
                <a:lnTo>
                  <a:pt x="9845140" y="6859779"/>
                </a:lnTo>
                <a:lnTo>
                  <a:pt x="9769206" y="6783844"/>
                </a:lnTo>
                <a:lnTo>
                  <a:pt x="9693272" y="6859779"/>
                </a:lnTo>
                <a:lnTo>
                  <a:pt x="9647233" y="6813739"/>
                </a:lnTo>
                <a:lnTo>
                  <a:pt x="9723167" y="6737805"/>
                </a:lnTo>
                <a:lnTo>
                  <a:pt x="9647233" y="6661871"/>
                </a:lnTo>
                <a:close/>
                <a:moveTo>
                  <a:pt x="9091777" y="6615832"/>
                </a:moveTo>
                <a:lnTo>
                  <a:pt x="9167711" y="6691766"/>
                </a:lnTo>
                <a:lnTo>
                  <a:pt x="9243645" y="6615832"/>
                </a:lnTo>
                <a:lnTo>
                  <a:pt x="9289684" y="6661871"/>
                </a:lnTo>
                <a:lnTo>
                  <a:pt x="9213750" y="6737805"/>
                </a:lnTo>
                <a:lnTo>
                  <a:pt x="9289684" y="6813739"/>
                </a:lnTo>
                <a:lnTo>
                  <a:pt x="9243645" y="6859779"/>
                </a:lnTo>
                <a:lnTo>
                  <a:pt x="9167711" y="6783844"/>
                </a:lnTo>
                <a:lnTo>
                  <a:pt x="9091777" y="6859779"/>
                </a:lnTo>
                <a:lnTo>
                  <a:pt x="9045738" y="6813739"/>
                </a:lnTo>
                <a:lnTo>
                  <a:pt x="9121672" y="6737805"/>
                </a:lnTo>
                <a:lnTo>
                  <a:pt x="9045738" y="6661871"/>
                </a:lnTo>
                <a:close/>
                <a:moveTo>
                  <a:pt x="8488488" y="6615832"/>
                </a:moveTo>
                <a:lnTo>
                  <a:pt x="8564422" y="6691766"/>
                </a:lnTo>
                <a:lnTo>
                  <a:pt x="8640356" y="6615832"/>
                </a:lnTo>
                <a:lnTo>
                  <a:pt x="8686396" y="6661871"/>
                </a:lnTo>
                <a:lnTo>
                  <a:pt x="8610461" y="6737805"/>
                </a:lnTo>
                <a:lnTo>
                  <a:pt x="8686396" y="6813739"/>
                </a:lnTo>
                <a:lnTo>
                  <a:pt x="8640356" y="6859779"/>
                </a:lnTo>
                <a:lnTo>
                  <a:pt x="8564422" y="6783844"/>
                </a:lnTo>
                <a:lnTo>
                  <a:pt x="8488488" y="6859779"/>
                </a:lnTo>
                <a:lnTo>
                  <a:pt x="8442449" y="6813739"/>
                </a:lnTo>
                <a:lnTo>
                  <a:pt x="8518383" y="6737805"/>
                </a:lnTo>
                <a:lnTo>
                  <a:pt x="8442449" y="6661871"/>
                </a:lnTo>
                <a:close/>
                <a:moveTo>
                  <a:pt x="7886396" y="6615832"/>
                </a:moveTo>
                <a:lnTo>
                  <a:pt x="7962330" y="6691766"/>
                </a:lnTo>
                <a:lnTo>
                  <a:pt x="8038264" y="6615832"/>
                </a:lnTo>
                <a:lnTo>
                  <a:pt x="8084303" y="6661871"/>
                </a:lnTo>
                <a:lnTo>
                  <a:pt x="8008369" y="6737805"/>
                </a:lnTo>
                <a:lnTo>
                  <a:pt x="8084303" y="6813739"/>
                </a:lnTo>
                <a:lnTo>
                  <a:pt x="8038264" y="6859779"/>
                </a:lnTo>
                <a:lnTo>
                  <a:pt x="7962330" y="6783844"/>
                </a:lnTo>
                <a:lnTo>
                  <a:pt x="7886396" y="6859779"/>
                </a:lnTo>
                <a:lnTo>
                  <a:pt x="7840357" y="6813739"/>
                </a:lnTo>
                <a:lnTo>
                  <a:pt x="7916291" y="6737805"/>
                </a:lnTo>
                <a:lnTo>
                  <a:pt x="7840357" y="6661871"/>
                </a:lnTo>
                <a:close/>
                <a:moveTo>
                  <a:pt x="7283705" y="6615832"/>
                </a:moveTo>
                <a:lnTo>
                  <a:pt x="7359639" y="6691766"/>
                </a:lnTo>
                <a:lnTo>
                  <a:pt x="7435573" y="6615832"/>
                </a:lnTo>
                <a:lnTo>
                  <a:pt x="7481613" y="6661871"/>
                </a:lnTo>
                <a:lnTo>
                  <a:pt x="7405678" y="6737805"/>
                </a:lnTo>
                <a:lnTo>
                  <a:pt x="7481613" y="6813739"/>
                </a:lnTo>
                <a:lnTo>
                  <a:pt x="7435573" y="6859779"/>
                </a:lnTo>
                <a:lnTo>
                  <a:pt x="7359639" y="6783844"/>
                </a:lnTo>
                <a:lnTo>
                  <a:pt x="7283705" y="6859779"/>
                </a:lnTo>
                <a:lnTo>
                  <a:pt x="7237666" y="6813739"/>
                </a:lnTo>
                <a:lnTo>
                  <a:pt x="7313600" y="6737805"/>
                </a:lnTo>
                <a:lnTo>
                  <a:pt x="7237666" y="6661871"/>
                </a:lnTo>
                <a:close/>
                <a:moveTo>
                  <a:pt x="6681612" y="6615832"/>
                </a:moveTo>
                <a:lnTo>
                  <a:pt x="6757546" y="6691766"/>
                </a:lnTo>
                <a:lnTo>
                  <a:pt x="6833480" y="6615832"/>
                </a:lnTo>
                <a:lnTo>
                  <a:pt x="6879519" y="6661871"/>
                </a:lnTo>
                <a:lnTo>
                  <a:pt x="6803585" y="6737805"/>
                </a:lnTo>
                <a:lnTo>
                  <a:pt x="6879519" y="6813739"/>
                </a:lnTo>
                <a:lnTo>
                  <a:pt x="6833480" y="6859779"/>
                </a:lnTo>
                <a:lnTo>
                  <a:pt x="6757546" y="6783844"/>
                </a:lnTo>
                <a:lnTo>
                  <a:pt x="6681612" y="6859779"/>
                </a:lnTo>
                <a:lnTo>
                  <a:pt x="6635573" y="6813739"/>
                </a:lnTo>
                <a:lnTo>
                  <a:pt x="6711507" y="6737805"/>
                </a:lnTo>
                <a:lnTo>
                  <a:pt x="6635573" y="6661871"/>
                </a:lnTo>
                <a:close/>
                <a:moveTo>
                  <a:pt x="6078921" y="6615832"/>
                </a:moveTo>
                <a:lnTo>
                  <a:pt x="6154855" y="6691766"/>
                </a:lnTo>
                <a:lnTo>
                  <a:pt x="6230789" y="6615832"/>
                </a:lnTo>
                <a:lnTo>
                  <a:pt x="6276829" y="6661871"/>
                </a:lnTo>
                <a:lnTo>
                  <a:pt x="6200894" y="6737805"/>
                </a:lnTo>
                <a:lnTo>
                  <a:pt x="6276829" y="6813739"/>
                </a:lnTo>
                <a:lnTo>
                  <a:pt x="6230789" y="6859779"/>
                </a:lnTo>
                <a:lnTo>
                  <a:pt x="6154855" y="6783844"/>
                </a:lnTo>
                <a:lnTo>
                  <a:pt x="6078921" y="6859779"/>
                </a:lnTo>
                <a:lnTo>
                  <a:pt x="6032882" y="6813739"/>
                </a:lnTo>
                <a:lnTo>
                  <a:pt x="6108816" y="6737805"/>
                </a:lnTo>
                <a:lnTo>
                  <a:pt x="6032882" y="6661871"/>
                </a:lnTo>
                <a:close/>
                <a:moveTo>
                  <a:pt x="4874137" y="6615832"/>
                </a:moveTo>
                <a:lnTo>
                  <a:pt x="4950071" y="6691766"/>
                </a:lnTo>
                <a:lnTo>
                  <a:pt x="5026005" y="6615832"/>
                </a:lnTo>
                <a:lnTo>
                  <a:pt x="5072044" y="6661871"/>
                </a:lnTo>
                <a:lnTo>
                  <a:pt x="4996110" y="6737805"/>
                </a:lnTo>
                <a:lnTo>
                  <a:pt x="5072044" y="6813739"/>
                </a:lnTo>
                <a:lnTo>
                  <a:pt x="5026005" y="6859779"/>
                </a:lnTo>
                <a:lnTo>
                  <a:pt x="4950071" y="6783844"/>
                </a:lnTo>
                <a:lnTo>
                  <a:pt x="4874137" y="6859779"/>
                </a:lnTo>
                <a:lnTo>
                  <a:pt x="4828098" y="6813739"/>
                </a:lnTo>
                <a:lnTo>
                  <a:pt x="4904032" y="6737805"/>
                </a:lnTo>
                <a:lnTo>
                  <a:pt x="4828098" y="6661871"/>
                </a:lnTo>
                <a:close/>
                <a:moveTo>
                  <a:pt x="4272044" y="6615832"/>
                </a:moveTo>
                <a:lnTo>
                  <a:pt x="4347978" y="6691766"/>
                </a:lnTo>
                <a:lnTo>
                  <a:pt x="4423913" y="6615832"/>
                </a:lnTo>
                <a:lnTo>
                  <a:pt x="4469951" y="6661871"/>
                </a:lnTo>
                <a:lnTo>
                  <a:pt x="4394017" y="6737805"/>
                </a:lnTo>
                <a:lnTo>
                  <a:pt x="4469951" y="6813739"/>
                </a:lnTo>
                <a:lnTo>
                  <a:pt x="4423913" y="6859779"/>
                </a:lnTo>
                <a:lnTo>
                  <a:pt x="4347978" y="6783844"/>
                </a:lnTo>
                <a:lnTo>
                  <a:pt x="4272044" y="6859779"/>
                </a:lnTo>
                <a:lnTo>
                  <a:pt x="4226005" y="6813739"/>
                </a:lnTo>
                <a:lnTo>
                  <a:pt x="4301939" y="6737805"/>
                </a:lnTo>
                <a:lnTo>
                  <a:pt x="4226005" y="6661871"/>
                </a:lnTo>
                <a:close/>
                <a:moveTo>
                  <a:pt x="3668756" y="6615832"/>
                </a:moveTo>
                <a:lnTo>
                  <a:pt x="3744690" y="6691766"/>
                </a:lnTo>
                <a:lnTo>
                  <a:pt x="3820624" y="6615832"/>
                </a:lnTo>
                <a:lnTo>
                  <a:pt x="3866663" y="6661871"/>
                </a:lnTo>
                <a:lnTo>
                  <a:pt x="3790729" y="6737805"/>
                </a:lnTo>
                <a:lnTo>
                  <a:pt x="3866663" y="6813739"/>
                </a:lnTo>
                <a:lnTo>
                  <a:pt x="3820624" y="6859779"/>
                </a:lnTo>
                <a:lnTo>
                  <a:pt x="3744690" y="6783844"/>
                </a:lnTo>
                <a:lnTo>
                  <a:pt x="3668756" y="6859779"/>
                </a:lnTo>
                <a:lnTo>
                  <a:pt x="3622717" y="6813739"/>
                </a:lnTo>
                <a:lnTo>
                  <a:pt x="3698651" y="6737805"/>
                </a:lnTo>
                <a:lnTo>
                  <a:pt x="3622717" y="6661871"/>
                </a:lnTo>
                <a:close/>
                <a:moveTo>
                  <a:pt x="2464571" y="6615832"/>
                </a:moveTo>
                <a:lnTo>
                  <a:pt x="2540505" y="6691766"/>
                </a:lnTo>
                <a:lnTo>
                  <a:pt x="2616439" y="6615832"/>
                </a:lnTo>
                <a:lnTo>
                  <a:pt x="2662478" y="6661871"/>
                </a:lnTo>
                <a:lnTo>
                  <a:pt x="2586544" y="6737805"/>
                </a:lnTo>
                <a:lnTo>
                  <a:pt x="2662478" y="6813739"/>
                </a:lnTo>
                <a:lnTo>
                  <a:pt x="2616439" y="6859779"/>
                </a:lnTo>
                <a:lnTo>
                  <a:pt x="2540505" y="6783844"/>
                </a:lnTo>
                <a:lnTo>
                  <a:pt x="2464571" y="6859779"/>
                </a:lnTo>
                <a:lnTo>
                  <a:pt x="2418532" y="6813739"/>
                </a:lnTo>
                <a:lnTo>
                  <a:pt x="2494466" y="6737805"/>
                </a:lnTo>
                <a:lnTo>
                  <a:pt x="2418532" y="6661871"/>
                </a:lnTo>
                <a:close/>
                <a:moveTo>
                  <a:pt x="1861880" y="6615832"/>
                </a:moveTo>
                <a:lnTo>
                  <a:pt x="1937814" y="6691766"/>
                </a:lnTo>
                <a:lnTo>
                  <a:pt x="2013748" y="6615832"/>
                </a:lnTo>
                <a:lnTo>
                  <a:pt x="2059787" y="6661871"/>
                </a:lnTo>
                <a:lnTo>
                  <a:pt x="1983853" y="6737805"/>
                </a:lnTo>
                <a:lnTo>
                  <a:pt x="2059787" y="6813739"/>
                </a:lnTo>
                <a:lnTo>
                  <a:pt x="2013748" y="6859779"/>
                </a:lnTo>
                <a:lnTo>
                  <a:pt x="1937814" y="6783844"/>
                </a:lnTo>
                <a:lnTo>
                  <a:pt x="1861880" y="6859779"/>
                </a:lnTo>
                <a:lnTo>
                  <a:pt x="1815841" y="6813739"/>
                </a:lnTo>
                <a:lnTo>
                  <a:pt x="1891775" y="6737805"/>
                </a:lnTo>
                <a:lnTo>
                  <a:pt x="1815841" y="6661871"/>
                </a:lnTo>
                <a:close/>
                <a:moveTo>
                  <a:pt x="1259787" y="6615832"/>
                </a:moveTo>
                <a:lnTo>
                  <a:pt x="1335720" y="6691766"/>
                </a:lnTo>
                <a:lnTo>
                  <a:pt x="1411655" y="6615832"/>
                </a:lnTo>
                <a:lnTo>
                  <a:pt x="1457694" y="6661871"/>
                </a:lnTo>
                <a:lnTo>
                  <a:pt x="1381162" y="6738403"/>
                </a:lnTo>
                <a:lnTo>
                  <a:pt x="1457096" y="6814337"/>
                </a:lnTo>
                <a:lnTo>
                  <a:pt x="1411058" y="6860376"/>
                </a:lnTo>
                <a:lnTo>
                  <a:pt x="1335122" y="6784442"/>
                </a:lnTo>
                <a:lnTo>
                  <a:pt x="1259787" y="6859779"/>
                </a:lnTo>
                <a:lnTo>
                  <a:pt x="1213747" y="6813739"/>
                </a:lnTo>
                <a:lnTo>
                  <a:pt x="1289682" y="6737805"/>
                </a:lnTo>
                <a:lnTo>
                  <a:pt x="1213747" y="6661871"/>
                </a:lnTo>
                <a:close/>
                <a:moveTo>
                  <a:pt x="657095" y="6615832"/>
                </a:moveTo>
                <a:lnTo>
                  <a:pt x="733029" y="6691766"/>
                </a:lnTo>
                <a:lnTo>
                  <a:pt x="808963" y="6615832"/>
                </a:lnTo>
                <a:lnTo>
                  <a:pt x="855002" y="6661871"/>
                </a:lnTo>
                <a:lnTo>
                  <a:pt x="779068" y="6737805"/>
                </a:lnTo>
                <a:lnTo>
                  <a:pt x="855002" y="6813739"/>
                </a:lnTo>
                <a:lnTo>
                  <a:pt x="808963" y="6859779"/>
                </a:lnTo>
                <a:lnTo>
                  <a:pt x="733029" y="6783844"/>
                </a:lnTo>
                <a:lnTo>
                  <a:pt x="657095" y="6859779"/>
                </a:lnTo>
                <a:lnTo>
                  <a:pt x="611056" y="6813739"/>
                </a:lnTo>
                <a:lnTo>
                  <a:pt x="686990" y="6737805"/>
                </a:lnTo>
                <a:lnTo>
                  <a:pt x="611056" y="6661871"/>
                </a:lnTo>
                <a:close/>
                <a:moveTo>
                  <a:pt x="55002" y="6615832"/>
                </a:moveTo>
                <a:lnTo>
                  <a:pt x="130936" y="6691766"/>
                </a:lnTo>
                <a:lnTo>
                  <a:pt x="206870" y="6615832"/>
                </a:lnTo>
                <a:lnTo>
                  <a:pt x="252909" y="6661871"/>
                </a:lnTo>
                <a:lnTo>
                  <a:pt x="176377" y="6738403"/>
                </a:lnTo>
                <a:lnTo>
                  <a:pt x="252311" y="6814337"/>
                </a:lnTo>
                <a:lnTo>
                  <a:pt x="206273" y="6860376"/>
                </a:lnTo>
                <a:lnTo>
                  <a:pt x="130338" y="6784442"/>
                </a:lnTo>
                <a:lnTo>
                  <a:pt x="55002" y="6859779"/>
                </a:lnTo>
                <a:lnTo>
                  <a:pt x="8963" y="6813739"/>
                </a:lnTo>
                <a:lnTo>
                  <a:pt x="84897" y="6737805"/>
                </a:lnTo>
                <a:lnTo>
                  <a:pt x="8963" y="6661871"/>
                </a:lnTo>
                <a:close/>
                <a:moveTo>
                  <a:pt x="10348579" y="6167401"/>
                </a:moveTo>
                <a:lnTo>
                  <a:pt x="10395813" y="6167401"/>
                </a:lnTo>
                <a:lnTo>
                  <a:pt x="10395813" y="6274427"/>
                </a:lnTo>
                <a:lnTo>
                  <a:pt x="10502838" y="6274427"/>
                </a:lnTo>
                <a:lnTo>
                  <a:pt x="10502838" y="6321063"/>
                </a:lnTo>
                <a:lnTo>
                  <a:pt x="10395813" y="6321063"/>
                </a:lnTo>
                <a:lnTo>
                  <a:pt x="10395813" y="6428089"/>
                </a:lnTo>
                <a:lnTo>
                  <a:pt x="10348579" y="6428089"/>
                </a:lnTo>
                <a:lnTo>
                  <a:pt x="10348579" y="6321063"/>
                </a:lnTo>
                <a:lnTo>
                  <a:pt x="10241553" y="6321063"/>
                </a:lnTo>
                <a:lnTo>
                  <a:pt x="10241553" y="6274427"/>
                </a:lnTo>
                <a:lnTo>
                  <a:pt x="10348579" y="6274427"/>
                </a:lnTo>
                <a:close/>
                <a:moveTo>
                  <a:pt x="9746486" y="6167401"/>
                </a:moveTo>
                <a:lnTo>
                  <a:pt x="9793123" y="6167401"/>
                </a:lnTo>
                <a:lnTo>
                  <a:pt x="9793123" y="6274427"/>
                </a:lnTo>
                <a:lnTo>
                  <a:pt x="9900148" y="6274427"/>
                </a:lnTo>
                <a:lnTo>
                  <a:pt x="9900148" y="6321063"/>
                </a:lnTo>
                <a:lnTo>
                  <a:pt x="9793123" y="6321063"/>
                </a:lnTo>
                <a:lnTo>
                  <a:pt x="9793123" y="6428089"/>
                </a:lnTo>
                <a:lnTo>
                  <a:pt x="9746486" y="6428089"/>
                </a:lnTo>
                <a:lnTo>
                  <a:pt x="9746486" y="6321063"/>
                </a:lnTo>
                <a:lnTo>
                  <a:pt x="9639460" y="6321063"/>
                </a:lnTo>
                <a:lnTo>
                  <a:pt x="9639460" y="6274427"/>
                </a:lnTo>
                <a:lnTo>
                  <a:pt x="9746486" y="6274427"/>
                </a:lnTo>
                <a:close/>
                <a:moveTo>
                  <a:pt x="9143796" y="6167401"/>
                </a:moveTo>
                <a:lnTo>
                  <a:pt x="9191030" y="6167401"/>
                </a:lnTo>
                <a:lnTo>
                  <a:pt x="9191030" y="6274427"/>
                </a:lnTo>
                <a:lnTo>
                  <a:pt x="9298055" y="6274427"/>
                </a:lnTo>
                <a:lnTo>
                  <a:pt x="9298055" y="6321063"/>
                </a:lnTo>
                <a:lnTo>
                  <a:pt x="9191030" y="6321063"/>
                </a:lnTo>
                <a:lnTo>
                  <a:pt x="9191030" y="6428089"/>
                </a:lnTo>
                <a:lnTo>
                  <a:pt x="9143796" y="6428089"/>
                </a:lnTo>
                <a:lnTo>
                  <a:pt x="9143796" y="6321063"/>
                </a:lnTo>
                <a:lnTo>
                  <a:pt x="9036770" y="6321063"/>
                </a:lnTo>
                <a:lnTo>
                  <a:pt x="9036770" y="6274427"/>
                </a:lnTo>
                <a:lnTo>
                  <a:pt x="9143796" y="6274427"/>
                </a:lnTo>
                <a:close/>
                <a:moveTo>
                  <a:pt x="8541105" y="6167401"/>
                </a:moveTo>
                <a:lnTo>
                  <a:pt x="8588339" y="6167401"/>
                </a:lnTo>
                <a:lnTo>
                  <a:pt x="8588339" y="6274427"/>
                </a:lnTo>
                <a:lnTo>
                  <a:pt x="8695365" y="6274427"/>
                </a:lnTo>
                <a:lnTo>
                  <a:pt x="8695365" y="6321063"/>
                </a:lnTo>
                <a:lnTo>
                  <a:pt x="8588339" y="6321063"/>
                </a:lnTo>
                <a:lnTo>
                  <a:pt x="8588339" y="6428089"/>
                </a:lnTo>
                <a:lnTo>
                  <a:pt x="8541105" y="6428089"/>
                </a:lnTo>
                <a:lnTo>
                  <a:pt x="8541105" y="6321063"/>
                </a:lnTo>
                <a:lnTo>
                  <a:pt x="8434079" y="6321063"/>
                </a:lnTo>
                <a:lnTo>
                  <a:pt x="8434079" y="6274427"/>
                </a:lnTo>
                <a:lnTo>
                  <a:pt x="8541105" y="6274427"/>
                </a:lnTo>
                <a:close/>
                <a:moveTo>
                  <a:pt x="7939012" y="6167401"/>
                </a:moveTo>
                <a:lnTo>
                  <a:pt x="7985648" y="6167401"/>
                </a:lnTo>
                <a:lnTo>
                  <a:pt x="7985648" y="6274427"/>
                </a:lnTo>
                <a:lnTo>
                  <a:pt x="8092674" y="6274427"/>
                </a:lnTo>
                <a:lnTo>
                  <a:pt x="8092674" y="6321063"/>
                </a:lnTo>
                <a:lnTo>
                  <a:pt x="7985648" y="6321063"/>
                </a:lnTo>
                <a:lnTo>
                  <a:pt x="7985648" y="6428089"/>
                </a:lnTo>
                <a:lnTo>
                  <a:pt x="7939012" y="6428089"/>
                </a:lnTo>
                <a:lnTo>
                  <a:pt x="7939012" y="6321063"/>
                </a:lnTo>
                <a:lnTo>
                  <a:pt x="7831986" y="6321063"/>
                </a:lnTo>
                <a:lnTo>
                  <a:pt x="7831986" y="6274427"/>
                </a:lnTo>
                <a:lnTo>
                  <a:pt x="7939012" y="6274427"/>
                </a:lnTo>
                <a:close/>
                <a:moveTo>
                  <a:pt x="7336321" y="6167401"/>
                </a:moveTo>
                <a:lnTo>
                  <a:pt x="7383555" y="6167401"/>
                </a:lnTo>
                <a:lnTo>
                  <a:pt x="7383555" y="6274427"/>
                </a:lnTo>
                <a:lnTo>
                  <a:pt x="7490581" y="6274427"/>
                </a:lnTo>
                <a:lnTo>
                  <a:pt x="7490581" y="6321063"/>
                </a:lnTo>
                <a:lnTo>
                  <a:pt x="7383555" y="6321063"/>
                </a:lnTo>
                <a:lnTo>
                  <a:pt x="7383555" y="6428089"/>
                </a:lnTo>
                <a:lnTo>
                  <a:pt x="7336321" y="6428089"/>
                </a:lnTo>
                <a:lnTo>
                  <a:pt x="7336321" y="6321063"/>
                </a:lnTo>
                <a:lnTo>
                  <a:pt x="7229295" y="6321063"/>
                </a:lnTo>
                <a:lnTo>
                  <a:pt x="7229295" y="6274427"/>
                </a:lnTo>
                <a:lnTo>
                  <a:pt x="7336321" y="6274427"/>
                </a:lnTo>
                <a:close/>
                <a:moveTo>
                  <a:pt x="6734228" y="6167401"/>
                </a:moveTo>
                <a:lnTo>
                  <a:pt x="6780864" y="6167401"/>
                </a:lnTo>
                <a:lnTo>
                  <a:pt x="6780864" y="6274427"/>
                </a:lnTo>
                <a:lnTo>
                  <a:pt x="6887890" y="6274427"/>
                </a:lnTo>
                <a:lnTo>
                  <a:pt x="6887890" y="6321063"/>
                </a:lnTo>
                <a:lnTo>
                  <a:pt x="6780864" y="6321063"/>
                </a:lnTo>
                <a:lnTo>
                  <a:pt x="6780864" y="6428089"/>
                </a:lnTo>
                <a:lnTo>
                  <a:pt x="6734228" y="6428089"/>
                </a:lnTo>
                <a:lnTo>
                  <a:pt x="6734228" y="6321063"/>
                </a:lnTo>
                <a:lnTo>
                  <a:pt x="6627202" y="6321063"/>
                </a:lnTo>
                <a:lnTo>
                  <a:pt x="6627202" y="6274427"/>
                </a:lnTo>
                <a:lnTo>
                  <a:pt x="6734228" y="6274427"/>
                </a:lnTo>
                <a:close/>
                <a:moveTo>
                  <a:pt x="6131537" y="6167401"/>
                </a:moveTo>
                <a:lnTo>
                  <a:pt x="6178771" y="6167401"/>
                </a:lnTo>
                <a:lnTo>
                  <a:pt x="6178771" y="6274427"/>
                </a:lnTo>
                <a:lnTo>
                  <a:pt x="6285797" y="6274427"/>
                </a:lnTo>
                <a:lnTo>
                  <a:pt x="6285797" y="6321063"/>
                </a:lnTo>
                <a:lnTo>
                  <a:pt x="6178771" y="6321063"/>
                </a:lnTo>
                <a:lnTo>
                  <a:pt x="6178771" y="6428089"/>
                </a:lnTo>
                <a:lnTo>
                  <a:pt x="6131537" y="6428089"/>
                </a:lnTo>
                <a:lnTo>
                  <a:pt x="6131537" y="6321063"/>
                </a:lnTo>
                <a:lnTo>
                  <a:pt x="6024511" y="6321063"/>
                </a:lnTo>
                <a:lnTo>
                  <a:pt x="6024511" y="6274427"/>
                </a:lnTo>
                <a:lnTo>
                  <a:pt x="6131537" y="6274427"/>
                </a:lnTo>
                <a:close/>
                <a:moveTo>
                  <a:pt x="5528846" y="6167401"/>
                </a:moveTo>
                <a:lnTo>
                  <a:pt x="5576080" y="6167401"/>
                </a:lnTo>
                <a:lnTo>
                  <a:pt x="5576080" y="6274427"/>
                </a:lnTo>
                <a:lnTo>
                  <a:pt x="5683106" y="6274427"/>
                </a:lnTo>
                <a:lnTo>
                  <a:pt x="5683106" y="6321063"/>
                </a:lnTo>
                <a:lnTo>
                  <a:pt x="5576080" y="6321063"/>
                </a:lnTo>
                <a:lnTo>
                  <a:pt x="5576080" y="6428089"/>
                </a:lnTo>
                <a:lnTo>
                  <a:pt x="5528846" y="6428089"/>
                </a:lnTo>
                <a:lnTo>
                  <a:pt x="5528846" y="6321063"/>
                </a:lnTo>
                <a:lnTo>
                  <a:pt x="5421820" y="6321063"/>
                </a:lnTo>
                <a:lnTo>
                  <a:pt x="5421820" y="6274427"/>
                </a:lnTo>
                <a:lnTo>
                  <a:pt x="5528846" y="6274427"/>
                </a:lnTo>
                <a:close/>
                <a:moveTo>
                  <a:pt x="4926753" y="6167401"/>
                </a:moveTo>
                <a:lnTo>
                  <a:pt x="4973389" y="6167401"/>
                </a:lnTo>
                <a:lnTo>
                  <a:pt x="4973389" y="6274427"/>
                </a:lnTo>
                <a:lnTo>
                  <a:pt x="5080415" y="6274427"/>
                </a:lnTo>
                <a:lnTo>
                  <a:pt x="5080415" y="6321063"/>
                </a:lnTo>
                <a:lnTo>
                  <a:pt x="4973389" y="6321063"/>
                </a:lnTo>
                <a:lnTo>
                  <a:pt x="4973389" y="6428089"/>
                </a:lnTo>
                <a:lnTo>
                  <a:pt x="4926753" y="6428089"/>
                </a:lnTo>
                <a:lnTo>
                  <a:pt x="4926753" y="6321063"/>
                </a:lnTo>
                <a:lnTo>
                  <a:pt x="4819727" y="6321063"/>
                </a:lnTo>
                <a:lnTo>
                  <a:pt x="4819727" y="6274427"/>
                </a:lnTo>
                <a:lnTo>
                  <a:pt x="4926753" y="6274427"/>
                </a:lnTo>
                <a:close/>
                <a:moveTo>
                  <a:pt x="4324063" y="6167401"/>
                </a:moveTo>
                <a:lnTo>
                  <a:pt x="4371297" y="6167401"/>
                </a:lnTo>
                <a:lnTo>
                  <a:pt x="4371297" y="6274427"/>
                </a:lnTo>
                <a:lnTo>
                  <a:pt x="4478323" y="6274427"/>
                </a:lnTo>
                <a:lnTo>
                  <a:pt x="4478323" y="6321063"/>
                </a:lnTo>
                <a:lnTo>
                  <a:pt x="4371297" y="6321063"/>
                </a:lnTo>
                <a:lnTo>
                  <a:pt x="4371297" y="6428089"/>
                </a:lnTo>
                <a:lnTo>
                  <a:pt x="4324063" y="6428089"/>
                </a:lnTo>
                <a:lnTo>
                  <a:pt x="4324063" y="6321063"/>
                </a:lnTo>
                <a:lnTo>
                  <a:pt x="4217037" y="6321063"/>
                </a:lnTo>
                <a:lnTo>
                  <a:pt x="4217037" y="6274427"/>
                </a:lnTo>
                <a:lnTo>
                  <a:pt x="4324063" y="6274427"/>
                </a:lnTo>
                <a:close/>
                <a:moveTo>
                  <a:pt x="3721970" y="6167401"/>
                </a:moveTo>
                <a:lnTo>
                  <a:pt x="3768606" y="6167401"/>
                </a:lnTo>
                <a:lnTo>
                  <a:pt x="3768606" y="6274427"/>
                </a:lnTo>
                <a:lnTo>
                  <a:pt x="3875632" y="6274427"/>
                </a:lnTo>
                <a:lnTo>
                  <a:pt x="3875632" y="6321063"/>
                </a:lnTo>
                <a:lnTo>
                  <a:pt x="3768606" y="6321063"/>
                </a:lnTo>
                <a:lnTo>
                  <a:pt x="3768606" y="6428089"/>
                </a:lnTo>
                <a:lnTo>
                  <a:pt x="3721970" y="6428089"/>
                </a:lnTo>
                <a:lnTo>
                  <a:pt x="3721970" y="6321063"/>
                </a:lnTo>
                <a:lnTo>
                  <a:pt x="3614944" y="6321063"/>
                </a:lnTo>
                <a:lnTo>
                  <a:pt x="3614944" y="6274427"/>
                </a:lnTo>
                <a:lnTo>
                  <a:pt x="3721970" y="6274427"/>
                </a:lnTo>
                <a:close/>
                <a:moveTo>
                  <a:pt x="3119286" y="6167401"/>
                </a:moveTo>
                <a:lnTo>
                  <a:pt x="3166520" y="6167401"/>
                </a:lnTo>
                <a:lnTo>
                  <a:pt x="3166520" y="6274427"/>
                </a:lnTo>
                <a:lnTo>
                  <a:pt x="3273546" y="6274427"/>
                </a:lnTo>
                <a:lnTo>
                  <a:pt x="3273546" y="6321063"/>
                </a:lnTo>
                <a:lnTo>
                  <a:pt x="3166520" y="6321063"/>
                </a:lnTo>
                <a:lnTo>
                  <a:pt x="3166520" y="6428089"/>
                </a:lnTo>
                <a:lnTo>
                  <a:pt x="3119286" y="6428089"/>
                </a:lnTo>
                <a:lnTo>
                  <a:pt x="3119286" y="6321063"/>
                </a:lnTo>
                <a:lnTo>
                  <a:pt x="3012260" y="6321063"/>
                </a:lnTo>
                <a:lnTo>
                  <a:pt x="3012260" y="6274427"/>
                </a:lnTo>
                <a:lnTo>
                  <a:pt x="3119286" y="6274427"/>
                </a:lnTo>
                <a:close/>
                <a:moveTo>
                  <a:pt x="2516593" y="6167401"/>
                </a:moveTo>
                <a:lnTo>
                  <a:pt x="2563828" y="6167401"/>
                </a:lnTo>
                <a:lnTo>
                  <a:pt x="2563828" y="6274427"/>
                </a:lnTo>
                <a:lnTo>
                  <a:pt x="2670855" y="6274427"/>
                </a:lnTo>
                <a:lnTo>
                  <a:pt x="2670855" y="6321063"/>
                </a:lnTo>
                <a:lnTo>
                  <a:pt x="2563828" y="6321063"/>
                </a:lnTo>
                <a:lnTo>
                  <a:pt x="2563828" y="6428089"/>
                </a:lnTo>
                <a:lnTo>
                  <a:pt x="2516593" y="6428089"/>
                </a:lnTo>
                <a:lnTo>
                  <a:pt x="2516593" y="6321063"/>
                </a:lnTo>
                <a:lnTo>
                  <a:pt x="2409568" y="6321063"/>
                </a:lnTo>
                <a:lnTo>
                  <a:pt x="2409568" y="6274427"/>
                </a:lnTo>
                <a:lnTo>
                  <a:pt x="2516593" y="6274427"/>
                </a:lnTo>
                <a:close/>
                <a:moveTo>
                  <a:pt x="1914500" y="6167401"/>
                </a:moveTo>
                <a:lnTo>
                  <a:pt x="1961136" y="6167401"/>
                </a:lnTo>
                <a:lnTo>
                  <a:pt x="1961136" y="6274427"/>
                </a:lnTo>
                <a:lnTo>
                  <a:pt x="2068163" y="6274427"/>
                </a:lnTo>
                <a:lnTo>
                  <a:pt x="2068163" y="6321063"/>
                </a:lnTo>
                <a:lnTo>
                  <a:pt x="1961136" y="6321063"/>
                </a:lnTo>
                <a:lnTo>
                  <a:pt x="1961136" y="6428089"/>
                </a:lnTo>
                <a:lnTo>
                  <a:pt x="1914500" y="6428089"/>
                </a:lnTo>
                <a:lnTo>
                  <a:pt x="1914500" y="6321063"/>
                </a:lnTo>
                <a:lnTo>
                  <a:pt x="1807474" y="6321063"/>
                </a:lnTo>
                <a:lnTo>
                  <a:pt x="1807474" y="6274427"/>
                </a:lnTo>
                <a:lnTo>
                  <a:pt x="1914500" y="6274427"/>
                </a:lnTo>
                <a:close/>
                <a:moveTo>
                  <a:pt x="1311807" y="6167401"/>
                </a:moveTo>
                <a:lnTo>
                  <a:pt x="1359042" y="6167401"/>
                </a:lnTo>
                <a:lnTo>
                  <a:pt x="1359042" y="6274427"/>
                </a:lnTo>
                <a:lnTo>
                  <a:pt x="1466069" y="6274427"/>
                </a:lnTo>
                <a:lnTo>
                  <a:pt x="1466069" y="6321063"/>
                </a:lnTo>
                <a:lnTo>
                  <a:pt x="1359042" y="6321063"/>
                </a:lnTo>
                <a:lnTo>
                  <a:pt x="1359042" y="6428089"/>
                </a:lnTo>
                <a:lnTo>
                  <a:pt x="1311807" y="6428089"/>
                </a:lnTo>
                <a:lnTo>
                  <a:pt x="1311807" y="6321063"/>
                </a:lnTo>
                <a:lnTo>
                  <a:pt x="1204783" y="6321063"/>
                </a:lnTo>
                <a:lnTo>
                  <a:pt x="1204783" y="6274427"/>
                </a:lnTo>
                <a:lnTo>
                  <a:pt x="1311807" y="6274427"/>
                </a:lnTo>
                <a:close/>
                <a:moveTo>
                  <a:pt x="709715" y="6167401"/>
                </a:moveTo>
                <a:lnTo>
                  <a:pt x="756352" y="6167401"/>
                </a:lnTo>
                <a:lnTo>
                  <a:pt x="756352" y="6274427"/>
                </a:lnTo>
                <a:lnTo>
                  <a:pt x="863378" y="6274427"/>
                </a:lnTo>
                <a:lnTo>
                  <a:pt x="863378" y="6321063"/>
                </a:lnTo>
                <a:lnTo>
                  <a:pt x="756352" y="6321063"/>
                </a:lnTo>
                <a:lnTo>
                  <a:pt x="756352" y="6428089"/>
                </a:lnTo>
                <a:lnTo>
                  <a:pt x="709715" y="6428089"/>
                </a:lnTo>
                <a:lnTo>
                  <a:pt x="709715" y="6321063"/>
                </a:lnTo>
                <a:lnTo>
                  <a:pt x="602690" y="6321063"/>
                </a:lnTo>
                <a:lnTo>
                  <a:pt x="602690" y="6274427"/>
                </a:lnTo>
                <a:lnTo>
                  <a:pt x="709715" y="6274427"/>
                </a:lnTo>
                <a:close/>
                <a:moveTo>
                  <a:pt x="107025" y="6167401"/>
                </a:moveTo>
                <a:lnTo>
                  <a:pt x="154260" y="6167401"/>
                </a:lnTo>
                <a:lnTo>
                  <a:pt x="154260" y="6274427"/>
                </a:lnTo>
                <a:lnTo>
                  <a:pt x="261286" y="6274427"/>
                </a:lnTo>
                <a:lnTo>
                  <a:pt x="261286" y="6321063"/>
                </a:lnTo>
                <a:lnTo>
                  <a:pt x="154260" y="6321063"/>
                </a:lnTo>
                <a:lnTo>
                  <a:pt x="154260" y="6428089"/>
                </a:lnTo>
                <a:lnTo>
                  <a:pt x="107025" y="6428089"/>
                </a:lnTo>
                <a:lnTo>
                  <a:pt x="107025" y="6321063"/>
                </a:lnTo>
                <a:lnTo>
                  <a:pt x="0" y="6321063"/>
                </a:lnTo>
                <a:lnTo>
                  <a:pt x="0" y="6274427"/>
                </a:lnTo>
                <a:lnTo>
                  <a:pt x="107025" y="6274427"/>
                </a:lnTo>
                <a:close/>
                <a:moveTo>
                  <a:pt x="7283705" y="5761422"/>
                </a:moveTo>
                <a:lnTo>
                  <a:pt x="7263376" y="5781751"/>
                </a:lnTo>
                <a:lnTo>
                  <a:pt x="7339310" y="5857685"/>
                </a:lnTo>
                <a:lnTo>
                  <a:pt x="7263376" y="5933620"/>
                </a:lnTo>
                <a:lnTo>
                  <a:pt x="7283705" y="5953948"/>
                </a:lnTo>
                <a:lnTo>
                  <a:pt x="7359639" y="5877416"/>
                </a:lnTo>
                <a:lnTo>
                  <a:pt x="7435573" y="5953350"/>
                </a:lnTo>
                <a:lnTo>
                  <a:pt x="7455902" y="5933021"/>
                </a:lnTo>
                <a:lnTo>
                  <a:pt x="7379968" y="5857087"/>
                </a:lnTo>
                <a:lnTo>
                  <a:pt x="7455902" y="5781751"/>
                </a:lnTo>
                <a:lnTo>
                  <a:pt x="7435573" y="5761422"/>
                </a:lnTo>
                <a:lnTo>
                  <a:pt x="7359639" y="5837356"/>
                </a:lnTo>
                <a:close/>
                <a:moveTo>
                  <a:pt x="4874137" y="5761422"/>
                </a:moveTo>
                <a:lnTo>
                  <a:pt x="4853808" y="5781751"/>
                </a:lnTo>
                <a:lnTo>
                  <a:pt x="4929742" y="5857685"/>
                </a:lnTo>
                <a:lnTo>
                  <a:pt x="4853808" y="5933620"/>
                </a:lnTo>
                <a:lnTo>
                  <a:pt x="4874137" y="5953948"/>
                </a:lnTo>
                <a:lnTo>
                  <a:pt x="4950071" y="5877416"/>
                </a:lnTo>
                <a:lnTo>
                  <a:pt x="5026005" y="5953351"/>
                </a:lnTo>
                <a:lnTo>
                  <a:pt x="5046334" y="5933022"/>
                </a:lnTo>
                <a:lnTo>
                  <a:pt x="4970400" y="5857087"/>
                </a:lnTo>
                <a:lnTo>
                  <a:pt x="5046334" y="5781751"/>
                </a:lnTo>
                <a:lnTo>
                  <a:pt x="5026005" y="5761422"/>
                </a:lnTo>
                <a:lnTo>
                  <a:pt x="4950071" y="5837356"/>
                </a:lnTo>
                <a:close/>
                <a:moveTo>
                  <a:pt x="2464577" y="5761422"/>
                </a:moveTo>
                <a:lnTo>
                  <a:pt x="2444248" y="5781751"/>
                </a:lnTo>
                <a:lnTo>
                  <a:pt x="2520183" y="5857685"/>
                </a:lnTo>
                <a:lnTo>
                  <a:pt x="2444248" y="5933620"/>
                </a:lnTo>
                <a:lnTo>
                  <a:pt x="2464577" y="5953948"/>
                </a:lnTo>
                <a:lnTo>
                  <a:pt x="2540512" y="5877416"/>
                </a:lnTo>
                <a:lnTo>
                  <a:pt x="2616446" y="5953351"/>
                </a:lnTo>
                <a:lnTo>
                  <a:pt x="2636775" y="5933022"/>
                </a:lnTo>
                <a:lnTo>
                  <a:pt x="2560841" y="5857087"/>
                </a:lnTo>
                <a:lnTo>
                  <a:pt x="2636775" y="5781751"/>
                </a:lnTo>
                <a:lnTo>
                  <a:pt x="2616446" y="5761422"/>
                </a:lnTo>
                <a:lnTo>
                  <a:pt x="2540512" y="5837356"/>
                </a:lnTo>
                <a:close/>
                <a:moveTo>
                  <a:pt x="10295963" y="5760824"/>
                </a:moveTo>
                <a:lnTo>
                  <a:pt x="10275634" y="5781153"/>
                </a:lnTo>
                <a:lnTo>
                  <a:pt x="10351568" y="5857087"/>
                </a:lnTo>
                <a:lnTo>
                  <a:pt x="10275634" y="5933021"/>
                </a:lnTo>
                <a:lnTo>
                  <a:pt x="10295963" y="5953350"/>
                </a:lnTo>
                <a:lnTo>
                  <a:pt x="10371897" y="5877416"/>
                </a:lnTo>
                <a:lnTo>
                  <a:pt x="10447831" y="5953350"/>
                </a:lnTo>
                <a:lnTo>
                  <a:pt x="10468160" y="5933021"/>
                </a:lnTo>
                <a:lnTo>
                  <a:pt x="10392226" y="5857087"/>
                </a:lnTo>
                <a:lnTo>
                  <a:pt x="10468160" y="5781153"/>
                </a:lnTo>
                <a:lnTo>
                  <a:pt x="10447831" y="5760824"/>
                </a:lnTo>
                <a:lnTo>
                  <a:pt x="10371897" y="5836758"/>
                </a:lnTo>
                <a:close/>
                <a:moveTo>
                  <a:pt x="9693870" y="5760824"/>
                </a:moveTo>
                <a:lnTo>
                  <a:pt x="9673541" y="5781153"/>
                </a:lnTo>
                <a:lnTo>
                  <a:pt x="9749475" y="5857087"/>
                </a:lnTo>
                <a:lnTo>
                  <a:pt x="9673541" y="5933021"/>
                </a:lnTo>
                <a:lnTo>
                  <a:pt x="9693870" y="5953350"/>
                </a:lnTo>
                <a:lnTo>
                  <a:pt x="9769804" y="5877416"/>
                </a:lnTo>
                <a:lnTo>
                  <a:pt x="9845738" y="5953350"/>
                </a:lnTo>
                <a:lnTo>
                  <a:pt x="9866067" y="5933021"/>
                </a:lnTo>
                <a:lnTo>
                  <a:pt x="9790133" y="5857087"/>
                </a:lnTo>
                <a:lnTo>
                  <a:pt x="9866067" y="5781153"/>
                </a:lnTo>
                <a:lnTo>
                  <a:pt x="9845738" y="5760824"/>
                </a:lnTo>
                <a:lnTo>
                  <a:pt x="9769804" y="5836758"/>
                </a:lnTo>
                <a:close/>
                <a:moveTo>
                  <a:pt x="9091179" y="5760824"/>
                </a:moveTo>
                <a:lnTo>
                  <a:pt x="9070850" y="5781153"/>
                </a:lnTo>
                <a:lnTo>
                  <a:pt x="9146785" y="5857087"/>
                </a:lnTo>
                <a:lnTo>
                  <a:pt x="9070850" y="5933021"/>
                </a:lnTo>
                <a:lnTo>
                  <a:pt x="9091179" y="5953350"/>
                </a:lnTo>
                <a:lnTo>
                  <a:pt x="9167113" y="5877416"/>
                </a:lnTo>
                <a:lnTo>
                  <a:pt x="9243048" y="5953350"/>
                </a:lnTo>
                <a:lnTo>
                  <a:pt x="9263377" y="5933021"/>
                </a:lnTo>
                <a:lnTo>
                  <a:pt x="9187442" y="5857087"/>
                </a:lnTo>
                <a:lnTo>
                  <a:pt x="9263377" y="5781153"/>
                </a:lnTo>
                <a:lnTo>
                  <a:pt x="9243048" y="5760824"/>
                </a:lnTo>
                <a:lnTo>
                  <a:pt x="9167113" y="5836758"/>
                </a:lnTo>
                <a:close/>
                <a:moveTo>
                  <a:pt x="8489086" y="5760824"/>
                </a:moveTo>
                <a:lnTo>
                  <a:pt x="8468757" y="5781153"/>
                </a:lnTo>
                <a:lnTo>
                  <a:pt x="8544691" y="5857087"/>
                </a:lnTo>
                <a:lnTo>
                  <a:pt x="8468757" y="5933021"/>
                </a:lnTo>
                <a:lnTo>
                  <a:pt x="8489086" y="5953350"/>
                </a:lnTo>
                <a:lnTo>
                  <a:pt x="8565020" y="5877416"/>
                </a:lnTo>
                <a:lnTo>
                  <a:pt x="8640954" y="5953350"/>
                </a:lnTo>
                <a:lnTo>
                  <a:pt x="8661283" y="5933021"/>
                </a:lnTo>
                <a:lnTo>
                  <a:pt x="8585349" y="5857087"/>
                </a:lnTo>
                <a:lnTo>
                  <a:pt x="8661283" y="5781153"/>
                </a:lnTo>
                <a:lnTo>
                  <a:pt x="8640954" y="5760824"/>
                </a:lnTo>
                <a:lnTo>
                  <a:pt x="8565020" y="5836758"/>
                </a:lnTo>
                <a:close/>
                <a:moveTo>
                  <a:pt x="7886396" y="5760824"/>
                </a:moveTo>
                <a:lnTo>
                  <a:pt x="7866067" y="5781153"/>
                </a:lnTo>
                <a:lnTo>
                  <a:pt x="7942001" y="5857087"/>
                </a:lnTo>
                <a:lnTo>
                  <a:pt x="7866067" y="5933021"/>
                </a:lnTo>
                <a:lnTo>
                  <a:pt x="7886396" y="5953350"/>
                </a:lnTo>
                <a:lnTo>
                  <a:pt x="7962330" y="5877416"/>
                </a:lnTo>
                <a:lnTo>
                  <a:pt x="8038264" y="5953350"/>
                </a:lnTo>
                <a:lnTo>
                  <a:pt x="8058593" y="5933021"/>
                </a:lnTo>
                <a:lnTo>
                  <a:pt x="7982659" y="5857087"/>
                </a:lnTo>
                <a:lnTo>
                  <a:pt x="8058593" y="5781153"/>
                </a:lnTo>
                <a:lnTo>
                  <a:pt x="8038264" y="5760824"/>
                </a:lnTo>
                <a:lnTo>
                  <a:pt x="7962330" y="5836758"/>
                </a:lnTo>
                <a:close/>
                <a:moveTo>
                  <a:pt x="6681612" y="5760824"/>
                </a:moveTo>
                <a:lnTo>
                  <a:pt x="6661283" y="5781153"/>
                </a:lnTo>
                <a:lnTo>
                  <a:pt x="6737217" y="5857087"/>
                </a:lnTo>
                <a:lnTo>
                  <a:pt x="6661283" y="5933021"/>
                </a:lnTo>
                <a:lnTo>
                  <a:pt x="6681612" y="5953350"/>
                </a:lnTo>
                <a:lnTo>
                  <a:pt x="6757546" y="5877416"/>
                </a:lnTo>
                <a:lnTo>
                  <a:pt x="6833480" y="5953350"/>
                </a:lnTo>
                <a:lnTo>
                  <a:pt x="6853809" y="5933021"/>
                </a:lnTo>
                <a:lnTo>
                  <a:pt x="6777875" y="5857087"/>
                </a:lnTo>
                <a:lnTo>
                  <a:pt x="6853809" y="5781153"/>
                </a:lnTo>
                <a:lnTo>
                  <a:pt x="6833480" y="5760824"/>
                </a:lnTo>
                <a:lnTo>
                  <a:pt x="6757546" y="5836758"/>
                </a:lnTo>
                <a:close/>
                <a:moveTo>
                  <a:pt x="6078921" y="5760824"/>
                </a:moveTo>
                <a:lnTo>
                  <a:pt x="6058592" y="5781153"/>
                </a:lnTo>
                <a:lnTo>
                  <a:pt x="6134526" y="5857087"/>
                </a:lnTo>
                <a:lnTo>
                  <a:pt x="6058592" y="5933021"/>
                </a:lnTo>
                <a:lnTo>
                  <a:pt x="6078921" y="5953350"/>
                </a:lnTo>
                <a:lnTo>
                  <a:pt x="6154855" y="5877416"/>
                </a:lnTo>
                <a:lnTo>
                  <a:pt x="6230789" y="5953350"/>
                </a:lnTo>
                <a:lnTo>
                  <a:pt x="6251118" y="5933021"/>
                </a:lnTo>
                <a:lnTo>
                  <a:pt x="6175184" y="5857087"/>
                </a:lnTo>
                <a:lnTo>
                  <a:pt x="6251118" y="5781153"/>
                </a:lnTo>
                <a:lnTo>
                  <a:pt x="6230789" y="5760824"/>
                </a:lnTo>
                <a:lnTo>
                  <a:pt x="6154855" y="5836758"/>
                </a:lnTo>
                <a:close/>
                <a:moveTo>
                  <a:pt x="5476828" y="5760824"/>
                </a:moveTo>
                <a:lnTo>
                  <a:pt x="5456499" y="5781153"/>
                </a:lnTo>
                <a:lnTo>
                  <a:pt x="5532433" y="5857087"/>
                </a:lnTo>
                <a:lnTo>
                  <a:pt x="5456499" y="5933022"/>
                </a:lnTo>
                <a:lnTo>
                  <a:pt x="5476828" y="5953351"/>
                </a:lnTo>
                <a:lnTo>
                  <a:pt x="5552762" y="5877416"/>
                </a:lnTo>
                <a:lnTo>
                  <a:pt x="5628697" y="5953351"/>
                </a:lnTo>
                <a:lnTo>
                  <a:pt x="5649025" y="5933022"/>
                </a:lnTo>
                <a:lnTo>
                  <a:pt x="5573091" y="5857087"/>
                </a:lnTo>
                <a:lnTo>
                  <a:pt x="5649025" y="5781153"/>
                </a:lnTo>
                <a:lnTo>
                  <a:pt x="5628697" y="5760824"/>
                </a:lnTo>
                <a:lnTo>
                  <a:pt x="5552762" y="5836759"/>
                </a:lnTo>
                <a:close/>
                <a:moveTo>
                  <a:pt x="4271446" y="5760824"/>
                </a:moveTo>
                <a:lnTo>
                  <a:pt x="4251117" y="5781153"/>
                </a:lnTo>
                <a:lnTo>
                  <a:pt x="4327052" y="5857087"/>
                </a:lnTo>
                <a:lnTo>
                  <a:pt x="4251117" y="5933022"/>
                </a:lnTo>
                <a:lnTo>
                  <a:pt x="4271446" y="5953351"/>
                </a:lnTo>
                <a:lnTo>
                  <a:pt x="4347380" y="5877416"/>
                </a:lnTo>
                <a:lnTo>
                  <a:pt x="4423315" y="5953351"/>
                </a:lnTo>
                <a:lnTo>
                  <a:pt x="4443644" y="5933022"/>
                </a:lnTo>
                <a:lnTo>
                  <a:pt x="4367709" y="5857087"/>
                </a:lnTo>
                <a:lnTo>
                  <a:pt x="4443644" y="5781153"/>
                </a:lnTo>
                <a:lnTo>
                  <a:pt x="4423315" y="5760824"/>
                </a:lnTo>
                <a:lnTo>
                  <a:pt x="4347380" y="5836759"/>
                </a:lnTo>
                <a:close/>
                <a:moveTo>
                  <a:pt x="3669354" y="5760824"/>
                </a:moveTo>
                <a:lnTo>
                  <a:pt x="3649025" y="5781153"/>
                </a:lnTo>
                <a:lnTo>
                  <a:pt x="3724959" y="5857087"/>
                </a:lnTo>
                <a:lnTo>
                  <a:pt x="3649025" y="5933022"/>
                </a:lnTo>
                <a:lnTo>
                  <a:pt x="3669354" y="5953351"/>
                </a:lnTo>
                <a:lnTo>
                  <a:pt x="3745288" y="5877416"/>
                </a:lnTo>
                <a:lnTo>
                  <a:pt x="3821222" y="5953351"/>
                </a:lnTo>
                <a:lnTo>
                  <a:pt x="3841551" y="5933022"/>
                </a:lnTo>
                <a:lnTo>
                  <a:pt x="3765617" y="5857087"/>
                </a:lnTo>
                <a:lnTo>
                  <a:pt x="3841551" y="5781153"/>
                </a:lnTo>
                <a:lnTo>
                  <a:pt x="3821222" y="5760824"/>
                </a:lnTo>
                <a:lnTo>
                  <a:pt x="3745288" y="5836759"/>
                </a:lnTo>
                <a:close/>
                <a:moveTo>
                  <a:pt x="3067269" y="5760824"/>
                </a:moveTo>
                <a:lnTo>
                  <a:pt x="3046940" y="5781153"/>
                </a:lnTo>
                <a:lnTo>
                  <a:pt x="3122874" y="5857087"/>
                </a:lnTo>
                <a:lnTo>
                  <a:pt x="3046940" y="5933022"/>
                </a:lnTo>
                <a:lnTo>
                  <a:pt x="3067269" y="5953351"/>
                </a:lnTo>
                <a:lnTo>
                  <a:pt x="3142606" y="5877416"/>
                </a:lnTo>
                <a:lnTo>
                  <a:pt x="3218540" y="5953351"/>
                </a:lnTo>
                <a:lnTo>
                  <a:pt x="3238869" y="5933022"/>
                </a:lnTo>
                <a:lnTo>
                  <a:pt x="3162935" y="5857087"/>
                </a:lnTo>
                <a:lnTo>
                  <a:pt x="3238869" y="5781153"/>
                </a:lnTo>
                <a:lnTo>
                  <a:pt x="3218540" y="5760824"/>
                </a:lnTo>
                <a:lnTo>
                  <a:pt x="3142606" y="5836759"/>
                </a:lnTo>
                <a:close/>
                <a:moveTo>
                  <a:pt x="1861885" y="5760824"/>
                </a:moveTo>
                <a:lnTo>
                  <a:pt x="1841556" y="5781751"/>
                </a:lnTo>
                <a:lnTo>
                  <a:pt x="1917490" y="5857685"/>
                </a:lnTo>
                <a:lnTo>
                  <a:pt x="1841556" y="5933022"/>
                </a:lnTo>
                <a:lnTo>
                  <a:pt x="1861885" y="5953351"/>
                </a:lnTo>
                <a:lnTo>
                  <a:pt x="1937819" y="5877416"/>
                </a:lnTo>
                <a:lnTo>
                  <a:pt x="2013753" y="5953351"/>
                </a:lnTo>
                <a:lnTo>
                  <a:pt x="2034082" y="5933022"/>
                </a:lnTo>
                <a:lnTo>
                  <a:pt x="1958148" y="5857087"/>
                </a:lnTo>
                <a:lnTo>
                  <a:pt x="2034082" y="5781153"/>
                </a:lnTo>
                <a:lnTo>
                  <a:pt x="2013753" y="5760824"/>
                </a:lnTo>
                <a:lnTo>
                  <a:pt x="1937819" y="5836759"/>
                </a:lnTo>
                <a:close/>
                <a:moveTo>
                  <a:pt x="1259791" y="5760824"/>
                </a:moveTo>
                <a:lnTo>
                  <a:pt x="1239462" y="5781153"/>
                </a:lnTo>
                <a:lnTo>
                  <a:pt x="1315396" y="5857087"/>
                </a:lnTo>
                <a:lnTo>
                  <a:pt x="1239462" y="5933022"/>
                </a:lnTo>
                <a:lnTo>
                  <a:pt x="1259791" y="5953351"/>
                </a:lnTo>
                <a:lnTo>
                  <a:pt x="1335725" y="5877416"/>
                </a:lnTo>
                <a:lnTo>
                  <a:pt x="1411659" y="5953351"/>
                </a:lnTo>
                <a:lnTo>
                  <a:pt x="1431988" y="5933022"/>
                </a:lnTo>
                <a:lnTo>
                  <a:pt x="1356054" y="5857087"/>
                </a:lnTo>
                <a:lnTo>
                  <a:pt x="1431988" y="5781153"/>
                </a:lnTo>
                <a:lnTo>
                  <a:pt x="1411659" y="5760824"/>
                </a:lnTo>
                <a:lnTo>
                  <a:pt x="1335725" y="5836759"/>
                </a:lnTo>
                <a:close/>
                <a:moveTo>
                  <a:pt x="657101" y="5760824"/>
                </a:moveTo>
                <a:lnTo>
                  <a:pt x="636772" y="5781153"/>
                </a:lnTo>
                <a:lnTo>
                  <a:pt x="712706" y="5857087"/>
                </a:lnTo>
                <a:lnTo>
                  <a:pt x="636772" y="5933022"/>
                </a:lnTo>
                <a:lnTo>
                  <a:pt x="657101" y="5953351"/>
                </a:lnTo>
                <a:lnTo>
                  <a:pt x="733035" y="5877416"/>
                </a:lnTo>
                <a:lnTo>
                  <a:pt x="808968" y="5953351"/>
                </a:lnTo>
                <a:lnTo>
                  <a:pt x="829298" y="5933022"/>
                </a:lnTo>
                <a:lnTo>
                  <a:pt x="753363" y="5857087"/>
                </a:lnTo>
                <a:lnTo>
                  <a:pt x="829298" y="5781153"/>
                </a:lnTo>
                <a:lnTo>
                  <a:pt x="808968" y="5760824"/>
                </a:lnTo>
                <a:lnTo>
                  <a:pt x="733035" y="5836759"/>
                </a:lnTo>
                <a:close/>
                <a:moveTo>
                  <a:pt x="55007" y="5760824"/>
                </a:moveTo>
                <a:lnTo>
                  <a:pt x="34080" y="5781751"/>
                </a:lnTo>
                <a:lnTo>
                  <a:pt x="110014" y="5857685"/>
                </a:lnTo>
                <a:lnTo>
                  <a:pt x="34080" y="5933022"/>
                </a:lnTo>
                <a:lnTo>
                  <a:pt x="54409" y="5953351"/>
                </a:lnTo>
                <a:lnTo>
                  <a:pt x="130343" y="5877416"/>
                </a:lnTo>
                <a:lnTo>
                  <a:pt x="206279" y="5953351"/>
                </a:lnTo>
                <a:lnTo>
                  <a:pt x="226606" y="5933022"/>
                </a:lnTo>
                <a:lnTo>
                  <a:pt x="150672" y="5857087"/>
                </a:lnTo>
                <a:lnTo>
                  <a:pt x="226606" y="5781751"/>
                </a:lnTo>
                <a:lnTo>
                  <a:pt x="206279" y="5761422"/>
                </a:lnTo>
                <a:lnTo>
                  <a:pt x="130343" y="5837356"/>
                </a:lnTo>
                <a:close/>
                <a:moveTo>
                  <a:pt x="5476828" y="5735712"/>
                </a:moveTo>
                <a:lnTo>
                  <a:pt x="5552762" y="5811646"/>
                </a:lnTo>
                <a:lnTo>
                  <a:pt x="5628697" y="5735712"/>
                </a:lnTo>
                <a:lnTo>
                  <a:pt x="5674735" y="5781751"/>
                </a:lnTo>
                <a:lnTo>
                  <a:pt x="5598801" y="5857685"/>
                </a:lnTo>
                <a:lnTo>
                  <a:pt x="5674735" y="5933620"/>
                </a:lnTo>
                <a:lnTo>
                  <a:pt x="5628099" y="5978463"/>
                </a:lnTo>
                <a:lnTo>
                  <a:pt x="5552164" y="5902528"/>
                </a:lnTo>
                <a:lnTo>
                  <a:pt x="5476828" y="5978463"/>
                </a:lnTo>
                <a:lnTo>
                  <a:pt x="5430789" y="5932424"/>
                </a:lnTo>
                <a:lnTo>
                  <a:pt x="5506723" y="5856489"/>
                </a:lnTo>
                <a:lnTo>
                  <a:pt x="5430789" y="5781751"/>
                </a:lnTo>
                <a:close/>
                <a:moveTo>
                  <a:pt x="4874735" y="5735712"/>
                </a:moveTo>
                <a:lnTo>
                  <a:pt x="4950669" y="5811646"/>
                </a:lnTo>
                <a:lnTo>
                  <a:pt x="5026603" y="5735712"/>
                </a:lnTo>
                <a:lnTo>
                  <a:pt x="5072642" y="5781751"/>
                </a:lnTo>
                <a:lnTo>
                  <a:pt x="4996708" y="5857685"/>
                </a:lnTo>
                <a:lnTo>
                  <a:pt x="5072642" y="5933620"/>
                </a:lnTo>
                <a:lnTo>
                  <a:pt x="5026005" y="5978463"/>
                </a:lnTo>
                <a:lnTo>
                  <a:pt x="4950071" y="5902528"/>
                </a:lnTo>
                <a:lnTo>
                  <a:pt x="4874137" y="5978463"/>
                </a:lnTo>
                <a:lnTo>
                  <a:pt x="4828098" y="5932424"/>
                </a:lnTo>
                <a:lnTo>
                  <a:pt x="4904032" y="5856489"/>
                </a:lnTo>
                <a:lnTo>
                  <a:pt x="4828696" y="5781751"/>
                </a:lnTo>
                <a:close/>
                <a:moveTo>
                  <a:pt x="4272044" y="5735712"/>
                </a:moveTo>
                <a:lnTo>
                  <a:pt x="4347978" y="5811646"/>
                </a:lnTo>
                <a:lnTo>
                  <a:pt x="4423913" y="5735712"/>
                </a:lnTo>
                <a:lnTo>
                  <a:pt x="4469951" y="5781751"/>
                </a:lnTo>
                <a:lnTo>
                  <a:pt x="4394017" y="5857685"/>
                </a:lnTo>
                <a:lnTo>
                  <a:pt x="4469951" y="5933620"/>
                </a:lnTo>
                <a:lnTo>
                  <a:pt x="4423913" y="5979658"/>
                </a:lnTo>
                <a:lnTo>
                  <a:pt x="4347978" y="5903724"/>
                </a:lnTo>
                <a:lnTo>
                  <a:pt x="4272044" y="5978463"/>
                </a:lnTo>
                <a:lnTo>
                  <a:pt x="4226005" y="5932424"/>
                </a:lnTo>
                <a:lnTo>
                  <a:pt x="4301939" y="5856489"/>
                </a:lnTo>
                <a:lnTo>
                  <a:pt x="4226005" y="5781751"/>
                </a:lnTo>
                <a:close/>
                <a:moveTo>
                  <a:pt x="3669951" y="5735712"/>
                </a:moveTo>
                <a:lnTo>
                  <a:pt x="3745886" y="5811646"/>
                </a:lnTo>
                <a:lnTo>
                  <a:pt x="3821820" y="5735712"/>
                </a:lnTo>
                <a:lnTo>
                  <a:pt x="3867859" y="5781751"/>
                </a:lnTo>
                <a:lnTo>
                  <a:pt x="3791925" y="5857685"/>
                </a:lnTo>
                <a:lnTo>
                  <a:pt x="3867859" y="5933620"/>
                </a:lnTo>
                <a:lnTo>
                  <a:pt x="3820624" y="5978463"/>
                </a:lnTo>
                <a:lnTo>
                  <a:pt x="3744690" y="5902528"/>
                </a:lnTo>
                <a:lnTo>
                  <a:pt x="3668756" y="5978463"/>
                </a:lnTo>
                <a:lnTo>
                  <a:pt x="3622717" y="5932424"/>
                </a:lnTo>
                <a:lnTo>
                  <a:pt x="3698651" y="5856489"/>
                </a:lnTo>
                <a:lnTo>
                  <a:pt x="3623913" y="5781751"/>
                </a:lnTo>
                <a:close/>
                <a:moveTo>
                  <a:pt x="3067269" y="5735712"/>
                </a:moveTo>
                <a:lnTo>
                  <a:pt x="3143203" y="5811646"/>
                </a:lnTo>
                <a:lnTo>
                  <a:pt x="3219138" y="5735712"/>
                </a:lnTo>
                <a:lnTo>
                  <a:pt x="3265176" y="5781751"/>
                </a:lnTo>
                <a:lnTo>
                  <a:pt x="3189242" y="5857685"/>
                </a:lnTo>
                <a:lnTo>
                  <a:pt x="3265176" y="5933620"/>
                </a:lnTo>
                <a:lnTo>
                  <a:pt x="3218540" y="5978463"/>
                </a:lnTo>
                <a:lnTo>
                  <a:pt x="3142606" y="5902528"/>
                </a:lnTo>
                <a:lnTo>
                  <a:pt x="3067269" y="5978463"/>
                </a:lnTo>
                <a:lnTo>
                  <a:pt x="3021230" y="5932424"/>
                </a:lnTo>
                <a:lnTo>
                  <a:pt x="3097164" y="5856489"/>
                </a:lnTo>
                <a:lnTo>
                  <a:pt x="3021230" y="5781751"/>
                </a:lnTo>
                <a:close/>
                <a:moveTo>
                  <a:pt x="2464577" y="5735712"/>
                </a:moveTo>
                <a:lnTo>
                  <a:pt x="2540512" y="5811646"/>
                </a:lnTo>
                <a:lnTo>
                  <a:pt x="2616446" y="5735712"/>
                </a:lnTo>
                <a:lnTo>
                  <a:pt x="2662485" y="5781751"/>
                </a:lnTo>
                <a:lnTo>
                  <a:pt x="2586551" y="5857685"/>
                </a:lnTo>
                <a:lnTo>
                  <a:pt x="2662485" y="5933620"/>
                </a:lnTo>
                <a:lnTo>
                  <a:pt x="2616446" y="5979658"/>
                </a:lnTo>
                <a:lnTo>
                  <a:pt x="2540512" y="5903724"/>
                </a:lnTo>
                <a:lnTo>
                  <a:pt x="2464577" y="5978463"/>
                </a:lnTo>
                <a:lnTo>
                  <a:pt x="2418538" y="5932424"/>
                </a:lnTo>
                <a:lnTo>
                  <a:pt x="2494472" y="5856489"/>
                </a:lnTo>
                <a:lnTo>
                  <a:pt x="2418538" y="5781751"/>
                </a:lnTo>
                <a:close/>
                <a:moveTo>
                  <a:pt x="1862483" y="5735712"/>
                </a:moveTo>
                <a:lnTo>
                  <a:pt x="1938417" y="5811646"/>
                </a:lnTo>
                <a:lnTo>
                  <a:pt x="2014351" y="5735712"/>
                </a:lnTo>
                <a:lnTo>
                  <a:pt x="2060391" y="5781751"/>
                </a:lnTo>
                <a:lnTo>
                  <a:pt x="1984456" y="5857685"/>
                </a:lnTo>
                <a:lnTo>
                  <a:pt x="2060391" y="5933620"/>
                </a:lnTo>
                <a:lnTo>
                  <a:pt x="2013753" y="5978463"/>
                </a:lnTo>
                <a:lnTo>
                  <a:pt x="1937819" y="5902528"/>
                </a:lnTo>
                <a:lnTo>
                  <a:pt x="1861885" y="5978463"/>
                </a:lnTo>
                <a:lnTo>
                  <a:pt x="1815846" y="5932424"/>
                </a:lnTo>
                <a:lnTo>
                  <a:pt x="1891781" y="5856489"/>
                </a:lnTo>
                <a:lnTo>
                  <a:pt x="1816444" y="5781751"/>
                </a:lnTo>
                <a:close/>
                <a:moveTo>
                  <a:pt x="1259791" y="5735712"/>
                </a:moveTo>
                <a:lnTo>
                  <a:pt x="1335725" y="5811646"/>
                </a:lnTo>
                <a:lnTo>
                  <a:pt x="1411659" y="5735712"/>
                </a:lnTo>
                <a:lnTo>
                  <a:pt x="1457698" y="5781751"/>
                </a:lnTo>
                <a:lnTo>
                  <a:pt x="1381166" y="5857087"/>
                </a:lnTo>
                <a:lnTo>
                  <a:pt x="1457100" y="5933022"/>
                </a:lnTo>
                <a:lnTo>
                  <a:pt x="1411062" y="5979060"/>
                </a:lnTo>
                <a:lnTo>
                  <a:pt x="1335127" y="5903126"/>
                </a:lnTo>
                <a:lnTo>
                  <a:pt x="1259791" y="5978463"/>
                </a:lnTo>
                <a:lnTo>
                  <a:pt x="1213752" y="5932424"/>
                </a:lnTo>
                <a:lnTo>
                  <a:pt x="1289686" y="5856489"/>
                </a:lnTo>
                <a:lnTo>
                  <a:pt x="1213752" y="5781751"/>
                </a:lnTo>
                <a:close/>
                <a:moveTo>
                  <a:pt x="657699" y="5735712"/>
                </a:moveTo>
                <a:lnTo>
                  <a:pt x="733632" y="5811646"/>
                </a:lnTo>
                <a:lnTo>
                  <a:pt x="809566" y="5735712"/>
                </a:lnTo>
                <a:lnTo>
                  <a:pt x="855605" y="5781751"/>
                </a:lnTo>
                <a:lnTo>
                  <a:pt x="779671" y="5857685"/>
                </a:lnTo>
                <a:lnTo>
                  <a:pt x="855605" y="5933620"/>
                </a:lnTo>
                <a:lnTo>
                  <a:pt x="808968" y="5978463"/>
                </a:lnTo>
                <a:lnTo>
                  <a:pt x="733035" y="5902528"/>
                </a:lnTo>
                <a:lnTo>
                  <a:pt x="657101" y="5978463"/>
                </a:lnTo>
                <a:lnTo>
                  <a:pt x="611061" y="5932424"/>
                </a:lnTo>
                <a:lnTo>
                  <a:pt x="686995" y="5856489"/>
                </a:lnTo>
                <a:lnTo>
                  <a:pt x="611659" y="5781751"/>
                </a:lnTo>
                <a:close/>
                <a:moveTo>
                  <a:pt x="55007" y="5735712"/>
                </a:moveTo>
                <a:lnTo>
                  <a:pt x="130941" y="5811646"/>
                </a:lnTo>
                <a:lnTo>
                  <a:pt x="206875" y="5735712"/>
                </a:lnTo>
                <a:lnTo>
                  <a:pt x="252915" y="5781751"/>
                </a:lnTo>
                <a:lnTo>
                  <a:pt x="176980" y="5857685"/>
                </a:lnTo>
                <a:lnTo>
                  <a:pt x="252915" y="5933620"/>
                </a:lnTo>
                <a:lnTo>
                  <a:pt x="206875" y="5979658"/>
                </a:lnTo>
                <a:lnTo>
                  <a:pt x="130941" y="5903724"/>
                </a:lnTo>
                <a:lnTo>
                  <a:pt x="55007" y="5978463"/>
                </a:lnTo>
                <a:lnTo>
                  <a:pt x="8969" y="5932424"/>
                </a:lnTo>
                <a:lnTo>
                  <a:pt x="84902" y="5856489"/>
                </a:lnTo>
                <a:lnTo>
                  <a:pt x="8969" y="5781751"/>
                </a:lnTo>
                <a:close/>
                <a:moveTo>
                  <a:pt x="10295963" y="5734516"/>
                </a:moveTo>
                <a:lnTo>
                  <a:pt x="10371897" y="5810450"/>
                </a:lnTo>
                <a:lnTo>
                  <a:pt x="10447831" y="5734516"/>
                </a:lnTo>
                <a:lnTo>
                  <a:pt x="10493870" y="5780555"/>
                </a:lnTo>
                <a:lnTo>
                  <a:pt x="10417936" y="5856489"/>
                </a:lnTo>
                <a:lnTo>
                  <a:pt x="10493870" y="5932424"/>
                </a:lnTo>
                <a:lnTo>
                  <a:pt x="10447831" y="5978463"/>
                </a:lnTo>
                <a:lnTo>
                  <a:pt x="10371897" y="5902528"/>
                </a:lnTo>
                <a:lnTo>
                  <a:pt x="10295963" y="5978463"/>
                </a:lnTo>
                <a:lnTo>
                  <a:pt x="10249924" y="5932424"/>
                </a:lnTo>
                <a:lnTo>
                  <a:pt x="10325858" y="5856489"/>
                </a:lnTo>
                <a:lnTo>
                  <a:pt x="10249924" y="5780555"/>
                </a:lnTo>
                <a:close/>
                <a:moveTo>
                  <a:pt x="9693272" y="5734516"/>
                </a:moveTo>
                <a:lnTo>
                  <a:pt x="9769206" y="5810450"/>
                </a:lnTo>
                <a:lnTo>
                  <a:pt x="9845140" y="5734516"/>
                </a:lnTo>
                <a:lnTo>
                  <a:pt x="9891180" y="5780555"/>
                </a:lnTo>
                <a:lnTo>
                  <a:pt x="9815245" y="5856489"/>
                </a:lnTo>
                <a:lnTo>
                  <a:pt x="9891180" y="5932424"/>
                </a:lnTo>
                <a:lnTo>
                  <a:pt x="9845140" y="5978463"/>
                </a:lnTo>
                <a:lnTo>
                  <a:pt x="9769206" y="5902528"/>
                </a:lnTo>
                <a:lnTo>
                  <a:pt x="9693272" y="5978463"/>
                </a:lnTo>
                <a:lnTo>
                  <a:pt x="9647233" y="5932424"/>
                </a:lnTo>
                <a:lnTo>
                  <a:pt x="9723167" y="5856489"/>
                </a:lnTo>
                <a:lnTo>
                  <a:pt x="9647233" y="5780555"/>
                </a:lnTo>
                <a:close/>
                <a:moveTo>
                  <a:pt x="9091777" y="5734516"/>
                </a:moveTo>
                <a:lnTo>
                  <a:pt x="9167711" y="5810450"/>
                </a:lnTo>
                <a:lnTo>
                  <a:pt x="9243645" y="5734516"/>
                </a:lnTo>
                <a:lnTo>
                  <a:pt x="9289684" y="5780555"/>
                </a:lnTo>
                <a:lnTo>
                  <a:pt x="9213750" y="5856489"/>
                </a:lnTo>
                <a:lnTo>
                  <a:pt x="9289684" y="5932424"/>
                </a:lnTo>
                <a:lnTo>
                  <a:pt x="9243645" y="5978463"/>
                </a:lnTo>
                <a:lnTo>
                  <a:pt x="9167711" y="5902528"/>
                </a:lnTo>
                <a:lnTo>
                  <a:pt x="9091777" y="5978463"/>
                </a:lnTo>
                <a:lnTo>
                  <a:pt x="9045738" y="5932424"/>
                </a:lnTo>
                <a:lnTo>
                  <a:pt x="9121672" y="5856489"/>
                </a:lnTo>
                <a:lnTo>
                  <a:pt x="9045738" y="5780555"/>
                </a:lnTo>
                <a:close/>
                <a:moveTo>
                  <a:pt x="8488488" y="5734516"/>
                </a:moveTo>
                <a:lnTo>
                  <a:pt x="8564422" y="5810450"/>
                </a:lnTo>
                <a:lnTo>
                  <a:pt x="8640356" y="5734516"/>
                </a:lnTo>
                <a:lnTo>
                  <a:pt x="8686396" y="5780555"/>
                </a:lnTo>
                <a:lnTo>
                  <a:pt x="8610461" y="5856489"/>
                </a:lnTo>
                <a:lnTo>
                  <a:pt x="8686396" y="5932424"/>
                </a:lnTo>
                <a:lnTo>
                  <a:pt x="8640356" y="5978463"/>
                </a:lnTo>
                <a:lnTo>
                  <a:pt x="8564422" y="5902528"/>
                </a:lnTo>
                <a:lnTo>
                  <a:pt x="8488488" y="5978463"/>
                </a:lnTo>
                <a:lnTo>
                  <a:pt x="8442449" y="5932424"/>
                </a:lnTo>
                <a:lnTo>
                  <a:pt x="8518383" y="5856489"/>
                </a:lnTo>
                <a:lnTo>
                  <a:pt x="8442449" y="5780555"/>
                </a:lnTo>
                <a:close/>
                <a:moveTo>
                  <a:pt x="7886396" y="5734516"/>
                </a:moveTo>
                <a:lnTo>
                  <a:pt x="7962330" y="5810450"/>
                </a:lnTo>
                <a:lnTo>
                  <a:pt x="8038264" y="5734516"/>
                </a:lnTo>
                <a:lnTo>
                  <a:pt x="8084303" y="5780555"/>
                </a:lnTo>
                <a:lnTo>
                  <a:pt x="8008369" y="5856489"/>
                </a:lnTo>
                <a:lnTo>
                  <a:pt x="8084303" y="5932424"/>
                </a:lnTo>
                <a:lnTo>
                  <a:pt x="8038264" y="5978463"/>
                </a:lnTo>
                <a:lnTo>
                  <a:pt x="7962330" y="5902528"/>
                </a:lnTo>
                <a:lnTo>
                  <a:pt x="7886396" y="5978463"/>
                </a:lnTo>
                <a:lnTo>
                  <a:pt x="7840357" y="5932424"/>
                </a:lnTo>
                <a:lnTo>
                  <a:pt x="7916291" y="5856489"/>
                </a:lnTo>
                <a:lnTo>
                  <a:pt x="7840357" y="5780555"/>
                </a:lnTo>
                <a:close/>
                <a:moveTo>
                  <a:pt x="7283705" y="5734516"/>
                </a:moveTo>
                <a:lnTo>
                  <a:pt x="7359639" y="5810450"/>
                </a:lnTo>
                <a:lnTo>
                  <a:pt x="7435573" y="5734516"/>
                </a:lnTo>
                <a:lnTo>
                  <a:pt x="7481613" y="5780555"/>
                </a:lnTo>
                <a:lnTo>
                  <a:pt x="7405678" y="5856489"/>
                </a:lnTo>
                <a:lnTo>
                  <a:pt x="7481613" y="5932424"/>
                </a:lnTo>
                <a:lnTo>
                  <a:pt x="7435573" y="5978463"/>
                </a:lnTo>
                <a:lnTo>
                  <a:pt x="7359639" y="5902528"/>
                </a:lnTo>
                <a:lnTo>
                  <a:pt x="7283705" y="5978463"/>
                </a:lnTo>
                <a:lnTo>
                  <a:pt x="7237666" y="5932424"/>
                </a:lnTo>
                <a:lnTo>
                  <a:pt x="7313600" y="5856489"/>
                </a:lnTo>
                <a:lnTo>
                  <a:pt x="7237666" y="5780555"/>
                </a:lnTo>
                <a:close/>
                <a:moveTo>
                  <a:pt x="6681612" y="5734516"/>
                </a:moveTo>
                <a:lnTo>
                  <a:pt x="6757546" y="5810450"/>
                </a:lnTo>
                <a:lnTo>
                  <a:pt x="6833480" y="5734516"/>
                </a:lnTo>
                <a:lnTo>
                  <a:pt x="6879519" y="5780555"/>
                </a:lnTo>
                <a:lnTo>
                  <a:pt x="6803585" y="5856489"/>
                </a:lnTo>
                <a:lnTo>
                  <a:pt x="6879519" y="5932424"/>
                </a:lnTo>
                <a:lnTo>
                  <a:pt x="6833480" y="5978463"/>
                </a:lnTo>
                <a:lnTo>
                  <a:pt x="6757546" y="5902528"/>
                </a:lnTo>
                <a:lnTo>
                  <a:pt x="6681612" y="5978463"/>
                </a:lnTo>
                <a:lnTo>
                  <a:pt x="6635573" y="5932424"/>
                </a:lnTo>
                <a:lnTo>
                  <a:pt x="6711507" y="5856489"/>
                </a:lnTo>
                <a:lnTo>
                  <a:pt x="6635573" y="5780555"/>
                </a:lnTo>
                <a:close/>
                <a:moveTo>
                  <a:pt x="6078921" y="5734516"/>
                </a:moveTo>
                <a:lnTo>
                  <a:pt x="6154855" y="5810450"/>
                </a:lnTo>
                <a:lnTo>
                  <a:pt x="6230789" y="5734516"/>
                </a:lnTo>
                <a:lnTo>
                  <a:pt x="6276829" y="5780555"/>
                </a:lnTo>
                <a:lnTo>
                  <a:pt x="6200894" y="5856489"/>
                </a:lnTo>
                <a:lnTo>
                  <a:pt x="6276829" y="5932424"/>
                </a:lnTo>
                <a:lnTo>
                  <a:pt x="6230789" y="5978463"/>
                </a:lnTo>
                <a:lnTo>
                  <a:pt x="6154855" y="5902528"/>
                </a:lnTo>
                <a:lnTo>
                  <a:pt x="6078921" y="5978463"/>
                </a:lnTo>
                <a:lnTo>
                  <a:pt x="6032882" y="5932424"/>
                </a:lnTo>
                <a:lnTo>
                  <a:pt x="6108816" y="5856489"/>
                </a:lnTo>
                <a:lnTo>
                  <a:pt x="6032882" y="5780555"/>
                </a:lnTo>
                <a:close/>
                <a:moveTo>
                  <a:pt x="10348579" y="5286085"/>
                </a:moveTo>
                <a:lnTo>
                  <a:pt x="10395813" y="5286085"/>
                </a:lnTo>
                <a:lnTo>
                  <a:pt x="10395813" y="5393111"/>
                </a:lnTo>
                <a:lnTo>
                  <a:pt x="10502838" y="5393111"/>
                </a:lnTo>
                <a:lnTo>
                  <a:pt x="10502838" y="5440345"/>
                </a:lnTo>
                <a:lnTo>
                  <a:pt x="10395813" y="5440345"/>
                </a:lnTo>
                <a:lnTo>
                  <a:pt x="10395813" y="5547371"/>
                </a:lnTo>
                <a:lnTo>
                  <a:pt x="10348579" y="5547371"/>
                </a:lnTo>
                <a:lnTo>
                  <a:pt x="10348579" y="5440345"/>
                </a:lnTo>
                <a:lnTo>
                  <a:pt x="10241553" y="5440345"/>
                </a:lnTo>
                <a:lnTo>
                  <a:pt x="10241553" y="5393111"/>
                </a:lnTo>
                <a:lnTo>
                  <a:pt x="10348579" y="5393111"/>
                </a:lnTo>
                <a:close/>
                <a:moveTo>
                  <a:pt x="9746486" y="5286085"/>
                </a:moveTo>
                <a:lnTo>
                  <a:pt x="9793123" y="5286085"/>
                </a:lnTo>
                <a:lnTo>
                  <a:pt x="9793123" y="5393111"/>
                </a:lnTo>
                <a:lnTo>
                  <a:pt x="9900148" y="5393111"/>
                </a:lnTo>
                <a:lnTo>
                  <a:pt x="9900148" y="5440345"/>
                </a:lnTo>
                <a:lnTo>
                  <a:pt x="9793123" y="5440345"/>
                </a:lnTo>
                <a:lnTo>
                  <a:pt x="9793123" y="5547371"/>
                </a:lnTo>
                <a:lnTo>
                  <a:pt x="9746486" y="5547371"/>
                </a:lnTo>
                <a:lnTo>
                  <a:pt x="9746486" y="5440345"/>
                </a:lnTo>
                <a:lnTo>
                  <a:pt x="9639460" y="5440345"/>
                </a:lnTo>
                <a:lnTo>
                  <a:pt x="9639460" y="5393111"/>
                </a:lnTo>
                <a:lnTo>
                  <a:pt x="9746486" y="5393111"/>
                </a:lnTo>
                <a:close/>
                <a:moveTo>
                  <a:pt x="9143796" y="5286085"/>
                </a:moveTo>
                <a:lnTo>
                  <a:pt x="9191030" y="5286085"/>
                </a:lnTo>
                <a:lnTo>
                  <a:pt x="9191030" y="5393111"/>
                </a:lnTo>
                <a:lnTo>
                  <a:pt x="9298055" y="5393111"/>
                </a:lnTo>
                <a:lnTo>
                  <a:pt x="9298055" y="5440345"/>
                </a:lnTo>
                <a:lnTo>
                  <a:pt x="9191030" y="5440345"/>
                </a:lnTo>
                <a:lnTo>
                  <a:pt x="9191030" y="5547371"/>
                </a:lnTo>
                <a:lnTo>
                  <a:pt x="9143796" y="5547371"/>
                </a:lnTo>
                <a:lnTo>
                  <a:pt x="9143796" y="5440345"/>
                </a:lnTo>
                <a:lnTo>
                  <a:pt x="9036770" y="5440345"/>
                </a:lnTo>
                <a:lnTo>
                  <a:pt x="9036770" y="5393111"/>
                </a:lnTo>
                <a:lnTo>
                  <a:pt x="9143796" y="5393111"/>
                </a:lnTo>
                <a:close/>
                <a:moveTo>
                  <a:pt x="8541105" y="5286085"/>
                </a:moveTo>
                <a:lnTo>
                  <a:pt x="8588339" y="5286085"/>
                </a:lnTo>
                <a:lnTo>
                  <a:pt x="8588339" y="5393111"/>
                </a:lnTo>
                <a:lnTo>
                  <a:pt x="8695365" y="5393111"/>
                </a:lnTo>
                <a:lnTo>
                  <a:pt x="8695365" y="5440345"/>
                </a:lnTo>
                <a:lnTo>
                  <a:pt x="8588339" y="5440345"/>
                </a:lnTo>
                <a:lnTo>
                  <a:pt x="8588339" y="5547371"/>
                </a:lnTo>
                <a:lnTo>
                  <a:pt x="8541105" y="5547371"/>
                </a:lnTo>
                <a:lnTo>
                  <a:pt x="8541105" y="5440345"/>
                </a:lnTo>
                <a:lnTo>
                  <a:pt x="8434079" y="5440345"/>
                </a:lnTo>
                <a:lnTo>
                  <a:pt x="8434079" y="5393111"/>
                </a:lnTo>
                <a:lnTo>
                  <a:pt x="8541105" y="5393111"/>
                </a:lnTo>
                <a:close/>
                <a:moveTo>
                  <a:pt x="7939012" y="5286085"/>
                </a:moveTo>
                <a:lnTo>
                  <a:pt x="7985648" y="5286085"/>
                </a:lnTo>
                <a:lnTo>
                  <a:pt x="7985648" y="5393111"/>
                </a:lnTo>
                <a:lnTo>
                  <a:pt x="8092674" y="5393111"/>
                </a:lnTo>
                <a:lnTo>
                  <a:pt x="8092674" y="5440345"/>
                </a:lnTo>
                <a:lnTo>
                  <a:pt x="7985648" y="5440345"/>
                </a:lnTo>
                <a:lnTo>
                  <a:pt x="7985648" y="5547371"/>
                </a:lnTo>
                <a:lnTo>
                  <a:pt x="7939012" y="5547371"/>
                </a:lnTo>
                <a:lnTo>
                  <a:pt x="7939012" y="5440345"/>
                </a:lnTo>
                <a:lnTo>
                  <a:pt x="7831986" y="5440345"/>
                </a:lnTo>
                <a:lnTo>
                  <a:pt x="7831986" y="5393111"/>
                </a:lnTo>
                <a:lnTo>
                  <a:pt x="7939012" y="5393111"/>
                </a:lnTo>
                <a:close/>
                <a:moveTo>
                  <a:pt x="7336321" y="5286085"/>
                </a:moveTo>
                <a:lnTo>
                  <a:pt x="7383555" y="5286085"/>
                </a:lnTo>
                <a:lnTo>
                  <a:pt x="7383555" y="5393111"/>
                </a:lnTo>
                <a:lnTo>
                  <a:pt x="7490581" y="5393111"/>
                </a:lnTo>
                <a:lnTo>
                  <a:pt x="7490581" y="5440345"/>
                </a:lnTo>
                <a:lnTo>
                  <a:pt x="7383555" y="5440345"/>
                </a:lnTo>
                <a:lnTo>
                  <a:pt x="7383555" y="5547371"/>
                </a:lnTo>
                <a:lnTo>
                  <a:pt x="7336321" y="5547371"/>
                </a:lnTo>
                <a:lnTo>
                  <a:pt x="7336321" y="5440345"/>
                </a:lnTo>
                <a:lnTo>
                  <a:pt x="7229295" y="5440345"/>
                </a:lnTo>
                <a:lnTo>
                  <a:pt x="7229295" y="5393111"/>
                </a:lnTo>
                <a:lnTo>
                  <a:pt x="7336321" y="5393111"/>
                </a:lnTo>
                <a:close/>
                <a:moveTo>
                  <a:pt x="6734228" y="5286085"/>
                </a:moveTo>
                <a:lnTo>
                  <a:pt x="6780864" y="5286085"/>
                </a:lnTo>
                <a:lnTo>
                  <a:pt x="6780864" y="5393111"/>
                </a:lnTo>
                <a:lnTo>
                  <a:pt x="6887890" y="5393111"/>
                </a:lnTo>
                <a:lnTo>
                  <a:pt x="6887890" y="5440345"/>
                </a:lnTo>
                <a:lnTo>
                  <a:pt x="6780864" y="5440345"/>
                </a:lnTo>
                <a:lnTo>
                  <a:pt x="6780864" y="5547371"/>
                </a:lnTo>
                <a:lnTo>
                  <a:pt x="6734228" y="5547371"/>
                </a:lnTo>
                <a:lnTo>
                  <a:pt x="6734228" y="5440345"/>
                </a:lnTo>
                <a:lnTo>
                  <a:pt x="6627202" y="5440345"/>
                </a:lnTo>
                <a:lnTo>
                  <a:pt x="6627202" y="5393111"/>
                </a:lnTo>
                <a:lnTo>
                  <a:pt x="6734228" y="5393111"/>
                </a:lnTo>
                <a:close/>
                <a:moveTo>
                  <a:pt x="6131537" y="5286085"/>
                </a:moveTo>
                <a:lnTo>
                  <a:pt x="6178771" y="5286085"/>
                </a:lnTo>
                <a:lnTo>
                  <a:pt x="6178771" y="5393111"/>
                </a:lnTo>
                <a:lnTo>
                  <a:pt x="6285797" y="5393111"/>
                </a:lnTo>
                <a:lnTo>
                  <a:pt x="6285797" y="5440345"/>
                </a:lnTo>
                <a:lnTo>
                  <a:pt x="6178771" y="5440345"/>
                </a:lnTo>
                <a:lnTo>
                  <a:pt x="6178771" y="5547371"/>
                </a:lnTo>
                <a:lnTo>
                  <a:pt x="6131537" y="5547371"/>
                </a:lnTo>
                <a:lnTo>
                  <a:pt x="6131537" y="5440345"/>
                </a:lnTo>
                <a:lnTo>
                  <a:pt x="6024511" y="5440345"/>
                </a:lnTo>
                <a:lnTo>
                  <a:pt x="6024511" y="5393111"/>
                </a:lnTo>
                <a:lnTo>
                  <a:pt x="6131537" y="5393111"/>
                </a:lnTo>
                <a:close/>
                <a:moveTo>
                  <a:pt x="5528846" y="5286085"/>
                </a:moveTo>
                <a:lnTo>
                  <a:pt x="5576080" y="5286085"/>
                </a:lnTo>
                <a:lnTo>
                  <a:pt x="5576080" y="5393111"/>
                </a:lnTo>
                <a:lnTo>
                  <a:pt x="5683106" y="5393111"/>
                </a:lnTo>
                <a:lnTo>
                  <a:pt x="5683106" y="5440345"/>
                </a:lnTo>
                <a:lnTo>
                  <a:pt x="5576080" y="5440345"/>
                </a:lnTo>
                <a:lnTo>
                  <a:pt x="5576080" y="5547371"/>
                </a:lnTo>
                <a:lnTo>
                  <a:pt x="5528846" y="5547371"/>
                </a:lnTo>
                <a:lnTo>
                  <a:pt x="5528846" y="5440345"/>
                </a:lnTo>
                <a:lnTo>
                  <a:pt x="5421820" y="5440345"/>
                </a:lnTo>
                <a:lnTo>
                  <a:pt x="5421820" y="5393111"/>
                </a:lnTo>
                <a:lnTo>
                  <a:pt x="5528846" y="5393111"/>
                </a:lnTo>
                <a:close/>
                <a:moveTo>
                  <a:pt x="4926753" y="5286085"/>
                </a:moveTo>
                <a:lnTo>
                  <a:pt x="4973389" y="5286085"/>
                </a:lnTo>
                <a:lnTo>
                  <a:pt x="4973389" y="5393111"/>
                </a:lnTo>
                <a:lnTo>
                  <a:pt x="5080415" y="5393111"/>
                </a:lnTo>
                <a:lnTo>
                  <a:pt x="5080415" y="5440345"/>
                </a:lnTo>
                <a:lnTo>
                  <a:pt x="4973389" y="5440345"/>
                </a:lnTo>
                <a:lnTo>
                  <a:pt x="4973389" y="5547371"/>
                </a:lnTo>
                <a:lnTo>
                  <a:pt x="4926753" y="5547371"/>
                </a:lnTo>
                <a:lnTo>
                  <a:pt x="4926753" y="5440345"/>
                </a:lnTo>
                <a:lnTo>
                  <a:pt x="4819727" y="5440345"/>
                </a:lnTo>
                <a:lnTo>
                  <a:pt x="4819727" y="5393111"/>
                </a:lnTo>
                <a:lnTo>
                  <a:pt x="4926753" y="5393111"/>
                </a:lnTo>
                <a:close/>
                <a:moveTo>
                  <a:pt x="4324063" y="5286085"/>
                </a:moveTo>
                <a:lnTo>
                  <a:pt x="4371297" y="5286085"/>
                </a:lnTo>
                <a:lnTo>
                  <a:pt x="4371297" y="5393111"/>
                </a:lnTo>
                <a:lnTo>
                  <a:pt x="4478323" y="5393111"/>
                </a:lnTo>
                <a:lnTo>
                  <a:pt x="4478323" y="5440345"/>
                </a:lnTo>
                <a:lnTo>
                  <a:pt x="4371297" y="5440345"/>
                </a:lnTo>
                <a:lnTo>
                  <a:pt x="4371297" y="5547371"/>
                </a:lnTo>
                <a:lnTo>
                  <a:pt x="4324063" y="5547371"/>
                </a:lnTo>
                <a:lnTo>
                  <a:pt x="4324063" y="5440345"/>
                </a:lnTo>
                <a:lnTo>
                  <a:pt x="4217037" y="5440345"/>
                </a:lnTo>
                <a:lnTo>
                  <a:pt x="4217037" y="5393111"/>
                </a:lnTo>
                <a:lnTo>
                  <a:pt x="4324063" y="5393111"/>
                </a:lnTo>
                <a:close/>
                <a:moveTo>
                  <a:pt x="3721970" y="5286085"/>
                </a:moveTo>
                <a:lnTo>
                  <a:pt x="3768606" y="5286085"/>
                </a:lnTo>
                <a:lnTo>
                  <a:pt x="3768606" y="5393111"/>
                </a:lnTo>
                <a:lnTo>
                  <a:pt x="3875632" y="5393111"/>
                </a:lnTo>
                <a:lnTo>
                  <a:pt x="3875632" y="5440345"/>
                </a:lnTo>
                <a:lnTo>
                  <a:pt x="3768606" y="5440345"/>
                </a:lnTo>
                <a:lnTo>
                  <a:pt x="3768606" y="5547371"/>
                </a:lnTo>
                <a:lnTo>
                  <a:pt x="3721970" y="5547371"/>
                </a:lnTo>
                <a:lnTo>
                  <a:pt x="3721970" y="5440345"/>
                </a:lnTo>
                <a:lnTo>
                  <a:pt x="3614944" y="5440345"/>
                </a:lnTo>
                <a:lnTo>
                  <a:pt x="3614944" y="5393111"/>
                </a:lnTo>
                <a:lnTo>
                  <a:pt x="3721970" y="5393111"/>
                </a:lnTo>
                <a:close/>
                <a:moveTo>
                  <a:pt x="3119294" y="5286085"/>
                </a:moveTo>
                <a:lnTo>
                  <a:pt x="3166528" y="5286085"/>
                </a:lnTo>
                <a:lnTo>
                  <a:pt x="3166528" y="5393111"/>
                </a:lnTo>
                <a:lnTo>
                  <a:pt x="3273554" y="5393111"/>
                </a:lnTo>
                <a:lnTo>
                  <a:pt x="3273554" y="5440345"/>
                </a:lnTo>
                <a:lnTo>
                  <a:pt x="3166528" y="5440345"/>
                </a:lnTo>
                <a:lnTo>
                  <a:pt x="3166528" y="5547371"/>
                </a:lnTo>
                <a:lnTo>
                  <a:pt x="3119294" y="5547371"/>
                </a:lnTo>
                <a:lnTo>
                  <a:pt x="3119294" y="5440345"/>
                </a:lnTo>
                <a:lnTo>
                  <a:pt x="3012267" y="5440345"/>
                </a:lnTo>
                <a:lnTo>
                  <a:pt x="3012267" y="5393111"/>
                </a:lnTo>
                <a:lnTo>
                  <a:pt x="3119294" y="5393111"/>
                </a:lnTo>
                <a:close/>
                <a:moveTo>
                  <a:pt x="2516600" y="5286085"/>
                </a:moveTo>
                <a:lnTo>
                  <a:pt x="2563835" y="5286085"/>
                </a:lnTo>
                <a:lnTo>
                  <a:pt x="2563835" y="5393111"/>
                </a:lnTo>
                <a:lnTo>
                  <a:pt x="2670861" y="5393111"/>
                </a:lnTo>
                <a:lnTo>
                  <a:pt x="2670861" y="5440345"/>
                </a:lnTo>
                <a:lnTo>
                  <a:pt x="2563835" y="5440345"/>
                </a:lnTo>
                <a:lnTo>
                  <a:pt x="2563835" y="5547371"/>
                </a:lnTo>
                <a:lnTo>
                  <a:pt x="2516600" y="5547371"/>
                </a:lnTo>
                <a:lnTo>
                  <a:pt x="2516600" y="5440345"/>
                </a:lnTo>
                <a:lnTo>
                  <a:pt x="2409574" y="5440345"/>
                </a:lnTo>
                <a:lnTo>
                  <a:pt x="2409574" y="5393111"/>
                </a:lnTo>
                <a:lnTo>
                  <a:pt x="2516600" y="5393111"/>
                </a:lnTo>
                <a:close/>
                <a:moveTo>
                  <a:pt x="1914506" y="5286085"/>
                </a:moveTo>
                <a:lnTo>
                  <a:pt x="1961142" y="5286085"/>
                </a:lnTo>
                <a:lnTo>
                  <a:pt x="1961142" y="5393111"/>
                </a:lnTo>
                <a:lnTo>
                  <a:pt x="2068168" y="5393111"/>
                </a:lnTo>
                <a:lnTo>
                  <a:pt x="2068168" y="5440345"/>
                </a:lnTo>
                <a:lnTo>
                  <a:pt x="1961142" y="5440345"/>
                </a:lnTo>
                <a:lnTo>
                  <a:pt x="1961142" y="5547371"/>
                </a:lnTo>
                <a:lnTo>
                  <a:pt x="1914506" y="5547371"/>
                </a:lnTo>
                <a:lnTo>
                  <a:pt x="1914506" y="5440345"/>
                </a:lnTo>
                <a:lnTo>
                  <a:pt x="1807479" y="5440345"/>
                </a:lnTo>
                <a:lnTo>
                  <a:pt x="1807479" y="5393111"/>
                </a:lnTo>
                <a:lnTo>
                  <a:pt x="1914506" y="5393111"/>
                </a:lnTo>
                <a:close/>
                <a:moveTo>
                  <a:pt x="1311811" y="5286085"/>
                </a:moveTo>
                <a:lnTo>
                  <a:pt x="1359047" y="5286085"/>
                </a:lnTo>
                <a:lnTo>
                  <a:pt x="1359047" y="5393111"/>
                </a:lnTo>
                <a:lnTo>
                  <a:pt x="1466074" y="5393111"/>
                </a:lnTo>
                <a:lnTo>
                  <a:pt x="1466074" y="5440345"/>
                </a:lnTo>
                <a:lnTo>
                  <a:pt x="1359047" y="5440345"/>
                </a:lnTo>
                <a:lnTo>
                  <a:pt x="1359047" y="5547371"/>
                </a:lnTo>
                <a:lnTo>
                  <a:pt x="1311811" y="5547371"/>
                </a:lnTo>
                <a:lnTo>
                  <a:pt x="1311811" y="5440345"/>
                </a:lnTo>
                <a:lnTo>
                  <a:pt x="1204788" y="5440345"/>
                </a:lnTo>
                <a:lnTo>
                  <a:pt x="1204788" y="5393111"/>
                </a:lnTo>
                <a:lnTo>
                  <a:pt x="1311811" y="5393111"/>
                </a:lnTo>
                <a:close/>
                <a:moveTo>
                  <a:pt x="709721" y="5286085"/>
                </a:moveTo>
                <a:lnTo>
                  <a:pt x="756357" y="5286085"/>
                </a:lnTo>
                <a:lnTo>
                  <a:pt x="756357" y="5393111"/>
                </a:lnTo>
                <a:lnTo>
                  <a:pt x="863383" y="5393111"/>
                </a:lnTo>
                <a:lnTo>
                  <a:pt x="863383" y="5440345"/>
                </a:lnTo>
                <a:lnTo>
                  <a:pt x="756357" y="5440345"/>
                </a:lnTo>
                <a:lnTo>
                  <a:pt x="756357" y="5547371"/>
                </a:lnTo>
                <a:lnTo>
                  <a:pt x="709721" y="5547371"/>
                </a:lnTo>
                <a:lnTo>
                  <a:pt x="709721" y="5440345"/>
                </a:lnTo>
                <a:lnTo>
                  <a:pt x="602695" y="5440345"/>
                </a:lnTo>
                <a:lnTo>
                  <a:pt x="602695" y="5393111"/>
                </a:lnTo>
                <a:lnTo>
                  <a:pt x="709721" y="5393111"/>
                </a:lnTo>
                <a:close/>
                <a:moveTo>
                  <a:pt x="107030" y="5286085"/>
                </a:moveTo>
                <a:lnTo>
                  <a:pt x="154265" y="5286085"/>
                </a:lnTo>
                <a:lnTo>
                  <a:pt x="154265" y="5393111"/>
                </a:lnTo>
                <a:lnTo>
                  <a:pt x="261291" y="5393111"/>
                </a:lnTo>
                <a:lnTo>
                  <a:pt x="261291" y="5440345"/>
                </a:lnTo>
                <a:lnTo>
                  <a:pt x="154265" y="5440345"/>
                </a:lnTo>
                <a:lnTo>
                  <a:pt x="154265" y="5547371"/>
                </a:lnTo>
                <a:lnTo>
                  <a:pt x="107030" y="5547371"/>
                </a:lnTo>
                <a:lnTo>
                  <a:pt x="107030" y="5440345"/>
                </a:lnTo>
                <a:lnTo>
                  <a:pt x="6" y="5440345"/>
                </a:lnTo>
                <a:lnTo>
                  <a:pt x="6" y="5393111"/>
                </a:lnTo>
                <a:lnTo>
                  <a:pt x="107030" y="5393111"/>
                </a:lnTo>
                <a:close/>
                <a:moveTo>
                  <a:pt x="10295963" y="4880106"/>
                </a:moveTo>
                <a:lnTo>
                  <a:pt x="10275634" y="4900435"/>
                </a:lnTo>
                <a:lnTo>
                  <a:pt x="10351568" y="4976369"/>
                </a:lnTo>
                <a:lnTo>
                  <a:pt x="10275634" y="5052303"/>
                </a:lnTo>
                <a:lnTo>
                  <a:pt x="10295963" y="5072632"/>
                </a:lnTo>
                <a:lnTo>
                  <a:pt x="10371897" y="4996698"/>
                </a:lnTo>
                <a:lnTo>
                  <a:pt x="10447831" y="5072632"/>
                </a:lnTo>
                <a:lnTo>
                  <a:pt x="10468160" y="5052303"/>
                </a:lnTo>
                <a:lnTo>
                  <a:pt x="10392226" y="4976369"/>
                </a:lnTo>
                <a:lnTo>
                  <a:pt x="10468160" y="4900435"/>
                </a:lnTo>
                <a:lnTo>
                  <a:pt x="10447831" y="4880106"/>
                </a:lnTo>
                <a:lnTo>
                  <a:pt x="10371897" y="4956040"/>
                </a:lnTo>
                <a:close/>
                <a:moveTo>
                  <a:pt x="9693870" y="4880106"/>
                </a:moveTo>
                <a:lnTo>
                  <a:pt x="9673541" y="4900435"/>
                </a:lnTo>
                <a:lnTo>
                  <a:pt x="9749475" y="4976369"/>
                </a:lnTo>
                <a:lnTo>
                  <a:pt x="9673541" y="5052303"/>
                </a:lnTo>
                <a:lnTo>
                  <a:pt x="9693870" y="5072632"/>
                </a:lnTo>
                <a:lnTo>
                  <a:pt x="9769804" y="4996698"/>
                </a:lnTo>
                <a:lnTo>
                  <a:pt x="9845738" y="5072632"/>
                </a:lnTo>
                <a:lnTo>
                  <a:pt x="9866067" y="5052303"/>
                </a:lnTo>
                <a:lnTo>
                  <a:pt x="9790133" y="4976369"/>
                </a:lnTo>
                <a:lnTo>
                  <a:pt x="9866067" y="4900435"/>
                </a:lnTo>
                <a:lnTo>
                  <a:pt x="9845738" y="4880106"/>
                </a:lnTo>
                <a:lnTo>
                  <a:pt x="9769804" y="4956040"/>
                </a:lnTo>
                <a:close/>
                <a:moveTo>
                  <a:pt x="9091179" y="4880106"/>
                </a:moveTo>
                <a:lnTo>
                  <a:pt x="9070850" y="4900435"/>
                </a:lnTo>
                <a:lnTo>
                  <a:pt x="9146785" y="4976369"/>
                </a:lnTo>
                <a:lnTo>
                  <a:pt x="9070850" y="5052303"/>
                </a:lnTo>
                <a:lnTo>
                  <a:pt x="9091179" y="5072632"/>
                </a:lnTo>
                <a:lnTo>
                  <a:pt x="9167113" y="4996698"/>
                </a:lnTo>
                <a:lnTo>
                  <a:pt x="9243048" y="5072632"/>
                </a:lnTo>
                <a:lnTo>
                  <a:pt x="9263377" y="5052303"/>
                </a:lnTo>
                <a:lnTo>
                  <a:pt x="9187442" y="4976369"/>
                </a:lnTo>
                <a:lnTo>
                  <a:pt x="9263377" y="4900435"/>
                </a:lnTo>
                <a:lnTo>
                  <a:pt x="9243048" y="4880106"/>
                </a:lnTo>
                <a:lnTo>
                  <a:pt x="9167113" y="4956040"/>
                </a:lnTo>
                <a:close/>
                <a:moveTo>
                  <a:pt x="7886396" y="4880106"/>
                </a:moveTo>
                <a:lnTo>
                  <a:pt x="7866067" y="4900435"/>
                </a:lnTo>
                <a:lnTo>
                  <a:pt x="7942001" y="4976369"/>
                </a:lnTo>
                <a:lnTo>
                  <a:pt x="7866067" y="5052303"/>
                </a:lnTo>
                <a:lnTo>
                  <a:pt x="7886396" y="5072632"/>
                </a:lnTo>
                <a:lnTo>
                  <a:pt x="7962330" y="4996698"/>
                </a:lnTo>
                <a:lnTo>
                  <a:pt x="8038264" y="5072632"/>
                </a:lnTo>
                <a:lnTo>
                  <a:pt x="8058593" y="5052303"/>
                </a:lnTo>
                <a:lnTo>
                  <a:pt x="7982659" y="4976369"/>
                </a:lnTo>
                <a:lnTo>
                  <a:pt x="8058593" y="4900435"/>
                </a:lnTo>
                <a:lnTo>
                  <a:pt x="8038264" y="4880106"/>
                </a:lnTo>
                <a:lnTo>
                  <a:pt x="7962330" y="4956040"/>
                </a:lnTo>
                <a:close/>
                <a:moveTo>
                  <a:pt x="7283705" y="4880106"/>
                </a:moveTo>
                <a:lnTo>
                  <a:pt x="7263376" y="4900435"/>
                </a:lnTo>
                <a:lnTo>
                  <a:pt x="7339310" y="4976369"/>
                </a:lnTo>
                <a:lnTo>
                  <a:pt x="7263376" y="5052303"/>
                </a:lnTo>
                <a:lnTo>
                  <a:pt x="7283705" y="5072632"/>
                </a:lnTo>
                <a:lnTo>
                  <a:pt x="7359639" y="4996698"/>
                </a:lnTo>
                <a:lnTo>
                  <a:pt x="7435573" y="5072632"/>
                </a:lnTo>
                <a:lnTo>
                  <a:pt x="7455902" y="5052303"/>
                </a:lnTo>
                <a:lnTo>
                  <a:pt x="7379968" y="4976369"/>
                </a:lnTo>
                <a:lnTo>
                  <a:pt x="7455902" y="4900435"/>
                </a:lnTo>
                <a:lnTo>
                  <a:pt x="7435573" y="4880106"/>
                </a:lnTo>
                <a:lnTo>
                  <a:pt x="7359639" y="4956040"/>
                </a:lnTo>
                <a:close/>
                <a:moveTo>
                  <a:pt x="6681612" y="4880106"/>
                </a:moveTo>
                <a:lnTo>
                  <a:pt x="6661283" y="4900435"/>
                </a:lnTo>
                <a:lnTo>
                  <a:pt x="6737217" y="4976369"/>
                </a:lnTo>
                <a:lnTo>
                  <a:pt x="6661283" y="5052303"/>
                </a:lnTo>
                <a:lnTo>
                  <a:pt x="6681612" y="5072632"/>
                </a:lnTo>
                <a:lnTo>
                  <a:pt x="6757546" y="4996698"/>
                </a:lnTo>
                <a:lnTo>
                  <a:pt x="6833480" y="5072632"/>
                </a:lnTo>
                <a:lnTo>
                  <a:pt x="6853809" y="5052303"/>
                </a:lnTo>
                <a:lnTo>
                  <a:pt x="6777875" y="4976369"/>
                </a:lnTo>
                <a:lnTo>
                  <a:pt x="6853809" y="4900435"/>
                </a:lnTo>
                <a:lnTo>
                  <a:pt x="6833480" y="4880106"/>
                </a:lnTo>
                <a:lnTo>
                  <a:pt x="6757546" y="4956040"/>
                </a:lnTo>
                <a:close/>
                <a:moveTo>
                  <a:pt x="5476828" y="4880106"/>
                </a:moveTo>
                <a:lnTo>
                  <a:pt x="5456499" y="4900435"/>
                </a:lnTo>
                <a:lnTo>
                  <a:pt x="5532433" y="4976369"/>
                </a:lnTo>
                <a:lnTo>
                  <a:pt x="5456499" y="5052303"/>
                </a:lnTo>
                <a:lnTo>
                  <a:pt x="5476828" y="5072632"/>
                </a:lnTo>
                <a:lnTo>
                  <a:pt x="5552762" y="4996698"/>
                </a:lnTo>
                <a:lnTo>
                  <a:pt x="5628697" y="5072632"/>
                </a:lnTo>
                <a:lnTo>
                  <a:pt x="5649025" y="5052303"/>
                </a:lnTo>
                <a:lnTo>
                  <a:pt x="5573091" y="4976369"/>
                </a:lnTo>
                <a:lnTo>
                  <a:pt x="5649025" y="4900435"/>
                </a:lnTo>
                <a:lnTo>
                  <a:pt x="5628697" y="4880106"/>
                </a:lnTo>
                <a:lnTo>
                  <a:pt x="5552762" y="4956040"/>
                </a:lnTo>
                <a:close/>
                <a:moveTo>
                  <a:pt x="4874137" y="4880106"/>
                </a:moveTo>
                <a:lnTo>
                  <a:pt x="4853808" y="4900435"/>
                </a:lnTo>
                <a:lnTo>
                  <a:pt x="4929742" y="4976369"/>
                </a:lnTo>
                <a:lnTo>
                  <a:pt x="4853808" y="5052303"/>
                </a:lnTo>
                <a:lnTo>
                  <a:pt x="4874137" y="5072632"/>
                </a:lnTo>
                <a:lnTo>
                  <a:pt x="4950071" y="4996698"/>
                </a:lnTo>
                <a:lnTo>
                  <a:pt x="5026005" y="5072632"/>
                </a:lnTo>
                <a:lnTo>
                  <a:pt x="5046334" y="5052303"/>
                </a:lnTo>
                <a:lnTo>
                  <a:pt x="4970400" y="4976369"/>
                </a:lnTo>
                <a:lnTo>
                  <a:pt x="5046334" y="4900435"/>
                </a:lnTo>
                <a:lnTo>
                  <a:pt x="5026005" y="4880106"/>
                </a:lnTo>
                <a:lnTo>
                  <a:pt x="4950071" y="4956040"/>
                </a:lnTo>
                <a:close/>
                <a:moveTo>
                  <a:pt x="4271446" y="4880106"/>
                </a:moveTo>
                <a:lnTo>
                  <a:pt x="4251117" y="4900435"/>
                </a:lnTo>
                <a:lnTo>
                  <a:pt x="4327052" y="4976369"/>
                </a:lnTo>
                <a:lnTo>
                  <a:pt x="4251117" y="5052303"/>
                </a:lnTo>
                <a:lnTo>
                  <a:pt x="4271446" y="5072632"/>
                </a:lnTo>
                <a:lnTo>
                  <a:pt x="4347380" y="4996698"/>
                </a:lnTo>
                <a:lnTo>
                  <a:pt x="4423315" y="5072632"/>
                </a:lnTo>
                <a:lnTo>
                  <a:pt x="4443644" y="5052303"/>
                </a:lnTo>
                <a:lnTo>
                  <a:pt x="4367709" y="4976369"/>
                </a:lnTo>
                <a:lnTo>
                  <a:pt x="4443644" y="4900435"/>
                </a:lnTo>
                <a:lnTo>
                  <a:pt x="4423315" y="4880106"/>
                </a:lnTo>
                <a:lnTo>
                  <a:pt x="4347380" y="4956040"/>
                </a:lnTo>
                <a:close/>
                <a:moveTo>
                  <a:pt x="3067276" y="4880106"/>
                </a:moveTo>
                <a:lnTo>
                  <a:pt x="3046947" y="4900435"/>
                </a:lnTo>
                <a:lnTo>
                  <a:pt x="3122881" y="4976369"/>
                </a:lnTo>
                <a:lnTo>
                  <a:pt x="3046947" y="5052303"/>
                </a:lnTo>
                <a:lnTo>
                  <a:pt x="3067276" y="5072632"/>
                </a:lnTo>
                <a:lnTo>
                  <a:pt x="3142614" y="4996698"/>
                </a:lnTo>
                <a:lnTo>
                  <a:pt x="3218549" y="5072632"/>
                </a:lnTo>
                <a:lnTo>
                  <a:pt x="3238878" y="5052303"/>
                </a:lnTo>
                <a:lnTo>
                  <a:pt x="3162943" y="4976369"/>
                </a:lnTo>
                <a:lnTo>
                  <a:pt x="3238878" y="4900435"/>
                </a:lnTo>
                <a:lnTo>
                  <a:pt x="3218549" y="4880106"/>
                </a:lnTo>
                <a:lnTo>
                  <a:pt x="3142614" y="4956040"/>
                </a:lnTo>
                <a:close/>
                <a:moveTo>
                  <a:pt x="2464584" y="4880106"/>
                </a:moveTo>
                <a:lnTo>
                  <a:pt x="2444255" y="4900435"/>
                </a:lnTo>
                <a:lnTo>
                  <a:pt x="2520189" y="4976369"/>
                </a:lnTo>
                <a:lnTo>
                  <a:pt x="2444255" y="5052303"/>
                </a:lnTo>
                <a:lnTo>
                  <a:pt x="2464584" y="5072632"/>
                </a:lnTo>
                <a:lnTo>
                  <a:pt x="2540519" y="4996698"/>
                </a:lnTo>
                <a:lnTo>
                  <a:pt x="2616453" y="5072632"/>
                </a:lnTo>
                <a:lnTo>
                  <a:pt x="2636782" y="5052303"/>
                </a:lnTo>
                <a:lnTo>
                  <a:pt x="2560848" y="4976369"/>
                </a:lnTo>
                <a:lnTo>
                  <a:pt x="2636782" y="4900435"/>
                </a:lnTo>
                <a:lnTo>
                  <a:pt x="2616453" y="4880106"/>
                </a:lnTo>
                <a:lnTo>
                  <a:pt x="2540519" y="4956040"/>
                </a:lnTo>
                <a:close/>
                <a:moveTo>
                  <a:pt x="1259795" y="4880106"/>
                </a:moveTo>
                <a:lnTo>
                  <a:pt x="1239467" y="4900435"/>
                </a:lnTo>
                <a:lnTo>
                  <a:pt x="1315400" y="4976369"/>
                </a:lnTo>
                <a:lnTo>
                  <a:pt x="1239467" y="5052303"/>
                </a:lnTo>
                <a:lnTo>
                  <a:pt x="1259795" y="5072632"/>
                </a:lnTo>
                <a:lnTo>
                  <a:pt x="1335729" y="4996698"/>
                </a:lnTo>
                <a:lnTo>
                  <a:pt x="1411664" y="5072632"/>
                </a:lnTo>
                <a:lnTo>
                  <a:pt x="1431992" y="5052303"/>
                </a:lnTo>
                <a:lnTo>
                  <a:pt x="1356058" y="4976369"/>
                </a:lnTo>
                <a:lnTo>
                  <a:pt x="1431992" y="4900435"/>
                </a:lnTo>
                <a:lnTo>
                  <a:pt x="1411664" y="4880106"/>
                </a:lnTo>
                <a:lnTo>
                  <a:pt x="1335729" y="4956040"/>
                </a:lnTo>
                <a:close/>
                <a:moveTo>
                  <a:pt x="657106" y="4880106"/>
                </a:moveTo>
                <a:lnTo>
                  <a:pt x="636777" y="4900435"/>
                </a:lnTo>
                <a:lnTo>
                  <a:pt x="712711" y="4976369"/>
                </a:lnTo>
                <a:lnTo>
                  <a:pt x="636777" y="5051706"/>
                </a:lnTo>
                <a:lnTo>
                  <a:pt x="657106" y="5072034"/>
                </a:lnTo>
                <a:lnTo>
                  <a:pt x="733040" y="4996100"/>
                </a:lnTo>
                <a:lnTo>
                  <a:pt x="808974" y="5072034"/>
                </a:lnTo>
                <a:lnTo>
                  <a:pt x="829303" y="5051706"/>
                </a:lnTo>
                <a:lnTo>
                  <a:pt x="753368" y="4976369"/>
                </a:lnTo>
                <a:lnTo>
                  <a:pt x="829303" y="4900435"/>
                </a:lnTo>
                <a:lnTo>
                  <a:pt x="808974" y="4880106"/>
                </a:lnTo>
                <a:lnTo>
                  <a:pt x="733040" y="4956040"/>
                </a:lnTo>
                <a:close/>
                <a:moveTo>
                  <a:pt x="55012" y="4880106"/>
                </a:moveTo>
                <a:lnTo>
                  <a:pt x="34683" y="4900435"/>
                </a:lnTo>
                <a:lnTo>
                  <a:pt x="110618" y="4976369"/>
                </a:lnTo>
                <a:lnTo>
                  <a:pt x="34086" y="5051706"/>
                </a:lnTo>
                <a:lnTo>
                  <a:pt x="54414" y="5072034"/>
                </a:lnTo>
                <a:lnTo>
                  <a:pt x="130349" y="4996698"/>
                </a:lnTo>
                <a:lnTo>
                  <a:pt x="206284" y="5072632"/>
                </a:lnTo>
                <a:lnTo>
                  <a:pt x="226612" y="5052303"/>
                </a:lnTo>
                <a:lnTo>
                  <a:pt x="150678" y="4976369"/>
                </a:lnTo>
                <a:lnTo>
                  <a:pt x="226612" y="4900435"/>
                </a:lnTo>
                <a:lnTo>
                  <a:pt x="206284" y="4880106"/>
                </a:lnTo>
                <a:lnTo>
                  <a:pt x="130349" y="4956040"/>
                </a:lnTo>
                <a:close/>
                <a:moveTo>
                  <a:pt x="8489086" y="4879508"/>
                </a:moveTo>
                <a:lnTo>
                  <a:pt x="8468757" y="4899837"/>
                </a:lnTo>
                <a:lnTo>
                  <a:pt x="8544691" y="4975771"/>
                </a:lnTo>
                <a:lnTo>
                  <a:pt x="8468757" y="5051706"/>
                </a:lnTo>
                <a:lnTo>
                  <a:pt x="8489086" y="5072034"/>
                </a:lnTo>
                <a:lnTo>
                  <a:pt x="8565020" y="4996100"/>
                </a:lnTo>
                <a:lnTo>
                  <a:pt x="8640954" y="5072034"/>
                </a:lnTo>
                <a:lnTo>
                  <a:pt x="8661283" y="5051706"/>
                </a:lnTo>
                <a:lnTo>
                  <a:pt x="8585349" y="4975771"/>
                </a:lnTo>
                <a:lnTo>
                  <a:pt x="8661283" y="4899837"/>
                </a:lnTo>
                <a:lnTo>
                  <a:pt x="8640954" y="4879508"/>
                </a:lnTo>
                <a:lnTo>
                  <a:pt x="8565020" y="4955442"/>
                </a:lnTo>
                <a:close/>
                <a:moveTo>
                  <a:pt x="6078921" y="4879508"/>
                </a:moveTo>
                <a:lnTo>
                  <a:pt x="6058592" y="4899837"/>
                </a:lnTo>
                <a:lnTo>
                  <a:pt x="6134526" y="4975771"/>
                </a:lnTo>
                <a:lnTo>
                  <a:pt x="6058592" y="5051706"/>
                </a:lnTo>
                <a:lnTo>
                  <a:pt x="6078921" y="5072034"/>
                </a:lnTo>
                <a:lnTo>
                  <a:pt x="6154855" y="4996100"/>
                </a:lnTo>
                <a:lnTo>
                  <a:pt x="6230789" y="5072034"/>
                </a:lnTo>
                <a:lnTo>
                  <a:pt x="6251118" y="5051706"/>
                </a:lnTo>
                <a:lnTo>
                  <a:pt x="6175184" y="4975771"/>
                </a:lnTo>
                <a:lnTo>
                  <a:pt x="6251118" y="4899837"/>
                </a:lnTo>
                <a:lnTo>
                  <a:pt x="6230789" y="4879508"/>
                </a:lnTo>
                <a:lnTo>
                  <a:pt x="6154855" y="4955442"/>
                </a:lnTo>
                <a:close/>
                <a:moveTo>
                  <a:pt x="3669354" y="4879508"/>
                </a:moveTo>
                <a:lnTo>
                  <a:pt x="3649025" y="4899837"/>
                </a:lnTo>
                <a:lnTo>
                  <a:pt x="3724959" y="4975771"/>
                </a:lnTo>
                <a:lnTo>
                  <a:pt x="3649025" y="5051706"/>
                </a:lnTo>
                <a:lnTo>
                  <a:pt x="3669354" y="5072034"/>
                </a:lnTo>
                <a:lnTo>
                  <a:pt x="3745288" y="4996100"/>
                </a:lnTo>
                <a:lnTo>
                  <a:pt x="3821222" y="5072034"/>
                </a:lnTo>
                <a:lnTo>
                  <a:pt x="3841551" y="5051706"/>
                </a:lnTo>
                <a:lnTo>
                  <a:pt x="3765617" y="4975771"/>
                </a:lnTo>
                <a:lnTo>
                  <a:pt x="3841551" y="4899837"/>
                </a:lnTo>
                <a:lnTo>
                  <a:pt x="3821222" y="4879508"/>
                </a:lnTo>
                <a:lnTo>
                  <a:pt x="3745288" y="4955442"/>
                </a:lnTo>
                <a:close/>
                <a:moveTo>
                  <a:pt x="1861891" y="4879508"/>
                </a:moveTo>
                <a:lnTo>
                  <a:pt x="1841561" y="4899837"/>
                </a:lnTo>
                <a:lnTo>
                  <a:pt x="1917496" y="4975771"/>
                </a:lnTo>
                <a:lnTo>
                  <a:pt x="1841561" y="5051706"/>
                </a:lnTo>
                <a:lnTo>
                  <a:pt x="1861891" y="5072034"/>
                </a:lnTo>
                <a:lnTo>
                  <a:pt x="1937825" y="4996100"/>
                </a:lnTo>
                <a:lnTo>
                  <a:pt x="2013759" y="5072034"/>
                </a:lnTo>
                <a:lnTo>
                  <a:pt x="2034088" y="5051706"/>
                </a:lnTo>
                <a:lnTo>
                  <a:pt x="1958154" y="4975771"/>
                </a:lnTo>
                <a:lnTo>
                  <a:pt x="2034088" y="4899837"/>
                </a:lnTo>
                <a:lnTo>
                  <a:pt x="2013759" y="4879508"/>
                </a:lnTo>
                <a:lnTo>
                  <a:pt x="1937825" y="4955442"/>
                </a:lnTo>
                <a:close/>
                <a:moveTo>
                  <a:pt x="1259795" y="4854396"/>
                </a:moveTo>
                <a:lnTo>
                  <a:pt x="1335729" y="4930330"/>
                </a:lnTo>
                <a:lnTo>
                  <a:pt x="1411664" y="4854396"/>
                </a:lnTo>
                <a:lnTo>
                  <a:pt x="1457703" y="4900435"/>
                </a:lnTo>
                <a:lnTo>
                  <a:pt x="1381170" y="4976369"/>
                </a:lnTo>
                <a:lnTo>
                  <a:pt x="1457105" y="5052303"/>
                </a:lnTo>
                <a:lnTo>
                  <a:pt x="1411067" y="5098342"/>
                </a:lnTo>
                <a:lnTo>
                  <a:pt x="1335131" y="5022408"/>
                </a:lnTo>
                <a:lnTo>
                  <a:pt x="1259795" y="5097744"/>
                </a:lnTo>
                <a:lnTo>
                  <a:pt x="1213757" y="5051706"/>
                </a:lnTo>
                <a:lnTo>
                  <a:pt x="1289690" y="4975771"/>
                </a:lnTo>
                <a:lnTo>
                  <a:pt x="1213757" y="4900435"/>
                </a:lnTo>
                <a:close/>
                <a:moveTo>
                  <a:pt x="55012" y="4854396"/>
                </a:moveTo>
                <a:lnTo>
                  <a:pt x="130947" y="4930330"/>
                </a:lnTo>
                <a:lnTo>
                  <a:pt x="206881" y="4854396"/>
                </a:lnTo>
                <a:lnTo>
                  <a:pt x="252920" y="4900435"/>
                </a:lnTo>
                <a:lnTo>
                  <a:pt x="176985" y="4976369"/>
                </a:lnTo>
                <a:lnTo>
                  <a:pt x="252920" y="5052303"/>
                </a:lnTo>
                <a:lnTo>
                  <a:pt x="206881" y="5098342"/>
                </a:lnTo>
                <a:lnTo>
                  <a:pt x="130947" y="5022408"/>
                </a:lnTo>
                <a:lnTo>
                  <a:pt x="55012" y="5097744"/>
                </a:lnTo>
                <a:lnTo>
                  <a:pt x="8974" y="5051706"/>
                </a:lnTo>
                <a:lnTo>
                  <a:pt x="84907" y="4975771"/>
                </a:lnTo>
                <a:lnTo>
                  <a:pt x="8974" y="4900435"/>
                </a:lnTo>
                <a:close/>
                <a:moveTo>
                  <a:pt x="10295963" y="4853798"/>
                </a:moveTo>
                <a:lnTo>
                  <a:pt x="10371897" y="4929732"/>
                </a:lnTo>
                <a:lnTo>
                  <a:pt x="10447831" y="4853798"/>
                </a:lnTo>
                <a:lnTo>
                  <a:pt x="10493870" y="4899837"/>
                </a:lnTo>
                <a:lnTo>
                  <a:pt x="10417936" y="4975771"/>
                </a:lnTo>
                <a:lnTo>
                  <a:pt x="10493870" y="5051706"/>
                </a:lnTo>
                <a:lnTo>
                  <a:pt x="10447831" y="5097744"/>
                </a:lnTo>
                <a:lnTo>
                  <a:pt x="10371897" y="5021810"/>
                </a:lnTo>
                <a:lnTo>
                  <a:pt x="10295963" y="5097744"/>
                </a:lnTo>
                <a:lnTo>
                  <a:pt x="10249924" y="5051706"/>
                </a:lnTo>
                <a:lnTo>
                  <a:pt x="10325858" y="4975771"/>
                </a:lnTo>
                <a:lnTo>
                  <a:pt x="10249924" y="4899837"/>
                </a:lnTo>
                <a:close/>
                <a:moveTo>
                  <a:pt x="9693272" y="4853798"/>
                </a:moveTo>
                <a:lnTo>
                  <a:pt x="9769206" y="4929732"/>
                </a:lnTo>
                <a:lnTo>
                  <a:pt x="9845140" y="4853798"/>
                </a:lnTo>
                <a:lnTo>
                  <a:pt x="9891180" y="4899837"/>
                </a:lnTo>
                <a:lnTo>
                  <a:pt x="9815245" y="4975771"/>
                </a:lnTo>
                <a:lnTo>
                  <a:pt x="9891180" y="5051706"/>
                </a:lnTo>
                <a:lnTo>
                  <a:pt x="9845140" y="5097744"/>
                </a:lnTo>
                <a:lnTo>
                  <a:pt x="9769206" y="5021810"/>
                </a:lnTo>
                <a:lnTo>
                  <a:pt x="9693272" y="5097744"/>
                </a:lnTo>
                <a:lnTo>
                  <a:pt x="9647233" y="5051706"/>
                </a:lnTo>
                <a:lnTo>
                  <a:pt x="9723167" y="4975771"/>
                </a:lnTo>
                <a:lnTo>
                  <a:pt x="9647233" y="4899837"/>
                </a:lnTo>
                <a:close/>
                <a:moveTo>
                  <a:pt x="9091777" y="4853798"/>
                </a:moveTo>
                <a:lnTo>
                  <a:pt x="9167711" y="4929732"/>
                </a:lnTo>
                <a:lnTo>
                  <a:pt x="9243645" y="4853798"/>
                </a:lnTo>
                <a:lnTo>
                  <a:pt x="9289684" y="4899837"/>
                </a:lnTo>
                <a:lnTo>
                  <a:pt x="9213750" y="4975771"/>
                </a:lnTo>
                <a:lnTo>
                  <a:pt x="9289684" y="5051706"/>
                </a:lnTo>
                <a:lnTo>
                  <a:pt x="9243645" y="5097744"/>
                </a:lnTo>
                <a:lnTo>
                  <a:pt x="9167711" y="5021810"/>
                </a:lnTo>
                <a:lnTo>
                  <a:pt x="9091777" y="5097744"/>
                </a:lnTo>
                <a:lnTo>
                  <a:pt x="9045738" y="5051706"/>
                </a:lnTo>
                <a:lnTo>
                  <a:pt x="9121672" y="4975771"/>
                </a:lnTo>
                <a:lnTo>
                  <a:pt x="9045738" y="4899837"/>
                </a:lnTo>
                <a:close/>
                <a:moveTo>
                  <a:pt x="8488488" y="4853798"/>
                </a:moveTo>
                <a:lnTo>
                  <a:pt x="8564422" y="4929732"/>
                </a:lnTo>
                <a:lnTo>
                  <a:pt x="8640356" y="4853798"/>
                </a:lnTo>
                <a:lnTo>
                  <a:pt x="8686396" y="4899837"/>
                </a:lnTo>
                <a:lnTo>
                  <a:pt x="8610461" y="4975771"/>
                </a:lnTo>
                <a:lnTo>
                  <a:pt x="8686396" y="5051706"/>
                </a:lnTo>
                <a:lnTo>
                  <a:pt x="8640356" y="5097744"/>
                </a:lnTo>
                <a:lnTo>
                  <a:pt x="8564422" y="5021810"/>
                </a:lnTo>
                <a:lnTo>
                  <a:pt x="8488488" y="5097744"/>
                </a:lnTo>
                <a:lnTo>
                  <a:pt x="8442449" y="5051706"/>
                </a:lnTo>
                <a:lnTo>
                  <a:pt x="8518383" y="4975771"/>
                </a:lnTo>
                <a:lnTo>
                  <a:pt x="8442449" y="4899837"/>
                </a:lnTo>
                <a:close/>
                <a:moveTo>
                  <a:pt x="7886396" y="4853798"/>
                </a:moveTo>
                <a:lnTo>
                  <a:pt x="7962330" y="4929732"/>
                </a:lnTo>
                <a:lnTo>
                  <a:pt x="8038264" y="4853798"/>
                </a:lnTo>
                <a:lnTo>
                  <a:pt x="8084303" y="4899837"/>
                </a:lnTo>
                <a:lnTo>
                  <a:pt x="8008369" y="4975771"/>
                </a:lnTo>
                <a:lnTo>
                  <a:pt x="8084303" y="5051706"/>
                </a:lnTo>
                <a:lnTo>
                  <a:pt x="8038264" y="5097744"/>
                </a:lnTo>
                <a:lnTo>
                  <a:pt x="7962330" y="5021810"/>
                </a:lnTo>
                <a:lnTo>
                  <a:pt x="7886396" y="5097744"/>
                </a:lnTo>
                <a:lnTo>
                  <a:pt x="7840357" y="5051706"/>
                </a:lnTo>
                <a:lnTo>
                  <a:pt x="7916291" y="4975771"/>
                </a:lnTo>
                <a:lnTo>
                  <a:pt x="7840357" y="4899837"/>
                </a:lnTo>
                <a:close/>
                <a:moveTo>
                  <a:pt x="7283705" y="4853798"/>
                </a:moveTo>
                <a:lnTo>
                  <a:pt x="7359639" y="4929732"/>
                </a:lnTo>
                <a:lnTo>
                  <a:pt x="7435573" y="4853798"/>
                </a:lnTo>
                <a:lnTo>
                  <a:pt x="7481613" y="4899837"/>
                </a:lnTo>
                <a:lnTo>
                  <a:pt x="7405678" y="4975771"/>
                </a:lnTo>
                <a:lnTo>
                  <a:pt x="7481613" y="5051706"/>
                </a:lnTo>
                <a:lnTo>
                  <a:pt x="7435573" y="5097744"/>
                </a:lnTo>
                <a:lnTo>
                  <a:pt x="7359639" y="5021810"/>
                </a:lnTo>
                <a:lnTo>
                  <a:pt x="7283705" y="5097744"/>
                </a:lnTo>
                <a:lnTo>
                  <a:pt x="7237666" y="5051706"/>
                </a:lnTo>
                <a:lnTo>
                  <a:pt x="7313600" y="4975771"/>
                </a:lnTo>
                <a:lnTo>
                  <a:pt x="7237666" y="4899837"/>
                </a:lnTo>
                <a:close/>
                <a:moveTo>
                  <a:pt x="6681612" y="4853798"/>
                </a:moveTo>
                <a:lnTo>
                  <a:pt x="6757546" y="4929732"/>
                </a:lnTo>
                <a:lnTo>
                  <a:pt x="6833480" y="4853798"/>
                </a:lnTo>
                <a:lnTo>
                  <a:pt x="6879519" y="4899837"/>
                </a:lnTo>
                <a:lnTo>
                  <a:pt x="6803585" y="4975771"/>
                </a:lnTo>
                <a:lnTo>
                  <a:pt x="6879519" y="5051706"/>
                </a:lnTo>
                <a:lnTo>
                  <a:pt x="6833480" y="5097744"/>
                </a:lnTo>
                <a:lnTo>
                  <a:pt x="6757546" y="5021810"/>
                </a:lnTo>
                <a:lnTo>
                  <a:pt x="6681612" y="5097744"/>
                </a:lnTo>
                <a:lnTo>
                  <a:pt x="6635573" y="5051706"/>
                </a:lnTo>
                <a:lnTo>
                  <a:pt x="6711507" y="4975771"/>
                </a:lnTo>
                <a:lnTo>
                  <a:pt x="6635573" y="4899837"/>
                </a:lnTo>
                <a:close/>
                <a:moveTo>
                  <a:pt x="6078921" y="4853798"/>
                </a:moveTo>
                <a:lnTo>
                  <a:pt x="6154855" y="4929732"/>
                </a:lnTo>
                <a:lnTo>
                  <a:pt x="6230789" y="4853798"/>
                </a:lnTo>
                <a:lnTo>
                  <a:pt x="6276829" y="4899837"/>
                </a:lnTo>
                <a:lnTo>
                  <a:pt x="6200894" y="4975771"/>
                </a:lnTo>
                <a:lnTo>
                  <a:pt x="6276829" y="5051706"/>
                </a:lnTo>
                <a:lnTo>
                  <a:pt x="6230789" y="5097744"/>
                </a:lnTo>
                <a:lnTo>
                  <a:pt x="6154855" y="5021810"/>
                </a:lnTo>
                <a:lnTo>
                  <a:pt x="6078921" y="5097744"/>
                </a:lnTo>
                <a:lnTo>
                  <a:pt x="6032882" y="5051706"/>
                </a:lnTo>
                <a:lnTo>
                  <a:pt x="6108816" y="4975771"/>
                </a:lnTo>
                <a:lnTo>
                  <a:pt x="6032882" y="4899837"/>
                </a:lnTo>
                <a:close/>
                <a:moveTo>
                  <a:pt x="5476828" y="4853798"/>
                </a:moveTo>
                <a:lnTo>
                  <a:pt x="5552762" y="4929732"/>
                </a:lnTo>
                <a:lnTo>
                  <a:pt x="5628697" y="4853798"/>
                </a:lnTo>
                <a:lnTo>
                  <a:pt x="5674735" y="4899837"/>
                </a:lnTo>
                <a:lnTo>
                  <a:pt x="5598801" y="4975771"/>
                </a:lnTo>
                <a:lnTo>
                  <a:pt x="5674735" y="5051706"/>
                </a:lnTo>
                <a:lnTo>
                  <a:pt x="5628099" y="5097744"/>
                </a:lnTo>
                <a:lnTo>
                  <a:pt x="5552164" y="5021810"/>
                </a:lnTo>
                <a:lnTo>
                  <a:pt x="5476828" y="5097744"/>
                </a:lnTo>
                <a:lnTo>
                  <a:pt x="5430789" y="5051706"/>
                </a:lnTo>
                <a:lnTo>
                  <a:pt x="5506723" y="4975771"/>
                </a:lnTo>
                <a:lnTo>
                  <a:pt x="5430789" y="4899837"/>
                </a:lnTo>
                <a:close/>
                <a:moveTo>
                  <a:pt x="4874137" y="4853798"/>
                </a:moveTo>
                <a:lnTo>
                  <a:pt x="4950071" y="4929732"/>
                </a:lnTo>
                <a:lnTo>
                  <a:pt x="5026005" y="4853798"/>
                </a:lnTo>
                <a:lnTo>
                  <a:pt x="5072044" y="4899837"/>
                </a:lnTo>
                <a:lnTo>
                  <a:pt x="4996110" y="4975771"/>
                </a:lnTo>
                <a:lnTo>
                  <a:pt x="5072044" y="5051706"/>
                </a:lnTo>
                <a:lnTo>
                  <a:pt x="5026005" y="5097744"/>
                </a:lnTo>
                <a:lnTo>
                  <a:pt x="4950071" y="5021810"/>
                </a:lnTo>
                <a:lnTo>
                  <a:pt x="4874137" y="5097744"/>
                </a:lnTo>
                <a:lnTo>
                  <a:pt x="4828098" y="5051706"/>
                </a:lnTo>
                <a:lnTo>
                  <a:pt x="4904032" y="4975771"/>
                </a:lnTo>
                <a:lnTo>
                  <a:pt x="4828098" y="4899837"/>
                </a:lnTo>
                <a:close/>
                <a:moveTo>
                  <a:pt x="4272044" y="4853798"/>
                </a:moveTo>
                <a:lnTo>
                  <a:pt x="4347978" y="4929732"/>
                </a:lnTo>
                <a:lnTo>
                  <a:pt x="4423913" y="4853798"/>
                </a:lnTo>
                <a:lnTo>
                  <a:pt x="4469951" y="4899837"/>
                </a:lnTo>
                <a:lnTo>
                  <a:pt x="4394017" y="4975771"/>
                </a:lnTo>
                <a:lnTo>
                  <a:pt x="4469951" y="5051706"/>
                </a:lnTo>
                <a:lnTo>
                  <a:pt x="4423913" y="5097744"/>
                </a:lnTo>
                <a:lnTo>
                  <a:pt x="4347978" y="5021810"/>
                </a:lnTo>
                <a:lnTo>
                  <a:pt x="4272044" y="5097744"/>
                </a:lnTo>
                <a:lnTo>
                  <a:pt x="4226005" y="5051706"/>
                </a:lnTo>
                <a:lnTo>
                  <a:pt x="4301939" y="4975771"/>
                </a:lnTo>
                <a:lnTo>
                  <a:pt x="4226005" y="4899837"/>
                </a:lnTo>
                <a:close/>
                <a:moveTo>
                  <a:pt x="3668756" y="4853798"/>
                </a:moveTo>
                <a:lnTo>
                  <a:pt x="3744690" y="4929732"/>
                </a:lnTo>
                <a:lnTo>
                  <a:pt x="3820624" y="4853798"/>
                </a:lnTo>
                <a:lnTo>
                  <a:pt x="3866663" y="4899837"/>
                </a:lnTo>
                <a:lnTo>
                  <a:pt x="3790729" y="4975771"/>
                </a:lnTo>
                <a:lnTo>
                  <a:pt x="3866663" y="5051706"/>
                </a:lnTo>
                <a:lnTo>
                  <a:pt x="3820624" y="5097744"/>
                </a:lnTo>
                <a:lnTo>
                  <a:pt x="3744690" y="5021810"/>
                </a:lnTo>
                <a:lnTo>
                  <a:pt x="3668756" y="5097744"/>
                </a:lnTo>
                <a:lnTo>
                  <a:pt x="3622717" y="5051706"/>
                </a:lnTo>
                <a:lnTo>
                  <a:pt x="3698651" y="4975771"/>
                </a:lnTo>
                <a:lnTo>
                  <a:pt x="3622717" y="4899837"/>
                </a:lnTo>
                <a:close/>
                <a:moveTo>
                  <a:pt x="3067276" y="4853798"/>
                </a:moveTo>
                <a:lnTo>
                  <a:pt x="3143210" y="4929732"/>
                </a:lnTo>
                <a:lnTo>
                  <a:pt x="3219146" y="4853798"/>
                </a:lnTo>
                <a:lnTo>
                  <a:pt x="3265185" y="4899837"/>
                </a:lnTo>
                <a:lnTo>
                  <a:pt x="3189250" y="4975771"/>
                </a:lnTo>
                <a:lnTo>
                  <a:pt x="3265185" y="5051706"/>
                </a:lnTo>
                <a:lnTo>
                  <a:pt x="3218549" y="5097744"/>
                </a:lnTo>
                <a:lnTo>
                  <a:pt x="3142614" y="5021810"/>
                </a:lnTo>
                <a:lnTo>
                  <a:pt x="3067276" y="5097744"/>
                </a:lnTo>
                <a:lnTo>
                  <a:pt x="3021237" y="5051706"/>
                </a:lnTo>
                <a:lnTo>
                  <a:pt x="3097171" y="4975771"/>
                </a:lnTo>
                <a:lnTo>
                  <a:pt x="3021237" y="4899837"/>
                </a:lnTo>
                <a:close/>
                <a:moveTo>
                  <a:pt x="2464584" y="4853798"/>
                </a:moveTo>
                <a:lnTo>
                  <a:pt x="2540519" y="4929732"/>
                </a:lnTo>
                <a:lnTo>
                  <a:pt x="2616453" y="4853798"/>
                </a:lnTo>
                <a:lnTo>
                  <a:pt x="2662492" y="4899837"/>
                </a:lnTo>
                <a:lnTo>
                  <a:pt x="2586558" y="4975771"/>
                </a:lnTo>
                <a:lnTo>
                  <a:pt x="2662492" y="5051706"/>
                </a:lnTo>
                <a:lnTo>
                  <a:pt x="2616453" y="5097744"/>
                </a:lnTo>
                <a:lnTo>
                  <a:pt x="2540519" y="5021810"/>
                </a:lnTo>
                <a:lnTo>
                  <a:pt x="2464584" y="5097744"/>
                </a:lnTo>
                <a:lnTo>
                  <a:pt x="2418544" y="5051706"/>
                </a:lnTo>
                <a:lnTo>
                  <a:pt x="2494479" y="4975771"/>
                </a:lnTo>
                <a:lnTo>
                  <a:pt x="2418544" y="4899837"/>
                </a:lnTo>
                <a:close/>
                <a:moveTo>
                  <a:pt x="1861891" y="4853798"/>
                </a:moveTo>
                <a:lnTo>
                  <a:pt x="1937825" y="4929732"/>
                </a:lnTo>
                <a:lnTo>
                  <a:pt x="2013759" y="4853798"/>
                </a:lnTo>
                <a:lnTo>
                  <a:pt x="2059798" y="4899837"/>
                </a:lnTo>
                <a:lnTo>
                  <a:pt x="1983864" y="4975771"/>
                </a:lnTo>
                <a:lnTo>
                  <a:pt x="2059798" y="5051706"/>
                </a:lnTo>
                <a:lnTo>
                  <a:pt x="2013759" y="5097744"/>
                </a:lnTo>
                <a:lnTo>
                  <a:pt x="1937825" y="5021810"/>
                </a:lnTo>
                <a:lnTo>
                  <a:pt x="1861891" y="5097744"/>
                </a:lnTo>
                <a:lnTo>
                  <a:pt x="1815851" y="5051706"/>
                </a:lnTo>
                <a:lnTo>
                  <a:pt x="1891786" y="4975771"/>
                </a:lnTo>
                <a:lnTo>
                  <a:pt x="1815851" y="4899837"/>
                </a:lnTo>
                <a:close/>
                <a:moveTo>
                  <a:pt x="657106" y="4853798"/>
                </a:moveTo>
                <a:lnTo>
                  <a:pt x="733040" y="4929732"/>
                </a:lnTo>
                <a:lnTo>
                  <a:pt x="808974" y="4853798"/>
                </a:lnTo>
                <a:lnTo>
                  <a:pt x="855013" y="4899837"/>
                </a:lnTo>
                <a:lnTo>
                  <a:pt x="779079" y="4975771"/>
                </a:lnTo>
                <a:lnTo>
                  <a:pt x="855013" y="5051706"/>
                </a:lnTo>
                <a:lnTo>
                  <a:pt x="808974" y="5097744"/>
                </a:lnTo>
                <a:lnTo>
                  <a:pt x="733040" y="5021810"/>
                </a:lnTo>
                <a:lnTo>
                  <a:pt x="657106" y="5097744"/>
                </a:lnTo>
                <a:lnTo>
                  <a:pt x="611066" y="5051706"/>
                </a:lnTo>
                <a:lnTo>
                  <a:pt x="687000" y="4975771"/>
                </a:lnTo>
                <a:lnTo>
                  <a:pt x="611066" y="4899837"/>
                </a:lnTo>
                <a:close/>
                <a:moveTo>
                  <a:pt x="10348579" y="4405368"/>
                </a:moveTo>
                <a:lnTo>
                  <a:pt x="10395813" y="4405368"/>
                </a:lnTo>
                <a:lnTo>
                  <a:pt x="10395813" y="4512394"/>
                </a:lnTo>
                <a:lnTo>
                  <a:pt x="10502838" y="4512394"/>
                </a:lnTo>
                <a:lnTo>
                  <a:pt x="10502838" y="4559030"/>
                </a:lnTo>
                <a:lnTo>
                  <a:pt x="10395813" y="4559030"/>
                </a:lnTo>
                <a:lnTo>
                  <a:pt x="10395813" y="4666056"/>
                </a:lnTo>
                <a:lnTo>
                  <a:pt x="10348579" y="4666056"/>
                </a:lnTo>
                <a:lnTo>
                  <a:pt x="10348579" y="4559030"/>
                </a:lnTo>
                <a:lnTo>
                  <a:pt x="10241553" y="4559030"/>
                </a:lnTo>
                <a:lnTo>
                  <a:pt x="10241553" y="4512394"/>
                </a:lnTo>
                <a:lnTo>
                  <a:pt x="10348579" y="4512394"/>
                </a:lnTo>
                <a:close/>
                <a:moveTo>
                  <a:pt x="9746486" y="4405368"/>
                </a:moveTo>
                <a:lnTo>
                  <a:pt x="9793123" y="4405368"/>
                </a:lnTo>
                <a:lnTo>
                  <a:pt x="9793123" y="4512394"/>
                </a:lnTo>
                <a:lnTo>
                  <a:pt x="9900148" y="4512394"/>
                </a:lnTo>
                <a:lnTo>
                  <a:pt x="9900148" y="4559030"/>
                </a:lnTo>
                <a:lnTo>
                  <a:pt x="9793123" y="4559030"/>
                </a:lnTo>
                <a:lnTo>
                  <a:pt x="9793123" y="4666056"/>
                </a:lnTo>
                <a:lnTo>
                  <a:pt x="9746486" y="4666056"/>
                </a:lnTo>
                <a:lnTo>
                  <a:pt x="9746486" y="4559030"/>
                </a:lnTo>
                <a:lnTo>
                  <a:pt x="9639460" y="4559030"/>
                </a:lnTo>
                <a:lnTo>
                  <a:pt x="9639460" y="4512394"/>
                </a:lnTo>
                <a:lnTo>
                  <a:pt x="9746486" y="4512394"/>
                </a:lnTo>
                <a:close/>
                <a:moveTo>
                  <a:pt x="9143796" y="4405368"/>
                </a:moveTo>
                <a:lnTo>
                  <a:pt x="9191030" y="4405368"/>
                </a:lnTo>
                <a:lnTo>
                  <a:pt x="9191030" y="4512394"/>
                </a:lnTo>
                <a:lnTo>
                  <a:pt x="9298055" y="4512394"/>
                </a:lnTo>
                <a:lnTo>
                  <a:pt x="9298055" y="4559030"/>
                </a:lnTo>
                <a:lnTo>
                  <a:pt x="9191030" y="4559030"/>
                </a:lnTo>
                <a:lnTo>
                  <a:pt x="9191030" y="4666056"/>
                </a:lnTo>
                <a:lnTo>
                  <a:pt x="9143796" y="4666056"/>
                </a:lnTo>
                <a:lnTo>
                  <a:pt x="9143796" y="4559030"/>
                </a:lnTo>
                <a:lnTo>
                  <a:pt x="9036770" y="4559030"/>
                </a:lnTo>
                <a:lnTo>
                  <a:pt x="9036770" y="4512394"/>
                </a:lnTo>
                <a:lnTo>
                  <a:pt x="9143796" y="4512394"/>
                </a:lnTo>
                <a:close/>
                <a:moveTo>
                  <a:pt x="8541105" y="4405368"/>
                </a:moveTo>
                <a:lnTo>
                  <a:pt x="8588339" y="4405368"/>
                </a:lnTo>
                <a:lnTo>
                  <a:pt x="8588339" y="4512394"/>
                </a:lnTo>
                <a:lnTo>
                  <a:pt x="8695365" y="4512394"/>
                </a:lnTo>
                <a:lnTo>
                  <a:pt x="8695365" y="4559030"/>
                </a:lnTo>
                <a:lnTo>
                  <a:pt x="8588339" y="4559030"/>
                </a:lnTo>
                <a:lnTo>
                  <a:pt x="8588339" y="4666056"/>
                </a:lnTo>
                <a:lnTo>
                  <a:pt x="8541105" y="4666056"/>
                </a:lnTo>
                <a:lnTo>
                  <a:pt x="8541105" y="4559030"/>
                </a:lnTo>
                <a:lnTo>
                  <a:pt x="8434079" y="4559030"/>
                </a:lnTo>
                <a:lnTo>
                  <a:pt x="8434079" y="4512394"/>
                </a:lnTo>
                <a:lnTo>
                  <a:pt x="8541105" y="4512394"/>
                </a:lnTo>
                <a:close/>
                <a:moveTo>
                  <a:pt x="7939012" y="4405368"/>
                </a:moveTo>
                <a:lnTo>
                  <a:pt x="7985648" y="4405368"/>
                </a:lnTo>
                <a:lnTo>
                  <a:pt x="7985648" y="4512394"/>
                </a:lnTo>
                <a:lnTo>
                  <a:pt x="8092674" y="4512394"/>
                </a:lnTo>
                <a:lnTo>
                  <a:pt x="8092674" y="4559030"/>
                </a:lnTo>
                <a:lnTo>
                  <a:pt x="7985648" y="4559030"/>
                </a:lnTo>
                <a:lnTo>
                  <a:pt x="7985648" y="4666056"/>
                </a:lnTo>
                <a:lnTo>
                  <a:pt x="7939012" y="4666056"/>
                </a:lnTo>
                <a:lnTo>
                  <a:pt x="7939012" y="4559030"/>
                </a:lnTo>
                <a:lnTo>
                  <a:pt x="7831986" y="4559030"/>
                </a:lnTo>
                <a:lnTo>
                  <a:pt x="7831986" y="4512394"/>
                </a:lnTo>
                <a:lnTo>
                  <a:pt x="7939012" y="4512394"/>
                </a:lnTo>
                <a:close/>
                <a:moveTo>
                  <a:pt x="7336321" y="4405368"/>
                </a:moveTo>
                <a:lnTo>
                  <a:pt x="7383555" y="4405368"/>
                </a:lnTo>
                <a:lnTo>
                  <a:pt x="7383555" y="4512394"/>
                </a:lnTo>
                <a:lnTo>
                  <a:pt x="7490581" y="4512394"/>
                </a:lnTo>
                <a:lnTo>
                  <a:pt x="7490581" y="4559030"/>
                </a:lnTo>
                <a:lnTo>
                  <a:pt x="7383555" y="4559030"/>
                </a:lnTo>
                <a:lnTo>
                  <a:pt x="7383555" y="4666056"/>
                </a:lnTo>
                <a:lnTo>
                  <a:pt x="7336321" y="4666056"/>
                </a:lnTo>
                <a:lnTo>
                  <a:pt x="7336321" y="4559030"/>
                </a:lnTo>
                <a:lnTo>
                  <a:pt x="7229295" y="4559030"/>
                </a:lnTo>
                <a:lnTo>
                  <a:pt x="7229295" y="4512394"/>
                </a:lnTo>
                <a:lnTo>
                  <a:pt x="7336321" y="4512394"/>
                </a:lnTo>
                <a:close/>
                <a:moveTo>
                  <a:pt x="6734228" y="4405368"/>
                </a:moveTo>
                <a:lnTo>
                  <a:pt x="6780864" y="4405368"/>
                </a:lnTo>
                <a:lnTo>
                  <a:pt x="6780864" y="4512394"/>
                </a:lnTo>
                <a:lnTo>
                  <a:pt x="6887890" y="4512394"/>
                </a:lnTo>
                <a:lnTo>
                  <a:pt x="6887890" y="4559030"/>
                </a:lnTo>
                <a:lnTo>
                  <a:pt x="6780864" y="4559030"/>
                </a:lnTo>
                <a:lnTo>
                  <a:pt x="6780864" y="4666056"/>
                </a:lnTo>
                <a:lnTo>
                  <a:pt x="6734228" y="4666056"/>
                </a:lnTo>
                <a:lnTo>
                  <a:pt x="6734228" y="4559030"/>
                </a:lnTo>
                <a:lnTo>
                  <a:pt x="6627202" y="4559030"/>
                </a:lnTo>
                <a:lnTo>
                  <a:pt x="6627202" y="4512394"/>
                </a:lnTo>
                <a:lnTo>
                  <a:pt x="6734228" y="4512394"/>
                </a:lnTo>
                <a:close/>
                <a:moveTo>
                  <a:pt x="6131537" y="4405368"/>
                </a:moveTo>
                <a:lnTo>
                  <a:pt x="6178771" y="4405368"/>
                </a:lnTo>
                <a:lnTo>
                  <a:pt x="6178771" y="4512394"/>
                </a:lnTo>
                <a:lnTo>
                  <a:pt x="6285797" y="4512394"/>
                </a:lnTo>
                <a:lnTo>
                  <a:pt x="6285797" y="4559030"/>
                </a:lnTo>
                <a:lnTo>
                  <a:pt x="6178771" y="4559030"/>
                </a:lnTo>
                <a:lnTo>
                  <a:pt x="6178771" y="4666056"/>
                </a:lnTo>
                <a:lnTo>
                  <a:pt x="6131537" y="4666056"/>
                </a:lnTo>
                <a:lnTo>
                  <a:pt x="6131537" y="4559030"/>
                </a:lnTo>
                <a:lnTo>
                  <a:pt x="6024511" y="4559030"/>
                </a:lnTo>
                <a:lnTo>
                  <a:pt x="6024511" y="4512394"/>
                </a:lnTo>
                <a:lnTo>
                  <a:pt x="6131537" y="4512394"/>
                </a:lnTo>
                <a:close/>
                <a:moveTo>
                  <a:pt x="5528846" y="4405368"/>
                </a:moveTo>
                <a:lnTo>
                  <a:pt x="5576080" y="4405368"/>
                </a:lnTo>
                <a:lnTo>
                  <a:pt x="5576080" y="4512394"/>
                </a:lnTo>
                <a:lnTo>
                  <a:pt x="5683106" y="4512394"/>
                </a:lnTo>
                <a:lnTo>
                  <a:pt x="5683106" y="4559030"/>
                </a:lnTo>
                <a:lnTo>
                  <a:pt x="5576080" y="4559030"/>
                </a:lnTo>
                <a:lnTo>
                  <a:pt x="5576080" y="4666056"/>
                </a:lnTo>
                <a:lnTo>
                  <a:pt x="5528846" y="4666056"/>
                </a:lnTo>
                <a:lnTo>
                  <a:pt x="5528846" y="4559030"/>
                </a:lnTo>
                <a:lnTo>
                  <a:pt x="5421820" y="4559030"/>
                </a:lnTo>
                <a:lnTo>
                  <a:pt x="5421820" y="4512394"/>
                </a:lnTo>
                <a:lnTo>
                  <a:pt x="5528846" y="4512394"/>
                </a:lnTo>
                <a:close/>
                <a:moveTo>
                  <a:pt x="4926753" y="4405368"/>
                </a:moveTo>
                <a:lnTo>
                  <a:pt x="4973389" y="4405368"/>
                </a:lnTo>
                <a:lnTo>
                  <a:pt x="4973389" y="4512394"/>
                </a:lnTo>
                <a:lnTo>
                  <a:pt x="5080415" y="4512394"/>
                </a:lnTo>
                <a:lnTo>
                  <a:pt x="5080415" y="4559030"/>
                </a:lnTo>
                <a:lnTo>
                  <a:pt x="4973389" y="4559030"/>
                </a:lnTo>
                <a:lnTo>
                  <a:pt x="4973389" y="4666056"/>
                </a:lnTo>
                <a:lnTo>
                  <a:pt x="4926753" y="4666056"/>
                </a:lnTo>
                <a:lnTo>
                  <a:pt x="4926753" y="4559030"/>
                </a:lnTo>
                <a:lnTo>
                  <a:pt x="4819727" y="4559030"/>
                </a:lnTo>
                <a:lnTo>
                  <a:pt x="4819727" y="4512394"/>
                </a:lnTo>
                <a:lnTo>
                  <a:pt x="4926753" y="4512394"/>
                </a:lnTo>
                <a:close/>
                <a:moveTo>
                  <a:pt x="4324063" y="4405368"/>
                </a:moveTo>
                <a:lnTo>
                  <a:pt x="4371297" y="4405368"/>
                </a:lnTo>
                <a:lnTo>
                  <a:pt x="4371297" y="4512394"/>
                </a:lnTo>
                <a:lnTo>
                  <a:pt x="4478323" y="4512394"/>
                </a:lnTo>
                <a:lnTo>
                  <a:pt x="4478323" y="4559030"/>
                </a:lnTo>
                <a:lnTo>
                  <a:pt x="4371297" y="4559030"/>
                </a:lnTo>
                <a:lnTo>
                  <a:pt x="4371297" y="4666056"/>
                </a:lnTo>
                <a:lnTo>
                  <a:pt x="4324063" y="4666056"/>
                </a:lnTo>
                <a:lnTo>
                  <a:pt x="4324063" y="4559030"/>
                </a:lnTo>
                <a:lnTo>
                  <a:pt x="4217037" y="4559030"/>
                </a:lnTo>
                <a:lnTo>
                  <a:pt x="4217037" y="4512394"/>
                </a:lnTo>
                <a:lnTo>
                  <a:pt x="4324063" y="4512394"/>
                </a:lnTo>
                <a:close/>
                <a:moveTo>
                  <a:pt x="3721970" y="4405368"/>
                </a:moveTo>
                <a:lnTo>
                  <a:pt x="3768606" y="4405368"/>
                </a:lnTo>
                <a:lnTo>
                  <a:pt x="3768606" y="4512394"/>
                </a:lnTo>
                <a:lnTo>
                  <a:pt x="3875632" y="4512394"/>
                </a:lnTo>
                <a:lnTo>
                  <a:pt x="3875632" y="4559030"/>
                </a:lnTo>
                <a:lnTo>
                  <a:pt x="3768606" y="4559030"/>
                </a:lnTo>
                <a:lnTo>
                  <a:pt x="3768606" y="4666056"/>
                </a:lnTo>
                <a:lnTo>
                  <a:pt x="3721970" y="4666056"/>
                </a:lnTo>
                <a:lnTo>
                  <a:pt x="3721970" y="4559030"/>
                </a:lnTo>
                <a:lnTo>
                  <a:pt x="3614944" y="4559030"/>
                </a:lnTo>
                <a:lnTo>
                  <a:pt x="3614944" y="4512394"/>
                </a:lnTo>
                <a:lnTo>
                  <a:pt x="3721970" y="4512394"/>
                </a:lnTo>
                <a:close/>
                <a:moveTo>
                  <a:pt x="3119302" y="4405368"/>
                </a:moveTo>
                <a:lnTo>
                  <a:pt x="3166536" y="4405368"/>
                </a:lnTo>
                <a:lnTo>
                  <a:pt x="3166536" y="4512394"/>
                </a:lnTo>
                <a:lnTo>
                  <a:pt x="3273562" y="4512394"/>
                </a:lnTo>
                <a:lnTo>
                  <a:pt x="3273562" y="4559030"/>
                </a:lnTo>
                <a:lnTo>
                  <a:pt x="3166536" y="4559030"/>
                </a:lnTo>
                <a:lnTo>
                  <a:pt x="3166536" y="4666056"/>
                </a:lnTo>
                <a:lnTo>
                  <a:pt x="3119302" y="4666056"/>
                </a:lnTo>
                <a:lnTo>
                  <a:pt x="3119302" y="4559030"/>
                </a:lnTo>
                <a:lnTo>
                  <a:pt x="3012275" y="4559030"/>
                </a:lnTo>
                <a:lnTo>
                  <a:pt x="3012275" y="4512394"/>
                </a:lnTo>
                <a:lnTo>
                  <a:pt x="3119302" y="4512394"/>
                </a:lnTo>
                <a:close/>
                <a:moveTo>
                  <a:pt x="2516606" y="4405368"/>
                </a:moveTo>
                <a:lnTo>
                  <a:pt x="2563842" y="4405368"/>
                </a:lnTo>
                <a:lnTo>
                  <a:pt x="2563842" y="4512394"/>
                </a:lnTo>
                <a:lnTo>
                  <a:pt x="2670868" y="4512394"/>
                </a:lnTo>
                <a:lnTo>
                  <a:pt x="2670868" y="4559030"/>
                </a:lnTo>
                <a:lnTo>
                  <a:pt x="2563842" y="4559030"/>
                </a:lnTo>
                <a:lnTo>
                  <a:pt x="2563842" y="4666056"/>
                </a:lnTo>
                <a:lnTo>
                  <a:pt x="2516606" y="4666056"/>
                </a:lnTo>
                <a:lnTo>
                  <a:pt x="2516606" y="4559030"/>
                </a:lnTo>
                <a:lnTo>
                  <a:pt x="2409580" y="4559030"/>
                </a:lnTo>
                <a:lnTo>
                  <a:pt x="2409580" y="4512394"/>
                </a:lnTo>
                <a:lnTo>
                  <a:pt x="2516606" y="4512394"/>
                </a:lnTo>
                <a:close/>
                <a:moveTo>
                  <a:pt x="1914511" y="4405368"/>
                </a:moveTo>
                <a:lnTo>
                  <a:pt x="1961147" y="4405368"/>
                </a:lnTo>
                <a:lnTo>
                  <a:pt x="1961147" y="4512394"/>
                </a:lnTo>
                <a:lnTo>
                  <a:pt x="2068174" y="4512394"/>
                </a:lnTo>
                <a:lnTo>
                  <a:pt x="2068174" y="4559030"/>
                </a:lnTo>
                <a:lnTo>
                  <a:pt x="1961147" y="4559030"/>
                </a:lnTo>
                <a:lnTo>
                  <a:pt x="1961147" y="4666056"/>
                </a:lnTo>
                <a:lnTo>
                  <a:pt x="1914511" y="4666056"/>
                </a:lnTo>
                <a:lnTo>
                  <a:pt x="1914511" y="4559030"/>
                </a:lnTo>
                <a:lnTo>
                  <a:pt x="1807484" y="4559030"/>
                </a:lnTo>
                <a:lnTo>
                  <a:pt x="1807484" y="4512394"/>
                </a:lnTo>
                <a:lnTo>
                  <a:pt x="1914511" y="4512394"/>
                </a:lnTo>
                <a:close/>
                <a:moveTo>
                  <a:pt x="1311816" y="4405368"/>
                </a:moveTo>
                <a:lnTo>
                  <a:pt x="1359051" y="4405368"/>
                </a:lnTo>
                <a:lnTo>
                  <a:pt x="1359051" y="4512394"/>
                </a:lnTo>
                <a:lnTo>
                  <a:pt x="1466078" y="4512394"/>
                </a:lnTo>
                <a:lnTo>
                  <a:pt x="1466078" y="4559030"/>
                </a:lnTo>
                <a:lnTo>
                  <a:pt x="1359051" y="4559030"/>
                </a:lnTo>
                <a:lnTo>
                  <a:pt x="1359051" y="4666056"/>
                </a:lnTo>
                <a:lnTo>
                  <a:pt x="1311816" y="4666056"/>
                </a:lnTo>
                <a:lnTo>
                  <a:pt x="1311816" y="4559030"/>
                </a:lnTo>
                <a:lnTo>
                  <a:pt x="1204793" y="4559030"/>
                </a:lnTo>
                <a:lnTo>
                  <a:pt x="1204793" y="4512394"/>
                </a:lnTo>
                <a:lnTo>
                  <a:pt x="1311816" y="4512394"/>
                </a:lnTo>
                <a:close/>
                <a:moveTo>
                  <a:pt x="709726" y="4405368"/>
                </a:moveTo>
                <a:lnTo>
                  <a:pt x="756362" y="4405368"/>
                </a:lnTo>
                <a:lnTo>
                  <a:pt x="756362" y="4512394"/>
                </a:lnTo>
                <a:lnTo>
                  <a:pt x="863388" y="4512394"/>
                </a:lnTo>
                <a:lnTo>
                  <a:pt x="863388" y="4559030"/>
                </a:lnTo>
                <a:lnTo>
                  <a:pt x="756362" y="4559030"/>
                </a:lnTo>
                <a:lnTo>
                  <a:pt x="756362" y="4666056"/>
                </a:lnTo>
                <a:lnTo>
                  <a:pt x="709726" y="4666056"/>
                </a:lnTo>
                <a:lnTo>
                  <a:pt x="709726" y="4559030"/>
                </a:lnTo>
                <a:lnTo>
                  <a:pt x="602701" y="4559030"/>
                </a:lnTo>
                <a:lnTo>
                  <a:pt x="602701" y="4512394"/>
                </a:lnTo>
                <a:lnTo>
                  <a:pt x="709726" y="4512394"/>
                </a:lnTo>
                <a:close/>
                <a:moveTo>
                  <a:pt x="107035" y="4405368"/>
                </a:moveTo>
                <a:lnTo>
                  <a:pt x="154271" y="4405368"/>
                </a:lnTo>
                <a:lnTo>
                  <a:pt x="154271" y="4512394"/>
                </a:lnTo>
                <a:lnTo>
                  <a:pt x="261297" y="4512394"/>
                </a:lnTo>
                <a:lnTo>
                  <a:pt x="261297" y="4559030"/>
                </a:lnTo>
                <a:lnTo>
                  <a:pt x="154271" y="4559030"/>
                </a:lnTo>
                <a:lnTo>
                  <a:pt x="154271" y="4666056"/>
                </a:lnTo>
                <a:lnTo>
                  <a:pt x="107035" y="4666056"/>
                </a:lnTo>
                <a:lnTo>
                  <a:pt x="107035" y="4559030"/>
                </a:lnTo>
                <a:lnTo>
                  <a:pt x="11" y="4559030"/>
                </a:lnTo>
                <a:lnTo>
                  <a:pt x="11" y="4512394"/>
                </a:lnTo>
                <a:lnTo>
                  <a:pt x="107035" y="4512394"/>
                </a:lnTo>
                <a:close/>
                <a:moveTo>
                  <a:pt x="10295963" y="3998791"/>
                </a:moveTo>
                <a:lnTo>
                  <a:pt x="10275634" y="4019120"/>
                </a:lnTo>
                <a:lnTo>
                  <a:pt x="10351568" y="4095054"/>
                </a:lnTo>
                <a:lnTo>
                  <a:pt x="10275634" y="4170988"/>
                </a:lnTo>
                <a:lnTo>
                  <a:pt x="10295963" y="4191317"/>
                </a:lnTo>
                <a:lnTo>
                  <a:pt x="10371897" y="4115383"/>
                </a:lnTo>
                <a:lnTo>
                  <a:pt x="10447831" y="4191317"/>
                </a:lnTo>
                <a:lnTo>
                  <a:pt x="10468160" y="4170988"/>
                </a:lnTo>
                <a:lnTo>
                  <a:pt x="10392226" y="4095054"/>
                </a:lnTo>
                <a:lnTo>
                  <a:pt x="10468160" y="4019120"/>
                </a:lnTo>
                <a:lnTo>
                  <a:pt x="10447831" y="3998791"/>
                </a:lnTo>
                <a:lnTo>
                  <a:pt x="10371897" y="4074725"/>
                </a:lnTo>
                <a:close/>
                <a:moveTo>
                  <a:pt x="9693870" y="3998791"/>
                </a:moveTo>
                <a:lnTo>
                  <a:pt x="9673541" y="4019120"/>
                </a:lnTo>
                <a:lnTo>
                  <a:pt x="9749475" y="4095054"/>
                </a:lnTo>
                <a:lnTo>
                  <a:pt x="9673541" y="4170988"/>
                </a:lnTo>
                <a:lnTo>
                  <a:pt x="9693870" y="4191317"/>
                </a:lnTo>
                <a:lnTo>
                  <a:pt x="9769804" y="4115383"/>
                </a:lnTo>
                <a:lnTo>
                  <a:pt x="9845738" y="4191317"/>
                </a:lnTo>
                <a:lnTo>
                  <a:pt x="9866067" y="4170988"/>
                </a:lnTo>
                <a:lnTo>
                  <a:pt x="9790133" y="4095054"/>
                </a:lnTo>
                <a:lnTo>
                  <a:pt x="9866067" y="4019120"/>
                </a:lnTo>
                <a:lnTo>
                  <a:pt x="9845738" y="3998791"/>
                </a:lnTo>
                <a:lnTo>
                  <a:pt x="9769804" y="4074725"/>
                </a:lnTo>
                <a:close/>
                <a:moveTo>
                  <a:pt x="9091179" y="3998791"/>
                </a:moveTo>
                <a:lnTo>
                  <a:pt x="9070850" y="4019120"/>
                </a:lnTo>
                <a:lnTo>
                  <a:pt x="9146785" y="4095054"/>
                </a:lnTo>
                <a:lnTo>
                  <a:pt x="9070850" y="4170988"/>
                </a:lnTo>
                <a:lnTo>
                  <a:pt x="9091179" y="4191317"/>
                </a:lnTo>
                <a:lnTo>
                  <a:pt x="9167113" y="4115383"/>
                </a:lnTo>
                <a:lnTo>
                  <a:pt x="9243048" y="4191317"/>
                </a:lnTo>
                <a:lnTo>
                  <a:pt x="9263377" y="4170988"/>
                </a:lnTo>
                <a:lnTo>
                  <a:pt x="9187442" y="4095054"/>
                </a:lnTo>
                <a:lnTo>
                  <a:pt x="9263377" y="4019120"/>
                </a:lnTo>
                <a:lnTo>
                  <a:pt x="9243048" y="3998791"/>
                </a:lnTo>
                <a:lnTo>
                  <a:pt x="9167113" y="4074725"/>
                </a:lnTo>
                <a:close/>
                <a:moveTo>
                  <a:pt x="8489086" y="3998791"/>
                </a:moveTo>
                <a:lnTo>
                  <a:pt x="8468757" y="4019120"/>
                </a:lnTo>
                <a:lnTo>
                  <a:pt x="8544691" y="4095054"/>
                </a:lnTo>
                <a:lnTo>
                  <a:pt x="8468757" y="4170988"/>
                </a:lnTo>
                <a:lnTo>
                  <a:pt x="8489086" y="4191317"/>
                </a:lnTo>
                <a:lnTo>
                  <a:pt x="8565020" y="4115383"/>
                </a:lnTo>
                <a:lnTo>
                  <a:pt x="8640954" y="4191317"/>
                </a:lnTo>
                <a:lnTo>
                  <a:pt x="8661283" y="4170988"/>
                </a:lnTo>
                <a:lnTo>
                  <a:pt x="8585349" y="4095054"/>
                </a:lnTo>
                <a:lnTo>
                  <a:pt x="8661283" y="4019120"/>
                </a:lnTo>
                <a:lnTo>
                  <a:pt x="8640954" y="3998791"/>
                </a:lnTo>
                <a:lnTo>
                  <a:pt x="8565020" y="4074725"/>
                </a:lnTo>
                <a:close/>
                <a:moveTo>
                  <a:pt x="7886396" y="3998791"/>
                </a:moveTo>
                <a:lnTo>
                  <a:pt x="7866067" y="4019120"/>
                </a:lnTo>
                <a:lnTo>
                  <a:pt x="7942001" y="4095054"/>
                </a:lnTo>
                <a:lnTo>
                  <a:pt x="7866067" y="4170988"/>
                </a:lnTo>
                <a:lnTo>
                  <a:pt x="7886396" y="4191317"/>
                </a:lnTo>
                <a:lnTo>
                  <a:pt x="7962330" y="4115383"/>
                </a:lnTo>
                <a:lnTo>
                  <a:pt x="8038264" y="4191317"/>
                </a:lnTo>
                <a:lnTo>
                  <a:pt x="8058593" y="4170988"/>
                </a:lnTo>
                <a:lnTo>
                  <a:pt x="7982659" y="4095054"/>
                </a:lnTo>
                <a:lnTo>
                  <a:pt x="8058593" y="4019120"/>
                </a:lnTo>
                <a:lnTo>
                  <a:pt x="8038264" y="3998791"/>
                </a:lnTo>
                <a:lnTo>
                  <a:pt x="7962330" y="4074725"/>
                </a:lnTo>
                <a:close/>
                <a:moveTo>
                  <a:pt x="7283705" y="3998791"/>
                </a:moveTo>
                <a:lnTo>
                  <a:pt x="7263376" y="4019120"/>
                </a:lnTo>
                <a:lnTo>
                  <a:pt x="7339310" y="4095054"/>
                </a:lnTo>
                <a:lnTo>
                  <a:pt x="7263376" y="4170988"/>
                </a:lnTo>
                <a:lnTo>
                  <a:pt x="7283705" y="4191317"/>
                </a:lnTo>
                <a:lnTo>
                  <a:pt x="7359639" y="4115383"/>
                </a:lnTo>
                <a:lnTo>
                  <a:pt x="7435573" y="4191317"/>
                </a:lnTo>
                <a:lnTo>
                  <a:pt x="7455902" y="4170988"/>
                </a:lnTo>
                <a:lnTo>
                  <a:pt x="7379968" y="4095054"/>
                </a:lnTo>
                <a:lnTo>
                  <a:pt x="7455902" y="4019120"/>
                </a:lnTo>
                <a:lnTo>
                  <a:pt x="7435573" y="3998791"/>
                </a:lnTo>
                <a:lnTo>
                  <a:pt x="7359639" y="4074725"/>
                </a:lnTo>
                <a:close/>
                <a:moveTo>
                  <a:pt x="6681612" y="3998791"/>
                </a:moveTo>
                <a:lnTo>
                  <a:pt x="6661283" y="4019120"/>
                </a:lnTo>
                <a:lnTo>
                  <a:pt x="6737217" y="4095054"/>
                </a:lnTo>
                <a:lnTo>
                  <a:pt x="6661283" y="4170988"/>
                </a:lnTo>
                <a:lnTo>
                  <a:pt x="6681612" y="4191317"/>
                </a:lnTo>
                <a:lnTo>
                  <a:pt x="6757546" y="4115383"/>
                </a:lnTo>
                <a:lnTo>
                  <a:pt x="6833480" y="4191317"/>
                </a:lnTo>
                <a:lnTo>
                  <a:pt x="6853809" y="4170988"/>
                </a:lnTo>
                <a:lnTo>
                  <a:pt x="6777875" y="4095054"/>
                </a:lnTo>
                <a:lnTo>
                  <a:pt x="6853809" y="4019120"/>
                </a:lnTo>
                <a:lnTo>
                  <a:pt x="6833480" y="3998791"/>
                </a:lnTo>
                <a:lnTo>
                  <a:pt x="6757546" y="4074725"/>
                </a:lnTo>
                <a:close/>
                <a:moveTo>
                  <a:pt x="6078921" y="3998791"/>
                </a:moveTo>
                <a:lnTo>
                  <a:pt x="6058592" y="4019120"/>
                </a:lnTo>
                <a:lnTo>
                  <a:pt x="6134526" y="4095054"/>
                </a:lnTo>
                <a:lnTo>
                  <a:pt x="6058592" y="4170988"/>
                </a:lnTo>
                <a:lnTo>
                  <a:pt x="6078921" y="4191317"/>
                </a:lnTo>
                <a:lnTo>
                  <a:pt x="6154855" y="4115383"/>
                </a:lnTo>
                <a:lnTo>
                  <a:pt x="6230789" y="4191317"/>
                </a:lnTo>
                <a:lnTo>
                  <a:pt x="6251118" y="4170988"/>
                </a:lnTo>
                <a:lnTo>
                  <a:pt x="6175184" y="4095054"/>
                </a:lnTo>
                <a:lnTo>
                  <a:pt x="6251118" y="4019120"/>
                </a:lnTo>
                <a:lnTo>
                  <a:pt x="6230789" y="3998791"/>
                </a:lnTo>
                <a:lnTo>
                  <a:pt x="6154855" y="4074725"/>
                </a:lnTo>
                <a:close/>
                <a:moveTo>
                  <a:pt x="5476828" y="3998791"/>
                </a:moveTo>
                <a:lnTo>
                  <a:pt x="5456499" y="4019120"/>
                </a:lnTo>
                <a:lnTo>
                  <a:pt x="5532433" y="4095054"/>
                </a:lnTo>
                <a:lnTo>
                  <a:pt x="5456499" y="4170988"/>
                </a:lnTo>
                <a:lnTo>
                  <a:pt x="5476828" y="4191317"/>
                </a:lnTo>
                <a:lnTo>
                  <a:pt x="5552762" y="4115383"/>
                </a:lnTo>
                <a:lnTo>
                  <a:pt x="5628697" y="4191317"/>
                </a:lnTo>
                <a:lnTo>
                  <a:pt x="5649025" y="4170988"/>
                </a:lnTo>
                <a:lnTo>
                  <a:pt x="5573091" y="4095054"/>
                </a:lnTo>
                <a:lnTo>
                  <a:pt x="5649025" y="4019120"/>
                </a:lnTo>
                <a:lnTo>
                  <a:pt x="5628697" y="3998791"/>
                </a:lnTo>
                <a:lnTo>
                  <a:pt x="5552762" y="4074725"/>
                </a:lnTo>
                <a:close/>
                <a:moveTo>
                  <a:pt x="4874137" y="3998791"/>
                </a:moveTo>
                <a:lnTo>
                  <a:pt x="4853808" y="4019120"/>
                </a:lnTo>
                <a:lnTo>
                  <a:pt x="4929742" y="4095054"/>
                </a:lnTo>
                <a:lnTo>
                  <a:pt x="4853808" y="4170988"/>
                </a:lnTo>
                <a:lnTo>
                  <a:pt x="4874137" y="4191317"/>
                </a:lnTo>
                <a:lnTo>
                  <a:pt x="4950071" y="4115383"/>
                </a:lnTo>
                <a:lnTo>
                  <a:pt x="5026005" y="4191317"/>
                </a:lnTo>
                <a:lnTo>
                  <a:pt x="5046334" y="4170988"/>
                </a:lnTo>
                <a:lnTo>
                  <a:pt x="4970400" y="4095054"/>
                </a:lnTo>
                <a:lnTo>
                  <a:pt x="5046334" y="4019120"/>
                </a:lnTo>
                <a:lnTo>
                  <a:pt x="5026005" y="3998791"/>
                </a:lnTo>
                <a:lnTo>
                  <a:pt x="4950071" y="4074725"/>
                </a:lnTo>
                <a:close/>
                <a:moveTo>
                  <a:pt x="4271446" y="3998791"/>
                </a:moveTo>
                <a:lnTo>
                  <a:pt x="4251117" y="4019120"/>
                </a:lnTo>
                <a:lnTo>
                  <a:pt x="4327052" y="4095054"/>
                </a:lnTo>
                <a:lnTo>
                  <a:pt x="4251117" y="4170988"/>
                </a:lnTo>
                <a:lnTo>
                  <a:pt x="4271446" y="4191317"/>
                </a:lnTo>
                <a:lnTo>
                  <a:pt x="4347380" y="4115383"/>
                </a:lnTo>
                <a:lnTo>
                  <a:pt x="4423315" y="4191317"/>
                </a:lnTo>
                <a:lnTo>
                  <a:pt x="4443644" y="4170988"/>
                </a:lnTo>
                <a:lnTo>
                  <a:pt x="4367709" y="4095054"/>
                </a:lnTo>
                <a:lnTo>
                  <a:pt x="4443644" y="4019120"/>
                </a:lnTo>
                <a:lnTo>
                  <a:pt x="4423315" y="3998791"/>
                </a:lnTo>
                <a:lnTo>
                  <a:pt x="4347380" y="4074725"/>
                </a:lnTo>
                <a:close/>
                <a:moveTo>
                  <a:pt x="3668756" y="3998791"/>
                </a:moveTo>
                <a:lnTo>
                  <a:pt x="3648427" y="4019120"/>
                </a:lnTo>
                <a:lnTo>
                  <a:pt x="3724361" y="4095054"/>
                </a:lnTo>
                <a:lnTo>
                  <a:pt x="3649025" y="4170988"/>
                </a:lnTo>
                <a:lnTo>
                  <a:pt x="3669354" y="4191317"/>
                </a:lnTo>
                <a:lnTo>
                  <a:pt x="3745288" y="4115383"/>
                </a:lnTo>
                <a:lnTo>
                  <a:pt x="3820624" y="4191317"/>
                </a:lnTo>
                <a:lnTo>
                  <a:pt x="3840953" y="4170988"/>
                </a:lnTo>
                <a:lnTo>
                  <a:pt x="3765019" y="4095054"/>
                </a:lnTo>
                <a:lnTo>
                  <a:pt x="3840953" y="4019120"/>
                </a:lnTo>
                <a:lnTo>
                  <a:pt x="3820624" y="3998791"/>
                </a:lnTo>
                <a:lnTo>
                  <a:pt x="3744690" y="4074725"/>
                </a:lnTo>
                <a:close/>
                <a:moveTo>
                  <a:pt x="3067284" y="3998791"/>
                </a:moveTo>
                <a:lnTo>
                  <a:pt x="3046955" y="4019120"/>
                </a:lnTo>
                <a:lnTo>
                  <a:pt x="3122889" y="4095054"/>
                </a:lnTo>
                <a:lnTo>
                  <a:pt x="3046955" y="4170988"/>
                </a:lnTo>
                <a:lnTo>
                  <a:pt x="3067284" y="4191317"/>
                </a:lnTo>
                <a:lnTo>
                  <a:pt x="3142621" y="4115383"/>
                </a:lnTo>
                <a:lnTo>
                  <a:pt x="3218557" y="4191317"/>
                </a:lnTo>
                <a:lnTo>
                  <a:pt x="3238886" y="4170988"/>
                </a:lnTo>
                <a:lnTo>
                  <a:pt x="3162950" y="4095054"/>
                </a:lnTo>
                <a:lnTo>
                  <a:pt x="3238886" y="4019120"/>
                </a:lnTo>
                <a:lnTo>
                  <a:pt x="3218557" y="3998791"/>
                </a:lnTo>
                <a:lnTo>
                  <a:pt x="3142621" y="4074725"/>
                </a:lnTo>
                <a:close/>
                <a:moveTo>
                  <a:pt x="2464590" y="3998791"/>
                </a:moveTo>
                <a:lnTo>
                  <a:pt x="2444261" y="4019120"/>
                </a:lnTo>
                <a:lnTo>
                  <a:pt x="2520196" y="4095054"/>
                </a:lnTo>
                <a:lnTo>
                  <a:pt x="2444261" y="4170988"/>
                </a:lnTo>
                <a:lnTo>
                  <a:pt x="2464590" y="4191317"/>
                </a:lnTo>
                <a:lnTo>
                  <a:pt x="2540525" y="4115383"/>
                </a:lnTo>
                <a:lnTo>
                  <a:pt x="2616460" y="4191317"/>
                </a:lnTo>
                <a:lnTo>
                  <a:pt x="2636789" y="4170988"/>
                </a:lnTo>
                <a:lnTo>
                  <a:pt x="2560854" y="4095054"/>
                </a:lnTo>
                <a:lnTo>
                  <a:pt x="2636789" y="4019120"/>
                </a:lnTo>
                <a:lnTo>
                  <a:pt x="2616460" y="3998791"/>
                </a:lnTo>
                <a:lnTo>
                  <a:pt x="2540525" y="4074725"/>
                </a:lnTo>
                <a:close/>
                <a:moveTo>
                  <a:pt x="1861896" y="3998791"/>
                </a:moveTo>
                <a:lnTo>
                  <a:pt x="1841566" y="4019120"/>
                </a:lnTo>
                <a:lnTo>
                  <a:pt x="1917501" y="4095054"/>
                </a:lnTo>
                <a:lnTo>
                  <a:pt x="1841566" y="4170988"/>
                </a:lnTo>
                <a:lnTo>
                  <a:pt x="1861896" y="4191317"/>
                </a:lnTo>
                <a:lnTo>
                  <a:pt x="1937830" y="4115383"/>
                </a:lnTo>
                <a:lnTo>
                  <a:pt x="2013765" y="4191317"/>
                </a:lnTo>
                <a:lnTo>
                  <a:pt x="2034094" y="4170988"/>
                </a:lnTo>
                <a:lnTo>
                  <a:pt x="1958159" y="4095054"/>
                </a:lnTo>
                <a:lnTo>
                  <a:pt x="2034094" y="4019120"/>
                </a:lnTo>
                <a:lnTo>
                  <a:pt x="2013765" y="3998791"/>
                </a:lnTo>
                <a:lnTo>
                  <a:pt x="1937830" y="4074725"/>
                </a:lnTo>
                <a:close/>
                <a:moveTo>
                  <a:pt x="657111" y="3998791"/>
                </a:moveTo>
                <a:lnTo>
                  <a:pt x="636782" y="4019120"/>
                </a:lnTo>
                <a:lnTo>
                  <a:pt x="712716" y="4095054"/>
                </a:lnTo>
                <a:lnTo>
                  <a:pt x="636782" y="4170988"/>
                </a:lnTo>
                <a:lnTo>
                  <a:pt x="657111" y="4191317"/>
                </a:lnTo>
                <a:lnTo>
                  <a:pt x="733045" y="4115383"/>
                </a:lnTo>
                <a:lnTo>
                  <a:pt x="808979" y="4191317"/>
                </a:lnTo>
                <a:lnTo>
                  <a:pt x="829308" y="4170988"/>
                </a:lnTo>
                <a:lnTo>
                  <a:pt x="753374" y="4095054"/>
                </a:lnTo>
                <a:lnTo>
                  <a:pt x="829308" y="4019120"/>
                </a:lnTo>
                <a:lnTo>
                  <a:pt x="808979" y="3998791"/>
                </a:lnTo>
                <a:lnTo>
                  <a:pt x="733045" y="4074725"/>
                </a:lnTo>
                <a:close/>
                <a:moveTo>
                  <a:pt x="1259202" y="3998790"/>
                </a:moveTo>
                <a:lnTo>
                  <a:pt x="1238874" y="4019119"/>
                </a:lnTo>
                <a:lnTo>
                  <a:pt x="1314806" y="4095054"/>
                </a:lnTo>
                <a:lnTo>
                  <a:pt x="1238874" y="4170988"/>
                </a:lnTo>
                <a:lnTo>
                  <a:pt x="1259202" y="4191317"/>
                </a:lnTo>
                <a:lnTo>
                  <a:pt x="1335734" y="4115382"/>
                </a:lnTo>
                <a:lnTo>
                  <a:pt x="1411071" y="4191317"/>
                </a:lnTo>
                <a:lnTo>
                  <a:pt x="1431399" y="4170988"/>
                </a:lnTo>
                <a:lnTo>
                  <a:pt x="1355465" y="4095054"/>
                </a:lnTo>
                <a:lnTo>
                  <a:pt x="1431399" y="4019119"/>
                </a:lnTo>
                <a:lnTo>
                  <a:pt x="1411071" y="3998790"/>
                </a:lnTo>
                <a:lnTo>
                  <a:pt x="1335135" y="4074725"/>
                </a:lnTo>
                <a:close/>
                <a:moveTo>
                  <a:pt x="55018" y="3998790"/>
                </a:moveTo>
                <a:lnTo>
                  <a:pt x="34689" y="4019119"/>
                </a:lnTo>
                <a:lnTo>
                  <a:pt x="110623" y="4095054"/>
                </a:lnTo>
                <a:lnTo>
                  <a:pt x="34091" y="4170988"/>
                </a:lnTo>
                <a:lnTo>
                  <a:pt x="54420" y="4191317"/>
                </a:lnTo>
                <a:lnTo>
                  <a:pt x="130354" y="4115382"/>
                </a:lnTo>
                <a:lnTo>
                  <a:pt x="206289" y="4191317"/>
                </a:lnTo>
                <a:lnTo>
                  <a:pt x="226617" y="4170988"/>
                </a:lnTo>
                <a:lnTo>
                  <a:pt x="150683" y="4095054"/>
                </a:lnTo>
                <a:lnTo>
                  <a:pt x="226617" y="4019119"/>
                </a:lnTo>
                <a:lnTo>
                  <a:pt x="206289" y="3998790"/>
                </a:lnTo>
                <a:lnTo>
                  <a:pt x="130354" y="4074725"/>
                </a:lnTo>
                <a:close/>
                <a:moveTo>
                  <a:pt x="1259800" y="3973678"/>
                </a:moveTo>
                <a:lnTo>
                  <a:pt x="1335734" y="4049612"/>
                </a:lnTo>
                <a:lnTo>
                  <a:pt x="1411668" y="3973678"/>
                </a:lnTo>
                <a:lnTo>
                  <a:pt x="1457707" y="4019717"/>
                </a:lnTo>
                <a:lnTo>
                  <a:pt x="1381175" y="4095054"/>
                </a:lnTo>
                <a:lnTo>
                  <a:pt x="1457109" y="4170988"/>
                </a:lnTo>
                <a:lnTo>
                  <a:pt x="1411071" y="4217026"/>
                </a:lnTo>
                <a:lnTo>
                  <a:pt x="1335135" y="4141092"/>
                </a:lnTo>
                <a:lnTo>
                  <a:pt x="1259800" y="4216429"/>
                </a:lnTo>
                <a:lnTo>
                  <a:pt x="1213762" y="4170390"/>
                </a:lnTo>
                <a:lnTo>
                  <a:pt x="1289695" y="4094455"/>
                </a:lnTo>
                <a:lnTo>
                  <a:pt x="1213762" y="4019717"/>
                </a:lnTo>
                <a:close/>
                <a:moveTo>
                  <a:pt x="55018" y="3973678"/>
                </a:moveTo>
                <a:lnTo>
                  <a:pt x="130952" y="4049612"/>
                </a:lnTo>
                <a:lnTo>
                  <a:pt x="206886" y="3973678"/>
                </a:lnTo>
                <a:lnTo>
                  <a:pt x="252925" y="4019717"/>
                </a:lnTo>
                <a:lnTo>
                  <a:pt x="176991" y="4095651"/>
                </a:lnTo>
                <a:lnTo>
                  <a:pt x="252925" y="4171586"/>
                </a:lnTo>
                <a:lnTo>
                  <a:pt x="206886" y="4217625"/>
                </a:lnTo>
                <a:lnTo>
                  <a:pt x="130952" y="4141690"/>
                </a:lnTo>
                <a:lnTo>
                  <a:pt x="55018" y="4216429"/>
                </a:lnTo>
                <a:lnTo>
                  <a:pt x="8979" y="4170390"/>
                </a:lnTo>
                <a:lnTo>
                  <a:pt x="84913" y="4094455"/>
                </a:lnTo>
                <a:lnTo>
                  <a:pt x="8979" y="4019717"/>
                </a:lnTo>
                <a:close/>
                <a:moveTo>
                  <a:pt x="10295963" y="3972483"/>
                </a:moveTo>
                <a:lnTo>
                  <a:pt x="10371897" y="4048417"/>
                </a:lnTo>
                <a:lnTo>
                  <a:pt x="10447831" y="3972483"/>
                </a:lnTo>
                <a:lnTo>
                  <a:pt x="10493870" y="4018522"/>
                </a:lnTo>
                <a:lnTo>
                  <a:pt x="10417936" y="4094456"/>
                </a:lnTo>
                <a:lnTo>
                  <a:pt x="10493870" y="4170390"/>
                </a:lnTo>
                <a:lnTo>
                  <a:pt x="10447831" y="4216429"/>
                </a:lnTo>
                <a:lnTo>
                  <a:pt x="10371897" y="4140495"/>
                </a:lnTo>
                <a:lnTo>
                  <a:pt x="10295963" y="4216429"/>
                </a:lnTo>
                <a:lnTo>
                  <a:pt x="10249924" y="4170390"/>
                </a:lnTo>
                <a:lnTo>
                  <a:pt x="10325858" y="4094456"/>
                </a:lnTo>
                <a:lnTo>
                  <a:pt x="10249924" y="4018522"/>
                </a:lnTo>
                <a:close/>
                <a:moveTo>
                  <a:pt x="9693272" y="3972483"/>
                </a:moveTo>
                <a:lnTo>
                  <a:pt x="9769206" y="4048417"/>
                </a:lnTo>
                <a:lnTo>
                  <a:pt x="9845140" y="3972483"/>
                </a:lnTo>
                <a:lnTo>
                  <a:pt x="9891180" y="4018522"/>
                </a:lnTo>
                <a:lnTo>
                  <a:pt x="9815245" y="4094456"/>
                </a:lnTo>
                <a:lnTo>
                  <a:pt x="9891180" y="4170390"/>
                </a:lnTo>
                <a:lnTo>
                  <a:pt x="9845140" y="4216429"/>
                </a:lnTo>
                <a:lnTo>
                  <a:pt x="9769206" y="4140495"/>
                </a:lnTo>
                <a:lnTo>
                  <a:pt x="9693272" y="4216429"/>
                </a:lnTo>
                <a:lnTo>
                  <a:pt x="9647233" y="4170390"/>
                </a:lnTo>
                <a:lnTo>
                  <a:pt x="9723167" y="4094456"/>
                </a:lnTo>
                <a:lnTo>
                  <a:pt x="9647233" y="4018522"/>
                </a:lnTo>
                <a:close/>
                <a:moveTo>
                  <a:pt x="9091777" y="3972483"/>
                </a:moveTo>
                <a:lnTo>
                  <a:pt x="9167711" y="4048417"/>
                </a:lnTo>
                <a:lnTo>
                  <a:pt x="9243645" y="3972483"/>
                </a:lnTo>
                <a:lnTo>
                  <a:pt x="9289684" y="4018522"/>
                </a:lnTo>
                <a:lnTo>
                  <a:pt x="9213750" y="4094456"/>
                </a:lnTo>
                <a:lnTo>
                  <a:pt x="9289684" y="4170390"/>
                </a:lnTo>
                <a:lnTo>
                  <a:pt x="9243645" y="4216429"/>
                </a:lnTo>
                <a:lnTo>
                  <a:pt x="9167711" y="4140495"/>
                </a:lnTo>
                <a:lnTo>
                  <a:pt x="9091777" y="4216429"/>
                </a:lnTo>
                <a:lnTo>
                  <a:pt x="9045738" y="4170390"/>
                </a:lnTo>
                <a:lnTo>
                  <a:pt x="9121672" y="4094456"/>
                </a:lnTo>
                <a:lnTo>
                  <a:pt x="9045738" y="4018522"/>
                </a:lnTo>
                <a:close/>
                <a:moveTo>
                  <a:pt x="8488488" y="3972483"/>
                </a:moveTo>
                <a:lnTo>
                  <a:pt x="8564422" y="4048417"/>
                </a:lnTo>
                <a:lnTo>
                  <a:pt x="8640356" y="3972483"/>
                </a:lnTo>
                <a:lnTo>
                  <a:pt x="8686396" y="4018522"/>
                </a:lnTo>
                <a:lnTo>
                  <a:pt x="8610461" y="4094456"/>
                </a:lnTo>
                <a:lnTo>
                  <a:pt x="8686396" y="4170390"/>
                </a:lnTo>
                <a:lnTo>
                  <a:pt x="8640356" y="4216429"/>
                </a:lnTo>
                <a:lnTo>
                  <a:pt x="8564422" y="4140495"/>
                </a:lnTo>
                <a:lnTo>
                  <a:pt x="8488488" y="4216429"/>
                </a:lnTo>
                <a:lnTo>
                  <a:pt x="8442449" y="4170390"/>
                </a:lnTo>
                <a:lnTo>
                  <a:pt x="8518383" y="4094456"/>
                </a:lnTo>
                <a:lnTo>
                  <a:pt x="8442449" y="4018522"/>
                </a:lnTo>
                <a:close/>
                <a:moveTo>
                  <a:pt x="7886396" y="3972483"/>
                </a:moveTo>
                <a:lnTo>
                  <a:pt x="7962330" y="4048417"/>
                </a:lnTo>
                <a:lnTo>
                  <a:pt x="8038264" y="3972483"/>
                </a:lnTo>
                <a:lnTo>
                  <a:pt x="8084303" y="4018522"/>
                </a:lnTo>
                <a:lnTo>
                  <a:pt x="8008369" y="4094456"/>
                </a:lnTo>
                <a:lnTo>
                  <a:pt x="8084303" y="4170390"/>
                </a:lnTo>
                <a:lnTo>
                  <a:pt x="8038264" y="4216429"/>
                </a:lnTo>
                <a:lnTo>
                  <a:pt x="7962330" y="4140495"/>
                </a:lnTo>
                <a:lnTo>
                  <a:pt x="7886396" y="4216429"/>
                </a:lnTo>
                <a:lnTo>
                  <a:pt x="7840357" y="4170390"/>
                </a:lnTo>
                <a:lnTo>
                  <a:pt x="7916291" y="4094456"/>
                </a:lnTo>
                <a:lnTo>
                  <a:pt x="7840357" y="4018522"/>
                </a:lnTo>
                <a:close/>
                <a:moveTo>
                  <a:pt x="7283705" y="3972483"/>
                </a:moveTo>
                <a:lnTo>
                  <a:pt x="7359639" y="4048417"/>
                </a:lnTo>
                <a:lnTo>
                  <a:pt x="7435573" y="3972483"/>
                </a:lnTo>
                <a:lnTo>
                  <a:pt x="7481613" y="4018522"/>
                </a:lnTo>
                <a:lnTo>
                  <a:pt x="7405678" y="4094456"/>
                </a:lnTo>
                <a:lnTo>
                  <a:pt x="7481613" y="4170390"/>
                </a:lnTo>
                <a:lnTo>
                  <a:pt x="7435573" y="4216429"/>
                </a:lnTo>
                <a:lnTo>
                  <a:pt x="7359639" y="4140495"/>
                </a:lnTo>
                <a:lnTo>
                  <a:pt x="7283705" y="4216429"/>
                </a:lnTo>
                <a:lnTo>
                  <a:pt x="7237666" y="4170390"/>
                </a:lnTo>
                <a:lnTo>
                  <a:pt x="7313600" y="4094456"/>
                </a:lnTo>
                <a:lnTo>
                  <a:pt x="7237666" y="4018522"/>
                </a:lnTo>
                <a:close/>
                <a:moveTo>
                  <a:pt x="6681612" y="3972483"/>
                </a:moveTo>
                <a:lnTo>
                  <a:pt x="6757546" y="4048417"/>
                </a:lnTo>
                <a:lnTo>
                  <a:pt x="6833480" y="3972483"/>
                </a:lnTo>
                <a:lnTo>
                  <a:pt x="6879519" y="4018522"/>
                </a:lnTo>
                <a:lnTo>
                  <a:pt x="6803585" y="4094456"/>
                </a:lnTo>
                <a:lnTo>
                  <a:pt x="6879519" y="4170390"/>
                </a:lnTo>
                <a:lnTo>
                  <a:pt x="6833480" y="4216429"/>
                </a:lnTo>
                <a:lnTo>
                  <a:pt x="6757546" y="4140495"/>
                </a:lnTo>
                <a:lnTo>
                  <a:pt x="6681612" y="4216429"/>
                </a:lnTo>
                <a:lnTo>
                  <a:pt x="6635573" y="4170390"/>
                </a:lnTo>
                <a:lnTo>
                  <a:pt x="6711507" y="4094456"/>
                </a:lnTo>
                <a:lnTo>
                  <a:pt x="6635573" y="4018522"/>
                </a:lnTo>
                <a:close/>
                <a:moveTo>
                  <a:pt x="6078921" y="3972483"/>
                </a:moveTo>
                <a:lnTo>
                  <a:pt x="6154855" y="4048417"/>
                </a:lnTo>
                <a:lnTo>
                  <a:pt x="6230789" y="3972483"/>
                </a:lnTo>
                <a:lnTo>
                  <a:pt x="6276829" y="4018522"/>
                </a:lnTo>
                <a:lnTo>
                  <a:pt x="6200894" y="4094456"/>
                </a:lnTo>
                <a:lnTo>
                  <a:pt x="6276829" y="4170390"/>
                </a:lnTo>
                <a:lnTo>
                  <a:pt x="6230789" y="4216429"/>
                </a:lnTo>
                <a:lnTo>
                  <a:pt x="6154855" y="4140495"/>
                </a:lnTo>
                <a:lnTo>
                  <a:pt x="6078921" y="4216429"/>
                </a:lnTo>
                <a:lnTo>
                  <a:pt x="6032882" y="4170390"/>
                </a:lnTo>
                <a:lnTo>
                  <a:pt x="6108816" y="4094456"/>
                </a:lnTo>
                <a:lnTo>
                  <a:pt x="6032882" y="4018522"/>
                </a:lnTo>
                <a:close/>
                <a:moveTo>
                  <a:pt x="5476828" y="3972483"/>
                </a:moveTo>
                <a:lnTo>
                  <a:pt x="5552762" y="4048417"/>
                </a:lnTo>
                <a:lnTo>
                  <a:pt x="5628697" y="3972483"/>
                </a:lnTo>
                <a:lnTo>
                  <a:pt x="5674735" y="4018522"/>
                </a:lnTo>
                <a:lnTo>
                  <a:pt x="5598801" y="4094456"/>
                </a:lnTo>
                <a:lnTo>
                  <a:pt x="5674735" y="4170390"/>
                </a:lnTo>
                <a:lnTo>
                  <a:pt x="5628099" y="4216429"/>
                </a:lnTo>
                <a:lnTo>
                  <a:pt x="5552164" y="4140495"/>
                </a:lnTo>
                <a:lnTo>
                  <a:pt x="5476828" y="4216429"/>
                </a:lnTo>
                <a:lnTo>
                  <a:pt x="5430789" y="4170390"/>
                </a:lnTo>
                <a:lnTo>
                  <a:pt x="5506723" y="4094456"/>
                </a:lnTo>
                <a:lnTo>
                  <a:pt x="5430789" y="4018522"/>
                </a:lnTo>
                <a:close/>
                <a:moveTo>
                  <a:pt x="4874137" y="3972483"/>
                </a:moveTo>
                <a:lnTo>
                  <a:pt x="4950071" y="4048417"/>
                </a:lnTo>
                <a:lnTo>
                  <a:pt x="5026005" y="3972483"/>
                </a:lnTo>
                <a:lnTo>
                  <a:pt x="5072044" y="4018522"/>
                </a:lnTo>
                <a:lnTo>
                  <a:pt x="4996110" y="4094456"/>
                </a:lnTo>
                <a:lnTo>
                  <a:pt x="5072044" y="4170390"/>
                </a:lnTo>
                <a:lnTo>
                  <a:pt x="5026005" y="4216429"/>
                </a:lnTo>
                <a:lnTo>
                  <a:pt x="4950071" y="4140495"/>
                </a:lnTo>
                <a:lnTo>
                  <a:pt x="4874137" y="4216429"/>
                </a:lnTo>
                <a:lnTo>
                  <a:pt x="4828098" y="4170390"/>
                </a:lnTo>
                <a:lnTo>
                  <a:pt x="4904032" y="4094456"/>
                </a:lnTo>
                <a:lnTo>
                  <a:pt x="4828098" y="4018522"/>
                </a:lnTo>
                <a:close/>
                <a:moveTo>
                  <a:pt x="4272044" y="3972483"/>
                </a:moveTo>
                <a:lnTo>
                  <a:pt x="4347978" y="4048417"/>
                </a:lnTo>
                <a:lnTo>
                  <a:pt x="4423913" y="3972483"/>
                </a:lnTo>
                <a:lnTo>
                  <a:pt x="4469951" y="4018522"/>
                </a:lnTo>
                <a:lnTo>
                  <a:pt x="4394017" y="4094456"/>
                </a:lnTo>
                <a:lnTo>
                  <a:pt x="4469951" y="4170390"/>
                </a:lnTo>
                <a:lnTo>
                  <a:pt x="4423913" y="4216429"/>
                </a:lnTo>
                <a:lnTo>
                  <a:pt x="4347978" y="4140495"/>
                </a:lnTo>
                <a:lnTo>
                  <a:pt x="4272044" y="4216429"/>
                </a:lnTo>
                <a:lnTo>
                  <a:pt x="4226005" y="4170390"/>
                </a:lnTo>
                <a:lnTo>
                  <a:pt x="4301939" y="4094456"/>
                </a:lnTo>
                <a:lnTo>
                  <a:pt x="4226005" y="4018522"/>
                </a:lnTo>
                <a:close/>
                <a:moveTo>
                  <a:pt x="3668756" y="3972483"/>
                </a:moveTo>
                <a:lnTo>
                  <a:pt x="3744690" y="4048417"/>
                </a:lnTo>
                <a:lnTo>
                  <a:pt x="3820624" y="3972483"/>
                </a:lnTo>
                <a:lnTo>
                  <a:pt x="3866663" y="4018522"/>
                </a:lnTo>
                <a:lnTo>
                  <a:pt x="3790729" y="4094456"/>
                </a:lnTo>
                <a:lnTo>
                  <a:pt x="3866663" y="4170390"/>
                </a:lnTo>
                <a:lnTo>
                  <a:pt x="3820624" y="4216429"/>
                </a:lnTo>
                <a:lnTo>
                  <a:pt x="3744690" y="4140495"/>
                </a:lnTo>
                <a:lnTo>
                  <a:pt x="3668756" y="4216429"/>
                </a:lnTo>
                <a:lnTo>
                  <a:pt x="3622717" y="4170390"/>
                </a:lnTo>
                <a:lnTo>
                  <a:pt x="3698651" y="4094456"/>
                </a:lnTo>
                <a:lnTo>
                  <a:pt x="3622717" y="4018522"/>
                </a:lnTo>
                <a:close/>
                <a:moveTo>
                  <a:pt x="3067284" y="3972483"/>
                </a:moveTo>
                <a:lnTo>
                  <a:pt x="3143218" y="4048417"/>
                </a:lnTo>
                <a:lnTo>
                  <a:pt x="3219155" y="3972483"/>
                </a:lnTo>
                <a:lnTo>
                  <a:pt x="3265193" y="4018522"/>
                </a:lnTo>
                <a:lnTo>
                  <a:pt x="3189258" y="4094456"/>
                </a:lnTo>
                <a:lnTo>
                  <a:pt x="3265193" y="4170390"/>
                </a:lnTo>
                <a:lnTo>
                  <a:pt x="3218557" y="4216429"/>
                </a:lnTo>
                <a:lnTo>
                  <a:pt x="3142621" y="4140495"/>
                </a:lnTo>
                <a:lnTo>
                  <a:pt x="3067284" y="4216429"/>
                </a:lnTo>
                <a:lnTo>
                  <a:pt x="3021245" y="4170390"/>
                </a:lnTo>
                <a:lnTo>
                  <a:pt x="3097179" y="4094456"/>
                </a:lnTo>
                <a:lnTo>
                  <a:pt x="3021245" y="4018522"/>
                </a:lnTo>
                <a:close/>
                <a:moveTo>
                  <a:pt x="2464590" y="3972483"/>
                </a:moveTo>
                <a:lnTo>
                  <a:pt x="2540525" y="4048417"/>
                </a:lnTo>
                <a:lnTo>
                  <a:pt x="2616460" y="3972483"/>
                </a:lnTo>
                <a:lnTo>
                  <a:pt x="2662499" y="4018522"/>
                </a:lnTo>
                <a:lnTo>
                  <a:pt x="2586565" y="4094456"/>
                </a:lnTo>
                <a:lnTo>
                  <a:pt x="2662499" y="4170390"/>
                </a:lnTo>
                <a:lnTo>
                  <a:pt x="2616460" y="4216429"/>
                </a:lnTo>
                <a:lnTo>
                  <a:pt x="2540525" y="4140495"/>
                </a:lnTo>
                <a:lnTo>
                  <a:pt x="2464590" y="4216429"/>
                </a:lnTo>
                <a:lnTo>
                  <a:pt x="2418551" y="4170390"/>
                </a:lnTo>
                <a:lnTo>
                  <a:pt x="2494485" y="4094456"/>
                </a:lnTo>
                <a:lnTo>
                  <a:pt x="2418551" y="4018522"/>
                </a:lnTo>
                <a:close/>
                <a:moveTo>
                  <a:pt x="1861896" y="3972483"/>
                </a:moveTo>
                <a:lnTo>
                  <a:pt x="1937830" y="4048417"/>
                </a:lnTo>
                <a:lnTo>
                  <a:pt x="2013765" y="3972483"/>
                </a:lnTo>
                <a:lnTo>
                  <a:pt x="2059804" y="4018522"/>
                </a:lnTo>
                <a:lnTo>
                  <a:pt x="1983870" y="4094456"/>
                </a:lnTo>
                <a:lnTo>
                  <a:pt x="2059804" y="4170390"/>
                </a:lnTo>
                <a:lnTo>
                  <a:pt x="2013765" y="4216429"/>
                </a:lnTo>
                <a:lnTo>
                  <a:pt x="1937830" y="4140495"/>
                </a:lnTo>
                <a:lnTo>
                  <a:pt x="1861896" y="4216429"/>
                </a:lnTo>
                <a:lnTo>
                  <a:pt x="1815856" y="4170390"/>
                </a:lnTo>
                <a:lnTo>
                  <a:pt x="1891792" y="4094456"/>
                </a:lnTo>
                <a:lnTo>
                  <a:pt x="1815856" y="4018522"/>
                </a:lnTo>
                <a:close/>
                <a:moveTo>
                  <a:pt x="657111" y="3972483"/>
                </a:moveTo>
                <a:lnTo>
                  <a:pt x="733045" y="4048417"/>
                </a:lnTo>
                <a:lnTo>
                  <a:pt x="808979" y="3972483"/>
                </a:lnTo>
                <a:lnTo>
                  <a:pt x="855018" y="4018522"/>
                </a:lnTo>
                <a:lnTo>
                  <a:pt x="779084" y="4094456"/>
                </a:lnTo>
                <a:lnTo>
                  <a:pt x="855018" y="4170390"/>
                </a:lnTo>
                <a:lnTo>
                  <a:pt x="808979" y="4216429"/>
                </a:lnTo>
                <a:lnTo>
                  <a:pt x="733045" y="4140495"/>
                </a:lnTo>
                <a:lnTo>
                  <a:pt x="657111" y="4216429"/>
                </a:lnTo>
                <a:lnTo>
                  <a:pt x="611072" y="4170390"/>
                </a:lnTo>
                <a:lnTo>
                  <a:pt x="687006" y="4094456"/>
                </a:lnTo>
                <a:lnTo>
                  <a:pt x="611072" y="4018522"/>
                </a:lnTo>
                <a:close/>
                <a:moveTo>
                  <a:pt x="10348579" y="3524052"/>
                </a:moveTo>
                <a:lnTo>
                  <a:pt x="10395813" y="3524052"/>
                </a:lnTo>
                <a:lnTo>
                  <a:pt x="10395813" y="3631077"/>
                </a:lnTo>
                <a:lnTo>
                  <a:pt x="10502838" y="3631077"/>
                </a:lnTo>
                <a:lnTo>
                  <a:pt x="10502838" y="3678312"/>
                </a:lnTo>
                <a:lnTo>
                  <a:pt x="10395813" y="3678312"/>
                </a:lnTo>
                <a:lnTo>
                  <a:pt x="10395813" y="3785337"/>
                </a:lnTo>
                <a:lnTo>
                  <a:pt x="10348579" y="3785337"/>
                </a:lnTo>
                <a:lnTo>
                  <a:pt x="10348579" y="3678312"/>
                </a:lnTo>
                <a:lnTo>
                  <a:pt x="10241553" y="3678312"/>
                </a:lnTo>
                <a:lnTo>
                  <a:pt x="10241553" y="3631077"/>
                </a:lnTo>
                <a:lnTo>
                  <a:pt x="10348579" y="3631077"/>
                </a:lnTo>
                <a:close/>
                <a:moveTo>
                  <a:pt x="9746486" y="3524052"/>
                </a:moveTo>
                <a:lnTo>
                  <a:pt x="9793123" y="3524052"/>
                </a:lnTo>
                <a:lnTo>
                  <a:pt x="9793123" y="3631077"/>
                </a:lnTo>
                <a:lnTo>
                  <a:pt x="9900148" y="3631077"/>
                </a:lnTo>
                <a:lnTo>
                  <a:pt x="9900148" y="3678312"/>
                </a:lnTo>
                <a:lnTo>
                  <a:pt x="9793123" y="3678312"/>
                </a:lnTo>
                <a:lnTo>
                  <a:pt x="9793123" y="3785337"/>
                </a:lnTo>
                <a:lnTo>
                  <a:pt x="9746486" y="3785337"/>
                </a:lnTo>
                <a:lnTo>
                  <a:pt x="9746486" y="3678312"/>
                </a:lnTo>
                <a:lnTo>
                  <a:pt x="9639460" y="3678312"/>
                </a:lnTo>
                <a:lnTo>
                  <a:pt x="9639460" y="3631077"/>
                </a:lnTo>
                <a:lnTo>
                  <a:pt x="9746486" y="3631077"/>
                </a:lnTo>
                <a:close/>
                <a:moveTo>
                  <a:pt x="9143796" y="3524052"/>
                </a:moveTo>
                <a:lnTo>
                  <a:pt x="9191030" y="3524052"/>
                </a:lnTo>
                <a:lnTo>
                  <a:pt x="9191030" y="3631077"/>
                </a:lnTo>
                <a:lnTo>
                  <a:pt x="9298055" y="3631077"/>
                </a:lnTo>
                <a:lnTo>
                  <a:pt x="9298055" y="3678312"/>
                </a:lnTo>
                <a:lnTo>
                  <a:pt x="9191030" y="3678312"/>
                </a:lnTo>
                <a:lnTo>
                  <a:pt x="9191030" y="3785337"/>
                </a:lnTo>
                <a:lnTo>
                  <a:pt x="9143796" y="3785337"/>
                </a:lnTo>
                <a:lnTo>
                  <a:pt x="9143796" y="3678312"/>
                </a:lnTo>
                <a:lnTo>
                  <a:pt x="9036770" y="3678312"/>
                </a:lnTo>
                <a:lnTo>
                  <a:pt x="9036770" y="3631077"/>
                </a:lnTo>
                <a:lnTo>
                  <a:pt x="9143796" y="3631077"/>
                </a:lnTo>
                <a:close/>
                <a:moveTo>
                  <a:pt x="8541105" y="3524052"/>
                </a:moveTo>
                <a:lnTo>
                  <a:pt x="8588339" y="3524052"/>
                </a:lnTo>
                <a:lnTo>
                  <a:pt x="8588339" y="3631077"/>
                </a:lnTo>
                <a:lnTo>
                  <a:pt x="8695365" y="3631077"/>
                </a:lnTo>
                <a:lnTo>
                  <a:pt x="8695365" y="3678312"/>
                </a:lnTo>
                <a:lnTo>
                  <a:pt x="8588339" y="3678312"/>
                </a:lnTo>
                <a:lnTo>
                  <a:pt x="8588339" y="3785337"/>
                </a:lnTo>
                <a:lnTo>
                  <a:pt x="8541105" y="3785337"/>
                </a:lnTo>
                <a:lnTo>
                  <a:pt x="8541105" y="3678312"/>
                </a:lnTo>
                <a:lnTo>
                  <a:pt x="8434079" y="3678312"/>
                </a:lnTo>
                <a:lnTo>
                  <a:pt x="8434079" y="3631077"/>
                </a:lnTo>
                <a:lnTo>
                  <a:pt x="8541105" y="3631077"/>
                </a:lnTo>
                <a:close/>
                <a:moveTo>
                  <a:pt x="7939012" y="3524052"/>
                </a:moveTo>
                <a:lnTo>
                  <a:pt x="7985648" y="3524052"/>
                </a:lnTo>
                <a:lnTo>
                  <a:pt x="7985648" y="3631077"/>
                </a:lnTo>
                <a:lnTo>
                  <a:pt x="8092674" y="3631077"/>
                </a:lnTo>
                <a:lnTo>
                  <a:pt x="8092674" y="3678312"/>
                </a:lnTo>
                <a:lnTo>
                  <a:pt x="7985648" y="3678312"/>
                </a:lnTo>
                <a:lnTo>
                  <a:pt x="7985648" y="3785337"/>
                </a:lnTo>
                <a:lnTo>
                  <a:pt x="7939012" y="3785337"/>
                </a:lnTo>
                <a:lnTo>
                  <a:pt x="7939012" y="3678312"/>
                </a:lnTo>
                <a:lnTo>
                  <a:pt x="7831986" y="3678312"/>
                </a:lnTo>
                <a:lnTo>
                  <a:pt x="7831986" y="3631077"/>
                </a:lnTo>
                <a:lnTo>
                  <a:pt x="7939012" y="3631077"/>
                </a:lnTo>
                <a:close/>
                <a:moveTo>
                  <a:pt x="7336321" y="3524052"/>
                </a:moveTo>
                <a:lnTo>
                  <a:pt x="7383555" y="3524052"/>
                </a:lnTo>
                <a:lnTo>
                  <a:pt x="7383555" y="3631077"/>
                </a:lnTo>
                <a:lnTo>
                  <a:pt x="7490581" y="3631077"/>
                </a:lnTo>
                <a:lnTo>
                  <a:pt x="7490581" y="3678312"/>
                </a:lnTo>
                <a:lnTo>
                  <a:pt x="7383555" y="3678312"/>
                </a:lnTo>
                <a:lnTo>
                  <a:pt x="7383555" y="3785337"/>
                </a:lnTo>
                <a:lnTo>
                  <a:pt x="7336321" y="3785337"/>
                </a:lnTo>
                <a:lnTo>
                  <a:pt x="7336321" y="3678312"/>
                </a:lnTo>
                <a:lnTo>
                  <a:pt x="7229295" y="3678312"/>
                </a:lnTo>
                <a:lnTo>
                  <a:pt x="7229295" y="3631077"/>
                </a:lnTo>
                <a:lnTo>
                  <a:pt x="7336321" y="3631077"/>
                </a:lnTo>
                <a:close/>
                <a:moveTo>
                  <a:pt x="6734228" y="3524052"/>
                </a:moveTo>
                <a:lnTo>
                  <a:pt x="6780864" y="3524052"/>
                </a:lnTo>
                <a:lnTo>
                  <a:pt x="6780864" y="3631077"/>
                </a:lnTo>
                <a:lnTo>
                  <a:pt x="6887890" y="3631077"/>
                </a:lnTo>
                <a:lnTo>
                  <a:pt x="6887890" y="3678312"/>
                </a:lnTo>
                <a:lnTo>
                  <a:pt x="6780864" y="3678312"/>
                </a:lnTo>
                <a:lnTo>
                  <a:pt x="6780864" y="3785337"/>
                </a:lnTo>
                <a:lnTo>
                  <a:pt x="6734228" y="3785337"/>
                </a:lnTo>
                <a:lnTo>
                  <a:pt x="6734228" y="3678312"/>
                </a:lnTo>
                <a:lnTo>
                  <a:pt x="6627202" y="3678312"/>
                </a:lnTo>
                <a:lnTo>
                  <a:pt x="6627202" y="3631077"/>
                </a:lnTo>
                <a:lnTo>
                  <a:pt x="6734228" y="3631077"/>
                </a:lnTo>
                <a:close/>
                <a:moveTo>
                  <a:pt x="6131537" y="3524052"/>
                </a:moveTo>
                <a:lnTo>
                  <a:pt x="6178771" y="3524052"/>
                </a:lnTo>
                <a:lnTo>
                  <a:pt x="6178771" y="3631077"/>
                </a:lnTo>
                <a:lnTo>
                  <a:pt x="6285797" y="3631077"/>
                </a:lnTo>
                <a:lnTo>
                  <a:pt x="6285797" y="3678312"/>
                </a:lnTo>
                <a:lnTo>
                  <a:pt x="6178771" y="3678312"/>
                </a:lnTo>
                <a:lnTo>
                  <a:pt x="6178771" y="3785337"/>
                </a:lnTo>
                <a:lnTo>
                  <a:pt x="6131537" y="3785337"/>
                </a:lnTo>
                <a:lnTo>
                  <a:pt x="6131537" y="3678312"/>
                </a:lnTo>
                <a:lnTo>
                  <a:pt x="6024511" y="3678312"/>
                </a:lnTo>
                <a:lnTo>
                  <a:pt x="6024511" y="3631077"/>
                </a:lnTo>
                <a:lnTo>
                  <a:pt x="6131537" y="3631077"/>
                </a:lnTo>
                <a:close/>
                <a:moveTo>
                  <a:pt x="5528846" y="3524052"/>
                </a:moveTo>
                <a:lnTo>
                  <a:pt x="5576080" y="3524052"/>
                </a:lnTo>
                <a:lnTo>
                  <a:pt x="5576080" y="3631077"/>
                </a:lnTo>
                <a:lnTo>
                  <a:pt x="5683106" y="3631077"/>
                </a:lnTo>
                <a:lnTo>
                  <a:pt x="5683106" y="3678312"/>
                </a:lnTo>
                <a:lnTo>
                  <a:pt x="5576080" y="3678312"/>
                </a:lnTo>
                <a:lnTo>
                  <a:pt x="5576080" y="3785337"/>
                </a:lnTo>
                <a:lnTo>
                  <a:pt x="5528846" y="3785337"/>
                </a:lnTo>
                <a:lnTo>
                  <a:pt x="5528846" y="3678312"/>
                </a:lnTo>
                <a:lnTo>
                  <a:pt x="5421820" y="3678312"/>
                </a:lnTo>
                <a:lnTo>
                  <a:pt x="5421820" y="3631077"/>
                </a:lnTo>
                <a:lnTo>
                  <a:pt x="5528846" y="3631077"/>
                </a:lnTo>
                <a:close/>
                <a:moveTo>
                  <a:pt x="4926753" y="3524052"/>
                </a:moveTo>
                <a:lnTo>
                  <a:pt x="4973389" y="3524052"/>
                </a:lnTo>
                <a:lnTo>
                  <a:pt x="4973389" y="3631077"/>
                </a:lnTo>
                <a:lnTo>
                  <a:pt x="5080415" y="3631077"/>
                </a:lnTo>
                <a:lnTo>
                  <a:pt x="5080415" y="3678312"/>
                </a:lnTo>
                <a:lnTo>
                  <a:pt x="4973389" y="3678312"/>
                </a:lnTo>
                <a:lnTo>
                  <a:pt x="4973389" y="3785337"/>
                </a:lnTo>
                <a:lnTo>
                  <a:pt x="4926753" y="3785337"/>
                </a:lnTo>
                <a:lnTo>
                  <a:pt x="4926753" y="3678312"/>
                </a:lnTo>
                <a:lnTo>
                  <a:pt x="4819727" y="3678312"/>
                </a:lnTo>
                <a:lnTo>
                  <a:pt x="4819727" y="3631077"/>
                </a:lnTo>
                <a:lnTo>
                  <a:pt x="4926753" y="3631077"/>
                </a:lnTo>
                <a:close/>
                <a:moveTo>
                  <a:pt x="4324063" y="3524052"/>
                </a:moveTo>
                <a:lnTo>
                  <a:pt x="4371297" y="3524052"/>
                </a:lnTo>
                <a:lnTo>
                  <a:pt x="4371297" y="3631077"/>
                </a:lnTo>
                <a:lnTo>
                  <a:pt x="4478323" y="3631077"/>
                </a:lnTo>
                <a:lnTo>
                  <a:pt x="4478323" y="3678312"/>
                </a:lnTo>
                <a:lnTo>
                  <a:pt x="4371297" y="3678312"/>
                </a:lnTo>
                <a:lnTo>
                  <a:pt x="4371297" y="3785337"/>
                </a:lnTo>
                <a:lnTo>
                  <a:pt x="4324063" y="3785337"/>
                </a:lnTo>
                <a:lnTo>
                  <a:pt x="4324063" y="3678312"/>
                </a:lnTo>
                <a:lnTo>
                  <a:pt x="4217037" y="3678312"/>
                </a:lnTo>
                <a:lnTo>
                  <a:pt x="4217037" y="3631077"/>
                </a:lnTo>
                <a:lnTo>
                  <a:pt x="4324063" y="3631077"/>
                </a:lnTo>
                <a:close/>
                <a:moveTo>
                  <a:pt x="3721970" y="3524052"/>
                </a:moveTo>
                <a:lnTo>
                  <a:pt x="3768606" y="3524052"/>
                </a:lnTo>
                <a:lnTo>
                  <a:pt x="3768606" y="3631077"/>
                </a:lnTo>
                <a:lnTo>
                  <a:pt x="3875632" y="3631077"/>
                </a:lnTo>
                <a:lnTo>
                  <a:pt x="3875632" y="3678312"/>
                </a:lnTo>
                <a:lnTo>
                  <a:pt x="3768606" y="3678312"/>
                </a:lnTo>
                <a:lnTo>
                  <a:pt x="3768606" y="3785337"/>
                </a:lnTo>
                <a:lnTo>
                  <a:pt x="3721970" y="3785337"/>
                </a:lnTo>
                <a:lnTo>
                  <a:pt x="3721970" y="3678312"/>
                </a:lnTo>
                <a:lnTo>
                  <a:pt x="3614944" y="3678312"/>
                </a:lnTo>
                <a:lnTo>
                  <a:pt x="3614944" y="3631077"/>
                </a:lnTo>
                <a:lnTo>
                  <a:pt x="3721970" y="3631077"/>
                </a:lnTo>
                <a:close/>
                <a:moveTo>
                  <a:pt x="3119310" y="3524052"/>
                </a:moveTo>
                <a:lnTo>
                  <a:pt x="3166544" y="3524052"/>
                </a:lnTo>
                <a:lnTo>
                  <a:pt x="3166544" y="3631077"/>
                </a:lnTo>
                <a:lnTo>
                  <a:pt x="3273570" y="3631077"/>
                </a:lnTo>
                <a:lnTo>
                  <a:pt x="3273570" y="3678312"/>
                </a:lnTo>
                <a:lnTo>
                  <a:pt x="3166544" y="3678312"/>
                </a:lnTo>
                <a:lnTo>
                  <a:pt x="3166544" y="3785337"/>
                </a:lnTo>
                <a:lnTo>
                  <a:pt x="3119310" y="3785337"/>
                </a:lnTo>
                <a:lnTo>
                  <a:pt x="3119310" y="3678312"/>
                </a:lnTo>
                <a:lnTo>
                  <a:pt x="3012282" y="3678312"/>
                </a:lnTo>
                <a:lnTo>
                  <a:pt x="3012282" y="3631077"/>
                </a:lnTo>
                <a:lnTo>
                  <a:pt x="3119310" y="3631077"/>
                </a:lnTo>
                <a:close/>
                <a:moveTo>
                  <a:pt x="2516613" y="3524052"/>
                </a:moveTo>
                <a:lnTo>
                  <a:pt x="2563849" y="3524052"/>
                </a:lnTo>
                <a:lnTo>
                  <a:pt x="2563849" y="3631077"/>
                </a:lnTo>
                <a:lnTo>
                  <a:pt x="2670875" y="3631077"/>
                </a:lnTo>
                <a:lnTo>
                  <a:pt x="2670875" y="3678312"/>
                </a:lnTo>
                <a:lnTo>
                  <a:pt x="2563849" y="3678312"/>
                </a:lnTo>
                <a:lnTo>
                  <a:pt x="2563849" y="3785337"/>
                </a:lnTo>
                <a:lnTo>
                  <a:pt x="2516613" y="3785337"/>
                </a:lnTo>
                <a:lnTo>
                  <a:pt x="2516613" y="3678312"/>
                </a:lnTo>
                <a:lnTo>
                  <a:pt x="2409586" y="3678312"/>
                </a:lnTo>
                <a:lnTo>
                  <a:pt x="2409586" y="3631077"/>
                </a:lnTo>
                <a:lnTo>
                  <a:pt x="2516613" y="3631077"/>
                </a:lnTo>
                <a:close/>
                <a:moveTo>
                  <a:pt x="1914517" y="3524052"/>
                </a:moveTo>
                <a:lnTo>
                  <a:pt x="1961153" y="3524052"/>
                </a:lnTo>
                <a:lnTo>
                  <a:pt x="1961153" y="3631077"/>
                </a:lnTo>
                <a:lnTo>
                  <a:pt x="2068179" y="3631077"/>
                </a:lnTo>
                <a:lnTo>
                  <a:pt x="2068179" y="3678312"/>
                </a:lnTo>
                <a:lnTo>
                  <a:pt x="1961153" y="3678312"/>
                </a:lnTo>
                <a:lnTo>
                  <a:pt x="1961153" y="3785337"/>
                </a:lnTo>
                <a:lnTo>
                  <a:pt x="1914517" y="3785337"/>
                </a:lnTo>
                <a:lnTo>
                  <a:pt x="1914517" y="3678312"/>
                </a:lnTo>
                <a:lnTo>
                  <a:pt x="1807489" y="3678312"/>
                </a:lnTo>
                <a:lnTo>
                  <a:pt x="1807489" y="3631077"/>
                </a:lnTo>
                <a:lnTo>
                  <a:pt x="1914517" y="3631077"/>
                </a:lnTo>
                <a:close/>
                <a:moveTo>
                  <a:pt x="1311820" y="3524052"/>
                </a:moveTo>
                <a:lnTo>
                  <a:pt x="1359055" y="3524052"/>
                </a:lnTo>
                <a:lnTo>
                  <a:pt x="1359055" y="3631077"/>
                </a:lnTo>
                <a:lnTo>
                  <a:pt x="1466082" y="3631077"/>
                </a:lnTo>
                <a:lnTo>
                  <a:pt x="1466082" y="3678312"/>
                </a:lnTo>
                <a:lnTo>
                  <a:pt x="1359055" y="3678312"/>
                </a:lnTo>
                <a:lnTo>
                  <a:pt x="1359055" y="3785337"/>
                </a:lnTo>
                <a:lnTo>
                  <a:pt x="1311820" y="3785337"/>
                </a:lnTo>
                <a:lnTo>
                  <a:pt x="1311820" y="3678312"/>
                </a:lnTo>
                <a:lnTo>
                  <a:pt x="1204798" y="3678312"/>
                </a:lnTo>
                <a:lnTo>
                  <a:pt x="1204798" y="3631077"/>
                </a:lnTo>
                <a:lnTo>
                  <a:pt x="1311820" y="3631077"/>
                </a:lnTo>
                <a:close/>
                <a:moveTo>
                  <a:pt x="709731" y="3524052"/>
                </a:moveTo>
                <a:lnTo>
                  <a:pt x="756367" y="3524052"/>
                </a:lnTo>
                <a:lnTo>
                  <a:pt x="756367" y="3631077"/>
                </a:lnTo>
                <a:lnTo>
                  <a:pt x="863393" y="3631077"/>
                </a:lnTo>
                <a:lnTo>
                  <a:pt x="863393" y="3678312"/>
                </a:lnTo>
                <a:lnTo>
                  <a:pt x="756367" y="3678312"/>
                </a:lnTo>
                <a:lnTo>
                  <a:pt x="756367" y="3785337"/>
                </a:lnTo>
                <a:lnTo>
                  <a:pt x="709731" y="3785337"/>
                </a:lnTo>
                <a:lnTo>
                  <a:pt x="709731" y="3678312"/>
                </a:lnTo>
                <a:lnTo>
                  <a:pt x="602706" y="3678312"/>
                </a:lnTo>
                <a:lnTo>
                  <a:pt x="602706" y="3631077"/>
                </a:lnTo>
                <a:lnTo>
                  <a:pt x="709731" y="3631077"/>
                </a:lnTo>
                <a:close/>
                <a:moveTo>
                  <a:pt x="107041" y="3524052"/>
                </a:moveTo>
                <a:lnTo>
                  <a:pt x="154276" y="3524052"/>
                </a:lnTo>
                <a:lnTo>
                  <a:pt x="154276" y="3631077"/>
                </a:lnTo>
                <a:lnTo>
                  <a:pt x="261302" y="3631077"/>
                </a:lnTo>
                <a:lnTo>
                  <a:pt x="261302" y="3678312"/>
                </a:lnTo>
                <a:lnTo>
                  <a:pt x="154276" y="3678312"/>
                </a:lnTo>
                <a:lnTo>
                  <a:pt x="154276" y="3785337"/>
                </a:lnTo>
                <a:lnTo>
                  <a:pt x="107041" y="3785337"/>
                </a:lnTo>
                <a:lnTo>
                  <a:pt x="107041" y="3678312"/>
                </a:lnTo>
                <a:lnTo>
                  <a:pt x="16" y="3678312"/>
                </a:lnTo>
                <a:lnTo>
                  <a:pt x="16" y="3631077"/>
                </a:lnTo>
                <a:lnTo>
                  <a:pt x="107041" y="3631077"/>
                </a:lnTo>
                <a:close/>
                <a:moveTo>
                  <a:pt x="1259804" y="3118076"/>
                </a:moveTo>
                <a:lnTo>
                  <a:pt x="1239476" y="3138404"/>
                </a:lnTo>
                <a:lnTo>
                  <a:pt x="1315409" y="3214338"/>
                </a:lnTo>
                <a:lnTo>
                  <a:pt x="1239476" y="3290272"/>
                </a:lnTo>
                <a:lnTo>
                  <a:pt x="1259804" y="3310600"/>
                </a:lnTo>
                <a:lnTo>
                  <a:pt x="1335738" y="3234667"/>
                </a:lnTo>
                <a:lnTo>
                  <a:pt x="1411673" y="3310600"/>
                </a:lnTo>
                <a:lnTo>
                  <a:pt x="1432001" y="3290272"/>
                </a:lnTo>
                <a:lnTo>
                  <a:pt x="1356067" y="3214338"/>
                </a:lnTo>
                <a:lnTo>
                  <a:pt x="1432001" y="3138404"/>
                </a:lnTo>
                <a:lnTo>
                  <a:pt x="1411673" y="3118076"/>
                </a:lnTo>
                <a:lnTo>
                  <a:pt x="1335738" y="3194009"/>
                </a:lnTo>
                <a:close/>
                <a:moveTo>
                  <a:pt x="55023" y="3118076"/>
                </a:moveTo>
                <a:lnTo>
                  <a:pt x="34694" y="3138404"/>
                </a:lnTo>
                <a:lnTo>
                  <a:pt x="110628" y="3214338"/>
                </a:lnTo>
                <a:lnTo>
                  <a:pt x="34096" y="3289674"/>
                </a:lnTo>
                <a:lnTo>
                  <a:pt x="54425" y="3310002"/>
                </a:lnTo>
                <a:lnTo>
                  <a:pt x="130359" y="3234667"/>
                </a:lnTo>
                <a:lnTo>
                  <a:pt x="206294" y="3310600"/>
                </a:lnTo>
                <a:lnTo>
                  <a:pt x="226622" y="3290272"/>
                </a:lnTo>
                <a:lnTo>
                  <a:pt x="150688" y="3214338"/>
                </a:lnTo>
                <a:lnTo>
                  <a:pt x="226622" y="3138404"/>
                </a:lnTo>
                <a:lnTo>
                  <a:pt x="206294" y="3118076"/>
                </a:lnTo>
                <a:lnTo>
                  <a:pt x="130359" y="3194009"/>
                </a:lnTo>
                <a:close/>
                <a:moveTo>
                  <a:pt x="10295963" y="3118074"/>
                </a:moveTo>
                <a:lnTo>
                  <a:pt x="10275634" y="3138404"/>
                </a:lnTo>
                <a:lnTo>
                  <a:pt x="10351568" y="3214337"/>
                </a:lnTo>
                <a:lnTo>
                  <a:pt x="10275634" y="3290270"/>
                </a:lnTo>
                <a:lnTo>
                  <a:pt x="10295963" y="3310598"/>
                </a:lnTo>
                <a:lnTo>
                  <a:pt x="10371897" y="3234665"/>
                </a:lnTo>
                <a:lnTo>
                  <a:pt x="10447831" y="3310598"/>
                </a:lnTo>
                <a:lnTo>
                  <a:pt x="10468160" y="3290270"/>
                </a:lnTo>
                <a:lnTo>
                  <a:pt x="10392226" y="3214337"/>
                </a:lnTo>
                <a:lnTo>
                  <a:pt x="10468160" y="3138404"/>
                </a:lnTo>
                <a:lnTo>
                  <a:pt x="10447831" y="3118074"/>
                </a:lnTo>
                <a:lnTo>
                  <a:pt x="10371897" y="3194008"/>
                </a:lnTo>
                <a:close/>
                <a:moveTo>
                  <a:pt x="9693870" y="3118074"/>
                </a:moveTo>
                <a:lnTo>
                  <a:pt x="9673541" y="3138404"/>
                </a:lnTo>
                <a:lnTo>
                  <a:pt x="9749475" y="3214337"/>
                </a:lnTo>
                <a:lnTo>
                  <a:pt x="9673541" y="3290270"/>
                </a:lnTo>
                <a:lnTo>
                  <a:pt x="9693870" y="3310598"/>
                </a:lnTo>
                <a:lnTo>
                  <a:pt x="9769804" y="3234665"/>
                </a:lnTo>
                <a:lnTo>
                  <a:pt x="9845738" y="3310598"/>
                </a:lnTo>
                <a:lnTo>
                  <a:pt x="9866067" y="3290270"/>
                </a:lnTo>
                <a:lnTo>
                  <a:pt x="9790133" y="3214337"/>
                </a:lnTo>
                <a:lnTo>
                  <a:pt x="9866067" y="3138404"/>
                </a:lnTo>
                <a:lnTo>
                  <a:pt x="9845738" y="3118074"/>
                </a:lnTo>
                <a:lnTo>
                  <a:pt x="9769804" y="3194008"/>
                </a:lnTo>
                <a:close/>
                <a:moveTo>
                  <a:pt x="9091179" y="3118074"/>
                </a:moveTo>
                <a:lnTo>
                  <a:pt x="9070850" y="3138404"/>
                </a:lnTo>
                <a:lnTo>
                  <a:pt x="9146785" y="3214337"/>
                </a:lnTo>
                <a:lnTo>
                  <a:pt x="9070850" y="3290270"/>
                </a:lnTo>
                <a:lnTo>
                  <a:pt x="9091179" y="3310598"/>
                </a:lnTo>
                <a:lnTo>
                  <a:pt x="9167113" y="3234665"/>
                </a:lnTo>
                <a:lnTo>
                  <a:pt x="9243048" y="3310598"/>
                </a:lnTo>
                <a:lnTo>
                  <a:pt x="9263377" y="3290270"/>
                </a:lnTo>
                <a:lnTo>
                  <a:pt x="9187442" y="3214337"/>
                </a:lnTo>
                <a:lnTo>
                  <a:pt x="9263377" y="3138404"/>
                </a:lnTo>
                <a:lnTo>
                  <a:pt x="9243048" y="3118074"/>
                </a:lnTo>
                <a:lnTo>
                  <a:pt x="9167113" y="3194008"/>
                </a:lnTo>
                <a:close/>
                <a:moveTo>
                  <a:pt x="7886396" y="3118074"/>
                </a:moveTo>
                <a:lnTo>
                  <a:pt x="7866067" y="3138404"/>
                </a:lnTo>
                <a:lnTo>
                  <a:pt x="7942001" y="3214337"/>
                </a:lnTo>
                <a:lnTo>
                  <a:pt x="7866067" y="3290270"/>
                </a:lnTo>
                <a:lnTo>
                  <a:pt x="7886396" y="3310598"/>
                </a:lnTo>
                <a:lnTo>
                  <a:pt x="7962330" y="3234665"/>
                </a:lnTo>
                <a:lnTo>
                  <a:pt x="8038264" y="3310598"/>
                </a:lnTo>
                <a:lnTo>
                  <a:pt x="8058593" y="3290270"/>
                </a:lnTo>
                <a:lnTo>
                  <a:pt x="7982659" y="3214337"/>
                </a:lnTo>
                <a:lnTo>
                  <a:pt x="8058593" y="3138404"/>
                </a:lnTo>
                <a:lnTo>
                  <a:pt x="8038264" y="3118074"/>
                </a:lnTo>
                <a:lnTo>
                  <a:pt x="7962330" y="3194008"/>
                </a:lnTo>
                <a:close/>
                <a:moveTo>
                  <a:pt x="7283705" y="3118074"/>
                </a:moveTo>
                <a:lnTo>
                  <a:pt x="7263376" y="3138404"/>
                </a:lnTo>
                <a:lnTo>
                  <a:pt x="7339310" y="3214337"/>
                </a:lnTo>
                <a:lnTo>
                  <a:pt x="7263376" y="3290270"/>
                </a:lnTo>
                <a:lnTo>
                  <a:pt x="7283705" y="3310598"/>
                </a:lnTo>
                <a:lnTo>
                  <a:pt x="7359639" y="3234665"/>
                </a:lnTo>
                <a:lnTo>
                  <a:pt x="7435573" y="3310598"/>
                </a:lnTo>
                <a:lnTo>
                  <a:pt x="7455902" y="3290270"/>
                </a:lnTo>
                <a:lnTo>
                  <a:pt x="7379968" y="3214337"/>
                </a:lnTo>
                <a:lnTo>
                  <a:pt x="7455902" y="3138404"/>
                </a:lnTo>
                <a:lnTo>
                  <a:pt x="7435573" y="3118074"/>
                </a:lnTo>
                <a:lnTo>
                  <a:pt x="7359639" y="3194008"/>
                </a:lnTo>
                <a:close/>
                <a:moveTo>
                  <a:pt x="6681612" y="3118074"/>
                </a:moveTo>
                <a:lnTo>
                  <a:pt x="6661283" y="3138404"/>
                </a:lnTo>
                <a:lnTo>
                  <a:pt x="6737217" y="3214337"/>
                </a:lnTo>
                <a:lnTo>
                  <a:pt x="6661283" y="3290270"/>
                </a:lnTo>
                <a:lnTo>
                  <a:pt x="6681612" y="3310598"/>
                </a:lnTo>
                <a:lnTo>
                  <a:pt x="6757546" y="3234665"/>
                </a:lnTo>
                <a:lnTo>
                  <a:pt x="6833480" y="3310598"/>
                </a:lnTo>
                <a:lnTo>
                  <a:pt x="6853809" y="3290270"/>
                </a:lnTo>
                <a:lnTo>
                  <a:pt x="6777875" y="3214337"/>
                </a:lnTo>
                <a:lnTo>
                  <a:pt x="6853809" y="3138404"/>
                </a:lnTo>
                <a:lnTo>
                  <a:pt x="6833480" y="3118074"/>
                </a:lnTo>
                <a:lnTo>
                  <a:pt x="6757546" y="3194008"/>
                </a:lnTo>
                <a:close/>
                <a:moveTo>
                  <a:pt x="5476828" y="3118074"/>
                </a:moveTo>
                <a:lnTo>
                  <a:pt x="5456499" y="3138404"/>
                </a:lnTo>
                <a:lnTo>
                  <a:pt x="5532433" y="3214337"/>
                </a:lnTo>
                <a:lnTo>
                  <a:pt x="5456499" y="3290270"/>
                </a:lnTo>
                <a:lnTo>
                  <a:pt x="5476828" y="3310598"/>
                </a:lnTo>
                <a:lnTo>
                  <a:pt x="5552762" y="3234665"/>
                </a:lnTo>
                <a:lnTo>
                  <a:pt x="5628697" y="3310598"/>
                </a:lnTo>
                <a:lnTo>
                  <a:pt x="5649025" y="3290270"/>
                </a:lnTo>
                <a:lnTo>
                  <a:pt x="5573091" y="3214337"/>
                </a:lnTo>
                <a:lnTo>
                  <a:pt x="5649025" y="3138404"/>
                </a:lnTo>
                <a:lnTo>
                  <a:pt x="5628697" y="3118074"/>
                </a:lnTo>
                <a:lnTo>
                  <a:pt x="5552762" y="3194008"/>
                </a:lnTo>
                <a:close/>
                <a:moveTo>
                  <a:pt x="4874137" y="3118074"/>
                </a:moveTo>
                <a:lnTo>
                  <a:pt x="4853808" y="3138404"/>
                </a:lnTo>
                <a:lnTo>
                  <a:pt x="4929742" y="3214337"/>
                </a:lnTo>
                <a:lnTo>
                  <a:pt x="4853808" y="3290270"/>
                </a:lnTo>
                <a:lnTo>
                  <a:pt x="4874137" y="3310598"/>
                </a:lnTo>
                <a:lnTo>
                  <a:pt x="4950071" y="3234665"/>
                </a:lnTo>
                <a:lnTo>
                  <a:pt x="5026005" y="3310598"/>
                </a:lnTo>
                <a:lnTo>
                  <a:pt x="5046334" y="3290270"/>
                </a:lnTo>
                <a:lnTo>
                  <a:pt x="4970400" y="3214337"/>
                </a:lnTo>
                <a:lnTo>
                  <a:pt x="5046334" y="3138404"/>
                </a:lnTo>
                <a:lnTo>
                  <a:pt x="5026005" y="3118074"/>
                </a:lnTo>
                <a:lnTo>
                  <a:pt x="4950071" y="3194008"/>
                </a:lnTo>
                <a:close/>
                <a:moveTo>
                  <a:pt x="4271446" y="3118074"/>
                </a:moveTo>
                <a:lnTo>
                  <a:pt x="4251117" y="3138404"/>
                </a:lnTo>
                <a:lnTo>
                  <a:pt x="4327052" y="3214337"/>
                </a:lnTo>
                <a:lnTo>
                  <a:pt x="4251117" y="3290270"/>
                </a:lnTo>
                <a:lnTo>
                  <a:pt x="4271446" y="3310598"/>
                </a:lnTo>
                <a:lnTo>
                  <a:pt x="4347380" y="3234665"/>
                </a:lnTo>
                <a:lnTo>
                  <a:pt x="4423315" y="3310598"/>
                </a:lnTo>
                <a:lnTo>
                  <a:pt x="4443644" y="3290270"/>
                </a:lnTo>
                <a:lnTo>
                  <a:pt x="4367709" y="3214337"/>
                </a:lnTo>
                <a:lnTo>
                  <a:pt x="4443644" y="3138404"/>
                </a:lnTo>
                <a:lnTo>
                  <a:pt x="4423315" y="3118074"/>
                </a:lnTo>
                <a:lnTo>
                  <a:pt x="4347380" y="3194008"/>
                </a:lnTo>
                <a:close/>
                <a:moveTo>
                  <a:pt x="3067291" y="3118074"/>
                </a:moveTo>
                <a:lnTo>
                  <a:pt x="3046962" y="3138404"/>
                </a:lnTo>
                <a:lnTo>
                  <a:pt x="3122897" y="3214337"/>
                </a:lnTo>
                <a:lnTo>
                  <a:pt x="3046962" y="3290270"/>
                </a:lnTo>
                <a:lnTo>
                  <a:pt x="3067291" y="3310598"/>
                </a:lnTo>
                <a:lnTo>
                  <a:pt x="3142629" y="3234665"/>
                </a:lnTo>
                <a:lnTo>
                  <a:pt x="3218565" y="3310598"/>
                </a:lnTo>
                <a:lnTo>
                  <a:pt x="3238894" y="3290270"/>
                </a:lnTo>
                <a:lnTo>
                  <a:pt x="3162958" y="3214337"/>
                </a:lnTo>
                <a:lnTo>
                  <a:pt x="3238894" y="3138404"/>
                </a:lnTo>
                <a:lnTo>
                  <a:pt x="3218565" y="3118074"/>
                </a:lnTo>
                <a:lnTo>
                  <a:pt x="3142629" y="3194008"/>
                </a:lnTo>
                <a:close/>
                <a:moveTo>
                  <a:pt x="2464596" y="3118074"/>
                </a:moveTo>
                <a:lnTo>
                  <a:pt x="2444267" y="3138404"/>
                </a:lnTo>
                <a:lnTo>
                  <a:pt x="2520203" y="3214337"/>
                </a:lnTo>
                <a:lnTo>
                  <a:pt x="2444267" y="3290270"/>
                </a:lnTo>
                <a:lnTo>
                  <a:pt x="2464596" y="3310598"/>
                </a:lnTo>
                <a:lnTo>
                  <a:pt x="2540532" y="3234665"/>
                </a:lnTo>
                <a:lnTo>
                  <a:pt x="2616466" y="3310598"/>
                </a:lnTo>
                <a:lnTo>
                  <a:pt x="2636795" y="3290270"/>
                </a:lnTo>
                <a:lnTo>
                  <a:pt x="2560861" y="3214337"/>
                </a:lnTo>
                <a:lnTo>
                  <a:pt x="2636795" y="3138404"/>
                </a:lnTo>
                <a:lnTo>
                  <a:pt x="2616466" y="3118074"/>
                </a:lnTo>
                <a:lnTo>
                  <a:pt x="2540532" y="3194008"/>
                </a:lnTo>
                <a:close/>
                <a:moveTo>
                  <a:pt x="657116" y="3118074"/>
                </a:moveTo>
                <a:lnTo>
                  <a:pt x="636787" y="3138404"/>
                </a:lnTo>
                <a:lnTo>
                  <a:pt x="712721" y="3214337"/>
                </a:lnTo>
                <a:lnTo>
                  <a:pt x="636787" y="3289673"/>
                </a:lnTo>
                <a:lnTo>
                  <a:pt x="657116" y="3310001"/>
                </a:lnTo>
                <a:lnTo>
                  <a:pt x="733050" y="3234068"/>
                </a:lnTo>
                <a:lnTo>
                  <a:pt x="808984" y="3310001"/>
                </a:lnTo>
                <a:lnTo>
                  <a:pt x="829313" y="3289673"/>
                </a:lnTo>
                <a:lnTo>
                  <a:pt x="753379" y="3214337"/>
                </a:lnTo>
                <a:lnTo>
                  <a:pt x="829313" y="3138404"/>
                </a:lnTo>
                <a:lnTo>
                  <a:pt x="808984" y="3118074"/>
                </a:lnTo>
                <a:lnTo>
                  <a:pt x="733050" y="3194008"/>
                </a:lnTo>
                <a:close/>
                <a:moveTo>
                  <a:pt x="8489086" y="3117477"/>
                </a:moveTo>
                <a:lnTo>
                  <a:pt x="8468757" y="3137805"/>
                </a:lnTo>
                <a:lnTo>
                  <a:pt x="8544691" y="3213739"/>
                </a:lnTo>
                <a:lnTo>
                  <a:pt x="8468757" y="3289673"/>
                </a:lnTo>
                <a:lnTo>
                  <a:pt x="8489086" y="3310001"/>
                </a:lnTo>
                <a:lnTo>
                  <a:pt x="8565020" y="3234068"/>
                </a:lnTo>
                <a:lnTo>
                  <a:pt x="8640954" y="3310001"/>
                </a:lnTo>
                <a:lnTo>
                  <a:pt x="8661283" y="3289673"/>
                </a:lnTo>
                <a:lnTo>
                  <a:pt x="8585349" y="3213739"/>
                </a:lnTo>
                <a:lnTo>
                  <a:pt x="8661283" y="3137805"/>
                </a:lnTo>
                <a:lnTo>
                  <a:pt x="8640954" y="3117477"/>
                </a:lnTo>
                <a:lnTo>
                  <a:pt x="8565020" y="3193410"/>
                </a:lnTo>
                <a:close/>
                <a:moveTo>
                  <a:pt x="6078921" y="3117477"/>
                </a:moveTo>
                <a:lnTo>
                  <a:pt x="6058592" y="3137805"/>
                </a:lnTo>
                <a:lnTo>
                  <a:pt x="6134526" y="3213739"/>
                </a:lnTo>
                <a:lnTo>
                  <a:pt x="6058592" y="3289673"/>
                </a:lnTo>
                <a:lnTo>
                  <a:pt x="6078921" y="3310001"/>
                </a:lnTo>
                <a:lnTo>
                  <a:pt x="6154855" y="3234068"/>
                </a:lnTo>
                <a:lnTo>
                  <a:pt x="6230789" y="3310001"/>
                </a:lnTo>
                <a:lnTo>
                  <a:pt x="6251118" y="3289673"/>
                </a:lnTo>
                <a:lnTo>
                  <a:pt x="6175184" y="3213739"/>
                </a:lnTo>
                <a:lnTo>
                  <a:pt x="6251118" y="3137805"/>
                </a:lnTo>
                <a:lnTo>
                  <a:pt x="6230789" y="3117477"/>
                </a:lnTo>
                <a:lnTo>
                  <a:pt x="6154855" y="3193410"/>
                </a:lnTo>
                <a:close/>
                <a:moveTo>
                  <a:pt x="3669354" y="3117477"/>
                </a:moveTo>
                <a:lnTo>
                  <a:pt x="3649025" y="3137805"/>
                </a:lnTo>
                <a:lnTo>
                  <a:pt x="3724959" y="3213739"/>
                </a:lnTo>
                <a:lnTo>
                  <a:pt x="3649025" y="3289673"/>
                </a:lnTo>
                <a:lnTo>
                  <a:pt x="3669354" y="3310001"/>
                </a:lnTo>
                <a:lnTo>
                  <a:pt x="3745288" y="3234068"/>
                </a:lnTo>
                <a:lnTo>
                  <a:pt x="3821222" y="3310001"/>
                </a:lnTo>
                <a:lnTo>
                  <a:pt x="3841551" y="3289673"/>
                </a:lnTo>
                <a:lnTo>
                  <a:pt x="3765617" y="3213739"/>
                </a:lnTo>
                <a:lnTo>
                  <a:pt x="3841551" y="3137805"/>
                </a:lnTo>
                <a:lnTo>
                  <a:pt x="3821222" y="3117477"/>
                </a:lnTo>
                <a:lnTo>
                  <a:pt x="3745288" y="3193410"/>
                </a:lnTo>
                <a:close/>
                <a:moveTo>
                  <a:pt x="1861902" y="3117477"/>
                </a:moveTo>
                <a:lnTo>
                  <a:pt x="1841571" y="3137805"/>
                </a:lnTo>
                <a:lnTo>
                  <a:pt x="1917507" y="3213739"/>
                </a:lnTo>
                <a:lnTo>
                  <a:pt x="1841571" y="3289673"/>
                </a:lnTo>
                <a:lnTo>
                  <a:pt x="1861902" y="3310001"/>
                </a:lnTo>
                <a:lnTo>
                  <a:pt x="1937836" y="3234068"/>
                </a:lnTo>
                <a:lnTo>
                  <a:pt x="2013770" y="3310001"/>
                </a:lnTo>
                <a:lnTo>
                  <a:pt x="2034099" y="3289673"/>
                </a:lnTo>
                <a:lnTo>
                  <a:pt x="1958165" y="3213739"/>
                </a:lnTo>
                <a:lnTo>
                  <a:pt x="2034099" y="3137805"/>
                </a:lnTo>
                <a:lnTo>
                  <a:pt x="2013770" y="3117477"/>
                </a:lnTo>
                <a:lnTo>
                  <a:pt x="1937836" y="3193410"/>
                </a:lnTo>
                <a:close/>
                <a:moveTo>
                  <a:pt x="1259804" y="3092365"/>
                </a:moveTo>
                <a:lnTo>
                  <a:pt x="1335738" y="3168298"/>
                </a:lnTo>
                <a:lnTo>
                  <a:pt x="1411673" y="3092365"/>
                </a:lnTo>
                <a:lnTo>
                  <a:pt x="1457711" y="3138404"/>
                </a:lnTo>
                <a:lnTo>
                  <a:pt x="1381179" y="3214338"/>
                </a:lnTo>
                <a:lnTo>
                  <a:pt x="1457113" y="3290272"/>
                </a:lnTo>
                <a:lnTo>
                  <a:pt x="1411076" y="3336311"/>
                </a:lnTo>
                <a:lnTo>
                  <a:pt x="1335140" y="3260376"/>
                </a:lnTo>
                <a:lnTo>
                  <a:pt x="1259804" y="3335712"/>
                </a:lnTo>
                <a:lnTo>
                  <a:pt x="1213767" y="3289674"/>
                </a:lnTo>
                <a:lnTo>
                  <a:pt x="1289699" y="3213739"/>
                </a:lnTo>
                <a:lnTo>
                  <a:pt x="1213767" y="3138404"/>
                </a:lnTo>
                <a:close/>
                <a:moveTo>
                  <a:pt x="55023" y="3092365"/>
                </a:moveTo>
                <a:lnTo>
                  <a:pt x="130957" y="3168298"/>
                </a:lnTo>
                <a:lnTo>
                  <a:pt x="206891" y="3092365"/>
                </a:lnTo>
                <a:lnTo>
                  <a:pt x="252930" y="3138404"/>
                </a:lnTo>
                <a:lnTo>
                  <a:pt x="176996" y="3214338"/>
                </a:lnTo>
                <a:lnTo>
                  <a:pt x="252930" y="3290272"/>
                </a:lnTo>
                <a:lnTo>
                  <a:pt x="206891" y="3336311"/>
                </a:lnTo>
                <a:lnTo>
                  <a:pt x="130957" y="3260376"/>
                </a:lnTo>
                <a:lnTo>
                  <a:pt x="55023" y="3335712"/>
                </a:lnTo>
                <a:lnTo>
                  <a:pt x="8984" y="3289674"/>
                </a:lnTo>
                <a:lnTo>
                  <a:pt x="84918" y="3213739"/>
                </a:lnTo>
                <a:lnTo>
                  <a:pt x="8984" y="3138404"/>
                </a:lnTo>
                <a:close/>
                <a:moveTo>
                  <a:pt x="10295963" y="3091766"/>
                </a:moveTo>
                <a:lnTo>
                  <a:pt x="10371897" y="3167699"/>
                </a:lnTo>
                <a:lnTo>
                  <a:pt x="10447831" y="3091766"/>
                </a:lnTo>
                <a:lnTo>
                  <a:pt x="10493870" y="3137805"/>
                </a:lnTo>
                <a:lnTo>
                  <a:pt x="10417936" y="3213739"/>
                </a:lnTo>
                <a:lnTo>
                  <a:pt x="10493870" y="3289673"/>
                </a:lnTo>
                <a:lnTo>
                  <a:pt x="10447831" y="3335712"/>
                </a:lnTo>
                <a:lnTo>
                  <a:pt x="10371897" y="3259778"/>
                </a:lnTo>
                <a:lnTo>
                  <a:pt x="10295963" y="3335712"/>
                </a:lnTo>
                <a:lnTo>
                  <a:pt x="10249924" y="3289673"/>
                </a:lnTo>
                <a:lnTo>
                  <a:pt x="10325858" y="3213739"/>
                </a:lnTo>
                <a:lnTo>
                  <a:pt x="10249924" y="3137805"/>
                </a:lnTo>
                <a:close/>
                <a:moveTo>
                  <a:pt x="9693272" y="3091766"/>
                </a:moveTo>
                <a:lnTo>
                  <a:pt x="9769206" y="3167699"/>
                </a:lnTo>
                <a:lnTo>
                  <a:pt x="9845140" y="3091766"/>
                </a:lnTo>
                <a:lnTo>
                  <a:pt x="9891180" y="3137805"/>
                </a:lnTo>
                <a:lnTo>
                  <a:pt x="9815245" y="3213739"/>
                </a:lnTo>
                <a:lnTo>
                  <a:pt x="9891180" y="3289673"/>
                </a:lnTo>
                <a:lnTo>
                  <a:pt x="9845140" y="3335712"/>
                </a:lnTo>
                <a:lnTo>
                  <a:pt x="9769206" y="3259778"/>
                </a:lnTo>
                <a:lnTo>
                  <a:pt x="9693272" y="3335712"/>
                </a:lnTo>
                <a:lnTo>
                  <a:pt x="9647233" y="3289673"/>
                </a:lnTo>
                <a:lnTo>
                  <a:pt x="9723167" y="3213739"/>
                </a:lnTo>
                <a:lnTo>
                  <a:pt x="9647233" y="3137805"/>
                </a:lnTo>
                <a:close/>
                <a:moveTo>
                  <a:pt x="9091777" y="3091766"/>
                </a:moveTo>
                <a:lnTo>
                  <a:pt x="9167711" y="3167699"/>
                </a:lnTo>
                <a:lnTo>
                  <a:pt x="9243645" y="3091766"/>
                </a:lnTo>
                <a:lnTo>
                  <a:pt x="9289684" y="3137805"/>
                </a:lnTo>
                <a:lnTo>
                  <a:pt x="9213750" y="3213739"/>
                </a:lnTo>
                <a:lnTo>
                  <a:pt x="9289684" y="3289673"/>
                </a:lnTo>
                <a:lnTo>
                  <a:pt x="9243645" y="3335712"/>
                </a:lnTo>
                <a:lnTo>
                  <a:pt x="9167711" y="3259778"/>
                </a:lnTo>
                <a:lnTo>
                  <a:pt x="9091777" y="3335712"/>
                </a:lnTo>
                <a:lnTo>
                  <a:pt x="9045738" y="3289673"/>
                </a:lnTo>
                <a:lnTo>
                  <a:pt x="9121672" y="3213739"/>
                </a:lnTo>
                <a:lnTo>
                  <a:pt x="9045738" y="3137805"/>
                </a:lnTo>
                <a:close/>
                <a:moveTo>
                  <a:pt x="8488488" y="3091766"/>
                </a:moveTo>
                <a:lnTo>
                  <a:pt x="8564422" y="3167699"/>
                </a:lnTo>
                <a:lnTo>
                  <a:pt x="8640356" y="3091766"/>
                </a:lnTo>
                <a:lnTo>
                  <a:pt x="8686396" y="3137805"/>
                </a:lnTo>
                <a:lnTo>
                  <a:pt x="8610461" y="3213739"/>
                </a:lnTo>
                <a:lnTo>
                  <a:pt x="8686396" y="3289673"/>
                </a:lnTo>
                <a:lnTo>
                  <a:pt x="8640356" y="3335712"/>
                </a:lnTo>
                <a:lnTo>
                  <a:pt x="8564422" y="3259778"/>
                </a:lnTo>
                <a:lnTo>
                  <a:pt x="8488488" y="3335712"/>
                </a:lnTo>
                <a:lnTo>
                  <a:pt x="8442449" y="3289673"/>
                </a:lnTo>
                <a:lnTo>
                  <a:pt x="8518383" y="3213739"/>
                </a:lnTo>
                <a:lnTo>
                  <a:pt x="8442449" y="3137805"/>
                </a:lnTo>
                <a:close/>
                <a:moveTo>
                  <a:pt x="7886396" y="3091766"/>
                </a:moveTo>
                <a:lnTo>
                  <a:pt x="7962330" y="3167699"/>
                </a:lnTo>
                <a:lnTo>
                  <a:pt x="8038264" y="3091766"/>
                </a:lnTo>
                <a:lnTo>
                  <a:pt x="8084303" y="3137805"/>
                </a:lnTo>
                <a:lnTo>
                  <a:pt x="8008369" y="3213739"/>
                </a:lnTo>
                <a:lnTo>
                  <a:pt x="8084303" y="3289673"/>
                </a:lnTo>
                <a:lnTo>
                  <a:pt x="8038264" y="3335712"/>
                </a:lnTo>
                <a:lnTo>
                  <a:pt x="7962330" y="3259778"/>
                </a:lnTo>
                <a:lnTo>
                  <a:pt x="7886396" y="3335712"/>
                </a:lnTo>
                <a:lnTo>
                  <a:pt x="7840357" y="3289673"/>
                </a:lnTo>
                <a:lnTo>
                  <a:pt x="7916291" y="3213739"/>
                </a:lnTo>
                <a:lnTo>
                  <a:pt x="7840357" y="3137805"/>
                </a:lnTo>
                <a:close/>
                <a:moveTo>
                  <a:pt x="7283705" y="3091766"/>
                </a:moveTo>
                <a:lnTo>
                  <a:pt x="7359639" y="3167699"/>
                </a:lnTo>
                <a:lnTo>
                  <a:pt x="7435573" y="3091766"/>
                </a:lnTo>
                <a:lnTo>
                  <a:pt x="7481613" y="3137805"/>
                </a:lnTo>
                <a:lnTo>
                  <a:pt x="7405678" y="3213739"/>
                </a:lnTo>
                <a:lnTo>
                  <a:pt x="7481613" y="3289673"/>
                </a:lnTo>
                <a:lnTo>
                  <a:pt x="7435573" y="3335712"/>
                </a:lnTo>
                <a:lnTo>
                  <a:pt x="7359639" y="3259778"/>
                </a:lnTo>
                <a:lnTo>
                  <a:pt x="7283705" y="3335712"/>
                </a:lnTo>
                <a:lnTo>
                  <a:pt x="7237666" y="3289673"/>
                </a:lnTo>
                <a:lnTo>
                  <a:pt x="7313600" y="3213739"/>
                </a:lnTo>
                <a:lnTo>
                  <a:pt x="7237666" y="3137805"/>
                </a:lnTo>
                <a:close/>
                <a:moveTo>
                  <a:pt x="6681612" y="3091766"/>
                </a:moveTo>
                <a:lnTo>
                  <a:pt x="6757546" y="3167699"/>
                </a:lnTo>
                <a:lnTo>
                  <a:pt x="6833480" y="3091766"/>
                </a:lnTo>
                <a:lnTo>
                  <a:pt x="6879519" y="3137805"/>
                </a:lnTo>
                <a:lnTo>
                  <a:pt x="6803585" y="3213739"/>
                </a:lnTo>
                <a:lnTo>
                  <a:pt x="6879519" y="3289673"/>
                </a:lnTo>
                <a:lnTo>
                  <a:pt x="6833480" y="3335712"/>
                </a:lnTo>
                <a:lnTo>
                  <a:pt x="6757546" y="3259778"/>
                </a:lnTo>
                <a:lnTo>
                  <a:pt x="6681612" y="3335712"/>
                </a:lnTo>
                <a:lnTo>
                  <a:pt x="6635573" y="3289673"/>
                </a:lnTo>
                <a:lnTo>
                  <a:pt x="6711507" y="3213739"/>
                </a:lnTo>
                <a:lnTo>
                  <a:pt x="6635573" y="3137805"/>
                </a:lnTo>
                <a:close/>
                <a:moveTo>
                  <a:pt x="6078921" y="3091766"/>
                </a:moveTo>
                <a:lnTo>
                  <a:pt x="6154855" y="3167699"/>
                </a:lnTo>
                <a:lnTo>
                  <a:pt x="6230789" y="3091766"/>
                </a:lnTo>
                <a:lnTo>
                  <a:pt x="6276829" y="3137805"/>
                </a:lnTo>
                <a:lnTo>
                  <a:pt x="6200894" y="3213739"/>
                </a:lnTo>
                <a:lnTo>
                  <a:pt x="6276829" y="3289673"/>
                </a:lnTo>
                <a:lnTo>
                  <a:pt x="6230789" y="3335712"/>
                </a:lnTo>
                <a:lnTo>
                  <a:pt x="6154855" y="3259778"/>
                </a:lnTo>
                <a:lnTo>
                  <a:pt x="6078921" y="3335712"/>
                </a:lnTo>
                <a:lnTo>
                  <a:pt x="6032882" y="3289673"/>
                </a:lnTo>
                <a:lnTo>
                  <a:pt x="6108816" y="3213739"/>
                </a:lnTo>
                <a:lnTo>
                  <a:pt x="6032882" y="3137805"/>
                </a:lnTo>
                <a:close/>
                <a:moveTo>
                  <a:pt x="5476828" y="3091766"/>
                </a:moveTo>
                <a:lnTo>
                  <a:pt x="5552762" y="3167699"/>
                </a:lnTo>
                <a:lnTo>
                  <a:pt x="5628697" y="3091766"/>
                </a:lnTo>
                <a:lnTo>
                  <a:pt x="5674735" y="3137805"/>
                </a:lnTo>
                <a:lnTo>
                  <a:pt x="5598801" y="3213739"/>
                </a:lnTo>
                <a:lnTo>
                  <a:pt x="5674735" y="3289673"/>
                </a:lnTo>
                <a:lnTo>
                  <a:pt x="5628099" y="3335712"/>
                </a:lnTo>
                <a:lnTo>
                  <a:pt x="5552164" y="3259778"/>
                </a:lnTo>
                <a:lnTo>
                  <a:pt x="5476828" y="3335712"/>
                </a:lnTo>
                <a:lnTo>
                  <a:pt x="5430789" y="3289673"/>
                </a:lnTo>
                <a:lnTo>
                  <a:pt x="5506723" y="3213739"/>
                </a:lnTo>
                <a:lnTo>
                  <a:pt x="5430789" y="3137805"/>
                </a:lnTo>
                <a:close/>
                <a:moveTo>
                  <a:pt x="4874137" y="3091766"/>
                </a:moveTo>
                <a:lnTo>
                  <a:pt x="4950071" y="3167699"/>
                </a:lnTo>
                <a:lnTo>
                  <a:pt x="5026005" y="3091766"/>
                </a:lnTo>
                <a:lnTo>
                  <a:pt x="5072044" y="3137805"/>
                </a:lnTo>
                <a:lnTo>
                  <a:pt x="4996110" y="3213739"/>
                </a:lnTo>
                <a:lnTo>
                  <a:pt x="5072044" y="3289673"/>
                </a:lnTo>
                <a:lnTo>
                  <a:pt x="5026005" y="3335712"/>
                </a:lnTo>
                <a:lnTo>
                  <a:pt x="4950071" y="3259778"/>
                </a:lnTo>
                <a:lnTo>
                  <a:pt x="4874137" y="3335712"/>
                </a:lnTo>
                <a:lnTo>
                  <a:pt x="4828098" y="3289673"/>
                </a:lnTo>
                <a:lnTo>
                  <a:pt x="4904032" y="3213739"/>
                </a:lnTo>
                <a:lnTo>
                  <a:pt x="4828098" y="3137805"/>
                </a:lnTo>
                <a:close/>
                <a:moveTo>
                  <a:pt x="4272044" y="3091766"/>
                </a:moveTo>
                <a:lnTo>
                  <a:pt x="4347978" y="3167699"/>
                </a:lnTo>
                <a:lnTo>
                  <a:pt x="4423913" y="3091766"/>
                </a:lnTo>
                <a:lnTo>
                  <a:pt x="4469951" y="3137805"/>
                </a:lnTo>
                <a:lnTo>
                  <a:pt x="4394017" y="3213739"/>
                </a:lnTo>
                <a:lnTo>
                  <a:pt x="4469951" y="3289673"/>
                </a:lnTo>
                <a:lnTo>
                  <a:pt x="4423913" y="3335712"/>
                </a:lnTo>
                <a:lnTo>
                  <a:pt x="4347978" y="3259778"/>
                </a:lnTo>
                <a:lnTo>
                  <a:pt x="4272044" y="3335712"/>
                </a:lnTo>
                <a:lnTo>
                  <a:pt x="4226005" y="3289673"/>
                </a:lnTo>
                <a:lnTo>
                  <a:pt x="4301939" y="3213739"/>
                </a:lnTo>
                <a:lnTo>
                  <a:pt x="4226005" y="3137805"/>
                </a:lnTo>
                <a:close/>
                <a:moveTo>
                  <a:pt x="3668756" y="3091766"/>
                </a:moveTo>
                <a:lnTo>
                  <a:pt x="3744690" y="3167699"/>
                </a:lnTo>
                <a:lnTo>
                  <a:pt x="3820624" y="3091766"/>
                </a:lnTo>
                <a:lnTo>
                  <a:pt x="3866663" y="3137805"/>
                </a:lnTo>
                <a:lnTo>
                  <a:pt x="3790729" y="3213739"/>
                </a:lnTo>
                <a:lnTo>
                  <a:pt x="3866663" y="3289673"/>
                </a:lnTo>
                <a:lnTo>
                  <a:pt x="3820624" y="3335712"/>
                </a:lnTo>
                <a:lnTo>
                  <a:pt x="3744690" y="3259778"/>
                </a:lnTo>
                <a:lnTo>
                  <a:pt x="3668756" y="3335712"/>
                </a:lnTo>
                <a:lnTo>
                  <a:pt x="3622717" y="3289673"/>
                </a:lnTo>
                <a:lnTo>
                  <a:pt x="3698651" y="3213739"/>
                </a:lnTo>
                <a:lnTo>
                  <a:pt x="3622717" y="3137805"/>
                </a:lnTo>
                <a:close/>
                <a:moveTo>
                  <a:pt x="3067291" y="3091766"/>
                </a:moveTo>
                <a:lnTo>
                  <a:pt x="3143226" y="3167699"/>
                </a:lnTo>
                <a:lnTo>
                  <a:pt x="3219163" y="3091766"/>
                </a:lnTo>
                <a:lnTo>
                  <a:pt x="3265201" y="3137805"/>
                </a:lnTo>
                <a:lnTo>
                  <a:pt x="3189266" y="3213739"/>
                </a:lnTo>
                <a:lnTo>
                  <a:pt x="3265201" y="3289673"/>
                </a:lnTo>
                <a:lnTo>
                  <a:pt x="3218565" y="3335712"/>
                </a:lnTo>
                <a:lnTo>
                  <a:pt x="3142629" y="3259778"/>
                </a:lnTo>
                <a:lnTo>
                  <a:pt x="3067291" y="3335712"/>
                </a:lnTo>
                <a:lnTo>
                  <a:pt x="3021252" y="3289673"/>
                </a:lnTo>
                <a:lnTo>
                  <a:pt x="3097187" y="3213739"/>
                </a:lnTo>
                <a:lnTo>
                  <a:pt x="3021252" y="3137805"/>
                </a:lnTo>
                <a:close/>
                <a:moveTo>
                  <a:pt x="2464596" y="3091766"/>
                </a:moveTo>
                <a:lnTo>
                  <a:pt x="2540532" y="3167699"/>
                </a:lnTo>
                <a:lnTo>
                  <a:pt x="2616466" y="3091766"/>
                </a:lnTo>
                <a:lnTo>
                  <a:pt x="2662506" y="3137805"/>
                </a:lnTo>
                <a:lnTo>
                  <a:pt x="2586571" y="3213739"/>
                </a:lnTo>
                <a:lnTo>
                  <a:pt x="2662506" y="3289673"/>
                </a:lnTo>
                <a:lnTo>
                  <a:pt x="2616466" y="3335712"/>
                </a:lnTo>
                <a:lnTo>
                  <a:pt x="2540532" y="3259778"/>
                </a:lnTo>
                <a:lnTo>
                  <a:pt x="2464596" y="3335712"/>
                </a:lnTo>
                <a:lnTo>
                  <a:pt x="2418557" y="3289673"/>
                </a:lnTo>
                <a:lnTo>
                  <a:pt x="2494492" y="3213739"/>
                </a:lnTo>
                <a:lnTo>
                  <a:pt x="2418557" y="3137805"/>
                </a:lnTo>
                <a:close/>
                <a:moveTo>
                  <a:pt x="1861902" y="3091766"/>
                </a:moveTo>
                <a:lnTo>
                  <a:pt x="1937836" y="3167699"/>
                </a:lnTo>
                <a:lnTo>
                  <a:pt x="2013770" y="3091766"/>
                </a:lnTo>
                <a:lnTo>
                  <a:pt x="2059809" y="3137805"/>
                </a:lnTo>
                <a:lnTo>
                  <a:pt x="1983875" y="3213739"/>
                </a:lnTo>
                <a:lnTo>
                  <a:pt x="2059809" y="3289673"/>
                </a:lnTo>
                <a:lnTo>
                  <a:pt x="2013770" y="3335712"/>
                </a:lnTo>
                <a:lnTo>
                  <a:pt x="1937836" y="3259778"/>
                </a:lnTo>
                <a:lnTo>
                  <a:pt x="1861902" y="3335712"/>
                </a:lnTo>
                <a:lnTo>
                  <a:pt x="1815861" y="3289673"/>
                </a:lnTo>
                <a:lnTo>
                  <a:pt x="1891797" y="3213739"/>
                </a:lnTo>
                <a:lnTo>
                  <a:pt x="1815861" y="3137805"/>
                </a:lnTo>
                <a:close/>
                <a:moveTo>
                  <a:pt x="657116" y="3091766"/>
                </a:moveTo>
                <a:lnTo>
                  <a:pt x="733050" y="3167699"/>
                </a:lnTo>
                <a:lnTo>
                  <a:pt x="808984" y="3091766"/>
                </a:lnTo>
                <a:lnTo>
                  <a:pt x="855023" y="3137805"/>
                </a:lnTo>
                <a:lnTo>
                  <a:pt x="779089" y="3213739"/>
                </a:lnTo>
                <a:lnTo>
                  <a:pt x="855023" y="3289673"/>
                </a:lnTo>
                <a:lnTo>
                  <a:pt x="808984" y="3335712"/>
                </a:lnTo>
                <a:lnTo>
                  <a:pt x="733050" y="3259778"/>
                </a:lnTo>
                <a:lnTo>
                  <a:pt x="657116" y="3335712"/>
                </a:lnTo>
                <a:lnTo>
                  <a:pt x="611077" y="3289673"/>
                </a:lnTo>
                <a:lnTo>
                  <a:pt x="687011" y="3213739"/>
                </a:lnTo>
                <a:lnTo>
                  <a:pt x="611077" y="3137805"/>
                </a:lnTo>
                <a:close/>
                <a:moveTo>
                  <a:pt x="10348579" y="2643340"/>
                </a:moveTo>
                <a:lnTo>
                  <a:pt x="10395813" y="2643340"/>
                </a:lnTo>
                <a:lnTo>
                  <a:pt x="10395813" y="2750364"/>
                </a:lnTo>
                <a:lnTo>
                  <a:pt x="10502838" y="2750364"/>
                </a:lnTo>
                <a:lnTo>
                  <a:pt x="10502838" y="2797000"/>
                </a:lnTo>
                <a:lnTo>
                  <a:pt x="10395813" y="2797000"/>
                </a:lnTo>
                <a:lnTo>
                  <a:pt x="10395813" y="2904026"/>
                </a:lnTo>
                <a:lnTo>
                  <a:pt x="10348579" y="2904026"/>
                </a:lnTo>
                <a:lnTo>
                  <a:pt x="10348579" y="2797000"/>
                </a:lnTo>
                <a:lnTo>
                  <a:pt x="10241553" y="2797000"/>
                </a:lnTo>
                <a:lnTo>
                  <a:pt x="10241553" y="2750364"/>
                </a:lnTo>
                <a:lnTo>
                  <a:pt x="10348579" y="2750364"/>
                </a:lnTo>
                <a:close/>
                <a:moveTo>
                  <a:pt x="9746486" y="2643340"/>
                </a:moveTo>
                <a:lnTo>
                  <a:pt x="9793123" y="2643340"/>
                </a:lnTo>
                <a:lnTo>
                  <a:pt x="9793123" y="2750364"/>
                </a:lnTo>
                <a:lnTo>
                  <a:pt x="9900148" y="2750364"/>
                </a:lnTo>
                <a:lnTo>
                  <a:pt x="9900148" y="2797000"/>
                </a:lnTo>
                <a:lnTo>
                  <a:pt x="9793123" y="2797000"/>
                </a:lnTo>
                <a:lnTo>
                  <a:pt x="9793123" y="2904026"/>
                </a:lnTo>
                <a:lnTo>
                  <a:pt x="9746486" y="2904026"/>
                </a:lnTo>
                <a:lnTo>
                  <a:pt x="9746486" y="2797000"/>
                </a:lnTo>
                <a:lnTo>
                  <a:pt x="9639460" y="2797000"/>
                </a:lnTo>
                <a:lnTo>
                  <a:pt x="9639460" y="2750364"/>
                </a:lnTo>
                <a:lnTo>
                  <a:pt x="9746486" y="2750364"/>
                </a:lnTo>
                <a:close/>
                <a:moveTo>
                  <a:pt x="9143796" y="2643340"/>
                </a:moveTo>
                <a:lnTo>
                  <a:pt x="9191030" y="2643340"/>
                </a:lnTo>
                <a:lnTo>
                  <a:pt x="9191030" y="2750364"/>
                </a:lnTo>
                <a:lnTo>
                  <a:pt x="9298055" y="2750364"/>
                </a:lnTo>
                <a:lnTo>
                  <a:pt x="9298055" y="2797000"/>
                </a:lnTo>
                <a:lnTo>
                  <a:pt x="9191030" y="2797000"/>
                </a:lnTo>
                <a:lnTo>
                  <a:pt x="9191030" y="2904026"/>
                </a:lnTo>
                <a:lnTo>
                  <a:pt x="9143796" y="2904026"/>
                </a:lnTo>
                <a:lnTo>
                  <a:pt x="9143796" y="2797000"/>
                </a:lnTo>
                <a:lnTo>
                  <a:pt x="9036770" y="2797000"/>
                </a:lnTo>
                <a:lnTo>
                  <a:pt x="9036770" y="2750364"/>
                </a:lnTo>
                <a:lnTo>
                  <a:pt x="9143796" y="2750364"/>
                </a:lnTo>
                <a:close/>
                <a:moveTo>
                  <a:pt x="8541105" y="2643340"/>
                </a:moveTo>
                <a:lnTo>
                  <a:pt x="8588339" y="2643340"/>
                </a:lnTo>
                <a:lnTo>
                  <a:pt x="8588339" y="2750364"/>
                </a:lnTo>
                <a:lnTo>
                  <a:pt x="8695365" y="2750364"/>
                </a:lnTo>
                <a:lnTo>
                  <a:pt x="8695365" y="2797000"/>
                </a:lnTo>
                <a:lnTo>
                  <a:pt x="8588339" y="2797000"/>
                </a:lnTo>
                <a:lnTo>
                  <a:pt x="8588339" y="2904026"/>
                </a:lnTo>
                <a:lnTo>
                  <a:pt x="8541105" y="2904026"/>
                </a:lnTo>
                <a:lnTo>
                  <a:pt x="8541105" y="2797000"/>
                </a:lnTo>
                <a:lnTo>
                  <a:pt x="8434079" y="2797000"/>
                </a:lnTo>
                <a:lnTo>
                  <a:pt x="8434079" y="2750364"/>
                </a:lnTo>
                <a:lnTo>
                  <a:pt x="8541105" y="2750364"/>
                </a:lnTo>
                <a:close/>
                <a:moveTo>
                  <a:pt x="7939012" y="2643340"/>
                </a:moveTo>
                <a:lnTo>
                  <a:pt x="7985648" y="2643340"/>
                </a:lnTo>
                <a:lnTo>
                  <a:pt x="7985648" y="2750364"/>
                </a:lnTo>
                <a:lnTo>
                  <a:pt x="8092674" y="2750364"/>
                </a:lnTo>
                <a:lnTo>
                  <a:pt x="8092674" y="2797000"/>
                </a:lnTo>
                <a:lnTo>
                  <a:pt x="7985648" y="2797000"/>
                </a:lnTo>
                <a:lnTo>
                  <a:pt x="7985648" y="2904026"/>
                </a:lnTo>
                <a:lnTo>
                  <a:pt x="7939012" y="2904026"/>
                </a:lnTo>
                <a:lnTo>
                  <a:pt x="7939012" y="2797000"/>
                </a:lnTo>
                <a:lnTo>
                  <a:pt x="7831986" y="2797000"/>
                </a:lnTo>
                <a:lnTo>
                  <a:pt x="7831986" y="2750364"/>
                </a:lnTo>
                <a:lnTo>
                  <a:pt x="7939012" y="2750364"/>
                </a:lnTo>
                <a:close/>
                <a:moveTo>
                  <a:pt x="7336321" y="2643340"/>
                </a:moveTo>
                <a:lnTo>
                  <a:pt x="7383555" y="2643340"/>
                </a:lnTo>
                <a:lnTo>
                  <a:pt x="7383555" y="2750364"/>
                </a:lnTo>
                <a:lnTo>
                  <a:pt x="7490581" y="2750364"/>
                </a:lnTo>
                <a:lnTo>
                  <a:pt x="7490581" y="2797000"/>
                </a:lnTo>
                <a:lnTo>
                  <a:pt x="7383555" y="2797000"/>
                </a:lnTo>
                <a:lnTo>
                  <a:pt x="7383555" y="2904026"/>
                </a:lnTo>
                <a:lnTo>
                  <a:pt x="7336321" y="2904026"/>
                </a:lnTo>
                <a:lnTo>
                  <a:pt x="7336321" y="2797000"/>
                </a:lnTo>
                <a:lnTo>
                  <a:pt x="7229295" y="2797000"/>
                </a:lnTo>
                <a:lnTo>
                  <a:pt x="7229295" y="2750364"/>
                </a:lnTo>
                <a:lnTo>
                  <a:pt x="7336321" y="2750364"/>
                </a:lnTo>
                <a:close/>
                <a:moveTo>
                  <a:pt x="6734228" y="2643340"/>
                </a:moveTo>
                <a:lnTo>
                  <a:pt x="6780864" y="2643340"/>
                </a:lnTo>
                <a:lnTo>
                  <a:pt x="6780864" y="2750364"/>
                </a:lnTo>
                <a:lnTo>
                  <a:pt x="6887890" y="2750364"/>
                </a:lnTo>
                <a:lnTo>
                  <a:pt x="6887890" y="2797000"/>
                </a:lnTo>
                <a:lnTo>
                  <a:pt x="6780864" y="2797000"/>
                </a:lnTo>
                <a:lnTo>
                  <a:pt x="6780864" y="2904026"/>
                </a:lnTo>
                <a:lnTo>
                  <a:pt x="6734228" y="2904026"/>
                </a:lnTo>
                <a:lnTo>
                  <a:pt x="6734228" y="2797000"/>
                </a:lnTo>
                <a:lnTo>
                  <a:pt x="6627202" y="2797000"/>
                </a:lnTo>
                <a:lnTo>
                  <a:pt x="6627202" y="2750364"/>
                </a:lnTo>
                <a:lnTo>
                  <a:pt x="6734228" y="2750364"/>
                </a:lnTo>
                <a:close/>
                <a:moveTo>
                  <a:pt x="6131537" y="2643340"/>
                </a:moveTo>
                <a:lnTo>
                  <a:pt x="6178771" y="2643340"/>
                </a:lnTo>
                <a:lnTo>
                  <a:pt x="6178771" y="2750364"/>
                </a:lnTo>
                <a:lnTo>
                  <a:pt x="6285797" y="2750364"/>
                </a:lnTo>
                <a:lnTo>
                  <a:pt x="6285797" y="2797000"/>
                </a:lnTo>
                <a:lnTo>
                  <a:pt x="6178771" y="2797000"/>
                </a:lnTo>
                <a:lnTo>
                  <a:pt x="6178771" y="2904026"/>
                </a:lnTo>
                <a:lnTo>
                  <a:pt x="6131537" y="2904026"/>
                </a:lnTo>
                <a:lnTo>
                  <a:pt x="6131537" y="2797000"/>
                </a:lnTo>
                <a:lnTo>
                  <a:pt x="6024511" y="2797000"/>
                </a:lnTo>
                <a:lnTo>
                  <a:pt x="6024511" y="2750364"/>
                </a:lnTo>
                <a:lnTo>
                  <a:pt x="6131537" y="2750364"/>
                </a:lnTo>
                <a:close/>
                <a:moveTo>
                  <a:pt x="5528846" y="2643340"/>
                </a:moveTo>
                <a:lnTo>
                  <a:pt x="5576080" y="2643340"/>
                </a:lnTo>
                <a:lnTo>
                  <a:pt x="5576080" y="2750364"/>
                </a:lnTo>
                <a:lnTo>
                  <a:pt x="5683106" y="2750364"/>
                </a:lnTo>
                <a:lnTo>
                  <a:pt x="5683106" y="2797000"/>
                </a:lnTo>
                <a:lnTo>
                  <a:pt x="5576080" y="2797000"/>
                </a:lnTo>
                <a:lnTo>
                  <a:pt x="5576080" y="2904026"/>
                </a:lnTo>
                <a:lnTo>
                  <a:pt x="5528846" y="2904026"/>
                </a:lnTo>
                <a:lnTo>
                  <a:pt x="5528846" y="2797000"/>
                </a:lnTo>
                <a:lnTo>
                  <a:pt x="5421820" y="2797000"/>
                </a:lnTo>
                <a:lnTo>
                  <a:pt x="5421820" y="2750364"/>
                </a:lnTo>
                <a:lnTo>
                  <a:pt x="5528846" y="2750364"/>
                </a:lnTo>
                <a:close/>
                <a:moveTo>
                  <a:pt x="4926753" y="2643340"/>
                </a:moveTo>
                <a:lnTo>
                  <a:pt x="4973389" y="2643340"/>
                </a:lnTo>
                <a:lnTo>
                  <a:pt x="4973389" y="2750364"/>
                </a:lnTo>
                <a:lnTo>
                  <a:pt x="5080415" y="2750364"/>
                </a:lnTo>
                <a:lnTo>
                  <a:pt x="5080415" y="2797000"/>
                </a:lnTo>
                <a:lnTo>
                  <a:pt x="4973389" y="2797000"/>
                </a:lnTo>
                <a:lnTo>
                  <a:pt x="4973389" y="2904026"/>
                </a:lnTo>
                <a:lnTo>
                  <a:pt x="4926753" y="2904026"/>
                </a:lnTo>
                <a:lnTo>
                  <a:pt x="4926753" y="2797000"/>
                </a:lnTo>
                <a:lnTo>
                  <a:pt x="4819727" y="2797000"/>
                </a:lnTo>
                <a:lnTo>
                  <a:pt x="4819727" y="2750364"/>
                </a:lnTo>
                <a:lnTo>
                  <a:pt x="4926753" y="2750364"/>
                </a:lnTo>
                <a:close/>
                <a:moveTo>
                  <a:pt x="4324063" y="2643340"/>
                </a:moveTo>
                <a:lnTo>
                  <a:pt x="4371297" y="2643340"/>
                </a:lnTo>
                <a:lnTo>
                  <a:pt x="4371297" y="2750364"/>
                </a:lnTo>
                <a:lnTo>
                  <a:pt x="4478323" y="2750364"/>
                </a:lnTo>
                <a:lnTo>
                  <a:pt x="4478323" y="2797000"/>
                </a:lnTo>
                <a:lnTo>
                  <a:pt x="4371297" y="2797000"/>
                </a:lnTo>
                <a:lnTo>
                  <a:pt x="4371297" y="2904026"/>
                </a:lnTo>
                <a:lnTo>
                  <a:pt x="4324063" y="2904026"/>
                </a:lnTo>
                <a:lnTo>
                  <a:pt x="4324063" y="2797000"/>
                </a:lnTo>
                <a:lnTo>
                  <a:pt x="4217037" y="2797000"/>
                </a:lnTo>
                <a:lnTo>
                  <a:pt x="4217037" y="2750364"/>
                </a:lnTo>
                <a:lnTo>
                  <a:pt x="4324063" y="2750364"/>
                </a:lnTo>
                <a:close/>
                <a:moveTo>
                  <a:pt x="3721970" y="2643340"/>
                </a:moveTo>
                <a:lnTo>
                  <a:pt x="3768606" y="2643340"/>
                </a:lnTo>
                <a:lnTo>
                  <a:pt x="3768606" y="2750364"/>
                </a:lnTo>
                <a:lnTo>
                  <a:pt x="3875632" y="2750364"/>
                </a:lnTo>
                <a:lnTo>
                  <a:pt x="3875632" y="2797000"/>
                </a:lnTo>
                <a:lnTo>
                  <a:pt x="3768606" y="2797000"/>
                </a:lnTo>
                <a:lnTo>
                  <a:pt x="3768606" y="2904026"/>
                </a:lnTo>
                <a:lnTo>
                  <a:pt x="3721970" y="2904026"/>
                </a:lnTo>
                <a:lnTo>
                  <a:pt x="3721970" y="2797000"/>
                </a:lnTo>
                <a:lnTo>
                  <a:pt x="3614944" y="2797000"/>
                </a:lnTo>
                <a:lnTo>
                  <a:pt x="3614944" y="2750364"/>
                </a:lnTo>
                <a:lnTo>
                  <a:pt x="3721970" y="2750364"/>
                </a:lnTo>
                <a:close/>
                <a:moveTo>
                  <a:pt x="3119317" y="2643340"/>
                </a:moveTo>
                <a:lnTo>
                  <a:pt x="3166552" y="2643340"/>
                </a:lnTo>
                <a:lnTo>
                  <a:pt x="3166552" y="2750364"/>
                </a:lnTo>
                <a:lnTo>
                  <a:pt x="3273578" y="2750364"/>
                </a:lnTo>
                <a:lnTo>
                  <a:pt x="3273578" y="2797000"/>
                </a:lnTo>
                <a:lnTo>
                  <a:pt x="3166552" y="2797000"/>
                </a:lnTo>
                <a:lnTo>
                  <a:pt x="3166552" y="2904026"/>
                </a:lnTo>
                <a:lnTo>
                  <a:pt x="3119317" y="2904026"/>
                </a:lnTo>
                <a:lnTo>
                  <a:pt x="3119317" y="2797000"/>
                </a:lnTo>
                <a:lnTo>
                  <a:pt x="3012289" y="2797000"/>
                </a:lnTo>
                <a:lnTo>
                  <a:pt x="3012289" y="2750364"/>
                </a:lnTo>
                <a:lnTo>
                  <a:pt x="3119317" y="2750364"/>
                </a:lnTo>
                <a:close/>
                <a:moveTo>
                  <a:pt x="2516620" y="2643340"/>
                </a:moveTo>
                <a:lnTo>
                  <a:pt x="2563855" y="2643340"/>
                </a:lnTo>
                <a:lnTo>
                  <a:pt x="2563855" y="2750364"/>
                </a:lnTo>
                <a:lnTo>
                  <a:pt x="2670882" y="2750364"/>
                </a:lnTo>
                <a:lnTo>
                  <a:pt x="2670882" y="2797000"/>
                </a:lnTo>
                <a:lnTo>
                  <a:pt x="2563855" y="2797000"/>
                </a:lnTo>
                <a:lnTo>
                  <a:pt x="2563855" y="2904026"/>
                </a:lnTo>
                <a:lnTo>
                  <a:pt x="2516620" y="2904026"/>
                </a:lnTo>
                <a:lnTo>
                  <a:pt x="2516620" y="2797000"/>
                </a:lnTo>
                <a:lnTo>
                  <a:pt x="2409593" y="2797000"/>
                </a:lnTo>
                <a:lnTo>
                  <a:pt x="2409593" y="2750364"/>
                </a:lnTo>
                <a:lnTo>
                  <a:pt x="2516620" y="2750364"/>
                </a:lnTo>
                <a:close/>
                <a:moveTo>
                  <a:pt x="1914523" y="2643340"/>
                </a:moveTo>
                <a:lnTo>
                  <a:pt x="1961159" y="2643340"/>
                </a:lnTo>
                <a:lnTo>
                  <a:pt x="1961159" y="2750364"/>
                </a:lnTo>
                <a:lnTo>
                  <a:pt x="2068185" y="2750364"/>
                </a:lnTo>
                <a:lnTo>
                  <a:pt x="2068185" y="2797000"/>
                </a:lnTo>
                <a:lnTo>
                  <a:pt x="1961159" y="2797000"/>
                </a:lnTo>
                <a:lnTo>
                  <a:pt x="1961159" y="2904026"/>
                </a:lnTo>
                <a:lnTo>
                  <a:pt x="1914523" y="2904026"/>
                </a:lnTo>
                <a:lnTo>
                  <a:pt x="1914523" y="2797000"/>
                </a:lnTo>
                <a:lnTo>
                  <a:pt x="1807494" y="2797000"/>
                </a:lnTo>
                <a:lnTo>
                  <a:pt x="1807494" y="2750364"/>
                </a:lnTo>
                <a:lnTo>
                  <a:pt x="1914523" y="2750364"/>
                </a:lnTo>
                <a:close/>
                <a:moveTo>
                  <a:pt x="1311825" y="2643340"/>
                </a:moveTo>
                <a:lnTo>
                  <a:pt x="1359060" y="2643340"/>
                </a:lnTo>
                <a:lnTo>
                  <a:pt x="1359060" y="2750364"/>
                </a:lnTo>
                <a:lnTo>
                  <a:pt x="1466087" y="2750364"/>
                </a:lnTo>
                <a:lnTo>
                  <a:pt x="1466087" y="2797000"/>
                </a:lnTo>
                <a:lnTo>
                  <a:pt x="1359060" y="2797000"/>
                </a:lnTo>
                <a:lnTo>
                  <a:pt x="1359060" y="2904026"/>
                </a:lnTo>
                <a:lnTo>
                  <a:pt x="1311825" y="2904026"/>
                </a:lnTo>
                <a:lnTo>
                  <a:pt x="1311825" y="2797000"/>
                </a:lnTo>
                <a:lnTo>
                  <a:pt x="1204803" y="2797000"/>
                </a:lnTo>
                <a:lnTo>
                  <a:pt x="1204803" y="2750364"/>
                </a:lnTo>
                <a:lnTo>
                  <a:pt x="1311825" y="2750364"/>
                </a:lnTo>
                <a:close/>
                <a:moveTo>
                  <a:pt x="709736" y="2643340"/>
                </a:moveTo>
                <a:lnTo>
                  <a:pt x="756373" y="2643340"/>
                </a:lnTo>
                <a:lnTo>
                  <a:pt x="756373" y="2750364"/>
                </a:lnTo>
                <a:lnTo>
                  <a:pt x="863398" y="2750364"/>
                </a:lnTo>
                <a:lnTo>
                  <a:pt x="863398" y="2797000"/>
                </a:lnTo>
                <a:lnTo>
                  <a:pt x="756373" y="2797000"/>
                </a:lnTo>
                <a:lnTo>
                  <a:pt x="756373" y="2904026"/>
                </a:lnTo>
                <a:lnTo>
                  <a:pt x="709736" y="2904026"/>
                </a:lnTo>
                <a:lnTo>
                  <a:pt x="709736" y="2797000"/>
                </a:lnTo>
                <a:lnTo>
                  <a:pt x="602711" y="2797000"/>
                </a:lnTo>
                <a:lnTo>
                  <a:pt x="602711" y="2750364"/>
                </a:lnTo>
                <a:lnTo>
                  <a:pt x="709736" y="2750364"/>
                </a:lnTo>
                <a:close/>
                <a:moveTo>
                  <a:pt x="107046" y="2643340"/>
                </a:moveTo>
                <a:lnTo>
                  <a:pt x="154281" y="2643340"/>
                </a:lnTo>
                <a:lnTo>
                  <a:pt x="154281" y="2750364"/>
                </a:lnTo>
                <a:lnTo>
                  <a:pt x="261307" y="2750364"/>
                </a:lnTo>
                <a:lnTo>
                  <a:pt x="261307" y="2797000"/>
                </a:lnTo>
                <a:lnTo>
                  <a:pt x="154281" y="2797000"/>
                </a:lnTo>
                <a:lnTo>
                  <a:pt x="154281" y="2904026"/>
                </a:lnTo>
                <a:lnTo>
                  <a:pt x="107046" y="2904026"/>
                </a:lnTo>
                <a:lnTo>
                  <a:pt x="107046" y="2797000"/>
                </a:lnTo>
                <a:lnTo>
                  <a:pt x="21" y="2797000"/>
                </a:lnTo>
                <a:lnTo>
                  <a:pt x="21" y="2750364"/>
                </a:lnTo>
                <a:lnTo>
                  <a:pt x="107046" y="2750364"/>
                </a:lnTo>
                <a:close/>
                <a:moveTo>
                  <a:pt x="10295963" y="2236761"/>
                </a:moveTo>
                <a:lnTo>
                  <a:pt x="10275634" y="2257090"/>
                </a:lnTo>
                <a:lnTo>
                  <a:pt x="10351568" y="2333025"/>
                </a:lnTo>
                <a:lnTo>
                  <a:pt x="10275634" y="2408960"/>
                </a:lnTo>
                <a:lnTo>
                  <a:pt x="10295963" y="2429290"/>
                </a:lnTo>
                <a:lnTo>
                  <a:pt x="10371897" y="2353353"/>
                </a:lnTo>
                <a:lnTo>
                  <a:pt x="10447831" y="2429290"/>
                </a:lnTo>
                <a:lnTo>
                  <a:pt x="10468160" y="2408960"/>
                </a:lnTo>
                <a:lnTo>
                  <a:pt x="10392226" y="2333025"/>
                </a:lnTo>
                <a:lnTo>
                  <a:pt x="10468160" y="2257090"/>
                </a:lnTo>
                <a:lnTo>
                  <a:pt x="10447831" y="2236761"/>
                </a:lnTo>
                <a:lnTo>
                  <a:pt x="10371897" y="2312696"/>
                </a:lnTo>
                <a:close/>
                <a:moveTo>
                  <a:pt x="9693870" y="2236761"/>
                </a:moveTo>
                <a:lnTo>
                  <a:pt x="9673541" y="2257090"/>
                </a:lnTo>
                <a:lnTo>
                  <a:pt x="9749475" y="2333025"/>
                </a:lnTo>
                <a:lnTo>
                  <a:pt x="9673541" y="2408960"/>
                </a:lnTo>
                <a:lnTo>
                  <a:pt x="9693870" y="2429290"/>
                </a:lnTo>
                <a:lnTo>
                  <a:pt x="9769804" y="2353353"/>
                </a:lnTo>
                <a:lnTo>
                  <a:pt x="9845738" y="2429290"/>
                </a:lnTo>
                <a:lnTo>
                  <a:pt x="9866067" y="2408960"/>
                </a:lnTo>
                <a:lnTo>
                  <a:pt x="9790133" y="2333025"/>
                </a:lnTo>
                <a:lnTo>
                  <a:pt x="9866067" y="2257090"/>
                </a:lnTo>
                <a:lnTo>
                  <a:pt x="9845738" y="2236761"/>
                </a:lnTo>
                <a:lnTo>
                  <a:pt x="9769804" y="2312696"/>
                </a:lnTo>
                <a:close/>
                <a:moveTo>
                  <a:pt x="9091179" y="2236761"/>
                </a:moveTo>
                <a:lnTo>
                  <a:pt x="9070850" y="2257090"/>
                </a:lnTo>
                <a:lnTo>
                  <a:pt x="9146785" y="2333025"/>
                </a:lnTo>
                <a:lnTo>
                  <a:pt x="9070850" y="2408960"/>
                </a:lnTo>
                <a:lnTo>
                  <a:pt x="9091179" y="2429290"/>
                </a:lnTo>
                <a:lnTo>
                  <a:pt x="9167113" y="2353353"/>
                </a:lnTo>
                <a:lnTo>
                  <a:pt x="9243048" y="2429290"/>
                </a:lnTo>
                <a:lnTo>
                  <a:pt x="9263377" y="2408960"/>
                </a:lnTo>
                <a:lnTo>
                  <a:pt x="9187442" y="2333025"/>
                </a:lnTo>
                <a:lnTo>
                  <a:pt x="9263377" y="2257090"/>
                </a:lnTo>
                <a:lnTo>
                  <a:pt x="9243048" y="2236761"/>
                </a:lnTo>
                <a:lnTo>
                  <a:pt x="9167113" y="2312696"/>
                </a:lnTo>
                <a:close/>
                <a:moveTo>
                  <a:pt x="8489086" y="2236761"/>
                </a:moveTo>
                <a:lnTo>
                  <a:pt x="8468757" y="2257090"/>
                </a:lnTo>
                <a:lnTo>
                  <a:pt x="8544691" y="2333025"/>
                </a:lnTo>
                <a:lnTo>
                  <a:pt x="8468757" y="2408960"/>
                </a:lnTo>
                <a:lnTo>
                  <a:pt x="8489086" y="2429290"/>
                </a:lnTo>
                <a:lnTo>
                  <a:pt x="8565020" y="2353353"/>
                </a:lnTo>
                <a:lnTo>
                  <a:pt x="8640954" y="2429290"/>
                </a:lnTo>
                <a:lnTo>
                  <a:pt x="8661283" y="2408960"/>
                </a:lnTo>
                <a:lnTo>
                  <a:pt x="8585349" y="2333025"/>
                </a:lnTo>
                <a:lnTo>
                  <a:pt x="8661283" y="2257090"/>
                </a:lnTo>
                <a:lnTo>
                  <a:pt x="8640954" y="2236761"/>
                </a:lnTo>
                <a:lnTo>
                  <a:pt x="8565020" y="2312696"/>
                </a:lnTo>
                <a:close/>
                <a:moveTo>
                  <a:pt x="7886396" y="2236761"/>
                </a:moveTo>
                <a:lnTo>
                  <a:pt x="7866067" y="2257090"/>
                </a:lnTo>
                <a:lnTo>
                  <a:pt x="7942001" y="2333025"/>
                </a:lnTo>
                <a:lnTo>
                  <a:pt x="7866067" y="2408960"/>
                </a:lnTo>
                <a:lnTo>
                  <a:pt x="7886396" y="2429290"/>
                </a:lnTo>
                <a:lnTo>
                  <a:pt x="7962330" y="2353353"/>
                </a:lnTo>
                <a:lnTo>
                  <a:pt x="8038264" y="2429290"/>
                </a:lnTo>
                <a:lnTo>
                  <a:pt x="8058593" y="2408960"/>
                </a:lnTo>
                <a:lnTo>
                  <a:pt x="7982659" y="2333025"/>
                </a:lnTo>
                <a:lnTo>
                  <a:pt x="8058593" y="2257090"/>
                </a:lnTo>
                <a:lnTo>
                  <a:pt x="8038264" y="2236761"/>
                </a:lnTo>
                <a:lnTo>
                  <a:pt x="7962330" y="2312696"/>
                </a:lnTo>
                <a:close/>
                <a:moveTo>
                  <a:pt x="7283705" y="2236761"/>
                </a:moveTo>
                <a:lnTo>
                  <a:pt x="7263376" y="2257090"/>
                </a:lnTo>
                <a:lnTo>
                  <a:pt x="7339310" y="2333025"/>
                </a:lnTo>
                <a:lnTo>
                  <a:pt x="7263376" y="2408960"/>
                </a:lnTo>
                <a:lnTo>
                  <a:pt x="7283705" y="2429290"/>
                </a:lnTo>
                <a:lnTo>
                  <a:pt x="7359639" y="2353353"/>
                </a:lnTo>
                <a:lnTo>
                  <a:pt x="7435573" y="2429290"/>
                </a:lnTo>
                <a:lnTo>
                  <a:pt x="7455902" y="2408960"/>
                </a:lnTo>
                <a:lnTo>
                  <a:pt x="7379968" y="2333025"/>
                </a:lnTo>
                <a:lnTo>
                  <a:pt x="7455902" y="2257090"/>
                </a:lnTo>
                <a:lnTo>
                  <a:pt x="7435573" y="2236761"/>
                </a:lnTo>
                <a:lnTo>
                  <a:pt x="7359639" y="2312696"/>
                </a:lnTo>
                <a:close/>
                <a:moveTo>
                  <a:pt x="6681612" y="2236761"/>
                </a:moveTo>
                <a:lnTo>
                  <a:pt x="6661283" y="2257090"/>
                </a:lnTo>
                <a:lnTo>
                  <a:pt x="6737217" y="2333025"/>
                </a:lnTo>
                <a:lnTo>
                  <a:pt x="6661283" y="2408960"/>
                </a:lnTo>
                <a:lnTo>
                  <a:pt x="6681612" y="2429290"/>
                </a:lnTo>
                <a:lnTo>
                  <a:pt x="6757546" y="2353353"/>
                </a:lnTo>
                <a:lnTo>
                  <a:pt x="6833480" y="2429290"/>
                </a:lnTo>
                <a:lnTo>
                  <a:pt x="6853809" y="2408960"/>
                </a:lnTo>
                <a:lnTo>
                  <a:pt x="6777875" y="2333025"/>
                </a:lnTo>
                <a:lnTo>
                  <a:pt x="6853809" y="2257090"/>
                </a:lnTo>
                <a:lnTo>
                  <a:pt x="6833480" y="2236761"/>
                </a:lnTo>
                <a:lnTo>
                  <a:pt x="6757546" y="2312696"/>
                </a:lnTo>
                <a:close/>
                <a:moveTo>
                  <a:pt x="6078921" y="2236761"/>
                </a:moveTo>
                <a:lnTo>
                  <a:pt x="6058592" y="2257090"/>
                </a:lnTo>
                <a:lnTo>
                  <a:pt x="6134526" y="2333025"/>
                </a:lnTo>
                <a:lnTo>
                  <a:pt x="6058592" y="2408960"/>
                </a:lnTo>
                <a:lnTo>
                  <a:pt x="6078921" y="2429290"/>
                </a:lnTo>
                <a:lnTo>
                  <a:pt x="6154855" y="2353353"/>
                </a:lnTo>
                <a:lnTo>
                  <a:pt x="6230789" y="2429290"/>
                </a:lnTo>
                <a:lnTo>
                  <a:pt x="6251118" y="2408960"/>
                </a:lnTo>
                <a:lnTo>
                  <a:pt x="6175184" y="2333025"/>
                </a:lnTo>
                <a:lnTo>
                  <a:pt x="6251118" y="2257090"/>
                </a:lnTo>
                <a:lnTo>
                  <a:pt x="6230789" y="2236761"/>
                </a:lnTo>
                <a:lnTo>
                  <a:pt x="6154855" y="2312696"/>
                </a:lnTo>
                <a:close/>
                <a:moveTo>
                  <a:pt x="5476828" y="2236761"/>
                </a:moveTo>
                <a:lnTo>
                  <a:pt x="5456499" y="2257090"/>
                </a:lnTo>
                <a:lnTo>
                  <a:pt x="5532433" y="2333025"/>
                </a:lnTo>
                <a:lnTo>
                  <a:pt x="5456499" y="2408960"/>
                </a:lnTo>
                <a:lnTo>
                  <a:pt x="5476828" y="2429290"/>
                </a:lnTo>
                <a:lnTo>
                  <a:pt x="5552762" y="2353353"/>
                </a:lnTo>
                <a:lnTo>
                  <a:pt x="5628697" y="2429290"/>
                </a:lnTo>
                <a:lnTo>
                  <a:pt x="5649025" y="2408960"/>
                </a:lnTo>
                <a:lnTo>
                  <a:pt x="5573091" y="2333025"/>
                </a:lnTo>
                <a:lnTo>
                  <a:pt x="5649025" y="2257090"/>
                </a:lnTo>
                <a:lnTo>
                  <a:pt x="5628697" y="2236761"/>
                </a:lnTo>
                <a:lnTo>
                  <a:pt x="5552762" y="2312696"/>
                </a:lnTo>
                <a:close/>
                <a:moveTo>
                  <a:pt x="4874137" y="2236761"/>
                </a:moveTo>
                <a:lnTo>
                  <a:pt x="4853808" y="2257090"/>
                </a:lnTo>
                <a:lnTo>
                  <a:pt x="4929742" y="2333025"/>
                </a:lnTo>
                <a:lnTo>
                  <a:pt x="4853808" y="2408960"/>
                </a:lnTo>
                <a:lnTo>
                  <a:pt x="4874137" y="2429290"/>
                </a:lnTo>
                <a:lnTo>
                  <a:pt x="4950071" y="2353353"/>
                </a:lnTo>
                <a:lnTo>
                  <a:pt x="5026005" y="2429290"/>
                </a:lnTo>
                <a:lnTo>
                  <a:pt x="5046334" y="2408960"/>
                </a:lnTo>
                <a:lnTo>
                  <a:pt x="4970400" y="2333025"/>
                </a:lnTo>
                <a:lnTo>
                  <a:pt x="5046334" y="2257090"/>
                </a:lnTo>
                <a:lnTo>
                  <a:pt x="5026005" y="2236761"/>
                </a:lnTo>
                <a:lnTo>
                  <a:pt x="4950071" y="2312696"/>
                </a:lnTo>
                <a:close/>
                <a:moveTo>
                  <a:pt x="4271446" y="2236761"/>
                </a:moveTo>
                <a:lnTo>
                  <a:pt x="4251117" y="2257090"/>
                </a:lnTo>
                <a:lnTo>
                  <a:pt x="4327052" y="2333025"/>
                </a:lnTo>
                <a:lnTo>
                  <a:pt x="4251117" y="2408960"/>
                </a:lnTo>
                <a:lnTo>
                  <a:pt x="4271446" y="2429290"/>
                </a:lnTo>
                <a:lnTo>
                  <a:pt x="4347380" y="2353353"/>
                </a:lnTo>
                <a:lnTo>
                  <a:pt x="4423315" y="2429290"/>
                </a:lnTo>
                <a:lnTo>
                  <a:pt x="4443644" y="2408960"/>
                </a:lnTo>
                <a:lnTo>
                  <a:pt x="4367709" y="2333025"/>
                </a:lnTo>
                <a:lnTo>
                  <a:pt x="4443644" y="2257090"/>
                </a:lnTo>
                <a:lnTo>
                  <a:pt x="4423315" y="2236761"/>
                </a:lnTo>
                <a:lnTo>
                  <a:pt x="4347380" y="2312696"/>
                </a:lnTo>
                <a:close/>
                <a:moveTo>
                  <a:pt x="3669354" y="2236761"/>
                </a:moveTo>
                <a:lnTo>
                  <a:pt x="3649025" y="2257090"/>
                </a:lnTo>
                <a:lnTo>
                  <a:pt x="3724959" y="2333025"/>
                </a:lnTo>
                <a:lnTo>
                  <a:pt x="3649025" y="2408960"/>
                </a:lnTo>
                <a:lnTo>
                  <a:pt x="3669354" y="2429290"/>
                </a:lnTo>
                <a:lnTo>
                  <a:pt x="3745288" y="2353353"/>
                </a:lnTo>
                <a:lnTo>
                  <a:pt x="3821222" y="2429290"/>
                </a:lnTo>
                <a:lnTo>
                  <a:pt x="3841551" y="2408960"/>
                </a:lnTo>
                <a:lnTo>
                  <a:pt x="3765617" y="2333025"/>
                </a:lnTo>
                <a:lnTo>
                  <a:pt x="3841551" y="2257090"/>
                </a:lnTo>
                <a:lnTo>
                  <a:pt x="3821222" y="2236761"/>
                </a:lnTo>
                <a:lnTo>
                  <a:pt x="3745288" y="2312696"/>
                </a:lnTo>
                <a:close/>
                <a:moveTo>
                  <a:pt x="3067299" y="2236761"/>
                </a:moveTo>
                <a:lnTo>
                  <a:pt x="3046969" y="2257090"/>
                </a:lnTo>
                <a:lnTo>
                  <a:pt x="3122904" y="2333025"/>
                </a:lnTo>
                <a:lnTo>
                  <a:pt x="3046969" y="2408960"/>
                </a:lnTo>
                <a:lnTo>
                  <a:pt x="3067299" y="2429290"/>
                </a:lnTo>
                <a:lnTo>
                  <a:pt x="3142637" y="2353353"/>
                </a:lnTo>
                <a:lnTo>
                  <a:pt x="3218573" y="2429290"/>
                </a:lnTo>
                <a:lnTo>
                  <a:pt x="3238902" y="2408960"/>
                </a:lnTo>
                <a:lnTo>
                  <a:pt x="3162966" y="2333025"/>
                </a:lnTo>
                <a:lnTo>
                  <a:pt x="3238902" y="2257090"/>
                </a:lnTo>
                <a:lnTo>
                  <a:pt x="3218573" y="2236761"/>
                </a:lnTo>
                <a:lnTo>
                  <a:pt x="3142637" y="2312696"/>
                </a:lnTo>
                <a:close/>
                <a:moveTo>
                  <a:pt x="2464603" y="2236761"/>
                </a:moveTo>
                <a:lnTo>
                  <a:pt x="2444274" y="2257090"/>
                </a:lnTo>
                <a:lnTo>
                  <a:pt x="2520209" y="2333025"/>
                </a:lnTo>
                <a:lnTo>
                  <a:pt x="2444274" y="2408960"/>
                </a:lnTo>
                <a:lnTo>
                  <a:pt x="2464603" y="2429290"/>
                </a:lnTo>
                <a:lnTo>
                  <a:pt x="2540539" y="2353353"/>
                </a:lnTo>
                <a:lnTo>
                  <a:pt x="2616473" y="2429290"/>
                </a:lnTo>
                <a:lnTo>
                  <a:pt x="2636802" y="2408960"/>
                </a:lnTo>
                <a:lnTo>
                  <a:pt x="2560868" y="2333025"/>
                </a:lnTo>
                <a:lnTo>
                  <a:pt x="2636802" y="2257090"/>
                </a:lnTo>
                <a:lnTo>
                  <a:pt x="2616473" y="2236761"/>
                </a:lnTo>
                <a:lnTo>
                  <a:pt x="2540539" y="2312696"/>
                </a:lnTo>
                <a:close/>
                <a:moveTo>
                  <a:pt x="1861907" y="2236761"/>
                </a:moveTo>
                <a:lnTo>
                  <a:pt x="1841576" y="2257090"/>
                </a:lnTo>
                <a:lnTo>
                  <a:pt x="1917513" y="2333025"/>
                </a:lnTo>
                <a:lnTo>
                  <a:pt x="1841576" y="2408960"/>
                </a:lnTo>
                <a:lnTo>
                  <a:pt x="1861907" y="2429290"/>
                </a:lnTo>
                <a:lnTo>
                  <a:pt x="1937842" y="2353353"/>
                </a:lnTo>
                <a:lnTo>
                  <a:pt x="2013776" y="2429290"/>
                </a:lnTo>
                <a:lnTo>
                  <a:pt x="2034105" y="2408960"/>
                </a:lnTo>
                <a:lnTo>
                  <a:pt x="1958171" y="2333025"/>
                </a:lnTo>
                <a:lnTo>
                  <a:pt x="2034105" y="2257090"/>
                </a:lnTo>
                <a:lnTo>
                  <a:pt x="2013776" y="2236761"/>
                </a:lnTo>
                <a:lnTo>
                  <a:pt x="1937842" y="2312696"/>
                </a:lnTo>
                <a:close/>
                <a:moveTo>
                  <a:pt x="1259808" y="2236761"/>
                </a:moveTo>
                <a:lnTo>
                  <a:pt x="1239481" y="2257090"/>
                </a:lnTo>
                <a:lnTo>
                  <a:pt x="1315413" y="2333025"/>
                </a:lnTo>
                <a:lnTo>
                  <a:pt x="1239481" y="2408960"/>
                </a:lnTo>
                <a:lnTo>
                  <a:pt x="1259808" y="2429290"/>
                </a:lnTo>
                <a:lnTo>
                  <a:pt x="1335743" y="2353353"/>
                </a:lnTo>
                <a:lnTo>
                  <a:pt x="1411677" y="2429290"/>
                </a:lnTo>
                <a:lnTo>
                  <a:pt x="1432005" y="2408960"/>
                </a:lnTo>
                <a:lnTo>
                  <a:pt x="1356071" y="2333025"/>
                </a:lnTo>
                <a:lnTo>
                  <a:pt x="1432005" y="2257090"/>
                </a:lnTo>
                <a:lnTo>
                  <a:pt x="1411677" y="2236761"/>
                </a:lnTo>
                <a:lnTo>
                  <a:pt x="1335743" y="2312696"/>
                </a:lnTo>
                <a:close/>
                <a:moveTo>
                  <a:pt x="657121" y="2236761"/>
                </a:moveTo>
                <a:lnTo>
                  <a:pt x="636793" y="2257090"/>
                </a:lnTo>
                <a:lnTo>
                  <a:pt x="712726" y="2333025"/>
                </a:lnTo>
                <a:lnTo>
                  <a:pt x="636793" y="2408960"/>
                </a:lnTo>
                <a:lnTo>
                  <a:pt x="657121" y="2429290"/>
                </a:lnTo>
                <a:lnTo>
                  <a:pt x="733055" y="2353353"/>
                </a:lnTo>
                <a:lnTo>
                  <a:pt x="808989" y="2429290"/>
                </a:lnTo>
                <a:lnTo>
                  <a:pt x="829318" y="2408960"/>
                </a:lnTo>
                <a:lnTo>
                  <a:pt x="753384" y="2333025"/>
                </a:lnTo>
                <a:lnTo>
                  <a:pt x="829318" y="2257090"/>
                </a:lnTo>
                <a:lnTo>
                  <a:pt x="808989" y="2236761"/>
                </a:lnTo>
                <a:lnTo>
                  <a:pt x="733055" y="2312696"/>
                </a:lnTo>
                <a:close/>
                <a:moveTo>
                  <a:pt x="55028" y="2236761"/>
                </a:moveTo>
                <a:lnTo>
                  <a:pt x="34699" y="2257090"/>
                </a:lnTo>
                <a:lnTo>
                  <a:pt x="110633" y="2333025"/>
                </a:lnTo>
                <a:lnTo>
                  <a:pt x="34101" y="2408960"/>
                </a:lnTo>
                <a:lnTo>
                  <a:pt x="54430" y="2429290"/>
                </a:lnTo>
                <a:lnTo>
                  <a:pt x="130364" y="2353353"/>
                </a:lnTo>
                <a:lnTo>
                  <a:pt x="206299" y="2429290"/>
                </a:lnTo>
                <a:lnTo>
                  <a:pt x="226627" y="2408960"/>
                </a:lnTo>
                <a:lnTo>
                  <a:pt x="150693" y="2333025"/>
                </a:lnTo>
                <a:lnTo>
                  <a:pt x="226627" y="2257090"/>
                </a:lnTo>
                <a:lnTo>
                  <a:pt x="206299" y="2236761"/>
                </a:lnTo>
                <a:lnTo>
                  <a:pt x="130364" y="2312696"/>
                </a:lnTo>
                <a:close/>
                <a:moveTo>
                  <a:pt x="1259808" y="2211051"/>
                </a:moveTo>
                <a:lnTo>
                  <a:pt x="1335743" y="2286986"/>
                </a:lnTo>
                <a:lnTo>
                  <a:pt x="1411677" y="2211051"/>
                </a:lnTo>
                <a:lnTo>
                  <a:pt x="1457716" y="2257090"/>
                </a:lnTo>
                <a:lnTo>
                  <a:pt x="1381183" y="2333025"/>
                </a:lnTo>
                <a:lnTo>
                  <a:pt x="1457118" y="2408960"/>
                </a:lnTo>
                <a:lnTo>
                  <a:pt x="1411080" y="2454999"/>
                </a:lnTo>
                <a:lnTo>
                  <a:pt x="1335144" y="2379063"/>
                </a:lnTo>
                <a:lnTo>
                  <a:pt x="1259808" y="2454400"/>
                </a:lnTo>
                <a:lnTo>
                  <a:pt x="1213772" y="2408363"/>
                </a:lnTo>
                <a:lnTo>
                  <a:pt x="1289703" y="2332426"/>
                </a:lnTo>
                <a:lnTo>
                  <a:pt x="1213772" y="2257090"/>
                </a:lnTo>
                <a:close/>
                <a:moveTo>
                  <a:pt x="55028" y="2211051"/>
                </a:moveTo>
                <a:lnTo>
                  <a:pt x="130962" y="2286986"/>
                </a:lnTo>
                <a:lnTo>
                  <a:pt x="206896" y="2211051"/>
                </a:lnTo>
                <a:lnTo>
                  <a:pt x="252935" y="2257090"/>
                </a:lnTo>
                <a:lnTo>
                  <a:pt x="177001" y="2333025"/>
                </a:lnTo>
                <a:lnTo>
                  <a:pt x="252935" y="2408960"/>
                </a:lnTo>
                <a:lnTo>
                  <a:pt x="206896" y="2454999"/>
                </a:lnTo>
                <a:lnTo>
                  <a:pt x="130962" y="2379063"/>
                </a:lnTo>
                <a:lnTo>
                  <a:pt x="55028" y="2454400"/>
                </a:lnTo>
                <a:lnTo>
                  <a:pt x="8989" y="2408363"/>
                </a:lnTo>
                <a:lnTo>
                  <a:pt x="84923" y="2332426"/>
                </a:lnTo>
                <a:lnTo>
                  <a:pt x="8989" y="2257090"/>
                </a:lnTo>
                <a:close/>
                <a:moveTo>
                  <a:pt x="10295963" y="2210453"/>
                </a:moveTo>
                <a:lnTo>
                  <a:pt x="10371897" y="2286389"/>
                </a:lnTo>
                <a:lnTo>
                  <a:pt x="10447831" y="2210453"/>
                </a:lnTo>
                <a:lnTo>
                  <a:pt x="10493870" y="2256492"/>
                </a:lnTo>
                <a:lnTo>
                  <a:pt x="10417936" y="2332426"/>
                </a:lnTo>
                <a:lnTo>
                  <a:pt x="10493870" y="2408361"/>
                </a:lnTo>
                <a:lnTo>
                  <a:pt x="10447831" y="2454400"/>
                </a:lnTo>
                <a:lnTo>
                  <a:pt x="10371897" y="2378465"/>
                </a:lnTo>
                <a:lnTo>
                  <a:pt x="10295963" y="2454400"/>
                </a:lnTo>
                <a:lnTo>
                  <a:pt x="10249924" y="2408361"/>
                </a:lnTo>
                <a:lnTo>
                  <a:pt x="10325858" y="2332426"/>
                </a:lnTo>
                <a:lnTo>
                  <a:pt x="10249924" y="2256492"/>
                </a:lnTo>
                <a:close/>
                <a:moveTo>
                  <a:pt x="9693272" y="2210453"/>
                </a:moveTo>
                <a:lnTo>
                  <a:pt x="9769206" y="2286389"/>
                </a:lnTo>
                <a:lnTo>
                  <a:pt x="9845140" y="2210453"/>
                </a:lnTo>
                <a:lnTo>
                  <a:pt x="9891180" y="2256492"/>
                </a:lnTo>
                <a:lnTo>
                  <a:pt x="9815245" y="2332426"/>
                </a:lnTo>
                <a:lnTo>
                  <a:pt x="9891180" y="2408361"/>
                </a:lnTo>
                <a:lnTo>
                  <a:pt x="9845140" y="2454400"/>
                </a:lnTo>
                <a:lnTo>
                  <a:pt x="9769206" y="2378465"/>
                </a:lnTo>
                <a:lnTo>
                  <a:pt x="9693272" y="2454400"/>
                </a:lnTo>
                <a:lnTo>
                  <a:pt x="9647233" y="2408361"/>
                </a:lnTo>
                <a:lnTo>
                  <a:pt x="9723167" y="2332426"/>
                </a:lnTo>
                <a:lnTo>
                  <a:pt x="9647233" y="2256492"/>
                </a:lnTo>
                <a:close/>
                <a:moveTo>
                  <a:pt x="9091777" y="2210453"/>
                </a:moveTo>
                <a:lnTo>
                  <a:pt x="9167711" y="2286389"/>
                </a:lnTo>
                <a:lnTo>
                  <a:pt x="9243645" y="2210453"/>
                </a:lnTo>
                <a:lnTo>
                  <a:pt x="9289684" y="2256492"/>
                </a:lnTo>
                <a:lnTo>
                  <a:pt x="9213750" y="2332426"/>
                </a:lnTo>
                <a:lnTo>
                  <a:pt x="9289684" y="2408361"/>
                </a:lnTo>
                <a:lnTo>
                  <a:pt x="9243645" y="2454400"/>
                </a:lnTo>
                <a:lnTo>
                  <a:pt x="9167711" y="2378465"/>
                </a:lnTo>
                <a:lnTo>
                  <a:pt x="9091777" y="2454400"/>
                </a:lnTo>
                <a:lnTo>
                  <a:pt x="9045738" y="2408361"/>
                </a:lnTo>
                <a:lnTo>
                  <a:pt x="9121672" y="2332426"/>
                </a:lnTo>
                <a:lnTo>
                  <a:pt x="9045738" y="2256492"/>
                </a:lnTo>
                <a:close/>
                <a:moveTo>
                  <a:pt x="8488488" y="2210453"/>
                </a:moveTo>
                <a:lnTo>
                  <a:pt x="8564422" y="2286389"/>
                </a:lnTo>
                <a:lnTo>
                  <a:pt x="8640356" y="2210453"/>
                </a:lnTo>
                <a:lnTo>
                  <a:pt x="8686396" y="2256492"/>
                </a:lnTo>
                <a:lnTo>
                  <a:pt x="8610461" y="2332426"/>
                </a:lnTo>
                <a:lnTo>
                  <a:pt x="8686396" y="2408361"/>
                </a:lnTo>
                <a:lnTo>
                  <a:pt x="8640356" y="2454400"/>
                </a:lnTo>
                <a:lnTo>
                  <a:pt x="8564422" y="2378465"/>
                </a:lnTo>
                <a:lnTo>
                  <a:pt x="8488488" y="2454400"/>
                </a:lnTo>
                <a:lnTo>
                  <a:pt x="8442449" y="2408361"/>
                </a:lnTo>
                <a:lnTo>
                  <a:pt x="8518383" y="2332426"/>
                </a:lnTo>
                <a:lnTo>
                  <a:pt x="8442449" y="2256492"/>
                </a:lnTo>
                <a:close/>
                <a:moveTo>
                  <a:pt x="7886396" y="2210453"/>
                </a:moveTo>
                <a:lnTo>
                  <a:pt x="7962330" y="2286389"/>
                </a:lnTo>
                <a:lnTo>
                  <a:pt x="8038264" y="2210453"/>
                </a:lnTo>
                <a:lnTo>
                  <a:pt x="8084303" y="2256492"/>
                </a:lnTo>
                <a:lnTo>
                  <a:pt x="8008369" y="2332426"/>
                </a:lnTo>
                <a:lnTo>
                  <a:pt x="8084303" y="2408361"/>
                </a:lnTo>
                <a:lnTo>
                  <a:pt x="8038264" y="2454400"/>
                </a:lnTo>
                <a:lnTo>
                  <a:pt x="7962330" y="2378465"/>
                </a:lnTo>
                <a:lnTo>
                  <a:pt x="7886396" y="2454400"/>
                </a:lnTo>
                <a:lnTo>
                  <a:pt x="7840357" y="2408361"/>
                </a:lnTo>
                <a:lnTo>
                  <a:pt x="7916291" y="2332426"/>
                </a:lnTo>
                <a:lnTo>
                  <a:pt x="7840357" y="2256492"/>
                </a:lnTo>
                <a:close/>
                <a:moveTo>
                  <a:pt x="7283705" y="2210453"/>
                </a:moveTo>
                <a:lnTo>
                  <a:pt x="7359639" y="2286389"/>
                </a:lnTo>
                <a:lnTo>
                  <a:pt x="7435573" y="2210453"/>
                </a:lnTo>
                <a:lnTo>
                  <a:pt x="7481613" y="2256492"/>
                </a:lnTo>
                <a:lnTo>
                  <a:pt x="7405678" y="2332426"/>
                </a:lnTo>
                <a:lnTo>
                  <a:pt x="7481613" y="2408361"/>
                </a:lnTo>
                <a:lnTo>
                  <a:pt x="7435573" y="2454400"/>
                </a:lnTo>
                <a:lnTo>
                  <a:pt x="7359639" y="2378465"/>
                </a:lnTo>
                <a:lnTo>
                  <a:pt x="7283705" y="2454400"/>
                </a:lnTo>
                <a:lnTo>
                  <a:pt x="7237666" y="2408361"/>
                </a:lnTo>
                <a:lnTo>
                  <a:pt x="7313600" y="2332426"/>
                </a:lnTo>
                <a:lnTo>
                  <a:pt x="7237666" y="2256492"/>
                </a:lnTo>
                <a:close/>
                <a:moveTo>
                  <a:pt x="6681612" y="2210453"/>
                </a:moveTo>
                <a:lnTo>
                  <a:pt x="6757546" y="2286389"/>
                </a:lnTo>
                <a:lnTo>
                  <a:pt x="6833480" y="2210453"/>
                </a:lnTo>
                <a:lnTo>
                  <a:pt x="6879519" y="2256492"/>
                </a:lnTo>
                <a:lnTo>
                  <a:pt x="6803585" y="2332426"/>
                </a:lnTo>
                <a:lnTo>
                  <a:pt x="6879519" y="2408361"/>
                </a:lnTo>
                <a:lnTo>
                  <a:pt x="6833480" y="2454400"/>
                </a:lnTo>
                <a:lnTo>
                  <a:pt x="6757546" y="2378465"/>
                </a:lnTo>
                <a:lnTo>
                  <a:pt x="6681612" y="2454400"/>
                </a:lnTo>
                <a:lnTo>
                  <a:pt x="6635573" y="2408361"/>
                </a:lnTo>
                <a:lnTo>
                  <a:pt x="6711507" y="2332426"/>
                </a:lnTo>
                <a:lnTo>
                  <a:pt x="6635573" y="2256492"/>
                </a:lnTo>
                <a:close/>
                <a:moveTo>
                  <a:pt x="6078921" y="2210453"/>
                </a:moveTo>
                <a:lnTo>
                  <a:pt x="6154855" y="2286389"/>
                </a:lnTo>
                <a:lnTo>
                  <a:pt x="6230789" y="2210453"/>
                </a:lnTo>
                <a:lnTo>
                  <a:pt x="6276829" y="2256492"/>
                </a:lnTo>
                <a:lnTo>
                  <a:pt x="6200894" y="2332426"/>
                </a:lnTo>
                <a:lnTo>
                  <a:pt x="6276829" y="2408361"/>
                </a:lnTo>
                <a:lnTo>
                  <a:pt x="6230789" y="2454400"/>
                </a:lnTo>
                <a:lnTo>
                  <a:pt x="6154855" y="2378465"/>
                </a:lnTo>
                <a:lnTo>
                  <a:pt x="6078921" y="2454400"/>
                </a:lnTo>
                <a:lnTo>
                  <a:pt x="6032882" y="2408361"/>
                </a:lnTo>
                <a:lnTo>
                  <a:pt x="6108816" y="2332426"/>
                </a:lnTo>
                <a:lnTo>
                  <a:pt x="6032882" y="2256492"/>
                </a:lnTo>
                <a:close/>
                <a:moveTo>
                  <a:pt x="5476828" y="2210453"/>
                </a:moveTo>
                <a:lnTo>
                  <a:pt x="5552762" y="2286389"/>
                </a:lnTo>
                <a:lnTo>
                  <a:pt x="5628697" y="2210453"/>
                </a:lnTo>
                <a:lnTo>
                  <a:pt x="5674735" y="2256492"/>
                </a:lnTo>
                <a:lnTo>
                  <a:pt x="5598801" y="2332426"/>
                </a:lnTo>
                <a:lnTo>
                  <a:pt x="5674735" y="2408361"/>
                </a:lnTo>
                <a:lnTo>
                  <a:pt x="5628099" y="2454400"/>
                </a:lnTo>
                <a:lnTo>
                  <a:pt x="5552164" y="2378465"/>
                </a:lnTo>
                <a:lnTo>
                  <a:pt x="5476828" y="2454400"/>
                </a:lnTo>
                <a:lnTo>
                  <a:pt x="5430789" y="2408361"/>
                </a:lnTo>
                <a:lnTo>
                  <a:pt x="5506723" y="2332426"/>
                </a:lnTo>
                <a:lnTo>
                  <a:pt x="5430789" y="2256492"/>
                </a:lnTo>
                <a:close/>
                <a:moveTo>
                  <a:pt x="4874137" y="2210453"/>
                </a:moveTo>
                <a:lnTo>
                  <a:pt x="4950071" y="2286389"/>
                </a:lnTo>
                <a:lnTo>
                  <a:pt x="5026005" y="2210453"/>
                </a:lnTo>
                <a:lnTo>
                  <a:pt x="5072044" y="2256492"/>
                </a:lnTo>
                <a:lnTo>
                  <a:pt x="4996110" y="2332426"/>
                </a:lnTo>
                <a:lnTo>
                  <a:pt x="5072044" y="2408361"/>
                </a:lnTo>
                <a:lnTo>
                  <a:pt x="5026005" y="2454400"/>
                </a:lnTo>
                <a:lnTo>
                  <a:pt x="4950071" y="2378465"/>
                </a:lnTo>
                <a:lnTo>
                  <a:pt x="4874137" y="2454400"/>
                </a:lnTo>
                <a:lnTo>
                  <a:pt x="4828098" y="2408361"/>
                </a:lnTo>
                <a:lnTo>
                  <a:pt x="4904032" y="2332426"/>
                </a:lnTo>
                <a:lnTo>
                  <a:pt x="4828098" y="2256492"/>
                </a:lnTo>
                <a:close/>
                <a:moveTo>
                  <a:pt x="4272044" y="2210453"/>
                </a:moveTo>
                <a:lnTo>
                  <a:pt x="4347978" y="2286389"/>
                </a:lnTo>
                <a:lnTo>
                  <a:pt x="4423913" y="2210453"/>
                </a:lnTo>
                <a:lnTo>
                  <a:pt x="4469951" y="2256492"/>
                </a:lnTo>
                <a:lnTo>
                  <a:pt x="4394017" y="2332426"/>
                </a:lnTo>
                <a:lnTo>
                  <a:pt x="4469951" y="2408361"/>
                </a:lnTo>
                <a:lnTo>
                  <a:pt x="4423913" y="2454400"/>
                </a:lnTo>
                <a:lnTo>
                  <a:pt x="4347978" y="2378465"/>
                </a:lnTo>
                <a:lnTo>
                  <a:pt x="4272044" y="2454400"/>
                </a:lnTo>
                <a:lnTo>
                  <a:pt x="4226005" y="2408361"/>
                </a:lnTo>
                <a:lnTo>
                  <a:pt x="4301939" y="2332426"/>
                </a:lnTo>
                <a:lnTo>
                  <a:pt x="4226005" y="2256492"/>
                </a:lnTo>
                <a:close/>
                <a:moveTo>
                  <a:pt x="3668756" y="2210453"/>
                </a:moveTo>
                <a:lnTo>
                  <a:pt x="3744690" y="2286389"/>
                </a:lnTo>
                <a:lnTo>
                  <a:pt x="3820624" y="2210453"/>
                </a:lnTo>
                <a:lnTo>
                  <a:pt x="3866663" y="2256492"/>
                </a:lnTo>
                <a:lnTo>
                  <a:pt x="3790729" y="2332426"/>
                </a:lnTo>
                <a:lnTo>
                  <a:pt x="3866663" y="2408361"/>
                </a:lnTo>
                <a:lnTo>
                  <a:pt x="3820624" y="2454400"/>
                </a:lnTo>
                <a:lnTo>
                  <a:pt x="3744690" y="2378465"/>
                </a:lnTo>
                <a:lnTo>
                  <a:pt x="3668756" y="2454400"/>
                </a:lnTo>
                <a:lnTo>
                  <a:pt x="3622717" y="2408361"/>
                </a:lnTo>
                <a:lnTo>
                  <a:pt x="3698651" y="2332426"/>
                </a:lnTo>
                <a:lnTo>
                  <a:pt x="3622717" y="2256492"/>
                </a:lnTo>
                <a:close/>
                <a:moveTo>
                  <a:pt x="3067299" y="2210453"/>
                </a:moveTo>
                <a:lnTo>
                  <a:pt x="3143233" y="2286389"/>
                </a:lnTo>
                <a:lnTo>
                  <a:pt x="3219171" y="2210453"/>
                </a:lnTo>
                <a:lnTo>
                  <a:pt x="3265209" y="2256492"/>
                </a:lnTo>
                <a:lnTo>
                  <a:pt x="3189275" y="2332426"/>
                </a:lnTo>
                <a:lnTo>
                  <a:pt x="3265209" y="2408361"/>
                </a:lnTo>
                <a:lnTo>
                  <a:pt x="3218573" y="2454400"/>
                </a:lnTo>
                <a:lnTo>
                  <a:pt x="3142637" y="2378465"/>
                </a:lnTo>
                <a:lnTo>
                  <a:pt x="3067299" y="2454400"/>
                </a:lnTo>
                <a:lnTo>
                  <a:pt x="3021260" y="2408361"/>
                </a:lnTo>
                <a:lnTo>
                  <a:pt x="3097194" y="2332426"/>
                </a:lnTo>
                <a:lnTo>
                  <a:pt x="3021260" y="2256492"/>
                </a:lnTo>
                <a:close/>
                <a:moveTo>
                  <a:pt x="2464603" y="2210453"/>
                </a:moveTo>
                <a:lnTo>
                  <a:pt x="2540539" y="2286389"/>
                </a:lnTo>
                <a:lnTo>
                  <a:pt x="2616473" y="2210453"/>
                </a:lnTo>
                <a:lnTo>
                  <a:pt x="2662513" y="2256492"/>
                </a:lnTo>
                <a:lnTo>
                  <a:pt x="2586578" y="2332426"/>
                </a:lnTo>
                <a:lnTo>
                  <a:pt x="2662513" y="2408361"/>
                </a:lnTo>
                <a:lnTo>
                  <a:pt x="2616473" y="2454400"/>
                </a:lnTo>
                <a:lnTo>
                  <a:pt x="2540539" y="2378465"/>
                </a:lnTo>
                <a:lnTo>
                  <a:pt x="2464603" y="2454400"/>
                </a:lnTo>
                <a:lnTo>
                  <a:pt x="2418563" y="2408361"/>
                </a:lnTo>
                <a:lnTo>
                  <a:pt x="2494498" y="2332426"/>
                </a:lnTo>
                <a:lnTo>
                  <a:pt x="2418563" y="2256492"/>
                </a:lnTo>
                <a:close/>
                <a:moveTo>
                  <a:pt x="1861907" y="2210453"/>
                </a:moveTo>
                <a:lnTo>
                  <a:pt x="1937842" y="2286389"/>
                </a:lnTo>
                <a:lnTo>
                  <a:pt x="2013776" y="2210453"/>
                </a:lnTo>
                <a:lnTo>
                  <a:pt x="2059815" y="2256492"/>
                </a:lnTo>
                <a:lnTo>
                  <a:pt x="1983881" y="2332426"/>
                </a:lnTo>
                <a:lnTo>
                  <a:pt x="2059815" y="2408361"/>
                </a:lnTo>
                <a:lnTo>
                  <a:pt x="2013776" y="2454400"/>
                </a:lnTo>
                <a:lnTo>
                  <a:pt x="1937842" y="2378465"/>
                </a:lnTo>
                <a:lnTo>
                  <a:pt x="1861907" y="2454400"/>
                </a:lnTo>
                <a:lnTo>
                  <a:pt x="1815866" y="2408361"/>
                </a:lnTo>
                <a:lnTo>
                  <a:pt x="1891803" y="2332426"/>
                </a:lnTo>
                <a:lnTo>
                  <a:pt x="1815866" y="2256492"/>
                </a:lnTo>
                <a:close/>
                <a:moveTo>
                  <a:pt x="657121" y="2210453"/>
                </a:moveTo>
                <a:lnTo>
                  <a:pt x="733055" y="2286389"/>
                </a:lnTo>
                <a:lnTo>
                  <a:pt x="808989" y="2210453"/>
                </a:lnTo>
                <a:lnTo>
                  <a:pt x="855028" y="2256492"/>
                </a:lnTo>
                <a:lnTo>
                  <a:pt x="779095" y="2332426"/>
                </a:lnTo>
                <a:lnTo>
                  <a:pt x="855028" y="2408361"/>
                </a:lnTo>
                <a:lnTo>
                  <a:pt x="808989" y="2454400"/>
                </a:lnTo>
                <a:lnTo>
                  <a:pt x="733055" y="2378465"/>
                </a:lnTo>
                <a:lnTo>
                  <a:pt x="657121" y="2454400"/>
                </a:lnTo>
                <a:lnTo>
                  <a:pt x="611082" y="2408361"/>
                </a:lnTo>
                <a:lnTo>
                  <a:pt x="687016" y="2332426"/>
                </a:lnTo>
                <a:lnTo>
                  <a:pt x="611082" y="2256492"/>
                </a:lnTo>
                <a:close/>
                <a:moveTo>
                  <a:pt x="10348579" y="1762030"/>
                </a:moveTo>
                <a:lnTo>
                  <a:pt x="10395813" y="1762030"/>
                </a:lnTo>
                <a:lnTo>
                  <a:pt x="10395813" y="1869056"/>
                </a:lnTo>
                <a:lnTo>
                  <a:pt x="10502838" y="1869056"/>
                </a:lnTo>
                <a:lnTo>
                  <a:pt x="10502838" y="1916291"/>
                </a:lnTo>
                <a:lnTo>
                  <a:pt x="10395813" y="1916291"/>
                </a:lnTo>
                <a:lnTo>
                  <a:pt x="10395813" y="2023316"/>
                </a:lnTo>
                <a:lnTo>
                  <a:pt x="10348579" y="2023316"/>
                </a:lnTo>
                <a:lnTo>
                  <a:pt x="10348579" y="1916291"/>
                </a:lnTo>
                <a:lnTo>
                  <a:pt x="10241553" y="1916291"/>
                </a:lnTo>
                <a:lnTo>
                  <a:pt x="10241553" y="1869056"/>
                </a:lnTo>
                <a:lnTo>
                  <a:pt x="10348579" y="1869056"/>
                </a:lnTo>
                <a:close/>
                <a:moveTo>
                  <a:pt x="9746486" y="1762030"/>
                </a:moveTo>
                <a:lnTo>
                  <a:pt x="9793123" y="1762030"/>
                </a:lnTo>
                <a:lnTo>
                  <a:pt x="9793123" y="1869056"/>
                </a:lnTo>
                <a:lnTo>
                  <a:pt x="9900148" y="1869056"/>
                </a:lnTo>
                <a:lnTo>
                  <a:pt x="9900148" y="1916291"/>
                </a:lnTo>
                <a:lnTo>
                  <a:pt x="9793123" y="1916291"/>
                </a:lnTo>
                <a:lnTo>
                  <a:pt x="9793123" y="2023316"/>
                </a:lnTo>
                <a:lnTo>
                  <a:pt x="9746486" y="2023316"/>
                </a:lnTo>
                <a:lnTo>
                  <a:pt x="9746486" y="1916291"/>
                </a:lnTo>
                <a:lnTo>
                  <a:pt x="9639460" y="1916291"/>
                </a:lnTo>
                <a:lnTo>
                  <a:pt x="9639460" y="1869056"/>
                </a:lnTo>
                <a:lnTo>
                  <a:pt x="9746486" y="1869056"/>
                </a:lnTo>
                <a:close/>
                <a:moveTo>
                  <a:pt x="9143796" y="1762030"/>
                </a:moveTo>
                <a:lnTo>
                  <a:pt x="9191030" y="1762030"/>
                </a:lnTo>
                <a:lnTo>
                  <a:pt x="9191030" y="1869056"/>
                </a:lnTo>
                <a:lnTo>
                  <a:pt x="9298055" y="1869056"/>
                </a:lnTo>
                <a:lnTo>
                  <a:pt x="9298055" y="1916291"/>
                </a:lnTo>
                <a:lnTo>
                  <a:pt x="9191030" y="1916291"/>
                </a:lnTo>
                <a:lnTo>
                  <a:pt x="9191030" y="2023316"/>
                </a:lnTo>
                <a:lnTo>
                  <a:pt x="9143796" y="2023316"/>
                </a:lnTo>
                <a:lnTo>
                  <a:pt x="9143796" y="1916291"/>
                </a:lnTo>
                <a:lnTo>
                  <a:pt x="9036770" y="1916291"/>
                </a:lnTo>
                <a:lnTo>
                  <a:pt x="9036770" y="1869056"/>
                </a:lnTo>
                <a:lnTo>
                  <a:pt x="9143796" y="1869056"/>
                </a:lnTo>
                <a:close/>
                <a:moveTo>
                  <a:pt x="8541105" y="1762030"/>
                </a:moveTo>
                <a:lnTo>
                  <a:pt x="8588339" y="1762030"/>
                </a:lnTo>
                <a:lnTo>
                  <a:pt x="8588339" y="1869056"/>
                </a:lnTo>
                <a:lnTo>
                  <a:pt x="8695365" y="1869056"/>
                </a:lnTo>
                <a:lnTo>
                  <a:pt x="8695365" y="1916291"/>
                </a:lnTo>
                <a:lnTo>
                  <a:pt x="8588339" y="1916291"/>
                </a:lnTo>
                <a:lnTo>
                  <a:pt x="8588339" y="2023316"/>
                </a:lnTo>
                <a:lnTo>
                  <a:pt x="8541105" y="2023316"/>
                </a:lnTo>
                <a:lnTo>
                  <a:pt x="8541105" y="1916291"/>
                </a:lnTo>
                <a:lnTo>
                  <a:pt x="8434079" y="1916291"/>
                </a:lnTo>
                <a:lnTo>
                  <a:pt x="8434079" y="1869056"/>
                </a:lnTo>
                <a:lnTo>
                  <a:pt x="8541105" y="1869056"/>
                </a:lnTo>
                <a:close/>
                <a:moveTo>
                  <a:pt x="7939012" y="1762030"/>
                </a:moveTo>
                <a:lnTo>
                  <a:pt x="7985648" y="1762030"/>
                </a:lnTo>
                <a:lnTo>
                  <a:pt x="7985648" y="1869056"/>
                </a:lnTo>
                <a:lnTo>
                  <a:pt x="8092674" y="1869056"/>
                </a:lnTo>
                <a:lnTo>
                  <a:pt x="8092674" y="1916291"/>
                </a:lnTo>
                <a:lnTo>
                  <a:pt x="7985648" y="1916291"/>
                </a:lnTo>
                <a:lnTo>
                  <a:pt x="7985648" y="2023316"/>
                </a:lnTo>
                <a:lnTo>
                  <a:pt x="7939012" y="2023316"/>
                </a:lnTo>
                <a:lnTo>
                  <a:pt x="7939012" y="1916291"/>
                </a:lnTo>
                <a:lnTo>
                  <a:pt x="7831986" y="1916291"/>
                </a:lnTo>
                <a:lnTo>
                  <a:pt x="7831986" y="1869056"/>
                </a:lnTo>
                <a:lnTo>
                  <a:pt x="7939012" y="1869056"/>
                </a:lnTo>
                <a:close/>
                <a:moveTo>
                  <a:pt x="7336321" y="1762030"/>
                </a:moveTo>
                <a:lnTo>
                  <a:pt x="7383555" y="1762030"/>
                </a:lnTo>
                <a:lnTo>
                  <a:pt x="7383555" y="1869056"/>
                </a:lnTo>
                <a:lnTo>
                  <a:pt x="7490581" y="1869056"/>
                </a:lnTo>
                <a:lnTo>
                  <a:pt x="7490581" y="1916291"/>
                </a:lnTo>
                <a:lnTo>
                  <a:pt x="7383555" y="1916291"/>
                </a:lnTo>
                <a:lnTo>
                  <a:pt x="7383555" y="2023316"/>
                </a:lnTo>
                <a:lnTo>
                  <a:pt x="7336321" y="2023316"/>
                </a:lnTo>
                <a:lnTo>
                  <a:pt x="7336321" y="1916291"/>
                </a:lnTo>
                <a:lnTo>
                  <a:pt x="7229295" y="1916291"/>
                </a:lnTo>
                <a:lnTo>
                  <a:pt x="7229295" y="1869056"/>
                </a:lnTo>
                <a:lnTo>
                  <a:pt x="7336321" y="1869056"/>
                </a:lnTo>
                <a:close/>
                <a:moveTo>
                  <a:pt x="6734228" y="1762030"/>
                </a:moveTo>
                <a:lnTo>
                  <a:pt x="6780864" y="1762030"/>
                </a:lnTo>
                <a:lnTo>
                  <a:pt x="6780864" y="1869056"/>
                </a:lnTo>
                <a:lnTo>
                  <a:pt x="6887890" y="1869056"/>
                </a:lnTo>
                <a:lnTo>
                  <a:pt x="6887890" y="1916291"/>
                </a:lnTo>
                <a:lnTo>
                  <a:pt x="6780864" y="1916291"/>
                </a:lnTo>
                <a:lnTo>
                  <a:pt x="6780864" y="2023316"/>
                </a:lnTo>
                <a:lnTo>
                  <a:pt x="6734228" y="2023316"/>
                </a:lnTo>
                <a:lnTo>
                  <a:pt x="6734228" y="1916291"/>
                </a:lnTo>
                <a:lnTo>
                  <a:pt x="6627202" y="1916291"/>
                </a:lnTo>
                <a:lnTo>
                  <a:pt x="6627202" y="1869056"/>
                </a:lnTo>
                <a:lnTo>
                  <a:pt x="6734228" y="1869056"/>
                </a:lnTo>
                <a:close/>
                <a:moveTo>
                  <a:pt x="6131537" y="1762030"/>
                </a:moveTo>
                <a:lnTo>
                  <a:pt x="6178771" y="1762030"/>
                </a:lnTo>
                <a:lnTo>
                  <a:pt x="6178771" y="1869056"/>
                </a:lnTo>
                <a:lnTo>
                  <a:pt x="6285797" y="1869056"/>
                </a:lnTo>
                <a:lnTo>
                  <a:pt x="6285797" y="1916291"/>
                </a:lnTo>
                <a:lnTo>
                  <a:pt x="6178771" y="1916291"/>
                </a:lnTo>
                <a:lnTo>
                  <a:pt x="6178771" y="2023316"/>
                </a:lnTo>
                <a:lnTo>
                  <a:pt x="6131537" y="2023316"/>
                </a:lnTo>
                <a:lnTo>
                  <a:pt x="6131537" y="1916291"/>
                </a:lnTo>
                <a:lnTo>
                  <a:pt x="6024511" y="1916291"/>
                </a:lnTo>
                <a:lnTo>
                  <a:pt x="6024511" y="1869056"/>
                </a:lnTo>
                <a:lnTo>
                  <a:pt x="6131537" y="1869056"/>
                </a:lnTo>
                <a:close/>
                <a:moveTo>
                  <a:pt x="5528846" y="1762030"/>
                </a:moveTo>
                <a:lnTo>
                  <a:pt x="5576080" y="1762030"/>
                </a:lnTo>
                <a:lnTo>
                  <a:pt x="5576080" y="1869056"/>
                </a:lnTo>
                <a:lnTo>
                  <a:pt x="5683106" y="1869056"/>
                </a:lnTo>
                <a:lnTo>
                  <a:pt x="5683106" y="1916291"/>
                </a:lnTo>
                <a:lnTo>
                  <a:pt x="5576080" y="1916291"/>
                </a:lnTo>
                <a:lnTo>
                  <a:pt x="5576080" y="2023316"/>
                </a:lnTo>
                <a:lnTo>
                  <a:pt x="5528846" y="2023316"/>
                </a:lnTo>
                <a:lnTo>
                  <a:pt x="5528846" y="1916291"/>
                </a:lnTo>
                <a:lnTo>
                  <a:pt x="5421820" y="1916291"/>
                </a:lnTo>
                <a:lnTo>
                  <a:pt x="5421820" y="1869056"/>
                </a:lnTo>
                <a:lnTo>
                  <a:pt x="5528846" y="1869056"/>
                </a:lnTo>
                <a:close/>
                <a:moveTo>
                  <a:pt x="4926753" y="1762030"/>
                </a:moveTo>
                <a:lnTo>
                  <a:pt x="4973389" y="1762030"/>
                </a:lnTo>
                <a:lnTo>
                  <a:pt x="4973389" y="1869056"/>
                </a:lnTo>
                <a:lnTo>
                  <a:pt x="5080415" y="1869056"/>
                </a:lnTo>
                <a:lnTo>
                  <a:pt x="5080415" y="1916291"/>
                </a:lnTo>
                <a:lnTo>
                  <a:pt x="4973389" y="1916291"/>
                </a:lnTo>
                <a:lnTo>
                  <a:pt x="4973389" y="2023316"/>
                </a:lnTo>
                <a:lnTo>
                  <a:pt x="4926753" y="2023316"/>
                </a:lnTo>
                <a:lnTo>
                  <a:pt x="4926753" y="1916291"/>
                </a:lnTo>
                <a:lnTo>
                  <a:pt x="4819727" y="1916291"/>
                </a:lnTo>
                <a:lnTo>
                  <a:pt x="4819727" y="1869056"/>
                </a:lnTo>
                <a:lnTo>
                  <a:pt x="4926753" y="1869056"/>
                </a:lnTo>
                <a:close/>
                <a:moveTo>
                  <a:pt x="4324063" y="1762030"/>
                </a:moveTo>
                <a:lnTo>
                  <a:pt x="4371297" y="1762030"/>
                </a:lnTo>
                <a:lnTo>
                  <a:pt x="4371297" y="1869056"/>
                </a:lnTo>
                <a:lnTo>
                  <a:pt x="4478323" y="1869056"/>
                </a:lnTo>
                <a:lnTo>
                  <a:pt x="4478323" y="1916291"/>
                </a:lnTo>
                <a:lnTo>
                  <a:pt x="4371297" y="1916291"/>
                </a:lnTo>
                <a:lnTo>
                  <a:pt x="4371297" y="2023316"/>
                </a:lnTo>
                <a:lnTo>
                  <a:pt x="4324063" y="2023316"/>
                </a:lnTo>
                <a:lnTo>
                  <a:pt x="4324063" y="1916291"/>
                </a:lnTo>
                <a:lnTo>
                  <a:pt x="4217037" y="1916291"/>
                </a:lnTo>
                <a:lnTo>
                  <a:pt x="4217037" y="1869056"/>
                </a:lnTo>
                <a:lnTo>
                  <a:pt x="4324063" y="1869056"/>
                </a:lnTo>
                <a:close/>
                <a:moveTo>
                  <a:pt x="3721970" y="1762030"/>
                </a:moveTo>
                <a:lnTo>
                  <a:pt x="3768606" y="1762030"/>
                </a:lnTo>
                <a:lnTo>
                  <a:pt x="3768606" y="1869056"/>
                </a:lnTo>
                <a:lnTo>
                  <a:pt x="3875632" y="1869056"/>
                </a:lnTo>
                <a:lnTo>
                  <a:pt x="3875632" y="1916291"/>
                </a:lnTo>
                <a:lnTo>
                  <a:pt x="3768606" y="1916291"/>
                </a:lnTo>
                <a:lnTo>
                  <a:pt x="3768606" y="2023316"/>
                </a:lnTo>
                <a:lnTo>
                  <a:pt x="3721970" y="2023316"/>
                </a:lnTo>
                <a:lnTo>
                  <a:pt x="3721970" y="1916291"/>
                </a:lnTo>
                <a:lnTo>
                  <a:pt x="3614944" y="1916291"/>
                </a:lnTo>
                <a:lnTo>
                  <a:pt x="3614944" y="1869056"/>
                </a:lnTo>
                <a:lnTo>
                  <a:pt x="3721970" y="1869056"/>
                </a:lnTo>
                <a:close/>
                <a:moveTo>
                  <a:pt x="3119325" y="1762030"/>
                </a:moveTo>
                <a:lnTo>
                  <a:pt x="3166560" y="1762030"/>
                </a:lnTo>
                <a:lnTo>
                  <a:pt x="3166560" y="1869056"/>
                </a:lnTo>
                <a:lnTo>
                  <a:pt x="3273586" y="1869056"/>
                </a:lnTo>
                <a:lnTo>
                  <a:pt x="3273586" y="1916291"/>
                </a:lnTo>
                <a:lnTo>
                  <a:pt x="3166560" y="1916291"/>
                </a:lnTo>
                <a:lnTo>
                  <a:pt x="3166560" y="2023316"/>
                </a:lnTo>
                <a:lnTo>
                  <a:pt x="3119325" y="2023316"/>
                </a:lnTo>
                <a:lnTo>
                  <a:pt x="3119325" y="1916291"/>
                </a:lnTo>
                <a:lnTo>
                  <a:pt x="3012297" y="1916291"/>
                </a:lnTo>
                <a:lnTo>
                  <a:pt x="3012297" y="1869056"/>
                </a:lnTo>
                <a:lnTo>
                  <a:pt x="3119325" y="1869056"/>
                </a:lnTo>
                <a:close/>
                <a:moveTo>
                  <a:pt x="2516626" y="1762030"/>
                </a:moveTo>
                <a:lnTo>
                  <a:pt x="2563862" y="1762030"/>
                </a:lnTo>
                <a:lnTo>
                  <a:pt x="2563862" y="1869056"/>
                </a:lnTo>
                <a:lnTo>
                  <a:pt x="2670889" y="1869056"/>
                </a:lnTo>
                <a:lnTo>
                  <a:pt x="2670889" y="1916291"/>
                </a:lnTo>
                <a:lnTo>
                  <a:pt x="2563862" y="1916291"/>
                </a:lnTo>
                <a:lnTo>
                  <a:pt x="2563862" y="2023316"/>
                </a:lnTo>
                <a:lnTo>
                  <a:pt x="2516626" y="2023316"/>
                </a:lnTo>
                <a:lnTo>
                  <a:pt x="2516626" y="1916291"/>
                </a:lnTo>
                <a:lnTo>
                  <a:pt x="2409599" y="1916291"/>
                </a:lnTo>
                <a:lnTo>
                  <a:pt x="2409599" y="1869056"/>
                </a:lnTo>
                <a:lnTo>
                  <a:pt x="2516626" y="1869056"/>
                </a:lnTo>
                <a:close/>
                <a:moveTo>
                  <a:pt x="1914528" y="1762030"/>
                </a:moveTo>
                <a:lnTo>
                  <a:pt x="1961164" y="1762030"/>
                </a:lnTo>
                <a:lnTo>
                  <a:pt x="1961164" y="1869056"/>
                </a:lnTo>
                <a:lnTo>
                  <a:pt x="2068191" y="1869056"/>
                </a:lnTo>
                <a:lnTo>
                  <a:pt x="2068191" y="1916291"/>
                </a:lnTo>
                <a:lnTo>
                  <a:pt x="1961164" y="1916291"/>
                </a:lnTo>
                <a:lnTo>
                  <a:pt x="1961164" y="2023316"/>
                </a:lnTo>
                <a:lnTo>
                  <a:pt x="1914528" y="2023316"/>
                </a:lnTo>
                <a:lnTo>
                  <a:pt x="1914528" y="1916291"/>
                </a:lnTo>
                <a:lnTo>
                  <a:pt x="1807500" y="1916291"/>
                </a:lnTo>
                <a:lnTo>
                  <a:pt x="1807500" y="1869056"/>
                </a:lnTo>
                <a:lnTo>
                  <a:pt x="1914528" y="1869056"/>
                </a:lnTo>
                <a:close/>
                <a:moveTo>
                  <a:pt x="1311829" y="1762030"/>
                </a:moveTo>
                <a:lnTo>
                  <a:pt x="1359064" y="1762030"/>
                </a:lnTo>
                <a:lnTo>
                  <a:pt x="1359064" y="1869056"/>
                </a:lnTo>
                <a:lnTo>
                  <a:pt x="1466092" y="1869056"/>
                </a:lnTo>
                <a:lnTo>
                  <a:pt x="1466092" y="1916291"/>
                </a:lnTo>
                <a:lnTo>
                  <a:pt x="1359064" y="1916291"/>
                </a:lnTo>
                <a:lnTo>
                  <a:pt x="1359064" y="2023316"/>
                </a:lnTo>
                <a:lnTo>
                  <a:pt x="1311829" y="2023316"/>
                </a:lnTo>
                <a:lnTo>
                  <a:pt x="1311829" y="1916291"/>
                </a:lnTo>
                <a:lnTo>
                  <a:pt x="1204808" y="1916291"/>
                </a:lnTo>
                <a:lnTo>
                  <a:pt x="1204808" y="1869056"/>
                </a:lnTo>
                <a:lnTo>
                  <a:pt x="1311829" y="1869056"/>
                </a:lnTo>
                <a:close/>
                <a:moveTo>
                  <a:pt x="709741" y="1762030"/>
                </a:moveTo>
                <a:lnTo>
                  <a:pt x="756378" y="1762030"/>
                </a:lnTo>
                <a:lnTo>
                  <a:pt x="756378" y="1869056"/>
                </a:lnTo>
                <a:lnTo>
                  <a:pt x="863403" y="1869056"/>
                </a:lnTo>
                <a:lnTo>
                  <a:pt x="863403" y="1916291"/>
                </a:lnTo>
                <a:lnTo>
                  <a:pt x="756378" y="1916291"/>
                </a:lnTo>
                <a:lnTo>
                  <a:pt x="756378" y="2023316"/>
                </a:lnTo>
                <a:lnTo>
                  <a:pt x="709741" y="2023316"/>
                </a:lnTo>
                <a:lnTo>
                  <a:pt x="709741" y="1916291"/>
                </a:lnTo>
                <a:lnTo>
                  <a:pt x="602716" y="1916291"/>
                </a:lnTo>
                <a:lnTo>
                  <a:pt x="602716" y="1869056"/>
                </a:lnTo>
                <a:lnTo>
                  <a:pt x="709741" y="1869056"/>
                </a:lnTo>
                <a:close/>
                <a:moveTo>
                  <a:pt x="107051" y="1762030"/>
                </a:moveTo>
                <a:lnTo>
                  <a:pt x="154286" y="1762030"/>
                </a:lnTo>
                <a:lnTo>
                  <a:pt x="154286" y="1869056"/>
                </a:lnTo>
                <a:lnTo>
                  <a:pt x="261312" y="1869056"/>
                </a:lnTo>
                <a:lnTo>
                  <a:pt x="261312" y="1916291"/>
                </a:lnTo>
                <a:lnTo>
                  <a:pt x="154286" y="1916291"/>
                </a:lnTo>
                <a:lnTo>
                  <a:pt x="154286" y="2023316"/>
                </a:lnTo>
                <a:lnTo>
                  <a:pt x="107051" y="2023316"/>
                </a:lnTo>
                <a:lnTo>
                  <a:pt x="107051" y="1916291"/>
                </a:lnTo>
                <a:lnTo>
                  <a:pt x="27" y="1916291"/>
                </a:lnTo>
                <a:lnTo>
                  <a:pt x="27" y="1869056"/>
                </a:lnTo>
                <a:lnTo>
                  <a:pt x="107051" y="1869056"/>
                </a:lnTo>
                <a:close/>
                <a:moveTo>
                  <a:pt x="10295963" y="1356053"/>
                </a:moveTo>
                <a:lnTo>
                  <a:pt x="10275634" y="1376382"/>
                </a:lnTo>
                <a:lnTo>
                  <a:pt x="10351568" y="1452316"/>
                </a:lnTo>
                <a:lnTo>
                  <a:pt x="10275634" y="1528250"/>
                </a:lnTo>
                <a:lnTo>
                  <a:pt x="10295963" y="1548579"/>
                </a:lnTo>
                <a:lnTo>
                  <a:pt x="10371897" y="1472646"/>
                </a:lnTo>
                <a:lnTo>
                  <a:pt x="10447831" y="1548579"/>
                </a:lnTo>
                <a:lnTo>
                  <a:pt x="10468160" y="1528250"/>
                </a:lnTo>
                <a:lnTo>
                  <a:pt x="10392226" y="1452316"/>
                </a:lnTo>
                <a:lnTo>
                  <a:pt x="10468160" y="1376382"/>
                </a:lnTo>
                <a:lnTo>
                  <a:pt x="10447831" y="1356053"/>
                </a:lnTo>
                <a:lnTo>
                  <a:pt x="10371897" y="1431986"/>
                </a:lnTo>
                <a:close/>
                <a:moveTo>
                  <a:pt x="9693870" y="1356053"/>
                </a:moveTo>
                <a:lnTo>
                  <a:pt x="9673541" y="1376382"/>
                </a:lnTo>
                <a:lnTo>
                  <a:pt x="9749475" y="1452316"/>
                </a:lnTo>
                <a:lnTo>
                  <a:pt x="9673541" y="1528250"/>
                </a:lnTo>
                <a:lnTo>
                  <a:pt x="9693870" y="1548579"/>
                </a:lnTo>
                <a:lnTo>
                  <a:pt x="9769804" y="1472646"/>
                </a:lnTo>
                <a:lnTo>
                  <a:pt x="9845738" y="1548579"/>
                </a:lnTo>
                <a:lnTo>
                  <a:pt x="9866067" y="1528250"/>
                </a:lnTo>
                <a:lnTo>
                  <a:pt x="9790133" y="1452316"/>
                </a:lnTo>
                <a:lnTo>
                  <a:pt x="9866067" y="1376382"/>
                </a:lnTo>
                <a:lnTo>
                  <a:pt x="9845738" y="1356053"/>
                </a:lnTo>
                <a:lnTo>
                  <a:pt x="9769804" y="1431986"/>
                </a:lnTo>
                <a:close/>
                <a:moveTo>
                  <a:pt x="9091179" y="1356053"/>
                </a:moveTo>
                <a:lnTo>
                  <a:pt x="9070850" y="1376382"/>
                </a:lnTo>
                <a:lnTo>
                  <a:pt x="9146785" y="1452316"/>
                </a:lnTo>
                <a:lnTo>
                  <a:pt x="9070850" y="1528250"/>
                </a:lnTo>
                <a:lnTo>
                  <a:pt x="9091179" y="1548579"/>
                </a:lnTo>
                <a:lnTo>
                  <a:pt x="9167113" y="1472646"/>
                </a:lnTo>
                <a:lnTo>
                  <a:pt x="9243048" y="1548579"/>
                </a:lnTo>
                <a:lnTo>
                  <a:pt x="9263377" y="1528250"/>
                </a:lnTo>
                <a:lnTo>
                  <a:pt x="9187442" y="1452316"/>
                </a:lnTo>
                <a:lnTo>
                  <a:pt x="9263377" y="1376382"/>
                </a:lnTo>
                <a:lnTo>
                  <a:pt x="9243048" y="1356053"/>
                </a:lnTo>
                <a:lnTo>
                  <a:pt x="9167113" y="1431986"/>
                </a:lnTo>
                <a:close/>
                <a:moveTo>
                  <a:pt x="7886396" y="1356053"/>
                </a:moveTo>
                <a:lnTo>
                  <a:pt x="7866067" y="1376382"/>
                </a:lnTo>
                <a:lnTo>
                  <a:pt x="7942001" y="1452316"/>
                </a:lnTo>
                <a:lnTo>
                  <a:pt x="7866067" y="1528250"/>
                </a:lnTo>
                <a:lnTo>
                  <a:pt x="7886396" y="1548579"/>
                </a:lnTo>
                <a:lnTo>
                  <a:pt x="7962330" y="1472646"/>
                </a:lnTo>
                <a:lnTo>
                  <a:pt x="8038264" y="1548579"/>
                </a:lnTo>
                <a:lnTo>
                  <a:pt x="8058593" y="1528250"/>
                </a:lnTo>
                <a:lnTo>
                  <a:pt x="7982659" y="1452316"/>
                </a:lnTo>
                <a:lnTo>
                  <a:pt x="8058593" y="1376382"/>
                </a:lnTo>
                <a:lnTo>
                  <a:pt x="8038264" y="1356053"/>
                </a:lnTo>
                <a:lnTo>
                  <a:pt x="7962330" y="1431986"/>
                </a:lnTo>
                <a:close/>
                <a:moveTo>
                  <a:pt x="7283705" y="1356053"/>
                </a:moveTo>
                <a:lnTo>
                  <a:pt x="7263376" y="1376382"/>
                </a:lnTo>
                <a:lnTo>
                  <a:pt x="7339310" y="1452316"/>
                </a:lnTo>
                <a:lnTo>
                  <a:pt x="7263376" y="1528250"/>
                </a:lnTo>
                <a:lnTo>
                  <a:pt x="7283705" y="1548579"/>
                </a:lnTo>
                <a:lnTo>
                  <a:pt x="7359639" y="1472646"/>
                </a:lnTo>
                <a:lnTo>
                  <a:pt x="7435573" y="1548579"/>
                </a:lnTo>
                <a:lnTo>
                  <a:pt x="7455902" y="1528250"/>
                </a:lnTo>
                <a:lnTo>
                  <a:pt x="7379968" y="1452316"/>
                </a:lnTo>
                <a:lnTo>
                  <a:pt x="7455902" y="1376382"/>
                </a:lnTo>
                <a:lnTo>
                  <a:pt x="7435573" y="1356053"/>
                </a:lnTo>
                <a:lnTo>
                  <a:pt x="7359639" y="1431986"/>
                </a:lnTo>
                <a:close/>
                <a:moveTo>
                  <a:pt x="6681612" y="1356053"/>
                </a:moveTo>
                <a:lnTo>
                  <a:pt x="6661283" y="1376382"/>
                </a:lnTo>
                <a:lnTo>
                  <a:pt x="6737217" y="1452316"/>
                </a:lnTo>
                <a:lnTo>
                  <a:pt x="6661283" y="1528250"/>
                </a:lnTo>
                <a:lnTo>
                  <a:pt x="6681612" y="1548579"/>
                </a:lnTo>
                <a:lnTo>
                  <a:pt x="6757546" y="1472646"/>
                </a:lnTo>
                <a:lnTo>
                  <a:pt x="6833480" y="1548579"/>
                </a:lnTo>
                <a:lnTo>
                  <a:pt x="6853809" y="1528250"/>
                </a:lnTo>
                <a:lnTo>
                  <a:pt x="6777875" y="1452316"/>
                </a:lnTo>
                <a:lnTo>
                  <a:pt x="6853809" y="1376382"/>
                </a:lnTo>
                <a:lnTo>
                  <a:pt x="6833480" y="1356053"/>
                </a:lnTo>
                <a:lnTo>
                  <a:pt x="6757546" y="1431986"/>
                </a:lnTo>
                <a:close/>
                <a:moveTo>
                  <a:pt x="5476828" y="1356053"/>
                </a:moveTo>
                <a:lnTo>
                  <a:pt x="5456499" y="1376382"/>
                </a:lnTo>
                <a:lnTo>
                  <a:pt x="5532433" y="1452316"/>
                </a:lnTo>
                <a:lnTo>
                  <a:pt x="5456499" y="1528250"/>
                </a:lnTo>
                <a:lnTo>
                  <a:pt x="5476828" y="1548579"/>
                </a:lnTo>
                <a:lnTo>
                  <a:pt x="5552762" y="1472646"/>
                </a:lnTo>
                <a:lnTo>
                  <a:pt x="5628697" y="1548579"/>
                </a:lnTo>
                <a:lnTo>
                  <a:pt x="5649025" y="1528250"/>
                </a:lnTo>
                <a:lnTo>
                  <a:pt x="5573091" y="1452316"/>
                </a:lnTo>
                <a:lnTo>
                  <a:pt x="5649025" y="1376382"/>
                </a:lnTo>
                <a:lnTo>
                  <a:pt x="5628697" y="1356053"/>
                </a:lnTo>
                <a:lnTo>
                  <a:pt x="5552762" y="1431986"/>
                </a:lnTo>
                <a:close/>
                <a:moveTo>
                  <a:pt x="4874137" y="1356053"/>
                </a:moveTo>
                <a:lnTo>
                  <a:pt x="4853808" y="1376382"/>
                </a:lnTo>
                <a:lnTo>
                  <a:pt x="4929742" y="1452316"/>
                </a:lnTo>
                <a:lnTo>
                  <a:pt x="4853808" y="1528250"/>
                </a:lnTo>
                <a:lnTo>
                  <a:pt x="4874137" y="1548579"/>
                </a:lnTo>
                <a:lnTo>
                  <a:pt x="4950071" y="1472646"/>
                </a:lnTo>
                <a:lnTo>
                  <a:pt x="5026005" y="1548579"/>
                </a:lnTo>
                <a:lnTo>
                  <a:pt x="5046334" y="1528250"/>
                </a:lnTo>
                <a:lnTo>
                  <a:pt x="4970400" y="1452316"/>
                </a:lnTo>
                <a:lnTo>
                  <a:pt x="5046334" y="1376382"/>
                </a:lnTo>
                <a:lnTo>
                  <a:pt x="5026005" y="1356053"/>
                </a:lnTo>
                <a:lnTo>
                  <a:pt x="4950071" y="1431986"/>
                </a:lnTo>
                <a:close/>
                <a:moveTo>
                  <a:pt x="4271446" y="1356053"/>
                </a:moveTo>
                <a:lnTo>
                  <a:pt x="4251117" y="1376382"/>
                </a:lnTo>
                <a:lnTo>
                  <a:pt x="4327052" y="1452316"/>
                </a:lnTo>
                <a:lnTo>
                  <a:pt x="4251117" y="1528250"/>
                </a:lnTo>
                <a:lnTo>
                  <a:pt x="4271446" y="1548579"/>
                </a:lnTo>
                <a:lnTo>
                  <a:pt x="4347380" y="1472646"/>
                </a:lnTo>
                <a:lnTo>
                  <a:pt x="4423315" y="1548579"/>
                </a:lnTo>
                <a:lnTo>
                  <a:pt x="4443644" y="1528250"/>
                </a:lnTo>
                <a:lnTo>
                  <a:pt x="4367709" y="1452316"/>
                </a:lnTo>
                <a:lnTo>
                  <a:pt x="4443644" y="1376382"/>
                </a:lnTo>
                <a:lnTo>
                  <a:pt x="4423315" y="1356053"/>
                </a:lnTo>
                <a:lnTo>
                  <a:pt x="4347380" y="1431986"/>
                </a:lnTo>
                <a:close/>
                <a:moveTo>
                  <a:pt x="3668756" y="1356053"/>
                </a:moveTo>
                <a:lnTo>
                  <a:pt x="3648427" y="1376382"/>
                </a:lnTo>
                <a:lnTo>
                  <a:pt x="3724361" y="1452316"/>
                </a:lnTo>
                <a:lnTo>
                  <a:pt x="3649025" y="1527652"/>
                </a:lnTo>
                <a:lnTo>
                  <a:pt x="3669354" y="1547981"/>
                </a:lnTo>
                <a:lnTo>
                  <a:pt x="3745288" y="1472047"/>
                </a:lnTo>
                <a:lnTo>
                  <a:pt x="3820624" y="1548579"/>
                </a:lnTo>
                <a:lnTo>
                  <a:pt x="3840953" y="1528250"/>
                </a:lnTo>
                <a:lnTo>
                  <a:pt x="3765019" y="1452316"/>
                </a:lnTo>
                <a:lnTo>
                  <a:pt x="3840953" y="1376382"/>
                </a:lnTo>
                <a:lnTo>
                  <a:pt x="3820624" y="1356053"/>
                </a:lnTo>
                <a:lnTo>
                  <a:pt x="3744690" y="1431986"/>
                </a:lnTo>
                <a:close/>
                <a:moveTo>
                  <a:pt x="3067306" y="1356053"/>
                </a:moveTo>
                <a:lnTo>
                  <a:pt x="3046977" y="1376382"/>
                </a:lnTo>
                <a:lnTo>
                  <a:pt x="3122912" y="1452316"/>
                </a:lnTo>
                <a:lnTo>
                  <a:pt x="3046977" y="1528250"/>
                </a:lnTo>
                <a:lnTo>
                  <a:pt x="3067306" y="1548579"/>
                </a:lnTo>
                <a:lnTo>
                  <a:pt x="3142645" y="1472646"/>
                </a:lnTo>
                <a:lnTo>
                  <a:pt x="3218581" y="1548579"/>
                </a:lnTo>
                <a:lnTo>
                  <a:pt x="3238910" y="1528250"/>
                </a:lnTo>
                <a:lnTo>
                  <a:pt x="3162974" y="1452316"/>
                </a:lnTo>
                <a:lnTo>
                  <a:pt x="3238910" y="1376382"/>
                </a:lnTo>
                <a:lnTo>
                  <a:pt x="3218581" y="1356053"/>
                </a:lnTo>
                <a:lnTo>
                  <a:pt x="3142645" y="1431986"/>
                </a:lnTo>
                <a:close/>
                <a:moveTo>
                  <a:pt x="2464609" y="1356053"/>
                </a:moveTo>
                <a:lnTo>
                  <a:pt x="2444280" y="1376382"/>
                </a:lnTo>
                <a:lnTo>
                  <a:pt x="2520216" y="1452316"/>
                </a:lnTo>
                <a:lnTo>
                  <a:pt x="2444280" y="1528250"/>
                </a:lnTo>
                <a:lnTo>
                  <a:pt x="2464609" y="1548579"/>
                </a:lnTo>
                <a:lnTo>
                  <a:pt x="2540546" y="1472646"/>
                </a:lnTo>
                <a:lnTo>
                  <a:pt x="2616480" y="1548579"/>
                </a:lnTo>
                <a:lnTo>
                  <a:pt x="2636809" y="1528250"/>
                </a:lnTo>
                <a:lnTo>
                  <a:pt x="2560875" y="1452316"/>
                </a:lnTo>
                <a:lnTo>
                  <a:pt x="2636809" y="1376382"/>
                </a:lnTo>
                <a:lnTo>
                  <a:pt x="2616480" y="1356053"/>
                </a:lnTo>
                <a:lnTo>
                  <a:pt x="2540546" y="1431986"/>
                </a:lnTo>
                <a:close/>
                <a:moveTo>
                  <a:pt x="1259215" y="1356053"/>
                </a:moveTo>
                <a:lnTo>
                  <a:pt x="1238888" y="1376382"/>
                </a:lnTo>
                <a:lnTo>
                  <a:pt x="1314819" y="1452316"/>
                </a:lnTo>
                <a:lnTo>
                  <a:pt x="1238888" y="1528250"/>
                </a:lnTo>
                <a:lnTo>
                  <a:pt x="1259215" y="1548579"/>
                </a:lnTo>
                <a:lnTo>
                  <a:pt x="1335747" y="1472646"/>
                </a:lnTo>
                <a:lnTo>
                  <a:pt x="1411085" y="1548579"/>
                </a:lnTo>
                <a:lnTo>
                  <a:pt x="1431412" y="1528250"/>
                </a:lnTo>
                <a:lnTo>
                  <a:pt x="1355478" y="1452316"/>
                </a:lnTo>
                <a:lnTo>
                  <a:pt x="1431412" y="1376382"/>
                </a:lnTo>
                <a:lnTo>
                  <a:pt x="1411085" y="1356053"/>
                </a:lnTo>
                <a:lnTo>
                  <a:pt x="1335148" y="1431986"/>
                </a:lnTo>
                <a:close/>
                <a:moveTo>
                  <a:pt x="657126" y="1356053"/>
                </a:moveTo>
                <a:lnTo>
                  <a:pt x="636798" y="1376382"/>
                </a:lnTo>
                <a:lnTo>
                  <a:pt x="712731" y="1452316"/>
                </a:lnTo>
                <a:lnTo>
                  <a:pt x="636798" y="1527652"/>
                </a:lnTo>
                <a:lnTo>
                  <a:pt x="657126" y="1547981"/>
                </a:lnTo>
                <a:lnTo>
                  <a:pt x="733060" y="1472047"/>
                </a:lnTo>
                <a:lnTo>
                  <a:pt x="808994" y="1547981"/>
                </a:lnTo>
                <a:lnTo>
                  <a:pt x="829323" y="1527652"/>
                </a:lnTo>
                <a:lnTo>
                  <a:pt x="753389" y="1452316"/>
                </a:lnTo>
                <a:lnTo>
                  <a:pt x="829323" y="1376382"/>
                </a:lnTo>
                <a:lnTo>
                  <a:pt x="808994" y="1356053"/>
                </a:lnTo>
                <a:lnTo>
                  <a:pt x="733060" y="1431986"/>
                </a:lnTo>
                <a:close/>
                <a:moveTo>
                  <a:pt x="55033" y="1356053"/>
                </a:moveTo>
                <a:lnTo>
                  <a:pt x="34704" y="1376382"/>
                </a:lnTo>
                <a:lnTo>
                  <a:pt x="110638" y="1452316"/>
                </a:lnTo>
                <a:lnTo>
                  <a:pt x="34106" y="1527653"/>
                </a:lnTo>
                <a:lnTo>
                  <a:pt x="54435" y="1547981"/>
                </a:lnTo>
                <a:lnTo>
                  <a:pt x="130369" y="1472646"/>
                </a:lnTo>
                <a:lnTo>
                  <a:pt x="206305" y="1548579"/>
                </a:lnTo>
                <a:lnTo>
                  <a:pt x="226632" y="1528250"/>
                </a:lnTo>
                <a:lnTo>
                  <a:pt x="150698" y="1452316"/>
                </a:lnTo>
                <a:lnTo>
                  <a:pt x="226632" y="1376382"/>
                </a:lnTo>
                <a:lnTo>
                  <a:pt x="206305" y="1356053"/>
                </a:lnTo>
                <a:lnTo>
                  <a:pt x="130369" y="1431986"/>
                </a:lnTo>
                <a:close/>
                <a:moveTo>
                  <a:pt x="8489086" y="1355455"/>
                </a:moveTo>
                <a:lnTo>
                  <a:pt x="8468757" y="1375783"/>
                </a:lnTo>
                <a:lnTo>
                  <a:pt x="8544691" y="1451717"/>
                </a:lnTo>
                <a:lnTo>
                  <a:pt x="8468757" y="1527652"/>
                </a:lnTo>
                <a:lnTo>
                  <a:pt x="8489086" y="1547981"/>
                </a:lnTo>
                <a:lnTo>
                  <a:pt x="8565020" y="1472047"/>
                </a:lnTo>
                <a:lnTo>
                  <a:pt x="8640954" y="1547981"/>
                </a:lnTo>
                <a:lnTo>
                  <a:pt x="8661283" y="1527652"/>
                </a:lnTo>
                <a:lnTo>
                  <a:pt x="8585349" y="1451717"/>
                </a:lnTo>
                <a:lnTo>
                  <a:pt x="8661283" y="1375783"/>
                </a:lnTo>
                <a:lnTo>
                  <a:pt x="8640954" y="1355455"/>
                </a:lnTo>
                <a:lnTo>
                  <a:pt x="8565020" y="1431389"/>
                </a:lnTo>
                <a:close/>
                <a:moveTo>
                  <a:pt x="6078921" y="1355455"/>
                </a:moveTo>
                <a:lnTo>
                  <a:pt x="6058592" y="1375783"/>
                </a:lnTo>
                <a:lnTo>
                  <a:pt x="6134526" y="1451717"/>
                </a:lnTo>
                <a:lnTo>
                  <a:pt x="6058592" y="1527652"/>
                </a:lnTo>
                <a:lnTo>
                  <a:pt x="6078921" y="1547981"/>
                </a:lnTo>
                <a:lnTo>
                  <a:pt x="6154855" y="1472047"/>
                </a:lnTo>
                <a:lnTo>
                  <a:pt x="6230789" y="1547981"/>
                </a:lnTo>
                <a:lnTo>
                  <a:pt x="6251118" y="1527652"/>
                </a:lnTo>
                <a:lnTo>
                  <a:pt x="6175184" y="1451717"/>
                </a:lnTo>
                <a:lnTo>
                  <a:pt x="6251118" y="1375783"/>
                </a:lnTo>
                <a:lnTo>
                  <a:pt x="6230789" y="1355455"/>
                </a:lnTo>
                <a:lnTo>
                  <a:pt x="6154855" y="1431389"/>
                </a:lnTo>
                <a:close/>
                <a:moveTo>
                  <a:pt x="1861912" y="1355455"/>
                </a:moveTo>
                <a:lnTo>
                  <a:pt x="1841582" y="1375783"/>
                </a:lnTo>
                <a:lnTo>
                  <a:pt x="1917518" y="1451717"/>
                </a:lnTo>
                <a:lnTo>
                  <a:pt x="1841582" y="1527652"/>
                </a:lnTo>
                <a:lnTo>
                  <a:pt x="1861912" y="1547981"/>
                </a:lnTo>
                <a:lnTo>
                  <a:pt x="1937847" y="1472047"/>
                </a:lnTo>
                <a:lnTo>
                  <a:pt x="2013781" y="1547981"/>
                </a:lnTo>
                <a:lnTo>
                  <a:pt x="2034110" y="1527652"/>
                </a:lnTo>
                <a:lnTo>
                  <a:pt x="1958176" y="1451717"/>
                </a:lnTo>
                <a:lnTo>
                  <a:pt x="2034110" y="1375783"/>
                </a:lnTo>
                <a:lnTo>
                  <a:pt x="2013781" y="1355455"/>
                </a:lnTo>
                <a:lnTo>
                  <a:pt x="1937847" y="1431389"/>
                </a:lnTo>
                <a:close/>
                <a:moveTo>
                  <a:pt x="1259813" y="1330343"/>
                </a:moveTo>
                <a:lnTo>
                  <a:pt x="1335747" y="1406277"/>
                </a:lnTo>
                <a:lnTo>
                  <a:pt x="1411682" y="1330343"/>
                </a:lnTo>
                <a:lnTo>
                  <a:pt x="1457721" y="1376382"/>
                </a:lnTo>
                <a:lnTo>
                  <a:pt x="1381188" y="1452316"/>
                </a:lnTo>
                <a:lnTo>
                  <a:pt x="1457123" y="1528250"/>
                </a:lnTo>
                <a:lnTo>
                  <a:pt x="1411085" y="1574290"/>
                </a:lnTo>
                <a:lnTo>
                  <a:pt x="1335148" y="1498355"/>
                </a:lnTo>
                <a:lnTo>
                  <a:pt x="1259813" y="1573691"/>
                </a:lnTo>
                <a:lnTo>
                  <a:pt x="1213777" y="1527653"/>
                </a:lnTo>
                <a:lnTo>
                  <a:pt x="1289708" y="1451717"/>
                </a:lnTo>
                <a:lnTo>
                  <a:pt x="1213777" y="1376382"/>
                </a:lnTo>
                <a:close/>
                <a:moveTo>
                  <a:pt x="55033" y="1330343"/>
                </a:moveTo>
                <a:lnTo>
                  <a:pt x="130967" y="1406277"/>
                </a:lnTo>
                <a:lnTo>
                  <a:pt x="206901" y="1330343"/>
                </a:lnTo>
                <a:lnTo>
                  <a:pt x="252940" y="1376382"/>
                </a:lnTo>
                <a:lnTo>
                  <a:pt x="177006" y="1452316"/>
                </a:lnTo>
                <a:lnTo>
                  <a:pt x="252940" y="1528250"/>
                </a:lnTo>
                <a:lnTo>
                  <a:pt x="206901" y="1574290"/>
                </a:lnTo>
                <a:lnTo>
                  <a:pt x="130967" y="1498355"/>
                </a:lnTo>
                <a:lnTo>
                  <a:pt x="55033" y="1573691"/>
                </a:lnTo>
                <a:lnTo>
                  <a:pt x="8995" y="1527653"/>
                </a:lnTo>
                <a:lnTo>
                  <a:pt x="84928" y="1451717"/>
                </a:lnTo>
                <a:lnTo>
                  <a:pt x="8995" y="1376382"/>
                </a:lnTo>
                <a:close/>
                <a:moveTo>
                  <a:pt x="10295963" y="1329744"/>
                </a:moveTo>
                <a:lnTo>
                  <a:pt x="10371897" y="1405679"/>
                </a:lnTo>
                <a:lnTo>
                  <a:pt x="10447831" y="1329744"/>
                </a:lnTo>
                <a:lnTo>
                  <a:pt x="10493870" y="1375783"/>
                </a:lnTo>
                <a:lnTo>
                  <a:pt x="10417936" y="1451717"/>
                </a:lnTo>
                <a:lnTo>
                  <a:pt x="10493870" y="1527652"/>
                </a:lnTo>
                <a:lnTo>
                  <a:pt x="10447831" y="1573691"/>
                </a:lnTo>
                <a:lnTo>
                  <a:pt x="10371897" y="1497757"/>
                </a:lnTo>
                <a:lnTo>
                  <a:pt x="10295963" y="1573691"/>
                </a:lnTo>
                <a:lnTo>
                  <a:pt x="10249924" y="1527652"/>
                </a:lnTo>
                <a:lnTo>
                  <a:pt x="10325858" y="1451717"/>
                </a:lnTo>
                <a:lnTo>
                  <a:pt x="10249924" y="1375783"/>
                </a:lnTo>
                <a:close/>
                <a:moveTo>
                  <a:pt x="9693272" y="1329744"/>
                </a:moveTo>
                <a:lnTo>
                  <a:pt x="9769206" y="1405679"/>
                </a:lnTo>
                <a:lnTo>
                  <a:pt x="9845140" y="1329744"/>
                </a:lnTo>
                <a:lnTo>
                  <a:pt x="9891180" y="1375783"/>
                </a:lnTo>
                <a:lnTo>
                  <a:pt x="9815245" y="1451717"/>
                </a:lnTo>
                <a:lnTo>
                  <a:pt x="9891180" y="1527652"/>
                </a:lnTo>
                <a:lnTo>
                  <a:pt x="9845140" y="1573691"/>
                </a:lnTo>
                <a:lnTo>
                  <a:pt x="9769206" y="1497757"/>
                </a:lnTo>
                <a:lnTo>
                  <a:pt x="9693272" y="1573691"/>
                </a:lnTo>
                <a:lnTo>
                  <a:pt x="9647233" y="1527652"/>
                </a:lnTo>
                <a:lnTo>
                  <a:pt x="9723167" y="1451717"/>
                </a:lnTo>
                <a:lnTo>
                  <a:pt x="9647233" y="1375783"/>
                </a:lnTo>
                <a:close/>
                <a:moveTo>
                  <a:pt x="9091777" y="1329744"/>
                </a:moveTo>
                <a:lnTo>
                  <a:pt x="9167711" y="1405679"/>
                </a:lnTo>
                <a:lnTo>
                  <a:pt x="9243645" y="1329744"/>
                </a:lnTo>
                <a:lnTo>
                  <a:pt x="9289684" y="1375783"/>
                </a:lnTo>
                <a:lnTo>
                  <a:pt x="9213750" y="1451717"/>
                </a:lnTo>
                <a:lnTo>
                  <a:pt x="9289684" y="1527652"/>
                </a:lnTo>
                <a:lnTo>
                  <a:pt x="9243645" y="1573691"/>
                </a:lnTo>
                <a:lnTo>
                  <a:pt x="9167711" y="1497757"/>
                </a:lnTo>
                <a:lnTo>
                  <a:pt x="9091777" y="1573691"/>
                </a:lnTo>
                <a:lnTo>
                  <a:pt x="9045738" y="1527652"/>
                </a:lnTo>
                <a:lnTo>
                  <a:pt x="9121672" y="1451717"/>
                </a:lnTo>
                <a:lnTo>
                  <a:pt x="9045738" y="1375783"/>
                </a:lnTo>
                <a:close/>
                <a:moveTo>
                  <a:pt x="8488488" y="1329744"/>
                </a:moveTo>
                <a:lnTo>
                  <a:pt x="8564422" y="1405679"/>
                </a:lnTo>
                <a:lnTo>
                  <a:pt x="8640356" y="1329744"/>
                </a:lnTo>
                <a:lnTo>
                  <a:pt x="8686396" y="1375783"/>
                </a:lnTo>
                <a:lnTo>
                  <a:pt x="8610461" y="1451717"/>
                </a:lnTo>
                <a:lnTo>
                  <a:pt x="8686396" y="1527652"/>
                </a:lnTo>
                <a:lnTo>
                  <a:pt x="8640356" y="1573691"/>
                </a:lnTo>
                <a:lnTo>
                  <a:pt x="8564422" y="1497757"/>
                </a:lnTo>
                <a:lnTo>
                  <a:pt x="8488488" y="1573691"/>
                </a:lnTo>
                <a:lnTo>
                  <a:pt x="8442449" y="1527652"/>
                </a:lnTo>
                <a:lnTo>
                  <a:pt x="8518383" y="1451717"/>
                </a:lnTo>
                <a:lnTo>
                  <a:pt x="8442449" y="1375783"/>
                </a:lnTo>
                <a:close/>
                <a:moveTo>
                  <a:pt x="7886396" y="1329744"/>
                </a:moveTo>
                <a:lnTo>
                  <a:pt x="7962330" y="1405679"/>
                </a:lnTo>
                <a:lnTo>
                  <a:pt x="8038264" y="1329744"/>
                </a:lnTo>
                <a:lnTo>
                  <a:pt x="8084303" y="1375783"/>
                </a:lnTo>
                <a:lnTo>
                  <a:pt x="8008369" y="1451717"/>
                </a:lnTo>
                <a:lnTo>
                  <a:pt x="8084303" y="1527652"/>
                </a:lnTo>
                <a:lnTo>
                  <a:pt x="8038264" y="1573691"/>
                </a:lnTo>
                <a:lnTo>
                  <a:pt x="7962330" y="1497757"/>
                </a:lnTo>
                <a:lnTo>
                  <a:pt x="7886396" y="1573691"/>
                </a:lnTo>
                <a:lnTo>
                  <a:pt x="7840357" y="1527652"/>
                </a:lnTo>
                <a:lnTo>
                  <a:pt x="7916291" y="1451717"/>
                </a:lnTo>
                <a:lnTo>
                  <a:pt x="7840357" y="1375783"/>
                </a:lnTo>
                <a:close/>
                <a:moveTo>
                  <a:pt x="7283705" y="1329744"/>
                </a:moveTo>
                <a:lnTo>
                  <a:pt x="7359639" y="1405679"/>
                </a:lnTo>
                <a:lnTo>
                  <a:pt x="7435573" y="1329744"/>
                </a:lnTo>
                <a:lnTo>
                  <a:pt x="7481613" y="1375783"/>
                </a:lnTo>
                <a:lnTo>
                  <a:pt x="7405678" y="1451717"/>
                </a:lnTo>
                <a:lnTo>
                  <a:pt x="7481613" y="1527652"/>
                </a:lnTo>
                <a:lnTo>
                  <a:pt x="7435573" y="1573691"/>
                </a:lnTo>
                <a:lnTo>
                  <a:pt x="7359639" y="1497757"/>
                </a:lnTo>
                <a:lnTo>
                  <a:pt x="7283705" y="1573691"/>
                </a:lnTo>
                <a:lnTo>
                  <a:pt x="7237666" y="1527652"/>
                </a:lnTo>
                <a:lnTo>
                  <a:pt x="7313600" y="1451717"/>
                </a:lnTo>
                <a:lnTo>
                  <a:pt x="7237666" y="1375783"/>
                </a:lnTo>
                <a:close/>
                <a:moveTo>
                  <a:pt x="6681612" y="1329744"/>
                </a:moveTo>
                <a:lnTo>
                  <a:pt x="6757546" y="1405679"/>
                </a:lnTo>
                <a:lnTo>
                  <a:pt x="6833480" y="1329744"/>
                </a:lnTo>
                <a:lnTo>
                  <a:pt x="6879519" y="1375783"/>
                </a:lnTo>
                <a:lnTo>
                  <a:pt x="6803585" y="1451717"/>
                </a:lnTo>
                <a:lnTo>
                  <a:pt x="6879519" y="1527652"/>
                </a:lnTo>
                <a:lnTo>
                  <a:pt x="6833480" y="1573691"/>
                </a:lnTo>
                <a:lnTo>
                  <a:pt x="6757546" y="1497757"/>
                </a:lnTo>
                <a:lnTo>
                  <a:pt x="6681612" y="1573691"/>
                </a:lnTo>
                <a:lnTo>
                  <a:pt x="6635573" y="1527652"/>
                </a:lnTo>
                <a:lnTo>
                  <a:pt x="6711507" y="1451717"/>
                </a:lnTo>
                <a:lnTo>
                  <a:pt x="6635573" y="1375783"/>
                </a:lnTo>
                <a:close/>
                <a:moveTo>
                  <a:pt x="6078921" y="1329744"/>
                </a:moveTo>
                <a:lnTo>
                  <a:pt x="6154855" y="1405679"/>
                </a:lnTo>
                <a:lnTo>
                  <a:pt x="6230789" y="1329744"/>
                </a:lnTo>
                <a:lnTo>
                  <a:pt x="6276829" y="1375783"/>
                </a:lnTo>
                <a:lnTo>
                  <a:pt x="6200894" y="1451717"/>
                </a:lnTo>
                <a:lnTo>
                  <a:pt x="6276829" y="1527652"/>
                </a:lnTo>
                <a:lnTo>
                  <a:pt x="6230789" y="1573691"/>
                </a:lnTo>
                <a:lnTo>
                  <a:pt x="6154855" y="1497757"/>
                </a:lnTo>
                <a:lnTo>
                  <a:pt x="6078921" y="1573691"/>
                </a:lnTo>
                <a:lnTo>
                  <a:pt x="6032882" y="1527652"/>
                </a:lnTo>
                <a:lnTo>
                  <a:pt x="6108816" y="1451717"/>
                </a:lnTo>
                <a:lnTo>
                  <a:pt x="6032882" y="1375783"/>
                </a:lnTo>
                <a:close/>
                <a:moveTo>
                  <a:pt x="5476828" y="1329744"/>
                </a:moveTo>
                <a:lnTo>
                  <a:pt x="5552762" y="1405679"/>
                </a:lnTo>
                <a:lnTo>
                  <a:pt x="5628697" y="1329744"/>
                </a:lnTo>
                <a:lnTo>
                  <a:pt x="5674735" y="1375783"/>
                </a:lnTo>
                <a:lnTo>
                  <a:pt x="5598801" y="1451717"/>
                </a:lnTo>
                <a:lnTo>
                  <a:pt x="5674735" y="1527652"/>
                </a:lnTo>
                <a:lnTo>
                  <a:pt x="5628099" y="1573691"/>
                </a:lnTo>
                <a:lnTo>
                  <a:pt x="5552164" y="1497757"/>
                </a:lnTo>
                <a:lnTo>
                  <a:pt x="5476828" y="1573691"/>
                </a:lnTo>
                <a:lnTo>
                  <a:pt x="5430789" y="1527652"/>
                </a:lnTo>
                <a:lnTo>
                  <a:pt x="5506723" y="1451717"/>
                </a:lnTo>
                <a:lnTo>
                  <a:pt x="5430789" y="1375783"/>
                </a:lnTo>
                <a:close/>
                <a:moveTo>
                  <a:pt x="4874137" y="1329744"/>
                </a:moveTo>
                <a:lnTo>
                  <a:pt x="4950071" y="1405679"/>
                </a:lnTo>
                <a:lnTo>
                  <a:pt x="5026005" y="1329744"/>
                </a:lnTo>
                <a:lnTo>
                  <a:pt x="5072044" y="1375783"/>
                </a:lnTo>
                <a:lnTo>
                  <a:pt x="4996110" y="1451717"/>
                </a:lnTo>
                <a:lnTo>
                  <a:pt x="5072044" y="1527652"/>
                </a:lnTo>
                <a:lnTo>
                  <a:pt x="5026005" y="1573691"/>
                </a:lnTo>
                <a:lnTo>
                  <a:pt x="4950071" y="1497757"/>
                </a:lnTo>
                <a:lnTo>
                  <a:pt x="4874137" y="1573691"/>
                </a:lnTo>
                <a:lnTo>
                  <a:pt x="4828098" y="1527652"/>
                </a:lnTo>
                <a:lnTo>
                  <a:pt x="4904032" y="1451717"/>
                </a:lnTo>
                <a:lnTo>
                  <a:pt x="4828098" y="1375783"/>
                </a:lnTo>
                <a:close/>
                <a:moveTo>
                  <a:pt x="4272044" y="1329744"/>
                </a:moveTo>
                <a:lnTo>
                  <a:pt x="4347978" y="1405679"/>
                </a:lnTo>
                <a:lnTo>
                  <a:pt x="4423913" y="1329744"/>
                </a:lnTo>
                <a:lnTo>
                  <a:pt x="4469951" y="1375783"/>
                </a:lnTo>
                <a:lnTo>
                  <a:pt x="4394017" y="1451717"/>
                </a:lnTo>
                <a:lnTo>
                  <a:pt x="4469951" y="1527652"/>
                </a:lnTo>
                <a:lnTo>
                  <a:pt x="4423913" y="1573691"/>
                </a:lnTo>
                <a:lnTo>
                  <a:pt x="4347978" y="1497757"/>
                </a:lnTo>
                <a:lnTo>
                  <a:pt x="4272044" y="1573691"/>
                </a:lnTo>
                <a:lnTo>
                  <a:pt x="4226005" y="1527652"/>
                </a:lnTo>
                <a:lnTo>
                  <a:pt x="4301939" y="1451717"/>
                </a:lnTo>
                <a:lnTo>
                  <a:pt x="4226005" y="1375783"/>
                </a:lnTo>
                <a:close/>
                <a:moveTo>
                  <a:pt x="3668756" y="1329744"/>
                </a:moveTo>
                <a:lnTo>
                  <a:pt x="3744690" y="1405679"/>
                </a:lnTo>
                <a:lnTo>
                  <a:pt x="3820624" y="1329744"/>
                </a:lnTo>
                <a:lnTo>
                  <a:pt x="3866663" y="1375783"/>
                </a:lnTo>
                <a:lnTo>
                  <a:pt x="3790729" y="1451717"/>
                </a:lnTo>
                <a:lnTo>
                  <a:pt x="3866663" y="1527652"/>
                </a:lnTo>
                <a:lnTo>
                  <a:pt x="3820624" y="1573691"/>
                </a:lnTo>
                <a:lnTo>
                  <a:pt x="3744690" y="1497757"/>
                </a:lnTo>
                <a:lnTo>
                  <a:pt x="3668756" y="1573691"/>
                </a:lnTo>
                <a:lnTo>
                  <a:pt x="3622717" y="1527652"/>
                </a:lnTo>
                <a:lnTo>
                  <a:pt x="3698651" y="1451717"/>
                </a:lnTo>
                <a:lnTo>
                  <a:pt x="3622717" y="1375783"/>
                </a:lnTo>
                <a:close/>
                <a:moveTo>
                  <a:pt x="3067306" y="1329744"/>
                </a:moveTo>
                <a:lnTo>
                  <a:pt x="3143241" y="1405679"/>
                </a:lnTo>
                <a:lnTo>
                  <a:pt x="3219179" y="1329744"/>
                </a:lnTo>
                <a:lnTo>
                  <a:pt x="3265217" y="1375783"/>
                </a:lnTo>
                <a:lnTo>
                  <a:pt x="3189283" y="1451717"/>
                </a:lnTo>
                <a:lnTo>
                  <a:pt x="3265217" y="1527652"/>
                </a:lnTo>
                <a:lnTo>
                  <a:pt x="3218581" y="1573691"/>
                </a:lnTo>
                <a:lnTo>
                  <a:pt x="3142645" y="1497757"/>
                </a:lnTo>
                <a:lnTo>
                  <a:pt x="3067306" y="1573691"/>
                </a:lnTo>
                <a:lnTo>
                  <a:pt x="3021267" y="1527652"/>
                </a:lnTo>
                <a:lnTo>
                  <a:pt x="3097202" y="1451717"/>
                </a:lnTo>
                <a:lnTo>
                  <a:pt x="3021267" y="1375783"/>
                </a:lnTo>
                <a:close/>
                <a:moveTo>
                  <a:pt x="2464609" y="1329744"/>
                </a:moveTo>
                <a:lnTo>
                  <a:pt x="2540546" y="1405679"/>
                </a:lnTo>
                <a:lnTo>
                  <a:pt x="2616480" y="1329744"/>
                </a:lnTo>
                <a:lnTo>
                  <a:pt x="2662519" y="1375783"/>
                </a:lnTo>
                <a:lnTo>
                  <a:pt x="2586585" y="1451717"/>
                </a:lnTo>
                <a:lnTo>
                  <a:pt x="2662519" y="1527652"/>
                </a:lnTo>
                <a:lnTo>
                  <a:pt x="2616480" y="1573691"/>
                </a:lnTo>
                <a:lnTo>
                  <a:pt x="2540546" y="1497757"/>
                </a:lnTo>
                <a:lnTo>
                  <a:pt x="2464609" y="1573691"/>
                </a:lnTo>
                <a:lnTo>
                  <a:pt x="2418569" y="1527652"/>
                </a:lnTo>
                <a:lnTo>
                  <a:pt x="2494505" y="1451717"/>
                </a:lnTo>
                <a:lnTo>
                  <a:pt x="2418569" y="1375783"/>
                </a:lnTo>
                <a:close/>
                <a:moveTo>
                  <a:pt x="1861912" y="1329744"/>
                </a:moveTo>
                <a:lnTo>
                  <a:pt x="1937847" y="1405679"/>
                </a:lnTo>
                <a:lnTo>
                  <a:pt x="2013781" y="1329744"/>
                </a:lnTo>
                <a:lnTo>
                  <a:pt x="2059821" y="1375783"/>
                </a:lnTo>
                <a:lnTo>
                  <a:pt x="1983886" y="1451717"/>
                </a:lnTo>
                <a:lnTo>
                  <a:pt x="2059821" y="1527652"/>
                </a:lnTo>
                <a:lnTo>
                  <a:pt x="2013781" y="1573691"/>
                </a:lnTo>
                <a:lnTo>
                  <a:pt x="1937847" y="1497757"/>
                </a:lnTo>
                <a:lnTo>
                  <a:pt x="1861912" y="1573691"/>
                </a:lnTo>
                <a:lnTo>
                  <a:pt x="1815871" y="1527652"/>
                </a:lnTo>
                <a:lnTo>
                  <a:pt x="1891808" y="1451717"/>
                </a:lnTo>
                <a:lnTo>
                  <a:pt x="1815871" y="1375783"/>
                </a:lnTo>
                <a:close/>
                <a:moveTo>
                  <a:pt x="657126" y="1329744"/>
                </a:moveTo>
                <a:lnTo>
                  <a:pt x="733060" y="1405679"/>
                </a:lnTo>
                <a:lnTo>
                  <a:pt x="808994" y="1329744"/>
                </a:lnTo>
                <a:lnTo>
                  <a:pt x="855033" y="1375783"/>
                </a:lnTo>
                <a:lnTo>
                  <a:pt x="779100" y="1451717"/>
                </a:lnTo>
                <a:lnTo>
                  <a:pt x="855033" y="1527652"/>
                </a:lnTo>
                <a:lnTo>
                  <a:pt x="808994" y="1573691"/>
                </a:lnTo>
                <a:lnTo>
                  <a:pt x="733060" y="1497757"/>
                </a:lnTo>
                <a:lnTo>
                  <a:pt x="657126" y="1573691"/>
                </a:lnTo>
                <a:lnTo>
                  <a:pt x="611087" y="1527652"/>
                </a:lnTo>
                <a:lnTo>
                  <a:pt x="687021" y="1451717"/>
                </a:lnTo>
                <a:lnTo>
                  <a:pt x="611087" y="1375783"/>
                </a:lnTo>
                <a:close/>
                <a:moveTo>
                  <a:pt x="10348579" y="881314"/>
                </a:moveTo>
                <a:lnTo>
                  <a:pt x="10395813" y="881314"/>
                </a:lnTo>
                <a:lnTo>
                  <a:pt x="10395813" y="988340"/>
                </a:lnTo>
                <a:lnTo>
                  <a:pt x="10502838" y="988340"/>
                </a:lnTo>
                <a:lnTo>
                  <a:pt x="10502838" y="1034975"/>
                </a:lnTo>
                <a:lnTo>
                  <a:pt x="10395813" y="1034975"/>
                </a:lnTo>
                <a:lnTo>
                  <a:pt x="10395813" y="1142002"/>
                </a:lnTo>
                <a:lnTo>
                  <a:pt x="10348579" y="1142002"/>
                </a:lnTo>
                <a:lnTo>
                  <a:pt x="10348579" y="1034975"/>
                </a:lnTo>
                <a:lnTo>
                  <a:pt x="10241553" y="1034975"/>
                </a:lnTo>
                <a:lnTo>
                  <a:pt x="10241553" y="988340"/>
                </a:lnTo>
                <a:lnTo>
                  <a:pt x="10348579" y="988340"/>
                </a:lnTo>
                <a:close/>
                <a:moveTo>
                  <a:pt x="9746486" y="881314"/>
                </a:moveTo>
                <a:lnTo>
                  <a:pt x="9793123" y="881314"/>
                </a:lnTo>
                <a:lnTo>
                  <a:pt x="9793123" y="988340"/>
                </a:lnTo>
                <a:lnTo>
                  <a:pt x="9900148" y="988340"/>
                </a:lnTo>
                <a:lnTo>
                  <a:pt x="9900148" y="1034975"/>
                </a:lnTo>
                <a:lnTo>
                  <a:pt x="9793123" y="1034975"/>
                </a:lnTo>
                <a:lnTo>
                  <a:pt x="9793123" y="1142002"/>
                </a:lnTo>
                <a:lnTo>
                  <a:pt x="9746486" y="1142002"/>
                </a:lnTo>
                <a:lnTo>
                  <a:pt x="9746486" y="1034975"/>
                </a:lnTo>
                <a:lnTo>
                  <a:pt x="9639460" y="1034975"/>
                </a:lnTo>
                <a:lnTo>
                  <a:pt x="9639460" y="988340"/>
                </a:lnTo>
                <a:lnTo>
                  <a:pt x="9746486" y="988340"/>
                </a:lnTo>
                <a:close/>
                <a:moveTo>
                  <a:pt x="9143796" y="881314"/>
                </a:moveTo>
                <a:lnTo>
                  <a:pt x="9191030" y="881314"/>
                </a:lnTo>
                <a:lnTo>
                  <a:pt x="9191030" y="988340"/>
                </a:lnTo>
                <a:lnTo>
                  <a:pt x="9298055" y="988340"/>
                </a:lnTo>
                <a:lnTo>
                  <a:pt x="9298055" y="1034975"/>
                </a:lnTo>
                <a:lnTo>
                  <a:pt x="9191030" y="1034975"/>
                </a:lnTo>
                <a:lnTo>
                  <a:pt x="9191030" y="1142002"/>
                </a:lnTo>
                <a:lnTo>
                  <a:pt x="9143796" y="1142002"/>
                </a:lnTo>
                <a:lnTo>
                  <a:pt x="9143796" y="1034975"/>
                </a:lnTo>
                <a:lnTo>
                  <a:pt x="9036770" y="1034975"/>
                </a:lnTo>
                <a:lnTo>
                  <a:pt x="9036770" y="988340"/>
                </a:lnTo>
                <a:lnTo>
                  <a:pt x="9143796" y="988340"/>
                </a:lnTo>
                <a:close/>
                <a:moveTo>
                  <a:pt x="8541105" y="881314"/>
                </a:moveTo>
                <a:lnTo>
                  <a:pt x="8588339" y="881314"/>
                </a:lnTo>
                <a:lnTo>
                  <a:pt x="8588339" y="988340"/>
                </a:lnTo>
                <a:lnTo>
                  <a:pt x="8695365" y="988340"/>
                </a:lnTo>
                <a:lnTo>
                  <a:pt x="8695365" y="1034975"/>
                </a:lnTo>
                <a:lnTo>
                  <a:pt x="8588339" y="1034975"/>
                </a:lnTo>
                <a:lnTo>
                  <a:pt x="8588339" y="1142002"/>
                </a:lnTo>
                <a:lnTo>
                  <a:pt x="8541105" y="1142002"/>
                </a:lnTo>
                <a:lnTo>
                  <a:pt x="8541105" y="1034975"/>
                </a:lnTo>
                <a:lnTo>
                  <a:pt x="8434079" y="1034975"/>
                </a:lnTo>
                <a:lnTo>
                  <a:pt x="8434079" y="988340"/>
                </a:lnTo>
                <a:lnTo>
                  <a:pt x="8541105" y="988340"/>
                </a:lnTo>
                <a:close/>
                <a:moveTo>
                  <a:pt x="7939012" y="881314"/>
                </a:moveTo>
                <a:lnTo>
                  <a:pt x="7985648" y="881314"/>
                </a:lnTo>
                <a:lnTo>
                  <a:pt x="7985648" y="988340"/>
                </a:lnTo>
                <a:lnTo>
                  <a:pt x="8092674" y="988340"/>
                </a:lnTo>
                <a:lnTo>
                  <a:pt x="8092674" y="1034975"/>
                </a:lnTo>
                <a:lnTo>
                  <a:pt x="7985648" y="1034975"/>
                </a:lnTo>
                <a:lnTo>
                  <a:pt x="7985648" y="1142002"/>
                </a:lnTo>
                <a:lnTo>
                  <a:pt x="7939012" y="1142002"/>
                </a:lnTo>
                <a:lnTo>
                  <a:pt x="7939012" y="1034975"/>
                </a:lnTo>
                <a:lnTo>
                  <a:pt x="7831986" y="1034975"/>
                </a:lnTo>
                <a:lnTo>
                  <a:pt x="7831986" y="988340"/>
                </a:lnTo>
                <a:lnTo>
                  <a:pt x="7939012" y="988340"/>
                </a:lnTo>
                <a:close/>
                <a:moveTo>
                  <a:pt x="7336321" y="881314"/>
                </a:moveTo>
                <a:lnTo>
                  <a:pt x="7383555" y="881314"/>
                </a:lnTo>
                <a:lnTo>
                  <a:pt x="7383555" y="988340"/>
                </a:lnTo>
                <a:lnTo>
                  <a:pt x="7490581" y="988340"/>
                </a:lnTo>
                <a:lnTo>
                  <a:pt x="7490581" y="1034975"/>
                </a:lnTo>
                <a:lnTo>
                  <a:pt x="7383555" y="1034975"/>
                </a:lnTo>
                <a:lnTo>
                  <a:pt x="7383555" y="1142002"/>
                </a:lnTo>
                <a:lnTo>
                  <a:pt x="7336321" y="1142002"/>
                </a:lnTo>
                <a:lnTo>
                  <a:pt x="7336321" y="1034975"/>
                </a:lnTo>
                <a:lnTo>
                  <a:pt x="7229295" y="1034975"/>
                </a:lnTo>
                <a:lnTo>
                  <a:pt x="7229295" y="988340"/>
                </a:lnTo>
                <a:lnTo>
                  <a:pt x="7336321" y="988340"/>
                </a:lnTo>
                <a:close/>
                <a:moveTo>
                  <a:pt x="6734228" y="881314"/>
                </a:moveTo>
                <a:lnTo>
                  <a:pt x="6780864" y="881314"/>
                </a:lnTo>
                <a:lnTo>
                  <a:pt x="6780864" y="988340"/>
                </a:lnTo>
                <a:lnTo>
                  <a:pt x="6887890" y="988340"/>
                </a:lnTo>
                <a:lnTo>
                  <a:pt x="6887890" y="1034975"/>
                </a:lnTo>
                <a:lnTo>
                  <a:pt x="6780864" y="1034975"/>
                </a:lnTo>
                <a:lnTo>
                  <a:pt x="6780864" y="1142002"/>
                </a:lnTo>
                <a:lnTo>
                  <a:pt x="6734228" y="1142002"/>
                </a:lnTo>
                <a:lnTo>
                  <a:pt x="6734228" y="1034975"/>
                </a:lnTo>
                <a:lnTo>
                  <a:pt x="6627202" y="1034975"/>
                </a:lnTo>
                <a:lnTo>
                  <a:pt x="6627202" y="988340"/>
                </a:lnTo>
                <a:lnTo>
                  <a:pt x="6734228" y="988340"/>
                </a:lnTo>
                <a:close/>
                <a:moveTo>
                  <a:pt x="6131537" y="881314"/>
                </a:moveTo>
                <a:lnTo>
                  <a:pt x="6178771" y="881314"/>
                </a:lnTo>
                <a:lnTo>
                  <a:pt x="6178771" y="988340"/>
                </a:lnTo>
                <a:lnTo>
                  <a:pt x="6285797" y="988340"/>
                </a:lnTo>
                <a:lnTo>
                  <a:pt x="6285797" y="1034975"/>
                </a:lnTo>
                <a:lnTo>
                  <a:pt x="6178771" y="1034975"/>
                </a:lnTo>
                <a:lnTo>
                  <a:pt x="6178771" y="1142002"/>
                </a:lnTo>
                <a:lnTo>
                  <a:pt x="6131537" y="1142002"/>
                </a:lnTo>
                <a:lnTo>
                  <a:pt x="6131537" y="1034975"/>
                </a:lnTo>
                <a:lnTo>
                  <a:pt x="6024511" y="1034975"/>
                </a:lnTo>
                <a:lnTo>
                  <a:pt x="6024511" y="988340"/>
                </a:lnTo>
                <a:lnTo>
                  <a:pt x="6131537" y="988340"/>
                </a:lnTo>
                <a:close/>
                <a:moveTo>
                  <a:pt x="5528846" y="881314"/>
                </a:moveTo>
                <a:lnTo>
                  <a:pt x="5576080" y="881314"/>
                </a:lnTo>
                <a:lnTo>
                  <a:pt x="5576080" y="988340"/>
                </a:lnTo>
                <a:lnTo>
                  <a:pt x="5683106" y="988340"/>
                </a:lnTo>
                <a:lnTo>
                  <a:pt x="5683106" y="1034975"/>
                </a:lnTo>
                <a:lnTo>
                  <a:pt x="5576080" y="1034975"/>
                </a:lnTo>
                <a:lnTo>
                  <a:pt x="5576080" y="1142002"/>
                </a:lnTo>
                <a:lnTo>
                  <a:pt x="5528846" y="1142002"/>
                </a:lnTo>
                <a:lnTo>
                  <a:pt x="5528846" y="1034975"/>
                </a:lnTo>
                <a:lnTo>
                  <a:pt x="5421820" y="1034975"/>
                </a:lnTo>
                <a:lnTo>
                  <a:pt x="5421820" y="988340"/>
                </a:lnTo>
                <a:lnTo>
                  <a:pt x="5528846" y="988340"/>
                </a:lnTo>
                <a:close/>
                <a:moveTo>
                  <a:pt x="4926753" y="881314"/>
                </a:moveTo>
                <a:lnTo>
                  <a:pt x="4973389" y="881314"/>
                </a:lnTo>
                <a:lnTo>
                  <a:pt x="4973389" y="988340"/>
                </a:lnTo>
                <a:lnTo>
                  <a:pt x="5080415" y="988340"/>
                </a:lnTo>
                <a:lnTo>
                  <a:pt x="5080415" y="1034975"/>
                </a:lnTo>
                <a:lnTo>
                  <a:pt x="4973389" y="1034975"/>
                </a:lnTo>
                <a:lnTo>
                  <a:pt x="4973389" y="1142002"/>
                </a:lnTo>
                <a:lnTo>
                  <a:pt x="4926753" y="1142002"/>
                </a:lnTo>
                <a:lnTo>
                  <a:pt x="4926753" y="1034975"/>
                </a:lnTo>
                <a:lnTo>
                  <a:pt x="4819727" y="1034975"/>
                </a:lnTo>
                <a:lnTo>
                  <a:pt x="4819727" y="988340"/>
                </a:lnTo>
                <a:lnTo>
                  <a:pt x="4926753" y="988340"/>
                </a:lnTo>
                <a:close/>
                <a:moveTo>
                  <a:pt x="4324063" y="881314"/>
                </a:moveTo>
                <a:lnTo>
                  <a:pt x="4371297" y="881314"/>
                </a:lnTo>
                <a:lnTo>
                  <a:pt x="4371297" y="988340"/>
                </a:lnTo>
                <a:lnTo>
                  <a:pt x="4478323" y="988340"/>
                </a:lnTo>
                <a:lnTo>
                  <a:pt x="4478323" y="1034975"/>
                </a:lnTo>
                <a:lnTo>
                  <a:pt x="4371297" y="1034975"/>
                </a:lnTo>
                <a:lnTo>
                  <a:pt x="4371297" y="1142002"/>
                </a:lnTo>
                <a:lnTo>
                  <a:pt x="4324063" y="1142002"/>
                </a:lnTo>
                <a:lnTo>
                  <a:pt x="4324063" y="1034975"/>
                </a:lnTo>
                <a:lnTo>
                  <a:pt x="4217037" y="1034975"/>
                </a:lnTo>
                <a:lnTo>
                  <a:pt x="4217037" y="988340"/>
                </a:lnTo>
                <a:lnTo>
                  <a:pt x="4324063" y="988340"/>
                </a:lnTo>
                <a:close/>
                <a:moveTo>
                  <a:pt x="3721970" y="881314"/>
                </a:moveTo>
                <a:lnTo>
                  <a:pt x="3768606" y="881314"/>
                </a:lnTo>
                <a:lnTo>
                  <a:pt x="3768606" y="988340"/>
                </a:lnTo>
                <a:lnTo>
                  <a:pt x="3875632" y="988340"/>
                </a:lnTo>
                <a:lnTo>
                  <a:pt x="3875632" y="1034975"/>
                </a:lnTo>
                <a:lnTo>
                  <a:pt x="3768606" y="1034975"/>
                </a:lnTo>
                <a:lnTo>
                  <a:pt x="3768606" y="1142002"/>
                </a:lnTo>
                <a:lnTo>
                  <a:pt x="3721970" y="1142002"/>
                </a:lnTo>
                <a:lnTo>
                  <a:pt x="3721970" y="1034975"/>
                </a:lnTo>
                <a:lnTo>
                  <a:pt x="3614944" y="1034975"/>
                </a:lnTo>
                <a:lnTo>
                  <a:pt x="3614944" y="988340"/>
                </a:lnTo>
                <a:lnTo>
                  <a:pt x="3721970" y="988340"/>
                </a:lnTo>
                <a:close/>
                <a:moveTo>
                  <a:pt x="3119333" y="881314"/>
                </a:moveTo>
                <a:lnTo>
                  <a:pt x="3166568" y="881314"/>
                </a:lnTo>
                <a:lnTo>
                  <a:pt x="3166568" y="988340"/>
                </a:lnTo>
                <a:lnTo>
                  <a:pt x="3273594" y="988340"/>
                </a:lnTo>
                <a:lnTo>
                  <a:pt x="3273594" y="1034975"/>
                </a:lnTo>
                <a:lnTo>
                  <a:pt x="3166568" y="1034975"/>
                </a:lnTo>
                <a:lnTo>
                  <a:pt x="3166568" y="1142002"/>
                </a:lnTo>
                <a:lnTo>
                  <a:pt x="3119333" y="1142002"/>
                </a:lnTo>
                <a:lnTo>
                  <a:pt x="3119333" y="1034975"/>
                </a:lnTo>
                <a:lnTo>
                  <a:pt x="3012304" y="1034975"/>
                </a:lnTo>
                <a:lnTo>
                  <a:pt x="3012304" y="988340"/>
                </a:lnTo>
                <a:lnTo>
                  <a:pt x="3119333" y="988340"/>
                </a:lnTo>
                <a:close/>
                <a:moveTo>
                  <a:pt x="2516633" y="881314"/>
                </a:moveTo>
                <a:lnTo>
                  <a:pt x="2563869" y="881314"/>
                </a:lnTo>
                <a:lnTo>
                  <a:pt x="2563869" y="988340"/>
                </a:lnTo>
                <a:lnTo>
                  <a:pt x="2670896" y="988340"/>
                </a:lnTo>
                <a:lnTo>
                  <a:pt x="2670896" y="1034975"/>
                </a:lnTo>
                <a:lnTo>
                  <a:pt x="2563869" y="1034975"/>
                </a:lnTo>
                <a:lnTo>
                  <a:pt x="2563869" y="1142002"/>
                </a:lnTo>
                <a:lnTo>
                  <a:pt x="2516633" y="1142002"/>
                </a:lnTo>
                <a:lnTo>
                  <a:pt x="2516633" y="1034975"/>
                </a:lnTo>
                <a:lnTo>
                  <a:pt x="2409605" y="1034975"/>
                </a:lnTo>
                <a:lnTo>
                  <a:pt x="2409605" y="988340"/>
                </a:lnTo>
                <a:lnTo>
                  <a:pt x="2516633" y="988340"/>
                </a:lnTo>
                <a:close/>
                <a:moveTo>
                  <a:pt x="1914534" y="881314"/>
                </a:moveTo>
                <a:lnTo>
                  <a:pt x="1961170" y="881314"/>
                </a:lnTo>
                <a:lnTo>
                  <a:pt x="1961170" y="988340"/>
                </a:lnTo>
                <a:lnTo>
                  <a:pt x="2068196" y="988340"/>
                </a:lnTo>
                <a:lnTo>
                  <a:pt x="2068196" y="1034975"/>
                </a:lnTo>
                <a:lnTo>
                  <a:pt x="1961170" y="1034975"/>
                </a:lnTo>
                <a:lnTo>
                  <a:pt x="1961170" y="1142002"/>
                </a:lnTo>
                <a:lnTo>
                  <a:pt x="1914534" y="1142002"/>
                </a:lnTo>
                <a:lnTo>
                  <a:pt x="1914534" y="1034975"/>
                </a:lnTo>
                <a:lnTo>
                  <a:pt x="1807505" y="1034975"/>
                </a:lnTo>
                <a:lnTo>
                  <a:pt x="1807505" y="988340"/>
                </a:lnTo>
                <a:lnTo>
                  <a:pt x="1914534" y="988340"/>
                </a:lnTo>
                <a:close/>
                <a:moveTo>
                  <a:pt x="1311833" y="881314"/>
                </a:moveTo>
                <a:lnTo>
                  <a:pt x="1359068" y="881314"/>
                </a:lnTo>
                <a:lnTo>
                  <a:pt x="1359068" y="988340"/>
                </a:lnTo>
                <a:lnTo>
                  <a:pt x="1466097" y="988340"/>
                </a:lnTo>
                <a:lnTo>
                  <a:pt x="1466097" y="1034975"/>
                </a:lnTo>
                <a:lnTo>
                  <a:pt x="1359068" y="1034975"/>
                </a:lnTo>
                <a:lnTo>
                  <a:pt x="1359068" y="1142002"/>
                </a:lnTo>
                <a:lnTo>
                  <a:pt x="1311833" y="1142002"/>
                </a:lnTo>
                <a:lnTo>
                  <a:pt x="1311833" y="1034975"/>
                </a:lnTo>
                <a:lnTo>
                  <a:pt x="1204812" y="1034975"/>
                </a:lnTo>
                <a:lnTo>
                  <a:pt x="1204812" y="988340"/>
                </a:lnTo>
                <a:lnTo>
                  <a:pt x="1311833" y="988340"/>
                </a:lnTo>
                <a:close/>
                <a:moveTo>
                  <a:pt x="709746" y="881314"/>
                </a:moveTo>
                <a:lnTo>
                  <a:pt x="756383" y="881314"/>
                </a:lnTo>
                <a:lnTo>
                  <a:pt x="756383" y="988340"/>
                </a:lnTo>
                <a:lnTo>
                  <a:pt x="863408" y="988340"/>
                </a:lnTo>
                <a:lnTo>
                  <a:pt x="863408" y="1034975"/>
                </a:lnTo>
                <a:lnTo>
                  <a:pt x="756383" y="1034975"/>
                </a:lnTo>
                <a:lnTo>
                  <a:pt x="756383" y="1142002"/>
                </a:lnTo>
                <a:lnTo>
                  <a:pt x="709746" y="1142002"/>
                </a:lnTo>
                <a:lnTo>
                  <a:pt x="709746" y="1034975"/>
                </a:lnTo>
                <a:lnTo>
                  <a:pt x="602721" y="1034975"/>
                </a:lnTo>
                <a:lnTo>
                  <a:pt x="602721" y="988340"/>
                </a:lnTo>
                <a:lnTo>
                  <a:pt x="709746" y="988340"/>
                </a:lnTo>
                <a:close/>
                <a:moveTo>
                  <a:pt x="107056" y="881314"/>
                </a:moveTo>
                <a:lnTo>
                  <a:pt x="154291" y="881314"/>
                </a:lnTo>
                <a:lnTo>
                  <a:pt x="154291" y="988340"/>
                </a:lnTo>
                <a:lnTo>
                  <a:pt x="261317" y="988340"/>
                </a:lnTo>
                <a:lnTo>
                  <a:pt x="261317" y="1034975"/>
                </a:lnTo>
                <a:lnTo>
                  <a:pt x="154291" y="1034975"/>
                </a:lnTo>
                <a:lnTo>
                  <a:pt x="154291" y="1142002"/>
                </a:lnTo>
                <a:lnTo>
                  <a:pt x="107056" y="1142002"/>
                </a:lnTo>
                <a:lnTo>
                  <a:pt x="107056" y="1034975"/>
                </a:lnTo>
                <a:lnTo>
                  <a:pt x="32" y="1034975"/>
                </a:lnTo>
                <a:lnTo>
                  <a:pt x="32" y="988340"/>
                </a:lnTo>
                <a:lnTo>
                  <a:pt x="107056" y="988340"/>
                </a:lnTo>
                <a:close/>
                <a:moveTo>
                  <a:pt x="10295963" y="474737"/>
                </a:moveTo>
                <a:lnTo>
                  <a:pt x="10275634" y="495066"/>
                </a:lnTo>
                <a:lnTo>
                  <a:pt x="10351568" y="571001"/>
                </a:lnTo>
                <a:lnTo>
                  <a:pt x="10275634" y="646935"/>
                </a:lnTo>
                <a:lnTo>
                  <a:pt x="10295963" y="667264"/>
                </a:lnTo>
                <a:lnTo>
                  <a:pt x="10371897" y="591329"/>
                </a:lnTo>
                <a:lnTo>
                  <a:pt x="10447831" y="667264"/>
                </a:lnTo>
                <a:lnTo>
                  <a:pt x="10468160" y="646935"/>
                </a:lnTo>
                <a:lnTo>
                  <a:pt x="10392226" y="571001"/>
                </a:lnTo>
                <a:lnTo>
                  <a:pt x="10468160" y="495066"/>
                </a:lnTo>
                <a:lnTo>
                  <a:pt x="10447831" y="474737"/>
                </a:lnTo>
                <a:lnTo>
                  <a:pt x="10371897" y="550671"/>
                </a:lnTo>
                <a:close/>
                <a:moveTo>
                  <a:pt x="9693870" y="474737"/>
                </a:moveTo>
                <a:lnTo>
                  <a:pt x="9673541" y="495066"/>
                </a:lnTo>
                <a:lnTo>
                  <a:pt x="9749475" y="571001"/>
                </a:lnTo>
                <a:lnTo>
                  <a:pt x="9673541" y="646935"/>
                </a:lnTo>
                <a:lnTo>
                  <a:pt x="9693870" y="667264"/>
                </a:lnTo>
                <a:lnTo>
                  <a:pt x="9769804" y="591329"/>
                </a:lnTo>
                <a:lnTo>
                  <a:pt x="9845738" y="667264"/>
                </a:lnTo>
                <a:lnTo>
                  <a:pt x="9866067" y="646935"/>
                </a:lnTo>
                <a:lnTo>
                  <a:pt x="9790133" y="571001"/>
                </a:lnTo>
                <a:lnTo>
                  <a:pt x="9866067" y="495066"/>
                </a:lnTo>
                <a:lnTo>
                  <a:pt x="9845738" y="474737"/>
                </a:lnTo>
                <a:lnTo>
                  <a:pt x="9769804" y="550671"/>
                </a:lnTo>
                <a:close/>
                <a:moveTo>
                  <a:pt x="9091179" y="474737"/>
                </a:moveTo>
                <a:lnTo>
                  <a:pt x="9070850" y="495066"/>
                </a:lnTo>
                <a:lnTo>
                  <a:pt x="9146785" y="571001"/>
                </a:lnTo>
                <a:lnTo>
                  <a:pt x="9070850" y="646935"/>
                </a:lnTo>
                <a:lnTo>
                  <a:pt x="9091179" y="667264"/>
                </a:lnTo>
                <a:lnTo>
                  <a:pt x="9167113" y="591329"/>
                </a:lnTo>
                <a:lnTo>
                  <a:pt x="9243048" y="667264"/>
                </a:lnTo>
                <a:lnTo>
                  <a:pt x="9263377" y="646935"/>
                </a:lnTo>
                <a:lnTo>
                  <a:pt x="9187442" y="571001"/>
                </a:lnTo>
                <a:lnTo>
                  <a:pt x="9263377" y="495066"/>
                </a:lnTo>
                <a:lnTo>
                  <a:pt x="9243048" y="474737"/>
                </a:lnTo>
                <a:lnTo>
                  <a:pt x="9167113" y="550671"/>
                </a:lnTo>
                <a:close/>
                <a:moveTo>
                  <a:pt x="8489086" y="474737"/>
                </a:moveTo>
                <a:lnTo>
                  <a:pt x="8468757" y="495066"/>
                </a:lnTo>
                <a:lnTo>
                  <a:pt x="8544691" y="571001"/>
                </a:lnTo>
                <a:lnTo>
                  <a:pt x="8468757" y="646935"/>
                </a:lnTo>
                <a:lnTo>
                  <a:pt x="8489086" y="667264"/>
                </a:lnTo>
                <a:lnTo>
                  <a:pt x="8565020" y="591329"/>
                </a:lnTo>
                <a:lnTo>
                  <a:pt x="8640954" y="667264"/>
                </a:lnTo>
                <a:lnTo>
                  <a:pt x="8661283" y="646935"/>
                </a:lnTo>
                <a:lnTo>
                  <a:pt x="8585349" y="571001"/>
                </a:lnTo>
                <a:lnTo>
                  <a:pt x="8661283" y="495066"/>
                </a:lnTo>
                <a:lnTo>
                  <a:pt x="8640954" y="474737"/>
                </a:lnTo>
                <a:lnTo>
                  <a:pt x="8565020" y="550671"/>
                </a:lnTo>
                <a:close/>
                <a:moveTo>
                  <a:pt x="7886396" y="474737"/>
                </a:moveTo>
                <a:lnTo>
                  <a:pt x="7866067" y="495066"/>
                </a:lnTo>
                <a:lnTo>
                  <a:pt x="7942001" y="571001"/>
                </a:lnTo>
                <a:lnTo>
                  <a:pt x="7866067" y="646935"/>
                </a:lnTo>
                <a:lnTo>
                  <a:pt x="7886396" y="667264"/>
                </a:lnTo>
                <a:lnTo>
                  <a:pt x="7962330" y="591329"/>
                </a:lnTo>
                <a:lnTo>
                  <a:pt x="8038264" y="667264"/>
                </a:lnTo>
                <a:lnTo>
                  <a:pt x="8058593" y="646935"/>
                </a:lnTo>
                <a:lnTo>
                  <a:pt x="7982659" y="571001"/>
                </a:lnTo>
                <a:lnTo>
                  <a:pt x="8058593" y="495066"/>
                </a:lnTo>
                <a:lnTo>
                  <a:pt x="8038264" y="474737"/>
                </a:lnTo>
                <a:lnTo>
                  <a:pt x="7962330" y="550671"/>
                </a:lnTo>
                <a:close/>
                <a:moveTo>
                  <a:pt x="7283705" y="474737"/>
                </a:moveTo>
                <a:lnTo>
                  <a:pt x="7263376" y="495066"/>
                </a:lnTo>
                <a:lnTo>
                  <a:pt x="7339310" y="571001"/>
                </a:lnTo>
                <a:lnTo>
                  <a:pt x="7263376" y="646935"/>
                </a:lnTo>
                <a:lnTo>
                  <a:pt x="7283705" y="667264"/>
                </a:lnTo>
                <a:lnTo>
                  <a:pt x="7359639" y="591329"/>
                </a:lnTo>
                <a:lnTo>
                  <a:pt x="7435573" y="667264"/>
                </a:lnTo>
                <a:lnTo>
                  <a:pt x="7455902" y="646935"/>
                </a:lnTo>
                <a:lnTo>
                  <a:pt x="7379968" y="571001"/>
                </a:lnTo>
                <a:lnTo>
                  <a:pt x="7455902" y="495066"/>
                </a:lnTo>
                <a:lnTo>
                  <a:pt x="7435573" y="474737"/>
                </a:lnTo>
                <a:lnTo>
                  <a:pt x="7359639" y="550671"/>
                </a:lnTo>
                <a:close/>
                <a:moveTo>
                  <a:pt x="6681612" y="474737"/>
                </a:moveTo>
                <a:lnTo>
                  <a:pt x="6661283" y="495066"/>
                </a:lnTo>
                <a:lnTo>
                  <a:pt x="6737217" y="571001"/>
                </a:lnTo>
                <a:lnTo>
                  <a:pt x="6661283" y="646935"/>
                </a:lnTo>
                <a:lnTo>
                  <a:pt x="6681612" y="667264"/>
                </a:lnTo>
                <a:lnTo>
                  <a:pt x="6757546" y="591329"/>
                </a:lnTo>
                <a:lnTo>
                  <a:pt x="6833480" y="667264"/>
                </a:lnTo>
                <a:lnTo>
                  <a:pt x="6853809" y="646935"/>
                </a:lnTo>
                <a:lnTo>
                  <a:pt x="6777875" y="571001"/>
                </a:lnTo>
                <a:lnTo>
                  <a:pt x="6853809" y="495066"/>
                </a:lnTo>
                <a:lnTo>
                  <a:pt x="6833480" y="474737"/>
                </a:lnTo>
                <a:lnTo>
                  <a:pt x="6757546" y="550671"/>
                </a:lnTo>
                <a:close/>
                <a:moveTo>
                  <a:pt x="6078921" y="474737"/>
                </a:moveTo>
                <a:lnTo>
                  <a:pt x="6058592" y="495066"/>
                </a:lnTo>
                <a:lnTo>
                  <a:pt x="6134526" y="571001"/>
                </a:lnTo>
                <a:lnTo>
                  <a:pt x="6058592" y="646935"/>
                </a:lnTo>
                <a:lnTo>
                  <a:pt x="6078921" y="667264"/>
                </a:lnTo>
                <a:lnTo>
                  <a:pt x="6154855" y="591329"/>
                </a:lnTo>
                <a:lnTo>
                  <a:pt x="6230789" y="667264"/>
                </a:lnTo>
                <a:lnTo>
                  <a:pt x="6251118" y="646935"/>
                </a:lnTo>
                <a:lnTo>
                  <a:pt x="6175184" y="571001"/>
                </a:lnTo>
                <a:lnTo>
                  <a:pt x="6251118" y="495066"/>
                </a:lnTo>
                <a:lnTo>
                  <a:pt x="6230789" y="474737"/>
                </a:lnTo>
                <a:lnTo>
                  <a:pt x="6154855" y="550671"/>
                </a:lnTo>
                <a:close/>
                <a:moveTo>
                  <a:pt x="5476828" y="474737"/>
                </a:moveTo>
                <a:lnTo>
                  <a:pt x="5456499" y="495066"/>
                </a:lnTo>
                <a:lnTo>
                  <a:pt x="5532433" y="571001"/>
                </a:lnTo>
                <a:lnTo>
                  <a:pt x="5456499" y="646935"/>
                </a:lnTo>
                <a:lnTo>
                  <a:pt x="5476828" y="667264"/>
                </a:lnTo>
                <a:lnTo>
                  <a:pt x="5552762" y="591329"/>
                </a:lnTo>
                <a:lnTo>
                  <a:pt x="5628697" y="667264"/>
                </a:lnTo>
                <a:lnTo>
                  <a:pt x="5649025" y="646935"/>
                </a:lnTo>
                <a:lnTo>
                  <a:pt x="5573091" y="571001"/>
                </a:lnTo>
                <a:lnTo>
                  <a:pt x="5649025" y="495066"/>
                </a:lnTo>
                <a:lnTo>
                  <a:pt x="5628697" y="474737"/>
                </a:lnTo>
                <a:lnTo>
                  <a:pt x="5552762" y="550671"/>
                </a:lnTo>
                <a:close/>
                <a:moveTo>
                  <a:pt x="4874137" y="474737"/>
                </a:moveTo>
                <a:lnTo>
                  <a:pt x="4853808" y="495066"/>
                </a:lnTo>
                <a:lnTo>
                  <a:pt x="4929742" y="571001"/>
                </a:lnTo>
                <a:lnTo>
                  <a:pt x="4853808" y="646935"/>
                </a:lnTo>
                <a:lnTo>
                  <a:pt x="4874137" y="667264"/>
                </a:lnTo>
                <a:lnTo>
                  <a:pt x="4950071" y="591329"/>
                </a:lnTo>
                <a:lnTo>
                  <a:pt x="5026005" y="667264"/>
                </a:lnTo>
                <a:lnTo>
                  <a:pt x="5046334" y="646935"/>
                </a:lnTo>
                <a:lnTo>
                  <a:pt x="4970400" y="571001"/>
                </a:lnTo>
                <a:lnTo>
                  <a:pt x="5046334" y="495066"/>
                </a:lnTo>
                <a:lnTo>
                  <a:pt x="5026005" y="474737"/>
                </a:lnTo>
                <a:lnTo>
                  <a:pt x="4950071" y="550671"/>
                </a:lnTo>
                <a:close/>
                <a:moveTo>
                  <a:pt x="4271446" y="474737"/>
                </a:moveTo>
                <a:lnTo>
                  <a:pt x="4251117" y="495066"/>
                </a:lnTo>
                <a:lnTo>
                  <a:pt x="4327052" y="571001"/>
                </a:lnTo>
                <a:lnTo>
                  <a:pt x="4251117" y="646935"/>
                </a:lnTo>
                <a:lnTo>
                  <a:pt x="4271446" y="667264"/>
                </a:lnTo>
                <a:lnTo>
                  <a:pt x="4347380" y="591329"/>
                </a:lnTo>
                <a:lnTo>
                  <a:pt x="4423315" y="667264"/>
                </a:lnTo>
                <a:lnTo>
                  <a:pt x="4443644" y="646935"/>
                </a:lnTo>
                <a:lnTo>
                  <a:pt x="4367709" y="571001"/>
                </a:lnTo>
                <a:lnTo>
                  <a:pt x="4443644" y="495066"/>
                </a:lnTo>
                <a:lnTo>
                  <a:pt x="4423315" y="474737"/>
                </a:lnTo>
                <a:lnTo>
                  <a:pt x="4347380" y="550671"/>
                </a:lnTo>
                <a:close/>
                <a:moveTo>
                  <a:pt x="3669354" y="474737"/>
                </a:moveTo>
                <a:lnTo>
                  <a:pt x="3649025" y="495066"/>
                </a:lnTo>
                <a:lnTo>
                  <a:pt x="3724959" y="571001"/>
                </a:lnTo>
                <a:lnTo>
                  <a:pt x="3649025" y="646935"/>
                </a:lnTo>
                <a:lnTo>
                  <a:pt x="3669354" y="667264"/>
                </a:lnTo>
                <a:lnTo>
                  <a:pt x="3745288" y="591329"/>
                </a:lnTo>
                <a:lnTo>
                  <a:pt x="3821222" y="667264"/>
                </a:lnTo>
                <a:lnTo>
                  <a:pt x="3841551" y="646935"/>
                </a:lnTo>
                <a:lnTo>
                  <a:pt x="3765617" y="571001"/>
                </a:lnTo>
                <a:lnTo>
                  <a:pt x="3841551" y="495066"/>
                </a:lnTo>
                <a:lnTo>
                  <a:pt x="3821222" y="474737"/>
                </a:lnTo>
                <a:lnTo>
                  <a:pt x="3745288" y="550671"/>
                </a:lnTo>
                <a:close/>
                <a:moveTo>
                  <a:pt x="3067314" y="474737"/>
                </a:moveTo>
                <a:lnTo>
                  <a:pt x="3046985" y="495066"/>
                </a:lnTo>
                <a:lnTo>
                  <a:pt x="3122920" y="571001"/>
                </a:lnTo>
                <a:lnTo>
                  <a:pt x="3046985" y="646935"/>
                </a:lnTo>
                <a:lnTo>
                  <a:pt x="3067314" y="667264"/>
                </a:lnTo>
                <a:lnTo>
                  <a:pt x="3142651" y="591329"/>
                </a:lnTo>
                <a:lnTo>
                  <a:pt x="3218589" y="667264"/>
                </a:lnTo>
                <a:lnTo>
                  <a:pt x="3238918" y="646935"/>
                </a:lnTo>
                <a:lnTo>
                  <a:pt x="3162980" y="571001"/>
                </a:lnTo>
                <a:lnTo>
                  <a:pt x="3238918" y="495066"/>
                </a:lnTo>
                <a:lnTo>
                  <a:pt x="3218589" y="474737"/>
                </a:lnTo>
                <a:lnTo>
                  <a:pt x="3142651" y="550671"/>
                </a:lnTo>
                <a:close/>
                <a:moveTo>
                  <a:pt x="2464615" y="474737"/>
                </a:moveTo>
                <a:lnTo>
                  <a:pt x="2444286" y="495066"/>
                </a:lnTo>
                <a:lnTo>
                  <a:pt x="2520223" y="571001"/>
                </a:lnTo>
                <a:lnTo>
                  <a:pt x="2444286" y="646935"/>
                </a:lnTo>
                <a:lnTo>
                  <a:pt x="2464615" y="667264"/>
                </a:lnTo>
                <a:lnTo>
                  <a:pt x="2540553" y="591329"/>
                </a:lnTo>
                <a:lnTo>
                  <a:pt x="2616487" y="667264"/>
                </a:lnTo>
                <a:lnTo>
                  <a:pt x="2636816" y="646935"/>
                </a:lnTo>
                <a:lnTo>
                  <a:pt x="2560882" y="571001"/>
                </a:lnTo>
                <a:lnTo>
                  <a:pt x="2636816" y="495066"/>
                </a:lnTo>
                <a:lnTo>
                  <a:pt x="2616487" y="474737"/>
                </a:lnTo>
                <a:lnTo>
                  <a:pt x="2540553" y="550671"/>
                </a:lnTo>
                <a:close/>
                <a:moveTo>
                  <a:pt x="1861918" y="474737"/>
                </a:moveTo>
                <a:lnTo>
                  <a:pt x="1841588" y="495066"/>
                </a:lnTo>
                <a:lnTo>
                  <a:pt x="1917524" y="571001"/>
                </a:lnTo>
                <a:lnTo>
                  <a:pt x="1841588" y="646935"/>
                </a:lnTo>
                <a:lnTo>
                  <a:pt x="1861918" y="667264"/>
                </a:lnTo>
                <a:lnTo>
                  <a:pt x="1937853" y="591329"/>
                </a:lnTo>
                <a:lnTo>
                  <a:pt x="2013788" y="667264"/>
                </a:lnTo>
                <a:lnTo>
                  <a:pt x="2034117" y="646935"/>
                </a:lnTo>
                <a:lnTo>
                  <a:pt x="1958182" y="571001"/>
                </a:lnTo>
                <a:lnTo>
                  <a:pt x="2034117" y="495066"/>
                </a:lnTo>
                <a:lnTo>
                  <a:pt x="2013788" y="474737"/>
                </a:lnTo>
                <a:lnTo>
                  <a:pt x="1937853" y="550671"/>
                </a:lnTo>
                <a:close/>
                <a:moveTo>
                  <a:pt x="1259817" y="474737"/>
                </a:moveTo>
                <a:lnTo>
                  <a:pt x="1239491" y="495066"/>
                </a:lnTo>
                <a:lnTo>
                  <a:pt x="1315422" y="571001"/>
                </a:lnTo>
                <a:lnTo>
                  <a:pt x="1239491" y="646935"/>
                </a:lnTo>
                <a:lnTo>
                  <a:pt x="1259817" y="667264"/>
                </a:lnTo>
                <a:lnTo>
                  <a:pt x="1335752" y="591329"/>
                </a:lnTo>
                <a:lnTo>
                  <a:pt x="1411686" y="667264"/>
                </a:lnTo>
                <a:lnTo>
                  <a:pt x="1432014" y="646935"/>
                </a:lnTo>
                <a:lnTo>
                  <a:pt x="1356081" y="571001"/>
                </a:lnTo>
                <a:lnTo>
                  <a:pt x="1432014" y="495066"/>
                </a:lnTo>
                <a:lnTo>
                  <a:pt x="1411686" y="474737"/>
                </a:lnTo>
                <a:lnTo>
                  <a:pt x="1335752" y="550671"/>
                </a:lnTo>
                <a:close/>
                <a:moveTo>
                  <a:pt x="657131" y="474737"/>
                </a:moveTo>
                <a:lnTo>
                  <a:pt x="636803" y="495066"/>
                </a:lnTo>
                <a:lnTo>
                  <a:pt x="712737" y="571001"/>
                </a:lnTo>
                <a:lnTo>
                  <a:pt x="636803" y="646935"/>
                </a:lnTo>
                <a:lnTo>
                  <a:pt x="657131" y="667264"/>
                </a:lnTo>
                <a:lnTo>
                  <a:pt x="733066" y="591329"/>
                </a:lnTo>
                <a:lnTo>
                  <a:pt x="809000" y="667264"/>
                </a:lnTo>
                <a:lnTo>
                  <a:pt x="829329" y="646935"/>
                </a:lnTo>
                <a:lnTo>
                  <a:pt x="753395" y="571001"/>
                </a:lnTo>
                <a:lnTo>
                  <a:pt x="829329" y="495066"/>
                </a:lnTo>
                <a:lnTo>
                  <a:pt x="809000" y="474737"/>
                </a:lnTo>
                <a:lnTo>
                  <a:pt x="733066" y="550671"/>
                </a:lnTo>
                <a:close/>
                <a:moveTo>
                  <a:pt x="55038" y="474737"/>
                </a:moveTo>
                <a:lnTo>
                  <a:pt x="34709" y="495066"/>
                </a:lnTo>
                <a:lnTo>
                  <a:pt x="110643" y="571001"/>
                </a:lnTo>
                <a:lnTo>
                  <a:pt x="34111" y="646935"/>
                </a:lnTo>
                <a:lnTo>
                  <a:pt x="54440" y="667264"/>
                </a:lnTo>
                <a:lnTo>
                  <a:pt x="130374" y="591329"/>
                </a:lnTo>
                <a:lnTo>
                  <a:pt x="206309" y="667264"/>
                </a:lnTo>
                <a:lnTo>
                  <a:pt x="226637" y="646935"/>
                </a:lnTo>
                <a:lnTo>
                  <a:pt x="151301" y="571001"/>
                </a:lnTo>
                <a:lnTo>
                  <a:pt x="227236" y="495066"/>
                </a:lnTo>
                <a:lnTo>
                  <a:pt x="206907" y="474737"/>
                </a:lnTo>
                <a:lnTo>
                  <a:pt x="130374" y="550671"/>
                </a:lnTo>
                <a:close/>
                <a:moveTo>
                  <a:pt x="5476828" y="449027"/>
                </a:moveTo>
                <a:lnTo>
                  <a:pt x="5552762" y="524961"/>
                </a:lnTo>
                <a:lnTo>
                  <a:pt x="5628697" y="449027"/>
                </a:lnTo>
                <a:lnTo>
                  <a:pt x="5674735" y="495066"/>
                </a:lnTo>
                <a:lnTo>
                  <a:pt x="5598801" y="571001"/>
                </a:lnTo>
                <a:lnTo>
                  <a:pt x="5674735" y="646935"/>
                </a:lnTo>
                <a:lnTo>
                  <a:pt x="5628099" y="692376"/>
                </a:lnTo>
                <a:lnTo>
                  <a:pt x="5552164" y="616442"/>
                </a:lnTo>
                <a:lnTo>
                  <a:pt x="5476828" y="692376"/>
                </a:lnTo>
                <a:lnTo>
                  <a:pt x="5430789" y="646337"/>
                </a:lnTo>
                <a:lnTo>
                  <a:pt x="5506723" y="571001"/>
                </a:lnTo>
                <a:lnTo>
                  <a:pt x="5430789" y="495066"/>
                </a:lnTo>
                <a:close/>
                <a:moveTo>
                  <a:pt x="3067314" y="449027"/>
                </a:moveTo>
                <a:lnTo>
                  <a:pt x="3143249" y="524961"/>
                </a:lnTo>
                <a:lnTo>
                  <a:pt x="3219187" y="449027"/>
                </a:lnTo>
                <a:lnTo>
                  <a:pt x="3265225" y="495066"/>
                </a:lnTo>
                <a:lnTo>
                  <a:pt x="3189291" y="571001"/>
                </a:lnTo>
                <a:lnTo>
                  <a:pt x="3265225" y="646935"/>
                </a:lnTo>
                <a:lnTo>
                  <a:pt x="3218589" y="692376"/>
                </a:lnTo>
                <a:lnTo>
                  <a:pt x="3142651" y="616442"/>
                </a:lnTo>
                <a:lnTo>
                  <a:pt x="3067314" y="692376"/>
                </a:lnTo>
                <a:lnTo>
                  <a:pt x="3021275" y="646337"/>
                </a:lnTo>
                <a:lnTo>
                  <a:pt x="3097211" y="571001"/>
                </a:lnTo>
                <a:lnTo>
                  <a:pt x="3021275" y="495066"/>
                </a:lnTo>
                <a:close/>
                <a:moveTo>
                  <a:pt x="1259817" y="449027"/>
                </a:moveTo>
                <a:lnTo>
                  <a:pt x="1335752" y="524961"/>
                </a:lnTo>
                <a:lnTo>
                  <a:pt x="1411089" y="449625"/>
                </a:lnTo>
                <a:lnTo>
                  <a:pt x="1457127" y="495664"/>
                </a:lnTo>
                <a:lnTo>
                  <a:pt x="1381192" y="571001"/>
                </a:lnTo>
                <a:lnTo>
                  <a:pt x="1457127" y="646935"/>
                </a:lnTo>
                <a:lnTo>
                  <a:pt x="1411089" y="692974"/>
                </a:lnTo>
                <a:lnTo>
                  <a:pt x="1335153" y="617040"/>
                </a:lnTo>
                <a:lnTo>
                  <a:pt x="1259817" y="692376"/>
                </a:lnTo>
                <a:lnTo>
                  <a:pt x="1213782" y="646337"/>
                </a:lnTo>
                <a:lnTo>
                  <a:pt x="1289711" y="570403"/>
                </a:lnTo>
                <a:lnTo>
                  <a:pt x="1213782" y="495066"/>
                </a:lnTo>
                <a:close/>
                <a:moveTo>
                  <a:pt x="55038" y="449027"/>
                </a:moveTo>
                <a:lnTo>
                  <a:pt x="130972" y="524961"/>
                </a:lnTo>
                <a:lnTo>
                  <a:pt x="206907" y="449027"/>
                </a:lnTo>
                <a:lnTo>
                  <a:pt x="252945" y="495066"/>
                </a:lnTo>
                <a:lnTo>
                  <a:pt x="176413" y="571001"/>
                </a:lnTo>
                <a:lnTo>
                  <a:pt x="252347" y="646935"/>
                </a:lnTo>
                <a:lnTo>
                  <a:pt x="206309" y="692974"/>
                </a:lnTo>
                <a:lnTo>
                  <a:pt x="130374" y="617040"/>
                </a:lnTo>
                <a:lnTo>
                  <a:pt x="55038" y="692376"/>
                </a:lnTo>
                <a:lnTo>
                  <a:pt x="9000" y="646337"/>
                </a:lnTo>
                <a:lnTo>
                  <a:pt x="84933" y="570403"/>
                </a:lnTo>
                <a:lnTo>
                  <a:pt x="9000" y="495066"/>
                </a:lnTo>
                <a:close/>
                <a:moveTo>
                  <a:pt x="10295963" y="448429"/>
                </a:moveTo>
                <a:lnTo>
                  <a:pt x="10371897" y="524363"/>
                </a:lnTo>
                <a:lnTo>
                  <a:pt x="10447831" y="448429"/>
                </a:lnTo>
                <a:lnTo>
                  <a:pt x="10493870" y="494468"/>
                </a:lnTo>
                <a:lnTo>
                  <a:pt x="10417936" y="570403"/>
                </a:lnTo>
                <a:lnTo>
                  <a:pt x="10493870" y="646337"/>
                </a:lnTo>
                <a:lnTo>
                  <a:pt x="10447831" y="692376"/>
                </a:lnTo>
                <a:lnTo>
                  <a:pt x="10371897" y="616442"/>
                </a:lnTo>
                <a:lnTo>
                  <a:pt x="10295963" y="692376"/>
                </a:lnTo>
                <a:lnTo>
                  <a:pt x="10249924" y="646337"/>
                </a:lnTo>
                <a:lnTo>
                  <a:pt x="10325858" y="570403"/>
                </a:lnTo>
                <a:lnTo>
                  <a:pt x="10249924" y="494468"/>
                </a:lnTo>
                <a:close/>
                <a:moveTo>
                  <a:pt x="9693272" y="448429"/>
                </a:moveTo>
                <a:lnTo>
                  <a:pt x="9769206" y="524363"/>
                </a:lnTo>
                <a:lnTo>
                  <a:pt x="9845140" y="448429"/>
                </a:lnTo>
                <a:lnTo>
                  <a:pt x="9891180" y="494468"/>
                </a:lnTo>
                <a:lnTo>
                  <a:pt x="9815245" y="570403"/>
                </a:lnTo>
                <a:lnTo>
                  <a:pt x="9891180" y="646337"/>
                </a:lnTo>
                <a:lnTo>
                  <a:pt x="9845140" y="692376"/>
                </a:lnTo>
                <a:lnTo>
                  <a:pt x="9769206" y="616442"/>
                </a:lnTo>
                <a:lnTo>
                  <a:pt x="9693272" y="692376"/>
                </a:lnTo>
                <a:lnTo>
                  <a:pt x="9647233" y="646337"/>
                </a:lnTo>
                <a:lnTo>
                  <a:pt x="9723167" y="570403"/>
                </a:lnTo>
                <a:lnTo>
                  <a:pt x="9647233" y="494468"/>
                </a:lnTo>
                <a:close/>
                <a:moveTo>
                  <a:pt x="9091777" y="448429"/>
                </a:moveTo>
                <a:lnTo>
                  <a:pt x="9167711" y="524363"/>
                </a:lnTo>
                <a:lnTo>
                  <a:pt x="9243645" y="448429"/>
                </a:lnTo>
                <a:lnTo>
                  <a:pt x="9289684" y="494468"/>
                </a:lnTo>
                <a:lnTo>
                  <a:pt x="9213750" y="570403"/>
                </a:lnTo>
                <a:lnTo>
                  <a:pt x="9289684" y="646337"/>
                </a:lnTo>
                <a:lnTo>
                  <a:pt x="9243645" y="692376"/>
                </a:lnTo>
                <a:lnTo>
                  <a:pt x="9167711" y="616442"/>
                </a:lnTo>
                <a:lnTo>
                  <a:pt x="9091777" y="692376"/>
                </a:lnTo>
                <a:lnTo>
                  <a:pt x="9045738" y="646337"/>
                </a:lnTo>
                <a:lnTo>
                  <a:pt x="9121672" y="570403"/>
                </a:lnTo>
                <a:lnTo>
                  <a:pt x="9045738" y="494468"/>
                </a:lnTo>
                <a:close/>
                <a:moveTo>
                  <a:pt x="8488488" y="448429"/>
                </a:moveTo>
                <a:lnTo>
                  <a:pt x="8564422" y="524363"/>
                </a:lnTo>
                <a:lnTo>
                  <a:pt x="8640356" y="448429"/>
                </a:lnTo>
                <a:lnTo>
                  <a:pt x="8686396" y="494468"/>
                </a:lnTo>
                <a:lnTo>
                  <a:pt x="8610461" y="570403"/>
                </a:lnTo>
                <a:lnTo>
                  <a:pt x="8686396" y="646337"/>
                </a:lnTo>
                <a:lnTo>
                  <a:pt x="8640356" y="692376"/>
                </a:lnTo>
                <a:lnTo>
                  <a:pt x="8564422" y="616442"/>
                </a:lnTo>
                <a:lnTo>
                  <a:pt x="8488488" y="692376"/>
                </a:lnTo>
                <a:lnTo>
                  <a:pt x="8442449" y="646337"/>
                </a:lnTo>
                <a:lnTo>
                  <a:pt x="8518383" y="570403"/>
                </a:lnTo>
                <a:lnTo>
                  <a:pt x="8442449" y="494468"/>
                </a:lnTo>
                <a:close/>
                <a:moveTo>
                  <a:pt x="7886396" y="448429"/>
                </a:moveTo>
                <a:lnTo>
                  <a:pt x="7962330" y="524363"/>
                </a:lnTo>
                <a:lnTo>
                  <a:pt x="8038264" y="448429"/>
                </a:lnTo>
                <a:lnTo>
                  <a:pt x="8084303" y="494468"/>
                </a:lnTo>
                <a:lnTo>
                  <a:pt x="8008369" y="570403"/>
                </a:lnTo>
                <a:lnTo>
                  <a:pt x="8084303" y="646337"/>
                </a:lnTo>
                <a:lnTo>
                  <a:pt x="8038264" y="692376"/>
                </a:lnTo>
                <a:lnTo>
                  <a:pt x="7962330" y="616442"/>
                </a:lnTo>
                <a:lnTo>
                  <a:pt x="7886396" y="692376"/>
                </a:lnTo>
                <a:lnTo>
                  <a:pt x="7840357" y="646337"/>
                </a:lnTo>
                <a:lnTo>
                  <a:pt x="7916291" y="570403"/>
                </a:lnTo>
                <a:lnTo>
                  <a:pt x="7840357" y="494468"/>
                </a:lnTo>
                <a:close/>
                <a:moveTo>
                  <a:pt x="7283705" y="448429"/>
                </a:moveTo>
                <a:lnTo>
                  <a:pt x="7359639" y="524363"/>
                </a:lnTo>
                <a:lnTo>
                  <a:pt x="7435573" y="448429"/>
                </a:lnTo>
                <a:lnTo>
                  <a:pt x="7481613" y="494468"/>
                </a:lnTo>
                <a:lnTo>
                  <a:pt x="7405678" y="570403"/>
                </a:lnTo>
                <a:lnTo>
                  <a:pt x="7481613" y="646337"/>
                </a:lnTo>
                <a:lnTo>
                  <a:pt x="7435573" y="692376"/>
                </a:lnTo>
                <a:lnTo>
                  <a:pt x="7359639" y="616442"/>
                </a:lnTo>
                <a:lnTo>
                  <a:pt x="7283705" y="692376"/>
                </a:lnTo>
                <a:lnTo>
                  <a:pt x="7237666" y="646337"/>
                </a:lnTo>
                <a:lnTo>
                  <a:pt x="7313600" y="570403"/>
                </a:lnTo>
                <a:lnTo>
                  <a:pt x="7237666" y="494468"/>
                </a:lnTo>
                <a:close/>
                <a:moveTo>
                  <a:pt x="6681612" y="448429"/>
                </a:moveTo>
                <a:lnTo>
                  <a:pt x="6757546" y="524363"/>
                </a:lnTo>
                <a:lnTo>
                  <a:pt x="6833480" y="448429"/>
                </a:lnTo>
                <a:lnTo>
                  <a:pt x="6879519" y="494468"/>
                </a:lnTo>
                <a:lnTo>
                  <a:pt x="6803585" y="570403"/>
                </a:lnTo>
                <a:lnTo>
                  <a:pt x="6879519" y="646337"/>
                </a:lnTo>
                <a:lnTo>
                  <a:pt x="6833480" y="692376"/>
                </a:lnTo>
                <a:lnTo>
                  <a:pt x="6757546" y="616442"/>
                </a:lnTo>
                <a:lnTo>
                  <a:pt x="6681612" y="692376"/>
                </a:lnTo>
                <a:lnTo>
                  <a:pt x="6635573" y="646337"/>
                </a:lnTo>
                <a:lnTo>
                  <a:pt x="6711507" y="570403"/>
                </a:lnTo>
                <a:lnTo>
                  <a:pt x="6635573" y="494468"/>
                </a:lnTo>
                <a:close/>
                <a:moveTo>
                  <a:pt x="6078921" y="448429"/>
                </a:moveTo>
                <a:lnTo>
                  <a:pt x="6154855" y="524363"/>
                </a:lnTo>
                <a:lnTo>
                  <a:pt x="6230789" y="448429"/>
                </a:lnTo>
                <a:lnTo>
                  <a:pt x="6276829" y="494468"/>
                </a:lnTo>
                <a:lnTo>
                  <a:pt x="6200894" y="570403"/>
                </a:lnTo>
                <a:lnTo>
                  <a:pt x="6276829" y="646337"/>
                </a:lnTo>
                <a:lnTo>
                  <a:pt x="6230789" y="692376"/>
                </a:lnTo>
                <a:lnTo>
                  <a:pt x="6154855" y="616442"/>
                </a:lnTo>
                <a:lnTo>
                  <a:pt x="6078921" y="692376"/>
                </a:lnTo>
                <a:lnTo>
                  <a:pt x="6032882" y="646337"/>
                </a:lnTo>
                <a:lnTo>
                  <a:pt x="6108816" y="570403"/>
                </a:lnTo>
                <a:lnTo>
                  <a:pt x="6032882" y="494468"/>
                </a:lnTo>
                <a:close/>
                <a:moveTo>
                  <a:pt x="4874137" y="448429"/>
                </a:moveTo>
                <a:lnTo>
                  <a:pt x="4950071" y="524363"/>
                </a:lnTo>
                <a:lnTo>
                  <a:pt x="5026005" y="448429"/>
                </a:lnTo>
                <a:lnTo>
                  <a:pt x="5072044" y="494468"/>
                </a:lnTo>
                <a:lnTo>
                  <a:pt x="4996110" y="570403"/>
                </a:lnTo>
                <a:lnTo>
                  <a:pt x="5072044" y="646337"/>
                </a:lnTo>
                <a:lnTo>
                  <a:pt x="5026005" y="692376"/>
                </a:lnTo>
                <a:lnTo>
                  <a:pt x="4950071" y="616442"/>
                </a:lnTo>
                <a:lnTo>
                  <a:pt x="4874137" y="692376"/>
                </a:lnTo>
                <a:lnTo>
                  <a:pt x="4828098" y="646337"/>
                </a:lnTo>
                <a:lnTo>
                  <a:pt x="4904032" y="570403"/>
                </a:lnTo>
                <a:lnTo>
                  <a:pt x="4828098" y="494468"/>
                </a:lnTo>
                <a:close/>
                <a:moveTo>
                  <a:pt x="4272044" y="448429"/>
                </a:moveTo>
                <a:lnTo>
                  <a:pt x="4347978" y="524363"/>
                </a:lnTo>
                <a:lnTo>
                  <a:pt x="4423913" y="448429"/>
                </a:lnTo>
                <a:lnTo>
                  <a:pt x="4469951" y="494468"/>
                </a:lnTo>
                <a:lnTo>
                  <a:pt x="4394017" y="570403"/>
                </a:lnTo>
                <a:lnTo>
                  <a:pt x="4469951" y="646337"/>
                </a:lnTo>
                <a:lnTo>
                  <a:pt x="4423913" y="692376"/>
                </a:lnTo>
                <a:lnTo>
                  <a:pt x="4347978" y="616442"/>
                </a:lnTo>
                <a:lnTo>
                  <a:pt x="4272044" y="692376"/>
                </a:lnTo>
                <a:lnTo>
                  <a:pt x="4226005" y="646337"/>
                </a:lnTo>
                <a:lnTo>
                  <a:pt x="4301939" y="570403"/>
                </a:lnTo>
                <a:lnTo>
                  <a:pt x="4226005" y="494468"/>
                </a:lnTo>
                <a:close/>
                <a:moveTo>
                  <a:pt x="3668756" y="448429"/>
                </a:moveTo>
                <a:lnTo>
                  <a:pt x="3744690" y="524363"/>
                </a:lnTo>
                <a:lnTo>
                  <a:pt x="3820624" y="449625"/>
                </a:lnTo>
                <a:lnTo>
                  <a:pt x="3866663" y="495664"/>
                </a:lnTo>
                <a:lnTo>
                  <a:pt x="3790729" y="571598"/>
                </a:lnTo>
                <a:lnTo>
                  <a:pt x="3866663" y="647533"/>
                </a:lnTo>
                <a:lnTo>
                  <a:pt x="3820624" y="692376"/>
                </a:lnTo>
                <a:lnTo>
                  <a:pt x="3744690" y="616442"/>
                </a:lnTo>
                <a:lnTo>
                  <a:pt x="3668756" y="692376"/>
                </a:lnTo>
                <a:lnTo>
                  <a:pt x="3622717" y="646337"/>
                </a:lnTo>
                <a:lnTo>
                  <a:pt x="3698651" y="570403"/>
                </a:lnTo>
                <a:lnTo>
                  <a:pt x="3622717" y="494468"/>
                </a:lnTo>
                <a:close/>
                <a:moveTo>
                  <a:pt x="2464615" y="448429"/>
                </a:moveTo>
                <a:lnTo>
                  <a:pt x="2540553" y="524363"/>
                </a:lnTo>
                <a:lnTo>
                  <a:pt x="2616487" y="448429"/>
                </a:lnTo>
                <a:lnTo>
                  <a:pt x="2662526" y="494468"/>
                </a:lnTo>
                <a:lnTo>
                  <a:pt x="2586592" y="570403"/>
                </a:lnTo>
                <a:lnTo>
                  <a:pt x="2662526" y="646337"/>
                </a:lnTo>
                <a:lnTo>
                  <a:pt x="2616487" y="692376"/>
                </a:lnTo>
                <a:lnTo>
                  <a:pt x="2540553" y="616442"/>
                </a:lnTo>
                <a:lnTo>
                  <a:pt x="2464615" y="692376"/>
                </a:lnTo>
                <a:lnTo>
                  <a:pt x="2418575" y="646337"/>
                </a:lnTo>
                <a:lnTo>
                  <a:pt x="2494511" y="570403"/>
                </a:lnTo>
                <a:lnTo>
                  <a:pt x="2418575" y="494468"/>
                </a:lnTo>
                <a:close/>
                <a:moveTo>
                  <a:pt x="1861918" y="448429"/>
                </a:moveTo>
                <a:lnTo>
                  <a:pt x="1937853" y="524363"/>
                </a:lnTo>
                <a:lnTo>
                  <a:pt x="2013788" y="448429"/>
                </a:lnTo>
                <a:lnTo>
                  <a:pt x="2059826" y="494468"/>
                </a:lnTo>
                <a:lnTo>
                  <a:pt x="1983892" y="570403"/>
                </a:lnTo>
                <a:lnTo>
                  <a:pt x="2059826" y="646337"/>
                </a:lnTo>
                <a:lnTo>
                  <a:pt x="2013788" y="692376"/>
                </a:lnTo>
                <a:lnTo>
                  <a:pt x="1937853" y="616442"/>
                </a:lnTo>
                <a:lnTo>
                  <a:pt x="1861918" y="692376"/>
                </a:lnTo>
                <a:lnTo>
                  <a:pt x="1815878" y="646337"/>
                </a:lnTo>
                <a:lnTo>
                  <a:pt x="1891814" y="570403"/>
                </a:lnTo>
                <a:lnTo>
                  <a:pt x="1815878" y="494468"/>
                </a:lnTo>
                <a:close/>
                <a:moveTo>
                  <a:pt x="657131" y="448429"/>
                </a:moveTo>
                <a:lnTo>
                  <a:pt x="733066" y="524363"/>
                </a:lnTo>
                <a:lnTo>
                  <a:pt x="809000" y="448429"/>
                </a:lnTo>
                <a:lnTo>
                  <a:pt x="855038" y="494468"/>
                </a:lnTo>
                <a:lnTo>
                  <a:pt x="779105" y="570403"/>
                </a:lnTo>
                <a:lnTo>
                  <a:pt x="855038" y="646337"/>
                </a:lnTo>
                <a:lnTo>
                  <a:pt x="809000" y="692376"/>
                </a:lnTo>
                <a:lnTo>
                  <a:pt x="733066" y="616442"/>
                </a:lnTo>
                <a:lnTo>
                  <a:pt x="657131" y="692376"/>
                </a:lnTo>
                <a:lnTo>
                  <a:pt x="611092" y="646337"/>
                </a:lnTo>
                <a:lnTo>
                  <a:pt x="687026" y="570403"/>
                </a:lnTo>
                <a:lnTo>
                  <a:pt x="611092" y="494468"/>
                </a:lnTo>
                <a:close/>
                <a:moveTo>
                  <a:pt x="1914537" y="0"/>
                </a:moveTo>
                <a:lnTo>
                  <a:pt x="1961174" y="0"/>
                </a:lnTo>
                <a:lnTo>
                  <a:pt x="1961174" y="107025"/>
                </a:lnTo>
                <a:lnTo>
                  <a:pt x="2068200" y="107025"/>
                </a:lnTo>
                <a:lnTo>
                  <a:pt x="2068200" y="154260"/>
                </a:lnTo>
                <a:lnTo>
                  <a:pt x="1961174" y="154260"/>
                </a:lnTo>
                <a:lnTo>
                  <a:pt x="1961174" y="261286"/>
                </a:lnTo>
                <a:lnTo>
                  <a:pt x="1914537" y="261286"/>
                </a:lnTo>
                <a:lnTo>
                  <a:pt x="1914537" y="154260"/>
                </a:lnTo>
                <a:lnTo>
                  <a:pt x="1807509" y="154260"/>
                </a:lnTo>
                <a:lnTo>
                  <a:pt x="1807509" y="107025"/>
                </a:lnTo>
                <a:lnTo>
                  <a:pt x="1914537" y="107025"/>
                </a:lnTo>
                <a:close/>
                <a:moveTo>
                  <a:pt x="1311837" y="0"/>
                </a:moveTo>
                <a:lnTo>
                  <a:pt x="1359072" y="0"/>
                </a:lnTo>
                <a:lnTo>
                  <a:pt x="1359072" y="107025"/>
                </a:lnTo>
                <a:lnTo>
                  <a:pt x="1466101" y="107025"/>
                </a:lnTo>
                <a:lnTo>
                  <a:pt x="1466101" y="154260"/>
                </a:lnTo>
                <a:lnTo>
                  <a:pt x="1359072" y="154260"/>
                </a:lnTo>
                <a:lnTo>
                  <a:pt x="1359072" y="261286"/>
                </a:lnTo>
                <a:lnTo>
                  <a:pt x="1311837" y="261286"/>
                </a:lnTo>
                <a:lnTo>
                  <a:pt x="1311837" y="154260"/>
                </a:lnTo>
                <a:lnTo>
                  <a:pt x="1204817" y="154260"/>
                </a:lnTo>
                <a:lnTo>
                  <a:pt x="1204817" y="107025"/>
                </a:lnTo>
                <a:lnTo>
                  <a:pt x="1311837" y="107025"/>
                </a:lnTo>
                <a:close/>
                <a:moveTo>
                  <a:pt x="709751" y="0"/>
                </a:moveTo>
                <a:lnTo>
                  <a:pt x="756387" y="0"/>
                </a:lnTo>
                <a:lnTo>
                  <a:pt x="756387" y="107025"/>
                </a:lnTo>
                <a:lnTo>
                  <a:pt x="863412" y="107025"/>
                </a:lnTo>
                <a:lnTo>
                  <a:pt x="863412" y="154260"/>
                </a:lnTo>
                <a:lnTo>
                  <a:pt x="756387" y="154260"/>
                </a:lnTo>
                <a:lnTo>
                  <a:pt x="756387" y="261286"/>
                </a:lnTo>
                <a:lnTo>
                  <a:pt x="709751" y="261286"/>
                </a:lnTo>
                <a:lnTo>
                  <a:pt x="709751" y="154260"/>
                </a:lnTo>
                <a:lnTo>
                  <a:pt x="602725" y="154260"/>
                </a:lnTo>
                <a:lnTo>
                  <a:pt x="602725" y="107025"/>
                </a:lnTo>
                <a:lnTo>
                  <a:pt x="709751" y="107025"/>
                </a:lnTo>
                <a:close/>
                <a:moveTo>
                  <a:pt x="107060" y="0"/>
                </a:moveTo>
                <a:lnTo>
                  <a:pt x="154295" y="0"/>
                </a:lnTo>
                <a:lnTo>
                  <a:pt x="154295" y="107025"/>
                </a:lnTo>
                <a:lnTo>
                  <a:pt x="261321" y="107025"/>
                </a:lnTo>
                <a:lnTo>
                  <a:pt x="261321" y="154260"/>
                </a:lnTo>
                <a:lnTo>
                  <a:pt x="154295" y="154260"/>
                </a:lnTo>
                <a:lnTo>
                  <a:pt x="154295" y="261286"/>
                </a:lnTo>
                <a:lnTo>
                  <a:pt x="107060" y="261286"/>
                </a:lnTo>
                <a:lnTo>
                  <a:pt x="107060" y="154260"/>
                </a:lnTo>
                <a:lnTo>
                  <a:pt x="36" y="154260"/>
                </a:lnTo>
                <a:lnTo>
                  <a:pt x="36" y="107025"/>
                </a:lnTo>
                <a:lnTo>
                  <a:pt x="107060" y="107025"/>
                </a:lnTo>
                <a:close/>
                <a:moveTo>
                  <a:pt x="3721970" y="0"/>
                </a:moveTo>
                <a:lnTo>
                  <a:pt x="3768606" y="0"/>
                </a:lnTo>
                <a:lnTo>
                  <a:pt x="3768606" y="107025"/>
                </a:lnTo>
                <a:lnTo>
                  <a:pt x="3875632" y="107025"/>
                </a:lnTo>
                <a:lnTo>
                  <a:pt x="3875632" y="154260"/>
                </a:lnTo>
                <a:lnTo>
                  <a:pt x="3768606" y="154260"/>
                </a:lnTo>
                <a:lnTo>
                  <a:pt x="3768606" y="261286"/>
                </a:lnTo>
                <a:lnTo>
                  <a:pt x="3721970" y="261286"/>
                </a:lnTo>
                <a:lnTo>
                  <a:pt x="3721970" y="154260"/>
                </a:lnTo>
                <a:lnTo>
                  <a:pt x="3614944" y="154260"/>
                </a:lnTo>
                <a:lnTo>
                  <a:pt x="3614944" y="107025"/>
                </a:lnTo>
                <a:lnTo>
                  <a:pt x="3721970" y="107025"/>
                </a:lnTo>
                <a:close/>
                <a:moveTo>
                  <a:pt x="3119338" y="0"/>
                </a:moveTo>
                <a:lnTo>
                  <a:pt x="3166572" y="0"/>
                </a:lnTo>
                <a:lnTo>
                  <a:pt x="3166572" y="107025"/>
                </a:lnTo>
                <a:lnTo>
                  <a:pt x="3273600" y="107025"/>
                </a:lnTo>
                <a:lnTo>
                  <a:pt x="3273600" y="154260"/>
                </a:lnTo>
                <a:lnTo>
                  <a:pt x="3166572" y="154260"/>
                </a:lnTo>
                <a:lnTo>
                  <a:pt x="3166572" y="261286"/>
                </a:lnTo>
                <a:lnTo>
                  <a:pt x="3119338" y="261286"/>
                </a:lnTo>
                <a:lnTo>
                  <a:pt x="3119338" y="154260"/>
                </a:lnTo>
                <a:lnTo>
                  <a:pt x="3012311" y="154260"/>
                </a:lnTo>
                <a:lnTo>
                  <a:pt x="3012311" y="107025"/>
                </a:lnTo>
                <a:lnTo>
                  <a:pt x="3119338" y="107025"/>
                </a:lnTo>
                <a:close/>
                <a:moveTo>
                  <a:pt x="2516638" y="0"/>
                </a:moveTo>
                <a:lnTo>
                  <a:pt x="2563874" y="0"/>
                </a:lnTo>
                <a:lnTo>
                  <a:pt x="2563874" y="107025"/>
                </a:lnTo>
                <a:lnTo>
                  <a:pt x="2670900" y="107025"/>
                </a:lnTo>
                <a:lnTo>
                  <a:pt x="2670900" y="154260"/>
                </a:lnTo>
                <a:lnTo>
                  <a:pt x="2563874" y="154260"/>
                </a:lnTo>
                <a:lnTo>
                  <a:pt x="2563874" y="261286"/>
                </a:lnTo>
                <a:lnTo>
                  <a:pt x="2516638" y="261286"/>
                </a:lnTo>
                <a:lnTo>
                  <a:pt x="2516638" y="154260"/>
                </a:lnTo>
                <a:lnTo>
                  <a:pt x="2409610" y="154260"/>
                </a:lnTo>
                <a:lnTo>
                  <a:pt x="2409610" y="107025"/>
                </a:lnTo>
                <a:lnTo>
                  <a:pt x="2516638" y="107025"/>
                </a:lnTo>
                <a:close/>
                <a:moveTo>
                  <a:pt x="10348579" y="0"/>
                </a:moveTo>
                <a:lnTo>
                  <a:pt x="10395813" y="0"/>
                </a:lnTo>
                <a:lnTo>
                  <a:pt x="10395813" y="107025"/>
                </a:lnTo>
                <a:lnTo>
                  <a:pt x="10502838" y="107025"/>
                </a:lnTo>
                <a:lnTo>
                  <a:pt x="10502838" y="154260"/>
                </a:lnTo>
                <a:lnTo>
                  <a:pt x="10395813" y="154260"/>
                </a:lnTo>
                <a:lnTo>
                  <a:pt x="10395813" y="261286"/>
                </a:lnTo>
                <a:lnTo>
                  <a:pt x="10348579" y="261286"/>
                </a:lnTo>
                <a:lnTo>
                  <a:pt x="10348579" y="154260"/>
                </a:lnTo>
                <a:lnTo>
                  <a:pt x="10241553" y="154260"/>
                </a:lnTo>
                <a:lnTo>
                  <a:pt x="10241553" y="107025"/>
                </a:lnTo>
                <a:lnTo>
                  <a:pt x="10348579" y="107025"/>
                </a:lnTo>
                <a:close/>
                <a:moveTo>
                  <a:pt x="9746486" y="0"/>
                </a:moveTo>
                <a:lnTo>
                  <a:pt x="9793123" y="0"/>
                </a:lnTo>
                <a:lnTo>
                  <a:pt x="9793123" y="107025"/>
                </a:lnTo>
                <a:lnTo>
                  <a:pt x="9900148" y="107025"/>
                </a:lnTo>
                <a:lnTo>
                  <a:pt x="9900148" y="154260"/>
                </a:lnTo>
                <a:lnTo>
                  <a:pt x="9793123" y="154260"/>
                </a:lnTo>
                <a:lnTo>
                  <a:pt x="9793123" y="261286"/>
                </a:lnTo>
                <a:lnTo>
                  <a:pt x="9746486" y="261286"/>
                </a:lnTo>
                <a:lnTo>
                  <a:pt x="9746486" y="154260"/>
                </a:lnTo>
                <a:lnTo>
                  <a:pt x="9639460" y="154260"/>
                </a:lnTo>
                <a:lnTo>
                  <a:pt x="9639460" y="107025"/>
                </a:lnTo>
                <a:lnTo>
                  <a:pt x="9746486" y="107025"/>
                </a:lnTo>
                <a:close/>
                <a:moveTo>
                  <a:pt x="9143796" y="0"/>
                </a:moveTo>
                <a:lnTo>
                  <a:pt x="9191030" y="0"/>
                </a:lnTo>
                <a:lnTo>
                  <a:pt x="9191030" y="107025"/>
                </a:lnTo>
                <a:lnTo>
                  <a:pt x="9298055" y="107025"/>
                </a:lnTo>
                <a:lnTo>
                  <a:pt x="9298055" y="154260"/>
                </a:lnTo>
                <a:lnTo>
                  <a:pt x="9191030" y="154260"/>
                </a:lnTo>
                <a:lnTo>
                  <a:pt x="9191030" y="261286"/>
                </a:lnTo>
                <a:lnTo>
                  <a:pt x="9143796" y="261286"/>
                </a:lnTo>
                <a:lnTo>
                  <a:pt x="9143796" y="154260"/>
                </a:lnTo>
                <a:lnTo>
                  <a:pt x="9036770" y="154260"/>
                </a:lnTo>
                <a:lnTo>
                  <a:pt x="9036770" y="107025"/>
                </a:lnTo>
                <a:lnTo>
                  <a:pt x="9143796" y="107025"/>
                </a:lnTo>
                <a:close/>
                <a:moveTo>
                  <a:pt x="8541105" y="0"/>
                </a:moveTo>
                <a:lnTo>
                  <a:pt x="8588339" y="0"/>
                </a:lnTo>
                <a:lnTo>
                  <a:pt x="8588339" y="107025"/>
                </a:lnTo>
                <a:lnTo>
                  <a:pt x="8695365" y="107025"/>
                </a:lnTo>
                <a:lnTo>
                  <a:pt x="8695365" y="154260"/>
                </a:lnTo>
                <a:lnTo>
                  <a:pt x="8588339" y="154260"/>
                </a:lnTo>
                <a:lnTo>
                  <a:pt x="8588339" y="261286"/>
                </a:lnTo>
                <a:lnTo>
                  <a:pt x="8541105" y="261286"/>
                </a:lnTo>
                <a:lnTo>
                  <a:pt x="8541105" y="154260"/>
                </a:lnTo>
                <a:lnTo>
                  <a:pt x="8434079" y="154260"/>
                </a:lnTo>
                <a:lnTo>
                  <a:pt x="8434079" y="107025"/>
                </a:lnTo>
                <a:lnTo>
                  <a:pt x="8541105" y="107025"/>
                </a:lnTo>
                <a:close/>
                <a:moveTo>
                  <a:pt x="7939012" y="0"/>
                </a:moveTo>
                <a:lnTo>
                  <a:pt x="7985648" y="0"/>
                </a:lnTo>
                <a:lnTo>
                  <a:pt x="7985648" y="107025"/>
                </a:lnTo>
                <a:lnTo>
                  <a:pt x="8092674" y="107025"/>
                </a:lnTo>
                <a:lnTo>
                  <a:pt x="8092674" y="154260"/>
                </a:lnTo>
                <a:lnTo>
                  <a:pt x="7985648" y="154260"/>
                </a:lnTo>
                <a:lnTo>
                  <a:pt x="7985648" y="261286"/>
                </a:lnTo>
                <a:lnTo>
                  <a:pt x="7939012" y="261286"/>
                </a:lnTo>
                <a:lnTo>
                  <a:pt x="7939012" y="154260"/>
                </a:lnTo>
                <a:lnTo>
                  <a:pt x="7831986" y="154260"/>
                </a:lnTo>
                <a:lnTo>
                  <a:pt x="7831986" y="107025"/>
                </a:lnTo>
                <a:lnTo>
                  <a:pt x="7939012" y="107025"/>
                </a:lnTo>
                <a:close/>
                <a:moveTo>
                  <a:pt x="7336321" y="0"/>
                </a:moveTo>
                <a:lnTo>
                  <a:pt x="7383555" y="0"/>
                </a:lnTo>
                <a:lnTo>
                  <a:pt x="7383555" y="107025"/>
                </a:lnTo>
                <a:lnTo>
                  <a:pt x="7490581" y="107025"/>
                </a:lnTo>
                <a:lnTo>
                  <a:pt x="7490581" y="154260"/>
                </a:lnTo>
                <a:lnTo>
                  <a:pt x="7383555" y="154260"/>
                </a:lnTo>
                <a:lnTo>
                  <a:pt x="7383555" y="261286"/>
                </a:lnTo>
                <a:lnTo>
                  <a:pt x="7336321" y="261286"/>
                </a:lnTo>
                <a:lnTo>
                  <a:pt x="7336321" y="154260"/>
                </a:lnTo>
                <a:lnTo>
                  <a:pt x="7229295" y="154260"/>
                </a:lnTo>
                <a:lnTo>
                  <a:pt x="7229295" y="107025"/>
                </a:lnTo>
                <a:lnTo>
                  <a:pt x="7336321" y="107025"/>
                </a:lnTo>
                <a:close/>
                <a:moveTo>
                  <a:pt x="6734228" y="0"/>
                </a:moveTo>
                <a:lnTo>
                  <a:pt x="6780864" y="0"/>
                </a:lnTo>
                <a:lnTo>
                  <a:pt x="6780864" y="107025"/>
                </a:lnTo>
                <a:lnTo>
                  <a:pt x="6887890" y="107025"/>
                </a:lnTo>
                <a:lnTo>
                  <a:pt x="6887890" y="154260"/>
                </a:lnTo>
                <a:lnTo>
                  <a:pt x="6780864" y="154260"/>
                </a:lnTo>
                <a:lnTo>
                  <a:pt x="6780864" y="261286"/>
                </a:lnTo>
                <a:lnTo>
                  <a:pt x="6734228" y="261286"/>
                </a:lnTo>
                <a:lnTo>
                  <a:pt x="6734228" y="154260"/>
                </a:lnTo>
                <a:lnTo>
                  <a:pt x="6627202" y="154260"/>
                </a:lnTo>
                <a:lnTo>
                  <a:pt x="6627202" y="107025"/>
                </a:lnTo>
                <a:lnTo>
                  <a:pt x="6734228" y="107025"/>
                </a:lnTo>
                <a:close/>
                <a:moveTo>
                  <a:pt x="6131537" y="0"/>
                </a:moveTo>
                <a:lnTo>
                  <a:pt x="6178771" y="0"/>
                </a:lnTo>
                <a:lnTo>
                  <a:pt x="6178771" y="107025"/>
                </a:lnTo>
                <a:lnTo>
                  <a:pt x="6285797" y="107025"/>
                </a:lnTo>
                <a:lnTo>
                  <a:pt x="6285797" y="154260"/>
                </a:lnTo>
                <a:lnTo>
                  <a:pt x="6178771" y="154260"/>
                </a:lnTo>
                <a:lnTo>
                  <a:pt x="6178771" y="261286"/>
                </a:lnTo>
                <a:lnTo>
                  <a:pt x="6131537" y="261286"/>
                </a:lnTo>
                <a:lnTo>
                  <a:pt x="6131537" y="154260"/>
                </a:lnTo>
                <a:lnTo>
                  <a:pt x="6024511" y="154260"/>
                </a:lnTo>
                <a:lnTo>
                  <a:pt x="6024511" y="107025"/>
                </a:lnTo>
                <a:lnTo>
                  <a:pt x="6131537" y="107025"/>
                </a:lnTo>
                <a:close/>
                <a:moveTo>
                  <a:pt x="5528846" y="0"/>
                </a:moveTo>
                <a:lnTo>
                  <a:pt x="5576080" y="0"/>
                </a:lnTo>
                <a:lnTo>
                  <a:pt x="5576080" y="107025"/>
                </a:lnTo>
                <a:lnTo>
                  <a:pt x="5683106" y="107025"/>
                </a:lnTo>
                <a:lnTo>
                  <a:pt x="5683106" y="154260"/>
                </a:lnTo>
                <a:lnTo>
                  <a:pt x="5576080" y="154260"/>
                </a:lnTo>
                <a:lnTo>
                  <a:pt x="5576080" y="261286"/>
                </a:lnTo>
                <a:lnTo>
                  <a:pt x="5528846" y="261286"/>
                </a:lnTo>
                <a:lnTo>
                  <a:pt x="5528846" y="154260"/>
                </a:lnTo>
                <a:lnTo>
                  <a:pt x="5421820" y="154260"/>
                </a:lnTo>
                <a:lnTo>
                  <a:pt x="5421820" y="107025"/>
                </a:lnTo>
                <a:lnTo>
                  <a:pt x="5528846" y="107025"/>
                </a:lnTo>
                <a:close/>
                <a:moveTo>
                  <a:pt x="4926753" y="0"/>
                </a:moveTo>
                <a:lnTo>
                  <a:pt x="4973389" y="0"/>
                </a:lnTo>
                <a:lnTo>
                  <a:pt x="4973389" y="107025"/>
                </a:lnTo>
                <a:lnTo>
                  <a:pt x="5080415" y="107025"/>
                </a:lnTo>
                <a:lnTo>
                  <a:pt x="5080415" y="154260"/>
                </a:lnTo>
                <a:lnTo>
                  <a:pt x="4973389" y="154260"/>
                </a:lnTo>
                <a:lnTo>
                  <a:pt x="4973389" y="261286"/>
                </a:lnTo>
                <a:lnTo>
                  <a:pt x="4926753" y="261286"/>
                </a:lnTo>
                <a:lnTo>
                  <a:pt x="4926753" y="154260"/>
                </a:lnTo>
                <a:lnTo>
                  <a:pt x="4819727" y="154260"/>
                </a:lnTo>
                <a:lnTo>
                  <a:pt x="4819727" y="107025"/>
                </a:lnTo>
                <a:lnTo>
                  <a:pt x="4926753" y="107025"/>
                </a:lnTo>
                <a:close/>
                <a:moveTo>
                  <a:pt x="4324063" y="0"/>
                </a:moveTo>
                <a:lnTo>
                  <a:pt x="4371297" y="0"/>
                </a:lnTo>
                <a:lnTo>
                  <a:pt x="4371297" y="107025"/>
                </a:lnTo>
                <a:lnTo>
                  <a:pt x="4478323" y="107025"/>
                </a:lnTo>
                <a:lnTo>
                  <a:pt x="4478323" y="154260"/>
                </a:lnTo>
                <a:lnTo>
                  <a:pt x="4371297" y="154260"/>
                </a:lnTo>
                <a:lnTo>
                  <a:pt x="4371297" y="261286"/>
                </a:lnTo>
                <a:lnTo>
                  <a:pt x="4324063" y="261286"/>
                </a:lnTo>
                <a:lnTo>
                  <a:pt x="4324063" y="154260"/>
                </a:lnTo>
                <a:lnTo>
                  <a:pt x="4217037" y="154260"/>
                </a:lnTo>
                <a:lnTo>
                  <a:pt x="4217037" y="107025"/>
                </a:lnTo>
                <a:lnTo>
                  <a:pt x="4324063" y="107025"/>
                </a:lnTo>
                <a:close/>
              </a:path>
            </a:pathLst>
          </a:custGeom>
          <a:solidFill>
            <a:srgbClr val="5D70FF">
              <a:alpha val="50000"/>
            </a:srgbClr>
          </a:solidFill>
          <a:ln w="59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631E178F-1ED6-4421-860B-0C8F8F77EF12}"/>
              </a:ext>
            </a:extLst>
          </p:cNvPr>
          <p:cNvSpPr/>
          <p:nvPr/>
        </p:nvSpPr>
        <p:spPr>
          <a:xfrm flipH="1">
            <a:off x="7334250" y="0"/>
            <a:ext cx="2495550" cy="3429000"/>
          </a:xfrm>
          <a:prstGeom prst="parallelogram">
            <a:avLst>
              <a:gd name="adj" fmla="val 70187"/>
            </a:avLst>
          </a:pr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06A46F6E-54E6-4D57-85D4-7ABAAFCBF8DE}"/>
              </a:ext>
            </a:extLst>
          </p:cNvPr>
          <p:cNvSpPr/>
          <p:nvPr/>
        </p:nvSpPr>
        <p:spPr>
          <a:xfrm flipH="1">
            <a:off x="8782050" y="0"/>
            <a:ext cx="2495550" cy="3429000"/>
          </a:xfrm>
          <a:prstGeom prst="parallelogram">
            <a:avLst>
              <a:gd name="adj" fmla="val 70187"/>
            </a:avLst>
          </a:pr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25D020C3-159D-408D-A408-BAB89F78A061}"/>
              </a:ext>
            </a:extLst>
          </p:cNvPr>
          <p:cNvSpPr/>
          <p:nvPr/>
        </p:nvSpPr>
        <p:spPr>
          <a:xfrm flipH="1">
            <a:off x="10382250" y="0"/>
            <a:ext cx="2495550" cy="3429000"/>
          </a:xfrm>
          <a:prstGeom prst="parallelogram">
            <a:avLst>
              <a:gd name="adj" fmla="val 70187"/>
            </a:avLst>
          </a:pr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1770A2D5-2D4C-4054-8F35-FAE6E8FF156A}"/>
              </a:ext>
            </a:extLst>
          </p:cNvPr>
          <p:cNvSpPr/>
          <p:nvPr/>
        </p:nvSpPr>
        <p:spPr>
          <a:xfrm>
            <a:off x="0" y="3429000"/>
            <a:ext cx="14973300" cy="3429000"/>
          </a:xfrm>
          <a:custGeom>
            <a:avLst/>
            <a:gdLst>
              <a:gd name="connsiteX0" fmla="*/ 0 w 14973300"/>
              <a:gd name="connsiteY0" fmla="*/ 0 h 3429000"/>
              <a:gd name="connsiteX1" fmla="*/ 8903970 w 14973300"/>
              <a:gd name="connsiteY1" fmla="*/ 0 h 3429000"/>
              <a:gd name="connsiteX2" fmla="*/ 9456420 w 14973300"/>
              <a:gd name="connsiteY2" fmla="*/ 0 h 3429000"/>
              <a:gd name="connsiteX3" fmla="*/ 9464897 w 14973300"/>
              <a:gd name="connsiteY3" fmla="*/ 0 h 3429000"/>
              <a:gd name="connsiteX4" fmla="*/ 9647968 w 14973300"/>
              <a:gd name="connsiteY4" fmla="*/ 0 h 3429000"/>
              <a:gd name="connsiteX5" fmla="*/ 10017347 w 14973300"/>
              <a:gd name="connsiteY5" fmla="*/ 0 h 3429000"/>
              <a:gd name="connsiteX6" fmla="*/ 10200418 w 14973300"/>
              <a:gd name="connsiteY6" fmla="*/ 0 h 3429000"/>
              <a:gd name="connsiteX7" fmla="*/ 10208895 w 14973300"/>
              <a:gd name="connsiteY7" fmla="*/ 0 h 3429000"/>
              <a:gd name="connsiteX8" fmla="*/ 10537412 w 14973300"/>
              <a:gd name="connsiteY8" fmla="*/ 0 h 3429000"/>
              <a:gd name="connsiteX9" fmla="*/ 10761345 w 14973300"/>
              <a:gd name="connsiteY9" fmla="*/ 0 h 3429000"/>
              <a:gd name="connsiteX10" fmla="*/ 11089862 w 14973300"/>
              <a:gd name="connsiteY10" fmla="*/ 0 h 3429000"/>
              <a:gd name="connsiteX11" fmla="*/ 11155279 w 14973300"/>
              <a:gd name="connsiteY11" fmla="*/ 0 h 3429000"/>
              <a:gd name="connsiteX12" fmla="*/ 11281410 w 14973300"/>
              <a:gd name="connsiteY12" fmla="*/ 0 h 3429000"/>
              <a:gd name="connsiteX13" fmla="*/ 11493722 w 14973300"/>
              <a:gd name="connsiteY13" fmla="*/ 0 h 3429000"/>
              <a:gd name="connsiteX14" fmla="*/ 11833860 w 14973300"/>
              <a:gd name="connsiteY14" fmla="*/ 0 h 3429000"/>
              <a:gd name="connsiteX15" fmla="*/ 12046172 w 14973300"/>
              <a:gd name="connsiteY15" fmla="*/ 0 h 3429000"/>
              <a:gd name="connsiteX16" fmla="*/ 12237720 w 14973300"/>
              <a:gd name="connsiteY16" fmla="*/ 0 h 3429000"/>
              <a:gd name="connsiteX17" fmla="*/ 12598622 w 14973300"/>
              <a:gd name="connsiteY17" fmla="*/ 0 h 3429000"/>
              <a:gd name="connsiteX18" fmla="*/ 12790170 w 14973300"/>
              <a:gd name="connsiteY18" fmla="*/ 0 h 3429000"/>
              <a:gd name="connsiteX19" fmla="*/ 13151072 w 14973300"/>
              <a:gd name="connsiteY19" fmla="*/ 0 h 3429000"/>
              <a:gd name="connsiteX20" fmla="*/ 13342620 w 14973300"/>
              <a:gd name="connsiteY20" fmla="*/ 0 h 3429000"/>
              <a:gd name="connsiteX21" fmla="*/ 13676852 w 14973300"/>
              <a:gd name="connsiteY21" fmla="*/ 0 h 3429000"/>
              <a:gd name="connsiteX22" fmla="*/ 13895070 w 14973300"/>
              <a:gd name="connsiteY22" fmla="*/ 0 h 3429000"/>
              <a:gd name="connsiteX23" fmla="*/ 14229302 w 14973300"/>
              <a:gd name="connsiteY23" fmla="*/ 0 h 3429000"/>
              <a:gd name="connsiteX24" fmla="*/ 14420850 w 14973300"/>
              <a:gd name="connsiteY24" fmla="*/ 0 h 3429000"/>
              <a:gd name="connsiteX25" fmla="*/ 14973300 w 14973300"/>
              <a:gd name="connsiteY25" fmla="*/ 0 h 3429000"/>
              <a:gd name="connsiteX26" fmla="*/ 13221748 w 14973300"/>
              <a:gd name="connsiteY26" fmla="*/ 3429000 h 3429000"/>
              <a:gd name="connsiteX27" fmla="*/ 12669298 w 14973300"/>
              <a:gd name="connsiteY27" fmla="*/ 3429000 h 3429000"/>
              <a:gd name="connsiteX28" fmla="*/ 12477750 w 14973300"/>
              <a:gd name="connsiteY28" fmla="*/ 3429000 h 3429000"/>
              <a:gd name="connsiteX29" fmla="*/ 12143518 w 14973300"/>
              <a:gd name="connsiteY29" fmla="*/ 3429000 h 3429000"/>
              <a:gd name="connsiteX30" fmla="*/ 11951970 w 14973300"/>
              <a:gd name="connsiteY30" fmla="*/ 3429000 h 3429000"/>
              <a:gd name="connsiteX31" fmla="*/ 11925300 w 14973300"/>
              <a:gd name="connsiteY31" fmla="*/ 3429000 h 3429000"/>
              <a:gd name="connsiteX32" fmla="*/ 11591068 w 14973300"/>
              <a:gd name="connsiteY32" fmla="*/ 3429000 h 3429000"/>
              <a:gd name="connsiteX33" fmla="*/ 11399520 w 14973300"/>
              <a:gd name="connsiteY33" fmla="*/ 3429000 h 3429000"/>
              <a:gd name="connsiteX34" fmla="*/ 11207972 w 14973300"/>
              <a:gd name="connsiteY34" fmla="*/ 3429000 h 3429000"/>
              <a:gd name="connsiteX35" fmla="*/ 11155279 w 14973300"/>
              <a:gd name="connsiteY35" fmla="*/ 3429000 h 3429000"/>
              <a:gd name="connsiteX36" fmla="*/ 11038618 w 14973300"/>
              <a:gd name="connsiteY36" fmla="*/ 3429000 h 3429000"/>
              <a:gd name="connsiteX37" fmla="*/ 10847070 w 14973300"/>
              <a:gd name="connsiteY37" fmla="*/ 3429000 h 3429000"/>
              <a:gd name="connsiteX38" fmla="*/ 10655522 w 14973300"/>
              <a:gd name="connsiteY38" fmla="*/ 3429000 h 3429000"/>
              <a:gd name="connsiteX39" fmla="*/ 10486168 w 14973300"/>
              <a:gd name="connsiteY39" fmla="*/ 3429000 h 3429000"/>
              <a:gd name="connsiteX40" fmla="*/ 10294620 w 14973300"/>
              <a:gd name="connsiteY40" fmla="*/ 3429000 h 3429000"/>
              <a:gd name="connsiteX41" fmla="*/ 10082308 w 14973300"/>
              <a:gd name="connsiteY41" fmla="*/ 3429000 h 3429000"/>
              <a:gd name="connsiteX42" fmla="*/ 9742170 w 14973300"/>
              <a:gd name="connsiteY42" fmla="*/ 3429000 h 3429000"/>
              <a:gd name="connsiteX43" fmla="*/ 9529858 w 14973300"/>
              <a:gd name="connsiteY43" fmla="*/ 3429000 h 3429000"/>
              <a:gd name="connsiteX44" fmla="*/ 9338310 w 14973300"/>
              <a:gd name="connsiteY44" fmla="*/ 3429000 h 3429000"/>
              <a:gd name="connsiteX45" fmla="*/ 9009793 w 14973300"/>
              <a:gd name="connsiteY45" fmla="*/ 3429000 h 3429000"/>
              <a:gd name="connsiteX46" fmla="*/ 8785860 w 14973300"/>
              <a:gd name="connsiteY46" fmla="*/ 3429000 h 3429000"/>
              <a:gd name="connsiteX47" fmla="*/ 8457343 w 14973300"/>
              <a:gd name="connsiteY47" fmla="*/ 3429000 h 3429000"/>
              <a:gd name="connsiteX48" fmla="*/ 8265795 w 14973300"/>
              <a:gd name="connsiteY48" fmla="*/ 3429000 h 3429000"/>
              <a:gd name="connsiteX49" fmla="*/ 7713345 w 14973300"/>
              <a:gd name="connsiteY49" fmla="*/ 3429000 h 3429000"/>
              <a:gd name="connsiteX50" fmla="*/ 0 w 14973300"/>
              <a:gd name="connsiteY50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4973300" h="3429000">
                <a:moveTo>
                  <a:pt x="0" y="0"/>
                </a:moveTo>
                <a:lnTo>
                  <a:pt x="8903970" y="0"/>
                </a:lnTo>
                <a:lnTo>
                  <a:pt x="9456420" y="0"/>
                </a:lnTo>
                <a:lnTo>
                  <a:pt x="9464897" y="0"/>
                </a:lnTo>
                <a:lnTo>
                  <a:pt x="9647968" y="0"/>
                </a:lnTo>
                <a:lnTo>
                  <a:pt x="10017347" y="0"/>
                </a:lnTo>
                <a:lnTo>
                  <a:pt x="10200418" y="0"/>
                </a:lnTo>
                <a:lnTo>
                  <a:pt x="10208895" y="0"/>
                </a:lnTo>
                <a:lnTo>
                  <a:pt x="10537412" y="0"/>
                </a:lnTo>
                <a:lnTo>
                  <a:pt x="10761345" y="0"/>
                </a:lnTo>
                <a:lnTo>
                  <a:pt x="11089862" y="0"/>
                </a:lnTo>
                <a:lnTo>
                  <a:pt x="11155279" y="0"/>
                </a:lnTo>
                <a:lnTo>
                  <a:pt x="11281410" y="0"/>
                </a:lnTo>
                <a:lnTo>
                  <a:pt x="11493722" y="0"/>
                </a:lnTo>
                <a:lnTo>
                  <a:pt x="11833860" y="0"/>
                </a:lnTo>
                <a:lnTo>
                  <a:pt x="12046172" y="0"/>
                </a:lnTo>
                <a:lnTo>
                  <a:pt x="12237720" y="0"/>
                </a:lnTo>
                <a:lnTo>
                  <a:pt x="12598622" y="0"/>
                </a:lnTo>
                <a:lnTo>
                  <a:pt x="12790170" y="0"/>
                </a:lnTo>
                <a:lnTo>
                  <a:pt x="13151072" y="0"/>
                </a:lnTo>
                <a:lnTo>
                  <a:pt x="13342620" y="0"/>
                </a:lnTo>
                <a:lnTo>
                  <a:pt x="13676852" y="0"/>
                </a:lnTo>
                <a:lnTo>
                  <a:pt x="13895070" y="0"/>
                </a:lnTo>
                <a:lnTo>
                  <a:pt x="14229302" y="0"/>
                </a:lnTo>
                <a:lnTo>
                  <a:pt x="14420850" y="0"/>
                </a:lnTo>
                <a:lnTo>
                  <a:pt x="14973300" y="0"/>
                </a:lnTo>
                <a:lnTo>
                  <a:pt x="13221748" y="3429000"/>
                </a:lnTo>
                <a:lnTo>
                  <a:pt x="12669298" y="3429000"/>
                </a:lnTo>
                <a:lnTo>
                  <a:pt x="12477750" y="3429000"/>
                </a:lnTo>
                <a:lnTo>
                  <a:pt x="12143518" y="3429000"/>
                </a:lnTo>
                <a:lnTo>
                  <a:pt x="11951970" y="3429000"/>
                </a:lnTo>
                <a:lnTo>
                  <a:pt x="11925300" y="3429000"/>
                </a:lnTo>
                <a:lnTo>
                  <a:pt x="11591068" y="3429000"/>
                </a:lnTo>
                <a:lnTo>
                  <a:pt x="11399520" y="3429000"/>
                </a:lnTo>
                <a:lnTo>
                  <a:pt x="11207972" y="3429000"/>
                </a:lnTo>
                <a:lnTo>
                  <a:pt x="11155279" y="3429000"/>
                </a:lnTo>
                <a:lnTo>
                  <a:pt x="11038618" y="3429000"/>
                </a:lnTo>
                <a:lnTo>
                  <a:pt x="10847070" y="3429000"/>
                </a:lnTo>
                <a:lnTo>
                  <a:pt x="10655522" y="3429000"/>
                </a:lnTo>
                <a:lnTo>
                  <a:pt x="10486168" y="3429000"/>
                </a:lnTo>
                <a:lnTo>
                  <a:pt x="10294620" y="3429000"/>
                </a:lnTo>
                <a:lnTo>
                  <a:pt x="10082308" y="3429000"/>
                </a:lnTo>
                <a:lnTo>
                  <a:pt x="9742170" y="3429000"/>
                </a:lnTo>
                <a:lnTo>
                  <a:pt x="9529858" y="3429000"/>
                </a:lnTo>
                <a:lnTo>
                  <a:pt x="9338310" y="3429000"/>
                </a:lnTo>
                <a:lnTo>
                  <a:pt x="9009793" y="3429000"/>
                </a:lnTo>
                <a:lnTo>
                  <a:pt x="8785860" y="3429000"/>
                </a:lnTo>
                <a:lnTo>
                  <a:pt x="8457343" y="3429000"/>
                </a:lnTo>
                <a:lnTo>
                  <a:pt x="8265795" y="3429000"/>
                </a:lnTo>
                <a:lnTo>
                  <a:pt x="7713345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4FE466-EFC8-45BE-B7B0-0A43928A03C3}"/>
              </a:ext>
            </a:extLst>
          </p:cNvPr>
          <p:cNvSpPr txBox="1"/>
          <p:nvPr/>
        </p:nvSpPr>
        <p:spPr>
          <a:xfrm>
            <a:off x="4698682" y="3130138"/>
            <a:ext cx="9033242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4400" dirty="0">
                <a:solidFill>
                  <a:srgbClr val="FE6A6A"/>
                </a:solidFill>
                <a:latin typeface="Kanit Black" pitchFamily="2" charset="-34"/>
                <a:cs typeface="Kanit Black" pitchFamily="2" charset="-34"/>
              </a:rPr>
              <a:t>#06</a:t>
            </a:r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51C73435-DD89-4EC1-BF1B-90CF8BD8B051}"/>
              </a:ext>
            </a:extLst>
          </p:cNvPr>
          <p:cNvSpPr/>
          <p:nvPr/>
        </p:nvSpPr>
        <p:spPr>
          <a:xfrm>
            <a:off x="-3771900" y="-342899"/>
            <a:ext cx="7543800" cy="7543798"/>
          </a:xfrm>
          <a:prstGeom prst="ellipse">
            <a:avLst/>
          </a:prstGeom>
          <a:solidFill>
            <a:srgbClr val="0017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ICTURE">
            <a:extLst>
              <a:ext uri="{FF2B5EF4-FFF2-40B4-BE49-F238E27FC236}">
                <a16:creationId xmlns:a16="http://schemas.microsoft.com/office/drawing/2014/main" id="{FE017A0C-ACD7-46F7-9088-CD69B8FA366B}"/>
              </a:ext>
            </a:extLst>
          </p:cNvPr>
          <p:cNvSpPr/>
          <p:nvPr/>
        </p:nvSpPr>
        <p:spPr>
          <a:xfrm>
            <a:off x="4544124" y="2307771"/>
            <a:ext cx="6608678" cy="3991429"/>
          </a:xfrm>
          <a:prstGeom prst="rect">
            <a:avLst/>
          </a:prstGeom>
          <a:blipFill>
            <a:blip r:embed="rId2"/>
            <a:srcRect/>
            <a:stretch>
              <a:fillRect t="-8277" b="-2103"/>
            </a:stretch>
          </a:blipFill>
          <a:ln>
            <a:noFill/>
          </a:ln>
          <a:effectLst>
            <a:outerShdw blurRad="127000" dist="12700" dir="5400000" sx="102000" sy="102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FB0BCB2-6210-434B-B0BB-EA0B65A01254}"/>
              </a:ext>
            </a:extLst>
          </p:cNvPr>
          <p:cNvSpPr txBox="1"/>
          <p:nvPr/>
        </p:nvSpPr>
        <p:spPr>
          <a:xfrm>
            <a:off x="6869237" y="4637425"/>
            <a:ext cx="445506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#06</a:t>
            </a:r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29FAA3AC-4F0F-4B30-8240-5503A79D12BD}"/>
              </a:ext>
            </a:extLst>
          </p:cNvPr>
          <p:cNvSpPr/>
          <p:nvPr/>
        </p:nvSpPr>
        <p:spPr>
          <a:xfrm>
            <a:off x="1246313" y="5043013"/>
            <a:ext cx="4654996" cy="3829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pc="60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BD5FB28-66BD-4E1A-8664-824984E6CCCA}"/>
              </a:ext>
            </a:extLst>
          </p:cNvPr>
          <p:cNvSpPr txBox="1"/>
          <p:nvPr/>
        </p:nvSpPr>
        <p:spPr>
          <a:xfrm>
            <a:off x="343538" y="1800144"/>
            <a:ext cx="36006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Elegant</a:t>
            </a:r>
          </a:p>
        </p:txBody>
      </p:sp>
      <p:sp>
        <p:nvSpPr>
          <p:cNvPr id="28" name="-">
            <a:extLst>
              <a:ext uri="{FF2B5EF4-FFF2-40B4-BE49-F238E27FC236}">
                <a16:creationId xmlns:a16="http://schemas.microsoft.com/office/drawing/2014/main" id="{FD7C458E-814E-4824-8A65-BF9134A04ECA}"/>
              </a:ext>
            </a:extLst>
          </p:cNvPr>
          <p:cNvSpPr/>
          <p:nvPr/>
        </p:nvSpPr>
        <p:spPr>
          <a:xfrm>
            <a:off x="476020" y="1458110"/>
            <a:ext cx="3124200" cy="3508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52DC482-4176-439B-9574-68D9DB5F601F}"/>
              </a:ext>
            </a:extLst>
          </p:cNvPr>
          <p:cNvSpPr txBox="1"/>
          <p:nvPr/>
        </p:nvSpPr>
        <p:spPr>
          <a:xfrm>
            <a:off x="508907" y="1411638"/>
            <a:ext cx="2855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Kanit SemiBold" pitchFamily="2" charset="-34"/>
                <a:cs typeface="Kanit SemiBold" pitchFamily="2" charset="-34"/>
              </a:rPr>
              <a:t>Lorem Ipsum Dolor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D0989BA-FCCC-4469-9025-442966F70181}"/>
              </a:ext>
            </a:extLst>
          </p:cNvPr>
          <p:cNvSpPr txBox="1"/>
          <p:nvPr/>
        </p:nvSpPr>
        <p:spPr>
          <a:xfrm>
            <a:off x="343538" y="2616833"/>
            <a:ext cx="32672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Animation.</a:t>
            </a:r>
          </a:p>
        </p:txBody>
      </p:sp>
      <p:grpSp>
        <p:nvGrpSpPr>
          <p:cNvPr id="31" name="-">
            <a:extLst>
              <a:ext uri="{FF2B5EF4-FFF2-40B4-BE49-F238E27FC236}">
                <a16:creationId xmlns:a16="http://schemas.microsoft.com/office/drawing/2014/main" id="{018D1A01-1046-4D04-A2B2-75EA970AE38D}"/>
              </a:ext>
            </a:extLst>
          </p:cNvPr>
          <p:cNvGrpSpPr/>
          <p:nvPr/>
        </p:nvGrpSpPr>
        <p:grpSpPr>
          <a:xfrm>
            <a:off x="3364177" y="5556777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2" name="-">
              <a:extLst>
                <a:ext uri="{FF2B5EF4-FFF2-40B4-BE49-F238E27FC236}">
                  <a16:creationId xmlns:a16="http://schemas.microsoft.com/office/drawing/2014/main" id="{6892104D-5E72-46F9-8BEA-561BE92916D2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-">
              <a:extLst>
                <a:ext uri="{FF2B5EF4-FFF2-40B4-BE49-F238E27FC236}">
                  <a16:creationId xmlns:a16="http://schemas.microsoft.com/office/drawing/2014/main" id="{551A3F97-CA8B-4F04-ACBE-5F576174AD14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FD41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4" name="-">
            <a:extLst>
              <a:ext uri="{FF2B5EF4-FFF2-40B4-BE49-F238E27FC236}">
                <a16:creationId xmlns:a16="http://schemas.microsoft.com/office/drawing/2014/main" id="{8C5288D3-1C13-4F31-BF00-ADB57C2BFAA9}"/>
              </a:ext>
            </a:extLst>
          </p:cNvPr>
          <p:cNvGrpSpPr/>
          <p:nvPr/>
        </p:nvGrpSpPr>
        <p:grpSpPr>
          <a:xfrm>
            <a:off x="3812166" y="5556777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5" name="-">
              <a:extLst>
                <a:ext uri="{FF2B5EF4-FFF2-40B4-BE49-F238E27FC236}">
                  <a16:creationId xmlns:a16="http://schemas.microsoft.com/office/drawing/2014/main" id="{3D4600B8-2B69-4A2C-98E4-0323EABBD418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36" name="Graphic 1069">
              <a:extLst>
                <a:ext uri="{FF2B5EF4-FFF2-40B4-BE49-F238E27FC236}">
                  <a16:creationId xmlns:a16="http://schemas.microsoft.com/office/drawing/2014/main" id="{88425E8C-9AA9-4135-A2C3-BCB8BF57C195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37" name="-">
                <a:extLst>
                  <a:ext uri="{FF2B5EF4-FFF2-40B4-BE49-F238E27FC236}">
                    <a16:creationId xmlns:a16="http://schemas.microsoft.com/office/drawing/2014/main" id="{DC33889C-8264-4FB8-A985-B45304AE499D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FD41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-">
                <a:extLst>
                  <a:ext uri="{FF2B5EF4-FFF2-40B4-BE49-F238E27FC236}">
                    <a16:creationId xmlns:a16="http://schemas.microsoft.com/office/drawing/2014/main" id="{EC4D988E-ADEF-4F46-B8D0-663F6A90121E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FD41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9" name="-">
            <a:extLst>
              <a:ext uri="{FF2B5EF4-FFF2-40B4-BE49-F238E27FC236}">
                <a16:creationId xmlns:a16="http://schemas.microsoft.com/office/drawing/2014/main" id="{203BFCBC-8F8B-402B-8997-5F7CDD148AC3}"/>
              </a:ext>
            </a:extLst>
          </p:cNvPr>
          <p:cNvGrpSpPr/>
          <p:nvPr/>
        </p:nvGrpSpPr>
        <p:grpSpPr>
          <a:xfrm>
            <a:off x="4260156" y="5557872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0" name="-">
              <a:extLst>
                <a:ext uri="{FF2B5EF4-FFF2-40B4-BE49-F238E27FC236}">
                  <a16:creationId xmlns:a16="http://schemas.microsoft.com/office/drawing/2014/main" id="{A3FDD970-78B8-4256-91EE-5A2D7C86EAA7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FD41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1" name="-">
              <a:extLst>
                <a:ext uri="{FF2B5EF4-FFF2-40B4-BE49-F238E27FC236}">
                  <a16:creationId xmlns:a16="http://schemas.microsoft.com/office/drawing/2014/main" id="{32221CB8-A74E-4D14-98B2-BD36331EF2A9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D527AB61-9F59-4A9C-ABCB-228C3F826574}"/>
              </a:ext>
            </a:extLst>
          </p:cNvPr>
          <p:cNvSpPr txBox="1"/>
          <p:nvPr/>
        </p:nvSpPr>
        <p:spPr>
          <a:xfrm>
            <a:off x="5279110" y="315137"/>
            <a:ext cx="1633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LOGO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F7B0895-4783-4D0C-B6D1-46D183732852}"/>
              </a:ext>
            </a:extLst>
          </p:cNvPr>
          <p:cNvSpPr txBox="1"/>
          <p:nvPr/>
        </p:nvSpPr>
        <p:spPr>
          <a:xfrm>
            <a:off x="1703795" y="5070260"/>
            <a:ext cx="4238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600" dirty="0">
                <a:solidFill>
                  <a:schemeClr val="tx2">
                    <a:lumMod val="50000"/>
                  </a:schemeClr>
                </a:solidFill>
                <a:latin typeface="Kanit SemiBold" pitchFamily="2" charset="-34"/>
                <a:cs typeface="Kanit SemiBold" pitchFamily="2" charset="-34"/>
              </a:rPr>
              <a:t>WWW.YOURDOMAIN.COM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25E81C1-8A05-4F4E-A3CA-9146B2DF18BA}"/>
              </a:ext>
            </a:extLst>
          </p:cNvPr>
          <p:cNvSpPr txBox="1"/>
          <p:nvPr/>
        </p:nvSpPr>
        <p:spPr>
          <a:xfrm>
            <a:off x="338652" y="3342366"/>
            <a:ext cx="41850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a tempus. 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C8F2ECF-9198-45F7-B0E4-D5EAEC2D9768}"/>
              </a:ext>
            </a:extLst>
          </p:cNvPr>
          <p:cNvSpPr/>
          <p:nvPr/>
        </p:nvSpPr>
        <p:spPr>
          <a:xfrm>
            <a:off x="5279110" y="1181143"/>
            <a:ext cx="330366" cy="330366"/>
          </a:xfrm>
          <a:prstGeom prst="rect">
            <a:avLst/>
          </a:pr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Cross 47">
            <a:extLst>
              <a:ext uri="{FF2B5EF4-FFF2-40B4-BE49-F238E27FC236}">
                <a16:creationId xmlns:a16="http://schemas.microsoft.com/office/drawing/2014/main" id="{483B987D-C5E7-4A8C-A8FF-447F64B59413}"/>
              </a:ext>
            </a:extLst>
          </p:cNvPr>
          <p:cNvSpPr/>
          <p:nvPr/>
        </p:nvSpPr>
        <p:spPr>
          <a:xfrm rot="2700000">
            <a:off x="10125104" y="1725918"/>
            <a:ext cx="1248478" cy="1248478"/>
          </a:xfrm>
          <a:prstGeom prst="plus">
            <a:avLst>
              <a:gd name="adj" fmla="val 3534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91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push/>
      </p:transition>
    </mc:Choice>
    <mc:Fallback xmlns="">
      <p:transition spd="slow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75E-6 0 L 0.04609 0 " pathEditMode="relative" rAng="0" ptsTypes="AA">
                                      <p:cBhvr>
                                        <p:cTn id="14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75E-6 0 L 0.05338 0 " pathEditMode="relative" rAng="0" ptsTypes="AA">
                                      <p:cBhvr>
                                        <p:cTn id="20" dur="3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75E-6 0 L 0.0263 0 " pathEditMode="relative" rAng="0" ptsTypes="AA">
                                      <p:cBhvr>
                                        <p:cTn id="26" dur="3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accel="50000" decel="5000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4" dur="3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" y="124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3.33333E-6 -0.16435 " pathEditMode="relative" rAng="0" ptsTypes="AA">
                                      <p:cBhvr>
                                        <p:cTn id="3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1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path" presetSubtype="0" accel="10000" decel="22000" fill="hold" grpId="1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6.25E-7 -4.07407E-6 L -0.05833 -4.07407E-6 " pathEditMode="relative" rAng="0" ptsTypes="AA">
                                      <p:cBhvr>
                                        <p:cTn id="42" dur="3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path" presetSubtype="0" accel="10000" decel="22000" fill="hold" grpId="1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75E-6 -2.96296E-6 L 0.05196 -2.96296E-6 " pathEditMode="relative" rAng="0" ptsTypes="AA">
                                      <p:cBhvr>
                                        <p:cTn id="48" dur="3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1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" fill="hold"/>
                                        <p:tgtEl>
                                          <p:spTgt spid="2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-1.85185E-6 L -4.16667E-6 -0.04768 " pathEditMode="relative" rAng="0" ptsTypes="AA">
                                      <p:cBhvr>
                                        <p:cTn id="59" dur="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8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3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9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1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5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-3.7037E-6 L -1.66667E-6 0.09977 " pathEditMode="relative" rAng="0" ptsTypes="AA">
                                      <p:cBhvr>
                                        <p:cTn id="94" dur="75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7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0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42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04167E-6 -4.44444E-6 L 1.04167E-6 0.17246 " pathEditMode="relative" rAng="0" ptsTypes="AA">
                                      <p:cBhvr>
                                        <p:cTn id="102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611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63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7 3.7037E-6 L 0.01667 3.7037E-6 " pathEditMode="relative" rAng="0" ptsTypes="AA">
                                      <p:cBhvr>
                                        <p:cTn id="111" dur="3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700000">
                                      <p:cBhvr>
                                        <p:cTn id="119" dur="3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8" presetClass="emph" presetSubtype="0" accel="50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0800000">
                                      <p:cBhvr>
                                        <p:cTn id="127" dur="1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19" grpId="0" animBg="1"/>
      <p:bldP spid="23" grpId="0"/>
      <p:bldP spid="23" grpId="1"/>
      <p:bldP spid="20" grpId="0" animBg="1"/>
      <p:bldP spid="20" grpId="1" animBg="1"/>
      <p:bldP spid="20" grpId="2" animBg="1"/>
      <p:bldP spid="20" grpId="3" animBg="1"/>
      <p:bldP spid="24" grpId="0" animBg="1"/>
      <p:bldP spid="24" grpId="1" animBg="1"/>
      <p:bldP spid="25" grpId="0"/>
      <p:bldP spid="25" grpId="1"/>
      <p:bldP spid="26" grpId="0" animBg="1"/>
      <p:bldP spid="26" grpId="1" animBg="1"/>
      <p:bldP spid="26" grpId="2" animBg="1"/>
      <p:bldP spid="26" grpId="3" animBg="1"/>
      <p:bldP spid="27" grpId="0"/>
      <p:bldP spid="28" grpId="0" animBg="1"/>
      <p:bldP spid="28" grpId="1" animBg="1"/>
      <p:bldP spid="28" grpId="2" animBg="1"/>
      <p:bldP spid="29" grpId="0"/>
      <p:bldP spid="29" grpId="1"/>
      <p:bldP spid="30" grpId="0"/>
      <p:bldP spid="42" grpId="0"/>
      <p:bldP spid="43" grpId="0"/>
      <p:bldP spid="43" grpId="1"/>
      <p:bldP spid="44" grpId="0"/>
      <p:bldP spid="45" grpId="0" animBg="1"/>
      <p:bldP spid="45" grpId="1" animBg="1"/>
      <p:bldP spid="48" grpId="0" animBg="1"/>
      <p:bldP spid="4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7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-">
            <a:extLst>
              <a:ext uri="{FF2B5EF4-FFF2-40B4-BE49-F238E27FC236}">
                <a16:creationId xmlns:a16="http://schemas.microsoft.com/office/drawing/2014/main" id="{A5081E6D-5907-488C-847E-739EC9751BD4}"/>
              </a:ext>
            </a:extLst>
          </p:cNvPr>
          <p:cNvSpPr/>
          <p:nvPr/>
        </p:nvSpPr>
        <p:spPr>
          <a:xfrm>
            <a:off x="-590549" y="188458"/>
            <a:ext cx="13373100" cy="8735210"/>
          </a:xfrm>
          <a:custGeom>
            <a:avLst/>
            <a:gdLst>
              <a:gd name="connsiteX0" fmla="*/ 10295963 w 10502838"/>
              <a:gd name="connsiteY0" fmla="*/ 6642140 h 6860376"/>
              <a:gd name="connsiteX1" fmla="*/ 10275634 w 10502838"/>
              <a:gd name="connsiteY1" fmla="*/ 6662469 h 6860376"/>
              <a:gd name="connsiteX2" fmla="*/ 10351568 w 10502838"/>
              <a:gd name="connsiteY2" fmla="*/ 6738403 h 6860376"/>
              <a:gd name="connsiteX3" fmla="*/ 10275634 w 10502838"/>
              <a:gd name="connsiteY3" fmla="*/ 6814337 h 6860376"/>
              <a:gd name="connsiteX4" fmla="*/ 10295963 w 10502838"/>
              <a:gd name="connsiteY4" fmla="*/ 6834666 h 6860376"/>
              <a:gd name="connsiteX5" fmla="*/ 10371897 w 10502838"/>
              <a:gd name="connsiteY5" fmla="*/ 6758732 h 6860376"/>
              <a:gd name="connsiteX6" fmla="*/ 10447831 w 10502838"/>
              <a:gd name="connsiteY6" fmla="*/ 6834666 h 6860376"/>
              <a:gd name="connsiteX7" fmla="*/ 10468160 w 10502838"/>
              <a:gd name="connsiteY7" fmla="*/ 6814337 h 6860376"/>
              <a:gd name="connsiteX8" fmla="*/ 10392226 w 10502838"/>
              <a:gd name="connsiteY8" fmla="*/ 6738403 h 6860376"/>
              <a:gd name="connsiteX9" fmla="*/ 10468160 w 10502838"/>
              <a:gd name="connsiteY9" fmla="*/ 6662469 h 6860376"/>
              <a:gd name="connsiteX10" fmla="*/ 10447831 w 10502838"/>
              <a:gd name="connsiteY10" fmla="*/ 6642140 h 6860376"/>
              <a:gd name="connsiteX11" fmla="*/ 10371897 w 10502838"/>
              <a:gd name="connsiteY11" fmla="*/ 6718074 h 6860376"/>
              <a:gd name="connsiteX12" fmla="*/ 9693870 w 10502838"/>
              <a:gd name="connsiteY12" fmla="*/ 6642140 h 6860376"/>
              <a:gd name="connsiteX13" fmla="*/ 9673541 w 10502838"/>
              <a:gd name="connsiteY13" fmla="*/ 6662469 h 6860376"/>
              <a:gd name="connsiteX14" fmla="*/ 9749475 w 10502838"/>
              <a:gd name="connsiteY14" fmla="*/ 6738403 h 6860376"/>
              <a:gd name="connsiteX15" fmla="*/ 9673541 w 10502838"/>
              <a:gd name="connsiteY15" fmla="*/ 6814337 h 6860376"/>
              <a:gd name="connsiteX16" fmla="*/ 9693870 w 10502838"/>
              <a:gd name="connsiteY16" fmla="*/ 6834666 h 6860376"/>
              <a:gd name="connsiteX17" fmla="*/ 9769804 w 10502838"/>
              <a:gd name="connsiteY17" fmla="*/ 6758732 h 6860376"/>
              <a:gd name="connsiteX18" fmla="*/ 9845738 w 10502838"/>
              <a:gd name="connsiteY18" fmla="*/ 6834666 h 6860376"/>
              <a:gd name="connsiteX19" fmla="*/ 9866067 w 10502838"/>
              <a:gd name="connsiteY19" fmla="*/ 6814337 h 6860376"/>
              <a:gd name="connsiteX20" fmla="*/ 9790133 w 10502838"/>
              <a:gd name="connsiteY20" fmla="*/ 6738403 h 6860376"/>
              <a:gd name="connsiteX21" fmla="*/ 9866067 w 10502838"/>
              <a:gd name="connsiteY21" fmla="*/ 6662469 h 6860376"/>
              <a:gd name="connsiteX22" fmla="*/ 9845738 w 10502838"/>
              <a:gd name="connsiteY22" fmla="*/ 6642140 h 6860376"/>
              <a:gd name="connsiteX23" fmla="*/ 9769804 w 10502838"/>
              <a:gd name="connsiteY23" fmla="*/ 6718074 h 6860376"/>
              <a:gd name="connsiteX24" fmla="*/ 9091179 w 10502838"/>
              <a:gd name="connsiteY24" fmla="*/ 6642140 h 6860376"/>
              <a:gd name="connsiteX25" fmla="*/ 9070850 w 10502838"/>
              <a:gd name="connsiteY25" fmla="*/ 6662469 h 6860376"/>
              <a:gd name="connsiteX26" fmla="*/ 9146785 w 10502838"/>
              <a:gd name="connsiteY26" fmla="*/ 6738403 h 6860376"/>
              <a:gd name="connsiteX27" fmla="*/ 9070850 w 10502838"/>
              <a:gd name="connsiteY27" fmla="*/ 6814337 h 6860376"/>
              <a:gd name="connsiteX28" fmla="*/ 9091179 w 10502838"/>
              <a:gd name="connsiteY28" fmla="*/ 6834666 h 6860376"/>
              <a:gd name="connsiteX29" fmla="*/ 9167113 w 10502838"/>
              <a:gd name="connsiteY29" fmla="*/ 6758732 h 6860376"/>
              <a:gd name="connsiteX30" fmla="*/ 9243048 w 10502838"/>
              <a:gd name="connsiteY30" fmla="*/ 6834666 h 6860376"/>
              <a:gd name="connsiteX31" fmla="*/ 9263377 w 10502838"/>
              <a:gd name="connsiteY31" fmla="*/ 6814337 h 6860376"/>
              <a:gd name="connsiteX32" fmla="*/ 9187442 w 10502838"/>
              <a:gd name="connsiteY32" fmla="*/ 6738403 h 6860376"/>
              <a:gd name="connsiteX33" fmla="*/ 9263377 w 10502838"/>
              <a:gd name="connsiteY33" fmla="*/ 6662469 h 6860376"/>
              <a:gd name="connsiteX34" fmla="*/ 9243048 w 10502838"/>
              <a:gd name="connsiteY34" fmla="*/ 6642140 h 6860376"/>
              <a:gd name="connsiteX35" fmla="*/ 9167113 w 10502838"/>
              <a:gd name="connsiteY35" fmla="*/ 6718074 h 6860376"/>
              <a:gd name="connsiteX36" fmla="*/ 7886396 w 10502838"/>
              <a:gd name="connsiteY36" fmla="*/ 6642140 h 6860376"/>
              <a:gd name="connsiteX37" fmla="*/ 7866067 w 10502838"/>
              <a:gd name="connsiteY37" fmla="*/ 6662469 h 6860376"/>
              <a:gd name="connsiteX38" fmla="*/ 7942001 w 10502838"/>
              <a:gd name="connsiteY38" fmla="*/ 6738403 h 6860376"/>
              <a:gd name="connsiteX39" fmla="*/ 7866067 w 10502838"/>
              <a:gd name="connsiteY39" fmla="*/ 6814337 h 6860376"/>
              <a:gd name="connsiteX40" fmla="*/ 7886396 w 10502838"/>
              <a:gd name="connsiteY40" fmla="*/ 6834666 h 6860376"/>
              <a:gd name="connsiteX41" fmla="*/ 7962330 w 10502838"/>
              <a:gd name="connsiteY41" fmla="*/ 6758732 h 6860376"/>
              <a:gd name="connsiteX42" fmla="*/ 8038264 w 10502838"/>
              <a:gd name="connsiteY42" fmla="*/ 6834666 h 6860376"/>
              <a:gd name="connsiteX43" fmla="*/ 8058593 w 10502838"/>
              <a:gd name="connsiteY43" fmla="*/ 6814337 h 6860376"/>
              <a:gd name="connsiteX44" fmla="*/ 7982659 w 10502838"/>
              <a:gd name="connsiteY44" fmla="*/ 6738403 h 6860376"/>
              <a:gd name="connsiteX45" fmla="*/ 8058593 w 10502838"/>
              <a:gd name="connsiteY45" fmla="*/ 6662469 h 6860376"/>
              <a:gd name="connsiteX46" fmla="*/ 8038264 w 10502838"/>
              <a:gd name="connsiteY46" fmla="*/ 6642140 h 6860376"/>
              <a:gd name="connsiteX47" fmla="*/ 7962330 w 10502838"/>
              <a:gd name="connsiteY47" fmla="*/ 6718074 h 6860376"/>
              <a:gd name="connsiteX48" fmla="*/ 7283705 w 10502838"/>
              <a:gd name="connsiteY48" fmla="*/ 6642140 h 6860376"/>
              <a:gd name="connsiteX49" fmla="*/ 7263376 w 10502838"/>
              <a:gd name="connsiteY49" fmla="*/ 6662469 h 6860376"/>
              <a:gd name="connsiteX50" fmla="*/ 7339310 w 10502838"/>
              <a:gd name="connsiteY50" fmla="*/ 6738403 h 6860376"/>
              <a:gd name="connsiteX51" fmla="*/ 7263376 w 10502838"/>
              <a:gd name="connsiteY51" fmla="*/ 6814337 h 6860376"/>
              <a:gd name="connsiteX52" fmla="*/ 7283705 w 10502838"/>
              <a:gd name="connsiteY52" fmla="*/ 6834666 h 6860376"/>
              <a:gd name="connsiteX53" fmla="*/ 7359639 w 10502838"/>
              <a:gd name="connsiteY53" fmla="*/ 6758732 h 6860376"/>
              <a:gd name="connsiteX54" fmla="*/ 7435573 w 10502838"/>
              <a:gd name="connsiteY54" fmla="*/ 6834666 h 6860376"/>
              <a:gd name="connsiteX55" fmla="*/ 7455902 w 10502838"/>
              <a:gd name="connsiteY55" fmla="*/ 6814337 h 6860376"/>
              <a:gd name="connsiteX56" fmla="*/ 7379968 w 10502838"/>
              <a:gd name="connsiteY56" fmla="*/ 6738403 h 6860376"/>
              <a:gd name="connsiteX57" fmla="*/ 7455902 w 10502838"/>
              <a:gd name="connsiteY57" fmla="*/ 6662469 h 6860376"/>
              <a:gd name="connsiteX58" fmla="*/ 7435573 w 10502838"/>
              <a:gd name="connsiteY58" fmla="*/ 6642140 h 6860376"/>
              <a:gd name="connsiteX59" fmla="*/ 7359639 w 10502838"/>
              <a:gd name="connsiteY59" fmla="*/ 6718074 h 6860376"/>
              <a:gd name="connsiteX60" fmla="*/ 6681612 w 10502838"/>
              <a:gd name="connsiteY60" fmla="*/ 6642140 h 6860376"/>
              <a:gd name="connsiteX61" fmla="*/ 6661283 w 10502838"/>
              <a:gd name="connsiteY61" fmla="*/ 6662469 h 6860376"/>
              <a:gd name="connsiteX62" fmla="*/ 6737217 w 10502838"/>
              <a:gd name="connsiteY62" fmla="*/ 6738403 h 6860376"/>
              <a:gd name="connsiteX63" fmla="*/ 6661283 w 10502838"/>
              <a:gd name="connsiteY63" fmla="*/ 6814337 h 6860376"/>
              <a:gd name="connsiteX64" fmla="*/ 6681612 w 10502838"/>
              <a:gd name="connsiteY64" fmla="*/ 6834666 h 6860376"/>
              <a:gd name="connsiteX65" fmla="*/ 6757546 w 10502838"/>
              <a:gd name="connsiteY65" fmla="*/ 6758732 h 6860376"/>
              <a:gd name="connsiteX66" fmla="*/ 6833480 w 10502838"/>
              <a:gd name="connsiteY66" fmla="*/ 6834666 h 6860376"/>
              <a:gd name="connsiteX67" fmla="*/ 6853809 w 10502838"/>
              <a:gd name="connsiteY67" fmla="*/ 6814337 h 6860376"/>
              <a:gd name="connsiteX68" fmla="*/ 6777875 w 10502838"/>
              <a:gd name="connsiteY68" fmla="*/ 6738403 h 6860376"/>
              <a:gd name="connsiteX69" fmla="*/ 6853809 w 10502838"/>
              <a:gd name="connsiteY69" fmla="*/ 6662469 h 6860376"/>
              <a:gd name="connsiteX70" fmla="*/ 6833480 w 10502838"/>
              <a:gd name="connsiteY70" fmla="*/ 6642140 h 6860376"/>
              <a:gd name="connsiteX71" fmla="*/ 6757546 w 10502838"/>
              <a:gd name="connsiteY71" fmla="*/ 6718074 h 6860376"/>
              <a:gd name="connsiteX72" fmla="*/ 5476828 w 10502838"/>
              <a:gd name="connsiteY72" fmla="*/ 6642140 h 6860376"/>
              <a:gd name="connsiteX73" fmla="*/ 5456499 w 10502838"/>
              <a:gd name="connsiteY73" fmla="*/ 6662469 h 6860376"/>
              <a:gd name="connsiteX74" fmla="*/ 5532433 w 10502838"/>
              <a:gd name="connsiteY74" fmla="*/ 6738403 h 6860376"/>
              <a:gd name="connsiteX75" fmla="*/ 5456499 w 10502838"/>
              <a:gd name="connsiteY75" fmla="*/ 6814337 h 6860376"/>
              <a:gd name="connsiteX76" fmla="*/ 5476828 w 10502838"/>
              <a:gd name="connsiteY76" fmla="*/ 6834666 h 6860376"/>
              <a:gd name="connsiteX77" fmla="*/ 5552762 w 10502838"/>
              <a:gd name="connsiteY77" fmla="*/ 6758732 h 6860376"/>
              <a:gd name="connsiteX78" fmla="*/ 5628696 w 10502838"/>
              <a:gd name="connsiteY78" fmla="*/ 6834666 h 6860376"/>
              <a:gd name="connsiteX79" fmla="*/ 5649025 w 10502838"/>
              <a:gd name="connsiteY79" fmla="*/ 6814337 h 6860376"/>
              <a:gd name="connsiteX80" fmla="*/ 5573091 w 10502838"/>
              <a:gd name="connsiteY80" fmla="*/ 6738403 h 6860376"/>
              <a:gd name="connsiteX81" fmla="*/ 5649025 w 10502838"/>
              <a:gd name="connsiteY81" fmla="*/ 6662469 h 6860376"/>
              <a:gd name="connsiteX82" fmla="*/ 5628696 w 10502838"/>
              <a:gd name="connsiteY82" fmla="*/ 6642140 h 6860376"/>
              <a:gd name="connsiteX83" fmla="*/ 5552762 w 10502838"/>
              <a:gd name="connsiteY83" fmla="*/ 6718074 h 6860376"/>
              <a:gd name="connsiteX84" fmla="*/ 4874137 w 10502838"/>
              <a:gd name="connsiteY84" fmla="*/ 6642140 h 6860376"/>
              <a:gd name="connsiteX85" fmla="*/ 4853808 w 10502838"/>
              <a:gd name="connsiteY85" fmla="*/ 6662469 h 6860376"/>
              <a:gd name="connsiteX86" fmla="*/ 4929742 w 10502838"/>
              <a:gd name="connsiteY86" fmla="*/ 6738403 h 6860376"/>
              <a:gd name="connsiteX87" fmla="*/ 4853808 w 10502838"/>
              <a:gd name="connsiteY87" fmla="*/ 6814337 h 6860376"/>
              <a:gd name="connsiteX88" fmla="*/ 4874137 w 10502838"/>
              <a:gd name="connsiteY88" fmla="*/ 6834666 h 6860376"/>
              <a:gd name="connsiteX89" fmla="*/ 4950071 w 10502838"/>
              <a:gd name="connsiteY89" fmla="*/ 6758732 h 6860376"/>
              <a:gd name="connsiteX90" fmla="*/ 5026005 w 10502838"/>
              <a:gd name="connsiteY90" fmla="*/ 6834666 h 6860376"/>
              <a:gd name="connsiteX91" fmla="*/ 5046334 w 10502838"/>
              <a:gd name="connsiteY91" fmla="*/ 6814337 h 6860376"/>
              <a:gd name="connsiteX92" fmla="*/ 4970400 w 10502838"/>
              <a:gd name="connsiteY92" fmla="*/ 6738403 h 6860376"/>
              <a:gd name="connsiteX93" fmla="*/ 5046334 w 10502838"/>
              <a:gd name="connsiteY93" fmla="*/ 6662469 h 6860376"/>
              <a:gd name="connsiteX94" fmla="*/ 5026005 w 10502838"/>
              <a:gd name="connsiteY94" fmla="*/ 6642140 h 6860376"/>
              <a:gd name="connsiteX95" fmla="*/ 4950071 w 10502838"/>
              <a:gd name="connsiteY95" fmla="*/ 6718074 h 6860376"/>
              <a:gd name="connsiteX96" fmla="*/ 4271446 w 10502838"/>
              <a:gd name="connsiteY96" fmla="*/ 6642140 h 6860376"/>
              <a:gd name="connsiteX97" fmla="*/ 4251117 w 10502838"/>
              <a:gd name="connsiteY97" fmla="*/ 6662469 h 6860376"/>
              <a:gd name="connsiteX98" fmla="*/ 4327052 w 10502838"/>
              <a:gd name="connsiteY98" fmla="*/ 6738403 h 6860376"/>
              <a:gd name="connsiteX99" fmla="*/ 4251117 w 10502838"/>
              <a:gd name="connsiteY99" fmla="*/ 6814337 h 6860376"/>
              <a:gd name="connsiteX100" fmla="*/ 4271446 w 10502838"/>
              <a:gd name="connsiteY100" fmla="*/ 6834666 h 6860376"/>
              <a:gd name="connsiteX101" fmla="*/ 4347380 w 10502838"/>
              <a:gd name="connsiteY101" fmla="*/ 6758732 h 6860376"/>
              <a:gd name="connsiteX102" fmla="*/ 4423315 w 10502838"/>
              <a:gd name="connsiteY102" fmla="*/ 6834666 h 6860376"/>
              <a:gd name="connsiteX103" fmla="*/ 4443644 w 10502838"/>
              <a:gd name="connsiteY103" fmla="*/ 6814337 h 6860376"/>
              <a:gd name="connsiteX104" fmla="*/ 4367709 w 10502838"/>
              <a:gd name="connsiteY104" fmla="*/ 6738403 h 6860376"/>
              <a:gd name="connsiteX105" fmla="*/ 4443644 w 10502838"/>
              <a:gd name="connsiteY105" fmla="*/ 6662469 h 6860376"/>
              <a:gd name="connsiteX106" fmla="*/ 4423315 w 10502838"/>
              <a:gd name="connsiteY106" fmla="*/ 6642140 h 6860376"/>
              <a:gd name="connsiteX107" fmla="*/ 4347380 w 10502838"/>
              <a:gd name="connsiteY107" fmla="*/ 6718074 h 6860376"/>
              <a:gd name="connsiteX108" fmla="*/ 3066665 w 10502838"/>
              <a:gd name="connsiteY108" fmla="*/ 6642140 h 6860376"/>
              <a:gd name="connsiteX109" fmla="*/ 3046335 w 10502838"/>
              <a:gd name="connsiteY109" fmla="*/ 6662469 h 6860376"/>
              <a:gd name="connsiteX110" fmla="*/ 3122269 w 10502838"/>
              <a:gd name="connsiteY110" fmla="*/ 6738403 h 6860376"/>
              <a:gd name="connsiteX111" fmla="*/ 3046335 w 10502838"/>
              <a:gd name="connsiteY111" fmla="*/ 6814337 h 6860376"/>
              <a:gd name="connsiteX112" fmla="*/ 3066665 w 10502838"/>
              <a:gd name="connsiteY112" fmla="*/ 6834666 h 6860376"/>
              <a:gd name="connsiteX113" fmla="*/ 3142598 w 10502838"/>
              <a:gd name="connsiteY113" fmla="*/ 6758732 h 6860376"/>
              <a:gd name="connsiteX114" fmla="*/ 3218532 w 10502838"/>
              <a:gd name="connsiteY114" fmla="*/ 6834666 h 6860376"/>
              <a:gd name="connsiteX115" fmla="*/ 3238861 w 10502838"/>
              <a:gd name="connsiteY115" fmla="*/ 6814337 h 6860376"/>
              <a:gd name="connsiteX116" fmla="*/ 3162927 w 10502838"/>
              <a:gd name="connsiteY116" fmla="*/ 6738403 h 6860376"/>
              <a:gd name="connsiteX117" fmla="*/ 3238861 w 10502838"/>
              <a:gd name="connsiteY117" fmla="*/ 6662469 h 6860376"/>
              <a:gd name="connsiteX118" fmla="*/ 3218532 w 10502838"/>
              <a:gd name="connsiteY118" fmla="*/ 6642140 h 6860376"/>
              <a:gd name="connsiteX119" fmla="*/ 3142598 w 10502838"/>
              <a:gd name="connsiteY119" fmla="*/ 6718074 h 6860376"/>
              <a:gd name="connsiteX120" fmla="*/ 2464571 w 10502838"/>
              <a:gd name="connsiteY120" fmla="*/ 6642140 h 6860376"/>
              <a:gd name="connsiteX121" fmla="*/ 2444242 w 10502838"/>
              <a:gd name="connsiteY121" fmla="*/ 6662469 h 6860376"/>
              <a:gd name="connsiteX122" fmla="*/ 2520176 w 10502838"/>
              <a:gd name="connsiteY122" fmla="*/ 6738403 h 6860376"/>
              <a:gd name="connsiteX123" fmla="*/ 2444242 w 10502838"/>
              <a:gd name="connsiteY123" fmla="*/ 6814337 h 6860376"/>
              <a:gd name="connsiteX124" fmla="*/ 2464571 w 10502838"/>
              <a:gd name="connsiteY124" fmla="*/ 6834666 h 6860376"/>
              <a:gd name="connsiteX125" fmla="*/ 2540505 w 10502838"/>
              <a:gd name="connsiteY125" fmla="*/ 6758732 h 6860376"/>
              <a:gd name="connsiteX126" fmla="*/ 2616439 w 10502838"/>
              <a:gd name="connsiteY126" fmla="*/ 6834666 h 6860376"/>
              <a:gd name="connsiteX127" fmla="*/ 2636768 w 10502838"/>
              <a:gd name="connsiteY127" fmla="*/ 6814337 h 6860376"/>
              <a:gd name="connsiteX128" fmla="*/ 2560834 w 10502838"/>
              <a:gd name="connsiteY128" fmla="*/ 6738403 h 6860376"/>
              <a:gd name="connsiteX129" fmla="*/ 2636768 w 10502838"/>
              <a:gd name="connsiteY129" fmla="*/ 6662469 h 6860376"/>
              <a:gd name="connsiteX130" fmla="*/ 2616439 w 10502838"/>
              <a:gd name="connsiteY130" fmla="*/ 6642140 h 6860376"/>
              <a:gd name="connsiteX131" fmla="*/ 2540505 w 10502838"/>
              <a:gd name="connsiteY131" fmla="*/ 6718074 h 6860376"/>
              <a:gd name="connsiteX132" fmla="*/ 1259787 w 10502838"/>
              <a:gd name="connsiteY132" fmla="*/ 6642140 h 6860376"/>
              <a:gd name="connsiteX133" fmla="*/ 1239458 w 10502838"/>
              <a:gd name="connsiteY133" fmla="*/ 6662469 h 6860376"/>
              <a:gd name="connsiteX134" fmla="*/ 1315391 w 10502838"/>
              <a:gd name="connsiteY134" fmla="*/ 6738403 h 6860376"/>
              <a:gd name="connsiteX135" fmla="*/ 1239458 w 10502838"/>
              <a:gd name="connsiteY135" fmla="*/ 6814337 h 6860376"/>
              <a:gd name="connsiteX136" fmla="*/ 1259787 w 10502838"/>
              <a:gd name="connsiteY136" fmla="*/ 6834666 h 6860376"/>
              <a:gd name="connsiteX137" fmla="*/ 1335720 w 10502838"/>
              <a:gd name="connsiteY137" fmla="*/ 6758732 h 6860376"/>
              <a:gd name="connsiteX138" fmla="*/ 1411655 w 10502838"/>
              <a:gd name="connsiteY138" fmla="*/ 6834666 h 6860376"/>
              <a:gd name="connsiteX139" fmla="*/ 1431984 w 10502838"/>
              <a:gd name="connsiteY139" fmla="*/ 6814337 h 6860376"/>
              <a:gd name="connsiteX140" fmla="*/ 1356049 w 10502838"/>
              <a:gd name="connsiteY140" fmla="*/ 6738403 h 6860376"/>
              <a:gd name="connsiteX141" fmla="*/ 1431984 w 10502838"/>
              <a:gd name="connsiteY141" fmla="*/ 6662469 h 6860376"/>
              <a:gd name="connsiteX142" fmla="*/ 1411655 w 10502838"/>
              <a:gd name="connsiteY142" fmla="*/ 6642140 h 6860376"/>
              <a:gd name="connsiteX143" fmla="*/ 1335720 w 10502838"/>
              <a:gd name="connsiteY143" fmla="*/ 6718074 h 6860376"/>
              <a:gd name="connsiteX144" fmla="*/ 657095 w 10502838"/>
              <a:gd name="connsiteY144" fmla="*/ 6642140 h 6860376"/>
              <a:gd name="connsiteX145" fmla="*/ 636766 w 10502838"/>
              <a:gd name="connsiteY145" fmla="*/ 6662469 h 6860376"/>
              <a:gd name="connsiteX146" fmla="*/ 712700 w 10502838"/>
              <a:gd name="connsiteY146" fmla="*/ 6738403 h 6860376"/>
              <a:gd name="connsiteX147" fmla="*/ 636766 w 10502838"/>
              <a:gd name="connsiteY147" fmla="*/ 6813739 h 6860376"/>
              <a:gd name="connsiteX148" fmla="*/ 657095 w 10502838"/>
              <a:gd name="connsiteY148" fmla="*/ 6834068 h 6860376"/>
              <a:gd name="connsiteX149" fmla="*/ 733029 w 10502838"/>
              <a:gd name="connsiteY149" fmla="*/ 6758134 h 6860376"/>
              <a:gd name="connsiteX150" fmla="*/ 808963 w 10502838"/>
              <a:gd name="connsiteY150" fmla="*/ 6834068 h 6860376"/>
              <a:gd name="connsiteX151" fmla="*/ 829292 w 10502838"/>
              <a:gd name="connsiteY151" fmla="*/ 6813739 h 6860376"/>
              <a:gd name="connsiteX152" fmla="*/ 753358 w 10502838"/>
              <a:gd name="connsiteY152" fmla="*/ 6738403 h 6860376"/>
              <a:gd name="connsiteX153" fmla="*/ 829292 w 10502838"/>
              <a:gd name="connsiteY153" fmla="*/ 6662469 h 6860376"/>
              <a:gd name="connsiteX154" fmla="*/ 808963 w 10502838"/>
              <a:gd name="connsiteY154" fmla="*/ 6642140 h 6860376"/>
              <a:gd name="connsiteX155" fmla="*/ 733029 w 10502838"/>
              <a:gd name="connsiteY155" fmla="*/ 6718074 h 6860376"/>
              <a:gd name="connsiteX156" fmla="*/ 55002 w 10502838"/>
              <a:gd name="connsiteY156" fmla="*/ 6642140 h 6860376"/>
              <a:gd name="connsiteX157" fmla="*/ 34673 w 10502838"/>
              <a:gd name="connsiteY157" fmla="*/ 6662469 h 6860376"/>
              <a:gd name="connsiteX158" fmla="*/ 110607 w 10502838"/>
              <a:gd name="connsiteY158" fmla="*/ 6738403 h 6860376"/>
              <a:gd name="connsiteX159" fmla="*/ 34673 w 10502838"/>
              <a:gd name="connsiteY159" fmla="*/ 6814337 h 6860376"/>
              <a:gd name="connsiteX160" fmla="*/ 55002 w 10502838"/>
              <a:gd name="connsiteY160" fmla="*/ 6834666 h 6860376"/>
              <a:gd name="connsiteX161" fmla="*/ 130338 w 10502838"/>
              <a:gd name="connsiteY161" fmla="*/ 6758732 h 6860376"/>
              <a:gd name="connsiteX162" fmla="*/ 206273 w 10502838"/>
              <a:gd name="connsiteY162" fmla="*/ 6834666 h 6860376"/>
              <a:gd name="connsiteX163" fmla="*/ 226601 w 10502838"/>
              <a:gd name="connsiteY163" fmla="*/ 6814337 h 6860376"/>
              <a:gd name="connsiteX164" fmla="*/ 151265 w 10502838"/>
              <a:gd name="connsiteY164" fmla="*/ 6738403 h 6860376"/>
              <a:gd name="connsiteX165" fmla="*/ 227199 w 10502838"/>
              <a:gd name="connsiteY165" fmla="*/ 6662469 h 6860376"/>
              <a:gd name="connsiteX166" fmla="*/ 206870 w 10502838"/>
              <a:gd name="connsiteY166" fmla="*/ 6642140 h 6860376"/>
              <a:gd name="connsiteX167" fmla="*/ 130936 w 10502838"/>
              <a:gd name="connsiteY167" fmla="*/ 6718074 h 6860376"/>
              <a:gd name="connsiteX168" fmla="*/ 8489086 w 10502838"/>
              <a:gd name="connsiteY168" fmla="*/ 6641542 h 6860376"/>
              <a:gd name="connsiteX169" fmla="*/ 8468757 w 10502838"/>
              <a:gd name="connsiteY169" fmla="*/ 6661871 h 6860376"/>
              <a:gd name="connsiteX170" fmla="*/ 8544691 w 10502838"/>
              <a:gd name="connsiteY170" fmla="*/ 6737805 h 6860376"/>
              <a:gd name="connsiteX171" fmla="*/ 8468757 w 10502838"/>
              <a:gd name="connsiteY171" fmla="*/ 6813739 h 6860376"/>
              <a:gd name="connsiteX172" fmla="*/ 8489086 w 10502838"/>
              <a:gd name="connsiteY172" fmla="*/ 6834068 h 6860376"/>
              <a:gd name="connsiteX173" fmla="*/ 8565020 w 10502838"/>
              <a:gd name="connsiteY173" fmla="*/ 6758134 h 6860376"/>
              <a:gd name="connsiteX174" fmla="*/ 8640954 w 10502838"/>
              <a:gd name="connsiteY174" fmla="*/ 6834068 h 6860376"/>
              <a:gd name="connsiteX175" fmla="*/ 8661283 w 10502838"/>
              <a:gd name="connsiteY175" fmla="*/ 6813739 h 6860376"/>
              <a:gd name="connsiteX176" fmla="*/ 8585349 w 10502838"/>
              <a:gd name="connsiteY176" fmla="*/ 6737805 h 6860376"/>
              <a:gd name="connsiteX177" fmla="*/ 8661283 w 10502838"/>
              <a:gd name="connsiteY177" fmla="*/ 6661871 h 6860376"/>
              <a:gd name="connsiteX178" fmla="*/ 8640954 w 10502838"/>
              <a:gd name="connsiteY178" fmla="*/ 6641542 h 6860376"/>
              <a:gd name="connsiteX179" fmla="*/ 8565020 w 10502838"/>
              <a:gd name="connsiteY179" fmla="*/ 6717476 h 6860376"/>
              <a:gd name="connsiteX180" fmla="*/ 6078921 w 10502838"/>
              <a:gd name="connsiteY180" fmla="*/ 6641542 h 6860376"/>
              <a:gd name="connsiteX181" fmla="*/ 6058592 w 10502838"/>
              <a:gd name="connsiteY181" fmla="*/ 6661871 h 6860376"/>
              <a:gd name="connsiteX182" fmla="*/ 6134526 w 10502838"/>
              <a:gd name="connsiteY182" fmla="*/ 6737805 h 6860376"/>
              <a:gd name="connsiteX183" fmla="*/ 6058592 w 10502838"/>
              <a:gd name="connsiteY183" fmla="*/ 6813739 h 6860376"/>
              <a:gd name="connsiteX184" fmla="*/ 6078921 w 10502838"/>
              <a:gd name="connsiteY184" fmla="*/ 6834068 h 6860376"/>
              <a:gd name="connsiteX185" fmla="*/ 6154855 w 10502838"/>
              <a:gd name="connsiteY185" fmla="*/ 6758134 h 6860376"/>
              <a:gd name="connsiteX186" fmla="*/ 6230789 w 10502838"/>
              <a:gd name="connsiteY186" fmla="*/ 6834068 h 6860376"/>
              <a:gd name="connsiteX187" fmla="*/ 6251118 w 10502838"/>
              <a:gd name="connsiteY187" fmla="*/ 6813739 h 6860376"/>
              <a:gd name="connsiteX188" fmla="*/ 6175184 w 10502838"/>
              <a:gd name="connsiteY188" fmla="*/ 6737805 h 6860376"/>
              <a:gd name="connsiteX189" fmla="*/ 6251118 w 10502838"/>
              <a:gd name="connsiteY189" fmla="*/ 6661871 h 6860376"/>
              <a:gd name="connsiteX190" fmla="*/ 6230789 w 10502838"/>
              <a:gd name="connsiteY190" fmla="*/ 6641542 h 6860376"/>
              <a:gd name="connsiteX191" fmla="*/ 6154855 w 10502838"/>
              <a:gd name="connsiteY191" fmla="*/ 6717476 h 6860376"/>
              <a:gd name="connsiteX192" fmla="*/ 3669354 w 10502838"/>
              <a:gd name="connsiteY192" fmla="*/ 6641542 h 6860376"/>
              <a:gd name="connsiteX193" fmla="*/ 3649025 w 10502838"/>
              <a:gd name="connsiteY193" fmla="*/ 6661871 h 6860376"/>
              <a:gd name="connsiteX194" fmla="*/ 3724959 w 10502838"/>
              <a:gd name="connsiteY194" fmla="*/ 6738403 h 6860376"/>
              <a:gd name="connsiteX195" fmla="*/ 3649025 w 10502838"/>
              <a:gd name="connsiteY195" fmla="*/ 6813739 h 6860376"/>
              <a:gd name="connsiteX196" fmla="*/ 3669354 w 10502838"/>
              <a:gd name="connsiteY196" fmla="*/ 6834068 h 6860376"/>
              <a:gd name="connsiteX197" fmla="*/ 3745288 w 10502838"/>
              <a:gd name="connsiteY197" fmla="*/ 6758134 h 6860376"/>
              <a:gd name="connsiteX198" fmla="*/ 3821222 w 10502838"/>
              <a:gd name="connsiteY198" fmla="*/ 6834068 h 6860376"/>
              <a:gd name="connsiteX199" fmla="*/ 3841551 w 10502838"/>
              <a:gd name="connsiteY199" fmla="*/ 6813739 h 6860376"/>
              <a:gd name="connsiteX200" fmla="*/ 3765617 w 10502838"/>
              <a:gd name="connsiteY200" fmla="*/ 6737805 h 6860376"/>
              <a:gd name="connsiteX201" fmla="*/ 3841551 w 10502838"/>
              <a:gd name="connsiteY201" fmla="*/ 6661871 h 6860376"/>
              <a:gd name="connsiteX202" fmla="*/ 3821222 w 10502838"/>
              <a:gd name="connsiteY202" fmla="*/ 6641542 h 6860376"/>
              <a:gd name="connsiteX203" fmla="*/ 3745288 w 10502838"/>
              <a:gd name="connsiteY203" fmla="*/ 6717476 h 6860376"/>
              <a:gd name="connsiteX204" fmla="*/ 1861880 w 10502838"/>
              <a:gd name="connsiteY204" fmla="*/ 6641542 h 6860376"/>
              <a:gd name="connsiteX205" fmla="*/ 1841551 w 10502838"/>
              <a:gd name="connsiteY205" fmla="*/ 6661871 h 6860376"/>
              <a:gd name="connsiteX206" fmla="*/ 1917485 w 10502838"/>
              <a:gd name="connsiteY206" fmla="*/ 6737805 h 6860376"/>
              <a:gd name="connsiteX207" fmla="*/ 1841551 w 10502838"/>
              <a:gd name="connsiteY207" fmla="*/ 6813739 h 6860376"/>
              <a:gd name="connsiteX208" fmla="*/ 1861880 w 10502838"/>
              <a:gd name="connsiteY208" fmla="*/ 6834068 h 6860376"/>
              <a:gd name="connsiteX209" fmla="*/ 1937814 w 10502838"/>
              <a:gd name="connsiteY209" fmla="*/ 6758134 h 6860376"/>
              <a:gd name="connsiteX210" fmla="*/ 2013748 w 10502838"/>
              <a:gd name="connsiteY210" fmla="*/ 6834068 h 6860376"/>
              <a:gd name="connsiteX211" fmla="*/ 2034077 w 10502838"/>
              <a:gd name="connsiteY211" fmla="*/ 6813739 h 6860376"/>
              <a:gd name="connsiteX212" fmla="*/ 1958143 w 10502838"/>
              <a:gd name="connsiteY212" fmla="*/ 6737805 h 6860376"/>
              <a:gd name="connsiteX213" fmla="*/ 2034077 w 10502838"/>
              <a:gd name="connsiteY213" fmla="*/ 6661871 h 6860376"/>
              <a:gd name="connsiteX214" fmla="*/ 2013748 w 10502838"/>
              <a:gd name="connsiteY214" fmla="*/ 6641542 h 6860376"/>
              <a:gd name="connsiteX215" fmla="*/ 1937814 w 10502838"/>
              <a:gd name="connsiteY215" fmla="*/ 6717476 h 6860376"/>
              <a:gd name="connsiteX216" fmla="*/ 5476828 w 10502838"/>
              <a:gd name="connsiteY216" fmla="*/ 6616430 h 6860376"/>
              <a:gd name="connsiteX217" fmla="*/ 5552762 w 10502838"/>
              <a:gd name="connsiteY217" fmla="*/ 6692365 h 6860376"/>
              <a:gd name="connsiteX218" fmla="*/ 5628696 w 10502838"/>
              <a:gd name="connsiteY218" fmla="*/ 6616430 h 6860376"/>
              <a:gd name="connsiteX219" fmla="*/ 5674735 w 10502838"/>
              <a:gd name="connsiteY219" fmla="*/ 6662469 h 6860376"/>
              <a:gd name="connsiteX220" fmla="*/ 5598801 w 10502838"/>
              <a:gd name="connsiteY220" fmla="*/ 6738403 h 6860376"/>
              <a:gd name="connsiteX221" fmla="*/ 5674735 w 10502838"/>
              <a:gd name="connsiteY221" fmla="*/ 6814337 h 6860376"/>
              <a:gd name="connsiteX222" fmla="*/ 5628098 w 10502838"/>
              <a:gd name="connsiteY222" fmla="*/ 6859779 h 6860376"/>
              <a:gd name="connsiteX223" fmla="*/ 5552164 w 10502838"/>
              <a:gd name="connsiteY223" fmla="*/ 6783844 h 6860376"/>
              <a:gd name="connsiteX224" fmla="*/ 5476230 w 10502838"/>
              <a:gd name="connsiteY224" fmla="*/ 6859779 h 6860376"/>
              <a:gd name="connsiteX225" fmla="*/ 5430191 w 10502838"/>
              <a:gd name="connsiteY225" fmla="*/ 6813740 h 6860376"/>
              <a:gd name="connsiteX226" fmla="*/ 5506723 w 10502838"/>
              <a:gd name="connsiteY226" fmla="*/ 6738403 h 6860376"/>
              <a:gd name="connsiteX227" fmla="*/ 5430789 w 10502838"/>
              <a:gd name="connsiteY227" fmla="*/ 6662469 h 6860376"/>
              <a:gd name="connsiteX228" fmla="*/ 3067263 w 10502838"/>
              <a:gd name="connsiteY228" fmla="*/ 6616430 h 6860376"/>
              <a:gd name="connsiteX229" fmla="*/ 3143196 w 10502838"/>
              <a:gd name="connsiteY229" fmla="*/ 6692365 h 6860376"/>
              <a:gd name="connsiteX230" fmla="*/ 3219130 w 10502838"/>
              <a:gd name="connsiteY230" fmla="*/ 6616430 h 6860376"/>
              <a:gd name="connsiteX231" fmla="*/ 3265170 w 10502838"/>
              <a:gd name="connsiteY231" fmla="*/ 6662469 h 6860376"/>
              <a:gd name="connsiteX232" fmla="*/ 3189235 w 10502838"/>
              <a:gd name="connsiteY232" fmla="*/ 6738403 h 6860376"/>
              <a:gd name="connsiteX233" fmla="*/ 3265170 w 10502838"/>
              <a:gd name="connsiteY233" fmla="*/ 6814337 h 6860376"/>
              <a:gd name="connsiteX234" fmla="*/ 3218532 w 10502838"/>
              <a:gd name="connsiteY234" fmla="*/ 6859779 h 6860376"/>
              <a:gd name="connsiteX235" fmla="*/ 3142598 w 10502838"/>
              <a:gd name="connsiteY235" fmla="*/ 6783844 h 6860376"/>
              <a:gd name="connsiteX236" fmla="*/ 3066665 w 10502838"/>
              <a:gd name="connsiteY236" fmla="*/ 6859779 h 6860376"/>
              <a:gd name="connsiteX237" fmla="*/ 3020625 w 10502838"/>
              <a:gd name="connsiteY237" fmla="*/ 6813740 h 6860376"/>
              <a:gd name="connsiteX238" fmla="*/ 3097157 w 10502838"/>
              <a:gd name="connsiteY238" fmla="*/ 6738403 h 6860376"/>
              <a:gd name="connsiteX239" fmla="*/ 3021223 w 10502838"/>
              <a:gd name="connsiteY239" fmla="*/ 6662469 h 6860376"/>
              <a:gd name="connsiteX240" fmla="*/ 10295963 w 10502838"/>
              <a:gd name="connsiteY240" fmla="*/ 6615832 h 6860376"/>
              <a:gd name="connsiteX241" fmla="*/ 10371897 w 10502838"/>
              <a:gd name="connsiteY241" fmla="*/ 6691766 h 6860376"/>
              <a:gd name="connsiteX242" fmla="*/ 10447831 w 10502838"/>
              <a:gd name="connsiteY242" fmla="*/ 6615832 h 6860376"/>
              <a:gd name="connsiteX243" fmla="*/ 10493870 w 10502838"/>
              <a:gd name="connsiteY243" fmla="*/ 6661871 h 6860376"/>
              <a:gd name="connsiteX244" fmla="*/ 10417936 w 10502838"/>
              <a:gd name="connsiteY244" fmla="*/ 6737805 h 6860376"/>
              <a:gd name="connsiteX245" fmla="*/ 10493870 w 10502838"/>
              <a:gd name="connsiteY245" fmla="*/ 6813739 h 6860376"/>
              <a:gd name="connsiteX246" fmla="*/ 10447831 w 10502838"/>
              <a:gd name="connsiteY246" fmla="*/ 6859779 h 6860376"/>
              <a:gd name="connsiteX247" fmla="*/ 10371897 w 10502838"/>
              <a:gd name="connsiteY247" fmla="*/ 6783844 h 6860376"/>
              <a:gd name="connsiteX248" fmla="*/ 10295963 w 10502838"/>
              <a:gd name="connsiteY248" fmla="*/ 6859779 h 6860376"/>
              <a:gd name="connsiteX249" fmla="*/ 10249924 w 10502838"/>
              <a:gd name="connsiteY249" fmla="*/ 6813739 h 6860376"/>
              <a:gd name="connsiteX250" fmla="*/ 10325858 w 10502838"/>
              <a:gd name="connsiteY250" fmla="*/ 6737805 h 6860376"/>
              <a:gd name="connsiteX251" fmla="*/ 10249924 w 10502838"/>
              <a:gd name="connsiteY251" fmla="*/ 6661871 h 6860376"/>
              <a:gd name="connsiteX252" fmla="*/ 9693272 w 10502838"/>
              <a:gd name="connsiteY252" fmla="*/ 6615832 h 6860376"/>
              <a:gd name="connsiteX253" fmla="*/ 9769206 w 10502838"/>
              <a:gd name="connsiteY253" fmla="*/ 6691766 h 6860376"/>
              <a:gd name="connsiteX254" fmla="*/ 9845140 w 10502838"/>
              <a:gd name="connsiteY254" fmla="*/ 6615832 h 6860376"/>
              <a:gd name="connsiteX255" fmla="*/ 9891180 w 10502838"/>
              <a:gd name="connsiteY255" fmla="*/ 6661871 h 6860376"/>
              <a:gd name="connsiteX256" fmla="*/ 9815245 w 10502838"/>
              <a:gd name="connsiteY256" fmla="*/ 6737805 h 6860376"/>
              <a:gd name="connsiteX257" fmla="*/ 9891180 w 10502838"/>
              <a:gd name="connsiteY257" fmla="*/ 6813739 h 6860376"/>
              <a:gd name="connsiteX258" fmla="*/ 9845140 w 10502838"/>
              <a:gd name="connsiteY258" fmla="*/ 6859779 h 6860376"/>
              <a:gd name="connsiteX259" fmla="*/ 9769206 w 10502838"/>
              <a:gd name="connsiteY259" fmla="*/ 6783844 h 6860376"/>
              <a:gd name="connsiteX260" fmla="*/ 9693272 w 10502838"/>
              <a:gd name="connsiteY260" fmla="*/ 6859779 h 6860376"/>
              <a:gd name="connsiteX261" fmla="*/ 9647233 w 10502838"/>
              <a:gd name="connsiteY261" fmla="*/ 6813739 h 6860376"/>
              <a:gd name="connsiteX262" fmla="*/ 9723167 w 10502838"/>
              <a:gd name="connsiteY262" fmla="*/ 6737805 h 6860376"/>
              <a:gd name="connsiteX263" fmla="*/ 9647233 w 10502838"/>
              <a:gd name="connsiteY263" fmla="*/ 6661871 h 6860376"/>
              <a:gd name="connsiteX264" fmla="*/ 9091777 w 10502838"/>
              <a:gd name="connsiteY264" fmla="*/ 6615832 h 6860376"/>
              <a:gd name="connsiteX265" fmla="*/ 9167711 w 10502838"/>
              <a:gd name="connsiteY265" fmla="*/ 6691766 h 6860376"/>
              <a:gd name="connsiteX266" fmla="*/ 9243645 w 10502838"/>
              <a:gd name="connsiteY266" fmla="*/ 6615832 h 6860376"/>
              <a:gd name="connsiteX267" fmla="*/ 9289684 w 10502838"/>
              <a:gd name="connsiteY267" fmla="*/ 6661871 h 6860376"/>
              <a:gd name="connsiteX268" fmla="*/ 9213750 w 10502838"/>
              <a:gd name="connsiteY268" fmla="*/ 6737805 h 6860376"/>
              <a:gd name="connsiteX269" fmla="*/ 9289684 w 10502838"/>
              <a:gd name="connsiteY269" fmla="*/ 6813739 h 6860376"/>
              <a:gd name="connsiteX270" fmla="*/ 9243645 w 10502838"/>
              <a:gd name="connsiteY270" fmla="*/ 6859779 h 6860376"/>
              <a:gd name="connsiteX271" fmla="*/ 9167711 w 10502838"/>
              <a:gd name="connsiteY271" fmla="*/ 6783844 h 6860376"/>
              <a:gd name="connsiteX272" fmla="*/ 9091777 w 10502838"/>
              <a:gd name="connsiteY272" fmla="*/ 6859779 h 6860376"/>
              <a:gd name="connsiteX273" fmla="*/ 9045738 w 10502838"/>
              <a:gd name="connsiteY273" fmla="*/ 6813739 h 6860376"/>
              <a:gd name="connsiteX274" fmla="*/ 9121672 w 10502838"/>
              <a:gd name="connsiteY274" fmla="*/ 6737805 h 6860376"/>
              <a:gd name="connsiteX275" fmla="*/ 9045738 w 10502838"/>
              <a:gd name="connsiteY275" fmla="*/ 6661871 h 6860376"/>
              <a:gd name="connsiteX276" fmla="*/ 8488488 w 10502838"/>
              <a:gd name="connsiteY276" fmla="*/ 6615832 h 6860376"/>
              <a:gd name="connsiteX277" fmla="*/ 8564422 w 10502838"/>
              <a:gd name="connsiteY277" fmla="*/ 6691766 h 6860376"/>
              <a:gd name="connsiteX278" fmla="*/ 8640356 w 10502838"/>
              <a:gd name="connsiteY278" fmla="*/ 6615832 h 6860376"/>
              <a:gd name="connsiteX279" fmla="*/ 8686396 w 10502838"/>
              <a:gd name="connsiteY279" fmla="*/ 6661871 h 6860376"/>
              <a:gd name="connsiteX280" fmla="*/ 8610461 w 10502838"/>
              <a:gd name="connsiteY280" fmla="*/ 6737805 h 6860376"/>
              <a:gd name="connsiteX281" fmla="*/ 8686396 w 10502838"/>
              <a:gd name="connsiteY281" fmla="*/ 6813739 h 6860376"/>
              <a:gd name="connsiteX282" fmla="*/ 8640356 w 10502838"/>
              <a:gd name="connsiteY282" fmla="*/ 6859779 h 6860376"/>
              <a:gd name="connsiteX283" fmla="*/ 8564422 w 10502838"/>
              <a:gd name="connsiteY283" fmla="*/ 6783844 h 6860376"/>
              <a:gd name="connsiteX284" fmla="*/ 8488488 w 10502838"/>
              <a:gd name="connsiteY284" fmla="*/ 6859779 h 6860376"/>
              <a:gd name="connsiteX285" fmla="*/ 8442449 w 10502838"/>
              <a:gd name="connsiteY285" fmla="*/ 6813739 h 6860376"/>
              <a:gd name="connsiteX286" fmla="*/ 8518383 w 10502838"/>
              <a:gd name="connsiteY286" fmla="*/ 6737805 h 6860376"/>
              <a:gd name="connsiteX287" fmla="*/ 8442449 w 10502838"/>
              <a:gd name="connsiteY287" fmla="*/ 6661871 h 6860376"/>
              <a:gd name="connsiteX288" fmla="*/ 7886396 w 10502838"/>
              <a:gd name="connsiteY288" fmla="*/ 6615832 h 6860376"/>
              <a:gd name="connsiteX289" fmla="*/ 7962330 w 10502838"/>
              <a:gd name="connsiteY289" fmla="*/ 6691766 h 6860376"/>
              <a:gd name="connsiteX290" fmla="*/ 8038264 w 10502838"/>
              <a:gd name="connsiteY290" fmla="*/ 6615832 h 6860376"/>
              <a:gd name="connsiteX291" fmla="*/ 8084303 w 10502838"/>
              <a:gd name="connsiteY291" fmla="*/ 6661871 h 6860376"/>
              <a:gd name="connsiteX292" fmla="*/ 8008369 w 10502838"/>
              <a:gd name="connsiteY292" fmla="*/ 6737805 h 6860376"/>
              <a:gd name="connsiteX293" fmla="*/ 8084303 w 10502838"/>
              <a:gd name="connsiteY293" fmla="*/ 6813739 h 6860376"/>
              <a:gd name="connsiteX294" fmla="*/ 8038264 w 10502838"/>
              <a:gd name="connsiteY294" fmla="*/ 6859779 h 6860376"/>
              <a:gd name="connsiteX295" fmla="*/ 7962330 w 10502838"/>
              <a:gd name="connsiteY295" fmla="*/ 6783844 h 6860376"/>
              <a:gd name="connsiteX296" fmla="*/ 7886396 w 10502838"/>
              <a:gd name="connsiteY296" fmla="*/ 6859779 h 6860376"/>
              <a:gd name="connsiteX297" fmla="*/ 7840357 w 10502838"/>
              <a:gd name="connsiteY297" fmla="*/ 6813739 h 6860376"/>
              <a:gd name="connsiteX298" fmla="*/ 7916291 w 10502838"/>
              <a:gd name="connsiteY298" fmla="*/ 6737805 h 6860376"/>
              <a:gd name="connsiteX299" fmla="*/ 7840357 w 10502838"/>
              <a:gd name="connsiteY299" fmla="*/ 6661871 h 6860376"/>
              <a:gd name="connsiteX300" fmla="*/ 7283705 w 10502838"/>
              <a:gd name="connsiteY300" fmla="*/ 6615832 h 6860376"/>
              <a:gd name="connsiteX301" fmla="*/ 7359639 w 10502838"/>
              <a:gd name="connsiteY301" fmla="*/ 6691766 h 6860376"/>
              <a:gd name="connsiteX302" fmla="*/ 7435573 w 10502838"/>
              <a:gd name="connsiteY302" fmla="*/ 6615832 h 6860376"/>
              <a:gd name="connsiteX303" fmla="*/ 7481613 w 10502838"/>
              <a:gd name="connsiteY303" fmla="*/ 6661871 h 6860376"/>
              <a:gd name="connsiteX304" fmla="*/ 7405678 w 10502838"/>
              <a:gd name="connsiteY304" fmla="*/ 6737805 h 6860376"/>
              <a:gd name="connsiteX305" fmla="*/ 7481613 w 10502838"/>
              <a:gd name="connsiteY305" fmla="*/ 6813739 h 6860376"/>
              <a:gd name="connsiteX306" fmla="*/ 7435573 w 10502838"/>
              <a:gd name="connsiteY306" fmla="*/ 6859779 h 6860376"/>
              <a:gd name="connsiteX307" fmla="*/ 7359639 w 10502838"/>
              <a:gd name="connsiteY307" fmla="*/ 6783844 h 6860376"/>
              <a:gd name="connsiteX308" fmla="*/ 7283705 w 10502838"/>
              <a:gd name="connsiteY308" fmla="*/ 6859779 h 6860376"/>
              <a:gd name="connsiteX309" fmla="*/ 7237666 w 10502838"/>
              <a:gd name="connsiteY309" fmla="*/ 6813739 h 6860376"/>
              <a:gd name="connsiteX310" fmla="*/ 7313600 w 10502838"/>
              <a:gd name="connsiteY310" fmla="*/ 6737805 h 6860376"/>
              <a:gd name="connsiteX311" fmla="*/ 7237666 w 10502838"/>
              <a:gd name="connsiteY311" fmla="*/ 6661871 h 6860376"/>
              <a:gd name="connsiteX312" fmla="*/ 6681612 w 10502838"/>
              <a:gd name="connsiteY312" fmla="*/ 6615832 h 6860376"/>
              <a:gd name="connsiteX313" fmla="*/ 6757546 w 10502838"/>
              <a:gd name="connsiteY313" fmla="*/ 6691766 h 6860376"/>
              <a:gd name="connsiteX314" fmla="*/ 6833480 w 10502838"/>
              <a:gd name="connsiteY314" fmla="*/ 6615832 h 6860376"/>
              <a:gd name="connsiteX315" fmla="*/ 6879519 w 10502838"/>
              <a:gd name="connsiteY315" fmla="*/ 6661871 h 6860376"/>
              <a:gd name="connsiteX316" fmla="*/ 6803585 w 10502838"/>
              <a:gd name="connsiteY316" fmla="*/ 6737805 h 6860376"/>
              <a:gd name="connsiteX317" fmla="*/ 6879519 w 10502838"/>
              <a:gd name="connsiteY317" fmla="*/ 6813739 h 6860376"/>
              <a:gd name="connsiteX318" fmla="*/ 6833480 w 10502838"/>
              <a:gd name="connsiteY318" fmla="*/ 6859779 h 6860376"/>
              <a:gd name="connsiteX319" fmla="*/ 6757546 w 10502838"/>
              <a:gd name="connsiteY319" fmla="*/ 6783844 h 6860376"/>
              <a:gd name="connsiteX320" fmla="*/ 6681612 w 10502838"/>
              <a:gd name="connsiteY320" fmla="*/ 6859779 h 6860376"/>
              <a:gd name="connsiteX321" fmla="*/ 6635573 w 10502838"/>
              <a:gd name="connsiteY321" fmla="*/ 6813739 h 6860376"/>
              <a:gd name="connsiteX322" fmla="*/ 6711507 w 10502838"/>
              <a:gd name="connsiteY322" fmla="*/ 6737805 h 6860376"/>
              <a:gd name="connsiteX323" fmla="*/ 6635573 w 10502838"/>
              <a:gd name="connsiteY323" fmla="*/ 6661871 h 6860376"/>
              <a:gd name="connsiteX324" fmla="*/ 6078921 w 10502838"/>
              <a:gd name="connsiteY324" fmla="*/ 6615832 h 6860376"/>
              <a:gd name="connsiteX325" fmla="*/ 6154855 w 10502838"/>
              <a:gd name="connsiteY325" fmla="*/ 6691766 h 6860376"/>
              <a:gd name="connsiteX326" fmla="*/ 6230789 w 10502838"/>
              <a:gd name="connsiteY326" fmla="*/ 6615832 h 6860376"/>
              <a:gd name="connsiteX327" fmla="*/ 6276829 w 10502838"/>
              <a:gd name="connsiteY327" fmla="*/ 6661871 h 6860376"/>
              <a:gd name="connsiteX328" fmla="*/ 6200894 w 10502838"/>
              <a:gd name="connsiteY328" fmla="*/ 6737805 h 6860376"/>
              <a:gd name="connsiteX329" fmla="*/ 6276829 w 10502838"/>
              <a:gd name="connsiteY329" fmla="*/ 6813739 h 6860376"/>
              <a:gd name="connsiteX330" fmla="*/ 6230789 w 10502838"/>
              <a:gd name="connsiteY330" fmla="*/ 6859779 h 6860376"/>
              <a:gd name="connsiteX331" fmla="*/ 6154855 w 10502838"/>
              <a:gd name="connsiteY331" fmla="*/ 6783844 h 6860376"/>
              <a:gd name="connsiteX332" fmla="*/ 6078921 w 10502838"/>
              <a:gd name="connsiteY332" fmla="*/ 6859779 h 6860376"/>
              <a:gd name="connsiteX333" fmla="*/ 6032882 w 10502838"/>
              <a:gd name="connsiteY333" fmla="*/ 6813739 h 6860376"/>
              <a:gd name="connsiteX334" fmla="*/ 6108816 w 10502838"/>
              <a:gd name="connsiteY334" fmla="*/ 6737805 h 6860376"/>
              <a:gd name="connsiteX335" fmla="*/ 6032882 w 10502838"/>
              <a:gd name="connsiteY335" fmla="*/ 6661871 h 6860376"/>
              <a:gd name="connsiteX336" fmla="*/ 4874137 w 10502838"/>
              <a:gd name="connsiteY336" fmla="*/ 6615832 h 6860376"/>
              <a:gd name="connsiteX337" fmla="*/ 4950071 w 10502838"/>
              <a:gd name="connsiteY337" fmla="*/ 6691766 h 6860376"/>
              <a:gd name="connsiteX338" fmla="*/ 5026005 w 10502838"/>
              <a:gd name="connsiteY338" fmla="*/ 6615832 h 6860376"/>
              <a:gd name="connsiteX339" fmla="*/ 5072044 w 10502838"/>
              <a:gd name="connsiteY339" fmla="*/ 6661871 h 6860376"/>
              <a:gd name="connsiteX340" fmla="*/ 4996110 w 10502838"/>
              <a:gd name="connsiteY340" fmla="*/ 6737805 h 6860376"/>
              <a:gd name="connsiteX341" fmla="*/ 5072044 w 10502838"/>
              <a:gd name="connsiteY341" fmla="*/ 6813739 h 6860376"/>
              <a:gd name="connsiteX342" fmla="*/ 5026005 w 10502838"/>
              <a:gd name="connsiteY342" fmla="*/ 6859779 h 6860376"/>
              <a:gd name="connsiteX343" fmla="*/ 4950071 w 10502838"/>
              <a:gd name="connsiteY343" fmla="*/ 6783844 h 6860376"/>
              <a:gd name="connsiteX344" fmla="*/ 4874137 w 10502838"/>
              <a:gd name="connsiteY344" fmla="*/ 6859779 h 6860376"/>
              <a:gd name="connsiteX345" fmla="*/ 4828098 w 10502838"/>
              <a:gd name="connsiteY345" fmla="*/ 6813739 h 6860376"/>
              <a:gd name="connsiteX346" fmla="*/ 4904032 w 10502838"/>
              <a:gd name="connsiteY346" fmla="*/ 6737805 h 6860376"/>
              <a:gd name="connsiteX347" fmla="*/ 4828098 w 10502838"/>
              <a:gd name="connsiteY347" fmla="*/ 6661871 h 6860376"/>
              <a:gd name="connsiteX348" fmla="*/ 4272044 w 10502838"/>
              <a:gd name="connsiteY348" fmla="*/ 6615832 h 6860376"/>
              <a:gd name="connsiteX349" fmla="*/ 4347978 w 10502838"/>
              <a:gd name="connsiteY349" fmla="*/ 6691766 h 6860376"/>
              <a:gd name="connsiteX350" fmla="*/ 4423913 w 10502838"/>
              <a:gd name="connsiteY350" fmla="*/ 6615832 h 6860376"/>
              <a:gd name="connsiteX351" fmla="*/ 4469951 w 10502838"/>
              <a:gd name="connsiteY351" fmla="*/ 6661871 h 6860376"/>
              <a:gd name="connsiteX352" fmla="*/ 4394017 w 10502838"/>
              <a:gd name="connsiteY352" fmla="*/ 6737805 h 6860376"/>
              <a:gd name="connsiteX353" fmla="*/ 4469951 w 10502838"/>
              <a:gd name="connsiteY353" fmla="*/ 6813739 h 6860376"/>
              <a:gd name="connsiteX354" fmla="*/ 4423913 w 10502838"/>
              <a:gd name="connsiteY354" fmla="*/ 6859779 h 6860376"/>
              <a:gd name="connsiteX355" fmla="*/ 4347978 w 10502838"/>
              <a:gd name="connsiteY355" fmla="*/ 6783844 h 6860376"/>
              <a:gd name="connsiteX356" fmla="*/ 4272044 w 10502838"/>
              <a:gd name="connsiteY356" fmla="*/ 6859779 h 6860376"/>
              <a:gd name="connsiteX357" fmla="*/ 4226005 w 10502838"/>
              <a:gd name="connsiteY357" fmla="*/ 6813739 h 6860376"/>
              <a:gd name="connsiteX358" fmla="*/ 4301939 w 10502838"/>
              <a:gd name="connsiteY358" fmla="*/ 6737805 h 6860376"/>
              <a:gd name="connsiteX359" fmla="*/ 4226005 w 10502838"/>
              <a:gd name="connsiteY359" fmla="*/ 6661871 h 6860376"/>
              <a:gd name="connsiteX360" fmla="*/ 3668756 w 10502838"/>
              <a:gd name="connsiteY360" fmla="*/ 6615832 h 6860376"/>
              <a:gd name="connsiteX361" fmla="*/ 3744690 w 10502838"/>
              <a:gd name="connsiteY361" fmla="*/ 6691766 h 6860376"/>
              <a:gd name="connsiteX362" fmla="*/ 3820624 w 10502838"/>
              <a:gd name="connsiteY362" fmla="*/ 6615832 h 6860376"/>
              <a:gd name="connsiteX363" fmla="*/ 3866663 w 10502838"/>
              <a:gd name="connsiteY363" fmla="*/ 6661871 h 6860376"/>
              <a:gd name="connsiteX364" fmla="*/ 3790729 w 10502838"/>
              <a:gd name="connsiteY364" fmla="*/ 6737805 h 6860376"/>
              <a:gd name="connsiteX365" fmla="*/ 3866663 w 10502838"/>
              <a:gd name="connsiteY365" fmla="*/ 6813739 h 6860376"/>
              <a:gd name="connsiteX366" fmla="*/ 3820624 w 10502838"/>
              <a:gd name="connsiteY366" fmla="*/ 6859779 h 6860376"/>
              <a:gd name="connsiteX367" fmla="*/ 3744690 w 10502838"/>
              <a:gd name="connsiteY367" fmla="*/ 6783844 h 6860376"/>
              <a:gd name="connsiteX368" fmla="*/ 3668756 w 10502838"/>
              <a:gd name="connsiteY368" fmla="*/ 6859779 h 6860376"/>
              <a:gd name="connsiteX369" fmla="*/ 3622717 w 10502838"/>
              <a:gd name="connsiteY369" fmla="*/ 6813739 h 6860376"/>
              <a:gd name="connsiteX370" fmla="*/ 3698651 w 10502838"/>
              <a:gd name="connsiteY370" fmla="*/ 6737805 h 6860376"/>
              <a:gd name="connsiteX371" fmla="*/ 3622717 w 10502838"/>
              <a:gd name="connsiteY371" fmla="*/ 6661871 h 6860376"/>
              <a:gd name="connsiteX372" fmla="*/ 2464571 w 10502838"/>
              <a:gd name="connsiteY372" fmla="*/ 6615832 h 6860376"/>
              <a:gd name="connsiteX373" fmla="*/ 2540505 w 10502838"/>
              <a:gd name="connsiteY373" fmla="*/ 6691766 h 6860376"/>
              <a:gd name="connsiteX374" fmla="*/ 2616439 w 10502838"/>
              <a:gd name="connsiteY374" fmla="*/ 6615832 h 6860376"/>
              <a:gd name="connsiteX375" fmla="*/ 2662478 w 10502838"/>
              <a:gd name="connsiteY375" fmla="*/ 6661871 h 6860376"/>
              <a:gd name="connsiteX376" fmla="*/ 2586544 w 10502838"/>
              <a:gd name="connsiteY376" fmla="*/ 6737805 h 6860376"/>
              <a:gd name="connsiteX377" fmla="*/ 2662478 w 10502838"/>
              <a:gd name="connsiteY377" fmla="*/ 6813739 h 6860376"/>
              <a:gd name="connsiteX378" fmla="*/ 2616439 w 10502838"/>
              <a:gd name="connsiteY378" fmla="*/ 6859779 h 6860376"/>
              <a:gd name="connsiteX379" fmla="*/ 2540505 w 10502838"/>
              <a:gd name="connsiteY379" fmla="*/ 6783844 h 6860376"/>
              <a:gd name="connsiteX380" fmla="*/ 2464571 w 10502838"/>
              <a:gd name="connsiteY380" fmla="*/ 6859779 h 6860376"/>
              <a:gd name="connsiteX381" fmla="*/ 2418532 w 10502838"/>
              <a:gd name="connsiteY381" fmla="*/ 6813739 h 6860376"/>
              <a:gd name="connsiteX382" fmla="*/ 2494466 w 10502838"/>
              <a:gd name="connsiteY382" fmla="*/ 6737805 h 6860376"/>
              <a:gd name="connsiteX383" fmla="*/ 2418532 w 10502838"/>
              <a:gd name="connsiteY383" fmla="*/ 6661871 h 6860376"/>
              <a:gd name="connsiteX384" fmla="*/ 1861880 w 10502838"/>
              <a:gd name="connsiteY384" fmla="*/ 6615832 h 6860376"/>
              <a:gd name="connsiteX385" fmla="*/ 1937814 w 10502838"/>
              <a:gd name="connsiteY385" fmla="*/ 6691766 h 6860376"/>
              <a:gd name="connsiteX386" fmla="*/ 2013748 w 10502838"/>
              <a:gd name="connsiteY386" fmla="*/ 6615832 h 6860376"/>
              <a:gd name="connsiteX387" fmla="*/ 2059787 w 10502838"/>
              <a:gd name="connsiteY387" fmla="*/ 6661871 h 6860376"/>
              <a:gd name="connsiteX388" fmla="*/ 1983853 w 10502838"/>
              <a:gd name="connsiteY388" fmla="*/ 6737805 h 6860376"/>
              <a:gd name="connsiteX389" fmla="*/ 2059787 w 10502838"/>
              <a:gd name="connsiteY389" fmla="*/ 6813739 h 6860376"/>
              <a:gd name="connsiteX390" fmla="*/ 2013748 w 10502838"/>
              <a:gd name="connsiteY390" fmla="*/ 6859779 h 6860376"/>
              <a:gd name="connsiteX391" fmla="*/ 1937814 w 10502838"/>
              <a:gd name="connsiteY391" fmla="*/ 6783844 h 6860376"/>
              <a:gd name="connsiteX392" fmla="*/ 1861880 w 10502838"/>
              <a:gd name="connsiteY392" fmla="*/ 6859779 h 6860376"/>
              <a:gd name="connsiteX393" fmla="*/ 1815841 w 10502838"/>
              <a:gd name="connsiteY393" fmla="*/ 6813739 h 6860376"/>
              <a:gd name="connsiteX394" fmla="*/ 1891775 w 10502838"/>
              <a:gd name="connsiteY394" fmla="*/ 6737805 h 6860376"/>
              <a:gd name="connsiteX395" fmla="*/ 1815841 w 10502838"/>
              <a:gd name="connsiteY395" fmla="*/ 6661871 h 6860376"/>
              <a:gd name="connsiteX396" fmla="*/ 1259787 w 10502838"/>
              <a:gd name="connsiteY396" fmla="*/ 6615832 h 6860376"/>
              <a:gd name="connsiteX397" fmla="*/ 1335720 w 10502838"/>
              <a:gd name="connsiteY397" fmla="*/ 6691766 h 6860376"/>
              <a:gd name="connsiteX398" fmla="*/ 1411655 w 10502838"/>
              <a:gd name="connsiteY398" fmla="*/ 6615832 h 6860376"/>
              <a:gd name="connsiteX399" fmla="*/ 1457694 w 10502838"/>
              <a:gd name="connsiteY399" fmla="*/ 6661871 h 6860376"/>
              <a:gd name="connsiteX400" fmla="*/ 1381162 w 10502838"/>
              <a:gd name="connsiteY400" fmla="*/ 6738403 h 6860376"/>
              <a:gd name="connsiteX401" fmla="*/ 1457096 w 10502838"/>
              <a:gd name="connsiteY401" fmla="*/ 6814337 h 6860376"/>
              <a:gd name="connsiteX402" fmla="*/ 1411058 w 10502838"/>
              <a:gd name="connsiteY402" fmla="*/ 6860376 h 6860376"/>
              <a:gd name="connsiteX403" fmla="*/ 1335122 w 10502838"/>
              <a:gd name="connsiteY403" fmla="*/ 6784442 h 6860376"/>
              <a:gd name="connsiteX404" fmla="*/ 1259787 w 10502838"/>
              <a:gd name="connsiteY404" fmla="*/ 6859779 h 6860376"/>
              <a:gd name="connsiteX405" fmla="*/ 1213747 w 10502838"/>
              <a:gd name="connsiteY405" fmla="*/ 6813739 h 6860376"/>
              <a:gd name="connsiteX406" fmla="*/ 1289682 w 10502838"/>
              <a:gd name="connsiteY406" fmla="*/ 6737805 h 6860376"/>
              <a:gd name="connsiteX407" fmla="*/ 1213747 w 10502838"/>
              <a:gd name="connsiteY407" fmla="*/ 6661871 h 6860376"/>
              <a:gd name="connsiteX408" fmla="*/ 657095 w 10502838"/>
              <a:gd name="connsiteY408" fmla="*/ 6615832 h 6860376"/>
              <a:gd name="connsiteX409" fmla="*/ 733029 w 10502838"/>
              <a:gd name="connsiteY409" fmla="*/ 6691766 h 6860376"/>
              <a:gd name="connsiteX410" fmla="*/ 808963 w 10502838"/>
              <a:gd name="connsiteY410" fmla="*/ 6615832 h 6860376"/>
              <a:gd name="connsiteX411" fmla="*/ 855002 w 10502838"/>
              <a:gd name="connsiteY411" fmla="*/ 6661871 h 6860376"/>
              <a:gd name="connsiteX412" fmla="*/ 779068 w 10502838"/>
              <a:gd name="connsiteY412" fmla="*/ 6737805 h 6860376"/>
              <a:gd name="connsiteX413" fmla="*/ 855002 w 10502838"/>
              <a:gd name="connsiteY413" fmla="*/ 6813739 h 6860376"/>
              <a:gd name="connsiteX414" fmla="*/ 808963 w 10502838"/>
              <a:gd name="connsiteY414" fmla="*/ 6859779 h 6860376"/>
              <a:gd name="connsiteX415" fmla="*/ 733029 w 10502838"/>
              <a:gd name="connsiteY415" fmla="*/ 6783844 h 6860376"/>
              <a:gd name="connsiteX416" fmla="*/ 657095 w 10502838"/>
              <a:gd name="connsiteY416" fmla="*/ 6859779 h 6860376"/>
              <a:gd name="connsiteX417" fmla="*/ 611056 w 10502838"/>
              <a:gd name="connsiteY417" fmla="*/ 6813739 h 6860376"/>
              <a:gd name="connsiteX418" fmla="*/ 686990 w 10502838"/>
              <a:gd name="connsiteY418" fmla="*/ 6737805 h 6860376"/>
              <a:gd name="connsiteX419" fmla="*/ 611056 w 10502838"/>
              <a:gd name="connsiteY419" fmla="*/ 6661871 h 6860376"/>
              <a:gd name="connsiteX420" fmla="*/ 55002 w 10502838"/>
              <a:gd name="connsiteY420" fmla="*/ 6615832 h 6860376"/>
              <a:gd name="connsiteX421" fmla="*/ 130936 w 10502838"/>
              <a:gd name="connsiteY421" fmla="*/ 6691766 h 6860376"/>
              <a:gd name="connsiteX422" fmla="*/ 206870 w 10502838"/>
              <a:gd name="connsiteY422" fmla="*/ 6615832 h 6860376"/>
              <a:gd name="connsiteX423" fmla="*/ 252909 w 10502838"/>
              <a:gd name="connsiteY423" fmla="*/ 6661871 h 6860376"/>
              <a:gd name="connsiteX424" fmla="*/ 176377 w 10502838"/>
              <a:gd name="connsiteY424" fmla="*/ 6738403 h 6860376"/>
              <a:gd name="connsiteX425" fmla="*/ 252311 w 10502838"/>
              <a:gd name="connsiteY425" fmla="*/ 6814337 h 6860376"/>
              <a:gd name="connsiteX426" fmla="*/ 206273 w 10502838"/>
              <a:gd name="connsiteY426" fmla="*/ 6860376 h 6860376"/>
              <a:gd name="connsiteX427" fmla="*/ 130338 w 10502838"/>
              <a:gd name="connsiteY427" fmla="*/ 6784442 h 6860376"/>
              <a:gd name="connsiteX428" fmla="*/ 55002 w 10502838"/>
              <a:gd name="connsiteY428" fmla="*/ 6859779 h 6860376"/>
              <a:gd name="connsiteX429" fmla="*/ 8963 w 10502838"/>
              <a:gd name="connsiteY429" fmla="*/ 6813739 h 6860376"/>
              <a:gd name="connsiteX430" fmla="*/ 84897 w 10502838"/>
              <a:gd name="connsiteY430" fmla="*/ 6737805 h 6860376"/>
              <a:gd name="connsiteX431" fmla="*/ 8963 w 10502838"/>
              <a:gd name="connsiteY431" fmla="*/ 6661871 h 6860376"/>
              <a:gd name="connsiteX432" fmla="*/ 10348579 w 10502838"/>
              <a:gd name="connsiteY432" fmla="*/ 6167401 h 6860376"/>
              <a:gd name="connsiteX433" fmla="*/ 10395813 w 10502838"/>
              <a:gd name="connsiteY433" fmla="*/ 6167401 h 6860376"/>
              <a:gd name="connsiteX434" fmla="*/ 10395813 w 10502838"/>
              <a:gd name="connsiteY434" fmla="*/ 6274427 h 6860376"/>
              <a:gd name="connsiteX435" fmla="*/ 10502838 w 10502838"/>
              <a:gd name="connsiteY435" fmla="*/ 6274427 h 6860376"/>
              <a:gd name="connsiteX436" fmla="*/ 10502838 w 10502838"/>
              <a:gd name="connsiteY436" fmla="*/ 6321063 h 6860376"/>
              <a:gd name="connsiteX437" fmla="*/ 10395813 w 10502838"/>
              <a:gd name="connsiteY437" fmla="*/ 6321063 h 6860376"/>
              <a:gd name="connsiteX438" fmla="*/ 10395813 w 10502838"/>
              <a:gd name="connsiteY438" fmla="*/ 6428089 h 6860376"/>
              <a:gd name="connsiteX439" fmla="*/ 10348579 w 10502838"/>
              <a:gd name="connsiteY439" fmla="*/ 6428089 h 6860376"/>
              <a:gd name="connsiteX440" fmla="*/ 10348579 w 10502838"/>
              <a:gd name="connsiteY440" fmla="*/ 6321063 h 6860376"/>
              <a:gd name="connsiteX441" fmla="*/ 10241553 w 10502838"/>
              <a:gd name="connsiteY441" fmla="*/ 6321063 h 6860376"/>
              <a:gd name="connsiteX442" fmla="*/ 10241553 w 10502838"/>
              <a:gd name="connsiteY442" fmla="*/ 6274427 h 6860376"/>
              <a:gd name="connsiteX443" fmla="*/ 10348579 w 10502838"/>
              <a:gd name="connsiteY443" fmla="*/ 6274427 h 6860376"/>
              <a:gd name="connsiteX444" fmla="*/ 9746486 w 10502838"/>
              <a:gd name="connsiteY444" fmla="*/ 6167401 h 6860376"/>
              <a:gd name="connsiteX445" fmla="*/ 9793123 w 10502838"/>
              <a:gd name="connsiteY445" fmla="*/ 6167401 h 6860376"/>
              <a:gd name="connsiteX446" fmla="*/ 9793123 w 10502838"/>
              <a:gd name="connsiteY446" fmla="*/ 6274427 h 6860376"/>
              <a:gd name="connsiteX447" fmla="*/ 9900148 w 10502838"/>
              <a:gd name="connsiteY447" fmla="*/ 6274427 h 6860376"/>
              <a:gd name="connsiteX448" fmla="*/ 9900148 w 10502838"/>
              <a:gd name="connsiteY448" fmla="*/ 6321063 h 6860376"/>
              <a:gd name="connsiteX449" fmla="*/ 9793123 w 10502838"/>
              <a:gd name="connsiteY449" fmla="*/ 6321063 h 6860376"/>
              <a:gd name="connsiteX450" fmla="*/ 9793123 w 10502838"/>
              <a:gd name="connsiteY450" fmla="*/ 6428089 h 6860376"/>
              <a:gd name="connsiteX451" fmla="*/ 9746486 w 10502838"/>
              <a:gd name="connsiteY451" fmla="*/ 6428089 h 6860376"/>
              <a:gd name="connsiteX452" fmla="*/ 9746486 w 10502838"/>
              <a:gd name="connsiteY452" fmla="*/ 6321063 h 6860376"/>
              <a:gd name="connsiteX453" fmla="*/ 9639460 w 10502838"/>
              <a:gd name="connsiteY453" fmla="*/ 6321063 h 6860376"/>
              <a:gd name="connsiteX454" fmla="*/ 9639460 w 10502838"/>
              <a:gd name="connsiteY454" fmla="*/ 6274427 h 6860376"/>
              <a:gd name="connsiteX455" fmla="*/ 9746486 w 10502838"/>
              <a:gd name="connsiteY455" fmla="*/ 6274427 h 6860376"/>
              <a:gd name="connsiteX456" fmla="*/ 9143796 w 10502838"/>
              <a:gd name="connsiteY456" fmla="*/ 6167401 h 6860376"/>
              <a:gd name="connsiteX457" fmla="*/ 9191030 w 10502838"/>
              <a:gd name="connsiteY457" fmla="*/ 6167401 h 6860376"/>
              <a:gd name="connsiteX458" fmla="*/ 9191030 w 10502838"/>
              <a:gd name="connsiteY458" fmla="*/ 6274427 h 6860376"/>
              <a:gd name="connsiteX459" fmla="*/ 9298055 w 10502838"/>
              <a:gd name="connsiteY459" fmla="*/ 6274427 h 6860376"/>
              <a:gd name="connsiteX460" fmla="*/ 9298055 w 10502838"/>
              <a:gd name="connsiteY460" fmla="*/ 6321063 h 6860376"/>
              <a:gd name="connsiteX461" fmla="*/ 9191030 w 10502838"/>
              <a:gd name="connsiteY461" fmla="*/ 6321063 h 6860376"/>
              <a:gd name="connsiteX462" fmla="*/ 9191030 w 10502838"/>
              <a:gd name="connsiteY462" fmla="*/ 6428089 h 6860376"/>
              <a:gd name="connsiteX463" fmla="*/ 9143796 w 10502838"/>
              <a:gd name="connsiteY463" fmla="*/ 6428089 h 6860376"/>
              <a:gd name="connsiteX464" fmla="*/ 9143796 w 10502838"/>
              <a:gd name="connsiteY464" fmla="*/ 6321063 h 6860376"/>
              <a:gd name="connsiteX465" fmla="*/ 9036770 w 10502838"/>
              <a:gd name="connsiteY465" fmla="*/ 6321063 h 6860376"/>
              <a:gd name="connsiteX466" fmla="*/ 9036770 w 10502838"/>
              <a:gd name="connsiteY466" fmla="*/ 6274427 h 6860376"/>
              <a:gd name="connsiteX467" fmla="*/ 9143796 w 10502838"/>
              <a:gd name="connsiteY467" fmla="*/ 6274427 h 6860376"/>
              <a:gd name="connsiteX468" fmla="*/ 8541105 w 10502838"/>
              <a:gd name="connsiteY468" fmla="*/ 6167401 h 6860376"/>
              <a:gd name="connsiteX469" fmla="*/ 8588339 w 10502838"/>
              <a:gd name="connsiteY469" fmla="*/ 6167401 h 6860376"/>
              <a:gd name="connsiteX470" fmla="*/ 8588339 w 10502838"/>
              <a:gd name="connsiteY470" fmla="*/ 6274427 h 6860376"/>
              <a:gd name="connsiteX471" fmla="*/ 8695365 w 10502838"/>
              <a:gd name="connsiteY471" fmla="*/ 6274427 h 6860376"/>
              <a:gd name="connsiteX472" fmla="*/ 8695365 w 10502838"/>
              <a:gd name="connsiteY472" fmla="*/ 6321063 h 6860376"/>
              <a:gd name="connsiteX473" fmla="*/ 8588339 w 10502838"/>
              <a:gd name="connsiteY473" fmla="*/ 6321063 h 6860376"/>
              <a:gd name="connsiteX474" fmla="*/ 8588339 w 10502838"/>
              <a:gd name="connsiteY474" fmla="*/ 6428089 h 6860376"/>
              <a:gd name="connsiteX475" fmla="*/ 8541105 w 10502838"/>
              <a:gd name="connsiteY475" fmla="*/ 6428089 h 6860376"/>
              <a:gd name="connsiteX476" fmla="*/ 8541105 w 10502838"/>
              <a:gd name="connsiteY476" fmla="*/ 6321063 h 6860376"/>
              <a:gd name="connsiteX477" fmla="*/ 8434079 w 10502838"/>
              <a:gd name="connsiteY477" fmla="*/ 6321063 h 6860376"/>
              <a:gd name="connsiteX478" fmla="*/ 8434079 w 10502838"/>
              <a:gd name="connsiteY478" fmla="*/ 6274427 h 6860376"/>
              <a:gd name="connsiteX479" fmla="*/ 8541105 w 10502838"/>
              <a:gd name="connsiteY479" fmla="*/ 6274427 h 6860376"/>
              <a:gd name="connsiteX480" fmla="*/ 7939012 w 10502838"/>
              <a:gd name="connsiteY480" fmla="*/ 6167401 h 6860376"/>
              <a:gd name="connsiteX481" fmla="*/ 7985648 w 10502838"/>
              <a:gd name="connsiteY481" fmla="*/ 6167401 h 6860376"/>
              <a:gd name="connsiteX482" fmla="*/ 7985648 w 10502838"/>
              <a:gd name="connsiteY482" fmla="*/ 6274427 h 6860376"/>
              <a:gd name="connsiteX483" fmla="*/ 8092674 w 10502838"/>
              <a:gd name="connsiteY483" fmla="*/ 6274427 h 6860376"/>
              <a:gd name="connsiteX484" fmla="*/ 8092674 w 10502838"/>
              <a:gd name="connsiteY484" fmla="*/ 6321063 h 6860376"/>
              <a:gd name="connsiteX485" fmla="*/ 7985648 w 10502838"/>
              <a:gd name="connsiteY485" fmla="*/ 6321063 h 6860376"/>
              <a:gd name="connsiteX486" fmla="*/ 7985648 w 10502838"/>
              <a:gd name="connsiteY486" fmla="*/ 6428089 h 6860376"/>
              <a:gd name="connsiteX487" fmla="*/ 7939012 w 10502838"/>
              <a:gd name="connsiteY487" fmla="*/ 6428089 h 6860376"/>
              <a:gd name="connsiteX488" fmla="*/ 7939012 w 10502838"/>
              <a:gd name="connsiteY488" fmla="*/ 6321063 h 6860376"/>
              <a:gd name="connsiteX489" fmla="*/ 7831986 w 10502838"/>
              <a:gd name="connsiteY489" fmla="*/ 6321063 h 6860376"/>
              <a:gd name="connsiteX490" fmla="*/ 7831986 w 10502838"/>
              <a:gd name="connsiteY490" fmla="*/ 6274427 h 6860376"/>
              <a:gd name="connsiteX491" fmla="*/ 7939012 w 10502838"/>
              <a:gd name="connsiteY491" fmla="*/ 6274427 h 6860376"/>
              <a:gd name="connsiteX492" fmla="*/ 7336321 w 10502838"/>
              <a:gd name="connsiteY492" fmla="*/ 6167401 h 6860376"/>
              <a:gd name="connsiteX493" fmla="*/ 7383555 w 10502838"/>
              <a:gd name="connsiteY493" fmla="*/ 6167401 h 6860376"/>
              <a:gd name="connsiteX494" fmla="*/ 7383555 w 10502838"/>
              <a:gd name="connsiteY494" fmla="*/ 6274427 h 6860376"/>
              <a:gd name="connsiteX495" fmla="*/ 7490581 w 10502838"/>
              <a:gd name="connsiteY495" fmla="*/ 6274427 h 6860376"/>
              <a:gd name="connsiteX496" fmla="*/ 7490581 w 10502838"/>
              <a:gd name="connsiteY496" fmla="*/ 6321063 h 6860376"/>
              <a:gd name="connsiteX497" fmla="*/ 7383555 w 10502838"/>
              <a:gd name="connsiteY497" fmla="*/ 6321063 h 6860376"/>
              <a:gd name="connsiteX498" fmla="*/ 7383555 w 10502838"/>
              <a:gd name="connsiteY498" fmla="*/ 6428089 h 6860376"/>
              <a:gd name="connsiteX499" fmla="*/ 7336321 w 10502838"/>
              <a:gd name="connsiteY499" fmla="*/ 6428089 h 6860376"/>
              <a:gd name="connsiteX500" fmla="*/ 7336321 w 10502838"/>
              <a:gd name="connsiteY500" fmla="*/ 6321063 h 6860376"/>
              <a:gd name="connsiteX501" fmla="*/ 7229295 w 10502838"/>
              <a:gd name="connsiteY501" fmla="*/ 6321063 h 6860376"/>
              <a:gd name="connsiteX502" fmla="*/ 7229295 w 10502838"/>
              <a:gd name="connsiteY502" fmla="*/ 6274427 h 6860376"/>
              <a:gd name="connsiteX503" fmla="*/ 7336321 w 10502838"/>
              <a:gd name="connsiteY503" fmla="*/ 6274427 h 6860376"/>
              <a:gd name="connsiteX504" fmla="*/ 6734228 w 10502838"/>
              <a:gd name="connsiteY504" fmla="*/ 6167401 h 6860376"/>
              <a:gd name="connsiteX505" fmla="*/ 6780864 w 10502838"/>
              <a:gd name="connsiteY505" fmla="*/ 6167401 h 6860376"/>
              <a:gd name="connsiteX506" fmla="*/ 6780864 w 10502838"/>
              <a:gd name="connsiteY506" fmla="*/ 6274427 h 6860376"/>
              <a:gd name="connsiteX507" fmla="*/ 6887890 w 10502838"/>
              <a:gd name="connsiteY507" fmla="*/ 6274427 h 6860376"/>
              <a:gd name="connsiteX508" fmla="*/ 6887890 w 10502838"/>
              <a:gd name="connsiteY508" fmla="*/ 6321063 h 6860376"/>
              <a:gd name="connsiteX509" fmla="*/ 6780864 w 10502838"/>
              <a:gd name="connsiteY509" fmla="*/ 6321063 h 6860376"/>
              <a:gd name="connsiteX510" fmla="*/ 6780864 w 10502838"/>
              <a:gd name="connsiteY510" fmla="*/ 6428089 h 6860376"/>
              <a:gd name="connsiteX511" fmla="*/ 6734228 w 10502838"/>
              <a:gd name="connsiteY511" fmla="*/ 6428089 h 6860376"/>
              <a:gd name="connsiteX512" fmla="*/ 6734228 w 10502838"/>
              <a:gd name="connsiteY512" fmla="*/ 6321063 h 6860376"/>
              <a:gd name="connsiteX513" fmla="*/ 6627202 w 10502838"/>
              <a:gd name="connsiteY513" fmla="*/ 6321063 h 6860376"/>
              <a:gd name="connsiteX514" fmla="*/ 6627202 w 10502838"/>
              <a:gd name="connsiteY514" fmla="*/ 6274427 h 6860376"/>
              <a:gd name="connsiteX515" fmla="*/ 6734228 w 10502838"/>
              <a:gd name="connsiteY515" fmla="*/ 6274427 h 6860376"/>
              <a:gd name="connsiteX516" fmla="*/ 6131537 w 10502838"/>
              <a:gd name="connsiteY516" fmla="*/ 6167401 h 6860376"/>
              <a:gd name="connsiteX517" fmla="*/ 6178771 w 10502838"/>
              <a:gd name="connsiteY517" fmla="*/ 6167401 h 6860376"/>
              <a:gd name="connsiteX518" fmla="*/ 6178771 w 10502838"/>
              <a:gd name="connsiteY518" fmla="*/ 6274427 h 6860376"/>
              <a:gd name="connsiteX519" fmla="*/ 6285797 w 10502838"/>
              <a:gd name="connsiteY519" fmla="*/ 6274427 h 6860376"/>
              <a:gd name="connsiteX520" fmla="*/ 6285797 w 10502838"/>
              <a:gd name="connsiteY520" fmla="*/ 6321063 h 6860376"/>
              <a:gd name="connsiteX521" fmla="*/ 6178771 w 10502838"/>
              <a:gd name="connsiteY521" fmla="*/ 6321063 h 6860376"/>
              <a:gd name="connsiteX522" fmla="*/ 6178771 w 10502838"/>
              <a:gd name="connsiteY522" fmla="*/ 6428089 h 6860376"/>
              <a:gd name="connsiteX523" fmla="*/ 6131537 w 10502838"/>
              <a:gd name="connsiteY523" fmla="*/ 6428089 h 6860376"/>
              <a:gd name="connsiteX524" fmla="*/ 6131537 w 10502838"/>
              <a:gd name="connsiteY524" fmla="*/ 6321063 h 6860376"/>
              <a:gd name="connsiteX525" fmla="*/ 6024511 w 10502838"/>
              <a:gd name="connsiteY525" fmla="*/ 6321063 h 6860376"/>
              <a:gd name="connsiteX526" fmla="*/ 6024511 w 10502838"/>
              <a:gd name="connsiteY526" fmla="*/ 6274427 h 6860376"/>
              <a:gd name="connsiteX527" fmla="*/ 6131537 w 10502838"/>
              <a:gd name="connsiteY527" fmla="*/ 6274427 h 6860376"/>
              <a:gd name="connsiteX528" fmla="*/ 5528846 w 10502838"/>
              <a:gd name="connsiteY528" fmla="*/ 6167401 h 6860376"/>
              <a:gd name="connsiteX529" fmla="*/ 5576080 w 10502838"/>
              <a:gd name="connsiteY529" fmla="*/ 6167401 h 6860376"/>
              <a:gd name="connsiteX530" fmla="*/ 5576080 w 10502838"/>
              <a:gd name="connsiteY530" fmla="*/ 6274427 h 6860376"/>
              <a:gd name="connsiteX531" fmla="*/ 5683106 w 10502838"/>
              <a:gd name="connsiteY531" fmla="*/ 6274427 h 6860376"/>
              <a:gd name="connsiteX532" fmla="*/ 5683106 w 10502838"/>
              <a:gd name="connsiteY532" fmla="*/ 6321063 h 6860376"/>
              <a:gd name="connsiteX533" fmla="*/ 5576080 w 10502838"/>
              <a:gd name="connsiteY533" fmla="*/ 6321063 h 6860376"/>
              <a:gd name="connsiteX534" fmla="*/ 5576080 w 10502838"/>
              <a:gd name="connsiteY534" fmla="*/ 6428089 h 6860376"/>
              <a:gd name="connsiteX535" fmla="*/ 5528846 w 10502838"/>
              <a:gd name="connsiteY535" fmla="*/ 6428089 h 6860376"/>
              <a:gd name="connsiteX536" fmla="*/ 5528846 w 10502838"/>
              <a:gd name="connsiteY536" fmla="*/ 6321063 h 6860376"/>
              <a:gd name="connsiteX537" fmla="*/ 5421820 w 10502838"/>
              <a:gd name="connsiteY537" fmla="*/ 6321063 h 6860376"/>
              <a:gd name="connsiteX538" fmla="*/ 5421820 w 10502838"/>
              <a:gd name="connsiteY538" fmla="*/ 6274427 h 6860376"/>
              <a:gd name="connsiteX539" fmla="*/ 5528846 w 10502838"/>
              <a:gd name="connsiteY539" fmla="*/ 6274427 h 6860376"/>
              <a:gd name="connsiteX540" fmla="*/ 4926753 w 10502838"/>
              <a:gd name="connsiteY540" fmla="*/ 6167401 h 6860376"/>
              <a:gd name="connsiteX541" fmla="*/ 4973389 w 10502838"/>
              <a:gd name="connsiteY541" fmla="*/ 6167401 h 6860376"/>
              <a:gd name="connsiteX542" fmla="*/ 4973389 w 10502838"/>
              <a:gd name="connsiteY542" fmla="*/ 6274427 h 6860376"/>
              <a:gd name="connsiteX543" fmla="*/ 5080415 w 10502838"/>
              <a:gd name="connsiteY543" fmla="*/ 6274427 h 6860376"/>
              <a:gd name="connsiteX544" fmla="*/ 5080415 w 10502838"/>
              <a:gd name="connsiteY544" fmla="*/ 6321063 h 6860376"/>
              <a:gd name="connsiteX545" fmla="*/ 4973389 w 10502838"/>
              <a:gd name="connsiteY545" fmla="*/ 6321063 h 6860376"/>
              <a:gd name="connsiteX546" fmla="*/ 4973389 w 10502838"/>
              <a:gd name="connsiteY546" fmla="*/ 6428089 h 6860376"/>
              <a:gd name="connsiteX547" fmla="*/ 4926753 w 10502838"/>
              <a:gd name="connsiteY547" fmla="*/ 6428089 h 6860376"/>
              <a:gd name="connsiteX548" fmla="*/ 4926753 w 10502838"/>
              <a:gd name="connsiteY548" fmla="*/ 6321063 h 6860376"/>
              <a:gd name="connsiteX549" fmla="*/ 4819727 w 10502838"/>
              <a:gd name="connsiteY549" fmla="*/ 6321063 h 6860376"/>
              <a:gd name="connsiteX550" fmla="*/ 4819727 w 10502838"/>
              <a:gd name="connsiteY550" fmla="*/ 6274427 h 6860376"/>
              <a:gd name="connsiteX551" fmla="*/ 4926753 w 10502838"/>
              <a:gd name="connsiteY551" fmla="*/ 6274427 h 6860376"/>
              <a:gd name="connsiteX552" fmla="*/ 4324063 w 10502838"/>
              <a:gd name="connsiteY552" fmla="*/ 6167401 h 6860376"/>
              <a:gd name="connsiteX553" fmla="*/ 4371297 w 10502838"/>
              <a:gd name="connsiteY553" fmla="*/ 6167401 h 6860376"/>
              <a:gd name="connsiteX554" fmla="*/ 4371297 w 10502838"/>
              <a:gd name="connsiteY554" fmla="*/ 6274427 h 6860376"/>
              <a:gd name="connsiteX555" fmla="*/ 4478323 w 10502838"/>
              <a:gd name="connsiteY555" fmla="*/ 6274427 h 6860376"/>
              <a:gd name="connsiteX556" fmla="*/ 4478323 w 10502838"/>
              <a:gd name="connsiteY556" fmla="*/ 6321063 h 6860376"/>
              <a:gd name="connsiteX557" fmla="*/ 4371297 w 10502838"/>
              <a:gd name="connsiteY557" fmla="*/ 6321063 h 6860376"/>
              <a:gd name="connsiteX558" fmla="*/ 4371297 w 10502838"/>
              <a:gd name="connsiteY558" fmla="*/ 6428089 h 6860376"/>
              <a:gd name="connsiteX559" fmla="*/ 4324063 w 10502838"/>
              <a:gd name="connsiteY559" fmla="*/ 6428089 h 6860376"/>
              <a:gd name="connsiteX560" fmla="*/ 4324063 w 10502838"/>
              <a:gd name="connsiteY560" fmla="*/ 6321063 h 6860376"/>
              <a:gd name="connsiteX561" fmla="*/ 4217037 w 10502838"/>
              <a:gd name="connsiteY561" fmla="*/ 6321063 h 6860376"/>
              <a:gd name="connsiteX562" fmla="*/ 4217037 w 10502838"/>
              <a:gd name="connsiteY562" fmla="*/ 6274427 h 6860376"/>
              <a:gd name="connsiteX563" fmla="*/ 4324063 w 10502838"/>
              <a:gd name="connsiteY563" fmla="*/ 6274427 h 6860376"/>
              <a:gd name="connsiteX564" fmla="*/ 3721970 w 10502838"/>
              <a:gd name="connsiteY564" fmla="*/ 6167401 h 6860376"/>
              <a:gd name="connsiteX565" fmla="*/ 3768606 w 10502838"/>
              <a:gd name="connsiteY565" fmla="*/ 6167401 h 6860376"/>
              <a:gd name="connsiteX566" fmla="*/ 3768606 w 10502838"/>
              <a:gd name="connsiteY566" fmla="*/ 6274427 h 6860376"/>
              <a:gd name="connsiteX567" fmla="*/ 3875632 w 10502838"/>
              <a:gd name="connsiteY567" fmla="*/ 6274427 h 6860376"/>
              <a:gd name="connsiteX568" fmla="*/ 3875632 w 10502838"/>
              <a:gd name="connsiteY568" fmla="*/ 6321063 h 6860376"/>
              <a:gd name="connsiteX569" fmla="*/ 3768606 w 10502838"/>
              <a:gd name="connsiteY569" fmla="*/ 6321063 h 6860376"/>
              <a:gd name="connsiteX570" fmla="*/ 3768606 w 10502838"/>
              <a:gd name="connsiteY570" fmla="*/ 6428089 h 6860376"/>
              <a:gd name="connsiteX571" fmla="*/ 3721970 w 10502838"/>
              <a:gd name="connsiteY571" fmla="*/ 6428089 h 6860376"/>
              <a:gd name="connsiteX572" fmla="*/ 3721970 w 10502838"/>
              <a:gd name="connsiteY572" fmla="*/ 6321063 h 6860376"/>
              <a:gd name="connsiteX573" fmla="*/ 3614944 w 10502838"/>
              <a:gd name="connsiteY573" fmla="*/ 6321063 h 6860376"/>
              <a:gd name="connsiteX574" fmla="*/ 3614944 w 10502838"/>
              <a:gd name="connsiteY574" fmla="*/ 6274427 h 6860376"/>
              <a:gd name="connsiteX575" fmla="*/ 3721970 w 10502838"/>
              <a:gd name="connsiteY575" fmla="*/ 6274427 h 6860376"/>
              <a:gd name="connsiteX576" fmla="*/ 3119286 w 10502838"/>
              <a:gd name="connsiteY576" fmla="*/ 6167401 h 6860376"/>
              <a:gd name="connsiteX577" fmla="*/ 3166520 w 10502838"/>
              <a:gd name="connsiteY577" fmla="*/ 6167401 h 6860376"/>
              <a:gd name="connsiteX578" fmla="*/ 3166520 w 10502838"/>
              <a:gd name="connsiteY578" fmla="*/ 6274427 h 6860376"/>
              <a:gd name="connsiteX579" fmla="*/ 3273546 w 10502838"/>
              <a:gd name="connsiteY579" fmla="*/ 6274427 h 6860376"/>
              <a:gd name="connsiteX580" fmla="*/ 3273546 w 10502838"/>
              <a:gd name="connsiteY580" fmla="*/ 6321063 h 6860376"/>
              <a:gd name="connsiteX581" fmla="*/ 3166520 w 10502838"/>
              <a:gd name="connsiteY581" fmla="*/ 6321063 h 6860376"/>
              <a:gd name="connsiteX582" fmla="*/ 3166520 w 10502838"/>
              <a:gd name="connsiteY582" fmla="*/ 6428089 h 6860376"/>
              <a:gd name="connsiteX583" fmla="*/ 3119286 w 10502838"/>
              <a:gd name="connsiteY583" fmla="*/ 6428089 h 6860376"/>
              <a:gd name="connsiteX584" fmla="*/ 3119286 w 10502838"/>
              <a:gd name="connsiteY584" fmla="*/ 6321063 h 6860376"/>
              <a:gd name="connsiteX585" fmla="*/ 3012260 w 10502838"/>
              <a:gd name="connsiteY585" fmla="*/ 6321063 h 6860376"/>
              <a:gd name="connsiteX586" fmla="*/ 3012260 w 10502838"/>
              <a:gd name="connsiteY586" fmla="*/ 6274427 h 6860376"/>
              <a:gd name="connsiteX587" fmla="*/ 3119286 w 10502838"/>
              <a:gd name="connsiteY587" fmla="*/ 6274427 h 6860376"/>
              <a:gd name="connsiteX588" fmla="*/ 2516593 w 10502838"/>
              <a:gd name="connsiteY588" fmla="*/ 6167401 h 6860376"/>
              <a:gd name="connsiteX589" fmla="*/ 2563828 w 10502838"/>
              <a:gd name="connsiteY589" fmla="*/ 6167401 h 6860376"/>
              <a:gd name="connsiteX590" fmla="*/ 2563828 w 10502838"/>
              <a:gd name="connsiteY590" fmla="*/ 6274427 h 6860376"/>
              <a:gd name="connsiteX591" fmla="*/ 2670855 w 10502838"/>
              <a:gd name="connsiteY591" fmla="*/ 6274427 h 6860376"/>
              <a:gd name="connsiteX592" fmla="*/ 2670855 w 10502838"/>
              <a:gd name="connsiteY592" fmla="*/ 6321063 h 6860376"/>
              <a:gd name="connsiteX593" fmla="*/ 2563828 w 10502838"/>
              <a:gd name="connsiteY593" fmla="*/ 6321063 h 6860376"/>
              <a:gd name="connsiteX594" fmla="*/ 2563828 w 10502838"/>
              <a:gd name="connsiteY594" fmla="*/ 6428089 h 6860376"/>
              <a:gd name="connsiteX595" fmla="*/ 2516593 w 10502838"/>
              <a:gd name="connsiteY595" fmla="*/ 6428089 h 6860376"/>
              <a:gd name="connsiteX596" fmla="*/ 2516593 w 10502838"/>
              <a:gd name="connsiteY596" fmla="*/ 6321063 h 6860376"/>
              <a:gd name="connsiteX597" fmla="*/ 2409568 w 10502838"/>
              <a:gd name="connsiteY597" fmla="*/ 6321063 h 6860376"/>
              <a:gd name="connsiteX598" fmla="*/ 2409568 w 10502838"/>
              <a:gd name="connsiteY598" fmla="*/ 6274427 h 6860376"/>
              <a:gd name="connsiteX599" fmla="*/ 2516593 w 10502838"/>
              <a:gd name="connsiteY599" fmla="*/ 6274427 h 6860376"/>
              <a:gd name="connsiteX600" fmla="*/ 1914500 w 10502838"/>
              <a:gd name="connsiteY600" fmla="*/ 6167401 h 6860376"/>
              <a:gd name="connsiteX601" fmla="*/ 1961136 w 10502838"/>
              <a:gd name="connsiteY601" fmla="*/ 6167401 h 6860376"/>
              <a:gd name="connsiteX602" fmla="*/ 1961136 w 10502838"/>
              <a:gd name="connsiteY602" fmla="*/ 6274427 h 6860376"/>
              <a:gd name="connsiteX603" fmla="*/ 2068163 w 10502838"/>
              <a:gd name="connsiteY603" fmla="*/ 6274427 h 6860376"/>
              <a:gd name="connsiteX604" fmla="*/ 2068163 w 10502838"/>
              <a:gd name="connsiteY604" fmla="*/ 6321063 h 6860376"/>
              <a:gd name="connsiteX605" fmla="*/ 1961136 w 10502838"/>
              <a:gd name="connsiteY605" fmla="*/ 6321063 h 6860376"/>
              <a:gd name="connsiteX606" fmla="*/ 1961136 w 10502838"/>
              <a:gd name="connsiteY606" fmla="*/ 6428089 h 6860376"/>
              <a:gd name="connsiteX607" fmla="*/ 1914500 w 10502838"/>
              <a:gd name="connsiteY607" fmla="*/ 6428089 h 6860376"/>
              <a:gd name="connsiteX608" fmla="*/ 1914500 w 10502838"/>
              <a:gd name="connsiteY608" fmla="*/ 6321063 h 6860376"/>
              <a:gd name="connsiteX609" fmla="*/ 1807474 w 10502838"/>
              <a:gd name="connsiteY609" fmla="*/ 6321063 h 6860376"/>
              <a:gd name="connsiteX610" fmla="*/ 1807474 w 10502838"/>
              <a:gd name="connsiteY610" fmla="*/ 6274427 h 6860376"/>
              <a:gd name="connsiteX611" fmla="*/ 1914500 w 10502838"/>
              <a:gd name="connsiteY611" fmla="*/ 6274427 h 6860376"/>
              <a:gd name="connsiteX612" fmla="*/ 1311807 w 10502838"/>
              <a:gd name="connsiteY612" fmla="*/ 6167401 h 6860376"/>
              <a:gd name="connsiteX613" fmla="*/ 1359042 w 10502838"/>
              <a:gd name="connsiteY613" fmla="*/ 6167401 h 6860376"/>
              <a:gd name="connsiteX614" fmla="*/ 1359042 w 10502838"/>
              <a:gd name="connsiteY614" fmla="*/ 6274427 h 6860376"/>
              <a:gd name="connsiteX615" fmla="*/ 1466069 w 10502838"/>
              <a:gd name="connsiteY615" fmla="*/ 6274427 h 6860376"/>
              <a:gd name="connsiteX616" fmla="*/ 1466069 w 10502838"/>
              <a:gd name="connsiteY616" fmla="*/ 6321063 h 6860376"/>
              <a:gd name="connsiteX617" fmla="*/ 1359042 w 10502838"/>
              <a:gd name="connsiteY617" fmla="*/ 6321063 h 6860376"/>
              <a:gd name="connsiteX618" fmla="*/ 1359042 w 10502838"/>
              <a:gd name="connsiteY618" fmla="*/ 6428089 h 6860376"/>
              <a:gd name="connsiteX619" fmla="*/ 1311807 w 10502838"/>
              <a:gd name="connsiteY619" fmla="*/ 6428089 h 6860376"/>
              <a:gd name="connsiteX620" fmla="*/ 1311807 w 10502838"/>
              <a:gd name="connsiteY620" fmla="*/ 6321063 h 6860376"/>
              <a:gd name="connsiteX621" fmla="*/ 1204783 w 10502838"/>
              <a:gd name="connsiteY621" fmla="*/ 6321063 h 6860376"/>
              <a:gd name="connsiteX622" fmla="*/ 1204783 w 10502838"/>
              <a:gd name="connsiteY622" fmla="*/ 6274427 h 6860376"/>
              <a:gd name="connsiteX623" fmla="*/ 1311807 w 10502838"/>
              <a:gd name="connsiteY623" fmla="*/ 6274427 h 6860376"/>
              <a:gd name="connsiteX624" fmla="*/ 709715 w 10502838"/>
              <a:gd name="connsiteY624" fmla="*/ 6167401 h 6860376"/>
              <a:gd name="connsiteX625" fmla="*/ 756352 w 10502838"/>
              <a:gd name="connsiteY625" fmla="*/ 6167401 h 6860376"/>
              <a:gd name="connsiteX626" fmla="*/ 756352 w 10502838"/>
              <a:gd name="connsiteY626" fmla="*/ 6274427 h 6860376"/>
              <a:gd name="connsiteX627" fmla="*/ 863378 w 10502838"/>
              <a:gd name="connsiteY627" fmla="*/ 6274427 h 6860376"/>
              <a:gd name="connsiteX628" fmla="*/ 863378 w 10502838"/>
              <a:gd name="connsiteY628" fmla="*/ 6321063 h 6860376"/>
              <a:gd name="connsiteX629" fmla="*/ 756352 w 10502838"/>
              <a:gd name="connsiteY629" fmla="*/ 6321063 h 6860376"/>
              <a:gd name="connsiteX630" fmla="*/ 756352 w 10502838"/>
              <a:gd name="connsiteY630" fmla="*/ 6428089 h 6860376"/>
              <a:gd name="connsiteX631" fmla="*/ 709715 w 10502838"/>
              <a:gd name="connsiteY631" fmla="*/ 6428089 h 6860376"/>
              <a:gd name="connsiteX632" fmla="*/ 709715 w 10502838"/>
              <a:gd name="connsiteY632" fmla="*/ 6321063 h 6860376"/>
              <a:gd name="connsiteX633" fmla="*/ 602690 w 10502838"/>
              <a:gd name="connsiteY633" fmla="*/ 6321063 h 6860376"/>
              <a:gd name="connsiteX634" fmla="*/ 602690 w 10502838"/>
              <a:gd name="connsiteY634" fmla="*/ 6274427 h 6860376"/>
              <a:gd name="connsiteX635" fmla="*/ 709715 w 10502838"/>
              <a:gd name="connsiteY635" fmla="*/ 6274427 h 6860376"/>
              <a:gd name="connsiteX636" fmla="*/ 107025 w 10502838"/>
              <a:gd name="connsiteY636" fmla="*/ 6167401 h 6860376"/>
              <a:gd name="connsiteX637" fmla="*/ 154260 w 10502838"/>
              <a:gd name="connsiteY637" fmla="*/ 6167401 h 6860376"/>
              <a:gd name="connsiteX638" fmla="*/ 154260 w 10502838"/>
              <a:gd name="connsiteY638" fmla="*/ 6274427 h 6860376"/>
              <a:gd name="connsiteX639" fmla="*/ 261286 w 10502838"/>
              <a:gd name="connsiteY639" fmla="*/ 6274427 h 6860376"/>
              <a:gd name="connsiteX640" fmla="*/ 261286 w 10502838"/>
              <a:gd name="connsiteY640" fmla="*/ 6321063 h 6860376"/>
              <a:gd name="connsiteX641" fmla="*/ 154260 w 10502838"/>
              <a:gd name="connsiteY641" fmla="*/ 6321063 h 6860376"/>
              <a:gd name="connsiteX642" fmla="*/ 154260 w 10502838"/>
              <a:gd name="connsiteY642" fmla="*/ 6428089 h 6860376"/>
              <a:gd name="connsiteX643" fmla="*/ 107025 w 10502838"/>
              <a:gd name="connsiteY643" fmla="*/ 6428089 h 6860376"/>
              <a:gd name="connsiteX644" fmla="*/ 107025 w 10502838"/>
              <a:gd name="connsiteY644" fmla="*/ 6321063 h 6860376"/>
              <a:gd name="connsiteX645" fmla="*/ 0 w 10502838"/>
              <a:gd name="connsiteY645" fmla="*/ 6321063 h 6860376"/>
              <a:gd name="connsiteX646" fmla="*/ 0 w 10502838"/>
              <a:gd name="connsiteY646" fmla="*/ 6274427 h 6860376"/>
              <a:gd name="connsiteX647" fmla="*/ 107025 w 10502838"/>
              <a:gd name="connsiteY647" fmla="*/ 6274427 h 6860376"/>
              <a:gd name="connsiteX648" fmla="*/ 7283705 w 10502838"/>
              <a:gd name="connsiteY648" fmla="*/ 5761422 h 6860376"/>
              <a:gd name="connsiteX649" fmla="*/ 7263376 w 10502838"/>
              <a:gd name="connsiteY649" fmla="*/ 5781751 h 6860376"/>
              <a:gd name="connsiteX650" fmla="*/ 7339310 w 10502838"/>
              <a:gd name="connsiteY650" fmla="*/ 5857685 h 6860376"/>
              <a:gd name="connsiteX651" fmla="*/ 7263376 w 10502838"/>
              <a:gd name="connsiteY651" fmla="*/ 5933620 h 6860376"/>
              <a:gd name="connsiteX652" fmla="*/ 7283705 w 10502838"/>
              <a:gd name="connsiteY652" fmla="*/ 5953948 h 6860376"/>
              <a:gd name="connsiteX653" fmla="*/ 7359639 w 10502838"/>
              <a:gd name="connsiteY653" fmla="*/ 5877416 h 6860376"/>
              <a:gd name="connsiteX654" fmla="*/ 7435573 w 10502838"/>
              <a:gd name="connsiteY654" fmla="*/ 5953350 h 6860376"/>
              <a:gd name="connsiteX655" fmla="*/ 7455902 w 10502838"/>
              <a:gd name="connsiteY655" fmla="*/ 5933021 h 6860376"/>
              <a:gd name="connsiteX656" fmla="*/ 7379968 w 10502838"/>
              <a:gd name="connsiteY656" fmla="*/ 5857087 h 6860376"/>
              <a:gd name="connsiteX657" fmla="*/ 7455902 w 10502838"/>
              <a:gd name="connsiteY657" fmla="*/ 5781751 h 6860376"/>
              <a:gd name="connsiteX658" fmla="*/ 7435573 w 10502838"/>
              <a:gd name="connsiteY658" fmla="*/ 5761422 h 6860376"/>
              <a:gd name="connsiteX659" fmla="*/ 7359639 w 10502838"/>
              <a:gd name="connsiteY659" fmla="*/ 5837356 h 6860376"/>
              <a:gd name="connsiteX660" fmla="*/ 4874137 w 10502838"/>
              <a:gd name="connsiteY660" fmla="*/ 5761422 h 6860376"/>
              <a:gd name="connsiteX661" fmla="*/ 4853808 w 10502838"/>
              <a:gd name="connsiteY661" fmla="*/ 5781751 h 6860376"/>
              <a:gd name="connsiteX662" fmla="*/ 4929742 w 10502838"/>
              <a:gd name="connsiteY662" fmla="*/ 5857685 h 6860376"/>
              <a:gd name="connsiteX663" fmla="*/ 4853808 w 10502838"/>
              <a:gd name="connsiteY663" fmla="*/ 5933620 h 6860376"/>
              <a:gd name="connsiteX664" fmla="*/ 4874137 w 10502838"/>
              <a:gd name="connsiteY664" fmla="*/ 5953948 h 6860376"/>
              <a:gd name="connsiteX665" fmla="*/ 4950071 w 10502838"/>
              <a:gd name="connsiteY665" fmla="*/ 5877416 h 6860376"/>
              <a:gd name="connsiteX666" fmla="*/ 5026005 w 10502838"/>
              <a:gd name="connsiteY666" fmla="*/ 5953351 h 6860376"/>
              <a:gd name="connsiteX667" fmla="*/ 5046334 w 10502838"/>
              <a:gd name="connsiteY667" fmla="*/ 5933022 h 6860376"/>
              <a:gd name="connsiteX668" fmla="*/ 4970400 w 10502838"/>
              <a:gd name="connsiteY668" fmla="*/ 5857087 h 6860376"/>
              <a:gd name="connsiteX669" fmla="*/ 5046334 w 10502838"/>
              <a:gd name="connsiteY669" fmla="*/ 5781751 h 6860376"/>
              <a:gd name="connsiteX670" fmla="*/ 5026005 w 10502838"/>
              <a:gd name="connsiteY670" fmla="*/ 5761422 h 6860376"/>
              <a:gd name="connsiteX671" fmla="*/ 4950071 w 10502838"/>
              <a:gd name="connsiteY671" fmla="*/ 5837356 h 6860376"/>
              <a:gd name="connsiteX672" fmla="*/ 2464577 w 10502838"/>
              <a:gd name="connsiteY672" fmla="*/ 5761422 h 6860376"/>
              <a:gd name="connsiteX673" fmla="*/ 2444248 w 10502838"/>
              <a:gd name="connsiteY673" fmla="*/ 5781751 h 6860376"/>
              <a:gd name="connsiteX674" fmla="*/ 2520183 w 10502838"/>
              <a:gd name="connsiteY674" fmla="*/ 5857685 h 6860376"/>
              <a:gd name="connsiteX675" fmla="*/ 2444248 w 10502838"/>
              <a:gd name="connsiteY675" fmla="*/ 5933620 h 6860376"/>
              <a:gd name="connsiteX676" fmla="*/ 2464577 w 10502838"/>
              <a:gd name="connsiteY676" fmla="*/ 5953948 h 6860376"/>
              <a:gd name="connsiteX677" fmla="*/ 2540512 w 10502838"/>
              <a:gd name="connsiteY677" fmla="*/ 5877416 h 6860376"/>
              <a:gd name="connsiteX678" fmla="*/ 2616446 w 10502838"/>
              <a:gd name="connsiteY678" fmla="*/ 5953351 h 6860376"/>
              <a:gd name="connsiteX679" fmla="*/ 2636775 w 10502838"/>
              <a:gd name="connsiteY679" fmla="*/ 5933022 h 6860376"/>
              <a:gd name="connsiteX680" fmla="*/ 2560841 w 10502838"/>
              <a:gd name="connsiteY680" fmla="*/ 5857087 h 6860376"/>
              <a:gd name="connsiteX681" fmla="*/ 2636775 w 10502838"/>
              <a:gd name="connsiteY681" fmla="*/ 5781751 h 6860376"/>
              <a:gd name="connsiteX682" fmla="*/ 2616446 w 10502838"/>
              <a:gd name="connsiteY682" fmla="*/ 5761422 h 6860376"/>
              <a:gd name="connsiteX683" fmla="*/ 2540512 w 10502838"/>
              <a:gd name="connsiteY683" fmla="*/ 5837356 h 6860376"/>
              <a:gd name="connsiteX684" fmla="*/ 10295963 w 10502838"/>
              <a:gd name="connsiteY684" fmla="*/ 5760824 h 6860376"/>
              <a:gd name="connsiteX685" fmla="*/ 10275634 w 10502838"/>
              <a:gd name="connsiteY685" fmla="*/ 5781153 h 6860376"/>
              <a:gd name="connsiteX686" fmla="*/ 10351568 w 10502838"/>
              <a:gd name="connsiteY686" fmla="*/ 5857087 h 6860376"/>
              <a:gd name="connsiteX687" fmla="*/ 10275634 w 10502838"/>
              <a:gd name="connsiteY687" fmla="*/ 5933021 h 6860376"/>
              <a:gd name="connsiteX688" fmla="*/ 10295963 w 10502838"/>
              <a:gd name="connsiteY688" fmla="*/ 5953350 h 6860376"/>
              <a:gd name="connsiteX689" fmla="*/ 10371897 w 10502838"/>
              <a:gd name="connsiteY689" fmla="*/ 5877416 h 6860376"/>
              <a:gd name="connsiteX690" fmla="*/ 10447831 w 10502838"/>
              <a:gd name="connsiteY690" fmla="*/ 5953350 h 6860376"/>
              <a:gd name="connsiteX691" fmla="*/ 10468160 w 10502838"/>
              <a:gd name="connsiteY691" fmla="*/ 5933021 h 6860376"/>
              <a:gd name="connsiteX692" fmla="*/ 10392226 w 10502838"/>
              <a:gd name="connsiteY692" fmla="*/ 5857087 h 6860376"/>
              <a:gd name="connsiteX693" fmla="*/ 10468160 w 10502838"/>
              <a:gd name="connsiteY693" fmla="*/ 5781153 h 6860376"/>
              <a:gd name="connsiteX694" fmla="*/ 10447831 w 10502838"/>
              <a:gd name="connsiteY694" fmla="*/ 5760824 h 6860376"/>
              <a:gd name="connsiteX695" fmla="*/ 10371897 w 10502838"/>
              <a:gd name="connsiteY695" fmla="*/ 5836758 h 6860376"/>
              <a:gd name="connsiteX696" fmla="*/ 9693870 w 10502838"/>
              <a:gd name="connsiteY696" fmla="*/ 5760824 h 6860376"/>
              <a:gd name="connsiteX697" fmla="*/ 9673541 w 10502838"/>
              <a:gd name="connsiteY697" fmla="*/ 5781153 h 6860376"/>
              <a:gd name="connsiteX698" fmla="*/ 9749475 w 10502838"/>
              <a:gd name="connsiteY698" fmla="*/ 5857087 h 6860376"/>
              <a:gd name="connsiteX699" fmla="*/ 9673541 w 10502838"/>
              <a:gd name="connsiteY699" fmla="*/ 5933021 h 6860376"/>
              <a:gd name="connsiteX700" fmla="*/ 9693870 w 10502838"/>
              <a:gd name="connsiteY700" fmla="*/ 5953350 h 6860376"/>
              <a:gd name="connsiteX701" fmla="*/ 9769804 w 10502838"/>
              <a:gd name="connsiteY701" fmla="*/ 5877416 h 6860376"/>
              <a:gd name="connsiteX702" fmla="*/ 9845738 w 10502838"/>
              <a:gd name="connsiteY702" fmla="*/ 5953350 h 6860376"/>
              <a:gd name="connsiteX703" fmla="*/ 9866067 w 10502838"/>
              <a:gd name="connsiteY703" fmla="*/ 5933021 h 6860376"/>
              <a:gd name="connsiteX704" fmla="*/ 9790133 w 10502838"/>
              <a:gd name="connsiteY704" fmla="*/ 5857087 h 6860376"/>
              <a:gd name="connsiteX705" fmla="*/ 9866067 w 10502838"/>
              <a:gd name="connsiteY705" fmla="*/ 5781153 h 6860376"/>
              <a:gd name="connsiteX706" fmla="*/ 9845738 w 10502838"/>
              <a:gd name="connsiteY706" fmla="*/ 5760824 h 6860376"/>
              <a:gd name="connsiteX707" fmla="*/ 9769804 w 10502838"/>
              <a:gd name="connsiteY707" fmla="*/ 5836758 h 6860376"/>
              <a:gd name="connsiteX708" fmla="*/ 9091179 w 10502838"/>
              <a:gd name="connsiteY708" fmla="*/ 5760824 h 6860376"/>
              <a:gd name="connsiteX709" fmla="*/ 9070850 w 10502838"/>
              <a:gd name="connsiteY709" fmla="*/ 5781153 h 6860376"/>
              <a:gd name="connsiteX710" fmla="*/ 9146785 w 10502838"/>
              <a:gd name="connsiteY710" fmla="*/ 5857087 h 6860376"/>
              <a:gd name="connsiteX711" fmla="*/ 9070850 w 10502838"/>
              <a:gd name="connsiteY711" fmla="*/ 5933021 h 6860376"/>
              <a:gd name="connsiteX712" fmla="*/ 9091179 w 10502838"/>
              <a:gd name="connsiteY712" fmla="*/ 5953350 h 6860376"/>
              <a:gd name="connsiteX713" fmla="*/ 9167113 w 10502838"/>
              <a:gd name="connsiteY713" fmla="*/ 5877416 h 6860376"/>
              <a:gd name="connsiteX714" fmla="*/ 9243048 w 10502838"/>
              <a:gd name="connsiteY714" fmla="*/ 5953350 h 6860376"/>
              <a:gd name="connsiteX715" fmla="*/ 9263377 w 10502838"/>
              <a:gd name="connsiteY715" fmla="*/ 5933021 h 6860376"/>
              <a:gd name="connsiteX716" fmla="*/ 9187442 w 10502838"/>
              <a:gd name="connsiteY716" fmla="*/ 5857087 h 6860376"/>
              <a:gd name="connsiteX717" fmla="*/ 9263377 w 10502838"/>
              <a:gd name="connsiteY717" fmla="*/ 5781153 h 6860376"/>
              <a:gd name="connsiteX718" fmla="*/ 9243048 w 10502838"/>
              <a:gd name="connsiteY718" fmla="*/ 5760824 h 6860376"/>
              <a:gd name="connsiteX719" fmla="*/ 9167113 w 10502838"/>
              <a:gd name="connsiteY719" fmla="*/ 5836758 h 6860376"/>
              <a:gd name="connsiteX720" fmla="*/ 8489086 w 10502838"/>
              <a:gd name="connsiteY720" fmla="*/ 5760824 h 6860376"/>
              <a:gd name="connsiteX721" fmla="*/ 8468757 w 10502838"/>
              <a:gd name="connsiteY721" fmla="*/ 5781153 h 6860376"/>
              <a:gd name="connsiteX722" fmla="*/ 8544691 w 10502838"/>
              <a:gd name="connsiteY722" fmla="*/ 5857087 h 6860376"/>
              <a:gd name="connsiteX723" fmla="*/ 8468757 w 10502838"/>
              <a:gd name="connsiteY723" fmla="*/ 5933021 h 6860376"/>
              <a:gd name="connsiteX724" fmla="*/ 8489086 w 10502838"/>
              <a:gd name="connsiteY724" fmla="*/ 5953350 h 6860376"/>
              <a:gd name="connsiteX725" fmla="*/ 8565020 w 10502838"/>
              <a:gd name="connsiteY725" fmla="*/ 5877416 h 6860376"/>
              <a:gd name="connsiteX726" fmla="*/ 8640954 w 10502838"/>
              <a:gd name="connsiteY726" fmla="*/ 5953350 h 6860376"/>
              <a:gd name="connsiteX727" fmla="*/ 8661283 w 10502838"/>
              <a:gd name="connsiteY727" fmla="*/ 5933021 h 6860376"/>
              <a:gd name="connsiteX728" fmla="*/ 8585349 w 10502838"/>
              <a:gd name="connsiteY728" fmla="*/ 5857087 h 6860376"/>
              <a:gd name="connsiteX729" fmla="*/ 8661283 w 10502838"/>
              <a:gd name="connsiteY729" fmla="*/ 5781153 h 6860376"/>
              <a:gd name="connsiteX730" fmla="*/ 8640954 w 10502838"/>
              <a:gd name="connsiteY730" fmla="*/ 5760824 h 6860376"/>
              <a:gd name="connsiteX731" fmla="*/ 8565020 w 10502838"/>
              <a:gd name="connsiteY731" fmla="*/ 5836758 h 6860376"/>
              <a:gd name="connsiteX732" fmla="*/ 7886396 w 10502838"/>
              <a:gd name="connsiteY732" fmla="*/ 5760824 h 6860376"/>
              <a:gd name="connsiteX733" fmla="*/ 7866067 w 10502838"/>
              <a:gd name="connsiteY733" fmla="*/ 5781153 h 6860376"/>
              <a:gd name="connsiteX734" fmla="*/ 7942001 w 10502838"/>
              <a:gd name="connsiteY734" fmla="*/ 5857087 h 6860376"/>
              <a:gd name="connsiteX735" fmla="*/ 7866067 w 10502838"/>
              <a:gd name="connsiteY735" fmla="*/ 5933021 h 6860376"/>
              <a:gd name="connsiteX736" fmla="*/ 7886396 w 10502838"/>
              <a:gd name="connsiteY736" fmla="*/ 5953350 h 6860376"/>
              <a:gd name="connsiteX737" fmla="*/ 7962330 w 10502838"/>
              <a:gd name="connsiteY737" fmla="*/ 5877416 h 6860376"/>
              <a:gd name="connsiteX738" fmla="*/ 8038264 w 10502838"/>
              <a:gd name="connsiteY738" fmla="*/ 5953350 h 6860376"/>
              <a:gd name="connsiteX739" fmla="*/ 8058593 w 10502838"/>
              <a:gd name="connsiteY739" fmla="*/ 5933021 h 6860376"/>
              <a:gd name="connsiteX740" fmla="*/ 7982659 w 10502838"/>
              <a:gd name="connsiteY740" fmla="*/ 5857087 h 6860376"/>
              <a:gd name="connsiteX741" fmla="*/ 8058593 w 10502838"/>
              <a:gd name="connsiteY741" fmla="*/ 5781153 h 6860376"/>
              <a:gd name="connsiteX742" fmla="*/ 8038264 w 10502838"/>
              <a:gd name="connsiteY742" fmla="*/ 5760824 h 6860376"/>
              <a:gd name="connsiteX743" fmla="*/ 7962330 w 10502838"/>
              <a:gd name="connsiteY743" fmla="*/ 5836758 h 6860376"/>
              <a:gd name="connsiteX744" fmla="*/ 6681612 w 10502838"/>
              <a:gd name="connsiteY744" fmla="*/ 5760824 h 6860376"/>
              <a:gd name="connsiteX745" fmla="*/ 6661283 w 10502838"/>
              <a:gd name="connsiteY745" fmla="*/ 5781153 h 6860376"/>
              <a:gd name="connsiteX746" fmla="*/ 6737217 w 10502838"/>
              <a:gd name="connsiteY746" fmla="*/ 5857087 h 6860376"/>
              <a:gd name="connsiteX747" fmla="*/ 6661283 w 10502838"/>
              <a:gd name="connsiteY747" fmla="*/ 5933021 h 6860376"/>
              <a:gd name="connsiteX748" fmla="*/ 6681612 w 10502838"/>
              <a:gd name="connsiteY748" fmla="*/ 5953350 h 6860376"/>
              <a:gd name="connsiteX749" fmla="*/ 6757546 w 10502838"/>
              <a:gd name="connsiteY749" fmla="*/ 5877416 h 6860376"/>
              <a:gd name="connsiteX750" fmla="*/ 6833480 w 10502838"/>
              <a:gd name="connsiteY750" fmla="*/ 5953350 h 6860376"/>
              <a:gd name="connsiteX751" fmla="*/ 6853809 w 10502838"/>
              <a:gd name="connsiteY751" fmla="*/ 5933021 h 6860376"/>
              <a:gd name="connsiteX752" fmla="*/ 6777875 w 10502838"/>
              <a:gd name="connsiteY752" fmla="*/ 5857087 h 6860376"/>
              <a:gd name="connsiteX753" fmla="*/ 6853809 w 10502838"/>
              <a:gd name="connsiteY753" fmla="*/ 5781153 h 6860376"/>
              <a:gd name="connsiteX754" fmla="*/ 6833480 w 10502838"/>
              <a:gd name="connsiteY754" fmla="*/ 5760824 h 6860376"/>
              <a:gd name="connsiteX755" fmla="*/ 6757546 w 10502838"/>
              <a:gd name="connsiteY755" fmla="*/ 5836758 h 6860376"/>
              <a:gd name="connsiteX756" fmla="*/ 6078921 w 10502838"/>
              <a:gd name="connsiteY756" fmla="*/ 5760824 h 6860376"/>
              <a:gd name="connsiteX757" fmla="*/ 6058592 w 10502838"/>
              <a:gd name="connsiteY757" fmla="*/ 5781153 h 6860376"/>
              <a:gd name="connsiteX758" fmla="*/ 6134526 w 10502838"/>
              <a:gd name="connsiteY758" fmla="*/ 5857087 h 6860376"/>
              <a:gd name="connsiteX759" fmla="*/ 6058592 w 10502838"/>
              <a:gd name="connsiteY759" fmla="*/ 5933021 h 6860376"/>
              <a:gd name="connsiteX760" fmla="*/ 6078921 w 10502838"/>
              <a:gd name="connsiteY760" fmla="*/ 5953350 h 6860376"/>
              <a:gd name="connsiteX761" fmla="*/ 6154855 w 10502838"/>
              <a:gd name="connsiteY761" fmla="*/ 5877416 h 6860376"/>
              <a:gd name="connsiteX762" fmla="*/ 6230789 w 10502838"/>
              <a:gd name="connsiteY762" fmla="*/ 5953350 h 6860376"/>
              <a:gd name="connsiteX763" fmla="*/ 6251118 w 10502838"/>
              <a:gd name="connsiteY763" fmla="*/ 5933021 h 6860376"/>
              <a:gd name="connsiteX764" fmla="*/ 6175184 w 10502838"/>
              <a:gd name="connsiteY764" fmla="*/ 5857087 h 6860376"/>
              <a:gd name="connsiteX765" fmla="*/ 6251118 w 10502838"/>
              <a:gd name="connsiteY765" fmla="*/ 5781153 h 6860376"/>
              <a:gd name="connsiteX766" fmla="*/ 6230789 w 10502838"/>
              <a:gd name="connsiteY766" fmla="*/ 5760824 h 6860376"/>
              <a:gd name="connsiteX767" fmla="*/ 6154855 w 10502838"/>
              <a:gd name="connsiteY767" fmla="*/ 5836758 h 6860376"/>
              <a:gd name="connsiteX768" fmla="*/ 5476828 w 10502838"/>
              <a:gd name="connsiteY768" fmla="*/ 5760824 h 6860376"/>
              <a:gd name="connsiteX769" fmla="*/ 5456499 w 10502838"/>
              <a:gd name="connsiteY769" fmla="*/ 5781153 h 6860376"/>
              <a:gd name="connsiteX770" fmla="*/ 5532433 w 10502838"/>
              <a:gd name="connsiteY770" fmla="*/ 5857087 h 6860376"/>
              <a:gd name="connsiteX771" fmla="*/ 5456499 w 10502838"/>
              <a:gd name="connsiteY771" fmla="*/ 5933022 h 6860376"/>
              <a:gd name="connsiteX772" fmla="*/ 5476828 w 10502838"/>
              <a:gd name="connsiteY772" fmla="*/ 5953351 h 6860376"/>
              <a:gd name="connsiteX773" fmla="*/ 5552762 w 10502838"/>
              <a:gd name="connsiteY773" fmla="*/ 5877416 h 6860376"/>
              <a:gd name="connsiteX774" fmla="*/ 5628697 w 10502838"/>
              <a:gd name="connsiteY774" fmla="*/ 5953351 h 6860376"/>
              <a:gd name="connsiteX775" fmla="*/ 5649025 w 10502838"/>
              <a:gd name="connsiteY775" fmla="*/ 5933022 h 6860376"/>
              <a:gd name="connsiteX776" fmla="*/ 5573091 w 10502838"/>
              <a:gd name="connsiteY776" fmla="*/ 5857087 h 6860376"/>
              <a:gd name="connsiteX777" fmla="*/ 5649025 w 10502838"/>
              <a:gd name="connsiteY777" fmla="*/ 5781153 h 6860376"/>
              <a:gd name="connsiteX778" fmla="*/ 5628697 w 10502838"/>
              <a:gd name="connsiteY778" fmla="*/ 5760824 h 6860376"/>
              <a:gd name="connsiteX779" fmla="*/ 5552762 w 10502838"/>
              <a:gd name="connsiteY779" fmla="*/ 5836759 h 6860376"/>
              <a:gd name="connsiteX780" fmla="*/ 4271446 w 10502838"/>
              <a:gd name="connsiteY780" fmla="*/ 5760824 h 6860376"/>
              <a:gd name="connsiteX781" fmla="*/ 4251117 w 10502838"/>
              <a:gd name="connsiteY781" fmla="*/ 5781153 h 6860376"/>
              <a:gd name="connsiteX782" fmla="*/ 4327052 w 10502838"/>
              <a:gd name="connsiteY782" fmla="*/ 5857087 h 6860376"/>
              <a:gd name="connsiteX783" fmla="*/ 4251117 w 10502838"/>
              <a:gd name="connsiteY783" fmla="*/ 5933022 h 6860376"/>
              <a:gd name="connsiteX784" fmla="*/ 4271446 w 10502838"/>
              <a:gd name="connsiteY784" fmla="*/ 5953351 h 6860376"/>
              <a:gd name="connsiteX785" fmla="*/ 4347380 w 10502838"/>
              <a:gd name="connsiteY785" fmla="*/ 5877416 h 6860376"/>
              <a:gd name="connsiteX786" fmla="*/ 4423315 w 10502838"/>
              <a:gd name="connsiteY786" fmla="*/ 5953351 h 6860376"/>
              <a:gd name="connsiteX787" fmla="*/ 4443644 w 10502838"/>
              <a:gd name="connsiteY787" fmla="*/ 5933022 h 6860376"/>
              <a:gd name="connsiteX788" fmla="*/ 4367709 w 10502838"/>
              <a:gd name="connsiteY788" fmla="*/ 5857087 h 6860376"/>
              <a:gd name="connsiteX789" fmla="*/ 4443644 w 10502838"/>
              <a:gd name="connsiteY789" fmla="*/ 5781153 h 6860376"/>
              <a:gd name="connsiteX790" fmla="*/ 4423315 w 10502838"/>
              <a:gd name="connsiteY790" fmla="*/ 5760824 h 6860376"/>
              <a:gd name="connsiteX791" fmla="*/ 4347380 w 10502838"/>
              <a:gd name="connsiteY791" fmla="*/ 5836759 h 6860376"/>
              <a:gd name="connsiteX792" fmla="*/ 3669354 w 10502838"/>
              <a:gd name="connsiteY792" fmla="*/ 5760824 h 6860376"/>
              <a:gd name="connsiteX793" fmla="*/ 3649025 w 10502838"/>
              <a:gd name="connsiteY793" fmla="*/ 5781153 h 6860376"/>
              <a:gd name="connsiteX794" fmla="*/ 3724959 w 10502838"/>
              <a:gd name="connsiteY794" fmla="*/ 5857087 h 6860376"/>
              <a:gd name="connsiteX795" fmla="*/ 3649025 w 10502838"/>
              <a:gd name="connsiteY795" fmla="*/ 5933022 h 6860376"/>
              <a:gd name="connsiteX796" fmla="*/ 3669354 w 10502838"/>
              <a:gd name="connsiteY796" fmla="*/ 5953351 h 6860376"/>
              <a:gd name="connsiteX797" fmla="*/ 3745288 w 10502838"/>
              <a:gd name="connsiteY797" fmla="*/ 5877416 h 6860376"/>
              <a:gd name="connsiteX798" fmla="*/ 3821222 w 10502838"/>
              <a:gd name="connsiteY798" fmla="*/ 5953351 h 6860376"/>
              <a:gd name="connsiteX799" fmla="*/ 3841551 w 10502838"/>
              <a:gd name="connsiteY799" fmla="*/ 5933022 h 6860376"/>
              <a:gd name="connsiteX800" fmla="*/ 3765617 w 10502838"/>
              <a:gd name="connsiteY800" fmla="*/ 5857087 h 6860376"/>
              <a:gd name="connsiteX801" fmla="*/ 3841551 w 10502838"/>
              <a:gd name="connsiteY801" fmla="*/ 5781153 h 6860376"/>
              <a:gd name="connsiteX802" fmla="*/ 3821222 w 10502838"/>
              <a:gd name="connsiteY802" fmla="*/ 5760824 h 6860376"/>
              <a:gd name="connsiteX803" fmla="*/ 3745288 w 10502838"/>
              <a:gd name="connsiteY803" fmla="*/ 5836759 h 6860376"/>
              <a:gd name="connsiteX804" fmla="*/ 3067269 w 10502838"/>
              <a:gd name="connsiteY804" fmla="*/ 5760824 h 6860376"/>
              <a:gd name="connsiteX805" fmla="*/ 3046940 w 10502838"/>
              <a:gd name="connsiteY805" fmla="*/ 5781153 h 6860376"/>
              <a:gd name="connsiteX806" fmla="*/ 3122874 w 10502838"/>
              <a:gd name="connsiteY806" fmla="*/ 5857087 h 6860376"/>
              <a:gd name="connsiteX807" fmla="*/ 3046940 w 10502838"/>
              <a:gd name="connsiteY807" fmla="*/ 5933022 h 6860376"/>
              <a:gd name="connsiteX808" fmla="*/ 3067269 w 10502838"/>
              <a:gd name="connsiteY808" fmla="*/ 5953351 h 6860376"/>
              <a:gd name="connsiteX809" fmla="*/ 3142606 w 10502838"/>
              <a:gd name="connsiteY809" fmla="*/ 5877416 h 6860376"/>
              <a:gd name="connsiteX810" fmla="*/ 3218540 w 10502838"/>
              <a:gd name="connsiteY810" fmla="*/ 5953351 h 6860376"/>
              <a:gd name="connsiteX811" fmla="*/ 3238869 w 10502838"/>
              <a:gd name="connsiteY811" fmla="*/ 5933022 h 6860376"/>
              <a:gd name="connsiteX812" fmla="*/ 3162935 w 10502838"/>
              <a:gd name="connsiteY812" fmla="*/ 5857087 h 6860376"/>
              <a:gd name="connsiteX813" fmla="*/ 3238869 w 10502838"/>
              <a:gd name="connsiteY813" fmla="*/ 5781153 h 6860376"/>
              <a:gd name="connsiteX814" fmla="*/ 3218540 w 10502838"/>
              <a:gd name="connsiteY814" fmla="*/ 5760824 h 6860376"/>
              <a:gd name="connsiteX815" fmla="*/ 3142606 w 10502838"/>
              <a:gd name="connsiteY815" fmla="*/ 5836759 h 6860376"/>
              <a:gd name="connsiteX816" fmla="*/ 1861885 w 10502838"/>
              <a:gd name="connsiteY816" fmla="*/ 5760824 h 6860376"/>
              <a:gd name="connsiteX817" fmla="*/ 1841556 w 10502838"/>
              <a:gd name="connsiteY817" fmla="*/ 5781751 h 6860376"/>
              <a:gd name="connsiteX818" fmla="*/ 1917490 w 10502838"/>
              <a:gd name="connsiteY818" fmla="*/ 5857685 h 6860376"/>
              <a:gd name="connsiteX819" fmla="*/ 1841556 w 10502838"/>
              <a:gd name="connsiteY819" fmla="*/ 5933022 h 6860376"/>
              <a:gd name="connsiteX820" fmla="*/ 1861885 w 10502838"/>
              <a:gd name="connsiteY820" fmla="*/ 5953351 h 6860376"/>
              <a:gd name="connsiteX821" fmla="*/ 1937819 w 10502838"/>
              <a:gd name="connsiteY821" fmla="*/ 5877416 h 6860376"/>
              <a:gd name="connsiteX822" fmla="*/ 2013753 w 10502838"/>
              <a:gd name="connsiteY822" fmla="*/ 5953351 h 6860376"/>
              <a:gd name="connsiteX823" fmla="*/ 2034082 w 10502838"/>
              <a:gd name="connsiteY823" fmla="*/ 5933022 h 6860376"/>
              <a:gd name="connsiteX824" fmla="*/ 1958148 w 10502838"/>
              <a:gd name="connsiteY824" fmla="*/ 5857087 h 6860376"/>
              <a:gd name="connsiteX825" fmla="*/ 2034082 w 10502838"/>
              <a:gd name="connsiteY825" fmla="*/ 5781153 h 6860376"/>
              <a:gd name="connsiteX826" fmla="*/ 2013753 w 10502838"/>
              <a:gd name="connsiteY826" fmla="*/ 5760824 h 6860376"/>
              <a:gd name="connsiteX827" fmla="*/ 1937819 w 10502838"/>
              <a:gd name="connsiteY827" fmla="*/ 5836759 h 6860376"/>
              <a:gd name="connsiteX828" fmla="*/ 1259791 w 10502838"/>
              <a:gd name="connsiteY828" fmla="*/ 5760824 h 6860376"/>
              <a:gd name="connsiteX829" fmla="*/ 1239462 w 10502838"/>
              <a:gd name="connsiteY829" fmla="*/ 5781153 h 6860376"/>
              <a:gd name="connsiteX830" fmla="*/ 1315396 w 10502838"/>
              <a:gd name="connsiteY830" fmla="*/ 5857087 h 6860376"/>
              <a:gd name="connsiteX831" fmla="*/ 1239462 w 10502838"/>
              <a:gd name="connsiteY831" fmla="*/ 5933022 h 6860376"/>
              <a:gd name="connsiteX832" fmla="*/ 1259791 w 10502838"/>
              <a:gd name="connsiteY832" fmla="*/ 5953351 h 6860376"/>
              <a:gd name="connsiteX833" fmla="*/ 1335725 w 10502838"/>
              <a:gd name="connsiteY833" fmla="*/ 5877416 h 6860376"/>
              <a:gd name="connsiteX834" fmla="*/ 1411659 w 10502838"/>
              <a:gd name="connsiteY834" fmla="*/ 5953351 h 6860376"/>
              <a:gd name="connsiteX835" fmla="*/ 1431988 w 10502838"/>
              <a:gd name="connsiteY835" fmla="*/ 5933022 h 6860376"/>
              <a:gd name="connsiteX836" fmla="*/ 1356054 w 10502838"/>
              <a:gd name="connsiteY836" fmla="*/ 5857087 h 6860376"/>
              <a:gd name="connsiteX837" fmla="*/ 1431988 w 10502838"/>
              <a:gd name="connsiteY837" fmla="*/ 5781153 h 6860376"/>
              <a:gd name="connsiteX838" fmla="*/ 1411659 w 10502838"/>
              <a:gd name="connsiteY838" fmla="*/ 5760824 h 6860376"/>
              <a:gd name="connsiteX839" fmla="*/ 1335725 w 10502838"/>
              <a:gd name="connsiteY839" fmla="*/ 5836759 h 6860376"/>
              <a:gd name="connsiteX840" fmla="*/ 657101 w 10502838"/>
              <a:gd name="connsiteY840" fmla="*/ 5760824 h 6860376"/>
              <a:gd name="connsiteX841" fmla="*/ 636772 w 10502838"/>
              <a:gd name="connsiteY841" fmla="*/ 5781153 h 6860376"/>
              <a:gd name="connsiteX842" fmla="*/ 712706 w 10502838"/>
              <a:gd name="connsiteY842" fmla="*/ 5857087 h 6860376"/>
              <a:gd name="connsiteX843" fmla="*/ 636772 w 10502838"/>
              <a:gd name="connsiteY843" fmla="*/ 5933022 h 6860376"/>
              <a:gd name="connsiteX844" fmla="*/ 657101 w 10502838"/>
              <a:gd name="connsiteY844" fmla="*/ 5953351 h 6860376"/>
              <a:gd name="connsiteX845" fmla="*/ 733035 w 10502838"/>
              <a:gd name="connsiteY845" fmla="*/ 5877416 h 6860376"/>
              <a:gd name="connsiteX846" fmla="*/ 808968 w 10502838"/>
              <a:gd name="connsiteY846" fmla="*/ 5953351 h 6860376"/>
              <a:gd name="connsiteX847" fmla="*/ 829298 w 10502838"/>
              <a:gd name="connsiteY847" fmla="*/ 5933022 h 6860376"/>
              <a:gd name="connsiteX848" fmla="*/ 753363 w 10502838"/>
              <a:gd name="connsiteY848" fmla="*/ 5857087 h 6860376"/>
              <a:gd name="connsiteX849" fmla="*/ 829298 w 10502838"/>
              <a:gd name="connsiteY849" fmla="*/ 5781153 h 6860376"/>
              <a:gd name="connsiteX850" fmla="*/ 808968 w 10502838"/>
              <a:gd name="connsiteY850" fmla="*/ 5760824 h 6860376"/>
              <a:gd name="connsiteX851" fmla="*/ 733035 w 10502838"/>
              <a:gd name="connsiteY851" fmla="*/ 5836759 h 6860376"/>
              <a:gd name="connsiteX852" fmla="*/ 55007 w 10502838"/>
              <a:gd name="connsiteY852" fmla="*/ 5760824 h 6860376"/>
              <a:gd name="connsiteX853" fmla="*/ 34080 w 10502838"/>
              <a:gd name="connsiteY853" fmla="*/ 5781751 h 6860376"/>
              <a:gd name="connsiteX854" fmla="*/ 110014 w 10502838"/>
              <a:gd name="connsiteY854" fmla="*/ 5857685 h 6860376"/>
              <a:gd name="connsiteX855" fmla="*/ 34080 w 10502838"/>
              <a:gd name="connsiteY855" fmla="*/ 5933022 h 6860376"/>
              <a:gd name="connsiteX856" fmla="*/ 54409 w 10502838"/>
              <a:gd name="connsiteY856" fmla="*/ 5953351 h 6860376"/>
              <a:gd name="connsiteX857" fmla="*/ 130343 w 10502838"/>
              <a:gd name="connsiteY857" fmla="*/ 5877416 h 6860376"/>
              <a:gd name="connsiteX858" fmla="*/ 206279 w 10502838"/>
              <a:gd name="connsiteY858" fmla="*/ 5953351 h 6860376"/>
              <a:gd name="connsiteX859" fmla="*/ 226606 w 10502838"/>
              <a:gd name="connsiteY859" fmla="*/ 5933022 h 6860376"/>
              <a:gd name="connsiteX860" fmla="*/ 150672 w 10502838"/>
              <a:gd name="connsiteY860" fmla="*/ 5857087 h 6860376"/>
              <a:gd name="connsiteX861" fmla="*/ 226606 w 10502838"/>
              <a:gd name="connsiteY861" fmla="*/ 5781751 h 6860376"/>
              <a:gd name="connsiteX862" fmla="*/ 206279 w 10502838"/>
              <a:gd name="connsiteY862" fmla="*/ 5761422 h 6860376"/>
              <a:gd name="connsiteX863" fmla="*/ 130343 w 10502838"/>
              <a:gd name="connsiteY863" fmla="*/ 5837356 h 6860376"/>
              <a:gd name="connsiteX864" fmla="*/ 5476828 w 10502838"/>
              <a:gd name="connsiteY864" fmla="*/ 5735712 h 6860376"/>
              <a:gd name="connsiteX865" fmla="*/ 5552762 w 10502838"/>
              <a:gd name="connsiteY865" fmla="*/ 5811646 h 6860376"/>
              <a:gd name="connsiteX866" fmla="*/ 5628697 w 10502838"/>
              <a:gd name="connsiteY866" fmla="*/ 5735712 h 6860376"/>
              <a:gd name="connsiteX867" fmla="*/ 5674735 w 10502838"/>
              <a:gd name="connsiteY867" fmla="*/ 5781751 h 6860376"/>
              <a:gd name="connsiteX868" fmla="*/ 5598801 w 10502838"/>
              <a:gd name="connsiteY868" fmla="*/ 5857685 h 6860376"/>
              <a:gd name="connsiteX869" fmla="*/ 5674735 w 10502838"/>
              <a:gd name="connsiteY869" fmla="*/ 5933620 h 6860376"/>
              <a:gd name="connsiteX870" fmla="*/ 5628099 w 10502838"/>
              <a:gd name="connsiteY870" fmla="*/ 5978463 h 6860376"/>
              <a:gd name="connsiteX871" fmla="*/ 5552164 w 10502838"/>
              <a:gd name="connsiteY871" fmla="*/ 5902528 h 6860376"/>
              <a:gd name="connsiteX872" fmla="*/ 5476828 w 10502838"/>
              <a:gd name="connsiteY872" fmla="*/ 5978463 h 6860376"/>
              <a:gd name="connsiteX873" fmla="*/ 5430789 w 10502838"/>
              <a:gd name="connsiteY873" fmla="*/ 5932424 h 6860376"/>
              <a:gd name="connsiteX874" fmla="*/ 5506723 w 10502838"/>
              <a:gd name="connsiteY874" fmla="*/ 5856489 h 6860376"/>
              <a:gd name="connsiteX875" fmla="*/ 5430789 w 10502838"/>
              <a:gd name="connsiteY875" fmla="*/ 5781751 h 6860376"/>
              <a:gd name="connsiteX876" fmla="*/ 4874735 w 10502838"/>
              <a:gd name="connsiteY876" fmla="*/ 5735712 h 6860376"/>
              <a:gd name="connsiteX877" fmla="*/ 4950669 w 10502838"/>
              <a:gd name="connsiteY877" fmla="*/ 5811646 h 6860376"/>
              <a:gd name="connsiteX878" fmla="*/ 5026603 w 10502838"/>
              <a:gd name="connsiteY878" fmla="*/ 5735712 h 6860376"/>
              <a:gd name="connsiteX879" fmla="*/ 5072642 w 10502838"/>
              <a:gd name="connsiteY879" fmla="*/ 5781751 h 6860376"/>
              <a:gd name="connsiteX880" fmla="*/ 4996708 w 10502838"/>
              <a:gd name="connsiteY880" fmla="*/ 5857685 h 6860376"/>
              <a:gd name="connsiteX881" fmla="*/ 5072642 w 10502838"/>
              <a:gd name="connsiteY881" fmla="*/ 5933620 h 6860376"/>
              <a:gd name="connsiteX882" fmla="*/ 5026005 w 10502838"/>
              <a:gd name="connsiteY882" fmla="*/ 5978463 h 6860376"/>
              <a:gd name="connsiteX883" fmla="*/ 4950071 w 10502838"/>
              <a:gd name="connsiteY883" fmla="*/ 5902528 h 6860376"/>
              <a:gd name="connsiteX884" fmla="*/ 4874137 w 10502838"/>
              <a:gd name="connsiteY884" fmla="*/ 5978463 h 6860376"/>
              <a:gd name="connsiteX885" fmla="*/ 4828098 w 10502838"/>
              <a:gd name="connsiteY885" fmla="*/ 5932424 h 6860376"/>
              <a:gd name="connsiteX886" fmla="*/ 4904032 w 10502838"/>
              <a:gd name="connsiteY886" fmla="*/ 5856489 h 6860376"/>
              <a:gd name="connsiteX887" fmla="*/ 4828696 w 10502838"/>
              <a:gd name="connsiteY887" fmla="*/ 5781751 h 6860376"/>
              <a:gd name="connsiteX888" fmla="*/ 4272044 w 10502838"/>
              <a:gd name="connsiteY888" fmla="*/ 5735712 h 6860376"/>
              <a:gd name="connsiteX889" fmla="*/ 4347978 w 10502838"/>
              <a:gd name="connsiteY889" fmla="*/ 5811646 h 6860376"/>
              <a:gd name="connsiteX890" fmla="*/ 4423913 w 10502838"/>
              <a:gd name="connsiteY890" fmla="*/ 5735712 h 6860376"/>
              <a:gd name="connsiteX891" fmla="*/ 4469951 w 10502838"/>
              <a:gd name="connsiteY891" fmla="*/ 5781751 h 6860376"/>
              <a:gd name="connsiteX892" fmla="*/ 4394017 w 10502838"/>
              <a:gd name="connsiteY892" fmla="*/ 5857685 h 6860376"/>
              <a:gd name="connsiteX893" fmla="*/ 4469951 w 10502838"/>
              <a:gd name="connsiteY893" fmla="*/ 5933620 h 6860376"/>
              <a:gd name="connsiteX894" fmla="*/ 4423913 w 10502838"/>
              <a:gd name="connsiteY894" fmla="*/ 5979658 h 6860376"/>
              <a:gd name="connsiteX895" fmla="*/ 4347978 w 10502838"/>
              <a:gd name="connsiteY895" fmla="*/ 5903724 h 6860376"/>
              <a:gd name="connsiteX896" fmla="*/ 4272044 w 10502838"/>
              <a:gd name="connsiteY896" fmla="*/ 5978463 h 6860376"/>
              <a:gd name="connsiteX897" fmla="*/ 4226005 w 10502838"/>
              <a:gd name="connsiteY897" fmla="*/ 5932424 h 6860376"/>
              <a:gd name="connsiteX898" fmla="*/ 4301939 w 10502838"/>
              <a:gd name="connsiteY898" fmla="*/ 5856489 h 6860376"/>
              <a:gd name="connsiteX899" fmla="*/ 4226005 w 10502838"/>
              <a:gd name="connsiteY899" fmla="*/ 5781751 h 6860376"/>
              <a:gd name="connsiteX900" fmla="*/ 3669951 w 10502838"/>
              <a:gd name="connsiteY900" fmla="*/ 5735712 h 6860376"/>
              <a:gd name="connsiteX901" fmla="*/ 3745886 w 10502838"/>
              <a:gd name="connsiteY901" fmla="*/ 5811646 h 6860376"/>
              <a:gd name="connsiteX902" fmla="*/ 3821820 w 10502838"/>
              <a:gd name="connsiteY902" fmla="*/ 5735712 h 6860376"/>
              <a:gd name="connsiteX903" fmla="*/ 3867859 w 10502838"/>
              <a:gd name="connsiteY903" fmla="*/ 5781751 h 6860376"/>
              <a:gd name="connsiteX904" fmla="*/ 3791925 w 10502838"/>
              <a:gd name="connsiteY904" fmla="*/ 5857685 h 6860376"/>
              <a:gd name="connsiteX905" fmla="*/ 3867859 w 10502838"/>
              <a:gd name="connsiteY905" fmla="*/ 5933620 h 6860376"/>
              <a:gd name="connsiteX906" fmla="*/ 3820624 w 10502838"/>
              <a:gd name="connsiteY906" fmla="*/ 5978463 h 6860376"/>
              <a:gd name="connsiteX907" fmla="*/ 3744690 w 10502838"/>
              <a:gd name="connsiteY907" fmla="*/ 5902528 h 6860376"/>
              <a:gd name="connsiteX908" fmla="*/ 3668756 w 10502838"/>
              <a:gd name="connsiteY908" fmla="*/ 5978463 h 6860376"/>
              <a:gd name="connsiteX909" fmla="*/ 3622717 w 10502838"/>
              <a:gd name="connsiteY909" fmla="*/ 5932424 h 6860376"/>
              <a:gd name="connsiteX910" fmla="*/ 3698651 w 10502838"/>
              <a:gd name="connsiteY910" fmla="*/ 5856489 h 6860376"/>
              <a:gd name="connsiteX911" fmla="*/ 3623913 w 10502838"/>
              <a:gd name="connsiteY911" fmla="*/ 5781751 h 6860376"/>
              <a:gd name="connsiteX912" fmla="*/ 3067269 w 10502838"/>
              <a:gd name="connsiteY912" fmla="*/ 5735712 h 6860376"/>
              <a:gd name="connsiteX913" fmla="*/ 3143203 w 10502838"/>
              <a:gd name="connsiteY913" fmla="*/ 5811646 h 6860376"/>
              <a:gd name="connsiteX914" fmla="*/ 3219138 w 10502838"/>
              <a:gd name="connsiteY914" fmla="*/ 5735712 h 6860376"/>
              <a:gd name="connsiteX915" fmla="*/ 3265176 w 10502838"/>
              <a:gd name="connsiteY915" fmla="*/ 5781751 h 6860376"/>
              <a:gd name="connsiteX916" fmla="*/ 3189242 w 10502838"/>
              <a:gd name="connsiteY916" fmla="*/ 5857685 h 6860376"/>
              <a:gd name="connsiteX917" fmla="*/ 3265176 w 10502838"/>
              <a:gd name="connsiteY917" fmla="*/ 5933620 h 6860376"/>
              <a:gd name="connsiteX918" fmla="*/ 3218540 w 10502838"/>
              <a:gd name="connsiteY918" fmla="*/ 5978463 h 6860376"/>
              <a:gd name="connsiteX919" fmla="*/ 3142606 w 10502838"/>
              <a:gd name="connsiteY919" fmla="*/ 5902528 h 6860376"/>
              <a:gd name="connsiteX920" fmla="*/ 3067269 w 10502838"/>
              <a:gd name="connsiteY920" fmla="*/ 5978463 h 6860376"/>
              <a:gd name="connsiteX921" fmla="*/ 3021230 w 10502838"/>
              <a:gd name="connsiteY921" fmla="*/ 5932424 h 6860376"/>
              <a:gd name="connsiteX922" fmla="*/ 3097164 w 10502838"/>
              <a:gd name="connsiteY922" fmla="*/ 5856489 h 6860376"/>
              <a:gd name="connsiteX923" fmla="*/ 3021230 w 10502838"/>
              <a:gd name="connsiteY923" fmla="*/ 5781751 h 6860376"/>
              <a:gd name="connsiteX924" fmla="*/ 2464577 w 10502838"/>
              <a:gd name="connsiteY924" fmla="*/ 5735712 h 6860376"/>
              <a:gd name="connsiteX925" fmla="*/ 2540512 w 10502838"/>
              <a:gd name="connsiteY925" fmla="*/ 5811646 h 6860376"/>
              <a:gd name="connsiteX926" fmla="*/ 2616446 w 10502838"/>
              <a:gd name="connsiteY926" fmla="*/ 5735712 h 6860376"/>
              <a:gd name="connsiteX927" fmla="*/ 2662485 w 10502838"/>
              <a:gd name="connsiteY927" fmla="*/ 5781751 h 6860376"/>
              <a:gd name="connsiteX928" fmla="*/ 2586551 w 10502838"/>
              <a:gd name="connsiteY928" fmla="*/ 5857685 h 6860376"/>
              <a:gd name="connsiteX929" fmla="*/ 2662485 w 10502838"/>
              <a:gd name="connsiteY929" fmla="*/ 5933620 h 6860376"/>
              <a:gd name="connsiteX930" fmla="*/ 2616446 w 10502838"/>
              <a:gd name="connsiteY930" fmla="*/ 5979658 h 6860376"/>
              <a:gd name="connsiteX931" fmla="*/ 2540512 w 10502838"/>
              <a:gd name="connsiteY931" fmla="*/ 5903724 h 6860376"/>
              <a:gd name="connsiteX932" fmla="*/ 2464577 w 10502838"/>
              <a:gd name="connsiteY932" fmla="*/ 5978463 h 6860376"/>
              <a:gd name="connsiteX933" fmla="*/ 2418538 w 10502838"/>
              <a:gd name="connsiteY933" fmla="*/ 5932424 h 6860376"/>
              <a:gd name="connsiteX934" fmla="*/ 2494472 w 10502838"/>
              <a:gd name="connsiteY934" fmla="*/ 5856489 h 6860376"/>
              <a:gd name="connsiteX935" fmla="*/ 2418538 w 10502838"/>
              <a:gd name="connsiteY935" fmla="*/ 5781751 h 6860376"/>
              <a:gd name="connsiteX936" fmla="*/ 1862483 w 10502838"/>
              <a:gd name="connsiteY936" fmla="*/ 5735712 h 6860376"/>
              <a:gd name="connsiteX937" fmla="*/ 1938417 w 10502838"/>
              <a:gd name="connsiteY937" fmla="*/ 5811646 h 6860376"/>
              <a:gd name="connsiteX938" fmla="*/ 2014351 w 10502838"/>
              <a:gd name="connsiteY938" fmla="*/ 5735712 h 6860376"/>
              <a:gd name="connsiteX939" fmla="*/ 2060391 w 10502838"/>
              <a:gd name="connsiteY939" fmla="*/ 5781751 h 6860376"/>
              <a:gd name="connsiteX940" fmla="*/ 1984456 w 10502838"/>
              <a:gd name="connsiteY940" fmla="*/ 5857685 h 6860376"/>
              <a:gd name="connsiteX941" fmla="*/ 2060391 w 10502838"/>
              <a:gd name="connsiteY941" fmla="*/ 5933620 h 6860376"/>
              <a:gd name="connsiteX942" fmla="*/ 2013753 w 10502838"/>
              <a:gd name="connsiteY942" fmla="*/ 5978463 h 6860376"/>
              <a:gd name="connsiteX943" fmla="*/ 1937819 w 10502838"/>
              <a:gd name="connsiteY943" fmla="*/ 5902528 h 6860376"/>
              <a:gd name="connsiteX944" fmla="*/ 1861885 w 10502838"/>
              <a:gd name="connsiteY944" fmla="*/ 5978463 h 6860376"/>
              <a:gd name="connsiteX945" fmla="*/ 1815846 w 10502838"/>
              <a:gd name="connsiteY945" fmla="*/ 5932424 h 6860376"/>
              <a:gd name="connsiteX946" fmla="*/ 1891781 w 10502838"/>
              <a:gd name="connsiteY946" fmla="*/ 5856489 h 6860376"/>
              <a:gd name="connsiteX947" fmla="*/ 1816444 w 10502838"/>
              <a:gd name="connsiteY947" fmla="*/ 5781751 h 6860376"/>
              <a:gd name="connsiteX948" fmla="*/ 1259791 w 10502838"/>
              <a:gd name="connsiteY948" fmla="*/ 5735712 h 6860376"/>
              <a:gd name="connsiteX949" fmla="*/ 1335725 w 10502838"/>
              <a:gd name="connsiteY949" fmla="*/ 5811646 h 6860376"/>
              <a:gd name="connsiteX950" fmla="*/ 1411659 w 10502838"/>
              <a:gd name="connsiteY950" fmla="*/ 5735712 h 6860376"/>
              <a:gd name="connsiteX951" fmla="*/ 1457698 w 10502838"/>
              <a:gd name="connsiteY951" fmla="*/ 5781751 h 6860376"/>
              <a:gd name="connsiteX952" fmla="*/ 1381166 w 10502838"/>
              <a:gd name="connsiteY952" fmla="*/ 5857087 h 6860376"/>
              <a:gd name="connsiteX953" fmla="*/ 1457100 w 10502838"/>
              <a:gd name="connsiteY953" fmla="*/ 5933022 h 6860376"/>
              <a:gd name="connsiteX954" fmla="*/ 1411062 w 10502838"/>
              <a:gd name="connsiteY954" fmla="*/ 5979060 h 6860376"/>
              <a:gd name="connsiteX955" fmla="*/ 1335127 w 10502838"/>
              <a:gd name="connsiteY955" fmla="*/ 5903126 h 6860376"/>
              <a:gd name="connsiteX956" fmla="*/ 1259791 w 10502838"/>
              <a:gd name="connsiteY956" fmla="*/ 5978463 h 6860376"/>
              <a:gd name="connsiteX957" fmla="*/ 1213752 w 10502838"/>
              <a:gd name="connsiteY957" fmla="*/ 5932424 h 6860376"/>
              <a:gd name="connsiteX958" fmla="*/ 1289686 w 10502838"/>
              <a:gd name="connsiteY958" fmla="*/ 5856489 h 6860376"/>
              <a:gd name="connsiteX959" fmla="*/ 1213752 w 10502838"/>
              <a:gd name="connsiteY959" fmla="*/ 5781751 h 6860376"/>
              <a:gd name="connsiteX960" fmla="*/ 657699 w 10502838"/>
              <a:gd name="connsiteY960" fmla="*/ 5735712 h 6860376"/>
              <a:gd name="connsiteX961" fmla="*/ 733632 w 10502838"/>
              <a:gd name="connsiteY961" fmla="*/ 5811646 h 6860376"/>
              <a:gd name="connsiteX962" fmla="*/ 809566 w 10502838"/>
              <a:gd name="connsiteY962" fmla="*/ 5735712 h 6860376"/>
              <a:gd name="connsiteX963" fmla="*/ 855605 w 10502838"/>
              <a:gd name="connsiteY963" fmla="*/ 5781751 h 6860376"/>
              <a:gd name="connsiteX964" fmla="*/ 779671 w 10502838"/>
              <a:gd name="connsiteY964" fmla="*/ 5857685 h 6860376"/>
              <a:gd name="connsiteX965" fmla="*/ 855605 w 10502838"/>
              <a:gd name="connsiteY965" fmla="*/ 5933620 h 6860376"/>
              <a:gd name="connsiteX966" fmla="*/ 808968 w 10502838"/>
              <a:gd name="connsiteY966" fmla="*/ 5978463 h 6860376"/>
              <a:gd name="connsiteX967" fmla="*/ 733035 w 10502838"/>
              <a:gd name="connsiteY967" fmla="*/ 5902528 h 6860376"/>
              <a:gd name="connsiteX968" fmla="*/ 657101 w 10502838"/>
              <a:gd name="connsiteY968" fmla="*/ 5978463 h 6860376"/>
              <a:gd name="connsiteX969" fmla="*/ 611061 w 10502838"/>
              <a:gd name="connsiteY969" fmla="*/ 5932424 h 6860376"/>
              <a:gd name="connsiteX970" fmla="*/ 686995 w 10502838"/>
              <a:gd name="connsiteY970" fmla="*/ 5856489 h 6860376"/>
              <a:gd name="connsiteX971" fmla="*/ 611659 w 10502838"/>
              <a:gd name="connsiteY971" fmla="*/ 5781751 h 6860376"/>
              <a:gd name="connsiteX972" fmla="*/ 55007 w 10502838"/>
              <a:gd name="connsiteY972" fmla="*/ 5735712 h 6860376"/>
              <a:gd name="connsiteX973" fmla="*/ 130941 w 10502838"/>
              <a:gd name="connsiteY973" fmla="*/ 5811646 h 6860376"/>
              <a:gd name="connsiteX974" fmla="*/ 206875 w 10502838"/>
              <a:gd name="connsiteY974" fmla="*/ 5735712 h 6860376"/>
              <a:gd name="connsiteX975" fmla="*/ 252915 w 10502838"/>
              <a:gd name="connsiteY975" fmla="*/ 5781751 h 6860376"/>
              <a:gd name="connsiteX976" fmla="*/ 176980 w 10502838"/>
              <a:gd name="connsiteY976" fmla="*/ 5857685 h 6860376"/>
              <a:gd name="connsiteX977" fmla="*/ 252915 w 10502838"/>
              <a:gd name="connsiteY977" fmla="*/ 5933620 h 6860376"/>
              <a:gd name="connsiteX978" fmla="*/ 206875 w 10502838"/>
              <a:gd name="connsiteY978" fmla="*/ 5979658 h 6860376"/>
              <a:gd name="connsiteX979" fmla="*/ 130941 w 10502838"/>
              <a:gd name="connsiteY979" fmla="*/ 5903724 h 6860376"/>
              <a:gd name="connsiteX980" fmla="*/ 55007 w 10502838"/>
              <a:gd name="connsiteY980" fmla="*/ 5978463 h 6860376"/>
              <a:gd name="connsiteX981" fmla="*/ 8969 w 10502838"/>
              <a:gd name="connsiteY981" fmla="*/ 5932424 h 6860376"/>
              <a:gd name="connsiteX982" fmla="*/ 84902 w 10502838"/>
              <a:gd name="connsiteY982" fmla="*/ 5856489 h 6860376"/>
              <a:gd name="connsiteX983" fmla="*/ 8969 w 10502838"/>
              <a:gd name="connsiteY983" fmla="*/ 5781751 h 6860376"/>
              <a:gd name="connsiteX984" fmla="*/ 10295963 w 10502838"/>
              <a:gd name="connsiteY984" fmla="*/ 5734516 h 6860376"/>
              <a:gd name="connsiteX985" fmla="*/ 10371897 w 10502838"/>
              <a:gd name="connsiteY985" fmla="*/ 5810450 h 6860376"/>
              <a:gd name="connsiteX986" fmla="*/ 10447831 w 10502838"/>
              <a:gd name="connsiteY986" fmla="*/ 5734516 h 6860376"/>
              <a:gd name="connsiteX987" fmla="*/ 10493870 w 10502838"/>
              <a:gd name="connsiteY987" fmla="*/ 5780555 h 6860376"/>
              <a:gd name="connsiteX988" fmla="*/ 10417936 w 10502838"/>
              <a:gd name="connsiteY988" fmla="*/ 5856489 h 6860376"/>
              <a:gd name="connsiteX989" fmla="*/ 10493870 w 10502838"/>
              <a:gd name="connsiteY989" fmla="*/ 5932424 h 6860376"/>
              <a:gd name="connsiteX990" fmla="*/ 10447831 w 10502838"/>
              <a:gd name="connsiteY990" fmla="*/ 5978463 h 6860376"/>
              <a:gd name="connsiteX991" fmla="*/ 10371897 w 10502838"/>
              <a:gd name="connsiteY991" fmla="*/ 5902528 h 6860376"/>
              <a:gd name="connsiteX992" fmla="*/ 10295963 w 10502838"/>
              <a:gd name="connsiteY992" fmla="*/ 5978463 h 6860376"/>
              <a:gd name="connsiteX993" fmla="*/ 10249924 w 10502838"/>
              <a:gd name="connsiteY993" fmla="*/ 5932424 h 6860376"/>
              <a:gd name="connsiteX994" fmla="*/ 10325858 w 10502838"/>
              <a:gd name="connsiteY994" fmla="*/ 5856489 h 6860376"/>
              <a:gd name="connsiteX995" fmla="*/ 10249924 w 10502838"/>
              <a:gd name="connsiteY995" fmla="*/ 5780555 h 6860376"/>
              <a:gd name="connsiteX996" fmla="*/ 9693272 w 10502838"/>
              <a:gd name="connsiteY996" fmla="*/ 5734516 h 6860376"/>
              <a:gd name="connsiteX997" fmla="*/ 9769206 w 10502838"/>
              <a:gd name="connsiteY997" fmla="*/ 5810450 h 6860376"/>
              <a:gd name="connsiteX998" fmla="*/ 9845140 w 10502838"/>
              <a:gd name="connsiteY998" fmla="*/ 5734516 h 6860376"/>
              <a:gd name="connsiteX999" fmla="*/ 9891180 w 10502838"/>
              <a:gd name="connsiteY999" fmla="*/ 5780555 h 6860376"/>
              <a:gd name="connsiteX1000" fmla="*/ 9815245 w 10502838"/>
              <a:gd name="connsiteY1000" fmla="*/ 5856489 h 6860376"/>
              <a:gd name="connsiteX1001" fmla="*/ 9891180 w 10502838"/>
              <a:gd name="connsiteY1001" fmla="*/ 5932424 h 6860376"/>
              <a:gd name="connsiteX1002" fmla="*/ 9845140 w 10502838"/>
              <a:gd name="connsiteY1002" fmla="*/ 5978463 h 6860376"/>
              <a:gd name="connsiteX1003" fmla="*/ 9769206 w 10502838"/>
              <a:gd name="connsiteY1003" fmla="*/ 5902528 h 6860376"/>
              <a:gd name="connsiteX1004" fmla="*/ 9693272 w 10502838"/>
              <a:gd name="connsiteY1004" fmla="*/ 5978463 h 6860376"/>
              <a:gd name="connsiteX1005" fmla="*/ 9647233 w 10502838"/>
              <a:gd name="connsiteY1005" fmla="*/ 5932424 h 6860376"/>
              <a:gd name="connsiteX1006" fmla="*/ 9723167 w 10502838"/>
              <a:gd name="connsiteY1006" fmla="*/ 5856489 h 6860376"/>
              <a:gd name="connsiteX1007" fmla="*/ 9647233 w 10502838"/>
              <a:gd name="connsiteY1007" fmla="*/ 5780555 h 6860376"/>
              <a:gd name="connsiteX1008" fmla="*/ 9091777 w 10502838"/>
              <a:gd name="connsiteY1008" fmla="*/ 5734516 h 6860376"/>
              <a:gd name="connsiteX1009" fmla="*/ 9167711 w 10502838"/>
              <a:gd name="connsiteY1009" fmla="*/ 5810450 h 6860376"/>
              <a:gd name="connsiteX1010" fmla="*/ 9243645 w 10502838"/>
              <a:gd name="connsiteY1010" fmla="*/ 5734516 h 6860376"/>
              <a:gd name="connsiteX1011" fmla="*/ 9289684 w 10502838"/>
              <a:gd name="connsiteY1011" fmla="*/ 5780555 h 6860376"/>
              <a:gd name="connsiteX1012" fmla="*/ 9213750 w 10502838"/>
              <a:gd name="connsiteY1012" fmla="*/ 5856489 h 6860376"/>
              <a:gd name="connsiteX1013" fmla="*/ 9289684 w 10502838"/>
              <a:gd name="connsiteY1013" fmla="*/ 5932424 h 6860376"/>
              <a:gd name="connsiteX1014" fmla="*/ 9243645 w 10502838"/>
              <a:gd name="connsiteY1014" fmla="*/ 5978463 h 6860376"/>
              <a:gd name="connsiteX1015" fmla="*/ 9167711 w 10502838"/>
              <a:gd name="connsiteY1015" fmla="*/ 5902528 h 6860376"/>
              <a:gd name="connsiteX1016" fmla="*/ 9091777 w 10502838"/>
              <a:gd name="connsiteY1016" fmla="*/ 5978463 h 6860376"/>
              <a:gd name="connsiteX1017" fmla="*/ 9045738 w 10502838"/>
              <a:gd name="connsiteY1017" fmla="*/ 5932424 h 6860376"/>
              <a:gd name="connsiteX1018" fmla="*/ 9121672 w 10502838"/>
              <a:gd name="connsiteY1018" fmla="*/ 5856489 h 6860376"/>
              <a:gd name="connsiteX1019" fmla="*/ 9045738 w 10502838"/>
              <a:gd name="connsiteY1019" fmla="*/ 5780555 h 6860376"/>
              <a:gd name="connsiteX1020" fmla="*/ 8488488 w 10502838"/>
              <a:gd name="connsiteY1020" fmla="*/ 5734516 h 6860376"/>
              <a:gd name="connsiteX1021" fmla="*/ 8564422 w 10502838"/>
              <a:gd name="connsiteY1021" fmla="*/ 5810450 h 6860376"/>
              <a:gd name="connsiteX1022" fmla="*/ 8640356 w 10502838"/>
              <a:gd name="connsiteY1022" fmla="*/ 5734516 h 6860376"/>
              <a:gd name="connsiteX1023" fmla="*/ 8686396 w 10502838"/>
              <a:gd name="connsiteY1023" fmla="*/ 5780555 h 6860376"/>
              <a:gd name="connsiteX1024" fmla="*/ 8610461 w 10502838"/>
              <a:gd name="connsiteY1024" fmla="*/ 5856489 h 6860376"/>
              <a:gd name="connsiteX1025" fmla="*/ 8686396 w 10502838"/>
              <a:gd name="connsiteY1025" fmla="*/ 5932424 h 6860376"/>
              <a:gd name="connsiteX1026" fmla="*/ 8640356 w 10502838"/>
              <a:gd name="connsiteY1026" fmla="*/ 5978463 h 6860376"/>
              <a:gd name="connsiteX1027" fmla="*/ 8564422 w 10502838"/>
              <a:gd name="connsiteY1027" fmla="*/ 5902528 h 6860376"/>
              <a:gd name="connsiteX1028" fmla="*/ 8488488 w 10502838"/>
              <a:gd name="connsiteY1028" fmla="*/ 5978463 h 6860376"/>
              <a:gd name="connsiteX1029" fmla="*/ 8442449 w 10502838"/>
              <a:gd name="connsiteY1029" fmla="*/ 5932424 h 6860376"/>
              <a:gd name="connsiteX1030" fmla="*/ 8518383 w 10502838"/>
              <a:gd name="connsiteY1030" fmla="*/ 5856489 h 6860376"/>
              <a:gd name="connsiteX1031" fmla="*/ 8442449 w 10502838"/>
              <a:gd name="connsiteY1031" fmla="*/ 5780555 h 6860376"/>
              <a:gd name="connsiteX1032" fmla="*/ 7886396 w 10502838"/>
              <a:gd name="connsiteY1032" fmla="*/ 5734516 h 6860376"/>
              <a:gd name="connsiteX1033" fmla="*/ 7962330 w 10502838"/>
              <a:gd name="connsiteY1033" fmla="*/ 5810450 h 6860376"/>
              <a:gd name="connsiteX1034" fmla="*/ 8038264 w 10502838"/>
              <a:gd name="connsiteY1034" fmla="*/ 5734516 h 6860376"/>
              <a:gd name="connsiteX1035" fmla="*/ 8084303 w 10502838"/>
              <a:gd name="connsiteY1035" fmla="*/ 5780555 h 6860376"/>
              <a:gd name="connsiteX1036" fmla="*/ 8008369 w 10502838"/>
              <a:gd name="connsiteY1036" fmla="*/ 5856489 h 6860376"/>
              <a:gd name="connsiteX1037" fmla="*/ 8084303 w 10502838"/>
              <a:gd name="connsiteY1037" fmla="*/ 5932424 h 6860376"/>
              <a:gd name="connsiteX1038" fmla="*/ 8038264 w 10502838"/>
              <a:gd name="connsiteY1038" fmla="*/ 5978463 h 6860376"/>
              <a:gd name="connsiteX1039" fmla="*/ 7962330 w 10502838"/>
              <a:gd name="connsiteY1039" fmla="*/ 5902528 h 6860376"/>
              <a:gd name="connsiteX1040" fmla="*/ 7886396 w 10502838"/>
              <a:gd name="connsiteY1040" fmla="*/ 5978463 h 6860376"/>
              <a:gd name="connsiteX1041" fmla="*/ 7840357 w 10502838"/>
              <a:gd name="connsiteY1041" fmla="*/ 5932424 h 6860376"/>
              <a:gd name="connsiteX1042" fmla="*/ 7916291 w 10502838"/>
              <a:gd name="connsiteY1042" fmla="*/ 5856489 h 6860376"/>
              <a:gd name="connsiteX1043" fmla="*/ 7840357 w 10502838"/>
              <a:gd name="connsiteY1043" fmla="*/ 5780555 h 6860376"/>
              <a:gd name="connsiteX1044" fmla="*/ 7283705 w 10502838"/>
              <a:gd name="connsiteY1044" fmla="*/ 5734516 h 6860376"/>
              <a:gd name="connsiteX1045" fmla="*/ 7359639 w 10502838"/>
              <a:gd name="connsiteY1045" fmla="*/ 5810450 h 6860376"/>
              <a:gd name="connsiteX1046" fmla="*/ 7435573 w 10502838"/>
              <a:gd name="connsiteY1046" fmla="*/ 5734516 h 6860376"/>
              <a:gd name="connsiteX1047" fmla="*/ 7481613 w 10502838"/>
              <a:gd name="connsiteY1047" fmla="*/ 5780555 h 6860376"/>
              <a:gd name="connsiteX1048" fmla="*/ 7405678 w 10502838"/>
              <a:gd name="connsiteY1048" fmla="*/ 5856489 h 6860376"/>
              <a:gd name="connsiteX1049" fmla="*/ 7481613 w 10502838"/>
              <a:gd name="connsiteY1049" fmla="*/ 5932424 h 6860376"/>
              <a:gd name="connsiteX1050" fmla="*/ 7435573 w 10502838"/>
              <a:gd name="connsiteY1050" fmla="*/ 5978463 h 6860376"/>
              <a:gd name="connsiteX1051" fmla="*/ 7359639 w 10502838"/>
              <a:gd name="connsiteY1051" fmla="*/ 5902528 h 6860376"/>
              <a:gd name="connsiteX1052" fmla="*/ 7283705 w 10502838"/>
              <a:gd name="connsiteY1052" fmla="*/ 5978463 h 6860376"/>
              <a:gd name="connsiteX1053" fmla="*/ 7237666 w 10502838"/>
              <a:gd name="connsiteY1053" fmla="*/ 5932424 h 6860376"/>
              <a:gd name="connsiteX1054" fmla="*/ 7313600 w 10502838"/>
              <a:gd name="connsiteY1054" fmla="*/ 5856489 h 6860376"/>
              <a:gd name="connsiteX1055" fmla="*/ 7237666 w 10502838"/>
              <a:gd name="connsiteY1055" fmla="*/ 5780555 h 6860376"/>
              <a:gd name="connsiteX1056" fmla="*/ 6681612 w 10502838"/>
              <a:gd name="connsiteY1056" fmla="*/ 5734516 h 6860376"/>
              <a:gd name="connsiteX1057" fmla="*/ 6757546 w 10502838"/>
              <a:gd name="connsiteY1057" fmla="*/ 5810450 h 6860376"/>
              <a:gd name="connsiteX1058" fmla="*/ 6833480 w 10502838"/>
              <a:gd name="connsiteY1058" fmla="*/ 5734516 h 6860376"/>
              <a:gd name="connsiteX1059" fmla="*/ 6879519 w 10502838"/>
              <a:gd name="connsiteY1059" fmla="*/ 5780555 h 6860376"/>
              <a:gd name="connsiteX1060" fmla="*/ 6803585 w 10502838"/>
              <a:gd name="connsiteY1060" fmla="*/ 5856489 h 6860376"/>
              <a:gd name="connsiteX1061" fmla="*/ 6879519 w 10502838"/>
              <a:gd name="connsiteY1061" fmla="*/ 5932424 h 6860376"/>
              <a:gd name="connsiteX1062" fmla="*/ 6833480 w 10502838"/>
              <a:gd name="connsiteY1062" fmla="*/ 5978463 h 6860376"/>
              <a:gd name="connsiteX1063" fmla="*/ 6757546 w 10502838"/>
              <a:gd name="connsiteY1063" fmla="*/ 5902528 h 6860376"/>
              <a:gd name="connsiteX1064" fmla="*/ 6681612 w 10502838"/>
              <a:gd name="connsiteY1064" fmla="*/ 5978463 h 6860376"/>
              <a:gd name="connsiteX1065" fmla="*/ 6635573 w 10502838"/>
              <a:gd name="connsiteY1065" fmla="*/ 5932424 h 6860376"/>
              <a:gd name="connsiteX1066" fmla="*/ 6711507 w 10502838"/>
              <a:gd name="connsiteY1066" fmla="*/ 5856489 h 6860376"/>
              <a:gd name="connsiteX1067" fmla="*/ 6635573 w 10502838"/>
              <a:gd name="connsiteY1067" fmla="*/ 5780555 h 6860376"/>
              <a:gd name="connsiteX1068" fmla="*/ 6078921 w 10502838"/>
              <a:gd name="connsiteY1068" fmla="*/ 5734516 h 6860376"/>
              <a:gd name="connsiteX1069" fmla="*/ 6154855 w 10502838"/>
              <a:gd name="connsiteY1069" fmla="*/ 5810450 h 6860376"/>
              <a:gd name="connsiteX1070" fmla="*/ 6230789 w 10502838"/>
              <a:gd name="connsiteY1070" fmla="*/ 5734516 h 6860376"/>
              <a:gd name="connsiteX1071" fmla="*/ 6276829 w 10502838"/>
              <a:gd name="connsiteY1071" fmla="*/ 5780555 h 6860376"/>
              <a:gd name="connsiteX1072" fmla="*/ 6200894 w 10502838"/>
              <a:gd name="connsiteY1072" fmla="*/ 5856489 h 6860376"/>
              <a:gd name="connsiteX1073" fmla="*/ 6276829 w 10502838"/>
              <a:gd name="connsiteY1073" fmla="*/ 5932424 h 6860376"/>
              <a:gd name="connsiteX1074" fmla="*/ 6230789 w 10502838"/>
              <a:gd name="connsiteY1074" fmla="*/ 5978463 h 6860376"/>
              <a:gd name="connsiteX1075" fmla="*/ 6154855 w 10502838"/>
              <a:gd name="connsiteY1075" fmla="*/ 5902528 h 6860376"/>
              <a:gd name="connsiteX1076" fmla="*/ 6078921 w 10502838"/>
              <a:gd name="connsiteY1076" fmla="*/ 5978463 h 6860376"/>
              <a:gd name="connsiteX1077" fmla="*/ 6032882 w 10502838"/>
              <a:gd name="connsiteY1077" fmla="*/ 5932424 h 6860376"/>
              <a:gd name="connsiteX1078" fmla="*/ 6108816 w 10502838"/>
              <a:gd name="connsiteY1078" fmla="*/ 5856489 h 6860376"/>
              <a:gd name="connsiteX1079" fmla="*/ 6032882 w 10502838"/>
              <a:gd name="connsiteY1079" fmla="*/ 5780555 h 6860376"/>
              <a:gd name="connsiteX1080" fmla="*/ 10348579 w 10502838"/>
              <a:gd name="connsiteY1080" fmla="*/ 5286085 h 6860376"/>
              <a:gd name="connsiteX1081" fmla="*/ 10395813 w 10502838"/>
              <a:gd name="connsiteY1081" fmla="*/ 5286085 h 6860376"/>
              <a:gd name="connsiteX1082" fmla="*/ 10395813 w 10502838"/>
              <a:gd name="connsiteY1082" fmla="*/ 5393111 h 6860376"/>
              <a:gd name="connsiteX1083" fmla="*/ 10502838 w 10502838"/>
              <a:gd name="connsiteY1083" fmla="*/ 5393111 h 6860376"/>
              <a:gd name="connsiteX1084" fmla="*/ 10502838 w 10502838"/>
              <a:gd name="connsiteY1084" fmla="*/ 5440345 h 6860376"/>
              <a:gd name="connsiteX1085" fmla="*/ 10395813 w 10502838"/>
              <a:gd name="connsiteY1085" fmla="*/ 5440345 h 6860376"/>
              <a:gd name="connsiteX1086" fmla="*/ 10395813 w 10502838"/>
              <a:gd name="connsiteY1086" fmla="*/ 5547371 h 6860376"/>
              <a:gd name="connsiteX1087" fmla="*/ 10348579 w 10502838"/>
              <a:gd name="connsiteY1087" fmla="*/ 5547371 h 6860376"/>
              <a:gd name="connsiteX1088" fmla="*/ 10348579 w 10502838"/>
              <a:gd name="connsiteY1088" fmla="*/ 5440345 h 6860376"/>
              <a:gd name="connsiteX1089" fmla="*/ 10241553 w 10502838"/>
              <a:gd name="connsiteY1089" fmla="*/ 5440345 h 6860376"/>
              <a:gd name="connsiteX1090" fmla="*/ 10241553 w 10502838"/>
              <a:gd name="connsiteY1090" fmla="*/ 5393111 h 6860376"/>
              <a:gd name="connsiteX1091" fmla="*/ 10348579 w 10502838"/>
              <a:gd name="connsiteY1091" fmla="*/ 5393111 h 6860376"/>
              <a:gd name="connsiteX1092" fmla="*/ 9746486 w 10502838"/>
              <a:gd name="connsiteY1092" fmla="*/ 5286085 h 6860376"/>
              <a:gd name="connsiteX1093" fmla="*/ 9793123 w 10502838"/>
              <a:gd name="connsiteY1093" fmla="*/ 5286085 h 6860376"/>
              <a:gd name="connsiteX1094" fmla="*/ 9793123 w 10502838"/>
              <a:gd name="connsiteY1094" fmla="*/ 5393111 h 6860376"/>
              <a:gd name="connsiteX1095" fmla="*/ 9900148 w 10502838"/>
              <a:gd name="connsiteY1095" fmla="*/ 5393111 h 6860376"/>
              <a:gd name="connsiteX1096" fmla="*/ 9900148 w 10502838"/>
              <a:gd name="connsiteY1096" fmla="*/ 5440345 h 6860376"/>
              <a:gd name="connsiteX1097" fmla="*/ 9793123 w 10502838"/>
              <a:gd name="connsiteY1097" fmla="*/ 5440345 h 6860376"/>
              <a:gd name="connsiteX1098" fmla="*/ 9793123 w 10502838"/>
              <a:gd name="connsiteY1098" fmla="*/ 5547371 h 6860376"/>
              <a:gd name="connsiteX1099" fmla="*/ 9746486 w 10502838"/>
              <a:gd name="connsiteY1099" fmla="*/ 5547371 h 6860376"/>
              <a:gd name="connsiteX1100" fmla="*/ 9746486 w 10502838"/>
              <a:gd name="connsiteY1100" fmla="*/ 5440345 h 6860376"/>
              <a:gd name="connsiteX1101" fmla="*/ 9639460 w 10502838"/>
              <a:gd name="connsiteY1101" fmla="*/ 5440345 h 6860376"/>
              <a:gd name="connsiteX1102" fmla="*/ 9639460 w 10502838"/>
              <a:gd name="connsiteY1102" fmla="*/ 5393111 h 6860376"/>
              <a:gd name="connsiteX1103" fmla="*/ 9746486 w 10502838"/>
              <a:gd name="connsiteY1103" fmla="*/ 5393111 h 6860376"/>
              <a:gd name="connsiteX1104" fmla="*/ 9143796 w 10502838"/>
              <a:gd name="connsiteY1104" fmla="*/ 5286085 h 6860376"/>
              <a:gd name="connsiteX1105" fmla="*/ 9191030 w 10502838"/>
              <a:gd name="connsiteY1105" fmla="*/ 5286085 h 6860376"/>
              <a:gd name="connsiteX1106" fmla="*/ 9191030 w 10502838"/>
              <a:gd name="connsiteY1106" fmla="*/ 5393111 h 6860376"/>
              <a:gd name="connsiteX1107" fmla="*/ 9298055 w 10502838"/>
              <a:gd name="connsiteY1107" fmla="*/ 5393111 h 6860376"/>
              <a:gd name="connsiteX1108" fmla="*/ 9298055 w 10502838"/>
              <a:gd name="connsiteY1108" fmla="*/ 5440345 h 6860376"/>
              <a:gd name="connsiteX1109" fmla="*/ 9191030 w 10502838"/>
              <a:gd name="connsiteY1109" fmla="*/ 5440345 h 6860376"/>
              <a:gd name="connsiteX1110" fmla="*/ 9191030 w 10502838"/>
              <a:gd name="connsiteY1110" fmla="*/ 5547371 h 6860376"/>
              <a:gd name="connsiteX1111" fmla="*/ 9143796 w 10502838"/>
              <a:gd name="connsiteY1111" fmla="*/ 5547371 h 6860376"/>
              <a:gd name="connsiteX1112" fmla="*/ 9143796 w 10502838"/>
              <a:gd name="connsiteY1112" fmla="*/ 5440345 h 6860376"/>
              <a:gd name="connsiteX1113" fmla="*/ 9036770 w 10502838"/>
              <a:gd name="connsiteY1113" fmla="*/ 5440345 h 6860376"/>
              <a:gd name="connsiteX1114" fmla="*/ 9036770 w 10502838"/>
              <a:gd name="connsiteY1114" fmla="*/ 5393111 h 6860376"/>
              <a:gd name="connsiteX1115" fmla="*/ 9143796 w 10502838"/>
              <a:gd name="connsiteY1115" fmla="*/ 5393111 h 6860376"/>
              <a:gd name="connsiteX1116" fmla="*/ 8541105 w 10502838"/>
              <a:gd name="connsiteY1116" fmla="*/ 5286085 h 6860376"/>
              <a:gd name="connsiteX1117" fmla="*/ 8588339 w 10502838"/>
              <a:gd name="connsiteY1117" fmla="*/ 5286085 h 6860376"/>
              <a:gd name="connsiteX1118" fmla="*/ 8588339 w 10502838"/>
              <a:gd name="connsiteY1118" fmla="*/ 5393111 h 6860376"/>
              <a:gd name="connsiteX1119" fmla="*/ 8695365 w 10502838"/>
              <a:gd name="connsiteY1119" fmla="*/ 5393111 h 6860376"/>
              <a:gd name="connsiteX1120" fmla="*/ 8695365 w 10502838"/>
              <a:gd name="connsiteY1120" fmla="*/ 5440345 h 6860376"/>
              <a:gd name="connsiteX1121" fmla="*/ 8588339 w 10502838"/>
              <a:gd name="connsiteY1121" fmla="*/ 5440345 h 6860376"/>
              <a:gd name="connsiteX1122" fmla="*/ 8588339 w 10502838"/>
              <a:gd name="connsiteY1122" fmla="*/ 5547371 h 6860376"/>
              <a:gd name="connsiteX1123" fmla="*/ 8541105 w 10502838"/>
              <a:gd name="connsiteY1123" fmla="*/ 5547371 h 6860376"/>
              <a:gd name="connsiteX1124" fmla="*/ 8541105 w 10502838"/>
              <a:gd name="connsiteY1124" fmla="*/ 5440345 h 6860376"/>
              <a:gd name="connsiteX1125" fmla="*/ 8434079 w 10502838"/>
              <a:gd name="connsiteY1125" fmla="*/ 5440345 h 6860376"/>
              <a:gd name="connsiteX1126" fmla="*/ 8434079 w 10502838"/>
              <a:gd name="connsiteY1126" fmla="*/ 5393111 h 6860376"/>
              <a:gd name="connsiteX1127" fmla="*/ 8541105 w 10502838"/>
              <a:gd name="connsiteY1127" fmla="*/ 5393111 h 6860376"/>
              <a:gd name="connsiteX1128" fmla="*/ 7939012 w 10502838"/>
              <a:gd name="connsiteY1128" fmla="*/ 5286085 h 6860376"/>
              <a:gd name="connsiteX1129" fmla="*/ 7985648 w 10502838"/>
              <a:gd name="connsiteY1129" fmla="*/ 5286085 h 6860376"/>
              <a:gd name="connsiteX1130" fmla="*/ 7985648 w 10502838"/>
              <a:gd name="connsiteY1130" fmla="*/ 5393111 h 6860376"/>
              <a:gd name="connsiteX1131" fmla="*/ 8092674 w 10502838"/>
              <a:gd name="connsiteY1131" fmla="*/ 5393111 h 6860376"/>
              <a:gd name="connsiteX1132" fmla="*/ 8092674 w 10502838"/>
              <a:gd name="connsiteY1132" fmla="*/ 5440345 h 6860376"/>
              <a:gd name="connsiteX1133" fmla="*/ 7985648 w 10502838"/>
              <a:gd name="connsiteY1133" fmla="*/ 5440345 h 6860376"/>
              <a:gd name="connsiteX1134" fmla="*/ 7985648 w 10502838"/>
              <a:gd name="connsiteY1134" fmla="*/ 5547371 h 6860376"/>
              <a:gd name="connsiteX1135" fmla="*/ 7939012 w 10502838"/>
              <a:gd name="connsiteY1135" fmla="*/ 5547371 h 6860376"/>
              <a:gd name="connsiteX1136" fmla="*/ 7939012 w 10502838"/>
              <a:gd name="connsiteY1136" fmla="*/ 5440345 h 6860376"/>
              <a:gd name="connsiteX1137" fmla="*/ 7831986 w 10502838"/>
              <a:gd name="connsiteY1137" fmla="*/ 5440345 h 6860376"/>
              <a:gd name="connsiteX1138" fmla="*/ 7831986 w 10502838"/>
              <a:gd name="connsiteY1138" fmla="*/ 5393111 h 6860376"/>
              <a:gd name="connsiteX1139" fmla="*/ 7939012 w 10502838"/>
              <a:gd name="connsiteY1139" fmla="*/ 5393111 h 6860376"/>
              <a:gd name="connsiteX1140" fmla="*/ 7336321 w 10502838"/>
              <a:gd name="connsiteY1140" fmla="*/ 5286085 h 6860376"/>
              <a:gd name="connsiteX1141" fmla="*/ 7383555 w 10502838"/>
              <a:gd name="connsiteY1141" fmla="*/ 5286085 h 6860376"/>
              <a:gd name="connsiteX1142" fmla="*/ 7383555 w 10502838"/>
              <a:gd name="connsiteY1142" fmla="*/ 5393111 h 6860376"/>
              <a:gd name="connsiteX1143" fmla="*/ 7490581 w 10502838"/>
              <a:gd name="connsiteY1143" fmla="*/ 5393111 h 6860376"/>
              <a:gd name="connsiteX1144" fmla="*/ 7490581 w 10502838"/>
              <a:gd name="connsiteY1144" fmla="*/ 5440345 h 6860376"/>
              <a:gd name="connsiteX1145" fmla="*/ 7383555 w 10502838"/>
              <a:gd name="connsiteY1145" fmla="*/ 5440345 h 6860376"/>
              <a:gd name="connsiteX1146" fmla="*/ 7383555 w 10502838"/>
              <a:gd name="connsiteY1146" fmla="*/ 5547371 h 6860376"/>
              <a:gd name="connsiteX1147" fmla="*/ 7336321 w 10502838"/>
              <a:gd name="connsiteY1147" fmla="*/ 5547371 h 6860376"/>
              <a:gd name="connsiteX1148" fmla="*/ 7336321 w 10502838"/>
              <a:gd name="connsiteY1148" fmla="*/ 5440345 h 6860376"/>
              <a:gd name="connsiteX1149" fmla="*/ 7229295 w 10502838"/>
              <a:gd name="connsiteY1149" fmla="*/ 5440345 h 6860376"/>
              <a:gd name="connsiteX1150" fmla="*/ 7229295 w 10502838"/>
              <a:gd name="connsiteY1150" fmla="*/ 5393111 h 6860376"/>
              <a:gd name="connsiteX1151" fmla="*/ 7336321 w 10502838"/>
              <a:gd name="connsiteY1151" fmla="*/ 5393111 h 6860376"/>
              <a:gd name="connsiteX1152" fmla="*/ 6734228 w 10502838"/>
              <a:gd name="connsiteY1152" fmla="*/ 5286085 h 6860376"/>
              <a:gd name="connsiteX1153" fmla="*/ 6780864 w 10502838"/>
              <a:gd name="connsiteY1153" fmla="*/ 5286085 h 6860376"/>
              <a:gd name="connsiteX1154" fmla="*/ 6780864 w 10502838"/>
              <a:gd name="connsiteY1154" fmla="*/ 5393111 h 6860376"/>
              <a:gd name="connsiteX1155" fmla="*/ 6887890 w 10502838"/>
              <a:gd name="connsiteY1155" fmla="*/ 5393111 h 6860376"/>
              <a:gd name="connsiteX1156" fmla="*/ 6887890 w 10502838"/>
              <a:gd name="connsiteY1156" fmla="*/ 5440345 h 6860376"/>
              <a:gd name="connsiteX1157" fmla="*/ 6780864 w 10502838"/>
              <a:gd name="connsiteY1157" fmla="*/ 5440345 h 6860376"/>
              <a:gd name="connsiteX1158" fmla="*/ 6780864 w 10502838"/>
              <a:gd name="connsiteY1158" fmla="*/ 5547371 h 6860376"/>
              <a:gd name="connsiteX1159" fmla="*/ 6734228 w 10502838"/>
              <a:gd name="connsiteY1159" fmla="*/ 5547371 h 6860376"/>
              <a:gd name="connsiteX1160" fmla="*/ 6734228 w 10502838"/>
              <a:gd name="connsiteY1160" fmla="*/ 5440345 h 6860376"/>
              <a:gd name="connsiteX1161" fmla="*/ 6627202 w 10502838"/>
              <a:gd name="connsiteY1161" fmla="*/ 5440345 h 6860376"/>
              <a:gd name="connsiteX1162" fmla="*/ 6627202 w 10502838"/>
              <a:gd name="connsiteY1162" fmla="*/ 5393111 h 6860376"/>
              <a:gd name="connsiteX1163" fmla="*/ 6734228 w 10502838"/>
              <a:gd name="connsiteY1163" fmla="*/ 5393111 h 6860376"/>
              <a:gd name="connsiteX1164" fmla="*/ 6131537 w 10502838"/>
              <a:gd name="connsiteY1164" fmla="*/ 5286085 h 6860376"/>
              <a:gd name="connsiteX1165" fmla="*/ 6178771 w 10502838"/>
              <a:gd name="connsiteY1165" fmla="*/ 5286085 h 6860376"/>
              <a:gd name="connsiteX1166" fmla="*/ 6178771 w 10502838"/>
              <a:gd name="connsiteY1166" fmla="*/ 5393111 h 6860376"/>
              <a:gd name="connsiteX1167" fmla="*/ 6285797 w 10502838"/>
              <a:gd name="connsiteY1167" fmla="*/ 5393111 h 6860376"/>
              <a:gd name="connsiteX1168" fmla="*/ 6285797 w 10502838"/>
              <a:gd name="connsiteY1168" fmla="*/ 5440345 h 6860376"/>
              <a:gd name="connsiteX1169" fmla="*/ 6178771 w 10502838"/>
              <a:gd name="connsiteY1169" fmla="*/ 5440345 h 6860376"/>
              <a:gd name="connsiteX1170" fmla="*/ 6178771 w 10502838"/>
              <a:gd name="connsiteY1170" fmla="*/ 5547371 h 6860376"/>
              <a:gd name="connsiteX1171" fmla="*/ 6131537 w 10502838"/>
              <a:gd name="connsiteY1171" fmla="*/ 5547371 h 6860376"/>
              <a:gd name="connsiteX1172" fmla="*/ 6131537 w 10502838"/>
              <a:gd name="connsiteY1172" fmla="*/ 5440345 h 6860376"/>
              <a:gd name="connsiteX1173" fmla="*/ 6024511 w 10502838"/>
              <a:gd name="connsiteY1173" fmla="*/ 5440345 h 6860376"/>
              <a:gd name="connsiteX1174" fmla="*/ 6024511 w 10502838"/>
              <a:gd name="connsiteY1174" fmla="*/ 5393111 h 6860376"/>
              <a:gd name="connsiteX1175" fmla="*/ 6131537 w 10502838"/>
              <a:gd name="connsiteY1175" fmla="*/ 5393111 h 6860376"/>
              <a:gd name="connsiteX1176" fmla="*/ 5528846 w 10502838"/>
              <a:gd name="connsiteY1176" fmla="*/ 5286085 h 6860376"/>
              <a:gd name="connsiteX1177" fmla="*/ 5576080 w 10502838"/>
              <a:gd name="connsiteY1177" fmla="*/ 5286085 h 6860376"/>
              <a:gd name="connsiteX1178" fmla="*/ 5576080 w 10502838"/>
              <a:gd name="connsiteY1178" fmla="*/ 5393111 h 6860376"/>
              <a:gd name="connsiteX1179" fmla="*/ 5683106 w 10502838"/>
              <a:gd name="connsiteY1179" fmla="*/ 5393111 h 6860376"/>
              <a:gd name="connsiteX1180" fmla="*/ 5683106 w 10502838"/>
              <a:gd name="connsiteY1180" fmla="*/ 5440345 h 6860376"/>
              <a:gd name="connsiteX1181" fmla="*/ 5576080 w 10502838"/>
              <a:gd name="connsiteY1181" fmla="*/ 5440345 h 6860376"/>
              <a:gd name="connsiteX1182" fmla="*/ 5576080 w 10502838"/>
              <a:gd name="connsiteY1182" fmla="*/ 5547371 h 6860376"/>
              <a:gd name="connsiteX1183" fmla="*/ 5528846 w 10502838"/>
              <a:gd name="connsiteY1183" fmla="*/ 5547371 h 6860376"/>
              <a:gd name="connsiteX1184" fmla="*/ 5528846 w 10502838"/>
              <a:gd name="connsiteY1184" fmla="*/ 5440345 h 6860376"/>
              <a:gd name="connsiteX1185" fmla="*/ 5421820 w 10502838"/>
              <a:gd name="connsiteY1185" fmla="*/ 5440345 h 6860376"/>
              <a:gd name="connsiteX1186" fmla="*/ 5421820 w 10502838"/>
              <a:gd name="connsiteY1186" fmla="*/ 5393111 h 6860376"/>
              <a:gd name="connsiteX1187" fmla="*/ 5528846 w 10502838"/>
              <a:gd name="connsiteY1187" fmla="*/ 5393111 h 6860376"/>
              <a:gd name="connsiteX1188" fmla="*/ 4926753 w 10502838"/>
              <a:gd name="connsiteY1188" fmla="*/ 5286085 h 6860376"/>
              <a:gd name="connsiteX1189" fmla="*/ 4973389 w 10502838"/>
              <a:gd name="connsiteY1189" fmla="*/ 5286085 h 6860376"/>
              <a:gd name="connsiteX1190" fmla="*/ 4973389 w 10502838"/>
              <a:gd name="connsiteY1190" fmla="*/ 5393111 h 6860376"/>
              <a:gd name="connsiteX1191" fmla="*/ 5080415 w 10502838"/>
              <a:gd name="connsiteY1191" fmla="*/ 5393111 h 6860376"/>
              <a:gd name="connsiteX1192" fmla="*/ 5080415 w 10502838"/>
              <a:gd name="connsiteY1192" fmla="*/ 5440345 h 6860376"/>
              <a:gd name="connsiteX1193" fmla="*/ 4973389 w 10502838"/>
              <a:gd name="connsiteY1193" fmla="*/ 5440345 h 6860376"/>
              <a:gd name="connsiteX1194" fmla="*/ 4973389 w 10502838"/>
              <a:gd name="connsiteY1194" fmla="*/ 5547371 h 6860376"/>
              <a:gd name="connsiteX1195" fmla="*/ 4926753 w 10502838"/>
              <a:gd name="connsiteY1195" fmla="*/ 5547371 h 6860376"/>
              <a:gd name="connsiteX1196" fmla="*/ 4926753 w 10502838"/>
              <a:gd name="connsiteY1196" fmla="*/ 5440345 h 6860376"/>
              <a:gd name="connsiteX1197" fmla="*/ 4819727 w 10502838"/>
              <a:gd name="connsiteY1197" fmla="*/ 5440345 h 6860376"/>
              <a:gd name="connsiteX1198" fmla="*/ 4819727 w 10502838"/>
              <a:gd name="connsiteY1198" fmla="*/ 5393111 h 6860376"/>
              <a:gd name="connsiteX1199" fmla="*/ 4926753 w 10502838"/>
              <a:gd name="connsiteY1199" fmla="*/ 5393111 h 6860376"/>
              <a:gd name="connsiteX1200" fmla="*/ 4324063 w 10502838"/>
              <a:gd name="connsiteY1200" fmla="*/ 5286085 h 6860376"/>
              <a:gd name="connsiteX1201" fmla="*/ 4371297 w 10502838"/>
              <a:gd name="connsiteY1201" fmla="*/ 5286085 h 6860376"/>
              <a:gd name="connsiteX1202" fmla="*/ 4371297 w 10502838"/>
              <a:gd name="connsiteY1202" fmla="*/ 5393111 h 6860376"/>
              <a:gd name="connsiteX1203" fmla="*/ 4478323 w 10502838"/>
              <a:gd name="connsiteY1203" fmla="*/ 5393111 h 6860376"/>
              <a:gd name="connsiteX1204" fmla="*/ 4478323 w 10502838"/>
              <a:gd name="connsiteY1204" fmla="*/ 5440345 h 6860376"/>
              <a:gd name="connsiteX1205" fmla="*/ 4371297 w 10502838"/>
              <a:gd name="connsiteY1205" fmla="*/ 5440345 h 6860376"/>
              <a:gd name="connsiteX1206" fmla="*/ 4371297 w 10502838"/>
              <a:gd name="connsiteY1206" fmla="*/ 5547371 h 6860376"/>
              <a:gd name="connsiteX1207" fmla="*/ 4324063 w 10502838"/>
              <a:gd name="connsiteY1207" fmla="*/ 5547371 h 6860376"/>
              <a:gd name="connsiteX1208" fmla="*/ 4324063 w 10502838"/>
              <a:gd name="connsiteY1208" fmla="*/ 5440345 h 6860376"/>
              <a:gd name="connsiteX1209" fmla="*/ 4217037 w 10502838"/>
              <a:gd name="connsiteY1209" fmla="*/ 5440345 h 6860376"/>
              <a:gd name="connsiteX1210" fmla="*/ 4217037 w 10502838"/>
              <a:gd name="connsiteY1210" fmla="*/ 5393111 h 6860376"/>
              <a:gd name="connsiteX1211" fmla="*/ 4324063 w 10502838"/>
              <a:gd name="connsiteY1211" fmla="*/ 5393111 h 6860376"/>
              <a:gd name="connsiteX1212" fmla="*/ 3721970 w 10502838"/>
              <a:gd name="connsiteY1212" fmla="*/ 5286085 h 6860376"/>
              <a:gd name="connsiteX1213" fmla="*/ 3768606 w 10502838"/>
              <a:gd name="connsiteY1213" fmla="*/ 5286085 h 6860376"/>
              <a:gd name="connsiteX1214" fmla="*/ 3768606 w 10502838"/>
              <a:gd name="connsiteY1214" fmla="*/ 5393111 h 6860376"/>
              <a:gd name="connsiteX1215" fmla="*/ 3875632 w 10502838"/>
              <a:gd name="connsiteY1215" fmla="*/ 5393111 h 6860376"/>
              <a:gd name="connsiteX1216" fmla="*/ 3875632 w 10502838"/>
              <a:gd name="connsiteY1216" fmla="*/ 5440345 h 6860376"/>
              <a:gd name="connsiteX1217" fmla="*/ 3768606 w 10502838"/>
              <a:gd name="connsiteY1217" fmla="*/ 5440345 h 6860376"/>
              <a:gd name="connsiteX1218" fmla="*/ 3768606 w 10502838"/>
              <a:gd name="connsiteY1218" fmla="*/ 5547371 h 6860376"/>
              <a:gd name="connsiteX1219" fmla="*/ 3721970 w 10502838"/>
              <a:gd name="connsiteY1219" fmla="*/ 5547371 h 6860376"/>
              <a:gd name="connsiteX1220" fmla="*/ 3721970 w 10502838"/>
              <a:gd name="connsiteY1220" fmla="*/ 5440345 h 6860376"/>
              <a:gd name="connsiteX1221" fmla="*/ 3614944 w 10502838"/>
              <a:gd name="connsiteY1221" fmla="*/ 5440345 h 6860376"/>
              <a:gd name="connsiteX1222" fmla="*/ 3614944 w 10502838"/>
              <a:gd name="connsiteY1222" fmla="*/ 5393111 h 6860376"/>
              <a:gd name="connsiteX1223" fmla="*/ 3721970 w 10502838"/>
              <a:gd name="connsiteY1223" fmla="*/ 5393111 h 6860376"/>
              <a:gd name="connsiteX1224" fmla="*/ 3119294 w 10502838"/>
              <a:gd name="connsiteY1224" fmla="*/ 5286085 h 6860376"/>
              <a:gd name="connsiteX1225" fmla="*/ 3166528 w 10502838"/>
              <a:gd name="connsiteY1225" fmla="*/ 5286085 h 6860376"/>
              <a:gd name="connsiteX1226" fmla="*/ 3166528 w 10502838"/>
              <a:gd name="connsiteY1226" fmla="*/ 5393111 h 6860376"/>
              <a:gd name="connsiteX1227" fmla="*/ 3273554 w 10502838"/>
              <a:gd name="connsiteY1227" fmla="*/ 5393111 h 6860376"/>
              <a:gd name="connsiteX1228" fmla="*/ 3273554 w 10502838"/>
              <a:gd name="connsiteY1228" fmla="*/ 5440345 h 6860376"/>
              <a:gd name="connsiteX1229" fmla="*/ 3166528 w 10502838"/>
              <a:gd name="connsiteY1229" fmla="*/ 5440345 h 6860376"/>
              <a:gd name="connsiteX1230" fmla="*/ 3166528 w 10502838"/>
              <a:gd name="connsiteY1230" fmla="*/ 5547371 h 6860376"/>
              <a:gd name="connsiteX1231" fmla="*/ 3119294 w 10502838"/>
              <a:gd name="connsiteY1231" fmla="*/ 5547371 h 6860376"/>
              <a:gd name="connsiteX1232" fmla="*/ 3119294 w 10502838"/>
              <a:gd name="connsiteY1232" fmla="*/ 5440345 h 6860376"/>
              <a:gd name="connsiteX1233" fmla="*/ 3012267 w 10502838"/>
              <a:gd name="connsiteY1233" fmla="*/ 5440345 h 6860376"/>
              <a:gd name="connsiteX1234" fmla="*/ 3012267 w 10502838"/>
              <a:gd name="connsiteY1234" fmla="*/ 5393111 h 6860376"/>
              <a:gd name="connsiteX1235" fmla="*/ 3119294 w 10502838"/>
              <a:gd name="connsiteY1235" fmla="*/ 5393111 h 6860376"/>
              <a:gd name="connsiteX1236" fmla="*/ 2516600 w 10502838"/>
              <a:gd name="connsiteY1236" fmla="*/ 5286085 h 6860376"/>
              <a:gd name="connsiteX1237" fmla="*/ 2563835 w 10502838"/>
              <a:gd name="connsiteY1237" fmla="*/ 5286085 h 6860376"/>
              <a:gd name="connsiteX1238" fmla="*/ 2563835 w 10502838"/>
              <a:gd name="connsiteY1238" fmla="*/ 5393111 h 6860376"/>
              <a:gd name="connsiteX1239" fmla="*/ 2670861 w 10502838"/>
              <a:gd name="connsiteY1239" fmla="*/ 5393111 h 6860376"/>
              <a:gd name="connsiteX1240" fmla="*/ 2670861 w 10502838"/>
              <a:gd name="connsiteY1240" fmla="*/ 5440345 h 6860376"/>
              <a:gd name="connsiteX1241" fmla="*/ 2563835 w 10502838"/>
              <a:gd name="connsiteY1241" fmla="*/ 5440345 h 6860376"/>
              <a:gd name="connsiteX1242" fmla="*/ 2563835 w 10502838"/>
              <a:gd name="connsiteY1242" fmla="*/ 5547371 h 6860376"/>
              <a:gd name="connsiteX1243" fmla="*/ 2516600 w 10502838"/>
              <a:gd name="connsiteY1243" fmla="*/ 5547371 h 6860376"/>
              <a:gd name="connsiteX1244" fmla="*/ 2516600 w 10502838"/>
              <a:gd name="connsiteY1244" fmla="*/ 5440345 h 6860376"/>
              <a:gd name="connsiteX1245" fmla="*/ 2409574 w 10502838"/>
              <a:gd name="connsiteY1245" fmla="*/ 5440345 h 6860376"/>
              <a:gd name="connsiteX1246" fmla="*/ 2409574 w 10502838"/>
              <a:gd name="connsiteY1246" fmla="*/ 5393111 h 6860376"/>
              <a:gd name="connsiteX1247" fmla="*/ 2516600 w 10502838"/>
              <a:gd name="connsiteY1247" fmla="*/ 5393111 h 6860376"/>
              <a:gd name="connsiteX1248" fmla="*/ 1914506 w 10502838"/>
              <a:gd name="connsiteY1248" fmla="*/ 5286085 h 6860376"/>
              <a:gd name="connsiteX1249" fmla="*/ 1961142 w 10502838"/>
              <a:gd name="connsiteY1249" fmla="*/ 5286085 h 6860376"/>
              <a:gd name="connsiteX1250" fmla="*/ 1961142 w 10502838"/>
              <a:gd name="connsiteY1250" fmla="*/ 5393111 h 6860376"/>
              <a:gd name="connsiteX1251" fmla="*/ 2068168 w 10502838"/>
              <a:gd name="connsiteY1251" fmla="*/ 5393111 h 6860376"/>
              <a:gd name="connsiteX1252" fmla="*/ 2068168 w 10502838"/>
              <a:gd name="connsiteY1252" fmla="*/ 5440345 h 6860376"/>
              <a:gd name="connsiteX1253" fmla="*/ 1961142 w 10502838"/>
              <a:gd name="connsiteY1253" fmla="*/ 5440345 h 6860376"/>
              <a:gd name="connsiteX1254" fmla="*/ 1961142 w 10502838"/>
              <a:gd name="connsiteY1254" fmla="*/ 5547371 h 6860376"/>
              <a:gd name="connsiteX1255" fmla="*/ 1914506 w 10502838"/>
              <a:gd name="connsiteY1255" fmla="*/ 5547371 h 6860376"/>
              <a:gd name="connsiteX1256" fmla="*/ 1914506 w 10502838"/>
              <a:gd name="connsiteY1256" fmla="*/ 5440345 h 6860376"/>
              <a:gd name="connsiteX1257" fmla="*/ 1807479 w 10502838"/>
              <a:gd name="connsiteY1257" fmla="*/ 5440345 h 6860376"/>
              <a:gd name="connsiteX1258" fmla="*/ 1807479 w 10502838"/>
              <a:gd name="connsiteY1258" fmla="*/ 5393111 h 6860376"/>
              <a:gd name="connsiteX1259" fmla="*/ 1914506 w 10502838"/>
              <a:gd name="connsiteY1259" fmla="*/ 5393111 h 6860376"/>
              <a:gd name="connsiteX1260" fmla="*/ 1311811 w 10502838"/>
              <a:gd name="connsiteY1260" fmla="*/ 5286085 h 6860376"/>
              <a:gd name="connsiteX1261" fmla="*/ 1359047 w 10502838"/>
              <a:gd name="connsiteY1261" fmla="*/ 5286085 h 6860376"/>
              <a:gd name="connsiteX1262" fmla="*/ 1359047 w 10502838"/>
              <a:gd name="connsiteY1262" fmla="*/ 5393111 h 6860376"/>
              <a:gd name="connsiteX1263" fmla="*/ 1466074 w 10502838"/>
              <a:gd name="connsiteY1263" fmla="*/ 5393111 h 6860376"/>
              <a:gd name="connsiteX1264" fmla="*/ 1466074 w 10502838"/>
              <a:gd name="connsiteY1264" fmla="*/ 5440345 h 6860376"/>
              <a:gd name="connsiteX1265" fmla="*/ 1359047 w 10502838"/>
              <a:gd name="connsiteY1265" fmla="*/ 5440345 h 6860376"/>
              <a:gd name="connsiteX1266" fmla="*/ 1359047 w 10502838"/>
              <a:gd name="connsiteY1266" fmla="*/ 5547371 h 6860376"/>
              <a:gd name="connsiteX1267" fmla="*/ 1311811 w 10502838"/>
              <a:gd name="connsiteY1267" fmla="*/ 5547371 h 6860376"/>
              <a:gd name="connsiteX1268" fmla="*/ 1311811 w 10502838"/>
              <a:gd name="connsiteY1268" fmla="*/ 5440345 h 6860376"/>
              <a:gd name="connsiteX1269" fmla="*/ 1204788 w 10502838"/>
              <a:gd name="connsiteY1269" fmla="*/ 5440345 h 6860376"/>
              <a:gd name="connsiteX1270" fmla="*/ 1204788 w 10502838"/>
              <a:gd name="connsiteY1270" fmla="*/ 5393111 h 6860376"/>
              <a:gd name="connsiteX1271" fmla="*/ 1311811 w 10502838"/>
              <a:gd name="connsiteY1271" fmla="*/ 5393111 h 6860376"/>
              <a:gd name="connsiteX1272" fmla="*/ 709721 w 10502838"/>
              <a:gd name="connsiteY1272" fmla="*/ 5286085 h 6860376"/>
              <a:gd name="connsiteX1273" fmla="*/ 756357 w 10502838"/>
              <a:gd name="connsiteY1273" fmla="*/ 5286085 h 6860376"/>
              <a:gd name="connsiteX1274" fmla="*/ 756357 w 10502838"/>
              <a:gd name="connsiteY1274" fmla="*/ 5393111 h 6860376"/>
              <a:gd name="connsiteX1275" fmla="*/ 863383 w 10502838"/>
              <a:gd name="connsiteY1275" fmla="*/ 5393111 h 6860376"/>
              <a:gd name="connsiteX1276" fmla="*/ 863383 w 10502838"/>
              <a:gd name="connsiteY1276" fmla="*/ 5440345 h 6860376"/>
              <a:gd name="connsiteX1277" fmla="*/ 756357 w 10502838"/>
              <a:gd name="connsiteY1277" fmla="*/ 5440345 h 6860376"/>
              <a:gd name="connsiteX1278" fmla="*/ 756357 w 10502838"/>
              <a:gd name="connsiteY1278" fmla="*/ 5547371 h 6860376"/>
              <a:gd name="connsiteX1279" fmla="*/ 709721 w 10502838"/>
              <a:gd name="connsiteY1279" fmla="*/ 5547371 h 6860376"/>
              <a:gd name="connsiteX1280" fmla="*/ 709721 w 10502838"/>
              <a:gd name="connsiteY1280" fmla="*/ 5440345 h 6860376"/>
              <a:gd name="connsiteX1281" fmla="*/ 602695 w 10502838"/>
              <a:gd name="connsiteY1281" fmla="*/ 5440345 h 6860376"/>
              <a:gd name="connsiteX1282" fmla="*/ 602695 w 10502838"/>
              <a:gd name="connsiteY1282" fmla="*/ 5393111 h 6860376"/>
              <a:gd name="connsiteX1283" fmla="*/ 709721 w 10502838"/>
              <a:gd name="connsiteY1283" fmla="*/ 5393111 h 6860376"/>
              <a:gd name="connsiteX1284" fmla="*/ 107030 w 10502838"/>
              <a:gd name="connsiteY1284" fmla="*/ 5286085 h 6860376"/>
              <a:gd name="connsiteX1285" fmla="*/ 154265 w 10502838"/>
              <a:gd name="connsiteY1285" fmla="*/ 5286085 h 6860376"/>
              <a:gd name="connsiteX1286" fmla="*/ 154265 w 10502838"/>
              <a:gd name="connsiteY1286" fmla="*/ 5393111 h 6860376"/>
              <a:gd name="connsiteX1287" fmla="*/ 261291 w 10502838"/>
              <a:gd name="connsiteY1287" fmla="*/ 5393111 h 6860376"/>
              <a:gd name="connsiteX1288" fmla="*/ 261291 w 10502838"/>
              <a:gd name="connsiteY1288" fmla="*/ 5440345 h 6860376"/>
              <a:gd name="connsiteX1289" fmla="*/ 154265 w 10502838"/>
              <a:gd name="connsiteY1289" fmla="*/ 5440345 h 6860376"/>
              <a:gd name="connsiteX1290" fmla="*/ 154265 w 10502838"/>
              <a:gd name="connsiteY1290" fmla="*/ 5547371 h 6860376"/>
              <a:gd name="connsiteX1291" fmla="*/ 107030 w 10502838"/>
              <a:gd name="connsiteY1291" fmla="*/ 5547371 h 6860376"/>
              <a:gd name="connsiteX1292" fmla="*/ 107030 w 10502838"/>
              <a:gd name="connsiteY1292" fmla="*/ 5440345 h 6860376"/>
              <a:gd name="connsiteX1293" fmla="*/ 6 w 10502838"/>
              <a:gd name="connsiteY1293" fmla="*/ 5440345 h 6860376"/>
              <a:gd name="connsiteX1294" fmla="*/ 6 w 10502838"/>
              <a:gd name="connsiteY1294" fmla="*/ 5393111 h 6860376"/>
              <a:gd name="connsiteX1295" fmla="*/ 107030 w 10502838"/>
              <a:gd name="connsiteY1295" fmla="*/ 5393111 h 6860376"/>
              <a:gd name="connsiteX1296" fmla="*/ 10295963 w 10502838"/>
              <a:gd name="connsiteY1296" fmla="*/ 4880106 h 6860376"/>
              <a:gd name="connsiteX1297" fmla="*/ 10275634 w 10502838"/>
              <a:gd name="connsiteY1297" fmla="*/ 4900435 h 6860376"/>
              <a:gd name="connsiteX1298" fmla="*/ 10351568 w 10502838"/>
              <a:gd name="connsiteY1298" fmla="*/ 4976369 h 6860376"/>
              <a:gd name="connsiteX1299" fmla="*/ 10275634 w 10502838"/>
              <a:gd name="connsiteY1299" fmla="*/ 5052303 h 6860376"/>
              <a:gd name="connsiteX1300" fmla="*/ 10295963 w 10502838"/>
              <a:gd name="connsiteY1300" fmla="*/ 5072632 h 6860376"/>
              <a:gd name="connsiteX1301" fmla="*/ 10371897 w 10502838"/>
              <a:gd name="connsiteY1301" fmla="*/ 4996698 h 6860376"/>
              <a:gd name="connsiteX1302" fmla="*/ 10447831 w 10502838"/>
              <a:gd name="connsiteY1302" fmla="*/ 5072632 h 6860376"/>
              <a:gd name="connsiteX1303" fmla="*/ 10468160 w 10502838"/>
              <a:gd name="connsiteY1303" fmla="*/ 5052303 h 6860376"/>
              <a:gd name="connsiteX1304" fmla="*/ 10392226 w 10502838"/>
              <a:gd name="connsiteY1304" fmla="*/ 4976369 h 6860376"/>
              <a:gd name="connsiteX1305" fmla="*/ 10468160 w 10502838"/>
              <a:gd name="connsiteY1305" fmla="*/ 4900435 h 6860376"/>
              <a:gd name="connsiteX1306" fmla="*/ 10447831 w 10502838"/>
              <a:gd name="connsiteY1306" fmla="*/ 4880106 h 6860376"/>
              <a:gd name="connsiteX1307" fmla="*/ 10371897 w 10502838"/>
              <a:gd name="connsiteY1307" fmla="*/ 4956040 h 6860376"/>
              <a:gd name="connsiteX1308" fmla="*/ 9693870 w 10502838"/>
              <a:gd name="connsiteY1308" fmla="*/ 4880106 h 6860376"/>
              <a:gd name="connsiteX1309" fmla="*/ 9673541 w 10502838"/>
              <a:gd name="connsiteY1309" fmla="*/ 4900435 h 6860376"/>
              <a:gd name="connsiteX1310" fmla="*/ 9749475 w 10502838"/>
              <a:gd name="connsiteY1310" fmla="*/ 4976369 h 6860376"/>
              <a:gd name="connsiteX1311" fmla="*/ 9673541 w 10502838"/>
              <a:gd name="connsiteY1311" fmla="*/ 5052303 h 6860376"/>
              <a:gd name="connsiteX1312" fmla="*/ 9693870 w 10502838"/>
              <a:gd name="connsiteY1312" fmla="*/ 5072632 h 6860376"/>
              <a:gd name="connsiteX1313" fmla="*/ 9769804 w 10502838"/>
              <a:gd name="connsiteY1313" fmla="*/ 4996698 h 6860376"/>
              <a:gd name="connsiteX1314" fmla="*/ 9845738 w 10502838"/>
              <a:gd name="connsiteY1314" fmla="*/ 5072632 h 6860376"/>
              <a:gd name="connsiteX1315" fmla="*/ 9866067 w 10502838"/>
              <a:gd name="connsiteY1315" fmla="*/ 5052303 h 6860376"/>
              <a:gd name="connsiteX1316" fmla="*/ 9790133 w 10502838"/>
              <a:gd name="connsiteY1316" fmla="*/ 4976369 h 6860376"/>
              <a:gd name="connsiteX1317" fmla="*/ 9866067 w 10502838"/>
              <a:gd name="connsiteY1317" fmla="*/ 4900435 h 6860376"/>
              <a:gd name="connsiteX1318" fmla="*/ 9845738 w 10502838"/>
              <a:gd name="connsiteY1318" fmla="*/ 4880106 h 6860376"/>
              <a:gd name="connsiteX1319" fmla="*/ 9769804 w 10502838"/>
              <a:gd name="connsiteY1319" fmla="*/ 4956040 h 6860376"/>
              <a:gd name="connsiteX1320" fmla="*/ 9091179 w 10502838"/>
              <a:gd name="connsiteY1320" fmla="*/ 4880106 h 6860376"/>
              <a:gd name="connsiteX1321" fmla="*/ 9070850 w 10502838"/>
              <a:gd name="connsiteY1321" fmla="*/ 4900435 h 6860376"/>
              <a:gd name="connsiteX1322" fmla="*/ 9146785 w 10502838"/>
              <a:gd name="connsiteY1322" fmla="*/ 4976369 h 6860376"/>
              <a:gd name="connsiteX1323" fmla="*/ 9070850 w 10502838"/>
              <a:gd name="connsiteY1323" fmla="*/ 5052303 h 6860376"/>
              <a:gd name="connsiteX1324" fmla="*/ 9091179 w 10502838"/>
              <a:gd name="connsiteY1324" fmla="*/ 5072632 h 6860376"/>
              <a:gd name="connsiteX1325" fmla="*/ 9167113 w 10502838"/>
              <a:gd name="connsiteY1325" fmla="*/ 4996698 h 6860376"/>
              <a:gd name="connsiteX1326" fmla="*/ 9243048 w 10502838"/>
              <a:gd name="connsiteY1326" fmla="*/ 5072632 h 6860376"/>
              <a:gd name="connsiteX1327" fmla="*/ 9263377 w 10502838"/>
              <a:gd name="connsiteY1327" fmla="*/ 5052303 h 6860376"/>
              <a:gd name="connsiteX1328" fmla="*/ 9187442 w 10502838"/>
              <a:gd name="connsiteY1328" fmla="*/ 4976369 h 6860376"/>
              <a:gd name="connsiteX1329" fmla="*/ 9263377 w 10502838"/>
              <a:gd name="connsiteY1329" fmla="*/ 4900435 h 6860376"/>
              <a:gd name="connsiteX1330" fmla="*/ 9243048 w 10502838"/>
              <a:gd name="connsiteY1330" fmla="*/ 4880106 h 6860376"/>
              <a:gd name="connsiteX1331" fmla="*/ 9167113 w 10502838"/>
              <a:gd name="connsiteY1331" fmla="*/ 4956040 h 6860376"/>
              <a:gd name="connsiteX1332" fmla="*/ 7886396 w 10502838"/>
              <a:gd name="connsiteY1332" fmla="*/ 4880106 h 6860376"/>
              <a:gd name="connsiteX1333" fmla="*/ 7866067 w 10502838"/>
              <a:gd name="connsiteY1333" fmla="*/ 4900435 h 6860376"/>
              <a:gd name="connsiteX1334" fmla="*/ 7942001 w 10502838"/>
              <a:gd name="connsiteY1334" fmla="*/ 4976369 h 6860376"/>
              <a:gd name="connsiteX1335" fmla="*/ 7866067 w 10502838"/>
              <a:gd name="connsiteY1335" fmla="*/ 5052303 h 6860376"/>
              <a:gd name="connsiteX1336" fmla="*/ 7886396 w 10502838"/>
              <a:gd name="connsiteY1336" fmla="*/ 5072632 h 6860376"/>
              <a:gd name="connsiteX1337" fmla="*/ 7962330 w 10502838"/>
              <a:gd name="connsiteY1337" fmla="*/ 4996698 h 6860376"/>
              <a:gd name="connsiteX1338" fmla="*/ 8038264 w 10502838"/>
              <a:gd name="connsiteY1338" fmla="*/ 5072632 h 6860376"/>
              <a:gd name="connsiteX1339" fmla="*/ 8058593 w 10502838"/>
              <a:gd name="connsiteY1339" fmla="*/ 5052303 h 6860376"/>
              <a:gd name="connsiteX1340" fmla="*/ 7982659 w 10502838"/>
              <a:gd name="connsiteY1340" fmla="*/ 4976369 h 6860376"/>
              <a:gd name="connsiteX1341" fmla="*/ 8058593 w 10502838"/>
              <a:gd name="connsiteY1341" fmla="*/ 4900435 h 6860376"/>
              <a:gd name="connsiteX1342" fmla="*/ 8038264 w 10502838"/>
              <a:gd name="connsiteY1342" fmla="*/ 4880106 h 6860376"/>
              <a:gd name="connsiteX1343" fmla="*/ 7962330 w 10502838"/>
              <a:gd name="connsiteY1343" fmla="*/ 4956040 h 6860376"/>
              <a:gd name="connsiteX1344" fmla="*/ 7283705 w 10502838"/>
              <a:gd name="connsiteY1344" fmla="*/ 4880106 h 6860376"/>
              <a:gd name="connsiteX1345" fmla="*/ 7263376 w 10502838"/>
              <a:gd name="connsiteY1345" fmla="*/ 4900435 h 6860376"/>
              <a:gd name="connsiteX1346" fmla="*/ 7339310 w 10502838"/>
              <a:gd name="connsiteY1346" fmla="*/ 4976369 h 6860376"/>
              <a:gd name="connsiteX1347" fmla="*/ 7263376 w 10502838"/>
              <a:gd name="connsiteY1347" fmla="*/ 5052303 h 6860376"/>
              <a:gd name="connsiteX1348" fmla="*/ 7283705 w 10502838"/>
              <a:gd name="connsiteY1348" fmla="*/ 5072632 h 6860376"/>
              <a:gd name="connsiteX1349" fmla="*/ 7359639 w 10502838"/>
              <a:gd name="connsiteY1349" fmla="*/ 4996698 h 6860376"/>
              <a:gd name="connsiteX1350" fmla="*/ 7435573 w 10502838"/>
              <a:gd name="connsiteY1350" fmla="*/ 5072632 h 6860376"/>
              <a:gd name="connsiteX1351" fmla="*/ 7455902 w 10502838"/>
              <a:gd name="connsiteY1351" fmla="*/ 5052303 h 6860376"/>
              <a:gd name="connsiteX1352" fmla="*/ 7379968 w 10502838"/>
              <a:gd name="connsiteY1352" fmla="*/ 4976369 h 6860376"/>
              <a:gd name="connsiteX1353" fmla="*/ 7455902 w 10502838"/>
              <a:gd name="connsiteY1353" fmla="*/ 4900435 h 6860376"/>
              <a:gd name="connsiteX1354" fmla="*/ 7435573 w 10502838"/>
              <a:gd name="connsiteY1354" fmla="*/ 4880106 h 6860376"/>
              <a:gd name="connsiteX1355" fmla="*/ 7359639 w 10502838"/>
              <a:gd name="connsiteY1355" fmla="*/ 4956040 h 6860376"/>
              <a:gd name="connsiteX1356" fmla="*/ 6681612 w 10502838"/>
              <a:gd name="connsiteY1356" fmla="*/ 4880106 h 6860376"/>
              <a:gd name="connsiteX1357" fmla="*/ 6661283 w 10502838"/>
              <a:gd name="connsiteY1357" fmla="*/ 4900435 h 6860376"/>
              <a:gd name="connsiteX1358" fmla="*/ 6737217 w 10502838"/>
              <a:gd name="connsiteY1358" fmla="*/ 4976369 h 6860376"/>
              <a:gd name="connsiteX1359" fmla="*/ 6661283 w 10502838"/>
              <a:gd name="connsiteY1359" fmla="*/ 5052303 h 6860376"/>
              <a:gd name="connsiteX1360" fmla="*/ 6681612 w 10502838"/>
              <a:gd name="connsiteY1360" fmla="*/ 5072632 h 6860376"/>
              <a:gd name="connsiteX1361" fmla="*/ 6757546 w 10502838"/>
              <a:gd name="connsiteY1361" fmla="*/ 4996698 h 6860376"/>
              <a:gd name="connsiteX1362" fmla="*/ 6833480 w 10502838"/>
              <a:gd name="connsiteY1362" fmla="*/ 5072632 h 6860376"/>
              <a:gd name="connsiteX1363" fmla="*/ 6853809 w 10502838"/>
              <a:gd name="connsiteY1363" fmla="*/ 5052303 h 6860376"/>
              <a:gd name="connsiteX1364" fmla="*/ 6777875 w 10502838"/>
              <a:gd name="connsiteY1364" fmla="*/ 4976369 h 6860376"/>
              <a:gd name="connsiteX1365" fmla="*/ 6853809 w 10502838"/>
              <a:gd name="connsiteY1365" fmla="*/ 4900435 h 6860376"/>
              <a:gd name="connsiteX1366" fmla="*/ 6833480 w 10502838"/>
              <a:gd name="connsiteY1366" fmla="*/ 4880106 h 6860376"/>
              <a:gd name="connsiteX1367" fmla="*/ 6757546 w 10502838"/>
              <a:gd name="connsiteY1367" fmla="*/ 4956040 h 6860376"/>
              <a:gd name="connsiteX1368" fmla="*/ 5476828 w 10502838"/>
              <a:gd name="connsiteY1368" fmla="*/ 4880106 h 6860376"/>
              <a:gd name="connsiteX1369" fmla="*/ 5456499 w 10502838"/>
              <a:gd name="connsiteY1369" fmla="*/ 4900435 h 6860376"/>
              <a:gd name="connsiteX1370" fmla="*/ 5532433 w 10502838"/>
              <a:gd name="connsiteY1370" fmla="*/ 4976369 h 6860376"/>
              <a:gd name="connsiteX1371" fmla="*/ 5456499 w 10502838"/>
              <a:gd name="connsiteY1371" fmla="*/ 5052303 h 6860376"/>
              <a:gd name="connsiteX1372" fmla="*/ 5476828 w 10502838"/>
              <a:gd name="connsiteY1372" fmla="*/ 5072632 h 6860376"/>
              <a:gd name="connsiteX1373" fmla="*/ 5552762 w 10502838"/>
              <a:gd name="connsiteY1373" fmla="*/ 4996698 h 6860376"/>
              <a:gd name="connsiteX1374" fmla="*/ 5628697 w 10502838"/>
              <a:gd name="connsiteY1374" fmla="*/ 5072632 h 6860376"/>
              <a:gd name="connsiteX1375" fmla="*/ 5649025 w 10502838"/>
              <a:gd name="connsiteY1375" fmla="*/ 5052303 h 6860376"/>
              <a:gd name="connsiteX1376" fmla="*/ 5573091 w 10502838"/>
              <a:gd name="connsiteY1376" fmla="*/ 4976369 h 6860376"/>
              <a:gd name="connsiteX1377" fmla="*/ 5649025 w 10502838"/>
              <a:gd name="connsiteY1377" fmla="*/ 4900435 h 6860376"/>
              <a:gd name="connsiteX1378" fmla="*/ 5628697 w 10502838"/>
              <a:gd name="connsiteY1378" fmla="*/ 4880106 h 6860376"/>
              <a:gd name="connsiteX1379" fmla="*/ 5552762 w 10502838"/>
              <a:gd name="connsiteY1379" fmla="*/ 4956040 h 6860376"/>
              <a:gd name="connsiteX1380" fmla="*/ 4874137 w 10502838"/>
              <a:gd name="connsiteY1380" fmla="*/ 4880106 h 6860376"/>
              <a:gd name="connsiteX1381" fmla="*/ 4853808 w 10502838"/>
              <a:gd name="connsiteY1381" fmla="*/ 4900435 h 6860376"/>
              <a:gd name="connsiteX1382" fmla="*/ 4929742 w 10502838"/>
              <a:gd name="connsiteY1382" fmla="*/ 4976369 h 6860376"/>
              <a:gd name="connsiteX1383" fmla="*/ 4853808 w 10502838"/>
              <a:gd name="connsiteY1383" fmla="*/ 5052303 h 6860376"/>
              <a:gd name="connsiteX1384" fmla="*/ 4874137 w 10502838"/>
              <a:gd name="connsiteY1384" fmla="*/ 5072632 h 6860376"/>
              <a:gd name="connsiteX1385" fmla="*/ 4950071 w 10502838"/>
              <a:gd name="connsiteY1385" fmla="*/ 4996698 h 6860376"/>
              <a:gd name="connsiteX1386" fmla="*/ 5026005 w 10502838"/>
              <a:gd name="connsiteY1386" fmla="*/ 5072632 h 6860376"/>
              <a:gd name="connsiteX1387" fmla="*/ 5046334 w 10502838"/>
              <a:gd name="connsiteY1387" fmla="*/ 5052303 h 6860376"/>
              <a:gd name="connsiteX1388" fmla="*/ 4970400 w 10502838"/>
              <a:gd name="connsiteY1388" fmla="*/ 4976369 h 6860376"/>
              <a:gd name="connsiteX1389" fmla="*/ 5046334 w 10502838"/>
              <a:gd name="connsiteY1389" fmla="*/ 4900435 h 6860376"/>
              <a:gd name="connsiteX1390" fmla="*/ 5026005 w 10502838"/>
              <a:gd name="connsiteY1390" fmla="*/ 4880106 h 6860376"/>
              <a:gd name="connsiteX1391" fmla="*/ 4950071 w 10502838"/>
              <a:gd name="connsiteY1391" fmla="*/ 4956040 h 6860376"/>
              <a:gd name="connsiteX1392" fmla="*/ 4271446 w 10502838"/>
              <a:gd name="connsiteY1392" fmla="*/ 4880106 h 6860376"/>
              <a:gd name="connsiteX1393" fmla="*/ 4251117 w 10502838"/>
              <a:gd name="connsiteY1393" fmla="*/ 4900435 h 6860376"/>
              <a:gd name="connsiteX1394" fmla="*/ 4327052 w 10502838"/>
              <a:gd name="connsiteY1394" fmla="*/ 4976369 h 6860376"/>
              <a:gd name="connsiteX1395" fmla="*/ 4251117 w 10502838"/>
              <a:gd name="connsiteY1395" fmla="*/ 5052303 h 6860376"/>
              <a:gd name="connsiteX1396" fmla="*/ 4271446 w 10502838"/>
              <a:gd name="connsiteY1396" fmla="*/ 5072632 h 6860376"/>
              <a:gd name="connsiteX1397" fmla="*/ 4347380 w 10502838"/>
              <a:gd name="connsiteY1397" fmla="*/ 4996698 h 6860376"/>
              <a:gd name="connsiteX1398" fmla="*/ 4423315 w 10502838"/>
              <a:gd name="connsiteY1398" fmla="*/ 5072632 h 6860376"/>
              <a:gd name="connsiteX1399" fmla="*/ 4443644 w 10502838"/>
              <a:gd name="connsiteY1399" fmla="*/ 5052303 h 6860376"/>
              <a:gd name="connsiteX1400" fmla="*/ 4367709 w 10502838"/>
              <a:gd name="connsiteY1400" fmla="*/ 4976369 h 6860376"/>
              <a:gd name="connsiteX1401" fmla="*/ 4443644 w 10502838"/>
              <a:gd name="connsiteY1401" fmla="*/ 4900435 h 6860376"/>
              <a:gd name="connsiteX1402" fmla="*/ 4423315 w 10502838"/>
              <a:gd name="connsiteY1402" fmla="*/ 4880106 h 6860376"/>
              <a:gd name="connsiteX1403" fmla="*/ 4347380 w 10502838"/>
              <a:gd name="connsiteY1403" fmla="*/ 4956040 h 6860376"/>
              <a:gd name="connsiteX1404" fmla="*/ 3067276 w 10502838"/>
              <a:gd name="connsiteY1404" fmla="*/ 4880106 h 6860376"/>
              <a:gd name="connsiteX1405" fmla="*/ 3046947 w 10502838"/>
              <a:gd name="connsiteY1405" fmla="*/ 4900435 h 6860376"/>
              <a:gd name="connsiteX1406" fmla="*/ 3122881 w 10502838"/>
              <a:gd name="connsiteY1406" fmla="*/ 4976369 h 6860376"/>
              <a:gd name="connsiteX1407" fmla="*/ 3046947 w 10502838"/>
              <a:gd name="connsiteY1407" fmla="*/ 5052303 h 6860376"/>
              <a:gd name="connsiteX1408" fmla="*/ 3067276 w 10502838"/>
              <a:gd name="connsiteY1408" fmla="*/ 5072632 h 6860376"/>
              <a:gd name="connsiteX1409" fmla="*/ 3142614 w 10502838"/>
              <a:gd name="connsiteY1409" fmla="*/ 4996698 h 6860376"/>
              <a:gd name="connsiteX1410" fmla="*/ 3218549 w 10502838"/>
              <a:gd name="connsiteY1410" fmla="*/ 5072632 h 6860376"/>
              <a:gd name="connsiteX1411" fmla="*/ 3238878 w 10502838"/>
              <a:gd name="connsiteY1411" fmla="*/ 5052303 h 6860376"/>
              <a:gd name="connsiteX1412" fmla="*/ 3162943 w 10502838"/>
              <a:gd name="connsiteY1412" fmla="*/ 4976369 h 6860376"/>
              <a:gd name="connsiteX1413" fmla="*/ 3238878 w 10502838"/>
              <a:gd name="connsiteY1413" fmla="*/ 4900435 h 6860376"/>
              <a:gd name="connsiteX1414" fmla="*/ 3218549 w 10502838"/>
              <a:gd name="connsiteY1414" fmla="*/ 4880106 h 6860376"/>
              <a:gd name="connsiteX1415" fmla="*/ 3142614 w 10502838"/>
              <a:gd name="connsiteY1415" fmla="*/ 4956040 h 6860376"/>
              <a:gd name="connsiteX1416" fmla="*/ 2464584 w 10502838"/>
              <a:gd name="connsiteY1416" fmla="*/ 4880106 h 6860376"/>
              <a:gd name="connsiteX1417" fmla="*/ 2444255 w 10502838"/>
              <a:gd name="connsiteY1417" fmla="*/ 4900435 h 6860376"/>
              <a:gd name="connsiteX1418" fmla="*/ 2520189 w 10502838"/>
              <a:gd name="connsiteY1418" fmla="*/ 4976369 h 6860376"/>
              <a:gd name="connsiteX1419" fmla="*/ 2444255 w 10502838"/>
              <a:gd name="connsiteY1419" fmla="*/ 5052303 h 6860376"/>
              <a:gd name="connsiteX1420" fmla="*/ 2464584 w 10502838"/>
              <a:gd name="connsiteY1420" fmla="*/ 5072632 h 6860376"/>
              <a:gd name="connsiteX1421" fmla="*/ 2540519 w 10502838"/>
              <a:gd name="connsiteY1421" fmla="*/ 4996698 h 6860376"/>
              <a:gd name="connsiteX1422" fmla="*/ 2616453 w 10502838"/>
              <a:gd name="connsiteY1422" fmla="*/ 5072632 h 6860376"/>
              <a:gd name="connsiteX1423" fmla="*/ 2636782 w 10502838"/>
              <a:gd name="connsiteY1423" fmla="*/ 5052303 h 6860376"/>
              <a:gd name="connsiteX1424" fmla="*/ 2560848 w 10502838"/>
              <a:gd name="connsiteY1424" fmla="*/ 4976369 h 6860376"/>
              <a:gd name="connsiteX1425" fmla="*/ 2636782 w 10502838"/>
              <a:gd name="connsiteY1425" fmla="*/ 4900435 h 6860376"/>
              <a:gd name="connsiteX1426" fmla="*/ 2616453 w 10502838"/>
              <a:gd name="connsiteY1426" fmla="*/ 4880106 h 6860376"/>
              <a:gd name="connsiteX1427" fmla="*/ 2540519 w 10502838"/>
              <a:gd name="connsiteY1427" fmla="*/ 4956040 h 6860376"/>
              <a:gd name="connsiteX1428" fmla="*/ 1259795 w 10502838"/>
              <a:gd name="connsiteY1428" fmla="*/ 4880106 h 6860376"/>
              <a:gd name="connsiteX1429" fmla="*/ 1239467 w 10502838"/>
              <a:gd name="connsiteY1429" fmla="*/ 4900435 h 6860376"/>
              <a:gd name="connsiteX1430" fmla="*/ 1315400 w 10502838"/>
              <a:gd name="connsiteY1430" fmla="*/ 4976369 h 6860376"/>
              <a:gd name="connsiteX1431" fmla="*/ 1239467 w 10502838"/>
              <a:gd name="connsiteY1431" fmla="*/ 5052303 h 6860376"/>
              <a:gd name="connsiteX1432" fmla="*/ 1259795 w 10502838"/>
              <a:gd name="connsiteY1432" fmla="*/ 5072632 h 6860376"/>
              <a:gd name="connsiteX1433" fmla="*/ 1335729 w 10502838"/>
              <a:gd name="connsiteY1433" fmla="*/ 4996698 h 6860376"/>
              <a:gd name="connsiteX1434" fmla="*/ 1411664 w 10502838"/>
              <a:gd name="connsiteY1434" fmla="*/ 5072632 h 6860376"/>
              <a:gd name="connsiteX1435" fmla="*/ 1431992 w 10502838"/>
              <a:gd name="connsiteY1435" fmla="*/ 5052303 h 6860376"/>
              <a:gd name="connsiteX1436" fmla="*/ 1356058 w 10502838"/>
              <a:gd name="connsiteY1436" fmla="*/ 4976369 h 6860376"/>
              <a:gd name="connsiteX1437" fmla="*/ 1431992 w 10502838"/>
              <a:gd name="connsiteY1437" fmla="*/ 4900435 h 6860376"/>
              <a:gd name="connsiteX1438" fmla="*/ 1411664 w 10502838"/>
              <a:gd name="connsiteY1438" fmla="*/ 4880106 h 6860376"/>
              <a:gd name="connsiteX1439" fmla="*/ 1335729 w 10502838"/>
              <a:gd name="connsiteY1439" fmla="*/ 4956040 h 6860376"/>
              <a:gd name="connsiteX1440" fmla="*/ 657106 w 10502838"/>
              <a:gd name="connsiteY1440" fmla="*/ 4880106 h 6860376"/>
              <a:gd name="connsiteX1441" fmla="*/ 636777 w 10502838"/>
              <a:gd name="connsiteY1441" fmla="*/ 4900435 h 6860376"/>
              <a:gd name="connsiteX1442" fmla="*/ 712711 w 10502838"/>
              <a:gd name="connsiteY1442" fmla="*/ 4976369 h 6860376"/>
              <a:gd name="connsiteX1443" fmla="*/ 636777 w 10502838"/>
              <a:gd name="connsiteY1443" fmla="*/ 5051706 h 6860376"/>
              <a:gd name="connsiteX1444" fmla="*/ 657106 w 10502838"/>
              <a:gd name="connsiteY1444" fmla="*/ 5072034 h 6860376"/>
              <a:gd name="connsiteX1445" fmla="*/ 733040 w 10502838"/>
              <a:gd name="connsiteY1445" fmla="*/ 4996100 h 6860376"/>
              <a:gd name="connsiteX1446" fmla="*/ 808974 w 10502838"/>
              <a:gd name="connsiteY1446" fmla="*/ 5072034 h 6860376"/>
              <a:gd name="connsiteX1447" fmla="*/ 829303 w 10502838"/>
              <a:gd name="connsiteY1447" fmla="*/ 5051706 h 6860376"/>
              <a:gd name="connsiteX1448" fmla="*/ 753368 w 10502838"/>
              <a:gd name="connsiteY1448" fmla="*/ 4976369 h 6860376"/>
              <a:gd name="connsiteX1449" fmla="*/ 829303 w 10502838"/>
              <a:gd name="connsiteY1449" fmla="*/ 4900435 h 6860376"/>
              <a:gd name="connsiteX1450" fmla="*/ 808974 w 10502838"/>
              <a:gd name="connsiteY1450" fmla="*/ 4880106 h 6860376"/>
              <a:gd name="connsiteX1451" fmla="*/ 733040 w 10502838"/>
              <a:gd name="connsiteY1451" fmla="*/ 4956040 h 6860376"/>
              <a:gd name="connsiteX1452" fmla="*/ 55012 w 10502838"/>
              <a:gd name="connsiteY1452" fmla="*/ 4880106 h 6860376"/>
              <a:gd name="connsiteX1453" fmla="*/ 34683 w 10502838"/>
              <a:gd name="connsiteY1453" fmla="*/ 4900435 h 6860376"/>
              <a:gd name="connsiteX1454" fmla="*/ 110618 w 10502838"/>
              <a:gd name="connsiteY1454" fmla="*/ 4976369 h 6860376"/>
              <a:gd name="connsiteX1455" fmla="*/ 34086 w 10502838"/>
              <a:gd name="connsiteY1455" fmla="*/ 5051706 h 6860376"/>
              <a:gd name="connsiteX1456" fmla="*/ 54414 w 10502838"/>
              <a:gd name="connsiteY1456" fmla="*/ 5072034 h 6860376"/>
              <a:gd name="connsiteX1457" fmla="*/ 130349 w 10502838"/>
              <a:gd name="connsiteY1457" fmla="*/ 4996698 h 6860376"/>
              <a:gd name="connsiteX1458" fmla="*/ 206284 w 10502838"/>
              <a:gd name="connsiteY1458" fmla="*/ 5072632 h 6860376"/>
              <a:gd name="connsiteX1459" fmla="*/ 226612 w 10502838"/>
              <a:gd name="connsiteY1459" fmla="*/ 5052303 h 6860376"/>
              <a:gd name="connsiteX1460" fmla="*/ 150678 w 10502838"/>
              <a:gd name="connsiteY1460" fmla="*/ 4976369 h 6860376"/>
              <a:gd name="connsiteX1461" fmla="*/ 226612 w 10502838"/>
              <a:gd name="connsiteY1461" fmla="*/ 4900435 h 6860376"/>
              <a:gd name="connsiteX1462" fmla="*/ 206284 w 10502838"/>
              <a:gd name="connsiteY1462" fmla="*/ 4880106 h 6860376"/>
              <a:gd name="connsiteX1463" fmla="*/ 130349 w 10502838"/>
              <a:gd name="connsiteY1463" fmla="*/ 4956040 h 6860376"/>
              <a:gd name="connsiteX1464" fmla="*/ 8489086 w 10502838"/>
              <a:gd name="connsiteY1464" fmla="*/ 4879508 h 6860376"/>
              <a:gd name="connsiteX1465" fmla="*/ 8468757 w 10502838"/>
              <a:gd name="connsiteY1465" fmla="*/ 4899837 h 6860376"/>
              <a:gd name="connsiteX1466" fmla="*/ 8544691 w 10502838"/>
              <a:gd name="connsiteY1466" fmla="*/ 4975771 h 6860376"/>
              <a:gd name="connsiteX1467" fmla="*/ 8468757 w 10502838"/>
              <a:gd name="connsiteY1467" fmla="*/ 5051706 h 6860376"/>
              <a:gd name="connsiteX1468" fmla="*/ 8489086 w 10502838"/>
              <a:gd name="connsiteY1468" fmla="*/ 5072034 h 6860376"/>
              <a:gd name="connsiteX1469" fmla="*/ 8565020 w 10502838"/>
              <a:gd name="connsiteY1469" fmla="*/ 4996100 h 6860376"/>
              <a:gd name="connsiteX1470" fmla="*/ 8640954 w 10502838"/>
              <a:gd name="connsiteY1470" fmla="*/ 5072034 h 6860376"/>
              <a:gd name="connsiteX1471" fmla="*/ 8661283 w 10502838"/>
              <a:gd name="connsiteY1471" fmla="*/ 5051706 h 6860376"/>
              <a:gd name="connsiteX1472" fmla="*/ 8585349 w 10502838"/>
              <a:gd name="connsiteY1472" fmla="*/ 4975771 h 6860376"/>
              <a:gd name="connsiteX1473" fmla="*/ 8661283 w 10502838"/>
              <a:gd name="connsiteY1473" fmla="*/ 4899837 h 6860376"/>
              <a:gd name="connsiteX1474" fmla="*/ 8640954 w 10502838"/>
              <a:gd name="connsiteY1474" fmla="*/ 4879508 h 6860376"/>
              <a:gd name="connsiteX1475" fmla="*/ 8565020 w 10502838"/>
              <a:gd name="connsiteY1475" fmla="*/ 4955442 h 6860376"/>
              <a:gd name="connsiteX1476" fmla="*/ 6078921 w 10502838"/>
              <a:gd name="connsiteY1476" fmla="*/ 4879508 h 6860376"/>
              <a:gd name="connsiteX1477" fmla="*/ 6058592 w 10502838"/>
              <a:gd name="connsiteY1477" fmla="*/ 4899837 h 6860376"/>
              <a:gd name="connsiteX1478" fmla="*/ 6134526 w 10502838"/>
              <a:gd name="connsiteY1478" fmla="*/ 4975771 h 6860376"/>
              <a:gd name="connsiteX1479" fmla="*/ 6058592 w 10502838"/>
              <a:gd name="connsiteY1479" fmla="*/ 5051706 h 6860376"/>
              <a:gd name="connsiteX1480" fmla="*/ 6078921 w 10502838"/>
              <a:gd name="connsiteY1480" fmla="*/ 5072034 h 6860376"/>
              <a:gd name="connsiteX1481" fmla="*/ 6154855 w 10502838"/>
              <a:gd name="connsiteY1481" fmla="*/ 4996100 h 6860376"/>
              <a:gd name="connsiteX1482" fmla="*/ 6230789 w 10502838"/>
              <a:gd name="connsiteY1482" fmla="*/ 5072034 h 6860376"/>
              <a:gd name="connsiteX1483" fmla="*/ 6251118 w 10502838"/>
              <a:gd name="connsiteY1483" fmla="*/ 5051706 h 6860376"/>
              <a:gd name="connsiteX1484" fmla="*/ 6175184 w 10502838"/>
              <a:gd name="connsiteY1484" fmla="*/ 4975771 h 6860376"/>
              <a:gd name="connsiteX1485" fmla="*/ 6251118 w 10502838"/>
              <a:gd name="connsiteY1485" fmla="*/ 4899837 h 6860376"/>
              <a:gd name="connsiteX1486" fmla="*/ 6230789 w 10502838"/>
              <a:gd name="connsiteY1486" fmla="*/ 4879508 h 6860376"/>
              <a:gd name="connsiteX1487" fmla="*/ 6154855 w 10502838"/>
              <a:gd name="connsiteY1487" fmla="*/ 4955442 h 6860376"/>
              <a:gd name="connsiteX1488" fmla="*/ 3669354 w 10502838"/>
              <a:gd name="connsiteY1488" fmla="*/ 4879508 h 6860376"/>
              <a:gd name="connsiteX1489" fmla="*/ 3649025 w 10502838"/>
              <a:gd name="connsiteY1489" fmla="*/ 4899837 h 6860376"/>
              <a:gd name="connsiteX1490" fmla="*/ 3724959 w 10502838"/>
              <a:gd name="connsiteY1490" fmla="*/ 4975771 h 6860376"/>
              <a:gd name="connsiteX1491" fmla="*/ 3649025 w 10502838"/>
              <a:gd name="connsiteY1491" fmla="*/ 5051706 h 6860376"/>
              <a:gd name="connsiteX1492" fmla="*/ 3669354 w 10502838"/>
              <a:gd name="connsiteY1492" fmla="*/ 5072034 h 6860376"/>
              <a:gd name="connsiteX1493" fmla="*/ 3745288 w 10502838"/>
              <a:gd name="connsiteY1493" fmla="*/ 4996100 h 6860376"/>
              <a:gd name="connsiteX1494" fmla="*/ 3821222 w 10502838"/>
              <a:gd name="connsiteY1494" fmla="*/ 5072034 h 6860376"/>
              <a:gd name="connsiteX1495" fmla="*/ 3841551 w 10502838"/>
              <a:gd name="connsiteY1495" fmla="*/ 5051706 h 6860376"/>
              <a:gd name="connsiteX1496" fmla="*/ 3765617 w 10502838"/>
              <a:gd name="connsiteY1496" fmla="*/ 4975771 h 6860376"/>
              <a:gd name="connsiteX1497" fmla="*/ 3841551 w 10502838"/>
              <a:gd name="connsiteY1497" fmla="*/ 4899837 h 6860376"/>
              <a:gd name="connsiteX1498" fmla="*/ 3821222 w 10502838"/>
              <a:gd name="connsiteY1498" fmla="*/ 4879508 h 6860376"/>
              <a:gd name="connsiteX1499" fmla="*/ 3745288 w 10502838"/>
              <a:gd name="connsiteY1499" fmla="*/ 4955442 h 6860376"/>
              <a:gd name="connsiteX1500" fmla="*/ 1861891 w 10502838"/>
              <a:gd name="connsiteY1500" fmla="*/ 4879508 h 6860376"/>
              <a:gd name="connsiteX1501" fmla="*/ 1841561 w 10502838"/>
              <a:gd name="connsiteY1501" fmla="*/ 4899837 h 6860376"/>
              <a:gd name="connsiteX1502" fmla="*/ 1917496 w 10502838"/>
              <a:gd name="connsiteY1502" fmla="*/ 4975771 h 6860376"/>
              <a:gd name="connsiteX1503" fmla="*/ 1841561 w 10502838"/>
              <a:gd name="connsiteY1503" fmla="*/ 5051706 h 6860376"/>
              <a:gd name="connsiteX1504" fmla="*/ 1861891 w 10502838"/>
              <a:gd name="connsiteY1504" fmla="*/ 5072034 h 6860376"/>
              <a:gd name="connsiteX1505" fmla="*/ 1937825 w 10502838"/>
              <a:gd name="connsiteY1505" fmla="*/ 4996100 h 6860376"/>
              <a:gd name="connsiteX1506" fmla="*/ 2013759 w 10502838"/>
              <a:gd name="connsiteY1506" fmla="*/ 5072034 h 6860376"/>
              <a:gd name="connsiteX1507" fmla="*/ 2034088 w 10502838"/>
              <a:gd name="connsiteY1507" fmla="*/ 5051706 h 6860376"/>
              <a:gd name="connsiteX1508" fmla="*/ 1958154 w 10502838"/>
              <a:gd name="connsiteY1508" fmla="*/ 4975771 h 6860376"/>
              <a:gd name="connsiteX1509" fmla="*/ 2034088 w 10502838"/>
              <a:gd name="connsiteY1509" fmla="*/ 4899837 h 6860376"/>
              <a:gd name="connsiteX1510" fmla="*/ 2013759 w 10502838"/>
              <a:gd name="connsiteY1510" fmla="*/ 4879508 h 6860376"/>
              <a:gd name="connsiteX1511" fmla="*/ 1937825 w 10502838"/>
              <a:gd name="connsiteY1511" fmla="*/ 4955442 h 6860376"/>
              <a:gd name="connsiteX1512" fmla="*/ 1259795 w 10502838"/>
              <a:gd name="connsiteY1512" fmla="*/ 4854396 h 6860376"/>
              <a:gd name="connsiteX1513" fmla="*/ 1335729 w 10502838"/>
              <a:gd name="connsiteY1513" fmla="*/ 4930330 h 6860376"/>
              <a:gd name="connsiteX1514" fmla="*/ 1411664 w 10502838"/>
              <a:gd name="connsiteY1514" fmla="*/ 4854396 h 6860376"/>
              <a:gd name="connsiteX1515" fmla="*/ 1457703 w 10502838"/>
              <a:gd name="connsiteY1515" fmla="*/ 4900435 h 6860376"/>
              <a:gd name="connsiteX1516" fmla="*/ 1381170 w 10502838"/>
              <a:gd name="connsiteY1516" fmla="*/ 4976369 h 6860376"/>
              <a:gd name="connsiteX1517" fmla="*/ 1457105 w 10502838"/>
              <a:gd name="connsiteY1517" fmla="*/ 5052303 h 6860376"/>
              <a:gd name="connsiteX1518" fmla="*/ 1411067 w 10502838"/>
              <a:gd name="connsiteY1518" fmla="*/ 5098342 h 6860376"/>
              <a:gd name="connsiteX1519" fmla="*/ 1335131 w 10502838"/>
              <a:gd name="connsiteY1519" fmla="*/ 5022408 h 6860376"/>
              <a:gd name="connsiteX1520" fmla="*/ 1259795 w 10502838"/>
              <a:gd name="connsiteY1520" fmla="*/ 5097744 h 6860376"/>
              <a:gd name="connsiteX1521" fmla="*/ 1213757 w 10502838"/>
              <a:gd name="connsiteY1521" fmla="*/ 5051706 h 6860376"/>
              <a:gd name="connsiteX1522" fmla="*/ 1289690 w 10502838"/>
              <a:gd name="connsiteY1522" fmla="*/ 4975771 h 6860376"/>
              <a:gd name="connsiteX1523" fmla="*/ 1213757 w 10502838"/>
              <a:gd name="connsiteY1523" fmla="*/ 4900435 h 6860376"/>
              <a:gd name="connsiteX1524" fmla="*/ 55012 w 10502838"/>
              <a:gd name="connsiteY1524" fmla="*/ 4854396 h 6860376"/>
              <a:gd name="connsiteX1525" fmla="*/ 130947 w 10502838"/>
              <a:gd name="connsiteY1525" fmla="*/ 4930330 h 6860376"/>
              <a:gd name="connsiteX1526" fmla="*/ 206881 w 10502838"/>
              <a:gd name="connsiteY1526" fmla="*/ 4854396 h 6860376"/>
              <a:gd name="connsiteX1527" fmla="*/ 252920 w 10502838"/>
              <a:gd name="connsiteY1527" fmla="*/ 4900435 h 6860376"/>
              <a:gd name="connsiteX1528" fmla="*/ 176985 w 10502838"/>
              <a:gd name="connsiteY1528" fmla="*/ 4976369 h 6860376"/>
              <a:gd name="connsiteX1529" fmla="*/ 252920 w 10502838"/>
              <a:gd name="connsiteY1529" fmla="*/ 5052303 h 6860376"/>
              <a:gd name="connsiteX1530" fmla="*/ 206881 w 10502838"/>
              <a:gd name="connsiteY1530" fmla="*/ 5098342 h 6860376"/>
              <a:gd name="connsiteX1531" fmla="*/ 130947 w 10502838"/>
              <a:gd name="connsiteY1531" fmla="*/ 5022408 h 6860376"/>
              <a:gd name="connsiteX1532" fmla="*/ 55012 w 10502838"/>
              <a:gd name="connsiteY1532" fmla="*/ 5097744 h 6860376"/>
              <a:gd name="connsiteX1533" fmla="*/ 8974 w 10502838"/>
              <a:gd name="connsiteY1533" fmla="*/ 5051706 h 6860376"/>
              <a:gd name="connsiteX1534" fmla="*/ 84907 w 10502838"/>
              <a:gd name="connsiteY1534" fmla="*/ 4975771 h 6860376"/>
              <a:gd name="connsiteX1535" fmla="*/ 8974 w 10502838"/>
              <a:gd name="connsiteY1535" fmla="*/ 4900435 h 6860376"/>
              <a:gd name="connsiteX1536" fmla="*/ 10295963 w 10502838"/>
              <a:gd name="connsiteY1536" fmla="*/ 4853798 h 6860376"/>
              <a:gd name="connsiteX1537" fmla="*/ 10371897 w 10502838"/>
              <a:gd name="connsiteY1537" fmla="*/ 4929732 h 6860376"/>
              <a:gd name="connsiteX1538" fmla="*/ 10447831 w 10502838"/>
              <a:gd name="connsiteY1538" fmla="*/ 4853798 h 6860376"/>
              <a:gd name="connsiteX1539" fmla="*/ 10493870 w 10502838"/>
              <a:gd name="connsiteY1539" fmla="*/ 4899837 h 6860376"/>
              <a:gd name="connsiteX1540" fmla="*/ 10417936 w 10502838"/>
              <a:gd name="connsiteY1540" fmla="*/ 4975771 h 6860376"/>
              <a:gd name="connsiteX1541" fmla="*/ 10493870 w 10502838"/>
              <a:gd name="connsiteY1541" fmla="*/ 5051706 h 6860376"/>
              <a:gd name="connsiteX1542" fmla="*/ 10447831 w 10502838"/>
              <a:gd name="connsiteY1542" fmla="*/ 5097744 h 6860376"/>
              <a:gd name="connsiteX1543" fmla="*/ 10371897 w 10502838"/>
              <a:gd name="connsiteY1543" fmla="*/ 5021810 h 6860376"/>
              <a:gd name="connsiteX1544" fmla="*/ 10295963 w 10502838"/>
              <a:gd name="connsiteY1544" fmla="*/ 5097744 h 6860376"/>
              <a:gd name="connsiteX1545" fmla="*/ 10249924 w 10502838"/>
              <a:gd name="connsiteY1545" fmla="*/ 5051706 h 6860376"/>
              <a:gd name="connsiteX1546" fmla="*/ 10325858 w 10502838"/>
              <a:gd name="connsiteY1546" fmla="*/ 4975771 h 6860376"/>
              <a:gd name="connsiteX1547" fmla="*/ 10249924 w 10502838"/>
              <a:gd name="connsiteY1547" fmla="*/ 4899837 h 6860376"/>
              <a:gd name="connsiteX1548" fmla="*/ 9693272 w 10502838"/>
              <a:gd name="connsiteY1548" fmla="*/ 4853798 h 6860376"/>
              <a:gd name="connsiteX1549" fmla="*/ 9769206 w 10502838"/>
              <a:gd name="connsiteY1549" fmla="*/ 4929732 h 6860376"/>
              <a:gd name="connsiteX1550" fmla="*/ 9845140 w 10502838"/>
              <a:gd name="connsiteY1550" fmla="*/ 4853798 h 6860376"/>
              <a:gd name="connsiteX1551" fmla="*/ 9891180 w 10502838"/>
              <a:gd name="connsiteY1551" fmla="*/ 4899837 h 6860376"/>
              <a:gd name="connsiteX1552" fmla="*/ 9815245 w 10502838"/>
              <a:gd name="connsiteY1552" fmla="*/ 4975771 h 6860376"/>
              <a:gd name="connsiteX1553" fmla="*/ 9891180 w 10502838"/>
              <a:gd name="connsiteY1553" fmla="*/ 5051706 h 6860376"/>
              <a:gd name="connsiteX1554" fmla="*/ 9845140 w 10502838"/>
              <a:gd name="connsiteY1554" fmla="*/ 5097744 h 6860376"/>
              <a:gd name="connsiteX1555" fmla="*/ 9769206 w 10502838"/>
              <a:gd name="connsiteY1555" fmla="*/ 5021810 h 6860376"/>
              <a:gd name="connsiteX1556" fmla="*/ 9693272 w 10502838"/>
              <a:gd name="connsiteY1556" fmla="*/ 5097744 h 6860376"/>
              <a:gd name="connsiteX1557" fmla="*/ 9647233 w 10502838"/>
              <a:gd name="connsiteY1557" fmla="*/ 5051706 h 6860376"/>
              <a:gd name="connsiteX1558" fmla="*/ 9723167 w 10502838"/>
              <a:gd name="connsiteY1558" fmla="*/ 4975771 h 6860376"/>
              <a:gd name="connsiteX1559" fmla="*/ 9647233 w 10502838"/>
              <a:gd name="connsiteY1559" fmla="*/ 4899837 h 6860376"/>
              <a:gd name="connsiteX1560" fmla="*/ 9091777 w 10502838"/>
              <a:gd name="connsiteY1560" fmla="*/ 4853798 h 6860376"/>
              <a:gd name="connsiteX1561" fmla="*/ 9167711 w 10502838"/>
              <a:gd name="connsiteY1561" fmla="*/ 4929732 h 6860376"/>
              <a:gd name="connsiteX1562" fmla="*/ 9243645 w 10502838"/>
              <a:gd name="connsiteY1562" fmla="*/ 4853798 h 6860376"/>
              <a:gd name="connsiteX1563" fmla="*/ 9289684 w 10502838"/>
              <a:gd name="connsiteY1563" fmla="*/ 4899837 h 6860376"/>
              <a:gd name="connsiteX1564" fmla="*/ 9213750 w 10502838"/>
              <a:gd name="connsiteY1564" fmla="*/ 4975771 h 6860376"/>
              <a:gd name="connsiteX1565" fmla="*/ 9289684 w 10502838"/>
              <a:gd name="connsiteY1565" fmla="*/ 5051706 h 6860376"/>
              <a:gd name="connsiteX1566" fmla="*/ 9243645 w 10502838"/>
              <a:gd name="connsiteY1566" fmla="*/ 5097744 h 6860376"/>
              <a:gd name="connsiteX1567" fmla="*/ 9167711 w 10502838"/>
              <a:gd name="connsiteY1567" fmla="*/ 5021810 h 6860376"/>
              <a:gd name="connsiteX1568" fmla="*/ 9091777 w 10502838"/>
              <a:gd name="connsiteY1568" fmla="*/ 5097744 h 6860376"/>
              <a:gd name="connsiteX1569" fmla="*/ 9045738 w 10502838"/>
              <a:gd name="connsiteY1569" fmla="*/ 5051706 h 6860376"/>
              <a:gd name="connsiteX1570" fmla="*/ 9121672 w 10502838"/>
              <a:gd name="connsiteY1570" fmla="*/ 4975771 h 6860376"/>
              <a:gd name="connsiteX1571" fmla="*/ 9045738 w 10502838"/>
              <a:gd name="connsiteY1571" fmla="*/ 4899837 h 6860376"/>
              <a:gd name="connsiteX1572" fmla="*/ 8488488 w 10502838"/>
              <a:gd name="connsiteY1572" fmla="*/ 4853798 h 6860376"/>
              <a:gd name="connsiteX1573" fmla="*/ 8564422 w 10502838"/>
              <a:gd name="connsiteY1573" fmla="*/ 4929732 h 6860376"/>
              <a:gd name="connsiteX1574" fmla="*/ 8640356 w 10502838"/>
              <a:gd name="connsiteY1574" fmla="*/ 4853798 h 6860376"/>
              <a:gd name="connsiteX1575" fmla="*/ 8686396 w 10502838"/>
              <a:gd name="connsiteY1575" fmla="*/ 4899837 h 6860376"/>
              <a:gd name="connsiteX1576" fmla="*/ 8610461 w 10502838"/>
              <a:gd name="connsiteY1576" fmla="*/ 4975771 h 6860376"/>
              <a:gd name="connsiteX1577" fmla="*/ 8686396 w 10502838"/>
              <a:gd name="connsiteY1577" fmla="*/ 5051706 h 6860376"/>
              <a:gd name="connsiteX1578" fmla="*/ 8640356 w 10502838"/>
              <a:gd name="connsiteY1578" fmla="*/ 5097744 h 6860376"/>
              <a:gd name="connsiteX1579" fmla="*/ 8564422 w 10502838"/>
              <a:gd name="connsiteY1579" fmla="*/ 5021810 h 6860376"/>
              <a:gd name="connsiteX1580" fmla="*/ 8488488 w 10502838"/>
              <a:gd name="connsiteY1580" fmla="*/ 5097744 h 6860376"/>
              <a:gd name="connsiteX1581" fmla="*/ 8442449 w 10502838"/>
              <a:gd name="connsiteY1581" fmla="*/ 5051706 h 6860376"/>
              <a:gd name="connsiteX1582" fmla="*/ 8518383 w 10502838"/>
              <a:gd name="connsiteY1582" fmla="*/ 4975771 h 6860376"/>
              <a:gd name="connsiteX1583" fmla="*/ 8442449 w 10502838"/>
              <a:gd name="connsiteY1583" fmla="*/ 4899837 h 6860376"/>
              <a:gd name="connsiteX1584" fmla="*/ 7886396 w 10502838"/>
              <a:gd name="connsiteY1584" fmla="*/ 4853798 h 6860376"/>
              <a:gd name="connsiteX1585" fmla="*/ 7962330 w 10502838"/>
              <a:gd name="connsiteY1585" fmla="*/ 4929732 h 6860376"/>
              <a:gd name="connsiteX1586" fmla="*/ 8038264 w 10502838"/>
              <a:gd name="connsiteY1586" fmla="*/ 4853798 h 6860376"/>
              <a:gd name="connsiteX1587" fmla="*/ 8084303 w 10502838"/>
              <a:gd name="connsiteY1587" fmla="*/ 4899837 h 6860376"/>
              <a:gd name="connsiteX1588" fmla="*/ 8008369 w 10502838"/>
              <a:gd name="connsiteY1588" fmla="*/ 4975771 h 6860376"/>
              <a:gd name="connsiteX1589" fmla="*/ 8084303 w 10502838"/>
              <a:gd name="connsiteY1589" fmla="*/ 5051706 h 6860376"/>
              <a:gd name="connsiteX1590" fmla="*/ 8038264 w 10502838"/>
              <a:gd name="connsiteY1590" fmla="*/ 5097744 h 6860376"/>
              <a:gd name="connsiteX1591" fmla="*/ 7962330 w 10502838"/>
              <a:gd name="connsiteY1591" fmla="*/ 5021810 h 6860376"/>
              <a:gd name="connsiteX1592" fmla="*/ 7886396 w 10502838"/>
              <a:gd name="connsiteY1592" fmla="*/ 5097744 h 6860376"/>
              <a:gd name="connsiteX1593" fmla="*/ 7840357 w 10502838"/>
              <a:gd name="connsiteY1593" fmla="*/ 5051706 h 6860376"/>
              <a:gd name="connsiteX1594" fmla="*/ 7916291 w 10502838"/>
              <a:gd name="connsiteY1594" fmla="*/ 4975771 h 6860376"/>
              <a:gd name="connsiteX1595" fmla="*/ 7840357 w 10502838"/>
              <a:gd name="connsiteY1595" fmla="*/ 4899837 h 6860376"/>
              <a:gd name="connsiteX1596" fmla="*/ 7283705 w 10502838"/>
              <a:gd name="connsiteY1596" fmla="*/ 4853798 h 6860376"/>
              <a:gd name="connsiteX1597" fmla="*/ 7359639 w 10502838"/>
              <a:gd name="connsiteY1597" fmla="*/ 4929732 h 6860376"/>
              <a:gd name="connsiteX1598" fmla="*/ 7435573 w 10502838"/>
              <a:gd name="connsiteY1598" fmla="*/ 4853798 h 6860376"/>
              <a:gd name="connsiteX1599" fmla="*/ 7481613 w 10502838"/>
              <a:gd name="connsiteY1599" fmla="*/ 4899837 h 6860376"/>
              <a:gd name="connsiteX1600" fmla="*/ 7405678 w 10502838"/>
              <a:gd name="connsiteY1600" fmla="*/ 4975771 h 6860376"/>
              <a:gd name="connsiteX1601" fmla="*/ 7481613 w 10502838"/>
              <a:gd name="connsiteY1601" fmla="*/ 5051706 h 6860376"/>
              <a:gd name="connsiteX1602" fmla="*/ 7435573 w 10502838"/>
              <a:gd name="connsiteY1602" fmla="*/ 5097744 h 6860376"/>
              <a:gd name="connsiteX1603" fmla="*/ 7359639 w 10502838"/>
              <a:gd name="connsiteY1603" fmla="*/ 5021810 h 6860376"/>
              <a:gd name="connsiteX1604" fmla="*/ 7283705 w 10502838"/>
              <a:gd name="connsiteY1604" fmla="*/ 5097744 h 6860376"/>
              <a:gd name="connsiteX1605" fmla="*/ 7237666 w 10502838"/>
              <a:gd name="connsiteY1605" fmla="*/ 5051706 h 6860376"/>
              <a:gd name="connsiteX1606" fmla="*/ 7313600 w 10502838"/>
              <a:gd name="connsiteY1606" fmla="*/ 4975771 h 6860376"/>
              <a:gd name="connsiteX1607" fmla="*/ 7237666 w 10502838"/>
              <a:gd name="connsiteY1607" fmla="*/ 4899837 h 6860376"/>
              <a:gd name="connsiteX1608" fmla="*/ 6681612 w 10502838"/>
              <a:gd name="connsiteY1608" fmla="*/ 4853798 h 6860376"/>
              <a:gd name="connsiteX1609" fmla="*/ 6757546 w 10502838"/>
              <a:gd name="connsiteY1609" fmla="*/ 4929732 h 6860376"/>
              <a:gd name="connsiteX1610" fmla="*/ 6833480 w 10502838"/>
              <a:gd name="connsiteY1610" fmla="*/ 4853798 h 6860376"/>
              <a:gd name="connsiteX1611" fmla="*/ 6879519 w 10502838"/>
              <a:gd name="connsiteY1611" fmla="*/ 4899837 h 6860376"/>
              <a:gd name="connsiteX1612" fmla="*/ 6803585 w 10502838"/>
              <a:gd name="connsiteY1612" fmla="*/ 4975771 h 6860376"/>
              <a:gd name="connsiteX1613" fmla="*/ 6879519 w 10502838"/>
              <a:gd name="connsiteY1613" fmla="*/ 5051706 h 6860376"/>
              <a:gd name="connsiteX1614" fmla="*/ 6833480 w 10502838"/>
              <a:gd name="connsiteY1614" fmla="*/ 5097744 h 6860376"/>
              <a:gd name="connsiteX1615" fmla="*/ 6757546 w 10502838"/>
              <a:gd name="connsiteY1615" fmla="*/ 5021810 h 6860376"/>
              <a:gd name="connsiteX1616" fmla="*/ 6681612 w 10502838"/>
              <a:gd name="connsiteY1616" fmla="*/ 5097744 h 6860376"/>
              <a:gd name="connsiteX1617" fmla="*/ 6635573 w 10502838"/>
              <a:gd name="connsiteY1617" fmla="*/ 5051706 h 6860376"/>
              <a:gd name="connsiteX1618" fmla="*/ 6711507 w 10502838"/>
              <a:gd name="connsiteY1618" fmla="*/ 4975771 h 6860376"/>
              <a:gd name="connsiteX1619" fmla="*/ 6635573 w 10502838"/>
              <a:gd name="connsiteY1619" fmla="*/ 4899837 h 6860376"/>
              <a:gd name="connsiteX1620" fmla="*/ 6078921 w 10502838"/>
              <a:gd name="connsiteY1620" fmla="*/ 4853798 h 6860376"/>
              <a:gd name="connsiteX1621" fmla="*/ 6154855 w 10502838"/>
              <a:gd name="connsiteY1621" fmla="*/ 4929732 h 6860376"/>
              <a:gd name="connsiteX1622" fmla="*/ 6230789 w 10502838"/>
              <a:gd name="connsiteY1622" fmla="*/ 4853798 h 6860376"/>
              <a:gd name="connsiteX1623" fmla="*/ 6276829 w 10502838"/>
              <a:gd name="connsiteY1623" fmla="*/ 4899837 h 6860376"/>
              <a:gd name="connsiteX1624" fmla="*/ 6200894 w 10502838"/>
              <a:gd name="connsiteY1624" fmla="*/ 4975771 h 6860376"/>
              <a:gd name="connsiteX1625" fmla="*/ 6276829 w 10502838"/>
              <a:gd name="connsiteY1625" fmla="*/ 5051706 h 6860376"/>
              <a:gd name="connsiteX1626" fmla="*/ 6230789 w 10502838"/>
              <a:gd name="connsiteY1626" fmla="*/ 5097744 h 6860376"/>
              <a:gd name="connsiteX1627" fmla="*/ 6154855 w 10502838"/>
              <a:gd name="connsiteY1627" fmla="*/ 5021810 h 6860376"/>
              <a:gd name="connsiteX1628" fmla="*/ 6078921 w 10502838"/>
              <a:gd name="connsiteY1628" fmla="*/ 5097744 h 6860376"/>
              <a:gd name="connsiteX1629" fmla="*/ 6032882 w 10502838"/>
              <a:gd name="connsiteY1629" fmla="*/ 5051706 h 6860376"/>
              <a:gd name="connsiteX1630" fmla="*/ 6108816 w 10502838"/>
              <a:gd name="connsiteY1630" fmla="*/ 4975771 h 6860376"/>
              <a:gd name="connsiteX1631" fmla="*/ 6032882 w 10502838"/>
              <a:gd name="connsiteY1631" fmla="*/ 4899837 h 6860376"/>
              <a:gd name="connsiteX1632" fmla="*/ 5476828 w 10502838"/>
              <a:gd name="connsiteY1632" fmla="*/ 4853798 h 6860376"/>
              <a:gd name="connsiteX1633" fmla="*/ 5552762 w 10502838"/>
              <a:gd name="connsiteY1633" fmla="*/ 4929732 h 6860376"/>
              <a:gd name="connsiteX1634" fmla="*/ 5628697 w 10502838"/>
              <a:gd name="connsiteY1634" fmla="*/ 4853798 h 6860376"/>
              <a:gd name="connsiteX1635" fmla="*/ 5674735 w 10502838"/>
              <a:gd name="connsiteY1635" fmla="*/ 4899837 h 6860376"/>
              <a:gd name="connsiteX1636" fmla="*/ 5598801 w 10502838"/>
              <a:gd name="connsiteY1636" fmla="*/ 4975771 h 6860376"/>
              <a:gd name="connsiteX1637" fmla="*/ 5674735 w 10502838"/>
              <a:gd name="connsiteY1637" fmla="*/ 5051706 h 6860376"/>
              <a:gd name="connsiteX1638" fmla="*/ 5628099 w 10502838"/>
              <a:gd name="connsiteY1638" fmla="*/ 5097744 h 6860376"/>
              <a:gd name="connsiteX1639" fmla="*/ 5552164 w 10502838"/>
              <a:gd name="connsiteY1639" fmla="*/ 5021810 h 6860376"/>
              <a:gd name="connsiteX1640" fmla="*/ 5476828 w 10502838"/>
              <a:gd name="connsiteY1640" fmla="*/ 5097744 h 6860376"/>
              <a:gd name="connsiteX1641" fmla="*/ 5430789 w 10502838"/>
              <a:gd name="connsiteY1641" fmla="*/ 5051706 h 6860376"/>
              <a:gd name="connsiteX1642" fmla="*/ 5506723 w 10502838"/>
              <a:gd name="connsiteY1642" fmla="*/ 4975771 h 6860376"/>
              <a:gd name="connsiteX1643" fmla="*/ 5430789 w 10502838"/>
              <a:gd name="connsiteY1643" fmla="*/ 4899837 h 6860376"/>
              <a:gd name="connsiteX1644" fmla="*/ 4874137 w 10502838"/>
              <a:gd name="connsiteY1644" fmla="*/ 4853798 h 6860376"/>
              <a:gd name="connsiteX1645" fmla="*/ 4950071 w 10502838"/>
              <a:gd name="connsiteY1645" fmla="*/ 4929732 h 6860376"/>
              <a:gd name="connsiteX1646" fmla="*/ 5026005 w 10502838"/>
              <a:gd name="connsiteY1646" fmla="*/ 4853798 h 6860376"/>
              <a:gd name="connsiteX1647" fmla="*/ 5072044 w 10502838"/>
              <a:gd name="connsiteY1647" fmla="*/ 4899837 h 6860376"/>
              <a:gd name="connsiteX1648" fmla="*/ 4996110 w 10502838"/>
              <a:gd name="connsiteY1648" fmla="*/ 4975771 h 6860376"/>
              <a:gd name="connsiteX1649" fmla="*/ 5072044 w 10502838"/>
              <a:gd name="connsiteY1649" fmla="*/ 5051706 h 6860376"/>
              <a:gd name="connsiteX1650" fmla="*/ 5026005 w 10502838"/>
              <a:gd name="connsiteY1650" fmla="*/ 5097744 h 6860376"/>
              <a:gd name="connsiteX1651" fmla="*/ 4950071 w 10502838"/>
              <a:gd name="connsiteY1651" fmla="*/ 5021810 h 6860376"/>
              <a:gd name="connsiteX1652" fmla="*/ 4874137 w 10502838"/>
              <a:gd name="connsiteY1652" fmla="*/ 5097744 h 6860376"/>
              <a:gd name="connsiteX1653" fmla="*/ 4828098 w 10502838"/>
              <a:gd name="connsiteY1653" fmla="*/ 5051706 h 6860376"/>
              <a:gd name="connsiteX1654" fmla="*/ 4904032 w 10502838"/>
              <a:gd name="connsiteY1654" fmla="*/ 4975771 h 6860376"/>
              <a:gd name="connsiteX1655" fmla="*/ 4828098 w 10502838"/>
              <a:gd name="connsiteY1655" fmla="*/ 4899837 h 6860376"/>
              <a:gd name="connsiteX1656" fmla="*/ 4272044 w 10502838"/>
              <a:gd name="connsiteY1656" fmla="*/ 4853798 h 6860376"/>
              <a:gd name="connsiteX1657" fmla="*/ 4347978 w 10502838"/>
              <a:gd name="connsiteY1657" fmla="*/ 4929732 h 6860376"/>
              <a:gd name="connsiteX1658" fmla="*/ 4423913 w 10502838"/>
              <a:gd name="connsiteY1658" fmla="*/ 4853798 h 6860376"/>
              <a:gd name="connsiteX1659" fmla="*/ 4469951 w 10502838"/>
              <a:gd name="connsiteY1659" fmla="*/ 4899837 h 6860376"/>
              <a:gd name="connsiteX1660" fmla="*/ 4394017 w 10502838"/>
              <a:gd name="connsiteY1660" fmla="*/ 4975771 h 6860376"/>
              <a:gd name="connsiteX1661" fmla="*/ 4469951 w 10502838"/>
              <a:gd name="connsiteY1661" fmla="*/ 5051706 h 6860376"/>
              <a:gd name="connsiteX1662" fmla="*/ 4423913 w 10502838"/>
              <a:gd name="connsiteY1662" fmla="*/ 5097744 h 6860376"/>
              <a:gd name="connsiteX1663" fmla="*/ 4347978 w 10502838"/>
              <a:gd name="connsiteY1663" fmla="*/ 5021810 h 6860376"/>
              <a:gd name="connsiteX1664" fmla="*/ 4272044 w 10502838"/>
              <a:gd name="connsiteY1664" fmla="*/ 5097744 h 6860376"/>
              <a:gd name="connsiteX1665" fmla="*/ 4226005 w 10502838"/>
              <a:gd name="connsiteY1665" fmla="*/ 5051706 h 6860376"/>
              <a:gd name="connsiteX1666" fmla="*/ 4301939 w 10502838"/>
              <a:gd name="connsiteY1666" fmla="*/ 4975771 h 6860376"/>
              <a:gd name="connsiteX1667" fmla="*/ 4226005 w 10502838"/>
              <a:gd name="connsiteY1667" fmla="*/ 4899837 h 6860376"/>
              <a:gd name="connsiteX1668" fmla="*/ 3668756 w 10502838"/>
              <a:gd name="connsiteY1668" fmla="*/ 4853798 h 6860376"/>
              <a:gd name="connsiteX1669" fmla="*/ 3744690 w 10502838"/>
              <a:gd name="connsiteY1669" fmla="*/ 4929732 h 6860376"/>
              <a:gd name="connsiteX1670" fmla="*/ 3820624 w 10502838"/>
              <a:gd name="connsiteY1670" fmla="*/ 4853798 h 6860376"/>
              <a:gd name="connsiteX1671" fmla="*/ 3866663 w 10502838"/>
              <a:gd name="connsiteY1671" fmla="*/ 4899837 h 6860376"/>
              <a:gd name="connsiteX1672" fmla="*/ 3790729 w 10502838"/>
              <a:gd name="connsiteY1672" fmla="*/ 4975771 h 6860376"/>
              <a:gd name="connsiteX1673" fmla="*/ 3866663 w 10502838"/>
              <a:gd name="connsiteY1673" fmla="*/ 5051706 h 6860376"/>
              <a:gd name="connsiteX1674" fmla="*/ 3820624 w 10502838"/>
              <a:gd name="connsiteY1674" fmla="*/ 5097744 h 6860376"/>
              <a:gd name="connsiteX1675" fmla="*/ 3744690 w 10502838"/>
              <a:gd name="connsiteY1675" fmla="*/ 5021810 h 6860376"/>
              <a:gd name="connsiteX1676" fmla="*/ 3668756 w 10502838"/>
              <a:gd name="connsiteY1676" fmla="*/ 5097744 h 6860376"/>
              <a:gd name="connsiteX1677" fmla="*/ 3622717 w 10502838"/>
              <a:gd name="connsiteY1677" fmla="*/ 5051706 h 6860376"/>
              <a:gd name="connsiteX1678" fmla="*/ 3698651 w 10502838"/>
              <a:gd name="connsiteY1678" fmla="*/ 4975771 h 6860376"/>
              <a:gd name="connsiteX1679" fmla="*/ 3622717 w 10502838"/>
              <a:gd name="connsiteY1679" fmla="*/ 4899837 h 6860376"/>
              <a:gd name="connsiteX1680" fmla="*/ 3067276 w 10502838"/>
              <a:gd name="connsiteY1680" fmla="*/ 4853798 h 6860376"/>
              <a:gd name="connsiteX1681" fmla="*/ 3143210 w 10502838"/>
              <a:gd name="connsiteY1681" fmla="*/ 4929732 h 6860376"/>
              <a:gd name="connsiteX1682" fmla="*/ 3219146 w 10502838"/>
              <a:gd name="connsiteY1682" fmla="*/ 4853798 h 6860376"/>
              <a:gd name="connsiteX1683" fmla="*/ 3265185 w 10502838"/>
              <a:gd name="connsiteY1683" fmla="*/ 4899837 h 6860376"/>
              <a:gd name="connsiteX1684" fmla="*/ 3189250 w 10502838"/>
              <a:gd name="connsiteY1684" fmla="*/ 4975771 h 6860376"/>
              <a:gd name="connsiteX1685" fmla="*/ 3265185 w 10502838"/>
              <a:gd name="connsiteY1685" fmla="*/ 5051706 h 6860376"/>
              <a:gd name="connsiteX1686" fmla="*/ 3218549 w 10502838"/>
              <a:gd name="connsiteY1686" fmla="*/ 5097744 h 6860376"/>
              <a:gd name="connsiteX1687" fmla="*/ 3142614 w 10502838"/>
              <a:gd name="connsiteY1687" fmla="*/ 5021810 h 6860376"/>
              <a:gd name="connsiteX1688" fmla="*/ 3067276 w 10502838"/>
              <a:gd name="connsiteY1688" fmla="*/ 5097744 h 6860376"/>
              <a:gd name="connsiteX1689" fmla="*/ 3021237 w 10502838"/>
              <a:gd name="connsiteY1689" fmla="*/ 5051706 h 6860376"/>
              <a:gd name="connsiteX1690" fmla="*/ 3097171 w 10502838"/>
              <a:gd name="connsiteY1690" fmla="*/ 4975771 h 6860376"/>
              <a:gd name="connsiteX1691" fmla="*/ 3021237 w 10502838"/>
              <a:gd name="connsiteY1691" fmla="*/ 4899837 h 6860376"/>
              <a:gd name="connsiteX1692" fmla="*/ 2464584 w 10502838"/>
              <a:gd name="connsiteY1692" fmla="*/ 4853798 h 6860376"/>
              <a:gd name="connsiteX1693" fmla="*/ 2540519 w 10502838"/>
              <a:gd name="connsiteY1693" fmla="*/ 4929732 h 6860376"/>
              <a:gd name="connsiteX1694" fmla="*/ 2616453 w 10502838"/>
              <a:gd name="connsiteY1694" fmla="*/ 4853798 h 6860376"/>
              <a:gd name="connsiteX1695" fmla="*/ 2662492 w 10502838"/>
              <a:gd name="connsiteY1695" fmla="*/ 4899837 h 6860376"/>
              <a:gd name="connsiteX1696" fmla="*/ 2586558 w 10502838"/>
              <a:gd name="connsiteY1696" fmla="*/ 4975771 h 6860376"/>
              <a:gd name="connsiteX1697" fmla="*/ 2662492 w 10502838"/>
              <a:gd name="connsiteY1697" fmla="*/ 5051706 h 6860376"/>
              <a:gd name="connsiteX1698" fmla="*/ 2616453 w 10502838"/>
              <a:gd name="connsiteY1698" fmla="*/ 5097744 h 6860376"/>
              <a:gd name="connsiteX1699" fmla="*/ 2540519 w 10502838"/>
              <a:gd name="connsiteY1699" fmla="*/ 5021810 h 6860376"/>
              <a:gd name="connsiteX1700" fmla="*/ 2464584 w 10502838"/>
              <a:gd name="connsiteY1700" fmla="*/ 5097744 h 6860376"/>
              <a:gd name="connsiteX1701" fmla="*/ 2418544 w 10502838"/>
              <a:gd name="connsiteY1701" fmla="*/ 5051706 h 6860376"/>
              <a:gd name="connsiteX1702" fmla="*/ 2494479 w 10502838"/>
              <a:gd name="connsiteY1702" fmla="*/ 4975771 h 6860376"/>
              <a:gd name="connsiteX1703" fmla="*/ 2418544 w 10502838"/>
              <a:gd name="connsiteY1703" fmla="*/ 4899837 h 6860376"/>
              <a:gd name="connsiteX1704" fmla="*/ 1861891 w 10502838"/>
              <a:gd name="connsiteY1704" fmla="*/ 4853798 h 6860376"/>
              <a:gd name="connsiteX1705" fmla="*/ 1937825 w 10502838"/>
              <a:gd name="connsiteY1705" fmla="*/ 4929732 h 6860376"/>
              <a:gd name="connsiteX1706" fmla="*/ 2013759 w 10502838"/>
              <a:gd name="connsiteY1706" fmla="*/ 4853798 h 6860376"/>
              <a:gd name="connsiteX1707" fmla="*/ 2059798 w 10502838"/>
              <a:gd name="connsiteY1707" fmla="*/ 4899837 h 6860376"/>
              <a:gd name="connsiteX1708" fmla="*/ 1983864 w 10502838"/>
              <a:gd name="connsiteY1708" fmla="*/ 4975771 h 6860376"/>
              <a:gd name="connsiteX1709" fmla="*/ 2059798 w 10502838"/>
              <a:gd name="connsiteY1709" fmla="*/ 5051706 h 6860376"/>
              <a:gd name="connsiteX1710" fmla="*/ 2013759 w 10502838"/>
              <a:gd name="connsiteY1710" fmla="*/ 5097744 h 6860376"/>
              <a:gd name="connsiteX1711" fmla="*/ 1937825 w 10502838"/>
              <a:gd name="connsiteY1711" fmla="*/ 5021810 h 6860376"/>
              <a:gd name="connsiteX1712" fmla="*/ 1861891 w 10502838"/>
              <a:gd name="connsiteY1712" fmla="*/ 5097744 h 6860376"/>
              <a:gd name="connsiteX1713" fmla="*/ 1815851 w 10502838"/>
              <a:gd name="connsiteY1713" fmla="*/ 5051706 h 6860376"/>
              <a:gd name="connsiteX1714" fmla="*/ 1891786 w 10502838"/>
              <a:gd name="connsiteY1714" fmla="*/ 4975771 h 6860376"/>
              <a:gd name="connsiteX1715" fmla="*/ 1815851 w 10502838"/>
              <a:gd name="connsiteY1715" fmla="*/ 4899837 h 6860376"/>
              <a:gd name="connsiteX1716" fmla="*/ 657106 w 10502838"/>
              <a:gd name="connsiteY1716" fmla="*/ 4853798 h 6860376"/>
              <a:gd name="connsiteX1717" fmla="*/ 733040 w 10502838"/>
              <a:gd name="connsiteY1717" fmla="*/ 4929732 h 6860376"/>
              <a:gd name="connsiteX1718" fmla="*/ 808974 w 10502838"/>
              <a:gd name="connsiteY1718" fmla="*/ 4853798 h 6860376"/>
              <a:gd name="connsiteX1719" fmla="*/ 855013 w 10502838"/>
              <a:gd name="connsiteY1719" fmla="*/ 4899837 h 6860376"/>
              <a:gd name="connsiteX1720" fmla="*/ 779079 w 10502838"/>
              <a:gd name="connsiteY1720" fmla="*/ 4975771 h 6860376"/>
              <a:gd name="connsiteX1721" fmla="*/ 855013 w 10502838"/>
              <a:gd name="connsiteY1721" fmla="*/ 5051706 h 6860376"/>
              <a:gd name="connsiteX1722" fmla="*/ 808974 w 10502838"/>
              <a:gd name="connsiteY1722" fmla="*/ 5097744 h 6860376"/>
              <a:gd name="connsiteX1723" fmla="*/ 733040 w 10502838"/>
              <a:gd name="connsiteY1723" fmla="*/ 5021810 h 6860376"/>
              <a:gd name="connsiteX1724" fmla="*/ 657106 w 10502838"/>
              <a:gd name="connsiteY1724" fmla="*/ 5097744 h 6860376"/>
              <a:gd name="connsiteX1725" fmla="*/ 611066 w 10502838"/>
              <a:gd name="connsiteY1725" fmla="*/ 5051706 h 6860376"/>
              <a:gd name="connsiteX1726" fmla="*/ 687000 w 10502838"/>
              <a:gd name="connsiteY1726" fmla="*/ 4975771 h 6860376"/>
              <a:gd name="connsiteX1727" fmla="*/ 611066 w 10502838"/>
              <a:gd name="connsiteY1727" fmla="*/ 4899837 h 6860376"/>
              <a:gd name="connsiteX1728" fmla="*/ 10348579 w 10502838"/>
              <a:gd name="connsiteY1728" fmla="*/ 4405368 h 6860376"/>
              <a:gd name="connsiteX1729" fmla="*/ 10395813 w 10502838"/>
              <a:gd name="connsiteY1729" fmla="*/ 4405368 h 6860376"/>
              <a:gd name="connsiteX1730" fmla="*/ 10395813 w 10502838"/>
              <a:gd name="connsiteY1730" fmla="*/ 4512394 h 6860376"/>
              <a:gd name="connsiteX1731" fmla="*/ 10502838 w 10502838"/>
              <a:gd name="connsiteY1731" fmla="*/ 4512394 h 6860376"/>
              <a:gd name="connsiteX1732" fmla="*/ 10502838 w 10502838"/>
              <a:gd name="connsiteY1732" fmla="*/ 4559030 h 6860376"/>
              <a:gd name="connsiteX1733" fmla="*/ 10395813 w 10502838"/>
              <a:gd name="connsiteY1733" fmla="*/ 4559030 h 6860376"/>
              <a:gd name="connsiteX1734" fmla="*/ 10395813 w 10502838"/>
              <a:gd name="connsiteY1734" fmla="*/ 4666056 h 6860376"/>
              <a:gd name="connsiteX1735" fmla="*/ 10348579 w 10502838"/>
              <a:gd name="connsiteY1735" fmla="*/ 4666056 h 6860376"/>
              <a:gd name="connsiteX1736" fmla="*/ 10348579 w 10502838"/>
              <a:gd name="connsiteY1736" fmla="*/ 4559030 h 6860376"/>
              <a:gd name="connsiteX1737" fmla="*/ 10241553 w 10502838"/>
              <a:gd name="connsiteY1737" fmla="*/ 4559030 h 6860376"/>
              <a:gd name="connsiteX1738" fmla="*/ 10241553 w 10502838"/>
              <a:gd name="connsiteY1738" fmla="*/ 4512394 h 6860376"/>
              <a:gd name="connsiteX1739" fmla="*/ 10348579 w 10502838"/>
              <a:gd name="connsiteY1739" fmla="*/ 4512394 h 6860376"/>
              <a:gd name="connsiteX1740" fmla="*/ 9746486 w 10502838"/>
              <a:gd name="connsiteY1740" fmla="*/ 4405368 h 6860376"/>
              <a:gd name="connsiteX1741" fmla="*/ 9793123 w 10502838"/>
              <a:gd name="connsiteY1741" fmla="*/ 4405368 h 6860376"/>
              <a:gd name="connsiteX1742" fmla="*/ 9793123 w 10502838"/>
              <a:gd name="connsiteY1742" fmla="*/ 4512394 h 6860376"/>
              <a:gd name="connsiteX1743" fmla="*/ 9900148 w 10502838"/>
              <a:gd name="connsiteY1743" fmla="*/ 4512394 h 6860376"/>
              <a:gd name="connsiteX1744" fmla="*/ 9900148 w 10502838"/>
              <a:gd name="connsiteY1744" fmla="*/ 4559030 h 6860376"/>
              <a:gd name="connsiteX1745" fmla="*/ 9793123 w 10502838"/>
              <a:gd name="connsiteY1745" fmla="*/ 4559030 h 6860376"/>
              <a:gd name="connsiteX1746" fmla="*/ 9793123 w 10502838"/>
              <a:gd name="connsiteY1746" fmla="*/ 4666056 h 6860376"/>
              <a:gd name="connsiteX1747" fmla="*/ 9746486 w 10502838"/>
              <a:gd name="connsiteY1747" fmla="*/ 4666056 h 6860376"/>
              <a:gd name="connsiteX1748" fmla="*/ 9746486 w 10502838"/>
              <a:gd name="connsiteY1748" fmla="*/ 4559030 h 6860376"/>
              <a:gd name="connsiteX1749" fmla="*/ 9639460 w 10502838"/>
              <a:gd name="connsiteY1749" fmla="*/ 4559030 h 6860376"/>
              <a:gd name="connsiteX1750" fmla="*/ 9639460 w 10502838"/>
              <a:gd name="connsiteY1750" fmla="*/ 4512394 h 6860376"/>
              <a:gd name="connsiteX1751" fmla="*/ 9746486 w 10502838"/>
              <a:gd name="connsiteY1751" fmla="*/ 4512394 h 6860376"/>
              <a:gd name="connsiteX1752" fmla="*/ 9143796 w 10502838"/>
              <a:gd name="connsiteY1752" fmla="*/ 4405368 h 6860376"/>
              <a:gd name="connsiteX1753" fmla="*/ 9191030 w 10502838"/>
              <a:gd name="connsiteY1753" fmla="*/ 4405368 h 6860376"/>
              <a:gd name="connsiteX1754" fmla="*/ 9191030 w 10502838"/>
              <a:gd name="connsiteY1754" fmla="*/ 4512394 h 6860376"/>
              <a:gd name="connsiteX1755" fmla="*/ 9298055 w 10502838"/>
              <a:gd name="connsiteY1755" fmla="*/ 4512394 h 6860376"/>
              <a:gd name="connsiteX1756" fmla="*/ 9298055 w 10502838"/>
              <a:gd name="connsiteY1756" fmla="*/ 4559030 h 6860376"/>
              <a:gd name="connsiteX1757" fmla="*/ 9191030 w 10502838"/>
              <a:gd name="connsiteY1757" fmla="*/ 4559030 h 6860376"/>
              <a:gd name="connsiteX1758" fmla="*/ 9191030 w 10502838"/>
              <a:gd name="connsiteY1758" fmla="*/ 4666056 h 6860376"/>
              <a:gd name="connsiteX1759" fmla="*/ 9143796 w 10502838"/>
              <a:gd name="connsiteY1759" fmla="*/ 4666056 h 6860376"/>
              <a:gd name="connsiteX1760" fmla="*/ 9143796 w 10502838"/>
              <a:gd name="connsiteY1760" fmla="*/ 4559030 h 6860376"/>
              <a:gd name="connsiteX1761" fmla="*/ 9036770 w 10502838"/>
              <a:gd name="connsiteY1761" fmla="*/ 4559030 h 6860376"/>
              <a:gd name="connsiteX1762" fmla="*/ 9036770 w 10502838"/>
              <a:gd name="connsiteY1762" fmla="*/ 4512394 h 6860376"/>
              <a:gd name="connsiteX1763" fmla="*/ 9143796 w 10502838"/>
              <a:gd name="connsiteY1763" fmla="*/ 4512394 h 6860376"/>
              <a:gd name="connsiteX1764" fmla="*/ 8541105 w 10502838"/>
              <a:gd name="connsiteY1764" fmla="*/ 4405368 h 6860376"/>
              <a:gd name="connsiteX1765" fmla="*/ 8588339 w 10502838"/>
              <a:gd name="connsiteY1765" fmla="*/ 4405368 h 6860376"/>
              <a:gd name="connsiteX1766" fmla="*/ 8588339 w 10502838"/>
              <a:gd name="connsiteY1766" fmla="*/ 4512394 h 6860376"/>
              <a:gd name="connsiteX1767" fmla="*/ 8695365 w 10502838"/>
              <a:gd name="connsiteY1767" fmla="*/ 4512394 h 6860376"/>
              <a:gd name="connsiteX1768" fmla="*/ 8695365 w 10502838"/>
              <a:gd name="connsiteY1768" fmla="*/ 4559030 h 6860376"/>
              <a:gd name="connsiteX1769" fmla="*/ 8588339 w 10502838"/>
              <a:gd name="connsiteY1769" fmla="*/ 4559030 h 6860376"/>
              <a:gd name="connsiteX1770" fmla="*/ 8588339 w 10502838"/>
              <a:gd name="connsiteY1770" fmla="*/ 4666056 h 6860376"/>
              <a:gd name="connsiteX1771" fmla="*/ 8541105 w 10502838"/>
              <a:gd name="connsiteY1771" fmla="*/ 4666056 h 6860376"/>
              <a:gd name="connsiteX1772" fmla="*/ 8541105 w 10502838"/>
              <a:gd name="connsiteY1772" fmla="*/ 4559030 h 6860376"/>
              <a:gd name="connsiteX1773" fmla="*/ 8434079 w 10502838"/>
              <a:gd name="connsiteY1773" fmla="*/ 4559030 h 6860376"/>
              <a:gd name="connsiteX1774" fmla="*/ 8434079 w 10502838"/>
              <a:gd name="connsiteY1774" fmla="*/ 4512394 h 6860376"/>
              <a:gd name="connsiteX1775" fmla="*/ 8541105 w 10502838"/>
              <a:gd name="connsiteY1775" fmla="*/ 4512394 h 6860376"/>
              <a:gd name="connsiteX1776" fmla="*/ 7939012 w 10502838"/>
              <a:gd name="connsiteY1776" fmla="*/ 4405368 h 6860376"/>
              <a:gd name="connsiteX1777" fmla="*/ 7985648 w 10502838"/>
              <a:gd name="connsiteY1777" fmla="*/ 4405368 h 6860376"/>
              <a:gd name="connsiteX1778" fmla="*/ 7985648 w 10502838"/>
              <a:gd name="connsiteY1778" fmla="*/ 4512394 h 6860376"/>
              <a:gd name="connsiteX1779" fmla="*/ 8092674 w 10502838"/>
              <a:gd name="connsiteY1779" fmla="*/ 4512394 h 6860376"/>
              <a:gd name="connsiteX1780" fmla="*/ 8092674 w 10502838"/>
              <a:gd name="connsiteY1780" fmla="*/ 4559030 h 6860376"/>
              <a:gd name="connsiteX1781" fmla="*/ 7985648 w 10502838"/>
              <a:gd name="connsiteY1781" fmla="*/ 4559030 h 6860376"/>
              <a:gd name="connsiteX1782" fmla="*/ 7985648 w 10502838"/>
              <a:gd name="connsiteY1782" fmla="*/ 4666056 h 6860376"/>
              <a:gd name="connsiteX1783" fmla="*/ 7939012 w 10502838"/>
              <a:gd name="connsiteY1783" fmla="*/ 4666056 h 6860376"/>
              <a:gd name="connsiteX1784" fmla="*/ 7939012 w 10502838"/>
              <a:gd name="connsiteY1784" fmla="*/ 4559030 h 6860376"/>
              <a:gd name="connsiteX1785" fmla="*/ 7831986 w 10502838"/>
              <a:gd name="connsiteY1785" fmla="*/ 4559030 h 6860376"/>
              <a:gd name="connsiteX1786" fmla="*/ 7831986 w 10502838"/>
              <a:gd name="connsiteY1786" fmla="*/ 4512394 h 6860376"/>
              <a:gd name="connsiteX1787" fmla="*/ 7939012 w 10502838"/>
              <a:gd name="connsiteY1787" fmla="*/ 4512394 h 6860376"/>
              <a:gd name="connsiteX1788" fmla="*/ 7336321 w 10502838"/>
              <a:gd name="connsiteY1788" fmla="*/ 4405368 h 6860376"/>
              <a:gd name="connsiteX1789" fmla="*/ 7383555 w 10502838"/>
              <a:gd name="connsiteY1789" fmla="*/ 4405368 h 6860376"/>
              <a:gd name="connsiteX1790" fmla="*/ 7383555 w 10502838"/>
              <a:gd name="connsiteY1790" fmla="*/ 4512394 h 6860376"/>
              <a:gd name="connsiteX1791" fmla="*/ 7490581 w 10502838"/>
              <a:gd name="connsiteY1791" fmla="*/ 4512394 h 6860376"/>
              <a:gd name="connsiteX1792" fmla="*/ 7490581 w 10502838"/>
              <a:gd name="connsiteY1792" fmla="*/ 4559030 h 6860376"/>
              <a:gd name="connsiteX1793" fmla="*/ 7383555 w 10502838"/>
              <a:gd name="connsiteY1793" fmla="*/ 4559030 h 6860376"/>
              <a:gd name="connsiteX1794" fmla="*/ 7383555 w 10502838"/>
              <a:gd name="connsiteY1794" fmla="*/ 4666056 h 6860376"/>
              <a:gd name="connsiteX1795" fmla="*/ 7336321 w 10502838"/>
              <a:gd name="connsiteY1795" fmla="*/ 4666056 h 6860376"/>
              <a:gd name="connsiteX1796" fmla="*/ 7336321 w 10502838"/>
              <a:gd name="connsiteY1796" fmla="*/ 4559030 h 6860376"/>
              <a:gd name="connsiteX1797" fmla="*/ 7229295 w 10502838"/>
              <a:gd name="connsiteY1797" fmla="*/ 4559030 h 6860376"/>
              <a:gd name="connsiteX1798" fmla="*/ 7229295 w 10502838"/>
              <a:gd name="connsiteY1798" fmla="*/ 4512394 h 6860376"/>
              <a:gd name="connsiteX1799" fmla="*/ 7336321 w 10502838"/>
              <a:gd name="connsiteY1799" fmla="*/ 4512394 h 6860376"/>
              <a:gd name="connsiteX1800" fmla="*/ 6734228 w 10502838"/>
              <a:gd name="connsiteY1800" fmla="*/ 4405368 h 6860376"/>
              <a:gd name="connsiteX1801" fmla="*/ 6780864 w 10502838"/>
              <a:gd name="connsiteY1801" fmla="*/ 4405368 h 6860376"/>
              <a:gd name="connsiteX1802" fmla="*/ 6780864 w 10502838"/>
              <a:gd name="connsiteY1802" fmla="*/ 4512394 h 6860376"/>
              <a:gd name="connsiteX1803" fmla="*/ 6887890 w 10502838"/>
              <a:gd name="connsiteY1803" fmla="*/ 4512394 h 6860376"/>
              <a:gd name="connsiteX1804" fmla="*/ 6887890 w 10502838"/>
              <a:gd name="connsiteY1804" fmla="*/ 4559030 h 6860376"/>
              <a:gd name="connsiteX1805" fmla="*/ 6780864 w 10502838"/>
              <a:gd name="connsiteY1805" fmla="*/ 4559030 h 6860376"/>
              <a:gd name="connsiteX1806" fmla="*/ 6780864 w 10502838"/>
              <a:gd name="connsiteY1806" fmla="*/ 4666056 h 6860376"/>
              <a:gd name="connsiteX1807" fmla="*/ 6734228 w 10502838"/>
              <a:gd name="connsiteY1807" fmla="*/ 4666056 h 6860376"/>
              <a:gd name="connsiteX1808" fmla="*/ 6734228 w 10502838"/>
              <a:gd name="connsiteY1808" fmla="*/ 4559030 h 6860376"/>
              <a:gd name="connsiteX1809" fmla="*/ 6627202 w 10502838"/>
              <a:gd name="connsiteY1809" fmla="*/ 4559030 h 6860376"/>
              <a:gd name="connsiteX1810" fmla="*/ 6627202 w 10502838"/>
              <a:gd name="connsiteY1810" fmla="*/ 4512394 h 6860376"/>
              <a:gd name="connsiteX1811" fmla="*/ 6734228 w 10502838"/>
              <a:gd name="connsiteY1811" fmla="*/ 4512394 h 6860376"/>
              <a:gd name="connsiteX1812" fmla="*/ 6131537 w 10502838"/>
              <a:gd name="connsiteY1812" fmla="*/ 4405368 h 6860376"/>
              <a:gd name="connsiteX1813" fmla="*/ 6178771 w 10502838"/>
              <a:gd name="connsiteY1813" fmla="*/ 4405368 h 6860376"/>
              <a:gd name="connsiteX1814" fmla="*/ 6178771 w 10502838"/>
              <a:gd name="connsiteY1814" fmla="*/ 4512394 h 6860376"/>
              <a:gd name="connsiteX1815" fmla="*/ 6285797 w 10502838"/>
              <a:gd name="connsiteY1815" fmla="*/ 4512394 h 6860376"/>
              <a:gd name="connsiteX1816" fmla="*/ 6285797 w 10502838"/>
              <a:gd name="connsiteY1816" fmla="*/ 4559030 h 6860376"/>
              <a:gd name="connsiteX1817" fmla="*/ 6178771 w 10502838"/>
              <a:gd name="connsiteY1817" fmla="*/ 4559030 h 6860376"/>
              <a:gd name="connsiteX1818" fmla="*/ 6178771 w 10502838"/>
              <a:gd name="connsiteY1818" fmla="*/ 4666056 h 6860376"/>
              <a:gd name="connsiteX1819" fmla="*/ 6131537 w 10502838"/>
              <a:gd name="connsiteY1819" fmla="*/ 4666056 h 6860376"/>
              <a:gd name="connsiteX1820" fmla="*/ 6131537 w 10502838"/>
              <a:gd name="connsiteY1820" fmla="*/ 4559030 h 6860376"/>
              <a:gd name="connsiteX1821" fmla="*/ 6024511 w 10502838"/>
              <a:gd name="connsiteY1821" fmla="*/ 4559030 h 6860376"/>
              <a:gd name="connsiteX1822" fmla="*/ 6024511 w 10502838"/>
              <a:gd name="connsiteY1822" fmla="*/ 4512394 h 6860376"/>
              <a:gd name="connsiteX1823" fmla="*/ 6131537 w 10502838"/>
              <a:gd name="connsiteY1823" fmla="*/ 4512394 h 6860376"/>
              <a:gd name="connsiteX1824" fmla="*/ 5528846 w 10502838"/>
              <a:gd name="connsiteY1824" fmla="*/ 4405368 h 6860376"/>
              <a:gd name="connsiteX1825" fmla="*/ 5576080 w 10502838"/>
              <a:gd name="connsiteY1825" fmla="*/ 4405368 h 6860376"/>
              <a:gd name="connsiteX1826" fmla="*/ 5576080 w 10502838"/>
              <a:gd name="connsiteY1826" fmla="*/ 4512394 h 6860376"/>
              <a:gd name="connsiteX1827" fmla="*/ 5683106 w 10502838"/>
              <a:gd name="connsiteY1827" fmla="*/ 4512394 h 6860376"/>
              <a:gd name="connsiteX1828" fmla="*/ 5683106 w 10502838"/>
              <a:gd name="connsiteY1828" fmla="*/ 4559030 h 6860376"/>
              <a:gd name="connsiteX1829" fmla="*/ 5576080 w 10502838"/>
              <a:gd name="connsiteY1829" fmla="*/ 4559030 h 6860376"/>
              <a:gd name="connsiteX1830" fmla="*/ 5576080 w 10502838"/>
              <a:gd name="connsiteY1830" fmla="*/ 4666056 h 6860376"/>
              <a:gd name="connsiteX1831" fmla="*/ 5528846 w 10502838"/>
              <a:gd name="connsiteY1831" fmla="*/ 4666056 h 6860376"/>
              <a:gd name="connsiteX1832" fmla="*/ 5528846 w 10502838"/>
              <a:gd name="connsiteY1832" fmla="*/ 4559030 h 6860376"/>
              <a:gd name="connsiteX1833" fmla="*/ 5421820 w 10502838"/>
              <a:gd name="connsiteY1833" fmla="*/ 4559030 h 6860376"/>
              <a:gd name="connsiteX1834" fmla="*/ 5421820 w 10502838"/>
              <a:gd name="connsiteY1834" fmla="*/ 4512394 h 6860376"/>
              <a:gd name="connsiteX1835" fmla="*/ 5528846 w 10502838"/>
              <a:gd name="connsiteY1835" fmla="*/ 4512394 h 6860376"/>
              <a:gd name="connsiteX1836" fmla="*/ 4926753 w 10502838"/>
              <a:gd name="connsiteY1836" fmla="*/ 4405368 h 6860376"/>
              <a:gd name="connsiteX1837" fmla="*/ 4973389 w 10502838"/>
              <a:gd name="connsiteY1837" fmla="*/ 4405368 h 6860376"/>
              <a:gd name="connsiteX1838" fmla="*/ 4973389 w 10502838"/>
              <a:gd name="connsiteY1838" fmla="*/ 4512394 h 6860376"/>
              <a:gd name="connsiteX1839" fmla="*/ 5080415 w 10502838"/>
              <a:gd name="connsiteY1839" fmla="*/ 4512394 h 6860376"/>
              <a:gd name="connsiteX1840" fmla="*/ 5080415 w 10502838"/>
              <a:gd name="connsiteY1840" fmla="*/ 4559030 h 6860376"/>
              <a:gd name="connsiteX1841" fmla="*/ 4973389 w 10502838"/>
              <a:gd name="connsiteY1841" fmla="*/ 4559030 h 6860376"/>
              <a:gd name="connsiteX1842" fmla="*/ 4973389 w 10502838"/>
              <a:gd name="connsiteY1842" fmla="*/ 4666056 h 6860376"/>
              <a:gd name="connsiteX1843" fmla="*/ 4926753 w 10502838"/>
              <a:gd name="connsiteY1843" fmla="*/ 4666056 h 6860376"/>
              <a:gd name="connsiteX1844" fmla="*/ 4926753 w 10502838"/>
              <a:gd name="connsiteY1844" fmla="*/ 4559030 h 6860376"/>
              <a:gd name="connsiteX1845" fmla="*/ 4819727 w 10502838"/>
              <a:gd name="connsiteY1845" fmla="*/ 4559030 h 6860376"/>
              <a:gd name="connsiteX1846" fmla="*/ 4819727 w 10502838"/>
              <a:gd name="connsiteY1846" fmla="*/ 4512394 h 6860376"/>
              <a:gd name="connsiteX1847" fmla="*/ 4926753 w 10502838"/>
              <a:gd name="connsiteY1847" fmla="*/ 4512394 h 6860376"/>
              <a:gd name="connsiteX1848" fmla="*/ 4324063 w 10502838"/>
              <a:gd name="connsiteY1848" fmla="*/ 4405368 h 6860376"/>
              <a:gd name="connsiteX1849" fmla="*/ 4371297 w 10502838"/>
              <a:gd name="connsiteY1849" fmla="*/ 4405368 h 6860376"/>
              <a:gd name="connsiteX1850" fmla="*/ 4371297 w 10502838"/>
              <a:gd name="connsiteY1850" fmla="*/ 4512394 h 6860376"/>
              <a:gd name="connsiteX1851" fmla="*/ 4478323 w 10502838"/>
              <a:gd name="connsiteY1851" fmla="*/ 4512394 h 6860376"/>
              <a:gd name="connsiteX1852" fmla="*/ 4478323 w 10502838"/>
              <a:gd name="connsiteY1852" fmla="*/ 4559030 h 6860376"/>
              <a:gd name="connsiteX1853" fmla="*/ 4371297 w 10502838"/>
              <a:gd name="connsiteY1853" fmla="*/ 4559030 h 6860376"/>
              <a:gd name="connsiteX1854" fmla="*/ 4371297 w 10502838"/>
              <a:gd name="connsiteY1854" fmla="*/ 4666056 h 6860376"/>
              <a:gd name="connsiteX1855" fmla="*/ 4324063 w 10502838"/>
              <a:gd name="connsiteY1855" fmla="*/ 4666056 h 6860376"/>
              <a:gd name="connsiteX1856" fmla="*/ 4324063 w 10502838"/>
              <a:gd name="connsiteY1856" fmla="*/ 4559030 h 6860376"/>
              <a:gd name="connsiteX1857" fmla="*/ 4217037 w 10502838"/>
              <a:gd name="connsiteY1857" fmla="*/ 4559030 h 6860376"/>
              <a:gd name="connsiteX1858" fmla="*/ 4217037 w 10502838"/>
              <a:gd name="connsiteY1858" fmla="*/ 4512394 h 6860376"/>
              <a:gd name="connsiteX1859" fmla="*/ 4324063 w 10502838"/>
              <a:gd name="connsiteY1859" fmla="*/ 4512394 h 6860376"/>
              <a:gd name="connsiteX1860" fmla="*/ 3721970 w 10502838"/>
              <a:gd name="connsiteY1860" fmla="*/ 4405368 h 6860376"/>
              <a:gd name="connsiteX1861" fmla="*/ 3768606 w 10502838"/>
              <a:gd name="connsiteY1861" fmla="*/ 4405368 h 6860376"/>
              <a:gd name="connsiteX1862" fmla="*/ 3768606 w 10502838"/>
              <a:gd name="connsiteY1862" fmla="*/ 4512394 h 6860376"/>
              <a:gd name="connsiteX1863" fmla="*/ 3875632 w 10502838"/>
              <a:gd name="connsiteY1863" fmla="*/ 4512394 h 6860376"/>
              <a:gd name="connsiteX1864" fmla="*/ 3875632 w 10502838"/>
              <a:gd name="connsiteY1864" fmla="*/ 4559030 h 6860376"/>
              <a:gd name="connsiteX1865" fmla="*/ 3768606 w 10502838"/>
              <a:gd name="connsiteY1865" fmla="*/ 4559030 h 6860376"/>
              <a:gd name="connsiteX1866" fmla="*/ 3768606 w 10502838"/>
              <a:gd name="connsiteY1866" fmla="*/ 4666056 h 6860376"/>
              <a:gd name="connsiteX1867" fmla="*/ 3721970 w 10502838"/>
              <a:gd name="connsiteY1867" fmla="*/ 4666056 h 6860376"/>
              <a:gd name="connsiteX1868" fmla="*/ 3721970 w 10502838"/>
              <a:gd name="connsiteY1868" fmla="*/ 4559030 h 6860376"/>
              <a:gd name="connsiteX1869" fmla="*/ 3614944 w 10502838"/>
              <a:gd name="connsiteY1869" fmla="*/ 4559030 h 6860376"/>
              <a:gd name="connsiteX1870" fmla="*/ 3614944 w 10502838"/>
              <a:gd name="connsiteY1870" fmla="*/ 4512394 h 6860376"/>
              <a:gd name="connsiteX1871" fmla="*/ 3721970 w 10502838"/>
              <a:gd name="connsiteY1871" fmla="*/ 4512394 h 6860376"/>
              <a:gd name="connsiteX1872" fmla="*/ 3119302 w 10502838"/>
              <a:gd name="connsiteY1872" fmla="*/ 4405368 h 6860376"/>
              <a:gd name="connsiteX1873" fmla="*/ 3166536 w 10502838"/>
              <a:gd name="connsiteY1873" fmla="*/ 4405368 h 6860376"/>
              <a:gd name="connsiteX1874" fmla="*/ 3166536 w 10502838"/>
              <a:gd name="connsiteY1874" fmla="*/ 4512394 h 6860376"/>
              <a:gd name="connsiteX1875" fmla="*/ 3273562 w 10502838"/>
              <a:gd name="connsiteY1875" fmla="*/ 4512394 h 6860376"/>
              <a:gd name="connsiteX1876" fmla="*/ 3273562 w 10502838"/>
              <a:gd name="connsiteY1876" fmla="*/ 4559030 h 6860376"/>
              <a:gd name="connsiteX1877" fmla="*/ 3166536 w 10502838"/>
              <a:gd name="connsiteY1877" fmla="*/ 4559030 h 6860376"/>
              <a:gd name="connsiteX1878" fmla="*/ 3166536 w 10502838"/>
              <a:gd name="connsiteY1878" fmla="*/ 4666056 h 6860376"/>
              <a:gd name="connsiteX1879" fmla="*/ 3119302 w 10502838"/>
              <a:gd name="connsiteY1879" fmla="*/ 4666056 h 6860376"/>
              <a:gd name="connsiteX1880" fmla="*/ 3119302 w 10502838"/>
              <a:gd name="connsiteY1880" fmla="*/ 4559030 h 6860376"/>
              <a:gd name="connsiteX1881" fmla="*/ 3012275 w 10502838"/>
              <a:gd name="connsiteY1881" fmla="*/ 4559030 h 6860376"/>
              <a:gd name="connsiteX1882" fmla="*/ 3012275 w 10502838"/>
              <a:gd name="connsiteY1882" fmla="*/ 4512394 h 6860376"/>
              <a:gd name="connsiteX1883" fmla="*/ 3119302 w 10502838"/>
              <a:gd name="connsiteY1883" fmla="*/ 4512394 h 6860376"/>
              <a:gd name="connsiteX1884" fmla="*/ 2516606 w 10502838"/>
              <a:gd name="connsiteY1884" fmla="*/ 4405368 h 6860376"/>
              <a:gd name="connsiteX1885" fmla="*/ 2563842 w 10502838"/>
              <a:gd name="connsiteY1885" fmla="*/ 4405368 h 6860376"/>
              <a:gd name="connsiteX1886" fmla="*/ 2563842 w 10502838"/>
              <a:gd name="connsiteY1886" fmla="*/ 4512394 h 6860376"/>
              <a:gd name="connsiteX1887" fmla="*/ 2670868 w 10502838"/>
              <a:gd name="connsiteY1887" fmla="*/ 4512394 h 6860376"/>
              <a:gd name="connsiteX1888" fmla="*/ 2670868 w 10502838"/>
              <a:gd name="connsiteY1888" fmla="*/ 4559030 h 6860376"/>
              <a:gd name="connsiteX1889" fmla="*/ 2563842 w 10502838"/>
              <a:gd name="connsiteY1889" fmla="*/ 4559030 h 6860376"/>
              <a:gd name="connsiteX1890" fmla="*/ 2563842 w 10502838"/>
              <a:gd name="connsiteY1890" fmla="*/ 4666056 h 6860376"/>
              <a:gd name="connsiteX1891" fmla="*/ 2516606 w 10502838"/>
              <a:gd name="connsiteY1891" fmla="*/ 4666056 h 6860376"/>
              <a:gd name="connsiteX1892" fmla="*/ 2516606 w 10502838"/>
              <a:gd name="connsiteY1892" fmla="*/ 4559030 h 6860376"/>
              <a:gd name="connsiteX1893" fmla="*/ 2409580 w 10502838"/>
              <a:gd name="connsiteY1893" fmla="*/ 4559030 h 6860376"/>
              <a:gd name="connsiteX1894" fmla="*/ 2409580 w 10502838"/>
              <a:gd name="connsiteY1894" fmla="*/ 4512394 h 6860376"/>
              <a:gd name="connsiteX1895" fmla="*/ 2516606 w 10502838"/>
              <a:gd name="connsiteY1895" fmla="*/ 4512394 h 6860376"/>
              <a:gd name="connsiteX1896" fmla="*/ 1914511 w 10502838"/>
              <a:gd name="connsiteY1896" fmla="*/ 4405368 h 6860376"/>
              <a:gd name="connsiteX1897" fmla="*/ 1961147 w 10502838"/>
              <a:gd name="connsiteY1897" fmla="*/ 4405368 h 6860376"/>
              <a:gd name="connsiteX1898" fmla="*/ 1961147 w 10502838"/>
              <a:gd name="connsiteY1898" fmla="*/ 4512394 h 6860376"/>
              <a:gd name="connsiteX1899" fmla="*/ 2068174 w 10502838"/>
              <a:gd name="connsiteY1899" fmla="*/ 4512394 h 6860376"/>
              <a:gd name="connsiteX1900" fmla="*/ 2068174 w 10502838"/>
              <a:gd name="connsiteY1900" fmla="*/ 4559030 h 6860376"/>
              <a:gd name="connsiteX1901" fmla="*/ 1961147 w 10502838"/>
              <a:gd name="connsiteY1901" fmla="*/ 4559030 h 6860376"/>
              <a:gd name="connsiteX1902" fmla="*/ 1961147 w 10502838"/>
              <a:gd name="connsiteY1902" fmla="*/ 4666056 h 6860376"/>
              <a:gd name="connsiteX1903" fmla="*/ 1914511 w 10502838"/>
              <a:gd name="connsiteY1903" fmla="*/ 4666056 h 6860376"/>
              <a:gd name="connsiteX1904" fmla="*/ 1914511 w 10502838"/>
              <a:gd name="connsiteY1904" fmla="*/ 4559030 h 6860376"/>
              <a:gd name="connsiteX1905" fmla="*/ 1807484 w 10502838"/>
              <a:gd name="connsiteY1905" fmla="*/ 4559030 h 6860376"/>
              <a:gd name="connsiteX1906" fmla="*/ 1807484 w 10502838"/>
              <a:gd name="connsiteY1906" fmla="*/ 4512394 h 6860376"/>
              <a:gd name="connsiteX1907" fmla="*/ 1914511 w 10502838"/>
              <a:gd name="connsiteY1907" fmla="*/ 4512394 h 6860376"/>
              <a:gd name="connsiteX1908" fmla="*/ 1311816 w 10502838"/>
              <a:gd name="connsiteY1908" fmla="*/ 4405368 h 6860376"/>
              <a:gd name="connsiteX1909" fmla="*/ 1359051 w 10502838"/>
              <a:gd name="connsiteY1909" fmla="*/ 4405368 h 6860376"/>
              <a:gd name="connsiteX1910" fmla="*/ 1359051 w 10502838"/>
              <a:gd name="connsiteY1910" fmla="*/ 4512394 h 6860376"/>
              <a:gd name="connsiteX1911" fmla="*/ 1466078 w 10502838"/>
              <a:gd name="connsiteY1911" fmla="*/ 4512394 h 6860376"/>
              <a:gd name="connsiteX1912" fmla="*/ 1466078 w 10502838"/>
              <a:gd name="connsiteY1912" fmla="*/ 4559030 h 6860376"/>
              <a:gd name="connsiteX1913" fmla="*/ 1359051 w 10502838"/>
              <a:gd name="connsiteY1913" fmla="*/ 4559030 h 6860376"/>
              <a:gd name="connsiteX1914" fmla="*/ 1359051 w 10502838"/>
              <a:gd name="connsiteY1914" fmla="*/ 4666056 h 6860376"/>
              <a:gd name="connsiteX1915" fmla="*/ 1311816 w 10502838"/>
              <a:gd name="connsiteY1915" fmla="*/ 4666056 h 6860376"/>
              <a:gd name="connsiteX1916" fmla="*/ 1311816 w 10502838"/>
              <a:gd name="connsiteY1916" fmla="*/ 4559030 h 6860376"/>
              <a:gd name="connsiteX1917" fmla="*/ 1204793 w 10502838"/>
              <a:gd name="connsiteY1917" fmla="*/ 4559030 h 6860376"/>
              <a:gd name="connsiteX1918" fmla="*/ 1204793 w 10502838"/>
              <a:gd name="connsiteY1918" fmla="*/ 4512394 h 6860376"/>
              <a:gd name="connsiteX1919" fmla="*/ 1311816 w 10502838"/>
              <a:gd name="connsiteY1919" fmla="*/ 4512394 h 6860376"/>
              <a:gd name="connsiteX1920" fmla="*/ 709726 w 10502838"/>
              <a:gd name="connsiteY1920" fmla="*/ 4405368 h 6860376"/>
              <a:gd name="connsiteX1921" fmla="*/ 756362 w 10502838"/>
              <a:gd name="connsiteY1921" fmla="*/ 4405368 h 6860376"/>
              <a:gd name="connsiteX1922" fmla="*/ 756362 w 10502838"/>
              <a:gd name="connsiteY1922" fmla="*/ 4512394 h 6860376"/>
              <a:gd name="connsiteX1923" fmla="*/ 863388 w 10502838"/>
              <a:gd name="connsiteY1923" fmla="*/ 4512394 h 6860376"/>
              <a:gd name="connsiteX1924" fmla="*/ 863388 w 10502838"/>
              <a:gd name="connsiteY1924" fmla="*/ 4559030 h 6860376"/>
              <a:gd name="connsiteX1925" fmla="*/ 756362 w 10502838"/>
              <a:gd name="connsiteY1925" fmla="*/ 4559030 h 6860376"/>
              <a:gd name="connsiteX1926" fmla="*/ 756362 w 10502838"/>
              <a:gd name="connsiteY1926" fmla="*/ 4666056 h 6860376"/>
              <a:gd name="connsiteX1927" fmla="*/ 709726 w 10502838"/>
              <a:gd name="connsiteY1927" fmla="*/ 4666056 h 6860376"/>
              <a:gd name="connsiteX1928" fmla="*/ 709726 w 10502838"/>
              <a:gd name="connsiteY1928" fmla="*/ 4559030 h 6860376"/>
              <a:gd name="connsiteX1929" fmla="*/ 602701 w 10502838"/>
              <a:gd name="connsiteY1929" fmla="*/ 4559030 h 6860376"/>
              <a:gd name="connsiteX1930" fmla="*/ 602701 w 10502838"/>
              <a:gd name="connsiteY1930" fmla="*/ 4512394 h 6860376"/>
              <a:gd name="connsiteX1931" fmla="*/ 709726 w 10502838"/>
              <a:gd name="connsiteY1931" fmla="*/ 4512394 h 6860376"/>
              <a:gd name="connsiteX1932" fmla="*/ 107035 w 10502838"/>
              <a:gd name="connsiteY1932" fmla="*/ 4405368 h 6860376"/>
              <a:gd name="connsiteX1933" fmla="*/ 154271 w 10502838"/>
              <a:gd name="connsiteY1933" fmla="*/ 4405368 h 6860376"/>
              <a:gd name="connsiteX1934" fmla="*/ 154271 w 10502838"/>
              <a:gd name="connsiteY1934" fmla="*/ 4512394 h 6860376"/>
              <a:gd name="connsiteX1935" fmla="*/ 261297 w 10502838"/>
              <a:gd name="connsiteY1935" fmla="*/ 4512394 h 6860376"/>
              <a:gd name="connsiteX1936" fmla="*/ 261297 w 10502838"/>
              <a:gd name="connsiteY1936" fmla="*/ 4559030 h 6860376"/>
              <a:gd name="connsiteX1937" fmla="*/ 154271 w 10502838"/>
              <a:gd name="connsiteY1937" fmla="*/ 4559030 h 6860376"/>
              <a:gd name="connsiteX1938" fmla="*/ 154271 w 10502838"/>
              <a:gd name="connsiteY1938" fmla="*/ 4666056 h 6860376"/>
              <a:gd name="connsiteX1939" fmla="*/ 107035 w 10502838"/>
              <a:gd name="connsiteY1939" fmla="*/ 4666056 h 6860376"/>
              <a:gd name="connsiteX1940" fmla="*/ 107035 w 10502838"/>
              <a:gd name="connsiteY1940" fmla="*/ 4559030 h 6860376"/>
              <a:gd name="connsiteX1941" fmla="*/ 11 w 10502838"/>
              <a:gd name="connsiteY1941" fmla="*/ 4559030 h 6860376"/>
              <a:gd name="connsiteX1942" fmla="*/ 11 w 10502838"/>
              <a:gd name="connsiteY1942" fmla="*/ 4512394 h 6860376"/>
              <a:gd name="connsiteX1943" fmla="*/ 107035 w 10502838"/>
              <a:gd name="connsiteY1943" fmla="*/ 4512394 h 6860376"/>
              <a:gd name="connsiteX1944" fmla="*/ 10295963 w 10502838"/>
              <a:gd name="connsiteY1944" fmla="*/ 3998791 h 6860376"/>
              <a:gd name="connsiteX1945" fmla="*/ 10275634 w 10502838"/>
              <a:gd name="connsiteY1945" fmla="*/ 4019120 h 6860376"/>
              <a:gd name="connsiteX1946" fmla="*/ 10351568 w 10502838"/>
              <a:gd name="connsiteY1946" fmla="*/ 4095054 h 6860376"/>
              <a:gd name="connsiteX1947" fmla="*/ 10275634 w 10502838"/>
              <a:gd name="connsiteY1947" fmla="*/ 4170988 h 6860376"/>
              <a:gd name="connsiteX1948" fmla="*/ 10295963 w 10502838"/>
              <a:gd name="connsiteY1948" fmla="*/ 4191317 h 6860376"/>
              <a:gd name="connsiteX1949" fmla="*/ 10371897 w 10502838"/>
              <a:gd name="connsiteY1949" fmla="*/ 4115383 h 6860376"/>
              <a:gd name="connsiteX1950" fmla="*/ 10447831 w 10502838"/>
              <a:gd name="connsiteY1950" fmla="*/ 4191317 h 6860376"/>
              <a:gd name="connsiteX1951" fmla="*/ 10468160 w 10502838"/>
              <a:gd name="connsiteY1951" fmla="*/ 4170988 h 6860376"/>
              <a:gd name="connsiteX1952" fmla="*/ 10392226 w 10502838"/>
              <a:gd name="connsiteY1952" fmla="*/ 4095054 h 6860376"/>
              <a:gd name="connsiteX1953" fmla="*/ 10468160 w 10502838"/>
              <a:gd name="connsiteY1953" fmla="*/ 4019120 h 6860376"/>
              <a:gd name="connsiteX1954" fmla="*/ 10447831 w 10502838"/>
              <a:gd name="connsiteY1954" fmla="*/ 3998791 h 6860376"/>
              <a:gd name="connsiteX1955" fmla="*/ 10371897 w 10502838"/>
              <a:gd name="connsiteY1955" fmla="*/ 4074725 h 6860376"/>
              <a:gd name="connsiteX1956" fmla="*/ 9693870 w 10502838"/>
              <a:gd name="connsiteY1956" fmla="*/ 3998791 h 6860376"/>
              <a:gd name="connsiteX1957" fmla="*/ 9673541 w 10502838"/>
              <a:gd name="connsiteY1957" fmla="*/ 4019120 h 6860376"/>
              <a:gd name="connsiteX1958" fmla="*/ 9749475 w 10502838"/>
              <a:gd name="connsiteY1958" fmla="*/ 4095054 h 6860376"/>
              <a:gd name="connsiteX1959" fmla="*/ 9673541 w 10502838"/>
              <a:gd name="connsiteY1959" fmla="*/ 4170988 h 6860376"/>
              <a:gd name="connsiteX1960" fmla="*/ 9693870 w 10502838"/>
              <a:gd name="connsiteY1960" fmla="*/ 4191317 h 6860376"/>
              <a:gd name="connsiteX1961" fmla="*/ 9769804 w 10502838"/>
              <a:gd name="connsiteY1961" fmla="*/ 4115383 h 6860376"/>
              <a:gd name="connsiteX1962" fmla="*/ 9845738 w 10502838"/>
              <a:gd name="connsiteY1962" fmla="*/ 4191317 h 6860376"/>
              <a:gd name="connsiteX1963" fmla="*/ 9866067 w 10502838"/>
              <a:gd name="connsiteY1963" fmla="*/ 4170988 h 6860376"/>
              <a:gd name="connsiteX1964" fmla="*/ 9790133 w 10502838"/>
              <a:gd name="connsiteY1964" fmla="*/ 4095054 h 6860376"/>
              <a:gd name="connsiteX1965" fmla="*/ 9866067 w 10502838"/>
              <a:gd name="connsiteY1965" fmla="*/ 4019120 h 6860376"/>
              <a:gd name="connsiteX1966" fmla="*/ 9845738 w 10502838"/>
              <a:gd name="connsiteY1966" fmla="*/ 3998791 h 6860376"/>
              <a:gd name="connsiteX1967" fmla="*/ 9769804 w 10502838"/>
              <a:gd name="connsiteY1967" fmla="*/ 4074725 h 6860376"/>
              <a:gd name="connsiteX1968" fmla="*/ 9091179 w 10502838"/>
              <a:gd name="connsiteY1968" fmla="*/ 3998791 h 6860376"/>
              <a:gd name="connsiteX1969" fmla="*/ 9070850 w 10502838"/>
              <a:gd name="connsiteY1969" fmla="*/ 4019120 h 6860376"/>
              <a:gd name="connsiteX1970" fmla="*/ 9146785 w 10502838"/>
              <a:gd name="connsiteY1970" fmla="*/ 4095054 h 6860376"/>
              <a:gd name="connsiteX1971" fmla="*/ 9070850 w 10502838"/>
              <a:gd name="connsiteY1971" fmla="*/ 4170988 h 6860376"/>
              <a:gd name="connsiteX1972" fmla="*/ 9091179 w 10502838"/>
              <a:gd name="connsiteY1972" fmla="*/ 4191317 h 6860376"/>
              <a:gd name="connsiteX1973" fmla="*/ 9167113 w 10502838"/>
              <a:gd name="connsiteY1973" fmla="*/ 4115383 h 6860376"/>
              <a:gd name="connsiteX1974" fmla="*/ 9243048 w 10502838"/>
              <a:gd name="connsiteY1974" fmla="*/ 4191317 h 6860376"/>
              <a:gd name="connsiteX1975" fmla="*/ 9263377 w 10502838"/>
              <a:gd name="connsiteY1975" fmla="*/ 4170988 h 6860376"/>
              <a:gd name="connsiteX1976" fmla="*/ 9187442 w 10502838"/>
              <a:gd name="connsiteY1976" fmla="*/ 4095054 h 6860376"/>
              <a:gd name="connsiteX1977" fmla="*/ 9263377 w 10502838"/>
              <a:gd name="connsiteY1977" fmla="*/ 4019120 h 6860376"/>
              <a:gd name="connsiteX1978" fmla="*/ 9243048 w 10502838"/>
              <a:gd name="connsiteY1978" fmla="*/ 3998791 h 6860376"/>
              <a:gd name="connsiteX1979" fmla="*/ 9167113 w 10502838"/>
              <a:gd name="connsiteY1979" fmla="*/ 4074725 h 6860376"/>
              <a:gd name="connsiteX1980" fmla="*/ 8489086 w 10502838"/>
              <a:gd name="connsiteY1980" fmla="*/ 3998791 h 6860376"/>
              <a:gd name="connsiteX1981" fmla="*/ 8468757 w 10502838"/>
              <a:gd name="connsiteY1981" fmla="*/ 4019120 h 6860376"/>
              <a:gd name="connsiteX1982" fmla="*/ 8544691 w 10502838"/>
              <a:gd name="connsiteY1982" fmla="*/ 4095054 h 6860376"/>
              <a:gd name="connsiteX1983" fmla="*/ 8468757 w 10502838"/>
              <a:gd name="connsiteY1983" fmla="*/ 4170988 h 6860376"/>
              <a:gd name="connsiteX1984" fmla="*/ 8489086 w 10502838"/>
              <a:gd name="connsiteY1984" fmla="*/ 4191317 h 6860376"/>
              <a:gd name="connsiteX1985" fmla="*/ 8565020 w 10502838"/>
              <a:gd name="connsiteY1985" fmla="*/ 4115383 h 6860376"/>
              <a:gd name="connsiteX1986" fmla="*/ 8640954 w 10502838"/>
              <a:gd name="connsiteY1986" fmla="*/ 4191317 h 6860376"/>
              <a:gd name="connsiteX1987" fmla="*/ 8661283 w 10502838"/>
              <a:gd name="connsiteY1987" fmla="*/ 4170988 h 6860376"/>
              <a:gd name="connsiteX1988" fmla="*/ 8585349 w 10502838"/>
              <a:gd name="connsiteY1988" fmla="*/ 4095054 h 6860376"/>
              <a:gd name="connsiteX1989" fmla="*/ 8661283 w 10502838"/>
              <a:gd name="connsiteY1989" fmla="*/ 4019120 h 6860376"/>
              <a:gd name="connsiteX1990" fmla="*/ 8640954 w 10502838"/>
              <a:gd name="connsiteY1990" fmla="*/ 3998791 h 6860376"/>
              <a:gd name="connsiteX1991" fmla="*/ 8565020 w 10502838"/>
              <a:gd name="connsiteY1991" fmla="*/ 4074725 h 6860376"/>
              <a:gd name="connsiteX1992" fmla="*/ 7886396 w 10502838"/>
              <a:gd name="connsiteY1992" fmla="*/ 3998791 h 6860376"/>
              <a:gd name="connsiteX1993" fmla="*/ 7866067 w 10502838"/>
              <a:gd name="connsiteY1993" fmla="*/ 4019120 h 6860376"/>
              <a:gd name="connsiteX1994" fmla="*/ 7942001 w 10502838"/>
              <a:gd name="connsiteY1994" fmla="*/ 4095054 h 6860376"/>
              <a:gd name="connsiteX1995" fmla="*/ 7866067 w 10502838"/>
              <a:gd name="connsiteY1995" fmla="*/ 4170988 h 6860376"/>
              <a:gd name="connsiteX1996" fmla="*/ 7886396 w 10502838"/>
              <a:gd name="connsiteY1996" fmla="*/ 4191317 h 6860376"/>
              <a:gd name="connsiteX1997" fmla="*/ 7962330 w 10502838"/>
              <a:gd name="connsiteY1997" fmla="*/ 4115383 h 6860376"/>
              <a:gd name="connsiteX1998" fmla="*/ 8038264 w 10502838"/>
              <a:gd name="connsiteY1998" fmla="*/ 4191317 h 6860376"/>
              <a:gd name="connsiteX1999" fmla="*/ 8058593 w 10502838"/>
              <a:gd name="connsiteY1999" fmla="*/ 4170988 h 6860376"/>
              <a:gd name="connsiteX2000" fmla="*/ 7982659 w 10502838"/>
              <a:gd name="connsiteY2000" fmla="*/ 4095054 h 6860376"/>
              <a:gd name="connsiteX2001" fmla="*/ 8058593 w 10502838"/>
              <a:gd name="connsiteY2001" fmla="*/ 4019120 h 6860376"/>
              <a:gd name="connsiteX2002" fmla="*/ 8038264 w 10502838"/>
              <a:gd name="connsiteY2002" fmla="*/ 3998791 h 6860376"/>
              <a:gd name="connsiteX2003" fmla="*/ 7962330 w 10502838"/>
              <a:gd name="connsiteY2003" fmla="*/ 4074725 h 6860376"/>
              <a:gd name="connsiteX2004" fmla="*/ 7283705 w 10502838"/>
              <a:gd name="connsiteY2004" fmla="*/ 3998791 h 6860376"/>
              <a:gd name="connsiteX2005" fmla="*/ 7263376 w 10502838"/>
              <a:gd name="connsiteY2005" fmla="*/ 4019120 h 6860376"/>
              <a:gd name="connsiteX2006" fmla="*/ 7339310 w 10502838"/>
              <a:gd name="connsiteY2006" fmla="*/ 4095054 h 6860376"/>
              <a:gd name="connsiteX2007" fmla="*/ 7263376 w 10502838"/>
              <a:gd name="connsiteY2007" fmla="*/ 4170988 h 6860376"/>
              <a:gd name="connsiteX2008" fmla="*/ 7283705 w 10502838"/>
              <a:gd name="connsiteY2008" fmla="*/ 4191317 h 6860376"/>
              <a:gd name="connsiteX2009" fmla="*/ 7359639 w 10502838"/>
              <a:gd name="connsiteY2009" fmla="*/ 4115383 h 6860376"/>
              <a:gd name="connsiteX2010" fmla="*/ 7435573 w 10502838"/>
              <a:gd name="connsiteY2010" fmla="*/ 4191317 h 6860376"/>
              <a:gd name="connsiteX2011" fmla="*/ 7455902 w 10502838"/>
              <a:gd name="connsiteY2011" fmla="*/ 4170988 h 6860376"/>
              <a:gd name="connsiteX2012" fmla="*/ 7379968 w 10502838"/>
              <a:gd name="connsiteY2012" fmla="*/ 4095054 h 6860376"/>
              <a:gd name="connsiteX2013" fmla="*/ 7455902 w 10502838"/>
              <a:gd name="connsiteY2013" fmla="*/ 4019120 h 6860376"/>
              <a:gd name="connsiteX2014" fmla="*/ 7435573 w 10502838"/>
              <a:gd name="connsiteY2014" fmla="*/ 3998791 h 6860376"/>
              <a:gd name="connsiteX2015" fmla="*/ 7359639 w 10502838"/>
              <a:gd name="connsiteY2015" fmla="*/ 4074725 h 6860376"/>
              <a:gd name="connsiteX2016" fmla="*/ 6681612 w 10502838"/>
              <a:gd name="connsiteY2016" fmla="*/ 3998791 h 6860376"/>
              <a:gd name="connsiteX2017" fmla="*/ 6661283 w 10502838"/>
              <a:gd name="connsiteY2017" fmla="*/ 4019120 h 6860376"/>
              <a:gd name="connsiteX2018" fmla="*/ 6737217 w 10502838"/>
              <a:gd name="connsiteY2018" fmla="*/ 4095054 h 6860376"/>
              <a:gd name="connsiteX2019" fmla="*/ 6661283 w 10502838"/>
              <a:gd name="connsiteY2019" fmla="*/ 4170988 h 6860376"/>
              <a:gd name="connsiteX2020" fmla="*/ 6681612 w 10502838"/>
              <a:gd name="connsiteY2020" fmla="*/ 4191317 h 6860376"/>
              <a:gd name="connsiteX2021" fmla="*/ 6757546 w 10502838"/>
              <a:gd name="connsiteY2021" fmla="*/ 4115383 h 6860376"/>
              <a:gd name="connsiteX2022" fmla="*/ 6833480 w 10502838"/>
              <a:gd name="connsiteY2022" fmla="*/ 4191317 h 6860376"/>
              <a:gd name="connsiteX2023" fmla="*/ 6853809 w 10502838"/>
              <a:gd name="connsiteY2023" fmla="*/ 4170988 h 6860376"/>
              <a:gd name="connsiteX2024" fmla="*/ 6777875 w 10502838"/>
              <a:gd name="connsiteY2024" fmla="*/ 4095054 h 6860376"/>
              <a:gd name="connsiteX2025" fmla="*/ 6853809 w 10502838"/>
              <a:gd name="connsiteY2025" fmla="*/ 4019120 h 6860376"/>
              <a:gd name="connsiteX2026" fmla="*/ 6833480 w 10502838"/>
              <a:gd name="connsiteY2026" fmla="*/ 3998791 h 6860376"/>
              <a:gd name="connsiteX2027" fmla="*/ 6757546 w 10502838"/>
              <a:gd name="connsiteY2027" fmla="*/ 4074725 h 6860376"/>
              <a:gd name="connsiteX2028" fmla="*/ 6078921 w 10502838"/>
              <a:gd name="connsiteY2028" fmla="*/ 3998791 h 6860376"/>
              <a:gd name="connsiteX2029" fmla="*/ 6058592 w 10502838"/>
              <a:gd name="connsiteY2029" fmla="*/ 4019120 h 6860376"/>
              <a:gd name="connsiteX2030" fmla="*/ 6134526 w 10502838"/>
              <a:gd name="connsiteY2030" fmla="*/ 4095054 h 6860376"/>
              <a:gd name="connsiteX2031" fmla="*/ 6058592 w 10502838"/>
              <a:gd name="connsiteY2031" fmla="*/ 4170988 h 6860376"/>
              <a:gd name="connsiteX2032" fmla="*/ 6078921 w 10502838"/>
              <a:gd name="connsiteY2032" fmla="*/ 4191317 h 6860376"/>
              <a:gd name="connsiteX2033" fmla="*/ 6154855 w 10502838"/>
              <a:gd name="connsiteY2033" fmla="*/ 4115383 h 6860376"/>
              <a:gd name="connsiteX2034" fmla="*/ 6230789 w 10502838"/>
              <a:gd name="connsiteY2034" fmla="*/ 4191317 h 6860376"/>
              <a:gd name="connsiteX2035" fmla="*/ 6251118 w 10502838"/>
              <a:gd name="connsiteY2035" fmla="*/ 4170988 h 6860376"/>
              <a:gd name="connsiteX2036" fmla="*/ 6175184 w 10502838"/>
              <a:gd name="connsiteY2036" fmla="*/ 4095054 h 6860376"/>
              <a:gd name="connsiteX2037" fmla="*/ 6251118 w 10502838"/>
              <a:gd name="connsiteY2037" fmla="*/ 4019120 h 6860376"/>
              <a:gd name="connsiteX2038" fmla="*/ 6230789 w 10502838"/>
              <a:gd name="connsiteY2038" fmla="*/ 3998791 h 6860376"/>
              <a:gd name="connsiteX2039" fmla="*/ 6154855 w 10502838"/>
              <a:gd name="connsiteY2039" fmla="*/ 4074725 h 6860376"/>
              <a:gd name="connsiteX2040" fmla="*/ 5476828 w 10502838"/>
              <a:gd name="connsiteY2040" fmla="*/ 3998791 h 6860376"/>
              <a:gd name="connsiteX2041" fmla="*/ 5456499 w 10502838"/>
              <a:gd name="connsiteY2041" fmla="*/ 4019120 h 6860376"/>
              <a:gd name="connsiteX2042" fmla="*/ 5532433 w 10502838"/>
              <a:gd name="connsiteY2042" fmla="*/ 4095054 h 6860376"/>
              <a:gd name="connsiteX2043" fmla="*/ 5456499 w 10502838"/>
              <a:gd name="connsiteY2043" fmla="*/ 4170988 h 6860376"/>
              <a:gd name="connsiteX2044" fmla="*/ 5476828 w 10502838"/>
              <a:gd name="connsiteY2044" fmla="*/ 4191317 h 6860376"/>
              <a:gd name="connsiteX2045" fmla="*/ 5552762 w 10502838"/>
              <a:gd name="connsiteY2045" fmla="*/ 4115383 h 6860376"/>
              <a:gd name="connsiteX2046" fmla="*/ 5628697 w 10502838"/>
              <a:gd name="connsiteY2046" fmla="*/ 4191317 h 6860376"/>
              <a:gd name="connsiteX2047" fmla="*/ 5649025 w 10502838"/>
              <a:gd name="connsiteY2047" fmla="*/ 4170988 h 6860376"/>
              <a:gd name="connsiteX2048" fmla="*/ 5573091 w 10502838"/>
              <a:gd name="connsiteY2048" fmla="*/ 4095054 h 6860376"/>
              <a:gd name="connsiteX2049" fmla="*/ 5649025 w 10502838"/>
              <a:gd name="connsiteY2049" fmla="*/ 4019120 h 6860376"/>
              <a:gd name="connsiteX2050" fmla="*/ 5628697 w 10502838"/>
              <a:gd name="connsiteY2050" fmla="*/ 3998791 h 6860376"/>
              <a:gd name="connsiteX2051" fmla="*/ 5552762 w 10502838"/>
              <a:gd name="connsiteY2051" fmla="*/ 4074725 h 6860376"/>
              <a:gd name="connsiteX2052" fmla="*/ 4874137 w 10502838"/>
              <a:gd name="connsiteY2052" fmla="*/ 3998791 h 6860376"/>
              <a:gd name="connsiteX2053" fmla="*/ 4853808 w 10502838"/>
              <a:gd name="connsiteY2053" fmla="*/ 4019120 h 6860376"/>
              <a:gd name="connsiteX2054" fmla="*/ 4929742 w 10502838"/>
              <a:gd name="connsiteY2054" fmla="*/ 4095054 h 6860376"/>
              <a:gd name="connsiteX2055" fmla="*/ 4853808 w 10502838"/>
              <a:gd name="connsiteY2055" fmla="*/ 4170988 h 6860376"/>
              <a:gd name="connsiteX2056" fmla="*/ 4874137 w 10502838"/>
              <a:gd name="connsiteY2056" fmla="*/ 4191317 h 6860376"/>
              <a:gd name="connsiteX2057" fmla="*/ 4950071 w 10502838"/>
              <a:gd name="connsiteY2057" fmla="*/ 4115383 h 6860376"/>
              <a:gd name="connsiteX2058" fmla="*/ 5026005 w 10502838"/>
              <a:gd name="connsiteY2058" fmla="*/ 4191317 h 6860376"/>
              <a:gd name="connsiteX2059" fmla="*/ 5046334 w 10502838"/>
              <a:gd name="connsiteY2059" fmla="*/ 4170988 h 6860376"/>
              <a:gd name="connsiteX2060" fmla="*/ 4970400 w 10502838"/>
              <a:gd name="connsiteY2060" fmla="*/ 4095054 h 6860376"/>
              <a:gd name="connsiteX2061" fmla="*/ 5046334 w 10502838"/>
              <a:gd name="connsiteY2061" fmla="*/ 4019120 h 6860376"/>
              <a:gd name="connsiteX2062" fmla="*/ 5026005 w 10502838"/>
              <a:gd name="connsiteY2062" fmla="*/ 3998791 h 6860376"/>
              <a:gd name="connsiteX2063" fmla="*/ 4950071 w 10502838"/>
              <a:gd name="connsiteY2063" fmla="*/ 4074725 h 6860376"/>
              <a:gd name="connsiteX2064" fmla="*/ 4271446 w 10502838"/>
              <a:gd name="connsiteY2064" fmla="*/ 3998791 h 6860376"/>
              <a:gd name="connsiteX2065" fmla="*/ 4251117 w 10502838"/>
              <a:gd name="connsiteY2065" fmla="*/ 4019120 h 6860376"/>
              <a:gd name="connsiteX2066" fmla="*/ 4327052 w 10502838"/>
              <a:gd name="connsiteY2066" fmla="*/ 4095054 h 6860376"/>
              <a:gd name="connsiteX2067" fmla="*/ 4251117 w 10502838"/>
              <a:gd name="connsiteY2067" fmla="*/ 4170988 h 6860376"/>
              <a:gd name="connsiteX2068" fmla="*/ 4271446 w 10502838"/>
              <a:gd name="connsiteY2068" fmla="*/ 4191317 h 6860376"/>
              <a:gd name="connsiteX2069" fmla="*/ 4347380 w 10502838"/>
              <a:gd name="connsiteY2069" fmla="*/ 4115383 h 6860376"/>
              <a:gd name="connsiteX2070" fmla="*/ 4423315 w 10502838"/>
              <a:gd name="connsiteY2070" fmla="*/ 4191317 h 6860376"/>
              <a:gd name="connsiteX2071" fmla="*/ 4443644 w 10502838"/>
              <a:gd name="connsiteY2071" fmla="*/ 4170988 h 6860376"/>
              <a:gd name="connsiteX2072" fmla="*/ 4367709 w 10502838"/>
              <a:gd name="connsiteY2072" fmla="*/ 4095054 h 6860376"/>
              <a:gd name="connsiteX2073" fmla="*/ 4443644 w 10502838"/>
              <a:gd name="connsiteY2073" fmla="*/ 4019120 h 6860376"/>
              <a:gd name="connsiteX2074" fmla="*/ 4423315 w 10502838"/>
              <a:gd name="connsiteY2074" fmla="*/ 3998791 h 6860376"/>
              <a:gd name="connsiteX2075" fmla="*/ 4347380 w 10502838"/>
              <a:gd name="connsiteY2075" fmla="*/ 4074725 h 6860376"/>
              <a:gd name="connsiteX2076" fmla="*/ 3668756 w 10502838"/>
              <a:gd name="connsiteY2076" fmla="*/ 3998791 h 6860376"/>
              <a:gd name="connsiteX2077" fmla="*/ 3648427 w 10502838"/>
              <a:gd name="connsiteY2077" fmla="*/ 4019120 h 6860376"/>
              <a:gd name="connsiteX2078" fmla="*/ 3724361 w 10502838"/>
              <a:gd name="connsiteY2078" fmla="*/ 4095054 h 6860376"/>
              <a:gd name="connsiteX2079" fmla="*/ 3649025 w 10502838"/>
              <a:gd name="connsiteY2079" fmla="*/ 4170988 h 6860376"/>
              <a:gd name="connsiteX2080" fmla="*/ 3669354 w 10502838"/>
              <a:gd name="connsiteY2080" fmla="*/ 4191317 h 6860376"/>
              <a:gd name="connsiteX2081" fmla="*/ 3745288 w 10502838"/>
              <a:gd name="connsiteY2081" fmla="*/ 4115383 h 6860376"/>
              <a:gd name="connsiteX2082" fmla="*/ 3820624 w 10502838"/>
              <a:gd name="connsiteY2082" fmla="*/ 4191317 h 6860376"/>
              <a:gd name="connsiteX2083" fmla="*/ 3840953 w 10502838"/>
              <a:gd name="connsiteY2083" fmla="*/ 4170988 h 6860376"/>
              <a:gd name="connsiteX2084" fmla="*/ 3765019 w 10502838"/>
              <a:gd name="connsiteY2084" fmla="*/ 4095054 h 6860376"/>
              <a:gd name="connsiteX2085" fmla="*/ 3840953 w 10502838"/>
              <a:gd name="connsiteY2085" fmla="*/ 4019120 h 6860376"/>
              <a:gd name="connsiteX2086" fmla="*/ 3820624 w 10502838"/>
              <a:gd name="connsiteY2086" fmla="*/ 3998791 h 6860376"/>
              <a:gd name="connsiteX2087" fmla="*/ 3744690 w 10502838"/>
              <a:gd name="connsiteY2087" fmla="*/ 4074725 h 6860376"/>
              <a:gd name="connsiteX2088" fmla="*/ 3067284 w 10502838"/>
              <a:gd name="connsiteY2088" fmla="*/ 3998791 h 6860376"/>
              <a:gd name="connsiteX2089" fmla="*/ 3046955 w 10502838"/>
              <a:gd name="connsiteY2089" fmla="*/ 4019120 h 6860376"/>
              <a:gd name="connsiteX2090" fmla="*/ 3122889 w 10502838"/>
              <a:gd name="connsiteY2090" fmla="*/ 4095054 h 6860376"/>
              <a:gd name="connsiteX2091" fmla="*/ 3046955 w 10502838"/>
              <a:gd name="connsiteY2091" fmla="*/ 4170988 h 6860376"/>
              <a:gd name="connsiteX2092" fmla="*/ 3067284 w 10502838"/>
              <a:gd name="connsiteY2092" fmla="*/ 4191317 h 6860376"/>
              <a:gd name="connsiteX2093" fmla="*/ 3142621 w 10502838"/>
              <a:gd name="connsiteY2093" fmla="*/ 4115383 h 6860376"/>
              <a:gd name="connsiteX2094" fmla="*/ 3218557 w 10502838"/>
              <a:gd name="connsiteY2094" fmla="*/ 4191317 h 6860376"/>
              <a:gd name="connsiteX2095" fmla="*/ 3238886 w 10502838"/>
              <a:gd name="connsiteY2095" fmla="*/ 4170988 h 6860376"/>
              <a:gd name="connsiteX2096" fmla="*/ 3162950 w 10502838"/>
              <a:gd name="connsiteY2096" fmla="*/ 4095054 h 6860376"/>
              <a:gd name="connsiteX2097" fmla="*/ 3238886 w 10502838"/>
              <a:gd name="connsiteY2097" fmla="*/ 4019120 h 6860376"/>
              <a:gd name="connsiteX2098" fmla="*/ 3218557 w 10502838"/>
              <a:gd name="connsiteY2098" fmla="*/ 3998791 h 6860376"/>
              <a:gd name="connsiteX2099" fmla="*/ 3142621 w 10502838"/>
              <a:gd name="connsiteY2099" fmla="*/ 4074725 h 6860376"/>
              <a:gd name="connsiteX2100" fmla="*/ 2464590 w 10502838"/>
              <a:gd name="connsiteY2100" fmla="*/ 3998791 h 6860376"/>
              <a:gd name="connsiteX2101" fmla="*/ 2444261 w 10502838"/>
              <a:gd name="connsiteY2101" fmla="*/ 4019120 h 6860376"/>
              <a:gd name="connsiteX2102" fmla="*/ 2520196 w 10502838"/>
              <a:gd name="connsiteY2102" fmla="*/ 4095054 h 6860376"/>
              <a:gd name="connsiteX2103" fmla="*/ 2444261 w 10502838"/>
              <a:gd name="connsiteY2103" fmla="*/ 4170988 h 6860376"/>
              <a:gd name="connsiteX2104" fmla="*/ 2464590 w 10502838"/>
              <a:gd name="connsiteY2104" fmla="*/ 4191317 h 6860376"/>
              <a:gd name="connsiteX2105" fmla="*/ 2540525 w 10502838"/>
              <a:gd name="connsiteY2105" fmla="*/ 4115383 h 6860376"/>
              <a:gd name="connsiteX2106" fmla="*/ 2616460 w 10502838"/>
              <a:gd name="connsiteY2106" fmla="*/ 4191317 h 6860376"/>
              <a:gd name="connsiteX2107" fmla="*/ 2636789 w 10502838"/>
              <a:gd name="connsiteY2107" fmla="*/ 4170988 h 6860376"/>
              <a:gd name="connsiteX2108" fmla="*/ 2560854 w 10502838"/>
              <a:gd name="connsiteY2108" fmla="*/ 4095054 h 6860376"/>
              <a:gd name="connsiteX2109" fmla="*/ 2636789 w 10502838"/>
              <a:gd name="connsiteY2109" fmla="*/ 4019120 h 6860376"/>
              <a:gd name="connsiteX2110" fmla="*/ 2616460 w 10502838"/>
              <a:gd name="connsiteY2110" fmla="*/ 3998791 h 6860376"/>
              <a:gd name="connsiteX2111" fmla="*/ 2540525 w 10502838"/>
              <a:gd name="connsiteY2111" fmla="*/ 4074725 h 6860376"/>
              <a:gd name="connsiteX2112" fmla="*/ 1861896 w 10502838"/>
              <a:gd name="connsiteY2112" fmla="*/ 3998791 h 6860376"/>
              <a:gd name="connsiteX2113" fmla="*/ 1841566 w 10502838"/>
              <a:gd name="connsiteY2113" fmla="*/ 4019120 h 6860376"/>
              <a:gd name="connsiteX2114" fmla="*/ 1917501 w 10502838"/>
              <a:gd name="connsiteY2114" fmla="*/ 4095054 h 6860376"/>
              <a:gd name="connsiteX2115" fmla="*/ 1841566 w 10502838"/>
              <a:gd name="connsiteY2115" fmla="*/ 4170988 h 6860376"/>
              <a:gd name="connsiteX2116" fmla="*/ 1861896 w 10502838"/>
              <a:gd name="connsiteY2116" fmla="*/ 4191317 h 6860376"/>
              <a:gd name="connsiteX2117" fmla="*/ 1937830 w 10502838"/>
              <a:gd name="connsiteY2117" fmla="*/ 4115383 h 6860376"/>
              <a:gd name="connsiteX2118" fmla="*/ 2013765 w 10502838"/>
              <a:gd name="connsiteY2118" fmla="*/ 4191317 h 6860376"/>
              <a:gd name="connsiteX2119" fmla="*/ 2034094 w 10502838"/>
              <a:gd name="connsiteY2119" fmla="*/ 4170988 h 6860376"/>
              <a:gd name="connsiteX2120" fmla="*/ 1958159 w 10502838"/>
              <a:gd name="connsiteY2120" fmla="*/ 4095054 h 6860376"/>
              <a:gd name="connsiteX2121" fmla="*/ 2034094 w 10502838"/>
              <a:gd name="connsiteY2121" fmla="*/ 4019120 h 6860376"/>
              <a:gd name="connsiteX2122" fmla="*/ 2013765 w 10502838"/>
              <a:gd name="connsiteY2122" fmla="*/ 3998791 h 6860376"/>
              <a:gd name="connsiteX2123" fmla="*/ 1937830 w 10502838"/>
              <a:gd name="connsiteY2123" fmla="*/ 4074725 h 6860376"/>
              <a:gd name="connsiteX2124" fmla="*/ 657111 w 10502838"/>
              <a:gd name="connsiteY2124" fmla="*/ 3998791 h 6860376"/>
              <a:gd name="connsiteX2125" fmla="*/ 636782 w 10502838"/>
              <a:gd name="connsiteY2125" fmla="*/ 4019120 h 6860376"/>
              <a:gd name="connsiteX2126" fmla="*/ 712716 w 10502838"/>
              <a:gd name="connsiteY2126" fmla="*/ 4095054 h 6860376"/>
              <a:gd name="connsiteX2127" fmla="*/ 636782 w 10502838"/>
              <a:gd name="connsiteY2127" fmla="*/ 4170988 h 6860376"/>
              <a:gd name="connsiteX2128" fmla="*/ 657111 w 10502838"/>
              <a:gd name="connsiteY2128" fmla="*/ 4191317 h 6860376"/>
              <a:gd name="connsiteX2129" fmla="*/ 733045 w 10502838"/>
              <a:gd name="connsiteY2129" fmla="*/ 4115383 h 6860376"/>
              <a:gd name="connsiteX2130" fmla="*/ 808979 w 10502838"/>
              <a:gd name="connsiteY2130" fmla="*/ 4191317 h 6860376"/>
              <a:gd name="connsiteX2131" fmla="*/ 829308 w 10502838"/>
              <a:gd name="connsiteY2131" fmla="*/ 4170988 h 6860376"/>
              <a:gd name="connsiteX2132" fmla="*/ 753374 w 10502838"/>
              <a:gd name="connsiteY2132" fmla="*/ 4095054 h 6860376"/>
              <a:gd name="connsiteX2133" fmla="*/ 829308 w 10502838"/>
              <a:gd name="connsiteY2133" fmla="*/ 4019120 h 6860376"/>
              <a:gd name="connsiteX2134" fmla="*/ 808979 w 10502838"/>
              <a:gd name="connsiteY2134" fmla="*/ 3998791 h 6860376"/>
              <a:gd name="connsiteX2135" fmla="*/ 733045 w 10502838"/>
              <a:gd name="connsiteY2135" fmla="*/ 4074725 h 6860376"/>
              <a:gd name="connsiteX2136" fmla="*/ 1259202 w 10502838"/>
              <a:gd name="connsiteY2136" fmla="*/ 3998790 h 6860376"/>
              <a:gd name="connsiteX2137" fmla="*/ 1238874 w 10502838"/>
              <a:gd name="connsiteY2137" fmla="*/ 4019119 h 6860376"/>
              <a:gd name="connsiteX2138" fmla="*/ 1314806 w 10502838"/>
              <a:gd name="connsiteY2138" fmla="*/ 4095054 h 6860376"/>
              <a:gd name="connsiteX2139" fmla="*/ 1238874 w 10502838"/>
              <a:gd name="connsiteY2139" fmla="*/ 4170988 h 6860376"/>
              <a:gd name="connsiteX2140" fmla="*/ 1259202 w 10502838"/>
              <a:gd name="connsiteY2140" fmla="*/ 4191317 h 6860376"/>
              <a:gd name="connsiteX2141" fmla="*/ 1335734 w 10502838"/>
              <a:gd name="connsiteY2141" fmla="*/ 4115382 h 6860376"/>
              <a:gd name="connsiteX2142" fmla="*/ 1411071 w 10502838"/>
              <a:gd name="connsiteY2142" fmla="*/ 4191317 h 6860376"/>
              <a:gd name="connsiteX2143" fmla="*/ 1431399 w 10502838"/>
              <a:gd name="connsiteY2143" fmla="*/ 4170988 h 6860376"/>
              <a:gd name="connsiteX2144" fmla="*/ 1355465 w 10502838"/>
              <a:gd name="connsiteY2144" fmla="*/ 4095054 h 6860376"/>
              <a:gd name="connsiteX2145" fmla="*/ 1431399 w 10502838"/>
              <a:gd name="connsiteY2145" fmla="*/ 4019119 h 6860376"/>
              <a:gd name="connsiteX2146" fmla="*/ 1411071 w 10502838"/>
              <a:gd name="connsiteY2146" fmla="*/ 3998790 h 6860376"/>
              <a:gd name="connsiteX2147" fmla="*/ 1335135 w 10502838"/>
              <a:gd name="connsiteY2147" fmla="*/ 4074725 h 6860376"/>
              <a:gd name="connsiteX2148" fmla="*/ 55018 w 10502838"/>
              <a:gd name="connsiteY2148" fmla="*/ 3998790 h 6860376"/>
              <a:gd name="connsiteX2149" fmla="*/ 34689 w 10502838"/>
              <a:gd name="connsiteY2149" fmla="*/ 4019119 h 6860376"/>
              <a:gd name="connsiteX2150" fmla="*/ 110623 w 10502838"/>
              <a:gd name="connsiteY2150" fmla="*/ 4095054 h 6860376"/>
              <a:gd name="connsiteX2151" fmla="*/ 34091 w 10502838"/>
              <a:gd name="connsiteY2151" fmla="*/ 4170988 h 6860376"/>
              <a:gd name="connsiteX2152" fmla="*/ 54420 w 10502838"/>
              <a:gd name="connsiteY2152" fmla="*/ 4191317 h 6860376"/>
              <a:gd name="connsiteX2153" fmla="*/ 130354 w 10502838"/>
              <a:gd name="connsiteY2153" fmla="*/ 4115382 h 6860376"/>
              <a:gd name="connsiteX2154" fmla="*/ 206289 w 10502838"/>
              <a:gd name="connsiteY2154" fmla="*/ 4191317 h 6860376"/>
              <a:gd name="connsiteX2155" fmla="*/ 226617 w 10502838"/>
              <a:gd name="connsiteY2155" fmla="*/ 4170988 h 6860376"/>
              <a:gd name="connsiteX2156" fmla="*/ 150683 w 10502838"/>
              <a:gd name="connsiteY2156" fmla="*/ 4095054 h 6860376"/>
              <a:gd name="connsiteX2157" fmla="*/ 226617 w 10502838"/>
              <a:gd name="connsiteY2157" fmla="*/ 4019119 h 6860376"/>
              <a:gd name="connsiteX2158" fmla="*/ 206289 w 10502838"/>
              <a:gd name="connsiteY2158" fmla="*/ 3998790 h 6860376"/>
              <a:gd name="connsiteX2159" fmla="*/ 130354 w 10502838"/>
              <a:gd name="connsiteY2159" fmla="*/ 4074725 h 6860376"/>
              <a:gd name="connsiteX2160" fmla="*/ 1259800 w 10502838"/>
              <a:gd name="connsiteY2160" fmla="*/ 3973678 h 6860376"/>
              <a:gd name="connsiteX2161" fmla="*/ 1335734 w 10502838"/>
              <a:gd name="connsiteY2161" fmla="*/ 4049612 h 6860376"/>
              <a:gd name="connsiteX2162" fmla="*/ 1411668 w 10502838"/>
              <a:gd name="connsiteY2162" fmla="*/ 3973678 h 6860376"/>
              <a:gd name="connsiteX2163" fmla="*/ 1457707 w 10502838"/>
              <a:gd name="connsiteY2163" fmla="*/ 4019717 h 6860376"/>
              <a:gd name="connsiteX2164" fmla="*/ 1381175 w 10502838"/>
              <a:gd name="connsiteY2164" fmla="*/ 4095054 h 6860376"/>
              <a:gd name="connsiteX2165" fmla="*/ 1457109 w 10502838"/>
              <a:gd name="connsiteY2165" fmla="*/ 4170988 h 6860376"/>
              <a:gd name="connsiteX2166" fmla="*/ 1411071 w 10502838"/>
              <a:gd name="connsiteY2166" fmla="*/ 4217026 h 6860376"/>
              <a:gd name="connsiteX2167" fmla="*/ 1335135 w 10502838"/>
              <a:gd name="connsiteY2167" fmla="*/ 4141092 h 6860376"/>
              <a:gd name="connsiteX2168" fmla="*/ 1259800 w 10502838"/>
              <a:gd name="connsiteY2168" fmla="*/ 4216429 h 6860376"/>
              <a:gd name="connsiteX2169" fmla="*/ 1213762 w 10502838"/>
              <a:gd name="connsiteY2169" fmla="*/ 4170390 h 6860376"/>
              <a:gd name="connsiteX2170" fmla="*/ 1289695 w 10502838"/>
              <a:gd name="connsiteY2170" fmla="*/ 4094455 h 6860376"/>
              <a:gd name="connsiteX2171" fmla="*/ 1213762 w 10502838"/>
              <a:gd name="connsiteY2171" fmla="*/ 4019717 h 6860376"/>
              <a:gd name="connsiteX2172" fmla="*/ 55018 w 10502838"/>
              <a:gd name="connsiteY2172" fmla="*/ 3973678 h 6860376"/>
              <a:gd name="connsiteX2173" fmla="*/ 130952 w 10502838"/>
              <a:gd name="connsiteY2173" fmla="*/ 4049612 h 6860376"/>
              <a:gd name="connsiteX2174" fmla="*/ 206886 w 10502838"/>
              <a:gd name="connsiteY2174" fmla="*/ 3973678 h 6860376"/>
              <a:gd name="connsiteX2175" fmla="*/ 252925 w 10502838"/>
              <a:gd name="connsiteY2175" fmla="*/ 4019717 h 6860376"/>
              <a:gd name="connsiteX2176" fmla="*/ 176991 w 10502838"/>
              <a:gd name="connsiteY2176" fmla="*/ 4095651 h 6860376"/>
              <a:gd name="connsiteX2177" fmla="*/ 252925 w 10502838"/>
              <a:gd name="connsiteY2177" fmla="*/ 4171586 h 6860376"/>
              <a:gd name="connsiteX2178" fmla="*/ 206886 w 10502838"/>
              <a:gd name="connsiteY2178" fmla="*/ 4217625 h 6860376"/>
              <a:gd name="connsiteX2179" fmla="*/ 130952 w 10502838"/>
              <a:gd name="connsiteY2179" fmla="*/ 4141690 h 6860376"/>
              <a:gd name="connsiteX2180" fmla="*/ 55018 w 10502838"/>
              <a:gd name="connsiteY2180" fmla="*/ 4216429 h 6860376"/>
              <a:gd name="connsiteX2181" fmla="*/ 8979 w 10502838"/>
              <a:gd name="connsiteY2181" fmla="*/ 4170390 h 6860376"/>
              <a:gd name="connsiteX2182" fmla="*/ 84913 w 10502838"/>
              <a:gd name="connsiteY2182" fmla="*/ 4094455 h 6860376"/>
              <a:gd name="connsiteX2183" fmla="*/ 8979 w 10502838"/>
              <a:gd name="connsiteY2183" fmla="*/ 4019717 h 6860376"/>
              <a:gd name="connsiteX2184" fmla="*/ 10295963 w 10502838"/>
              <a:gd name="connsiteY2184" fmla="*/ 3972483 h 6860376"/>
              <a:gd name="connsiteX2185" fmla="*/ 10371897 w 10502838"/>
              <a:gd name="connsiteY2185" fmla="*/ 4048417 h 6860376"/>
              <a:gd name="connsiteX2186" fmla="*/ 10447831 w 10502838"/>
              <a:gd name="connsiteY2186" fmla="*/ 3972483 h 6860376"/>
              <a:gd name="connsiteX2187" fmla="*/ 10493870 w 10502838"/>
              <a:gd name="connsiteY2187" fmla="*/ 4018522 h 6860376"/>
              <a:gd name="connsiteX2188" fmla="*/ 10417936 w 10502838"/>
              <a:gd name="connsiteY2188" fmla="*/ 4094456 h 6860376"/>
              <a:gd name="connsiteX2189" fmla="*/ 10493870 w 10502838"/>
              <a:gd name="connsiteY2189" fmla="*/ 4170390 h 6860376"/>
              <a:gd name="connsiteX2190" fmla="*/ 10447831 w 10502838"/>
              <a:gd name="connsiteY2190" fmla="*/ 4216429 h 6860376"/>
              <a:gd name="connsiteX2191" fmla="*/ 10371897 w 10502838"/>
              <a:gd name="connsiteY2191" fmla="*/ 4140495 h 6860376"/>
              <a:gd name="connsiteX2192" fmla="*/ 10295963 w 10502838"/>
              <a:gd name="connsiteY2192" fmla="*/ 4216429 h 6860376"/>
              <a:gd name="connsiteX2193" fmla="*/ 10249924 w 10502838"/>
              <a:gd name="connsiteY2193" fmla="*/ 4170390 h 6860376"/>
              <a:gd name="connsiteX2194" fmla="*/ 10325858 w 10502838"/>
              <a:gd name="connsiteY2194" fmla="*/ 4094456 h 6860376"/>
              <a:gd name="connsiteX2195" fmla="*/ 10249924 w 10502838"/>
              <a:gd name="connsiteY2195" fmla="*/ 4018522 h 6860376"/>
              <a:gd name="connsiteX2196" fmla="*/ 9693272 w 10502838"/>
              <a:gd name="connsiteY2196" fmla="*/ 3972483 h 6860376"/>
              <a:gd name="connsiteX2197" fmla="*/ 9769206 w 10502838"/>
              <a:gd name="connsiteY2197" fmla="*/ 4048417 h 6860376"/>
              <a:gd name="connsiteX2198" fmla="*/ 9845140 w 10502838"/>
              <a:gd name="connsiteY2198" fmla="*/ 3972483 h 6860376"/>
              <a:gd name="connsiteX2199" fmla="*/ 9891180 w 10502838"/>
              <a:gd name="connsiteY2199" fmla="*/ 4018522 h 6860376"/>
              <a:gd name="connsiteX2200" fmla="*/ 9815245 w 10502838"/>
              <a:gd name="connsiteY2200" fmla="*/ 4094456 h 6860376"/>
              <a:gd name="connsiteX2201" fmla="*/ 9891180 w 10502838"/>
              <a:gd name="connsiteY2201" fmla="*/ 4170390 h 6860376"/>
              <a:gd name="connsiteX2202" fmla="*/ 9845140 w 10502838"/>
              <a:gd name="connsiteY2202" fmla="*/ 4216429 h 6860376"/>
              <a:gd name="connsiteX2203" fmla="*/ 9769206 w 10502838"/>
              <a:gd name="connsiteY2203" fmla="*/ 4140495 h 6860376"/>
              <a:gd name="connsiteX2204" fmla="*/ 9693272 w 10502838"/>
              <a:gd name="connsiteY2204" fmla="*/ 4216429 h 6860376"/>
              <a:gd name="connsiteX2205" fmla="*/ 9647233 w 10502838"/>
              <a:gd name="connsiteY2205" fmla="*/ 4170390 h 6860376"/>
              <a:gd name="connsiteX2206" fmla="*/ 9723167 w 10502838"/>
              <a:gd name="connsiteY2206" fmla="*/ 4094456 h 6860376"/>
              <a:gd name="connsiteX2207" fmla="*/ 9647233 w 10502838"/>
              <a:gd name="connsiteY2207" fmla="*/ 4018522 h 6860376"/>
              <a:gd name="connsiteX2208" fmla="*/ 9091777 w 10502838"/>
              <a:gd name="connsiteY2208" fmla="*/ 3972483 h 6860376"/>
              <a:gd name="connsiteX2209" fmla="*/ 9167711 w 10502838"/>
              <a:gd name="connsiteY2209" fmla="*/ 4048417 h 6860376"/>
              <a:gd name="connsiteX2210" fmla="*/ 9243645 w 10502838"/>
              <a:gd name="connsiteY2210" fmla="*/ 3972483 h 6860376"/>
              <a:gd name="connsiteX2211" fmla="*/ 9289684 w 10502838"/>
              <a:gd name="connsiteY2211" fmla="*/ 4018522 h 6860376"/>
              <a:gd name="connsiteX2212" fmla="*/ 9213750 w 10502838"/>
              <a:gd name="connsiteY2212" fmla="*/ 4094456 h 6860376"/>
              <a:gd name="connsiteX2213" fmla="*/ 9289684 w 10502838"/>
              <a:gd name="connsiteY2213" fmla="*/ 4170390 h 6860376"/>
              <a:gd name="connsiteX2214" fmla="*/ 9243645 w 10502838"/>
              <a:gd name="connsiteY2214" fmla="*/ 4216429 h 6860376"/>
              <a:gd name="connsiteX2215" fmla="*/ 9167711 w 10502838"/>
              <a:gd name="connsiteY2215" fmla="*/ 4140495 h 6860376"/>
              <a:gd name="connsiteX2216" fmla="*/ 9091777 w 10502838"/>
              <a:gd name="connsiteY2216" fmla="*/ 4216429 h 6860376"/>
              <a:gd name="connsiteX2217" fmla="*/ 9045738 w 10502838"/>
              <a:gd name="connsiteY2217" fmla="*/ 4170390 h 6860376"/>
              <a:gd name="connsiteX2218" fmla="*/ 9121672 w 10502838"/>
              <a:gd name="connsiteY2218" fmla="*/ 4094456 h 6860376"/>
              <a:gd name="connsiteX2219" fmla="*/ 9045738 w 10502838"/>
              <a:gd name="connsiteY2219" fmla="*/ 4018522 h 6860376"/>
              <a:gd name="connsiteX2220" fmla="*/ 8488488 w 10502838"/>
              <a:gd name="connsiteY2220" fmla="*/ 3972483 h 6860376"/>
              <a:gd name="connsiteX2221" fmla="*/ 8564422 w 10502838"/>
              <a:gd name="connsiteY2221" fmla="*/ 4048417 h 6860376"/>
              <a:gd name="connsiteX2222" fmla="*/ 8640356 w 10502838"/>
              <a:gd name="connsiteY2222" fmla="*/ 3972483 h 6860376"/>
              <a:gd name="connsiteX2223" fmla="*/ 8686396 w 10502838"/>
              <a:gd name="connsiteY2223" fmla="*/ 4018522 h 6860376"/>
              <a:gd name="connsiteX2224" fmla="*/ 8610461 w 10502838"/>
              <a:gd name="connsiteY2224" fmla="*/ 4094456 h 6860376"/>
              <a:gd name="connsiteX2225" fmla="*/ 8686396 w 10502838"/>
              <a:gd name="connsiteY2225" fmla="*/ 4170390 h 6860376"/>
              <a:gd name="connsiteX2226" fmla="*/ 8640356 w 10502838"/>
              <a:gd name="connsiteY2226" fmla="*/ 4216429 h 6860376"/>
              <a:gd name="connsiteX2227" fmla="*/ 8564422 w 10502838"/>
              <a:gd name="connsiteY2227" fmla="*/ 4140495 h 6860376"/>
              <a:gd name="connsiteX2228" fmla="*/ 8488488 w 10502838"/>
              <a:gd name="connsiteY2228" fmla="*/ 4216429 h 6860376"/>
              <a:gd name="connsiteX2229" fmla="*/ 8442449 w 10502838"/>
              <a:gd name="connsiteY2229" fmla="*/ 4170390 h 6860376"/>
              <a:gd name="connsiteX2230" fmla="*/ 8518383 w 10502838"/>
              <a:gd name="connsiteY2230" fmla="*/ 4094456 h 6860376"/>
              <a:gd name="connsiteX2231" fmla="*/ 8442449 w 10502838"/>
              <a:gd name="connsiteY2231" fmla="*/ 4018522 h 6860376"/>
              <a:gd name="connsiteX2232" fmla="*/ 7886396 w 10502838"/>
              <a:gd name="connsiteY2232" fmla="*/ 3972483 h 6860376"/>
              <a:gd name="connsiteX2233" fmla="*/ 7962330 w 10502838"/>
              <a:gd name="connsiteY2233" fmla="*/ 4048417 h 6860376"/>
              <a:gd name="connsiteX2234" fmla="*/ 8038264 w 10502838"/>
              <a:gd name="connsiteY2234" fmla="*/ 3972483 h 6860376"/>
              <a:gd name="connsiteX2235" fmla="*/ 8084303 w 10502838"/>
              <a:gd name="connsiteY2235" fmla="*/ 4018522 h 6860376"/>
              <a:gd name="connsiteX2236" fmla="*/ 8008369 w 10502838"/>
              <a:gd name="connsiteY2236" fmla="*/ 4094456 h 6860376"/>
              <a:gd name="connsiteX2237" fmla="*/ 8084303 w 10502838"/>
              <a:gd name="connsiteY2237" fmla="*/ 4170390 h 6860376"/>
              <a:gd name="connsiteX2238" fmla="*/ 8038264 w 10502838"/>
              <a:gd name="connsiteY2238" fmla="*/ 4216429 h 6860376"/>
              <a:gd name="connsiteX2239" fmla="*/ 7962330 w 10502838"/>
              <a:gd name="connsiteY2239" fmla="*/ 4140495 h 6860376"/>
              <a:gd name="connsiteX2240" fmla="*/ 7886396 w 10502838"/>
              <a:gd name="connsiteY2240" fmla="*/ 4216429 h 6860376"/>
              <a:gd name="connsiteX2241" fmla="*/ 7840357 w 10502838"/>
              <a:gd name="connsiteY2241" fmla="*/ 4170390 h 6860376"/>
              <a:gd name="connsiteX2242" fmla="*/ 7916291 w 10502838"/>
              <a:gd name="connsiteY2242" fmla="*/ 4094456 h 6860376"/>
              <a:gd name="connsiteX2243" fmla="*/ 7840357 w 10502838"/>
              <a:gd name="connsiteY2243" fmla="*/ 4018522 h 6860376"/>
              <a:gd name="connsiteX2244" fmla="*/ 7283705 w 10502838"/>
              <a:gd name="connsiteY2244" fmla="*/ 3972483 h 6860376"/>
              <a:gd name="connsiteX2245" fmla="*/ 7359639 w 10502838"/>
              <a:gd name="connsiteY2245" fmla="*/ 4048417 h 6860376"/>
              <a:gd name="connsiteX2246" fmla="*/ 7435573 w 10502838"/>
              <a:gd name="connsiteY2246" fmla="*/ 3972483 h 6860376"/>
              <a:gd name="connsiteX2247" fmla="*/ 7481613 w 10502838"/>
              <a:gd name="connsiteY2247" fmla="*/ 4018522 h 6860376"/>
              <a:gd name="connsiteX2248" fmla="*/ 7405678 w 10502838"/>
              <a:gd name="connsiteY2248" fmla="*/ 4094456 h 6860376"/>
              <a:gd name="connsiteX2249" fmla="*/ 7481613 w 10502838"/>
              <a:gd name="connsiteY2249" fmla="*/ 4170390 h 6860376"/>
              <a:gd name="connsiteX2250" fmla="*/ 7435573 w 10502838"/>
              <a:gd name="connsiteY2250" fmla="*/ 4216429 h 6860376"/>
              <a:gd name="connsiteX2251" fmla="*/ 7359639 w 10502838"/>
              <a:gd name="connsiteY2251" fmla="*/ 4140495 h 6860376"/>
              <a:gd name="connsiteX2252" fmla="*/ 7283705 w 10502838"/>
              <a:gd name="connsiteY2252" fmla="*/ 4216429 h 6860376"/>
              <a:gd name="connsiteX2253" fmla="*/ 7237666 w 10502838"/>
              <a:gd name="connsiteY2253" fmla="*/ 4170390 h 6860376"/>
              <a:gd name="connsiteX2254" fmla="*/ 7313600 w 10502838"/>
              <a:gd name="connsiteY2254" fmla="*/ 4094456 h 6860376"/>
              <a:gd name="connsiteX2255" fmla="*/ 7237666 w 10502838"/>
              <a:gd name="connsiteY2255" fmla="*/ 4018522 h 6860376"/>
              <a:gd name="connsiteX2256" fmla="*/ 6681612 w 10502838"/>
              <a:gd name="connsiteY2256" fmla="*/ 3972483 h 6860376"/>
              <a:gd name="connsiteX2257" fmla="*/ 6757546 w 10502838"/>
              <a:gd name="connsiteY2257" fmla="*/ 4048417 h 6860376"/>
              <a:gd name="connsiteX2258" fmla="*/ 6833480 w 10502838"/>
              <a:gd name="connsiteY2258" fmla="*/ 3972483 h 6860376"/>
              <a:gd name="connsiteX2259" fmla="*/ 6879519 w 10502838"/>
              <a:gd name="connsiteY2259" fmla="*/ 4018522 h 6860376"/>
              <a:gd name="connsiteX2260" fmla="*/ 6803585 w 10502838"/>
              <a:gd name="connsiteY2260" fmla="*/ 4094456 h 6860376"/>
              <a:gd name="connsiteX2261" fmla="*/ 6879519 w 10502838"/>
              <a:gd name="connsiteY2261" fmla="*/ 4170390 h 6860376"/>
              <a:gd name="connsiteX2262" fmla="*/ 6833480 w 10502838"/>
              <a:gd name="connsiteY2262" fmla="*/ 4216429 h 6860376"/>
              <a:gd name="connsiteX2263" fmla="*/ 6757546 w 10502838"/>
              <a:gd name="connsiteY2263" fmla="*/ 4140495 h 6860376"/>
              <a:gd name="connsiteX2264" fmla="*/ 6681612 w 10502838"/>
              <a:gd name="connsiteY2264" fmla="*/ 4216429 h 6860376"/>
              <a:gd name="connsiteX2265" fmla="*/ 6635573 w 10502838"/>
              <a:gd name="connsiteY2265" fmla="*/ 4170390 h 6860376"/>
              <a:gd name="connsiteX2266" fmla="*/ 6711507 w 10502838"/>
              <a:gd name="connsiteY2266" fmla="*/ 4094456 h 6860376"/>
              <a:gd name="connsiteX2267" fmla="*/ 6635573 w 10502838"/>
              <a:gd name="connsiteY2267" fmla="*/ 4018522 h 6860376"/>
              <a:gd name="connsiteX2268" fmla="*/ 6078921 w 10502838"/>
              <a:gd name="connsiteY2268" fmla="*/ 3972483 h 6860376"/>
              <a:gd name="connsiteX2269" fmla="*/ 6154855 w 10502838"/>
              <a:gd name="connsiteY2269" fmla="*/ 4048417 h 6860376"/>
              <a:gd name="connsiteX2270" fmla="*/ 6230789 w 10502838"/>
              <a:gd name="connsiteY2270" fmla="*/ 3972483 h 6860376"/>
              <a:gd name="connsiteX2271" fmla="*/ 6276829 w 10502838"/>
              <a:gd name="connsiteY2271" fmla="*/ 4018522 h 6860376"/>
              <a:gd name="connsiteX2272" fmla="*/ 6200894 w 10502838"/>
              <a:gd name="connsiteY2272" fmla="*/ 4094456 h 6860376"/>
              <a:gd name="connsiteX2273" fmla="*/ 6276829 w 10502838"/>
              <a:gd name="connsiteY2273" fmla="*/ 4170390 h 6860376"/>
              <a:gd name="connsiteX2274" fmla="*/ 6230789 w 10502838"/>
              <a:gd name="connsiteY2274" fmla="*/ 4216429 h 6860376"/>
              <a:gd name="connsiteX2275" fmla="*/ 6154855 w 10502838"/>
              <a:gd name="connsiteY2275" fmla="*/ 4140495 h 6860376"/>
              <a:gd name="connsiteX2276" fmla="*/ 6078921 w 10502838"/>
              <a:gd name="connsiteY2276" fmla="*/ 4216429 h 6860376"/>
              <a:gd name="connsiteX2277" fmla="*/ 6032882 w 10502838"/>
              <a:gd name="connsiteY2277" fmla="*/ 4170390 h 6860376"/>
              <a:gd name="connsiteX2278" fmla="*/ 6108816 w 10502838"/>
              <a:gd name="connsiteY2278" fmla="*/ 4094456 h 6860376"/>
              <a:gd name="connsiteX2279" fmla="*/ 6032882 w 10502838"/>
              <a:gd name="connsiteY2279" fmla="*/ 4018522 h 6860376"/>
              <a:gd name="connsiteX2280" fmla="*/ 5476828 w 10502838"/>
              <a:gd name="connsiteY2280" fmla="*/ 3972483 h 6860376"/>
              <a:gd name="connsiteX2281" fmla="*/ 5552762 w 10502838"/>
              <a:gd name="connsiteY2281" fmla="*/ 4048417 h 6860376"/>
              <a:gd name="connsiteX2282" fmla="*/ 5628697 w 10502838"/>
              <a:gd name="connsiteY2282" fmla="*/ 3972483 h 6860376"/>
              <a:gd name="connsiteX2283" fmla="*/ 5674735 w 10502838"/>
              <a:gd name="connsiteY2283" fmla="*/ 4018522 h 6860376"/>
              <a:gd name="connsiteX2284" fmla="*/ 5598801 w 10502838"/>
              <a:gd name="connsiteY2284" fmla="*/ 4094456 h 6860376"/>
              <a:gd name="connsiteX2285" fmla="*/ 5674735 w 10502838"/>
              <a:gd name="connsiteY2285" fmla="*/ 4170390 h 6860376"/>
              <a:gd name="connsiteX2286" fmla="*/ 5628099 w 10502838"/>
              <a:gd name="connsiteY2286" fmla="*/ 4216429 h 6860376"/>
              <a:gd name="connsiteX2287" fmla="*/ 5552164 w 10502838"/>
              <a:gd name="connsiteY2287" fmla="*/ 4140495 h 6860376"/>
              <a:gd name="connsiteX2288" fmla="*/ 5476828 w 10502838"/>
              <a:gd name="connsiteY2288" fmla="*/ 4216429 h 6860376"/>
              <a:gd name="connsiteX2289" fmla="*/ 5430789 w 10502838"/>
              <a:gd name="connsiteY2289" fmla="*/ 4170390 h 6860376"/>
              <a:gd name="connsiteX2290" fmla="*/ 5506723 w 10502838"/>
              <a:gd name="connsiteY2290" fmla="*/ 4094456 h 6860376"/>
              <a:gd name="connsiteX2291" fmla="*/ 5430789 w 10502838"/>
              <a:gd name="connsiteY2291" fmla="*/ 4018522 h 6860376"/>
              <a:gd name="connsiteX2292" fmla="*/ 4874137 w 10502838"/>
              <a:gd name="connsiteY2292" fmla="*/ 3972483 h 6860376"/>
              <a:gd name="connsiteX2293" fmla="*/ 4950071 w 10502838"/>
              <a:gd name="connsiteY2293" fmla="*/ 4048417 h 6860376"/>
              <a:gd name="connsiteX2294" fmla="*/ 5026005 w 10502838"/>
              <a:gd name="connsiteY2294" fmla="*/ 3972483 h 6860376"/>
              <a:gd name="connsiteX2295" fmla="*/ 5072044 w 10502838"/>
              <a:gd name="connsiteY2295" fmla="*/ 4018522 h 6860376"/>
              <a:gd name="connsiteX2296" fmla="*/ 4996110 w 10502838"/>
              <a:gd name="connsiteY2296" fmla="*/ 4094456 h 6860376"/>
              <a:gd name="connsiteX2297" fmla="*/ 5072044 w 10502838"/>
              <a:gd name="connsiteY2297" fmla="*/ 4170390 h 6860376"/>
              <a:gd name="connsiteX2298" fmla="*/ 5026005 w 10502838"/>
              <a:gd name="connsiteY2298" fmla="*/ 4216429 h 6860376"/>
              <a:gd name="connsiteX2299" fmla="*/ 4950071 w 10502838"/>
              <a:gd name="connsiteY2299" fmla="*/ 4140495 h 6860376"/>
              <a:gd name="connsiteX2300" fmla="*/ 4874137 w 10502838"/>
              <a:gd name="connsiteY2300" fmla="*/ 4216429 h 6860376"/>
              <a:gd name="connsiteX2301" fmla="*/ 4828098 w 10502838"/>
              <a:gd name="connsiteY2301" fmla="*/ 4170390 h 6860376"/>
              <a:gd name="connsiteX2302" fmla="*/ 4904032 w 10502838"/>
              <a:gd name="connsiteY2302" fmla="*/ 4094456 h 6860376"/>
              <a:gd name="connsiteX2303" fmla="*/ 4828098 w 10502838"/>
              <a:gd name="connsiteY2303" fmla="*/ 4018522 h 6860376"/>
              <a:gd name="connsiteX2304" fmla="*/ 4272044 w 10502838"/>
              <a:gd name="connsiteY2304" fmla="*/ 3972483 h 6860376"/>
              <a:gd name="connsiteX2305" fmla="*/ 4347978 w 10502838"/>
              <a:gd name="connsiteY2305" fmla="*/ 4048417 h 6860376"/>
              <a:gd name="connsiteX2306" fmla="*/ 4423913 w 10502838"/>
              <a:gd name="connsiteY2306" fmla="*/ 3972483 h 6860376"/>
              <a:gd name="connsiteX2307" fmla="*/ 4469951 w 10502838"/>
              <a:gd name="connsiteY2307" fmla="*/ 4018522 h 6860376"/>
              <a:gd name="connsiteX2308" fmla="*/ 4394017 w 10502838"/>
              <a:gd name="connsiteY2308" fmla="*/ 4094456 h 6860376"/>
              <a:gd name="connsiteX2309" fmla="*/ 4469951 w 10502838"/>
              <a:gd name="connsiteY2309" fmla="*/ 4170390 h 6860376"/>
              <a:gd name="connsiteX2310" fmla="*/ 4423913 w 10502838"/>
              <a:gd name="connsiteY2310" fmla="*/ 4216429 h 6860376"/>
              <a:gd name="connsiteX2311" fmla="*/ 4347978 w 10502838"/>
              <a:gd name="connsiteY2311" fmla="*/ 4140495 h 6860376"/>
              <a:gd name="connsiteX2312" fmla="*/ 4272044 w 10502838"/>
              <a:gd name="connsiteY2312" fmla="*/ 4216429 h 6860376"/>
              <a:gd name="connsiteX2313" fmla="*/ 4226005 w 10502838"/>
              <a:gd name="connsiteY2313" fmla="*/ 4170390 h 6860376"/>
              <a:gd name="connsiteX2314" fmla="*/ 4301939 w 10502838"/>
              <a:gd name="connsiteY2314" fmla="*/ 4094456 h 6860376"/>
              <a:gd name="connsiteX2315" fmla="*/ 4226005 w 10502838"/>
              <a:gd name="connsiteY2315" fmla="*/ 4018522 h 6860376"/>
              <a:gd name="connsiteX2316" fmla="*/ 3668756 w 10502838"/>
              <a:gd name="connsiteY2316" fmla="*/ 3972483 h 6860376"/>
              <a:gd name="connsiteX2317" fmla="*/ 3744690 w 10502838"/>
              <a:gd name="connsiteY2317" fmla="*/ 4048417 h 6860376"/>
              <a:gd name="connsiteX2318" fmla="*/ 3820624 w 10502838"/>
              <a:gd name="connsiteY2318" fmla="*/ 3972483 h 6860376"/>
              <a:gd name="connsiteX2319" fmla="*/ 3866663 w 10502838"/>
              <a:gd name="connsiteY2319" fmla="*/ 4018522 h 6860376"/>
              <a:gd name="connsiteX2320" fmla="*/ 3790729 w 10502838"/>
              <a:gd name="connsiteY2320" fmla="*/ 4094456 h 6860376"/>
              <a:gd name="connsiteX2321" fmla="*/ 3866663 w 10502838"/>
              <a:gd name="connsiteY2321" fmla="*/ 4170390 h 6860376"/>
              <a:gd name="connsiteX2322" fmla="*/ 3820624 w 10502838"/>
              <a:gd name="connsiteY2322" fmla="*/ 4216429 h 6860376"/>
              <a:gd name="connsiteX2323" fmla="*/ 3744690 w 10502838"/>
              <a:gd name="connsiteY2323" fmla="*/ 4140495 h 6860376"/>
              <a:gd name="connsiteX2324" fmla="*/ 3668756 w 10502838"/>
              <a:gd name="connsiteY2324" fmla="*/ 4216429 h 6860376"/>
              <a:gd name="connsiteX2325" fmla="*/ 3622717 w 10502838"/>
              <a:gd name="connsiteY2325" fmla="*/ 4170390 h 6860376"/>
              <a:gd name="connsiteX2326" fmla="*/ 3698651 w 10502838"/>
              <a:gd name="connsiteY2326" fmla="*/ 4094456 h 6860376"/>
              <a:gd name="connsiteX2327" fmla="*/ 3622717 w 10502838"/>
              <a:gd name="connsiteY2327" fmla="*/ 4018522 h 6860376"/>
              <a:gd name="connsiteX2328" fmla="*/ 3067284 w 10502838"/>
              <a:gd name="connsiteY2328" fmla="*/ 3972483 h 6860376"/>
              <a:gd name="connsiteX2329" fmla="*/ 3143218 w 10502838"/>
              <a:gd name="connsiteY2329" fmla="*/ 4048417 h 6860376"/>
              <a:gd name="connsiteX2330" fmla="*/ 3219155 w 10502838"/>
              <a:gd name="connsiteY2330" fmla="*/ 3972483 h 6860376"/>
              <a:gd name="connsiteX2331" fmla="*/ 3265193 w 10502838"/>
              <a:gd name="connsiteY2331" fmla="*/ 4018522 h 6860376"/>
              <a:gd name="connsiteX2332" fmla="*/ 3189258 w 10502838"/>
              <a:gd name="connsiteY2332" fmla="*/ 4094456 h 6860376"/>
              <a:gd name="connsiteX2333" fmla="*/ 3265193 w 10502838"/>
              <a:gd name="connsiteY2333" fmla="*/ 4170390 h 6860376"/>
              <a:gd name="connsiteX2334" fmla="*/ 3218557 w 10502838"/>
              <a:gd name="connsiteY2334" fmla="*/ 4216429 h 6860376"/>
              <a:gd name="connsiteX2335" fmla="*/ 3142621 w 10502838"/>
              <a:gd name="connsiteY2335" fmla="*/ 4140495 h 6860376"/>
              <a:gd name="connsiteX2336" fmla="*/ 3067284 w 10502838"/>
              <a:gd name="connsiteY2336" fmla="*/ 4216429 h 6860376"/>
              <a:gd name="connsiteX2337" fmla="*/ 3021245 w 10502838"/>
              <a:gd name="connsiteY2337" fmla="*/ 4170390 h 6860376"/>
              <a:gd name="connsiteX2338" fmla="*/ 3097179 w 10502838"/>
              <a:gd name="connsiteY2338" fmla="*/ 4094456 h 6860376"/>
              <a:gd name="connsiteX2339" fmla="*/ 3021245 w 10502838"/>
              <a:gd name="connsiteY2339" fmla="*/ 4018522 h 6860376"/>
              <a:gd name="connsiteX2340" fmla="*/ 2464590 w 10502838"/>
              <a:gd name="connsiteY2340" fmla="*/ 3972483 h 6860376"/>
              <a:gd name="connsiteX2341" fmla="*/ 2540525 w 10502838"/>
              <a:gd name="connsiteY2341" fmla="*/ 4048417 h 6860376"/>
              <a:gd name="connsiteX2342" fmla="*/ 2616460 w 10502838"/>
              <a:gd name="connsiteY2342" fmla="*/ 3972483 h 6860376"/>
              <a:gd name="connsiteX2343" fmla="*/ 2662499 w 10502838"/>
              <a:gd name="connsiteY2343" fmla="*/ 4018522 h 6860376"/>
              <a:gd name="connsiteX2344" fmla="*/ 2586565 w 10502838"/>
              <a:gd name="connsiteY2344" fmla="*/ 4094456 h 6860376"/>
              <a:gd name="connsiteX2345" fmla="*/ 2662499 w 10502838"/>
              <a:gd name="connsiteY2345" fmla="*/ 4170390 h 6860376"/>
              <a:gd name="connsiteX2346" fmla="*/ 2616460 w 10502838"/>
              <a:gd name="connsiteY2346" fmla="*/ 4216429 h 6860376"/>
              <a:gd name="connsiteX2347" fmla="*/ 2540525 w 10502838"/>
              <a:gd name="connsiteY2347" fmla="*/ 4140495 h 6860376"/>
              <a:gd name="connsiteX2348" fmla="*/ 2464590 w 10502838"/>
              <a:gd name="connsiteY2348" fmla="*/ 4216429 h 6860376"/>
              <a:gd name="connsiteX2349" fmla="*/ 2418551 w 10502838"/>
              <a:gd name="connsiteY2349" fmla="*/ 4170390 h 6860376"/>
              <a:gd name="connsiteX2350" fmla="*/ 2494485 w 10502838"/>
              <a:gd name="connsiteY2350" fmla="*/ 4094456 h 6860376"/>
              <a:gd name="connsiteX2351" fmla="*/ 2418551 w 10502838"/>
              <a:gd name="connsiteY2351" fmla="*/ 4018522 h 6860376"/>
              <a:gd name="connsiteX2352" fmla="*/ 1861896 w 10502838"/>
              <a:gd name="connsiteY2352" fmla="*/ 3972483 h 6860376"/>
              <a:gd name="connsiteX2353" fmla="*/ 1937830 w 10502838"/>
              <a:gd name="connsiteY2353" fmla="*/ 4048417 h 6860376"/>
              <a:gd name="connsiteX2354" fmla="*/ 2013765 w 10502838"/>
              <a:gd name="connsiteY2354" fmla="*/ 3972483 h 6860376"/>
              <a:gd name="connsiteX2355" fmla="*/ 2059804 w 10502838"/>
              <a:gd name="connsiteY2355" fmla="*/ 4018522 h 6860376"/>
              <a:gd name="connsiteX2356" fmla="*/ 1983870 w 10502838"/>
              <a:gd name="connsiteY2356" fmla="*/ 4094456 h 6860376"/>
              <a:gd name="connsiteX2357" fmla="*/ 2059804 w 10502838"/>
              <a:gd name="connsiteY2357" fmla="*/ 4170390 h 6860376"/>
              <a:gd name="connsiteX2358" fmla="*/ 2013765 w 10502838"/>
              <a:gd name="connsiteY2358" fmla="*/ 4216429 h 6860376"/>
              <a:gd name="connsiteX2359" fmla="*/ 1937830 w 10502838"/>
              <a:gd name="connsiteY2359" fmla="*/ 4140495 h 6860376"/>
              <a:gd name="connsiteX2360" fmla="*/ 1861896 w 10502838"/>
              <a:gd name="connsiteY2360" fmla="*/ 4216429 h 6860376"/>
              <a:gd name="connsiteX2361" fmla="*/ 1815856 w 10502838"/>
              <a:gd name="connsiteY2361" fmla="*/ 4170390 h 6860376"/>
              <a:gd name="connsiteX2362" fmla="*/ 1891792 w 10502838"/>
              <a:gd name="connsiteY2362" fmla="*/ 4094456 h 6860376"/>
              <a:gd name="connsiteX2363" fmla="*/ 1815856 w 10502838"/>
              <a:gd name="connsiteY2363" fmla="*/ 4018522 h 6860376"/>
              <a:gd name="connsiteX2364" fmla="*/ 657111 w 10502838"/>
              <a:gd name="connsiteY2364" fmla="*/ 3972483 h 6860376"/>
              <a:gd name="connsiteX2365" fmla="*/ 733045 w 10502838"/>
              <a:gd name="connsiteY2365" fmla="*/ 4048417 h 6860376"/>
              <a:gd name="connsiteX2366" fmla="*/ 808979 w 10502838"/>
              <a:gd name="connsiteY2366" fmla="*/ 3972483 h 6860376"/>
              <a:gd name="connsiteX2367" fmla="*/ 855018 w 10502838"/>
              <a:gd name="connsiteY2367" fmla="*/ 4018522 h 6860376"/>
              <a:gd name="connsiteX2368" fmla="*/ 779084 w 10502838"/>
              <a:gd name="connsiteY2368" fmla="*/ 4094456 h 6860376"/>
              <a:gd name="connsiteX2369" fmla="*/ 855018 w 10502838"/>
              <a:gd name="connsiteY2369" fmla="*/ 4170390 h 6860376"/>
              <a:gd name="connsiteX2370" fmla="*/ 808979 w 10502838"/>
              <a:gd name="connsiteY2370" fmla="*/ 4216429 h 6860376"/>
              <a:gd name="connsiteX2371" fmla="*/ 733045 w 10502838"/>
              <a:gd name="connsiteY2371" fmla="*/ 4140495 h 6860376"/>
              <a:gd name="connsiteX2372" fmla="*/ 657111 w 10502838"/>
              <a:gd name="connsiteY2372" fmla="*/ 4216429 h 6860376"/>
              <a:gd name="connsiteX2373" fmla="*/ 611072 w 10502838"/>
              <a:gd name="connsiteY2373" fmla="*/ 4170390 h 6860376"/>
              <a:gd name="connsiteX2374" fmla="*/ 687006 w 10502838"/>
              <a:gd name="connsiteY2374" fmla="*/ 4094456 h 6860376"/>
              <a:gd name="connsiteX2375" fmla="*/ 611072 w 10502838"/>
              <a:gd name="connsiteY2375" fmla="*/ 4018522 h 6860376"/>
              <a:gd name="connsiteX2376" fmla="*/ 10348579 w 10502838"/>
              <a:gd name="connsiteY2376" fmla="*/ 3524052 h 6860376"/>
              <a:gd name="connsiteX2377" fmla="*/ 10395813 w 10502838"/>
              <a:gd name="connsiteY2377" fmla="*/ 3524052 h 6860376"/>
              <a:gd name="connsiteX2378" fmla="*/ 10395813 w 10502838"/>
              <a:gd name="connsiteY2378" fmla="*/ 3631077 h 6860376"/>
              <a:gd name="connsiteX2379" fmla="*/ 10502838 w 10502838"/>
              <a:gd name="connsiteY2379" fmla="*/ 3631077 h 6860376"/>
              <a:gd name="connsiteX2380" fmla="*/ 10502838 w 10502838"/>
              <a:gd name="connsiteY2380" fmla="*/ 3678312 h 6860376"/>
              <a:gd name="connsiteX2381" fmla="*/ 10395813 w 10502838"/>
              <a:gd name="connsiteY2381" fmla="*/ 3678312 h 6860376"/>
              <a:gd name="connsiteX2382" fmla="*/ 10395813 w 10502838"/>
              <a:gd name="connsiteY2382" fmla="*/ 3785337 h 6860376"/>
              <a:gd name="connsiteX2383" fmla="*/ 10348579 w 10502838"/>
              <a:gd name="connsiteY2383" fmla="*/ 3785337 h 6860376"/>
              <a:gd name="connsiteX2384" fmla="*/ 10348579 w 10502838"/>
              <a:gd name="connsiteY2384" fmla="*/ 3678312 h 6860376"/>
              <a:gd name="connsiteX2385" fmla="*/ 10241553 w 10502838"/>
              <a:gd name="connsiteY2385" fmla="*/ 3678312 h 6860376"/>
              <a:gd name="connsiteX2386" fmla="*/ 10241553 w 10502838"/>
              <a:gd name="connsiteY2386" fmla="*/ 3631077 h 6860376"/>
              <a:gd name="connsiteX2387" fmla="*/ 10348579 w 10502838"/>
              <a:gd name="connsiteY2387" fmla="*/ 3631077 h 6860376"/>
              <a:gd name="connsiteX2388" fmla="*/ 9746486 w 10502838"/>
              <a:gd name="connsiteY2388" fmla="*/ 3524052 h 6860376"/>
              <a:gd name="connsiteX2389" fmla="*/ 9793123 w 10502838"/>
              <a:gd name="connsiteY2389" fmla="*/ 3524052 h 6860376"/>
              <a:gd name="connsiteX2390" fmla="*/ 9793123 w 10502838"/>
              <a:gd name="connsiteY2390" fmla="*/ 3631077 h 6860376"/>
              <a:gd name="connsiteX2391" fmla="*/ 9900148 w 10502838"/>
              <a:gd name="connsiteY2391" fmla="*/ 3631077 h 6860376"/>
              <a:gd name="connsiteX2392" fmla="*/ 9900148 w 10502838"/>
              <a:gd name="connsiteY2392" fmla="*/ 3678312 h 6860376"/>
              <a:gd name="connsiteX2393" fmla="*/ 9793123 w 10502838"/>
              <a:gd name="connsiteY2393" fmla="*/ 3678312 h 6860376"/>
              <a:gd name="connsiteX2394" fmla="*/ 9793123 w 10502838"/>
              <a:gd name="connsiteY2394" fmla="*/ 3785337 h 6860376"/>
              <a:gd name="connsiteX2395" fmla="*/ 9746486 w 10502838"/>
              <a:gd name="connsiteY2395" fmla="*/ 3785337 h 6860376"/>
              <a:gd name="connsiteX2396" fmla="*/ 9746486 w 10502838"/>
              <a:gd name="connsiteY2396" fmla="*/ 3678312 h 6860376"/>
              <a:gd name="connsiteX2397" fmla="*/ 9639460 w 10502838"/>
              <a:gd name="connsiteY2397" fmla="*/ 3678312 h 6860376"/>
              <a:gd name="connsiteX2398" fmla="*/ 9639460 w 10502838"/>
              <a:gd name="connsiteY2398" fmla="*/ 3631077 h 6860376"/>
              <a:gd name="connsiteX2399" fmla="*/ 9746486 w 10502838"/>
              <a:gd name="connsiteY2399" fmla="*/ 3631077 h 6860376"/>
              <a:gd name="connsiteX2400" fmla="*/ 9143796 w 10502838"/>
              <a:gd name="connsiteY2400" fmla="*/ 3524052 h 6860376"/>
              <a:gd name="connsiteX2401" fmla="*/ 9191030 w 10502838"/>
              <a:gd name="connsiteY2401" fmla="*/ 3524052 h 6860376"/>
              <a:gd name="connsiteX2402" fmla="*/ 9191030 w 10502838"/>
              <a:gd name="connsiteY2402" fmla="*/ 3631077 h 6860376"/>
              <a:gd name="connsiteX2403" fmla="*/ 9298055 w 10502838"/>
              <a:gd name="connsiteY2403" fmla="*/ 3631077 h 6860376"/>
              <a:gd name="connsiteX2404" fmla="*/ 9298055 w 10502838"/>
              <a:gd name="connsiteY2404" fmla="*/ 3678312 h 6860376"/>
              <a:gd name="connsiteX2405" fmla="*/ 9191030 w 10502838"/>
              <a:gd name="connsiteY2405" fmla="*/ 3678312 h 6860376"/>
              <a:gd name="connsiteX2406" fmla="*/ 9191030 w 10502838"/>
              <a:gd name="connsiteY2406" fmla="*/ 3785337 h 6860376"/>
              <a:gd name="connsiteX2407" fmla="*/ 9143796 w 10502838"/>
              <a:gd name="connsiteY2407" fmla="*/ 3785337 h 6860376"/>
              <a:gd name="connsiteX2408" fmla="*/ 9143796 w 10502838"/>
              <a:gd name="connsiteY2408" fmla="*/ 3678312 h 6860376"/>
              <a:gd name="connsiteX2409" fmla="*/ 9036770 w 10502838"/>
              <a:gd name="connsiteY2409" fmla="*/ 3678312 h 6860376"/>
              <a:gd name="connsiteX2410" fmla="*/ 9036770 w 10502838"/>
              <a:gd name="connsiteY2410" fmla="*/ 3631077 h 6860376"/>
              <a:gd name="connsiteX2411" fmla="*/ 9143796 w 10502838"/>
              <a:gd name="connsiteY2411" fmla="*/ 3631077 h 6860376"/>
              <a:gd name="connsiteX2412" fmla="*/ 8541105 w 10502838"/>
              <a:gd name="connsiteY2412" fmla="*/ 3524052 h 6860376"/>
              <a:gd name="connsiteX2413" fmla="*/ 8588339 w 10502838"/>
              <a:gd name="connsiteY2413" fmla="*/ 3524052 h 6860376"/>
              <a:gd name="connsiteX2414" fmla="*/ 8588339 w 10502838"/>
              <a:gd name="connsiteY2414" fmla="*/ 3631077 h 6860376"/>
              <a:gd name="connsiteX2415" fmla="*/ 8695365 w 10502838"/>
              <a:gd name="connsiteY2415" fmla="*/ 3631077 h 6860376"/>
              <a:gd name="connsiteX2416" fmla="*/ 8695365 w 10502838"/>
              <a:gd name="connsiteY2416" fmla="*/ 3678312 h 6860376"/>
              <a:gd name="connsiteX2417" fmla="*/ 8588339 w 10502838"/>
              <a:gd name="connsiteY2417" fmla="*/ 3678312 h 6860376"/>
              <a:gd name="connsiteX2418" fmla="*/ 8588339 w 10502838"/>
              <a:gd name="connsiteY2418" fmla="*/ 3785337 h 6860376"/>
              <a:gd name="connsiteX2419" fmla="*/ 8541105 w 10502838"/>
              <a:gd name="connsiteY2419" fmla="*/ 3785337 h 6860376"/>
              <a:gd name="connsiteX2420" fmla="*/ 8541105 w 10502838"/>
              <a:gd name="connsiteY2420" fmla="*/ 3678312 h 6860376"/>
              <a:gd name="connsiteX2421" fmla="*/ 8434079 w 10502838"/>
              <a:gd name="connsiteY2421" fmla="*/ 3678312 h 6860376"/>
              <a:gd name="connsiteX2422" fmla="*/ 8434079 w 10502838"/>
              <a:gd name="connsiteY2422" fmla="*/ 3631077 h 6860376"/>
              <a:gd name="connsiteX2423" fmla="*/ 8541105 w 10502838"/>
              <a:gd name="connsiteY2423" fmla="*/ 3631077 h 6860376"/>
              <a:gd name="connsiteX2424" fmla="*/ 7939012 w 10502838"/>
              <a:gd name="connsiteY2424" fmla="*/ 3524052 h 6860376"/>
              <a:gd name="connsiteX2425" fmla="*/ 7985648 w 10502838"/>
              <a:gd name="connsiteY2425" fmla="*/ 3524052 h 6860376"/>
              <a:gd name="connsiteX2426" fmla="*/ 7985648 w 10502838"/>
              <a:gd name="connsiteY2426" fmla="*/ 3631077 h 6860376"/>
              <a:gd name="connsiteX2427" fmla="*/ 8092674 w 10502838"/>
              <a:gd name="connsiteY2427" fmla="*/ 3631077 h 6860376"/>
              <a:gd name="connsiteX2428" fmla="*/ 8092674 w 10502838"/>
              <a:gd name="connsiteY2428" fmla="*/ 3678312 h 6860376"/>
              <a:gd name="connsiteX2429" fmla="*/ 7985648 w 10502838"/>
              <a:gd name="connsiteY2429" fmla="*/ 3678312 h 6860376"/>
              <a:gd name="connsiteX2430" fmla="*/ 7985648 w 10502838"/>
              <a:gd name="connsiteY2430" fmla="*/ 3785337 h 6860376"/>
              <a:gd name="connsiteX2431" fmla="*/ 7939012 w 10502838"/>
              <a:gd name="connsiteY2431" fmla="*/ 3785337 h 6860376"/>
              <a:gd name="connsiteX2432" fmla="*/ 7939012 w 10502838"/>
              <a:gd name="connsiteY2432" fmla="*/ 3678312 h 6860376"/>
              <a:gd name="connsiteX2433" fmla="*/ 7831986 w 10502838"/>
              <a:gd name="connsiteY2433" fmla="*/ 3678312 h 6860376"/>
              <a:gd name="connsiteX2434" fmla="*/ 7831986 w 10502838"/>
              <a:gd name="connsiteY2434" fmla="*/ 3631077 h 6860376"/>
              <a:gd name="connsiteX2435" fmla="*/ 7939012 w 10502838"/>
              <a:gd name="connsiteY2435" fmla="*/ 3631077 h 6860376"/>
              <a:gd name="connsiteX2436" fmla="*/ 7336321 w 10502838"/>
              <a:gd name="connsiteY2436" fmla="*/ 3524052 h 6860376"/>
              <a:gd name="connsiteX2437" fmla="*/ 7383555 w 10502838"/>
              <a:gd name="connsiteY2437" fmla="*/ 3524052 h 6860376"/>
              <a:gd name="connsiteX2438" fmla="*/ 7383555 w 10502838"/>
              <a:gd name="connsiteY2438" fmla="*/ 3631077 h 6860376"/>
              <a:gd name="connsiteX2439" fmla="*/ 7490581 w 10502838"/>
              <a:gd name="connsiteY2439" fmla="*/ 3631077 h 6860376"/>
              <a:gd name="connsiteX2440" fmla="*/ 7490581 w 10502838"/>
              <a:gd name="connsiteY2440" fmla="*/ 3678312 h 6860376"/>
              <a:gd name="connsiteX2441" fmla="*/ 7383555 w 10502838"/>
              <a:gd name="connsiteY2441" fmla="*/ 3678312 h 6860376"/>
              <a:gd name="connsiteX2442" fmla="*/ 7383555 w 10502838"/>
              <a:gd name="connsiteY2442" fmla="*/ 3785337 h 6860376"/>
              <a:gd name="connsiteX2443" fmla="*/ 7336321 w 10502838"/>
              <a:gd name="connsiteY2443" fmla="*/ 3785337 h 6860376"/>
              <a:gd name="connsiteX2444" fmla="*/ 7336321 w 10502838"/>
              <a:gd name="connsiteY2444" fmla="*/ 3678312 h 6860376"/>
              <a:gd name="connsiteX2445" fmla="*/ 7229295 w 10502838"/>
              <a:gd name="connsiteY2445" fmla="*/ 3678312 h 6860376"/>
              <a:gd name="connsiteX2446" fmla="*/ 7229295 w 10502838"/>
              <a:gd name="connsiteY2446" fmla="*/ 3631077 h 6860376"/>
              <a:gd name="connsiteX2447" fmla="*/ 7336321 w 10502838"/>
              <a:gd name="connsiteY2447" fmla="*/ 3631077 h 6860376"/>
              <a:gd name="connsiteX2448" fmla="*/ 6734228 w 10502838"/>
              <a:gd name="connsiteY2448" fmla="*/ 3524052 h 6860376"/>
              <a:gd name="connsiteX2449" fmla="*/ 6780864 w 10502838"/>
              <a:gd name="connsiteY2449" fmla="*/ 3524052 h 6860376"/>
              <a:gd name="connsiteX2450" fmla="*/ 6780864 w 10502838"/>
              <a:gd name="connsiteY2450" fmla="*/ 3631077 h 6860376"/>
              <a:gd name="connsiteX2451" fmla="*/ 6887890 w 10502838"/>
              <a:gd name="connsiteY2451" fmla="*/ 3631077 h 6860376"/>
              <a:gd name="connsiteX2452" fmla="*/ 6887890 w 10502838"/>
              <a:gd name="connsiteY2452" fmla="*/ 3678312 h 6860376"/>
              <a:gd name="connsiteX2453" fmla="*/ 6780864 w 10502838"/>
              <a:gd name="connsiteY2453" fmla="*/ 3678312 h 6860376"/>
              <a:gd name="connsiteX2454" fmla="*/ 6780864 w 10502838"/>
              <a:gd name="connsiteY2454" fmla="*/ 3785337 h 6860376"/>
              <a:gd name="connsiteX2455" fmla="*/ 6734228 w 10502838"/>
              <a:gd name="connsiteY2455" fmla="*/ 3785337 h 6860376"/>
              <a:gd name="connsiteX2456" fmla="*/ 6734228 w 10502838"/>
              <a:gd name="connsiteY2456" fmla="*/ 3678312 h 6860376"/>
              <a:gd name="connsiteX2457" fmla="*/ 6627202 w 10502838"/>
              <a:gd name="connsiteY2457" fmla="*/ 3678312 h 6860376"/>
              <a:gd name="connsiteX2458" fmla="*/ 6627202 w 10502838"/>
              <a:gd name="connsiteY2458" fmla="*/ 3631077 h 6860376"/>
              <a:gd name="connsiteX2459" fmla="*/ 6734228 w 10502838"/>
              <a:gd name="connsiteY2459" fmla="*/ 3631077 h 6860376"/>
              <a:gd name="connsiteX2460" fmla="*/ 6131537 w 10502838"/>
              <a:gd name="connsiteY2460" fmla="*/ 3524052 h 6860376"/>
              <a:gd name="connsiteX2461" fmla="*/ 6178771 w 10502838"/>
              <a:gd name="connsiteY2461" fmla="*/ 3524052 h 6860376"/>
              <a:gd name="connsiteX2462" fmla="*/ 6178771 w 10502838"/>
              <a:gd name="connsiteY2462" fmla="*/ 3631077 h 6860376"/>
              <a:gd name="connsiteX2463" fmla="*/ 6285797 w 10502838"/>
              <a:gd name="connsiteY2463" fmla="*/ 3631077 h 6860376"/>
              <a:gd name="connsiteX2464" fmla="*/ 6285797 w 10502838"/>
              <a:gd name="connsiteY2464" fmla="*/ 3678312 h 6860376"/>
              <a:gd name="connsiteX2465" fmla="*/ 6178771 w 10502838"/>
              <a:gd name="connsiteY2465" fmla="*/ 3678312 h 6860376"/>
              <a:gd name="connsiteX2466" fmla="*/ 6178771 w 10502838"/>
              <a:gd name="connsiteY2466" fmla="*/ 3785337 h 6860376"/>
              <a:gd name="connsiteX2467" fmla="*/ 6131537 w 10502838"/>
              <a:gd name="connsiteY2467" fmla="*/ 3785337 h 6860376"/>
              <a:gd name="connsiteX2468" fmla="*/ 6131537 w 10502838"/>
              <a:gd name="connsiteY2468" fmla="*/ 3678312 h 6860376"/>
              <a:gd name="connsiteX2469" fmla="*/ 6024511 w 10502838"/>
              <a:gd name="connsiteY2469" fmla="*/ 3678312 h 6860376"/>
              <a:gd name="connsiteX2470" fmla="*/ 6024511 w 10502838"/>
              <a:gd name="connsiteY2470" fmla="*/ 3631077 h 6860376"/>
              <a:gd name="connsiteX2471" fmla="*/ 6131537 w 10502838"/>
              <a:gd name="connsiteY2471" fmla="*/ 3631077 h 6860376"/>
              <a:gd name="connsiteX2472" fmla="*/ 5528846 w 10502838"/>
              <a:gd name="connsiteY2472" fmla="*/ 3524052 h 6860376"/>
              <a:gd name="connsiteX2473" fmla="*/ 5576080 w 10502838"/>
              <a:gd name="connsiteY2473" fmla="*/ 3524052 h 6860376"/>
              <a:gd name="connsiteX2474" fmla="*/ 5576080 w 10502838"/>
              <a:gd name="connsiteY2474" fmla="*/ 3631077 h 6860376"/>
              <a:gd name="connsiteX2475" fmla="*/ 5683106 w 10502838"/>
              <a:gd name="connsiteY2475" fmla="*/ 3631077 h 6860376"/>
              <a:gd name="connsiteX2476" fmla="*/ 5683106 w 10502838"/>
              <a:gd name="connsiteY2476" fmla="*/ 3678312 h 6860376"/>
              <a:gd name="connsiteX2477" fmla="*/ 5576080 w 10502838"/>
              <a:gd name="connsiteY2477" fmla="*/ 3678312 h 6860376"/>
              <a:gd name="connsiteX2478" fmla="*/ 5576080 w 10502838"/>
              <a:gd name="connsiteY2478" fmla="*/ 3785337 h 6860376"/>
              <a:gd name="connsiteX2479" fmla="*/ 5528846 w 10502838"/>
              <a:gd name="connsiteY2479" fmla="*/ 3785337 h 6860376"/>
              <a:gd name="connsiteX2480" fmla="*/ 5528846 w 10502838"/>
              <a:gd name="connsiteY2480" fmla="*/ 3678312 h 6860376"/>
              <a:gd name="connsiteX2481" fmla="*/ 5421820 w 10502838"/>
              <a:gd name="connsiteY2481" fmla="*/ 3678312 h 6860376"/>
              <a:gd name="connsiteX2482" fmla="*/ 5421820 w 10502838"/>
              <a:gd name="connsiteY2482" fmla="*/ 3631077 h 6860376"/>
              <a:gd name="connsiteX2483" fmla="*/ 5528846 w 10502838"/>
              <a:gd name="connsiteY2483" fmla="*/ 3631077 h 6860376"/>
              <a:gd name="connsiteX2484" fmla="*/ 4926753 w 10502838"/>
              <a:gd name="connsiteY2484" fmla="*/ 3524052 h 6860376"/>
              <a:gd name="connsiteX2485" fmla="*/ 4973389 w 10502838"/>
              <a:gd name="connsiteY2485" fmla="*/ 3524052 h 6860376"/>
              <a:gd name="connsiteX2486" fmla="*/ 4973389 w 10502838"/>
              <a:gd name="connsiteY2486" fmla="*/ 3631077 h 6860376"/>
              <a:gd name="connsiteX2487" fmla="*/ 5080415 w 10502838"/>
              <a:gd name="connsiteY2487" fmla="*/ 3631077 h 6860376"/>
              <a:gd name="connsiteX2488" fmla="*/ 5080415 w 10502838"/>
              <a:gd name="connsiteY2488" fmla="*/ 3678312 h 6860376"/>
              <a:gd name="connsiteX2489" fmla="*/ 4973389 w 10502838"/>
              <a:gd name="connsiteY2489" fmla="*/ 3678312 h 6860376"/>
              <a:gd name="connsiteX2490" fmla="*/ 4973389 w 10502838"/>
              <a:gd name="connsiteY2490" fmla="*/ 3785337 h 6860376"/>
              <a:gd name="connsiteX2491" fmla="*/ 4926753 w 10502838"/>
              <a:gd name="connsiteY2491" fmla="*/ 3785337 h 6860376"/>
              <a:gd name="connsiteX2492" fmla="*/ 4926753 w 10502838"/>
              <a:gd name="connsiteY2492" fmla="*/ 3678312 h 6860376"/>
              <a:gd name="connsiteX2493" fmla="*/ 4819727 w 10502838"/>
              <a:gd name="connsiteY2493" fmla="*/ 3678312 h 6860376"/>
              <a:gd name="connsiteX2494" fmla="*/ 4819727 w 10502838"/>
              <a:gd name="connsiteY2494" fmla="*/ 3631077 h 6860376"/>
              <a:gd name="connsiteX2495" fmla="*/ 4926753 w 10502838"/>
              <a:gd name="connsiteY2495" fmla="*/ 3631077 h 6860376"/>
              <a:gd name="connsiteX2496" fmla="*/ 4324063 w 10502838"/>
              <a:gd name="connsiteY2496" fmla="*/ 3524052 h 6860376"/>
              <a:gd name="connsiteX2497" fmla="*/ 4371297 w 10502838"/>
              <a:gd name="connsiteY2497" fmla="*/ 3524052 h 6860376"/>
              <a:gd name="connsiteX2498" fmla="*/ 4371297 w 10502838"/>
              <a:gd name="connsiteY2498" fmla="*/ 3631077 h 6860376"/>
              <a:gd name="connsiteX2499" fmla="*/ 4478323 w 10502838"/>
              <a:gd name="connsiteY2499" fmla="*/ 3631077 h 6860376"/>
              <a:gd name="connsiteX2500" fmla="*/ 4478323 w 10502838"/>
              <a:gd name="connsiteY2500" fmla="*/ 3678312 h 6860376"/>
              <a:gd name="connsiteX2501" fmla="*/ 4371297 w 10502838"/>
              <a:gd name="connsiteY2501" fmla="*/ 3678312 h 6860376"/>
              <a:gd name="connsiteX2502" fmla="*/ 4371297 w 10502838"/>
              <a:gd name="connsiteY2502" fmla="*/ 3785337 h 6860376"/>
              <a:gd name="connsiteX2503" fmla="*/ 4324063 w 10502838"/>
              <a:gd name="connsiteY2503" fmla="*/ 3785337 h 6860376"/>
              <a:gd name="connsiteX2504" fmla="*/ 4324063 w 10502838"/>
              <a:gd name="connsiteY2504" fmla="*/ 3678312 h 6860376"/>
              <a:gd name="connsiteX2505" fmla="*/ 4217037 w 10502838"/>
              <a:gd name="connsiteY2505" fmla="*/ 3678312 h 6860376"/>
              <a:gd name="connsiteX2506" fmla="*/ 4217037 w 10502838"/>
              <a:gd name="connsiteY2506" fmla="*/ 3631077 h 6860376"/>
              <a:gd name="connsiteX2507" fmla="*/ 4324063 w 10502838"/>
              <a:gd name="connsiteY2507" fmla="*/ 3631077 h 6860376"/>
              <a:gd name="connsiteX2508" fmla="*/ 3721970 w 10502838"/>
              <a:gd name="connsiteY2508" fmla="*/ 3524052 h 6860376"/>
              <a:gd name="connsiteX2509" fmla="*/ 3768606 w 10502838"/>
              <a:gd name="connsiteY2509" fmla="*/ 3524052 h 6860376"/>
              <a:gd name="connsiteX2510" fmla="*/ 3768606 w 10502838"/>
              <a:gd name="connsiteY2510" fmla="*/ 3631077 h 6860376"/>
              <a:gd name="connsiteX2511" fmla="*/ 3875632 w 10502838"/>
              <a:gd name="connsiteY2511" fmla="*/ 3631077 h 6860376"/>
              <a:gd name="connsiteX2512" fmla="*/ 3875632 w 10502838"/>
              <a:gd name="connsiteY2512" fmla="*/ 3678312 h 6860376"/>
              <a:gd name="connsiteX2513" fmla="*/ 3768606 w 10502838"/>
              <a:gd name="connsiteY2513" fmla="*/ 3678312 h 6860376"/>
              <a:gd name="connsiteX2514" fmla="*/ 3768606 w 10502838"/>
              <a:gd name="connsiteY2514" fmla="*/ 3785337 h 6860376"/>
              <a:gd name="connsiteX2515" fmla="*/ 3721970 w 10502838"/>
              <a:gd name="connsiteY2515" fmla="*/ 3785337 h 6860376"/>
              <a:gd name="connsiteX2516" fmla="*/ 3721970 w 10502838"/>
              <a:gd name="connsiteY2516" fmla="*/ 3678312 h 6860376"/>
              <a:gd name="connsiteX2517" fmla="*/ 3614944 w 10502838"/>
              <a:gd name="connsiteY2517" fmla="*/ 3678312 h 6860376"/>
              <a:gd name="connsiteX2518" fmla="*/ 3614944 w 10502838"/>
              <a:gd name="connsiteY2518" fmla="*/ 3631077 h 6860376"/>
              <a:gd name="connsiteX2519" fmla="*/ 3721970 w 10502838"/>
              <a:gd name="connsiteY2519" fmla="*/ 3631077 h 6860376"/>
              <a:gd name="connsiteX2520" fmla="*/ 3119310 w 10502838"/>
              <a:gd name="connsiteY2520" fmla="*/ 3524052 h 6860376"/>
              <a:gd name="connsiteX2521" fmla="*/ 3166544 w 10502838"/>
              <a:gd name="connsiteY2521" fmla="*/ 3524052 h 6860376"/>
              <a:gd name="connsiteX2522" fmla="*/ 3166544 w 10502838"/>
              <a:gd name="connsiteY2522" fmla="*/ 3631077 h 6860376"/>
              <a:gd name="connsiteX2523" fmla="*/ 3273570 w 10502838"/>
              <a:gd name="connsiteY2523" fmla="*/ 3631077 h 6860376"/>
              <a:gd name="connsiteX2524" fmla="*/ 3273570 w 10502838"/>
              <a:gd name="connsiteY2524" fmla="*/ 3678312 h 6860376"/>
              <a:gd name="connsiteX2525" fmla="*/ 3166544 w 10502838"/>
              <a:gd name="connsiteY2525" fmla="*/ 3678312 h 6860376"/>
              <a:gd name="connsiteX2526" fmla="*/ 3166544 w 10502838"/>
              <a:gd name="connsiteY2526" fmla="*/ 3785337 h 6860376"/>
              <a:gd name="connsiteX2527" fmla="*/ 3119310 w 10502838"/>
              <a:gd name="connsiteY2527" fmla="*/ 3785337 h 6860376"/>
              <a:gd name="connsiteX2528" fmla="*/ 3119310 w 10502838"/>
              <a:gd name="connsiteY2528" fmla="*/ 3678312 h 6860376"/>
              <a:gd name="connsiteX2529" fmla="*/ 3012282 w 10502838"/>
              <a:gd name="connsiteY2529" fmla="*/ 3678312 h 6860376"/>
              <a:gd name="connsiteX2530" fmla="*/ 3012282 w 10502838"/>
              <a:gd name="connsiteY2530" fmla="*/ 3631077 h 6860376"/>
              <a:gd name="connsiteX2531" fmla="*/ 3119310 w 10502838"/>
              <a:gd name="connsiteY2531" fmla="*/ 3631077 h 6860376"/>
              <a:gd name="connsiteX2532" fmla="*/ 2516613 w 10502838"/>
              <a:gd name="connsiteY2532" fmla="*/ 3524052 h 6860376"/>
              <a:gd name="connsiteX2533" fmla="*/ 2563849 w 10502838"/>
              <a:gd name="connsiteY2533" fmla="*/ 3524052 h 6860376"/>
              <a:gd name="connsiteX2534" fmla="*/ 2563849 w 10502838"/>
              <a:gd name="connsiteY2534" fmla="*/ 3631077 h 6860376"/>
              <a:gd name="connsiteX2535" fmla="*/ 2670875 w 10502838"/>
              <a:gd name="connsiteY2535" fmla="*/ 3631077 h 6860376"/>
              <a:gd name="connsiteX2536" fmla="*/ 2670875 w 10502838"/>
              <a:gd name="connsiteY2536" fmla="*/ 3678312 h 6860376"/>
              <a:gd name="connsiteX2537" fmla="*/ 2563849 w 10502838"/>
              <a:gd name="connsiteY2537" fmla="*/ 3678312 h 6860376"/>
              <a:gd name="connsiteX2538" fmla="*/ 2563849 w 10502838"/>
              <a:gd name="connsiteY2538" fmla="*/ 3785337 h 6860376"/>
              <a:gd name="connsiteX2539" fmla="*/ 2516613 w 10502838"/>
              <a:gd name="connsiteY2539" fmla="*/ 3785337 h 6860376"/>
              <a:gd name="connsiteX2540" fmla="*/ 2516613 w 10502838"/>
              <a:gd name="connsiteY2540" fmla="*/ 3678312 h 6860376"/>
              <a:gd name="connsiteX2541" fmla="*/ 2409586 w 10502838"/>
              <a:gd name="connsiteY2541" fmla="*/ 3678312 h 6860376"/>
              <a:gd name="connsiteX2542" fmla="*/ 2409586 w 10502838"/>
              <a:gd name="connsiteY2542" fmla="*/ 3631077 h 6860376"/>
              <a:gd name="connsiteX2543" fmla="*/ 2516613 w 10502838"/>
              <a:gd name="connsiteY2543" fmla="*/ 3631077 h 6860376"/>
              <a:gd name="connsiteX2544" fmla="*/ 1914517 w 10502838"/>
              <a:gd name="connsiteY2544" fmla="*/ 3524052 h 6860376"/>
              <a:gd name="connsiteX2545" fmla="*/ 1961153 w 10502838"/>
              <a:gd name="connsiteY2545" fmla="*/ 3524052 h 6860376"/>
              <a:gd name="connsiteX2546" fmla="*/ 1961153 w 10502838"/>
              <a:gd name="connsiteY2546" fmla="*/ 3631077 h 6860376"/>
              <a:gd name="connsiteX2547" fmla="*/ 2068179 w 10502838"/>
              <a:gd name="connsiteY2547" fmla="*/ 3631077 h 6860376"/>
              <a:gd name="connsiteX2548" fmla="*/ 2068179 w 10502838"/>
              <a:gd name="connsiteY2548" fmla="*/ 3678312 h 6860376"/>
              <a:gd name="connsiteX2549" fmla="*/ 1961153 w 10502838"/>
              <a:gd name="connsiteY2549" fmla="*/ 3678312 h 6860376"/>
              <a:gd name="connsiteX2550" fmla="*/ 1961153 w 10502838"/>
              <a:gd name="connsiteY2550" fmla="*/ 3785337 h 6860376"/>
              <a:gd name="connsiteX2551" fmla="*/ 1914517 w 10502838"/>
              <a:gd name="connsiteY2551" fmla="*/ 3785337 h 6860376"/>
              <a:gd name="connsiteX2552" fmla="*/ 1914517 w 10502838"/>
              <a:gd name="connsiteY2552" fmla="*/ 3678312 h 6860376"/>
              <a:gd name="connsiteX2553" fmla="*/ 1807489 w 10502838"/>
              <a:gd name="connsiteY2553" fmla="*/ 3678312 h 6860376"/>
              <a:gd name="connsiteX2554" fmla="*/ 1807489 w 10502838"/>
              <a:gd name="connsiteY2554" fmla="*/ 3631077 h 6860376"/>
              <a:gd name="connsiteX2555" fmla="*/ 1914517 w 10502838"/>
              <a:gd name="connsiteY2555" fmla="*/ 3631077 h 6860376"/>
              <a:gd name="connsiteX2556" fmla="*/ 1311820 w 10502838"/>
              <a:gd name="connsiteY2556" fmla="*/ 3524052 h 6860376"/>
              <a:gd name="connsiteX2557" fmla="*/ 1359055 w 10502838"/>
              <a:gd name="connsiteY2557" fmla="*/ 3524052 h 6860376"/>
              <a:gd name="connsiteX2558" fmla="*/ 1359055 w 10502838"/>
              <a:gd name="connsiteY2558" fmla="*/ 3631077 h 6860376"/>
              <a:gd name="connsiteX2559" fmla="*/ 1466082 w 10502838"/>
              <a:gd name="connsiteY2559" fmla="*/ 3631077 h 6860376"/>
              <a:gd name="connsiteX2560" fmla="*/ 1466082 w 10502838"/>
              <a:gd name="connsiteY2560" fmla="*/ 3678312 h 6860376"/>
              <a:gd name="connsiteX2561" fmla="*/ 1359055 w 10502838"/>
              <a:gd name="connsiteY2561" fmla="*/ 3678312 h 6860376"/>
              <a:gd name="connsiteX2562" fmla="*/ 1359055 w 10502838"/>
              <a:gd name="connsiteY2562" fmla="*/ 3785337 h 6860376"/>
              <a:gd name="connsiteX2563" fmla="*/ 1311820 w 10502838"/>
              <a:gd name="connsiteY2563" fmla="*/ 3785337 h 6860376"/>
              <a:gd name="connsiteX2564" fmla="*/ 1311820 w 10502838"/>
              <a:gd name="connsiteY2564" fmla="*/ 3678312 h 6860376"/>
              <a:gd name="connsiteX2565" fmla="*/ 1204798 w 10502838"/>
              <a:gd name="connsiteY2565" fmla="*/ 3678312 h 6860376"/>
              <a:gd name="connsiteX2566" fmla="*/ 1204798 w 10502838"/>
              <a:gd name="connsiteY2566" fmla="*/ 3631077 h 6860376"/>
              <a:gd name="connsiteX2567" fmla="*/ 1311820 w 10502838"/>
              <a:gd name="connsiteY2567" fmla="*/ 3631077 h 6860376"/>
              <a:gd name="connsiteX2568" fmla="*/ 709731 w 10502838"/>
              <a:gd name="connsiteY2568" fmla="*/ 3524052 h 6860376"/>
              <a:gd name="connsiteX2569" fmla="*/ 756367 w 10502838"/>
              <a:gd name="connsiteY2569" fmla="*/ 3524052 h 6860376"/>
              <a:gd name="connsiteX2570" fmla="*/ 756367 w 10502838"/>
              <a:gd name="connsiteY2570" fmla="*/ 3631077 h 6860376"/>
              <a:gd name="connsiteX2571" fmla="*/ 863393 w 10502838"/>
              <a:gd name="connsiteY2571" fmla="*/ 3631077 h 6860376"/>
              <a:gd name="connsiteX2572" fmla="*/ 863393 w 10502838"/>
              <a:gd name="connsiteY2572" fmla="*/ 3678312 h 6860376"/>
              <a:gd name="connsiteX2573" fmla="*/ 756367 w 10502838"/>
              <a:gd name="connsiteY2573" fmla="*/ 3678312 h 6860376"/>
              <a:gd name="connsiteX2574" fmla="*/ 756367 w 10502838"/>
              <a:gd name="connsiteY2574" fmla="*/ 3785337 h 6860376"/>
              <a:gd name="connsiteX2575" fmla="*/ 709731 w 10502838"/>
              <a:gd name="connsiteY2575" fmla="*/ 3785337 h 6860376"/>
              <a:gd name="connsiteX2576" fmla="*/ 709731 w 10502838"/>
              <a:gd name="connsiteY2576" fmla="*/ 3678312 h 6860376"/>
              <a:gd name="connsiteX2577" fmla="*/ 602706 w 10502838"/>
              <a:gd name="connsiteY2577" fmla="*/ 3678312 h 6860376"/>
              <a:gd name="connsiteX2578" fmla="*/ 602706 w 10502838"/>
              <a:gd name="connsiteY2578" fmla="*/ 3631077 h 6860376"/>
              <a:gd name="connsiteX2579" fmla="*/ 709731 w 10502838"/>
              <a:gd name="connsiteY2579" fmla="*/ 3631077 h 6860376"/>
              <a:gd name="connsiteX2580" fmla="*/ 107041 w 10502838"/>
              <a:gd name="connsiteY2580" fmla="*/ 3524052 h 6860376"/>
              <a:gd name="connsiteX2581" fmla="*/ 154276 w 10502838"/>
              <a:gd name="connsiteY2581" fmla="*/ 3524052 h 6860376"/>
              <a:gd name="connsiteX2582" fmla="*/ 154276 w 10502838"/>
              <a:gd name="connsiteY2582" fmla="*/ 3631077 h 6860376"/>
              <a:gd name="connsiteX2583" fmla="*/ 261302 w 10502838"/>
              <a:gd name="connsiteY2583" fmla="*/ 3631077 h 6860376"/>
              <a:gd name="connsiteX2584" fmla="*/ 261302 w 10502838"/>
              <a:gd name="connsiteY2584" fmla="*/ 3678312 h 6860376"/>
              <a:gd name="connsiteX2585" fmla="*/ 154276 w 10502838"/>
              <a:gd name="connsiteY2585" fmla="*/ 3678312 h 6860376"/>
              <a:gd name="connsiteX2586" fmla="*/ 154276 w 10502838"/>
              <a:gd name="connsiteY2586" fmla="*/ 3785337 h 6860376"/>
              <a:gd name="connsiteX2587" fmla="*/ 107041 w 10502838"/>
              <a:gd name="connsiteY2587" fmla="*/ 3785337 h 6860376"/>
              <a:gd name="connsiteX2588" fmla="*/ 107041 w 10502838"/>
              <a:gd name="connsiteY2588" fmla="*/ 3678312 h 6860376"/>
              <a:gd name="connsiteX2589" fmla="*/ 16 w 10502838"/>
              <a:gd name="connsiteY2589" fmla="*/ 3678312 h 6860376"/>
              <a:gd name="connsiteX2590" fmla="*/ 16 w 10502838"/>
              <a:gd name="connsiteY2590" fmla="*/ 3631077 h 6860376"/>
              <a:gd name="connsiteX2591" fmla="*/ 107041 w 10502838"/>
              <a:gd name="connsiteY2591" fmla="*/ 3631077 h 6860376"/>
              <a:gd name="connsiteX2592" fmla="*/ 1259804 w 10502838"/>
              <a:gd name="connsiteY2592" fmla="*/ 3118076 h 6860376"/>
              <a:gd name="connsiteX2593" fmla="*/ 1239476 w 10502838"/>
              <a:gd name="connsiteY2593" fmla="*/ 3138404 h 6860376"/>
              <a:gd name="connsiteX2594" fmla="*/ 1315409 w 10502838"/>
              <a:gd name="connsiteY2594" fmla="*/ 3214338 h 6860376"/>
              <a:gd name="connsiteX2595" fmla="*/ 1239476 w 10502838"/>
              <a:gd name="connsiteY2595" fmla="*/ 3290272 h 6860376"/>
              <a:gd name="connsiteX2596" fmla="*/ 1259804 w 10502838"/>
              <a:gd name="connsiteY2596" fmla="*/ 3310600 h 6860376"/>
              <a:gd name="connsiteX2597" fmla="*/ 1335738 w 10502838"/>
              <a:gd name="connsiteY2597" fmla="*/ 3234667 h 6860376"/>
              <a:gd name="connsiteX2598" fmla="*/ 1411673 w 10502838"/>
              <a:gd name="connsiteY2598" fmla="*/ 3310600 h 6860376"/>
              <a:gd name="connsiteX2599" fmla="*/ 1432001 w 10502838"/>
              <a:gd name="connsiteY2599" fmla="*/ 3290272 h 6860376"/>
              <a:gd name="connsiteX2600" fmla="*/ 1356067 w 10502838"/>
              <a:gd name="connsiteY2600" fmla="*/ 3214338 h 6860376"/>
              <a:gd name="connsiteX2601" fmla="*/ 1432001 w 10502838"/>
              <a:gd name="connsiteY2601" fmla="*/ 3138404 h 6860376"/>
              <a:gd name="connsiteX2602" fmla="*/ 1411673 w 10502838"/>
              <a:gd name="connsiteY2602" fmla="*/ 3118076 h 6860376"/>
              <a:gd name="connsiteX2603" fmla="*/ 1335738 w 10502838"/>
              <a:gd name="connsiteY2603" fmla="*/ 3194009 h 6860376"/>
              <a:gd name="connsiteX2604" fmla="*/ 55023 w 10502838"/>
              <a:gd name="connsiteY2604" fmla="*/ 3118076 h 6860376"/>
              <a:gd name="connsiteX2605" fmla="*/ 34694 w 10502838"/>
              <a:gd name="connsiteY2605" fmla="*/ 3138404 h 6860376"/>
              <a:gd name="connsiteX2606" fmla="*/ 110628 w 10502838"/>
              <a:gd name="connsiteY2606" fmla="*/ 3214338 h 6860376"/>
              <a:gd name="connsiteX2607" fmla="*/ 34096 w 10502838"/>
              <a:gd name="connsiteY2607" fmla="*/ 3289674 h 6860376"/>
              <a:gd name="connsiteX2608" fmla="*/ 54425 w 10502838"/>
              <a:gd name="connsiteY2608" fmla="*/ 3310002 h 6860376"/>
              <a:gd name="connsiteX2609" fmla="*/ 130359 w 10502838"/>
              <a:gd name="connsiteY2609" fmla="*/ 3234667 h 6860376"/>
              <a:gd name="connsiteX2610" fmla="*/ 206294 w 10502838"/>
              <a:gd name="connsiteY2610" fmla="*/ 3310600 h 6860376"/>
              <a:gd name="connsiteX2611" fmla="*/ 226622 w 10502838"/>
              <a:gd name="connsiteY2611" fmla="*/ 3290272 h 6860376"/>
              <a:gd name="connsiteX2612" fmla="*/ 150688 w 10502838"/>
              <a:gd name="connsiteY2612" fmla="*/ 3214338 h 6860376"/>
              <a:gd name="connsiteX2613" fmla="*/ 226622 w 10502838"/>
              <a:gd name="connsiteY2613" fmla="*/ 3138404 h 6860376"/>
              <a:gd name="connsiteX2614" fmla="*/ 206294 w 10502838"/>
              <a:gd name="connsiteY2614" fmla="*/ 3118076 h 6860376"/>
              <a:gd name="connsiteX2615" fmla="*/ 130359 w 10502838"/>
              <a:gd name="connsiteY2615" fmla="*/ 3194009 h 6860376"/>
              <a:gd name="connsiteX2616" fmla="*/ 10295963 w 10502838"/>
              <a:gd name="connsiteY2616" fmla="*/ 3118074 h 6860376"/>
              <a:gd name="connsiteX2617" fmla="*/ 10275634 w 10502838"/>
              <a:gd name="connsiteY2617" fmla="*/ 3138404 h 6860376"/>
              <a:gd name="connsiteX2618" fmla="*/ 10351568 w 10502838"/>
              <a:gd name="connsiteY2618" fmla="*/ 3214337 h 6860376"/>
              <a:gd name="connsiteX2619" fmla="*/ 10275634 w 10502838"/>
              <a:gd name="connsiteY2619" fmla="*/ 3290270 h 6860376"/>
              <a:gd name="connsiteX2620" fmla="*/ 10295963 w 10502838"/>
              <a:gd name="connsiteY2620" fmla="*/ 3310598 h 6860376"/>
              <a:gd name="connsiteX2621" fmla="*/ 10371897 w 10502838"/>
              <a:gd name="connsiteY2621" fmla="*/ 3234665 h 6860376"/>
              <a:gd name="connsiteX2622" fmla="*/ 10447831 w 10502838"/>
              <a:gd name="connsiteY2622" fmla="*/ 3310598 h 6860376"/>
              <a:gd name="connsiteX2623" fmla="*/ 10468160 w 10502838"/>
              <a:gd name="connsiteY2623" fmla="*/ 3290270 h 6860376"/>
              <a:gd name="connsiteX2624" fmla="*/ 10392226 w 10502838"/>
              <a:gd name="connsiteY2624" fmla="*/ 3214337 h 6860376"/>
              <a:gd name="connsiteX2625" fmla="*/ 10468160 w 10502838"/>
              <a:gd name="connsiteY2625" fmla="*/ 3138404 h 6860376"/>
              <a:gd name="connsiteX2626" fmla="*/ 10447831 w 10502838"/>
              <a:gd name="connsiteY2626" fmla="*/ 3118074 h 6860376"/>
              <a:gd name="connsiteX2627" fmla="*/ 10371897 w 10502838"/>
              <a:gd name="connsiteY2627" fmla="*/ 3194008 h 6860376"/>
              <a:gd name="connsiteX2628" fmla="*/ 9693870 w 10502838"/>
              <a:gd name="connsiteY2628" fmla="*/ 3118074 h 6860376"/>
              <a:gd name="connsiteX2629" fmla="*/ 9673541 w 10502838"/>
              <a:gd name="connsiteY2629" fmla="*/ 3138404 h 6860376"/>
              <a:gd name="connsiteX2630" fmla="*/ 9749475 w 10502838"/>
              <a:gd name="connsiteY2630" fmla="*/ 3214337 h 6860376"/>
              <a:gd name="connsiteX2631" fmla="*/ 9673541 w 10502838"/>
              <a:gd name="connsiteY2631" fmla="*/ 3290270 h 6860376"/>
              <a:gd name="connsiteX2632" fmla="*/ 9693870 w 10502838"/>
              <a:gd name="connsiteY2632" fmla="*/ 3310598 h 6860376"/>
              <a:gd name="connsiteX2633" fmla="*/ 9769804 w 10502838"/>
              <a:gd name="connsiteY2633" fmla="*/ 3234665 h 6860376"/>
              <a:gd name="connsiteX2634" fmla="*/ 9845738 w 10502838"/>
              <a:gd name="connsiteY2634" fmla="*/ 3310598 h 6860376"/>
              <a:gd name="connsiteX2635" fmla="*/ 9866067 w 10502838"/>
              <a:gd name="connsiteY2635" fmla="*/ 3290270 h 6860376"/>
              <a:gd name="connsiteX2636" fmla="*/ 9790133 w 10502838"/>
              <a:gd name="connsiteY2636" fmla="*/ 3214337 h 6860376"/>
              <a:gd name="connsiteX2637" fmla="*/ 9866067 w 10502838"/>
              <a:gd name="connsiteY2637" fmla="*/ 3138404 h 6860376"/>
              <a:gd name="connsiteX2638" fmla="*/ 9845738 w 10502838"/>
              <a:gd name="connsiteY2638" fmla="*/ 3118074 h 6860376"/>
              <a:gd name="connsiteX2639" fmla="*/ 9769804 w 10502838"/>
              <a:gd name="connsiteY2639" fmla="*/ 3194008 h 6860376"/>
              <a:gd name="connsiteX2640" fmla="*/ 9091179 w 10502838"/>
              <a:gd name="connsiteY2640" fmla="*/ 3118074 h 6860376"/>
              <a:gd name="connsiteX2641" fmla="*/ 9070850 w 10502838"/>
              <a:gd name="connsiteY2641" fmla="*/ 3138404 h 6860376"/>
              <a:gd name="connsiteX2642" fmla="*/ 9146785 w 10502838"/>
              <a:gd name="connsiteY2642" fmla="*/ 3214337 h 6860376"/>
              <a:gd name="connsiteX2643" fmla="*/ 9070850 w 10502838"/>
              <a:gd name="connsiteY2643" fmla="*/ 3290270 h 6860376"/>
              <a:gd name="connsiteX2644" fmla="*/ 9091179 w 10502838"/>
              <a:gd name="connsiteY2644" fmla="*/ 3310598 h 6860376"/>
              <a:gd name="connsiteX2645" fmla="*/ 9167113 w 10502838"/>
              <a:gd name="connsiteY2645" fmla="*/ 3234665 h 6860376"/>
              <a:gd name="connsiteX2646" fmla="*/ 9243048 w 10502838"/>
              <a:gd name="connsiteY2646" fmla="*/ 3310598 h 6860376"/>
              <a:gd name="connsiteX2647" fmla="*/ 9263377 w 10502838"/>
              <a:gd name="connsiteY2647" fmla="*/ 3290270 h 6860376"/>
              <a:gd name="connsiteX2648" fmla="*/ 9187442 w 10502838"/>
              <a:gd name="connsiteY2648" fmla="*/ 3214337 h 6860376"/>
              <a:gd name="connsiteX2649" fmla="*/ 9263377 w 10502838"/>
              <a:gd name="connsiteY2649" fmla="*/ 3138404 h 6860376"/>
              <a:gd name="connsiteX2650" fmla="*/ 9243048 w 10502838"/>
              <a:gd name="connsiteY2650" fmla="*/ 3118074 h 6860376"/>
              <a:gd name="connsiteX2651" fmla="*/ 9167113 w 10502838"/>
              <a:gd name="connsiteY2651" fmla="*/ 3194008 h 6860376"/>
              <a:gd name="connsiteX2652" fmla="*/ 7886396 w 10502838"/>
              <a:gd name="connsiteY2652" fmla="*/ 3118074 h 6860376"/>
              <a:gd name="connsiteX2653" fmla="*/ 7866067 w 10502838"/>
              <a:gd name="connsiteY2653" fmla="*/ 3138404 h 6860376"/>
              <a:gd name="connsiteX2654" fmla="*/ 7942001 w 10502838"/>
              <a:gd name="connsiteY2654" fmla="*/ 3214337 h 6860376"/>
              <a:gd name="connsiteX2655" fmla="*/ 7866067 w 10502838"/>
              <a:gd name="connsiteY2655" fmla="*/ 3290270 h 6860376"/>
              <a:gd name="connsiteX2656" fmla="*/ 7886396 w 10502838"/>
              <a:gd name="connsiteY2656" fmla="*/ 3310598 h 6860376"/>
              <a:gd name="connsiteX2657" fmla="*/ 7962330 w 10502838"/>
              <a:gd name="connsiteY2657" fmla="*/ 3234665 h 6860376"/>
              <a:gd name="connsiteX2658" fmla="*/ 8038264 w 10502838"/>
              <a:gd name="connsiteY2658" fmla="*/ 3310598 h 6860376"/>
              <a:gd name="connsiteX2659" fmla="*/ 8058593 w 10502838"/>
              <a:gd name="connsiteY2659" fmla="*/ 3290270 h 6860376"/>
              <a:gd name="connsiteX2660" fmla="*/ 7982659 w 10502838"/>
              <a:gd name="connsiteY2660" fmla="*/ 3214337 h 6860376"/>
              <a:gd name="connsiteX2661" fmla="*/ 8058593 w 10502838"/>
              <a:gd name="connsiteY2661" fmla="*/ 3138404 h 6860376"/>
              <a:gd name="connsiteX2662" fmla="*/ 8038264 w 10502838"/>
              <a:gd name="connsiteY2662" fmla="*/ 3118074 h 6860376"/>
              <a:gd name="connsiteX2663" fmla="*/ 7962330 w 10502838"/>
              <a:gd name="connsiteY2663" fmla="*/ 3194008 h 6860376"/>
              <a:gd name="connsiteX2664" fmla="*/ 7283705 w 10502838"/>
              <a:gd name="connsiteY2664" fmla="*/ 3118074 h 6860376"/>
              <a:gd name="connsiteX2665" fmla="*/ 7263376 w 10502838"/>
              <a:gd name="connsiteY2665" fmla="*/ 3138404 h 6860376"/>
              <a:gd name="connsiteX2666" fmla="*/ 7339310 w 10502838"/>
              <a:gd name="connsiteY2666" fmla="*/ 3214337 h 6860376"/>
              <a:gd name="connsiteX2667" fmla="*/ 7263376 w 10502838"/>
              <a:gd name="connsiteY2667" fmla="*/ 3290270 h 6860376"/>
              <a:gd name="connsiteX2668" fmla="*/ 7283705 w 10502838"/>
              <a:gd name="connsiteY2668" fmla="*/ 3310598 h 6860376"/>
              <a:gd name="connsiteX2669" fmla="*/ 7359639 w 10502838"/>
              <a:gd name="connsiteY2669" fmla="*/ 3234665 h 6860376"/>
              <a:gd name="connsiteX2670" fmla="*/ 7435573 w 10502838"/>
              <a:gd name="connsiteY2670" fmla="*/ 3310598 h 6860376"/>
              <a:gd name="connsiteX2671" fmla="*/ 7455902 w 10502838"/>
              <a:gd name="connsiteY2671" fmla="*/ 3290270 h 6860376"/>
              <a:gd name="connsiteX2672" fmla="*/ 7379968 w 10502838"/>
              <a:gd name="connsiteY2672" fmla="*/ 3214337 h 6860376"/>
              <a:gd name="connsiteX2673" fmla="*/ 7455902 w 10502838"/>
              <a:gd name="connsiteY2673" fmla="*/ 3138404 h 6860376"/>
              <a:gd name="connsiteX2674" fmla="*/ 7435573 w 10502838"/>
              <a:gd name="connsiteY2674" fmla="*/ 3118074 h 6860376"/>
              <a:gd name="connsiteX2675" fmla="*/ 7359639 w 10502838"/>
              <a:gd name="connsiteY2675" fmla="*/ 3194008 h 6860376"/>
              <a:gd name="connsiteX2676" fmla="*/ 6681612 w 10502838"/>
              <a:gd name="connsiteY2676" fmla="*/ 3118074 h 6860376"/>
              <a:gd name="connsiteX2677" fmla="*/ 6661283 w 10502838"/>
              <a:gd name="connsiteY2677" fmla="*/ 3138404 h 6860376"/>
              <a:gd name="connsiteX2678" fmla="*/ 6737217 w 10502838"/>
              <a:gd name="connsiteY2678" fmla="*/ 3214337 h 6860376"/>
              <a:gd name="connsiteX2679" fmla="*/ 6661283 w 10502838"/>
              <a:gd name="connsiteY2679" fmla="*/ 3290270 h 6860376"/>
              <a:gd name="connsiteX2680" fmla="*/ 6681612 w 10502838"/>
              <a:gd name="connsiteY2680" fmla="*/ 3310598 h 6860376"/>
              <a:gd name="connsiteX2681" fmla="*/ 6757546 w 10502838"/>
              <a:gd name="connsiteY2681" fmla="*/ 3234665 h 6860376"/>
              <a:gd name="connsiteX2682" fmla="*/ 6833480 w 10502838"/>
              <a:gd name="connsiteY2682" fmla="*/ 3310598 h 6860376"/>
              <a:gd name="connsiteX2683" fmla="*/ 6853809 w 10502838"/>
              <a:gd name="connsiteY2683" fmla="*/ 3290270 h 6860376"/>
              <a:gd name="connsiteX2684" fmla="*/ 6777875 w 10502838"/>
              <a:gd name="connsiteY2684" fmla="*/ 3214337 h 6860376"/>
              <a:gd name="connsiteX2685" fmla="*/ 6853809 w 10502838"/>
              <a:gd name="connsiteY2685" fmla="*/ 3138404 h 6860376"/>
              <a:gd name="connsiteX2686" fmla="*/ 6833480 w 10502838"/>
              <a:gd name="connsiteY2686" fmla="*/ 3118074 h 6860376"/>
              <a:gd name="connsiteX2687" fmla="*/ 6757546 w 10502838"/>
              <a:gd name="connsiteY2687" fmla="*/ 3194008 h 6860376"/>
              <a:gd name="connsiteX2688" fmla="*/ 5476828 w 10502838"/>
              <a:gd name="connsiteY2688" fmla="*/ 3118074 h 6860376"/>
              <a:gd name="connsiteX2689" fmla="*/ 5456499 w 10502838"/>
              <a:gd name="connsiteY2689" fmla="*/ 3138404 h 6860376"/>
              <a:gd name="connsiteX2690" fmla="*/ 5532433 w 10502838"/>
              <a:gd name="connsiteY2690" fmla="*/ 3214337 h 6860376"/>
              <a:gd name="connsiteX2691" fmla="*/ 5456499 w 10502838"/>
              <a:gd name="connsiteY2691" fmla="*/ 3290270 h 6860376"/>
              <a:gd name="connsiteX2692" fmla="*/ 5476828 w 10502838"/>
              <a:gd name="connsiteY2692" fmla="*/ 3310598 h 6860376"/>
              <a:gd name="connsiteX2693" fmla="*/ 5552762 w 10502838"/>
              <a:gd name="connsiteY2693" fmla="*/ 3234665 h 6860376"/>
              <a:gd name="connsiteX2694" fmla="*/ 5628697 w 10502838"/>
              <a:gd name="connsiteY2694" fmla="*/ 3310598 h 6860376"/>
              <a:gd name="connsiteX2695" fmla="*/ 5649025 w 10502838"/>
              <a:gd name="connsiteY2695" fmla="*/ 3290270 h 6860376"/>
              <a:gd name="connsiteX2696" fmla="*/ 5573091 w 10502838"/>
              <a:gd name="connsiteY2696" fmla="*/ 3214337 h 6860376"/>
              <a:gd name="connsiteX2697" fmla="*/ 5649025 w 10502838"/>
              <a:gd name="connsiteY2697" fmla="*/ 3138404 h 6860376"/>
              <a:gd name="connsiteX2698" fmla="*/ 5628697 w 10502838"/>
              <a:gd name="connsiteY2698" fmla="*/ 3118074 h 6860376"/>
              <a:gd name="connsiteX2699" fmla="*/ 5552762 w 10502838"/>
              <a:gd name="connsiteY2699" fmla="*/ 3194008 h 6860376"/>
              <a:gd name="connsiteX2700" fmla="*/ 4874137 w 10502838"/>
              <a:gd name="connsiteY2700" fmla="*/ 3118074 h 6860376"/>
              <a:gd name="connsiteX2701" fmla="*/ 4853808 w 10502838"/>
              <a:gd name="connsiteY2701" fmla="*/ 3138404 h 6860376"/>
              <a:gd name="connsiteX2702" fmla="*/ 4929742 w 10502838"/>
              <a:gd name="connsiteY2702" fmla="*/ 3214337 h 6860376"/>
              <a:gd name="connsiteX2703" fmla="*/ 4853808 w 10502838"/>
              <a:gd name="connsiteY2703" fmla="*/ 3290270 h 6860376"/>
              <a:gd name="connsiteX2704" fmla="*/ 4874137 w 10502838"/>
              <a:gd name="connsiteY2704" fmla="*/ 3310598 h 6860376"/>
              <a:gd name="connsiteX2705" fmla="*/ 4950071 w 10502838"/>
              <a:gd name="connsiteY2705" fmla="*/ 3234665 h 6860376"/>
              <a:gd name="connsiteX2706" fmla="*/ 5026005 w 10502838"/>
              <a:gd name="connsiteY2706" fmla="*/ 3310598 h 6860376"/>
              <a:gd name="connsiteX2707" fmla="*/ 5046334 w 10502838"/>
              <a:gd name="connsiteY2707" fmla="*/ 3290270 h 6860376"/>
              <a:gd name="connsiteX2708" fmla="*/ 4970400 w 10502838"/>
              <a:gd name="connsiteY2708" fmla="*/ 3214337 h 6860376"/>
              <a:gd name="connsiteX2709" fmla="*/ 5046334 w 10502838"/>
              <a:gd name="connsiteY2709" fmla="*/ 3138404 h 6860376"/>
              <a:gd name="connsiteX2710" fmla="*/ 5026005 w 10502838"/>
              <a:gd name="connsiteY2710" fmla="*/ 3118074 h 6860376"/>
              <a:gd name="connsiteX2711" fmla="*/ 4950071 w 10502838"/>
              <a:gd name="connsiteY2711" fmla="*/ 3194008 h 6860376"/>
              <a:gd name="connsiteX2712" fmla="*/ 4271446 w 10502838"/>
              <a:gd name="connsiteY2712" fmla="*/ 3118074 h 6860376"/>
              <a:gd name="connsiteX2713" fmla="*/ 4251117 w 10502838"/>
              <a:gd name="connsiteY2713" fmla="*/ 3138404 h 6860376"/>
              <a:gd name="connsiteX2714" fmla="*/ 4327052 w 10502838"/>
              <a:gd name="connsiteY2714" fmla="*/ 3214337 h 6860376"/>
              <a:gd name="connsiteX2715" fmla="*/ 4251117 w 10502838"/>
              <a:gd name="connsiteY2715" fmla="*/ 3290270 h 6860376"/>
              <a:gd name="connsiteX2716" fmla="*/ 4271446 w 10502838"/>
              <a:gd name="connsiteY2716" fmla="*/ 3310598 h 6860376"/>
              <a:gd name="connsiteX2717" fmla="*/ 4347380 w 10502838"/>
              <a:gd name="connsiteY2717" fmla="*/ 3234665 h 6860376"/>
              <a:gd name="connsiteX2718" fmla="*/ 4423315 w 10502838"/>
              <a:gd name="connsiteY2718" fmla="*/ 3310598 h 6860376"/>
              <a:gd name="connsiteX2719" fmla="*/ 4443644 w 10502838"/>
              <a:gd name="connsiteY2719" fmla="*/ 3290270 h 6860376"/>
              <a:gd name="connsiteX2720" fmla="*/ 4367709 w 10502838"/>
              <a:gd name="connsiteY2720" fmla="*/ 3214337 h 6860376"/>
              <a:gd name="connsiteX2721" fmla="*/ 4443644 w 10502838"/>
              <a:gd name="connsiteY2721" fmla="*/ 3138404 h 6860376"/>
              <a:gd name="connsiteX2722" fmla="*/ 4423315 w 10502838"/>
              <a:gd name="connsiteY2722" fmla="*/ 3118074 h 6860376"/>
              <a:gd name="connsiteX2723" fmla="*/ 4347380 w 10502838"/>
              <a:gd name="connsiteY2723" fmla="*/ 3194008 h 6860376"/>
              <a:gd name="connsiteX2724" fmla="*/ 3067291 w 10502838"/>
              <a:gd name="connsiteY2724" fmla="*/ 3118074 h 6860376"/>
              <a:gd name="connsiteX2725" fmla="*/ 3046962 w 10502838"/>
              <a:gd name="connsiteY2725" fmla="*/ 3138404 h 6860376"/>
              <a:gd name="connsiteX2726" fmla="*/ 3122897 w 10502838"/>
              <a:gd name="connsiteY2726" fmla="*/ 3214337 h 6860376"/>
              <a:gd name="connsiteX2727" fmla="*/ 3046962 w 10502838"/>
              <a:gd name="connsiteY2727" fmla="*/ 3290270 h 6860376"/>
              <a:gd name="connsiteX2728" fmla="*/ 3067291 w 10502838"/>
              <a:gd name="connsiteY2728" fmla="*/ 3310598 h 6860376"/>
              <a:gd name="connsiteX2729" fmla="*/ 3142629 w 10502838"/>
              <a:gd name="connsiteY2729" fmla="*/ 3234665 h 6860376"/>
              <a:gd name="connsiteX2730" fmla="*/ 3218565 w 10502838"/>
              <a:gd name="connsiteY2730" fmla="*/ 3310598 h 6860376"/>
              <a:gd name="connsiteX2731" fmla="*/ 3238894 w 10502838"/>
              <a:gd name="connsiteY2731" fmla="*/ 3290270 h 6860376"/>
              <a:gd name="connsiteX2732" fmla="*/ 3162958 w 10502838"/>
              <a:gd name="connsiteY2732" fmla="*/ 3214337 h 6860376"/>
              <a:gd name="connsiteX2733" fmla="*/ 3238894 w 10502838"/>
              <a:gd name="connsiteY2733" fmla="*/ 3138404 h 6860376"/>
              <a:gd name="connsiteX2734" fmla="*/ 3218565 w 10502838"/>
              <a:gd name="connsiteY2734" fmla="*/ 3118074 h 6860376"/>
              <a:gd name="connsiteX2735" fmla="*/ 3142629 w 10502838"/>
              <a:gd name="connsiteY2735" fmla="*/ 3194008 h 6860376"/>
              <a:gd name="connsiteX2736" fmla="*/ 2464596 w 10502838"/>
              <a:gd name="connsiteY2736" fmla="*/ 3118074 h 6860376"/>
              <a:gd name="connsiteX2737" fmla="*/ 2444267 w 10502838"/>
              <a:gd name="connsiteY2737" fmla="*/ 3138404 h 6860376"/>
              <a:gd name="connsiteX2738" fmla="*/ 2520203 w 10502838"/>
              <a:gd name="connsiteY2738" fmla="*/ 3214337 h 6860376"/>
              <a:gd name="connsiteX2739" fmla="*/ 2444267 w 10502838"/>
              <a:gd name="connsiteY2739" fmla="*/ 3290270 h 6860376"/>
              <a:gd name="connsiteX2740" fmla="*/ 2464596 w 10502838"/>
              <a:gd name="connsiteY2740" fmla="*/ 3310598 h 6860376"/>
              <a:gd name="connsiteX2741" fmla="*/ 2540532 w 10502838"/>
              <a:gd name="connsiteY2741" fmla="*/ 3234665 h 6860376"/>
              <a:gd name="connsiteX2742" fmla="*/ 2616466 w 10502838"/>
              <a:gd name="connsiteY2742" fmla="*/ 3310598 h 6860376"/>
              <a:gd name="connsiteX2743" fmla="*/ 2636795 w 10502838"/>
              <a:gd name="connsiteY2743" fmla="*/ 3290270 h 6860376"/>
              <a:gd name="connsiteX2744" fmla="*/ 2560861 w 10502838"/>
              <a:gd name="connsiteY2744" fmla="*/ 3214337 h 6860376"/>
              <a:gd name="connsiteX2745" fmla="*/ 2636795 w 10502838"/>
              <a:gd name="connsiteY2745" fmla="*/ 3138404 h 6860376"/>
              <a:gd name="connsiteX2746" fmla="*/ 2616466 w 10502838"/>
              <a:gd name="connsiteY2746" fmla="*/ 3118074 h 6860376"/>
              <a:gd name="connsiteX2747" fmla="*/ 2540532 w 10502838"/>
              <a:gd name="connsiteY2747" fmla="*/ 3194008 h 6860376"/>
              <a:gd name="connsiteX2748" fmla="*/ 657116 w 10502838"/>
              <a:gd name="connsiteY2748" fmla="*/ 3118074 h 6860376"/>
              <a:gd name="connsiteX2749" fmla="*/ 636787 w 10502838"/>
              <a:gd name="connsiteY2749" fmla="*/ 3138404 h 6860376"/>
              <a:gd name="connsiteX2750" fmla="*/ 712721 w 10502838"/>
              <a:gd name="connsiteY2750" fmla="*/ 3214337 h 6860376"/>
              <a:gd name="connsiteX2751" fmla="*/ 636787 w 10502838"/>
              <a:gd name="connsiteY2751" fmla="*/ 3289673 h 6860376"/>
              <a:gd name="connsiteX2752" fmla="*/ 657116 w 10502838"/>
              <a:gd name="connsiteY2752" fmla="*/ 3310001 h 6860376"/>
              <a:gd name="connsiteX2753" fmla="*/ 733050 w 10502838"/>
              <a:gd name="connsiteY2753" fmla="*/ 3234068 h 6860376"/>
              <a:gd name="connsiteX2754" fmla="*/ 808984 w 10502838"/>
              <a:gd name="connsiteY2754" fmla="*/ 3310001 h 6860376"/>
              <a:gd name="connsiteX2755" fmla="*/ 829313 w 10502838"/>
              <a:gd name="connsiteY2755" fmla="*/ 3289673 h 6860376"/>
              <a:gd name="connsiteX2756" fmla="*/ 753379 w 10502838"/>
              <a:gd name="connsiteY2756" fmla="*/ 3214337 h 6860376"/>
              <a:gd name="connsiteX2757" fmla="*/ 829313 w 10502838"/>
              <a:gd name="connsiteY2757" fmla="*/ 3138404 h 6860376"/>
              <a:gd name="connsiteX2758" fmla="*/ 808984 w 10502838"/>
              <a:gd name="connsiteY2758" fmla="*/ 3118074 h 6860376"/>
              <a:gd name="connsiteX2759" fmla="*/ 733050 w 10502838"/>
              <a:gd name="connsiteY2759" fmla="*/ 3194008 h 6860376"/>
              <a:gd name="connsiteX2760" fmla="*/ 8489086 w 10502838"/>
              <a:gd name="connsiteY2760" fmla="*/ 3117477 h 6860376"/>
              <a:gd name="connsiteX2761" fmla="*/ 8468757 w 10502838"/>
              <a:gd name="connsiteY2761" fmla="*/ 3137805 h 6860376"/>
              <a:gd name="connsiteX2762" fmla="*/ 8544691 w 10502838"/>
              <a:gd name="connsiteY2762" fmla="*/ 3213739 h 6860376"/>
              <a:gd name="connsiteX2763" fmla="*/ 8468757 w 10502838"/>
              <a:gd name="connsiteY2763" fmla="*/ 3289673 h 6860376"/>
              <a:gd name="connsiteX2764" fmla="*/ 8489086 w 10502838"/>
              <a:gd name="connsiteY2764" fmla="*/ 3310001 h 6860376"/>
              <a:gd name="connsiteX2765" fmla="*/ 8565020 w 10502838"/>
              <a:gd name="connsiteY2765" fmla="*/ 3234068 h 6860376"/>
              <a:gd name="connsiteX2766" fmla="*/ 8640954 w 10502838"/>
              <a:gd name="connsiteY2766" fmla="*/ 3310001 h 6860376"/>
              <a:gd name="connsiteX2767" fmla="*/ 8661283 w 10502838"/>
              <a:gd name="connsiteY2767" fmla="*/ 3289673 h 6860376"/>
              <a:gd name="connsiteX2768" fmla="*/ 8585349 w 10502838"/>
              <a:gd name="connsiteY2768" fmla="*/ 3213739 h 6860376"/>
              <a:gd name="connsiteX2769" fmla="*/ 8661283 w 10502838"/>
              <a:gd name="connsiteY2769" fmla="*/ 3137805 h 6860376"/>
              <a:gd name="connsiteX2770" fmla="*/ 8640954 w 10502838"/>
              <a:gd name="connsiteY2770" fmla="*/ 3117477 h 6860376"/>
              <a:gd name="connsiteX2771" fmla="*/ 8565020 w 10502838"/>
              <a:gd name="connsiteY2771" fmla="*/ 3193410 h 6860376"/>
              <a:gd name="connsiteX2772" fmla="*/ 6078921 w 10502838"/>
              <a:gd name="connsiteY2772" fmla="*/ 3117477 h 6860376"/>
              <a:gd name="connsiteX2773" fmla="*/ 6058592 w 10502838"/>
              <a:gd name="connsiteY2773" fmla="*/ 3137805 h 6860376"/>
              <a:gd name="connsiteX2774" fmla="*/ 6134526 w 10502838"/>
              <a:gd name="connsiteY2774" fmla="*/ 3213739 h 6860376"/>
              <a:gd name="connsiteX2775" fmla="*/ 6058592 w 10502838"/>
              <a:gd name="connsiteY2775" fmla="*/ 3289673 h 6860376"/>
              <a:gd name="connsiteX2776" fmla="*/ 6078921 w 10502838"/>
              <a:gd name="connsiteY2776" fmla="*/ 3310001 h 6860376"/>
              <a:gd name="connsiteX2777" fmla="*/ 6154855 w 10502838"/>
              <a:gd name="connsiteY2777" fmla="*/ 3234068 h 6860376"/>
              <a:gd name="connsiteX2778" fmla="*/ 6230789 w 10502838"/>
              <a:gd name="connsiteY2778" fmla="*/ 3310001 h 6860376"/>
              <a:gd name="connsiteX2779" fmla="*/ 6251118 w 10502838"/>
              <a:gd name="connsiteY2779" fmla="*/ 3289673 h 6860376"/>
              <a:gd name="connsiteX2780" fmla="*/ 6175184 w 10502838"/>
              <a:gd name="connsiteY2780" fmla="*/ 3213739 h 6860376"/>
              <a:gd name="connsiteX2781" fmla="*/ 6251118 w 10502838"/>
              <a:gd name="connsiteY2781" fmla="*/ 3137805 h 6860376"/>
              <a:gd name="connsiteX2782" fmla="*/ 6230789 w 10502838"/>
              <a:gd name="connsiteY2782" fmla="*/ 3117477 h 6860376"/>
              <a:gd name="connsiteX2783" fmla="*/ 6154855 w 10502838"/>
              <a:gd name="connsiteY2783" fmla="*/ 3193410 h 6860376"/>
              <a:gd name="connsiteX2784" fmla="*/ 3669354 w 10502838"/>
              <a:gd name="connsiteY2784" fmla="*/ 3117477 h 6860376"/>
              <a:gd name="connsiteX2785" fmla="*/ 3649025 w 10502838"/>
              <a:gd name="connsiteY2785" fmla="*/ 3137805 h 6860376"/>
              <a:gd name="connsiteX2786" fmla="*/ 3724959 w 10502838"/>
              <a:gd name="connsiteY2786" fmla="*/ 3213739 h 6860376"/>
              <a:gd name="connsiteX2787" fmla="*/ 3649025 w 10502838"/>
              <a:gd name="connsiteY2787" fmla="*/ 3289673 h 6860376"/>
              <a:gd name="connsiteX2788" fmla="*/ 3669354 w 10502838"/>
              <a:gd name="connsiteY2788" fmla="*/ 3310001 h 6860376"/>
              <a:gd name="connsiteX2789" fmla="*/ 3745288 w 10502838"/>
              <a:gd name="connsiteY2789" fmla="*/ 3234068 h 6860376"/>
              <a:gd name="connsiteX2790" fmla="*/ 3821222 w 10502838"/>
              <a:gd name="connsiteY2790" fmla="*/ 3310001 h 6860376"/>
              <a:gd name="connsiteX2791" fmla="*/ 3841551 w 10502838"/>
              <a:gd name="connsiteY2791" fmla="*/ 3289673 h 6860376"/>
              <a:gd name="connsiteX2792" fmla="*/ 3765617 w 10502838"/>
              <a:gd name="connsiteY2792" fmla="*/ 3213739 h 6860376"/>
              <a:gd name="connsiteX2793" fmla="*/ 3841551 w 10502838"/>
              <a:gd name="connsiteY2793" fmla="*/ 3137805 h 6860376"/>
              <a:gd name="connsiteX2794" fmla="*/ 3821222 w 10502838"/>
              <a:gd name="connsiteY2794" fmla="*/ 3117477 h 6860376"/>
              <a:gd name="connsiteX2795" fmla="*/ 3745288 w 10502838"/>
              <a:gd name="connsiteY2795" fmla="*/ 3193410 h 6860376"/>
              <a:gd name="connsiteX2796" fmla="*/ 1861902 w 10502838"/>
              <a:gd name="connsiteY2796" fmla="*/ 3117477 h 6860376"/>
              <a:gd name="connsiteX2797" fmla="*/ 1841571 w 10502838"/>
              <a:gd name="connsiteY2797" fmla="*/ 3137805 h 6860376"/>
              <a:gd name="connsiteX2798" fmla="*/ 1917507 w 10502838"/>
              <a:gd name="connsiteY2798" fmla="*/ 3213739 h 6860376"/>
              <a:gd name="connsiteX2799" fmla="*/ 1841571 w 10502838"/>
              <a:gd name="connsiteY2799" fmla="*/ 3289673 h 6860376"/>
              <a:gd name="connsiteX2800" fmla="*/ 1861902 w 10502838"/>
              <a:gd name="connsiteY2800" fmla="*/ 3310001 h 6860376"/>
              <a:gd name="connsiteX2801" fmla="*/ 1937836 w 10502838"/>
              <a:gd name="connsiteY2801" fmla="*/ 3234068 h 6860376"/>
              <a:gd name="connsiteX2802" fmla="*/ 2013770 w 10502838"/>
              <a:gd name="connsiteY2802" fmla="*/ 3310001 h 6860376"/>
              <a:gd name="connsiteX2803" fmla="*/ 2034099 w 10502838"/>
              <a:gd name="connsiteY2803" fmla="*/ 3289673 h 6860376"/>
              <a:gd name="connsiteX2804" fmla="*/ 1958165 w 10502838"/>
              <a:gd name="connsiteY2804" fmla="*/ 3213739 h 6860376"/>
              <a:gd name="connsiteX2805" fmla="*/ 2034099 w 10502838"/>
              <a:gd name="connsiteY2805" fmla="*/ 3137805 h 6860376"/>
              <a:gd name="connsiteX2806" fmla="*/ 2013770 w 10502838"/>
              <a:gd name="connsiteY2806" fmla="*/ 3117477 h 6860376"/>
              <a:gd name="connsiteX2807" fmla="*/ 1937836 w 10502838"/>
              <a:gd name="connsiteY2807" fmla="*/ 3193410 h 6860376"/>
              <a:gd name="connsiteX2808" fmla="*/ 1259804 w 10502838"/>
              <a:gd name="connsiteY2808" fmla="*/ 3092365 h 6860376"/>
              <a:gd name="connsiteX2809" fmla="*/ 1335738 w 10502838"/>
              <a:gd name="connsiteY2809" fmla="*/ 3168298 h 6860376"/>
              <a:gd name="connsiteX2810" fmla="*/ 1411673 w 10502838"/>
              <a:gd name="connsiteY2810" fmla="*/ 3092365 h 6860376"/>
              <a:gd name="connsiteX2811" fmla="*/ 1457711 w 10502838"/>
              <a:gd name="connsiteY2811" fmla="*/ 3138404 h 6860376"/>
              <a:gd name="connsiteX2812" fmla="*/ 1381179 w 10502838"/>
              <a:gd name="connsiteY2812" fmla="*/ 3214338 h 6860376"/>
              <a:gd name="connsiteX2813" fmla="*/ 1457113 w 10502838"/>
              <a:gd name="connsiteY2813" fmla="*/ 3290272 h 6860376"/>
              <a:gd name="connsiteX2814" fmla="*/ 1411076 w 10502838"/>
              <a:gd name="connsiteY2814" fmla="*/ 3336311 h 6860376"/>
              <a:gd name="connsiteX2815" fmla="*/ 1335140 w 10502838"/>
              <a:gd name="connsiteY2815" fmla="*/ 3260376 h 6860376"/>
              <a:gd name="connsiteX2816" fmla="*/ 1259804 w 10502838"/>
              <a:gd name="connsiteY2816" fmla="*/ 3335712 h 6860376"/>
              <a:gd name="connsiteX2817" fmla="*/ 1213767 w 10502838"/>
              <a:gd name="connsiteY2817" fmla="*/ 3289674 h 6860376"/>
              <a:gd name="connsiteX2818" fmla="*/ 1289699 w 10502838"/>
              <a:gd name="connsiteY2818" fmla="*/ 3213739 h 6860376"/>
              <a:gd name="connsiteX2819" fmla="*/ 1213767 w 10502838"/>
              <a:gd name="connsiteY2819" fmla="*/ 3138404 h 6860376"/>
              <a:gd name="connsiteX2820" fmla="*/ 55023 w 10502838"/>
              <a:gd name="connsiteY2820" fmla="*/ 3092365 h 6860376"/>
              <a:gd name="connsiteX2821" fmla="*/ 130957 w 10502838"/>
              <a:gd name="connsiteY2821" fmla="*/ 3168298 h 6860376"/>
              <a:gd name="connsiteX2822" fmla="*/ 206891 w 10502838"/>
              <a:gd name="connsiteY2822" fmla="*/ 3092365 h 6860376"/>
              <a:gd name="connsiteX2823" fmla="*/ 252930 w 10502838"/>
              <a:gd name="connsiteY2823" fmla="*/ 3138404 h 6860376"/>
              <a:gd name="connsiteX2824" fmla="*/ 176996 w 10502838"/>
              <a:gd name="connsiteY2824" fmla="*/ 3214338 h 6860376"/>
              <a:gd name="connsiteX2825" fmla="*/ 252930 w 10502838"/>
              <a:gd name="connsiteY2825" fmla="*/ 3290272 h 6860376"/>
              <a:gd name="connsiteX2826" fmla="*/ 206891 w 10502838"/>
              <a:gd name="connsiteY2826" fmla="*/ 3336311 h 6860376"/>
              <a:gd name="connsiteX2827" fmla="*/ 130957 w 10502838"/>
              <a:gd name="connsiteY2827" fmla="*/ 3260376 h 6860376"/>
              <a:gd name="connsiteX2828" fmla="*/ 55023 w 10502838"/>
              <a:gd name="connsiteY2828" fmla="*/ 3335712 h 6860376"/>
              <a:gd name="connsiteX2829" fmla="*/ 8984 w 10502838"/>
              <a:gd name="connsiteY2829" fmla="*/ 3289674 h 6860376"/>
              <a:gd name="connsiteX2830" fmla="*/ 84918 w 10502838"/>
              <a:gd name="connsiteY2830" fmla="*/ 3213739 h 6860376"/>
              <a:gd name="connsiteX2831" fmla="*/ 8984 w 10502838"/>
              <a:gd name="connsiteY2831" fmla="*/ 3138404 h 6860376"/>
              <a:gd name="connsiteX2832" fmla="*/ 10295963 w 10502838"/>
              <a:gd name="connsiteY2832" fmla="*/ 3091766 h 6860376"/>
              <a:gd name="connsiteX2833" fmla="*/ 10371897 w 10502838"/>
              <a:gd name="connsiteY2833" fmla="*/ 3167699 h 6860376"/>
              <a:gd name="connsiteX2834" fmla="*/ 10447831 w 10502838"/>
              <a:gd name="connsiteY2834" fmla="*/ 3091766 h 6860376"/>
              <a:gd name="connsiteX2835" fmla="*/ 10493870 w 10502838"/>
              <a:gd name="connsiteY2835" fmla="*/ 3137805 h 6860376"/>
              <a:gd name="connsiteX2836" fmla="*/ 10417936 w 10502838"/>
              <a:gd name="connsiteY2836" fmla="*/ 3213739 h 6860376"/>
              <a:gd name="connsiteX2837" fmla="*/ 10493870 w 10502838"/>
              <a:gd name="connsiteY2837" fmla="*/ 3289673 h 6860376"/>
              <a:gd name="connsiteX2838" fmla="*/ 10447831 w 10502838"/>
              <a:gd name="connsiteY2838" fmla="*/ 3335712 h 6860376"/>
              <a:gd name="connsiteX2839" fmla="*/ 10371897 w 10502838"/>
              <a:gd name="connsiteY2839" fmla="*/ 3259778 h 6860376"/>
              <a:gd name="connsiteX2840" fmla="*/ 10295963 w 10502838"/>
              <a:gd name="connsiteY2840" fmla="*/ 3335712 h 6860376"/>
              <a:gd name="connsiteX2841" fmla="*/ 10249924 w 10502838"/>
              <a:gd name="connsiteY2841" fmla="*/ 3289673 h 6860376"/>
              <a:gd name="connsiteX2842" fmla="*/ 10325858 w 10502838"/>
              <a:gd name="connsiteY2842" fmla="*/ 3213739 h 6860376"/>
              <a:gd name="connsiteX2843" fmla="*/ 10249924 w 10502838"/>
              <a:gd name="connsiteY2843" fmla="*/ 3137805 h 6860376"/>
              <a:gd name="connsiteX2844" fmla="*/ 9693272 w 10502838"/>
              <a:gd name="connsiteY2844" fmla="*/ 3091766 h 6860376"/>
              <a:gd name="connsiteX2845" fmla="*/ 9769206 w 10502838"/>
              <a:gd name="connsiteY2845" fmla="*/ 3167699 h 6860376"/>
              <a:gd name="connsiteX2846" fmla="*/ 9845140 w 10502838"/>
              <a:gd name="connsiteY2846" fmla="*/ 3091766 h 6860376"/>
              <a:gd name="connsiteX2847" fmla="*/ 9891180 w 10502838"/>
              <a:gd name="connsiteY2847" fmla="*/ 3137805 h 6860376"/>
              <a:gd name="connsiteX2848" fmla="*/ 9815245 w 10502838"/>
              <a:gd name="connsiteY2848" fmla="*/ 3213739 h 6860376"/>
              <a:gd name="connsiteX2849" fmla="*/ 9891180 w 10502838"/>
              <a:gd name="connsiteY2849" fmla="*/ 3289673 h 6860376"/>
              <a:gd name="connsiteX2850" fmla="*/ 9845140 w 10502838"/>
              <a:gd name="connsiteY2850" fmla="*/ 3335712 h 6860376"/>
              <a:gd name="connsiteX2851" fmla="*/ 9769206 w 10502838"/>
              <a:gd name="connsiteY2851" fmla="*/ 3259778 h 6860376"/>
              <a:gd name="connsiteX2852" fmla="*/ 9693272 w 10502838"/>
              <a:gd name="connsiteY2852" fmla="*/ 3335712 h 6860376"/>
              <a:gd name="connsiteX2853" fmla="*/ 9647233 w 10502838"/>
              <a:gd name="connsiteY2853" fmla="*/ 3289673 h 6860376"/>
              <a:gd name="connsiteX2854" fmla="*/ 9723167 w 10502838"/>
              <a:gd name="connsiteY2854" fmla="*/ 3213739 h 6860376"/>
              <a:gd name="connsiteX2855" fmla="*/ 9647233 w 10502838"/>
              <a:gd name="connsiteY2855" fmla="*/ 3137805 h 6860376"/>
              <a:gd name="connsiteX2856" fmla="*/ 9091777 w 10502838"/>
              <a:gd name="connsiteY2856" fmla="*/ 3091766 h 6860376"/>
              <a:gd name="connsiteX2857" fmla="*/ 9167711 w 10502838"/>
              <a:gd name="connsiteY2857" fmla="*/ 3167699 h 6860376"/>
              <a:gd name="connsiteX2858" fmla="*/ 9243645 w 10502838"/>
              <a:gd name="connsiteY2858" fmla="*/ 3091766 h 6860376"/>
              <a:gd name="connsiteX2859" fmla="*/ 9289684 w 10502838"/>
              <a:gd name="connsiteY2859" fmla="*/ 3137805 h 6860376"/>
              <a:gd name="connsiteX2860" fmla="*/ 9213750 w 10502838"/>
              <a:gd name="connsiteY2860" fmla="*/ 3213739 h 6860376"/>
              <a:gd name="connsiteX2861" fmla="*/ 9289684 w 10502838"/>
              <a:gd name="connsiteY2861" fmla="*/ 3289673 h 6860376"/>
              <a:gd name="connsiteX2862" fmla="*/ 9243645 w 10502838"/>
              <a:gd name="connsiteY2862" fmla="*/ 3335712 h 6860376"/>
              <a:gd name="connsiteX2863" fmla="*/ 9167711 w 10502838"/>
              <a:gd name="connsiteY2863" fmla="*/ 3259778 h 6860376"/>
              <a:gd name="connsiteX2864" fmla="*/ 9091777 w 10502838"/>
              <a:gd name="connsiteY2864" fmla="*/ 3335712 h 6860376"/>
              <a:gd name="connsiteX2865" fmla="*/ 9045738 w 10502838"/>
              <a:gd name="connsiteY2865" fmla="*/ 3289673 h 6860376"/>
              <a:gd name="connsiteX2866" fmla="*/ 9121672 w 10502838"/>
              <a:gd name="connsiteY2866" fmla="*/ 3213739 h 6860376"/>
              <a:gd name="connsiteX2867" fmla="*/ 9045738 w 10502838"/>
              <a:gd name="connsiteY2867" fmla="*/ 3137805 h 6860376"/>
              <a:gd name="connsiteX2868" fmla="*/ 8488488 w 10502838"/>
              <a:gd name="connsiteY2868" fmla="*/ 3091766 h 6860376"/>
              <a:gd name="connsiteX2869" fmla="*/ 8564422 w 10502838"/>
              <a:gd name="connsiteY2869" fmla="*/ 3167699 h 6860376"/>
              <a:gd name="connsiteX2870" fmla="*/ 8640356 w 10502838"/>
              <a:gd name="connsiteY2870" fmla="*/ 3091766 h 6860376"/>
              <a:gd name="connsiteX2871" fmla="*/ 8686396 w 10502838"/>
              <a:gd name="connsiteY2871" fmla="*/ 3137805 h 6860376"/>
              <a:gd name="connsiteX2872" fmla="*/ 8610461 w 10502838"/>
              <a:gd name="connsiteY2872" fmla="*/ 3213739 h 6860376"/>
              <a:gd name="connsiteX2873" fmla="*/ 8686396 w 10502838"/>
              <a:gd name="connsiteY2873" fmla="*/ 3289673 h 6860376"/>
              <a:gd name="connsiteX2874" fmla="*/ 8640356 w 10502838"/>
              <a:gd name="connsiteY2874" fmla="*/ 3335712 h 6860376"/>
              <a:gd name="connsiteX2875" fmla="*/ 8564422 w 10502838"/>
              <a:gd name="connsiteY2875" fmla="*/ 3259778 h 6860376"/>
              <a:gd name="connsiteX2876" fmla="*/ 8488488 w 10502838"/>
              <a:gd name="connsiteY2876" fmla="*/ 3335712 h 6860376"/>
              <a:gd name="connsiteX2877" fmla="*/ 8442449 w 10502838"/>
              <a:gd name="connsiteY2877" fmla="*/ 3289673 h 6860376"/>
              <a:gd name="connsiteX2878" fmla="*/ 8518383 w 10502838"/>
              <a:gd name="connsiteY2878" fmla="*/ 3213739 h 6860376"/>
              <a:gd name="connsiteX2879" fmla="*/ 8442449 w 10502838"/>
              <a:gd name="connsiteY2879" fmla="*/ 3137805 h 6860376"/>
              <a:gd name="connsiteX2880" fmla="*/ 7886396 w 10502838"/>
              <a:gd name="connsiteY2880" fmla="*/ 3091766 h 6860376"/>
              <a:gd name="connsiteX2881" fmla="*/ 7962330 w 10502838"/>
              <a:gd name="connsiteY2881" fmla="*/ 3167699 h 6860376"/>
              <a:gd name="connsiteX2882" fmla="*/ 8038264 w 10502838"/>
              <a:gd name="connsiteY2882" fmla="*/ 3091766 h 6860376"/>
              <a:gd name="connsiteX2883" fmla="*/ 8084303 w 10502838"/>
              <a:gd name="connsiteY2883" fmla="*/ 3137805 h 6860376"/>
              <a:gd name="connsiteX2884" fmla="*/ 8008369 w 10502838"/>
              <a:gd name="connsiteY2884" fmla="*/ 3213739 h 6860376"/>
              <a:gd name="connsiteX2885" fmla="*/ 8084303 w 10502838"/>
              <a:gd name="connsiteY2885" fmla="*/ 3289673 h 6860376"/>
              <a:gd name="connsiteX2886" fmla="*/ 8038264 w 10502838"/>
              <a:gd name="connsiteY2886" fmla="*/ 3335712 h 6860376"/>
              <a:gd name="connsiteX2887" fmla="*/ 7962330 w 10502838"/>
              <a:gd name="connsiteY2887" fmla="*/ 3259778 h 6860376"/>
              <a:gd name="connsiteX2888" fmla="*/ 7886396 w 10502838"/>
              <a:gd name="connsiteY2888" fmla="*/ 3335712 h 6860376"/>
              <a:gd name="connsiteX2889" fmla="*/ 7840357 w 10502838"/>
              <a:gd name="connsiteY2889" fmla="*/ 3289673 h 6860376"/>
              <a:gd name="connsiteX2890" fmla="*/ 7916291 w 10502838"/>
              <a:gd name="connsiteY2890" fmla="*/ 3213739 h 6860376"/>
              <a:gd name="connsiteX2891" fmla="*/ 7840357 w 10502838"/>
              <a:gd name="connsiteY2891" fmla="*/ 3137805 h 6860376"/>
              <a:gd name="connsiteX2892" fmla="*/ 7283705 w 10502838"/>
              <a:gd name="connsiteY2892" fmla="*/ 3091766 h 6860376"/>
              <a:gd name="connsiteX2893" fmla="*/ 7359639 w 10502838"/>
              <a:gd name="connsiteY2893" fmla="*/ 3167699 h 6860376"/>
              <a:gd name="connsiteX2894" fmla="*/ 7435573 w 10502838"/>
              <a:gd name="connsiteY2894" fmla="*/ 3091766 h 6860376"/>
              <a:gd name="connsiteX2895" fmla="*/ 7481613 w 10502838"/>
              <a:gd name="connsiteY2895" fmla="*/ 3137805 h 6860376"/>
              <a:gd name="connsiteX2896" fmla="*/ 7405678 w 10502838"/>
              <a:gd name="connsiteY2896" fmla="*/ 3213739 h 6860376"/>
              <a:gd name="connsiteX2897" fmla="*/ 7481613 w 10502838"/>
              <a:gd name="connsiteY2897" fmla="*/ 3289673 h 6860376"/>
              <a:gd name="connsiteX2898" fmla="*/ 7435573 w 10502838"/>
              <a:gd name="connsiteY2898" fmla="*/ 3335712 h 6860376"/>
              <a:gd name="connsiteX2899" fmla="*/ 7359639 w 10502838"/>
              <a:gd name="connsiteY2899" fmla="*/ 3259778 h 6860376"/>
              <a:gd name="connsiteX2900" fmla="*/ 7283705 w 10502838"/>
              <a:gd name="connsiteY2900" fmla="*/ 3335712 h 6860376"/>
              <a:gd name="connsiteX2901" fmla="*/ 7237666 w 10502838"/>
              <a:gd name="connsiteY2901" fmla="*/ 3289673 h 6860376"/>
              <a:gd name="connsiteX2902" fmla="*/ 7313600 w 10502838"/>
              <a:gd name="connsiteY2902" fmla="*/ 3213739 h 6860376"/>
              <a:gd name="connsiteX2903" fmla="*/ 7237666 w 10502838"/>
              <a:gd name="connsiteY2903" fmla="*/ 3137805 h 6860376"/>
              <a:gd name="connsiteX2904" fmla="*/ 6681612 w 10502838"/>
              <a:gd name="connsiteY2904" fmla="*/ 3091766 h 6860376"/>
              <a:gd name="connsiteX2905" fmla="*/ 6757546 w 10502838"/>
              <a:gd name="connsiteY2905" fmla="*/ 3167699 h 6860376"/>
              <a:gd name="connsiteX2906" fmla="*/ 6833480 w 10502838"/>
              <a:gd name="connsiteY2906" fmla="*/ 3091766 h 6860376"/>
              <a:gd name="connsiteX2907" fmla="*/ 6879519 w 10502838"/>
              <a:gd name="connsiteY2907" fmla="*/ 3137805 h 6860376"/>
              <a:gd name="connsiteX2908" fmla="*/ 6803585 w 10502838"/>
              <a:gd name="connsiteY2908" fmla="*/ 3213739 h 6860376"/>
              <a:gd name="connsiteX2909" fmla="*/ 6879519 w 10502838"/>
              <a:gd name="connsiteY2909" fmla="*/ 3289673 h 6860376"/>
              <a:gd name="connsiteX2910" fmla="*/ 6833480 w 10502838"/>
              <a:gd name="connsiteY2910" fmla="*/ 3335712 h 6860376"/>
              <a:gd name="connsiteX2911" fmla="*/ 6757546 w 10502838"/>
              <a:gd name="connsiteY2911" fmla="*/ 3259778 h 6860376"/>
              <a:gd name="connsiteX2912" fmla="*/ 6681612 w 10502838"/>
              <a:gd name="connsiteY2912" fmla="*/ 3335712 h 6860376"/>
              <a:gd name="connsiteX2913" fmla="*/ 6635573 w 10502838"/>
              <a:gd name="connsiteY2913" fmla="*/ 3289673 h 6860376"/>
              <a:gd name="connsiteX2914" fmla="*/ 6711507 w 10502838"/>
              <a:gd name="connsiteY2914" fmla="*/ 3213739 h 6860376"/>
              <a:gd name="connsiteX2915" fmla="*/ 6635573 w 10502838"/>
              <a:gd name="connsiteY2915" fmla="*/ 3137805 h 6860376"/>
              <a:gd name="connsiteX2916" fmla="*/ 6078921 w 10502838"/>
              <a:gd name="connsiteY2916" fmla="*/ 3091766 h 6860376"/>
              <a:gd name="connsiteX2917" fmla="*/ 6154855 w 10502838"/>
              <a:gd name="connsiteY2917" fmla="*/ 3167699 h 6860376"/>
              <a:gd name="connsiteX2918" fmla="*/ 6230789 w 10502838"/>
              <a:gd name="connsiteY2918" fmla="*/ 3091766 h 6860376"/>
              <a:gd name="connsiteX2919" fmla="*/ 6276829 w 10502838"/>
              <a:gd name="connsiteY2919" fmla="*/ 3137805 h 6860376"/>
              <a:gd name="connsiteX2920" fmla="*/ 6200894 w 10502838"/>
              <a:gd name="connsiteY2920" fmla="*/ 3213739 h 6860376"/>
              <a:gd name="connsiteX2921" fmla="*/ 6276829 w 10502838"/>
              <a:gd name="connsiteY2921" fmla="*/ 3289673 h 6860376"/>
              <a:gd name="connsiteX2922" fmla="*/ 6230789 w 10502838"/>
              <a:gd name="connsiteY2922" fmla="*/ 3335712 h 6860376"/>
              <a:gd name="connsiteX2923" fmla="*/ 6154855 w 10502838"/>
              <a:gd name="connsiteY2923" fmla="*/ 3259778 h 6860376"/>
              <a:gd name="connsiteX2924" fmla="*/ 6078921 w 10502838"/>
              <a:gd name="connsiteY2924" fmla="*/ 3335712 h 6860376"/>
              <a:gd name="connsiteX2925" fmla="*/ 6032882 w 10502838"/>
              <a:gd name="connsiteY2925" fmla="*/ 3289673 h 6860376"/>
              <a:gd name="connsiteX2926" fmla="*/ 6108816 w 10502838"/>
              <a:gd name="connsiteY2926" fmla="*/ 3213739 h 6860376"/>
              <a:gd name="connsiteX2927" fmla="*/ 6032882 w 10502838"/>
              <a:gd name="connsiteY2927" fmla="*/ 3137805 h 6860376"/>
              <a:gd name="connsiteX2928" fmla="*/ 5476828 w 10502838"/>
              <a:gd name="connsiteY2928" fmla="*/ 3091766 h 6860376"/>
              <a:gd name="connsiteX2929" fmla="*/ 5552762 w 10502838"/>
              <a:gd name="connsiteY2929" fmla="*/ 3167699 h 6860376"/>
              <a:gd name="connsiteX2930" fmla="*/ 5628697 w 10502838"/>
              <a:gd name="connsiteY2930" fmla="*/ 3091766 h 6860376"/>
              <a:gd name="connsiteX2931" fmla="*/ 5674735 w 10502838"/>
              <a:gd name="connsiteY2931" fmla="*/ 3137805 h 6860376"/>
              <a:gd name="connsiteX2932" fmla="*/ 5598801 w 10502838"/>
              <a:gd name="connsiteY2932" fmla="*/ 3213739 h 6860376"/>
              <a:gd name="connsiteX2933" fmla="*/ 5674735 w 10502838"/>
              <a:gd name="connsiteY2933" fmla="*/ 3289673 h 6860376"/>
              <a:gd name="connsiteX2934" fmla="*/ 5628099 w 10502838"/>
              <a:gd name="connsiteY2934" fmla="*/ 3335712 h 6860376"/>
              <a:gd name="connsiteX2935" fmla="*/ 5552164 w 10502838"/>
              <a:gd name="connsiteY2935" fmla="*/ 3259778 h 6860376"/>
              <a:gd name="connsiteX2936" fmla="*/ 5476828 w 10502838"/>
              <a:gd name="connsiteY2936" fmla="*/ 3335712 h 6860376"/>
              <a:gd name="connsiteX2937" fmla="*/ 5430789 w 10502838"/>
              <a:gd name="connsiteY2937" fmla="*/ 3289673 h 6860376"/>
              <a:gd name="connsiteX2938" fmla="*/ 5506723 w 10502838"/>
              <a:gd name="connsiteY2938" fmla="*/ 3213739 h 6860376"/>
              <a:gd name="connsiteX2939" fmla="*/ 5430789 w 10502838"/>
              <a:gd name="connsiteY2939" fmla="*/ 3137805 h 6860376"/>
              <a:gd name="connsiteX2940" fmla="*/ 4874137 w 10502838"/>
              <a:gd name="connsiteY2940" fmla="*/ 3091766 h 6860376"/>
              <a:gd name="connsiteX2941" fmla="*/ 4950071 w 10502838"/>
              <a:gd name="connsiteY2941" fmla="*/ 3167699 h 6860376"/>
              <a:gd name="connsiteX2942" fmla="*/ 5026005 w 10502838"/>
              <a:gd name="connsiteY2942" fmla="*/ 3091766 h 6860376"/>
              <a:gd name="connsiteX2943" fmla="*/ 5072044 w 10502838"/>
              <a:gd name="connsiteY2943" fmla="*/ 3137805 h 6860376"/>
              <a:gd name="connsiteX2944" fmla="*/ 4996110 w 10502838"/>
              <a:gd name="connsiteY2944" fmla="*/ 3213739 h 6860376"/>
              <a:gd name="connsiteX2945" fmla="*/ 5072044 w 10502838"/>
              <a:gd name="connsiteY2945" fmla="*/ 3289673 h 6860376"/>
              <a:gd name="connsiteX2946" fmla="*/ 5026005 w 10502838"/>
              <a:gd name="connsiteY2946" fmla="*/ 3335712 h 6860376"/>
              <a:gd name="connsiteX2947" fmla="*/ 4950071 w 10502838"/>
              <a:gd name="connsiteY2947" fmla="*/ 3259778 h 6860376"/>
              <a:gd name="connsiteX2948" fmla="*/ 4874137 w 10502838"/>
              <a:gd name="connsiteY2948" fmla="*/ 3335712 h 6860376"/>
              <a:gd name="connsiteX2949" fmla="*/ 4828098 w 10502838"/>
              <a:gd name="connsiteY2949" fmla="*/ 3289673 h 6860376"/>
              <a:gd name="connsiteX2950" fmla="*/ 4904032 w 10502838"/>
              <a:gd name="connsiteY2950" fmla="*/ 3213739 h 6860376"/>
              <a:gd name="connsiteX2951" fmla="*/ 4828098 w 10502838"/>
              <a:gd name="connsiteY2951" fmla="*/ 3137805 h 6860376"/>
              <a:gd name="connsiteX2952" fmla="*/ 4272044 w 10502838"/>
              <a:gd name="connsiteY2952" fmla="*/ 3091766 h 6860376"/>
              <a:gd name="connsiteX2953" fmla="*/ 4347978 w 10502838"/>
              <a:gd name="connsiteY2953" fmla="*/ 3167699 h 6860376"/>
              <a:gd name="connsiteX2954" fmla="*/ 4423913 w 10502838"/>
              <a:gd name="connsiteY2954" fmla="*/ 3091766 h 6860376"/>
              <a:gd name="connsiteX2955" fmla="*/ 4469951 w 10502838"/>
              <a:gd name="connsiteY2955" fmla="*/ 3137805 h 6860376"/>
              <a:gd name="connsiteX2956" fmla="*/ 4394017 w 10502838"/>
              <a:gd name="connsiteY2956" fmla="*/ 3213739 h 6860376"/>
              <a:gd name="connsiteX2957" fmla="*/ 4469951 w 10502838"/>
              <a:gd name="connsiteY2957" fmla="*/ 3289673 h 6860376"/>
              <a:gd name="connsiteX2958" fmla="*/ 4423913 w 10502838"/>
              <a:gd name="connsiteY2958" fmla="*/ 3335712 h 6860376"/>
              <a:gd name="connsiteX2959" fmla="*/ 4347978 w 10502838"/>
              <a:gd name="connsiteY2959" fmla="*/ 3259778 h 6860376"/>
              <a:gd name="connsiteX2960" fmla="*/ 4272044 w 10502838"/>
              <a:gd name="connsiteY2960" fmla="*/ 3335712 h 6860376"/>
              <a:gd name="connsiteX2961" fmla="*/ 4226005 w 10502838"/>
              <a:gd name="connsiteY2961" fmla="*/ 3289673 h 6860376"/>
              <a:gd name="connsiteX2962" fmla="*/ 4301939 w 10502838"/>
              <a:gd name="connsiteY2962" fmla="*/ 3213739 h 6860376"/>
              <a:gd name="connsiteX2963" fmla="*/ 4226005 w 10502838"/>
              <a:gd name="connsiteY2963" fmla="*/ 3137805 h 6860376"/>
              <a:gd name="connsiteX2964" fmla="*/ 3668756 w 10502838"/>
              <a:gd name="connsiteY2964" fmla="*/ 3091766 h 6860376"/>
              <a:gd name="connsiteX2965" fmla="*/ 3744690 w 10502838"/>
              <a:gd name="connsiteY2965" fmla="*/ 3167699 h 6860376"/>
              <a:gd name="connsiteX2966" fmla="*/ 3820624 w 10502838"/>
              <a:gd name="connsiteY2966" fmla="*/ 3091766 h 6860376"/>
              <a:gd name="connsiteX2967" fmla="*/ 3866663 w 10502838"/>
              <a:gd name="connsiteY2967" fmla="*/ 3137805 h 6860376"/>
              <a:gd name="connsiteX2968" fmla="*/ 3790729 w 10502838"/>
              <a:gd name="connsiteY2968" fmla="*/ 3213739 h 6860376"/>
              <a:gd name="connsiteX2969" fmla="*/ 3866663 w 10502838"/>
              <a:gd name="connsiteY2969" fmla="*/ 3289673 h 6860376"/>
              <a:gd name="connsiteX2970" fmla="*/ 3820624 w 10502838"/>
              <a:gd name="connsiteY2970" fmla="*/ 3335712 h 6860376"/>
              <a:gd name="connsiteX2971" fmla="*/ 3744690 w 10502838"/>
              <a:gd name="connsiteY2971" fmla="*/ 3259778 h 6860376"/>
              <a:gd name="connsiteX2972" fmla="*/ 3668756 w 10502838"/>
              <a:gd name="connsiteY2972" fmla="*/ 3335712 h 6860376"/>
              <a:gd name="connsiteX2973" fmla="*/ 3622717 w 10502838"/>
              <a:gd name="connsiteY2973" fmla="*/ 3289673 h 6860376"/>
              <a:gd name="connsiteX2974" fmla="*/ 3698651 w 10502838"/>
              <a:gd name="connsiteY2974" fmla="*/ 3213739 h 6860376"/>
              <a:gd name="connsiteX2975" fmla="*/ 3622717 w 10502838"/>
              <a:gd name="connsiteY2975" fmla="*/ 3137805 h 6860376"/>
              <a:gd name="connsiteX2976" fmla="*/ 3067291 w 10502838"/>
              <a:gd name="connsiteY2976" fmla="*/ 3091766 h 6860376"/>
              <a:gd name="connsiteX2977" fmla="*/ 3143226 w 10502838"/>
              <a:gd name="connsiteY2977" fmla="*/ 3167699 h 6860376"/>
              <a:gd name="connsiteX2978" fmla="*/ 3219163 w 10502838"/>
              <a:gd name="connsiteY2978" fmla="*/ 3091766 h 6860376"/>
              <a:gd name="connsiteX2979" fmla="*/ 3265201 w 10502838"/>
              <a:gd name="connsiteY2979" fmla="*/ 3137805 h 6860376"/>
              <a:gd name="connsiteX2980" fmla="*/ 3189266 w 10502838"/>
              <a:gd name="connsiteY2980" fmla="*/ 3213739 h 6860376"/>
              <a:gd name="connsiteX2981" fmla="*/ 3265201 w 10502838"/>
              <a:gd name="connsiteY2981" fmla="*/ 3289673 h 6860376"/>
              <a:gd name="connsiteX2982" fmla="*/ 3218565 w 10502838"/>
              <a:gd name="connsiteY2982" fmla="*/ 3335712 h 6860376"/>
              <a:gd name="connsiteX2983" fmla="*/ 3142629 w 10502838"/>
              <a:gd name="connsiteY2983" fmla="*/ 3259778 h 6860376"/>
              <a:gd name="connsiteX2984" fmla="*/ 3067291 w 10502838"/>
              <a:gd name="connsiteY2984" fmla="*/ 3335712 h 6860376"/>
              <a:gd name="connsiteX2985" fmla="*/ 3021252 w 10502838"/>
              <a:gd name="connsiteY2985" fmla="*/ 3289673 h 6860376"/>
              <a:gd name="connsiteX2986" fmla="*/ 3097187 w 10502838"/>
              <a:gd name="connsiteY2986" fmla="*/ 3213739 h 6860376"/>
              <a:gd name="connsiteX2987" fmla="*/ 3021252 w 10502838"/>
              <a:gd name="connsiteY2987" fmla="*/ 3137805 h 6860376"/>
              <a:gd name="connsiteX2988" fmla="*/ 2464596 w 10502838"/>
              <a:gd name="connsiteY2988" fmla="*/ 3091766 h 6860376"/>
              <a:gd name="connsiteX2989" fmla="*/ 2540532 w 10502838"/>
              <a:gd name="connsiteY2989" fmla="*/ 3167699 h 6860376"/>
              <a:gd name="connsiteX2990" fmla="*/ 2616466 w 10502838"/>
              <a:gd name="connsiteY2990" fmla="*/ 3091766 h 6860376"/>
              <a:gd name="connsiteX2991" fmla="*/ 2662506 w 10502838"/>
              <a:gd name="connsiteY2991" fmla="*/ 3137805 h 6860376"/>
              <a:gd name="connsiteX2992" fmla="*/ 2586571 w 10502838"/>
              <a:gd name="connsiteY2992" fmla="*/ 3213739 h 6860376"/>
              <a:gd name="connsiteX2993" fmla="*/ 2662506 w 10502838"/>
              <a:gd name="connsiteY2993" fmla="*/ 3289673 h 6860376"/>
              <a:gd name="connsiteX2994" fmla="*/ 2616466 w 10502838"/>
              <a:gd name="connsiteY2994" fmla="*/ 3335712 h 6860376"/>
              <a:gd name="connsiteX2995" fmla="*/ 2540532 w 10502838"/>
              <a:gd name="connsiteY2995" fmla="*/ 3259778 h 6860376"/>
              <a:gd name="connsiteX2996" fmla="*/ 2464596 w 10502838"/>
              <a:gd name="connsiteY2996" fmla="*/ 3335712 h 6860376"/>
              <a:gd name="connsiteX2997" fmla="*/ 2418557 w 10502838"/>
              <a:gd name="connsiteY2997" fmla="*/ 3289673 h 6860376"/>
              <a:gd name="connsiteX2998" fmla="*/ 2494492 w 10502838"/>
              <a:gd name="connsiteY2998" fmla="*/ 3213739 h 6860376"/>
              <a:gd name="connsiteX2999" fmla="*/ 2418557 w 10502838"/>
              <a:gd name="connsiteY2999" fmla="*/ 3137805 h 6860376"/>
              <a:gd name="connsiteX3000" fmla="*/ 1861902 w 10502838"/>
              <a:gd name="connsiteY3000" fmla="*/ 3091766 h 6860376"/>
              <a:gd name="connsiteX3001" fmla="*/ 1937836 w 10502838"/>
              <a:gd name="connsiteY3001" fmla="*/ 3167699 h 6860376"/>
              <a:gd name="connsiteX3002" fmla="*/ 2013770 w 10502838"/>
              <a:gd name="connsiteY3002" fmla="*/ 3091766 h 6860376"/>
              <a:gd name="connsiteX3003" fmla="*/ 2059809 w 10502838"/>
              <a:gd name="connsiteY3003" fmla="*/ 3137805 h 6860376"/>
              <a:gd name="connsiteX3004" fmla="*/ 1983875 w 10502838"/>
              <a:gd name="connsiteY3004" fmla="*/ 3213739 h 6860376"/>
              <a:gd name="connsiteX3005" fmla="*/ 2059809 w 10502838"/>
              <a:gd name="connsiteY3005" fmla="*/ 3289673 h 6860376"/>
              <a:gd name="connsiteX3006" fmla="*/ 2013770 w 10502838"/>
              <a:gd name="connsiteY3006" fmla="*/ 3335712 h 6860376"/>
              <a:gd name="connsiteX3007" fmla="*/ 1937836 w 10502838"/>
              <a:gd name="connsiteY3007" fmla="*/ 3259778 h 6860376"/>
              <a:gd name="connsiteX3008" fmla="*/ 1861902 w 10502838"/>
              <a:gd name="connsiteY3008" fmla="*/ 3335712 h 6860376"/>
              <a:gd name="connsiteX3009" fmla="*/ 1815861 w 10502838"/>
              <a:gd name="connsiteY3009" fmla="*/ 3289673 h 6860376"/>
              <a:gd name="connsiteX3010" fmla="*/ 1891797 w 10502838"/>
              <a:gd name="connsiteY3010" fmla="*/ 3213739 h 6860376"/>
              <a:gd name="connsiteX3011" fmla="*/ 1815861 w 10502838"/>
              <a:gd name="connsiteY3011" fmla="*/ 3137805 h 6860376"/>
              <a:gd name="connsiteX3012" fmla="*/ 657116 w 10502838"/>
              <a:gd name="connsiteY3012" fmla="*/ 3091766 h 6860376"/>
              <a:gd name="connsiteX3013" fmla="*/ 733050 w 10502838"/>
              <a:gd name="connsiteY3013" fmla="*/ 3167699 h 6860376"/>
              <a:gd name="connsiteX3014" fmla="*/ 808984 w 10502838"/>
              <a:gd name="connsiteY3014" fmla="*/ 3091766 h 6860376"/>
              <a:gd name="connsiteX3015" fmla="*/ 855023 w 10502838"/>
              <a:gd name="connsiteY3015" fmla="*/ 3137805 h 6860376"/>
              <a:gd name="connsiteX3016" fmla="*/ 779089 w 10502838"/>
              <a:gd name="connsiteY3016" fmla="*/ 3213739 h 6860376"/>
              <a:gd name="connsiteX3017" fmla="*/ 855023 w 10502838"/>
              <a:gd name="connsiteY3017" fmla="*/ 3289673 h 6860376"/>
              <a:gd name="connsiteX3018" fmla="*/ 808984 w 10502838"/>
              <a:gd name="connsiteY3018" fmla="*/ 3335712 h 6860376"/>
              <a:gd name="connsiteX3019" fmla="*/ 733050 w 10502838"/>
              <a:gd name="connsiteY3019" fmla="*/ 3259778 h 6860376"/>
              <a:gd name="connsiteX3020" fmla="*/ 657116 w 10502838"/>
              <a:gd name="connsiteY3020" fmla="*/ 3335712 h 6860376"/>
              <a:gd name="connsiteX3021" fmla="*/ 611077 w 10502838"/>
              <a:gd name="connsiteY3021" fmla="*/ 3289673 h 6860376"/>
              <a:gd name="connsiteX3022" fmla="*/ 687011 w 10502838"/>
              <a:gd name="connsiteY3022" fmla="*/ 3213739 h 6860376"/>
              <a:gd name="connsiteX3023" fmla="*/ 611077 w 10502838"/>
              <a:gd name="connsiteY3023" fmla="*/ 3137805 h 6860376"/>
              <a:gd name="connsiteX3024" fmla="*/ 10348579 w 10502838"/>
              <a:gd name="connsiteY3024" fmla="*/ 2643340 h 6860376"/>
              <a:gd name="connsiteX3025" fmla="*/ 10395813 w 10502838"/>
              <a:gd name="connsiteY3025" fmla="*/ 2643340 h 6860376"/>
              <a:gd name="connsiteX3026" fmla="*/ 10395813 w 10502838"/>
              <a:gd name="connsiteY3026" fmla="*/ 2750364 h 6860376"/>
              <a:gd name="connsiteX3027" fmla="*/ 10502838 w 10502838"/>
              <a:gd name="connsiteY3027" fmla="*/ 2750364 h 6860376"/>
              <a:gd name="connsiteX3028" fmla="*/ 10502838 w 10502838"/>
              <a:gd name="connsiteY3028" fmla="*/ 2797000 h 6860376"/>
              <a:gd name="connsiteX3029" fmla="*/ 10395813 w 10502838"/>
              <a:gd name="connsiteY3029" fmla="*/ 2797000 h 6860376"/>
              <a:gd name="connsiteX3030" fmla="*/ 10395813 w 10502838"/>
              <a:gd name="connsiteY3030" fmla="*/ 2904026 h 6860376"/>
              <a:gd name="connsiteX3031" fmla="*/ 10348579 w 10502838"/>
              <a:gd name="connsiteY3031" fmla="*/ 2904026 h 6860376"/>
              <a:gd name="connsiteX3032" fmla="*/ 10348579 w 10502838"/>
              <a:gd name="connsiteY3032" fmla="*/ 2797000 h 6860376"/>
              <a:gd name="connsiteX3033" fmla="*/ 10241553 w 10502838"/>
              <a:gd name="connsiteY3033" fmla="*/ 2797000 h 6860376"/>
              <a:gd name="connsiteX3034" fmla="*/ 10241553 w 10502838"/>
              <a:gd name="connsiteY3034" fmla="*/ 2750364 h 6860376"/>
              <a:gd name="connsiteX3035" fmla="*/ 10348579 w 10502838"/>
              <a:gd name="connsiteY3035" fmla="*/ 2750364 h 6860376"/>
              <a:gd name="connsiteX3036" fmla="*/ 9746486 w 10502838"/>
              <a:gd name="connsiteY3036" fmla="*/ 2643340 h 6860376"/>
              <a:gd name="connsiteX3037" fmla="*/ 9793123 w 10502838"/>
              <a:gd name="connsiteY3037" fmla="*/ 2643340 h 6860376"/>
              <a:gd name="connsiteX3038" fmla="*/ 9793123 w 10502838"/>
              <a:gd name="connsiteY3038" fmla="*/ 2750364 h 6860376"/>
              <a:gd name="connsiteX3039" fmla="*/ 9900148 w 10502838"/>
              <a:gd name="connsiteY3039" fmla="*/ 2750364 h 6860376"/>
              <a:gd name="connsiteX3040" fmla="*/ 9900148 w 10502838"/>
              <a:gd name="connsiteY3040" fmla="*/ 2797000 h 6860376"/>
              <a:gd name="connsiteX3041" fmla="*/ 9793123 w 10502838"/>
              <a:gd name="connsiteY3041" fmla="*/ 2797000 h 6860376"/>
              <a:gd name="connsiteX3042" fmla="*/ 9793123 w 10502838"/>
              <a:gd name="connsiteY3042" fmla="*/ 2904026 h 6860376"/>
              <a:gd name="connsiteX3043" fmla="*/ 9746486 w 10502838"/>
              <a:gd name="connsiteY3043" fmla="*/ 2904026 h 6860376"/>
              <a:gd name="connsiteX3044" fmla="*/ 9746486 w 10502838"/>
              <a:gd name="connsiteY3044" fmla="*/ 2797000 h 6860376"/>
              <a:gd name="connsiteX3045" fmla="*/ 9639460 w 10502838"/>
              <a:gd name="connsiteY3045" fmla="*/ 2797000 h 6860376"/>
              <a:gd name="connsiteX3046" fmla="*/ 9639460 w 10502838"/>
              <a:gd name="connsiteY3046" fmla="*/ 2750364 h 6860376"/>
              <a:gd name="connsiteX3047" fmla="*/ 9746486 w 10502838"/>
              <a:gd name="connsiteY3047" fmla="*/ 2750364 h 6860376"/>
              <a:gd name="connsiteX3048" fmla="*/ 9143796 w 10502838"/>
              <a:gd name="connsiteY3048" fmla="*/ 2643340 h 6860376"/>
              <a:gd name="connsiteX3049" fmla="*/ 9191030 w 10502838"/>
              <a:gd name="connsiteY3049" fmla="*/ 2643340 h 6860376"/>
              <a:gd name="connsiteX3050" fmla="*/ 9191030 w 10502838"/>
              <a:gd name="connsiteY3050" fmla="*/ 2750364 h 6860376"/>
              <a:gd name="connsiteX3051" fmla="*/ 9298055 w 10502838"/>
              <a:gd name="connsiteY3051" fmla="*/ 2750364 h 6860376"/>
              <a:gd name="connsiteX3052" fmla="*/ 9298055 w 10502838"/>
              <a:gd name="connsiteY3052" fmla="*/ 2797000 h 6860376"/>
              <a:gd name="connsiteX3053" fmla="*/ 9191030 w 10502838"/>
              <a:gd name="connsiteY3053" fmla="*/ 2797000 h 6860376"/>
              <a:gd name="connsiteX3054" fmla="*/ 9191030 w 10502838"/>
              <a:gd name="connsiteY3054" fmla="*/ 2904026 h 6860376"/>
              <a:gd name="connsiteX3055" fmla="*/ 9143796 w 10502838"/>
              <a:gd name="connsiteY3055" fmla="*/ 2904026 h 6860376"/>
              <a:gd name="connsiteX3056" fmla="*/ 9143796 w 10502838"/>
              <a:gd name="connsiteY3056" fmla="*/ 2797000 h 6860376"/>
              <a:gd name="connsiteX3057" fmla="*/ 9036770 w 10502838"/>
              <a:gd name="connsiteY3057" fmla="*/ 2797000 h 6860376"/>
              <a:gd name="connsiteX3058" fmla="*/ 9036770 w 10502838"/>
              <a:gd name="connsiteY3058" fmla="*/ 2750364 h 6860376"/>
              <a:gd name="connsiteX3059" fmla="*/ 9143796 w 10502838"/>
              <a:gd name="connsiteY3059" fmla="*/ 2750364 h 6860376"/>
              <a:gd name="connsiteX3060" fmla="*/ 8541105 w 10502838"/>
              <a:gd name="connsiteY3060" fmla="*/ 2643340 h 6860376"/>
              <a:gd name="connsiteX3061" fmla="*/ 8588339 w 10502838"/>
              <a:gd name="connsiteY3061" fmla="*/ 2643340 h 6860376"/>
              <a:gd name="connsiteX3062" fmla="*/ 8588339 w 10502838"/>
              <a:gd name="connsiteY3062" fmla="*/ 2750364 h 6860376"/>
              <a:gd name="connsiteX3063" fmla="*/ 8695365 w 10502838"/>
              <a:gd name="connsiteY3063" fmla="*/ 2750364 h 6860376"/>
              <a:gd name="connsiteX3064" fmla="*/ 8695365 w 10502838"/>
              <a:gd name="connsiteY3064" fmla="*/ 2797000 h 6860376"/>
              <a:gd name="connsiteX3065" fmla="*/ 8588339 w 10502838"/>
              <a:gd name="connsiteY3065" fmla="*/ 2797000 h 6860376"/>
              <a:gd name="connsiteX3066" fmla="*/ 8588339 w 10502838"/>
              <a:gd name="connsiteY3066" fmla="*/ 2904026 h 6860376"/>
              <a:gd name="connsiteX3067" fmla="*/ 8541105 w 10502838"/>
              <a:gd name="connsiteY3067" fmla="*/ 2904026 h 6860376"/>
              <a:gd name="connsiteX3068" fmla="*/ 8541105 w 10502838"/>
              <a:gd name="connsiteY3068" fmla="*/ 2797000 h 6860376"/>
              <a:gd name="connsiteX3069" fmla="*/ 8434079 w 10502838"/>
              <a:gd name="connsiteY3069" fmla="*/ 2797000 h 6860376"/>
              <a:gd name="connsiteX3070" fmla="*/ 8434079 w 10502838"/>
              <a:gd name="connsiteY3070" fmla="*/ 2750364 h 6860376"/>
              <a:gd name="connsiteX3071" fmla="*/ 8541105 w 10502838"/>
              <a:gd name="connsiteY3071" fmla="*/ 2750364 h 6860376"/>
              <a:gd name="connsiteX3072" fmla="*/ 7939012 w 10502838"/>
              <a:gd name="connsiteY3072" fmla="*/ 2643340 h 6860376"/>
              <a:gd name="connsiteX3073" fmla="*/ 7985648 w 10502838"/>
              <a:gd name="connsiteY3073" fmla="*/ 2643340 h 6860376"/>
              <a:gd name="connsiteX3074" fmla="*/ 7985648 w 10502838"/>
              <a:gd name="connsiteY3074" fmla="*/ 2750364 h 6860376"/>
              <a:gd name="connsiteX3075" fmla="*/ 8092674 w 10502838"/>
              <a:gd name="connsiteY3075" fmla="*/ 2750364 h 6860376"/>
              <a:gd name="connsiteX3076" fmla="*/ 8092674 w 10502838"/>
              <a:gd name="connsiteY3076" fmla="*/ 2797000 h 6860376"/>
              <a:gd name="connsiteX3077" fmla="*/ 7985648 w 10502838"/>
              <a:gd name="connsiteY3077" fmla="*/ 2797000 h 6860376"/>
              <a:gd name="connsiteX3078" fmla="*/ 7985648 w 10502838"/>
              <a:gd name="connsiteY3078" fmla="*/ 2904026 h 6860376"/>
              <a:gd name="connsiteX3079" fmla="*/ 7939012 w 10502838"/>
              <a:gd name="connsiteY3079" fmla="*/ 2904026 h 6860376"/>
              <a:gd name="connsiteX3080" fmla="*/ 7939012 w 10502838"/>
              <a:gd name="connsiteY3080" fmla="*/ 2797000 h 6860376"/>
              <a:gd name="connsiteX3081" fmla="*/ 7831986 w 10502838"/>
              <a:gd name="connsiteY3081" fmla="*/ 2797000 h 6860376"/>
              <a:gd name="connsiteX3082" fmla="*/ 7831986 w 10502838"/>
              <a:gd name="connsiteY3082" fmla="*/ 2750364 h 6860376"/>
              <a:gd name="connsiteX3083" fmla="*/ 7939012 w 10502838"/>
              <a:gd name="connsiteY3083" fmla="*/ 2750364 h 6860376"/>
              <a:gd name="connsiteX3084" fmla="*/ 7336321 w 10502838"/>
              <a:gd name="connsiteY3084" fmla="*/ 2643340 h 6860376"/>
              <a:gd name="connsiteX3085" fmla="*/ 7383555 w 10502838"/>
              <a:gd name="connsiteY3085" fmla="*/ 2643340 h 6860376"/>
              <a:gd name="connsiteX3086" fmla="*/ 7383555 w 10502838"/>
              <a:gd name="connsiteY3086" fmla="*/ 2750364 h 6860376"/>
              <a:gd name="connsiteX3087" fmla="*/ 7490581 w 10502838"/>
              <a:gd name="connsiteY3087" fmla="*/ 2750364 h 6860376"/>
              <a:gd name="connsiteX3088" fmla="*/ 7490581 w 10502838"/>
              <a:gd name="connsiteY3088" fmla="*/ 2797000 h 6860376"/>
              <a:gd name="connsiteX3089" fmla="*/ 7383555 w 10502838"/>
              <a:gd name="connsiteY3089" fmla="*/ 2797000 h 6860376"/>
              <a:gd name="connsiteX3090" fmla="*/ 7383555 w 10502838"/>
              <a:gd name="connsiteY3090" fmla="*/ 2904026 h 6860376"/>
              <a:gd name="connsiteX3091" fmla="*/ 7336321 w 10502838"/>
              <a:gd name="connsiteY3091" fmla="*/ 2904026 h 6860376"/>
              <a:gd name="connsiteX3092" fmla="*/ 7336321 w 10502838"/>
              <a:gd name="connsiteY3092" fmla="*/ 2797000 h 6860376"/>
              <a:gd name="connsiteX3093" fmla="*/ 7229295 w 10502838"/>
              <a:gd name="connsiteY3093" fmla="*/ 2797000 h 6860376"/>
              <a:gd name="connsiteX3094" fmla="*/ 7229295 w 10502838"/>
              <a:gd name="connsiteY3094" fmla="*/ 2750364 h 6860376"/>
              <a:gd name="connsiteX3095" fmla="*/ 7336321 w 10502838"/>
              <a:gd name="connsiteY3095" fmla="*/ 2750364 h 6860376"/>
              <a:gd name="connsiteX3096" fmla="*/ 6734228 w 10502838"/>
              <a:gd name="connsiteY3096" fmla="*/ 2643340 h 6860376"/>
              <a:gd name="connsiteX3097" fmla="*/ 6780864 w 10502838"/>
              <a:gd name="connsiteY3097" fmla="*/ 2643340 h 6860376"/>
              <a:gd name="connsiteX3098" fmla="*/ 6780864 w 10502838"/>
              <a:gd name="connsiteY3098" fmla="*/ 2750364 h 6860376"/>
              <a:gd name="connsiteX3099" fmla="*/ 6887890 w 10502838"/>
              <a:gd name="connsiteY3099" fmla="*/ 2750364 h 6860376"/>
              <a:gd name="connsiteX3100" fmla="*/ 6887890 w 10502838"/>
              <a:gd name="connsiteY3100" fmla="*/ 2797000 h 6860376"/>
              <a:gd name="connsiteX3101" fmla="*/ 6780864 w 10502838"/>
              <a:gd name="connsiteY3101" fmla="*/ 2797000 h 6860376"/>
              <a:gd name="connsiteX3102" fmla="*/ 6780864 w 10502838"/>
              <a:gd name="connsiteY3102" fmla="*/ 2904026 h 6860376"/>
              <a:gd name="connsiteX3103" fmla="*/ 6734228 w 10502838"/>
              <a:gd name="connsiteY3103" fmla="*/ 2904026 h 6860376"/>
              <a:gd name="connsiteX3104" fmla="*/ 6734228 w 10502838"/>
              <a:gd name="connsiteY3104" fmla="*/ 2797000 h 6860376"/>
              <a:gd name="connsiteX3105" fmla="*/ 6627202 w 10502838"/>
              <a:gd name="connsiteY3105" fmla="*/ 2797000 h 6860376"/>
              <a:gd name="connsiteX3106" fmla="*/ 6627202 w 10502838"/>
              <a:gd name="connsiteY3106" fmla="*/ 2750364 h 6860376"/>
              <a:gd name="connsiteX3107" fmla="*/ 6734228 w 10502838"/>
              <a:gd name="connsiteY3107" fmla="*/ 2750364 h 6860376"/>
              <a:gd name="connsiteX3108" fmla="*/ 6131537 w 10502838"/>
              <a:gd name="connsiteY3108" fmla="*/ 2643340 h 6860376"/>
              <a:gd name="connsiteX3109" fmla="*/ 6178771 w 10502838"/>
              <a:gd name="connsiteY3109" fmla="*/ 2643340 h 6860376"/>
              <a:gd name="connsiteX3110" fmla="*/ 6178771 w 10502838"/>
              <a:gd name="connsiteY3110" fmla="*/ 2750364 h 6860376"/>
              <a:gd name="connsiteX3111" fmla="*/ 6285797 w 10502838"/>
              <a:gd name="connsiteY3111" fmla="*/ 2750364 h 6860376"/>
              <a:gd name="connsiteX3112" fmla="*/ 6285797 w 10502838"/>
              <a:gd name="connsiteY3112" fmla="*/ 2797000 h 6860376"/>
              <a:gd name="connsiteX3113" fmla="*/ 6178771 w 10502838"/>
              <a:gd name="connsiteY3113" fmla="*/ 2797000 h 6860376"/>
              <a:gd name="connsiteX3114" fmla="*/ 6178771 w 10502838"/>
              <a:gd name="connsiteY3114" fmla="*/ 2904026 h 6860376"/>
              <a:gd name="connsiteX3115" fmla="*/ 6131537 w 10502838"/>
              <a:gd name="connsiteY3115" fmla="*/ 2904026 h 6860376"/>
              <a:gd name="connsiteX3116" fmla="*/ 6131537 w 10502838"/>
              <a:gd name="connsiteY3116" fmla="*/ 2797000 h 6860376"/>
              <a:gd name="connsiteX3117" fmla="*/ 6024511 w 10502838"/>
              <a:gd name="connsiteY3117" fmla="*/ 2797000 h 6860376"/>
              <a:gd name="connsiteX3118" fmla="*/ 6024511 w 10502838"/>
              <a:gd name="connsiteY3118" fmla="*/ 2750364 h 6860376"/>
              <a:gd name="connsiteX3119" fmla="*/ 6131537 w 10502838"/>
              <a:gd name="connsiteY3119" fmla="*/ 2750364 h 6860376"/>
              <a:gd name="connsiteX3120" fmla="*/ 5528846 w 10502838"/>
              <a:gd name="connsiteY3120" fmla="*/ 2643340 h 6860376"/>
              <a:gd name="connsiteX3121" fmla="*/ 5576080 w 10502838"/>
              <a:gd name="connsiteY3121" fmla="*/ 2643340 h 6860376"/>
              <a:gd name="connsiteX3122" fmla="*/ 5576080 w 10502838"/>
              <a:gd name="connsiteY3122" fmla="*/ 2750364 h 6860376"/>
              <a:gd name="connsiteX3123" fmla="*/ 5683106 w 10502838"/>
              <a:gd name="connsiteY3123" fmla="*/ 2750364 h 6860376"/>
              <a:gd name="connsiteX3124" fmla="*/ 5683106 w 10502838"/>
              <a:gd name="connsiteY3124" fmla="*/ 2797000 h 6860376"/>
              <a:gd name="connsiteX3125" fmla="*/ 5576080 w 10502838"/>
              <a:gd name="connsiteY3125" fmla="*/ 2797000 h 6860376"/>
              <a:gd name="connsiteX3126" fmla="*/ 5576080 w 10502838"/>
              <a:gd name="connsiteY3126" fmla="*/ 2904026 h 6860376"/>
              <a:gd name="connsiteX3127" fmla="*/ 5528846 w 10502838"/>
              <a:gd name="connsiteY3127" fmla="*/ 2904026 h 6860376"/>
              <a:gd name="connsiteX3128" fmla="*/ 5528846 w 10502838"/>
              <a:gd name="connsiteY3128" fmla="*/ 2797000 h 6860376"/>
              <a:gd name="connsiteX3129" fmla="*/ 5421820 w 10502838"/>
              <a:gd name="connsiteY3129" fmla="*/ 2797000 h 6860376"/>
              <a:gd name="connsiteX3130" fmla="*/ 5421820 w 10502838"/>
              <a:gd name="connsiteY3130" fmla="*/ 2750364 h 6860376"/>
              <a:gd name="connsiteX3131" fmla="*/ 5528846 w 10502838"/>
              <a:gd name="connsiteY3131" fmla="*/ 2750364 h 6860376"/>
              <a:gd name="connsiteX3132" fmla="*/ 4926753 w 10502838"/>
              <a:gd name="connsiteY3132" fmla="*/ 2643340 h 6860376"/>
              <a:gd name="connsiteX3133" fmla="*/ 4973389 w 10502838"/>
              <a:gd name="connsiteY3133" fmla="*/ 2643340 h 6860376"/>
              <a:gd name="connsiteX3134" fmla="*/ 4973389 w 10502838"/>
              <a:gd name="connsiteY3134" fmla="*/ 2750364 h 6860376"/>
              <a:gd name="connsiteX3135" fmla="*/ 5080415 w 10502838"/>
              <a:gd name="connsiteY3135" fmla="*/ 2750364 h 6860376"/>
              <a:gd name="connsiteX3136" fmla="*/ 5080415 w 10502838"/>
              <a:gd name="connsiteY3136" fmla="*/ 2797000 h 6860376"/>
              <a:gd name="connsiteX3137" fmla="*/ 4973389 w 10502838"/>
              <a:gd name="connsiteY3137" fmla="*/ 2797000 h 6860376"/>
              <a:gd name="connsiteX3138" fmla="*/ 4973389 w 10502838"/>
              <a:gd name="connsiteY3138" fmla="*/ 2904026 h 6860376"/>
              <a:gd name="connsiteX3139" fmla="*/ 4926753 w 10502838"/>
              <a:gd name="connsiteY3139" fmla="*/ 2904026 h 6860376"/>
              <a:gd name="connsiteX3140" fmla="*/ 4926753 w 10502838"/>
              <a:gd name="connsiteY3140" fmla="*/ 2797000 h 6860376"/>
              <a:gd name="connsiteX3141" fmla="*/ 4819727 w 10502838"/>
              <a:gd name="connsiteY3141" fmla="*/ 2797000 h 6860376"/>
              <a:gd name="connsiteX3142" fmla="*/ 4819727 w 10502838"/>
              <a:gd name="connsiteY3142" fmla="*/ 2750364 h 6860376"/>
              <a:gd name="connsiteX3143" fmla="*/ 4926753 w 10502838"/>
              <a:gd name="connsiteY3143" fmla="*/ 2750364 h 6860376"/>
              <a:gd name="connsiteX3144" fmla="*/ 4324063 w 10502838"/>
              <a:gd name="connsiteY3144" fmla="*/ 2643340 h 6860376"/>
              <a:gd name="connsiteX3145" fmla="*/ 4371297 w 10502838"/>
              <a:gd name="connsiteY3145" fmla="*/ 2643340 h 6860376"/>
              <a:gd name="connsiteX3146" fmla="*/ 4371297 w 10502838"/>
              <a:gd name="connsiteY3146" fmla="*/ 2750364 h 6860376"/>
              <a:gd name="connsiteX3147" fmla="*/ 4478323 w 10502838"/>
              <a:gd name="connsiteY3147" fmla="*/ 2750364 h 6860376"/>
              <a:gd name="connsiteX3148" fmla="*/ 4478323 w 10502838"/>
              <a:gd name="connsiteY3148" fmla="*/ 2797000 h 6860376"/>
              <a:gd name="connsiteX3149" fmla="*/ 4371297 w 10502838"/>
              <a:gd name="connsiteY3149" fmla="*/ 2797000 h 6860376"/>
              <a:gd name="connsiteX3150" fmla="*/ 4371297 w 10502838"/>
              <a:gd name="connsiteY3150" fmla="*/ 2904026 h 6860376"/>
              <a:gd name="connsiteX3151" fmla="*/ 4324063 w 10502838"/>
              <a:gd name="connsiteY3151" fmla="*/ 2904026 h 6860376"/>
              <a:gd name="connsiteX3152" fmla="*/ 4324063 w 10502838"/>
              <a:gd name="connsiteY3152" fmla="*/ 2797000 h 6860376"/>
              <a:gd name="connsiteX3153" fmla="*/ 4217037 w 10502838"/>
              <a:gd name="connsiteY3153" fmla="*/ 2797000 h 6860376"/>
              <a:gd name="connsiteX3154" fmla="*/ 4217037 w 10502838"/>
              <a:gd name="connsiteY3154" fmla="*/ 2750364 h 6860376"/>
              <a:gd name="connsiteX3155" fmla="*/ 4324063 w 10502838"/>
              <a:gd name="connsiteY3155" fmla="*/ 2750364 h 6860376"/>
              <a:gd name="connsiteX3156" fmla="*/ 3721970 w 10502838"/>
              <a:gd name="connsiteY3156" fmla="*/ 2643340 h 6860376"/>
              <a:gd name="connsiteX3157" fmla="*/ 3768606 w 10502838"/>
              <a:gd name="connsiteY3157" fmla="*/ 2643340 h 6860376"/>
              <a:gd name="connsiteX3158" fmla="*/ 3768606 w 10502838"/>
              <a:gd name="connsiteY3158" fmla="*/ 2750364 h 6860376"/>
              <a:gd name="connsiteX3159" fmla="*/ 3875632 w 10502838"/>
              <a:gd name="connsiteY3159" fmla="*/ 2750364 h 6860376"/>
              <a:gd name="connsiteX3160" fmla="*/ 3875632 w 10502838"/>
              <a:gd name="connsiteY3160" fmla="*/ 2797000 h 6860376"/>
              <a:gd name="connsiteX3161" fmla="*/ 3768606 w 10502838"/>
              <a:gd name="connsiteY3161" fmla="*/ 2797000 h 6860376"/>
              <a:gd name="connsiteX3162" fmla="*/ 3768606 w 10502838"/>
              <a:gd name="connsiteY3162" fmla="*/ 2904026 h 6860376"/>
              <a:gd name="connsiteX3163" fmla="*/ 3721970 w 10502838"/>
              <a:gd name="connsiteY3163" fmla="*/ 2904026 h 6860376"/>
              <a:gd name="connsiteX3164" fmla="*/ 3721970 w 10502838"/>
              <a:gd name="connsiteY3164" fmla="*/ 2797000 h 6860376"/>
              <a:gd name="connsiteX3165" fmla="*/ 3614944 w 10502838"/>
              <a:gd name="connsiteY3165" fmla="*/ 2797000 h 6860376"/>
              <a:gd name="connsiteX3166" fmla="*/ 3614944 w 10502838"/>
              <a:gd name="connsiteY3166" fmla="*/ 2750364 h 6860376"/>
              <a:gd name="connsiteX3167" fmla="*/ 3721970 w 10502838"/>
              <a:gd name="connsiteY3167" fmla="*/ 2750364 h 6860376"/>
              <a:gd name="connsiteX3168" fmla="*/ 3119317 w 10502838"/>
              <a:gd name="connsiteY3168" fmla="*/ 2643340 h 6860376"/>
              <a:gd name="connsiteX3169" fmla="*/ 3166552 w 10502838"/>
              <a:gd name="connsiteY3169" fmla="*/ 2643340 h 6860376"/>
              <a:gd name="connsiteX3170" fmla="*/ 3166552 w 10502838"/>
              <a:gd name="connsiteY3170" fmla="*/ 2750364 h 6860376"/>
              <a:gd name="connsiteX3171" fmla="*/ 3273578 w 10502838"/>
              <a:gd name="connsiteY3171" fmla="*/ 2750364 h 6860376"/>
              <a:gd name="connsiteX3172" fmla="*/ 3273578 w 10502838"/>
              <a:gd name="connsiteY3172" fmla="*/ 2797000 h 6860376"/>
              <a:gd name="connsiteX3173" fmla="*/ 3166552 w 10502838"/>
              <a:gd name="connsiteY3173" fmla="*/ 2797000 h 6860376"/>
              <a:gd name="connsiteX3174" fmla="*/ 3166552 w 10502838"/>
              <a:gd name="connsiteY3174" fmla="*/ 2904026 h 6860376"/>
              <a:gd name="connsiteX3175" fmla="*/ 3119317 w 10502838"/>
              <a:gd name="connsiteY3175" fmla="*/ 2904026 h 6860376"/>
              <a:gd name="connsiteX3176" fmla="*/ 3119317 w 10502838"/>
              <a:gd name="connsiteY3176" fmla="*/ 2797000 h 6860376"/>
              <a:gd name="connsiteX3177" fmla="*/ 3012289 w 10502838"/>
              <a:gd name="connsiteY3177" fmla="*/ 2797000 h 6860376"/>
              <a:gd name="connsiteX3178" fmla="*/ 3012289 w 10502838"/>
              <a:gd name="connsiteY3178" fmla="*/ 2750364 h 6860376"/>
              <a:gd name="connsiteX3179" fmla="*/ 3119317 w 10502838"/>
              <a:gd name="connsiteY3179" fmla="*/ 2750364 h 6860376"/>
              <a:gd name="connsiteX3180" fmla="*/ 2516620 w 10502838"/>
              <a:gd name="connsiteY3180" fmla="*/ 2643340 h 6860376"/>
              <a:gd name="connsiteX3181" fmla="*/ 2563855 w 10502838"/>
              <a:gd name="connsiteY3181" fmla="*/ 2643340 h 6860376"/>
              <a:gd name="connsiteX3182" fmla="*/ 2563855 w 10502838"/>
              <a:gd name="connsiteY3182" fmla="*/ 2750364 h 6860376"/>
              <a:gd name="connsiteX3183" fmla="*/ 2670882 w 10502838"/>
              <a:gd name="connsiteY3183" fmla="*/ 2750364 h 6860376"/>
              <a:gd name="connsiteX3184" fmla="*/ 2670882 w 10502838"/>
              <a:gd name="connsiteY3184" fmla="*/ 2797000 h 6860376"/>
              <a:gd name="connsiteX3185" fmla="*/ 2563855 w 10502838"/>
              <a:gd name="connsiteY3185" fmla="*/ 2797000 h 6860376"/>
              <a:gd name="connsiteX3186" fmla="*/ 2563855 w 10502838"/>
              <a:gd name="connsiteY3186" fmla="*/ 2904026 h 6860376"/>
              <a:gd name="connsiteX3187" fmla="*/ 2516620 w 10502838"/>
              <a:gd name="connsiteY3187" fmla="*/ 2904026 h 6860376"/>
              <a:gd name="connsiteX3188" fmla="*/ 2516620 w 10502838"/>
              <a:gd name="connsiteY3188" fmla="*/ 2797000 h 6860376"/>
              <a:gd name="connsiteX3189" fmla="*/ 2409593 w 10502838"/>
              <a:gd name="connsiteY3189" fmla="*/ 2797000 h 6860376"/>
              <a:gd name="connsiteX3190" fmla="*/ 2409593 w 10502838"/>
              <a:gd name="connsiteY3190" fmla="*/ 2750364 h 6860376"/>
              <a:gd name="connsiteX3191" fmla="*/ 2516620 w 10502838"/>
              <a:gd name="connsiteY3191" fmla="*/ 2750364 h 6860376"/>
              <a:gd name="connsiteX3192" fmla="*/ 1914523 w 10502838"/>
              <a:gd name="connsiteY3192" fmla="*/ 2643340 h 6860376"/>
              <a:gd name="connsiteX3193" fmla="*/ 1961159 w 10502838"/>
              <a:gd name="connsiteY3193" fmla="*/ 2643340 h 6860376"/>
              <a:gd name="connsiteX3194" fmla="*/ 1961159 w 10502838"/>
              <a:gd name="connsiteY3194" fmla="*/ 2750364 h 6860376"/>
              <a:gd name="connsiteX3195" fmla="*/ 2068185 w 10502838"/>
              <a:gd name="connsiteY3195" fmla="*/ 2750364 h 6860376"/>
              <a:gd name="connsiteX3196" fmla="*/ 2068185 w 10502838"/>
              <a:gd name="connsiteY3196" fmla="*/ 2797000 h 6860376"/>
              <a:gd name="connsiteX3197" fmla="*/ 1961159 w 10502838"/>
              <a:gd name="connsiteY3197" fmla="*/ 2797000 h 6860376"/>
              <a:gd name="connsiteX3198" fmla="*/ 1961159 w 10502838"/>
              <a:gd name="connsiteY3198" fmla="*/ 2904026 h 6860376"/>
              <a:gd name="connsiteX3199" fmla="*/ 1914523 w 10502838"/>
              <a:gd name="connsiteY3199" fmla="*/ 2904026 h 6860376"/>
              <a:gd name="connsiteX3200" fmla="*/ 1914523 w 10502838"/>
              <a:gd name="connsiteY3200" fmla="*/ 2797000 h 6860376"/>
              <a:gd name="connsiteX3201" fmla="*/ 1807494 w 10502838"/>
              <a:gd name="connsiteY3201" fmla="*/ 2797000 h 6860376"/>
              <a:gd name="connsiteX3202" fmla="*/ 1807494 w 10502838"/>
              <a:gd name="connsiteY3202" fmla="*/ 2750364 h 6860376"/>
              <a:gd name="connsiteX3203" fmla="*/ 1914523 w 10502838"/>
              <a:gd name="connsiteY3203" fmla="*/ 2750364 h 6860376"/>
              <a:gd name="connsiteX3204" fmla="*/ 1311825 w 10502838"/>
              <a:gd name="connsiteY3204" fmla="*/ 2643340 h 6860376"/>
              <a:gd name="connsiteX3205" fmla="*/ 1359060 w 10502838"/>
              <a:gd name="connsiteY3205" fmla="*/ 2643340 h 6860376"/>
              <a:gd name="connsiteX3206" fmla="*/ 1359060 w 10502838"/>
              <a:gd name="connsiteY3206" fmla="*/ 2750364 h 6860376"/>
              <a:gd name="connsiteX3207" fmla="*/ 1466087 w 10502838"/>
              <a:gd name="connsiteY3207" fmla="*/ 2750364 h 6860376"/>
              <a:gd name="connsiteX3208" fmla="*/ 1466087 w 10502838"/>
              <a:gd name="connsiteY3208" fmla="*/ 2797000 h 6860376"/>
              <a:gd name="connsiteX3209" fmla="*/ 1359060 w 10502838"/>
              <a:gd name="connsiteY3209" fmla="*/ 2797000 h 6860376"/>
              <a:gd name="connsiteX3210" fmla="*/ 1359060 w 10502838"/>
              <a:gd name="connsiteY3210" fmla="*/ 2904026 h 6860376"/>
              <a:gd name="connsiteX3211" fmla="*/ 1311825 w 10502838"/>
              <a:gd name="connsiteY3211" fmla="*/ 2904026 h 6860376"/>
              <a:gd name="connsiteX3212" fmla="*/ 1311825 w 10502838"/>
              <a:gd name="connsiteY3212" fmla="*/ 2797000 h 6860376"/>
              <a:gd name="connsiteX3213" fmla="*/ 1204803 w 10502838"/>
              <a:gd name="connsiteY3213" fmla="*/ 2797000 h 6860376"/>
              <a:gd name="connsiteX3214" fmla="*/ 1204803 w 10502838"/>
              <a:gd name="connsiteY3214" fmla="*/ 2750364 h 6860376"/>
              <a:gd name="connsiteX3215" fmla="*/ 1311825 w 10502838"/>
              <a:gd name="connsiteY3215" fmla="*/ 2750364 h 6860376"/>
              <a:gd name="connsiteX3216" fmla="*/ 709736 w 10502838"/>
              <a:gd name="connsiteY3216" fmla="*/ 2643340 h 6860376"/>
              <a:gd name="connsiteX3217" fmla="*/ 756373 w 10502838"/>
              <a:gd name="connsiteY3217" fmla="*/ 2643340 h 6860376"/>
              <a:gd name="connsiteX3218" fmla="*/ 756373 w 10502838"/>
              <a:gd name="connsiteY3218" fmla="*/ 2750364 h 6860376"/>
              <a:gd name="connsiteX3219" fmla="*/ 863398 w 10502838"/>
              <a:gd name="connsiteY3219" fmla="*/ 2750364 h 6860376"/>
              <a:gd name="connsiteX3220" fmla="*/ 863398 w 10502838"/>
              <a:gd name="connsiteY3220" fmla="*/ 2797000 h 6860376"/>
              <a:gd name="connsiteX3221" fmla="*/ 756373 w 10502838"/>
              <a:gd name="connsiteY3221" fmla="*/ 2797000 h 6860376"/>
              <a:gd name="connsiteX3222" fmla="*/ 756373 w 10502838"/>
              <a:gd name="connsiteY3222" fmla="*/ 2904026 h 6860376"/>
              <a:gd name="connsiteX3223" fmla="*/ 709736 w 10502838"/>
              <a:gd name="connsiteY3223" fmla="*/ 2904026 h 6860376"/>
              <a:gd name="connsiteX3224" fmla="*/ 709736 w 10502838"/>
              <a:gd name="connsiteY3224" fmla="*/ 2797000 h 6860376"/>
              <a:gd name="connsiteX3225" fmla="*/ 602711 w 10502838"/>
              <a:gd name="connsiteY3225" fmla="*/ 2797000 h 6860376"/>
              <a:gd name="connsiteX3226" fmla="*/ 602711 w 10502838"/>
              <a:gd name="connsiteY3226" fmla="*/ 2750364 h 6860376"/>
              <a:gd name="connsiteX3227" fmla="*/ 709736 w 10502838"/>
              <a:gd name="connsiteY3227" fmla="*/ 2750364 h 6860376"/>
              <a:gd name="connsiteX3228" fmla="*/ 107046 w 10502838"/>
              <a:gd name="connsiteY3228" fmla="*/ 2643340 h 6860376"/>
              <a:gd name="connsiteX3229" fmla="*/ 154281 w 10502838"/>
              <a:gd name="connsiteY3229" fmla="*/ 2643340 h 6860376"/>
              <a:gd name="connsiteX3230" fmla="*/ 154281 w 10502838"/>
              <a:gd name="connsiteY3230" fmla="*/ 2750364 h 6860376"/>
              <a:gd name="connsiteX3231" fmla="*/ 261307 w 10502838"/>
              <a:gd name="connsiteY3231" fmla="*/ 2750364 h 6860376"/>
              <a:gd name="connsiteX3232" fmla="*/ 261307 w 10502838"/>
              <a:gd name="connsiteY3232" fmla="*/ 2797000 h 6860376"/>
              <a:gd name="connsiteX3233" fmla="*/ 154281 w 10502838"/>
              <a:gd name="connsiteY3233" fmla="*/ 2797000 h 6860376"/>
              <a:gd name="connsiteX3234" fmla="*/ 154281 w 10502838"/>
              <a:gd name="connsiteY3234" fmla="*/ 2904026 h 6860376"/>
              <a:gd name="connsiteX3235" fmla="*/ 107046 w 10502838"/>
              <a:gd name="connsiteY3235" fmla="*/ 2904026 h 6860376"/>
              <a:gd name="connsiteX3236" fmla="*/ 107046 w 10502838"/>
              <a:gd name="connsiteY3236" fmla="*/ 2797000 h 6860376"/>
              <a:gd name="connsiteX3237" fmla="*/ 21 w 10502838"/>
              <a:gd name="connsiteY3237" fmla="*/ 2797000 h 6860376"/>
              <a:gd name="connsiteX3238" fmla="*/ 21 w 10502838"/>
              <a:gd name="connsiteY3238" fmla="*/ 2750364 h 6860376"/>
              <a:gd name="connsiteX3239" fmla="*/ 107046 w 10502838"/>
              <a:gd name="connsiteY3239" fmla="*/ 2750364 h 6860376"/>
              <a:gd name="connsiteX3240" fmla="*/ 10295963 w 10502838"/>
              <a:gd name="connsiteY3240" fmla="*/ 2236761 h 6860376"/>
              <a:gd name="connsiteX3241" fmla="*/ 10275634 w 10502838"/>
              <a:gd name="connsiteY3241" fmla="*/ 2257090 h 6860376"/>
              <a:gd name="connsiteX3242" fmla="*/ 10351568 w 10502838"/>
              <a:gd name="connsiteY3242" fmla="*/ 2333025 h 6860376"/>
              <a:gd name="connsiteX3243" fmla="*/ 10275634 w 10502838"/>
              <a:gd name="connsiteY3243" fmla="*/ 2408960 h 6860376"/>
              <a:gd name="connsiteX3244" fmla="*/ 10295963 w 10502838"/>
              <a:gd name="connsiteY3244" fmla="*/ 2429290 h 6860376"/>
              <a:gd name="connsiteX3245" fmla="*/ 10371897 w 10502838"/>
              <a:gd name="connsiteY3245" fmla="*/ 2353353 h 6860376"/>
              <a:gd name="connsiteX3246" fmla="*/ 10447831 w 10502838"/>
              <a:gd name="connsiteY3246" fmla="*/ 2429290 h 6860376"/>
              <a:gd name="connsiteX3247" fmla="*/ 10468160 w 10502838"/>
              <a:gd name="connsiteY3247" fmla="*/ 2408960 h 6860376"/>
              <a:gd name="connsiteX3248" fmla="*/ 10392226 w 10502838"/>
              <a:gd name="connsiteY3248" fmla="*/ 2333025 h 6860376"/>
              <a:gd name="connsiteX3249" fmla="*/ 10468160 w 10502838"/>
              <a:gd name="connsiteY3249" fmla="*/ 2257090 h 6860376"/>
              <a:gd name="connsiteX3250" fmla="*/ 10447831 w 10502838"/>
              <a:gd name="connsiteY3250" fmla="*/ 2236761 h 6860376"/>
              <a:gd name="connsiteX3251" fmla="*/ 10371897 w 10502838"/>
              <a:gd name="connsiteY3251" fmla="*/ 2312696 h 6860376"/>
              <a:gd name="connsiteX3252" fmla="*/ 9693870 w 10502838"/>
              <a:gd name="connsiteY3252" fmla="*/ 2236761 h 6860376"/>
              <a:gd name="connsiteX3253" fmla="*/ 9673541 w 10502838"/>
              <a:gd name="connsiteY3253" fmla="*/ 2257090 h 6860376"/>
              <a:gd name="connsiteX3254" fmla="*/ 9749475 w 10502838"/>
              <a:gd name="connsiteY3254" fmla="*/ 2333025 h 6860376"/>
              <a:gd name="connsiteX3255" fmla="*/ 9673541 w 10502838"/>
              <a:gd name="connsiteY3255" fmla="*/ 2408960 h 6860376"/>
              <a:gd name="connsiteX3256" fmla="*/ 9693870 w 10502838"/>
              <a:gd name="connsiteY3256" fmla="*/ 2429290 h 6860376"/>
              <a:gd name="connsiteX3257" fmla="*/ 9769804 w 10502838"/>
              <a:gd name="connsiteY3257" fmla="*/ 2353353 h 6860376"/>
              <a:gd name="connsiteX3258" fmla="*/ 9845738 w 10502838"/>
              <a:gd name="connsiteY3258" fmla="*/ 2429290 h 6860376"/>
              <a:gd name="connsiteX3259" fmla="*/ 9866067 w 10502838"/>
              <a:gd name="connsiteY3259" fmla="*/ 2408960 h 6860376"/>
              <a:gd name="connsiteX3260" fmla="*/ 9790133 w 10502838"/>
              <a:gd name="connsiteY3260" fmla="*/ 2333025 h 6860376"/>
              <a:gd name="connsiteX3261" fmla="*/ 9866067 w 10502838"/>
              <a:gd name="connsiteY3261" fmla="*/ 2257090 h 6860376"/>
              <a:gd name="connsiteX3262" fmla="*/ 9845738 w 10502838"/>
              <a:gd name="connsiteY3262" fmla="*/ 2236761 h 6860376"/>
              <a:gd name="connsiteX3263" fmla="*/ 9769804 w 10502838"/>
              <a:gd name="connsiteY3263" fmla="*/ 2312696 h 6860376"/>
              <a:gd name="connsiteX3264" fmla="*/ 9091179 w 10502838"/>
              <a:gd name="connsiteY3264" fmla="*/ 2236761 h 6860376"/>
              <a:gd name="connsiteX3265" fmla="*/ 9070850 w 10502838"/>
              <a:gd name="connsiteY3265" fmla="*/ 2257090 h 6860376"/>
              <a:gd name="connsiteX3266" fmla="*/ 9146785 w 10502838"/>
              <a:gd name="connsiteY3266" fmla="*/ 2333025 h 6860376"/>
              <a:gd name="connsiteX3267" fmla="*/ 9070850 w 10502838"/>
              <a:gd name="connsiteY3267" fmla="*/ 2408960 h 6860376"/>
              <a:gd name="connsiteX3268" fmla="*/ 9091179 w 10502838"/>
              <a:gd name="connsiteY3268" fmla="*/ 2429290 h 6860376"/>
              <a:gd name="connsiteX3269" fmla="*/ 9167113 w 10502838"/>
              <a:gd name="connsiteY3269" fmla="*/ 2353353 h 6860376"/>
              <a:gd name="connsiteX3270" fmla="*/ 9243048 w 10502838"/>
              <a:gd name="connsiteY3270" fmla="*/ 2429290 h 6860376"/>
              <a:gd name="connsiteX3271" fmla="*/ 9263377 w 10502838"/>
              <a:gd name="connsiteY3271" fmla="*/ 2408960 h 6860376"/>
              <a:gd name="connsiteX3272" fmla="*/ 9187442 w 10502838"/>
              <a:gd name="connsiteY3272" fmla="*/ 2333025 h 6860376"/>
              <a:gd name="connsiteX3273" fmla="*/ 9263377 w 10502838"/>
              <a:gd name="connsiteY3273" fmla="*/ 2257090 h 6860376"/>
              <a:gd name="connsiteX3274" fmla="*/ 9243048 w 10502838"/>
              <a:gd name="connsiteY3274" fmla="*/ 2236761 h 6860376"/>
              <a:gd name="connsiteX3275" fmla="*/ 9167113 w 10502838"/>
              <a:gd name="connsiteY3275" fmla="*/ 2312696 h 6860376"/>
              <a:gd name="connsiteX3276" fmla="*/ 8489086 w 10502838"/>
              <a:gd name="connsiteY3276" fmla="*/ 2236761 h 6860376"/>
              <a:gd name="connsiteX3277" fmla="*/ 8468757 w 10502838"/>
              <a:gd name="connsiteY3277" fmla="*/ 2257090 h 6860376"/>
              <a:gd name="connsiteX3278" fmla="*/ 8544691 w 10502838"/>
              <a:gd name="connsiteY3278" fmla="*/ 2333025 h 6860376"/>
              <a:gd name="connsiteX3279" fmla="*/ 8468757 w 10502838"/>
              <a:gd name="connsiteY3279" fmla="*/ 2408960 h 6860376"/>
              <a:gd name="connsiteX3280" fmla="*/ 8489086 w 10502838"/>
              <a:gd name="connsiteY3280" fmla="*/ 2429290 h 6860376"/>
              <a:gd name="connsiteX3281" fmla="*/ 8565020 w 10502838"/>
              <a:gd name="connsiteY3281" fmla="*/ 2353353 h 6860376"/>
              <a:gd name="connsiteX3282" fmla="*/ 8640954 w 10502838"/>
              <a:gd name="connsiteY3282" fmla="*/ 2429290 h 6860376"/>
              <a:gd name="connsiteX3283" fmla="*/ 8661283 w 10502838"/>
              <a:gd name="connsiteY3283" fmla="*/ 2408960 h 6860376"/>
              <a:gd name="connsiteX3284" fmla="*/ 8585349 w 10502838"/>
              <a:gd name="connsiteY3284" fmla="*/ 2333025 h 6860376"/>
              <a:gd name="connsiteX3285" fmla="*/ 8661283 w 10502838"/>
              <a:gd name="connsiteY3285" fmla="*/ 2257090 h 6860376"/>
              <a:gd name="connsiteX3286" fmla="*/ 8640954 w 10502838"/>
              <a:gd name="connsiteY3286" fmla="*/ 2236761 h 6860376"/>
              <a:gd name="connsiteX3287" fmla="*/ 8565020 w 10502838"/>
              <a:gd name="connsiteY3287" fmla="*/ 2312696 h 6860376"/>
              <a:gd name="connsiteX3288" fmla="*/ 7886396 w 10502838"/>
              <a:gd name="connsiteY3288" fmla="*/ 2236761 h 6860376"/>
              <a:gd name="connsiteX3289" fmla="*/ 7866067 w 10502838"/>
              <a:gd name="connsiteY3289" fmla="*/ 2257090 h 6860376"/>
              <a:gd name="connsiteX3290" fmla="*/ 7942001 w 10502838"/>
              <a:gd name="connsiteY3290" fmla="*/ 2333025 h 6860376"/>
              <a:gd name="connsiteX3291" fmla="*/ 7866067 w 10502838"/>
              <a:gd name="connsiteY3291" fmla="*/ 2408960 h 6860376"/>
              <a:gd name="connsiteX3292" fmla="*/ 7886396 w 10502838"/>
              <a:gd name="connsiteY3292" fmla="*/ 2429290 h 6860376"/>
              <a:gd name="connsiteX3293" fmla="*/ 7962330 w 10502838"/>
              <a:gd name="connsiteY3293" fmla="*/ 2353353 h 6860376"/>
              <a:gd name="connsiteX3294" fmla="*/ 8038264 w 10502838"/>
              <a:gd name="connsiteY3294" fmla="*/ 2429290 h 6860376"/>
              <a:gd name="connsiteX3295" fmla="*/ 8058593 w 10502838"/>
              <a:gd name="connsiteY3295" fmla="*/ 2408960 h 6860376"/>
              <a:gd name="connsiteX3296" fmla="*/ 7982659 w 10502838"/>
              <a:gd name="connsiteY3296" fmla="*/ 2333025 h 6860376"/>
              <a:gd name="connsiteX3297" fmla="*/ 8058593 w 10502838"/>
              <a:gd name="connsiteY3297" fmla="*/ 2257090 h 6860376"/>
              <a:gd name="connsiteX3298" fmla="*/ 8038264 w 10502838"/>
              <a:gd name="connsiteY3298" fmla="*/ 2236761 h 6860376"/>
              <a:gd name="connsiteX3299" fmla="*/ 7962330 w 10502838"/>
              <a:gd name="connsiteY3299" fmla="*/ 2312696 h 6860376"/>
              <a:gd name="connsiteX3300" fmla="*/ 7283705 w 10502838"/>
              <a:gd name="connsiteY3300" fmla="*/ 2236761 h 6860376"/>
              <a:gd name="connsiteX3301" fmla="*/ 7263376 w 10502838"/>
              <a:gd name="connsiteY3301" fmla="*/ 2257090 h 6860376"/>
              <a:gd name="connsiteX3302" fmla="*/ 7339310 w 10502838"/>
              <a:gd name="connsiteY3302" fmla="*/ 2333025 h 6860376"/>
              <a:gd name="connsiteX3303" fmla="*/ 7263376 w 10502838"/>
              <a:gd name="connsiteY3303" fmla="*/ 2408960 h 6860376"/>
              <a:gd name="connsiteX3304" fmla="*/ 7283705 w 10502838"/>
              <a:gd name="connsiteY3304" fmla="*/ 2429290 h 6860376"/>
              <a:gd name="connsiteX3305" fmla="*/ 7359639 w 10502838"/>
              <a:gd name="connsiteY3305" fmla="*/ 2353353 h 6860376"/>
              <a:gd name="connsiteX3306" fmla="*/ 7435573 w 10502838"/>
              <a:gd name="connsiteY3306" fmla="*/ 2429290 h 6860376"/>
              <a:gd name="connsiteX3307" fmla="*/ 7455902 w 10502838"/>
              <a:gd name="connsiteY3307" fmla="*/ 2408960 h 6860376"/>
              <a:gd name="connsiteX3308" fmla="*/ 7379968 w 10502838"/>
              <a:gd name="connsiteY3308" fmla="*/ 2333025 h 6860376"/>
              <a:gd name="connsiteX3309" fmla="*/ 7455902 w 10502838"/>
              <a:gd name="connsiteY3309" fmla="*/ 2257090 h 6860376"/>
              <a:gd name="connsiteX3310" fmla="*/ 7435573 w 10502838"/>
              <a:gd name="connsiteY3310" fmla="*/ 2236761 h 6860376"/>
              <a:gd name="connsiteX3311" fmla="*/ 7359639 w 10502838"/>
              <a:gd name="connsiteY3311" fmla="*/ 2312696 h 6860376"/>
              <a:gd name="connsiteX3312" fmla="*/ 6681612 w 10502838"/>
              <a:gd name="connsiteY3312" fmla="*/ 2236761 h 6860376"/>
              <a:gd name="connsiteX3313" fmla="*/ 6661283 w 10502838"/>
              <a:gd name="connsiteY3313" fmla="*/ 2257090 h 6860376"/>
              <a:gd name="connsiteX3314" fmla="*/ 6737217 w 10502838"/>
              <a:gd name="connsiteY3314" fmla="*/ 2333025 h 6860376"/>
              <a:gd name="connsiteX3315" fmla="*/ 6661283 w 10502838"/>
              <a:gd name="connsiteY3315" fmla="*/ 2408960 h 6860376"/>
              <a:gd name="connsiteX3316" fmla="*/ 6681612 w 10502838"/>
              <a:gd name="connsiteY3316" fmla="*/ 2429290 h 6860376"/>
              <a:gd name="connsiteX3317" fmla="*/ 6757546 w 10502838"/>
              <a:gd name="connsiteY3317" fmla="*/ 2353353 h 6860376"/>
              <a:gd name="connsiteX3318" fmla="*/ 6833480 w 10502838"/>
              <a:gd name="connsiteY3318" fmla="*/ 2429290 h 6860376"/>
              <a:gd name="connsiteX3319" fmla="*/ 6853809 w 10502838"/>
              <a:gd name="connsiteY3319" fmla="*/ 2408960 h 6860376"/>
              <a:gd name="connsiteX3320" fmla="*/ 6777875 w 10502838"/>
              <a:gd name="connsiteY3320" fmla="*/ 2333025 h 6860376"/>
              <a:gd name="connsiteX3321" fmla="*/ 6853809 w 10502838"/>
              <a:gd name="connsiteY3321" fmla="*/ 2257090 h 6860376"/>
              <a:gd name="connsiteX3322" fmla="*/ 6833480 w 10502838"/>
              <a:gd name="connsiteY3322" fmla="*/ 2236761 h 6860376"/>
              <a:gd name="connsiteX3323" fmla="*/ 6757546 w 10502838"/>
              <a:gd name="connsiteY3323" fmla="*/ 2312696 h 6860376"/>
              <a:gd name="connsiteX3324" fmla="*/ 6078921 w 10502838"/>
              <a:gd name="connsiteY3324" fmla="*/ 2236761 h 6860376"/>
              <a:gd name="connsiteX3325" fmla="*/ 6058592 w 10502838"/>
              <a:gd name="connsiteY3325" fmla="*/ 2257090 h 6860376"/>
              <a:gd name="connsiteX3326" fmla="*/ 6134526 w 10502838"/>
              <a:gd name="connsiteY3326" fmla="*/ 2333025 h 6860376"/>
              <a:gd name="connsiteX3327" fmla="*/ 6058592 w 10502838"/>
              <a:gd name="connsiteY3327" fmla="*/ 2408960 h 6860376"/>
              <a:gd name="connsiteX3328" fmla="*/ 6078921 w 10502838"/>
              <a:gd name="connsiteY3328" fmla="*/ 2429290 h 6860376"/>
              <a:gd name="connsiteX3329" fmla="*/ 6154855 w 10502838"/>
              <a:gd name="connsiteY3329" fmla="*/ 2353353 h 6860376"/>
              <a:gd name="connsiteX3330" fmla="*/ 6230789 w 10502838"/>
              <a:gd name="connsiteY3330" fmla="*/ 2429290 h 6860376"/>
              <a:gd name="connsiteX3331" fmla="*/ 6251118 w 10502838"/>
              <a:gd name="connsiteY3331" fmla="*/ 2408960 h 6860376"/>
              <a:gd name="connsiteX3332" fmla="*/ 6175184 w 10502838"/>
              <a:gd name="connsiteY3332" fmla="*/ 2333025 h 6860376"/>
              <a:gd name="connsiteX3333" fmla="*/ 6251118 w 10502838"/>
              <a:gd name="connsiteY3333" fmla="*/ 2257090 h 6860376"/>
              <a:gd name="connsiteX3334" fmla="*/ 6230789 w 10502838"/>
              <a:gd name="connsiteY3334" fmla="*/ 2236761 h 6860376"/>
              <a:gd name="connsiteX3335" fmla="*/ 6154855 w 10502838"/>
              <a:gd name="connsiteY3335" fmla="*/ 2312696 h 6860376"/>
              <a:gd name="connsiteX3336" fmla="*/ 5476828 w 10502838"/>
              <a:gd name="connsiteY3336" fmla="*/ 2236761 h 6860376"/>
              <a:gd name="connsiteX3337" fmla="*/ 5456499 w 10502838"/>
              <a:gd name="connsiteY3337" fmla="*/ 2257090 h 6860376"/>
              <a:gd name="connsiteX3338" fmla="*/ 5532433 w 10502838"/>
              <a:gd name="connsiteY3338" fmla="*/ 2333025 h 6860376"/>
              <a:gd name="connsiteX3339" fmla="*/ 5456499 w 10502838"/>
              <a:gd name="connsiteY3339" fmla="*/ 2408960 h 6860376"/>
              <a:gd name="connsiteX3340" fmla="*/ 5476828 w 10502838"/>
              <a:gd name="connsiteY3340" fmla="*/ 2429290 h 6860376"/>
              <a:gd name="connsiteX3341" fmla="*/ 5552762 w 10502838"/>
              <a:gd name="connsiteY3341" fmla="*/ 2353353 h 6860376"/>
              <a:gd name="connsiteX3342" fmla="*/ 5628697 w 10502838"/>
              <a:gd name="connsiteY3342" fmla="*/ 2429290 h 6860376"/>
              <a:gd name="connsiteX3343" fmla="*/ 5649025 w 10502838"/>
              <a:gd name="connsiteY3343" fmla="*/ 2408960 h 6860376"/>
              <a:gd name="connsiteX3344" fmla="*/ 5573091 w 10502838"/>
              <a:gd name="connsiteY3344" fmla="*/ 2333025 h 6860376"/>
              <a:gd name="connsiteX3345" fmla="*/ 5649025 w 10502838"/>
              <a:gd name="connsiteY3345" fmla="*/ 2257090 h 6860376"/>
              <a:gd name="connsiteX3346" fmla="*/ 5628697 w 10502838"/>
              <a:gd name="connsiteY3346" fmla="*/ 2236761 h 6860376"/>
              <a:gd name="connsiteX3347" fmla="*/ 5552762 w 10502838"/>
              <a:gd name="connsiteY3347" fmla="*/ 2312696 h 6860376"/>
              <a:gd name="connsiteX3348" fmla="*/ 4874137 w 10502838"/>
              <a:gd name="connsiteY3348" fmla="*/ 2236761 h 6860376"/>
              <a:gd name="connsiteX3349" fmla="*/ 4853808 w 10502838"/>
              <a:gd name="connsiteY3349" fmla="*/ 2257090 h 6860376"/>
              <a:gd name="connsiteX3350" fmla="*/ 4929742 w 10502838"/>
              <a:gd name="connsiteY3350" fmla="*/ 2333025 h 6860376"/>
              <a:gd name="connsiteX3351" fmla="*/ 4853808 w 10502838"/>
              <a:gd name="connsiteY3351" fmla="*/ 2408960 h 6860376"/>
              <a:gd name="connsiteX3352" fmla="*/ 4874137 w 10502838"/>
              <a:gd name="connsiteY3352" fmla="*/ 2429290 h 6860376"/>
              <a:gd name="connsiteX3353" fmla="*/ 4950071 w 10502838"/>
              <a:gd name="connsiteY3353" fmla="*/ 2353353 h 6860376"/>
              <a:gd name="connsiteX3354" fmla="*/ 5026005 w 10502838"/>
              <a:gd name="connsiteY3354" fmla="*/ 2429290 h 6860376"/>
              <a:gd name="connsiteX3355" fmla="*/ 5046334 w 10502838"/>
              <a:gd name="connsiteY3355" fmla="*/ 2408960 h 6860376"/>
              <a:gd name="connsiteX3356" fmla="*/ 4970400 w 10502838"/>
              <a:gd name="connsiteY3356" fmla="*/ 2333025 h 6860376"/>
              <a:gd name="connsiteX3357" fmla="*/ 5046334 w 10502838"/>
              <a:gd name="connsiteY3357" fmla="*/ 2257090 h 6860376"/>
              <a:gd name="connsiteX3358" fmla="*/ 5026005 w 10502838"/>
              <a:gd name="connsiteY3358" fmla="*/ 2236761 h 6860376"/>
              <a:gd name="connsiteX3359" fmla="*/ 4950071 w 10502838"/>
              <a:gd name="connsiteY3359" fmla="*/ 2312696 h 6860376"/>
              <a:gd name="connsiteX3360" fmla="*/ 4271446 w 10502838"/>
              <a:gd name="connsiteY3360" fmla="*/ 2236761 h 6860376"/>
              <a:gd name="connsiteX3361" fmla="*/ 4251117 w 10502838"/>
              <a:gd name="connsiteY3361" fmla="*/ 2257090 h 6860376"/>
              <a:gd name="connsiteX3362" fmla="*/ 4327052 w 10502838"/>
              <a:gd name="connsiteY3362" fmla="*/ 2333025 h 6860376"/>
              <a:gd name="connsiteX3363" fmla="*/ 4251117 w 10502838"/>
              <a:gd name="connsiteY3363" fmla="*/ 2408960 h 6860376"/>
              <a:gd name="connsiteX3364" fmla="*/ 4271446 w 10502838"/>
              <a:gd name="connsiteY3364" fmla="*/ 2429290 h 6860376"/>
              <a:gd name="connsiteX3365" fmla="*/ 4347380 w 10502838"/>
              <a:gd name="connsiteY3365" fmla="*/ 2353353 h 6860376"/>
              <a:gd name="connsiteX3366" fmla="*/ 4423315 w 10502838"/>
              <a:gd name="connsiteY3366" fmla="*/ 2429290 h 6860376"/>
              <a:gd name="connsiteX3367" fmla="*/ 4443644 w 10502838"/>
              <a:gd name="connsiteY3367" fmla="*/ 2408960 h 6860376"/>
              <a:gd name="connsiteX3368" fmla="*/ 4367709 w 10502838"/>
              <a:gd name="connsiteY3368" fmla="*/ 2333025 h 6860376"/>
              <a:gd name="connsiteX3369" fmla="*/ 4443644 w 10502838"/>
              <a:gd name="connsiteY3369" fmla="*/ 2257090 h 6860376"/>
              <a:gd name="connsiteX3370" fmla="*/ 4423315 w 10502838"/>
              <a:gd name="connsiteY3370" fmla="*/ 2236761 h 6860376"/>
              <a:gd name="connsiteX3371" fmla="*/ 4347380 w 10502838"/>
              <a:gd name="connsiteY3371" fmla="*/ 2312696 h 6860376"/>
              <a:gd name="connsiteX3372" fmla="*/ 3669354 w 10502838"/>
              <a:gd name="connsiteY3372" fmla="*/ 2236761 h 6860376"/>
              <a:gd name="connsiteX3373" fmla="*/ 3649025 w 10502838"/>
              <a:gd name="connsiteY3373" fmla="*/ 2257090 h 6860376"/>
              <a:gd name="connsiteX3374" fmla="*/ 3724959 w 10502838"/>
              <a:gd name="connsiteY3374" fmla="*/ 2333025 h 6860376"/>
              <a:gd name="connsiteX3375" fmla="*/ 3649025 w 10502838"/>
              <a:gd name="connsiteY3375" fmla="*/ 2408960 h 6860376"/>
              <a:gd name="connsiteX3376" fmla="*/ 3669354 w 10502838"/>
              <a:gd name="connsiteY3376" fmla="*/ 2429290 h 6860376"/>
              <a:gd name="connsiteX3377" fmla="*/ 3745288 w 10502838"/>
              <a:gd name="connsiteY3377" fmla="*/ 2353353 h 6860376"/>
              <a:gd name="connsiteX3378" fmla="*/ 3821222 w 10502838"/>
              <a:gd name="connsiteY3378" fmla="*/ 2429290 h 6860376"/>
              <a:gd name="connsiteX3379" fmla="*/ 3841551 w 10502838"/>
              <a:gd name="connsiteY3379" fmla="*/ 2408960 h 6860376"/>
              <a:gd name="connsiteX3380" fmla="*/ 3765617 w 10502838"/>
              <a:gd name="connsiteY3380" fmla="*/ 2333025 h 6860376"/>
              <a:gd name="connsiteX3381" fmla="*/ 3841551 w 10502838"/>
              <a:gd name="connsiteY3381" fmla="*/ 2257090 h 6860376"/>
              <a:gd name="connsiteX3382" fmla="*/ 3821222 w 10502838"/>
              <a:gd name="connsiteY3382" fmla="*/ 2236761 h 6860376"/>
              <a:gd name="connsiteX3383" fmla="*/ 3745288 w 10502838"/>
              <a:gd name="connsiteY3383" fmla="*/ 2312696 h 6860376"/>
              <a:gd name="connsiteX3384" fmla="*/ 3067299 w 10502838"/>
              <a:gd name="connsiteY3384" fmla="*/ 2236761 h 6860376"/>
              <a:gd name="connsiteX3385" fmla="*/ 3046969 w 10502838"/>
              <a:gd name="connsiteY3385" fmla="*/ 2257090 h 6860376"/>
              <a:gd name="connsiteX3386" fmla="*/ 3122904 w 10502838"/>
              <a:gd name="connsiteY3386" fmla="*/ 2333025 h 6860376"/>
              <a:gd name="connsiteX3387" fmla="*/ 3046969 w 10502838"/>
              <a:gd name="connsiteY3387" fmla="*/ 2408960 h 6860376"/>
              <a:gd name="connsiteX3388" fmla="*/ 3067299 w 10502838"/>
              <a:gd name="connsiteY3388" fmla="*/ 2429290 h 6860376"/>
              <a:gd name="connsiteX3389" fmla="*/ 3142637 w 10502838"/>
              <a:gd name="connsiteY3389" fmla="*/ 2353353 h 6860376"/>
              <a:gd name="connsiteX3390" fmla="*/ 3218573 w 10502838"/>
              <a:gd name="connsiteY3390" fmla="*/ 2429290 h 6860376"/>
              <a:gd name="connsiteX3391" fmla="*/ 3238902 w 10502838"/>
              <a:gd name="connsiteY3391" fmla="*/ 2408960 h 6860376"/>
              <a:gd name="connsiteX3392" fmla="*/ 3162966 w 10502838"/>
              <a:gd name="connsiteY3392" fmla="*/ 2333025 h 6860376"/>
              <a:gd name="connsiteX3393" fmla="*/ 3238902 w 10502838"/>
              <a:gd name="connsiteY3393" fmla="*/ 2257090 h 6860376"/>
              <a:gd name="connsiteX3394" fmla="*/ 3218573 w 10502838"/>
              <a:gd name="connsiteY3394" fmla="*/ 2236761 h 6860376"/>
              <a:gd name="connsiteX3395" fmla="*/ 3142637 w 10502838"/>
              <a:gd name="connsiteY3395" fmla="*/ 2312696 h 6860376"/>
              <a:gd name="connsiteX3396" fmla="*/ 2464603 w 10502838"/>
              <a:gd name="connsiteY3396" fmla="*/ 2236761 h 6860376"/>
              <a:gd name="connsiteX3397" fmla="*/ 2444274 w 10502838"/>
              <a:gd name="connsiteY3397" fmla="*/ 2257090 h 6860376"/>
              <a:gd name="connsiteX3398" fmla="*/ 2520209 w 10502838"/>
              <a:gd name="connsiteY3398" fmla="*/ 2333025 h 6860376"/>
              <a:gd name="connsiteX3399" fmla="*/ 2444274 w 10502838"/>
              <a:gd name="connsiteY3399" fmla="*/ 2408960 h 6860376"/>
              <a:gd name="connsiteX3400" fmla="*/ 2464603 w 10502838"/>
              <a:gd name="connsiteY3400" fmla="*/ 2429290 h 6860376"/>
              <a:gd name="connsiteX3401" fmla="*/ 2540539 w 10502838"/>
              <a:gd name="connsiteY3401" fmla="*/ 2353353 h 6860376"/>
              <a:gd name="connsiteX3402" fmla="*/ 2616473 w 10502838"/>
              <a:gd name="connsiteY3402" fmla="*/ 2429290 h 6860376"/>
              <a:gd name="connsiteX3403" fmla="*/ 2636802 w 10502838"/>
              <a:gd name="connsiteY3403" fmla="*/ 2408960 h 6860376"/>
              <a:gd name="connsiteX3404" fmla="*/ 2560868 w 10502838"/>
              <a:gd name="connsiteY3404" fmla="*/ 2333025 h 6860376"/>
              <a:gd name="connsiteX3405" fmla="*/ 2636802 w 10502838"/>
              <a:gd name="connsiteY3405" fmla="*/ 2257090 h 6860376"/>
              <a:gd name="connsiteX3406" fmla="*/ 2616473 w 10502838"/>
              <a:gd name="connsiteY3406" fmla="*/ 2236761 h 6860376"/>
              <a:gd name="connsiteX3407" fmla="*/ 2540539 w 10502838"/>
              <a:gd name="connsiteY3407" fmla="*/ 2312696 h 6860376"/>
              <a:gd name="connsiteX3408" fmla="*/ 1861907 w 10502838"/>
              <a:gd name="connsiteY3408" fmla="*/ 2236761 h 6860376"/>
              <a:gd name="connsiteX3409" fmla="*/ 1841576 w 10502838"/>
              <a:gd name="connsiteY3409" fmla="*/ 2257090 h 6860376"/>
              <a:gd name="connsiteX3410" fmla="*/ 1917513 w 10502838"/>
              <a:gd name="connsiteY3410" fmla="*/ 2333025 h 6860376"/>
              <a:gd name="connsiteX3411" fmla="*/ 1841576 w 10502838"/>
              <a:gd name="connsiteY3411" fmla="*/ 2408960 h 6860376"/>
              <a:gd name="connsiteX3412" fmla="*/ 1861907 w 10502838"/>
              <a:gd name="connsiteY3412" fmla="*/ 2429290 h 6860376"/>
              <a:gd name="connsiteX3413" fmla="*/ 1937842 w 10502838"/>
              <a:gd name="connsiteY3413" fmla="*/ 2353353 h 6860376"/>
              <a:gd name="connsiteX3414" fmla="*/ 2013776 w 10502838"/>
              <a:gd name="connsiteY3414" fmla="*/ 2429290 h 6860376"/>
              <a:gd name="connsiteX3415" fmla="*/ 2034105 w 10502838"/>
              <a:gd name="connsiteY3415" fmla="*/ 2408960 h 6860376"/>
              <a:gd name="connsiteX3416" fmla="*/ 1958171 w 10502838"/>
              <a:gd name="connsiteY3416" fmla="*/ 2333025 h 6860376"/>
              <a:gd name="connsiteX3417" fmla="*/ 2034105 w 10502838"/>
              <a:gd name="connsiteY3417" fmla="*/ 2257090 h 6860376"/>
              <a:gd name="connsiteX3418" fmla="*/ 2013776 w 10502838"/>
              <a:gd name="connsiteY3418" fmla="*/ 2236761 h 6860376"/>
              <a:gd name="connsiteX3419" fmla="*/ 1937842 w 10502838"/>
              <a:gd name="connsiteY3419" fmla="*/ 2312696 h 6860376"/>
              <a:gd name="connsiteX3420" fmla="*/ 1259808 w 10502838"/>
              <a:gd name="connsiteY3420" fmla="*/ 2236761 h 6860376"/>
              <a:gd name="connsiteX3421" fmla="*/ 1239481 w 10502838"/>
              <a:gd name="connsiteY3421" fmla="*/ 2257090 h 6860376"/>
              <a:gd name="connsiteX3422" fmla="*/ 1315413 w 10502838"/>
              <a:gd name="connsiteY3422" fmla="*/ 2333025 h 6860376"/>
              <a:gd name="connsiteX3423" fmla="*/ 1239481 w 10502838"/>
              <a:gd name="connsiteY3423" fmla="*/ 2408960 h 6860376"/>
              <a:gd name="connsiteX3424" fmla="*/ 1259808 w 10502838"/>
              <a:gd name="connsiteY3424" fmla="*/ 2429290 h 6860376"/>
              <a:gd name="connsiteX3425" fmla="*/ 1335743 w 10502838"/>
              <a:gd name="connsiteY3425" fmla="*/ 2353353 h 6860376"/>
              <a:gd name="connsiteX3426" fmla="*/ 1411677 w 10502838"/>
              <a:gd name="connsiteY3426" fmla="*/ 2429290 h 6860376"/>
              <a:gd name="connsiteX3427" fmla="*/ 1432005 w 10502838"/>
              <a:gd name="connsiteY3427" fmla="*/ 2408960 h 6860376"/>
              <a:gd name="connsiteX3428" fmla="*/ 1356071 w 10502838"/>
              <a:gd name="connsiteY3428" fmla="*/ 2333025 h 6860376"/>
              <a:gd name="connsiteX3429" fmla="*/ 1432005 w 10502838"/>
              <a:gd name="connsiteY3429" fmla="*/ 2257090 h 6860376"/>
              <a:gd name="connsiteX3430" fmla="*/ 1411677 w 10502838"/>
              <a:gd name="connsiteY3430" fmla="*/ 2236761 h 6860376"/>
              <a:gd name="connsiteX3431" fmla="*/ 1335743 w 10502838"/>
              <a:gd name="connsiteY3431" fmla="*/ 2312696 h 6860376"/>
              <a:gd name="connsiteX3432" fmla="*/ 657121 w 10502838"/>
              <a:gd name="connsiteY3432" fmla="*/ 2236761 h 6860376"/>
              <a:gd name="connsiteX3433" fmla="*/ 636793 w 10502838"/>
              <a:gd name="connsiteY3433" fmla="*/ 2257090 h 6860376"/>
              <a:gd name="connsiteX3434" fmla="*/ 712726 w 10502838"/>
              <a:gd name="connsiteY3434" fmla="*/ 2333025 h 6860376"/>
              <a:gd name="connsiteX3435" fmla="*/ 636793 w 10502838"/>
              <a:gd name="connsiteY3435" fmla="*/ 2408960 h 6860376"/>
              <a:gd name="connsiteX3436" fmla="*/ 657121 w 10502838"/>
              <a:gd name="connsiteY3436" fmla="*/ 2429290 h 6860376"/>
              <a:gd name="connsiteX3437" fmla="*/ 733055 w 10502838"/>
              <a:gd name="connsiteY3437" fmla="*/ 2353353 h 6860376"/>
              <a:gd name="connsiteX3438" fmla="*/ 808989 w 10502838"/>
              <a:gd name="connsiteY3438" fmla="*/ 2429290 h 6860376"/>
              <a:gd name="connsiteX3439" fmla="*/ 829318 w 10502838"/>
              <a:gd name="connsiteY3439" fmla="*/ 2408960 h 6860376"/>
              <a:gd name="connsiteX3440" fmla="*/ 753384 w 10502838"/>
              <a:gd name="connsiteY3440" fmla="*/ 2333025 h 6860376"/>
              <a:gd name="connsiteX3441" fmla="*/ 829318 w 10502838"/>
              <a:gd name="connsiteY3441" fmla="*/ 2257090 h 6860376"/>
              <a:gd name="connsiteX3442" fmla="*/ 808989 w 10502838"/>
              <a:gd name="connsiteY3442" fmla="*/ 2236761 h 6860376"/>
              <a:gd name="connsiteX3443" fmla="*/ 733055 w 10502838"/>
              <a:gd name="connsiteY3443" fmla="*/ 2312696 h 6860376"/>
              <a:gd name="connsiteX3444" fmla="*/ 55028 w 10502838"/>
              <a:gd name="connsiteY3444" fmla="*/ 2236761 h 6860376"/>
              <a:gd name="connsiteX3445" fmla="*/ 34699 w 10502838"/>
              <a:gd name="connsiteY3445" fmla="*/ 2257090 h 6860376"/>
              <a:gd name="connsiteX3446" fmla="*/ 110633 w 10502838"/>
              <a:gd name="connsiteY3446" fmla="*/ 2333025 h 6860376"/>
              <a:gd name="connsiteX3447" fmla="*/ 34101 w 10502838"/>
              <a:gd name="connsiteY3447" fmla="*/ 2408960 h 6860376"/>
              <a:gd name="connsiteX3448" fmla="*/ 54430 w 10502838"/>
              <a:gd name="connsiteY3448" fmla="*/ 2429290 h 6860376"/>
              <a:gd name="connsiteX3449" fmla="*/ 130364 w 10502838"/>
              <a:gd name="connsiteY3449" fmla="*/ 2353353 h 6860376"/>
              <a:gd name="connsiteX3450" fmla="*/ 206299 w 10502838"/>
              <a:gd name="connsiteY3450" fmla="*/ 2429290 h 6860376"/>
              <a:gd name="connsiteX3451" fmla="*/ 226627 w 10502838"/>
              <a:gd name="connsiteY3451" fmla="*/ 2408960 h 6860376"/>
              <a:gd name="connsiteX3452" fmla="*/ 150693 w 10502838"/>
              <a:gd name="connsiteY3452" fmla="*/ 2333025 h 6860376"/>
              <a:gd name="connsiteX3453" fmla="*/ 226627 w 10502838"/>
              <a:gd name="connsiteY3453" fmla="*/ 2257090 h 6860376"/>
              <a:gd name="connsiteX3454" fmla="*/ 206299 w 10502838"/>
              <a:gd name="connsiteY3454" fmla="*/ 2236761 h 6860376"/>
              <a:gd name="connsiteX3455" fmla="*/ 130364 w 10502838"/>
              <a:gd name="connsiteY3455" fmla="*/ 2312696 h 6860376"/>
              <a:gd name="connsiteX3456" fmla="*/ 1259808 w 10502838"/>
              <a:gd name="connsiteY3456" fmla="*/ 2211051 h 6860376"/>
              <a:gd name="connsiteX3457" fmla="*/ 1335743 w 10502838"/>
              <a:gd name="connsiteY3457" fmla="*/ 2286986 h 6860376"/>
              <a:gd name="connsiteX3458" fmla="*/ 1411677 w 10502838"/>
              <a:gd name="connsiteY3458" fmla="*/ 2211051 h 6860376"/>
              <a:gd name="connsiteX3459" fmla="*/ 1457716 w 10502838"/>
              <a:gd name="connsiteY3459" fmla="*/ 2257090 h 6860376"/>
              <a:gd name="connsiteX3460" fmla="*/ 1381183 w 10502838"/>
              <a:gd name="connsiteY3460" fmla="*/ 2333025 h 6860376"/>
              <a:gd name="connsiteX3461" fmla="*/ 1457118 w 10502838"/>
              <a:gd name="connsiteY3461" fmla="*/ 2408960 h 6860376"/>
              <a:gd name="connsiteX3462" fmla="*/ 1411080 w 10502838"/>
              <a:gd name="connsiteY3462" fmla="*/ 2454999 h 6860376"/>
              <a:gd name="connsiteX3463" fmla="*/ 1335144 w 10502838"/>
              <a:gd name="connsiteY3463" fmla="*/ 2379063 h 6860376"/>
              <a:gd name="connsiteX3464" fmla="*/ 1259808 w 10502838"/>
              <a:gd name="connsiteY3464" fmla="*/ 2454400 h 6860376"/>
              <a:gd name="connsiteX3465" fmla="*/ 1213772 w 10502838"/>
              <a:gd name="connsiteY3465" fmla="*/ 2408363 h 6860376"/>
              <a:gd name="connsiteX3466" fmla="*/ 1289703 w 10502838"/>
              <a:gd name="connsiteY3466" fmla="*/ 2332426 h 6860376"/>
              <a:gd name="connsiteX3467" fmla="*/ 1213772 w 10502838"/>
              <a:gd name="connsiteY3467" fmla="*/ 2257090 h 6860376"/>
              <a:gd name="connsiteX3468" fmla="*/ 55028 w 10502838"/>
              <a:gd name="connsiteY3468" fmla="*/ 2211051 h 6860376"/>
              <a:gd name="connsiteX3469" fmla="*/ 130962 w 10502838"/>
              <a:gd name="connsiteY3469" fmla="*/ 2286986 h 6860376"/>
              <a:gd name="connsiteX3470" fmla="*/ 206896 w 10502838"/>
              <a:gd name="connsiteY3470" fmla="*/ 2211051 h 6860376"/>
              <a:gd name="connsiteX3471" fmla="*/ 252935 w 10502838"/>
              <a:gd name="connsiteY3471" fmla="*/ 2257090 h 6860376"/>
              <a:gd name="connsiteX3472" fmla="*/ 177001 w 10502838"/>
              <a:gd name="connsiteY3472" fmla="*/ 2333025 h 6860376"/>
              <a:gd name="connsiteX3473" fmla="*/ 252935 w 10502838"/>
              <a:gd name="connsiteY3473" fmla="*/ 2408960 h 6860376"/>
              <a:gd name="connsiteX3474" fmla="*/ 206896 w 10502838"/>
              <a:gd name="connsiteY3474" fmla="*/ 2454999 h 6860376"/>
              <a:gd name="connsiteX3475" fmla="*/ 130962 w 10502838"/>
              <a:gd name="connsiteY3475" fmla="*/ 2379063 h 6860376"/>
              <a:gd name="connsiteX3476" fmla="*/ 55028 w 10502838"/>
              <a:gd name="connsiteY3476" fmla="*/ 2454400 h 6860376"/>
              <a:gd name="connsiteX3477" fmla="*/ 8989 w 10502838"/>
              <a:gd name="connsiteY3477" fmla="*/ 2408363 h 6860376"/>
              <a:gd name="connsiteX3478" fmla="*/ 84923 w 10502838"/>
              <a:gd name="connsiteY3478" fmla="*/ 2332426 h 6860376"/>
              <a:gd name="connsiteX3479" fmla="*/ 8989 w 10502838"/>
              <a:gd name="connsiteY3479" fmla="*/ 2257090 h 6860376"/>
              <a:gd name="connsiteX3480" fmla="*/ 10295963 w 10502838"/>
              <a:gd name="connsiteY3480" fmla="*/ 2210453 h 6860376"/>
              <a:gd name="connsiteX3481" fmla="*/ 10371897 w 10502838"/>
              <a:gd name="connsiteY3481" fmla="*/ 2286389 h 6860376"/>
              <a:gd name="connsiteX3482" fmla="*/ 10447831 w 10502838"/>
              <a:gd name="connsiteY3482" fmla="*/ 2210453 h 6860376"/>
              <a:gd name="connsiteX3483" fmla="*/ 10493870 w 10502838"/>
              <a:gd name="connsiteY3483" fmla="*/ 2256492 h 6860376"/>
              <a:gd name="connsiteX3484" fmla="*/ 10417936 w 10502838"/>
              <a:gd name="connsiteY3484" fmla="*/ 2332426 h 6860376"/>
              <a:gd name="connsiteX3485" fmla="*/ 10493870 w 10502838"/>
              <a:gd name="connsiteY3485" fmla="*/ 2408361 h 6860376"/>
              <a:gd name="connsiteX3486" fmla="*/ 10447831 w 10502838"/>
              <a:gd name="connsiteY3486" fmla="*/ 2454400 h 6860376"/>
              <a:gd name="connsiteX3487" fmla="*/ 10371897 w 10502838"/>
              <a:gd name="connsiteY3487" fmla="*/ 2378465 h 6860376"/>
              <a:gd name="connsiteX3488" fmla="*/ 10295963 w 10502838"/>
              <a:gd name="connsiteY3488" fmla="*/ 2454400 h 6860376"/>
              <a:gd name="connsiteX3489" fmla="*/ 10249924 w 10502838"/>
              <a:gd name="connsiteY3489" fmla="*/ 2408361 h 6860376"/>
              <a:gd name="connsiteX3490" fmla="*/ 10325858 w 10502838"/>
              <a:gd name="connsiteY3490" fmla="*/ 2332426 h 6860376"/>
              <a:gd name="connsiteX3491" fmla="*/ 10249924 w 10502838"/>
              <a:gd name="connsiteY3491" fmla="*/ 2256492 h 6860376"/>
              <a:gd name="connsiteX3492" fmla="*/ 9693272 w 10502838"/>
              <a:gd name="connsiteY3492" fmla="*/ 2210453 h 6860376"/>
              <a:gd name="connsiteX3493" fmla="*/ 9769206 w 10502838"/>
              <a:gd name="connsiteY3493" fmla="*/ 2286389 h 6860376"/>
              <a:gd name="connsiteX3494" fmla="*/ 9845140 w 10502838"/>
              <a:gd name="connsiteY3494" fmla="*/ 2210453 h 6860376"/>
              <a:gd name="connsiteX3495" fmla="*/ 9891180 w 10502838"/>
              <a:gd name="connsiteY3495" fmla="*/ 2256492 h 6860376"/>
              <a:gd name="connsiteX3496" fmla="*/ 9815245 w 10502838"/>
              <a:gd name="connsiteY3496" fmla="*/ 2332426 h 6860376"/>
              <a:gd name="connsiteX3497" fmla="*/ 9891180 w 10502838"/>
              <a:gd name="connsiteY3497" fmla="*/ 2408361 h 6860376"/>
              <a:gd name="connsiteX3498" fmla="*/ 9845140 w 10502838"/>
              <a:gd name="connsiteY3498" fmla="*/ 2454400 h 6860376"/>
              <a:gd name="connsiteX3499" fmla="*/ 9769206 w 10502838"/>
              <a:gd name="connsiteY3499" fmla="*/ 2378465 h 6860376"/>
              <a:gd name="connsiteX3500" fmla="*/ 9693272 w 10502838"/>
              <a:gd name="connsiteY3500" fmla="*/ 2454400 h 6860376"/>
              <a:gd name="connsiteX3501" fmla="*/ 9647233 w 10502838"/>
              <a:gd name="connsiteY3501" fmla="*/ 2408361 h 6860376"/>
              <a:gd name="connsiteX3502" fmla="*/ 9723167 w 10502838"/>
              <a:gd name="connsiteY3502" fmla="*/ 2332426 h 6860376"/>
              <a:gd name="connsiteX3503" fmla="*/ 9647233 w 10502838"/>
              <a:gd name="connsiteY3503" fmla="*/ 2256492 h 6860376"/>
              <a:gd name="connsiteX3504" fmla="*/ 9091777 w 10502838"/>
              <a:gd name="connsiteY3504" fmla="*/ 2210453 h 6860376"/>
              <a:gd name="connsiteX3505" fmla="*/ 9167711 w 10502838"/>
              <a:gd name="connsiteY3505" fmla="*/ 2286389 h 6860376"/>
              <a:gd name="connsiteX3506" fmla="*/ 9243645 w 10502838"/>
              <a:gd name="connsiteY3506" fmla="*/ 2210453 h 6860376"/>
              <a:gd name="connsiteX3507" fmla="*/ 9289684 w 10502838"/>
              <a:gd name="connsiteY3507" fmla="*/ 2256492 h 6860376"/>
              <a:gd name="connsiteX3508" fmla="*/ 9213750 w 10502838"/>
              <a:gd name="connsiteY3508" fmla="*/ 2332426 h 6860376"/>
              <a:gd name="connsiteX3509" fmla="*/ 9289684 w 10502838"/>
              <a:gd name="connsiteY3509" fmla="*/ 2408361 h 6860376"/>
              <a:gd name="connsiteX3510" fmla="*/ 9243645 w 10502838"/>
              <a:gd name="connsiteY3510" fmla="*/ 2454400 h 6860376"/>
              <a:gd name="connsiteX3511" fmla="*/ 9167711 w 10502838"/>
              <a:gd name="connsiteY3511" fmla="*/ 2378465 h 6860376"/>
              <a:gd name="connsiteX3512" fmla="*/ 9091777 w 10502838"/>
              <a:gd name="connsiteY3512" fmla="*/ 2454400 h 6860376"/>
              <a:gd name="connsiteX3513" fmla="*/ 9045738 w 10502838"/>
              <a:gd name="connsiteY3513" fmla="*/ 2408361 h 6860376"/>
              <a:gd name="connsiteX3514" fmla="*/ 9121672 w 10502838"/>
              <a:gd name="connsiteY3514" fmla="*/ 2332426 h 6860376"/>
              <a:gd name="connsiteX3515" fmla="*/ 9045738 w 10502838"/>
              <a:gd name="connsiteY3515" fmla="*/ 2256492 h 6860376"/>
              <a:gd name="connsiteX3516" fmla="*/ 8488488 w 10502838"/>
              <a:gd name="connsiteY3516" fmla="*/ 2210453 h 6860376"/>
              <a:gd name="connsiteX3517" fmla="*/ 8564422 w 10502838"/>
              <a:gd name="connsiteY3517" fmla="*/ 2286389 h 6860376"/>
              <a:gd name="connsiteX3518" fmla="*/ 8640356 w 10502838"/>
              <a:gd name="connsiteY3518" fmla="*/ 2210453 h 6860376"/>
              <a:gd name="connsiteX3519" fmla="*/ 8686396 w 10502838"/>
              <a:gd name="connsiteY3519" fmla="*/ 2256492 h 6860376"/>
              <a:gd name="connsiteX3520" fmla="*/ 8610461 w 10502838"/>
              <a:gd name="connsiteY3520" fmla="*/ 2332426 h 6860376"/>
              <a:gd name="connsiteX3521" fmla="*/ 8686396 w 10502838"/>
              <a:gd name="connsiteY3521" fmla="*/ 2408361 h 6860376"/>
              <a:gd name="connsiteX3522" fmla="*/ 8640356 w 10502838"/>
              <a:gd name="connsiteY3522" fmla="*/ 2454400 h 6860376"/>
              <a:gd name="connsiteX3523" fmla="*/ 8564422 w 10502838"/>
              <a:gd name="connsiteY3523" fmla="*/ 2378465 h 6860376"/>
              <a:gd name="connsiteX3524" fmla="*/ 8488488 w 10502838"/>
              <a:gd name="connsiteY3524" fmla="*/ 2454400 h 6860376"/>
              <a:gd name="connsiteX3525" fmla="*/ 8442449 w 10502838"/>
              <a:gd name="connsiteY3525" fmla="*/ 2408361 h 6860376"/>
              <a:gd name="connsiteX3526" fmla="*/ 8518383 w 10502838"/>
              <a:gd name="connsiteY3526" fmla="*/ 2332426 h 6860376"/>
              <a:gd name="connsiteX3527" fmla="*/ 8442449 w 10502838"/>
              <a:gd name="connsiteY3527" fmla="*/ 2256492 h 6860376"/>
              <a:gd name="connsiteX3528" fmla="*/ 7886396 w 10502838"/>
              <a:gd name="connsiteY3528" fmla="*/ 2210453 h 6860376"/>
              <a:gd name="connsiteX3529" fmla="*/ 7962330 w 10502838"/>
              <a:gd name="connsiteY3529" fmla="*/ 2286389 h 6860376"/>
              <a:gd name="connsiteX3530" fmla="*/ 8038264 w 10502838"/>
              <a:gd name="connsiteY3530" fmla="*/ 2210453 h 6860376"/>
              <a:gd name="connsiteX3531" fmla="*/ 8084303 w 10502838"/>
              <a:gd name="connsiteY3531" fmla="*/ 2256492 h 6860376"/>
              <a:gd name="connsiteX3532" fmla="*/ 8008369 w 10502838"/>
              <a:gd name="connsiteY3532" fmla="*/ 2332426 h 6860376"/>
              <a:gd name="connsiteX3533" fmla="*/ 8084303 w 10502838"/>
              <a:gd name="connsiteY3533" fmla="*/ 2408361 h 6860376"/>
              <a:gd name="connsiteX3534" fmla="*/ 8038264 w 10502838"/>
              <a:gd name="connsiteY3534" fmla="*/ 2454400 h 6860376"/>
              <a:gd name="connsiteX3535" fmla="*/ 7962330 w 10502838"/>
              <a:gd name="connsiteY3535" fmla="*/ 2378465 h 6860376"/>
              <a:gd name="connsiteX3536" fmla="*/ 7886396 w 10502838"/>
              <a:gd name="connsiteY3536" fmla="*/ 2454400 h 6860376"/>
              <a:gd name="connsiteX3537" fmla="*/ 7840357 w 10502838"/>
              <a:gd name="connsiteY3537" fmla="*/ 2408361 h 6860376"/>
              <a:gd name="connsiteX3538" fmla="*/ 7916291 w 10502838"/>
              <a:gd name="connsiteY3538" fmla="*/ 2332426 h 6860376"/>
              <a:gd name="connsiteX3539" fmla="*/ 7840357 w 10502838"/>
              <a:gd name="connsiteY3539" fmla="*/ 2256492 h 6860376"/>
              <a:gd name="connsiteX3540" fmla="*/ 7283705 w 10502838"/>
              <a:gd name="connsiteY3540" fmla="*/ 2210453 h 6860376"/>
              <a:gd name="connsiteX3541" fmla="*/ 7359639 w 10502838"/>
              <a:gd name="connsiteY3541" fmla="*/ 2286389 h 6860376"/>
              <a:gd name="connsiteX3542" fmla="*/ 7435573 w 10502838"/>
              <a:gd name="connsiteY3542" fmla="*/ 2210453 h 6860376"/>
              <a:gd name="connsiteX3543" fmla="*/ 7481613 w 10502838"/>
              <a:gd name="connsiteY3543" fmla="*/ 2256492 h 6860376"/>
              <a:gd name="connsiteX3544" fmla="*/ 7405678 w 10502838"/>
              <a:gd name="connsiteY3544" fmla="*/ 2332426 h 6860376"/>
              <a:gd name="connsiteX3545" fmla="*/ 7481613 w 10502838"/>
              <a:gd name="connsiteY3545" fmla="*/ 2408361 h 6860376"/>
              <a:gd name="connsiteX3546" fmla="*/ 7435573 w 10502838"/>
              <a:gd name="connsiteY3546" fmla="*/ 2454400 h 6860376"/>
              <a:gd name="connsiteX3547" fmla="*/ 7359639 w 10502838"/>
              <a:gd name="connsiteY3547" fmla="*/ 2378465 h 6860376"/>
              <a:gd name="connsiteX3548" fmla="*/ 7283705 w 10502838"/>
              <a:gd name="connsiteY3548" fmla="*/ 2454400 h 6860376"/>
              <a:gd name="connsiteX3549" fmla="*/ 7237666 w 10502838"/>
              <a:gd name="connsiteY3549" fmla="*/ 2408361 h 6860376"/>
              <a:gd name="connsiteX3550" fmla="*/ 7313600 w 10502838"/>
              <a:gd name="connsiteY3550" fmla="*/ 2332426 h 6860376"/>
              <a:gd name="connsiteX3551" fmla="*/ 7237666 w 10502838"/>
              <a:gd name="connsiteY3551" fmla="*/ 2256492 h 6860376"/>
              <a:gd name="connsiteX3552" fmla="*/ 6681612 w 10502838"/>
              <a:gd name="connsiteY3552" fmla="*/ 2210453 h 6860376"/>
              <a:gd name="connsiteX3553" fmla="*/ 6757546 w 10502838"/>
              <a:gd name="connsiteY3553" fmla="*/ 2286389 h 6860376"/>
              <a:gd name="connsiteX3554" fmla="*/ 6833480 w 10502838"/>
              <a:gd name="connsiteY3554" fmla="*/ 2210453 h 6860376"/>
              <a:gd name="connsiteX3555" fmla="*/ 6879519 w 10502838"/>
              <a:gd name="connsiteY3555" fmla="*/ 2256492 h 6860376"/>
              <a:gd name="connsiteX3556" fmla="*/ 6803585 w 10502838"/>
              <a:gd name="connsiteY3556" fmla="*/ 2332426 h 6860376"/>
              <a:gd name="connsiteX3557" fmla="*/ 6879519 w 10502838"/>
              <a:gd name="connsiteY3557" fmla="*/ 2408361 h 6860376"/>
              <a:gd name="connsiteX3558" fmla="*/ 6833480 w 10502838"/>
              <a:gd name="connsiteY3558" fmla="*/ 2454400 h 6860376"/>
              <a:gd name="connsiteX3559" fmla="*/ 6757546 w 10502838"/>
              <a:gd name="connsiteY3559" fmla="*/ 2378465 h 6860376"/>
              <a:gd name="connsiteX3560" fmla="*/ 6681612 w 10502838"/>
              <a:gd name="connsiteY3560" fmla="*/ 2454400 h 6860376"/>
              <a:gd name="connsiteX3561" fmla="*/ 6635573 w 10502838"/>
              <a:gd name="connsiteY3561" fmla="*/ 2408361 h 6860376"/>
              <a:gd name="connsiteX3562" fmla="*/ 6711507 w 10502838"/>
              <a:gd name="connsiteY3562" fmla="*/ 2332426 h 6860376"/>
              <a:gd name="connsiteX3563" fmla="*/ 6635573 w 10502838"/>
              <a:gd name="connsiteY3563" fmla="*/ 2256492 h 6860376"/>
              <a:gd name="connsiteX3564" fmla="*/ 6078921 w 10502838"/>
              <a:gd name="connsiteY3564" fmla="*/ 2210453 h 6860376"/>
              <a:gd name="connsiteX3565" fmla="*/ 6154855 w 10502838"/>
              <a:gd name="connsiteY3565" fmla="*/ 2286389 h 6860376"/>
              <a:gd name="connsiteX3566" fmla="*/ 6230789 w 10502838"/>
              <a:gd name="connsiteY3566" fmla="*/ 2210453 h 6860376"/>
              <a:gd name="connsiteX3567" fmla="*/ 6276829 w 10502838"/>
              <a:gd name="connsiteY3567" fmla="*/ 2256492 h 6860376"/>
              <a:gd name="connsiteX3568" fmla="*/ 6200894 w 10502838"/>
              <a:gd name="connsiteY3568" fmla="*/ 2332426 h 6860376"/>
              <a:gd name="connsiteX3569" fmla="*/ 6276829 w 10502838"/>
              <a:gd name="connsiteY3569" fmla="*/ 2408361 h 6860376"/>
              <a:gd name="connsiteX3570" fmla="*/ 6230789 w 10502838"/>
              <a:gd name="connsiteY3570" fmla="*/ 2454400 h 6860376"/>
              <a:gd name="connsiteX3571" fmla="*/ 6154855 w 10502838"/>
              <a:gd name="connsiteY3571" fmla="*/ 2378465 h 6860376"/>
              <a:gd name="connsiteX3572" fmla="*/ 6078921 w 10502838"/>
              <a:gd name="connsiteY3572" fmla="*/ 2454400 h 6860376"/>
              <a:gd name="connsiteX3573" fmla="*/ 6032882 w 10502838"/>
              <a:gd name="connsiteY3573" fmla="*/ 2408361 h 6860376"/>
              <a:gd name="connsiteX3574" fmla="*/ 6108816 w 10502838"/>
              <a:gd name="connsiteY3574" fmla="*/ 2332426 h 6860376"/>
              <a:gd name="connsiteX3575" fmla="*/ 6032882 w 10502838"/>
              <a:gd name="connsiteY3575" fmla="*/ 2256492 h 6860376"/>
              <a:gd name="connsiteX3576" fmla="*/ 5476828 w 10502838"/>
              <a:gd name="connsiteY3576" fmla="*/ 2210453 h 6860376"/>
              <a:gd name="connsiteX3577" fmla="*/ 5552762 w 10502838"/>
              <a:gd name="connsiteY3577" fmla="*/ 2286389 h 6860376"/>
              <a:gd name="connsiteX3578" fmla="*/ 5628697 w 10502838"/>
              <a:gd name="connsiteY3578" fmla="*/ 2210453 h 6860376"/>
              <a:gd name="connsiteX3579" fmla="*/ 5674735 w 10502838"/>
              <a:gd name="connsiteY3579" fmla="*/ 2256492 h 6860376"/>
              <a:gd name="connsiteX3580" fmla="*/ 5598801 w 10502838"/>
              <a:gd name="connsiteY3580" fmla="*/ 2332426 h 6860376"/>
              <a:gd name="connsiteX3581" fmla="*/ 5674735 w 10502838"/>
              <a:gd name="connsiteY3581" fmla="*/ 2408361 h 6860376"/>
              <a:gd name="connsiteX3582" fmla="*/ 5628099 w 10502838"/>
              <a:gd name="connsiteY3582" fmla="*/ 2454400 h 6860376"/>
              <a:gd name="connsiteX3583" fmla="*/ 5552164 w 10502838"/>
              <a:gd name="connsiteY3583" fmla="*/ 2378465 h 6860376"/>
              <a:gd name="connsiteX3584" fmla="*/ 5476828 w 10502838"/>
              <a:gd name="connsiteY3584" fmla="*/ 2454400 h 6860376"/>
              <a:gd name="connsiteX3585" fmla="*/ 5430789 w 10502838"/>
              <a:gd name="connsiteY3585" fmla="*/ 2408361 h 6860376"/>
              <a:gd name="connsiteX3586" fmla="*/ 5506723 w 10502838"/>
              <a:gd name="connsiteY3586" fmla="*/ 2332426 h 6860376"/>
              <a:gd name="connsiteX3587" fmla="*/ 5430789 w 10502838"/>
              <a:gd name="connsiteY3587" fmla="*/ 2256492 h 6860376"/>
              <a:gd name="connsiteX3588" fmla="*/ 4874137 w 10502838"/>
              <a:gd name="connsiteY3588" fmla="*/ 2210453 h 6860376"/>
              <a:gd name="connsiteX3589" fmla="*/ 4950071 w 10502838"/>
              <a:gd name="connsiteY3589" fmla="*/ 2286389 h 6860376"/>
              <a:gd name="connsiteX3590" fmla="*/ 5026005 w 10502838"/>
              <a:gd name="connsiteY3590" fmla="*/ 2210453 h 6860376"/>
              <a:gd name="connsiteX3591" fmla="*/ 5072044 w 10502838"/>
              <a:gd name="connsiteY3591" fmla="*/ 2256492 h 6860376"/>
              <a:gd name="connsiteX3592" fmla="*/ 4996110 w 10502838"/>
              <a:gd name="connsiteY3592" fmla="*/ 2332426 h 6860376"/>
              <a:gd name="connsiteX3593" fmla="*/ 5072044 w 10502838"/>
              <a:gd name="connsiteY3593" fmla="*/ 2408361 h 6860376"/>
              <a:gd name="connsiteX3594" fmla="*/ 5026005 w 10502838"/>
              <a:gd name="connsiteY3594" fmla="*/ 2454400 h 6860376"/>
              <a:gd name="connsiteX3595" fmla="*/ 4950071 w 10502838"/>
              <a:gd name="connsiteY3595" fmla="*/ 2378465 h 6860376"/>
              <a:gd name="connsiteX3596" fmla="*/ 4874137 w 10502838"/>
              <a:gd name="connsiteY3596" fmla="*/ 2454400 h 6860376"/>
              <a:gd name="connsiteX3597" fmla="*/ 4828098 w 10502838"/>
              <a:gd name="connsiteY3597" fmla="*/ 2408361 h 6860376"/>
              <a:gd name="connsiteX3598" fmla="*/ 4904032 w 10502838"/>
              <a:gd name="connsiteY3598" fmla="*/ 2332426 h 6860376"/>
              <a:gd name="connsiteX3599" fmla="*/ 4828098 w 10502838"/>
              <a:gd name="connsiteY3599" fmla="*/ 2256492 h 6860376"/>
              <a:gd name="connsiteX3600" fmla="*/ 4272044 w 10502838"/>
              <a:gd name="connsiteY3600" fmla="*/ 2210453 h 6860376"/>
              <a:gd name="connsiteX3601" fmla="*/ 4347978 w 10502838"/>
              <a:gd name="connsiteY3601" fmla="*/ 2286389 h 6860376"/>
              <a:gd name="connsiteX3602" fmla="*/ 4423913 w 10502838"/>
              <a:gd name="connsiteY3602" fmla="*/ 2210453 h 6860376"/>
              <a:gd name="connsiteX3603" fmla="*/ 4469951 w 10502838"/>
              <a:gd name="connsiteY3603" fmla="*/ 2256492 h 6860376"/>
              <a:gd name="connsiteX3604" fmla="*/ 4394017 w 10502838"/>
              <a:gd name="connsiteY3604" fmla="*/ 2332426 h 6860376"/>
              <a:gd name="connsiteX3605" fmla="*/ 4469951 w 10502838"/>
              <a:gd name="connsiteY3605" fmla="*/ 2408361 h 6860376"/>
              <a:gd name="connsiteX3606" fmla="*/ 4423913 w 10502838"/>
              <a:gd name="connsiteY3606" fmla="*/ 2454400 h 6860376"/>
              <a:gd name="connsiteX3607" fmla="*/ 4347978 w 10502838"/>
              <a:gd name="connsiteY3607" fmla="*/ 2378465 h 6860376"/>
              <a:gd name="connsiteX3608" fmla="*/ 4272044 w 10502838"/>
              <a:gd name="connsiteY3608" fmla="*/ 2454400 h 6860376"/>
              <a:gd name="connsiteX3609" fmla="*/ 4226005 w 10502838"/>
              <a:gd name="connsiteY3609" fmla="*/ 2408361 h 6860376"/>
              <a:gd name="connsiteX3610" fmla="*/ 4301939 w 10502838"/>
              <a:gd name="connsiteY3610" fmla="*/ 2332426 h 6860376"/>
              <a:gd name="connsiteX3611" fmla="*/ 4226005 w 10502838"/>
              <a:gd name="connsiteY3611" fmla="*/ 2256492 h 6860376"/>
              <a:gd name="connsiteX3612" fmla="*/ 3668756 w 10502838"/>
              <a:gd name="connsiteY3612" fmla="*/ 2210453 h 6860376"/>
              <a:gd name="connsiteX3613" fmla="*/ 3744690 w 10502838"/>
              <a:gd name="connsiteY3613" fmla="*/ 2286389 h 6860376"/>
              <a:gd name="connsiteX3614" fmla="*/ 3820624 w 10502838"/>
              <a:gd name="connsiteY3614" fmla="*/ 2210453 h 6860376"/>
              <a:gd name="connsiteX3615" fmla="*/ 3866663 w 10502838"/>
              <a:gd name="connsiteY3615" fmla="*/ 2256492 h 6860376"/>
              <a:gd name="connsiteX3616" fmla="*/ 3790729 w 10502838"/>
              <a:gd name="connsiteY3616" fmla="*/ 2332426 h 6860376"/>
              <a:gd name="connsiteX3617" fmla="*/ 3866663 w 10502838"/>
              <a:gd name="connsiteY3617" fmla="*/ 2408361 h 6860376"/>
              <a:gd name="connsiteX3618" fmla="*/ 3820624 w 10502838"/>
              <a:gd name="connsiteY3618" fmla="*/ 2454400 h 6860376"/>
              <a:gd name="connsiteX3619" fmla="*/ 3744690 w 10502838"/>
              <a:gd name="connsiteY3619" fmla="*/ 2378465 h 6860376"/>
              <a:gd name="connsiteX3620" fmla="*/ 3668756 w 10502838"/>
              <a:gd name="connsiteY3620" fmla="*/ 2454400 h 6860376"/>
              <a:gd name="connsiteX3621" fmla="*/ 3622717 w 10502838"/>
              <a:gd name="connsiteY3621" fmla="*/ 2408361 h 6860376"/>
              <a:gd name="connsiteX3622" fmla="*/ 3698651 w 10502838"/>
              <a:gd name="connsiteY3622" fmla="*/ 2332426 h 6860376"/>
              <a:gd name="connsiteX3623" fmla="*/ 3622717 w 10502838"/>
              <a:gd name="connsiteY3623" fmla="*/ 2256492 h 6860376"/>
              <a:gd name="connsiteX3624" fmla="*/ 3067299 w 10502838"/>
              <a:gd name="connsiteY3624" fmla="*/ 2210453 h 6860376"/>
              <a:gd name="connsiteX3625" fmla="*/ 3143233 w 10502838"/>
              <a:gd name="connsiteY3625" fmla="*/ 2286389 h 6860376"/>
              <a:gd name="connsiteX3626" fmla="*/ 3219171 w 10502838"/>
              <a:gd name="connsiteY3626" fmla="*/ 2210453 h 6860376"/>
              <a:gd name="connsiteX3627" fmla="*/ 3265209 w 10502838"/>
              <a:gd name="connsiteY3627" fmla="*/ 2256492 h 6860376"/>
              <a:gd name="connsiteX3628" fmla="*/ 3189275 w 10502838"/>
              <a:gd name="connsiteY3628" fmla="*/ 2332426 h 6860376"/>
              <a:gd name="connsiteX3629" fmla="*/ 3265209 w 10502838"/>
              <a:gd name="connsiteY3629" fmla="*/ 2408361 h 6860376"/>
              <a:gd name="connsiteX3630" fmla="*/ 3218573 w 10502838"/>
              <a:gd name="connsiteY3630" fmla="*/ 2454400 h 6860376"/>
              <a:gd name="connsiteX3631" fmla="*/ 3142637 w 10502838"/>
              <a:gd name="connsiteY3631" fmla="*/ 2378465 h 6860376"/>
              <a:gd name="connsiteX3632" fmla="*/ 3067299 w 10502838"/>
              <a:gd name="connsiteY3632" fmla="*/ 2454400 h 6860376"/>
              <a:gd name="connsiteX3633" fmla="*/ 3021260 w 10502838"/>
              <a:gd name="connsiteY3633" fmla="*/ 2408361 h 6860376"/>
              <a:gd name="connsiteX3634" fmla="*/ 3097194 w 10502838"/>
              <a:gd name="connsiteY3634" fmla="*/ 2332426 h 6860376"/>
              <a:gd name="connsiteX3635" fmla="*/ 3021260 w 10502838"/>
              <a:gd name="connsiteY3635" fmla="*/ 2256492 h 6860376"/>
              <a:gd name="connsiteX3636" fmla="*/ 2464603 w 10502838"/>
              <a:gd name="connsiteY3636" fmla="*/ 2210453 h 6860376"/>
              <a:gd name="connsiteX3637" fmla="*/ 2540539 w 10502838"/>
              <a:gd name="connsiteY3637" fmla="*/ 2286389 h 6860376"/>
              <a:gd name="connsiteX3638" fmla="*/ 2616473 w 10502838"/>
              <a:gd name="connsiteY3638" fmla="*/ 2210453 h 6860376"/>
              <a:gd name="connsiteX3639" fmla="*/ 2662513 w 10502838"/>
              <a:gd name="connsiteY3639" fmla="*/ 2256492 h 6860376"/>
              <a:gd name="connsiteX3640" fmla="*/ 2586578 w 10502838"/>
              <a:gd name="connsiteY3640" fmla="*/ 2332426 h 6860376"/>
              <a:gd name="connsiteX3641" fmla="*/ 2662513 w 10502838"/>
              <a:gd name="connsiteY3641" fmla="*/ 2408361 h 6860376"/>
              <a:gd name="connsiteX3642" fmla="*/ 2616473 w 10502838"/>
              <a:gd name="connsiteY3642" fmla="*/ 2454400 h 6860376"/>
              <a:gd name="connsiteX3643" fmla="*/ 2540539 w 10502838"/>
              <a:gd name="connsiteY3643" fmla="*/ 2378465 h 6860376"/>
              <a:gd name="connsiteX3644" fmla="*/ 2464603 w 10502838"/>
              <a:gd name="connsiteY3644" fmla="*/ 2454400 h 6860376"/>
              <a:gd name="connsiteX3645" fmla="*/ 2418563 w 10502838"/>
              <a:gd name="connsiteY3645" fmla="*/ 2408361 h 6860376"/>
              <a:gd name="connsiteX3646" fmla="*/ 2494498 w 10502838"/>
              <a:gd name="connsiteY3646" fmla="*/ 2332426 h 6860376"/>
              <a:gd name="connsiteX3647" fmla="*/ 2418563 w 10502838"/>
              <a:gd name="connsiteY3647" fmla="*/ 2256492 h 6860376"/>
              <a:gd name="connsiteX3648" fmla="*/ 1861907 w 10502838"/>
              <a:gd name="connsiteY3648" fmla="*/ 2210453 h 6860376"/>
              <a:gd name="connsiteX3649" fmla="*/ 1937842 w 10502838"/>
              <a:gd name="connsiteY3649" fmla="*/ 2286389 h 6860376"/>
              <a:gd name="connsiteX3650" fmla="*/ 2013776 w 10502838"/>
              <a:gd name="connsiteY3650" fmla="*/ 2210453 h 6860376"/>
              <a:gd name="connsiteX3651" fmla="*/ 2059815 w 10502838"/>
              <a:gd name="connsiteY3651" fmla="*/ 2256492 h 6860376"/>
              <a:gd name="connsiteX3652" fmla="*/ 1983881 w 10502838"/>
              <a:gd name="connsiteY3652" fmla="*/ 2332426 h 6860376"/>
              <a:gd name="connsiteX3653" fmla="*/ 2059815 w 10502838"/>
              <a:gd name="connsiteY3653" fmla="*/ 2408361 h 6860376"/>
              <a:gd name="connsiteX3654" fmla="*/ 2013776 w 10502838"/>
              <a:gd name="connsiteY3654" fmla="*/ 2454400 h 6860376"/>
              <a:gd name="connsiteX3655" fmla="*/ 1937842 w 10502838"/>
              <a:gd name="connsiteY3655" fmla="*/ 2378465 h 6860376"/>
              <a:gd name="connsiteX3656" fmla="*/ 1861907 w 10502838"/>
              <a:gd name="connsiteY3656" fmla="*/ 2454400 h 6860376"/>
              <a:gd name="connsiteX3657" fmla="*/ 1815866 w 10502838"/>
              <a:gd name="connsiteY3657" fmla="*/ 2408361 h 6860376"/>
              <a:gd name="connsiteX3658" fmla="*/ 1891803 w 10502838"/>
              <a:gd name="connsiteY3658" fmla="*/ 2332426 h 6860376"/>
              <a:gd name="connsiteX3659" fmla="*/ 1815866 w 10502838"/>
              <a:gd name="connsiteY3659" fmla="*/ 2256492 h 6860376"/>
              <a:gd name="connsiteX3660" fmla="*/ 657121 w 10502838"/>
              <a:gd name="connsiteY3660" fmla="*/ 2210453 h 6860376"/>
              <a:gd name="connsiteX3661" fmla="*/ 733055 w 10502838"/>
              <a:gd name="connsiteY3661" fmla="*/ 2286389 h 6860376"/>
              <a:gd name="connsiteX3662" fmla="*/ 808989 w 10502838"/>
              <a:gd name="connsiteY3662" fmla="*/ 2210453 h 6860376"/>
              <a:gd name="connsiteX3663" fmla="*/ 855028 w 10502838"/>
              <a:gd name="connsiteY3663" fmla="*/ 2256492 h 6860376"/>
              <a:gd name="connsiteX3664" fmla="*/ 779095 w 10502838"/>
              <a:gd name="connsiteY3664" fmla="*/ 2332426 h 6860376"/>
              <a:gd name="connsiteX3665" fmla="*/ 855028 w 10502838"/>
              <a:gd name="connsiteY3665" fmla="*/ 2408361 h 6860376"/>
              <a:gd name="connsiteX3666" fmla="*/ 808989 w 10502838"/>
              <a:gd name="connsiteY3666" fmla="*/ 2454400 h 6860376"/>
              <a:gd name="connsiteX3667" fmla="*/ 733055 w 10502838"/>
              <a:gd name="connsiteY3667" fmla="*/ 2378465 h 6860376"/>
              <a:gd name="connsiteX3668" fmla="*/ 657121 w 10502838"/>
              <a:gd name="connsiteY3668" fmla="*/ 2454400 h 6860376"/>
              <a:gd name="connsiteX3669" fmla="*/ 611082 w 10502838"/>
              <a:gd name="connsiteY3669" fmla="*/ 2408361 h 6860376"/>
              <a:gd name="connsiteX3670" fmla="*/ 687016 w 10502838"/>
              <a:gd name="connsiteY3670" fmla="*/ 2332426 h 6860376"/>
              <a:gd name="connsiteX3671" fmla="*/ 611082 w 10502838"/>
              <a:gd name="connsiteY3671" fmla="*/ 2256492 h 6860376"/>
              <a:gd name="connsiteX3672" fmla="*/ 10348579 w 10502838"/>
              <a:gd name="connsiteY3672" fmla="*/ 1762030 h 6860376"/>
              <a:gd name="connsiteX3673" fmla="*/ 10395813 w 10502838"/>
              <a:gd name="connsiteY3673" fmla="*/ 1762030 h 6860376"/>
              <a:gd name="connsiteX3674" fmla="*/ 10395813 w 10502838"/>
              <a:gd name="connsiteY3674" fmla="*/ 1869056 h 6860376"/>
              <a:gd name="connsiteX3675" fmla="*/ 10502838 w 10502838"/>
              <a:gd name="connsiteY3675" fmla="*/ 1869056 h 6860376"/>
              <a:gd name="connsiteX3676" fmla="*/ 10502838 w 10502838"/>
              <a:gd name="connsiteY3676" fmla="*/ 1916291 h 6860376"/>
              <a:gd name="connsiteX3677" fmla="*/ 10395813 w 10502838"/>
              <a:gd name="connsiteY3677" fmla="*/ 1916291 h 6860376"/>
              <a:gd name="connsiteX3678" fmla="*/ 10395813 w 10502838"/>
              <a:gd name="connsiteY3678" fmla="*/ 2023316 h 6860376"/>
              <a:gd name="connsiteX3679" fmla="*/ 10348579 w 10502838"/>
              <a:gd name="connsiteY3679" fmla="*/ 2023316 h 6860376"/>
              <a:gd name="connsiteX3680" fmla="*/ 10348579 w 10502838"/>
              <a:gd name="connsiteY3680" fmla="*/ 1916291 h 6860376"/>
              <a:gd name="connsiteX3681" fmla="*/ 10241553 w 10502838"/>
              <a:gd name="connsiteY3681" fmla="*/ 1916291 h 6860376"/>
              <a:gd name="connsiteX3682" fmla="*/ 10241553 w 10502838"/>
              <a:gd name="connsiteY3682" fmla="*/ 1869056 h 6860376"/>
              <a:gd name="connsiteX3683" fmla="*/ 10348579 w 10502838"/>
              <a:gd name="connsiteY3683" fmla="*/ 1869056 h 6860376"/>
              <a:gd name="connsiteX3684" fmla="*/ 9746486 w 10502838"/>
              <a:gd name="connsiteY3684" fmla="*/ 1762030 h 6860376"/>
              <a:gd name="connsiteX3685" fmla="*/ 9793123 w 10502838"/>
              <a:gd name="connsiteY3685" fmla="*/ 1762030 h 6860376"/>
              <a:gd name="connsiteX3686" fmla="*/ 9793123 w 10502838"/>
              <a:gd name="connsiteY3686" fmla="*/ 1869056 h 6860376"/>
              <a:gd name="connsiteX3687" fmla="*/ 9900148 w 10502838"/>
              <a:gd name="connsiteY3687" fmla="*/ 1869056 h 6860376"/>
              <a:gd name="connsiteX3688" fmla="*/ 9900148 w 10502838"/>
              <a:gd name="connsiteY3688" fmla="*/ 1916291 h 6860376"/>
              <a:gd name="connsiteX3689" fmla="*/ 9793123 w 10502838"/>
              <a:gd name="connsiteY3689" fmla="*/ 1916291 h 6860376"/>
              <a:gd name="connsiteX3690" fmla="*/ 9793123 w 10502838"/>
              <a:gd name="connsiteY3690" fmla="*/ 2023316 h 6860376"/>
              <a:gd name="connsiteX3691" fmla="*/ 9746486 w 10502838"/>
              <a:gd name="connsiteY3691" fmla="*/ 2023316 h 6860376"/>
              <a:gd name="connsiteX3692" fmla="*/ 9746486 w 10502838"/>
              <a:gd name="connsiteY3692" fmla="*/ 1916291 h 6860376"/>
              <a:gd name="connsiteX3693" fmla="*/ 9639460 w 10502838"/>
              <a:gd name="connsiteY3693" fmla="*/ 1916291 h 6860376"/>
              <a:gd name="connsiteX3694" fmla="*/ 9639460 w 10502838"/>
              <a:gd name="connsiteY3694" fmla="*/ 1869056 h 6860376"/>
              <a:gd name="connsiteX3695" fmla="*/ 9746486 w 10502838"/>
              <a:gd name="connsiteY3695" fmla="*/ 1869056 h 6860376"/>
              <a:gd name="connsiteX3696" fmla="*/ 9143796 w 10502838"/>
              <a:gd name="connsiteY3696" fmla="*/ 1762030 h 6860376"/>
              <a:gd name="connsiteX3697" fmla="*/ 9191030 w 10502838"/>
              <a:gd name="connsiteY3697" fmla="*/ 1762030 h 6860376"/>
              <a:gd name="connsiteX3698" fmla="*/ 9191030 w 10502838"/>
              <a:gd name="connsiteY3698" fmla="*/ 1869056 h 6860376"/>
              <a:gd name="connsiteX3699" fmla="*/ 9298055 w 10502838"/>
              <a:gd name="connsiteY3699" fmla="*/ 1869056 h 6860376"/>
              <a:gd name="connsiteX3700" fmla="*/ 9298055 w 10502838"/>
              <a:gd name="connsiteY3700" fmla="*/ 1916291 h 6860376"/>
              <a:gd name="connsiteX3701" fmla="*/ 9191030 w 10502838"/>
              <a:gd name="connsiteY3701" fmla="*/ 1916291 h 6860376"/>
              <a:gd name="connsiteX3702" fmla="*/ 9191030 w 10502838"/>
              <a:gd name="connsiteY3702" fmla="*/ 2023316 h 6860376"/>
              <a:gd name="connsiteX3703" fmla="*/ 9143796 w 10502838"/>
              <a:gd name="connsiteY3703" fmla="*/ 2023316 h 6860376"/>
              <a:gd name="connsiteX3704" fmla="*/ 9143796 w 10502838"/>
              <a:gd name="connsiteY3704" fmla="*/ 1916291 h 6860376"/>
              <a:gd name="connsiteX3705" fmla="*/ 9036770 w 10502838"/>
              <a:gd name="connsiteY3705" fmla="*/ 1916291 h 6860376"/>
              <a:gd name="connsiteX3706" fmla="*/ 9036770 w 10502838"/>
              <a:gd name="connsiteY3706" fmla="*/ 1869056 h 6860376"/>
              <a:gd name="connsiteX3707" fmla="*/ 9143796 w 10502838"/>
              <a:gd name="connsiteY3707" fmla="*/ 1869056 h 6860376"/>
              <a:gd name="connsiteX3708" fmla="*/ 8541105 w 10502838"/>
              <a:gd name="connsiteY3708" fmla="*/ 1762030 h 6860376"/>
              <a:gd name="connsiteX3709" fmla="*/ 8588339 w 10502838"/>
              <a:gd name="connsiteY3709" fmla="*/ 1762030 h 6860376"/>
              <a:gd name="connsiteX3710" fmla="*/ 8588339 w 10502838"/>
              <a:gd name="connsiteY3710" fmla="*/ 1869056 h 6860376"/>
              <a:gd name="connsiteX3711" fmla="*/ 8695365 w 10502838"/>
              <a:gd name="connsiteY3711" fmla="*/ 1869056 h 6860376"/>
              <a:gd name="connsiteX3712" fmla="*/ 8695365 w 10502838"/>
              <a:gd name="connsiteY3712" fmla="*/ 1916291 h 6860376"/>
              <a:gd name="connsiteX3713" fmla="*/ 8588339 w 10502838"/>
              <a:gd name="connsiteY3713" fmla="*/ 1916291 h 6860376"/>
              <a:gd name="connsiteX3714" fmla="*/ 8588339 w 10502838"/>
              <a:gd name="connsiteY3714" fmla="*/ 2023316 h 6860376"/>
              <a:gd name="connsiteX3715" fmla="*/ 8541105 w 10502838"/>
              <a:gd name="connsiteY3715" fmla="*/ 2023316 h 6860376"/>
              <a:gd name="connsiteX3716" fmla="*/ 8541105 w 10502838"/>
              <a:gd name="connsiteY3716" fmla="*/ 1916291 h 6860376"/>
              <a:gd name="connsiteX3717" fmla="*/ 8434079 w 10502838"/>
              <a:gd name="connsiteY3717" fmla="*/ 1916291 h 6860376"/>
              <a:gd name="connsiteX3718" fmla="*/ 8434079 w 10502838"/>
              <a:gd name="connsiteY3718" fmla="*/ 1869056 h 6860376"/>
              <a:gd name="connsiteX3719" fmla="*/ 8541105 w 10502838"/>
              <a:gd name="connsiteY3719" fmla="*/ 1869056 h 6860376"/>
              <a:gd name="connsiteX3720" fmla="*/ 7939012 w 10502838"/>
              <a:gd name="connsiteY3720" fmla="*/ 1762030 h 6860376"/>
              <a:gd name="connsiteX3721" fmla="*/ 7985648 w 10502838"/>
              <a:gd name="connsiteY3721" fmla="*/ 1762030 h 6860376"/>
              <a:gd name="connsiteX3722" fmla="*/ 7985648 w 10502838"/>
              <a:gd name="connsiteY3722" fmla="*/ 1869056 h 6860376"/>
              <a:gd name="connsiteX3723" fmla="*/ 8092674 w 10502838"/>
              <a:gd name="connsiteY3723" fmla="*/ 1869056 h 6860376"/>
              <a:gd name="connsiteX3724" fmla="*/ 8092674 w 10502838"/>
              <a:gd name="connsiteY3724" fmla="*/ 1916291 h 6860376"/>
              <a:gd name="connsiteX3725" fmla="*/ 7985648 w 10502838"/>
              <a:gd name="connsiteY3725" fmla="*/ 1916291 h 6860376"/>
              <a:gd name="connsiteX3726" fmla="*/ 7985648 w 10502838"/>
              <a:gd name="connsiteY3726" fmla="*/ 2023316 h 6860376"/>
              <a:gd name="connsiteX3727" fmla="*/ 7939012 w 10502838"/>
              <a:gd name="connsiteY3727" fmla="*/ 2023316 h 6860376"/>
              <a:gd name="connsiteX3728" fmla="*/ 7939012 w 10502838"/>
              <a:gd name="connsiteY3728" fmla="*/ 1916291 h 6860376"/>
              <a:gd name="connsiteX3729" fmla="*/ 7831986 w 10502838"/>
              <a:gd name="connsiteY3729" fmla="*/ 1916291 h 6860376"/>
              <a:gd name="connsiteX3730" fmla="*/ 7831986 w 10502838"/>
              <a:gd name="connsiteY3730" fmla="*/ 1869056 h 6860376"/>
              <a:gd name="connsiteX3731" fmla="*/ 7939012 w 10502838"/>
              <a:gd name="connsiteY3731" fmla="*/ 1869056 h 6860376"/>
              <a:gd name="connsiteX3732" fmla="*/ 7336321 w 10502838"/>
              <a:gd name="connsiteY3732" fmla="*/ 1762030 h 6860376"/>
              <a:gd name="connsiteX3733" fmla="*/ 7383555 w 10502838"/>
              <a:gd name="connsiteY3733" fmla="*/ 1762030 h 6860376"/>
              <a:gd name="connsiteX3734" fmla="*/ 7383555 w 10502838"/>
              <a:gd name="connsiteY3734" fmla="*/ 1869056 h 6860376"/>
              <a:gd name="connsiteX3735" fmla="*/ 7490581 w 10502838"/>
              <a:gd name="connsiteY3735" fmla="*/ 1869056 h 6860376"/>
              <a:gd name="connsiteX3736" fmla="*/ 7490581 w 10502838"/>
              <a:gd name="connsiteY3736" fmla="*/ 1916291 h 6860376"/>
              <a:gd name="connsiteX3737" fmla="*/ 7383555 w 10502838"/>
              <a:gd name="connsiteY3737" fmla="*/ 1916291 h 6860376"/>
              <a:gd name="connsiteX3738" fmla="*/ 7383555 w 10502838"/>
              <a:gd name="connsiteY3738" fmla="*/ 2023316 h 6860376"/>
              <a:gd name="connsiteX3739" fmla="*/ 7336321 w 10502838"/>
              <a:gd name="connsiteY3739" fmla="*/ 2023316 h 6860376"/>
              <a:gd name="connsiteX3740" fmla="*/ 7336321 w 10502838"/>
              <a:gd name="connsiteY3740" fmla="*/ 1916291 h 6860376"/>
              <a:gd name="connsiteX3741" fmla="*/ 7229295 w 10502838"/>
              <a:gd name="connsiteY3741" fmla="*/ 1916291 h 6860376"/>
              <a:gd name="connsiteX3742" fmla="*/ 7229295 w 10502838"/>
              <a:gd name="connsiteY3742" fmla="*/ 1869056 h 6860376"/>
              <a:gd name="connsiteX3743" fmla="*/ 7336321 w 10502838"/>
              <a:gd name="connsiteY3743" fmla="*/ 1869056 h 6860376"/>
              <a:gd name="connsiteX3744" fmla="*/ 6734228 w 10502838"/>
              <a:gd name="connsiteY3744" fmla="*/ 1762030 h 6860376"/>
              <a:gd name="connsiteX3745" fmla="*/ 6780864 w 10502838"/>
              <a:gd name="connsiteY3745" fmla="*/ 1762030 h 6860376"/>
              <a:gd name="connsiteX3746" fmla="*/ 6780864 w 10502838"/>
              <a:gd name="connsiteY3746" fmla="*/ 1869056 h 6860376"/>
              <a:gd name="connsiteX3747" fmla="*/ 6887890 w 10502838"/>
              <a:gd name="connsiteY3747" fmla="*/ 1869056 h 6860376"/>
              <a:gd name="connsiteX3748" fmla="*/ 6887890 w 10502838"/>
              <a:gd name="connsiteY3748" fmla="*/ 1916291 h 6860376"/>
              <a:gd name="connsiteX3749" fmla="*/ 6780864 w 10502838"/>
              <a:gd name="connsiteY3749" fmla="*/ 1916291 h 6860376"/>
              <a:gd name="connsiteX3750" fmla="*/ 6780864 w 10502838"/>
              <a:gd name="connsiteY3750" fmla="*/ 2023316 h 6860376"/>
              <a:gd name="connsiteX3751" fmla="*/ 6734228 w 10502838"/>
              <a:gd name="connsiteY3751" fmla="*/ 2023316 h 6860376"/>
              <a:gd name="connsiteX3752" fmla="*/ 6734228 w 10502838"/>
              <a:gd name="connsiteY3752" fmla="*/ 1916291 h 6860376"/>
              <a:gd name="connsiteX3753" fmla="*/ 6627202 w 10502838"/>
              <a:gd name="connsiteY3753" fmla="*/ 1916291 h 6860376"/>
              <a:gd name="connsiteX3754" fmla="*/ 6627202 w 10502838"/>
              <a:gd name="connsiteY3754" fmla="*/ 1869056 h 6860376"/>
              <a:gd name="connsiteX3755" fmla="*/ 6734228 w 10502838"/>
              <a:gd name="connsiteY3755" fmla="*/ 1869056 h 6860376"/>
              <a:gd name="connsiteX3756" fmla="*/ 6131537 w 10502838"/>
              <a:gd name="connsiteY3756" fmla="*/ 1762030 h 6860376"/>
              <a:gd name="connsiteX3757" fmla="*/ 6178771 w 10502838"/>
              <a:gd name="connsiteY3757" fmla="*/ 1762030 h 6860376"/>
              <a:gd name="connsiteX3758" fmla="*/ 6178771 w 10502838"/>
              <a:gd name="connsiteY3758" fmla="*/ 1869056 h 6860376"/>
              <a:gd name="connsiteX3759" fmla="*/ 6285797 w 10502838"/>
              <a:gd name="connsiteY3759" fmla="*/ 1869056 h 6860376"/>
              <a:gd name="connsiteX3760" fmla="*/ 6285797 w 10502838"/>
              <a:gd name="connsiteY3760" fmla="*/ 1916291 h 6860376"/>
              <a:gd name="connsiteX3761" fmla="*/ 6178771 w 10502838"/>
              <a:gd name="connsiteY3761" fmla="*/ 1916291 h 6860376"/>
              <a:gd name="connsiteX3762" fmla="*/ 6178771 w 10502838"/>
              <a:gd name="connsiteY3762" fmla="*/ 2023316 h 6860376"/>
              <a:gd name="connsiteX3763" fmla="*/ 6131537 w 10502838"/>
              <a:gd name="connsiteY3763" fmla="*/ 2023316 h 6860376"/>
              <a:gd name="connsiteX3764" fmla="*/ 6131537 w 10502838"/>
              <a:gd name="connsiteY3764" fmla="*/ 1916291 h 6860376"/>
              <a:gd name="connsiteX3765" fmla="*/ 6024511 w 10502838"/>
              <a:gd name="connsiteY3765" fmla="*/ 1916291 h 6860376"/>
              <a:gd name="connsiteX3766" fmla="*/ 6024511 w 10502838"/>
              <a:gd name="connsiteY3766" fmla="*/ 1869056 h 6860376"/>
              <a:gd name="connsiteX3767" fmla="*/ 6131537 w 10502838"/>
              <a:gd name="connsiteY3767" fmla="*/ 1869056 h 6860376"/>
              <a:gd name="connsiteX3768" fmla="*/ 5528846 w 10502838"/>
              <a:gd name="connsiteY3768" fmla="*/ 1762030 h 6860376"/>
              <a:gd name="connsiteX3769" fmla="*/ 5576080 w 10502838"/>
              <a:gd name="connsiteY3769" fmla="*/ 1762030 h 6860376"/>
              <a:gd name="connsiteX3770" fmla="*/ 5576080 w 10502838"/>
              <a:gd name="connsiteY3770" fmla="*/ 1869056 h 6860376"/>
              <a:gd name="connsiteX3771" fmla="*/ 5683106 w 10502838"/>
              <a:gd name="connsiteY3771" fmla="*/ 1869056 h 6860376"/>
              <a:gd name="connsiteX3772" fmla="*/ 5683106 w 10502838"/>
              <a:gd name="connsiteY3772" fmla="*/ 1916291 h 6860376"/>
              <a:gd name="connsiteX3773" fmla="*/ 5576080 w 10502838"/>
              <a:gd name="connsiteY3773" fmla="*/ 1916291 h 6860376"/>
              <a:gd name="connsiteX3774" fmla="*/ 5576080 w 10502838"/>
              <a:gd name="connsiteY3774" fmla="*/ 2023316 h 6860376"/>
              <a:gd name="connsiteX3775" fmla="*/ 5528846 w 10502838"/>
              <a:gd name="connsiteY3775" fmla="*/ 2023316 h 6860376"/>
              <a:gd name="connsiteX3776" fmla="*/ 5528846 w 10502838"/>
              <a:gd name="connsiteY3776" fmla="*/ 1916291 h 6860376"/>
              <a:gd name="connsiteX3777" fmla="*/ 5421820 w 10502838"/>
              <a:gd name="connsiteY3777" fmla="*/ 1916291 h 6860376"/>
              <a:gd name="connsiteX3778" fmla="*/ 5421820 w 10502838"/>
              <a:gd name="connsiteY3778" fmla="*/ 1869056 h 6860376"/>
              <a:gd name="connsiteX3779" fmla="*/ 5528846 w 10502838"/>
              <a:gd name="connsiteY3779" fmla="*/ 1869056 h 6860376"/>
              <a:gd name="connsiteX3780" fmla="*/ 4926753 w 10502838"/>
              <a:gd name="connsiteY3780" fmla="*/ 1762030 h 6860376"/>
              <a:gd name="connsiteX3781" fmla="*/ 4973389 w 10502838"/>
              <a:gd name="connsiteY3781" fmla="*/ 1762030 h 6860376"/>
              <a:gd name="connsiteX3782" fmla="*/ 4973389 w 10502838"/>
              <a:gd name="connsiteY3782" fmla="*/ 1869056 h 6860376"/>
              <a:gd name="connsiteX3783" fmla="*/ 5080415 w 10502838"/>
              <a:gd name="connsiteY3783" fmla="*/ 1869056 h 6860376"/>
              <a:gd name="connsiteX3784" fmla="*/ 5080415 w 10502838"/>
              <a:gd name="connsiteY3784" fmla="*/ 1916291 h 6860376"/>
              <a:gd name="connsiteX3785" fmla="*/ 4973389 w 10502838"/>
              <a:gd name="connsiteY3785" fmla="*/ 1916291 h 6860376"/>
              <a:gd name="connsiteX3786" fmla="*/ 4973389 w 10502838"/>
              <a:gd name="connsiteY3786" fmla="*/ 2023316 h 6860376"/>
              <a:gd name="connsiteX3787" fmla="*/ 4926753 w 10502838"/>
              <a:gd name="connsiteY3787" fmla="*/ 2023316 h 6860376"/>
              <a:gd name="connsiteX3788" fmla="*/ 4926753 w 10502838"/>
              <a:gd name="connsiteY3788" fmla="*/ 1916291 h 6860376"/>
              <a:gd name="connsiteX3789" fmla="*/ 4819727 w 10502838"/>
              <a:gd name="connsiteY3789" fmla="*/ 1916291 h 6860376"/>
              <a:gd name="connsiteX3790" fmla="*/ 4819727 w 10502838"/>
              <a:gd name="connsiteY3790" fmla="*/ 1869056 h 6860376"/>
              <a:gd name="connsiteX3791" fmla="*/ 4926753 w 10502838"/>
              <a:gd name="connsiteY3791" fmla="*/ 1869056 h 6860376"/>
              <a:gd name="connsiteX3792" fmla="*/ 4324063 w 10502838"/>
              <a:gd name="connsiteY3792" fmla="*/ 1762030 h 6860376"/>
              <a:gd name="connsiteX3793" fmla="*/ 4371297 w 10502838"/>
              <a:gd name="connsiteY3793" fmla="*/ 1762030 h 6860376"/>
              <a:gd name="connsiteX3794" fmla="*/ 4371297 w 10502838"/>
              <a:gd name="connsiteY3794" fmla="*/ 1869056 h 6860376"/>
              <a:gd name="connsiteX3795" fmla="*/ 4478323 w 10502838"/>
              <a:gd name="connsiteY3795" fmla="*/ 1869056 h 6860376"/>
              <a:gd name="connsiteX3796" fmla="*/ 4478323 w 10502838"/>
              <a:gd name="connsiteY3796" fmla="*/ 1916291 h 6860376"/>
              <a:gd name="connsiteX3797" fmla="*/ 4371297 w 10502838"/>
              <a:gd name="connsiteY3797" fmla="*/ 1916291 h 6860376"/>
              <a:gd name="connsiteX3798" fmla="*/ 4371297 w 10502838"/>
              <a:gd name="connsiteY3798" fmla="*/ 2023316 h 6860376"/>
              <a:gd name="connsiteX3799" fmla="*/ 4324063 w 10502838"/>
              <a:gd name="connsiteY3799" fmla="*/ 2023316 h 6860376"/>
              <a:gd name="connsiteX3800" fmla="*/ 4324063 w 10502838"/>
              <a:gd name="connsiteY3800" fmla="*/ 1916291 h 6860376"/>
              <a:gd name="connsiteX3801" fmla="*/ 4217037 w 10502838"/>
              <a:gd name="connsiteY3801" fmla="*/ 1916291 h 6860376"/>
              <a:gd name="connsiteX3802" fmla="*/ 4217037 w 10502838"/>
              <a:gd name="connsiteY3802" fmla="*/ 1869056 h 6860376"/>
              <a:gd name="connsiteX3803" fmla="*/ 4324063 w 10502838"/>
              <a:gd name="connsiteY3803" fmla="*/ 1869056 h 6860376"/>
              <a:gd name="connsiteX3804" fmla="*/ 3721970 w 10502838"/>
              <a:gd name="connsiteY3804" fmla="*/ 1762030 h 6860376"/>
              <a:gd name="connsiteX3805" fmla="*/ 3768606 w 10502838"/>
              <a:gd name="connsiteY3805" fmla="*/ 1762030 h 6860376"/>
              <a:gd name="connsiteX3806" fmla="*/ 3768606 w 10502838"/>
              <a:gd name="connsiteY3806" fmla="*/ 1869056 h 6860376"/>
              <a:gd name="connsiteX3807" fmla="*/ 3875632 w 10502838"/>
              <a:gd name="connsiteY3807" fmla="*/ 1869056 h 6860376"/>
              <a:gd name="connsiteX3808" fmla="*/ 3875632 w 10502838"/>
              <a:gd name="connsiteY3808" fmla="*/ 1916291 h 6860376"/>
              <a:gd name="connsiteX3809" fmla="*/ 3768606 w 10502838"/>
              <a:gd name="connsiteY3809" fmla="*/ 1916291 h 6860376"/>
              <a:gd name="connsiteX3810" fmla="*/ 3768606 w 10502838"/>
              <a:gd name="connsiteY3810" fmla="*/ 2023316 h 6860376"/>
              <a:gd name="connsiteX3811" fmla="*/ 3721970 w 10502838"/>
              <a:gd name="connsiteY3811" fmla="*/ 2023316 h 6860376"/>
              <a:gd name="connsiteX3812" fmla="*/ 3721970 w 10502838"/>
              <a:gd name="connsiteY3812" fmla="*/ 1916291 h 6860376"/>
              <a:gd name="connsiteX3813" fmla="*/ 3614944 w 10502838"/>
              <a:gd name="connsiteY3813" fmla="*/ 1916291 h 6860376"/>
              <a:gd name="connsiteX3814" fmla="*/ 3614944 w 10502838"/>
              <a:gd name="connsiteY3814" fmla="*/ 1869056 h 6860376"/>
              <a:gd name="connsiteX3815" fmla="*/ 3721970 w 10502838"/>
              <a:gd name="connsiteY3815" fmla="*/ 1869056 h 6860376"/>
              <a:gd name="connsiteX3816" fmla="*/ 3119325 w 10502838"/>
              <a:gd name="connsiteY3816" fmla="*/ 1762030 h 6860376"/>
              <a:gd name="connsiteX3817" fmla="*/ 3166560 w 10502838"/>
              <a:gd name="connsiteY3817" fmla="*/ 1762030 h 6860376"/>
              <a:gd name="connsiteX3818" fmla="*/ 3166560 w 10502838"/>
              <a:gd name="connsiteY3818" fmla="*/ 1869056 h 6860376"/>
              <a:gd name="connsiteX3819" fmla="*/ 3273586 w 10502838"/>
              <a:gd name="connsiteY3819" fmla="*/ 1869056 h 6860376"/>
              <a:gd name="connsiteX3820" fmla="*/ 3273586 w 10502838"/>
              <a:gd name="connsiteY3820" fmla="*/ 1916291 h 6860376"/>
              <a:gd name="connsiteX3821" fmla="*/ 3166560 w 10502838"/>
              <a:gd name="connsiteY3821" fmla="*/ 1916291 h 6860376"/>
              <a:gd name="connsiteX3822" fmla="*/ 3166560 w 10502838"/>
              <a:gd name="connsiteY3822" fmla="*/ 2023316 h 6860376"/>
              <a:gd name="connsiteX3823" fmla="*/ 3119325 w 10502838"/>
              <a:gd name="connsiteY3823" fmla="*/ 2023316 h 6860376"/>
              <a:gd name="connsiteX3824" fmla="*/ 3119325 w 10502838"/>
              <a:gd name="connsiteY3824" fmla="*/ 1916291 h 6860376"/>
              <a:gd name="connsiteX3825" fmla="*/ 3012297 w 10502838"/>
              <a:gd name="connsiteY3825" fmla="*/ 1916291 h 6860376"/>
              <a:gd name="connsiteX3826" fmla="*/ 3012297 w 10502838"/>
              <a:gd name="connsiteY3826" fmla="*/ 1869056 h 6860376"/>
              <a:gd name="connsiteX3827" fmla="*/ 3119325 w 10502838"/>
              <a:gd name="connsiteY3827" fmla="*/ 1869056 h 6860376"/>
              <a:gd name="connsiteX3828" fmla="*/ 2516626 w 10502838"/>
              <a:gd name="connsiteY3828" fmla="*/ 1762030 h 6860376"/>
              <a:gd name="connsiteX3829" fmla="*/ 2563862 w 10502838"/>
              <a:gd name="connsiteY3829" fmla="*/ 1762030 h 6860376"/>
              <a:gd name="connsiteX3830" fmla="*/ 2563862 w 10502838"/>
              <a:gd name="connsiteY3830" fmla="*/ 1869056 h 6860376"/>
              <a:gd name="connsiteX3831" fmla="*/ 2670889 w 10502838"/>
              <a:gd name="connsiteY3831" fmla="*/ 1869056 h 6860376"/>
              <a:gd name="connsiteX3832" fmla="*/ 2670889 w 10502838"/>
              <a:gd name="connsiteY3832" fmla="*/ 1916291 h 6860376"/>
              <a:gd name="connsiteX3833" fmla="*/ 2563862 w 10502838"/>
              <a:gd name="connsiteY3833" fmla="*/ 1916291 h 6860376"/>
              <a:gd name="connsiteX3834" fmla="*/ 2563862 w 10502838"/>
              <a:gd name="connsiteY3834" fmla="*/ 2023316 h 6860376"/>
              <a:gd name="connsiteX3835" fmla="*/ 2516626 w 10502838"/>
              <a:gd name="connsiteY3835" fmla="*/ 2023316 h 6860376"/>
              <a:gd name="connsiteX3836" fmla="*/ 2516626 w 10502838"/>
              <a:gd name="connsiteY3836" fmla="*/ 1916291 h 6860376"/>
              <a:gd name="connsiteX3837" fmla="*/ 2409599 w 10502838"/>
              <a:gd name="connsiteY3837" fmla="*/ 1916291 h 6860376"/>
              <a:gd name="connsiteX3838" fmla="*/ 2409599 w 10502838"/>
              <a:gd name="connsiteY3838" fmla="*/ 1869056 h 6860376"/>
              <a:gd name="connsiteX3839" fmla="*/ 2516626 w 10502838"/>
              <a:gd name="connsiteY3839" fmla="*/ 1869056 h 6860376"/>
              <a:gd name="connsiteX3840" fmla="*/ 1914528 w 10502838"/>
              <a:gd name="connsiteY3840" fmla="*/ 1762030 h 6860376"/>
              <a:gd name="connsiteX3841" fmla="*/ 1961164 w 10502838"/>
              <a:gd name="connsiteY3841" fmla="*/ 1762030 h 6860376"/>
              <a:gd name="connsiteX3842" fmla="*/ 1961164 w 10502838"/>
              <a:gd name="connsiteY3842" fmla="*/ 1869056 h 6860376"/>
              <a:gd name="connsiteX3843" fmla="*/ 2068191 w 10502838"/>
              <a:gd name="connsiteY3843" fmla="*/ 1869056 h 6860376"/>
              <a:gd name="connsiteX3844" fmla="*/ 2068191 w 10502838"/>
              <a:gd name="connsiteY3844" fmla="*/ 1916291 h 6860376"/>
              <a:gd name="connsiteX3845" fmla="*/ 1961164 w 10502838"/>
              <a:gd name="connsiteY3845" fmla="*/ 1916291 h 6860376"/>
              <a:gd name="connsiteX3846" fmla="*/ 1961164 w 10502838"/>
              <a:gd name="connsiteY3846" fmla="*/ 2023316 h 6860376"/>
              <a:gd name="connsiteX3847" fmla="*/ 1914528 w 10502838"/>
              <a:gd name="connsiteY3847" fmla="*/ 2023316 h 6860376"/>
              <a:gd name="connsiteX3848" fmla="*/ 1914528 w 10502838"/>
              <a:gd name="connsiteY3848" fmla="*/ 1916291 h 6860376"/>
              <a:gd name="connsiteX3849" fmla="*/ 1807500 w 10502838"/>
              <a:gd name="connsiteY3849" fmla="*/ 1916291 h 6860376"/>
              <a:gd name="connsiteX3850" fmla="*/ 1807500 w 10502838"/>
              <a:gd name="connsiteY3850" fmla="*/ 1869056 h 6860376"/>
              <a:gd name="connsiteX3851" fmla="*/ 1914528 w 10502838"/>
              <a:gd name="connsiteY3851" fmla="*/ 1869056 h 6860376"/>
              <a:gd name="connsiteX3852" fmla="*/ 1311829 w 10502838"/>
              <a:gd name="connsiteY3852" fmla="*/ 1762030 h 6860376"/>
              <a:gd name="connsiteX3853" fmla="*/ 1359064 w 10502838"/>
              <a:gd name="connsiteY3853" fmla="*/ 1762030 h 6860376"/>
              <a:gd name="connsiteX3854" fmla="*/ 1359064 w 10502838"/>
              <a:gd name="connsiteY3854" fmla="*/ 1869056 h 6860376"/>
              <a:gd name="connsiteX3855" fmla="*/ 1466092 w 10502838"/>
              <a:gd name="connsiteY3855" fmla="*/ 1869056 h 6860376"/>
              <a:gd name="connsiteX3856" fmla="*/ 1466092 w 10502838"/>
              <a:gd name="connsiteY3856" fmla="*/ 1916291 h 6860376"/>
              <a:gd name="connsiteX3857" fmla="*/ 1359064 w 10502838"/>
              <a:gd name="connsiteY3857" fmla="*/ 1916291 h 6860376"/>
              <a:gd name="connsiteX3858" fmla="*/ 1359064 w 10502838"/>
              <a:gd name="connsiteY3858" fmla="*/ 2023316 h 6860376"/>
              <a:gd name="connsiteX3859" fmla="*/ 1311829 w 10502838"/>
              <a:gd name="connsiteY3859" fmla="*/ 2023316 h 6860376"/>
              <a:gd name="connsiteX3860" fmla="*/ 1311829 w 10502838"/>
              <a:gd name="connsiteY3860" fmla="*/ 1916291 h 6860376"/>
              <a:gd name="connsiteX3861" fmla="*/ 1204808 w 10502838"/>
              <a:gd name="connsiteY3861" fmla="*/ 1916291 h 6860376"/>
              <a:gd name="connsiteX3862" fmla="*/ 1204808 w 10502838"/>
              <a:gd name="connsiteY3862" fmla="*/ 1869056 h 6860376"/>
              <a:gd name="connsiteX3863" fmla="*/ 1311829 w 10502838"/>
              <a:gd name="connsiteY3863" fmla="*/ 1869056 h 6860376"/>
              <a:gd name="connsiteX3864" fmla="*/ 709741 w 10502838"/>
              <a:gd name="connsiteY3864" fmla="*/ 1762030 h 6860376"/>
              <a:gd name="connsiteX3865" fmla="*/ 756378 w 10502838"/>
              <a:gd name="connsiteY3865" fmla="*/ 1762030 h 6860376"/>
              <a:gd name="connsiteX3866" fmla="*/ 756378 w 10502838"/>
              <a:gd name="connsiteY3866" fmla="*/ 1869056 h 6860376"/>
              <a:gd name="connsiteX3867" fmla="*/ 863403 w 10502838"/>
              <a:gd name="connsiteY3867" fmla="*/ 1869056 h 6860376"/>
              <a:gd name="connsiteX3868" fmla="*/ 863403 w 10502838"/>
              <a:gd name="connsiteY3868" fmla="*/ 1916291 h 6860376"/>
              <a:gd name="connsiteX3869" fmla="*/ 756378 w 10502838"/>
              <a:gd name="connsiteY3869" fmla="*/ 1916291 h 6860376"/>
              <a:gd name="connsiteX3870" fmla="*/ 756378 w 10502838"/>
              <a:gd name="connsiteY3870" fmla="*/ 2023316 h 6860376"/>
              <a:gd name="connsiteX3871" fmla="*/ 709741 w 10502838"/>
              <a:gd name="connsiteY3871" fmla="*/ 2023316 h 6860376"/>
              <a:gd name="connsiteX3872" fmla="*/ 709741 w 10502838"/>
              <a:gd name="connsiteY3872" fmla="*/ 1916291 h 6860376"/>
              <a:gd name="connsiteX3873" fmla="*/ 602716 w 10502838"/>
              <a:gd name="connsiteY3873" fmla="*/ 1916291 h 6860376"/>
              <a:gd name="connsiteX3874" fmla="*/ 602716 w 10502838"/>
              <a:gd name="connsiteY3874" fmla="*/ 1869056 h 6860376"/>
              <a:gd name="connsiteX3875" fmla="*/ 709741 w 10502838"/>
              <a:gd name="connsiteY3875" fmla="*/ 1869056 h 6860376"/>
              <a:gd name="connsiteX3876" fmla="*/ 107051 w 10502838"/>
              <a:gd name="connsiteY3876" fmla="*/ 1762030 h 6860376"/>
              <a:gd name="connsiteX3877" fmla="*/ 154286 w 10502838"/>
              <a:gd name="connsiteY3877" fmla="*/ 1762030 h 6860376"/>
              <a:gd name="connsiteX3878" fmla="*/ 154286 w 10502838"/>
              <a:gd name="connsiteY3878" fmla="*/ 1869056 h 6860376"/>
              <a:gd name="connsiteX3879" fmla="*/ 261312 w 10502838"/>
              <a:gd name="connsiteY3879" fmla="*/ 1869056 h 6860376"/>
              <a:gd name="connsiteX3880" fmla="*/ 261312 w 10502838"/>
              <a:gd name="connsiteY3880" fmla="*/ 1916291 h 6860376"/>
              <a:gd name="connsiteX3881" fmla="*/ 154286 w 10502838"/>
              <a:gd name="connsiteY3881" fmla="*/ 1916291 h 6860376"/>
              <a:gd name="connsiteX3882" fmla="*/ 154286 w 10502838"/>
              <a:gd name="connsiteY3882" fmla="*/ 2023316 h 6860376"/>
              <a:gd name="connsiteX3883" fmla="*/ 107051 w 10502838"/>
              <a:gd name="connsiteY3883" fmla="*/ 2023316 h 6860376"/>
              <a:gd name="connsiteX3884" fmla="*/ 107051 w 10502838"/>
              <a:gd name="connsiteY3884" fmla="*/ 1916291 h 6860376"/>
              <a:gd name="connsiteX3885" fmla="*/ 27 w 10502838"/>
              <a:gd name="connsiteY3885" fmla="*/ 1916291 h 6860376"/>
              <a:gd name="connsiteX3886" fmla="*/ 27 w 10502838"/>
              <a:gd name="connsiteY3886" fmla="*/ 1869056 h 6860376"/>
              <a:gd name="connsiteX3887" fmla="*/ 107051 w 10502838"/>
              <a:gd name="connsiteY3887" fmla="*/ 1869056 h 6860376"/>
              <a:gd name="connsiteX3888" fmla="*/ 10295963 w 10502838"/>
              <a:gd name="connsiteY3888" fmla="*/ 1356053 h 6860376"/>
              <a:gd name="connsiteX3889" fmla="*/ 10275634 w 10502838"/>
              <a:gd name="connsiteY3889" fmla="*/ 1376382 h 6860376"/>
              <a:gd name="connsiteX3890" fmla="*/ 10351568 w 10502838"/>
              <a:gd name="connsiteY3890" fmla="*/ 1452316 h 6860376"/>
              <a:gd name="connsiteX3891" fmla="*/ 10275634 w 10502838"/>
              <a:gd name="connsiteY3891" fmla="*/ 1528250 h 6860376"/>
              <a:gd name="connsiteX3892" fmla="*/ 10295963 w 10502838"/>
              <a:gd name="connsiteY3892" fmla="*/ 1548579 h 6860376"/>
              <a:gd name="connsiteX3893" fmla="*/ 10371897 w 10502838"/>
              <a:gd name="connsiteY3893" fmla="*/ 1472646 h 6860376"/>
              <a:gd name="connsiteX3894" fmla="*/ 10447831 w 10502838"/>
              <a:gd name="connsiteY3894" fmla="*/ 1548579 h 6860376"/>
              <a:gd name="connsiteX3895" fmla="*/ 10468160 w 10502838"/>
              <a:gd name="connsiteY3895" fmla="*/ 1528250 h 6860376"/>
              <a:gd name="connsiteX3896" fmla="*/ 10392226 w 10502838"/>
              <a:gd name="connsiteY3896" fmla="*/ 1452316 h 6860376"/>
              <a:gd name="connsiteX3897" fmla="*/ 10468160 w 10502838"/>
              <a:gd name="connsiteY3897" fmla="*/ 1376382 h 6860376"/>
              <a:gd name="connsiteX3898" fmla="*/ 10447831 w 10502838"/>
              <a:gd name="connsiteY3898" fmla="*/ 1356053 h 6860376"/>
              <a:gd name="connsiteX3899" fmla="*/ 10371897 w 10502838"/>
              <a:gd name="connsiteY3899" fmla="*/ 1431986 h 6860376"/>
              <a:gd name="connsiteX3900" fmla="*/ 9693870 w 10502838"/>
              <a:gd name="connsiteY3900" fmla="*/ 1356053 h 6860376"/>
              <a:gd name="connsiteX3901" fmla="*/ 9673541 w 10502838"/>
              <a:gd name="connsiteY3901" fmla="*/ 1376382 h 6860376"/>
              <a:gd name="connsiteX3902" fmla="*/ 9749475 w 10502838"/>
              <a:gd name="connsiteY3902" fmla="*/ 1452316 h 6860376"/>
              <a:gd name="connsiteX3903" fmla="*/ 9673541 w 10502838"/>
              <a:gd name="connsiteY3903" fmla="*/ 1528250 h 6860376"/>
              <a:gd name="connsiteX3904" fmla="*/ 9693870 w 10502838"/>
              <a:gd name="connsiteY3904" fmla="*/ 1548579 h 6860376"/>
              <a:gd name="connsiteX3905" fmla="*/ 9769804 w 10502838"/>
              <a:gd name="connsiteY3905" fmla="*/ 1472646 h 6860376"/>
              <a:gd name="connsiteX3906" fmla="*/ 9845738 w 10502838"/>
              <a:gd name="connsiteY3906" fmla="*/ 1548579 h 6860376"/>
              <a:gd name="connsiteX3907" fmla="*/ 9866067 w 10502838"/>
              <a:gd name="connsiteY3907" fmla="*/ 1528250 h 6860376"/>
              <a:gd name="connsiteX3908" fmla="*/ 9790133 w 10502838"/>
              <a:gd name="connsiteY3908" fmla="*/ 1452316 h 6860376"/>
              <a:gd name="connsiteX3909" fmla="*/ 9866067 w 10502838"/>
              <a:gd name="connsiteY3909" fmla="*/ 1376382 h 6860376"/>
              <a:gd name="connsiteX3910" fmla="*/ 9845738 w 10502838"/>
              <a:gd name="connsiteY3910" fmla="*/ 1356053 h 6860376"/>
              <a:gd name="connsiteX3911" fmla="*/ 9769804 w 10502838"/>
              <a:gd name="connsiteY3911" fmla="*/ 1431986 h 6860376"/>
              <a:gd name="connsiteX3912" fmla="*/ 9091179 w 10502838"/>
              <a:gd name="connsiteY3912" fmla="*/ 1356053 h 6860376"/>
              <a:gd name="connsiteX3913" fmla="*/ 9070850 w 10502838"/>
              <a:gd name="connsiteY3913" fmla="*/ 1376382 h 6860376"/>
              <a:gd name="connsiteX3914" fmla="*/ 9146785 w 10502838"/>
              <a:gd name="connsiteY3914" fmla="*/ 1452316 h 6860376"/>
              <a:gd name="connsiteX3915" fmla="*/ 9070850 w 10502838"/>
              <a:gd name="connsiteY3915" fmla="*/ 1528250 h 6860376"/>
              <a:gd name="connsiteX3916" fmla="*/ 9091179 w 10502838"/>
              <a:gd name="connsiteY3916" fmla="*/ 1548579 h 6860376"/>
              <a:gd name="connsiteX3917" fmla="*/ 9167113 w 10502838"/>
              <a:gd name="connsiteY3917" fmla="*/ 1472646 h 6860376"/>
              <a:gd name="connsiteX3918" fmla="*/ 9243048 w 10502838"/>
              <a:gd name="connsiteY3918" fmla="*/ 1548579 h 6860376"/>
              <a:gd name="connsiteX3919" fmla="*/ 9263377 w 10502838"/>
              <a:gd name="connsiteY3919" fmla="*/ 1528250 h 6860376"/>
              <a:gd name="connsiteX3920" fmla="*/ 9187442 w 10502838"/>
              <a:gd name="connsiteY3920" fmla="*/ 1452316 h 6860376"/>
              <a:gd name="connsiteX3921" fmla="*/ 9263377 w 10502838"/>
              <a:gd name="connsiteY3921" fmla="*/ 1376382 h 6860376"/>
              <a:gd name="connsiteX3922" fmla="*/ 9243048 w 10502838"/>
              <a:gd name="connsiteY3922" fmla="*/ 1356053 h 6860376"/>
              <a:gd name="connsiteX3923" fmla="*/ 9167113 w 10502838"/>
              <a:gd name="connsiteY3923" fmla="*/ 1431986 h 6860376"/>
              <a:gd name="connsiteX3924" fmla="*/ 7886396 w 10502838"/>
              <a:gd name="connsiteY3924" fmla="*/ 1356053 h 6860376"/>
              <a:gd name="connsiteX3925" fmla="*/ 7866067 w 10502838"/>
              <a:gd name="connsiteY3925" fmla="*/ 1376382 h 6860376"/>
              <a:gd name="connsiteX3926" fmla="*/ 7942001 w 10502838"/>
              <a:gd name="connsiteY3926" fmla="*/ 1452316 h 6860376"/>
              <a:gd name="connsiteX3927" fmla="*/ 7866067 w 10502838"/>
              <a:gd name="connsiteY3927" fmla="*/ 1528250 h 6860376"/>
              <a:gd name="connsiteX3928" fmla="*/ 7886396 w 10502838"/>
              <a:gd name="connsiteY3928" fmla="*/ 1548579 h 6860376"/>
              <a:gd name="connsiteX3929" fmla="*/ 7962330 w 10502838"/>
              <a:gd name="connsiteY3929" fmla="*/ 1472646 h 6860376"/>
              <a:gd name="connsiteX3930" fmla="*/ 8038264 w 10502838"/>
              <a:gd name="connsiteY3930" fmla="*/ 1548579 h 6860376"/>
              <a:gd name="connsiteX3931" fmla="*/ 8058593 w 10502838"/>
              <a:gd name="connsiteY3931" fmla="*/ 1528250 h 6860376"/>
              <a:gd name="connsiteX3932" fmla="*/ 7982659 w 10502838"/>
              <a:gd name="connsiteY3932" fmla="*/ 1452316 h 6860376"/>
              <a:gd name="connsiteX3933" fmla="*/ 8058593 w 10502838"/>
              <a:gd name="connsiteY3933" fmla="*/ 1376382 h 6860376"/>
              <a:gd name="connsiteX3934" fmla="*/ 8038264 w 10502838"/>
              <a:gd name="connsiteY3934" fmla="*/ 1356053 h 6860376"/>
              <a:gd name="connsiteX3935" fmla="*/ 7962330 w 10502838"/>
              <a:gd name="connsiteY3935" fmla="*/ 1431986 h 6860376"/>
              <a:gd name="connsiteX3936" fmla="*/ 7283705 w 10502838"/>
              <a:gd name="connsiteY3936" fmla="*/ 1356053 h 6860376"/>
              <a:gd name="connsiteX3937" fmla="*/ 7263376 w 10502838"/>
              <a:gd name="connsiteY3937" fmla="*/ 1376382 h 6860376"/>
              <a:gd name="connsiteX3938" fmla="*/ 7339310 w 10502838"/>
              <a:gd name="connsiteY3938" fmla="*/ 1452316 h 6860376"/>
              <a:gd name="connsiteX3939" fmla="*/ 7263376 w 10502838"/>
              <a:gd name="connsiteY3939" fmla="*/ 1528250 h 6860376"/>
              <a:gd name="connsiteX3940" fmla="*/ 7283705 w 10502838"/>
              <a:gd name="connsiteY3940" fmla="*/ 1548579 h 6860376"/>
              <a:gd name="connsiteX3941" fmla="*/ 7359639 w 10502838"/>
              <a:gd name="connsiteY3941" fmla="*/ 1472646 h 6860376"/>
              <a:gd name="connsiteX3942" fmla="*/ 7435573 w 10502838"/>
              <a:gd name="connsiteY3942" fmla="*/ 1548579 h 6860376"/>
              <a:gd name="connsiteX3943" fmla="*/ 7455902 w 10502838"/>
              <a:gd name="connsiteY3943" fmla="*/ 1528250 h 6860376"/>
              <a:gd name="connsiteX3944" fmla="*/ 7379968 w 10502838"/>
              <a:gd name="connsiteY3944" fmla="*/ 1452316 h 6860376"/>
              <a:gd name="connsiteX3945" fmla="*/ 7455902 w 10502838"/>
              <a:gd name="connsiteY3945" fmla="*/ 1376382 h 6860376"/>
              <a:gd name="connsiteX3946" fmla="*/ 7435573 w 10502838"/>
              <a:gd name="connsiteY3946" fmla="*/ 1356053 h 6860376"/>
              <a:gd name="connsiteX3947" fmla="*/ 7359639 w 10502838"/>
              <a:gd name="connsiteY3947" fmla="*/ 1431986 h 6860376"/>
              <a:gd name="connsiteX3948" fmla="*/ 6681612 w 10502838"/>
              <a:gd name="connsiteY3948" fmla="*/ 1356053 h 6860376"/>
              <a:gd name="connsiteX3949" fmla="*/ 6661283 w 10502838"/>
              <a:gd name="connsiteY3949" fmla="*/ 1376382 h 6860376"/>
              <a:gd name="connsiteX3950" fmla="*/ 6737217 w 10502838"/>
              <a:gd name="connsiteY3950" fmla="*/ 1452316 h 6860376"/>
              <a:gd name="connsiteX3951" fmla="*/ 6661283 w 10502838"/>
              <a:gd name="connsiteY3951" fmla="*/ 1528250 h 6860376"/>
              <a:gd name="connsiteX3952" fmla="*/ 6681612 w 10502838"/>
              <a:gd name="connsiteY3952" fmla="*/ 1548579 h 6860376"/>
              <a:gd name="connsiteX3953" fmla="*/ 6757546 w 10502838"/>
              <a:gd name="connsiteY3953" fmla="*/ 1472646 h 6860376"/>
              <a:gd name="connsiteX3954" fmla="*/ 6833480 w 10502838"/>
              <a:gd name="connsiteY3954" fmla="*/ 1548579 h 6860376"/>
              <a:gd name="connsiteX3955" fmla="*/ 6853809 w 10502838"/>
              <a:gd name="connsiteY3955" fmla="*/ 1528250 h 6860376"/>
              <a:gd name="connsiteX3956" fmla="*/ 6777875 w 10502838"/>
              <a:gd name="connsiteY3956" fmla="*/ 1452316 h 6860376"/>
              <a:gd name="connsiteX3957" fmla="*/ 6853809 w 10502838"/>
              <a:gd name="connsiteY3957" fmla="*/ 1376382 h 6860376"/>
              <a:gd name="connsiteX3958" fmla="*/ 6833480 w 10502838"/>
              <a:gd name="connsiteY3958" fmla="*/ 1356053 h 6860376"/>
              <a:gd name="connsiteX3959" fmla="*/ 6757546 w 10502838"/>
              <a:gd name="connsiteY3959" fmla="*/ 1431986 h 6860376"/>
              <a:gd name="connsiteX3960" fmla="*/ 5476828 w 10502838"/>
              <a:gd name="connsiteY3960" fmla="*/ 1356053 h 6860376"/>
              <a:gd name="connsiteX3961" fmla="*/ 5456499 w 10502838"/>
              <a:gd name="connsiteY3961" fmla="*/ 1376382 h 6860376"/>
              <a:gd name="connsiteX3962" fmla="*/ 5532433 w 10502838"/>
              <a:gd name="connsiteY3962" fmla="*/ 1452316 h 6860376"/>
              <a:gd name="connsiteX3963" fmla="*/ 5456499 w 10502838"/>
              <a:gd name="connsiteY3963" fmla="*/ 1528250 h 6860376"/>
              <a:gd name="connsiteX3964" fmla="*/ 5476828 w 10502838"/>
              <a:gd name="connsiteY3964" fmla="*/ 1548579 h 6860376"/>
              <a:gd name="connsiteX3965" fmla="*/ 5552762 w 10502838"/>
              <a:gd name="connsiteY3965" fmla="*/ 1472646 h 6860376"/>
              <a:gd name="connsiteX3966" fmla="*/ 5628697 w 10502838"/>
              <a:gd name="connsiteY3966" fmla="*/ 1548579 h 6860376"/>
              <a:gd name="connsiteX3967" fmla="*/ 5649025 w 10502838"/>
              <a:gd name="connsiteY3967" fmla="*/ 1528250 h 6860376"/>
              <a:gd name="connsiteX3968" fmla="*/ 5573091 w 10502838"/>
              <a:gd name="connsiteY3968" fmla="*/ 1452316 h 6860376"/>
              <a:gd name="connsiteX3969" fmla="*/ 5649025 w 10502838"/>
              <a:gd name="connsiteY3969" fmla="*/ 1376382 h 6860376"/>
              <a:gd name="connsiteX3970" fmla="*/ 5628697 w 10502838"/>
              <a:gd name="connsiteY3970" fmla="*/ 1356053 h 6860376"/>
              <a:gd name="connsiteX3971" fmla="*/ 5552762 w 10502838"/>
              <a:gd name="connsiteY3971" fmla="*/ 1431986 h 6860376"/>
              <a:gd name="connsiteX3972" fmla="*/ 4874137 w 10502838"/>
              <a:gd name="connsiteY3972" fmla="*/ 1356053 h 6860376"/>
              <a:gd name="connsiteX3973" fmla="*/ 4853808 w 10502838"/>
              <a:gd name="connsiteY3973" fmla="*/ 1376382 h 6860376"/>
              <a:gd name="connsiteX3974" fmla="*/ 4929742 w 10502838"/>
              <a:gd name="connsiteY3974" fmla="*/ 1452316 h 6860376"/>
              <a:gd name="connsiteX3975" fmla="*/ 4853808 w 10502838"/>
              <a:gd name="connsiteY3975" fmla="*/ 1528250 h 6860376"/>
              <a:gd name="connsiteX3976" fmla="*/ 4874137 w 10502838"/>
              <a:gd name="connsiteY3976" fmla="*/ 1548579 h 6860376"/>
              <a:gd name="connsiteX3977" fmla="*/ 4950071 w 10502838"/>
              <a:gd name="connsiteY3977" fmla="*/ 1472646 h 6860376"/>
              <a:gd name="connsiteX3978" fmla="*/ 5026005 w 10502838"/>
              <a:gd name="connsiteY3978" fmla="*/ 1548579 h 6860376"/>
              <a:gd name="connsiteX3979" fmla="*/ 5046334 w 10502838"/>
              <a:gd name="connsiteY3979" fmla="*/ 1528250 h 6860376"/>
              <a:gd name="connsiteX3980" fmla="*/ 4970400 w 10502838"/>
              <a:gd name="connsiteY3980" fmla="*/ 1452316 h 6860376"/>
              <a:gd name="connsiteX3981" fmla="*/ 5046334 w 10502838"/>
              <a:gd name="connsiteY3981" fmla="*/ 1376382 h 6860376"/>
              <a:gd name="connsiteX3982" fmla="*/ 5026005 w 10502838"/>
              <a:gd name="connsiteY3982" fmla="*/ 1356053 h 6860376"/>
              <a:gd name="connsiteX3983" fmla="*/ 4950071 w 10502838"/>
              <a:gd name="connsiteY3983" fmla="*/ 1431986 h 6860376"/>
              <a:gd name="connsiteX3984" fmla="*/ 4271446 w 10502838"/>
              <a:gd name="connsiteY3984" fmla="*/ 1356053 h 6860376"/>
              <a:gd name="connsiteX3985" fmla="*/ 4251117 w 10502838"/>
              <a:gd name="connsiteY3985" fmla="*/ 1376382 h 6860376"/>
              <a:gd name="connsiteX3986" fmla="*/ 4327052 w 10502838"/>
              <a:gd name="connsiteY3986" fmla="*/ 1452316 h 6860376"/>
              <a:gd name="connsiteX3987" fmla="*/ 4251117 w 10502838"/>
              <a:gd name="connsiteY3987" fmla="*/ 1528250 h 6860376"/>
              <a:gd name="connsiteX3988" fmla="*/ 4271446 w 10502838"/>
              <a:gd name="connsiteY3988" fmla="*/ 1548579 h 6860376"/>
              <a:gd name="connsiteX3989" fmla="*/ 4347380 w 10502838"/>
              <a:gd name="connsiteY3989" fmla="*/ 1472646 h 6860376"/>
              <a:gd name="connsiteX3990" fmla="*/ 4423315 w 10502838"/>
              <a:gd name="connsiteY3990" fmla="*/ 1548579 h 6860376"/>
              <a:gd name="connsiteX3991" fmla="*/ 4443644 w 10502838"/>
              <a:gd name="connsiteY3991" fmla="*/ 1528250 h 6860376"/>
              <a:gd name="connsiteX3992" fmla="*/ 4367709 w 10502838"/>
              <a:gd name="connsiteY3992" fmla="*/ 1452316 h 6860376"/>
              <a:gd name="connsiteX3993" fmla="*/ 4443644 w 10502838"/>
              <a:gd name="connsiteY3993" fmla="*/ 1376382 h 6860376"/>
              <a:gd name="connsiteX3994" fmla="*/ 4423315 w 10502838"/>
              <a:gd name="connsiteY3994" fmla="*/ 1356053 h 6860376"/>
              <a:gd name="connsiteX3995" fmla="*/ 4347380 w 10502838"/>
              <a:gd name="connsiteY3995" fmla="*/ 1431986 h 6860376"/>
              <a:gd name="connsiteX3996" fmla="*/ 3668756 w 10502838"/>
              <a:gd name="connsiteY3996" fmla="*/ 1356053 h 6860376"/>
              <a:gd name="connsiteX3997" fmla="*/ 3648427 w 10502838"/>
              <a:gd name="connsiteY3997" fmla="*/ 1376382 h 6860376"/>
              <a:gd name="connsiteX3998" fmla="*/ 3724361 w 10502838"/>
              <a:gd name="connsiteY3998" fmla="*/ 1452316 h 6860376"/>
              <a:gd name="connsiteX3999" fmla="*/ 3649025 w 10502838"/>
              <a:gd name="connsiteY3999" fmla="*/ 1527652 h 6860376"/>
              <a:gd name="connsiteX4000" fmla="*/ 3669354 w 10502838"/>
              <a:gd name="connsiteY4000" fmla="*/ 1547981 h 6860376"/>
              <a:gd name="connsiteX4001" fmla="*/ 3745288 w 10502838"/>
              <a:gd name="connsiteY4001" fmla="*/ 1472047 h 6860376"/>
              <a:gd name="connsiteX4002" fmla="*/ 3820624 w 10502838"/>
              <a:gd name="connsiteY4002" fmla="*/ 1548579 h 6860376"/>
              <a:gd name="connsiteX4003" fmla="*/ 3840953 w 10502838"/>
              <a:gd name="connsiteY4003" fmla="*/ 1528250 h 6860376"/>
              <a:gd name="connsiteX4004" fmla="*/ 3765019 w 10502838"/>
              <a:gd name="connsiteY4004" fmla="*/ 1452316 h 6860376"/>
              <a:gd name="connsiteX4005" fmla="*/ 3840953 w 10502838"/>
              <a:gd name="connsiteY4005" fmla="*/ 1376382 h 6860376"/>
              <a:gd name="connsiteX4006" fmla="*/ 3820624 w 10502838"/>
              <a:gd name="connsiteY4006" fmla="*/ 1356053 h 6860376"/>
              <a:gd name="connsiteX4007" fmla="*/ 3744690 w 10502838"/>
              <a:gd name="connsiteY4007" fmla="*/ 1431986 h 6860376"/>
              <a:gd name="connsiteX4008" fmla="*/ 3067306 w 10502838"/>
              <a:gd name="connsiteY4008" fmla="*/ 1356053 h 6860376"/>
              <a:gd name="connsiteX4009" fmla="*/ 3046977 w 10502838"/>
              <a:gd name="connsiteY4009" fmla="*/ 1376382 h 6860376"/>
              <a:gd name="connsiteX4010" fmla="*/ 3122912 w 10502838"/>
              <a:gd name="connsiteY4010" fmla="*/ 1452316 h 6860376"/>
              <a:gd name="connsiteX4011" fmla="*/ 3046977 w 10502838"/>
              <a:gd name="connsiteY4011" fmla="*/ 1528250 h 6860376"/>
              <a:gd name="connsiteX4012" fmla="*/ 3067306 w 10502838"/>
              <a:gd name="connsiteY4012" fmla="*/ 1548579 h 6860376"/>
              <a:gd name="connsiteX4013" fmla="*/ 3142645 w 10502838"/>
              <a:gd name="connsiteY4013" fmla="*/ 1472646 h 6860376"/>
              <a:gd name="connsiteX4014" fmla="*/ 3218581 w 10502838"/>
              <a:gd name="connsiteY4014" fmla="*/ 1548579 h 6860376"/>
              <a:gd name="connsiteX4015" fmla="*/ 3238910 w 10502838"/>
              <a:gd name="connsiteY4015" fmla="*/ 1528250 h 6860376"/>
              <a:gd name="connsiteX4016" fmla="*/ 3162974 w 10502838"/>
              <a:gd name="connsiteY4016" fmla="*/ 1452316 h 6860376"/>
              <a:gd name="connsiteX4017" fmla="*/ 3238910 w 10502838"/>
              <a:gd name="connsiteY4017" fmla="*/ 1376382 h 6860376"/>
              <a:gd name="connsiteX4018" fmla="*/ 3218581 w 10502838"/>
              <a:gd name="connsiteY4018" fmla="*/ 1356053 h 6860376"/>
              <a:gd name="connsiteX4019" fmla="*/ 3142645 w 10502838"/>
              <a:gd name="connsiteY4019" fmla="*/ 1431986 h 6860376"/>
              <a:gd name="connsiteX4020" fmla="*/ 2464609 w 10502838"/>
              <a:gd name="connsiteY4020" fmla="*/ 1356053 h 6860376"/>
              <a:gd name="connsiteX4021" fmla="*/ 2444280 w 10502838"/>
              <a:gd name="connsiteY4021" fmla="*/ 1376382 h 6860376"/>
              <a:gd name="connsiteX4022" fmla="*/ 2520216 w 10502838"/>
              <a:gd name="connsiteY4022" fmla="*/ 1452316 h 6860376"/>
              <a:gd name="connsiteX4023" fmla="*/ 2444280 w 10502838"/>
              <a:gd name="connsiteY4023" fmla="*/ 1528250 h 6860376"/>
              <a:gd name="connsiteX4024" fmla="*/ 2464609 w 10502838"/>
              <a:gd name="connsiteY4024" fmla="*/ 1548579 h 6860376"/>
              <a:gd name="connsiteX4025" fmla="*/ 2540546 w 10502838"/>
              <a:gd name="connsiteY4025" fmla="*/ 1472646 h 6860376"/>
              <a:gd name="connsiteX4026" fmla="*/ 2616480 w 10502838"/>
              <a:gd name="connsiteY4026" fmla="*/ 1548579 h 6860376"/>
              <a:gd name="connsiteX4027" fmla="*/ 2636809 w 10502838"/>
              <a:gd name="connsiteY4027" fmla="*/ 1528250 h 6860376"/>
              <a:gd name="connsiteX4028" fmla="*/ 2560875 w 10502838"/>
              <a:gd name="connsiteY4028" fmla="*/ 1452316 h 6860376"/>
              <a:gd name="connsiteX4029" fmla="*/ 2636809 w 10502838"/>
              <a:gd name="connsiteY4029" fmla="*/ 1376382 h 6860376"/>
              <a:gd name="connsiteX4030" fmla="*/ 2616480 w 10502838"/>
              <a:gd name="connsiteY4030" fmla="*/ 1356053 h 6860376"/>
              <a:gd name="connsiteX4031" fmla="*/ 2540546 w 10502838"/>
              <a:gd name="connsiteY4031" fmla="*/ 1431986 h 6860376"/>
              <a:gd name="connsiteX4032" fmla="*/ 1259215 w 10502838"/>
              <a:gd name="connsiteY4032" fmla="*/ 1356053 h 6860376"/>
              <a:gd name="connsiteX4033" fmla="*/ 1238888 w 10502838"/>
              <a:gd name="connsiteY4033" fmla="*/ 1376382 h 6860376"/>
              <a:gd name="connsiteX4034" fmla="*/ 1314819 w 10502838"/>
              <a:gd name="connsiteY4034" fmla="*/ 1452316 h 6860376"/>
              <a:gd name="connsiteX4035" fmla="*/ 1238888 w 10502838"/>
              <a:gd name="connsiteY4035" fmla="*/ 1528250 h 6860376"/>
              <a:gd name="connsiteX4036" fmla="*/ 1259215 w 10502838"/>
              <a:gd name="connsiteY4036" fmla="*/ 1548579 h 6860376"/>
              <a:gd name="connsiteX4037" fmla="*/ 1335747 w 10502838"/>
              <a:gd name="connsiteY4037" fmla="*/ 1472646 h 6860376"/>
              <a:gd name="connsiteX4038" fmla="*/ 1411085 w 10502838"/>
              <a:gd name="connsiteY4038" fmla="*/ 1548579 h 6860376"/>
              <a:gd name="connsiteX4039" fmla="*/ 1431412 w 10502838"/>
              <a:gd name="connsiteY4039" fmla="*/ 1528250 h 6860376"/>
              <a:gd name="connsiteX4040" fmla="*/ 1355478 w 10502838"/>
              <a:gd name="connsiteY4040" fmla="*/ 1452316 h 6860376"/>
              <a:gd name="connsiteX4041" fmla="*/ 1431412 w 10502838"/>
              <a:gd name="connsiteY4041" fmla="*/ 1376382 h 6860376"/>
              <a:gd name="connsiteX4042" fmla="*/ 1411085 w 10502838"/>
              <a:gd name="connsiteY4042" fmla="*/ 1356053 h 6860376"/>
              <a:gd name="connsiteX4043" fmla="*/ 1335148 w 10502838"/>
              <a:gd name="connsiteY4043" fmla="*/ 1431986 h 6860376"/>
              <a:gd name="connsiteX4044" fmla="*/ 657126 w 10502838"/>
              <a:gd name="connsiteY4044" fmla="*/ 1356053 h 6860376"/>
              <a:gd name="connsiteX4045" fmla="*/ 636798 w 10502838"/>
              <a:gd name="connsiteY4045" fmla="*/ 1376382 h 6860376"/>
              <a:gd name="connsiteX4046" fmla="*/ 712731 w 10502838"/>
              <a:gd name="connsiteY4046" fmla="*/ 1452316 h 6860376"/>
              <a:gd name="connsiteX4047" fmla="*/ 636798 w 10502838"/>
              <a:gd name="connsiteY4047" fmla="*/ 1527652 h 6860376"/>
              <a:gd name="connsiteX4048" fmla="*/ 657126 w 10502838"/>
              <a:gd name="connsiteY4048" fmla="*/ 1547981 h 6860376"/>
              <a:gd name="connsiteX4049" fmla="*/ 733060 w 10502838"/>
              <a:gd name="connsiteY4049" fmla="*/ 1472047 h 6860376"/>
              <a:gd name="connsiteX4050" fmla="*/ 808994 w 10502838"/>
              <a:gd name="connsiteY4050" fmla="*/ 1547981 h 6860376"/>
              <a:gd name="connsiteX4051" fmla="*/ 829323 w 10502838"/>
              <a:gd name="connsiteY4051" fmla="*/ 1527652 h 6860376"/>
              <a:gd name="connsiteX4052" fmla="*/ 753389 w 10502838"/>
              <a:gd name="connsiteY4052" fmla="*/ 1452316 h 6860376"/>
              <a:gd name="connsiteX4053" fmla="*/ 829323 w 10502838"/>
              <a:gd name="connsiteY4053" fmla="*/ 1376382 h 6860376"/>
              <a:gd name="connsiteX4054" fmla="*/ 808994 w 10502838"/>
              <a:gd name="connsiteY4054" fmla="*/ 1356053 h 6860376"/>
              <a:gd name="connsiteX4055" fmla="*/ 733060 w 10502838"/>
              <a:gd name="connsiteY4055" fmla="*/ 1431986 h 6860376"/>
              <a:gd name="connsiteX4056" fmla="*/ 55033 w 10502838"/>
              <a:gd name="connsiteY4056" fmla="*/ 1356053 h 6860376"/>
              <a:gd name="connsiteX4057" fmla="*/ 34704 w 10502838"/>
              <a:gd name="connsiteY4057" fmla="*/ 1376382 h 6860376"/>
              <a:gd name="connsiteX4058" fmla="*/ 110638 w 10502838"/>
              <a:gd name="connsiteY4058" fmla="*/ 1452316 h 6860376"/>
              <a:gd name="connsiteX4059" fmla="*/ 34106 w 10502838"/>
              <a:gd name="connsiteY4059" fmla="*/ 1527653 h 6860376"/>
              <a:gd name="connsiteX4060" fmla="*/ 54435 w 10502838"/>
              <a:gd name="connsiteY4060" fmla="*/ 1547981 h 6860376"/>
              <a:gd name="connsiteX4061" fmla="*/ 130369 w 10502838"/>
              <a:gd name="connsiteY4061" fmla="*/ 1472646 h 6860376"/>
              <a:gd name="connsiteX4062" fmla="*/ 206305 w 10502838"/>
              <a:gd name="connsiteY4062" fmla="*/ 1548579 h 6860376"/>
              <a:gd name="connsiteX4063" fmla="*/ 226632 w 10502838"/>
              <a:gd name="connsiteY4063" fmla="*/ 1528250 h 6860376"/>
              <a:gd name="connsiteX4064" fmla="*/ 150698 w 10502838"/>
              <a:gd name="connsiteY4064" fmla="*/ 1452316 h 6860376"/>
              <a:gd name="connsiteX4065" fmla="*/ 226632 w 10502838"/>
              <a:gd name="connsiteY4065" fmla="*/ 1376382 h 6860376"/>
              <a:gd name="connsiteX4066" fmla="*/ 206305 w 10502838"/>
              <a:gd name="connsiteY4066" fmla="*/ 1356053 h 6860376"/>
              <a:gd name="connsiteX4067" fmla="*/ 130369 w 10502838"/>
              <a:gd name="connsiteY4067" fmla="*/ 1431986 h 6860376"/>
              <a:gd name="connsiteX4068" fmla="*/ 8489086 w 10502838"/>
              <a:gd name="connsiteY4068" fmla="*/ 1355455 h 6860376"/>
              <a:gd name="connsiteX4069" fmla="*/ 8468757 w 10502838"/>
              <a:gd name="connsiteY4069" fmla="*/ 1375783 h 6860376"/>
              <a:gd name="connsiteX4070" fmla="*/ 8544691 w 10502838"/>
              <a:gd name="connsiteY4070" fmla="*/ 1451717 h 6860376"/>
              <a:gd name="connsiteX4071" fmla="*/ 8468757 w 10502838"/>
              <a:gd name="connsiteY4071" fmla="*/ 1527652 h 6860376"/>
              <a:gd name="connsiteX4072" fmla="*/ 8489086 w 10502838"/>
              <a:gd name="connsiteY4072" fmla="*/ 1547981 h 6860376"/>
              <a:gd name="connsiteX4073" fmla="*/ 8565020 w 10502838"/>
              <a:gd name="connsiteY4073" fmla="*/ 1472047 h 6860376"/>
              <a:gd name="connsiteX4074" fmla="*/ 8640954 w 10502838"/>
              <a:gd name="connsiteY4074" fmla="*/ 1547981 h 6860376"/>
              <a:gd name="connsiteX4075" fmla="*/ 8661283 w 10502838"/>
              <a:gd name="connsiteY4075" fmla="*/ 1527652 h 6860376"/>
              <a:gd name="connsiteX4076" fmla="*/ 8585349 w 10502838"/>
              <a:gd name="connsiteY4076" fmla="*/ 1451717 h 6860376"/>
              <a:gd name="connsiteX4077" fmla="*/ 8661283 w 10502838"/>
              <a:gd name="connsiteY4077" fmla="*/ 1375783 h 6860376"/>
              <a:gd name="connsiteX4078" fmla="*/ 8640954 w 10502838"/>
              <a:gd name="connsiteY4078" fmla="*/ 1355455 h 6860376"/>
              <a:gd name="connsiteX4079" fmla="*/ 8565020 w 10502838"/>
              <a:gd name="connsiteY4079" fmla="*/ 1431389 h 6860376"/>
              <a:gd name="connsiteX4080" fmla="*/ 6078921 w 10502838"/>
              <a:gd name="connsiteY4080" fmla="*/ 1355455 h 6860376"/>
              <a:gd name="connsiteX4081" fmla="*/ 6058592 w 10502838"/>
              <a:gd name="connsiteY4081" fmla="*/ 1375783 h 6860376"/>
              <a:gd name="connsiteX4082" fmla="*/ 6134526 w 10502838"/>
              <a:gd name="connsiteY4082" fmla="*/ 1451717 h 6860376"/>
              <a:gd name="connsiteX4083" fmla="*/ 6058592 w 10502838"/>
              <a:gd name="connsiteY4083" fmla="*/ 1527652 h 6860376"/>
              <a:gd name="connsiteX4084" fmla="*/ 6078921 w 10502838"/>
              <a:gd name="connsiteY4084" fmla="*/ 1547981 h 6860376"/>
              <a:gd name="connsiteX4085" fmla="*/ 6154855 w 10502838"/>
              <a:gd name="connsiteY4085" fmla="*/ 1472047 h 6860376"/>
              <a:gd name="connsiteX4086" fmla="*/ 6230789 w 10502838"/>
              <a:gd name="connsiteY4086" fmla="*/ 1547981 h 6860376"/>
              <a:gd name="connsiteX4087" fmla="*/ 6251118 w 10502838"/>
              <a:gd name="connsiteY4087" fmla="*/ 1527652 h 6860376"/>
              <a:gd name="connsiteX4088" fmla="*/ 6175184 w 10502838"/>
              <a:gd name="connsiteY4088" fmla="*/ 1451717 h 6860376"/>
              <a:gd name="connsiteX4089" fmla="*/ 6251118 w 10502838"/>
              <a:gd name="connsiteY4089" fmla="*/ 1375783 h 6860376"/>
              <a:gd name="connsiteX4090" fmla="*/ 6230789 w 10502838"/>
              <a:gd name="connsiteY4090" fmla="*/ 1355455 h 6860376"/>
              <a:gd name="connsiteX4091" fmla="*/ 6154855 w 10502838"/>
              <a:gd name="connsiteY4091" fmla="*/ 1431389 h 6860376"/>
              <a:gd name="connsiteX4092" fmla="*/ 1861912 w 10502838"/>
              <a:gd name="connsiteY4092" fmla="*/ 1355455 h 6860376"/>
              <a:gd name="connsiteX4093" fmla="*/ 1841582 w 10502838"/>
              <a:gd name="connsiteY4093" fmla="*/ 1375783 h 6860376"/>
              <a:gd name="connsiteX4094" fmla="*/ 1917518 w 10502838"/>
              <a:gd name="connsiteY4094" fmla="*/ 1451717 h 6860376"/>
              <a:gd name="connsiteX4095" fmla="*/ 1841582 w 10502838"/>
              <a:gd name="connsiteY4095" fmla="*/ 1527652 h 6860376"/>
              <a:gd name="connsiteX4096" fmla="*/ 1861912 w 10502838"/>
              <a:gd name="connsiteY4096" fmla="*/ 1547981 h 6860376"/>
              <a:gd name="connsiteX4097" fmla="*/ 1937847 w 10502838"/>
              <a:gd name="connsiteY4097" fmla="*/ 1472047 h 6860376"/>
              <a:gd name="connsiteX4098" fmla="*/ 2013781 w 10502838"/>
              <a:gd name="connsiteY4098" fmla="*/ 1547981 h 6860376"/>
              <a:gd name="connsiteX4099" fmla="*/ 2034110 w 10502838"/>
              <a:gd name="connsiteY4099" fmla="*/ 1527652 h 6860376"/>
              <a:gd name="connsiteX4100" fmla="*/ 1958176 w 10502838"/>
              <a:gd name="connsiteY4100" fmla="*/ 1451717 h 6860376"/>
              <a:gd name="connsiteX4101" fmla="*/ 2034110 w 10502838"/>
              <a:gd name="connsiteY4101" fmla="*/ 1375783 h 6860376"/>
              <a:gd name="connsiteX4102" fmla="*/ 2013781 w 10502838"/>
              <a:gd name="connsiteY4102" fmla="*/ 1355455 h 6860376"/>
              <a:gd name="connsiteX4103" fmla="*/ 1937847 w 10502838"/>
              <a:gd name="connsiteY4103" fmla="*/ 1431389 h 6860376"/>
              <a:gd name="connsiteX4104" fmla="*/ 1259813 w 10502838"/>
              <a:gd name="connsiteY4104" fmla="*/ 1330343 h 6860376"/>
              <a:gd name="connsiteX4105" fmla="*/ 1335747 w 10502838"/>
              <a:gd name="connsiteY4105" fmla="*/ 1406277 h 6860376"/>
              <a:gd name="connsiteX4106" fmla="*/ 1411682 w 10502838"/>
              <a:gd name="connsiteY4106" fmla="*/ 1330343 h 6860376"/>
              <a:gd name="connsiteX4107" fmla="*/ 1457721 w 10502838"/>
              <a:gd name="connsiteY4107" fmla="*/ 1376382 h 6860376"/>
              <a:gd name="connsiteX4108" fmla="*/ 1381188 w 10502838"/>
              <a:gd name="connsiteY4108" fmla="*/ 1452316 h 6860376"/>
              <a:gd name="connsiteX4109" fmla="*/ 1457123 w 10502838"/>
              <a:gd name="connsiteY4109" fmla="*/ 1528250 h 6860376"/>
              <a:gd name="connsiteX4110" fmla="*/ 1411085 w 10502838"/>
              <a:gd name="connsiteY4110" fmla="*/ 1574290 h 6860376"/>
              <a:gd name="connsiteX4111" fmla="*/ 1335148 w 10502838"/>
              <a:gd name="connsiteY4111" fmla="*/ 1498355 h 6860376"/>
              <a:gd name="connsiteX4112" fmla="*/ 1259813 w 10502838"/>
              <a:gd name="connsiteY4112" fmla="*/ 1573691 h 6860376"/>
              <a:gd name="connsiteX4113" fmla="*/ 1213777 w 10502838"/>
              <a:gd name="connsiteY4113" fmla="*/ 1527653 h 6860376"/>
              <a:gd name="connsiteX4114" fmla="*/ 1289708 w 10502838"/>
              <a:gd name="connsiteY4114" fmla="*/ 1451717 h 6860376"/>
              <a:gd name="connsiteX4115" fmla="*/ 1213777 w 10502838"/>
              <a:gd name="connsiteY4115" fmla="*/ 1376382 h 6860376"/>
              <a:gd name="connsiteX4116" fmla="*/ 55033 w 10502838"/>
              <a:gd name="connsiteY4116" fmla="*/ 1330343 h 6860376"/>
              <a:gd name="connsiteX4117" fmla="*/ 130967 w 10502838"/>
              <a:gd name="connsiteY4117" fmla="*/ 1406277 h 6860376"/>
              <a:gd name="connsiteX4118" fmla="*/ 206901 w 10502838"/>
              <a:gd name="connsiteY4118" fmla="*/ 1330343 h 6860376"/>
              <a:gd name="connsiteX4119" fmla="*/ 252940 w 10502838"/>
              <a:gd name="connsiteY4119" fmla="*/ 1376382 h 6860376"/>
              <a:gd name="connsiteX4120" fmla="*/ 177006 w 10502838"/>
              <a:gd name="connsiteY4120" fmla="*/ 1452316 h 6860376"/>
              <a:gd name="connsiteX4121" fmla="*/ 252940 w 10502838"/>
              <a:gd name="connsiteY4121" fmla="*/ 1528250 h 6860376"/>
              <a:gd name="connsiteX4122" fmla="*/ 206901 w 10502838"/>
              <a:gd name="connsiteY4122" fmla="*/ 1574290 h 6860376"/>
              <a:gd name="connsiteX4123" fmla="*/ 130967 w 10502838"/>
              <a:gd name="connsiteY4123" fmla="*/ 1498355 h 6860376"/>
              <a:gd name="connsiteX4124" fmla="*/ 55033 w 10502838"/>
              <a:gd name="connsiteY4124" fmla="*/ 1573691 h 6860376"/>
              <a:gd name="connsiteX4125" fmla="*/ 8995 w 10502838"/>
              <a:gd name="connsiteY4125" fmla="*/ 1527653 h 6860376"/>
              <a:gd name="connsiteX4126" fmla="*/ 84928 w 10502838"/>
              <a:gd name="connsiteY4126" fmla="*/ 1451717 h 6860376"/>
              <a:gd name="connsiteX4127" fmla="*/ 8995 w 10502838"/>
              <a:gd name="connsiteY4127" fmla="*/ 1376382 h 6860376"/>
              <a:gd name="connsiteX4128" fmla="*/ 10295963 w 10502838"/>
              <a:gd name="connsiteY4128" fmla="*/ 1329744 h 6860376"/>
              <a:gd name="connsiteX4129" fmla="*/ 10371897 w 10502838"/>
              <a:gd name="connsiteY4129" fmla="*/ 1405679 h 6860376"/>
              <a:gd name="connsiteX4130" fmla="*/ 10447831 w 10502838"/>
              <a:gd name="connsiteY4130" fmla="*/ 1329744 h 6860376"/>
              <a:gd name="connsiteX4131" fmla="*/ 10493870 w 10502838"/>
              <a:gd name="connsiteY4131" fmla="*/ 1375783 h 6860376"/>
              <a:gd name="connsiteX4132" fmla="*/ 10417936 w 10502838"/>
              <a:gd name="connsiteY4132" fmla="*/ 1451717 h 6860376"/>
              <a:gd name="connsiteX4133" fmla="*/ 10493870 w 10502838"/>
              <a:gd name="connsiteY4133" fmla="*/ 1527652 h 6860376"/>
              <a:gd name="connsiteX4134" fmla="*/ 10447831 w 10502838"/>
              <a:gd name="connsiteY4134" fmla="*/ 1573691 h 6860376"/>
              <a:gd name="connsiteX4135" fmla="*/ 10371897 w 10502838"/>
              <a:gd name="connsiteY4135" fmla="*/ 1497757 h 6860376"/>
              <a:gd name="connsiteX4136" fmla="*/ 10295963 w 10502838"/>
              <a:gd name="connsiteY4136" fmla="*/ 1573691 h 6860376"/>
              <a:gd name="connsiteX4137" fmla="*/ 10249924 w 10502838"/>
              <a:gd name="connsiteY4137" fmla="*/ 1527652 h 6860376"/>
              <a:gd name="connsiteX4138" fmla="*/ 10325858 w 10502838"/>
              <a:gd name="connsiteY4138" fmla="*/ 1451717 h 6860376"/>
              <a:gd name="connsiteX4139" fmla="*/ 10249924 w 10502838"/>
              <a:gd name="connsiteY4139" fmla="*/ 1375783 h 6860376"/>
              <a:gd name="connsiteX4140" fmla="*/ 9693272 w 10502838"/>
              <a:gd name="connsiteY4140" fmla="*/ 1329744 h 6860376"/>
              <a:gd name="connsiteX4141" fmla="*/ 9769206 w 10502838"/>
              <a:gd name="connsiteY4141" fmla="*/ 1405679 h 6860376"/>
              <a:gd name="connsiteX4142" fmla="*/ 9845140 w 10502838"/>
              <a:gd name="connsiteY4142" fmla="*/ 1329744 h 6860376"/>
              <a:gd name="connsiteX4143" fmla="*/ 9891180 w 10502838"/>
              <a:gd name="connsiteY4143" fmla="*/ 1375783 h 6860376"/>
              <a:gd name="connsiteX4144" fmla="*/ 9815245 w 10502838"/>
              <a:gd name="connsiteY4144" fmla="*/ 1451717 h 6860376"/>
              <a:gd name="connsiteX4145" fmla="*/ 9891180 w 10502838"/>
              <a:gd name="connsiteY4145" fmla="*/ 1527652 h 6860376"/>
              <a:gd name="connsiteX4146" fmla="*/ 9845140 w 10502838"/>
              <a:gd name="connsiteY4146" fmla="*/ 1573691 h 6860376"/>
              <a:gd name="connsiteX4147" fmla="*/ 9769206 w 10502838"/>
              <a:gd name="connsiteY4147" fmla="*/ 1497757 h 6860376"/>
              <a:gd name="connsiteX4148" fmla="*/ 9693272 w 10502838"/>
              <a:gd name="connsiteY4148" fmla="*/ 1573691 h 6860376"/>
              <a:gd name="connsiteX4149" fmla="*/ 9647233 w 10502838"/>
              <a:gd name="connsiteY4149" fmla="*/ 1527652 h 6860376"/>
              <a:gd name="connsiteX4150" fmla="*/ 9723167 w 10502838"/>
              <a:gd name="connsiteY4150" fmla="*/ 1451717 h 6860376"/>
              <a:gd name="connsiteX4151" fmla="*/ 9647233 w 10502838"/>
              <a:gd name="connsiteY4151" fmla="*/ 1375783 h 6860376"/>
              <a:gd name="connsiteX4152" fmla="*/ 9091777 w 10502838"/>
              <a:gd name="connsiteY4152" fmla="*/ 1329744 h 6860376"/>
              <a:gd name="connsiteX4153" fmla="*/ 9167711 w 10502838"/>
              <a:gd name="connsiteY4153" fmla="*/ 1405679 h 6860376"/>
              <a:gd name="connsiteX4154" fmla="*/ 9243645 w 10502838"/>
              <a:gd name="connsiteY4154" fmla="*/ 1329744 h 6860376"/>
              <a:gd name="connsiteX4155" fmla="*/ 9289684 w 10502838"/>
              <a:gd name="connsiteY4155" fmla="*/ 1375783 h 6860376"/>
              <a:gd name="connsiteX4156" fmla="*/ 9213750 w 10502838"/>
              <a:gd name="connsiteY4156" fmla="*/ 1451717 h 6860376"/>
              <a:gd name="connsiteX4157" fmla="*/ 9289684 w 10502838"/>
              <a:gd name="connsiteY4157" fmla="*/ 1527652 h 6860376"/>
              <a:gd name="connsiteX4158" fmla="*/ 9243645 w 10502838"/>
              <a:gd name="connsiteY4158" fmla="*/ 1573691 h 6860376"/>
              <a:gd name="connsiteX4159" fmla="*/ 9167711 w 10502838"/>
              <a:gd name="connsiteY4159" fmla="*/ 1497757 h 6860376"/>
              <a:gd name="connsiteX4160" fmla="*/ 9091777 w 10502838"/>
              <a:gd name="connsiteY4160" fmla="*/ 1573691 h 6860376"/>
              <a:gd name="connsiteX4161" fmla="*/ 9045738 w 10502838"/>
              <a:gd name="connsiteY4161" fmla="*/ 1527652 h 6860376"/>
              <a:gd name="connsiteX4162" fmla="*/ 9121672 w 10502838"/>
              <a:gd name="connsiteY4162" fmla="*/ 1451717 h 6860376"/>
              <a:gd name="connsiteX4163" fmla="*/ 9045738 w 10502838"/>
              <a:gd name="connsiteY4163" fmla="*/ 1375783 h 6860376"/>
              <a:gd name="connsiteX4164" fmla="*/ 8488488 w 10502838"/>
              <a:gd name="connsiteY4164" fmla="*/ 1329744 h 6860376"/>
              <a:gd name="connsiteX4165" fmla="*/ 8564422 w 10502838"/>
              <a:gd name="connsiteY4165" fmla="*/ 1405679 h 6860376"/>
              <a:gd name="connsiteX4166" fmla="*/ 8640356 w 10502838"/>
              <a:gd name="connsiteY4166" fmla="*/ 1329744 h 6860376"/>
              <a:gd name="connsiteX4167" fmla="*/ 8686396 w 10502838"/>
              <a:gd name="connsiteY4167" fmla="*/ 1375783 h 6860376"/>
              <a:gd name="connsiteX4168" fmla="*/ 8610461 w 10502838"/>
              <a:gd name="connsiteY4168" fmla="*/ 1451717 h 6860376"/>
              <a:gd name="connsiteX4169" fmla="*/ 8686396 w 10502838"/>
              <a:gd name="connsiteY4169" fmla="*/ 1527652 h 6860376"/>
              <a:gd name="connsiteX4170" fmla="*/ 8640356 w 10502838"/>
              <a:gd name="connsiteY4170" fmla="*/ 1573691 h 6860376"/>
              <a:gd name="connsiteX4171" fmla="*/ 8564422 w 10502838"/>
              <a:gd name="connsiteY4171" fmla="*/ 1497757 h 6860376"/>
              <a:gd name="connsiteX4172" fmla="*/ 8488488 w 10502838"/>
              <a:gd name="connsiteY4172" fmla="*/ 1573691 h 6860376"/>
              <a:gd name="connsiteX4173" fmla="*/ 8442449 w 10502838"/>
              <a:gd name="connsiteY4173" fmla="*/ 1527652 h 6860376"/>
              <a:gd name="connsiteX4174" fmla="*/ 8518383 w 10502838"/>
              <a:gd name="connsiteY4174" fmla="*/ 1451717 h 6860376"/>
              <a:gd name="connsiteX4175" fmla="*/ 8442449 w 10502838"/>
              <a:gd name="connsiteY4175" fmla="*/ 1375783 h 6860376"/>
              <a:gd name="connsiteX4176" fmla="*/ 7886396 w 10502838"/>
              <a:gd name="connsiteY4176" fmla="*/ 1329744 h 6860376"/>
              <a:gd name="connsiteX4177" fmla="*/ 7962330 w 10502838"/>
              <a:gd name="connsiteY4177" fmla="*/ 1405679 h 6860376"/>
              <a:gd name="connsiteX4178" fmla="*/ 8038264 w 10502838"/>
              <a:gd name="connsiteY4178" fmla="*/ 1329744 h 6860376"/>
              <a:gd name="connsiteX4179" fmla="*/ 8084303 w 10502838"/>
              <a:gd name="connsiteY4179" fmla="*/ 1375783 h 6860376"/>
              <a:gd name="connsiteX4180" fmla="*/ 8008369 w 10502838"/>
              <a:gd name="connsiteY4180" fmla="*/ 1451717 h 6860376"/>
              <a:gd name="connsiteX4181" fmla="*/ 8084303 w 10502838"/>
              <a:gd name="connsiteY4181" fmla="*/ 1527652 h 6860376"/>
              <a:gd name="connsiteX4182" fmla="*/ 8038264 w 10502838"/>
              <a:gd name="connsiteY4182" fmla="*/ 1573691 h 6860376"/>
              <a:gd name="connsiteX4183" fmla="*/ 7962330 w 10502838"/>
              <a:gd name="connsiteY4183" fmla="*/ 1497757 h 6860376"/>
              <a:gd name="connsiteX4184" fmla="*/ 7886396 w 10502838"/>
              <a:gd name="connsiteY4184" fmla="*/ 1573691 h 6860376"/>
              <a:gd name="connsiteX4185" fmla="*/ 7840357 w 10502838"/>
              <a:gd name="connsiteY4185" fmla="*/ 1527652 h 6860376"/>
              <a:gd name="connsiteX4186" fmla="*/ 7916291 w 10502838"/>
              <a:gd name="connsiteY4186" fmla="*/ 1451717 h 6860376"/>
              <a:gd name="connsiteX4187" fmla="*/ 7840357 w 10502838"/>
              <a:gd name="connsiteY4187" fmla="*/ 1375783 h 6860376"/>
              <a:gd name="connsiteX4188" fmla="*/ 7283705 w 10502838"/>
              <a:gd name="connsiteY4188" fmla="*/ 1329744 h 6860376"/>
              <a:gd name="connsiteX4189" fmla="*/ 7359639 w 10502838"/>
              <a:gd name="connsiteY4189" fmla="*/ 1405679 h 6860376"/>
              <a:gd name="connsiteX4190" fmla="*/ 7435573 w 10502838"/>
              <a:gd name="connsiteY4190" fmla="*/ 1329744 h 6860376"/>
              <a:gd name="connsiteX4191" fmla="*/ 7481613 w 10502838"/>
              <a:gd name="connsiteY4191" fmla="*/ 1375783 h 6860376"/>
              <a:gd name="connsiteX4192" fmla="*/ 7405678 w 10502838"/>
              <a:gd name="connsiteY4192" fmla="*/ 1451717 h 6860376"/>
              <a:gd name="connsiteX4193" fmla="*/ 7481613 w 10502838"/>
              <a:gd name="connsiteY4193" fmla="*/ 1527652 h 6860376"/>
              <a:gd name="connsiteX4194" fmla="*/ 7435573 w 10502838"/>
              <a:gd name="connsiteY4194" fmla="*/ 1573691 h 6860376"/>
              <a:gd name="connsiteX4195" fmla="*/ 7359639 w 10502838"/>
              <a:gd name="connsiteY4195" fmla="*/ 1497757 h 6860376"/>
              <a:gd name="connsiteX4196" fmla="*/ 7283705 w 10502838"/>
              <a:gd name="connsiteY4196" fmla="*/ 1573691 h 6860376"/>
              <a:gd name="connsiteX4197" fmla="*/ 7237666 w 10502838"/>
              <a:gd name="connsiteY4197" fmla="*/ 1527652 h 6860376"/>
              <a:gd name="connsiteX4198" fmla="*/ 7313600 w 10502838"/>
              <a:gd name="connsiteY4198" fmla="*/ 1451717 h 6860376"/>
              <a:gd name="connsiteX4199" fmla="*/ 7237666 w 10502838"/>
              <a:gd name="connsiteY4199" fmla="*/ 1375783 h 6860376"/>
              <a:gd name="connsiteX4200" fmla="*/ 6681612 w 10502838"/>
              <a:gd name="connsiteY4200" fmla="*/ 1329744 h 6860376"/>
              <a:gd name="connsiteX4201" fmla="*/ 6757546 w 10502838"/>
              <a:gd name="connsiteY4201" fmla="*/ 1405679 h 6860376"/>
              <a:gd name="connsiteX4202" fmla="*/ 6833480 w 10502838"/>
              <a:gd name="connsiteY4202" fmla="*/ 1329744 h 6860376"/>
              <a:gd name="connsiteX4203" fmla="*/ 6879519 w 10502838"/>
              <a:gd name="connsiteY4203" fmla="*/ 1375783 h 6860376"/>
              <a:gd name="connsiteX4204" fmla="*/ 6803585 w 10502838"/>
              <a:gd name="connsiteY4204" fmla="*/ 1451717 h 6860376"/>
              <a:gd name="connsiteX4205" fmla="*/ 6879519 w 10502838"/>
              <a:gd name="connsiteY4205" fmla="*/ 1527652 h 6860376"/>
              <a:gd name="connsiteX4206" fmla="*/ 6833480 w 10502838"/>
              <a:gd name="connsiteY4206" fmla="*/ 1573691 h 6860376"/>
              <a:gd name="connsiteX4207" fmla="*/ 6757546 w 10502838"/>
              <a:gd name="connsiteY4207" fmla="*/ 1497757 h 6860376"/>
              <a:gd name="connsiteX4208" fmla="*/ 6681612 w 10502838"/>
              <a:gd name="connsiteY4208" fmla="*/ 1573691 h 6860376"/>
              <a:gd name="connsiteX4209" fmla="*/ 6635573 w 10502838"/>
              <a:gd name="connsiteY4209" fmla="*/ 1527652 h 6860376"/>
              <a:gd name="connsiteX4210" fmla="*/ 6711507 w 10502838"/>
              <a:gd name="connsiteY4210" fmla="*/ 1451717 h 6860376"/>
              <a:gd name="connsiteX4211" fmla="*/ 6635573 w 10502838"/>
              <a:gd name="connsiteY4211" fmla="*/ 1375783 h 6860376"/>
              <a:gd name="connsiteX4212" fmla="*/ 6078921 w 10502838"/>
              <a:gd name="connsiteY4212" fmla="*/ 1329744 h 6860376"/>
              <a:gd name="connsiteX4213" fmla="*/ 6154855 w 10502838"/>
              <a:gd name="connsiteY4213" fmla="*/ 1405679 h 6860376"/>
              <a:gd name="connsiteX4214" fmla="*/ 6230789 w 10502838"/>
              <a:gd name="connsiteY4214" fmla="*/ 1329744 h 6860376"/>
              <a:gd name="connsiteX4215" fmla="*/ 6276829 w 10502838"/>
              <a:gd name="connsiteY4215" fmla="*/ 1375783 h 6860376"/>
              <a:gd name="connsiteX4216" fmla="*/ 6200894 w 10502838"/>
              <a:gd name="connsiteY4216" fmla="*/ 1451717 h 6860376"/>
              <a:gd name="connsiteX4217" fmla="*/ 6276829 w 10502838"/>
              <a:gd name="connsiteY4217" fmla="*/ 1527652 h 6860376"/>
              <a:gd name="connsiteX4218" fmla="*/ 6230789 w 10502838"/>
              <a:gd name="connsiteY4218" fmla="*/ 1573691 h 6860376"/>
              <a:gd name="connsiteX4219" fmla="*/ 6154855 w 10502838"/>
              <a:gd name="connsiteY4219" fmla="*/ 1497757 h 6860376"/>
              <a:gd name="connsiteX4220" fmla="*/ 6078921 w 10502838"/>
              <a:gd name="connsiteY4220" fmla="*/ 1573691 h 6860376"/>
              <a:gd name="connsiteX4221" fmla="*/ 6032882 w 10502838"/>
              <a:gd name="connsiteY4221" fmla="*/ 1527652 h 6860376"/>
              <a:gd name="connsiteX4222" fmla="*/ 6108816 w 10502838"/>
              <a:gd name="connsiteY4222" fmla="*/ 1451717 h 6860376"/>
              <a:gd name="connsiteX4223" fmla="*/ 6032882 w 10502838"/>
              <a:gd name="connsiteY4223" fmla="*/ 1375783 h 6860376"/>
              <a:gd name="connsiteX4224" fmla="*/ 5476828 w 10502838"/>
              <a:gd name="connsiteY4224" fmla="*/ 1329744 h 6860376"/>
              <a:gd name="connsiteX4225" fmla="*/ 5552762 w 10502838"/>
              <a:gd name="connsiteY4225" fmla="*/ 1405679 h 6860376"/>
              <a:gd name="connsiteX4226" fmla="*/ 5628697 w 10502838"/>
              <a:gd name="connsiteY4226" fmla="*/ 1329744 h 6860376"/>
              <a:gd name="connsiteX4227" fmla="*/ 5674735 w 10502838"/>
              <a:gd name="connsiteY4227" fmla="*/ 1375783 h 6860376"/>
              <a:gd name="connsiteX4228" fmla="*/ 5598801 w 10502838"/>
              <a:gd name="connsiteY4228" fmla="*/ 1451717 h 6860376"/>
              <a:gd name="connsiteX4229" fmla="*/ 5674735 w 10502838"/>
              <a:gd name="connsiteY4229" fmla="*/ 1527652 h 6860376"/>
              <a:gd name="connsiteX4230" fmla="*/ 5628099 w 10502838"/>
              <a:gd name="connsiteY4230" fmla="*/ 1573691 h 6860376"/>
              <a:gd name="connsiteX4231" fmla="*/ 5552164 w 10502838"/>
              <a:gd name="connsiteY4231" fmla="*/ 1497757 h 6860376"/>
              <a:gd name="connsiteX4232" fmla="*/ 5476828 w 10502838"/>
              <a:gd name="connsiteY4232" fmla="*/ 1573691 h 6860376"/>
              <a:gd name="connsiteX4233" fmla="*/ 5430789 w 10502838"/>
              <a:gd name="connsiteY4233" fmla="*/ 1527652 h 6860376"/>
              <a:gd name="connsiteX4234" fmla="*/ 5506723 w 10502838"/>
              <a:gd name="connsiteY4234" fmla="*/ 1451717 h 6860376"/>
              <a:gd name="connsiteX4235" fmla="*/ 5430789 w 10502838"/>
              <a:gd name="connsiteY4235" fmla="*/ 1375783 h 6860376"/>
              <a:gd name="connsiteX4236" fmla="*/ 4874137 w 10502838"/>
              <a:gd name="connsiteY4236" fmla="*/ 1329744 h 6860376"/>
              <a:gd name="connsiteX4237" fmla="*/ 4950071 w 10502838"/>
              <a:gd name="connsiteY4237" fmla="*/ 1405679 h 6860376"/>
              <a:gd name="connsiteX4238" fmla="*/ 5026005 w 10502838"/>
              <a:gd name="connsiteY4238" fmla="*/ 1329744 h 6860376"/>
              <a:gd name="connsiteX4239" fmla="*/ 5072044 w 10502838"/>
              <a:gd name="connsiteY4239" fmla="*/ 1375783 h 6860376"/>
              <a:gd name="connsiteX4240" fmla="*/ 4996110 w 10502838"/>
              <a:gd name="connsiteY4240" fmla="*/ 1451717 h 6860376"/>
              <a:gd name="connsiteX4241" fmla="*/ 5072044 w 10502838"/>
              <a:gd name="connsiteY4241" fmla="*/ 1527652 h 6860376"/>
              <a:gd name="connsiteX4242" fmla="*/ 5026005 w 10502838"/>
              <a:gd name="connsiteY4242" fmla="*/ 1573691 h 6860376"/>
              <a:gd name="connsiteX4243" fmla="*/ 4950071 w 10502838"/>
              <a:gd name="connsiteY4243" fmla="*/ 1497757 h 6860376"/>
              <a:gd name="connsiteX4244" fmla="*/ 4874137 w 10502838"/>
              <a:gd name="connsiteY4244" fmla="*/ 1573691 h 6860376"/>
              <a:gd name="connsiteX4245" fmla="*/ 4828098 w 10502838"/>
              <a:gd name="connsiteY4245" fmla="*/ 1527652 h 6860376"/>
              <a:gd name="connsiteX4246" fmla="*/ 4904032 w 10502838"/>
              <a:gd name="connsiteY4246" fmla="*/ 1451717 h 6860376"/>
              <a:gd name="connsiteX4247" fmla="*/ 4828098 w 10502838"/>
              <a:gd name="connsiteY4247" fmla="*/ 1375783 h 6860376"/>
              <a:gd name="connsiteX4248" fmla="*/ 4272044 w 10502838"/>
              <a:gd name="connsiteY4248" fmla="*/ 1329744 h 6860376"/>
              <a:gd name="connsiteX4249" fmla="*/ 4347978 w 10502838"/>
              <a:gd name="connsiteY4249" fmla="*/ 1405679 h 6860376"/>
              <a:gd name="connsiteX4250" fmla="*/ 4423913 w 10502838"/>
              <a:gd name="connsiteY4250" fmla="*/ 1329744 h 6860376"/>
              <a:gd name="connsiteX4251" fmla="*/ 4469951 w 10502838"/>
              <a:gd name="connsiteY4251" fmla="*/ 1375783 h 6860376"/>
              <a:gd name="connsiteX4252" fmla="*/ 4394017 w 10502838"/>
              <a:gd name="connsiteY4252" fmla="*/ 1451717 h 6860376"/>
              <a:gd name="connsiteX4253" fmla="*/ 4469951 w 10502838"/>
              <a:gd name="connsiteY4253" fmla="*/ 1527652 h 6860376"/>
              <a:gd name="connsiteX4254" fmla="*/ 4423913 w 10502838"/>
              <a:gd name="connsiteY4254" fmla="*/ 1573691 h 6860376"/>
              <a:gd name="connsiteX4255" fmla="*/ 4347978 w 10502838"/>
              <a:gd name="connsiteY4255" fmla="*/ 1497757 h 6860376"/>
              <a:gd name="connsiteX4256" fmla="*/ 4272044 w 10502838"/>
              <a:gd name="connsiteY4256" fmla="*/ 1573691 h 6860376"/>
              <a:gd name="connsiteX4257" fmla="*/ 4226005 w 10502838"/>
              <a:gd name="connsiteY4257" fmla="*/ 1527652 h 6860376"/>
              <a:gd name="connsiteX4258" fmla="*/ 4301939 w 10502838"/>
              <a:gd name="connsiteY4258" fmla="*/ 1451717 h 6860376"/>
              <a:gd name="connsiteX4259" fmla="*/ 4226005 w 10502838"/>
              <a:gd name="connsiteY4259" fmla="*/ 1375783 h 6860376"/>
              <a:gd name="connsiteX4260" fmla="*/ 3668756 w 10502838"/>
              <a:gd name="connsiteY4260" fmla="*/ 1329744 h 6860376"/>
              <a:gd name="connsiteX4261" fmla="*/ 3744690 w 10502838"/>
              <a:gd name="connsiteY4261" fmla="*/ 1405679 h 6860376"/>
              <a:gd name="connsiteX4262" fmla="*/ 3820624 w 10502838"/>
              <a:gd name="connsiteY4262" fmla="*/ 1329744 h 6860376"/>
              <a:gd name="connsiteX4263" fmla="*/ 3866663 w 10502838"/>
              <a:gd name="connsiteY4263" fmla="*/ 1375783 h 6860376"/>
              <a:gd name="connsiteX4264" fmla="*/ 3790729 w 10502838"/>
              <a:gd name="connsiteY4264" fmla="*/ 1451717 h 6860376"/>
              <a:gd name="connsiteX4265" fmla="*/ 3866663 w 10502838"/>
              <a:gd name="connsiteY4265" fmla="*/ 1527652 h 6860376"/>
              <a:gd name="connsiteX4266" fmla="*/ 3820624 w 10502838"/>
              <a:gd name="connsiteY4266" fmla="*/ 1573691 h 6860376"/>
              <a:gd name="connsiteX4267" fmla="*/ 3744690 w 10502838"/>
              <a:gd name="connsiteY4267" fmla="*/ 1497757 h 6860376"/>
              <a:gd name="connsiteX4268" fmla="*/ 3668756 w 10502838"/>
              <a:gd name="connsiteY4268" fmla="*/ 1573691 h 6860376"/>
              <a:gd name="connsiteX4269" fmla="*/ 3622717 w 10502838"/>
              <a:gd name="connsiteY4269" fmla="*/ 1527652 h 6860376"/>
              <a:gd name="connsiteX4270" fmla="*/ 3698651 w 10502838"/>
              <a:gd name="connsiteY4270" fmla="*/ 1451717 h 6860376"/>
              <a:gd name="connsiteX4271" fmla="*/ 3622717 w 10502838"/>
              <a:gd name="connsiteY4271" fmla="*/ 1375783 h 6860376"/>
              <a:gd name="connsiteX4272" fmla="*/ 3067306 w 10502838"/>
              <a:gd name="connsiteY4272" fmla="*/ 1329744 h 6860376"/>
              <a:gd name="connsiteX4273" fmla="*/ 3143241 w 10502838"/>
              <a:gd name="connsiteY4273" fmla="*/ 1405679 h 6860376"/>
              <a:gd name="connsiteX4274" fmla="*/ 3219179 w 10502838"/>
              <a:gd name="connsiteY4274" fmla="*/ 1329744 h 6860376"/>
              <a:gd name="connsiteX4275" fmla="*/ 3265217 w 10502838"/>
              <a:gd name="connsiteY4275" fmla="*/ 1375783 h 6860376"/>
              <a:gd name="connsiteX4276" fmla="*/ 3189283 w 10502838"/>
              <a:gd name="connsiteY4276" fmla="*/ 1451717 h 6860376"/>
              <a:gd name="connsiteX4277" fmla="*/ 3265217 w 10502838"/>
              <a:gd name="connsiteY4277" fmla="*/ 1527652 h 6860376"/>
              <a:gd name="connsiteX4278" fmla="*/ 3218581 w 10502838"/>
              <a:gd name="connsiteY4278" fmla="*/ 1573691 h 6860376"/>
              <a:gd name="connsiteX4279" fmla="*/ 3142645 w 10502838"/>
              <a:gd name="connsiteY4279" fmla="*/ 1497757 h 6860376"/>
              <a:gd name="connsiteX4280" fmla="*/ 3067306 w 10502838"/>
              <a:gd name="connsiteY4280" fmla="*/ 1573691 h 6860376"/>
              <a:gd name="connsiteX4281" fmla="*/ 3021267 w 10502838"/>
              <a:gd name="connsiteY4281" fmla="*/ 1527652 h 6860376"/>
              <a:gd name="connsiteX4282" fmla="*/ 3097202 w 10502838"/>
              <a:gd name="connsiteY4282" fmla="*/ 1451717 h 6860376"/>
              <a:gd name="connsiteX4283" fmla="*/ 3021267 w 10502838"/>
              <a:gd name="connsiteY4283" fmla="*/ 1375783 h 6860376"/>
              <a:gd name="connsiteX4284" fmla="*/ 2464609 w 10502838"/>
              <a:gd name="connsiteY4284" fmla="*/ 1329744 h 6860376"/>
              <a:gd name="connsiteX4285" fmla="*/ 2540546 w 10502838"/>
              <a:gd name="connsiteY4285" fmla="*/ 1405679 h 6860376"/>
              <a:gd name="connsiteX4286" fmla="*/ 2616480 w 10502838"/>
              <a:gd name="connsiteY4286" fmla="*/ 1329744 h 6860376"/>
              <a:gd name="connsiteX4287" fmla="*/ 2662519 w 10502838"/>
              <a:gd name="connsiteY4287" fmla="*/ 1375783 h 6860376"/>
              <a:gd name="connsiteX4288" fmla="*/ 2586585 w 10502838"/>
              <a:gd name="connsiteY4288" fmla="*/ 1451717 h 6860376"/>
              <a:gd name="connsiteX4289" fmla="*/ 2662519 w 10502838"/>
              <a:gd name="connsiteY4289" fmla="*/ 1527652 h 6860376"/>
              <a:gd name="connsiteX4290" fmla="*/ 2616480 w 10502838"/>
              <a:gd name="connsiteY4290" fmla="*/ 1573691 h 6860376"/>
              <a:gd name="connsiteX4291" fmla="*/ 2540546 w 10502838"/>
              <a:gd name="connsiteY4291" fmla="*/ 1497757 h 6860376"/>
              <a:gd name="connsiteX4292" fmla="*/ 2464609 w 10502838"/>
              <a:gd name="connsiteY4292" fmla="*/ 1573691 h 6860376"/>
              <a:gd name="connsiteX4293" fmla="*/ 2418569 w 10502838"/>
              <a:gd name="connsiteY4293" fmla="*/ 1527652 h 6860376"/>
              <a:gd name="connsiteX4294" fmla="*/ 2494505 w 10502838"/>
              <a:gd name="connsiteY4294" fmla="*/ 1451717 h 6860376"/>
              <a:gd name="connsiteX4295" fmla="*/ 2418569 w 10502838"/>
              <a:gd name="connsiteY4295" fmla="*/ 1375783 h 6860376"/>
              <a:gd name="connsiteX4296" fmla="*/ 1861912 w 10502838"/>
              <a:gd name="connsiteY4296" fmla="*/ 1329744 h 6860376"/>
              <a:gd name="connsiteX4297" fmla="*/ 1937847 w 10502838"/>
              <a:gd name="connsiteY4297" fmla="*/ 1405679 h 6860376"/>
              <a:gd name="connsiteX4298" fmla="*/ 2013781 w 10502838"/>
              <a:gd name="connsiteY4298" fmla="*/ 1329744 h 6860376"/>
              <a:gd name="connsiteX4299" fmla="*/ 2059821 w 10502838"/>
              <a:gd name="connsiteY4299" fmla="*/ 1375783 h 6860376"/>
              <a:gd name="connsiteX4300" fmla="*/ 1983886 w 10502838"/>
              <a:gd name="connsiteY4300" fmla="*/ 1451717 h 6860376"/>
              <a:gd name="connsiteX4301" fmla="*/ 2059821 w 10502838"/>
              <a:gd name="connsiteY4301" fmla="*/ 1527652 h 6860376"/>
              <a:gd name="connsiteX4302" fmla="*/ 2013781 w 10502838"/>
              <a:gd name="connsiteY4302" fmla="*/ 1573691 h 6860376"/>
              <a:gd name="connsiteX4303" fmla="*/ 1937847 w 10502838"/>
              <a:gd name="connsiteY4303" fmla="*/ 1497757 h 6860376"/>
              <a:gd name="connsiteX4304" fmla="*/ 1861912 w 10502838"/>
              <a:gd name="connsiteY4304" fmla="*/ 1573691 h 6860376"/>
              <a:gd name="connsiteX4305" fmla="*/ 1815871 w 10502838"/>
              <a:gd name="connsiteY4305" fmla="*/ 1527652 h 6860376"/>
              <a:gd name="connsiteX4306" fmla="*/ 1891808 w 10502838"/>
              <a:gd name="connsiteY4306" fmla="*/ 1451717 h 6860376"/>
              <a:gd name="connsiteX4307" fmla="*/ 1815871 w 10502838"/>
              <a:gd name="connsiteY4307" fmla="*/ 1375783 h 6860376"/>
              <a:gd name="connsiteX4308" fmla="*/ 657126 w 10502838"/>
              <a:gd name="connsiteY4308" fmla="*/ 1329744 h 6860376"/>
              <a:gd name="connsiteX4309" fmla="*/ 733060 w 10502838"/>
              <a:gd name="connsiteY4309" fmla="*/ 1405679 h 6860376"/>
              <a:gd name="connsiteX4310" fmla="*/ 808994 w 10502838"/>
              <a:gd name="connsiteY4310" fmla="*/ 1329744 h 6860376"/>
              <a:gd name="connsiteX4311" fmla="*/ 855033 w 10502838"/>
              <a:gd name="connsiteY4311" fmla="*/ 1375783 h 6860376"/>
              <a:gd name="connsiteX4312" fmla="*/ 779100 w 10502838"/>
              <a:gd name="connsiteY4312" fmla="*/ 1451717 h 6860376"/>
              <a:gd name="connsiteX4313" fmla="*/ 855033 w 10502838"/>
              <a:gd name="connsiteY4313" fmla="*/ 1527652 h 6860376"/>
              <a:gd name="connsiteX4314" fmla="*/ 808994 w 10502838"/>
              <a:gd name="connsiteY4314" fmla="*/ 1573691 h 6860376"/>
              <a:gd name="connsiteX4315" fmla="*/ 733060 w 10502838"/>
              <a:gd name="connsiteY4315" fmla="*/ 1497757 h 6860376"/>
              <a:gd name="connsiteX4316" fmla="*/ 657126 w 10502838"/>
              <a:gd name="connsiteY4316" fmla="*/ 1573691 h 6860376"/>
              <a:gd name="connsiteX4317" fmla="*/ 611087 w 10502838"/>
              <a:gd name="connsiteY4317" fmla="*/ 1527652 h 6860376"/>
              <a:gd name="connsiteX4318" fmla="*/ 687021 w 10502838"/>
              <a:gd name="connsiteY4318" fmla="*/ 1451717 h 6860376"/>
              <a:gd name="connsiteX4319" fmla="*/ 611087 w 10502838"/>
              <a:gd name="connsiteY4319" fmla="*/ 1375783 h 6860376"/>
              <a:gd name="connsiteX4320" fmla="*/ 10348579 w 10502838"/>
              <a:gd name="connsiteY4320" fmla="*/ 881314 h 6860376"/>
              <a:gd name="connsiteX4321" fmla="*/ 10395813 w 10502838"/>
              <a:gd name="connsiteY4321" fmla="*/ 881314 h 6860376"/>
              <a:gd name="connsiteX4322" fmla="*/ 10395813 w 10502838"/>
              <a:gd name="connsiteY4322" fmla="*/ 988340 h 6860376"/>
              <a:gd name="connsiteX4323" fmla="*/ 10502838 w 10502838"/>
              <a:gd name="connsiteY4323" fmla="*/ 988340 h 6860376"/>
              <a:gd name="connsiteX4324" fmla="*/ 10502838 w 10502838"/>
              <a:gd name="connsiteY4324" fmla="*/ 1034975 h 6860376"/>
              <a:gd name="connsiteX4325" fmla="*/ 10395813 w 10502838"/>
              <a:gd name="connsiteY4325" fmla="*/ 1034975 h 6860376"/>
              <a:gd name="connsiteX4326" fmla="*/ 10395813 w 10502838"/>
              <a:gd name="connsiteY4326" fmla="*/ 1142002 h 6860376"/>
              <a:gd name="connsiteX4327" fmla="*/ 10348579 w 10502838"/>
              <a:gd name="connsiteY4327" fmla="*/ 1142002 h 6860376"/>
              <a:gd name="connsiteX4328" fmla="*/ 10348579 w 10502838"/>
              <a:gd name="connsiteY4328" fmla="*/ 1034975 h 6860376"/>
              <a:gd name="connsiteX4329" fmla="*/ 10241553 w 10502838"/>
              <a:gd name="connsiteY4329" fmla="*/ 1034975 h 6860376"/>
              <a:gd name="connsiteX4330" fmla="*/ 10241553 w 10502838"/>
              <a:gd name="connsiteY4330" fmla="*/ 988340 h 6860376"/>
              <a:gd name="connsiteX4331" fmla="*/ 10348579 w 10502838"/>
              <a:gd name="connsiteY4331" fmla="*/ 988340 h 6860376"/>
              <a:gd name="connsiteX4332" fmla="*/ 9746486 w 10502838"/>
              <a:gd name="connsiteY4332" fmla="*/ 881314 h 6860376"/>
              <a:gd name="connsiteX4333" fmla="*/ 9793123 w 10502838"/>
              <a:gd name="connsiteY4333" fmla="*/ 881314 h 6860376"/>
              <a:gd name="connsiteX4334" fmla="*/ 9793123 w 10502838"/>
              <a:gd name="connsiteY4334" fmla="*/ 988340 h 6860376"/>
              <a:gd name="connsiteX4335" fmla="*/ 9900148 w 10502838"/>
              <a:gd name="connsiteY4335" fmla="*/ 988340 h 6860376"/>
              <a:gd name="connsiteX4336" fmla="*/ 9900148 w 10502838"/>
              <a:gd name="connsiteY4336" fmla="*/ 1034975 h 6860376"/>
              <a:gd name="connsiteX4337" fmla="*/ 9793123 w 10502838"/>
              <a:gd name="connsiteY4337" fmla="*/ 1034975 h 6860376"/>
              <a:gd name="connsiteX4338" fmla="*/ 9793123 w 10502838"/>
              <a:gd name="connsiteY4338" fmla="*/ 1142002 h 6860376"/>
              <a:gd name="connsiteX4339" fmla="*/ 9746486 w 10502838"/>
              <a:gd name="connsiteY4339" fmla="*/ 1142002 h 6860376"/>
              <a:gd name="connsiteX4340" fmla="*/ 9746486 w 10502838"/>
              <a:gd name="connsiteY4340" fmla="*/ 1034975 h 6860376"/>
              <a:gd name="connsiteX4341" fmla="*/ 9639460 w 10502838"/>
              <a:gd name="connsiteY4341" fmla="*/ 1034975 h 6860376"/>
              <a:gd name="connsiteX4342" fmla="*/ 9639460 w 10502838"/>
              <a:gd name="connsiteY4342" fmla="*/ 988340 h 6860376"/>
              <a:gd name="connsiteX4343" fmla="*/ 9746486 w 10502838"/>
              <a:gd name="connsiteY4343" fmla="*/ 988340 h 6860376"/>
              <a:gd name="connsiteX4344" fmla="*/ 9143796 w 10502838"/>
              <a:gd name="connsiteY4344" fmla="*/ 881314 h 6860376"/>
              <a:gd name="connsiteX4345" fmla="*/ 9191030 w 10502838"/>
              <a:gd name="connsiteY4345" fmla="*/ 881314 h 6860376"/>
              <a:gd name="connsiteX4346" fmla="*/ 9191030 w 10502838"/>
              <a:gd name="connsiteY4346" fmla="*/ 988340 h 6860376"/>
              <a:gd name="connsiteX4347" fmla="*/ 9298055 w 10502838"/>
              <a:gd name="connsiteY4347" fmla="*/ 988340 h 6860376"/>
              <a:gd name="connsiteX4348" fmla="*/ 9298055 w 10502838"/>
              <a:gd name="connsiteY4348" fmla="*/ 1034975 h 6860376"/>
              <a:gd name="connsiteX4349" fmla="*/ 9191030 w 10502838"/>
              <a:gd name="connsiteY4349" fmla="*/ 1034975 h 6860376"/>
              <a:gd name="connsiteX4350" fmla="*/ 9191030 w 10502838"/>
              <a:gd name="connsiteY4350" fmla="*/ 1142002 h 6860376"/>
              <a:gd name="connsiteX4351" fmla="*/ 9143796 w 10502838"/>
              <a:gd name="connsiteY4351" fmla="*/ 1142002 h 6860376"/>
              <a:gd name="connsiteX4352" fmla="*/ 9143796 w 10502838"/>
              <a:gd name="connsiteY4352" fmla="*/ 1034975 h 6860376"/>
              <a:gd name="connsiteX4353" fmla="*/ 9036770 w 10502838"/>
              <a:gd name="connsiteY4353" fmla="*/ 1034975 h 6860376"/>
              <a:gd name="connsiteX4354" fmla="*/ 9036770 w 10502838"/>
              <a:gd name="connsiteY4354" fmla="*/ 988340 h 6860376"/>
              <a:gd name="connsiteX4355" fmla="*/ 9143796 w 10502838"/>
              <a:gd name="connsiteY4355" fmla="*/ 988340 h 6860376"/>
              <a:gd name="connsiteX4356" fmla="*/ 8541105 w 10502838"/>
              <a:gd name="connsiteY4356" fmla="*/ 881314 h 6860376"/>
              <a:gd name="connsiteX4357" fmla="*/ 8588339 w 10502838"/>
              <a:gd name="connsiteY4357" fmla="*/ 881314 h 6860376"/>
              <a:gd name="connsiteX4358" fmla="*/ 8588339 w 10502838"/>
              <a:gd name="connsiteY4358" fmla="*/ 988340 h 6860376"/>
              <a:gd name="connsiteX4359" fmla="*/ 8695365 w 10502838"/>
              <a:gd name="connsiteY4359" fmla="*/ 988340 h 6860376"/>
              <a:gd name="connsiteX4360" fmla="*/ 8695365 w 10502838"/>
              <a:gd name="connsiteY4360" fmla="*/ 1034975 h 6860376"/>
              <a:gd name="connsiteX4361" fmla="*/ 8588339 w 10502838"/>
              <a:gd name="connsiteY4361" fmla="*/ 1034975 h 6860376"/>
              <a:gd name="connsiteX4362" fmla="*/ 8588339 w 10502838"/>
              <a:gd name="connsiteY4362" fmla="*/ 1142002 h 6860376"/>
              <a:gd name="connsiteX4363" fmla="*/ 8541105 w 10502838"/>
              <a:gd name="connsiteY4363" fmla="*/ 1142002 h 6860376"/>
              <a:gd name="connsiteX4364" fmla="*/ 8541105 w 10502838"/>
              <a:gd name="connsiteY4364" fmla="*/ 1034975 h 6860376"/>
              <a:gd name="connsiteX4365" fmla="*/ 8434079 w 10502838"/>
              <a:gd name="connsiteY4365" fmla="*/ 1034975 h 6860376"/>
              <a:gd name="connsiteX4366" fmla="*/ 8434079 w 10502838"/>
              <a:gd name="connsiteY4366" fmla="*/ 988340 h 6860376"/>
              <a:gd name="connsiteX4367" fmla="*/ 8541105 w 10502838"/>
              <a:gd name="connsiteY4367" fmla="*/ 988340 h 6860376"/>
              <a:gd name="connsiteX4368" fmla="*/ 7939012 w 10502838"/>
              <a:gd name="connsiteY4368" fmla="*/ 881314 h 6860376"/>
              <a:gd name="connsiteX4369" fmla="*/ 7985648 w 10502838"/>
              <a:gd name="connsiteY4369" fmla="*/ 881314 h 6860376"/>
              <a:gd name="connsiteX4370" fmla="*/ 7985648 w 10502838"/>
              <a:gd name="connsiteY4370" fmla="*/ 988340 h 6860376"/>
              <a:gd name="connsiteX4371" fmla="*/ 8092674 w 10502838"/>
              <a:gd name="connsiteY4371" fmla="*/ 988340 h 6860376"/>
              <a:gd name="connsiteX4372" fmla="*/ 8092674 w 10502838"/>
              <a:gd name="connsiteY4372" fmla="*/ 1034975 h 6860376"/>
              <a:gd name="connsiteX4373" fmla="*/ 7985648 w 10502838"/>
              <a:gd name="connsiteY4373" fmla="*/ 1034975 h 6860376"/>
              <a:gd name="connsiteX4374" fmla="*/ 7985648 w 10502838"/>
              <a:gd name="connsiteY4374" fmla="*/ 1142002 h 6860376"/>
              <a:gd name="connsiteX4375" fmla="*/ 7939012 w 10502838"/>
              <a:gd name="connsiteY4375" fmla="*/ 1142002 h 6860376"/>
              <a:gd name="connsiteX4376" fmla="*/ 7939012 w 10502838"/>
              <a:gd name="connsiteY4376" fmla="*/ 1034975 h 6860376"/>
              <a:gd name="connsiteX4377" fmla="*/ 7831986 w 10502838"/>
              <a:gd name="connsiteY4377" fmla="*/ 1034975 h 6860376"/>
              <a:gd name="connsiteX4378" fmla="*/ 7831986 w 10502838"/>
              <a:gd name="connsiteY4378" fmla="*/ 988340 h 6860376"/>
              <a:gd name="connsiteX4379" fmla="*/ 7939012 w 10502838"/>
              <a:gd name="connsiteY4379" fmla="*/ 988340 h 6860376"/>
              <a:gd name="connsiteX4380" fmla="*/ 7336321 w 10502838"/>
              <a:gd name="connsiteY4380" fmla="*/ 881314 h 6860376"/>
              <a:gd name="connsiteX4381" fmla="*/ 7383555 w 10502838"/>
              <a:gd name="connsiteY4381" fmla="*/ 881314 h 6860376"/>
              <a:gd name="connsiteX4382" fmla="*/ 7383555 w 10502838"/>
              <a:gd name="connsiteY4382" fmla="*/ 988340 h 6860376"/>
              <a:gd name="connsiteX4383" fmla="*/ 7490581 w 10502838"/>
              <a:gd name="connsiteY4383" fmla="*/ 988340 h 6860376"/>
              <a:gd name="connsiteX4384" fmla="*/ 7490581 w 10502838"/>
              <a:gd name="connsiteY4384" fmla="*/ 1034975 h 6860376"/>
              <a:gd name="connsiteX4385" fmla="*/ 7383555 w 10502838"/>
              <a:gd name="connsiteY4385" fmla="*/ 1034975 h 6860376"/>
              <a:gd name="connsiteX4386" fmla="*/ 7383555 w 10502838"/>
              <a:gd name="connsiteY4386" fmla="*/ 1142002 h 6860376"/>
              <a:gd name="connsiteX4387" fmla="*/ 7336321 w 10502838"/>
              <a:gd name="connsiteY4387" fmla="*/ 1142002 h 6860376"/>
              <a:gd name="connsiteX4388" fmla="*/ 7336321 w 10502838"/>
              <a:gd name="connsiteY4388" fmla="*/ 1034975 h 6860376"/>
              <a:gd name="connsiteX4389" fmla="*/ 7229295 w 10502838"/>
              <a:gd name="connsiteY4389" fmla="*/ 1034975 h 6860376"/>
              <a:gd name="connsiteX4390" fmla="*/ 7229295 w 10502838"/>
              <a:gd name="connsiteY4390" fmla="*/ 988340 h 6860376"/>
              <a:gd name="connsiteX4391" fmla="*/ 7336321 w 10502838"/>
              <a:gd name="connsiteY4391" fmla="*/ 988340 h 6860376"/>
              <a:gd name="connsiteX4392" fmla="*/ 6734228 w 10502838"/>
              <a:gd name="connsiteY4392" fmla="*/ 881314 h 6860376"/>
              <a:gd name="connsiteX4393" fmla="*/ 6780864 w 10502838"/>
              <a:gd name="connsiteY4393" fmla="*/ 881314 h 6860376"/>
              <a:gd name="connsiteX4394" fmla="*/ 6780864 w 10502838"/>
              <a:gd name="connsiteY4394" fmla="*/ 988340 h 6860376"/>
              <a:gd name="connsiteX4395" fmla="*/ 6887890 w 10502838"/>
              <a:gd name="connsiteY4395" fmla="*/ 988340 h 6860376"/>
              <a:gd name="connsiteX4396" fmla="*/ 6887890 w 10502838"/>
              <a:gd name="connsiteY4396" fmla="*/ 1034975 h 6860376"/>
              <a:gd name="connsiteX4397" fmla="*/ 6780864 w 10502838"/>
              <a:gd name="connsiteY4397" fmla="*/ 1034975 h 6860376"/>
              <a:gd name="connsiteX4398" fmla="*/ 6780864 w 10502838"/>
              <a:gd name="connsiteY4398" fmla="*/ 1142002 h 6860376"/>
              <a:gd name="connsiteX4399" fmla="*/ 6734228 w 10502838"/>
              <a:gd name="connsiteY4399" fmla="*/ 1142002 h 6860376"/>
              <a:gd name="connsiteX4400" fmla="*/ 6734228 w 10502838"/>
              <a:gd name="connsiteY4400" fmla="*/ 1034975 h 6860376"/>
              <a:gd name="connsiteX4401" fmla="*/ 6627202 w 10502838"/>
              <a:gd name="connsiteY4401" fmla="*/ 1034975 h 6860376"/>
              <a:gd name="connsiteX4402" fmla="*/ 6627202 w 10502838"/>
              <a:gd name="connsiteY4402" fmla="*/ 988340 h 6860376"/>
              <a:gd name="connsiteX4403" fmla="*/ 6734228 w 10502838"/>
              <a:gd name="connsiteY4403" fmla="*/ 988340 h 6860376"/>
              <a:gd name="connsiteX4404" fmla="*/ 6131537 w 10502838"/>
              <a:gd name="connsiteY4404" fmla="*/ 881314 h 6860376"/>
              <a:gd name="connsiteX4405" fmla="*/ 6178771 w 10502838"/>
              <a:gd name="connsiteY4405" fmla="*/ 881314 h 6860376"/>
              <a:gd name="connsiteX4406" fmla="*/ 6178771 w 10502838"/>
              <a:gd name="connsiteY4406" fmla="*/ 988340 h 6860376"/>
              <a:gd name="connsiteX4407" fmla="*/ 6285797 w 10502838"/>
              <a:gd name="connsiteY4407" fmla="*/ 988340 h 6860376"/>
              <a:gd name="connsiteX4408" fmla="*/ 6285797 w 10502838"/>
              <a:gd name="connsiteY4408" fmla="*/ 1034975 h 6860376"/>
              <a:gd name="connsiteX4409" fmla="*/ 6178771 w 10502838"/>
              <a:gd name="connsiteY4409" fmla="*/ 1034975 h 6860376"/>
              <a:gd name="connsiteX4410" fmla="*/ 6178771 w 10502838"/>
              <a:gd name="connsiteY4410" fmla="*/ 1142002 h 6860376"/>
              <a:gd name="connsiteX4411" fmla="*/ 6131537 w 10502838"/>
              <a:gd name="connsiteY4411" fmla="*/ 1142002 h 6860376"/>
              <a:gd name="connsiteX4412" fmla="*/ 6131537 w 10502838"/>
              <a:gd name="connsiteY4412" fmla="*/ 1034975 h 6860376"/>
              <a:gd name="connsiteX4413" fmla="*/ 6024511 w 10502838"/>
              <a:gd name="connsiteY4413" fmla="*/ 1034975 h 6860376"/>
              <a:gd name="connsiteX4414" fmla="*/ 6024511 w 10502838"/>
              <a:gd name="connsiteY4414" fmla="*/ 988340 h 6860376"/>
              <a:gd name="connsiteX4415" fmla="*/ 6131537 w 10502838"/>
              <a:gd name="connsiteY4415" fmla="*/ 988340 h 6860376"/>
              <a:gd name="connsiteX4416" fmla="*/ 5528846 w 10502838"/>
              <a:gd name="connsiteY4416" fmla="*/ 881314 h 6860376"/>
              <a:gd name="connsiteX4417" fmla="*/ 5576080 w 10502838"/>
              <a:gd name="connsiteY4417" fmla="*/ 881314 h 6860376"/>
              <a:gd name="connsiteX4418" fmla="*/ 5576080 w 10502838"/>
              <a:gd name="connsiteY4418" fmla="*/ 988340 h 6860376"/>
              <a:gd name="connsiteX4419" fmla="*/ 5683106 w 10502838"/>
              <a:gd name="connsiteY4419" fmla="*/ 988340 h 6860376"/>
              <a:gd name="connsiteX4420" fmla="*/ 5683106 w 10502838"/>
              <a:gd name="connsiteY4420" fmla="*/ 1034975 h 6860376"/>
              <a:gd name="connsiteX4421" fmla="*/ 5576080 w 10502838"/>
              <a:gd name="connsiteY4421" fmla="*/ 1034975 h 6860376"/>
              <a:gd name="connsiteX4422" fmla="*/ 5576080 w 10502838"/>
              <a:gd name="connsiteY4422" fmla="*/ 1142002 h 6860376"/>
              <a:gd name="connsiteX4423" fmla="*/ 5528846 w 10502838"/>
              <a:gd name="connsiteY4423" fmla="*/ 1142002 h 6860376"/>
              <a:gd name="connsiteX4424" fmla="*/ 5528846 w 10502838"/>
              <a:gd name="connsiteY4424" fmla="*/ 1034975 h 6860376"/>
              <a:gd name="connsiteX4425" fmla="*/ 5421820 w 10502838"/>
              <a:gd name="connsiteY4425" fmla="*/ 1034975 h 6860376"/>
              <a:gd name="connsiteX4426" fmla="*/ 5421820 w 10502838"/>
              <a:gd name="connsiteY4426" fmla="*/ 988340 h 6860376"/>
              <a:gd name="connsiteX4427" fmla="*/ 5528846 w 10502838"/>
              <a:gd name="connsiteY4427" fmla="*/ 988340 h 6860376"/>
              <a:gd name="connsiteX4428" fmla="*/ 4926753 w 10502838"/>
              <a:gd name="connsiteY4428" fmla="*/ 881314 h 6860376"/>
              <a:gd name="connsiteX4429" fmla="*/ 4973389 w 10502838"/>
              <a:gd name="connsiteY4429" fmla="*/ 881314 h 6860376"/>
              <a:gd name="connsiteX4430" fmla="*/ 4973389 w 10502838"/>
              <a:gd name="connsiteY4430" fmla="*/ 988340 h 6860376"/>
              <a:gd name="connsiteX4431" fmla="*/ 5080415 w 10502838"/>
              <a:gd name="connsiteY4431" fmla="*/ 988340 h 6860376"/>
              <a:gd name="connsiteX4432" fmla="*/ 5080415 w 10502838"/>
              <a:gd name="connsiteY4432" fmla="*/ 1034975 h 6860376"/>
              <a:gd name="connsiteX4433" fmla="*/ 4973389 w 10502838"/>
              <a:gd name="connsiteY4433" fmla="*/ 1034975 h 6860376"/>
              <a:gd name="connsiteX4434" fmla="*/ 4973389 w 10502838"/>
              <a:gd name="connsiteY4434" fmla="*/ 1142002 h 6860376"/>
              <a:gd name="connsiteX4435" fmla="*/ 4926753 w 10502838"/>
              <a:gd name="connsiteY4435" fmla="*/ 1142002 h 6860376"/>
              <a:gd name="connsiteX4436" fmla="*/ 4926753 w 10502838"/>
              <a:gd name="connsiteY4436" fmla="*/ 1034975 h 6860376"/>
              <a:gd name="connsiteX4437" fmla="*/ 4819727 w 10502838"/>
              <a:gd name="connsiteY4437" fmla="*/ 1034975 h 6860376"/>
              <a:gd name="connsiteX4438" fmla="*/ 4819727 w 10502838"/>
              <a:gd name="connsiteY4438" fmla="*/ 988340 h 6860376"/>
              <a:gd name="connsiteX4439" fmla="*/ 4926753 w 10502838"/>
              <a:gd name="connsiteY4439" fmla="*/ 988340 h 6860376"/>
              <a:gd name="connsiteX4440" fmla="*/ 4324063 w 10502838"/>
              <a:gd name="connsiteY4440" fmla="*/ 881314 h 6860376"/>
              <a:gd name="connsiteX4441" fmla="*/ 4371297 w 10502838"/>
              <a:gd name="connsiteY4441" fmla="*/ 881314 h 6860376"/>
              <a:gd name="connsiteX4442" fmla="*/ 4371297 w 10502838"/>
              <a:gd name="connsiteY4442" fmla="*/ 988340 h 6860376"/>
              <a:gd name="connsiteX4443" fmla="*/ 4478323 w 10502838"/>
              <a:gd name="connsiteY4443" fmla="*/ 988340 h 6860376"/>
              <a:gd name="connsiteX4444" fmla="*/ 4478323 w 10502838"/>
              <a:gd name="connsiteY4444" fmla="*/ 1034975 h 6860376"/>
              <a:gd name="connsiteX4445" fmla="*/ 4371297 w 10502838"/>
              <a:gd name="connsiteY4445" fmla="*/ 1034975 h 6860376"/>
              <a:gd name="connsiteX4446" fmla="*/ 4371297 w 10502838"/>
              <a:gd name="connsiteY4446" fmla="*/ 1142002 h 6860376"/>
              <a:gd name="connsiteX4447" fmla="*/ 4324063 w 10502838"/>
              <a:gd name="connsiteY4447" fmla="*/ 1142002 h 6860376"/>
              <a:gd name="connsiteX4448" fmla="*/ 4324063 w 10502838"/>
              <a:gd name="connsiteY4448" fmla="*/ 1034975 h 6860376"/>
              <a:gd name="connsiteX4449" fmla="*/ 4217037 w 10502838"/>
              <a:gd name="connsiteY4449" fmla="*/ 1034975 h 6860376"/>
              <a:gd name="connsiteX4450" fmla="*/ 4217037 w 10502838"/>
              <a:gd name="connsiteY4450" fmla="*/ 988340 h 6860376"/>
              <a:gd name="connsiteX4451" fmla="*/ 4324063 w 10502838"/>
              <a:gd name="connsiteY4451" fmla="*/ 988340 h 6860376"/>
              <a:gd name="connsiteX4452" fmla="*/ 3721970 w 10502838"/>
              <a:gd name="connsiteY4452" fmla="*/ 881314 h 6860376"/>
              <a:gd name="connsiteX4453" fmla="*/ 3768606 w 10502838"/>
              <a:gd name="connsiteY4453" fmla="*/ 881314 h 6860376"/>
              <a:gd name="connsiteX4454" fmla="*/ 3768606 w 10502838"/>
              <a:gd name="connsiteY4454" fmla="*/ 988340 h 6860376"/>
              <a:gd name="connsiteX4455" fmla="*/ 3875632 w 10502838"/>
              <a:gd name="connsiteY4455" fmla="*/ 988340 h 6860376"/>
              <a:gd name="connsiteX4456" fmla="*/ 3875632 w 10502838"/>
              <a:gd name="connsiteY4456" fmla="*/ 1034975 h 6860376"/>
              <a:gd name="connsiteX4457" fmla="*/ 3768606 w 10502838"/>
              <a:gd name="connsiteY4457" fmla="*/ 1034975 h 6860376"/>
              <a:gd name="connsiteX4458" fmla="*/ 3768606 w 10502838"/>
              <a:gd name="connsiteY4458" fmla="*/ 1142002 h 6860376"/>
              <a:gd name="connsiteX4459" fmla="*/ 3721970 w 10502838"/>
              <a:gd name="connsiteY4459" fmla="*/ 1142002 h 6860376"/>
              <a:gd name="connsiteX4460" fmla="*/ 3721970 w 10502838"/>
              <a:gd name="connsiteY4460" fmla="*/ 1034975 h 6860376"/>
              <a:gd name="connsiteX4461" fmla="*/ 3614944 w 10502838"/>
              <a:gd name="connsiteY4461" fmla="*/ 1034975 h 6860376"/>
              <a:gd name="connsiteX4462" fmla="*/ 3614944 w 10502838"/>
              <a:gd name="connsiteY4462" fmla="*/ 988340 h 6860376"/>
              <a:gd name="connsiteX4463" fmla="*/ 3721970 w 10502838"/>
              <a:gd name="connsiteY4463" fmla="*/ 988340 h 6860376"/>
              <a:gd name="connsiteX4464" fmla="*/ 3119333 w 10502838"/>
              <a:gd name="connsiteY4464" fmla="*/ 881314 h 6860376"/>
              <a:gd name="connsiteX4465" fmla="*/ 3166568 w 10502838"/>
              <a:gd name="connsiteY4465" fmla="*/ 881314 h 6860376"/>
              <a:gd name="connsiteX4466" fmla="*/ 3166568 w 10502838"/>
              <a:gd name="connsiteY4466" fmla="*/ 988340 h 6860376"/>
              <a:gd name="connsiteX4467" fmla="*/ 3273594 w 10502838"/>
              <a:gd name="connsiteY4467" fmla="*/ 988340 h 6860376"/>
              <a:gd name="connsiteX4468" fmla="*/ 3273594 w 10502838"/>
              <a:gd name="connsiteY4468" fmla="*/ 1034975 h 6860376"/>
              <a:gd name="connsiteX4469" fmla="*/ 3166568 w 10502838"/>
              <a:gd name="connsiteY4469" fmla="*/ 1034975 h 6860376"/>
              <a:gd name="connsiteX4470" fmla="*/ 3166568 w 10502838"/>
              <a:gd name="connsiteY4470" fmla="*/ 1142002 h 6860376"/>
              <a:gd name="connsiteX4471" fmla="*/ 3119333 w 10502838"/>
              <a:gd name="connsiteY4471" fmla="*/ 1142002 h 6860376"/>
              <a:gd name="connsiteX4472" fmla="*/ 3119333 w 10502838"/>
              <a:gd name="connsiteY4472" fmla="*/ 1034975 h 6860376"/>
              <a:gd name="connsiteX4473" fmla="*/ 3012304 w 10502838"/>
              <a:gd name="connsiteY4473" fmla="*/ 1034975 h 6860376"/>
              <a:gd name="connsiteX4474" fmla="*/ 3012304 w 10502838"/>
              <a:gd name="connsiteY4474" fmla="*/ 988340 h 6860376"/>
              <a:gd name="connsiteX4475" fmla="*/ 3119333 w 10502838"/>
              <a:gd name="connsiteY4475" fmla="*/ 988340 h 6860376"/>
              <a:gd name="connsiteX4476" fmla="*/ 2516633 w 10502838"/>
              <a:gd name="connsiteY4476" fmla="*/ 881314 h 6860376"/>
              <a:gd name="connsiteX4477" fmla="*/ 2563869 w 10502838"/>
              <a:gd name="connsiteY4477" fmla="*/ 881314 h 6860376"/>
              <a:gd name="connsiteX4478" fmla="*/ 2563869 w 10502838"/>
              <a:gd name="connsiteY4478" fmla="*/ 988340 h 6860376"/>
              <a:gd name="connsiteX4479" fmla="*/ 2670896 w 10502838"/>
              <a:gd name="connsiteY4479" fmla="*/ 988340 h 6860376"/>
              <a:gd name="connsiteX4480" fmla="*/ 2670896 w 10502838"/>
              <a:gd name="connsiteY4480" fmla="*/ 1034975 h 6860376"/>
              <a:gd name="connsiteX4481" fmla="*/ 2563869 w 10502838"/>
              <a:gd name="connsiteY4481" fmla="*/ 1034975 h 6860376"/>
              <a:gd name="connsiteX4482" fmla="*/ 2563869 w 10502838"/>
              <a:gd name="connsiteY4482" fmla="*/ 1142002 h 6860376"/>
              <a:gd name="connsiteX4483" fmla="*/ 2516633 w 10502838"/>
              <a:gd name="connsiteY4483" fmla="*/ 1142002 h 6860376"/>
              <a:gd name="connsiteX4484" fmla="*/ 2516633 w 10502838"/>
              <a:gd name="connsiteY4484" fmla="*/ 1034975 h 6860376"/>
              <a:gd name="connsiteX4485" fmla="*/ 2409605 w 10502838"/>
              <a:gd name="connsiteY4485" fmla="*/ 1034975 h 6860376"/>
              <a:gd name="connsiteX4486" fmla="*/ 2409605 w 10502838"/>
              <a:gd name="connsiteY4486" fmla="*/ 988340 h 6860376"/>
              <a:gd name="connsiteX4487" fmla="*/ 2516633 w 10502838"/>
              <a:gd name="connsiteY4487" fmla="*/ 988340 h 6860376"/>
              <a:gd name="connsiteX4488" fmla="*/ 1914534 w 10502838"/>
              <a:gd name="connsiteY4488" fmla="*/ 881314 h 6860376"/>
              <a:gd name="connsiteX4489" fmla="*/ 1961170 w 10502838"/>
              <a:gd name="connsiteY4489" fmla="*/ 881314 h 6860376"/>
              <a:gd name="connsiteX4490" fmla="*/ 1961170 w 10502838"/>
              <a:gd name="connsiteY4490" fmla="*/ 988340 h 6860376"/>
              <a:gd name="connsiteX4491" fmla="*/ 2068196 w 10502838"/>
              <a:gd name="connsiteY4491" fmla="*/ 988340 h 6860376"/>
              <a:gd name="connsiteX4492" fmla="*/ 2068196 w 10502838"/>
              <a:gd name="connsiteY4492" fmla="*/ 1034975 h 6860376"/>
              <a:gd name="connsiteX4493" fmla="*/ 1961170 w 10502838"/>
              <a:gd name="connsiteY4493" fmla="*/ 1034975 h 6860376"/>
              <a:gd name="connsiteX4494" fmla="*/ 1961170 w 10502838"/>
              <a:gd name="connsiteY4494" fmla="*/ 1142002 h 6860376"/>
              <a:gd name="connsiteX4495" fmla="*/ 1914534 w 10502838"/>
              <a:gd name="connsiteY4495" fmla="*/ 1142002 h 6860376"/>
              <a:gd name="connsiteX4496" fmla="*/ 1914534 w 10502838"/>
              <a:gd name="connsiteY4496" fmla="*/ 1034975 h 6860376"/>
              <a:gd name="connsiteX4497" fmla="*/ 1807505 w 10502838"/>
              <a:gd name="connsiteY4497" fmla="*/ 1034975 h 6860376"/>
              <a:gd name="connsiteX4498" fmla="*/ 1807505 w 10502838"/>
              <a:gd name="connsiteY4498" fmla="*/ 988340 h 6860376"/>
              <a:gd name="connsiteX4499" fmla="*/ 1914534 w 10502838"/>
              <a:gd name="connsiteY4499" fmla="*/ 988340 h 6860376"/>
              <a:gd name="connsiteX4500" fmla="*/ 1311833 w 10502838"/>
              <a:gd name="connsiteY4500" fmla="*/ 881314 h 6860376"/>
              <a:gd name="connsiteX4501" fmla="*/ 1359068 w 10502838"/>
              <a:gd name="connsiteY4501" fmla="*/ 881314 h 6860376"/>
              <a:gd name="connsiteX4502" fmla="*/ 1359068 w 10502838"/>
              <a:gd name="connsiteY4502" fmla="*/ 988340 h 6860376"/>
              <a:gd name="connsiteX4503" fmla="*/ 1466097 w 10502838"/>
              <a:gd name="connsiteY4503" fmla="*/ 988340 h 6860376"/>
              <a:gd name="connsiteX4504" fmla="*/ 1466097 w 10502838"/>
              <a:gd name="connsiteY4504" fmla="*/ 1034975 h 6860376"/>
              <a:gd name="connsiteX4505" fmla="*/ 1359068 w 10502838"/>
              <a:gd name="connsiteY4505" fmla="*/ 1034975 h 6860376"/>
              <a:gd name="connsiteX4506" fmla="*/ 1359068 w 10502838"/>
              <a:gd name="connsiteY4506" fmla="*/ 1142002 h 6860376"/>
              <a:gd name="connsiteX4507" fmla="*/ 1311833 w 10502838"/>
              <a:gd name="connsiteY4507" fmla="*/ 1142002 h 6860376"/>
              <a:gd name="connsiteX4508" fmla="*/ 1311833 w 10502838"/>
              <a:gd name="connsiteY4508" fmla="*/ 1034975 h 6860376"/>
              <a:gd name="connsiteX4509" fmla="*/ 1204812 w 10502838"/>
              <a:gd name="connsiteY4509" fmla="*/ 1034975 h 6860376"/>
              <a:gd name="connsiteX4510" fmla="*/ 1204812 w 10502838"/>
              <a:gd name="connsiteY4510" fmla="*/ 988340 h 6860376"/>
              <a:gd name="connsiteX4511" fmla="*/ 1311833 w 10502838"/>
              <a:gd name="connsiteY4511" fmla="*/ 988340 h 6860376"/>
              <a:gd name="connsiteX4512" fmla="*/ 709746 w 10502838"/>
              <a:gd name="connsiteY4512" fmla="*/ 881314 h 6860376"/>
              <a:gd name="connsiteX4513" fmla="*/ 756383 w 10502838"/>
              <a:gd name="connsiteY4513" fmla="*/ 881314 h 6860376"/>
              <a:gd name="connsiteX4514" fmla="*/ 756383 w 10502838"/>
              <a:gd name="connsiteY4514" fmla="*/ 988340 h 6860376"/>
              <a:gd name="connsiteX4515" fmla="*/ 863408 w 10502838"/>
              <a:gd name="connsiteY4515" fmla="*/ 988340 h 6860376"/>
              <a:gd name="connsiteX4516" fmla="*/ 863408 w 10502838"/>
              <a:gd name="connsiteY4516" fmla="*/ 1034975 h 6860376"/>
              <a:gd name="connsiteX4517" fmla="*/ 756383 w 10502838"/>
              <a:gd name="connsiteY4517" fmla="*/ 1034975 h 6860376"/>
              <a:gd name="connsiteX4518" fmla="*/ 756383 w 10502838"/>
              <a:gd name="connsiteY4518" fmla="*/ 1142002 h 6860376"/>
              <a:gd name="connsiteX4519" fmla="*/ 709746 w 10502838"/>
              <a:gd name="connsiteY4519" fmla="*/ 1142002 h 6860376"/>
              <a:gd name="connsiteX4520" fmla="*/ 709746 w 10502838"/>
              <a:gd name="connsiteY4520" fmla="*/ 1034975 h 6860376"/>
              <a:gd name="connsiteX4521" fmla="*/ 602721 w 10502838"/>
              <a:gd name="connsiteY4521" fmla="*/ 1034975 h 6860376"/>
              <a:gd name="connsiteX4522" fmla="*/ 602721 w 10502838"/>
              <a:gd name="connsiteY4522" fmla="*/ 988340 h 6860376"/>
              <a:gd name="connsiteX4523" fmla="*/ 709746 w 10502838"/>
              <a:gd name="connsiteY4523" fmla="*/ 988340 h 6860376"/>
              <a:gd name="connsiteX4524" fmla="*/ 107056 w 10502838"/>
              <a:gd name="connsiteY4524" fmla="*/ 881314 h 6860376"/>
              <a:gd name="connsiteX4525" fmla="*/ 154291 w 10502838"/>
              <a:gd name="connsiteY4525" fmla="*/ 881314 h 6860376"/>
              <a:gd name="connsiteX4526" fmla="*/ 154291 w 10502838"/>
              <a:gd name="connsiteY4526" fmla="*/ 988340 h 6860376"/>
              <a:gd name="connsiteX4527" fmla="*/ 261317 w 10502838"/>
              <a:gd name="connsiteY4527" fmla="*/ 988340 h 6860376"/>
              <a:gd name="connsiteX4528" fmla="*/ 261317 w 10502838"/>
              <a:gd name="connsiteY4528" fmla="*/ 1034975 h 6860376"/>
              <a:gd name="connsiteX4529" fmla="*/ 154291 w 10502838"/>
              <a:gd name="connsiteY4529" fmla="*/ 1034975 h 6860376"/>
              <a:gd name="connsiteX4530" fmla="*/ 154291 w 10502838"/>
              <a:gd name="connsiteY4530" fmla="*/ 1142002 h 6860376"/>
              <a:gd name="connsiteX4531" fmla="*/ 107056 w 10502838"/>
              <a:gd name="connsiteY4531" fmla="*/ 1142002 h 6860376"/>
              <a:gd name="connsiteX4532" fmla="*/ 107056 w 10502838"/>
              <a:gd name="connsiteY4532" fmla="*/ 1034975 h 6860376"/>
              <a:gd name="connsiteX4533" fmla="*/ 32 w 10502838"/>
              <a:gd name="connsiteY4533" fmla="*/ 1034975 h 6860376"/>
              <a:gd name="connsiteX4534" fmla="*/ 32 w 10502838"/>
              <a:gd name="connsiteY4534" fmla="*/ 988340 h 6860376"/>
              <a:gd name="connsiteX4535" fmla="*/ 107056 w 10502838"/>
              <a:gd name="connsiteY4535" fmla="*/ 988340 h 6860376"/>
              <a:gd name="connsiteX4536" fmla="*/ 10295963 w 10502838"/>
              <a:gd name="connsiteY4536" fmla="*/ 474737 h 6860376"/>
              <a:gd name="connsiteX4537" fmla="*/ 10275634 w 10502838"/>
              <a:gd name="connsiteY4537" fmla="*/ 495066 h 6860376"/>
              <a:gd name="connsiteX4538" fmla="*/ 10351568 w 10502838"/>
              <a:gd name="connsiteY4538" fmla="*/ 571001 h 6860376"/>
              <a:gd name="connsiteX4539" fmla="*/ 10275634 w 10502838"/>
              <a:gd name="connsiteY4539" fmla="*/ 646935 h 6860376"/>
              <a:gd name="connsiteX4540" fmla="*/ 10295963 w 10502838"/>
              <a:gd name="connsiteY4540" fmla="*/ 667264 h 6860376"/>
              <a:gd name="connsiteX4541" fmla="*/ 10371897 w 10502838"/>
              <a:gd name="connsiteY4541" fmla="*/ 591329 h 6860376"/>
              <a:gd name="connsiteX4542" fmla="*/ 10447831 w 10502838"/>
              <a:gd name="connsiteY4542" fmla="*/ 667264 h 6860376"/>
              <a:gd name="connsiteX4543" fmla="*/ 10468160 w 10502838"/>
              <a:gd name="connsiteY4543" fmla="*/ 646935 h 6860376"/>
              <a:gd name="connsiteX4544" fmla="*/ 10392226 w 10502838"/>
              <a:gd name="connsiteY4544" fmla="*/ 571001 h 6860376"/>
              <a:gd name="connsiteX4545" fmla="*/ 10468160 w 10502838"/>
              <a:gd name="connsiteY4545" fmla="*/ 495066 h 6860376"/>
              <a:gd name="connsiteX4546" fmla="*/ 10447831 w 10502838"/>
              <a:gd name="connsiteY4546" fmla="*/ 474737 h 6860376"/>
              <a:gd name="connsiteX4547" fmla="*/ 10371897 w 10502838"/>
              <a:gd name="connsiteY4547" fmla="*/ 550671 h 6860376"/>
              <a:gd name="connsiteX4548" fmla="*/ 9693870 w 10502838"/>
              <a:gd name="connsiteY4548" fmla="*/ 474737 h 6860376"/>
              <a:gd name="connsiteX4549" fmla="*/ 9673541 w 10502838"/>
              <a:gd name="connsiteY4549" fmla="*/ 495066 h 6860376"/>
              <a:gd name="connsiteX4550" fmla="*/ 9749475 w 10502838"/>
              <a:gd name="connsiteY4550" fmla="*/ 571001 h 6860376"/>
              <a:gd name="connsiteX4551" fmla="*/ 9673541 w 10502838"/>
              <a:gd name="connsiteY4551" fmla="*/ 646935 h 6860376"/>
              <a:gd name="connsiteX4552" fmla="*/ 9693870 w 10502838"/>
              <a:gd name="connsiteY4552" fmla="*/ 667264 h 6860376"/>
              <a:gd name="connsiteX4553" fmla="*/ 9769804 w 10502838"/>
              <a:gd name="connsiteY4553" fmla="*/ 591329 h 6860376"/>
              <a:gd name="connsiteX4554" fmla="*/ 9845738 w 10502838"/>
              <a:gd name="connsiteY4554" fmla="*/ 667264 h 6860376"/>
              <a:gd name="connsiteX4555" fmla="*/ 9866067 w 10502838"/>
              <a:gd name="connsiteY4555" fmla="*/ 646935 h 6860376"/>
              <a:gd name="connsiteX4556" fmla="*/ 9790133 w 10502838"/>
              <a:gd name="connsiteY4556" fmla="*/ 571001 h 6860376"/>
              <a:gd name="connsiteX4557" fmla="*/ 9866067 w 10502838"/>
              <a:gd name="connsiteY4557" fmla="*/ 495066 h 6860376"/>
              <a:gd name="connsiteX4558" fmla="*/ 9845738 w 10502838"/>
              <a:gd name="connsiteY4558" fmla="*/ 474737 h 6860376"/>
              <a:gd name="connsiteX4559" fmla="*/ 9769804 w 10502838"/>
              <a:gd name="connsiteY4559" fmla="*/ 550671 h 6860376"/>
              <a:gd name="connsiteX4560" fmla="*/ 9091179 w 10502838"/>
              <a:gd name="connsiteY4560" fmla="*/ 474737 h 6860376"/>
              <a:gd name="connsiteX4561" fmla="*/ 9070850 w 10502838"/>
              <a:gd name="connsiteY4561" fmla="*/ 495066 h 6860376"/>
              <a:gd name="connsiteX4562" fmla="*/ 9146785 w 10502838"/>
              <a:gd name="connsiteY4562" fmla="*/ 571001 h 6860376"/>
              <a:gd name="connsiteX4563" fmla="*/ 9070850 w 10502838"/>
              <a:gd name="connsiteY4563" fmla="*/ 646935 h 6860376"/>
              <a:gd name="connsiteX4564" fmla="*/ 9091179 w 10502838"/>
              <a:gd name="connsiteY4564" fmla="*/ 667264 h 6860376"/>
              <a:gd name="connsiteX4565" fmla="*/ 9167113 w 10502838"/>
              <a:gd name="connsiteY4565" fmla="*/ 591329 h 6860376"/>
              <a:gd name="connsiteX4566" fmla="*/ 9243048 w 10502838"/>
              <a:gd name="connsiteY4566" fmla="*/ 667264 h 6860376"/>
              <a:gd name="connsiteX4567" fmla="*/ 9263377 w 10502838"/>
              <a:gd name="connsiteY4567" fmla="*/ 646935 h 6860376"/>
              <a:gd name="connsiteX4568" fmla="*/ 9187442 w 10502838"/>
              <a:gd name="connsiteY4568" fmla="*/ 571001 h 6860376"/>
              <a:gd name="connsiteX4569" fmla="*/ 9263377 w 10502838"/>
              <a:gd name="connsiteY4569" fmla="*/ 495066 h 6860376"/>
              <a:gd name="connsiteX4570" fmla="*/ 9243048 w 10502838"/>
              <a:gd name="connsiteY4570" fmla="*/ 474737 h 6860376"/>
              <a:gd name="connsiteX4571" fmla="*/ 9167113 w 10502838"/>
              <a:gd name="connsiteY4571" fmla="*/ 550671 h 6860376"/>
              <a:gd name="connsiteX4572" fmla="*/ 8489086 w 10502838"/>
              <a:gd name="connsiteY4572" fmla="*/ 474737 h 6860376"/>
              <a:gd name="connsiteX4573" fmla="*/ 8468757 w 10502838"/>
              <a:gd name="connsiteY4573" fmla="*/ 495066 h 6860376"/>
              <a:gd name="connsiteX4574" fmla="*/ 8544691 w 10502838"/>
              <a:gd name="connsiteY4574" fmla="*/ 571001 h 6860376"/>
              <a:gd name="connsiteX4575" fmla="*/ 8468757 w 10502838"/>
              <a:gd name="connsiteY4575" fmla="*/ 646935 h 6860376"/>
              <a:gd name="connsiteX4576" fmla="*/ 8489086 w 10502838"/>
              <a:gd name="connsiteY4576" fmla="*/ 667264 h 6860376"/>
              <a:gd name="connsiteX4577" fmla="*/ 8565020 w 10502838"/>
              <a:gd name="connsiteY4577" fmla="*/ 591329 h 6860376"/>
              <a:gd name="connsiteX4578" fmla="*/ 8640954 w 10502838"/>
              <a:gd name="connsiteY4578" fmla="*/ 667264 h 6860376"/>
              <a:gd name="connsiteX4579" fmla="*/ 8661283 w 10502838"/>
              <a:gd name="connsiteY4579" fmla="*/ 646935 h 6860376"/>
              <a:gd name="connsiteX4580" fmla="*/ 8585349 w 10502838"/>
              <a:gd name="connsiteY4580" fmla="*/ 571001 h 6860376"/>
              <a:gd name="connsiteX4581" fmla="*/ 8661283 w 10502838"/>
              <a:gd name="connsiteY4581" fmla="*/ 495066 h 6860376"/>
              <a:gd name="connsiteX4582" fmla="*/ 8640954 w 10502838"/>
              <a:gd name="connsiteY4582" fmla="*/ 474737 h 6860376"/>
              <a:gd name="connsiteX4583" fmla="*/ 8565020 w 10502838"/>
              <a:gd name="connsiteY4583" fmla="*/ 550671 h 6860376"/>
              <a:gd name="connsiteX4584" fmla="*/ 7886396 w 10502838"/>
              <a:gd name="connsiteY4584" fmla="*/ 474737 h 6860376"/>
              <a:gd name="connsiteX4585" fmla="*/ 7866067 w 10502838"/>
              <a:gd name="connsiteY4585" fmla="*/ 495066 h 6860376"/>
              <a:gd name="connsiteX4586" fmla="*/ 7942001 w 10502838"/>
              <a:gd name="connsiteY4586" fmla="*/ 571001 h 6860376"/>
              <a:gd name="connsiteX4587" fmla="*/ 7866067 w 10502838"/>
              <a:gd name="connsiteY4587" fmla="*/ 646935 h 6860376"/>
              <a:gd name="connsiteX4588" fmla="*/ 7886396 w 10502838"/>
              <a:gd name="connsiteY4588" fmla="*/ 667264 h 6860376"/>
              <a:gd name="connsiteX4589" fmla="*/ 7962330 w 10502838"/>
              <a:gd name="connsiteY4589" fmla="*/ 591329 h 6860376"/>
              <a:gd name="connsiteX4590" fmla="*/ 8038264 w 10502838"/>
              <a:gd name="connsiteY4590" fmla="*/ 667264 h 6860376"/>
              <a:gd name="connsiteX4591" fmla="*/ 8058593 w 10502838"/>
              <a:gd name="connsiteY4591" fmla="*/ 646935 h 6860376"/>
              <a:gd name="connsiteX4592" fmla="*/ 7982659 w 10502838"/>
              <a:gd name="connsiteY4592" fmla="*/ 571001 h 6860376"/>
              <a:gd name="connsiteX4593" fmla="*/ 8058593 w 10502838"/>
              <a:gd name="connsiteY4593" fmla="*/ 495066 h 6860376"/>
              <a:gd name="connsiteX4594" fmla="*/ 8038264 w 10502838"/>
              <a:gd name="connsiteY4594" fmla="*/ 474737 h 6860376"/>
              <a:gd name="connsiteX4595" fmla="*/ 7962330 w 10502838"/>
              <a:gd name="connsiteY4595" fmla="*/ 550671 h 6860376"/>
              <a:gd name="connsiteX4596" fmla="*/ 7283705 w 10502838"/>
              <a:gd name="connsiteY4596" fmla="*/ 474737 h 6860376"/>
              <a:gd name="connsiteX4597" fmla="*/ 7263376 w 10502838"/>
              <a:gd name="connsiteY4597" fmla="*/ 495066 h 6860376"/>
              <a:gd name="connsiteX4598" fmla="*/ 7339310 w 10502838"/>
              <a:gd name="connsiteY4598" fmla="*/ 571001 h 6860376"/>
              <a:gd name="connsiteX4599" fmla="*/ 7263376 w 10502838"/>
              <a:gd name="connsiteY4599" fmla="*/ 646935 h 6860376"/>
              <a:gd name="connsiteX4600" fmla="*/ 7283705 w 10502838"/>
              <a:gd name="connsiteY4600" fmla="*/ 667264 h 6860376"/>
              <a:gd name="connsiteX4601" fmla="*/ 7359639 w 10502838"/>
              <a:gd name="connsiteY4601" fmla="*/ 591329 h 6860376"/>
              <a:gd name="connsiteX4602" fmla="*/ 7435573 w 10502838"/>
              <a:gd name="connsiteY4602" fmla="*/ 667264 h 6860376"/>
              <a:gd name="connsiteX4603" fmla="*/ 7455902 w 10502838"/>
              <a:gd name="connsiteY4603" fmla="*/ 646935 h 6860376"/>
              <a:gd name="connsiteX4604" fmla="*/ 7379968 w 10502838"/>
              <a:gd name="connsiteY4604" fmla="*/ 571001 h 6860376"/>
              <a:gd name="connsiteX4605" fmla="*/ 7455902 w 10502838"/>
              <a:gd name="connsiteY4605" fmla="*/ 495066 h 6860376"/>
              <a:gd name="connsiteX4606" fmla="*/ 7435573 w 10502838"/>
              <a:gd name="connsiteY4606" fmla="*/ 474737 h 6860376"/>
              <a:gd name="connsiteX4607" fmla="*/ 7359639 w 10502838"/>
              <a:gd name="connsiteY4607" fmla="*/ 550671 h 6860376"/>
              <a:gd name="connsiteX4608" fmla="*/ 6681612 w 10502838"/>
              <a:gd name="connsiteY4608" fmla="*/ 474737 h 6860376"/>
              <a:gd name="connsiteX4609" fmla="*/ 6661283 w 10502838"/>
              <a:gd name="connsiteY4609" fmla="*/ 495066 h 6860376"/>
              <a:gd name="connsiteX4610" fmla="*/ 6737217 w 10502838"/>
              <a:gd name="connsiteY4610" fmla="*/ 571001 h 6860376"/>
              <a:gd name="connsiteX4611" fmla="*/ 6661283 w 10502838"/>
              <a:gd name="connsiteY4611" fmla="*/ 646935 h 6860376"/>
              <a:gd name="connsiteX4612" fmla="*/ 6681612 w 10502838"/>
              <a:gd name="connsiteY4612" fmla="*/ 667264 h 6860376"/>
              <a:gd name="connsiteX4613" fmla="*/ 6757546 w 10502838"/>
              <a:gd name="connsiteY4613" fmla="*/ 591329 h 6860376"/>
              <a:gd name="connsiteX4614" fmla="*/ 6833480 w 10502838"/>
              <a:gd name="connsiteY4614" fmla="*/ 667264 h 6860376"/>
              <a:gd name="connsiteX4615" fmla="*/ 6853809 w 10502838"/>
              <a:gd name="connsiteY4615" fmla="*/ 646935 h 6860376"/>
              <a:gd name="connsiteX4616" fmla="*/ 6777875 w 10502838"/>
              <a:gd name="connsiteY4616" fmla="*/ 571001 h 6860376"/>
              <a:gd name="connsiteX4617" fmla="*/ 6853809 w 10502838"/>
              <a:gd name="connsiteY4617" fmla="*/ 495066 h 6860376"/>
              <a:gd name="connsiteX4618" fmla="*/ 6833480 w 10502838"/>
              <a:gd name="connsiteY4618" fmla="*/ 474737 h 6860376"/>
              <a:gd name="connsiteX4619" fmla="*/ 6757546 w 10502838"/>
              <a:gd name="connsiteY4619" fmla="*/ 550671 h 6860376"/>
              <a:gd name="connsiteX4620" fmla="*/ 6078921 w 10502838"/>
              <a:gd name="connsiteY4620" fmla="*/ 474737 h 6860376"/>
              <a:gd name="connsiteX4621" fmla="*/ 6058592 w 10502838"/>
              <a:gd name="connsiteY4621" fmla="*/ 495066 h 6860376"/>
              <a:gd name="connsiteX4622" fmla="*/ 6134526 w 10502838"/>
              <a:gd name="connsiteY4622" fmla="*/ 571001 h 6860376"/>
              <a:gd name="connsiteX4623" fmla="*/ 6058592 w 10502838"/>
              <a:gd name="connsiteY4623" fmla="*/ 646935 h 6860376"/>
              <a:gd name="connsiteX4624" fmla="*/ 6078921 w 10502838"/>
              <a:gd name="connsiteY4624" fmla="*/ 667264 h 6860376"/>
              <a:gd name="connsiteX4625" fmla="*/ 6154855 w 10502838"/>
              <a:gd name="connsiteY4625" fmla="*/ 591329 h 6860376"/>
              <a:gd name="connsiteX4626" fmla="*/ 6230789 w 10502838"/>
              <a:gd name="connsiteY4626" fmla="*/ 667264 h 6860376"/>
              <a:gd name="connsiteX4627" fmla="*/ 6251118 w 10502838"/>
              <a:gd name="connsiteY4627" fmla="*/ 646935 h 6860376"/>
              <a:gd name="connsiteX4628" fmla="*/ 6175184 w 10502838"/>
              <a:gd name="connsiteY4628" fmla="*/ 571001 h 6860376"/>
              <a:gd name="connsiteX4629" fmla="*/ 6251118 w 10502838"/>
              <a:gd name="connsiteY4629" fmla="*/ 495066 h 6860376"/>
              <a:gd name="connsiteX4630" fmla="*/ 6230789 w 10502838"/>
              <a:gd name="connsiteY4630" fmla="*/ 474737 h 6860376"/>
              <a:gd name="connsiteX4631" fmla="*/ 6154855 w 10502838"/>
              <a:gd name="connsiteY4631" fmla="*/ 550671 h 6860376"/>
              <a:gd name="connsiteX4632" fmla="*/ 5476828 w 10502838"/>
              <a:gd name="connsiteY4632" fmla="*/ 474737 h 6860376"/>
              <a:gd name="connsiteX4633" fmla="*/ 5456499 w 10502838"/>
              <a:gd name="connsiteY4633" fmla="*/ 495066 h 6860376"/>
              <a:gd name="connsiteX4634" fmla="*/ 5532433 w 10502838"/>
              <a:gd name="connsiteY4634" fmla="*/ 571001 h 6860376"/>
              <a:gd name="connsiteX4635" fmla="*/ 5456499 w 10502838"/>
              <a:gd name="connsiteY4635" fmla="*/ 646935 h 6860376"/>
              <a:gd name="connsiteX4636" fmla="*/ 5476828 w 10502838"/>
              <a:gd name="connsiteY4636" fmla="*/ 667264 h 6860376"/>
              <a:gd name="connsiteX4637" fmla="*/ 5552762 w 10502838"/>
              <a:gd name="connsiteY4637" fmla="*/ 591329 h 6860376"/>
              <a:gd name="connsiteX4638" fmla="*/ 5628697 w 10502838"/>
              <a:gd name="connsiteY4638" fmla="*/ 667264 h 6860376"/>
              <a:gd name="connsiteX4639" fmla="*/ 5649025 w 10502838"/>
              <a:gd name="connsiteY4639" fmla="*/ 646935 h 6860376"/>
              <a:gd name="connsiteX4640" fmla="*/ 5573091 w 10502838"/>
              <a:gd name="connsiteY4640" fmla="*/ 571001 h 6860376"/>
              <a:gd name="connsiteX4641" fmla="*/ 5649025 w 10502838"/>
              <a:gd name="connsiteY4641" fmla="*/ 495066 h 6860376"/>
              <a:gd name="connsiteX4642" fmla="*/ 5628697 w 10502838"/>
              <a:gd name="connsiteY4642" fmla="*/ 474737 h 6860376"/>
              <a:gd name="connsiteX4643" fmla="*/ 5552762 w 10502838"/>
              <a:gd name="connsiteY4643" fmla="*/ 550671 h 6860376"/>
              <a:gd name="connsiteX4644" fmla="*/ 4874137 w 10502838"/>
              <a:gd name="connsiteY4644" fmla="*/ 474737 h 6860376"/>
              <a:gd name="connsiteX4645" fmla="*/ 4853808 w 10502838"/>
              <a:gd name="connsiteY4645" fmla="*/ 495066 h 6860376"/>
              <a:gd name="connsiteX4646" fmla="*/ 4929742 w 10502838"/>
              <a:gd name="connsiteY4646" fmla="*/ 571001 h 6860376"/>
              <a:gd name="connsiteX4647" fmla="*/ 4853808 w 10502838"/>
              <a:gd name="connsiteY4647" fmla="*/ 646935 h 6860376"/>
              <a:gd name="connsiteX4648" fmla="*/ 4874137 w 10502838"/>
              <a:gd name="connsiteY4648" fmla="*/ 667264 h 6860376"/>
              <a:gd name="connsiteX4649" fmla="*/ 4950071 w 10502838"/>
              <a:gd name="connsiteY4649" fmla="*/ 591329 h 6860376"/>
              <a:gd name="connsiteX4650" fmla="*/ 5026005 w 10502838"/>
              <a:gd name="connsiteY4650" fmla="*/ 667264 h 6860376"/>
              <a:gd name="connsiteX4651" fmla="*/ 5046334 w 10502838"/>
              <a:gd name="connsiteY4651" fmla="*/ 646935 h 6860376"/>
              <a:gd name="connsiteX4652" fmla="*/ 4970400 w 10502838"/>
              <a:gd name="connsiteY4652" fmla="*/ 571001 h 6860376"/>
              <a:gd name="connsiteX4653" fmla="*/ 5046334 w 10502838"/>
              <a:gd name="connsiteY4653" fmla="*/ 495066 h 6860376"/>
              <a:gd name="connsiteX4654" fmla="*/ 5026005 w 10502838"/>
              <a:gd name="connsiteY4654" fmla="*/ 474737 h 6860376"/>
              <a:gd name="connsiteX4655" fmla="*/ 4950071 w 10502838"/>
              <a:gd name="connsiteY4655" fmla="*/ 550671 h 6860376"/>
              <a:gd name="connsiteX4656" fmla="*/ 4271446 w 10502838"/>
              <a:gd name="connsiteY4656" fmla="*/ 474737 h 6860376"/>
              <a:gd name="connsiteX4657" fmla="*/ 4251117 w 10502838"/>
              <a:gd name="connsiteY4657" fmla="*/ 495066 h 6860376"/>
              <a:gd name="connsiteX4658" fmla="*/ 4327052 w 10502838"/>
              <a:gd name="connsiteY4658" fmla="*/ 571001 h 6860376"/>
              <a:gd name="connsiteX4659" fmla="*/ 4251117 w 10502838"/>
              <a:gd name="connsiteY4659" fmla="*/ 646935 h 6860376"/>
              <a:gd name="connsiteX4660" fmla="*/ 4271446 w 10502838"/>
              <a:gd name="connsiteY4660" fmla="*/ 667264 h 6860376"/>
              <a:gd name="connsiteX4661" fmla="*/ 4347380 w 10502838"/>
              <a:gd name="connsiteY4661" fmla="*/ 591329 h 6860376"/>
              <a:gd name="connsiteX4662" fmla="*/ 4423315 w 10502838"/>
              <a:gd name="connsiteY4662" fmla="*/ 667264 h 6860376"/>
              <a:gd name="connsiteX4663" fmla="*/ 4443644 w 10502838"/>
              <a:gd name="connsiteY4663" fmla="*/ 646935 h 6860376"/>
              <a:gd name="connsiteX4664" fmla="*/ 4367709 w 10502838"/>
              <a:gd name="connsiteY4664" fmla="*/ 571001 h 6860376"/>
              <a:gd name="connsiteX4665" fmla="*/ 4443644 w 10502838"/>
              <a:gd name="connsiteY4665" fmla="*/ 495066 h 6860376"/>
              <a:gd name="connsiteX4666" fmla="*/ 4423315 w 10502838"/>
              <a:gd name="connsiteY4666" fmla="*/ 474737 h 6860376"/>
              <a:gd name="connsiteX4667" fmla="*/ 4347380 w 10502838"/>
              <a:gd name="connsiteY4667" fmla="*/ 550671 h 6860376"/>
              <a:gd name="connsiteX4668" fmla="*/ 3669354 w 10502838"/>
              <a:gd name="connsiteY4668" fmla="*/ 474737 h 6860376"/>
              <a:gd name="connsiteX4669" fmla="*/ 3649025 w 10502838"/>
              <a:gd name="connsiteY4669" fmla="*/ 495066 h 6860376"/>
              <a:gd name="connsiteX4670" fmla="*/ 3724959 w 10502838"/>
              <a:gd name="connsiteY4670" fmla="*/ 571001 h 6860376"/>
              <a:gd name="connsiteX4671" fmla="*/ 3649025 w 10502838"/>
              <a:gd name="connsiteY4671" fmla="*/ 646935 h 6860376"/>
              <a:gd name="connsiteX4672" fmla="*/ 3669354 w 10502838"/>
              <a:gd name="connsiteY4672" fmla="*/ 667264 h 6860376"/>
              <a:gd name="connsiteX4673" fmla="*/ 3745288 w 10502838"/>
              <a:gd name="connsiteY4673" fmla="*/ 591329 h 6860376"/>
              <a:gd name="connsiteX4674" fmla="*/ 3821222 w 10502838"/>
              <a:gd name="connsiteY4674" fmla="*/ 667264 h 6860376"/>
              <a:gd name="connsiteX4675" fmla="*/ 3841551 w 10502838"/>
              <a:gd name="connsiteY4675" fmla="*/ 646935 h 6860376"/>
              <a:gd name="connsiteX4676" fmla="*/ 3765617 w 10502838"/>
              <a:gd name="connsiteY4676" fmla="*/ 571001 h 6860376"/>
              <a:gd name="connsiteX4677" fmla="*/ 3841551 w 10502838"/>
              <a:gd name="connsiteY4677" fmla="*/ 495066 h 6860376"/>
              <a:gd name="connsiteX4678" fmla="*/ 3821222 w 10502838"/>
              <a:gd name="connsiteY4678" fmla="*/ 474737 h 6860376"/>
              <a:gd name="connsiteX4679" fmla="*/ 3745288 w 10502838"/>
              <a:gd name="connsiteY4679" fmla="*/ 550671 h 6860376"/>
              <a:gd name="connsiteX4680" fmla="*/ 3067314 w 10502838"/>
              <a:gd name="connsiteY4680" fmla="*/ 474737 h 6860376"/>
              <a:gd name="connsiteX4681" fmla="*/ 3046985 w 10502838"/>
              <a:gd name="connsiteY4681" fmla="*/ 495066 h 6860376"/>
              <a:gd name="connsiteX4682" fmla="*/ 3122920 w 10502838"/>
              <a:gd name="connsiteY4682" fmla="*/ 571001 h 6860376"/>
              <a:gd name="connsiteX4683" fmla="*/ 3046985 w 10502838"/>
              <a:gd name="connsiteY4683" fmla="*/ 646935 h 6860376"/>
              <a:gd name="connsiteX4684" fmla="*/ 3067314 w 10502838"/>
              <a:gd name="connsiteY4684" fmla="*/ 667264 h 6860376"/>
              <a:gd name="connsiteX4685" fmla="*/ 3142651 w 10502838"/>
              <a:gd name="connsiteY4685" fmla="*/ 591329 h 6860376"/>
              <a:gd name="connsiteX4686" fmla="*/ 3218589 w 10502838"/>
              <a:gd name="connsiteY4686" fmla="*/ 667264 h 6860376"/>
              <a:gd name="connsiteX4687" fmla="*/ 3238918 w 10502838"/>
              <a:gd name="connsiteY4687" fmla="*/ 646935 h 6860376"/>
              <a:gd name="connsiteX4688" fmla="*/ 3162980 w 10502838"/>
              <a:gd name="connsiteY4688" fmla="*/ 571001 h 6860376"/>
              <a:gd name="connsiteX4689" fmla="*/ 3238918 w 10502838"/>
              <a:gd name="connsiteY4689" fmla="*/ 495066 h 6860376"/>
              <a:gd name="connsiteX4690" fmla="*/ 3218589 w 10502838"/>
              <a:gd name="connsiteY4690" fmla="*/ 474737 h 6860376"/>
              <a:gd name="connsiteX4691" fmla="*/ 3142651 w 10502838"/>
              <a:gd name="connsiteY4691" fmla="*/ 550671 h 6860376"/>
              <a:gd name="connsiteX4692" fmla="*/ 2464615 w 10502838"/>
              <a:gd name="connsiteY4692" fmla="*/ 474737 h 6860376"/>
              <a:gd name="connsiteX4693" fmla="*/ 2444286 w 10502838"/>
              <a:gd name="connsiteY4693" fmla="*/ 495066 h 6860376"/>
              <a:gd name="connsiteX4694" fmla="*/ 2520223 w 10502838"/>
              <a:gd name="connsiteY4694" fmla="*/ 571001 h 6860376"/>
              <a:gd name="connsiteX4695" fmla="*/ 2444286 w 10502838"/>
              <a:gd name="connsiteY4695" fmla="*/ 646935 h 6860376"/>
              <a:gd name="connsiteX4696" fmla="*/ 2464615 w 10502838"/>
              <a:gd name="connsiteY4696" fmla="*/ 667264 h 6860376"/>
              <a:gd name="connsiteX4697" fmla="*/ 2540553 w 10502838"/>
              <a:gd name="connsiteY4697" fmla="*/ 591329 h 6860376"/>
              <a:gd name="connsiteX4698" fmla="*/ 2616487 w 10502838"/>
              <a:gd name="connsiteY4698" fmla="*/ 667264 h 6860376"/>
              <a:gd name="connsiteX4699" fmla="*/ 2636816 w 10502838"/>
              <a:gd name="connsiteY4699" fmla="*/ 646935 h 6860376"/>
              <a:gd name="connsiteX4700" fmla="*/ 2560882 w 10502838"/>
              <a:gd name="connsiteY4700" fmla="*/ 571001 h 6860376"/>
              <a:gd name="connsiteX4701" fmla="*/ 2636816 w 10502838"/>
              <a:gd name="connsiteY4701" fmla="*/ 495066 h 6860376"/>
              <a:gd name="connsiteX4702" fmla="*/ 2616487 w 10502838"/>
              <a:gd name="connsiteY4702" fmla="*/ 474737 h 6860376"/>
              <a:gd name="connsiteX4703" fmla="*/ 2540553 w 10502838"/>
              <a:gd name="connsiteY4703" fmla="*/ 550671 h 6860376"/>
              <a:gd name="connsiteX4704" fmla="*/ 1861918 w 10502838"/>
              <a:gd name="connsiteY4704" fmla="*/ 474737 h 6860376"/>
              <a:gd name="connsiteX4705" fmla="*/ 1841588 w 10502838"/>
              <a:gd name="connsiteY4705" fmla="*/ 495066 h 6860376"/>
              <a:gd name="connsiteX4706" fmla="*/ 1917524 w 10502838"/>
              <a:gd name="connsiteY4706" fmla="*/ 571001 h 6860376"/>
              <a:gd name="connsiteX4707" fmla="*/ 1841588 w 10502838"/>
              <a:gd name="connsiteY4707" fmla="*/ 646935 h 6860376"/>
              <a:gd name="connsiteX4708" fmla="*/ 1861918 w 10502838"/>
              <a:gd name="connsiteY4708" fmla="*/ 667264 h 6860376"/>
              <a:gd name="connsiteX4709" fmla="*/ 1937853 w 10502838"/>
              <a:gd name="connsiteY4709" fmla="*/ 591329 h 6860376"/>
              <a:gd name="connsiteX4710" fmla="*/ 2013788 w 10502838"/>
              <a:gd name="connsiteY4710" fmla="*/ 667264 h 6860376"/>
              <a:gd name="connsiteX4711" fmla="*/ 2034117 w 10502838"/>
              <a:gd name="connsiteY4711" fmla="*/ 646935 h 6860376"/>
              <a:gd name="connsiteX4712" fmla="*/ 1958182 w 10502838"/>
              <a:gd name="connsiteY4712" fmla="*/ 571001 h 6860376"/>
              <a:gd name="connsiteX4713" fmla="*/ 2034117 w 10502838"/>
              <a:gd name="connsiteY4713" fmla="*/ 495066 h 6860376"/>
              <a:gd name="connsiteX4714" fmla="*/ 2013788 w 10502838"/>
              <a:gd name="connsiteY4714" fmla="*/ 474737 h 6860376"/>
              <a:gd name="connsiteX4715" fmla="*/ 1937853 w 10502838"/>
              <a:gd name="connsiteY4715" fmla="*/ 550671 h 6860376"/>
              <a:gd name="connsiteX4716" fmla="*/ 1259817 w 10502838"/>
              <a:gd name="connsiteY4716" fmla="*/ 474737 h 6860376"/>
              <a:gd name="connsiteX4717" fmla="*/ 1239491 w 10502838"/>
              <a:gd name="connsiteY4717" fmla="*/ 495066 h 6860376"/>
              <a:gd name="connsiteX4718" fmla="*/ 1315422 w 10502838"/>
              <a:gd name="connsiteY4718" fmla="*/ 571001 h 6860376"/>
              <a:gd name="connsiteX4719" fmla="*/ 1239491 w 10502838"/>
              <a:gd name="connsiteY4719" fmla="*/ 646935 h 6860376"/>
              <a:gd name="connsiteX4720" fmla="*/ 1259817 w 10502838"/>
              <a:gd name="connsiteY4720" fmla="*/ 667264 h 6860376"/>
              <a:gd name="connsiteX4721" fmla="*/ 1335752 w 10502838"/>
              <a:gd name="connsiteY4721" fmla="*/ 591329 h 6860376"/>
              <a:gd name="connsiteX4722" fmla="*/ 1411686 w 10502838"/>
              <a:gd name="connsiteY4722" fmla="*/ 667264 h 6860376"/>
              <a:gd name="connsiteX4723" fmla="*/ 1432014 w 10502838"/>
              <a:gd name="connsiteY4723" fmla="*/ 646935 h 6860376"/>
              <a:gd name="connsiteX4724" fmla="*/ 1356081 w 10502838"/>
              <a:gd name="connsiteY4724" fmla="*/ 571001 h 6860376"/>
              <a:gd name="connsiteX4725" fmla="*/ 1432014 w 10502838"/>
              <a:gd name="connsiteY4725" fmla="*/ 495066 h 6860376"/>
              <a:gd name="connsiteX4726" fmla="*/ 1411686 w 10502838"/>
              <a:gd name="connsiteY4726" fmla="*/ 474737 h 6860376"/>
              <a:gd name="connsiteX4727" fmla="*/ 1335752 w 10502838"/>
              <a:gd name="connsiteY4727" fmla="*/ 550671 h 6860376"/>
              <a:gd name="connsiteX4728" fmla="*/ 657131 w 10502838"/>
              <a:gd name="connsiteY4728" fmla="*/ 474737 h 6860376"/>
              <a:gd name="connsiteX4729" fmla="*/ 636803 w 10502838"/>
              <a:gd name="connsiteY4729" fmla="*/ 495066 h 6860376"/>
              <a:gd name="connsiteX4730" fmla="*/ 712737 w 10502838"/>
              <a:gd name="connsiteY4730" fmla="*/ 571001 h 6860376"/>
              <a:gd name="connsiteX4731" fmla="*/ 636803 w 10502838"/>
              <a:gd name="connsiteY4731" fmla="*/ 646935 h 6860376"/>
              <a:gd name="connsiteX4732" fmla="*/ 657131 w 10502838"/>
              <a:gd name="connsiteY4732" fmla="*/ 667264 h 6860376"/>
              <a:gd name="connsiteX4733" fmla="*/ 733066 w 10502838"/>
              <a:gd name="connsiteY4733" fmla="*/ 591329 h 6860376"/>
              <a:gd name="connsiteX4734" fmla="*/ 809000 w 10502838"/>
              <a:gd name="connsiteY4734" fmla="*/ 667264 h 6860376"/>
              <a:gd name="connsiteX4735" fmla="*/ 829329 w 10502838"/>
              <a:gd name="connsiteY4735" fmla="*/ 646935 h 6860376"/>
              <a:gd name="connsiteX4736" fmla="*/ 753395 w 10502838"/>
              <a:gd name="connsiteY4736" fmla="*/ 571001 h 6860376"/>
              <a:gd name="connsiteX4737" fmla="*/ 829329 w 10502838"/>
              <a:gd name="connsiteY4737" fmla="*/ 495066 h 6860376"/>
              <a:gd name="connsiteX4738" fmla="*/ 809000 w 10502838"/>
              <a:gd name="connsiteY4738" fmla="*/ 474737 h 6860376"/>
              <a:gd name="connsiteX4739" fmla="*/ 733066 w 10502838"/>
              <a:gd name="connsiteY4739" fmla="*/ 550671 h 6860376"/>
              <a:gd name="connsiteX4740" fmla="*/ 55038 w 10502838"/>
              <a:gd name="connsiteY4740" fmla="*/ 474737 h 6860376"/>
              <a:gd name="connsiteX4741" fmla="*/ 34709 w 10502838"/>
              <a:gd name="connsiteY4741" fmla="*/ 495066 h 6860376"/>
              <a:gd name="connsiteX4742" fmla="*/ 110643 w 10502838"/>
              <a:gd name="connsiteY4742" fmla="*/ 571001 h 6860376"/>
              <a:gd name="connsiteX4743" fmla="*/ 34111 w 10502838"/>
              <a:gd name="connsiteY4743" fmla="*/ 646935 h 6860376"/>
              <a:gd name="connsiteX4744" fmla="*/ 54440 w 10502838"/>
              <a:gd name="connsiteY4744" fmla="*/ 667264 h 6860376"/>
              <a:gd name="connsiteX4745" fmla="*/ 130374 w 10502838"/>
              <a:gd name="connsiteY4745" fmla="*/ 591329 h 6860376"/>
              <a:gd name="connsiteX4746" fmla="*/ 206309 w 10502838"/>
              <a:gd name="connsiteY4746" fmla="*/ 667264 h 6860376"/>
              <a:gd name="connsiteX4747" fmla="*/ 226637 w 10502838"/>
              <a:gd name="connsiteY4747" fmla="*/ 646935 h 6860376"/>
              <a:gd name="connsiteX4748" fmla="*/ 151301 w 10502838"/>
              <a:gd name="connsiteY4748" fmla="*/ 571001 h 6860376"/>
              <a:gd name="connsiteX4749" fmla="*/ 227236 w 10502838"/>
              <a:gd name="connsiteY4749" fmla="*/ 495066 h 6860376"/>
              <a:gd name="connsiteX4750" fmla="*/ 206907 w 10502838"/>
              <a:gd name="connsiteY4750" fmla="*/ 474737 h 6860376"/>
              <a:gd name="connsiteX4751" fmla="*/ 130374 w 10502838"/>
              <a:gd name="connsiteY4751" fmla="*/ 550671 h 6860376"/>
              <a:gd name="connsiteX4752" fmla="*/ 5476828 w 10502838"/>
              <a:gd name="connsiteY4752" fmla="*/ 449027 h 6860376"/>
              <a:gd name="connsiteX4753" fmla="*/ 5552762 w 10502838"/>
              <a:gd name="connsiteY4753" fmla="*/ 524961 h 6860376"/>
              <a:gd name="connsiteX4754" fmla="*/ 5628697 w 10502838"/>
              <a:gd name="connsiteY4754" fmla="*/ 449027 h 6860376"/>
              <a:gd name="connsiteX4755" fmla="*/ 5674735 w 10502838"/>
              <a:gd name="connsiteY4755" fmla="*/ 495066 h 6860376"/>
              <a:gd name="connsiteX4756" fmla="*/ 5598801 w 10502838"/>
              <a:gd name="connsiteY4756" fmla="*/ 571001 h 6860376"/>
              <a:gd name="connsiteX4757" fmla="*/ 5674735 w 10502838"/>
              <a:gd name="connsiteY4757" fmla="*/ 646935 h 6860376"/>
              <a:gd name="connsiteX4758" fmla="*/ 5628099 w 10502838"/>
              <a:gd name="connsiteY4758" fmla="*/ 692376 h 6860376"/>
              <a:gd name="connsiteX4759" fmla="*/ 5552164 w 10502838"/>
              <a:gd name="connsiteY4759" fmla="*/ 616442 h 6860376"/>
              <a:gd name="connsiteX4760" fmla="*/ 5476828 w 10502838"/>
              <a:gd name="connsiteY4760" fmla="*/ 692376 h 6860376"/>
              <a:gd name="connsiteX4761" fmla="*/ 5430789 w 10502838"/>
              <a:gd name="connsiteY4761" fmla="*/ 646337 h 6860376"/>
              <a:gd name="connsiteX4762" fmla="*/ 5506723 w 10502838"/>
              <a:gd name="connsiteY4762" fmla="*/ 571001 h 6860376"/>
              <a:gd name="connsiteX4763" fmla="*/ 5430789 w 10502838"/>
              <a:gd name="connsiteY4763" fmla="*/ 495066 h 6860376"/>
              <a:gd name="connsiteX4764" fmla="*/ 3067314 w 10502838"/>
              <a:gd name="connsiteY4764" fmla="*/ 449027 h 6860376"/>
              <a:gd name="connsiteX4765" fmla="*/ 3143249 w 10502838"/>
              <a:gd name="connsiteY4765" fmla="*/ 524961 h 6860376"/>
              <a:gd name="connsiteX4766" fmla="*/ 3219187 w 10502838"/>
              <a:gd name="connsiteY4766" fmla="*/ 449027 h 6860376"/>
              <a:gd name="connsiteX4767" fmla="*/ 3265225 w 10502838"/>
              <a:gd name="connsiteY4767" fmla="*/ 495066 h 6860376"/>
              <a:gd name="connsiteX4768" fmla="*/ 3189291 w 10502838"/>
              <a:gd name="connsiteY4768" fmla="*/ 571001 h 6860376"/>
              <a:gd name="connsiteX4769" fmla="*/ 3265225 w 10502838"/>
              <a:gd name="connsiteY4769" fmla="*/ 646935 h 6860376"/>
              <a:gd name="connsiteX4770" fmla="*/ 3218589 w 10502838"/>
              <a:gd name="connsiteY4770" fmla="*/ 692376 h 6860376"/>
              <a:gd name="connsiteX4771" fmla="*/ 3142651 w 10502838"/>
              <a:gd name="connsiteY4771" fmla="*/ 616442 h 6860376"/>
              <a:gd name="connsiteX4772" fmla="*/ 3067314 w 10502838"/>
              <a:gd name="connsiteY4772" fmla="*/ 692376 h 6860376"/>
              <a:gd name="connsiteX4773" fmla="*/ 3021275 w 10502838"/>
              <a:gd name="connsiteY4773" fmla="*/ 646337 h 6860376"/>
              <a:gd name="connsiteX4774" fmla="*/ 3097211 w 10502838"/>
              <a:gd name="connsiteY4774" fmla="*/ 571001 h 6860376"/>
              <a:gd name="connsiteX4775" fmla="*/ 3021275 w 10502838"/>
              <a:gd name="connsiteY4775" fmla="*/ 495066 h 6860376"/>
              <a:gd name="connsiteX4776" fmla="*/ 1259817 w 10502838"/>
              <a:gd name="connsiteY4776" fmla="*/ 449027 h 6860376"/>
              <a:gd name="connsiteX4777" fmla="*/ 1335752 w 10502838"/>
              <a:gd name="connsiteY4777" fmla="*/ 524961 h 6860376"/>
              <a:gd name="connsiteX4778" fmla="*/ 1411089 w 10502838"/>
              <a:gd name="connsiteY4778" fmla="*/ 449625 h 6860376"/>
              <a:gd name="connsiteX4779" fmla="*/ 1457127 w 10502838"/>
              <a:gd name="connsiteY4779" fmla="*/ 495664 h 6860376"/>
              <a:gd name="connsiteX4780" fmla="*/ 1381192 w 10502838"/>
              <a:gd name="connsiteY4780" fmla="*/ 571001 h 6860376"/>
              <a:gd name="connsiteX4781" fmla="*/ 1457127 w 10502838"/>
              <a:gd name="connsiteY4781" fmla="*/ 646935 h 6860376"/>
              <a:gd name="connsiteX4782" fmla="*/ 1411089 w 10502838"/>
              <a:gd name="connsiteY4782" fmla="*/ 692974 h 6860376"/>
              <a:gd name="connsiteX4783" fmla="*/ 1335153 w 10502838"/>
              <a:gd name="connsiteY4783" fmla="*/ 617040 h 6860376"/>
              <a:gd name="connsiteX4784" fmla="*/ 1259817 w 10502838"/>
              <a:gd name="connsiteY4784" fmla="*/ 692376 h 6860376"/>
              <a:gd name="connsiteX4785" fmla="*/ 1213782 w 10502838"/>
              <a:gd name="connsiteY4785" fmla="*/ 646337 h 6860376"/>
              <a:gd name="connsiteX4786" fmla="*/ 1289711 w 10502838"/>
              <a:gd name="connsiteY4786" fmla="*/ 570403 h 6860376"/>
              <a:gd name="connsiteX4787" fmla="*/ 1213782 w 10502838"/>
              <a:gd name="connsiteY4787" fmla="*/ 495066 h 6860376"/>
              <a:gd name="connsiteX4788" fmla="*/ 55038 w 10502838"/>
              <a:gd name="connsiteY4788" fmla="*/ 449027 h 6860376"/>
              <a:gd name="connsiteX4789" fmla="*/ 130972 w 10502838"/>
              <a:gd name="connsiteY4789" fmla="*/ 524961 h 6860376"/>
              <a:gd name="connsiteX4790" fmla="*/ 206907 w 10502838"/>
              <a:gd name="connsiteY4790" fmla="*/ 449027 h 6860376"/>
              <a:gd name="connsiteX4791" fmla="*/ 252945 w 10502838"/>
              <a:gd name="connsiteY4791" fmla="*/ 495066 h 6860376"/>
              <a:gd name="connsiteX4792" fmla="*/ 176413 w 10502838"/>
              <a:gd name="connsiteY4792" fmla="*/ 571001 h 6860376"/>
              <a:gd name="connsiteX4793" fmla="*/ 252347 w 10502838"/>
              <a:gd name="connsiteY4793" fmla="*/ 646935 h 6860376"/>
              <a:gd name="connsiteX4794" fmla="*/ 206309 w 10502838"/>
              <a:gd name="connsiteY4794" fmla="*/ 692974 h 6860376"/>
              <a:gd name="connsiteX4795" fmla="*/ 130374 w 10502838"/>
              <a:gd name="connsiteY4795" fmla="*/ 617040 h 6860376"/>
              <a:gd name="connsiteX4796" fmla="*/ 55038 w 10502838"/>
              <a:gd name="connsiteY4796" fmla="*/ 692376 h 6860376"/>
              <a:gd name="connsiteX4797" fmla="*/ 9000 w 10502838"/>
              <a:gd name="connsiteY4797" fmla="*/ 646337 h 6860376"/>
              <a:gd name="connsiteX4798" fmla="*/ 84933 w 10502838"/>
              <a:gd name="connsiteY4798" fmla="*/ 570403 h 6860376"/>
              <a:gd name="connsiteX4799" fmla="*/ 9000 w 10502838"/>
              <a:gd name="connsiteY4799" fmla="*/ 495066 h 6860376"/>
              <a:gd name="connsiteX4800" fmla="*/ 10295963 w 10502838"/>
              <a:gd name="connsiteY4800" fmla="*/ 448429 h 6860376"/>
              <a:gd name="connsiteX4801" fmla="*/ 10371897 w 10502838"/>
              <a:gd name="connsiteY4801" fmla="*/ 524363 h 6860376"/>
              <a:gd name="connsiteX4802" fmla="*/ 10447831 w 10502838"/>
              <a:gd name="connsiteY4802" fmla="*/ 448429 h 6860376"/>
              <a:gd name="connsiteX4803" fmla="*/ 10493870 w 10502838"/>
              <a:gd name="connsiteY4803" fmla="*/ 494468 h 6860376"/>
              <a:gd name="connsiteX4804" fmla="*/ 10417936 w 10502838"/>
              <a:gd name="connsiteY4804" fmla="*/ 570403 h 6860376"/>
              <a:gd name="connsiteX4805" fmla="*/ 10493870 w 10502838"/>
              <a:gd name="connsiteY4805" fmla="*/ 646337 h 6860376"/>
              <a:gd name="connsiteX4806" fmla="*/ 10447831 w 10502838"/>
              <a:gd name="connsiteY4806" fmla="*/ 692376 h 6860376"/>
              <a:gd name="connsiteX4807" fmla="*/ 10371897 w 10502838"/>
              <a:gd name="connsiteY4807" fmla="*/ 616442 h 6860376"/>
              <a:gd name="connsiteX4808" fmla="*/ 10295963 w 10502838"/>
              <a:gd name="connsiteY4808" fmla="*/ 692376 h 6860376"/>
              <a:gd name="connsiteX4809" fmla="*/ 10249924 w 10502838"/>
              <a:gd name="connsiteY4809" fmla="*/ 646337 h 6860376"/>
              <a:gd name="connsiteX4810" fmla="*/ 10325858 w 10502838"/>
              <a:gd name="connsiteY4810" fmla="*/ 570403 h 6860376"/>
              <a:gd name="connsiteX4811" fmla="*/ 10249924 w 10502838"/>
              <a:gd name="connsiteY4811" fmla="*/ 494468 h 6860376"/>
              <a:gd name="connsiteX4812" fmla="*/ 9693272 w 10502838"/>
              <a:gd name="connsiteY4812" fmla="*/ 448429 h 6860376"/>
              <a:gd name="connsiteX4813" fmla="*/ 9769206 w 10502838"/>
              <a:gd name="connsiteY4813" fmla="*/ 524363 h 6860376"/>
              <a:gd name="connsiteX4814" fmla="*/ 9845140 w 10502838"/>
              <a:gd name="connsiteY4814" fmla="*/ 448429 h 6860376"/>
              <a:gd name="connsiteX4815" fmla="*/ 9891180 w 10502838"/>
              <a:gd name="connsiteY4815" fmla="*/ 494468 h 6860376"/>
              <a:gd name="connsiteX4816" fmla="*/ 9815245 w 10502838"/>
              <a:gd name="connsiteY4816" fmla="*/ 570403 h 6860376"/>
              <a:gd name="connsiteX4817" fmla="*/ 9891180 w 10502838"/>
              <a:gd name="connsiteY4817" fmla="*/ 646337 h 6860376"/>
              <a:gd name="connsiteX4818" fmla="*/ 9845140 w 10502838"/>
              <a:gd name="connsiteY4818" fmla="*/ 692376 h 6860376"/>
              <a:gd name="connsiteX4819" fmla="*/ 9769206 w 10502838"/>
              <a:gd name="connsiteY4819" fmla="*/ 616442 h 6860376"/>
              <a:gd name="connsiteX4820" fmla="*/ 9693272 w 10502838"/>
              <a:gd name="connsiteY4820" fmla="*/ 692376 h 6860376"/>
              <a:gd name="connsiteX4821" fmla="*/ 9647233 w 10502838"/>
              <a:gd name="connsiteY4821" fmla="*/ 646337 h 6860376"/>
              <a:gd name="connsiteX4822" fmla="*/ 9723167 w 10502838"/>
              <a:gd name="connsiteY4822" fmla="*/ 570403 h 6860376"/>
              <a:gd name="connsiteX4823" fmla="*/ 9647233 w 10502838"/>
              <a:gd name="connsiteY4823" fmla="*/ 494468 h 6860376"/>
              <a:gd name="connsiteX4824" fmla="*/ 9091777 w 10502838"/>
              <a:gd name="connsiteY4824" fmla="*/ 448429 h 6860376"/>
              <a:gd name="connsiteX4825" fmla="*/ 9167711 w 10502838"/>
              <a:gd name="connsiteY4825" fmla="*/ 524363 h 6860376"/>
              <a:gd name="connsiteX4826" fmla="*/ 9243645 w 10502838"/>
              <a:gd name="connsiteY4826" fmla="*/ 448429 h 6860376"/>
              <a:gd name="connsiteX4827" fmla="*/ 9289684 w 10502838"/>
              <a:gd name="connsiteY4827" fmla="*/ 494468 h 6860376"/>
              <a:gd name="connsiteX4828" fmla="*/ 9213750 w 10502838"/>
              <a:gd name="connsiteY4828" fmla="*/ 570403 h 6860376"/>
              <a:gd name="connsiteX4829" fmla="*/ 9289684 w 10502838"/>
              <a:gd name="connsiteY4829" fmla="*/ 646337 h 6860376"/>
              <a:gd name="connsiteX4830" fmla="*/ 9243645 w 10502838"/>
              <a:gd name="connsiteY4830" fmla="*/ 692376 h 6860376"/>
              <a:gd name="connsiteX4831" fmla="*/ 9167711 w 10502838"/>
              <a:gd name="connsiteY4831" fmla="*/ 616442 h 6860376"/>
              <a:gd name="connsiteX4832" fmla="*/ 9091777 w 10502838"/>
              <a:gd name="connsiteY4832" fmla="*/ 692376 h 6860376"/>
              <a:gd name="connsiteX4833" fmla="*/ 9045738 w 10502838"/>
              <a:gd name="connsiteY4833" fmla="*/ 646337 h 6860376"/>
              <a:gd name="connsiteX4834" fmla="*/ 9121672 w 10502838"/>
              <a:gd name="connsiteY4834" fmla="*/ 570403 h 6860376"/>
              <a:gd name="connsiteX4835" fmla="*/ 9045738 w 10502838"/>
              <a:gd name="connsiteY4835" fmla="*/ 494468 h 6860376"/>
              <a:gd name="connsiteX4836" fmla="*/ 8488488 w 10502838"/>
              <a:gd name="connsiteY4836" fmla="*/ 448429 h 6860376"/>
              <a:gd name="connsiteX4837" fmla="*/ 8564422 w 10502838"/>
              <a:gd name="connsiteY4837" fmla="*/ 524363 h 6860376"/>
              <a:gd name="connsiteX4838" fmla="*/ 8640356 w 10502838"/>
              <a:gd name="connsiteY4838" fmla="*/ 448429 h 6860376"/>
              <a:gd name="connsiteX4839" fmla="*/ 8686396 w 10502838"/>
              <a:gd name="connsiteY4839" fmla="*/ 494468 h 6860376"/>
              <a:gd name="connsiteX4840" fmla="*/ 8610461 w 10502838"/>
              <a:gd name="connsiteY4840" fmla="*/ 570403 h 6860376"/>
              <a:gd name="connsiteX4841" fmla="*/ 8686396 w 10502838"/>
              <a:gd name="connsiteY4841" fmla="*/ 646337 h 6860376"/>
              <a:gd name="connsiteX4842" fmla="*/ 8640356 w 10502838"/>
              <a:gd name="connsiteY4842" fmla="*/ 692376 h 6860376"/>
              <a:gd name="connsiteX4843" fmla="*/ 8564422 w 10502838"/>
              <a:gd name="connsiteY4843" fmla="*/ 616442 h 6860376"/>
              <a:gd name="connsiteX4844" fmla="*/ 8488488 w 10502838"/>
              <a:gd name="connsiteY4844" fmla="*/ 692376 h 6860376"/>
              <a:gd name="connsiteX4845" fmla="*/ 8442449 w 10502838"/>
              <a:gd name="connsiteY4845" fmla="*/ 646337 h 6860376"/>
              <a:gd name="connsiteX4846" fmla="*/ 8518383 w 10502838"/>
              <a:gd name="connsiteY4846" fmla="*/ 570403 h 6860376"/>
              <a:gd name="connsiteX4847" fmla="*/ 8442449 w 10502838"/>
              <a:gd name="connsiteY4847" fmla="*/ 494468 h 6860376"/>
              <a:gd name="connsiteX4848" fmla="*/ 7886396 w 10502838"/>
              <a:gd name="connsiteY4848" fmla="*/ 448429 h 6860376"/>
              <a:gd name="connsiteX4849" fmla="*/ 7962330 w 10502838"/>
              <a:gd name="connsiteY4849" fmla="*/ 524363 h 6860376"/>
              <a:gd name="connsiteX4850" fmla="*/ 8038264 w 10502838"/>
              <a:gd name="connsiteY4850" fmla="*/ 448429 h 6860376"/>
              <a:gd name="connsiteX4851" fmla="*/ 8084303 w 10502838"/>
              <a:gd name="connsiteY4851" fmla="*/ 494468 h 6860376"/>
              <a:gd name="connsiteX4852" fmla="*/ 8008369 w 10502838"/>
              <a:gd name="connsiteY4852" fmla="*/ 570403 h 6860376"/>
              <a:gd name="connsiteX4853" fmla="*/ 8084303 w 10502838"/>
              <a:gd name="connsiteY4853" fmla="*/ 646337 h 6860376"/>
              <a:gd name="connsiteX4854" fmla="*/ 8038264 w 10502838"/>
              <a:gd name="connsiteY4854" fmla="*/ 692376 h 6860376"/>
              <a:gd name="connsiteX4855" fmla="*/ 7962330 w 10502838"/>
              <a:gd name="connsiteY4855" fmla="*/ 616442 h 6860376"/>
              <a:gd name="connsiteX4856" fmla="*/ 7886396 w 10502838"/>
              <a:gd name="connsiteY4856" fmla="*/ 692376 h 6860376"/>
              <a:gd name="connsiteX4857" fmla="*/ 7840357 w 10502838"/>
              <a:gd name="connsiteY4857" fmla="*/ 646337 h 6860376"/>
              <a:gd name="connsiteX4858" fmla="*/ 7916291 w 10502838"/>
              <a:gd name="connsiteY4858" fmla="*/ 570403 h 6860376"/>
              <a:gd name="connsiteX4859" fmla="*/ 7840357 w 10502838"/>
              <a:gd name="connsiteY4859" fmla="*/ 494468 h 6860376"/>
              <a:gd name="connsiteX4860" fmla="*/ 7283705 w 10502838"/>
              <a:gd name="connsiteY4860" fmla="*/ 448429 h 6860376"/>
              <a:gd name="connsiteX4861" fmla="*/ 7359639 w 10502838"/>
              <a:gd name="connsiteY4861" fmla="*/ 524363 h 6860376"/>
              <a:gd name="connsiteX4862" fmla="*/ 7435573 w 10502838"/>
              <a:gd name="connsiteY4862" fmla="*/ 448429 h 6860376"/>
              <a:gd name="connsiteX4863" fmla="*/ 7481613 w 10502838"/>
              <a:gd name="connsiteY4863" fmla="*/ 494468 h 6860376"/>
              <a:gd name="connsiteX4864" fmla="*/ 7405678 w 10502838"/>
              <a:gd name="connsiteY4864" fmla="*/ 570403 h 6860376"/>
              <a:gd name="connsiteX4865" fmla="*/ 7481613 w 10502838"/>
              <a:gd name="connsiteY4865" fmla="*/ 646337 h 6860376"/>
              <a:gd name="connsiteX4866" fmla="*/ 7435573 w 10502838"/>
              <a:gd name="connsiteY4866" fmla="*/ 692376 h 6860376"/>
              <a:gd name="connsiteX4867" fmla="*/ 7359639 w 10502838"/>
              <a:gd name="connsiteY4867" fmla="*/ 616442 h 6860376"/>
              <a:gd name="connsiteX4868" fmla="*/ 7283705 w 10502838"/>
              <a:gd name="connsiteY4868" fmla="*/ 692376 h 6860376"/>
              <a:gd name="connsiteX4869" fmla="*/ 7237666 w 10502838"/>
              <a:gd name="connsiteY4869" fmla="*/ 646337 h 6860376"/>
              <a:gd name="connsiteX4870" fmla="*/ 7313600 w 10502838"/>
              <a:gd name="connsiteY4870" fmla="*/ 570403 h 6860376"/>
              <a:gd name="connsiteX4871" fmla="*/ 7237666 w 10502838"/>
              <a:gd name="connsiteY4871" fmla="*/ 494468 h 6860376"/>
              <a:gd name="connsiteX4872" fmla="*/ 6681612 w 10502838"/>
              <a:gd name="connsiteY4872" fmla="*/ 448429 h 6860376"/>
              <a:gd name="connsiteX4873" fmla="*/ 6757546 w 10502838"/>
              <a:gd name="connsiteY4873" fmla="*/ 524363 h 6860376"/>
              <a:gd name="connsiteX4874" fmla="*/ 6833480 w 10502838"/>
              <a:gd name="connsiteY4874" fmla="*/ 448429 h 6860376"/>
              <a:gd name="connsiteX4875" fmla="*/ 6879519 w 10502838"/>
              <a:gd name="connsiteY4875" fmla="*/ 494468 h 6860376"/>
              <a:gd name="connsiteX4876" fmla="*/ 6803585 w 10502838"/>
              <a:gd name="connsiteY4876" fmla="*/ 570403 h 6860376"/>
              <a:gd name="connsiteX4877" fmla="*/ 6879519 w 10502838"/>
              <a:gd name="connsiteY4877" fmla="*/ 646337 h 6860376"/>
              <a:gd name="connsiteX4878" fmla="*/ 6833480 w 10502838"/>
              <a:gd name="connsiteY4878" fmla="*/ 692376 h 6860376"/>
              <a:gd name="connsiteX4879" fmla="*/ 6757546 w 10502838"/>
              <a:gd name="connsiteY4879" fmla="*/ 616442 h 6860376"/>
              <a:gd name="connsiteX4880" fmla="*/ 6681612 w 10502838"/>
              <a:gd name="connsiteY4880" fmla="*/ 692376 h 6860376"/>
              <a:gd name="connsiteX4881" fmla="*/ 6635573 w 10502838"/>
              <a:gd name="connsiteY4881" fmla="*/ 646337 h 6860376"/>
              <a:gd name="connsiteX4882" fmla="*/ 6711507 w 10502838"/>
              <a:gd name="connsiteY4882" fmla="*/ 570403 h 6860376"/>
              <a:gd name="connsiteX4883" fmla="*/ 6635573 w 10502838"/>
              <a:gd name="connsiteY4883" fmla="*/ 494468 h 6860376"/>
              <a:gd name="connsiteX4884" fmla="*/ 6078921 w 10502838"/>
              <a:gd name="connsiteY4884" fmla="*/ 448429 h 6860376"/>
              <a:gd name="connsiteX4885" fmla="*/ 6154855 w 10502838"/>
              <a:gd name="connsiteY4885" fmla="*/ 524363 h 6860376"/>
              <a:gd name="connsiteX4886" fmla="*/ 6230789 w 10502838"/>
              <a:gd name="connsiteY4886" fmla="*/ 448429 h 6860376"/>
              <a:gd name="connsiteX4887" fmla="*/ 6276829 w 10502838"/>
              <a:gd name="connsiteY4887" fmla="*/ 494468 h 6860376"/>
              <a:gd name="connsiteX4888" fmla="*/ 6200894 w 10502838"/>
              <a:gd name="connsiteY4888" fmla="*/ 570403 h 6860376"/>
              <a:gd name="connsiteX4889" fmla="*/ 6276829 w 10502838"/>
              <a:gd name="connsiteY4889" fmla="*/ 646337 h 6860376"/>
              <a:gd name="connsiteX4890" fmla="*/ 6230789 w 10502838"/>
              <a:gd name="connsiteY4890" fmla="*/ 692376 h 6860376"/>
              <a:gd name="connsiteX4891" fmla="*/ 6154855 w 10502838"/>
              <a:gd name="connsiteY4891" fmla="*/ 616442 h 6860376"/>
              <a:gd name="connsiteX4892" fmla="*/ 6078921 w 10502838"/>
              <a:gd name="connsiteY4892" fmla="*/ 692376 h 6860376"/>
              <a:gd name="connsiteX4893" fmla="*/ 6032882 w 10502838"/>
              <a:gd name="connsiteY4893" fmla="*/ 646337 h 6860376"/>
              <a:gd name="connsiteX4894" fmla="*/ 6108816 w 10502838"/>
              <a:gd name="connsiteY4894" fmla="*/ 570403 h 6860376"/>
              <a:gd name="connsiteX4895" fmla="*/ 6032882 w 10502838"/>
              <a:gd name="connsiteY4895" fmla="*/ 494468 h 6860376"/>
              <a:gd name="connsiteX4896" fmla="*/ 4874137 w 10502838"/>
              <a:gd name="connsiteY4896" fmla="*/ 448429 h 6860376"/>
              <a:gd name="connsiteX4897" fmla="*/ 4950071 w 10502838"/>
              <a:gd name="connsiteY4897" fmla="*/ 524363 h 6860376"/>
              <a:gd name="connsiteX4898" fmla="*/ 5026005 w 10502838"/>
              <a:gd name="connsiteY4898" fmla="*/ 448429 h 6860376"/>
              <a:gd name="connsiteX4899" fmla="*/ 5072044 w 10502838"/>
              <a:gd name="connsiteY4899" fmla="*/ 494468 h 6860376"/>
              <a:gd name="connsiteX4900" fmla="*/ 4996110 w 10502838"/>
              <a:gd name="connsiteY4900" fmla="*/ 570403 h 6860376"/>
              <a:gd name="connsiteX4901" fmla="*/ 5072044 w 10502838"/>
              <a:gd name="connsiteY4901" fmla="*/ 646337 h 6860376"/>
              <a:gd name="connsiteX4902" fmla="*/ 5026005 w 10502838"/>
              <a:gd name="connsiteY4902" fmla="*/ 692376 h 6860376"/>
              <a:gd name="connsiteX4903" fmla="*/ 4950071 w 10502838"/>
              <a:gd name="connsiteY4903" fmla="*/ 616442 h 6860376"/>
              <a:gd name="connsiteX4904" fmla="*/ 4874137 w 10502838"/>
              <a:gd name="connsiteY4904" fmla="*/ 692376 h 6860376"/>
              <a:gd name="connsiteX4905" fmla="*/ 4828098 w 10502838"/>
              <a:gd name="connsiteY4905" fmla="*/ 646337 h 6860376"/>
              <a:gd name="connsiteX4906" fmla="*/ 4904032 w 10502838"/>
              <a:gd name="connsiteY4906" fmla="*/ 570403 h 6860376"/>
              <a:gd name="connsiteX4907" fmla="*/ 4828098 w 10502838"/>
              <a:gd name="connsiteY4907" fmla="*/ 494468 h 6860376"/>
              <a:gd name="connsiteX4908" fmla="*/ 4272044 w 10502838"/>
              <a:gd name="connsiteY4908" fmla="*/ 448429 h 6860376"/>
              <a:gd name="connsiteX4909" fmla="*/ 4347978 w 10502838"/>
              <a:gd name="connsiteY4909" fmla="*/ 524363 h 6860376"/>
              <a:gd name="connsiteX4910" fmla="*/ 4423913 w 10502838"/>
              <a:gd name="connsiteY4910" fmla="*/ 448429 h 6860376"/>
              <a:gd name="connsiteX4911" fmla="*/ 4469951 w 10502838"/>
              <a:gd name="connsiteY4911" fmla="*/ 494468 h 6860376"/>
              <a:gd name="connsiteX4912" fmla="*/ 4394017 w 10502838"/>
              <a:gd name="connsiteY4912" fmla="*/ 570403 h 6860376"/>
              <a:gd name="connsiteX4913" fmla="*/ 4469951 w 10502838"/>
              <a:gd name="connsiteY4913" fmla="*/ 646337 h 6860376"/>
              <a:gd name="connsiteX4914" fmla="*/ 4423913 w 10502838"/>
              <a:gd name="connsiteY4914" fmla="*/ 692376 h 6860376"/>
              <a:gd name="connsiteX4915" fmla="*/ 4347978 w 10502838"/>
              <a:gd name="connsiteY4915" fmla="*/ 616442 h 6860376"/>
              <a:gd name="connsiteX4916" fmla="*/ 4272044 w 10502838"/>
              <a:gd name="connsiteY4916" fmla="*/ 692376 h 6860376"/>
              <a:gd name="connsiteX4917" fmla="*/ 4226005 w 10502838"/>
              <a:gd name="connsiteY4917" fmla="*/ 646337 h 6860376"/>
              <a:gd name="connsiteX4918" fmla="*/ 4301939 w 10502838"/>
              <a:gd name="connsiteY4918" fmla="*/ 570403 h 6860376"/>
              <a:gd name="connsiteX4919" fmla="*/ 4226005 w 10502838"/>
              <a:gd name="connsiteY4919" fmla="*/ 494468 h 6860376"/>
              <a:gd name="connsiteX4920" fmla="*/ 3668756 w 10502838"/>
              <a:gd name="connsiteY4920" fmla="*/ 448429 h 6860376"/>
              <a:gd name="connsiteX4921" fmla="*/ 3744690 w 10502838"/>
              <a:gd name="connsiteY4921" fmla="*/ 524363 h 6860376"/>
              <a:gd name="connsiteX4922" fmla="*/ 3820624 w 10502838"/>
              <a:gd name="connsiteY4922" fmla="*/ 449625 h 6860376"/>
              <a:gd name="connsiteX4923" fmla="*/ 3866663 w 10502838"/>
              <a:gd name="connsiteY4923" fmla="*/ 495664 h 6860376"/>
              <a:gd name="connsiteX4924" fmla="*/ 3790729 w 10502838"/>
              <a:gd name="connsiteY4924" fmla="*/ 571598 h 6860376"/>
              <a:gd name="connsiteX4925" fmla="*/ 3866663 w 10502838"/>
              <a:gd name="connsiteY4925" fmla="*/ 647533 h 6860376"/>
              <a:gd name="connsiteX4926" fmla="*/ 3820624 w 10502838"/>
              <a:gd name="connsiteY4926" fmla="*/ 692376 h 6860376"/>
              <a:gd name="connsiteX4927" fmla="*/ 3744690 w 10502838"/>
              <a:gd name="connsiteY4927" fmla="*/ 616442 h 6860376"/>
              <a:gd name="connsiteX4928" fmla="*/ 3668756 w 10502838"/>
              <a:gd name="connsiteY4928" fmla="*/ 692376 h 6860376"/>
              <a:gd name="connsiteX4929" fmla="*/ 3622717 w 10502838"/>
              <a:gd name="connsiteY4929" fmla="*/ 646337 h 6860376"/>
              <a:gd name="connsiteX4930" fmla="*/ 3698651 w 10502838"/>
              <a:gd name="connsiteY4930" fmla="*/ 570403 h 6860376"/>
              <a:gd name="connsiteX4931" fmla="*/ 3622717 w 10502838"/>
              <a:gd name="connsiteY4931" fmla="*/ 494468 h 6860376"/>
              <a:gd name="connsiteX4932" fmla="*/ 2464615 w 10502838"/>
              <a:gd name="connsiteY4932" fmla="*/ 448429 h 6860376"/>
              <a:gd name="connsiteX4933" fmla="*/ 2540553 w 10502838"/>
              <a:gd name="connsiteY4933" fmla="*/ 524363 h 6860376"/>
              <a:gd name="connsiteX4934" fmla="*/ 2616487 w 10502838"/>
              <a:gd name="connsiteY4934" fmla="*/ 448429 h 6860376"/>
              <a:gd name="connsiteX4935" fmla="*/ 2662526 w 10502838"/>
              <a:gd name="connsiteY4935" fmla="*/ 494468 h 6860376"/>
              <a:gd name="connsiteX4936" fmla="*/ 2586592 w 10502838"/>
              <a:gd name="connsiteY4936" fmla="*/ 570403 h 6860376"/>
              <a:gd name="connsiteX4937" fmla="*/ 2662526 w 10502838"/>
              <a:gd name="connsiteY4937" fmla="*/ 646337 h 6860376"/>
              <a:gd name="connsiteX4938" fmla="*/ 2616487 w 10502838"/>
              <a:gd name="connsiteY4938" fmla="*/ 692376 h 6860376"/>
              <a:gd name="connsiteX4939" fmla="*/ 2540553 w 10502838"/>
              <a:gd name="connsiteY4939" fmla="*/ 616442 h 6860376"/>
              <a:gd name="connsiteX4940" fmla="*/ 2464615 w 10502838"/>
              <a:gd name="connsiteY4940" fmla="*/ 692376 h 6860376"/>
              <a:gd name="connsiteX4941" fmla="*/ 2418575 w 10502838"/>
              <a:gd name="connsiteY4941" fmla="*/ 646337 h 6860376"/>
              <a:gd name="connsiteX4942" fmla="*/ 2494511 w 10502838"/>
              <a:gd name="connsiteY4942" fmla="*/ 570403 h 6860376"/>
              <a:gd name="connsiteX4943" fmla="*/ 2418575 w 10502838"/>
              <a:gd name="connsiteY4943" fmla="*/ 494468 h 6860376"/>
              <a:gd name="connsiteX4944" fmla="*/ 1861918 w 10502838"/>
              <a:gd name="connsiteY4944" fmla="*/ 448429 h 6860376"/>
              <a:gd name="connsiteX4945" fmla="*/ 1937853 w 10502838"/>
              <a:gd name="connsiteY4945" fmla="*/ 524363 h 6860376"/>
              <a:gd name="connsiteX4946" fmla="*/ 2013788 w 10502838"/>
              <a:gd name="connsiteY4946" fmla="*/ 448429 h 6860376"/>
              <a:gd name="connsiteX4947" fmla="*/ 2059826 w 10502838"/>
              <a:gd name="connsiteY4947" fmla="*/ 494468 h 6860376"/>
              <a:gd name="connsiteX4948" fmla="*/ 1983892 w 10502838"/>
              <a:gd name="connsiteY4948" fmla="*/ 570403 h 6860376"/>
              <a:gd name="connsiteX4949" fmla="*/ 2059826 w 10502838"/>
              <a:gd name="connsiteY4949" fmla="*/ 646337 h 6860376"/>
              <a:gd name="connsiteX4950" fmla="*/ 2013788 w 10502838"/>
              <a:gd name="connsiteY4950" fmla="*/ 692376 h 6860376"/>
              <a:gd name="connsiteX4951" fmla="*/ 1937853 w 10502838"/>
              <a:gd name="connsiteY4951" fmla="*/ 616442 h 6860376"/>
              <a:gd name="connsiteX4952" fmla="*/ 1861918 w 10502838"/>
              <a:gd name="connsiteY4952" fmla="*/ 692376 h 6860376"/>
              <a:gd name="connsiteX4953" fmla="*/ 1815878 w 10502838"/>
              <a:gd name="connsiteY4953" fmla="*/ 646337 h 6860376"/>
              <a:gd name="connsiteX4954" fmla="*/ 1891814 w 10502838"/>
              <a:gd name="connsiteY4954" fmla="*/ 570403 h 6860376"/>
              <a:gd name="connsiteX4955" fmla="*/ 1815878 w 10502838"/>
              <a:gd name="connsiteY4955" fmla="*/ 494468 h 6860376"/>
              <a:gd name="connsiteX4956" fmla="*/ 657131 w 10502838"/>
              <a:gd name="connsiteY4956" fmla="*/ 448429 h 6860376"/>
              <a:gd name="connsiteX4957" fmla="*/ 733066 w 10502838"/>
              <a:gd name="connsiteY4957" fmla="*/ 524363 h 6860376"/>
              <a:gd name="connsiteX4958" fmla="*/ 809000 w 10502838"/>
              <a:gd name="connsiteY4958" fmla="*/ 448429 h 6860376"/>
              <a:gd name="connsiteX4959" fmla="*/ 855038 w 10502838"/>
              <a:gd name="connsiteY4959" fmla="*/ 494468 h 6860376"/>
              <a:gd name="connsiteX4960" fmla="*/ 779105 w 10502838"/>
              <a:gd name="connsiteY4960" fmla="*/ 570403 h 6860376"/>
              <a:gd name="connsiteX4961" fmla="*/ 855038 w 10502838"/>
              <a:gd name="connsiteY4961" fmla="*/ 646337 h 6860376"/>
              <a:gd name="connsiteX4962" fmla="*/ 809000 w 10502838"/>
              <a:gd name="connsiteY4962" fmla="*/ 692376 h 6860376"/>
              <a:gd name="connsiteX4963" fmla="*/ 733066 w 10502838"/>
              <a:gd name="connsiteY4963" fmla="*/ 616442 h 6860376"/>
              <a:gd name="connsiteX4964" fmla="*/ 657131 w 10502838"/>
              <a:gd name="connsiteY4964" fmla="*/ 692376 h 6860376"/>
              <a:gd name="connsiteX4965" fmla="*/ 611092 w 10502838"/>
              <a:gd name="connsiteY4965" fmla="*/ 646337 h 6860376"/>
              <a:gd name="connsiteX4966" fmla="*/ 687026 w 10502838"/>
              <a:gd name="connsiteY4966" fmla="*/ 570403 h 6860376"/>
              <a:gd name="connsiteX4967" fmla="*/ 611092 w 10502838"/>
              <a:gd name="connsiteY4967" fmla="*/ 494468 h 6860376"/>
              <a:gd name="connsiteX4968" fmla="*/ 1914537 w 10502838"/>
              <a:gd name="connsiteY4968" fmla="*/ 0 h 6860376"/>
              <a:gd name="connsiteX4969" fmla="*/ 1961174 w 10502838"/>
              <a:gd name="connsiteY4969" fmla="*/ 0 h 6860376"/>
              <a:gd name="connsiteX4970" fmla="*/ 1961174 w 10502838"/>
              <a:gd name="connsiteY4970" fmla="*/ 107025 h 6860376"/>
              <a:gd name="connsiteX4971" fmla="*/ 2068200 w 10502838"/>
              <a:gd name="connsiteY4971" fmla="*/ 107025 h 6860376"/>
              <a:gd name="connsiteX4972" fmla="*/ 2068200 w 10502838"/>
              <a:gd name="connsiteY4972" fmla="*/ 154260 h 6860376"/>
              <a:gd name="connsiteX4973" fmla="*/ 1961174 w 10502838"/>
              <a:gd name="connsiteY4973" fmla="*/ 154260 h 6860376"/>
              <a:gd name="connsiteX4974" fmla="*/ 1961174 w 10502838"/>
              <a:gd name="connsiteY4974" fmla="*/ 261286 h 6860376"/>
              <a:gd name="connsiteX4975" fmla="*/ 1914537 w 10502838"/>
              <a:gd name="connsiteY4975" fmla="*/ 261286 h 6860376"/>
              <a:gd name="connsiteX4976" fmla="*/ 1914537 w 10502838"/>
              <a:gd name="connsiteY4976" fmla="*/ 154260 h 6860376"/>
              <a:gd name="connsiteX4977" fmla="*/ 1807509 w 10502838"/>
              <a:gd name="connsiteY4977" fmla="*/ 154260 h 6860376"/>
              <a:gd name="connsiteX4978" fmla="*/ 1807509 w 10502838"/>
              <a:gd name="connsiteY4978" fmla="*/ 107025 h 6860376"/>
              <a:gd name="connsiteX4979" fmla="*/ 1914537 w 10502838"/>
              <a:gd name="connsiteY4979" fmla="*/ 107025 h 6860376"/>
              <a:gd name="connsiteX4980" fmla="*/ 1311837 w 10502838"/>
              <a:gd name="connsiteY4980" fmla="*/ 0 h 6860376"/>
              <a:gd name="connsiteX4981" fmla="*/ 1359072 w 10502838"/>
              <a:gd name="connsiteY4981" fmla="*/ 0 h 6860376"/>
              <a:gd name="connsiteX4982" fmla="*/ 1359072 w 10502838"/>
              <a:gd name="connsiteY4982" fmla="*/ 107025 h 6860376"/>
              <a:gd name="connsiteX4983" fmla="*/ 1466101 w 10502838"/>
              <a:gd name="connsiteY4983" fmla="*/ 107025 h 6860376"/>
              <a:gd name="connsiteX4984" fmla="*/ 1466101 w 10502838"/>
              <a:gd name="connsiteY4984" fmla="*/ 154260 h 6860376"/>
              <a:gd name="connsiteX4985" fmla="*/ 1359072 w 10502838"/>
              <a:gd name="connsiteY4985" fmla="*/ 154260 h 6860376"/>
              <a:gd name="connsiteX4986" fmla="*/ 1359072 w 10502838"/>
              <a:gd name="connsiteY4986" fmla="*/ 261286 h 6860376"/>
              <a:gd name="connsiteX4987" fmla="*/ 1311837 w 10502838"/>
              <a:gd name="connsiteY4987" fmla="*/ 261286 h 6860376"/>
              <a:gd name="connsiteX4988" fmla="*/ 1311837 w 10502838"/>
              <a:gd name="connsiteY4988" fmla="*/ 154260 h 6860376"/>
              <a:gd name="connsiteX4989" fmla="*/ 1204817 w 10502838"/>
              <a:gd name="connsiteY4989" fmla="*/ 154260 h 6860376"/>
              <a:gd name="connsiteX4990" fmla="*/ 1204817 w 10502838"/>
              <a:gd name="connsiteY4990" fmla="*/ 107025 h 6860376"/>
              <a:gd name="connsiteX4991" fmla="*/ 1311837 w 10502838"/>
              <a:gd name="connsiteY4991" fmla="*/ 107025 h 6860376"/>
              <a:gd name="connsiteX4992" fmla="*/ 709751 w 10502838"/>
              <a:gd name="connsiteY4992" fmla="*/ 0 h 6860376"/>
              <a:gd name="connsiteX4993" fmla="*/ 756387 w 10502838"/>
              <a:gd name="connsiteY4993" fmla="*/ 0 h 6860376"/>
              <a:gd name="connsiteX4994" fmla="*/ 756387 w 10502838"/>
              <a:gd name="connsiteY4994" fmla="*/ 107025 h 6860376"/>
              <a:gd name="connsiteX4995" fmla="*/ 863412 w 10502838"/>
              <a:gd name="connsiteY4995" fmla="*/ 107025 h 6860376"/>
              <a:gd name="connsiteX4996" fmla="*/ 863412 w 10502838"/>
              <a:gd name="connsiteY4996" fmla="*/ 154260 h 6860376"/>
              <a:gd name="connsiteX4997" fmla="*/ 756387 w 10502838"/>
              <a:gd name="connsiteY4997" fmla="*/ 154260 h 6860376"/>
              <a:gd name="connsiteX4998" fmla="*/ 756387 w 10502838"/>
              <a:gd name="connsiteY4998" fmla="*/ 261286 h 6860376"/>
              <a:gd name="connsiteX4999" fmla="*/ 709751 w 10502838"/>
              <a:gd name="connsiteY4999" fmla="*/ 261286 h 6860376"/>
              <a:gd name="connsiteX5000" fmla="*/ 709751 w 10502838"/>
              <a:gd name="connsiteY5000" fmla="*/ 154260 h 6860376"/>
              <a:gd name="connsiteX5001" fmla="*/ 602725 w 10502838"/>
              <a:gd name="connsiteY5001" fmla="*/ 154260 h 6860376"/>
              <a:gd name="connsiteX5002" fmla="*/ 602725 w 10502838"/>
              <a:gd name="connsiteY5002" fmla="*/ 107025 h 6860376"/>
              <a:gd name="connsiteX5003" fmla="*/ 709751 w 10502838"/>
              <a:gd name="connsiteY5003" fmla="*/ 107025 h 6860376"/>
              <a:gd name="connsiteX5004" fmla="*/ 107060 w 10502838"/>
              <a:gd name="connsiteY5004" fmla="*/ 0 h 6860376"/>
              <a:gd name="connsiteX5005" fmla="*/ 154295 w 10502838"/>
              <a:gd name="connsiteY5005" fmla="*/ 0 h 6860376"/>
              <a:gd name="connsiteX5006" fmla="*/ 154295 w 10502838"/>
              <a:gd name="connsiteY5006" fmla="*/ 107025 h 6860376"/>
              <a:gd name="connsiteX5007" fmla="*/ 261321 w 10502838"/>
              <a:gd name="connsiteY5007" fmla="*/ 107025 h 6860376"/>
              <a:gd name="connsiteX5008" fmla="*/ 261321 w 10502838"/>
              <a:gd name="connsiteY5008" fmla="*/ 154260 h 6860376"/>
              <a:gd name="connsiteX5009" fmla="*/ 154295 w 10502838"/>
              <a:gd name="connsiteY5009" fmla="*/ 154260 h 6860376"/>
              <a:gd name="connsiteX5010" fmla="*/ 154295 w 10502838"/>
              <a:gd name="connsiteY5010" fmla="*/ 261286 h 6860376"/>
              <a:gd name="connsiteX5011" fmla="*/ 107060 w 10502838"/>
              <a:gd name="connsiteY5011" fmla="*/ 261286 h 6860376"/>
              <a:gd name="connsiteX5012" fmla="*/ 107060 w 10502838"/>
              <a:gd name="connsiteY5012" fmla="*/ 154260 h 6860376"/>
              <a:gd name="connsiteX5013" fmla="*/ 36 w 10502838"/>
              <a:gd name="connsiteY5013" fmla="*/ 154260 h 6860376"/>
              <a:gd name="connsiteX5014" fmla="*/ 36 w 10502838"/>
              <a:gd name="connsiteY5014" fmla="*/ 107025 h 6860376"/>
              <a:gd name="connsiteX5015" fmla="*/ 107060 w 10502838"/>
              <a:gd name="connsiteY5015" fmla="*/ 107025 h 6860376"/>
              <a:gd name="connsiteX5016" fmla="*/ 3721970 w 10502838"/>
              <a:gd name="connsiteY5016" fmla="*/ 0 h 6860376"/>
              <a:gd name="connsiteX5017" fmla="*/ 3768606 w 10502838"/>
              <a:gd name="connsiteY5017" fmla="*/ 0 h 6860376"/>
              <a:gd name="connsiteX5018" fmla="*/ 3768606 w 10502838"/>
              <a:gd name="connsiteY5018" fmla="*/ 107025 h 6860376"/>
              <a:gd name="connsiteX5019" fmla="*/ 3875632 w 10502838"/>
              <a:gd name="connsiteY5019" fmla="*/ 107025 h 6860376"/>
              <a:gd name="connsiteX5020" fmla="*/ 3875632 w 10502838"/>
              <a:gd name="connsiteY5020" fmla="*/ 154260 h 6860376"/>
              <a:gd name="connsiteX5021" fmla="*/ 3768606 w 10502838"/>
              <a:gd name="connsiteY5021" fmla="*/ 154260 h 6860376"/>
              <a:gd name="connsiteX5022" fmla="*/ 3768606 w 10502838"/>
              <a:gd name="connsiteY5022" fmla="*/ 261286 h 6860376"/>
              <a:gd name="connsiteX5023" fmla="*/ 3721970 w 10502838"/>
              <a:gd name="connsiteY5023" fmla="*/ 261286 h 6860376"/>
              <a:gd name="connsiteX5024" fmla="*/ 3721970 w 10502838"/>
              <a:gd name="connsiteY5024" fmla="*/ 154260 h 6860376"/>
              <a:gd name="connsiteX5025" fmla="*/ 3614944 w 10502838"/>
              <a:gd name="connsiteY5025" fmla="*/ 154260 h 6860376"/>
              <a:gd name="connsiteX5026" fmla="*/ 3614944 w 10502838"/>
              <a:gd name="connsiteY5026" fmla="*/ 107025 h 6860376"/>
              <a:gd name="connsiteX5027" fmla="*/ 3721970 w 10502838"/>
              <a:gd name="connsiteY5027" fmla="*/ 107025 h 6860376"/>
              <a:gd name="connsiteX5028" fmla="*/ 3119338 w 10502838"/>
              <a:gd name="connsiteY5028" fmla="*/ 0 h 6860376"/>
              <a:gd name="connsiteX5029" fmla="*/ 3166572 w 10502838"/>
              <a:gd name="connsiteY5029" fmla="*/ 0 h 6860376"/>
              <a:gd name="connsiteX5030" fmla="*/ 3166572 w 10502838"/>
              <a:gd name="connsiteY5030" fmla="*/ 107025 h 6860376"/>
              <a:gd name="connsiteX5031" fmla="*/ 3273600 w 10502838"/>
              <a:gd name="connsiteY5031" fmla="*/ 107025 h 6860376"/>
              <a:gd name="connsiteX5032" fmla="*/ 3273600 w 10502838"/>
              <a:gd name="connsiteY5032" fmla="*/ 154260 h 6860376"/>
              <a:gd name="connsiteX5033" fmla="*/ 3166572 w 10502838"/>
              <a:gd name="connsiteY5033" fmla="*/ 154260 h 6860376"/>
              <a:gd name="connsiteX5034" fmla="*/ 3166572 w 10502838"/>
              <a:gd name="connsiteY5034" fmla="*/ 261286 h 6860376"/>
              <a:gd name="connsiteX5035" fmla="*/ 3119338 w 10502838"/>
              <a:gd name="connsiteY5035" fmla="*/ 261286 h 6860376"/>
              <a:gd name="connsiteX5036" fmla="*/ 3119338 w 10502838"/>
              <a:gd name="connsiteY5036" fmla="*/ 154260 h 6860376"/>
              <a:gd name="connsiteX5037" fmla="*/ 3012311 w 10502838"/>
              <a:gd name="connsiteY5037" fmla="*/ 154260 h 6860376"/>
              <a:gd name="connsiteX5038" fmla="*/ 3012311 w 10502838"/>
              <a:gd name="connsiteY5038" fmla="*/ 107025 h 6860376"/>
              <a:gd name="connsiteX5039" fmla="*/ 3119338 w 10502838"/>
              <a:gd name="connsiteY5039" fmla="*/ 107025 h 6860376"/>
              <a:gd name="connsiteX5040" fmla="*/ 2516638 w 10502838"/>
              <a:gd name="connsiteY5040" fmla="*/ 0 h 6860376"/>
              <a:gd name="connsiteX5041" fmla="*/ 2563874 w 10502838"/>
              <a:gd name="connsiteY5041" fmla="*/ 0 h 6860376"/>
              <a:gd name="connsiteX5042" fmla="*/ 2563874 w 10502838"/>
              <a:gd name="connsiteY5042" fmla="*/ 107025 h 6860376"/>
              <a:gd name="connsiteX5043" fmla="*/ 2670900 w 10502838"/>
              <a:gd name="connsiteY5043" fmla="*/ 107025 h 6860376"/>
              <a:gd name="connsiteX5044" fmla="*/ 2670900 w 10502838"/>
              <a:gd name="connsiteY5044" fmla="*/ 154260 h 6860376"/>
              <a:gd name="connsiteX5045" fmla="*/ 2563874 w 10502838"/>
              <a:gd name="connsiteY5045" fmla="*/ 154260 h 6860376"/>
              <a:gd name="connsiteX5046" fmla="*/ 2563874 w 10502838"/>
              <a:gd name="connsiteY5046" fmla="*/ 261286 h 6860376"/>
              <a:gd name="connsiteX5047" fmla="*/ 2516638 w 10502838"/>
              <a:gd name="connsiteY5047" fmla="*/ 261286 h 6860376"/>
              <a:gd name="connsiteX5048" fmla="*/ 2516638 w 10502838"/>
              <a:gd name="connsiteY5048" fmla="*/ 154260 h 6860376"/>
              <a:gd name="connsiteX5049" fmla="*/ 2409610 w 10502838"/>
              <a:gd name="connsiteY5049" fmla="*/ 154260 h 6860376"/>
              <a:gd name="connsiteX5050" fmla="*/ 2409610 w 10502838"/>
              <a:gd name="connsiteY5050" fmla="*/ 107025 h 6860376"/>
              <a:gd name="connsiteX5051" fmla="*/ 2516638 w 10502838"/>
              <a:gd name="connsiteY5051" fmla="*/ 107025 h 6860376"/>
              <a:gd name="connsiteX5052" fmla="*/ 10348579 w 10502838"/>
              <a:gd name="connsiteY5052" fmla="*/ 0 h 6860376"/>
              <a:gd name="connsiteX5053" fmla="*/ 10395813 w 10502838"/>
              <a:gd name="connsiteY5053" fmla="*/ 0 h 6860376"/>
              <a:gd name="connsiteX5054" fmla="*/ 10395813 w 10502838"/>
              <a:gd name="connsiteY5054" fmla="*/ 107025 h 6860376"/>
              <a:gd name="connsiteX5055" fmla="*/ 10502838 w 10502838"/>
              <a:gd name="connsiteY5055" fmla="*/ 107025 h 6860376"/>
              <a:gd name="connsiteX5056" fmla="*/ 10502838 w 10502838"/>
              <a:gd name="connsiteY5056" fmla="*/ 154260 h 6860376"/>
              <a:gd name="connsiteX5057" fmla="*/ 10395813 w 10502838"/>
              <a:gd name="connsiteY5057" fmla="*/ 154260 h 6860376"/>
              <a:gd name="connsiteX5058" fmla="*/ 10395813 w 10502838"/>
              <a:gd name="connsiteY5058" fmla="*/ 261286 h 6860376"/>
              <a:gd name="connsiteX5059" fmla="*/ 10348579 w 10502838"/>
              <a:gd name="connsiteY5059" fmla="*/ 261286 h 6860376"/>
              <a:gd name="connsiteX5060" fmla="*/ 10348579 w 10502838"/>
              <a:gd name="connsiteY5060" fmla="*/ 154260 h 6860376"/>
              <a:gd name="connsiteX5061" fmla="*/ 10241553 w 10502838"/>
              <a:gd name="connsiteY5061" fmla="*/ 154260 h 6860376"/>
              <a:gd name="connsiteX5062" fmla="*/ 10241553 w 10502838"/>
              <a:gd name="connsiteY5062" fmla="*/ 107025 h 6860376"/>
              <a:gd name="connsiteX5063" fmla="*/ 10348579 w 10502838"/>
              <a:gd name="connsiteY5063" fmla="*/ 107025 h 6860376"/>
              <a:gd name="connsiteX5064" fmla="*/ 9746486 w 10502838"/>
              <a:gd name="connsiteY5064" fmla="*/ 0 h 6860376"/>
              <a:gd name="connsiteX5065" fmla="*/ 9793123 w 10502838"/>
              <a:gd name="connsiteY5065" fmla="*/ 0 h 6860376"/>
              <a:gd name="connsiteX5066" fmla="*/ 9793123 w 10502838"/>
              <a:gd name="connsiteY5066" fmla="*/ 107025 h 6860376"/>
              <a:gd name="connsiteX5067" fmla="*/ 9900148 w 10502838"/>
              <a:gd name="connsiteY5067" fmla="*/ 107025 h 6860376"/>
              <a:gd name="connsiteX5068" fmla="*/ 9900148 w 10502838"/>
              <a:gd name="connsiteY5068" fmla="*/ 154260 h 6860376"/>
              <a:gd name="connsiteX5069" fmla="*/ 9793123 w 10502838"/>
              <a:gd name="connsiteY5069" fmla="*/ 154260 h 6860376"/>
              <a:gd name="connsiteX5070" fmla="*/ 9793123 w 10502838"/>
              <a:gd name="connsiteY5070" fmla="*/ 261286 h 6860376"/>
              <a:gd name="connsiteX5071" fmla="*/ 9746486 w 10502838"/>
              <a:gd name="connsiteY5071" fmla="*/ 261286 h 6860376"/>
              <a:gd name="connsiteX5072" fmla="*/ 9746486 w 10502838"/>
              <a:gd name="connsiteY5072" fmla="*/ 154260 h 6860376"/>
              <a:gd name="connsiteX5073" fmla="*/ 9639460 w 10502838"/>
              <a:gd name="connsiteY5073" fmla="*/ 154260 h 6860376"/>
              <a:gd name="connsiteX5074" fmla="*/ 9639460 w 10502838"/>
              <a:gd name="connsiteY5074" fmla="*/ 107025 h 6860376"/>
              <a:gd name="connsiteX5075" fmla="*/ 9746486 w 10502838"/>
              <a:gd name="connsiteY5075" fmla="*/ 107025 h 6860376"/>
              <a:gd name="connsiteX5076" fmla="*/ 9143796 w 10502838"/>
              <a:gd name="connsiteY5076" fmla="*/ 0 h 6860376"/>
              <a:gd name="connsiteX5077" fmla="*/ 9191030 w 10502838"/>
              <a:gd name="connsiteY5077" fmla="*/ 0 h 6860376"/>
              <a:gd name="connsiteX5078" fmla="*/ 9191030 w 10502838"/>
              <a:gd name="connsiteY5078" fmla="*/ 107025 h 6860376"/>
              <a:gd name="connsiteX5079" fmla="*/ 9298055 w 10502838"/>
              <a:gd name="connsiteY5079" fmla="*/ 107025 h 6860376"/>
              <a:gd name="connsiteX5080" fmla="*/ 9298055 w 10502838"/>
              <a:gd name="connsiteY5080" fmla="*/ 154260 h 6860376"/>
              <a:gd name="connsiteX5081" fmla="*/ 9191030 w 10502838"/>
              <a:gd name="connsiteY5081" fmla="*/ 154260 h 6860376"/>
              <a:gd name="connsiteX5082" fmla="*/ 9191030 w 10502838"/>
              <a:gd name="connsiteY5082" fmla="*/ 261286 h 6860376"/>
              <a:gd name="connsiteX5083" fmla="*/ 9143796 w 10502838"/>
              <a:gd name="connsiteY5083" fmla="*/ 261286 h 6860376"/>
              <a:gd name="connsiteX5084" fmla="*/ 9143796 w 10502838"/>
              <a:gd name="connsiteY5084" fmla="*/ 154260 h 6860376"/>
              <a:gd name="connsiteX5085" fmla="*/ 9036770 w 10502838"/>
              <a:gd name="connsiteY5085" fmla="*/ 154260 h 6860376"/>
              <a:gd name="connsiteX5086" fmla="*/ 9036770 w 10502838"/>
              <a:gd name="connsiteY5086" fmla="*/ 107025 h 6860376"/>
              <a:gd name="connsiteX5087" fmla="*/ 9143796 w 10502838"/>
              <a:gd name="connsiteY5087" fmla="*/ 107025 h 6860376"/>
              <a:gd name="connsiteX5088" fmla="*/ 8541105 w 10502838"/>
              <a:gd name="connsiteY5088" fmla="*/ 0 h 6860376"/>
              <a:gd name="connsiteX5089" fmla="*/ 8588339 w 10502838"/>
              <a:gd name="connsiteY5089" fmla="*/ 0 h 6860376"/>
              <a:gd name="connsiteX5090" fmla="*/ 8588339 w 10502838"/>
              <a:gd name="connsiteY5090" fmla="*/ 107025 h 6860376"/>
              <a:gd name="connsiteX5091" fmla="*/ 8695365 w 10502838"/>
              <a:gd name="connsiteY5091" fmla="*/ 107025 h 6860376"/>
              <a:gd name="connsiteX5092" fmla="*/ 8695365 w 10502838"/>
              <a:gd name="connsiteY5092" fmla="*/ 154260 h 6860376"/>
              <a:gd name="connsiteX5093" fmla="*/ 8588339 w 10502838"/>
              <a:gd name="connsiteY5093" fmla="*/ 154260 h 6860376"/>
              <a:gd name="connsiteX5094" fmla="*/ 8588339 w 10502838"/>
              <a:gd name="connsiteY5094" fmla="*/ 261286 h 6860376"/>
              <a:gd name="connsiteX5095" fmla="*/ 8541105 w 10502838"/>
              <a:gd name="connsiteY5095" fmla="*/ 261286 h 6860376"/>
              <a:gd name="connsiteX5096" fmla="*/ 8541105 w 10502838"/>
              <a:gd name="connsiteY5096" fmla="*/ 154260 h 6860376"/>
              <a:gd name="connsiteX5097" fmla="*/ 8434079 w 10502838"/>
              <a:gd name="connsiteY5097" fmla="*/ 154260 h 6860376"/>
              <a:gd name="connsiteX5098" fmla="*/ 8434079 w 10502838"/>
              <a:gd name="connsiteY5098" fmla="*/ 107025 h 6860376"/>
              <a:gd name="connsiteX5099" fmla="*/ 8541105 w 10502838"/>
              <a:gd name="connsiteY5099" fmla="*/ 107025 h 6860376"/>
              <a:gd name="connsiteX5100" fmla="*/ 7939012 w 10502838"/>
              <a:gd name="connsiteY5100" fmla="*/ 0 h 6860376"/>
              <a:gd name="connsiteX5101" fmla="*/ 7985648 w 10502838"/>
              <a:gd name="connsiteY5101" fmla="*/ 0 h 6860376"/>
              <a:gd name="connsiteX5102" fmla="*/ 7985648 w 10502838"/>
              <a:gd name="connsiteY5102" fmla="*/ 107025 h 6860376"/>
              <a:gd name="connsiteX5103" fmla="*/ 8092674 w 10502838"/>
              <a:gd name="connsiteY5103" fmla="*/ 107025 h 6860376"/>
              <a:gd name="connsiteX5104" fmla="*/ 8092674 w 10502838"/>
              <a:gd name="connsiteY5104" fmla="*/ 154260 h 6860376"/>
              <a:gd name="connsiteX5105" fmla="*/ 7985648 w 10502838"/>
              <a:gd name="connsiteY5105" fmla="*/ 154260 h 6860376"/>
              <a:gd name="connsiteX5106" fmla="*/ 7985648 w 10502838"/>
              <a:gd name="connsiteY5106" fmla="*/ 261286 h 6860376"/>
              <a:gd name="connsiteX5107" fmla="*/ 7939012 w 10502838"/>
              <a:gd name="connsiteY5107" fmla="*/ 261286 h 6860376"/>
              <a:gd name="connsiteX5108" fmla="*/ 7939012 w 10502838"/>
              <a:gd name="connsiteY5108" fmla="*/ 154260 h 6860376"/>
              <a:gd name="connsiteX5109" fmla="*/ 7831986 w 10502838"/>
              <a:gd name="connsiteY5109" fmla="*/ 154260 h 6860376"/>
              <a:gd name="connsiteX5110" fmla="*/ 7831986 w 10502838"/>
              <a:gd name="connsiteY5110" fmla="*/ 107025 h 6860376"/>
              <a:gd name="connsiteX5111" fmla="*/ 7939012 w 10502838"/>
              <a:gd name="connsiteY5111" fmla="*/ 107025 h 6860376"/>
              <a:gd name="connsiteX5112" fmla="*/ 7336321 w 10502838"/>
              <a:gd name="connsiteY5112" fmla="*/ 0 h 6860376"/>
              <a:gd name="connsiteX5113" fmla="*/ 7383555 w 10502838"/>
              <a:gd name="connsiteY5113" fmla="*/ 0 h 6860376"/>
              <a:gd name="connsiteX5114" fmla="*/ 7383555 w 10502838"/>
              <a:gd name="connsiteY5114" fmla="*/ 107025 h 6860376"/>
              <a:gd name="connsiteX5115" fmla="*/ 7490581 w 10502838"/>
              <a:gd name="connsiteY5115" fmla="*/ 107025 h 6860376"/>
              <a:gd name="connsiteX5116" fmla="*/ 7490581 w 10502838"/>
              <a:gd name="connsiteY5116" fmla="*/ 154260 h 6860376"/>
              <a:gd name="connsiteX5117" fmla="*/ 7383555 w 10502838"/>
              <a:gd name="connsiteY5117" fmla="*/ 154260 h 6860376"/>
              <a:gd name="connsiteX5118" fmla="*/ 7383555 w 10502838"/>
              <a:gd name="connsiteY5118" fmla="*/ 261286 h 6860376"/>
              <a:gd name="connsiteX5119" fmla="*/ 7336321 w 10502838"/>
              <a:gd name="connsiteY5119" fmla="*/ 261286 h 6860376"/>
              <a:gd name="connsiteX5120" fmla="*/ 7336321 w 10502838"/>
              <a:gd name="connsiteY5120" fmla="*/ 154260 h 6860376"/>
              <a:gd name="connsiteX5121" fmla="*/ 7229295 w 10502838"/>
              <a:gd name="connsiteY5121" fmla="*/ 154260 h 6860376"/>
              <a:gd name="connsiteX5122" fmla="*/ 7229295 w 10502838"/>
              <a:gd name="connsiteY5122" fmla="*/ 107025 h 6860376"/>
              <a:gd name="connsiteX5123" fmla="*/ 7336321 w 10502838"/>
              <a:gd name="connsiteY5123" fmla="*/ 107025 h 6860376"/>
              <a:gd name="connsiteX5124" fmla="*/ 6734228 w 10502838"/>
              <a:gd name="connsiteY5124" fmla="*/ 0 h 6860376"/>
              <a:gd name="connsiteX5125" fmla="*/ 6780864 w 10502838"/>
              <a:gd name="connsiteY5125" fmla="*/ 0 h 6860376"/>
              <a:gd name="connsiteX5126" fmla="*/ 6780864 w 10502838"/>
              <a:gd name="connsiteY5126" fmla="*/ 107025 h 6860376"/>
              <a:gd name="connsiteX5127" fmla="*/ 6887890 w 10502838"/>
              <a:gd name="connsiteY5127" fmla="*/ 107025 h 6860376"/>
              <a:gd name="connsiteX5128" fmla="*/ 6887890 w 10502838"/>
              <a:gd name="connsiteY5128" fmla="*/ 154260 h 6860376"/>
              <a:gd name="connsiteX5129" fmla="*/ 6780864 w 10502838"/>
              <a:gd name="connsiteY5129" fmla="*/ 154260 h 6860376"/>
              <a:gd name="connsiteX5130" fmla="*/ 6780864 w 10502838"/>
              <a:gd name="connsiteY5130" fmla="*/ 261286 h 6860376"/>
              <a:gd name="connsiteX5131" fmla="*/ 6734228 w 10502838"/>
              <a:gd name="connsiteY5131" fmla="*/ 261286 h 6860376"/>
              <a:gd name="connsiteX5132" fmla="*/ 6734228 w 10502838"/>
              <a:gd name="connsiteY5132" fmla="*/ 154260 h 6860376"/>
              <a:gd name="connsiteX5133" fmla="*/ 6627202 w 10502838"/>
              <a:gd name="connsiteY5133" fmla="*/ 154260 h 6860376"/>
              <a:gd name="connsiteX5134" fmla="*/ 6627202 w 10502838"/>
              <a:gd name="connsiteY5134" fmla="*/ 107025 h 6860376"/>
              <a:gd name="connsiteX5135" fmla="*/ 6734228 w 10502838"/>
              <a:gd name="connsiteY5135" fmla="*/ 107025 h 6860376"/>
              <a:gd name="connsiteX5136" fmla="*/ 6131537 w 10502838"/>
              <a:gd name="connsiteY5136" fmla="*/ 0 h 6860376"/>
              <a:gd name="connsiteX5137" fmla="*/ 6178771 w 10502838"/>
              <a:gd name="connsiteY5137" fmla="*/ 0 h 6860376"/>
              <a:gd name="connsiteX5138" fmla="*/ 6178771 w 10502838"/>
              <a:gd name="connsiteY5138" fmla="*/ 107025 h 6860376"/>
              <a:gd name="connsiteX5139" fmla="*/ 6285797 w 10502838"/>
              <a:gd name="connsiteY5139" fmla="*/ 107025 h 6860376"/>
              <a:gd name="connsiteX5140" fmla="*/ 6285797 w 10502838"/>
              <a:gd name="connsiteY5140" fmla="*/ 154260 h 6860376"/>
              <a:gd name="connsiteX5141" fmla="*/ 6178771 w 10502838"/>
              <a:gd name="connsiteY5141" fmla="*/ 154260 h 6860376"/>
              <a:gd name="connsiteX5142" fmla="*/ 6178771 w 10502838"/>
              <a:gd name="connsiteY5142" fmla="*/ 261286 h 6860376"/>
              <a:gd name="connsiteX5143" fmla="*/ 6131537 w 10502838"/>
              <a:gd name="connsiteY5143" fmla="*/ 261286 h 6860376"/>
              <a:gd name="connsiteX5144" fmla="*/ 6131537 w 10502838"/>
              <a:gd name="connsiteY5144" fmla="*/ 154260 h 6860376"/>
              <a:gd name="connsiteX5145" fmla="*/ 6024511 w 10502838"/>
              <a:gd name="connsiteY5145" fmla="*/ 154260 h 6860376"/>
              <a:gd name="connsiteX5146" fmla="*/ 6024511 w 10502838"/>
              <a:gd name="connsiteY5146" fmla="*/ 107025 h 6860376"/>
              <a:gd name="connsiteX5147" fmla="*/ 6131537 w 10502838"/>
              <a:gd name="connsiteY5147" fmla="*/ 107025 h 6860376"/>
              <a:gd name="connsiteX5148" fmla="*/ 5528846 w 10502838"/>
              <a:gd name="connsiteY5148" fmla="*/ 0 h 6860376"/>
              <a:gd name="connsiteX5149" fmla="*/ 5576080 w 10502838"/>
              <a:gd name="connsiteY5149" fmla="*/ 0 h 6860376"/>
              <a:gd name="connsiteX5150" fmla="*/ 5576080 w 10502838"/>
              <a:gd name="connsiteY5150" fmla="*/ 107025 h 6860376"/>
              <a:gd name="connsiteX5151" fmla="*/ 5683106 w 10502838"/>
              <a:gd name="connsiteY5151" fmla="*/ 107025 h 6860376"/>
              <a:gd name="connsiteX5152" fmla="*/ 5683106 w 10502838"/>
              <a:gd name="connsiteY5152" fmla="*/ 154260 h 6860376"/>
              <a:gd name="connsiteX5153" fmla="*/ 5576080 w 10502838"/>
              <a:gd name="connsiteY5153" fmla="*/ 154260 h 6860376"/>
              <a:gd name="connsiteX5154" fmla="*/ 5576080 w 10502838"/>
              <a:gd name="connsiteY5154" fmla="*/ 261286 h 6860376"/>
              <a:gd name="connsiteX5155" fmla="*/ 5528846 w 10502838"/>
              <a:gd name="connsiteY5155" fmla="*/ 261286 h 6860376"/>
              <a:gd name="connsiteX5156" fmla="*/ 5528846 w 10502838"/>
              <a:gd name="connsiteY5156" fmla="*/ 154260 h 6860376"/>
              <a:gd name="connsiteX5157" fmla="*/ 5421820 w 10502838"/>
              <a:gd name="connsiteY5157" fmla="*/ 154260 h 6860376"/>
              <a:gd name="connsiteX5158" fmla="*/ 5421820 w 10502838"/>
              <a:gd name="connsiteY5158" fmla="*/ 107025 h 6860376"/>
              <a:gd name="connsiteX5159" fmla="*/ 5528846 w 10502838"/>
              <a:gd name="connsiteY5159" fmla="*/ 107025 h 6860376"/>
              <a:gd name="connsiteX5160" fmla="*/ 4926753 w 10502838"/>
              <a:gd name="connsiteY5160" fmla="*/ 0 h 6860376"/>
              <a:gd name="connsiteX5161" fmla="*/ 4973389 w 10502838"/>
              <a:gd name="connsiteY5161" fmla="*/ 0 h 6860376"/>
              <a:gd name="connsiteX5162" fmla="*/ 4973389 w 10502838"/>
              <a:gd name="connsiteY5162" fmla="*/ 107025 h 6860376"/>
              <a:gd name="connsiteX5163" fmla="*/ 5080415 w 10502838"/>
              <a:gd name="connsiteY5163" fmla="*/ 107025 h 6860376"/>
              <a:gd name="connsiteX5164" fmla="*/ 5080415 w 10502838"/>
              <a:gd name="connsiteY5164" fmla="*/ 154260 h 6860376"/>
              <a:gd name="connsiteX5165" fmla="*/ 4973389 w 10502838"/>
              <a:gd name="connsiteY5165" fmla="*/ 154260 h 6860376"/>
              <a:gd name="connsiteX5166" fmla="*/ 4973389 w 10502838"/>
              <a:gd name="connsiteY5166" fmla="*/ 261286 h 6860376"/>
              <a:gd name="connsiteX5167" fmla="*/ 4926753 w 10502838"/>
              <a:gd name="connsiteY5167" fmla="*/ 261286 h 6860376"/>
              <a:gd name="connsiteX5168" fmla="*/ 4926753 w 10502838"/>
              <a:gd name="connsiteY5168" fmla="*/ 154260 h 6860376"/>
              <a:gd name="connsiteX5169" fmla="*/ 4819727 w 10502838"/>
              <a:gd name="connsiteY5169" fmla="*/ 154260 h 6860376"/>
              <a:gd name="connsiteX5170" fmla="*/ 4819727 w 10502838"/>
              <a:gd name="connsiteY5170" fmla="*/ 107025 h 6860376"/>
              <a:gd name="connsiteX5171" fmla="*/ 4926753 w 10502838"/>
              <a:gd name="connsiteY5171" fmla="*/ 107025 h 6860376"/>
              <a:gd name="connsiteX5172" fmla="*/ 4324063 w 10502838"/>
              <a:gd name="connsiteY5172" fmla="*/ 0 h 6860376"/>
              <a:gd name="connsiteX5173" fmla="*/ 4371297 w 10502838"/>
              <a:gd name="connsiteY5173" fmla="*/ 0 h 6860376"/>
              <a:gd name="connsiteX5174" fmla="*/ 4371297 w 10502838"/>
              <a:gd name="connsiteY5174" fmla="*/ 107025 h 6860376"/>
              <a:gd name="connsiteX5175" fmla="*/ 4478323 w 10502838"/>
              <a:gd name="connsiteY5175" fmla="*/ 107025 h 6860376"/>
              <a:gd name="connsiteX5176" fmla="*/ 4478323 w 10502838"/>
              <a:gd name="connsiteY5176" fmla="*/ 154260 h 6860376"/>
              <a:gd name="connsiteX5177" fmla="*/ 4371297 w 10502838"/>
              <a:gd name="connsiteY5177" fmla="*/ 154260 h 6860376"/>
              <a:gd name="connsiteX5178" fmla="*/ 4371297 w 10502838"/>
              <a:gd name="connsiteY5178" fmla="*/ 261286 h 6860376"/>
              <a:gd name="connsiteX5179" fmla="*/ 4324063 w 10502838"/>
              <a:gd name="connsiteY5179" fmla="*/ 261286 h 6860376"/>
              <a:gd name="connsiteX5180" fmla="*/ 4324063 w 10502838"/>
              <a:gd name="connsiteY5180" fmla="*/ 154260 h 6860376"/>
              <a:gd name="connsiteX5181" fmla="*/ 4217037 w 10502838"/>
              <a:gd name="connsiteY5181" fmla="*/ 154260 h 6860376"/>
              <a:gd name="connsiteX5182" fmla="*/ 4217037 w 10502838"/>
              <a:gd name="connsiteY5182" fmla="*/ 107025 h 6860376"/>
              <a:gd name="connsiteX5183" fmla="*/ 4324063 w 10502838"/>
              <a:gd name="connsiteY5183" fmla="*/ 107025 h 6860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</a:cxnLst>
            <a:rect l="l" t="t" r="r" b="b"/>
            <a:pathLst>
              <a:path w="10502838" h="6860376">
                <a:moveTo>
                  <a:pt x="10295963" y="6642140"/>
                </a:moveTo>
                <a:lnTo>
                  <a:pt x="10275634" y="6662469"/>
                </a:lnTo>
                <a:lnTo>
                  <a:pt x="10351568" y="6738403"/>
                </a:lnTo>
                <a:lnTo>
                  <a:pt x="10275634" y="6814337"/>
                </a:lnTo>
                <a:lnTo>
                  <a:pt x="10295963" y="6834666"/>
                </a:lnTo>
                <a:lnTo>
                  <a:pt x="10371897" y="6758732"/>
                </a:lnTo>
                <a:lnTo>
                  <a:pt x="10447831" y="6834666"/>
                </a:lnTo>
                <a:lnTo>
                  <a:pt x="10468160" y="6814337"/>
                </a:lnTo>
                <a:lnTo>
                  <a:pt x="10392226" y="6738403"/>
                </a:lnTo>
                <a:lnTo>
                  <a:pt x="10468160" y="6662469"/>
                </a:lnTo>
                <a:lnTo>
                  <a:pt x="10447831" y="6642140"/>
                </a:lnTo>
                <a:lnTo>
                  <a:pt x="10371897" y="6718074"/>
                </a:lnTo>
                <a:close/>
                <a:moveTo>
                  <a:pt x="9693870" y="6642140"/>
                </a:moveTo>
                <a:lnTo>
                  <a:pt x="9673541" y="6662469"/>
                </a:lnTo>
                <a:lnTo>
                  <a:pt x="9749475" y="6738403"/>
                </a:lnTo>
                <a:lnTo>
                  <a:pt x="9673541" y="6814337"/>
                </a:lnTo>
                <a:lnTo>
                  <a:pt x="9693870" y="6834666"/>
                </a:lnTo>
                <a:lnTo>
                  <a:pt x="9769804" y="6758732"/>
                </a:lnTo>
                <a:lnTo>
                  <a:pt x="9845738" y="6834666"/>
                </a:lnTo>
                <a:lnTo>
                  <a:pt x="9866067" y="6814337"/>
                </a:lnTo>
                <a:lnTo>
                  <a:pt x="9790133" y="6738403"/>
                </a:lnTo>
                <a:lnTo>
                  <a:pt x="9866067" y="6662469"/>
                </a:lnTo>
                <a:lnTo>
                  <a:pt x="9845738" y="6642140"/>
                </a:lnTo>
                <a:lnTo>
                  <a:pt x="9769804" y="6718074"/>
                </a:lnTo>
                <a:close/>
                <a:moveTo>
                  <a:pt x="9091179" y="6642140"/>
                </a:moveTo>
                <a:lnTo>
                  <a:pt x="9070850" y="6662469"/>
                </a:lnTo>
                <a:lnTo>
                  <a:pt x="9146785" y="6738403"/>
                </a:lnTo>
                <a:lnTo>
                  <a:pt x="9070850" y="6814337"/>
                </a:lnTo>
                <a:lnTo>
                  <a:pt x="9091179" y="6834666"/>
                </a:lnTo>
                <a:lnTo>
                  <a:pt x="9167113" y="6758732"/>
                </a:lnTo>
                <a:lnTo>
                  <a:pt x="9243048" y="6834666"/>
                </a:lnTo>
                <a:lnTo>
                  <a:pt x="9263377" y="6814337"/>
                </a:lnTo>
                <a:lnTo>
                  <a:pt x="9187442" y="6738403"/>
                </a:lnTo>
                <a:lnTo>
                  <a:pt x="9263377" y="6662469"/>
                </a:lnTo>
                <a:lnTo>
                  <a:pt x="9243048" y="6642140"/>
                </a:lnTo>
                <a:lnTo>
                  <a:pt x="9167113" y="6718074"/>
                </a:lnTo>
                <a:close/>
                <a:moveTo>
                  <a:pt x="7886396" y="6642140"/>
                </a:moveTo>
                <a:lnTo>
                  <a:pt x="7866067" y="6662469"/>
                </a:lnTo>
                <a:lnTo>
                  <a:pt x="7942001" y="6738403"/>
                </a:lnTo>
                <a:lnTo>
                  <a:pt x="7866067" y="6814337"/>
                </a:lnTo>
                <a:lnTo>
                  <a:pt x="7886396" y="6834666"/>
                </a:lnTo>
                <a:lnTo>
                  <a:pt x="7962330" y="6758732"/>
                </a:lnTo>
                <a:lnTo>
                  <a:pt x="8038264" y="6834666"/>
                </a:lnTo>
                <a:lnTo>
                  <a:pt x="8058593" y="6814337"/>
                </a:lnTo>
                <a:lnTo>
                  <a:pt x="7982659" y="6738403"/>
                </a:lnTo>
                <a:lnTo>
                  <a:pt x="8058593" y="6662469"/>
                </a:lnTo>
                <a:lnTo>
                  <a:pt x="8038264" y="6642140"/>
                </a:lnTo>
                <a:lnTo>
                  <a:pt x="7962330" y="6718074"/>
                </a:lnTo>
                <a:close/>
                <a:moveTo>
                  <a:pt x="7283705" y="6642140"/>
                </a:moveTo>
                <a:lnTo>
                  <a:pt x="7263376" y="6662469"/>
                </a:lnTo>
                <a:lnTo>
                  <a:pt x="7339310" y="6738403"/>
                </a:lnTo>
                <a:lnTo>
                  <a:pt x="7263376" y="6814337"/>
                </a:lnTo>
                <a:lnTo>
                  <a:pt x="7283705" y="6834666"/>
                </a:lnTo>
                <a:lnTo>
                  <a:pt x="7359639" y="6758732"/>
                </a:lnTo>
                <a:lnTo>
                  <a:pt x="7435573" y="6834666"/>
                </a:lnTo>
                <a:lnTo>
                  <a:pt x="7455902" y="6814337"/>
                </a:lnTo>
                <a:lnTo>
                  <a:pt x="7379968" y="6738403"/>
                </a:lnTo>
                <a:lnTo>
                  <a:pt x="7455902" y="6662469"/>
                </a:lnTo>
                <a:lnTo>
                  <a:pt x="7435573" y="6642140"/>
                </a:lnTo>
                <a:lnTo>
                  <a:pt x="7359639" y="6718074"/>
                </a:lnTo>
                <a:close/>
                <a:moveTo>
                  <a:pt x="6681612" y="6642140"/>
                </a:moveTo>
                <a:lnTo>
                  <a:pt x="6661283" y="6662469"/>
                </a:lnTo>
                <a:lnTo>
                  <a:pt x="6737217" y="6738403"/>
                </a:lnTo>
                <a:lnTo>
                  <a:pt x="6661283" y="6814337"/>
                </a:lnTo>
                <a:lnTo>
                  <a:pt x="6681612" y="6834666"/>
                </a:lnTo>
                <a:lnTo>
                  <a:pt x="6757546" y="6758732"/>
                </a:lnTo>
                <a:lnTo>
                  <a:pt x="6833480" y="6834666"/>
                </a:lnTo>
                <a:lnTo>
                  <a:pt x="6853809" y="6814337"/>
                </a:lnTo>
                <a:lnTo>
                  <a:pt x="6777875" y="6738403"/>
                </a:lnTo>
                <a:lnTo>
                  <a:pt x="6853809" y="6662469"/>
                </a:lnTo>
                <a:lnTo>
                  <a:pt x="6833480" y="6642140"/>
                </a:lnTo>
                <a:lnTo>
                  <a:pt x="6757546" y="6718074"/>
                </a:lnTo>
                <a:close/>
                <a:moveTo>
                  <a:pt x="5476828" y="6642140"/>
                </a:moveTo>
                <a:lnTo>
                  <a:pt x="5456499" y="6662469"/>
                </a:lnTo>
                <a:lnTo>
                  <a:pt x="5532433" y="6738403"/>
                </a:lnTo>
                <a:lnTo>
                  <a:pt x="5456499" y="6814337"/>
                </a:lnTo>
                <a:lnTo>
                  <a:pt x="5476828" y="6834666"/>
                </a:lnTo>
                <a:lnTo>
                  <a:pt x="5552762" y="6758732"/>
                </a:lnTo>
                <a:lnTo>
                  <a:pt x="5628696" y="6834666"/>
                </a:lnTo>
                <a:lnTo>
                  <a:pt x="5649025" y="6814337"/>
                </a:lnTo>
                <a:lnTo>
                  <a:pt x="5573091" y="6738403"/>
                </a:lnTo>
                <a:lnTo>
                  <a:pt x="5649025" y="6662469"/>
                </a:lnTo>
                <a:lnTo>
                  <a:pt x="5628696" y="6642140"/>
                </a:lnTo>
                <a:lnTo>
                  <a:pt x="5552762" y="6718074"/>
                </a:lnTo>
                <a:close/>
                <a:moveTo>
                  <a:pt x="4874137" y="6642140"/>
                </a:moveTo>
                <a:lnTo>
                  <a:pt x="4853808" y="6662469"/>
                </a:lnTo>
                <a:lnTo>
                  <a:pt x="4929742" y="6738403"/>
                </a:lnTo>
                <a:lnTo>
                  <a:pt x="4853808" y="6814337"/>
                </a:lnTo>
                <a:lnTo>
                  <a:pt x="4874137" y="6834666"/>
                </a:lnTo>
                <a:lnTo>
                  <a:pt x="4950071" y="6758732"/>
                </a:lnTo>
                <a:lnTo>
                  <a:pt x="5026005" y="6834666"/>
                </a:lnTo>
                <a:lnTo>
                  <a:pt x="5046334" y="6814337"/>
                </a:lnTo>
                <a:lnTo>
                  <a:pt x="4970400" y="6738403"/>
                </a:lnTo>
                <a:lnTo>
                  <a:pt x="5046334" y="6662469"/>
                </a:lnTo>
                <a:lnTo>
                  <a:pt x="5026005" y="6642140"/>
                </a:lnTo>
                <a:lnTo>
                  <a:pt x="4950071" y="6718074"/>
                </a:lnTo>
                <a:close/>
                <a:moveTo>
                  <a:pt x="4271446" y="6642140"/>
                </a:moveTo>
                <a:lnTo>
                  <a:pt x="4251117" y="6662469"/>
                </a:lnTo>
                <a:lnTo>
                  <a:pt x="4327052" y="6738403"/>
                </a:lnTo>
                <a:lnTo>
                  <a:pt x="4251117" y="6814337"/>
                </a:lnTo>
                <a:lnTo>
                  <a:pt x="4271446" y="6834666"/>
                </a:lnTo>
                <a:lnTo>
                  <a:pt x="4347380" y="6758732"/>
                </a:lnTo>
                <a:lnTo>
                  <a:pt x="4423315" y="6834666"/>
                </a:lnTo>
                <a:lnTo>
                  <a:pt x="4443644" y="6814337"/>
                </a:lnTo>
                <a:lnTo>
                  <a:pt x="4367709" y="6738403"/>
                </a:lnTo>
                <a:lnTo>
                  <a:pt x="4443644" y="6662469"/>
                </a:lnTo>
                <a:lnTo>
                  <a:pt x="4423315" y="6642140"/>
                </a:lnTo>
                <a:lnTo>
                  <a:pt x="4347380" y="6718074"/>
                </a:lnTo>
                <a:close/>
                <a:moveTo>
                  <a:pt x="3066665" y="6642140"/>
                </a:moveTo>
                <a:lnTo>
                  <a:pt x="3046335" y="6662469"/>
                </a:lnTo>
                <a:lnTo>
                  <a:pt x="3122269" y="6738403"/>
                </a:lnTo>
                <a:lnTo>
                  <a:pt x="3046335" y="6814337"/>
                </a:lnTo>
                <a:lnTo>
                  <a:pt x="3066665" y="6834666"/>
                </a:lnTo>
                <a:lnTo>
                  <a:pt x="3142598" y="6758732"/>
                </a:lnTo>
                <a:lnTo>
                  <a:pt x="3218532" y="6834666"/>
                </a:lnTo>
                <a:lnTo>
                  <a:pt x="3238861" y="6814337"/>
                </a:lnTo>
                <a:lnTo>
                  <a:pt x="3162927" y="6738403"/>
                </a:lnTo>
                <a:lnTo>
                  <a:pt x="3238861" y="6662469"/>
                </a:lnTo>
                <a:lnTo>
                  <a:pt x="3218532" y="6642140"/>
                </a:lnTo>
                <a:lnTo>
                  <a:pt x="3142598" y="6718074"/>
                </a:lnTo>
                <a:close/>
                <a:moveTo>
                  <a:pt x="2464571" y="6642140"/>
                </a:moveTo>
                <a:lnTo>
                  <a:pt x="2444242" y="6662469"/>
                </a:lnTo>
                <a:lnTo>
                  <a:pt x="2520176" y="6738403"/>
                </a:lnTo>
                <a:lnTo>
                  <a:pt x="2444242" y="6814337"/>
                </a:lnTo>
                <a:lnTo>
                  <a:pt x="2464571" y="6834666"/>
                </a:lnTo>
                <a:lnTo>
                  <a:pt x="2540505" y="6758732"/>
                </a:lnTo>
                <a:lnTo>
                  <a:pt x="2616439" y="6834666"/>
                </a:lnTo>
                <a:lnTo>
                  <a:pt x="2636768" y="6814337"/>
                </a:lnTo>
                <a:lnTo>
                  <a:pt x="2560834" y="6738403"/>
                </a:lnTo>
                <a:lnTo>
                  <a:pt x="2636768" y="6662469"/>
                </a:lnTo>
                <a:lnTo>
                  <a:pt x="2616439" y="6642140"/>
                </a:lnTo>
                <a:lnTo>
                  <a:pt x="2540505" y="6718074"/>
                </a:lnTo>
                <a:close/>
                <a:moveTo>
                  <a:pt x="1259787" y="6642140"/>
                </a:moveTo>
                <a:lnTo>
                  <a:pt x="1239458" y="6662469"/>
                </a:lnTo>
                <a:lnTo>
                  <a:pt x="1315391" y="6738403"/>
                </a:lnTo>
                <a:lnTo>
                  <a:pt x="1239458" y="6814337"/>
                </a:lnTo>
                <a:lnTo>
                  <a:pt x="1259787" y="6834666"/>
                </a:lnTo>
                <a:lnTo>
                  <a:pt x="1335720" y="6758732"/>
                </a:lnTo>
                <a:lnTo>
                  <a:pt x="1411655" y="6834666"/>
                </a:lnTo>
                <a:lnTo>
                  <a:pt x="1431984" y="6814337"/>
                </a:lnTo>
                <a:lnTo>
                  <a:pt x="1356049" y="6738403"/>
                </a:lnTo>
                <a:lnTo>
                  <a:pt x="1431984" y="6662469"/>
                </a:lnTo>
                <a:lnTo>
                  <a:pt x="1411655" y="6642140"/>
                </a:lnTo>
                <a:lnTo>
                  <a:pt x="1335720" y="6718074"/>
                </a:lnTo>
                <a:close/>
                <a:moveTo>
                  <a:pt x="657095" y="6642140"/>
                </a:moveTo>
                <a:lnTo>
                  <a:pt x="636766" y="6662469"/>
                </a:lnTo>
                <a:lnTo>
                  <a:pt x="712700" y="6738403"/>
                </a:lnTo>
                <a:lnTo>
                  <a:pt x="636766" y="6813739"/>
                </a:lnTo>
                <a:lnTo>
                  <a:pt x="657095" y="6834068"/>
                </a:lnTo>
                <a:lnTo>
                  <a:pt x="733029" y="6758134"/>
                </a:lnTo>
                <a:lnTo>
                  <a:pt x="808963" y="6834068"/>
                </a:lnTo>
                <a:lnTo>
                  <a:pt x="829292" y="6813739"/>
                </a:lnTo>
                <a:lnTo>
                  <a:pt x="753358" y="6738403"/>
                </a:lnTo>
                <a:lnTo>
                  <a:pt x="829292" y="6662469"/>
                </a:lnTo>
                <a:lnTo>
                  <a:pt x="808963" y="6642140"/>
                </a:lnTo>
                <a:lnTo>
                  <a:pt x="733029" y="6718074"/>
                </a:lnTo>
                <a:close/>
                <a:moveTo>
                  <a:pt x="55002" y="6642140"/>
                </a:moveTo>
                <a:lnTo>
                  <a:pt x="34673" y="6662469"/>
                </a:lnTo>
                <a:lnTo>
                  <a:pt x="110607" y="6738403"/>
                </a:lnTo>
                <a:lnTo>
                  <a:pt x="34673" y="6814337"/>
                </a:lnTo>
                <a:lnTo>
                  <a:pt x="55002" y="6834666"/>
                </a:lnTo>
                <a:lnTo>
                  <a:pt x="130338" y="6758732"/>
                </a:lnTo>
                <a:lnTo>
                  <a:pt x="206273" y="6834666"/>
                </a:lnTo>
                <a:lnTo>
                  <a:pt x="226601" y="6814337"/>
                </a:lnTo>
                <a:lnTo>
                  <a:pt x="151265" y="6738403"/>
                </a:lnTo>
                <a:lnTo>
                  <a:pt x="227199" y="6662469"/>
                </a:lnTo>
                <a:lnTo>
                  <a:pt x="206870" y="6642140"/>
                </a:lnTo>
                <a:lnTo>
                  <a:pt x="130936" y="6718074"/>
                </a:lnTo>
                <a:close/>
                <a:moveTo>
                  <a:pt x="8489086" y="6641542"/>
                </a:moveTo>
                <a:lnTo>
                  <a:pt x="8468757" y="6661871"/>
                </a:lnTo>
                <a:lnTo>
                  <a:pt x="8544691" y="6737805"/>
                </a:lnTo>
                <a:lnTo>
                  <a:pt x="8468757" y="6813739"/>
                </a:lnTo>
                <a:lnTo>
                  <a:pt x="8489086" y="6834068"/>
                </a:lnTo>
                <a:lnTo>
                  <a:pt x="8565020" y="6758134"/>
                </a:lnTo>
                <a:lnTo>
                  <a:pt x="8640954" y="6834068"/>
                </a:lnTo>
                <a:lnTo>
                  <a:pt x="8661283" y="6813739"/>
                </a:lnTo>
                <a:lnTo>
                  <a:pt x="8585349" y="6737805"/>
                </a:lnTo>
                <a:lnTo>
                  <a:pt x="8661283" y="6661871"/>
                </a:lnTo>
                <a:lnTo>
                  <a:pt x="8640954" y="6641542"/>
                </a:lnTo>
                <a:lnTo>
                  <a:pt x="8565020" y="6717476"/>
                </a:lnTo>
                <a:close/>
                <a:moveTo>
                  <a:pt x="6078921" y="6641542"/>
                </a:moveTo>
                <a:lnTo>
                  <a:pt x="6058592" y="6661871"/>
                </a:lnTo>
                <a:lnTo>
                  <a:pt x="6134526" y="6737805"/>
                </a:lnTo>
                <a:lnTo>
                  <a:pt x="6058592" y="6813739"/>
                </a:lnTo>
                <a:lnTo>
                  <a:pt x="6078921" y="6834068"/>
                </a:lnTo>
                <a:lnTo>
                  <a:pt x="6154855" y="6758134"/>
                </a:lnTo>
                <a:lnTo>
                  <a:pt x="6230789" y="6834068"/>
                </a:lnTo>
                <a:lnTo>
                  <a:pt x="6251118" y="6813739"/>
                </a:lnTo>
                <a:lnTo>
                  <a:pt x="6175184" y="6737805"/>
                </a:lnTo>
                <a:lnTo>
                  <a:pt x="6251118" y="6661871"/>
                </a:lnTo>
                <a:lnTo>
                  <a:pt x="6230789" y="6641542"/>
                </a:lnTo>
                <a:lnTo>
                  <a:pt x="6154855" y="6717476"/>
                </a:lnTo>
                <a:close/>
                <a:moveTo>
                  <a:pt x="3669354" y="6641542"/>
                </a:moveTo>
                <a:lnTo>
                  <a:pt x="3649025" y="6661871"/>
                </a:lnTo>
                <a:lnTo>
                  <a:pt x="3724959" y="6738403"/>
                </a:lnTo>
                <a:lnTo>
                  <a:pt x="3649025" y="6813739"/>
                </a:lnTo>
                <a:lnTo>
                  <a:pt x="3669354" y="6834068"/>
                </a:lnTo>
                <a:lnTo>
                  <a:pt x="3745288" y="6758134"/>
                </a:lnTo>
                <a:lnTo>
                  <a:pt x="3821222" y="6834068"/>
                </a:lnTo>
                <a:lnTo>
                  <a:pt x="3841551" y="6813739"/>
                </a:lnTo>
                <a:lnTo>
                  <a:pt x="3765617" y="6737805"/>
                </a:lnTo>
                <a:lnTo>
                  <a:pt x="3841551" y="6661871"/>
                </a:lnTo>
                <a:lnTo>
                  <a:pt x="3821222" y="6641542"/>
                </a:lnTo>
                <a:lnTo>
                  <a:pt x="3745288" y="6717476"/>
                </a:lnTo>
                <a:close/>
                <a:moveTo>
                  <a:pt x="1861880" y="6641542"/>
                </a:moveTo>
                <a:lnTo>
                  <a:pt x="1841551" y="6661871"/>
                </a:lnTo>
                <a:lnTo>
                  <a:pt x="1917485" y="6737805"/>
                </a:lnTo>
                <a:lnTo>
                  <a:pt x="1841551" y="6813739"/>
                </a:lnTo>
                <a:lnTo>
                  <a:pt x="1861880" y="6834068"/>
                </a:lnTo>
                <a:lnTo>
                  <a:pt x="1937814" y="6758134"/>
                </a:lnTo>
                <a:lnTo>
                  <a:pt x="2013748" y="6834068"/>
                </a:lnTo>
                <a:lnTo>
                  <a:pt x="2034077" y="6813739"/>
                </a:lnTo>
                <a:lnTo>
                  <a:pt x="1958143" y="6737805"/>
                </a:lnTo>
                <a:lnTo>
                  <a:pt x="2034077" y="6661871"/>
                </a:lnTo>
                <a:lnTo>
                  <a:pt x="2013748" y="6641542"/>
                </a:lnTo>
                <a:lnTo>
                  <a:pt x="1937814" y="6717476"/>
                </a:lnTo>
                <a:close/>
                <a:moveTo>
                  <a:pt x="5476828" y="6616430"/>
                </a:moveTo>
                <a:lnTo>
                  <a:pt x="5552762" y="6692365"/>
                </a:lnTo>
                <a:lnTo>
                  <a:pt x="5628696" y="6616430"/>
                </a:lnTo>
                <a:lnTo>
                  <a:pt x="5674735" y="6662469"/>
                </a:lnTo>
                <a:lnTo>
                  <a:pt x="5598801" y="6738403"/>
                </a:lnTo>
                <a:lnTo>
                  <a:pt x="5674735" y="6814337"/>
                </a:lnTo>
                <a:lnTo>
                  <a:pt x="5628098" y="6859779"/>
                </a:lnTo>
                <a:lnTo>
                  <a:pt x="5552164" y="6783844"/>
                </a:lnTo>
                <a:lnTo>
                  <a:pt x="5476230" y="6859779"/>
                </a:lnTo>
                <a:lnTo>
                  <a:pt x="5430191" y="6813740"/>
                </a:lnTo>
                <a:lnTo>
                  <a:pt x="5506723" y="6738403"/>
                </a:lnTo>
                <a:lnTo>
                  <a:pt x="5430789" y="6662469"/>
                </a:lnTo>
                <a:close/>
                <a:moveTo>
                  <a:pt x="3067263" y="6616430"/>
                </a:moveTo>
                <a:lnTo>
                  <a:pt x="3143196" y="6692365"/>
                </a:lnTo>
                <a:lnTo>
                  <a:pt x="3219130" y="6616430"/>
                </a:lnTo>
                <a:lnTo>
                  <a:pt x="3265170" y="6662469"/>
                </a:lnTo>
                <a:lnTo>
                  <a:pt x="3189235" y="6738403"/>
                </a:lnTo>
                <a:lnTo>
                  <a:pt x="3265170" y="6814337"/>
                </a:lnTo>
                <a:lnTo>
                  <a:pt x="3218532" y="6859779"/>
                </a:lnTo>
                <a:lnTo>
                  <a:pt x="3142598" y="6783844"/>
                </a:lnTo>
                <a:lnTo>
                  <a:pt x="3066665" y="6859779"/>
                </a:lnTo>
                <a:lnTo>
                  <a:pt x="3020625" y="6813740"/>
                </a:lnTo>
                <a:lnTo>
                  <a:pt x="3097157" y="6738403"/>
                </a:lnTo>
                <a:lnTo>
                  <a:pt x="3021223" y="6662469"/>
                </a:lnTo>
                <a:close/>
                <a:moveTo>
                  <a:pt x="10295963" y="6615832"/>
                </a:moveTo>
                <a:lnTo>
                  <a:pt x="10371897" y="6691766"/>
                </a:lnTo>
                <a:lnTo>
                  <a:pt x="10447831" y="6615832"/>
                </a:lnTo>
                <a:lnTo>
                  <a:pt x="10493870" y="6661871"/>
                </a:lnTo>
                <a:lnTo>
                  <a:pt x="10417936" y="6737805"/>
                </a:lnTo>
                <a:lnTo>
                  <a:pt x="10493870" y="6813739"/>
                </a:lnTo>
                <a:lnTo>
                  <a:pt x="10447831" y="6859779"/>
                </a:lnTo>
                <a:lnTo>
                  <a:pt x="10371897" y="6783844"/>
                </a:lnTo>
                <a:lnTo>
                  <a:pt x="10295963" y="6859779"/>
                </a:lnTo>
                <a:lnTo>
                  <a:pt x="10249924" y="6813739"/>
                </a:lnTo>
                <a:lnTo>
                  <a:pt x="10325858" y="6737805"/>
                </a:lnTo>
                <a:lnTo>
                  <a:pt x="10249924" y="6661871"/>
                </a:lnTo>
                <a:close/>
                <a:moveTo>
                  <a:pt x="9693272" y="6615832"/>
                </a:moveTo>
                <a:lnTo>
                  <a:pt x="9769206" y="6691766"/>
                </a:lnTo>
                <a:lnTo>
                  <a:pt x="9845140" y="6615832"/>
                </a:lnTo>
                <a:lnTo>
                  <a:pt x="9891180" y="6661871"/>
                </a:lnTo>
                <a:lnTo>
                  <a:pt x="9815245" y="6737805"/>
                </a:lnTo>
                <a:lnTo>
                  <a:pt x="9891180" y="6813739"/>
                </a:lnTo>
                <a:lnTo>
                  <a:pt x="9845140" y="6859779"/>
                </a:lnTo>
                <a:lnTo>
                  <a:pt x="9769206" y="6783844"/>
                </a:lnTo>
                <a:lnTo>
                  <a:pt x="9693272" y="6859779"/>
                </a:lnTo>
                <a:lnTo>
                  <a:pt x="9647233" y="6813739"/>
                </a:lnTo>
                <a:lnTo>
                  <a:pt x="9723167" y="6737805"/>
                </a:lnTo>
                <a:lnTo>
                  <a:pt x="9647233" y="6661871"/>
                </a:lnTo>
                <a:close/>
                <a:moveTo>
                  <a:pt x="9091777" y="6615832"/>
                </a:moveTo>
                <a:lnTo>
                  <a:pt x="9167711" y="6691766"/>
                </a:lnTo>
                <a:lnTo>
                  <a:pt x="9243645" y="6615832"/>
                </a:lnTo>
                <a:lnTo>
                  <a:pt x="9289684" y="6661871"/>
                </a:lnTo>
                <a:lnTo>
                  <a:pt x="9213750" y="6737805"/>
                </a:lnTo>
                <a:lnTo>
                  <a:pt x="9289684" y="6813739"/>
                </a:lnTo>
                <a:lnTo>
                  <a:pt x="9243645" y="6859779"/>
                </a:lnTo>
                <a:lnTo>
                  <a:pt x="9167711" y="6783844"/>
                </a:lnTo>
                <a:lnTo>
                  <a:pt x="9091777" y="6859779"/>
                </a:lnTo>
                <a:lnTo>
                  <a:pt x="9045738" y="6813739"/>
                </a:lnTo>
                <a:lnTo>
                  <a:pt x="9121672" y="6737805"/>
                </a:lnTo>
                <a:lnTo>
                  <a:pt x="9045738" y="6661871"/>
                </a:lnTo>
                <a:close/>
                <a:moveTo>
                  <a:pt x="8488488" y="6615832"/>
                </a:moveTo>
                <a:lnTo>
                  <a:pt x="8564422" y="6691766"/>
                </a:lnTo>
                <a:lnTo>
                  <a:pt x="8640356" y="6615832"/>
                </a:lnTo>
                <a:lnTo>
                  <a:pt x="8686396" y="6661871"/>
                </a:lnTo>
                <a:lnTo>
                  <a:pt x="8610461" y="6737805"/>
                </a:lnTo>
                <a:lnTo>
                  <a:pt x="8686396" y="6813739"/>
                </a:lnTo>
                <a:lnTo>
                  <a:pt x="8640356" y="6859779"/>
                </a:lnTo>
                <a:lnTo>
                  <a:pt x="8564422" y="6783844"/>
                </a:lnTo>
                <a:lnTo>
                  <a:pt x="8488488" y="6859779"/>
                </a:lnTo>
                <a:lnTo>
                  <a:pt x="8442449" y="6813739"/>
                </a:lnTo>
                <a:lnTo>
                  <a:pt x="8518383" y="6737805"/>
                </a:lnTo>
                <a:lnTo>
                  <a:pt x="8442449" y="6661871"/>
                </a:lnTo>
                <a:close/>
                <a:moveTo>
                  <a:pt x="7886396" y="6615832"/>
                </a:moveTo>
                <a:lnTo>
                  <a:pt x="7962330" y="6691766"/>
                </a:lnTo>
                <a:lnTo>
                  <a:pt x="8038264" y="6615832"/>
                </a:lnTo>
                <a:lnTo>
                  <a:pt x="8084303" y="6661871"/>
                </a:lnTo>
                <a:lnTo>
                  <a:pt x="8008369" y="6737805"/>
                </a:lnTo>
                <a:lnTo>
                  <a:pt x="8084303" y="6813739"/>
                </a:lnTo>
                <a:lnTo>
                  <a:pt x="8038264" y="6859779"/>
                </a:lnTo>
                <a:lnTo>
                  <a:pt x="7962330" y="6783844"/>
                </a:lnTo>
                <a:lnTo>
                  <a:pt x="7886396" y="6859779"/>
                </a:lnTo>
                <a:lnTo>
                  <a:pt x="7840357" y="6813739"/>
                </a:lnTo>
                <a:lnTo>
                  <a:pt x="7916291" y="6737805"/>
                </a:lnTo>
                <a:lnTo>
                  <a:pt x="7840357" y="6661871"/>
                </a:lnTo>
                <a:close/>
                <a:moveTo>
                  <a:pt x="7283705" y="6615832"/>
                </a:moveTo>
                <a:lnTo>
                  <a:pt x="7359639" y="6691766"/>
                </a:lnTo>
                <a:lnTo>
                  <a:pt x="7435573" y="6615832"/>
                </a:lnTo>
                <a:lnTo>
                  <a:pt x="7481613" y="6661871"/>
                </a:lnTo>
                <a:lnTo>
                  <a:pt x="7405678" y="6737805"/>
                </a:lnTo>
                <a:lnTo>
                  <a:pt x="7481613" y="6813739"/>
                </a:lnTo>
                <a:lnTo>
                  <a:pt x="7435573" y="6859779"/>
                </a:lnTo>
                <a:lnTo>
                  <a:pt x="7359639" y="6783844"/>
                </a:lnTo>
                <a:lnTo>
                  <a:pt x="7283705" y="6859779"/>
                </a:lnTo>
                <a:lnTo>
                  <a:pt x="7237666" y="6813739"/>
                </a:lnTo>
                <a:lnTo>
                  <a:pt x="7313600" y="6737805"/>
                </a:lnTo>
                <a:lnTo>
                  <a:pt x="7237666" y="6661871"/>
                </a:lnTo>
                <a:close/>
                <a:moveTo>
                  <a:pt x="6681612" y="6615832"/>
                </a:moveTo>
                <a:lnTo>
                  <a:pt x="6757546" y="6691766"/>
                </a:lnTo>
                <a:lnTo>
                  <a:pt x="6833480" y="6615832"/>
                </a:lnTo>
                <a:lnTo>
                  <a:pt x="6879519" y="6661871"/>
                </a:lnTo>
                <a:lnTo>
                  <a:pt x="6803585" y="6737805"/>
                </a:lnTo>
                <a:lnTo>
                  <a:pt x="6879519" y="6813739"/>
                </a:lnTo>
                <a:lnTo>
                  <a:pt x="6833480" y="6859779"/>
                </a:lnTo>
                <a:lnTo>
                  <a:pt x="6757546" y="6783844"/>
                </a:lnTo>
                <a:lnTo>
                  <a:pt x="6681612" y="6859779"/>
                </a:lnTo>
                <a:lnTo>
                  <a:pt x="6635573" y="6813739"/>
                </a:lnTo>
                <a:lnTo>
                  <a:pt x="6711507" y="6737805"/>
                </a:lnTo>
                <a:lnTo>
                  <a:pt x="6635573" y="6661871"/>
                </a:lnTo>
                <a:close/>
                <a:moveTo>
                  <a:pt x="6078921" y="6615832"/>
                </a:moveTo>
                <a:lnTo>
                  <a:pt x="6154855" y="6691766"/>
                </a:lnTo>
                <a:lnTo>
                  <a:pt x="6230789" y="6615832"/>
                </a:lnTo>
                <a:lnTo>
                  <a:pt x="6276829" y="6661871"/>
                </a:lnTo>
                <a:lnTo>
                  <a:pt x="6200894" y="6737805"/>
                </a:lnTo>
                <a:lnTo>
                  <a:pt x="6276829" y="6813739"/>
                </a:lnTo>
                <a:lnTo>
                  <a:pt x="6230789" y="6859779"/>
                </a:lnTo>
                <a:lnTo>
                  <a:pt x="6154855" y="6783844"/>
                </a:lnTo>
                <a:lnTo>
                  <a:pt x="6078921" y="6859779"/>
                </a:lnTo>
                <a:lnTo>
                  <a:pt x="6032882" y="6813739"/>
                </a:lnTo>
                <a:lnTo>
                  <a:pt x="6108816" y="6737805"/>
                </a:lnTo>
                <a:lnTo>
                  <a:pt x="6032882" y="6661871"/>
                </a:lnTo>
                <a:close/>
                <a:moveTo>
                  <a:pt x="4874137" y="6615832"/>
                </a:moveTo>
                <a:lnTo>
                  <a:pt x="4950071" y="6691766"/>
                </a:lnTo>
                <a:lnTo>
                  <a:pt x="5026005" y="6615832"/>
                </a:lnTo>
                <a:lnTo>
                  <a:pt x="5072044" y="6661871"/>
                </a:lnTo>
                <a:lnTo>
                  <a:pt x="4996110" y="6737805"/>
                </a:lnTo>
                <a:lnTo>
                  <a:pt x="5072044" y="6813739"/>
                </a:lnTo>
                <a:lnTo>
                  <a:pt x="5026005" y="6859779"/>
                </a:lnTo>
                <a:lnTo>
                  <a:pt x="4950071" y="6783844"/>
                </a:lnTo>
                <a:lnTo>
                  <a:pt x="4874137" y="6859779"/>
                </a:lnTo>
                <a:lnTo>
                  <a:pt x="4828098" y="6813739"/>
                </a:lnTo>
                <a:lnTo>
                  <a:pt x="4904032" y="6737805"/>
                </a:lnTo>
                <a:lnTo>
                  <a:pt x="4828098" y="6661871"/>
                </a:lnTo>
                <a:close/>
                <a:moveTo>
                  <a:pt x="4272044" y="6615832"/>
                </a:moveTo>
                <a:lnTo>
                  <a:pt x="4347978" y="6691766"/>
                </a:lnTo>
                <a:lnTo>
                  <a:pt x="4423913" y="6615832"/>
                </a:lnTo>
                <a:lnTo>
                  <a:pt x="4469951" y="6661871"/>
                </a:lnTo>
                <a:lnTo>
                  <a:pt x="4394017" y="6737805"/>
                </a:lnTo>
                <a:lnTo>
                  <a:pt x="4469951" y="6813739"/>
                </a:lnTo>
                <a:lnTo>
                  <a:pt x="4423913" y="6859779"/>
                </a:lnTo>
                <a:lnTo>
                  <a:pt x="4347978" y="6783844"/>
                </a:lnTo>
                <a:lnTo>
                  <a:pt x="4272044" y="6859779"/>
                </a:lnTo>
                <a:lnTo>
                  <a:pt x="4226005" y="6813739"/>
                </a:lnTo>
                <a:lnTo>
                  <a:pt x="4301939" y="6737805"/>
                </a:lnTo>
                <a:lnTo>
                  <a:pt x="4226005" y="6661871"/>
                </a:lnTo>
                <a:close/>
                <a:moveTo>
                  <a:pt x="3668756" y="6615832"/>
                </a:moveTo>
                <a:lnTo>
                  <a:pt x="3744690" y="6691766"/>
                </a:lnTo>
                <a:lnTo>
                  <a:pt x="3820624" y="6615832"/>
                </a:lnTo>
                <a:lnTo>
                  <a:pt x="3866663" y="6661871"/>
                </a:lnTo>
                <a:lnTo>
                  <a:pt x="3790729" y="6737805"/>
                </a:lnTo>
                <a:lnTo>
                  <a:pt x="3866663" y="6813739"/>
                </a:lnTo>
                <a:lnTo>
                  <a:pt x="3820624" y="6859779"/>
                </a:lnTo>
                <a:lnTo>
                  <a:pt x="3744690" y="6783844"/>
                </a:lnTo>
                <a:lnTo>
                  <a:pt x="3668756" y="6859779"/>
                </a:lnTo>
                <a:lnTo>
                  <a:pt x="3622717" y="6813739"/>
                </a:lnTo>
                <a:lnTo>
                  <a:pt x="3698651" y="6737805"/>
                </a:lnTo>
                <a:lnTo>
                  <a:pt x="3622717" y="6661871"/>
                </a:lnTo>
                <a:close/>
                <a:moveTo>
                  <a:pt x="2464571" y="6615832"/>
                </a:moveTo>
                <a:lnTo>
                  <a:pt x="2540505" y="6691766"/>
                </a:lnTo>
                <a:lnTo>
                  <a:pt x="2616439" y="6615832"/>
                </a:lnTo>
                <a:lnTo>
                  <a:pt x="2662478" y="6661871"/>
                </a:lnTo>
                <a:lnTo>
                  <a:pt x="2586544" y="6737805"/>
                </a:lnTo>
                <a:lnTo>
                  <a:pt x="2662478" y="6813739"/>
                </a:lnTo>
                <a:lnTo>
                  <a:pt x="2616439" y="6859779"/>
                </a:lnTo>
                <a:lnTo>
                  <a:pt x="2540505" y="6783844"/>
                </a:lnTo>
                <a:lnTo>
                  <a:pt x="2464571" y="6859779"/>
                </a:lnTo>
                <a:lnTo>
                  <a:pt x="2418532" y="6813739"/>
                </a:lnTo>
                <a:lnTo>
                  <a:pt x="2494466" y="6737805"/>
                </a:lnTo>
                <a:lnTo>
                  <a:pt x="2418532" y="6661871"/>
                </a:lnTo>
                <a:close/>
                <a:moveTo>
                  <a:pt x="1861880" y="6615832"/>
                </a:moveTo>
                <a:lnTo>
                  <a:pt x="1937814" y="6691766"/>
                </a:lnTo>
                <a:lnTo>
                  <a:pt x="2013748" y="6615832"/>
                </a:lnTo>
                <a:lnTo>
                  <a:pt x="2059787" y="6661871"/>
                </a:lnTo>
                <a:lnTo>
                  <a:pt x="1983853" y="6737805"/>
                </a:lnTo>
                <a:lnTo>
                  <a:pt x="2059787" y="6813739"/>
                </a:lnTo>
                <a:lnTo>
                  <a:pt x="2013748" y="6859779"/>
                </a:lnTo>
                <a:lnTo>
                  <a:pt x="1937814" y="6783844"/>
                </a:lnTo>
                <a:lnTo>
                  <a:pt x="1861880" y="6859779"/>
                </a:lnTo>
                <a:lnTo>
                  <a:pt x="1815841" y="6813739"/>
                </a:lnTo>
                <a:lnTo>
                  <a:pt x="1891775" y="6737805"/>
                </a:lnTo>
                <a:lnTo>
                  <a:pt x="1815841" y="6661871"/>
                </a:lnTo>
                <a:close/>
                <a:moveTo>
                  <a:pt x="1259787" y="6615832"/>
                </a:moveTo>
                <a:lnTo>
                  <a:pt x="1335720" y="6691766"/>
                </a:lnTo>
                <a:lnTo>
                  <a:pt x="1411655" y="6615832"/>
                </a:lnTo>
                <a:lnTo>
                  <a:pt x="1457694" y="6661871"/>
                </a:lnTo>
                <a:lnTo>
                  <a:pt x="1381162" y="6738403"/>
                </a:lnTo>
                <a:lnTo>
                  <a:pt x="1457096" y="6814337"/>
                </a:lnTo>
                <a:lnTo>
                  <a:pt x="1411058" y="6860376"/>
                </a:lnTo>
                <a:lnTo>
                  <a:pt x="1335122" y="6784442"/>
                </a:lnTo>
                <a:lnTo>
                  <a:pt x="1259787" y="6859779"/>
                </a:lnTo>
                <a:lnTo>
                  <a:pt x="1213747" y="6813739"/>
                </a:lnTo>
                <a:lnTo>
                  <a:pt x="1289682" y="6737805"/>
                </a:lnTo>
                <a:lnTo>
                  <a:pt x="1213747" y="6661871"/>
                </a:lnTo>
                <a:close/>
                <a:moveTo>
                  <a:pt x="657095" y="6615832"/>
                </a:moveTo>
                <a:lnTo>
                  <a:pt x="733029" y="6691766"/>
                </a:lnTo>
                <a:lnTo>
                  <a:pt x="808963" y="6615832"/>
                </a:lnTo>
                <a:lnTo>
                  <a:pt x="855002" y="6661871"/>
                </a:lnTo>
                <a:lnTo>
                  <a:pt x="779068" y="6737805"/>
                </a:lnTo>
                <a:lnTo>
                  <a:pt x="855002" y="6813739"/>
                </a:lnTo>
                <a:lnTo>
                  <a:pt x="808963" y="6859779"/>
                </a:lnTo>
                <a:lnTo>
                  <a:pt x="733029" y="6783844"/>
                </a:lnTo>
                <a:lnTo>
                  <a:pt x="657095" y="6859779"/>
                </a:lnTo>
                <a:lnTo>
                  <a:pt x="611056" y="6813739"/>
                </a:lnTo>
                <a:lnTo>
                  <a:pt x="686990" y="6737805"/>
                </a:lnTo>
                <a:lnTo>
                  <a:pt x="611056" y="6661871"/>
                </a:lnTo>
                <a:close/>
                <a:moveTo>
                  <a:pt x="55002" y="6615832"/>
                </a:moveTo>
                <a:lnTo>
                  <a:pt x="130936" y="6691766"/>
                </a:lnTo>
                <a:lnTo>
                  <a:pt x="206870" y="6615832"/>
                </a:lnTo>
                <a:lnTo>
                  <a:pt x="252909" y="6661871"/>
                </a:lnTo>
                <a:lnTo>
                  <a:pt x="176377" y="6738403"/>
                </a:lnTo>
                <a:lnTo>
                  <a:pt x="252311" y="6814337"/>
                </a:lnTo>
                <a:lnTo>
                  <a:pt x="206273" y="6860376"/>
                </a:lnTo>
                <a:lnTo>
                  <a:pt x="130338" y="6784442"/>
                </a:lnTo>
                <a:lnTo>
                  <a:pt x="55002" y="6859779"/>
                </a:lnTo>
                <a:lnTo>
                  <a:pt x="8963" y="6813739"/>
                </a:lnTo>
                <a:lnTo>
                  <a:pt x="84897" y="6737805"/>
                </a:lnTo>
                <a:lnTo>
                  <a:pt x="8963" y="6661871"/>
                </a:lnTo>
                <a:close/>
                <a:moveTo>
                  <a:pt x="10348579" y="6167401"/>
                </a:moveTo>
                <a:lnTo>
                  <a:pt x="10395813" y="6167401"/>
                </a:lnTo>
                <a:lnTo>
                  <a:pt x="10395813" y="6274427"/>
                </a:lnTo>
                <a:lnTo>
                  <a:pt x="10502838" y="6274427"/>
                </a:lnTo>
                <a:lnTo>
                  <a:pt x="10502838" y="6321063"/>
                </a:lnTo>
                <a:lnTo>
                  <a:pt x="10395813" y="6321063"/>
                </a:lnTo>
                <a:lnTo>
                  <a:pt x="10395813" y="6428089"/>
                </a:lnTo>
                <a:lnTo>
                  <a:pt x="10348579" y="6428089"/>
                </a:lnTo>
                <a:lnTo>
                  <a:pt x="10348579" y="6321063"/>
                </a:lnTo>
                <a:lnTo>
                  <a:pt x="10241553" y="6321063"/>
                </a:lnTo>
                <a:lnTo>
                  <a:pt x="10241553" y="6274427"/>
                </a:lnTo>
                <a:lnTo>
                  <a:pt x="10348579" y="6274427"/>
                </a:lnTo>
                <a:close/>
                <a:moveTo>
                  <a:pt x="9746486" y="6167401"/>
                </a:moveTo>
                <a:lnTo>
                  <a:pt x="9793123" y="6167401"/>
                </a:lnTo>
                <a:lnTo>
                  <a:pt x="9793123" y="6274427"/>
                </a:lnTo>
                <a:lnTo>
                  <a:pt x="9900148" y="6274427"/>
                </a:lnTo>
                <a:lnTo>
                  <a:pt x="9900148" y="6321063"/>
                </a:lnTo>
                <a:lnTo>
                  <a:pt x="9793123" y="6321063"/>
                </a:lnTo>
                <a:lnTo>
                  <a:pt x="9793123" y="6428089"/>
                </a:lnTo>
                <a:lnTo>
                  <a:pt x="9746486" y="6428089"/>
                </a:lnTo>
                <a:lnTo>
                  <a:pt x="9746486" y="6321063"/>
                </a:lnTo>
                <a:lnTo>
                  <a:pt x="9639460" y="6321063"/>
                </a:lnTo>
                <a:lnTo>
                  <a:pt x="9639460" y="6274427"/>
                </a:lnTo>
                <a:lnTo>
                  <a:pt x="9746486" y="6274427"/>
                </a:lnTo>
                <a:close/>
                <a:moveTo>
                  <a:pt x="9143796" y="6167401"/>
                </a:moveTo>
                <a:lnTo>
                  <a:pt x="9191030" y="6167401"/>
                </a:lnTo>
                <a:lnTo>
                  <a:pt x="9191030" y="6274427"/>
                </a:lnTo>
                <a:lnTo>
                  <a:pt x="9298055" y="6274427"/>
                </a:lnTo>
                <a:lnTo>
                  <a:pt x="9298055" y="6321063"/>
                </a:lnTo>
                <a:lnTo>
                  <a:pt x="9191030" y="6321063"/>
                </a:lnTo>
                <a:lnTo>
                  <a:pt x="9191030" y="6428089"/>
                </a:lnTo>
                <a:lnTo>
                  <a:pt x="9143796" y="6428089"/>
                </a:lnTo>
                <a:lnTo>
                  <a:pt x="9143796" y="6321063"/>
                </a:lnTo>
                <a:lnTo>
                  <a:pt x="9036770" y="6321063"/>
                </a:lnTo>
                <a:lnTo>
                  <a:pt x="9036770" y="6274427"/>
                </a:lnTo>
                <a:lnTo>
                  <a:pt x="9143796" y="6274427"/>
                </a:lnTo>
                <a:close/>
                <a:moveTo>
                  <a:pt x="8541105" y="6167401"/>
                </a:moveTo>
                <a:lnTo>
                  <a:pt x="8588339" y="6167401"/>
                </a:lnTo>
                <a:lnTo>
                  <a:pt x="8588339" y="6274427"/>
                </a:lnTo>
                <a:lnTo>
                  <a:pt x="8695365" y="6274427"/>
                </a:lnTo>
                <a:lnTo>
                  <a:pt x="8695365" y="6321063"/>
                </a:lnTo>
                <a:lnTo>
                  <a:pt x="8588339" y="6321063"/>
                </a:lnTo>
                <a:lnTo>
                  <a:pt x="8588339" y="6428089"/>
                </a:lnTo>
                <a:lnTo>
                  <a:pt x="8541105" y="6428089"/>
                </a:lnTo>
                <a:lnTo>
                  <a:pt x="8541105" y="6321063"/>
                </a:lnTo>
                <a:lnTo>
                  <a:pt x="8434079" y="6321063"/>
                </a:lnTo>
                <a:lnTo>
                  <a:pt x="8434079" y="6274427"/>
                </a:lnTo>
                <a:lnTo>
                  <a:pt x="8541105" y="6274427"/>
                </a:lnTo>
                <a:close/>
                <a:moveTo>
                  <a:pt x="7939012" y="6167401"/>
                </a:moveTo>
                <a:lnTo>
                  <a:pt x="7985648" y="6167401"/>
                </a:lnTo>
                <a:lnTo>
                  <a:pt x="7985648" y="6274427"/>
                </a:lnTo>
                <a:lnTo>
                  <a:pt x="8092674" y="6274427"/>
                </a:lnTo>
                <a:lnTo>
                  <a:pt x="8092674" y="6321063"/>
                </a:lnTo>
                <a:lnTo>
                  <a:pt x="7985648" y="6321063"/>
                </a:lnTo>
                <a:lnTo>
                  <a:pt x="7985648" y="6428089"/>
                </a:lnTo>
                <a:lnTo>
                  <a:pt x="7939012" y="6428089"/>
                </a:lnTo>
                <a:lnTo>
                  <a:pt x="7939012" y="6321063"/>
                </a:lnTo>
                <a:lnTo>
                  <a:pt x="7831986" y="6321063"/>
                </a:lnTo>
                <a:lnTo>
                  <a:pt x="7831986" y="6274427"/>
                </a:lnTo>
                <a:lnTo>
                  <a:pt x="7939012" y="6274427"/>
                </a:lnTo>
                <a:close/>
                <a:moveTo>
                  <a:pt x="7336321" y="6167401"/>
                </a:moveTo>
                <a:lnTo>
                  <a:pt x="7383555" y="6167401"/>
                </a:lnTo>
                <a:lnTo>
                  <a:pt x="7383555" y="6274427"/>
                </a:lnTo>
                <a:lnTo>
                  <a:pt x="7490581" y="6274427"/>
                </a:lnTo>
                <a:lnTo>
                  <a:pt x="7490581" y="6321063"/>
                </a:lnTo>
                <a:lnTo>
                  <a:pt x="7383555" y="6321063"/>
                </a:lnTo>
                <a:lnTo>
                  <a:pt x="7383555" y="6428089"/>
                </a:lnTo>
                <a:lnTo>
                  <a:pt x="7336321" y="6428089"/>
                </a:lnTo>
                <a:lnTo>
                  <a:pt x="7336321" y="6321063"/>
                </a:lnTo>
                <a:lnTo>
                  <a:pt x="7229295" y="6321063"/>
                </a:lnTo>
                <a:lnTo>
                  <a:pt x="7229295" y="6274427"/>
                </a:lnTo>
                <a:lnTo>
                  <a:pt x="7336321" y="6274427"/>
                </a:lnTo>
                <a:close/>
                <a:moveTo>
                  <a:pt x="6734228" y="6167401"/>
                </a:moveTo>
                <a:lnTo>
                  <a:pt x="6780864" y="6167401"/>
                </a:lnTo>
                <a:lnTo>
                  <a:pt x="6780864" y="6274427"/>
                </a:lnTo>
                <a:lnTo>
                  <a:pt x="6887890" y="6274427"/>
                </a:lnTo>
                <a:lnTo>
                  <a:pt x="6887890" y="6321063"/>
                </a:lnTo>
                <a:lnTo>
                  <a:pt x="6780864" y="6321063"/>
                </a:lnTo>
                <a:lnTo>
                  <a:pt x="6780864" y="6428089"/>
                </a:lnTo>
                <a:lnTo>
                  <a:pt x="6734228" y="6428089"/>
                </a:lnTo>
                <a:lnTo>
                  <a:pt x="6734228" y="6321063"/>
                </a:lnTo>
                <a:lnTo>
                  <a:pt x="6627202" y="6321063"/>
                </a:lnTo>
                <a:lnTo>
                  <a:pt x="6627202" y="6274427"/>
                </a:lnTo>
                <a:lnTo>
                  <a:pt x="6734228" y="6274427"/>
                </a:lnTo>
                <a:close/>
                <a:moveTo>
                  <a:pt x="6131537" y="6167401"/>
                </a:moveTo>
                <a:lnTo>
                  <a:pt x="6178771" y="6167401"/>
                </a:lnTo>
                <a:lnTo>
                  <a:pt x="6178771" y="6274427"/>
                </a:lnTo>
                <a:lnTo>
                  <a:pt x="6285797" y="6274427"/>
                </a:lnTo>
                <a:lnTo>
                  <a:pt x="6285797" y="6321063"/>
                </a:lnTo>
                <a:lnTo>
                  <a:pt x="6178771" y="6321063"/>
                </a:lnTo>
                <a:lnTo>
                  <a:pt x="6178771" y="6428089"/>
                </a:lnTo>
                <a:lnTo>
                  <a:pt x="6131537" y="6428089"/>
                </a:lnTo>
                <a:lnTo>
                  <a:pt x="6131537" y="6321063"/>
                </a:lnTo>
                <a:lnTo>
                  <a:pt x="6024511" y="6321063"/>
                </a:lnTo>
                <a:lnTo>
                  <a:pt x="6024511" y="6274427"/>
                </a:lnTo>
                <a:lnTo>
                  <a:pt x="6131537" y="6274427"/>
                </a:lnTo>
                <a:close/>
                <a:moveTo>
                  <a:pt x="5528846" y="6167401"/>
                </a:moveTo>
                <a:lnTo>
                  <a:pt x="5576080" y="6167401"/>
                </a:lnTo>
                <a:lnTo>
                  <a:pt x="5576080" y="6274427"/>
                </a:lnTo>
                <a:lnTo>
                  <a:pt x="5683106" y="6274427"/>
                </a:lnTo>
                <a:lnTo>
                  <a:pt x="5683106" y="6321063"/>
                </a:lnTo>
                <a:lnTo>
                  <a:pt x="5576080" y="6321063"/>
                </a:lnTo>
                <a:lnTo>
                  <a:pt x="5576080" y="6428089"/>
                </a:lnTo>
                <a:lnTo>
                  <a:pt x="5528846" y="6428089"/>
                </a:lnTo>
                <a:lnTo>
                  <a:pt x="5528846" y="6321063"/>
                </a:lnTo>
                <a:lnTo>
                  <a:pt x="5421820" y="6321063"/>
                </a:lnTo>
                <a:lnTo>
                  <a:pt x="5421820" y="6274427"/>
                </a:lnTo>
                <a:lnTo>
                  <a:pt x="5528846" y="6274427"/>
                </a:lnTo>
                <a:close/>
                <a:moveTo>
                  <a:pt x="4926753" y="6167401"/>
                </a:moveTo>
                <a:lnTo>
                  <a:pt x="4973389" y="6167401"/>
                </a:lnTo>
                <a:lnTo>
                  <a:pt x="4973389" y="6274427"/>
                </a:lnTo>
                <a:lnTo>
                  <a:pt x="5080415" y="6274427"/>
                </a:lnTo>
                <a:lnTo>
                  <a:pt x="5080415" y="6321063"/>
                </a:lnTo>
                <a:lnTo>
                  <a:pt x="4973389" y="6321063"/>
                </a:lnTo>
                <a:lnTo>
                  <a:pt x="4973389" y="6428089"/>
                </a:lnTo>
                <a:lnTo>
                  <a:pt x="4926753" y="6428089"/>
                </a:lnTo>
                <a:lnTo>
                  <a:pt x="4926753" y="6321063"/>
                </a:lnTo>
                <a:lnTo>
                  <a:pt x="4819727" y="6321063"/>
                </a:lnTo>
                <a:lnTo>
                  <a:pt x="4819727" y="6274427"/>
                </a:lnTo>
                <a:lnTo>
                  <a:pt x="4926753" y="6274427"/>
                </a:lnTo>
                <a:close/>
                <a:moveTo>
                  <a:pt x="4324063" y="6167401"/>
                </a:moveTo>
                <a:lnTo>
                  <a:pt x="4371297" y="6167401"/>
                </a:lnTo>
                <a:lnTo>
                  <a:pt x="4371297" y="6274427"/>
                </a:lnTo>
                <a:lnTo>
                  <a:pt x="4478323" y="6274427"/>
                </a:lnTo>
                <a:lnTo>
                  <a:pt x="4478323" y="6321063"/>
                </a:lnTo>
                <a:lnTo>
                  <a:pt x="4371297" y="6321063"/>
                </a:lnTo>
                <a:lnTo>
                  <a:pt x="4371297" y="6428089"/>
                </a:lnTo>
                <a:lnTo>
                  <a:pt x="4324063" y="6428089"/>
                </a:lnTo>
                <a:lnTo>
                  <a:pt x="4324063" y="6321063"/>
                </a:lnTo>
                <a:lnTo>
                  <a:pt x="4217037" y="6321063"/>
                </a:lnTo>
                <a:lnTo>
                  <a:pt x="4217037" y="6274427"/>
                </a:lnTo>
                <a:lnTo>
                  <a:pt x="4324063" y="6274427"/>
                </a:lnTo>
                <a:close/>
                <a:moveTo>
                  <a:pt x="3721970" y="6167401"/>
                </a:moveTo>
                <a:lnTo>
                  <a:pt x="3768606" y="6167401"/>
                </a:lnTo>
                <a:lnTo>
                  <a:pt x="3768606" y="6274427"/>
                </a:lnTo>
                <a:lnTo>
                  <a:pt x="3875632" y="6274427"/>
                </a:lnTo>
                <a:lnTo>
                  <a:pt x="3875632" y="6321063"/>
                </a:lnTo>
                <a:lnTo>
                  <a:pt x="3768606" y="6321063"/>
                </a:lnTo>
                <a:lnTo>
                  <a:pt x="3768606" y="6428089"/>
                </a:lnTo>
                <a:lnTo>
                  <a:pt x="3721970" y="6428089"/>
                </a:lnTo>
                <a:lnTo>
                  <a:pt x="3721970" y="6321063"/>
                </a:lnTo>
                <a:lnTo>
                  <a:pt x="3614944" y="6321063"/>
                </a:lnTo>
                <a:lnTo>
                  <a:pt x="3614944" y="6274427"/>
                </a:lnTo>
                <a:lnTo>
                  <a:pt x="3721970" y="6274427"/>
                </a:lnTo>
                <a:close/>
                <a:moveTo>
                  <a:pt x="3119286" y="6167401"/>
                </a:moveTo>
                <a:lnTo>
                  <a:pt x="3166520" y="6167401"/>
                </a:lnTo>
                <a:lnTo>
                  <a:pt x="3166520" y="6274427"/>
                </a:lnTo>
                <a:lnTo>
                  <a:pt x="3273546" y="6274427"/>
                </a:lnTo>
                <a:lnTo>
                  <a:pt x="3273546" y="6321063"/>
                </a:lnTo>
                <a:lnTo>
                  <a:pt x="3166520" y="6321063"/>
                </a:lnTo>
                <a:lnTo>
                  <a:pt x="3166520" y="6428089"/>
                </a:lnTo>
                <a:lnTo>
                  <a:pt x="3119286" y="6428089"/>
                </a:lnTo>
                <a:lnTo>
                  <a:pt x="3119286" y="6321063"/>
                </a:lnTo>
                <a:lnTo>
                  <a:pt x="3012260" y="6321063"/>
                </a:lnTo>
                <a:lnTo>
                  <a:pt x="3012260" y="6274427"/>
                </a:lnTo>
                <a:lnTo>
                  <a:pt x="3119286" y="6274427"/>
                </a:lnTo>
                <a:close/>
                <a:moveTo>
                  <a:pt x="2516593" y="6167401"/>
                </a:moveTo>
                <a:lnTo>
                  <a:pt x="2563828" y="6167401"/>
                </a:lnTo>
                <a:lnTo>
                  <a:pt x="2563828" y="6274427"/>
                </a:lnTo>
                <a:lnTo>
                  <a:pt x="2670855" y="6274427"/>
                </a:lnTo>
                <a:lnTo>
                  <a:pt x="2670855" y="6321063"/>
                </a:lnTo>
                <a:lnTo>
                  <a:pt x="2563828" y="6321063"/>
                </a:lnTo>
                <a:lnTo>
                  <a:pt x="2563828" y="6428089"/>
                </a:lnTo>
                <a:lnTo>
                  <a:pt x="2516593" y="6428089"/>
                </a:lnTo>
                <a:lnTo>
                  <a:pt x="2516593" y="6321063"/>
                </a:lnTo>
                <a:lnTo>
                  <a:pt x="2409568" y="6321063"/>
                </a:lnTo>
                <a:lnTo>
                  <a:pt x="2409568" y="6274427"/>
                </a:lnTo>
                <a:lnTo>
                  <a:pt x="2516593" y="6274427"/>
                </a:lnTo>
                <a:close/>
                <a:moveTo>
                  <a:pt x="1914500" y="6167401"/>
                </a:moveTo>
                <a:lnTo>
                  <a:pt x="1961136" y="6167401"/>
                </a:lnTo>
                <a:lnTo>
                  <a:pt x="1961136" y="6274427"/>
                </a:lnTo>
                <a:lnTo>
                  <a:pt x="2068163" y="6274427"/>
                </a:lnTo>
                <a:lnTo>
                  <a:pt x="2068163" y="6321063"/>
                </a:lnTo>
                <a:lnTo>
                  <a:pt x="1961136" y="6321063"/>
                </a:lnTo>
                <a:lnTo>
                  <a:pt x="1961136" y="6428089"/>
                </a:lnTo>
                <a:lnTo>
                  <a:pt x="1914500" y="6428089"/>
                </a:lnTo>
                <a:lnTo>
                  <a:pt x="1914500" y="6321063"/>
                </a:lnTo>
                <a:lnTo>
                  <a:pt x="1807474" y="6321063"/>
                </a:lnTo>
                <a:lnTo>
                  <a:pt x="1807474" y="6274427"/>
                </a:lnTo>
                <a:lnTo>
                  <a:pt x="1914500" y="6274427"/>
                </a:lnTo>
                <a:close/>
                <a:moveTo>
                  <a:pt x="1311807" y="6167401"/>
                </a:moveTo>
                <a:lnTo>
                  <a:pt x="1359042" y="6167401"/>
                </a:lnTo>
                <a:lnTo>
                  <a:pt x="1359042" y="6274427"/>
                </a:lnTo>
                <a:lnTo>
                  <a:pt x="1466069" y="6274427"/>
                </a:lnTo>
                <a:lnTo>
                  <a:pt x="1466069" y="6321063"/>
                </a:lnTo>
                <a:lnTo>
                  <a:pt x="1359042" y="6321063"/>
                </a:lnTo>
                <a:lnTo>
                  <a:pt x="1359042" y="6428089"/>
                </a:lnTo>
                <a:lnTo>
                  <a:pt x="1311807" y="6428089"/>
                </a:lnTo>
                <a:lnTo>
                  <a:pt x="1311807" y="6321063"/>
                </a:lnTo>
                <a:lnTo>
                  <a:pt x="1204783" y="6321063"/>
                </a:lnTo>
                <a:lnTo>
                  <a:pt x="1204783" y="6274427"/>
                </a:lnTo>
                <a:lnTo>
                  <a:pt x="1311807" y="6274427"/>
                </a:lnTo>
                <a:close/>
                <a:moveTo>
                  <a:pt x="709715" y="6167401"/>
                </a:moveTo>
                <a:lnTo>
                  <a:pt x="756352" y="6167401"/>
                </a:lnTo>
                <a:lnTo>
                  <a:pt x="756352" y="6274427"/>
                </a:lnTo>
                <a:lnTo>
                  <a:pt x="863378" y="6274427"/>
                </a:lnTo>
                <a:lnTo>
                  <a:pt x="863378" y="6321063"/>
                </a:lnTo>
                <a:lnTo>
                  <a:pt x="756352" y="6321063"/>
                </a:lnTo>
                <a:lnTo>
                  <a:pt x="756352" y="6428089"/>
                </a:lnTo>
                <a:lnTo>
                  <a:pt x="709715" y="6428089"/>
                </a:lnTo>
                <a:lnTo>
                  <a:pt x="709715" y="6321063"/>
                </a:lnTo>
                <a:lnTo>
                  <a:pt x="602690" y="6321063"/>
                </a:lnTo>
                <a:lnTo>
                  <a:pt x="602690" y="6274427"/>
                </a:lnTo>
                <a:lnTo>
                  <a:pt x="709715" y="6274427"/>
                </a:lnTo>
                <a:close/>
                <a:moveTo>
                  <a:pt x="107025" y="6167401"/>
                </a:moveTo>
                <a:lnTo>
                  <a:pt x="154260" y="6167401"/>
                </a:lnTo>
                <a:lnTo>
                  <a:pt x="154260" y="6274427"/>
                </a:lnTo>
                <a:lnTo>
                  <a:pt x="261286" y="6274427"/>
                </a:lnTo>
                <a:lnTo>
                  <a:pt x="261286" y="6321063"/>
                </a:lnTo>
                <a:lnTo>
                  <a:pt x="154260" y="6321063"/>
                </a:lnTo>
                <a:lnTo>
                  <a:pt x="154260" y="6428089"/>
                </a:lnTo>
                <a:lnTo>
                  <a:pt x="107025" y="6428089"/>
                </a:lnTo>
                <a:lnTo>
                  <a:pt x="107025" y="6321063"/>
                </a:lnTo>
                <a:lnTo>
                  <a:pt x="0" y="6321063"/>
                </a:lnTo>
                <a:lnTo>
                  <a:pt x="0" y="6274427"/>
                </a:lnTo>
                <a:lnTo>
                  <a:pt x="107025" y="6274427"/>
                </a:lnTo>
                <a:close/>
                <a:moveTo>
                  <a:pt x="7283705" y="5761422"/>
                </a:moveTo>
                <a:lnTo>
                  <a:pt x="7263376" y="5781751"/>
                </a:lnTo>
                <a:lnTo>
                  <a:pt x="7339310" y="5857685"/>
                </a:lnTo>
                <a:lnTo>
                  <a:pt x="7263376" y="5933620"/>
                </a:lnTo>
                <a:lnTo>
                  <a:pt x="7283705" y="5953948"/>
                </a:lnTo>
                <a:lnTo>
                  <a:pt x="7359639" y="5877416"/>
                </a:lnTo>
                <a:lnTo>
                  <a:pt x="7435573" y="5953350"/>
                </a:lnTo>
                <a:lnTo>
                  <a:pt x="7455902" y="5933021"/>
                </a:lnTo>
                <a:lnTo>
                  <a:pt x="7379968" y="5857087"/>
                </a:lnTo>
                <a:lnTo>
                  <a:pt x="7455902" y="5781751"/>
                </a:lnTo>
                <a:lnTo>
                  <a:pt x="7435573" y="5761422"/>
                </a:lnTo>
                <a:lnTo>
                  <a:pt x="7359639" y="5837356"/>
                </a:lnTo>
                <a:close/>
                <a:moveTo>
                  <a:pt x="4874137" y="5761422"/>
                </a:moveTo>
                <a:lnTo>
                  <a:pt x="4853808" y="5781751"/>
                </a:lnTo>
                <a:lnTo>
                  <a:pt x="4929742" y="5857685"/>
                </a:lnTo>
                <a:lnTo>
                  <a:pt x="4853808" y="5933620"/>
                </a:lnTo>
                <a:lnTo>
                  <a:pt x="4874137" y="5953948"/>
                </a:lnTo>
                <a:lnTo>
                  <a:pt x="4950071" y="5877416"/>
                </a:lnTo>
                <a:lnTo>
                  <a:pt x="5026005" y="5953351"/>
                </a:lnTo>
                <a:lnTo>
                  <a:pt x="5046334" y="5933022"/>
                </a:lnTo>
                <a:lnTo>
                  <a:pt x="4970400" y="5857087"/>
                </a:lnTo>
                <a:lnTo>
                  <a:pt x="5046334" y="5781751"/>
                </a:lnTo>
                <a:lnTo>
                  <a:pt x="5026005" y="5761422"/>
                </a:lnTo>
                <a:lnTo>
                  <a:pt x="4950071" y="5837356"/>
                </a:lnTo>
                <a:close/>
                <a:moveTo>
                  <a:pt x="2464577" y="5761422"/>
                </a:moveTo>
                <a:lnTo>
                  <a:pt x="2444248" y="5781751"/>
                </a:lnTo>
                <a:lnTo>
                  <a:pt x="2520183" y="5857685"/>
                </a:lnTo>
                <a:lnTo>
                  <a:pt x="2444248" y="5933620"/>
                </a:lnTo>
                <a:lnTo>
                  <a:pt x="2464577" y="5953948"/>
                </a:lnTo>
                <a:lnTo>
                  <a:pt x="2540512" y="5877416"/>
                </a:lnTo>
                <a:lnTo>
                  <a:pt x="2616446" y="5953351"/>
                </a:lnTo>
                <a:lnTo>
                  <a:pt x="2636775" y="5933022"/>
                </a:lnTo>
                <a:lnTo>
                  <a:pt x="2560841" y="5857087"/>
                </a:lnTo>
                <a:lnTo>
                  <a:pt x="2636775" y="5781751"/>
                </a:lnTo>
                <a:lnTo>
                  <a:pt x="2616446" y="5761422"/>
                </a:lnTo>
                <a:lnTo>
                  <a:pt x="2540512" y="5837356"/>
                </a:lnTo>
                <a:close/>
                <a:moveTo>
                  <a:pt x="10295963" y="5760824"/>
                </a:moveTo>
                <a:lnTo>
                  <a:pt x="10275634" y="5781153"/>
                </a:lnTo>
                <a:lnTo>
                  <a:pt x="10351568" y="5857087"/>
                </a:lnTo>
                <a:lnTo>
                  <a:pt x="10275634" y="5933021"/>
                </a:lnTo>
                <a:lnTo>
                  <a:pt x="10295963" y="5953350"/>
                </a:lnTo>
                <a:lnTo>
                  <a:pt x="10371897" y="5877416"/>
                </a:lnTo>
                <a:lnTo>
                  <a:pt x="10447831" y="5953350"/>
                </a:lnTo>
                <a:lnTo>
                  <a:pt x="10468160" y="5933021"/>
                </a:lnTo>
                <a:lnTo>
                  <a:pt x="10392226" y="5857087"/>
                </a:lnTo>
                <a:lnTo>
                  <a:pt x="10468160" y="5781153"/>
                </a:lnTo>
                <a:lnTo>
                  <a:pt x="10447831" y="5760824"/>
                </a:lnTo>
                <a:lnTo>
                  <a:pt x="10371897" y="5836758"/>
                </a:lnTo>
                <a:close/>
                <a:moveTo>
                  <a:pt x="9693870" y="5760824"/>
                </a:moveTo>
                <a:lnTo>
                  <a:pt x="9673541" y="5781153"/>
                </a:lnTo>
                <a:lnTo>
                  <a:pt x="9749475" y="5857087"/>
                </a:lnTo>
                <a:lnTo>
                  <a:pt x="9673541" y="5933021"/>
                </a:lnTo>
                <a:lnTo>
                  <a:pt x="9693870" y="5953350"/>
                </a:lnTo>
                <a:lnTo>
                  <a:pt x="9769804" y="5877416"/>
                </a:lnTo>
                <a:lnTo>
                  <a:pt x="9845738" y="5953350"/>
                </a:lnTo>
                <a:lnTo>
                  <a:pt x="9866067" y="5933021"/>
                </a:lnTo>
                <a:lnTo>
                  <a:pt x="9790133" y="5857087"/>
                </a:lnTo>
                <a:lnTo>
                  <a:pt x="9866067" y="5781153"/>
                </a:lnTo>
                <a:lnTo>
                  <a:pt x="9845738" y="5760824"/>
                </a:lnTo>
                <a:lnTo>
                  <a:pt x="9769804" y="5836758"/>
                </a:lnTo>
                <a:close/>
                <a:moveTo>
                  <a:pt x="9091179" y="5760824"/>
                </a:moveTo>
                <a:lnTo>
                  <a:pt x="9070850" y="5781153"/>
                </a:lnTo>
                <a:lnTo>
                  <a:pt x="9146785" y="5857087"/>
                </a:lnTo>
                <a:lnTo>
                  <a:pt x="9070850" y="5933021"/>
                </a:lnTo>
                <a:lnTo>
                  <a:pt x="9091179" y="5953350"/>
                </a:lnTo>
                <a:lnTo>
                  <a:pt x="9167113" y="5877416"/>
                </a:lnTo>
                <a:lnTo>
                  <a:pt x="9243048" y="5953350"/>
                </a:lnTo>
                <a:lnTo>
                  <a:pt x="9263377" y="5933021"/>
                </a:lnTo>
                <a:lnTo>
                  <a:pt x="9187442" y="5857087"/>
                </a:lnTo>
                <a:lnTo>
                  <a:pt x="9263377" y="5781153"/>
                </a:lnTo>
                <a:lnTo>
                  <a:pt x="9243048" y="5760824"/>
                </a:lnTo>
                <a:lnTo>
                  <a:pt x="9167113" y="5836758"/>
                </a:lnTo>
                <a:close/>
                <a:moveTo>
                  <a:pt x="8489086" y="5760824"/>
                </a:moveTo>
                <a:lnTo>
                  <a:pt x="8468757" y="5781153"/>
                </a:lnTo>
                <a:lnTo>
                  <a:pt x="8544691" y="5857087"/>
                </a:lnTo>
                <a:lnTo>
                  <a:pt x="8468757" y="5933021"/>
                </a:lnTo>
                <a:lnTo>
                  <a:pt x="8489086" y="5953350"/>
                </a:lnTo>
                <a:lnTo>
                  <a:pt x="8565020" y="5877416"/>
                </a:lnTo>
                <a:lnTo>
                  <a:pt x="8640954" y="5953350"/>
                </a:lnTo>
                <a:lnTo>
                  <a:pt x="8661283" y="5933021"/>
                </a:lnTo>
                <a:lnTo>
                  <a:pt x="8585349" y="5857087"/>
                </a:lnTo>
                <a:lnTo>
                  <a:pt x="8661283" y="5781153"/>
                </a:lnTo>
                <a:lnTo>
                  <a:pt x="8640954" y="5760824"/>
                </a:lnTo>
                <a:lnTo>
                  <a:pt x="8565020" y="5836758"/>
                </a:lnTo>
                <a:close/>
                <a:moveTo>
                  <a:pt x="7886396" y="5760824"/>
                </a:moveTo>
                <a:lnTo>
                  <a:pt x="7866067" y="5781153"/>
                </a:lnTo>
                <a:lnTo>
                  <a:pt x="7942001" y="5857087"/>
                </a:lnTo>
                <a:lnTo>
                  <a:pt x="7866067" y="5933021"/>
                </a:lnTo>
                <a:lnTo>
                  <a:pt x="7886396" y="5953350"/>
                </a:lnTo>
                <a:lnTo>
                  <a:pt x="7962330" y="5877416"/>
                </a:lnTo>
                <a:lnTo>
                  <a:pt x="8038264" y="5953350"/>
                </a:lnTo>
                <a:lnTo>
                  <a:pt x="8058593" y="5933021"/>
                </a:lnTo>
                <a:lnTo>
                  <a:pt x="7982659" y="5857087"/>
                </a:lnTo>
                <a:lnTo>
                  <a:pt x="8058593" y="5781153"/>
                </a:lnTo>
                <a:lnTo>
                  <a:pt x="8038264" y="5760824"/>
                </a:lnTo>
                <a:lnTo>
                  <a:pt x="7962330" y="5836758"/>
                </a:lnTo>
                <a:close/>
                <a:moveTo>
                  <a:pt x="6681612" y="5760824"/>
                </a:moveTo>
                <a:lnTo>
                  <a:pt x="6661283" y="5781153"/>
                </a:lnTo>
                <a:lnTo>
                  <a:pt x="6737217" y="5857087"/>
                </a:lnTo>
                <a:lnTo>
                  <a:pt x="6661283" y="5933021"/>
                </a:lnTo>
                <a:lnTo>
                  <a:pt x="6681612" y="5953350"/>
                </a:lnTo>
                <a:lnTo>
                  <a:pt x="6757546" y="5877416"/>
                </a:lnTo>
                <a:lnTo>
                  <a:pt x="6833480" y="5953350"/>
                </a:lnTo>
                <a:lnTo>
                  <a:pt x="6853809" y="5933021"/>
                </a:lnTo>
                <a:lnTo>
                  <a:pt x="6777875" y="5857087"/>
                </a:lnTo>
                <a:lnTo>
                  <a:pt x="6853809" y="5781153"/>
                </a:lnTo>
                <a:lnTo>
                  <a:pt x="6833480" y="5760824"/>
                </a:lnTo>
                <a:lnTo>
                  <a:pt x="6757546" y="5836758"/>
                </a:lnTo>
                <a:close/>
                <a:moveTo>
                  <a:pt x="6078921" y="5760824"/>
                </a:moveTo>
                <a:lnTo>
                  <a:pt x="6058592" y="5781153"/>
                </a:lnTo>
                <a:lnTo>
                  <a:pt x="6134526" y="5857087"/>
                </a:lnTo>
                <a:lnTo>
                  <a:pt x="6058592" y="5933021"/>
                </a:lnTo>
                <a:lnTo>
                  <a:pt x="6078921" y="5953350"/>
                </a:lnTo>
                <a:lnTo>
                  <a:pt x="6154855" y="5877416"/>
                </a:lnTo>
                <a:lnTo>
                  <a:pt x="6230789" y="5953350"/>
                </a:lnTo>
                <a:lnTo>
                  <a:pt x="6251118" y="5933021"/>
                </a:lnTo>
                <a:lnTo>
                  <a:pt x="6175184" y="5857087"/>
                </a:lnTo>
                <a:lnTo>
                  <a:pt x="6251118" y="5781153"/>
                </a:lnTo>
                <a:lnTo>
                  <a:pt x="6230789" y="5760824"/>
                </a:lnTo>
                <a:lnTo>
                  <a:pt x="6154855" y="5836758"/>
                </a:lnTo>
                <a:close/>
                <a:moveTo>
                  <a:pt x="5476828" y="5760824"/>
                </a:moveTo>
                <a:lnTo>
                  <a:pt x="5456499" y="5781153"/>
                </a:lnTo>
                <a:lnTo>
                  <a:pt x="5532433" y="5857087"/>
                </a:lnTo>
                <a:lnTo>
                  <a:pt x="5456499" y="5933022"/>
                </a:lnTo>
                <a:lnTo>
                  <a:pt x="5476828" y="5953351"/>
                </a:lnTo>
                <a:lnTo>
                  <a:pt x="5552762" y="5877416"/>
                </a:lnTo>
                <a:lnTo>
                  <a:pt x="5628697" y="5953351"/>
                </a:lnTo>
                <a:lnTo>
                  <a:pt x="5649025" y="5933022"/>
                </a:lnTo>
                <a:lnTo>
                  <a:pt x="5573091" y="5857087"/>
                </a:lnTo>
                <a:lnTo>
                  <a:pt x="5649025" y="5781153"/>
                </a:lnTo>
                <a:lnTo>
                  <a:pt x="5628697" y="5760824"/>
                </a:lnTo>
                <a:lnTo>
                  <a:pt x="5552762" y="5836759"/>
                </a:lnTo>
                <a:close/>
                <a:moveTo>
                  <a:pt x="4271446" y="5760824"/>
                </a:moveTo>
                <a:lnTo>
                  <a:pt x="4251117" y="5781153"/>
                </a:lnTo>
                <a:lnTo>
                  <a:pt x="4327052" y="5857087"/>
                </a:lnTo>
                <a:lnTo>
                  <a:pt x="4251117" y="5933022"/>
                </a:lnTo>
                <a:lnTo>
                  <a:pt x="4271446" y="5953351"/>
                </a:lnTo>
                <a:lnTo>
                  <a:pt x="4347380" y="5877416"/>
                </a:lnTo>
                <a:lnTo>
                  <a:pt x="4423315" y="5953351"/>
                </a:lnTo>
                <a:lnTo>
                  <a:pt x="4443644" y="5933022"/>
                </a:lnTo>
                <a:lnTo>
                  <a:pt x="4367709" y="5857087"/>
                </a:lnTo>
                <a:lnTo>
                  <a:pt x="4443644" y="5781153"/>
                </a:lnTo>
                <a:lnTo>
                  <a:pt x="4423315" y="5760824"/>
                </a:lnTo>
                <a:lnTo>
                  <a:pt x="4347380" y="5836759"/>
                </a:lnTo>
                <a:close/>
                <a:moveTo>
                  <a:pt x="3669354" y="5760824"/>
                </a:moveTo>
                <a:lnTo>
                  <a:pt x="3649025" y="5781153"/>
                </a:lnTo>
                <a:lnTo>
                  <a:pt x="3724959" y="5857087"/>
                </a:lnTo>
                <a:lnTo>
                  <a:pt x="3649025" y="5933022"/>
                </a:lnTo>
                <a:lnTo>
                  <a:pt x="3669354" y="5953351"/>
                </a:lnTo>
                <a:lnTo>
                  <a:pt x="3745288" y="5877416"/>
                </a:lnTo>
                <a:lnTo>
                  <a:pt x="3821222" y="5953351"/>
                </a:lnTo>
                <a:lnTo>
                  <a:pt x="3841551" y="5933022"/>
                </a:lnTo>
                <a:lnTo>
                  <a:pt x="3765617" y="5857087"/>
                </a:lnTo>
                <a:lnTo>
                  <a:pt x="3841551" y="5781153"/>
                </a:lnTo>
                <a:lnTo>
                  <a:pt x="3821222" y="5760824"/>
                </a:lnTo>
                <a:lnTo>
                  <a:pt x="3745288" y="5836759"/>
                </a:lnTo>
                <a:close/>
                <a:moveTo>
                  <a:pt x="3067269" y="5760824"/>
                </a:moveTo>
                <a:lnTo>
                  <a:pt x="3046940" y="5781153"/>
                </a:lnTo>
                <a:lnTo>
                  <a:pt x="3122874" y="5857087"/>
                </a:lnTo>
                <a:lnTo>
                  <a:pt x="3046940" y="5933022"/>
                </a:lnTo>
                <a:lnTo>
                  <a:pt x="3067269" y="5953351"/>
                </a:lnTo>
                <a:lnTo>
                  <a:pt x="3142606" y="5877416"/>
                </a:lnTo>
                <a:lnTo>
                  <a:pt x="3218540" y="5953351"/>
                </a:lnTo>
                <a:lnTo>
                  <a:pt x="3238869" y="5933022"/>
                </a:lnTo>
                <a:lnTo>
                  <a:pt x="3162935" y="5857087"/>
                </a:lnTo>
                <a:lnTo>
                  <a:pt x="3238869" y="5781153"/>
                </a:lnTo>
                <a:lnTo>
                  <a:pt x="3218540" y="5760824"/>
                </a:lnTo>
                <a:lnTo>
                  <a:pt x="3142606" y="5836759"/>
                </a:lnTo>
                <a:close/>
                <a:moveTo>
                  <a:pt x="1861885" y="5760824"/>
                </a:moveTo>
                <a:lnTo>
                  <a:pt x="1841556" y="5781751"/>
                </a:lnTo>
                <a:lnTo>
                  <a:pt x="1917490" y="5857685"/>
                </a:lnTo>
                <a:lnTo>
                  <a:pt x="1841556" y="5933022"/>
                </a:lnTo>
                <a:lnTo>
                  <a:pt x="1861885" y="5953351"/>
                </a:lnTo>
                <a:lnTo>
                  <a:pt x="1937819" y="5877416"/>
                </a:lnTo>
                <a:lnTo>
                  <a:pt x="2013753" y="5953351"/>
                </a:lnTo>
                <a:lnTo>
                  <a:pt x="2034082" y="5933022"/>
                </a:lnTo>
                <a:lnTo>
                  <a:pt x="1958148" y="5857087"/>
                </a:lnTo>
                <a:lnTo>
                  <a:pt x="2034082" y="5781153"/>
                </a:lnTo>
                <a:lnTo>
                  <a:pt x="2013753" y="5760824"/>
                </a:lnTo>
                <a:lnTo>
                  <a:pt x="1937819" y="5836759"/>
                </a:lnTo>
                <a:close/>
                <a:moveTo>
                  <a:pt x="1259791" y="5760824"/>
                </a:moveTo>
                <a:lnTo>
                  <a:pt x="1239462" y="5781153"/>
                </a:lnTo>
                <a:lnTo>
                  <a:pt x="1315396" y="5857087"/>
                </a:lnTo>
                <a:lnTo>
                  <a:pt x="1239462" y="5933022"/>
                </a:lnTo>
                <a:lnTo>
                  <a:pt x="1259791" y="5953351"/>
                </a:lnTo>
                <a:lnTo>
                  <a:pt x="1335725" y="5877416"/>
                </a:lnTo>
                <a:lnTo>
                  <a:pt x="1411659" y="5953351"/>
                </a:lnTo>
                <a:lnTo>
                  <a:pt x="1431988" y="5933022"/>
                </a:lnTo>
                <a:lnTo>
                  <a:pt x="1356054" y="5857087"/>
                </a:lnTo>
                <a:lnTo>
                  <a:pt x="1431988" y="5781153"/>
                </a:lnTo>
                <a:lnTo>
                  <a:pt x="1411659" y="5760824"/>
                </a:lnTo>
                <a:lnTo>
                  <a:pt x="1335725" y="5836759"/>
                </a:lnTo>
                <a:close/>
                <a:moveTo>
                  <a:pt x="657101" y="5760824"/>
                </a:moveTo>
                <a:lnTo>
                  <a:pt x="636772" y="5781153"/>
                </a:lnTo>
                <a:lnTo>
                  <a:pt x="712706" y="5857087"/>
                </a:lnTo>
                <a:lnTo>
                  <a:pt x="636772" y="5933022"/>
                </a:lnTo>
                <a:lnTo>
                  <a:pt x="657101" y="5953351"/>
                </a:lnTo>
                <a:lnTo>
                  <a:pt x="733035" y="5877416"/>
                </a:lnTo>
                <a:lnTo>
                  <a:pt x="808968" y="5953351"/>
                </a:lnTo>
                <a:lnTo>
                  <a:pt x="829298" y="5933022"/>
                </a:lnTo>
                <a:lnTo>
                  <a:pt x="753363" y="5857087"/>
                </a:lnTo>
                <a:lnTo>
                  <a:pt x="829298" y="5781153"/>
                </a:lnTo>
                <a:lnTo>
                  <a:pt x="808968" y="5760824"/>
                </a:lnTo>
                <a:lnTo>
                  <a:pt x="733035" y="5836759"/>
                </a:lnTo>
                <a:close/>
                <a:moveTo>
                  <a:pt x="55007" y="5760824"/>
                </a:moveTo>
                <a:lnTo>
                  <a:pt x="34080" y="5781751"/>
                </a:lnTo>
                <a:lnTo>
                  <a:pt x="110014" y="5857685"/>
                </a:lnTo>
                <a:lnTo>
                  <a:pt x="34080" y="5933022"/>
                </a:lnTo>
                <a:lnTo>
                  <a:pt x="54409" y="5953351"/>
                </a:lnTo>
                <a:lnTo>
                  <a:pt x="130343" y="5877416"/>
                </a:lnTo>
                <a:lnTo>
                  <a:pt x="206279" y="5953351"/>
                </a:lnTo>
                <a:lnTo>
                  <a:pt x="226606" y="5933022"/>
                </a:lnTo>
                <a:lnTo>
                  <a:pt x="150672" y="5857087"/>
                </a:lnTo>
                <a:lnTo>
                  <a:pt x="226606" y="5781751"/>
                </a:lnTo>
                <a:lnTo>
                  <a:pt x="206279" y="5761422"/>
                </a:lnTo>
                <a:lnTo>
                  <a:pt x="130343" y="5837356"/>
                </a:lnTo>
                <a:close/>
                <a:moveTo>
                  <a:pt x="5476828" y="5735712"/>
                </a:moveTo>
                <a:lnTo>
                  <a:pt x="5552762" y="5811646"/>
                </a:lnTo>
                <a:lnTo>
                  <a:pt x="5628697" y="5735712"/>
                </a:lnTo>
                <a:lnTo>
                  <a:pt x="5674735" y="5781751"/>
                </a:lnTo>
                <a:lnTo>
                  <a:pt x="5598801" y="5857685"/>
                </a:lnTo>
                <a:lnTo>
                  <a:pt x="5674735" y="5933620"/>
                </a:lnTo>
                <a:lnTo>
                  <a:pt x="5628099" y="5978463"/>
                </a:lnTo>
                <a:lnTo>
                  <a:pt x="5552164" y="5902528"/>
                </a:lnTo>
                <a:lnTo>
                  <a:pt x="5476828" y="5978463"/>
                </a:lnTo>
                <a:lnTo>
                  <a:pt x="5430789" y="5932424"/>
                </a:lnTo>
                <a:lnTo>
                  <a:pt x="5506723" y="5856489"/>
                </a:lnTo>
                <a:lnTo>
                  <a:pt x="5430789" y="5781751"/>
                </a:lnTo>
                <a:close/>
                <a:moveTo>
                  <a:pt x="4874735" y="5735712"/>
                </a:moveTo>
                <a:lnTo>
                  <a:pt x="4950669" y="5811646"/>
                </a:lnTo>
                <a:lnTo>
                  <a:pt x="5026603" y="5735712"/>
                </a:lnTo>
                <a:lnTo>
                  <a:pt x="5072642" y="5781751"/>
                </a:lnTo>
                <a:lnTo>
                  <a:pt x="4996708" y="5857685"/>
                </a:lnTo>
                <a:lnTo>
                  <a:pt x="5072642" y="5933620"/>
                </a:lnTo>
                <a:lnTo>
                  <a:pt x="5026005" y="5978463"/>
                </a:lnTo>
                <a:lnTo>
                  <a:pt x="4950071" y="5902528"/>
                </a:lnTo>
                <a:lnTo>
                  <a:pt x="4874137" y="5978463"/>
                </a:lnTo>
                <a:lnTo>
                  <a:pt x="4828098" y="5932424"/>
                </a:lnTo>
                <a:lnTo>
                  <a:pt x="4904032" y="5856489"/>
                </a:lnTo>
                <a:lnTo>
                  <a:pt x="4828696" y="5781751"/>
                </a:lnTo>
                <a:close/>
                <a:moveTo>
                  <a:pt x="4272044" y="5735712"/>
                </a:moveTo>
                <a:lnTo>
                  <a:pt x="4347978" y="5811646"/>
                </a:lnTo>
                <a:lnTo>
                  <a:pt x="4423913" y="5735712"/>
                </a:lnTo>
                <a:lnTo>
                  <a:pt x="4469951" y="5781751"/>
                </a:lnTo>
                <a:lnTo>
                  <a:pt x="4394017" y="5857685"/>
                </a:lnTo>
                <a:lnTo>
                  <a:pt x="4469951" y="5933620"/>
                </a:lnTo>
                <a:lnTo>
                  <a:pt x="4423913" y="5979658"/>
                </a:lnTo>
                <a:lnTo>
                  <a:pt x="4347978" y="5903724"/>
                </a:lnTo>
                <a:lnTo>
                  <a:pt x="4272044" y="5978463"/>
                </a:lnTo>
                <a:lnTo>
                  <a:pt x="4226005" y="5932424"/>
                </a:lnTo>
                <a:lnTo>
                  <a:pt x="4301939" y="5856489"/>
                </a:lnTo>
                <a:lnTo>
                  <a:pt x="4226005" y="5781751"/>
                </a:lnTo>
                <a:close/>
                <a:moveTo>
                  <a:pt x="3669951" y="5735712"/>
                </a:moveTo>
                <a:lnTo>
                  <a:pt x="3745886" y="5811646"/>
                </a:lnTo>
                <a:lnTo>
                  <a:pt x="3821820" y="5735712"/>
                </a:lnTo>
                <a:lnTo>
                  <a:pt x="3867859" y="5781751"/>
                </a:lnTo>
                <a:lnTo>
                  <a:pt x="3791925" y="5857685"/>
                </a:lnTo>
                <a:lnTo>
                  <a:pt x="3867859" y="5933620"/>
                </a:lnTo>
                <a:lnTo>
                  <a:pt x="3820624" y="5978463"/>
                </a:lnTo>
                <a:lnTo>
                  <a:pt x="3744690" y="5902528"/>
                </a:lnTo>
                <a:lnTo>
                  <a:pt x="3668756" y="5978463"/>
                </a:lnTo>
                <a:lnTo>
                  <a:pt x="3622717" y="5932424"/>
                </a:lnTo>
                <a:lnTo>
                  <a:pt x="3698651" y="5856489"/>
                </a:lnTo>
                <a:lnTo>
                  <a:pt x="3623913" y="5781751"/>
                </a:lnTo>
                <a:close/>
                <a:moveTo>
                  <a:pt x="3067269" y="5735712"/>
                </a:moveTo>
                <a:lnTo>
                  <a:pt x="3143203" y="5811646"/>
                </a:lnTo>
                <a:lnTo>
                  <a:pt x="3219138" y="5735712"/>
                </a:lnTo>
                <a:lnTo>
                  <a:pt x="3265176" y="5781751"/>
                </a:lnTo>
                <a:lnTo>
                  <a:pt x="3189242" y="5857685"/>
                </a:lnTo>
                <a:lnTo>
                  <a:pt x="3265176" y="5933620"/>
                </a:lnTo>
                <a:lnTo>
                  <a:pt x="3218540" y="5978463"/>
                </a:lnTo>
                <a:lnTo>
                  <a:pt x="3142606" y="5902528"/>
                </a:lnTo>
                <a:lnTo>
                  <a:pt x="3067269" y="5978463"/>
                </a:lnTo>
                <a:lnTo>
                  <a:pt x="3021230" y="5932424"/>
                </a:lnTo>
                <a:lnTo>
                  <a:pt x="3097164" y="5856489"/>
                </a:lnTo>
                <a:lnTo>
                  <a:pt x="3021230" y="5781751"/>
                </a:lnTo>
                <a:close/>
                <a:moveTo>
                  <a:pt x="2464577" y="5735712"/>
                </a:moveTo>
                <a:lnTo>
                  <a:pt x="2540512" y="5811646"/>
                </a:lnTo>
                <a:lnTo>
                  <a:pt x="2616446" y="5735712"/>
                </a:lnTo>
                <a:lnTo>
                  <a:pt x="2662485" y="5781751"/>
                </a:lnTo>
                <a:lnTo>
                  <a:pt x="2586551" y="5857685"/>
                </a:lnTo>
                <a:lnTo>
                  <a:pt x="2662485" y="5933620"/>
                </a:lnTo>
                <a:lnTo>
                  <a:pt x="2616446" y="5979658"/>
                </a:lnTo>
                <a:lnTo>
                  <a:pt x="2540512" y="5903724"/>
                </a:lnTo>
                <a:lnTo>
                  <a:pt x="2464577" y="5978463"/>
                </a:lnTo>
                <a:lnTo>
                  <a:pt x="2418538" y="5932424"/>
                </a:lnTo>
                <a:lnTo>
                  <a:pt x="2494472" y="5856489"/>
                </a:lnTo>
                <a:lnTo>
                  <a:pt x="2418538" y="5781751"/>
                </a:lnTo>
                <a:close/>
                <a:moveTo>
                  <a:pt x="1862483" y="5735712"/>
                </a:moveTo>
                <a:lnTo>
                  <a:pt x="1938417" y="5811646"/>
                </a:lnTo>
                <a:lnTo>
                  <a:pt x="2014351" y="5735712"/>
                </a:lnTo>
                <a:lnTo>
                  <a:pt x="2060391" y="5781751"/>
                </a:lnTo>
                <a:lnTo>
                  <a:pt x="1984456" y="5857685"/>
                </a:lnTo>
                <a:lnTo>
                  <a:pt x="2060391" y="5933620"/>
                </a:lnTo>
                <a:lnTo>
                  <a:pt x="2013753" y="5978463"/>
                </a:lnTo>
                <a:lnTo>
                  <a:pt x="1937819" y="5902528"/>
                </a:lnTo>
                <a:lnTo>
                  <a:pt x="1861885" y="5978463"/>
                </a:lnTo>
                <a:lnTo>
                  <a:pt x="1815846" y="5932424"/>
                </a:lnTo>
                <a:lnTo>
                  <a:pt x="1891781" y="5856489"/>
                </a:lnTo>
                <a:lnTo>
                  <a:pt x="1816444" y="5781751"/>
                </a:lnTo>
                <a:close/>
                <a:moveTo>
                  <a:pt x="1259791" y="5735712"/>
                </a:moveTo>
                <a:lnTo>
                  <a:pt x="1335725" y="5811646"/>
                </a:lnTo>
                <a:lnTo>
                  <a:pt x="1411659" y="5735712"/>
                </a:lnTo>
                <a:lnTo>
                  <a:pt x="1457698" y="5781751"/>
                </a:lnTo>
                <a:lnTo>
                  <a:pt x="1381166" y="5857087"/>
                </a:lnTo>
                <a:lnTo>
                  <a:pt x="1457100" y="5933022"/>
                </a:lnTo>
                <a:lnTo>
                  <a:pt x="1411062" y="5979060"/>
                </a:lnTo>
                <a:lnTo>
                  <a:pt x="1335127" y="5903126"/>
                </a:lnTo>
                <a:lnTo>
                  <a:pt x="1259791" y="5978463"/>
                </a:lnTo>
                <a:lnTo>
                  <a:pt x="1213752" y="5932424"/>
                </a:lnTo>
                <a:lnTo>
                  <a:pt x="1289686" y="5856489"/>
                </a:lnTo>
                <a:lnTo>
                  <a:pt x="1213752" y="5781751"/>
                </a:lnTo>
                <a:close/>
                <a:moveTo>
                  <a:pt x="657699" y="5735712"/>
                </a:moveTo>
                <a:lnTo>
                  <a:pt x="733632" y="5811646"/>
                </a:lnTo>
                <a:lnTo>
                  <a:pt x="809566" y="5735712"/>
                </a:lnTo>
                <a:lnTo>
                  <a:pt x="855605" y="5781751"/>
                </a:lnTo>
                <a:lnTo>
                  <a:pt x="779671" y="5857685"/>
                </a:lnTo>
                <a:lnTo>
                  <a:pt x="855605" y="5933620"/>
                </a:lnTo>
                <a:lnTo>
                  <a:pt x="808968" y="5978463"/>
                </a:lnTo>
                <a:lnTo>
                  <a:pt x="733035" y="5902528"/>
                </a:lnTo>
                <a:lnTo>
                  <a:pt x="657101" y="5978463"/>
                </a:lnTo>
                <a:lnTo>
                  <a:pt x="611061" y="5932424"/>
                </a:lnTo>
                <a:lnTo>
                  <a:pt x="686995" y="5856489"/>
                </a:lnTo>
                <a:lnTo>
                  <a:pt x="611659" y="5781751"/>
                </a:lnTo>
                <a:close/>
                <a:moveTo>
                  <a:pt x="55007" y="5735712"/>
                </a:moveTo>
                <a:lnTo>
                  <a:pt x="130941" y="5811646"/>
                </a:lnTo>
                <a:lnTo>
                  <a:pt x="206875" y="5735712"/>
                </a:lnTo>
                <a:lnTo>
                  <a:pt x="252915" y="5781751"/>
                </a:lnTo>
                <a:lnTo>
                  <a:pt x="176980" y="5857685"/>
                </a:lnTo>
                <a:lnTo>
                  <a:pt x="252915" y="5933620"/>
                </a:lnTo>
                <a:lnTo>
                  <a:pt x="206875" y="5979658"/>
                </a:lnTo>
                <a:lnTo>
                  <a:pt x="130941" y="5903724"/>
                </a:lnTo>
                <a:lnTo>
                  <a:pt x="55007" y="5978463"/>
                </a:lnTo>
                <a:lnTo>
                  <a:pt x="8969" y="5932424"/>
                </a:lnTo>
                <a:lnTo>
                  <a:pt x="84902" y="5856489"/>
                </a:lnTo>
                <a:lnTo>
                  <a:pt x="8969" y="5781751"/>
                </a:lnTo>
                <a:close/>
                <a:moveTo>
                  <a:pt x="10295963" y="5734516"/>
                </a:moveTo>
                <a:lnTo>
                  <a:pt x="10371897" y="5810450"/>
                </a:lnTo>
                <a:lnTo>
                  <a:pt x="10447831" y="5734516"/>
                </a:lnTo>
                <a:lnTo>
                  <a:pt x="10493870" y="5780555"/>
                </a:lnTo>
                <a:lnTo>
                  <a:pt x="10417936" y="5856489"/>
                </a:lnTo>
                <a:lnTo>
                  <a:pt x="10493870" y="5932424"/>
                </a:lnTo>
                <a:lnTo>
                  <a:pt x="10447831" y="5978463"/>
                </a:lnTo>
                <a:lnTo>
                  <a:pt x="10371897" y="5902528"/>
                </a:lnTo>
                <a:lnTo>
                  <a:pt x="10295963" y="5978463"/>
                </a:lnTo>
                <a:lnTo>
                  <a:pt x="10249924" y="5932424"/>
                </a:lnTo>
                <a:lnTo>
                  <a:pt x="10325858" y="5856489"/>
                </a:lnTo>
                <a:lnTo>
                  <a:pt x="10249924" y="5780555"/>
                </a:lnTo>
                <a:close/>
                <a:moveTo>
                  <a:pt x="9693272" y="5734516"/>
                </a:moveTo>
                <a:lnTo>
                  <a:pt x="9769206" y="5810450"/>
                </a:lnTo>
                <a:lnTo>
                  <a:pt x="9845140" y="5734516"/>
                </a:lnTo>
                <a:lnTo>
                  <a:pt x="9891180" y="5780555"/>
                </a:lnTo>
                <a:lnTo>
                  <a:pt x="9815245" y="5856489"/>
                </a:lnTo>
                <a:lnTo>
                  <a:pt x="9891180" y="5932424"/>
                </a:lnTo>
                <a:lnTo>
                  <a:pt x="9845140" y="5978463"/>
                </a:lnTo>
                <a:lnTo>
                  <a:pt x="9769206" y="5902528"/>
                </a:lnTo>
                <a:lnTo>
                  <a:pt x="9693272" y="5978463"/>
                </a:lnTo>
                <a:lnTo>
                  <a:pt x="9647233" y="5932424"/>
                </a:lnTo>
                <a:lnTo>
                  <a:pt x="9723167" y="5856489"/>
                </a:lnTo>
                <a:lnTo>
                  <a:pt x="9647233" y="5780555"/>
                </a:lnTo>
                <a:close/>
                <a:moveTo>
                  <a:pt x="9091777" y="5734516"/>
                </a:moveTo>
                <a:lnTo>
                  <a:pt x="9167711" y="5810450"/>
                </a:lnTo>
                <a:lnTo>
                  <a:pt x="9243645" y="5734516"/>
                </a:lnTo>
                <a:lnTo>
                  <a:pt x="9289684" y="5780555"/>
                </a:lnTo>
                <a:lnTo>
                  <a:pt x="9213750" y="5856489"/>
                </a:lnTo>
                <a:lnTo>
                  <a:pt x="9289684" y="5932424"/>
                </a:lnTo>
                <a:lnTo>
                  <a:pt x="9243645" y="5978463"/>
                </a:lnTo>
                <a:lnTo>
                  <a:pt x="9167711" y="5902528"/>
                </a:lnTo>
                <a:lnTo>
                  <a:pt x="9091777" y="5978463"/>
                </a:lnTo>
                <a:lnTo>
                  <a:pt x="9045738" y="5932424"/>
                </a:lnTo>
                <a:lnTo>
                  <a:pt x="9121672" y="5856489"/>
                </a:lnTo>
                <a:lnTo>
                  <a:pt x="9045738" y="5780555"/>
                </a:lnTo>
                <a:close/>
                <a:moveTo>
                  <a:pt x="8488488" y="5734516"/>
                </a:moveTo>
                <a:lnTo>
                  <a:pt x="8564422" y="5810450"/>
                </a:lnTo>
                <a:lnTo>
                  <a:pt x="8640356" y="5734516"/>
                </a:lnTo>
                <a:lnTo>
                  <a:pt x="8686396" y="5780555"/>
                </a:lnTo>
                <a:lnTo>
                  <a:pt x="8610461" y="5856489"/>
                </a:lnTo>
                <a:lnTo>
                  <a:pt x="8686396" y="5932424"/>
                </a:lnTo>
                <a:lnTo>
                  <a:pt x="8640356" y="5978463"/>
                </a:lnTo>
                <a:lnTo>
                  <a:pt x="8564422" y="5902528"/>
                </a:lnTo>
                <a:lnTo>
                  <a:pt x="8488488" y="5978463"/>
                </a:lnTo>
                <a:lnTo>
                  <a:pt x="8442449" y="5932424"/>
                </a:lnTo>
                <a:lnTo>
                  <a:pt x="8518383" y="5856489"/>
                </a:lnTo>
                <a:lnTo>
                  <a:pt x="8442449" y="5780555"/>
                </a:lnTo>
                <a:close/>
                <a:moveTo>
                  <a:pt x="7886396" y="5734516"/>
                </a:moveTo>
                <a:lnTo>
                  <a:pt x="7962330" y="5810450"/>
                </a:lnTo>
                <a:lnTo>
                  <a:pt x="8038264" y="5734516"/>
                </a:lnTo>
                <a:lnTo>
                  <a:pt x="8084303" y="5780555"/>
                </a:lnTo>
                <a:lnTo>
                  <a:pt x="8008369" y="5856489"/>
                </a:lnTo>
                <a:lnTo>
                  <a:pt x="8084303" y="5932424"/>
                </a:lnTo>
                <a:lnTo>
                  <a:pt x="8038264" y="5978463"/>
                </a:lnTo>
                <a:lnTo>
                  <a:pt x="7962330" y="5902528"/>
                </a:lnTo>
                <a:lnTo>
                  <a:pt x="7886396" y="5978463"/>
                </a:lnTo>
                <a:lnTo>
                  <a:pt x="7840357" y="5932424"/>
                </a:lnTo>
                <a:lnTo>
                  <a:pt x="7916291" y="5856489"/>
                </a:lnTo>
                <a:lnTo>
                  <a:pt x="7840357" y="5780555"/>
                </a:lnTo>
                <a:close/>
                <a:moveTo>
                  <a:pt x="7283705" y="5734516"/>
                </a:moveTo>
                <a:lnTo>
                  <a:pt x="7359639" y="5810450"/>
                </a:lnTo>
                <a:lnTo>
                  <a:pt x="7435573" y="5734516"/>
                </a:lnTo>
                <a:lnTo>
                  <a:pt x="7481613" y="5780555"/>
                </a:lnTo>
                <a:lnTo>
                  <a:pt x="7405678" y="5856489"/>
                </a:lnTo>
                <a:lnTo>
                  <a:pt x="7481613" y="5932424"/>
                </a:lnTo>
                <a:lnTo>
                  <a:pt x="7435573" y="5978463"/>
                </a:lnTo>
                <a:lnTo>
                  <a:pt x="7359639" y="5902528"/>
                </a:lnTo>
                <a:lnTo>
                  <a:pt x="7283705" y="5978463"/>
                </a:lnTo>
                <a:lnTo>
                  <a:pt x="7237666" y="5932424"/>
                </a:lnTo>
                <a:lnTo>
                  <a:pt x="7313600" y="5856489"/>
                </a:lnTo>
                <a:lnTo>
                  <a:pt x="7237666" y="5780555"/>
                </a:lnTo>
                <a:close/>
                <a:moveTo>
                  <a:pt x="6681612" y="5734516"/>
                </a:moveTo>
                <a:lnTo>
                  <a:pt x="6757546" y="5810450"/>
                </a:lnTo>
                <a:lnTo>
                  <a:pt x="6833480" y="5734516"/>
                </a:lnTo>
                <a:lnTo>
                  <a:pt x="6879519" y="5780555"/>
                </a:lnTo>
                <a:lnTo>
                  <a:pt x="6803585" y="5856489"/>
                </a:lnTo>
                <a:lnTo>
                  <a:pt x="6879519" y="5932424"/>
                </a:lnTo>
                <a:lnTo>
                  <a:pt x="6833480" y="5978463"/>
                </a:lnTo>
                <a:lnTo>
                  <a:pt x="6757546" y="5902528"/>
                </a:lnTo>
                <a:lnTo>
                  <a:pt x="6681612" y="5978463"/>
                </a:lnTo>
                <a:lnTo>
                  <a:pt x="6635573" y="5932424"/>
                </a:lnTo>
                <a:lnTo>
                  <a:pt x="6711507" y="5856489"/>
                </a:lnTo>
                <a:lnTo>
                  <a:pt x="6635573" y="5780555"/>
                </a:lnTo>
                <a:close/>
                <a:moveTo>
                  <a:pt x="6078921" y="5734516"/>
                </a:moveTo>
                <a:lnTo>
                  <a:pt x="6154855" y="5810450"/>
                </a:lnTo>
                <a:lnTo>
                  <a:pt x="6230789" y="5734516"/>
                </a:lnTo>
                <a:lnTo>
                  <a:pt x="6276829" y="5780555"/>
                </a:lnTo>
                <a:lnTo>
                  <a:pt x="6200894" y="5856489"/>
                </a:lnTo>
                <a:lnTo>
                  <a:pt x="6276829" y="5932424"/>
                </a:lnTo>
                <a:lnTo>
                  <a:pt x="6230789" y="5978463"/>
                </a:lnTo>
                <a:lnTo>
                  <a:pt x="6154855" y="5902528"/>
                </a:lnTo>
                <a:lnTo>
                  <a:pt x="6078921" y="5978463"/>
                </a:lnTo>
                <a:lnTo>
                  <a:pt x="6032882" y="5932424"/>
                </a:lnTo>
                <a:lnTo>
                  <a:pt x="6108816" y="5856489"/>
                </a:lnTo>
                <a:lnTo>
                  <a:pt x="6032882" y="5780555"/>
                </a:lnTo>
                <a:close/>
                <a:moveTo>
                  <a:pt x="10348579" y="5286085"/>
                </a:moveTo>
                <a:lnTo>
                  <a:pt x="10395813" y="5286085"/>
                </a:lnTo>
                <a:lnTo>
                  <a:pt x="10395813" y="5393111"/>
                </a:lnTo>
                <a:lnTo>
                  <a:pt x="10502838" y="5393111"/>
                </a:lnTo>
                <a:lnTo>
                  <a:pt x="10502838" y="5440345"/>
                </a:lnTo>
                <a:lnTo>
                  <a:pt x="10395813" y="5440345"/>
                </a:lnTo>
                <a:lnTo>
                  <a:pt x="10395813" y="5547371"/>
                </a:lnTo>
                <a:lnTo>
                  <a:pt x="10348579" y="5547371"/>
                </a:lnTo>
                <a:lnTo>
                  <a:pt x="10348579" y="5440345"/>
                </a:lnTo>
                <a:lnTo>
                  <a:pt x="10241553" y="5440345"/>
                </a:lnTo>
                <a:lnTo>
                  <a:pt x="10241553" y="5393111"/>
                </a:lnTo>
                <a:lnTo>
                  <a:pt x="10348579" y="5393111"/>
                </a:lnTo>
                <a:close/>
                <a:moveTo>
                  <a:pt x="9746486" y="5286085"/>
                </a:moveTo>
                <a:lnTo>
                  <a:pt x="9793123" y="5286085"/>
                </a:lnTo>
                <a:lnTo>
                  <a:pt x="9793123" y="5393111"/>
                </a:lnTo>
                <a:lnTo>
                  <a:pt x="9900148" y="5393111"/>
                </a:lnTo>
                <a:lnTo>
                  <a:pt x="9900148" y="5440345"/>
                </a:lnTo>
                <a:lnTo>
                  <a:pt x="9793123" y="5440345"/>
                </a:lnTo>
                <a:lnTo>
                  <a:pt x="9793123" y="5547371"/>
                </a:lnTo>
                <a:lnTo>
                  <a:pt x="9746486" y="5547371"/>
                </a:lnTo>
                <a:lnTo>
                  <a:pt x="9746486" y="5440345"/>
                </a:lnTo>
                <a:lnTo>
                  <a:pt x="9639460" y="5440345"/>
                </a:lnTo>
                <a:lnTo>
                  <a:pt x="9639460" y="5393111"/>
                </a:lnTo>
                <a:lnTo>
                  <a:pt x="9746486" y="5393111"/>
                </a:lnTo>
                <a:close/>
                <a:moveTo>
                  <a:pt x="9143796" y="5286085"/>
                </a:moveTo>
                <a:lnTo>
                  <a:pt x="9191030" y="5286085"/>
                </a:lnTo>
                <a:lnTo>
                  <a:pt x="9191030" y="5393111"/>
                </a:lnTo>
                <a:lnTo>
                  <a:pt x="9298055" y="5393111"/>
                </a:lnTo>
                <a:lnTo>
                  <a:pt x="9298055" y="5440345"/>
                </a:lnTo>
                <a:lnTo>
                  <a:pt x="9191030" y="5440345"/>
                </a:lnTo>
                <a:lnTo>
                  <a:pt x="9191030" y="5547371"/>
                </a:lnTo>
                <a:lnTo>
                  <a:pt x="9143796" y="5547371"/>
                </a:lnTo>
                <a:lnTo>
                  <a:pt x="9143796" y="5440345"/>
                </a:lnTo>
                <a:lnTo>
                  <a:pt x="9036770" y="5440345"/>
                </a:lnTo>
                <a:lnTo>
                  <a:pt x="9036770" y="5393111"/>
                </a:lnTo>
                <a:lnTo>
                  <a:pt x="9143796" y="5393111"/>
                </a:lnTo>
                <a:close/>
                <a:moveTo>
                  <a:pt x="8541105" y="5286085"/>
                </a:moveTo>
                <a:lnTo>
                  <a:pt x="8588339" y="5286085"/>
                </a:lnTo>
                <a:lnTo>
                  <a:pt x="8588339" y="5393111"/>
                </a:lnTo>
                <a:lnTo>
                  <a:pt x="8695365" y="5393111"/>
                </a:lnTo>
                <a:lnTo>
                  <a:pt x="8695365" y="5440345"/>
                </a:lnTo>
                <a:lnTo>
                  <a:pt x="8588339" y="5440345"/>
                </a:lnTo>
                <a:lnTo>
                  <a:pt x="8588339" y="5547371"/>
                </a:lnTo>
                <a:lnTo>
                  <a:pt x="8541105" y="5547371"/>
                </a:lnTo>
                <a:lnTo>
                  <a:pt x="8541105" y="5440345"/>
                </a:lnTo>
                <a:lnTo>
                  <a:pt x="8434079" y="5440345"/>
                </a:lnTo>
                <a:lnTo>
                  <a:pt x="8434079" y="5393111"/>
                </a:lnTo>
                <a:lnTo>
                  <a:pt x="8541105" y="5393111"/>
                </a:lnTo>
                <a:close/>
                <a:moveTo>
                  <a:pt x="7939012" y="5286085"/>
                </a:moveTo>
                <a:lnTo>
                  <a:pt x="7985648" y="5286085"/>
                </a:lnTo>
                <a:lnTo>
                  <a:pt x="7985648" y="5393111"/>
                </a:lnTo>
                <a:lnTo>
                  <a:pt x="8092674" y="5393111"/>
                </a:lnTo>
                <a:lnTo>
                  <a:pt x="8092674" y="5440345"/>
                </a:lnTo>
                <a:lnTo>
                  <a:pt x="7985648" y="5440345"/>
                </a:lnTo>
                <a:lnTo>
                  <a:pt x="7985648" y="5547371"/>
                </a:lnTo>
                <a:lnTo>
                  <a:pt x="7939012" y="5547371"/>
                </a:lnTo>
                <a:lnTo>
                  <a:pt x="7939012" y="5440345"/>
                </a:lnTo>
                <a:lnTo>
                  <a:pt x="7831986" y="5440345"/>
                </a:lnTo>
                <a:lnTo>
                  <a:pt x="7831986" y="5393111"/>
                </a:lnTo>
                <a:lnTo>
                  <a:pt x="7939012" y="5393111"/>
                </a:lnTo>
                <a:close/>
                <a:moveTo>
                  <a:pt x="7336321" y="5286085"/>
                </a:moveTo>
                <a:lnTo>
                  <a:pt x="7383555" y="5286085"/>
                </a:lnTo>
                <a:lnTo>
                  <a:pt x="7383555" y="5393111"/>
                </a:lnTo>
                <a:lnTo>
                  <a:pt x="7490581" y="5393111"/>
                </a:lnTo>
                <a:lnTo>
                  <a:pt x="7490581" y="5440345"/>
                </a:lnTo>
                <a:lnTo>
                  <a:pt x="7383555" y="5440345"/>
                </a:lnTo>
                <a:lnTo>
                  <a:pt x="7383555" y="5547371"/>
                </a:lnTo>
                <a:lnTo>
                  <a:pt x="7336321" y="5547371"/>
                </a:lnTo>
                <a:lnTo>
                  <a:pt x="7336321" y="5440345"/>
                </a:lnTo>
                <a:lnTo>
                  <a:pt x="7229295" y="5440345"/>
                </a:lnTo>
                <a:lnTo>
                  <a:pt x="7229295" y="5393111"/>
                </a:lnTo>
                <a:lnTo>
                  <a:pt x="7336321" y="5393111"/>
                </a:lnTo>
                <a:close/>
                <a:moveTo>
                  <a:pt x="6734228" y="5286085"/>
                </a:moveTo>
                <a:lnTo>
                  <a:pt x="6780864" y="5286085"/>
                </a:lnTo>
                <a:lnTo>
                  <a:pt x="6780864" y="5393111"/>
                </a:lnTo>
                <a:lnTo>
                  <a:pt x="6887890" y="5393111"/>
                </a:lnTo>
                <a:lnTo>
                  <a:pt x="6887890" y="5440345"/>
                </a:lnTo>
                <a:lnTo>
                  <a:pt x="6780864" y="5440345"/>
                </a:lnTo>
                <a:lnTo>
                  <a:pt x="6780864" y="5547371"/>
                </a:lnTo>
                <a:lnTo>
                  <a:pt x="6734228" y="5547371"/>
                </a:lnTo>
                <a:lnTo>
                  <a:pt x="6734228" y="5440345"/>
                </a:lnTo>
                <a:lnTo>
                  <a:pt x="6627202" y="5440345"/>
                </a:lnTo>
                <a:lnTo>
                  <a:pt x="6627202" y="5393111"/>
                </a:lnTo>
                <a:lnTo>
                  <a:pt x="6734228" y="5393111"/>
                </a:lnTo>
                <a:close/>
                <a:moveTo>
                  <a:pt x="6131537" y="5286085"/>
                </a:moveTo>
                <a:lnTo>
                  <a:pt x="6178771" y="5286085"/>
                </a:lnTo>
                <a:lnTo>
                  <a:pt x="6178771" y="5393111"/>
                </a:lnTo>
                <a:lnTo>
                  <a:pt x="6285797" y="5393111"/>
                </a:lnTo>
                <a:lnTo>
                  <a:pt x="6285797" y="5440345"/>
                </a:lnTo>
                <a:lnTo>
                  <a:pt x="6178771" y="5440345"/>
                </a:lnTo>
                <a:lnTo>
                  <a:pt x="6178771" y="5547371"/>
                </a:lnTo>
                <a:lnTo>
                  <a:pt x="6131537" y="5547371"/>
                </a:lnTo>
                <a:lnTo>
                  <a:pt x="6131537" y="5440345"/>
                </a:lnTo>
                <a:lnTo>
                  <a:pt x="6024511" y="5440345"/>
                </a:lnTo>
                <a:lnTo>
                  <a:pt x="6024511" y="5393111"/>
                </a:lnTo>
                <a:lnTo>
                  <a:pt x="6131537" y="5393111"/>
                </a:lnTo>
                <a:close/>
                <a:moveTo>
                  <a:pt x="5528846" y="5286085"/>
                </a:moveTo>
                <a:lnTo>
                  <a:pt x="5576080" y="5286085"/>
                </a:lnTo>
                <a:lnTo>
                  <a:pt x="5576080" y="5393111"/>
                </a:lnTo>
                <a:lnTo>
                  <a:pt x="5683106" y="5393111"/>
                </a:lnTo>
                <a:lnTo>
                  <a:pt x="5683106" y="5440345"/>
                </a:lnTo>
                <a:lnTo>
                  <a:pt x="5576080" y="5440345"/>
                </a:lnTo>
                <a:lnTo>
                  <a:pt x="5576080" y="5547371"/>
                </a:lnTo>
                <a:lnTo>
                  <a:pt x="5528846" y="5547371"/>
                </a:lnTo>
                <a:lnTo>
                  <a:pt x="5528846" y="5440345"/>
                </a:lnTo>
                <a:lnTo>
                  <a:pt x="5421820" y="5440345"/>
                </a:lnTo>
                <a:lnTo>
                  <a:pt x="5421820" y="5393111"/>
                </a:lnTo>
                <a:lnTo>
                  <a:pt x="5528846" y="5393111"/>
                </a:lnTo>
                <a:close/>
                <a:moveTo>
                  <a:pt x="4926753" y="5286085"/>
                </a:moveTo>
                <a:lnTo>
                  <a:pt x="4973389" y="5286085"/>
                </a:lnTo>
                <a:lnTo>
                  <a:pt x="4973389" y="5393111"/>
                </a:lnTo>
                <a:lnTo>
                  <a:pt x="5080415" y="5393111"/>
                </a:lnTo>
                <a:lnTo>
                  <a:pt x="5080415" y="5440345"/>
                </a:lnTo>
                <a:lnTo>
                  <a:pt x="4973389" y="5440345"/>
                </a:lnTo>
                <a:lnTo>
                  <a:pt x="4973389" y="5547371"/>
                </a:lnTo>
                <a:lnTo>
                  <a:pt x="4926753" y="5547371"/>
                </a:lnTo>
                <a:lnTo>
                  <a:pt x="4926753" y="5440345"/>
                </a:lnTo>
                <a:lnTo>
                  <a:pt x="4819727" y="5440345"/>
                </a:lnTo>
                <a:lnTo>
                  <a:pt x="4819727" y="5393111"/>
                </a:lnTo>
                <a:lnTo>
                  <a:pt x="4926753" y="5393111"/>
                </a:lnTo>
                <a:close/>
                <a:moveTo>
                  <a:pt x="4324063" y="5286085"/>
                </a:moveTo>
                <a:lnTo>
                  <a:pt x="4371297" y="5286085"/>
                </a:lnTo>
                <a:lnTo>
                  <a:pt x="4371297" y="5393111"/>
                </a:lnTo>
                <a:lnTo>
                  <a:pt x="4478323" y="5393111"/>
                </a:lnTo>
                <a:lnTo>
                  <a:pt x="4478323" y="5440345"/>
                </a:lnTo>
                <a:lnTo>
                  <a:pt x="4371297" y="5440345"/>
                </a:lnTo>
                <a:lnTo>
                  <a:pt x="4371297" y="5547371"/>
                </a:lnTo>
                <a:lnTo>
                  <a:pt x="4324063" y="5547371"/>
                </a:lnTo>
                <a:lnTo>
                  <a:pt x="4324063" y="5440345"/>
                </a:lnTo>
                <a:lnTo>
                  <a:pt x="4217037" y="5440345"/>
                </a:lnTo>
                <a:lnTo>
                  <a:pt x="4217037" y="5393111"/>
                </a:lnTo>
                <a:lnTo>
                  <a:pt x="4324063" y="5393111"/>
                </a:lnTo>
                <a:close/>
                <a:moveTo>
                  <a:pt x="3721970" y="5286085"/>
                </a:moveTo>
                <a:lnTo>
                  <a:pt x="3768606" y="5286085"/>
                </a:lnTo>
                <a:lnTo>
                  <a:pt x="3768606" y="5393111"/>
                </a:lnTo>
                <a:lnTo>
                  <a:pt x="3875632" y="5393111"/>
                </a:lnTo>
                <a:lnTo>
                  <a:pt x="3875632" y="5440345"/>
                </a:lnTo>
                <a:lnTo>
                  <a:pt x="3768606" y="5440345"/>
                </a:lnTo>
                <a:lnTo>
                  <a:pt x="3768606" y="5547371"/>
                </a:lnTo>
                <a:lnTo>
                  <a:pt x="3721970" y="5547371"/>
                </a:lnTo>
                <a:lnTo>
                  <a:pt x="3721970" y="5440345"/>
                </a:lnTo>
                <a:lnTo>
                  <a:pt x="3614944" y="5440345"/>
                </a:lnTo>
                <a:lnTo>
                  <a:pt x="3614944" y="5393111"/>
                </a:lnTo>
                <a:lnTo>
                  <a:pt x="3721970" y="5393111"/>
                </a:lnTo>
                <a:close/>
                <a:moveTo>
                  <a:pt x="3119294" y="5286085"/>
                </a:moveTo>
                <a:lnTo>
                  <a:pt x="3166528" y="5286085"/>
                </a:lnTo>
                <a:lnTo>
                  <a:pt x="3166528" y="5393111"/>
                </a:lnTo>
                <a:lnTo>
                  <a:pt x="3273554" y="5393111"/>
                </a:lnTo>
                <a:lnTo>
                  <a:pt x="3273554" y="5440345"/>
                </a:lnTo>
                <a:lnTo>
                  <a:pt x="3166528" y="5440345"/>
                </a:lnTo>
                <a:lnTo>
                  <a:pt x="3166528" y="5547371"/>
                </a:lnTo>
                <a:lnTo>
                  <a:pt x="3119294" y="5547371"/>
                </a:lnTo>
                <a:lnTo>
                  <a:pt x="3119294" y="5440345"/>
                </a:lnTo>
                <a:lnTo>
                  <a:pt x="3012267" y="5440345"/>
                </a:lnTo>
                <a:lnTo>
                  <a:pt x="3012267" y="5393111"/>
                </a:lnTo>
                <a:lnTo>
                  <a:pt x="3119294" y="5393111"/>
                </a:lnTo>
                <a:close/>
                <a:moveTo>
                  <a:pt x="2516600" y="5286085"/>
                </a:moveTo>
                <a:lnTo>
                  <a:pt x="2563835" y="5286085"/>
                </a:lnTo>
                <a:lnTo>
                  <a:pt x="2563835" y="5393111"/>
                </a:lnTo>
                <a:lnTo>
                  <a:pt x="2670861" y="5393111"/>
                </a:lnTo>
                <a:lnTo>
                  <a:pt x="2670861" y="5440345"/>
                </a:lnTo>
                <a:lnTo>
                  <a:pt x="2563835" y="5440345"/>
                </a:lnTo>
                <a:lnTo>
                  <a:pt x="2563835" y="5547371"/>
                </a:lnTo>
                <a:lnTo>
                  <a:pt x="2516600" y="5547371"/>
                </a:lnTo>
                <a:lnTo>
                  <a:pt x="2516600" y="5440345"/>
                </a:lnTo>
                <a:lnTo>
                  <a:pt x="2409574" y="5440345"/>
                </a:lnTo>
                <a:lnTo>
                  <a:pt x="2409574" y="5393111"/>
                </a:lnTo>
                <a:lnTo>
                  <a:pt x="2516600" y="5393111"/>
                </a:lnTo>
                <a:close/>
                <a:moveTo>
                  <a:pt x="1914506" y="5286085"/>
                </a:moveTo>
                <a:lnTo>
                  <a:pt x="1961142" y="5286085"/>
                </a:lnTo>
                <a:lnTo>
                  <a:pt x="1961142" y="5393111"/>
                </a:lnTo>
                <a:lnTo>
                  <a:pt x="2068168" y="5393111"/>
                </a:lnTo>
                <a:lnTo>
                  <a:pt x="2068168" y="5440345"/>
                </a:lnTo>
                <a:lnTo>
                  <a:pt x="1961142" y="5440345"/>
                </a:lnTo>
                <a:lnTo>
                  <a:pt x="1961142" y="5547371"/>
                </a:lnTo>
                <a:lnTo>
                  <a:pt x="1914506" y="5547371"/>
                </a:lnTo>
                <a:lnTo>
                  <a:pt x="1914506" y="5440345"/>
                </a:lnTo>
                <a:lnTo>
                  <a:pt x="1807479" y="5440345"/>
                </a:lnTo>
                <a:lnTo>
                  <a:pt x="1807479" y="5393111"/>
                </a:lnTo>
                <a:lnTo>
                  <a:pt x="1914506" y="5393111"/>
                </a:lnTo>
                <a:close/>
                <a:moveTo>
                  <a:pt x="1311811" y="5286085"/>
                </a:moveTo>
                <a:lnTo>
                  <a:pt x="1359047" y="5286085"/>
                </a:lnTo>
                <a:lnTo>
                  <a:pt x="1359047" y="5393111"/>
                </a:lnTo>
                <a:lnTo>
                  <a:pt x="1466074" y="5393111"/>
                </a:lnTo>
                <a:lnTo>
                  <a:pt x="1466074" y="5440345"/>
                </a:lnTo>
                <a:lnTo>
                  <a:pt x="1359047" y="5440345"/>
                </a:lnTo>
                <a:lnTo>
                  <a:pt x="1359047" y="5547371"/>
                </a:lnTo>
                <a:lnTo>
                  <a:pt x="1311811" y="5547371"/>
                </a:lnTo>
                <a:lnTo>
                  <a:pt x="1311811" y="5440345"/>
                </a:lnTo>
                <a:lnTo>
                  <a:pt x="1204788" y="5440345"/>
                </a:lnTo>
                <a:lnTo>
                  <a:pt x="1204788" y="5393111"/>
                </a:lnTo>
                <a:lnTo>
                  <a:pt x="1311811" y="5393111"/>
                </a:lnTo>
                <a:close/>
                <a:moveTo>
                  <a:pt x="709721" y="5286085"/>
                </a:moveTo>
                <a:lnTo>
                  <a:pt x="756357" y="5286085"/>
                </a:lnTo>
                <a:lnTo>
                  <a:pt x="756357" y="5393111"/>
                </a:lnTo>
                <a:lnTo>
                  <a:pt x="863383" y="5393111"/>
                </a:lnTo>
                <a:lnTo>
                  <a:pt x="863383" y="5440345"/>
                </a:lnTo>
                <a:lnTo>
                  <a:pt x="756357" y="5440345"/>
                </a:lnTo>
                <a:lnTo>
                  <a:pt x="756357" y="5547371"/>
                </a:lnTo>
                <a:lnTo>
                  <a:pt x="709721" y="5547371"/>
                </a:lnTo>
                <a:lnTo>
                  <a:pt x="709721" y="5440345"/>
                </a:lnTo>
                <a:lnTo>
                  <a:pt x="602695" y="5440345"/>
                </a:lnTo>
                <a:lnTo>
                  <a:pt x="602695" y="5393111"/>
                </a:lnTo>
                <a:lnTo>
                  <a:pt x="709721" y="5393111"/>
                </a:lnTo>
                <a:close/>
                <a:moveTo>
                  <a:pt x="107030" y="5286085"/>
                </a:moveTo>
                <a:lnTo>
                  <a:pt x="154265" y="5286085"/>
                </a:lnTo>
                <a:lnTo>
                  <a:pt x="154265" y="5393111"/>
                </a:lnTo>
                <a:lnTo>
                  <a:pt x="261291" y="5393111"/>
                </a:lnTo>
                <a:lnTo>
                  <a:pt x="261291" y="5440345"/>
                </a:lnTo>
                <a:lnTo>
                  <a:pt x="154265" y="5440345"/>
                </a:lnTo>
                <a:lnTo>
                  <a:pt x="154265" y="5547371"/>
                </a:lnTo>
                <a:lnTo>
                  <a:pt x="107030" y="5547371"/>
                </a:lnTo>
                <a:lnTo>
                  <a:pt x="107030" y="5440345"/>
                </a:lnTo>
                <a:lnTo>
                  <a:pt x="6" y="5440345"/>
                </a:lnTo>
                <a:lnTo>
                  <a:pt x="6" y="5393111"/>
                </a:lnTo>
                <a:lnTo>
                  <a:pt x="107030" y="5393111"/>
                </a:lnTo>
                <a:close/>
                <a:moveTo>
                  <a:pt x="10295963" y="4880106"/>
                </a:moveTo>
                <a:lnTo>
                  <a:pt x="10275634" y="4900435"/>
                </a:lnTo>
                <a:lnTo>
                  <a:pt x="10351568" y="4976369"/>
                </a:lnTo>
                <a:lnTo>
                  <a:pt x="10275634" y="5052303"/>
                </a:lnTo>
                <a:lnTo>
                  <a:pt x="10295963" y="5072632"/>
                </a:lnTo>
                <a:lnTo>
                  <a:pt x="10371897" y="4996698"/>
                </a:lnTo>
                <a:lnTo>
                  <a:pt x="10447831" y="5072632"/>
                </a:lnTo>
                <a:lnTo>
                  <a:pt x="10468160" y="5052303"/>
                </a:lnTo>
                <a:lnTo>
                  <a:pt x="10392226" y="4976369"/>
                </a:lnTo>
                <a:lnTo>
                  <a:pt x="10468160" y="4900435"/>
                </a:lnTo>
                <a:lnTo>
                  <a:pt x="10447831" y="4880106"/>
                </a:lnTo>
                <a:lnTo>
                  <a:pt x="10371897" y="4956040"/>
                </a:lnTo>
                <a:close/>
                <a:moveTo>
                  <a:pt x="9693870" y="4880106"/>
                </a:moveTo>
                <a:lnTo>
                  <a:pt x="9673541" y="4900435"/>
                </a:lnTo>
                <a:lnTo>
                  <a:pt x="9749475" y="4976369"/>
                </a:lnTo>
                <a:lnTo>
                  <a:pt x="9673541" y="5052303"/>
                </a:lnTo>
                <a:lnTo>
                  <a:pt x="9693870" y="5072632"/>
                </a:lnTo>
                <a:lnTo>
                  <a:pt x="9769804" y="4996698"/>
                </a:lnTo>
                <a:lnTo>
                  <a:pt x="9845738" y="5072632"/>
                </a:lnTo>
                <a:lnTo>
                  <a:pt x="9866067" y="5052303"/>
                </a:lnTo>
                <a:lnTo>
                  <a:pt x="9790133" y="4976369"/>
                </a:lnTo>
                <a:lnTo>
                  <a:pt x="9866067" y="4900435"/>
                </a:lnTo>
                <a:lnTo>
                  <a:pt x="9845738" y="4880106"/>
                </a:lnTo>
                <a:lnTo>
                  <a:pt x="9769804" y="4956040"/>
                </a:lnTo>
                <a:close/>
                <a:moveTo>
                  <a:pt x="9091179" y="4880106"/>
                </a:moveTo>
                <a:lnTo>
                  <a:pt x="9070850" y="4900435"/>
                </a:lnTo>
                <a:lnTo>
                  <a:pt x="9146785" y="4976369"/>
                </a:lnTo>
                <a:lnTo>
                  <a:pt x="9070850" y="5052303"/>
                </a:lnTo>
                <a:lnTo>
                  <a:pt x="9091179" y="5072632"/>
                </a:lnTo>
                <a:lnTo>
                  <a:pt x="9167113" y="4996698"/>
                </a:lnTo>
                <a:lnTo>
                  <a:pt x="9243048" y="5072632"/>
                </a:lnTo>
                <a:lnTo>
                  <a:pt x="9263377" y="5052303"/>
                </a:lnTo>
                <a:lnTo>
                  <a:pt x="9187442" y="4976369"/>
                </a:lnTo>
                <a:lnTo>
                  <a:pt x="9263377" y="4900435"/>
                </a:lnTo>
                <a:lnTo>
                  <a:pt x="9243048" y="4880106"/>
                </a:lnTo>
                <a:lnTo>
                  <a:pt x="9167113" y="4956040"/>
                </a:lnTo>
                <a:close/>
                <a:moveTo>
                  <a:pt x="7886396" y="4880106"/>
                </a:moveTo>
                <a:lnTo>
                  <a:pt x="7866067" y="4900435"/>
                </a:lnTo>
                <a:lnTo>
                  <a:pt x="7942001" y="4976369"/>
                </a:lnTo>
                <a:lnTo>
                  <a:pt x="7866067" y="5052303"/>
                </a:lnTo>
                <a:lnTo>
                  <a:pt x="7886396" y="5072632"/>
                </a:lnTo>
                <a:lnTo>
                  <a:pt x="7962330" y="4996698"/>
                </a:lnTo>
                <a:lnTo>
                  <a:pt x="8038264" y="5072632"/>
                </a:lnTo>
                <a:lnTo>
                  <a:pt x="8058593" y="5052303"/>
                </a:lnTo>
                <a:lnTo>
                  <a:pt x="7982659" y="4976369"/>
                </a:lnTo>
                <a:lnTo>
                  <a:pt x="8058593" y="4900435"/>
                </a:lnTo>
                <a:lnTo>
                  <a:pt x="8038264" y="4880106"/>
                </a:lnTo>
                <a:lnTo>
                  <a:pt x="7962330" y="4956040"/>
                </a:lnTo>
                <a:close/>
                <a:moveTo>
                  <a:pt x="7283705" y="4880106"/>
                </a:moveTo>
                <a:lnTo>
                  <a:pt x="7263376" y="4900435"/>
                </a:lnTo>
                <a:lnTo>
                  <a:pt x="7339310" y="4976369"/>
                </a:lnTo>
                <a:lnTo>
                  <a:pt x="7263376" y="5052303"/>
                </a:lnTo>
                <a:lnTo>
                  <a:pt x="7283705" y="5072632"/>
                </a:lnTo>
                <a:lnTo>
                  <a:pt x="7359639" y="4996698"/>
                </a:lnTo>
                <a:lnTo>
                  <a:pt x="7435573" y="5072632"/>
                </a:lnTo>
                <a:lnTo>
                  <a:pt x="7455902" y="5052303"/>
                </a:lnTo>
                <a:lnTo>
                  <a:pt x="7379968" y="4976369"/>
                </a:lnTo>
                <a:lnTo>
                  <a:pt x="7455902" y="4900435"/>
                </a:lnTo>
                <a:lnTo>
                  <a:pt x="7435573" y="4880106"/>
                </a:lnTo>
                <a:lnTo>
                  <a:pt x="7359639" y="4956040"/>
                </a:lnTo>
                <a:close/>
                <a:moveTo>
                  <a:pt x="6681612" y="4880106"/>
                </a:moveTo>
                <a:lnTo>
                  <a:pt x="6661283" y="4900435"/>
                </a:lnTo>
                <a:lnTo>
                  <a:pt x="6737217" y="4976369"/>
                </a:lnTo>
                <a:lnTo>
                  <a:pt x="6661283" y="5052303"/>
                </a:lnTo>
                <a:lnTo>
                  <a:pt x="6681612" y="5072632"/>
                </a:lnTo>
                <a:lnTo>
                  <a:pt x="6757546" y="4996698"/>
                </a:lnTo>
                <a:lnTo>
                  <a:pt x="6833480" y="5072632"/>
                </a:lnTo>
                <a:lnTo>
                  <a:pt x="6853809" y="5052303"/>
                </a:lnTo>
                <a:lnTo>
                  <a:pt x="6777875" y="4976369"/>
                </a:lnTo>
                <a:lnTo>
                  <a:pt x="6853809" y="4900435"/>
                </a:lnTo>
                <a:lnTo>
                  <a:pt x="6833480" y="4880106"/>
                </a:lnTo>
                <a:lnTo>
                  <a:pt x="6757546" y="4956040"/>
                </a:lnTo>
                <a:close/>
                <a:moveTo>
                  <a:pt x="5476828" y="4880106"/>
                </a:moveTo>
                <a:lnTo>
                  <a:pt x="5456499" y="4900435"/>
                </a:lnTo>
                <a:lnTo>
                  <a:pt x="5532433" y="4976369"/>
                </a:lnTo>
                <a:lnTo>
                  <a:pt x="5456499" y="5052303"/>
                </a:lnTo>
                <a:lnTo>
                  <a:pt x="5476828" y="5072632"/>
                </a:lnTo>
                <a:lnTo>
                  <a:pt x="5552762" y="4996698"/>
                </a:lnTo>
                <a:lnTo>
                  <a:pt x="5628697" y="5072632"/>
                </a:lnTo>
                <a:lnTo>
                  <a:pt x="5649025" y="5052303"/>
                </a:lnTo>
                <a:lnTo>
                  <a:pt x="5573091" y="4976369"/>
                </a:lnTo>
                <a:lnTo>
                  <a:pt x="5649025" y="4900435"/>
                </a:lnTo>
                <a:lnTo>
                  <a:pt x="5628697" y="4880106"/>
                </a:lnTo>
                <a:lnTo>
                  <a:pt x="5552762" y="4956040"/>
                </a:lnTo>
                <a:close/>
                <a:moveTo>
                  <a:pt x="4874137" y="4880106"/>
                </a:moveTo>
                <a:lnTo>
                  <a:pt x="4853808" y="4900435"/>
                </a:lnTo>
                <a:lnTo>
                  <a:pt x="4929742" y="4976369"/>
                </a:lnTo>
                <a:lnTo>
                  <a:pt x="4853808" y="5052303"/>
                </a:lnTo>
                <a:lnTo>
                  <a:pt x="4874137" y="5072632"/>
                </a:lnTo>
                <a:lnTo>
                  <a:pt x="4950071" y="4996698"/>
                </a:lnTo>
                <a:lnTo>
                  <a:pt x="5026005" y="5072632"/>
                </a:lnTo>
                <a:lnTo>
                  <a:pt x="5046334" y="5052303"/>
                </a:lnTo>
                <a:lnTo>
                  <a:pt x="4970400" y="4976369"/>
                </a:lnTo>
                <a:lnTo>
                  <a:pt x="5046334" y="4900435"/>
                </a:lnTo>
                <a:lnTo>
                  <a:pt x="5026005" y="4880106"/>
                </a:lnTo>
                <a:lnTo>
                  <a:pt x="4950071" y="4956040"/>
                </a:lnTo>
                <a:close/>
                <a:moveTo>
                  <a:pt x="4271446" y="4880106"/>
                </a:moveTo>
                <a:lnTo>
                  <a:pt x="4251117" y="4900435"/>
                </a:lnTo>
                <a:lnTo>
                  <a:pt x="4327052" y="4976369"/>
                </a:lnTo>
                <a:lnTo>
                  <a:pt x="4251117" y="5052303"/>
                </a:lnTo>
                <a:lnTo>
                  <a:pt x="4271446" y="5072632"/>
                </a:lnTo>
                <a:lnTo>
                  <a:pt x="4347380" y="4996698"/>
                </a:lnTo>
                <a:lnTo>
                  <a:pt x="4423315" y="5072632"/>
                </a:lnTo>
                <a:lnTo>
                  <a:pt x="4443644" y="5052303"/>
                </a:lnTo>
                <a:lnTo>
                  <a:pt x="4367709" y="4976369"/>
                </a:lnTo>
                <a:lnTo>
                  <a:pt x="4443644" y="4900435"/>
                </a:lnTo>
                <a:lnTo>
                  <a:pt x="4423315" y="4880106"/>
                </a:lnTo>
                <a:lnTo>
                  <a:pt x="4347380" y="4956040"/>
                </a:lnTo>
                <a:close/>
                <a:moveTo>
                  <a:pt x="3067276" y="4880106"/>
                </a:moveTo>
                <a:lnTo>
                  <a:pt x="3046947" y="4900435"/>
                </a:lnTo>
                <a:lnTo>
                  <a:pt x="3122881" y="4976369"/>
                </a:lnTo>
                <a:lnTo>
                  <a:pt x="3046947" y="5052303"/>
                </a:lnTo>
                <a:lnTo>
                  <a:pt x="3067276" y="5072632"/>
                </a:lnTo>
                <a:lnTo>
                  <a:pt x="3142614" y="4996698"/>
                </a:lnTo>
                <a:lnTo>
                  <a:pt x="3218549" y="5072632"/>
                </a:lnTo>
                <a:lnTo>
                  <a:pt x="3238878" y="5052303"/>
                </a:lnTo>
                <a:lnTo>
                  <a:pt x="3162943" y="4976369"/>
                </a:lnTo>
                <a:lnTo>
                  <a:pt x="3238878" y="4900435"/>
                </a:lnTo>
                <a:lnTo>
                  <a:pt x="3218549" y="4880106"/>
                </a:lnTo>
                <a:lnTo>
                  <a:pt x="3142614" y="4956040"/>
                </a:lnTo>
                <a:close/>
                <a:moveTo>
                  <a:pt x="2464584" y="4880106"/>
                </a:moveTo>
                <a:lnTo>
                  <a:pt x="2444255" y="4900435"/>
                </a:lnTo>
                <a:lnTo>
                  <a:pt x="2520189" y="4976369"/>
                </a:lnTo>
                <a:lnTo>
                  <a:pt x="2444255" y="5052303"/>
                </a:lnTo>
                <a:lnTo>
                  <a:pt x="2464584" y="5072632"/>
                </a:lnTo>
                <a:lnTo>
                  <a:pt x="2540519" y="4996698"/>
                </a:lnTo>
                <a:lnTo>
                  <a:pt x="2616453" y="5072632"/>
                </a:lnTo>
                <a:lnTo>
                  <a:pt x="2636782" y="5052303"/>
                </a:lnTo>
                <a:lnTo>
                  <a:pt x="2560848" y="4976369"/>
                </a:lnTo>
                <a:lnTo>
                  <a:pt x="2636782" y="4900435"/>
                </a:lnTo>
                <a:lnTo>
                  <a:pt x="2616453" y="4880106"/>
                </a:lnTo>
                <a:lnTo>
                  <a:pt x="2540519" y="4956040"/>
                </a:lnTo>
                <a:close/>
                <a:moveTo>
                  <a:pt x="1259795" y="4880106"/>
                </a:moveTo>
                <a:lnTo>
                  <a:pt x="1239467" y="4900435"/>
                </a:lnTo>
                <a:lnTo>
                  <a:pt x="1315400" y="4976369"/>
                </a:lnTo>
                <a:lnTo>
                  <a:pt x="1239467" y="5052303"/>
                </a:lnTo>
                <a:lnTo>
                  <a:pt x="1259795" y="5072632"/>
                </a:lnTo>
                <a:lnTo>
                  <a:pt x="1335729" y="4996698"/>
                </a:lnTo>
                <a:lnTo>
                  <a:pt x="1411664" y="5072632"/>
                </a:lnTo>
                <a:lnTo>
                  <a:pt x="1431992" y="5052303"/>
                </a:lnTo>
                <a:lnTo>
                  <a:pt x="1356058" y="4976369"/>
                </a:lnTo>
                <a:lnTo>
                  <a:pt x="1431992" y="4900435"/>
                </a:lnTo>
                <a:lnTo>
                  <a:pt x="1411664" y="4880106"/>
                </a:lnTo>
                <a:lnTo>
                  <a:pt x="1335729" y="4956040"/>
                </a:lnTo>
                <a:close/>
                <a:moveTo>
                  <a:pt x="657106" y="4880106"/>
                </a:moveTo>
                <a:lnTo>
                  <a:pt x="636777" y="4900435"/>
                </a:lnTo>
                <a:lnTo>
                  <a:pt x="712711" y="4976369"/>
                </a:lnTo>
                <a:lnTo>
                  <a:pt x="636777" y="5051706"/>
                </a:lnTo>
                <a:lnTo>
                  <a:pt x="657106" y="5072034"/>
                </a:lnTo>
                <a:lnTo>
                  <a:pt x="733040" y="4996100"/>
                </a:lnTo>
                <a:lnTo>
                  <a:pt x="808974" y="5072034"/>
                </a:lnTo>
                <a:lnTo>
                  <a:pt x="829303" y="5051706"/>
                </a:lnTo>
                <a:lnTo>
                  <a:pt x="753368" y="4976369"/>
                </a:lnTo>
                <a:lnTo>
                  <a:pt x="829303" y="4900435"/>
                </a:lnTo>
                <a:lnTo>
                  <a:pt x="808974" y="4880106"/>
                </a:lnTo>
                <a:lnTo>
                  <a:pt x="733040" y="4956040"/>
                </a:lnTo>
                <a:close/>
                <a:moveTo>
                  <a:pt x="55012" y="4880106"/>
                </a:moveTo>
                <a:lnTo>
                  <a:pt x="34683" y="4900435"/>
                </a:lnTo>
                <a:lnTo>
                  <a:pt x="110618" y="4976369"/>
                </a:lnTo>
                <a:lnTo>
                  <a:pt x="34086" y="5051706"/>
                </a:lnTo>
                <a:lnTo>
                  <a:pt x="54414" y="5072034"/>
                </a:lnTo>
                <a:lnTo>
                  <a:pt x="130349" y="4996698"/>
                </a:lnTo>
                <a:lnTo>
                  <a:pt x="206284" y="5072632"/>
                </a:lnTo>
                <a:lnTo>
                  <a:pt x="226612" y="5052303"/>
                </a:lnTo>
                <a:lnTo>
                  <a:pt x="150678" y="4976369"/>
                </a:lnTo>
                <a:lnTo>
                  <a:pt x="226612" y="4900435"/>
                </a:lnTo>
                <a:lnTo>
                  <a:pt x="206284" y="4880106"/>
                </a:lnTo>
                <a:lnTo>
                  <a:pt x="130349" y="4956040"/>
                </a:lnTo>
                <a:close/>
                <a:moveTo>
                  <a:pt x="8489086" y="4879508"/>
                </a:moveTo>
                <a:lnTo>
                  <a:pt x="8468757" y="4899837"/>
                </a:lnTo>
                <a:lnTo>
                  <a:pt x="8544691" y="4975771"/>
                </a:lnTo>
                <a:lnTo>
                  <a:pt x="8468757" y="5051706"/>
                </a:lnTo>
                <a:lnTo>
                  <a:pt x="8489086" y="5072034"/>
                </a:lnTo>
                <a:lnTo>
                  <a:pt x="8565020" y="4996100"/>
                </a:lnTo>
                <a:lnTo>
                  <a:pt x="8640954" y="5072034"/>
                </a:lnTo>
                <a:lnTo>
                  <a:pt x="8661283" y="5051706"/>
                </a:lnTo>
                <a:lnTo>
                  <a:pt x="8585349" y="4975771"/>
                </a:lnTo>
                <a:lnTo>
                  <a:pt x="8661283" y="4899837"/>
                </a:lnTo>
                <a:lnTo>
                  <a:pt x="8640954" y="4879508"/>
                </a:lnTo>
                <a:lnTo>
                  <a:pt x="8565020" y="4955442"/>
                </a:lnTo>
                <a:close/>
                <a:moveTo>
                  <a:pt x="6078921" y="4879508"/>
                </a:moveTo>
                <a:lnTo>
                  <a:pt x="6058592" y="4899837"/>
                </a:lnTo>
                <a:lnTo>
                  <a:pt x="6134526" y="4975771"/>
                </a:lnTo>
                <a:lnTo>
                  <a:pt x="6058592" y="5051706"/>
                </a:lnTo>
                <a:lnTo>
                  <a:pt x="6078921" y="5072034"/>
                </a:lnTo>
                <a:lnTo>
                  <a:pt x="6154855" y="4996100"/>
                </a:lnTo>
                <a:lnTo>
                  <a:pt x="6230789" y="5072034"/>
                </a:lnTo>
                <a:lnTo>
                  <a:pt x="6251118" y="5051706"/>
                </a:lnTo>
                <a:lnTo>
                  <a:pt x="6175184" y="4975771"/>
                </a:lnTo>
                <a:lnTo>
                  <a:pt x="6251118" y="4899837"/>
                </a:lnTo>
                <a:lnTo>
                  <a:pt x="6230789" y="4879508"/>
                </a:lnTo>
                <a:lnTo>
                  <a:pt x="6154855" y="4955442"/>
                </a:lnTo>
                <a:close/>
                <a:moveTo>
                  <a:pt x="3669354" y="4879508"/>
                </a:moveTo>
                <a:lnTo>
                  <a:pt x="3649025" y="4899837"/>
                </a:lnTo>
                <a:lnTo>
                  <a:pt x="3724959" y="4975771"/>
                </a:lnTo>
                <a:lnTo>
                  <a:pt x="3649025" y="5051706"/>
                </a:lnTo>
                <a:lnTo>
                  <a:pt x="3669354" y="5072034"/>
                </a:lnTo>
                <a:lnTo>
                  <a:pt x="3745288" y="4996100"/>
                </a:lnTo>
                <a:lnTo>
                  <a:pt x="3821222" y="5072034"/>
                </a:lnTo>
                <a:lnTo>
                  <a:pt x="3841551" y="5051706"/>
                </a:lnTo>
                <a:lnTo>
                  <a:pt x="3765617" y="4975771"/>
                </a:lnTo>
                <a:lnTo>
                  <a:pt x="3841551" y="4899837"/>
                </a:lnTo>
                <a:lnTo>
                  <a:pt x="3821222" y="4879508"/>
                </a:lnTo>
                <a:lnTo>
                  <a:pt x="3745288" y="4955442"/>
                </a:lnTo>
                <a:close/>
                <a:moveTo>
                  <a:pt x="1861891" y="4879508"/>
                </a:moveTo>
                <a:lnTo>
                  <a:pt x="1841561" y="4899837"/>
                </a:lnTo>
                <a:lnTo>
                  <a:pt x="1917496" y="4975771"/>
                </a:lnTo>
                <a:lnTo>
                  <a:pt x="1841561" y="5051706"/>
                </a:lnTo>
                <a:lnTo>
                  <a:pt x="1861891" y="5072034"/>
                </a:lnTo>
                <a:lnTo>
                  <a:pt x="1937825" y="4996100"/>
                </a:lnTo>
                <a:lnTo>
                  <a:pt x="2013759" y="5072034"/>
                </a:lnTo>
                <a:lnTo>
                  <a:pt x="2034088" y="5051706"/>
                </a:lnTo>
                <a:lnTo>
                  <a:pt x="1958154" y="4975771"/>
                </a:lnTo>
                <a:lnTo>
                  <a:pt x="2034088" y="4899837"/>
                </a:lnTo>
                <a:lnTo>
                  <a:pt x="2013759" y="4879508"/>
                </a:lnTo>
                <a:lnTo>
                  <a:pt x="1937825" y="4955442"/>
                </a:lnTo>
                <a:close/>
                <a:moveTo>
                  <a:pt x="1259795" y="4854396"/>
                </a:moveTo>
                <a:lnTo>
                  <a:pt x="1335729" y="4930330"/>
                </a:lnTo>
                <a:lnTo>
                  <a:pt x="1411664" y="4854396"/>
                </a:lnTo>
                <a:lnTo>
                  <a:pt x="1457703" y="4900435"/>
                </a:lnTo>
                <a:lnTo>
                  <a:pt x="1381170" y="4976369"/>
                </a:lnTo>
                <a:lnTo>
                  <a:pt x="1457105" y="5052303"/>
                </a:lnTo>
                <a:lnTo>
                  <a:pt x="1411067" y="5098342"/>
                </a:lnTo>
                <a:lnTo>
                  <a:pt x="1335131" y="5022408"/>
                </a:lnTo>
                <a:lnTo>
                  <a:pt x="1259795" y="5097744"/>
                </a:lnTo>
                <a:lnTo>
                  <a:pt x="1213757" y="5051706"/>
                </a:lnTo>
                <a:lnTo>
                  <a:pt x="1289690" y="4975771"/>
                </a:lnTo>
                <a:lnTo>
                  <a:pt x="1213757" y="4900435"/>
                </a:lnTo>
                <a:close/>
                <a:moveTo>
                  <a:pt x="55012" y="4854396"/>
                </a:moveTo>
                <a:lnTo>
                  <a:pt x="130947" y="4930330"/>
                </a:lnTo>
                <a:lnTo>
                  <a:pt x="206881" y="4854396"/>
                </a:lnTo>
                <a:lnTo>
                  <a:pt x="252920" y="4900435"/>
                </a:lnTo>
                <a:lnTo>
                  <a:pt x="176985" y="4976369"/>
                </a:lnTo>
                <a:lnTo>
                  <a:pt x="252920" y="5052303"/>
                </a:lnTo>
                <a:lnTo>
                  <a:pt x="206881" y="5098342"/>
                </a:lnTo>
                <a:lnTo>
                  <a:pt x="130947" y="5022408"/>
                </a:lnTo>
                <a:lnTo>
                  <a:pt x="55012" y="5097744"/>
                </a:lnTo>
                <a:lnTo>
                  <a:pt x="8974" y="5051706"/>
                </a:lnTo>
                <a:lnTo>
                  <a:pt x="84907" y="4975771"/>
                </a:lnTo>
                <a:lnTo>
                  <a:pt x="8974" y="4900435"/>
                </a:lnTo>
                <a:close/>
                <a:moveTo>
                  <a:pt x="10295963" y="4853798"/>
                </a:moveTo>
                <a:lnTo>
                  <a:pt x="10371897" y="4929732"/>
                </a:lnTo>
                <a:lnTo>
                  <a:pt x="10447831" y="4853798"/>
                </a:lnTo>
                <a:lnTo>
                  <a:pt x="10493870" y="4899837"/>
                </a:lnTo>
                <a:lnTo>
                  <a:pt x="10417936" y="4975771"/>
                </a:lnTo>
                <a:lnTo>
                  <a:pt x="10493870" y="5051706"/>
                </a:lnTo>
                <a:lnTo>
                  <a:pt x="10447831" y="5097744"/>
                </a:lnTo>
                <a:lnTo>
                  <a:pt x="10371897" y="5021810"/>
                </a:lnTo>
                <a:lnTo>
                  <a:pt x="10295963" y="5097744"/>
                </a:lnTo>
                <a:lnTo>
                  <a:pt x="10249924" y="5051706"/>
                </a:lnTo>
                <a:lnTo>
                  <a:pt x="10325858" y="4975771"/>
                </a:lnTo>
                <a:lnTo>
                  <a:pt x="10249924" y="4899837"/>
                </a:lnTo>
                <a:close/>
                <a:moveTo>
                  <a:pt x="9693272" y="4853798"/>
                </a:moveTo>
                <a:lnTo>
                  <a:pt x="9769206" y="4929732"/>
                </a:lnTo>
                <a:lnTo>
                  <a:pt x="9845140" y="4853798"/>
                </a:lnTo>
                <a:lnTo>
                  <a:pt x="9891180" y="4899837"/>
                </a:lnTo>
                <a:lnTo>
                  <a:pt x="9815245" y="4975771"/>
                </a:lnTo>
                <a:lnTo>
                  <a:pt x="9891180" y="5051706"/>
                </a:lnTo>
                <a:lnTo>
                  <a:pt x="9845140" y="5097744"/>
                </a:lnTo>
                <a:lnTo>
                  <a:pt x="9769206" y="5021810"/>
                </a:lnTo>
                <a:lnTo>
                  <a:pt x="9693272" y="5097744"/>
                </a:lnTo>
                <a:lnTo>
                  <a:pt x="9647233" y="5051706"/>
                </a:lnTo>
                <a:lnTo>
                  <a:pt x="9723167" y="4975771"/>
                </a:lnTo>
                <a:lnTo>
                  <a:pt x="9647233" y="4899837"/>
                </a:lnTo>
                <a:close/>
                <a:moveTo>
                  <a:pt x="9091777" y="4853798"/>
                </a:moveTo>
                <a:lnTo>
                  <a:pt x="9167711" y="4929732"/>
                </a:lnTo>
                <a:lnTo>
                  <a:pt x="9243645" y="4853798"/>
                </a:lnTo>
                <a:lnTo>
                  <a:pt x="9289684" y="4899837"/>
                </a:lnTo>
                <a:lnTo>
                  <a:pt x="9213750" y="4975771"/>
                </a:lnTo>
                <a:lnTo>
                  <a:pt x="9289684" y="5051706"/>
                </a:lnTo>
                <a:lnTo>
                  <a:pt x="9243645" y="5097744"/>
                </a:lnTo>
                <a:lnTo>
                  <a:pt x="9167711" y="5021810"/>
                </a:lnTo>
                <a:lnTo>
                  <a:pt x="9091777" y="5097744"/>
                </a:lnTo>
                <a:lnTo>
                  <a:pt x="9045738" y="5051706"/>
                </a:lnTo>
                <a:lnTo>
                  <a:pt x="9121672" y="4975771"/>
                </a:lnTo>
                <a:lnTo>
                  <a:pt x="9045738" y="4899837"/>
                </a:lnTo>
                <a:close/>
                <a:moveTo>
                  <a:pt x="8488488" y="4853798"/>
                </a:moveTo>
                <a:lnTo>
                  <a:pt x="8564422" y="4929732"/>
                </a:lnTo>
                <a:lnTo>
                  <a:pt x="8640356" y="4853798"/>
                </a:lnTo>
                <a:lnTo>
                  <a:pt x="8686396" y="4899837"/>
                </a:lnTo>
                <a:lnTo>
                  <a:pt x="8610461" y="4975771"/>
                </a:lnTo>
                <a:lnTo>
                  <a:pt x="8686396" y="5051706"/>
                </a:lnTo>
                <a:lnTo>
                  <a:pt x="8640356" y="5097744"/>
                </a:lnTo>
                <a:lnTo>
                  <a:pt x="8564422" y="5021810"/>
                </a:lnTo>
                <a:lnTo>
                  <a:pt x="8488488" y="5097744"/>
                </a:lnTo>
                <a:lnTo>
                  <a:pt x="8442449" y="5051706"/>
                </a:lnTo>
                <a:lnTo>
                  <a:pt x="8518383" y="4975771"/>
                </a:lnTo>
                <a:lnTo>
                  <a:pt x="8442449" y="4899837"/>
                </a:lnTo>
                <a:close/>
                <a:moveTo>
                  <a:pt x="7886396" y="4853798"/>
                </a:moveTo>
                <a:lnTo>
                  <a:pt x="7962330" y="4929732"/>
                </a:lnTo>
                <a:lnTo>
                  <a:pt x="8038264" y="4853798"/>
                </a:lnTo>
                <a:lnTo>
                  <a:pt x="8084303" y="4899837"/>
                </a:lnTo>
                <a:lnTo>
                  <a:pt x="8008369" y="4975771"/>
                </a:lnTo>
                <a:lnTo>
                  <a:pt x="8084303" y="5051706"/>
                </a:lnTo>
                <a:lnTo>
                  <a:pt x="8038264" y="5097744"/>
                </a:lnTo>
                <a:lnTo>
                  <a:pt x="7962330" y="5021810"/>
                </a:lnTo>
                <a:lnTo>
                  <a:pt x="7886396" y="5097744"/>
                </a:lnTo>
                <a:lnTo>
                  <a:pt x="7840357" y="5051706"/>
                </a:lnTo>
                <a:lnTo>
                  <a:pt x="7916291" y="4975771"/>
                </a:lnTo>
                <a:lnTo>
                  <a:pt x="7840357" y="4899837"/>
                </a:lnTo>
                <a:close/>
                <a:moveTo>
                  <a:pt x="7283705" y="4853798"/>
                </a:moveTo>
                <a:lnTo>
                  <a:pt x="7359639" y="4929732"/>
                </a:lnTo>
                <a:lnTo>
                  <a:pt x="7435573" y="4853798"/>
                </a:lnTo>
                <a:lnTo>
                  <a:pt x="7481613" y="4899837"/>
                </a:lnTo>
                <a:lnTo>
                  <a:pt x="7405678" y="4975771"/>
                </a:lnTo>
                <a:lnTo>
                  <a:pt x="7481613" y="5051706"/>
                </a:lnTo>
                <a:lnTo>
                  <a:pt x="7435573" y="5097744"/>
                </a:lnTo>
                <a:lnTo>
                  <a:pt x="7359639" y="5021810"/>
                </a:lnTo>
                <a:lnTo>
                  <a:pt x="7283705" y="5097744"/>
                </a:lnTo>
                <a:lnTo>
                  <a:pt x="7237666" y="5051706"/>
                </a:lnTo>
                <a:lnTo>
                  <a:pt x="7313600" y="4975771"/>
                </a:lnTo>
                <a:lnTo>
                  <a:pt x="7237666" y="4899837"/>
                </a:lnTo>
                <a:close/>
                <a:moveTo>
                  <a:pt x="6681612" y="4853798"/>
                </a:moveTo>
                <a:lnTo>
                  <a:pt x="6757546" y="4929732"/>
                </a:lnTo>
                <a:lnTo>
                  <a:pt x="6833480" y="4853798"/>
                </a:lnTo>
                <a:lnTo>
                  <a:pt x="6879519" y="4899837"/>
                </a:lnTo>
                <a:lnTo>
                  <a:pt x="6803585" y="4975771"/>
                </a:lnTo>
                <a:lnTo>
                  <a:pt x="6879519" y="5051706"/>
                </a:lnTo>
                <a:lnTo>
                  <a:pt x="6833480" y="5097744"/>
                </a:lnTo>
                <a:lnTo>
                  <a:pt x="6757546" y="5021810"/>
                </a:lnTo>
                <a:lnTo>
                  <a:pt x="6681612" y="5097744"/>
                </a:lnTo>
                <a:lnTo>
                  <a:pt x="6635573" y="5051706"/>
                </a:lnTo>
                <a:lnTo>
                  <a:pt x="6711507" y="4975771"/>
                </a:lnTo>
                <a:lnTo>
                  <a:pt x="6635573" y="4899837"/>
                </a:lnTo>
                <a:close/>
                <a:moveTo>
                  <a:pt x="6078921" y="4853798"/>
                </a:moveTo>
                <a:lnTo>
                  <a:pt x="6154855" y="4929732"/>
                </a:lnTo>
                <a:lnTo>
                  <a:pt x="6230789" y="4853798"/>
                </a:lnTo>
                <a:lnTo>
                  <a:pt x="6276829" y="4899837"/>
                </a:lnTo>
                <a:lnTo>
                  <a:pt x="6200894" y="4975771"/>
                </a:lnTo>
                <a:lnTo>
                  <a:pt x="6276829" y="5051706"/>
                </a:lnTo>
                <a:lnTo>
                  <a:pt x="6230789" y="5097744"/>
                </a:lnTo>
                <a:lnTo>
                  <a:pt x="6154855" y="5021810"/>
                </a:lnTo>
                <a:lnTo>
                  <a:pt x="6078921" y="5097744"/>
                </a:lnTo>
                <a:lnTo>
                  <a:pt x="6032882" y="5051706"/>
                </a:lnTo>
                <a:lnTo>
                  <a:pt x="6108816" y="4975771"/>
                </a:lnTo>
                <a:lnTo>
                  <a:pt x="6032882" y="4899837"/>
                </a:lnTo>
                <a:close/>
                <a:moveTo>
                  <a:pt x="5476828" y="4853798"/>
                </a:moveTo>
                <a:lnTo>
                  <a:pt x="5552762" y="4929732"/>
                </a:lnTo>
                <a:lnTo>
                  <a:pt x="5628697" y="4853798"/>
                </a:lnTo>
                <a:lnTo>
                  <a:pt x="5674735" y="4899837"/>
                </a:lnTo>
                <a:lnTo>
                  <a:pt x="5598801" y="4975771"/>
                </a:lnTo>
                <a:lnTo>
                  <a:pt x="5674735" y="5051706"/>
                </a:lnTo>
                <a:lnTo>
                  <a:pt x="5628099" y="5097744"/>
                </a:lnTo>
                <a:lnTo>
                  <a:pt x="5552164" y="5021810"/>
                </a:lnTo>
                <a:lnTo>
                  <a:pt x="5476828" y="5097744"/>
                </a:lnTo>
                <a:lnTo>
                  <a:pt x="5430789" y="5051706"/>
                </a:lnTo>
                <a:lnTo>
                  <a:pt x="5506723" y="4975771"/>
                </a:lnTo>
                <a:lnTo>
                  <a:pt x="5430789" y="4899837"/>
                </a:lnTo>
                <a:close/>
                <a:moveTo>
                  <a:pt x="4874137" y="4853798"/>
                </a:moveTo>
                <a:lnTo>
                  <a:pt x="4950071" y="4929732"/>
                </a:lnTo>
                <a:lnTo>
                  <a:pt x="5026005" y="4853798"/>
                </a:lnTo>
                <a:lnTo>
                  <a:pt x="5072044" y="4899837"/>
                </a:lnTo>
                <a:lnTo>
                  <a:pt x="4996110" y="4975771"/>
                </a:lnTo>
                <a:lnTo>
                  <a:pt x="5072044" y="5051706"/>
                </a:lnTo>
                <a:lnTo>
                  <a:pt x="5026005" y="5097744"/>
                </a:lnTo>
                <a:lnTo>
                  <a:pt x="4950071" y="5021810"/>
                </a:lnTo>
                <a:lnTo>
                  <a:pt x="4874137" y="5097744"/>
                </a:lnTo>
                <a:lnTo>
                  <a:pt x="4828098" y="5051706"/>
                </a:lnTo>
                <a:lnTo>
                  <a:pt x="4904032" y="4975771"/>
                </a:lnTo>
                <a:lnTo>
                  <a:pt x="4828098" y="4899837"/>
                </a:lnTo>
                <a:close/>
                <a:moveTo>
                  <a:pt x="4272044" y="4853798"/>
                </a:moveTo>
                <a:lnTo>
                  <a:pt x="4347978" y="4929732"/>
                </a:lnTo>
                <a:lnTo>
                  <a:pt x="4423913" y="4853798"/>
                </a:lnTo>
                <a:lnTo>
                  <a:pt x="4469951" y="4899837"/>
                </a:lnTo>
                <a:lnTo>
                  <a:pt x="4394017" y="4975771"/>
                </a:lnTo>
                <a:lnTo>
                  <a:pt x="4469951" y="5051706"/>
                </a:lnTo>
                <a:lnTo>
                  <a:pt x="4423913" y="5097744"/>
                </a:lnTo>
                <a:lnTo>
                  <a:pt x="4347978" y="5021810"/>
                </a:lnTo>
                <a:lnTo>
                  <a:pt x="4272044" y="5097744"/>
                </a:lnTo>
                <a:lnTo>
                  <a:pt x="4226005" y="5051706"/>
                </a:lnTo>
                <a:lnTo>
                  <a:pt x="4301939" y="4975771"/>
                </a:lnTo>
                <a:lnTo>
                  <a:pt x="4226005" y="4899837"/>
                </a:lnTo>
                <a:close/>
                <a:moveTo>
                  <a:pt x="3668756" y="4853798"/>
                </a:moveTo>
                <a:lnTo>
                  <a:pt x="3744690" y="4929732"/>
                </a:lnTo>
                <a:lnTo>
                  <a:pt x="3820624" y="4853798"/>
                </a:lnTo>
                <a:lnTo>
                  <a:pt x="3866663" y="4899837"/>
                </a:lnTo>
                <a:lnTo>
                  <a:pt x="3790729" y="4975771"/>
                </a:lnTo>
                <a:lnTo>
                  <a:pt x="3866663" y="5051706"/>
                </a:lnTo>
                <a:lnTo>
                  <a:pt x="3820624" y="5097744"/>
                </a:lnTo>
                <a:lnTo>
                  <a:pt x="3744690" y="5021810"/>
                </a:lnTo>
                <a:lnTo>
                  <a:pt x="3668756" y="5097744"/>
                </a:lnTo>
                <a:lnTo>
                  <a:pt x="3622717" y="5051706"/>
                </a:lnTo>
                <a:lnTo>
                  <a:pt x="3698651" y="4975771"/>
                </a:lnTo>
                <a:lnTo>
                  <a:pt x="3622717" y="4899837"/>
                </a:lnTo>
                <a:close/>
                <a:moveTo>
                  <a:pt x="3067276" y="4853798"/>
                </a:moveTo>
                <a:lnTo>
                  <a:pt x="3143210" y="4929732"/>
                </a:lnTo>
                <a:lnTo>
                  <a:pt x="3219146" y="4853798"/>
                </a:lnTo>
                <a:lnTo>
                  <a:pt x="3265185" y="4899837"/>
                </a:lnTo>
                <a:lnTo>
                  <a:pt x="3189250" y="4975771"/>
                </a:lnTo>
                <a:lnTo>
                  <a:pt x="3265185" y="5051706"/>
                </a:lnTo>
                <a:lnTo>
                  <a:pt x="3218549" y="5097744"/>
                </a:lnTo>
                <a:lnTo>
                  <a:pt x="3142614" y="5021810"/>
                </a:lnTo>
                <a:lnTo>
                  <a:pt x="3067276" y="5097744"/>
                </a:lnTo>
                <a:lnTo>
                  <a:pt x="3021237" y="5051706"/>
                </a:lnTo>
                <a:lnTo>
                  <a:pt x="3097171" y="4975771"/>
                </a:lnTo>
                <a:lnTo>
                  <a:pt x="3021237" y="4899837"/>
                </a:lnTo>
                <a:close/>
                <a:moveTo>
                  <a:pt x="2464584" y="4853798"/>
                </a:moveTo>
                <a:lnTo>
                  <a:pt x="2540519" y="4929732"/>
                </a:lnTo>
                <a:lnTo>
                  <a:pt x="2616453" y="4853798"/>
                </a:lnTo>
                <a:lnTo>
                  <a:pt x="2662492" y="4899837"/>
                </a:lnTo>
                <a:lnTo>
                  <a:pt x="2586558" y="4975771"/>
                </a:lnTo>
                <a:lnTo>
                  <a:pt x="2662492" y="5051706"/>
                </a:lnTo>
                <a:lnTo>
                  <a:pt x="2616453" y="5097744"/>
                </a:lnTo>
                <a:lnTo>
                  <a:pt x="2540519" y="5021810"/>
                </a:lnTo>
                <a:lnTo>
                  <a:pt x="2464584" y="5097744"/>
                </a:lnTo>
                <a:lnTo>
                  <a:pt x="2418544" y="5051706"/>
                </a:lnTo>
                <a:lnTo>
                  <a:pt x="2494479" y="4975771"/>
                </a:lnTo>
                <a:lnTo>
                  <a:pt x="2418544" y="4899837"/>
                </a:lnTo>
                <a:close/>
                <a:moveTo>
                  <a:pt x="1861891" y="4853798"/>
                </a:moveTo>
                <a:lnTo>
                  <a:pt x="1937825" y="4929732"/>
                </a:lnTo>
                <a:lnTo>
                  <a:pt x="2013759" y="4853798"/>
                </a:lnTo>
                <a:lnTo>
                  <a:pt x="2059798" y="4899837"/>
                </a:lnTo>
                <a:lnTo>
                  <a:pt x="1983864" y="4975771"/>
                </a:lnTo>
                <a:lnTo>
                  <a:pt x="2059798" y="5051706"/>
                </a:lnTo>
                <a:lnTo>
                  <a:pt x="2013759" y="5097744"/>
                </a:lnTo>
                <a:lnTo>
                  <a:pt x="1937825" y="5021810"/>
                </a:lnTo>
                <a:lnTo>
                  <a:pt x="1861891" y="5097744"/>
                </a:lnTo>
                <a:lnTo>
                  <a:pt x="1815851" y="5051706"/>
                </a:lnTo>
                <a:lnTo>
                  <a:pt x="1891786" y="4975771"/>
                </a:lnTo>
                <a:lnTo>
                  <a:pt x="1815851" y="4899837"/>
                </a:lnTo>
                <a:close/>
                <a:moveTo>
                  <a:pt x="657106" y="4853798"/>
                </a:moveTo>
                <a:lnTo>
                  <a:pt x="733040" y="4929732"/>
                </a:lnTo>
                <a:lnTo>
                  <a:pt x="808974" y="4853798"/>
                </a:lnTo>
                <a:lnTo>
                  <a:pt x="855013" y="4899837"/>
                </a:lnTo>
                <a:lnTo>
                  <a:pt x="779079" y="4975771"/>
                </a:lnTo>
                <a:lnTo>
                  <a:pt x="855013" y="5051706"/>
                </a:lnTo>
                <a:lnTo>
                  <a:pt x="808974" y="5097744"/>
                </a:lnTo>
                <a:lnTo>
                  <a:pt x="733040" y="5021810"/>
                </a:lnTo>
                <a:lnTo>
                  <a:pt x="657106" y="5097744"/>
                </a:lnTo>
                <a:lnTo>
                  <a:pt x="611066" y="5051706"/>
                </a:lnTo>
                <a:lnTo>
                  <a:pt x="687000" y="4975771"/>
                </a:lnTo>
                <a:lnTo>
                  <a:pt x="611066" y="4899837"/>
                </a:lnTo>
                <a:close/>
                <a:moveTo>
                  <a:pt x="10348579" y="4405368"/>
                </a:moveTo>
                <a:lnTo>
                  <a:pt x="10395813" y="4405368"/>
                </a:lnTo>
                <a:lnTo>
                  <a:pt x="10395813" y="4512394"/>
                </a:lnTo>
                <a:lnTo>
                  <a:pt x="10502838" y="4512394"/>
                </a:lnTo>
                <a:lnTo>
                  <a:pt x="10502838" y="4559030"/>
                </a:lnTo>
                <a:lnTo>
                  <a:pt x="10395813" y="4559030"/>
                </a:lnTo>
                <a:lnTo>
                  <a:pt x="10395813" y="4666056"/>
                </a:lnTo>
                <a:lnTo>
                  <a:pt x="10348579" y="4666056"/>
                </a:lnTo>
                <a:lnTo>
                  <a:pt x="10348579" y="4559030"/>
                </a:lnTo>
                <a:lnTo>
                  <a:pt x="10241553" y="4559030"/>
                </a:lnTo>
                <a:lnTo>
                  <a:pt x="10241553" y="4512394"/>
                </a:lnTo>
                <a:lnTo>
                  <a:pt x="10348579" y="4512394"/>
                </a:lnTo>
                <a:close/>
                <a:moveTo>
                  <a:pt x="9746486" y="4405368"/>
                </a:moveTo>
                <a:lnTo>
                  <a:pt x="9793123" y="4405368"/>
                </a:lnTo>
                <a:lnTo>
                  <a:pt x="9793123" y="4512394"/>
                </a:lnTo>
                <a:lnTo>
                  <a:pt x="9900148" y="4512394"/>
                </a:lnTo>
                <a:lnTo>
                  <a:pt x="9900148" y="4559030"/>
                </a:lnTo>
                <a:lnTo>
                  <a:pt x="9793123" y="4559030"/>
                </a:lnTo>
                <a:lnTo>
                  <a:pt x="9793123" y="4666056"/>
                </a:lnTo>
                <a:lnTo>
                  <a:pt x="9746486" y="4666056"/>
                </a:lnTo>
                <a:lnTo>
                  <a:pt x="9746486" y="4559030"/>
                </a:lnTo>
                <a:lnTo>
                  <a:pt x="9639460" y="4559030"/>
                </a:lnTo>
                <a:lnTo>
                  <a:pt x="9639460" y="4512394"/>
                </a:lnTo>
                <a:lnTo>
                  <a:pt x="9746486" y="4512394"/>
                </a:lnTo>
                <a:close/>
                <a:moveTo>
                  <a:pt x="9143796" y="4405368"/>
                </a:moveTo>
                <a:lnTo>
                  <a:pt x="9191030" y="4405368"/>
                </a:lnTo>
                <a:lnTo>
                  <a:pt x="9191030" y="4512394"/>
                </a:lnTo>
                <a:lnTo>
                  <a:pt x="9298055" y="4512394"/>
                </a:lnTo>
                <a:lnTo>
                  <a:pt x="9298055" y="4559030"/>
                </a:lnTo>
                <a:lnTo>
                  <a:pt x="9191030" y="4559030"/>
                </a:lnTo>
                <a:lnTo>
                  <a:pt x="9191030" y="4666056"/>
                </a:lnTo>
                <a:lnTo>
                  <a:pt x="9143796" y="4666056"/>
                </a:lnTo>
                <a:lnTo>
                  <a:pt x="9143796" y="4559030"/>
                </a:lnTo>
                <a:lnTo>
                  <a:pt x="9036770" y="4559030"/>
                </a:lnTo>
                <a:lnTo>
                  <a:pt x="9036770" y="4512394"/>
                </a:lnTo>
                <a:lnTo>
                  <a:pt x="9143796" y="4512394"/>
                </a:lnTo>
                <a:close/>
                <a:moveTo>
                  <a:pt x="8541105" y="4405368"/>
                </a:moveTo>
                <a:lnTo>
                  <a:pt x="8588339" y="4405368"/>
                </a:lnTo>
                <a:lnTo>
                  <a:pt x="8588339" y="4512394"/>
                </a:lnTo>
                <a:lnTo>
                  <a:pt x="8695365" y="4512394"/>
                </a:lnTo>
                <a:lnTo>
                  <a:pt x="8695365" y="4559030"/>
                </a:lnTo>
                <a:lnTo>
                  <a:pt x="8588339" y="4559030"/>
                </a:lnTo>
                <a:lnTo>
                  <a:pt x="8588339" y="4666056"/>
                </a:lnTo>
                <a:lnTo>
                  <a:pt x="8541105" y="4666056"/>
                </a:lnTo>
                <a:lnTo>
                  <a:pt x="8541105" y="4559030"/>
                </a:lnTo>
                <a:lnTo>
                  <a:pt x="8434079" y="4559030"/>
                </a:lnTo>
                <a:lnTo>
                  <a:pt x="8434079" y="4512394"/>
                </a:lnTo>
                <a:lnTo>
                  <a:pt x="8541105" y="4512394"/>
                </a:lnTo>
                <a:close/>
                <a:moveTo>
                  <a:pt x="7939012" y="4405368"/>
                </a:moveTo>
                <a:lnTo>
                  <a:pt x="7985648" y="4405368"/>
                </a:lnTo>
                <a:lnTo>
                  <a:pt x="7985648" y="4512394"/>
                </a:lnTo>
                <a:lnTo>
                  <a:pt x="8092674" y="4512394"/>
                </a:lnTo>
                <a:lnTo>
                  <a:pt x="8092674" y="4559030"/>
                </a:lnTo>
                <a:lnTo>
                  <a:pt x="7985648" y="4559030"/>
                </a:lnTo>
                <a:lnTo>
                  <a:pt x="7985648" y="4666056"/>
                </a:lnTo>
                <a:lnTo>
                  <a:pt x="7939012" y="4666056"/>
                </a:lnTo>
                <a:lnTo>
                  <a:pt x="7939012" y="4559030"/>
                </a:lnTo>
                <a:lnTo>
                  <a:pt x="7831986" y="4559030"/>
                </a:lnTo>
                <a:lnTo>
                  <a:pt x="7831986" y="4512394"/>
                </a:lnTo>
                <a:lnTo>
                  <a:pt x="7939012" y="4512394"/>
                </a:lnTo>
                <a:close/>
                <a:moveTo>
                  <a:pt x="7336321" y="4405368"/>
                </a:moveTo>
                <a:lnTo>
                  <a:pt x="7383555" y="4405368"/>
                </a:lnTo>
                <a:lnTo>
                  <a:pt x="7383555" y="4512394"/>
                </a:lnTo>
                <a:lnTo>
                  <a:pt x="7490581" y="4512394"/>
                </a:lnTo>
                <a:lnTo>
                  <a:pt x="7490581" y="4559030"/>
                </a:lnTo>
                <a:lnTo>
                  <a:pt x="7383555" y="4559030"/>
                </a:lnTo>
                <a:lnTo>
                  <a:pt x="7383555" y="4666056"/>
                </a:lnTo>
                <a:lnTo>
                  <a:pt x="7336321" y="4666056"/>
                </a:lnTo>
                <a:lnTo>
                  <a:pt x="7336321" y="4559030"/>
                </a:lnTo>
                <a:lnTo>
                  <a:pt x="7229295" y="4559030"/>
                </a:lnTo>
                <a:lnTo>
                  <a:pt x="7229295" y="4512394"/>
                </a:lnTo>
                <a:lnTo>
                  <a:pt x="7336321" y="4512394"/>
                </a:lnTo>
                <a:close/>
                <a:moveTo>
                  <a:pt x="6734228" y="4405368"/>
                </a:moveTo>
                <a:lnTo>
                  <a:pt x="6780864" y="4405368"/>
                </a:lnTo>
                <a:lnTo>
                  <a:pt x="6780864" y="4512394"/>
                </a:lnTo>
                <a:lnTo>
                  <a:pt x="6887890" y="4512394"/>
                </a:lnTo>
                <a:lnTo>
                  <a:pt x="6887890" y="4559030"/>
                </a:lnTo>
                <a:lnTo>
                  <a:pt x="6780864" y="4559030"/>
                </a:lnTo>
                <a:lnTo>
                  <a:pt x="6780864" y="4666056"/>
                </a:lnTo>
                <a:lnTo>
                  <a:pt x="6734228" y="4666056"/>
                </a:lnTo>
                <a:lnTo>
                  <a:pt x="6734228" y="4559030"/>
                </a:lnTo>
                <a:lnTo>
                  <a:pt x="6627202" y="4559030"/>
                </a:lnTo>
                <a:lnTo>
                  <a:pt x="6627202" y="4512394"/>
                </a:lnTo>
                <a:lnTo>
                  <a:pt x="6734228" y="4512394"/>
                </a:lnTo>
                <a:close/>
                <a:moveTo>
                  <a:pt x="6131537" y="4405368"/>
                </a:moveTo>
                <a:lnTo>
                  <a:pt x="6178771" y="4405368"/>
                </a:lnTo>
                <a:lnTo>
                  <a:pt x="6178771" y="4512394"/>
                </a:lnTo>
                <a:lnTo>
                  <a:pt x="6285797" y="4512394"/>
                </a:lnTo>
                <a:lnTo>
                  <a:pt x="6285797" y="4559030"/>
                </a:lnTo>
                <a:lnTo>
                  <a:pt x="6178771" y="4559030"/>
                </a:lnTo>
                <a:lnTo>
                  <a:pt x="6178771" y="4666056"/>
                </a:lnTo>
                <a:lnTo>
                  <a:pt x="6131537" y="4666056"/>
                </a:lnTo>
                <a:lnTo>
                  <a:pt x="6131537" y="4559030"/>
                </a:lnTo>
                <a:lnTo>
                  <a:pt x="6024511" y="4559030"/>
                </a:lnTo>
                <a:lnTo>
                  <a:pt x="6024511" y="4512394"/>
                </a:lnTo>
                <a:lnTo>
                  <a:pt x="6131537" y="4512394"/>
                </a:lnTo>
                <a:close/>
                <a:moveTo>
                  <a:pt x="5528846" y="4405368"/>
                </a:moveTo>
                <a:lnTo>
                  <a:pt x="5576080" y="4405368"/>
                </a:lnTo>
                <a:lnTo>
                  <a:pt x="5576080" y="4512394"/>
                </a:lnTo>
                <a:lnTo>
                  <a:pt x="5683106" y="4512394"/>
                </a:lnTo>
                <a:lnTo>
                  <a:pt x="5683106" y="4559030"/>
                </a:lnTo>
                <a:lnTo>
                  <a:pt x="5576080" y="4559030"/>
                </a:lnTo>
                <a:lnTo>
                  <a:pt x="5576080" y="4666056"/>
                </a:lnTo>
                <a:lnTo>
                  <a:pt x="5528846" y="4666056"/>
                </a:lnTo>
                <a:lnTo>
                  <a:pt x="5528846" y="4559030"/>
                </a:lnTo>
                <a:lnTo>
                  <a:pt x="5421820" y="4559030"/>
                </a:lnTo>
                <a:lnTo>
                  <a:pt x="5421820" y="4512394"/>
                </a:lnTo>
                <a:lnTo>
                  <a:pt x="5528846" y="4512394"/>
                </a:lnTo>
                <a:close/>
                <a:moveTo>
                  <a:pt x="4926753" y="4405368"/>
                </a:moveTo>
                <a:lnTo>
                  <a:pt x="4973389" y="4405368"/>
                </a:lnTo>
                <a:lnTo>
                  <a:pt x="4973389" y="4512394"/>
                </a:lnTo>
                <a:lnTo>
                  <a:pt x="5080415" y="4512394"/>
                </a:lnTo>
                <a:lnTo>
                  <a:pt x="5080415" y="4559030"/>
                </a:lnTo>
                <a:lnTo>
                  <a:pt x="4973389" y="4559030"/>
                </a:lnTo>
                <a:lnTo>
                  <a:pt x="4973389" y="4666056"/>
                </a:lnTo>
                <a:lnTo>
                  <a:pt x="4926753" y="4666056"/>
                </a:lnTo>
                <a:lnTo>
                  <a:pt x="4926753" y="4559030"/>
                </a:lnTo>
                <a:lnTo>
                  <a:pt x="4819727" y="4559030"/>
                </a:lnTo>
                <a:lnTo>
                  <a:pt x="4819727" y="4512394"/>
                </a:lnTo>
                <a:lnTo>
                  <a:pt x="4926753" y="4512394"/>
                </a:lnTo>
                <a:close/>
                <a:moveTo>
                  <a:pt x="4324063" y="4405368"/>
                </a:moveTo>
                <a:lnTo>
                  <a:pt x="4371297" y="4405368"/>
                </a:lnTo>
                <a:lnTo>
                  <a:pt x="4371297" y="4512394"/>
                </a:lnTo>
                <a:lnTo>
                  <a:pt x="4478323" y="4512394"/>
                </a:lnTo>
                <a:lnTo>
                  <a:pt x="4478323" y="4559030"/>
                </a:lnTo>
                <a:lnTo>
                  <a:pt x="4371297" y="4559030"/>
                </a:lnTo>
                <a:lnTo>
                  <a:pt x="4371297" y="4666056"/>
                </a:lnTo>
                <a:lnTo>
                  <a:pt x="4324063" y="4666056"/>
                </a:lnTo>
                <a:lnTo>
                  <a:pt x="4324063" y="4559030"/>
                </a:lnTo>
                <a:lnTo>
                  <a:pt x="4217037" y="4559030"/>
                </a:lnTo>
                <a:lnTo>
                  <a:pt x="4217037" y="4512394"/>
                </a:lnTo>
                <a:lnTo>
                  <a:pt x="4324063" y="4512394"/>
                </a:lnTo>
                <a:close/>
                <a:moveTo>
                  <a:pt x="3721970" y="4405368"/>
                </a:moveTo>
                <a:lnTo>
                  <a:pt x="3768606" y="4405368"/>
                </a:lnTo>
                <a:lnTo>
                  <a:pt x="3768606" y="4512394"/>
                </a:lnTo>
                <a:lnTo>
                  <a:pt x="3875632" y="4512394"/>
                </a:lnTo>
                <a:lnTo>
                  <a:pt x="3875632" y="4559030"/>
                </a:lnTo>
                <a:lnTo>
                  <a:pt x="3768606" y="4559030"/>
                </a:lnTo>
                <a:lnTo>
                  <a:pt x="3768606" y="4666056"/>
                </a:lnTo>
                <a:lnTo>
                  <a:pt x="3721970" y="4666056"/>
                </a:lnTo>
                <a:lnTo>
                  <a:pt x="3721970" y="4559030"/>
                </a:lnTo>
                <a:lnTo>
                  <a:pt x="3614944" y="4559030"/>
                </a:lnTo>
                <a:lnTo>
                  <a:pt x="3614944" y="4512394"/>
                </a:lnTo>
                <a:lnTo>
                  <a:pt x="3721970" y="4512394"/>
                </a:lnTo>
                <a:close/>
                <a:moveTo>
                  <a:pt x="3119302" y="4405368"/>
                </a:moveTo>
                <a:lnTo>
                  <a:pt x="3166536" y="4405368"/>
                </a:lnTo>
                <a:lnTo>
                  <a:pt x="3166536" y="4512394"/>
                </a:lnTo>
                <a:lnTo>
                  <a:pt x="3273562" y="4512394"/>
                </a:lnTo>
                <a:lnTo>
                  <a:pt x="3273562" y="4559030"/>
                </a:lnTo>
                <a:lnTo>
                  <a:pt x="3166536" y="4559030"/>
                </a:lnTo>
                <a:lnTo>
                  <a:pt x="3166536" y="4666056"/>
                </a:lnTo>
                <a:lnTo>
                  <a:pt x="3119302" y="4666056"/>
                </a:lnTo>
                <a:lnTo>
                  <a:pt x="3119302" y="4559030"/>
                </a:lnTo>
                <a:lnTo>
                  <a:pt x="3012275" y="4559030"/>
                </a:lnTo>
                <a:lnTo>
                  <a:pt x="3012275" y="4512394"/>
                </a:lnTo>
                <a:lnTo>
                  <a:pt x="3119302" y="4512394"/>
                </a:lnTo>
                <a:close/>
                <a:moveTo>
                  <a:pt x="2516606" y="4405368"/>
                </a:moveTo>
                <a:lnTo>
                  <a:pt x="2563842" y="4405368"/>
                </a:lnTo>
                <a:lnTo>
                  <a:pt x="2563842" y="4512394"/>
                </a:lnTo>
                <a:lnTo>
                  <a:pt x="2670868" y="4512394"/>
                </a:lnTo>
                <a:lnTo>
                  <a:pt x="2670868" y="4559030"/>
                </a:lnTo>
                <a:lnTo>
                  <a:pt x="2563842" y="4559030"/>
                </a:lnTo>
                <a:lnTo>
                  <a:pt x="2563842" y="4666056"/>
                </a:lnTo>
                <a:lnTo>
                  <a:pt x="2516606" y="4666056"/>
                </a:lnTo>
                <a:lnTo>
                  <a:pt x="2516606" y="4559030"/>
                </a:lnTo>
                <a:lnTo>
                  <a:pt x="2409580" y="4559030"/>
                </a:lnTo>
                <a:lnTo>
                  <a:pt x="2409580" y="4512394"/>
                </a:lnTo>
                <a:lnTo>
                  <a:pt x="2516606" y="4512394"/>
                </a:lnTo>
                <a:close/>
                <a:moveTo>
                  <a:pt x="1914511" y="4405368"/>
                </a:moveTo>
                <a:lnTo>
                  <a:pt x="1961147" y="4405368"/>
                </a:lnTo>
                <a:lnTo>
                  <a:pt x="1961147" y="4512394"/>
                </a:lnTo>
                <a:lnTo>
                  <a:pt x="2068174" y="4512394"/>
                </a:lnTo>
                <a:lnTo>
                  <a:pt x="2068174" y="4559030"/>
                </a:lnTo>
                <a:lnTo>
                  <a:pt x="1961147" y="4559030"/>
                </a:lnTo>
                <a:lnTo>
                  <a:pt x="1961147" y="4666056"/>
                </a:lnTo>
                <a:lnTo>
                  <a:pt x="1914511" y="4666056"/>
                </a:lnTo>
                <a:lnTo>
                  <a:pt x="1914511" y="4559030"/>
                </a:lnTo>
                <a:lnTo>
                  <a:pt x="1807484" y="4559030"/>
                </a:lnTo>
                <a:lnTo>
                  <a:pt x="1807484" y="4512394"/>
                </a:lnTo>
                <a:lnTo>
                  <a:pt x="1914511" y="4512394"/>
                </a:lnTo>
                <a:close/>
                <a:moveTo>
                  <a:pt x="1311816" y="4405368"/>
                </a:moveTo>
                <a:lnTo>
                  <a:pt x="1359051" y="4405368"/>
                </a:lnTo>
                <a:lnTo>
                  <a:pt x="1359051" y="4512394"/>
                </a:lnTo>
                <a:lnTo>
                  <a:pt x="1466078" y="4512394"/>
                </a:lnTo>
                <a:lnTo>
                  <a:pt x="1466078" y="4559030"/>
                </a:lnTo>
                <a:lnTo>
                  <a:pt x="1359051" y="4559030"/>
                </a:lnTo>
                <a:lnTo>
                  <a:pt x="1359051" y="4666056"/>
                </a:lnTo>
                <a:lnTo>
                  <a:pt x="1311816" y="4666056"/>
                </a:lnTo>
                <a:lnTo>
                  <a:pt x="1311816" y="4559030"/>
                </a:lnTo>
                <a:lnTo>
                  <a:pt x="1204793" y="4559030"/>
                </a:lnTo>
                <a:lnTo>
                  <a:pt x="1204793" y="4512394"/>
                </a:lnTo>
                <a:lnTo>
                  <a:pt x="1311816" y="4512394"/>
                </a:lnTo>
                <a:close/>
                <a:moveTo>
                  <a:pt x="709726" y="4405368"/>
                </a:moveTo>
                <a:lnTo>
                  <a:pt x="756362" y="4405368"/>
                </a:lnTo>
                <a:lnTo>
                  <a:pt x="756362" y="4512394"/>
                </a:lnTo>
                <a:lnTo>
                  <a:pt x="863388" y="4512394"/>
                </a:lnTo>
                <a:lnTo>
                  <a:pt x="863388" y="4559030"/>
                </a:lnTo>
                <a:lnTo>
                  <a:pt x="756362" y="4559030"/>
                </a:lnTo>
                <a:lnTo>
                  <a:pt x="756362" y="4666056"/>
                </a:lnTo>
                <a:lnTo>
                  <a:pt x="709726" y="4666056"/>
                </a:lnTo>
                <a:lnTo>
                  <a:pt x="709726" y="4559030"/>
                </a:lnTo>
                <a:lnTo>
                  <a:pt x="602701" y="4559030"/>
                </a:lnTo>
                <a:lnTo>
                  <a:pt x="602701" y="4512394"/>
                </a:lnTo>
                <a:lnTo>
                  <a:pt x="709726" y="4512394"/>
                </a:lnTo>
                <a:close/>
                <a:moveTo>
                  <a:pt x="107035" y="4405368"/>
                </a:moveTo>
                <a:lnTo>
                  <a:pt x="154271" y="4405368"/>
                </a:lnTo>
                <a:lnTo>
                  <a:pt x="154271" y="4512394"/>
                </a:lnTo>
                <a:lnTo>
                  <a:pt x="261297" y="4512394"/>
                </a:lnTo>
                <a:lnTo>
                  <a:pt x="261297" y="4559030"/>
                </a:lnTo>
                <a:lnTo>
                  <a:pt x="154271" y="4559030"/>
                </a:lnTo>
                <a:lnTo>
                  <a:pt x="154271" y="4666056"/>
                </a:lnTo>
                <a:lnTo>
                  <a:pt x="107035" y="4666056"/>
                </a:lnTo>
                <a:lnTo>
                  <a:pt x="107035" y="4559030"/>
                </a:lnTo>
                <a:lnTo>
                  <a:pt x="11" y="4559030"/>
                </a:lnTo>
                <a:lnTo>
                  <a:pt x="11" y="4512394"/>
                </a:lnTo>
                <a:lnTo>
                  <a:pt x="107035" y="4512394"/>
                </a:lnTo>
                <a:close/>
                <a:moveTo>
                  <a:pt x="10295963" y="3998791"/>
                </a:moveTo>
                <a:lnTo>
                  <a:pt x="10275634" y="4019120"/>
                </a:lnTo>
                <a:lnTo>
                  <a:pt x="10351568" y="4095054"/>
                </a:lnTo>
                <a:lnTo>
                  <a:pt x="10275634" y="4170988"/>
                </a:lnTo>
                <a:lnTo>
                  <a:pt x="10295963" y="4191317"/>
                </a:lnTo>
                <a:lnTo>
                  <a:pt x="10371897" y="4115383"/>
                </a:lnTo>
                <a:lnTo>
                  <a:pt x="10447831" y="4191317"/>
                </a:lnTo>
                <a:lnTo>
                  <a:pt x="10468160" y="4170988"/>
                </a:lnTo>
                <a:lnTo>
                  <a:pt x="10392226" y="4095054"/>
                </a:lnTo>
                <a:lnTo>
                  <a:pt x="10468160" y="4019120"/>
                </a:lnTo>
                <a:lnTo>
                  <a:pt x="10447831" y="3998791"/>
                </a:lnTo>
                <a:lnTo>
                  <a:pt x="10371897" y="4074725"/>
                </a:lnTo>
                <a:close/>
                <a:moveTo>
                  <a:pt x="9693870" y="3998791"/>
                </a:moveTo>
                <a:lnTo>
                  <a:pt x="9673541" y="4019120"/>
                </a:lnTo>
                <a:lnTo>
                  <a:pt x="9749475" y="4095054"/>
                </a:lnTo>
                <a:lnTo>
                  <a:pt x="9673541" y="4170988"/>
                </a:lnTo>
                <a:lnTo>
                  <a:pt x="9693870" y="4191317"/>
                </a:lnTo>
                <a:lnTo>
                  <a:pt x="9769804" y="4115383"/>
                </a:lnTo>
                <a:lnTo>
                  <a:pt x="9845738" y="4191317"/>
                </a:lnTo>
                <a:lnTo>
                  <a:pt x="9866067" y="4170988"/>
                </a:lnTo>
                <a:lnTo>
                  <a:pt x="9790133" y="4095054"/>
                </a:lnTo>
                <a:lnTo>
                  <a:pt x="9866067" y="4019120"/>
                </a:lnTo>
                <a:lnTo>
                  <a:pt x="9845738" y="3998791"/>
                </a:lnTo>
                <a:lnTo>
                  <a:pt x="9769804" y="4074725"/>
                </a:lnTo>
                <a:close/>
                <a:moveTo>
                  <a:pt x="9091179" y="3998791"/>
                </a:moveTo>
                <a:lnTo>
                  <a:pt x="9070850" y="4019120"/>
                </a:lnTo>
                <a:lnTo>
                  <a:pt x="9146785" y="4095054"/>
                </a:lnTo>
                <a:lnTo>
                  <a:pt x="9070850" y="4170988"/>
                </a:lnTo>
                <a:lnTo>
                  <a:pt x="9091179" y="4191317"/>
                </a:lnTo>
                <a:lnTo>
                  <a:pt x="9167113" y="4115383"/>
                </a:lnTo>
                <a:lnTo>
                  <a:pt x="9243048" y="4191317"/>
                </a:lnTo>
                <a:lnTo>
                  <a:pt x="9263377" y="4170988"/>
                </a:lnTo>
                <a:lnTo>
                  <a:pt x="9187442" y="4095054"/>
                </a:lnTo>
                <a:lnTo>
                  <a:pt x="9263377" y="4019120"/>
                </a:lnTo>
                <a:lnTo>
                  <a:pt x="9243048" y="3998791"/>
                </a:lnTo>
                <a:lnTo>
                  <a:pt x="9167113" y="4074725"/>
                </a:lnTo>
                <a:close/>
                <a:moveTo>
                  <a:pt x="8489086" y="3998791"/>
                </a:moveTo>
                <a:lnTo>
                  <a:pt x="8468757" y="4019120"/>
                </a:lnTo>
                <a:lnTo>
                  <a:pt x="8544691" y="4095054"/>
                </a:lnTo>
                <a:lnTo>
                  <a:pt x="8468757" y="4170988"/>
                </a:lnTo>
                <a:lnTo>
                  <a:pt x="8489086" y="4191317"/>
                </a:lnTo>
                <a:lnTo>
                  <a:pt x="8565020" y="4115383"/>
                </a:lnTo>
                <a:lnTo>
                  <a:pt x="8640954" y="4191317"/>
                </a:lnTo>
                <a:lnTo>
                  <a:pt x="8661283" y="4170988"/>
                </a:lnTo>
                <a:lnTo>
                  <a:pt x="8585349" y="4095054"/>
                </a:lnTo>
                <a:lnTo>
                  <a:pt x="8661283" y="4019120"/>
                </a:lnTo>
                <a:lnTo>
                  <a:pt x="8640954" y="3998791"/>
                </a:lnTo>
                <a:lnTo>
                  <a:pt x="8565020" y="4074725"/>
                </a:lnTo>
                <a:close/>
                <a:moveTo>
                  <a:pt x="7886396" y="3998791"/>
                </a:moveTo>
                <a:lnTo>
                  <a:pt x="7866067" y="4019120"/>
                </a:lnTo>
                <a:lnTo>
                  <a:pt x="7942001" y="4095054"/>
                </a:lnTo>
                <a:lnTo>
                  <a:pt x="7866067" y="4170988"/>
                </a:lnTo>
                <a:lnTo>
                  <a:pt x="7886396" y="4191317"/>
                </a:lnTo>
                <a:lnTo>
                  <a:pt x="7962330" y="4115383"/>
                </a:lnTo>
                <a:lnTo>
                  <a:pt x="8038264" y="4191317"/>
                </a:lnTo>
                <a:lnTo>
                  <a:pt x="8058593" y="4170988"/>
                </a:lnTo>
                <a:lnTo>
                  <a:pt x="7982659" y="4095054"/>
                </a:lnTo>
                <a:lnTo>
                  <a:pt x="8058593" y="4019120"/>
                </a:lnTo>
                <a:lnTo>
                  <a:pt x="8038264" y="3998791"/>
                </a:lnTo>
                <a:lnTo>
                  <a:pt x="7962330" y="4074725"/>
                </a:lnTo>
                <a:close/>
                <a:moveTo>
                  <a:pt x="7283705" y="3998791"/>
                </a:moveTo>
                <a:lnTo>
                  <a:pt x="7263376" y="4019120"/>
                </a:lnTo>
                <a:lnTo>
                  <a:pt x="7339310" y="4095054"/>
                </a:lnTo>
                <a:lnTo>
                  <a:pt x="7263376" y="4170988"/>
                </a:lnTo>
                <a:lnTo>
                  <a:pt x="7283705" y="4191317"/>
                </a:lnTo>
                <a:lnTo>
                  <a:pt x="7359639" y="4115383"/>
                </a:lnTo>
                <a:lnTo>
                  <a:pt x="7435573" y="4191317"/>
                </a:lnTo>
                <a:lnTo>
                  <a:pt x="7455902" y="4170988"/>
                </a:lnTo>
                <a:lnTo>
                  <a:pt x="7379968" y="4095054"/>
                </a:lnTo>
                <a:lnTo>
                  <a:pt x="7455902" y="4019120"/>
                </a:lnTo>
                <a:lnTo>
                  <a:pt x="7435573" y="3998791"/>
                </a:lnTo>
                <a:lnTo>
                  <a:pt x="7359639" y="4074725"/>
                </a:lnTo>
                <a:close/>
                <a:moveTo>
                  <a:pt x="6681612" y="3998791"/>
                </a:moveTo>
                <a:lnTo>
                  <a:pt x="6661283" y="4019120"/>
                </a:lnTo>
                <a:lnTo>
                  <a:pt x="6737217" y="4095054"/>
                </a:lnTo>
                <a:lnTo>
                  <a:pt x="6661283" y="4170988"/>
                </a:lnTo>
                <a:lnTo>
                  <a:pt x="6681612" y="4191317"/>
                </a:lnTo>
                <a:lnTo>
                  <a:pt x="6757546" y="4115383"/>
                </a:lnTo>
                <a:lnTo>
                  <a:pt x="6833480" y="4191317"/>
                </a:lnTo>
                <a:lnTo>
                  <a:pt x="6853809" y="4170988"/>
                </a:lnTo>
                <a:lnTo>
                  <a:pt x="6777875" y="4095054"/>
                </a:lnTo>
                <a:lnTo>
                  <a:pt x="6853809" y="4019120"/>
                </a:lnTo>
                <a:lnTo>
                  <a:pt x="6833480" y="3998791"/>
                </a:lnTo>
                <a:lnTo>
                  <a:pt x="6757546" y="4074725"/>
                </a:lnTo>
                <a:close/>
                <a:moveTo>
                  <a:pt x="6078921" y="3998791"/>
                </a:moveTo>
                <a:lnTo>
                  <a:pt x="6058592" y="4019120"/>
                </a:lnTo>
                <a:lnTo>
                  <a:pt x="6134526" y="4095054"/>
                </a:lnTo>
                <a:lnTo>
                  <a:pt x="6058592" y="4170988"/>
                </a:lnTo>
                <a:lnTo>
                  <a:pt x="6078921" y="4191317"/>
                </a:lnTo>
                <a:lnTo>
                  <a:pt x="6154855" y="4115383"/>
                </a:lnTo>
                <a:lnTo>
                  <a:pt x="6230789" y="4191317"/>
                </a:lnTo>
                <a:lnTo>
                  <a:pt x="6251118" y="4170988"/>
                </a:lnTo>
                <a:lnTo>
                  <a:pt x="6175184" y="4095054"/>
                </a:lnTo>
                <a:lnTo>
                  <a:pt x="6251118" y="4019120"/>
                </a:lnTo>
                <a:lnTo>
                  <a:pt x="6230789" y="3998791"/>
                </a:lnTo>
                <a:lnTo>
                  <a:pt x="6154855" y="4074725"/>
                </a:lnTo>
                <a:close/>
                <a:moveTo>
                  <a:pt x="5476828" y="3998791"/>
                </a:moveTo>
                <a:lnTo>
                  <a:pt x="5456499" y="4019120"/>
                </a:lnTo>
                <a:lnTo>
                  <a:pt x="5532433" y="4095054"/>
                </a:lnTo>
                <a:lnTo>
                  <a:pt x="5456499" y="4170988"/>
                </a:lnTo>
                <a:lnTo>
                  <a:pt x="5476828" y="4191317"/>
                </a:lnTo>
                <a:lnTo>
                  <a:pt x="5552762" y="4115383"/>
                </a:lnTo>
                <a:lnTo>
                  <a:pt x="5628697" y="4191317"/>
                </a:lnTo>
                <a:lnTo>
                  <a:pt x="5649025" y="4170988"/>
                </a:lnTo>
                <a:lnTo>
                  <a:pt x="5573091" y="4095054"/>
                </a:lnTo>
                <a:lnTo>
                  <a:pt x="5649025" y="4019120"/>
                </a:lnTo>
                <a:lnTo>
                  <a:pt x="5628697" y="3998791"/>
                </a:lnTo>
                <a:lnTo>
                  <a:pt x="5552762" y="4074725"/>
                </a:lnTo>
                <a:close/>
                <a:moveTo>
                  <a:pt x="4874137" y="3998791"/>
                </a:moveTo>
                <a:lnTo>
                  <a:pt x="4853808" y="4019120"/>
                </a:lnTo>
                <a:lnTo>
                  <a:pt x="4929742" y="4095054"/>
                </a:lnTo>
                <a:lnTo>
                  <a:pt x="4853808" y="4170988"/>
                </a:lnTo>
                <a:lnTo>
                  <a:pt x="4874137" y="4191317"/>
                </a:lnTo>
                <a:lnTo>
                  <a:pt x="4950071" y="4115383"/>
                </a:lnTo>
                <a:lnTo>
                  <a:pt x="5026005" y="4191317"/>
                </a:lnTo>
                <a:lnTo>
                  <a:pt x="5046334" y="4170988"/>
                </a:lnTo>
                <a:lnTo>
                  <a:pt x="4970400" y="4095054"/>
                </a:lnTo>
                <a:lnTo>
                  <a:pt x="5046334" y="4019120"/>
                </a:lnTo>
                <a:lnTo>
                  <a:pt x="5026005" y="3998791"/>
                </a:lnTo>
                <a:lnTo>
                  <a:pt x="4950071" y="4074725"/>
                </a:lnTo>
                <a:close/>
                <a:moveTo>
                  <a:pt x="4271446" y="3998791"/>
                </a:moveTo>
                <a:lnTo>
                  <a:pt x="4251117" y="4019120"/>
                </a:lnTo>
                <a:lnTo>
                  <a:pt x="4327052" y="4095054"/>
                </a:lnTo>
                <a:lnTo>
                  <a:pt x="4251117" y="4170988"/>
                </a:lnTo>
                <a:lnTo>
                  <a:pt x="4271446" y="4191317"/>
                </a:lnTo>
                <a:lnTo>
                  <a:pt x="4347380" y="4115383"/>
                </a:lnTo>
                <a:lnTo>
                  <a:pt x="4423315" y="4191317"/>
                </a:lnTo>
                <a:lnTo>
                  <a:pt x="4443644" y="4170988"/>
                </a:lnTo>
                <a:lnTo>
                  <a:pt x="4367709" y="4095054"/>
                </a:lnTo>
                <a:lnTo>
                  <a:pt x="4443644" y="4019120"/>
                </a:lnTo>
                <a:lnTo>
                  <a:pt x="4423315" y="3998791"/>
                </a:lnTo>
                <a:lnTo>
                  <a:pt x="4347380" y="4074725"/>
                </a:lnTo>
                <a:close/>
                <a:moveTo>
                  <a:pt x="3668756" y="3998791"/>
                </a:moveTo>
                <a:lnTo>
                  <a:pt x="3648427" y="4019120"/>
                </a:lnTo>
                <a:lnTo>
                  <a:pt x="3724361" y="4095054"/>
                </a:lnTo>
                <a:lnTo>
                  <a:pt x="3649025" y="4170988"/>
                </a:lnTo>
                <a:lnTo>
                  <a:pt x="3669354" y="4191317"/>
                </a:lnTo>
                <a:lnTo>
                  <a:pt x="3745288" y="4115383"/>
                </a:lnTo>
                <a:lnTo>
                  <a:pt x="3820624" y="4191317"/>
                </a:lnTo>
                <a:lnTo>
                  <a:pt x="3840953" y="4170988"/>
                </a:lnTo>
                <a:lnTo>
                  <a:pt x="3765019" y="4095054"/>
                </a:lnTo>
                <a:lnTo>
                  <a:pt x="3840953" y="4019120"/>
                </a:lnTo>
                <a:lnTo>
                  <a:pt x="3820624" y="3998791"/>
                </a:lnTo>
                <a:lnTo>
                  <a:pt x="3744690" y="4074725"/>
                </a:lnTo>
                <a:close/>
                <a:moveTo>
                  <a:pt x="3067284" y="3998791"/>
                </a:moveTo>
                <a:lnTo>
                  <a:pt x="3046955" y="4019120"/>
                </a:lnTo>
                <a:lnTo>
                  <a:pt x="3122889" y="4095054"/>
                </a:lnTo>
                <a:lnTo>
                  <a:pt x="3046955" y="4170988"/>
                </a:lnTo>
                <a:lnTo>
                  <a:pt x="3067284" y="4191317"/>
                </a:lnTo>
                <a:lnTo>
                  <a:pt x="3142621" y="4115383"/>
                </a:lnTo>
                <a:lnTo>
                  <a:pt x="3218557" y="4191317"/>
                </a:lnTo>
                <a:lnTo>
                  <a:pt x="3238886" y="4170988"/>
                </a:lnTo>
                <a:lnTo>
                  <a:pt x="3162950" y="4095054"/>
                </a:lnTo>
                <a:lnTo>
                  <a:pt x="3238886" y="4019120"/>
                </a:lnTo>
                <a:lnTo>
                  <a:pt x="3218557" y="3998791"/>
                </a:lnTo>
                <a:lnTo>
                  <a:pt x="3142621" y="4074725"/>
                </a:lnTo>
                <a:close/>
                <a:moveTo>
                  <a:pt x="2464590" y="3998791"/>
                </a:moveTo>
                <a:lnTo>
                  <a:pt x="2444261" y="4019120"/>
                </a:lnTo>
                <a:lnTo>
                  <a:pt x="2520196" y="4095054"/>
                </a:lnTo>
                <a:lnTo>
                  <a:pt x="2444261" y="4170988"/>
                </a:lnTo>
                <a:lnTo>
                  <a:pt x="2464590" y="4191317"/>
                </a:lnTo>
                <a:lnTo>
                  <a:pt x="2540525" y="4115383"/>
                </a:lnTo>
                <a:lnTo>
                  <a:pt x="2616460" y="4191317"/>
                </a:lnTo>
                <a:lnTo>
                  <a:pt x="2636789" y="4170988"/>
                </a:lnTo>
                <a:lnTo>
                  <a:pt x="2560854" y="4095054"/>
                </a:lnTo>
                <a:lnTo>
                  <a:pt x="2636789" y="4019120"/>
                </a:lnTo>
                <a:lnTo>
                  <a:pt x="2616460" y="3998791"/>
                </a:lnTo>
                <a:lnTo>
                  <a:pt x="2540525" y="4074725"/>
                </a:lnTo>
                <a:close/>
                <a:moveTo>
                  <a:pt x="1861896" y="3998791"/>
                </a:moveTo>
                <a:lnTo>
                  <a:pt x="1841566" y="4019120"/>
                </a:lnTo>
                <a:lnTo>
                  <a:pt x="1917501" y="4095054"/>
                </a:lnTo>
                <a:lnTo>
                  <a:pt x="1841566" y="4170988"/>
                </a:lnTo>
                <a:lnTo>
                  <a:pt x="1861896" y="4191317"/>
                </a:lnTo>
                <a:lnTo>
                  <a:pt x="1937830" y="4115383"/>
                </a:lnTo>
                <a:lnTo>
                  <a:pt x="2013765" y="4191317"/>
                </a:lnTo>
                <a:lnTo>
                  <a:pt x="2034094" y="4170988"/>
                </a:lnTo>
                <a:lnTo>
                  <a:pt x="1958159" y="4095054"/>
                </a:lnTo>
                <a:lnTo>
                  <a:pt x="2034094" y="4019120"/>
                </a:lnTo>
                <a:lnTo>
                  <a:pt x="2013765" y="3998791"/>
                </a:lnTo>
                <a:lnTo>
                  <a:pt x="1937830" y="4074725"/>
                </a:lnTo>
                <a:close/>
                <a:moveTo>
                  <a:pt x="657111" y="3998791"/>
                </a:moveTo>
                <a:lnTo>
                  <a:pt x="636782" y="4019120"/>
                </a:lnTo>
                <a:lnTo>
                  <a:pt x="712716" y="4095054"/>
                </a:lnTo>
                <a:lnTo>
                  <a:pt x="636782" y="4170988"/>
                </a:lnTo>
                <a:lnTo>
                  <a:pt x="657111" y="4191317"/>
                </a:lnTo>
                <a:lnTo>
                  <a:pt x="733045" y="4115383"/>
                </a:lnTo>
                <a:lnTo>
                  <a:pt x="808979" y="4191317"/>
                </a:lnTo>
                <a:lnTo>
                  <a:pt x="829308" y="4170988"/>
                </a:lnTo>
                <a:lnTo>
                  <a:pt x="753374" y="4095054"/>
                </a:lnTo>
                <a:lnTo>
                  <a:pt x="829308" y="4019120"/>
                </a:lnTo>
                <a:lnTo>
                  <a:pt x="808979" y="3998791"/>
                </a:lnTo>
                <a:lnTo>
                  <a:pt x="733045" y="4074725"/>
                </a:lnTo>
                <a:close/>
                <a:moveTo>
                  <a:pt x="1259202" y="3998790"/>
                </a:moveTo>
                <a:lnTo>
                  <a:pt x="1238874" y="4019119"/>
                </a:lnTo>
                <a:lnTo>
                  <a:pt x="1314806" y="4095054"/>
                </a:lnTo>
                <a:lnTo>
                  <a:pt x="1238874" y="4170988"/>
                </a:lnTo>
                <a:lnTo>
                  <a:pt x="1259202" y="4191317"/>
                </a:lnTo>
                <a:lnTo>
                  <a:pt x="1335734" y="4115382"/>
                </a:lnTo>
                <a:lnTo>
                  <a:pt x="1411071" y="4191317"/>
                </a:lnTo>
                <a:lnTo>
                  <a:pt x="1431399" y="4170988"/>
                </a:lnTo>
                <a:lnTo>
                  <a:pt x="1355465" y="4095054"/>
                </a:lnTo>
                <a:lnTo>
                  <a:pt x="1431399" y="4019119"/>
                </a:lnTo>
                <a:lnTo>
                  <a:pt x="1411071" y="3998790"/>
                </a:lnTo>
                <a:lnTo>
                  <a:pt x="1335135" y="4074725"/>
                </a:lnTo>
                <a:close/>
                <a:moveTo>
                  <a:pt x="55018" y="3998790"/>
                </a:moveTo>
                <a:lnTo>
                  <a:pt x="34689" y="4019119"/>
                </a:lnTo>
                <a:lnTo>
                  <a:pt x="110623" y="4095054"/>
                </a:lnTo>
                <a:lnTo>
                  <a:pt x="34091" y="4170988"/>
                </a:lnTo>
                <a:lnTo>
                  <a:pt x="54420" y="4191317"/>
                </a:lnTo>
                <a:lnTo>
                  <a:pt x="130354" y="4115382"/>
                </a:lnTo>
                <a:lnTo>
                  <a:pt x="206289" y="4191317"/>
                </a:lnTo>
                <a:lnTo>
                  <a:pt x="226617" y="4170988"/>
                </a:lnTo>
                <a:lnTo>
                  <a:pt x="150683" y="4095054"/>
                </a:lnTo>
                <a:lnTo>
                  <a:pt x="226617" y="4019119"/>
                </a:lnTo>
                <a:lnTo>
                  <a:pt x="206289" y="3998790"/>
                </a:lnTo>
                <a:lnTo>
                  <a:pt x="130354" y="4074725"/>
                </a:lnTo>
                <a:close/>
                <a:moveTo>
                  <a:pt x="1259800" y="3973678"/>
                </a:moveTo>
                <a:lnTo>
                  <a:pt x="1335734" y="4049612"/>
                </a:lnTo>
                <a:lnTo>
                  <a:pt x="1411668" y="3973678"/>
                </a:lnTo>
                <a:lnTo>
                  <a:pt x="1457707" y="4019717"/>
                </a:lnTo>
                <a:lnTo>
                  <a:pt x="1381175" y="4095054"/>
                </a:lnTo>
                <a:lnTo>
                  <a:pt x="1457109" y="4170988"/>
                </a:lnTo>
                <a:lnTo>
                  <a:pt x="1411071" y="4217026"/>
                </a:lnTo>
                <a:lnTo>
                  <a:pt x="1335135" y="4141092"/>
                </a:lnTo>
                <a:lnTo>
                  <a:pt x="1259800" y="4216429"/>
                </a:lnTo>
                <a:lnTo>
                  <a:pt x="1213762" y="4170390"/>
                </a:lnTo>
                <a:lnTo>
                  <a:pt x="1289695" y="4094455"/>
                </a:lnTo>
                <a:lnTo>
                  <a:pt x="1213762" y="4019717"/>
                </a:lnTo>
                <a:close/>
                <a:moveTo>
                  <a:pt x="55018" y="3973678"/>
                </a:moveTo>
                <a:lnTo>
                  <a:pt x="130952" y="4049612"/>
                </a:lnTo>
                <a:lnTo>
                  <a:pt x="206886" y="3973678"/>
                </a:lnTo>
                <a:lnTo>
                  <a:pt x="252925" y="4019717"/>
                </a:lnTo>
                <a:lnTo>
                  <a:pt x="176991" y="4095651"/>
                </a:lnTo>
                <a:lnTo>
                  <a:pt x="252925" y="4171586"/>
                </a:lnTo>
                <a:lnTo>
                  <a:pt x="206886" y="4217625"/>
                </a:lnTo>
                <a:lnTo>
                  <a:pt x="130952" y="4141690"/>
                </a:lnTo>
                <a:lnTo>
                  <a:pt x="55018" y="4216429"/>
                </a:lnTo>
                <a:lnTo>
                  <a:pt x="8979" y="4170390"/>
                </a:lnTo>
                <a:lnTo>
                  <a:pt x="84913" y="4094455"/>
                </a:lnTo>
                <a:lnTo>
                  <a:pt x="8979" y="4019717"/>
                </a:lnTo>
                <a:close/>
                <a:moveTo>
                  <a:pt x="10295963" y="3972483"/>
                </a:moveTo>
                <a:lnTo>
                  <a:pt x="10371897" y="4048417"/>
                </a:lnTo>
                <a:lnTo>
                  <a:pt x="10447831" y="3972483"/>
                </a:lnTo>
                <a:lnTo>
                  <a:pt x="10493870" y="4018522"/>
                </a:lnTo>
                <a:lnTo>
                  <a:pt x="10417936" y="4094456"/>
                </a:lnTo>
                <a:lnTo>
                  <a:pt x="10493870" y="4170390"/>
                </a:lnTo>
                <a:lnTo>
                  <a:pt x="10447831" y="4216429"/>
                </a:lnTo>
                <a:lnTo>
                  <a:pt x="10371897" y="4140495"/>
                </a:lnTo>
                <a:lnTo>
                  <a:pt x="10295963" y="4216429"/>
                </a:lnTo>
                <a:lnTo>
                  <a:pt x="10249924" y="4170390"/>
                </a:lnTo>
                <a:lnTo>
                  <a:pt x="10325858" y="4094456"/>
                </a:lnTo>
                <a:lnTo>
                  <a:pt x="10249924" y="4018522"/>
                </a:lnTo>
                <a:close/>
                <a:moveTo>
                  <a:pt x="9693272" y="3972483"/>
                </a:moveTo>
                <a:lnTo>
                  <a:pt x="9769206" y="4048417"/>
                </a:lnTo>
                <a:lnTo>
                  <a:pt x="9845140" y="3972483"/>
                </a:lnTo>
                <a:lnTo>
                  <a:pt x="9891180" y="4018522"/>
                </a:lnTo>
                <a:lnTo>
                  <a:pt x="9815245" y="4094456"/>
                </a:lnTo>
                <a:lnTo>
                  <a:pt x="9891180" y="4170390"/>
                </a:lnTo>
                <a:lnTo>
                  <a:pt x="9845140" y="4216429"/>
                </a:lnTo>
                <a:lnTo>
                  <a:pt x="9769206" y="4140495"/>
                </a:lnTo>
                <a:lnTo>
                  <a:pt x="9693272" y="4216429"/>
                </a:lnTo>
                <a:lnTo>
                  <a:pt x="9647233" y="4170390"/>
                </a:lnTo>
                <a:lnTo>
                  <a:pt x="9723167" y="4094456"/>
                </a:lnTo>
                <a:lnTo>
                  <a:pt x="9647233" y="4018522"/>
                </a:lnTo>
                <a:close/>
                <a:moveTo>
                  <a:pt x="9091777" y="3972483"/>
                </a:moveTo>
                <a:lnTo>
                  <a:pt x="9167711" y="4048417"/>
                </a:lnTo>
                <a:lnTo>
                  <a:pt x="9243645" y="3972483"/>
                </a:lnTo>
                <a:lnTo>
                  <a:pt x="9289684" y="4018522"/>
                </a:lnTo>
                <a:lnTo>
                  <a:pt x="9213750" y="4094456"/>
                </a:lnTo>
                <a:lnTo>
                  <a:pt x="9289684" y="4170390"/>
                </a:lnTo>
                <a:lnTo>
                  <a:pt x="9243645" y="4216429"/>
                </a:lnTo>
                <a:lnTo>
                  <a:pt x="9167711" y="4140495"/>
                </a:lnTo>
                <a:lnTo>
                  <a:pt x="9091777" y="4216429"/>
                </a:lnTo>
                <a:lnTo>
                  <a:pt x="9045738" y="4170390"/>
                </a:lnTo>
                <a:lnTo>
                  <a:pt x="9121672" y="4094456"/>
                </a:lnTo>
                <a:lnTo>
                  <a:pt x="9045738" y="4018522"/>
                </a:lnTo>
                <a:close/>
                <a:moveTo>
                  <a:pt x="8488488" y="3972483"/>
                </a:moveTo>
                <a:lnTo>
                  <a:pt x="8564422" y="4048417"/>
                </a:lnTo>
                <a:lnTo>
                  <a:pt x="8640356" y="3972483"/>
                </a:lnTo>
                <a:lnTo>
                  <a:pt x="8686396" y="4018522"/>
                </a:lnTo>
                <a:lnTo>
                  <a:pt x="8610461" y="4094456"/>
                </a:lnTo>
                <a:lnTo>
                  <a:pt x="8686396" y="4170390"/>
                </a:lnTo>
                <a:lnTo>
                  <a:pt x="8640356" y="4216429"/>
                </a:lnTo>
                <a:lnTo>
                  <a:pt x="8564422" y="4140495"/>
                </a:lnTo>
                <a:lnTo>
                  <a:pt x="8488488" y="4216429"/>
                </a:lnTo>
                <a:lnTo>
                  <a:pt x="8442449" y="4170390"/>
                </a:lnTo>
                <a:lnTo>
                  <a:pt x="8518383" y="4094456"/>
                </a:lnTo>
                <a:lnTo>
                  <a:pt x="8442449" y="4018522"/>
                </a:lnTo>
                <a:close/>
                <a:moveTo>
                  <a:pt x="7886396" y="3972483"/>
                </a:moveTo>
                <a:lnTo>
                  <a:pt x="7962330" y="4048417"/>
                </a:lnTo>
                <a:lnTo>
                  <a:pt x="8038264" y="3972483"/>
                </a:lnTo>
                <a:lnTo>
                  <a:pt x="8084303" y="4018522"/>
                </a:lnTo>
                <a:lnTo>
                  <a:pt x="8008369" y="4094456"/>
                </a:lnTo>
                <a:lnTo>
                  <a:pt x="8084303" y="4170390"/>
                </a:lnTo>
                <a:lnTo>
                  <a:pt x="8038264" y="4216429"/>
                </a:lnTo>
                <a:lnTo>
                  <a:pt x="7962330" y="4140495"/>
                </a:lnTo>
                <a:lnTo>
                  <a:pt x="7886396" y="4216429"/>
                </a:lnTo>
                <a:lnTo>
                  <a:pt x="7840357" y="4170390"/>
                </a:lnTo>
                <a:lnTo>
                  <a:pt x="7916291" y="4094456"/>
                </a:lnTo>
                <a:lnTo>
                  <a:pt x="7840357" y="4018522"/>
                </a:lnTo>
                <a:close/>
                <a:moveTo>
                  <a:pt x="7283705" y="3972483"/>
                </a:moveTo>
                <a:lnTo>
                  <a:pt x="7359639" y="4048417"/>
                </a:lnTo>
                <a:lnTo>
                  <a:pt x="7435573" y="3972483"/>
                </a:lnTo>
                <a:lnTo>
                  <a:pt x="7481613" y="4018522"/>
                </a:lnTo>
                <a:lnTo>
                  <a:pt x="7405678" y="4094456"/>
                </a:lnTo>
                <a:lnTo>
                  <a:pt x="7481613" y="4170390"/>
                </a:lnTo>
                <a:lnTo>
                  <a:pt x="7435573" y="4216429"/>
                </a:lnTo>
                <a:lnTo>
                  <a:pt x="7359639" y="4140495"/>
                </a:lnTo>
                <a:lnTo>
                  <a:pt x="7283705" y="4216429"/>
                </a:lnTo>
                <a:lnTo>
                  <a:pt x="7237666" y="4170390"/>
                </a:lnTo>
                <a:lnTo>
                  <a:pt x="7313600" y="4094456"/>
                </a:lnTo>
                <a:lnTo>
                  <a:pt x="7237666" y="4018522"/>
                </a:lnTo>
                <a:close/>
                <a:moveTo>
                  <a:pt x="6681612" y="3972483"/>
                </a:moveTo>
                <a:lnTo>
                  <a:pt x="6757546" y="4048417"/>
                </a:lnTo>
                <a:lnTo>
                  <a:pt x="6833480" y="3972483"/>
                </a:lnTo>
                <a:lnTo>
                  <a:pt x="6879519" y="4018522"/>
                </a:lnTo>
                <a:lnTo>
                  <a:pt x="6803585" y="4094456"/>
                </a:lnTo>
                <a:lnTo>
                  <a:pt x="6879519" y="4170390"/>
                </a:lnTo>
                <a:lnTo>
                  <a:pt x="6833480" y="4216429"/>
                </a:lnTo>
                <a:lnTo>
                  <a:pt x="6757546" y="4140495"/>
                </a:lnTo>
                <a:lnTo>
                  <a:pt x="6681612" y="4216429"/>
                </a:lnTo>
                <a:lnTo>
                  <a:pt x="6635573" y="4170390"/>
                </a:lnTo>
                <a:lnTo>
                  <a:pt x="6711507" y="4094456"/>
                </a:lnTo>
                <a:lnTo>
                  <a:pt x="6635573" y="4018522"/>
                </a:lnTo>
                <a:close/>
                <a:moveTo>
                  <a:pt x="6078921" y="3972483"/>
                </a:moveTo>
                <a:lnTo>
                  <a:pt x="6154855" y="4048417"/>
                </a:lnTo>
                <a:lnTo>
                  <a:pt x="6230789" y="3972483"/>
                </a:lnTo>
                <a:lnTo>
                  <a:pt x="6276829" y="4018522"/>
                </a:lnTo>
                <a:lnTo>
                  <a:pt x="6200894" y="4094456"/>
                </a:lnTo>
                <a:lnTo>
                  <a:pt x="6276829" y="4170390"/>
                </a:lnTo>
                <a:lnTo>
                  <a:pt x="6230789" y="4216429"/>
                </a:lnTo>
                <a:lnTo>
                  <a:pt x="6154855" y="4140495"/>
                </a:lnTo>
                <a:lnTo>
                  <a:pt x="6078921" y="4216429"/>
                </a:lnTo>
                <a:lnTo>
                  <a:pt x="6032882" y="4170390"/>
                </a:lnTo>
                <a:lnTo>
                  <a:pt x="6108816" y="4094456"/>
                </a:lnTo>
                <a:lnTo>
                  <a:pt x="6032882" y="4018522"/>
                </a:lnTo>
                <a:close/>
                <a:moveTo>
                  <a:pt x="5476828" y="3972483"/>
                </a:moveTo>
                <a:lnTo>
                  <a:pt x="5552762" y="4048417"/>
                </a:lnTo>
                <a:lnTo>
                  <a:pt x="5628697" y="3972483"/>
                </a:lnTo>
                <a:lnTo>
                  <a:pt x="5674735" y="4018522"/>
                </a:lnTo>
                <a:lnTo>
                  <a:pt x="5598801" y="4094456"/>
                </a:lnTo>
                <a:lnTo>
                  <a:pt x="5674735" y="4170390"/>
                </a:lnTo>
                <a:lnTo>
                  <a:pt x="5628099" y="4216429"/>
                </a:lnTo>
                <a:lnTo>
                  <a:pt x="5552164" y="4140495"/>
                </a:lnTo>
                <a:lnTo>
                  <a:pt x="5476828" y="4216429"/>
                </a:lnTo>
                <a:lnTo>
                  <a:pt x="5430789" y="4170390"/>
                </a:lnTo>
                <a:lnTo>
                  <a:pt x="5506723" y="4094456"/>
                </a:lnTo>
                <a:lnTo>
                  <a:pt x="5430789" y="4018522"/>
                </a:lnTo>
                <a:close/>
                <a:moveTo>
                  <a:pt x="4874137" y="3972483"/>
                </a:moveTo>
                <a:lnTo>
                  <a:pt x="4950071" y="4048417"/>
                </a:lnTo>
                <a:lnTo>
                  <a:pt x="5026005" y="3972483"/>
                </a:lnTo>
                <a:lnTo>
                  <a:pt x="5072044" y="4018522"/>
                </a:lnTo>
                <a:lnTo>
                  <a:pt x="4996110" y="4094456"/>
                </a:lnTo>
                <a:lnTo>
                  <a:pt x="5072044" y="4170390"/>
                </a:lnTo>
                <a:lnTo>
                  <a:pt x="5026005" y="4216429"/>
                </a:lnTo>
                <a:lnTo>
                  <a:pt x="4950071" y="4140495"/>
                </a:lnTo>
                <a:lnTo>
                  <a:pt x="4874137" y="4216429"/>
                </a:lnTo>
                <a:lnTo>
                  <a:pt x="4828098" y="4170390"/>
                </a:lnTo>
                <a:lnTo>
                  <a:pt x="4904032" y="4094456"/>
                </a:lnTo>
                <a:lnTo>
                  <a:pt x="4828098" y="4018522"/>
                </a:lnTo>
                <a:close/>
                <a:moveTo>
                  <a:pt x="4272044" y="3972483"/>
                </a:moveTo>
                <a:lnTo>
                  <a:pt x="4347978" y="4048417"/>
                </a:lnTo>
                <a:lnTo>
                  <a:pt x="4423913" y="3972483"/>
                </a:lnTo>
                <a:lnTo>
                  <a:pt x="4469951" y="4018522"/>
                </a:lnTo>
                <a:lnTo>
                  <a:pt x="4394017" y="4094456"/>
                </a:lnTo>
                <a:lnTo>
                  <a:pt x="4469951" y="4170390"/>
                </a:lnTo>
                <a:lnTo>
                  <a:pt x="4423913" y="4216429"/>
                </a:lnTo>
                <a:lnTo>
                  <a:pt x="4347978" y="4140495"/>
                </a:lnTo>
                <a:lnTo>
                  <a:pt x="4272044" y="4216429"/>
                </a:lnTo>
                <a:lnTo>
                  <a:pt x="4226005" y="4170390"/>
                </a:lnTo>
                <a:lnTo>
                  <a:pt x="4301939" y="4094456"/>
                </a:lnTo>
                <a:lnTo>
                  <a:pt x="4226005" y="4018522"/>
                </a:lnTo>
                <a:close/>
                <a:moveTo>
                  <a:pt x="3668756" y="3972483"/>
                </a:moveTo>
                <a:lnTo>
                  <a:pt x="3744690" y="4048417"/>
                </a:lnTo>
                <a:lnTo>
                  <a:pt x="3820624" y="3972483"/>
                </a:lnTo>
                <a:lnTo>
                  <a:pt x="3866663" y="4018522"/>
                </a:lnTo>
                <a:lnTo>
                  <a:pt x="3790729" y="4094456"/>
                </a:lnTo>
                <a:lnTo>
                  <a:pt x="3866663" y="4170390"/>
                </a:lnTo>
                <a:lnTo>
                  <a:pt x="3820624" y="4216429"/>
                </a:lnTo>
                <a:lnTo>
                  <a:pt x="3744690" y="4140495"/>
                </a:lnTo>
                <a:lnTo>
                  <a:pt x="3668756" y="4216429"/>
                </a:lnTo>
                <a:lnTo>
                  <a:pt x="3622717" y="4170390"/>
                </a:lnTo>
                <a:lnTo>
                  <a:pt x="3698651" y="4094456"/>
                </a:lnTo>
                <a:lnTo>
                  <a:pt x="3622717" y="4018522"/>
                </a:lnTo>
                <a:close/>
                <a:moveTo>
                  <a:pt x="3067284" y="3972483"/>
                </a:moveTo>
                <a:lnTo>
                  <a:pt x="3143218" y="4048417"/>
                </a:lnTo>
                <a:lnTo>
                  <a:pt x="3219155" y="3972483"/>
                </a:lnTo>
                <a:lnTo>
                  <a:pt x="3265193" y="4018522"/>
                </a:lnTo>
                <a:lnTo>
                  <a:pt x="3189258" y="4094456"/>
                </a:lnTo>
                <a:lnTo>
                  <a:pt x="3265193" y="4170390"/>
                </a:lnTo>
                <a:lnTo>
                  <a:pt x="3218557" y="4216429"/>
                </a:lnTo>
                <a:lnTo>
                  <a:pt x="3142621" y="4140495"/>
                </a:lnTo>
                <a:lnTo>
                  <a:pt x="3067284" y="4216429"/>
                </a:lnTo>
                <a:lnTo>
                  <a:pt x="3021245" y="4170390"/>
                </a:lnTo>
                <a:lnTo>
                  <a:pt x="3097179" y="4094456"/>
                </a:lnTo>
                <a:lnTo>
                  <a:pt x="3021245" y="4018522"/>
                </a:lnTo>
                <a:close/>
                <a:moveTo>
                  <a:pt x="2464590" y="3972483"/>
                </a:moveTo>
                <a:lnTo>
                  <a:pt x="2540525" y="4048417"/>
                </a:lnTo>
                <a:lnTo>
                  <a:pt x="2616460" y="3972483"/>
                </a:lnTo>
                <a:lnTo>
                  <a:pt x="2662499" y="4018522"/>
                </a:lnTo>
                <a:lnTo>
                  <a:pt x="2586565" y="4094456"/>
                </a:lnTo>
                <a:lnTo>
                  <a:pt x="2662499" y="4170390"/>
                </a:lnTo>
                <a:lnTo>
                  <a:pt x="2616460" y="4216429"/>
                </a:lnTo>
                <a:lnTo>
                  <a:pt x="2540525" y="4140495"/>
                </a:lnTo>
                <a:lnTo>
                  <a:pt x="2464590" y="4216429"/>
                </a:lnTo>
                <a:lnTo>
                  <a:pt x="2418551" y="4170390"/>
                </a:lnTo>
                <a:lnTo>
                  <a:pt x="2494485" y="4094456"/>
                </a:lnTo>
                <a:lnTo>
                  <a:pt x="2418551" y="4018522"/>
                </a:lnTo>
                <a:close/>
                <a:moveTo>
                  <a:pt x="1861896" y="3972483"/>
                </a:moveTo>
                <a:lnTo>
                  <a:pt x="1937830" y="4048417"/>
                </a:lnTo>
                <a:lnTo>
                  <a:pt x="2013765" y="3972483"/>
                </a:lnTo>
                <a:lnTo>
                  <a:pt x="2059804" y="4018522"/>
                </a:lnTo>
                <a:lnTo>
                  <a:pt x="1983870" y="4094456"/>
                </a:lnTo>
                <a:lnTo>
                  <a:pt x="2059804" y="4170390"/>
                </a:lnTo>
                <a:lnTo>
                  <a:pt x="2013765" y="4216429"/>
                </a:lnTo>
                <a:lnTo>
                  <a:pt x="1937830" y="4140495"/>
                </a:lnTo>
                <a:lnTo>
                  <a:pt x="1861896" y="4216429"/>
                </a:lnTo>
                <a:lnTo>
                  <a:pt x="1815856" y="4170390"/>
                </a:lnTo>
                <a:lnTo>
                  <a:pt x="1891792" y="4094456"/>
                </a:lnTo>
                <a:lnTo>
                  <a:pt x="1815856" y="4018522"/>
                </a:lnTo>
                <a:close/>
                <a:moveTo>
                  <a:pt x="657111" y="3972483"/>
                </a:moveTo>
                <a:lnTo>
                  <a:pt x="733045" y="4048417"/>
                </a:lnTo>
                <a:lnTo>
                  <a:pt x="808979" y="3972483"/>
                </a:lnTo>
                <a:lnTo>
                  <a:pt x="855018" y="4018522"/>
                </a:lnTo>
                <a:lnTo>
                  <a:pt x="779084" y="4094456"/>
                </a:lnTo>
                <a:lnTo>
                  <a:pt x="855018" y="4170390"/>
                </a:lnTo>
                <a:lnTo>
                  <a:pt x="808979" y="4216429"/>
                </a:lnTo>
                <a:lnTo>
                  <a:pt x="733045" y="4140495"/>
                </a:lnTo>
                <a:lnTo>
                  <a:pt x="657111" y="4216429"/>
                </a:lnTo>
                <a:lnTo>
                  <a:pt x="611072" y="4170390"/>
                </a:lnTo>
                <a:lnTo>
                  <a:pt x="687006" y="4094456"/>
                </a:lnTo>
                <a:lnTo>
                  <a:pt x="611072" y="4018522"/>
                </a:lnTo>
                <a:close/>
                <a:moveTo>
                  <a:pt x="10348579" y="3524052"/>
                </a:moveTo>
                <a:lnTo>
                  <a:pt x="10395813" y="3524052"/>
                </a:lnTo>
                <a:lnTo>
                  <a:pt x="10395813" y="3631077"/>
                </a:lnTo>
                <a:lnTo>
                  <a:pt x="10502838" y="3631077"/>
                </a:lnTo>
                <a:lnTo>
                  <a:pt x="10502838" y="3678312"/>
                </a:lnTo>
                <a:lnTo>
                  <a:pt x="10395813" y="3678312"/>
                </a:lnTo>
                <a:lnTo>
                  <a:pt x="10395813" y="3785337"/>
                </a:lnTo>
                <a:lnTo>
                  <a:pt x="10348579" y="3785337"/>
                </a:lnTo>
                <a:lnTo>
                  <a:pt x="10348579" y="3678312"/>
                </a:lnTo>
                <a:lnTo>
                  <a:pt x="10241553" y="3678312"/>
                </a:lnTo>
                <a:lnTo>
                  <a:pt x="10241553" y="3631077"/>
                </a:lnTo>
                <a:lnTo>
                  <a:pt x="10348579" y="3631077"/>
                </a:lnTo>
                <a:close/>
                <a:moveTo>
                  <a:pt x="9746486" y="3524052"/>
                </a:moveTo>
                <a:lnTo>
                  <a:pt x="9793123" y="3524052"/>
                </a:lnTo>
                <a:lnTo>
                  <a:pt x="9793123" y="3631077"/>
                </a:lnTo>
                <a:lnTo>
                  <a:pt x="9900148" y="3631077"/>
                </a:lnTo>
                <a:lnTo>
                  <a:pt x="9900148" y="3678312"/>
                </a:lnTo>
                <a:lnTo>
                  <a:pt x="9793123" y="3678312"/>
                </a:lnTo>
                <a:lnTo>
                  <a:pt x="9793123" y="3785337"/>
                </a:lnTo>
                <a:lnTo>
                  <a:pt x="9746486" y="3785337"/>
                </a:lnTo>
                <a:lnTo>
                  <a:pt x="9746486" y="3678312"/>
                </a:lnTo>
                <a:lnTo>
                  <a:pt x="9639460" y="3678312"/>
                </a:lnTo>
                <a:lnTo>
                  <a:pt x="9639460" y="3631077"/>
                </a:lnTo>
                <a:lnTo>
                  <a:pt x="9746486" y="3631077"/>
                </a:lnTo>
                <a:close/>
                <a:moveTo>
                  <a:pt x="9143796" y="3524052"/>
                </a:moveTo>
                <a:lnTo>
                  <a:pt x="9191030" y="3524052"/>
                </a:lnTo>
                <a:lnTo>
                  <a:pt x="9191030" y="3631077"/>
                </a:lnTo>
                <a:lnTo>
                  <a:pt x="9298055" y="3631077"/>
                </a:lnTo>
                <a:lnTo>
                  <a:pt x="9298055" y="3678312"/>
                </a:lnTo>
                <a:lnTo>
                  <a:pt x="9191030" y="3678312"/>
                </a:lnTo>
                <a:lnTo>
                  <a:pt x="9191030" y="3785337"/>
                </a:lnTo>
                <a:lnTo>
                  <a:pt x="9143796" y="3785337"/>
                </a:lnTo>
                <a:lnTo>
                  <a:pt x="9143796" y="3678312"/>
                </a:lnTo>
                <a:lnTo>
                  <a:pt x="9036770" y="3678312"/>
                </a:lnTo>
                <a:lnTo>
                  <a:pt x="9036770" y="3631077"/>
                </a:lnTo>
                <a:lnTo>
                  <a:pt x="9143796" y="3631077"/>
                </a:lnTo>
                <a:close/>
                <a:moveTo>
                  <a:pt x="8541105" y="3524052"/>
                </a:moveTo>
                <a:lnTo>
                  <a:pt x="8588339" y="3524052"/>
                </a:lnTo>
                <a:lnTo>
                  <a:pt x="8588339" y="3631077"/>
                </a:lnTo>
                <a:lnTo>
                  <a:pt x="8695365" y="3631077"/>
                </a:lnTo>
                <a:lnTo>
                  <a:pt x="8695365" y="3678312"/>
                </a:lnTo>
                <a:lnTo>
                  <a:pt x="8588339" y="3678312"/>
                </a:lnTo>
                <a:lnTo>
                  <a:pt x="8588339" y="3785337"/>
                </a:lnTo>
                <a:lnTo>
                  <a:pt x="8541105" y="3785337"/>
                </a:lnTo>
                <a:lnTo>
                  <a:pt x="8541105" y="3678312"/>
                </a:lnTo>
                <a:lnTo>
                  <a:pt x="8434079" y="3678312"/>
                </a:lnTo>
                <a:lnTo>
                  <a:pt x="8434079" y="3631077"/>
                </a:lnTo>
                <a:lnTo>
                  <a:pt x="8541105" y="3631077"/>
                </a:lnTo>
                <a:close/>
                <a:moveTo>
                  <a:pt x="7939012" y="3524052"/>
                </a:moveTo>
                <a:lnTo>
                  <a:pt x="7985648" y="3524052"/>
                </a:lnTo>
                <a:lnTo>
                  <a:pt x="7985648" y="3631077"/>
                </a:lnTo>
                <a:lnTo>
                  <a:pt x="8092674" y="3631077"/>
                </a:lnTo>
                <a:lnTo>
                  <a:pt x="8092674" y="3678312"/>
                </a:lnTo>
                <a:lnTo>
                  <a:pt x="7985648" y="3678312"/>
                </a:lnTo>
                <a:lnTo>
                  <a:pt x="7985648" y="3785337"/>
                </a:lnTo>
                <a:lnTo>
                  <a:pt x="7939012" y="3785337"/>
                </a:lnTo>
                <a:lnTo>
                  <a:pt x="7939012" y="3678312"/>
                </a:lnTo>
                <a:lnTo>
                  <a:pt x="7831986" y="3678312"/>
                </a:lnTo>
                <a:lnTo>
                  <a:pt x="7831986" y="3631077"/>
                </a:lnTo>
                <a:lnTo>
                  <a:pt x="7939012" y="3631077"/>
                </a:lnTo>
                <a:close/>
                <a:moveTo>
                  <a:pt x="7336321" y="3524052"/>
                </a:moveTo>
                <a:lnTo>
                  <a:pt x="7383555" y="3524052"/>
                </a:lnTo>
                <a:lnTo>
                  <a:pt x="7383555" y="3631077"/>
                </a:lnTo>
                <a:lnTo>
                  <a:pt x="7490581" y="3631077"/>
                </a:lnTo>
                <a:lnTo>
                  <a:pt x="7490581" y="3678312"/>
                </a:lnTo>
                <a:lnTo>
                  <a:pt x="7383555" y="3678312"/>
                </a:lnTo>
                <a:lnTo>
                  <a:pt x="7383555" y="3785337"/>
                </a:lnTo>
                <a:lnTo>
                  <a:pt x="7336321" y="3785337"/>
                </a:lnTo>
                <a:lnTo>
                  <a:pt x="7336321" y="3678312"/>
                </a:lnTo>
                <a:lnTo>
                  <a:pt x="7229295" y="3678312"/>
                </a:lnTo>
                <a:lnTo>
                  <a:pt x="7229295" y="3631077"/>
                </a:lnTo>
                <a:lnTo>
                  <a:pt x="7336321" y="3631077"/>
                </a:lnTo>
                <a:close/>
                <a:moveTo>
                  <a:pt x="6734228" y="3524052"/>
                </a:moveTo>
                <a:lnTo>
                  <a:pt x="6780864" y="3524052"/>
                </a:lnTo>
                <a:lnTo>
                  <a:pt x="6780864" y="3631077"/>
                </a:lnTo>
                <a:lnTo>
                  <a:pt x="6887890" y="3631077"/>
                </a:lnTo>
                <a:lnTo>
                  <a:pt x="6887890" y="3678312"/>
                </a:lnTo>
                <a:lnTo>
                  <a:pt x="6780864" y="3678312"/>
                </a:lnTo>
                <a:lnTo>
                  <a:pt x="6780864" y="3785337"/>
                </a:lnTo>
                <a:lnTo>
                  <a:pt x="6734228" y="3785337"/>
                </a:lnTo>
                <a:lnTo>
                  <a:pt x="6734228" y="3678312"/>
                </a:lnTo>
                <a:lnTo>
                  <a:pt x="6627202" y="3678312"/>
                </a:lnTo>
                <a:lnTo>
                  <a:pt x="6627202" y="3631077"/>
                </a:lnTo>
                <a:lnTo>
                  <a:pt x="6734228" y="3631077"/>
                </a:lnTo>
                <a:close/>
                <a:moveTo>
                  <a:pt x="6131537" y="3524052"/>
                </a:moveTo>
                <a:lnTo>
                  <a:pt x="6178771" y="3524052"/>
                </a:lnTo>
                <a:lnTo>
                  <a:pt x="6178771" y="3631077"/>
                </a:lnTo>
                <a:lnTo>
                  <a:pt x="6285797" y="3631077"/>
                </a:lnTo>
                <a:lnTo>
                  <a:pt x="6285797" y="3678312"/>
                </a:lnTo>
                <a:lnTo>
                  <a:pt x="6178771" y="3678312"/>
                </a:lnTo>
                <a:lnTo>
                  <a:pt x="6178771" y="3785337"/>
                </a:lnTo>
                <a:lnTo>
                  <a:pt x="6131537" y="3785337"/>
                </a:lnTo>
                <a:lnTo>
                  <a:pt x="6131537" y="3678312"/>
                </a:lnTo>
                <a:lnTo>
                  <a:pt x="6024511" y="3678312"/>
                </a:lnTo>
                <a:lnTo>
                  <a:pt x="6024511" y="3631077"/>
                </a:lnTo>
                <a:lnTo>
                  <a:pt x="6131537" y="3631077"/>
                </a:lnTo>
                <a:close/>
                <a:moveTo>
                  <a:pt x="5528846" y="3524052"/>
                </a:moveTo>
                <a:lnTo>
                  <a:pt x="5576080" y="3524052"/>
                </a:lnTo>
                <a:lnTo>
                  <a:pt x="5576080" y="3631077"/>
                </a:lnTo>
                <a:lnTo>
                  <a:pt x="5683106" y="3631077"/>
                </a:lnTo>
                <a:lnTo>
                  <a:pt x="5683106" y="3678312"/>
                </a:lnTo>
                <a:lnTo>
                  <a:pt x="5576080" y="3678312"/>
                </a:lnTo>
                <a:lnTo>
                  <a:pt x="5576080" y="3785337"/>
                </a:lnTo>
                <a:lnTo>
                  <a:pt x="5528846" y="3785337"/>
                </a:lnTo>
                <a:lnTo>
                  <a:pt x="5528846" y="3678312"/>
                </a:lnTo>
                <a:lnTo>
                  <a:pt x="5421820" y="3678312"/>
                </a:lnTo>
                <a:lnTo>
                  <a:pt x="5421820" y="3631077"/>
                </a:lnTo>
                <a:lnTo>
                  <a:pt x="5528846" y="3631077"/>
                </a:lnTo>
                <a:close/>
                <a:moveTo>
                  <a:pt x="4926753" y="3524052"/>
                </a:moveTo>
                <a:lnTo>
                  <a:pt x="4973389" y="3524052"/>
                </a:lnTo>
                <a:lnTo>
                  <a:pt x="4973389" y="3631077"/>
                </a:lnTo>
                <a:lnTo>
                  <a:pt x="5080415" y="3631077"/>
                </a:lnTo>
                <a:lnTo>
                  <a:pt x="5080415" y="3678312"/>
                </a:lnTo>
                <a:lnTo>
                  <a:pt x="4973389" y="3678312"/>
                </a:lnTo>
                <a:lnTo>
                  <a:pt x="4973389" y="3785337"/>
                </a:lnTo>
                <a:lnTo>
                  <a:pt x="4926753" y="3785337"/>
                </a:lnTo>
                <a:lnTo>
                  <a:pt x="4926753" y="3678312"/>
                </a:lnTo>
                <a:lnTo>
                  <a:pt x="4819727" y="3678312"/>
                </a:lnTo>
                <a:lnTo>
                  <a:pt x="4819727" y="3631077"/>
                </a:lnTo>
                <a:lnTo>
                  <a:pt x="4926753" y="3631077"/>
                </a:lnTo>
                <a:close/>
                <a:moveTo>
                  <a:pt x="4324063" y="3524052"/>
                </a:moveTo>
                <a:lnTo>
                  <a:pt x="4371297" y="3524052"/>
                </a:lnTo>
                <a:lnTo>
                  <a:pt x="4371297" y="3631077"/>
                </a:lnTo>
                <a:lnTo>
                  <a:pt x="4478323" y="3631077"/>
                </a:lnTo>
                <a:lnTo>
                  <a:pt x="4478323" y="3678312"/>
                </a:lnTo>
                <a:lnTo>
                  <a:pt x="4371297" y="3678312"/>
                </a:lnTo>
                <a:lnTo>
                  <a:pt x="4371297" y="3785337"/>
                </a:lnTo>
                <a:lnTo>
                  <a:pt x="4324063" y="3785337"/>
                </a:lnTo>
                <a:lnTo>
                  <a:pt x="4324063" y="3678312"/>
                </a:lnTo>
                <a:lnTo>
                  <a:pt x="4217037" y="3678312"/>
                </a:lnTo>
                <a:lnTo>
                  <a:pt x="4217037" y="3631077"/>
                </a:lnTo>
                <a:lnTo>
                  <a:pt x="4324063" y="3631077"/>
                </a:lnTo>
                <a:close/>
                <a:moveTo>
                  <a:pt x="3721970" y="3524052"/>
                </a:moveTo>
                <a:lnTo>
                  <a:pt x="3768606" y="3524052"/>
                </a:lnTo>
                <a:lnTo>
                  <a:pt x="3768606" y="3631077"/>
                </a:lnTo>
                <a:lnTo>
                  <a:pt x="3875632" y="3631077"/>
                </a:lnTo>
                <a:lnTo>
                  <a:pt x="3875632" y="3678312"/>
                </a:lnTo>
                <a:lnTo>
                  <a:pt x="3768606" y="3678312"/>
                </a:lnTo>
                <a:lnTo>
                  <a:pt x="3768606" y="3785337"/>
                </a:lnTo>
                <a:lnTo>
                  <a:pt x="3721970" y="3785337"/>
                </a:lnTo>
                <a:lnTo>
                  <a:pt x="3721970" y="3678312"/>
                </a:lnTo>
                <a:lnTo>
                  <a:pt x="3614944" y="3678312"/>
                </a:lnTo>
                <a:lnTo>
                  <a:pt x="3614944" y="3631077"/>
                </a:lnTo>
                <a:lnTo>
                  <a:pt x="3721970" y="3631077"/>
                </a:lnTo>
                <a:close/>
                <a:moveTo>
                  <a:pt x="3119310" y="3524052"/>
                </a:moveTo>
                <a:lnTo>
                  <a:pt x="3166544" y="3524052"/>
                </a:lnTo>
                <a:lnTo>
                  <a:pt x="3166544" y="3631077"/>
                </a:lnTo>
                <a:lnTo>
                  <a:pt x="3273570" y="3631077"/>
                </a:lnTo>
                <a:lnTo>
                  <a:pt x="3273570" y="3678312"/>
                </a:lnTo>
                <a:lnTo>
                  <a:pt x="3166544" y="3678312"/>
                </a:lnTo>
                <a:lnTo>
                  <a:pt x="3166544" y="3785337"/>
                </a:lnTo>
                <a:lnTo>
                  <a:pt x="3119310" y="3785337"/>
                </a:lnTo>
                <a:lnTo>
                  <a:pt x="3119310" y="3678312"/>
                </a:lnTo>
                <a:lnTo>
                  <a:pt x="3012282" y="3678312"/>
                </a:lnTo>
                <a:lnTo>
                  <a:pt x="3012282" y="3631077"/>
                </a:lnTo>
                <a:lnTo>
                  <a:pt x="3119310" y="3631077"/>
                </a:lnTo>
                <a:close/>
                <a:moveTo>
                  <a:pt x="2516613" y="3524052"/>
                </a:moveTo>
                <a:lnTo>
                  <a:pt x="2563849" y="3524052"/>
                </a:lnTo>
                <a:lnTo>
                  <a:pt x="2563849" y="3631077"/>
                </a:lnTo>
                <a:lnTo>
                  <a:pt x="2670875" y="3631077"/>
                </a:lnTo>
                <a:lnTo>
                  <a:pt x="2670875" y="3678312"/>
                </a:lnTo>
                <a:lnTo>
                  <a:pt x="2563849" y="3678312"/>
                </a:lnTo>
                <a:lnTo>
                  <a:pt x="2563849" y="3785337"/>
                </a:lnTo>
                <a:lnTo>
                  <a:pt x="2516613" y="3785337"/>
                </a:lnTo>
                <a:lnTo>
                  <a:pt x="2516613" y="3678312"/>
                </a:lnTo>
                <a:lnTo>
                  <a:pt x="2409586" y="3678312"/>
                </a:lnTo>
                <a:lnTo>
                  <a:pt x="2409586" y="3631077"/>
                </a:lnTo>
                <a:lnTo>
                  <a:pt x="2516613" y="3631077"/>
                </a:lnTo>
                <a:close/>
                <a:moveTo>
                  <a:pt x="1914517" y="3524052"/>
                </a:moveTo>
                <a:lnTo>
                  <a:pt x="1961153" y="3524052"/>
                </a:lnTo>
                <a:lnTo>
                  <a:pt x="1961153" y="3631077"/>
                </a:lnTo>
                <a:lnTo>
                  <a:pt x="2068179" y="3631077"/>
                </a:lnTo>
                <a:lnTo>
                  <a:pt x="2068179" y="3678312"/>
                </a:lnTo>
                <a:lnTo>
                  <a:pt x="1961153" y="3678312"/>
                </a:lnTo>
                <a:lnTo>
                  <a:pt x="1961153" y="3785337"/>
                </a:lnTo>
                <a:lnTo>
                  <a:pt x="1914517" y="3785337"/>
                </a:lnTo>
                <a:lnTo>
                  <a:pt x="1914517" y="3678312"/>
                </a:lnTo>
                <a:lnTo>
                  <a:pt x="1807489" y="3678312"/>
                </a:lnTo>
                <a:lnTo>
                  <a:pt x="1807489" y="3631077"/>
                </a:lnTo>
                <a:lnTo>
                  <a:pt x="1914517" y="3631077"/>
                </a:lnTo>
                <a:close/>
                <a:moveTo>
                  <a:pt x="1311820" y="3524052"/>
                </a:moveTo>
                <a:lnTo>
                  <a:pt x="1359055" y="3524052"/>
                </a:lnTo>
                <a:lnTo>
                  <a:pt x="1359055" y="3631077"/>
                </a:lnTo>
                <a:lnTo>
                  <a:pt x="1466082" y="3631077"/>
                </a:lnTo>
                <a:lnTo>
                  <a:pt x="1466082" y="3678312"/>
                </a:lnTo>
                <a:lnTo>
                  <a:pt x="1359055" y="3678312"/>
                </a:lnTo>
                <a:lnTo>
                  <a:pt x="1359055" y="3785337"/>
                </a:lnTo>
                <a:lnTo>
                  <a:pt x="1311820" y="3785337"/>
                </a:lnTo>
                <a:lnTo>
                  <a:pt x="1311820" y="3678312"/>
                </a:lnTo>
                <a:lnTo>
                  <a:pt x="1204798" y="3678312"/>
                </a:lnTo>
                <a:lnTo>
                  <a:pt x="1204798" y="3631077"/>
                </a:lnTo>
                <a:lnTo>
                  <a:pt x="1311820" y="3631077"/>
                </a:lnTo>
                <a:close/>
                <a:moveTo>
                  <a:pt x="709731" y="3524052"/>
                </a:moveTo>
                <a:lnTo>
                  <a:pt x="756367" y="3524052"/>
                </a:lnTo>
                <a:lnTo>
                  <a:pt x="756367" y="3631077"/>
                </a:lnTo>
                <a:lnTo>
                  <a:pt x="863393" y="3631077"/>
                </a:lnTo>
                <a:lnTo>
                  <a:pt x="863393" y="3678312"/>
                </a:lnTo>
                <a:lnTo>
                  <a:pt x="756367" y="3678312"/>
                </a:lnTo>
                <a:lnTo>
                  <a:pt x="756367" y="3785337"/>
                </a:lnTo>
                <a:lnTo>
                  <a:pt x="709731" y="3785337"/>
                </a:lnTo>
                <a:lnTo>
                  <a:pt x="709731" y="3678312"/>
                </a:lnTo>
                <a:lnTo>
                  <a:pt x="602706" y="3678312"/>
                </a:lnTo>
                <a:lnTo>
                  <a:pt x="602706" y="3631077"/>
                </a:lnTo>
                <a:lnTo>
                  <a:pt x="709731" y="3631077"/>
                </a:lnTo>
                <a:close/>
                <a:moveTo>
                  <a:pt x="107041" y="3524052"/>
                </a:moveTo>
                <a:lnTo>
                  <a:pt x="154276" y="3524052"/>
                </a:lnTo>
                <a:lnTo>
                  <a:pt x="154276" y="3631077"/>
                </a:lnTo>
                <a:lnTo>
                  <a:pt x="261302" y="3631077"/>
                </a:lnTo>
                <a:lnTo>
                  <a:pt x="261302" y="3678312"/>
                </a:lnTo>
                <a:lnTo>
                  <a:pt x="154276" y="3678312"/>
                </a:lnTo>
                <a:lnTo>
                  <a:pt x="154276" y="3785337"/>
                </a:lnTo>
                <a:lnTo>
                  <a:pt x="107041" y="3785337"/>
                </a:lnTo>
                <a:lnTo>
                  <a:pt x="107041" y="3678312"/>
                </a:lnTo>
                <a:lnTo>
                  <a:pt x="16" y="3678312"/>
                </a:lnTo>
                <a:lnTo>
                  <a:pt x="16" y="3631077"/>
                </a:lnTo>
                <a:lnTo>
                  <a:pt x="107041" y="3631077"/>
                </a:lnTo>
                <a:close/>
                <a:moveTo>
                  <a:pt x="1259804" y="3118076"/>
                </a:moveTo>
                <a:lnTo>
                  <a:pt x="1239476" y="3138404"/>
                </a:lnTo>
                <a:lnTo>
                  <a:pt x="1315409" y="3214338"/>
                </a:lnTo>
                <a:lnTo>
                  <a:pt x="1239476" y="3290272"/>
                </a:lnTo>
                <a:lnTo>
                  <a:pt x="1259804" y="3310600"/>
                </a:lnTo>
                <a:lnTo>
                  <a:pt x="1335738" y="3234667"/>
                </a:lnTo>
                <a:lnTo>
                  <a:pt x="1411673" y="3310600"/>
                </a:lnTo>
                <a:lnTo>
                  <a:pt x="1432001" y="3290272"/>
                </a:lnTo>
                <a:lnTo>
                  <a:pt x="1356067" y="3214338"/>
                </a:lnTo>
                <a:lnTo>
                  <a:pt x="1432001" y="3138404"/>
                </a:lnTo>
                <a:lnTo>
                  <a:pt x="1411673" y="3118076"/>
                </a:lnTo>
                <a:lnTo>
                  <a:pt x="1335738" y="3194009"/>
                </a:lnTo>
                <a:close/>
                <a:moveTo>
                  <a:pt x="55023" y="3118076"/>
                </a:moveTo>
                <a:lnTo>
                  <a:pt x="34694" y="3138404"/>
                </a:lnTo>
                <a:lnTo>
                  <a:pt x="110628" y="3214338"/>
                </a:lnTo>
                <a:lnTo>
                  <a:pt x="34096" y="3289674"/>
                </a:lnTo>
                <a:lnTo>
                  <a:pt x="54425" y="3310002"/>
                </a:lnTo>
                <a:lnTo>
                  <a:pt x="130359" y="3234667"/>
                </a:lnTo>
                <a:lnTo>
                  <a:pt x="206294" y="3310600"/>
                </a:lnTo>
                <a:lnTo>
                  <a:pt x="226622" y="3290272"/>
                </a:lnTo>
                <a:lnTo>
                  <a:pt x="150688" y="3214338"/>
                </a:lnTo>
                <a:lnTo>
                  <a:pt x="226622" y="3138404"/>
                </a:lnTo>
                <a:lnTo>
                  <a:pt x="206294" y="3118076"/>
                </a:lnTo>
                <a:lnTo>
                  <a:pt x="130359" y="3194009"/>
                </a:lnTo>
                <a:close/>
                <a:moveTo>
                  <a:pt x="10295963" y="3118074"/>
                </a:moveTo>
                <a:lnTo>
                  <a:pt x="10275634" y="3138404"/>
                </a:lnTo>
                <a:lnTo>
                  <a:pt x="10351568" y="3214337"/>
                </a:lnTo>
                <a:lnTo>
                  <a:pt x="10275634" y="3290270"/>
                </a:lnTo>
                <a:lnTo>
                  <a:pt x="10295963" y="3310598"/>
                </a:lnTo>
                <a:lnTo>
                  <a:pt x="10371897" y="3234665"/>
                </a:lnTo>
                <a:lnTo>
                  <a:pt x="10447831" y="3310598"/>
                </a:lnTo>
                <a:lnTo>
                  <a:pt x="10468160" y="3290270"/>
                </a:lnTo>
                <a:lnTo>
                  <a:pt x="10392226" y="3214337"/>
                </a:lnTo>
                <a:lnTo>
                  <a:pt x="10468160" y="3138404"/>
                </a:lnTo>
                <a:lnTo>
                  <a:pt x="10447831" y="3118074"/>
                </a:lnTo>
                <a:lnTo>
                  <a:pt x="10371897" y="3194008"/>
                </a:lnTo>
                <a:close/>
                <a:moveTo>
                  <a:pt x="9693870" y="3118074"/>
                </a:moveTo>
                <a:lnTo>
                  <a:pt x="9673541" y="3138404"/>
                </a:lnTo>
                <a:lnTo>
                  <a:pt x="9749475" y="3214337"/>
                </a:lnTo>
                <a:lnTo>
                  <a:pt x="9673541" y="3290270"/>
                </a:lnTo>
                <a:lnTo>
                  <a:pt x="9693870" y="3310598"/>
                </a:lnTo>
                <a:lnTo>
                  <a:pt x="9769804" y="3234665"/>
                </a:lnTo>
                <a:lnTo>
                  <a:pt x="9845738" y="3310598"/>
                </a:lnTo>
                <a:lnTo>
                  <a:pt x="9866067" y="3290270"/>
                </a:lnTo>
                <a:lnTo>
                  <a:pt x="9790133" y="3214337"/>
                </a:lnTo>
                <a:lnTo>
                  <a:pt x="9866067" y="3138404"/>
                </a:lnTo>
                <a:lnTo>
                  <a:pt x="9845738" y="3118074"/>
                </a:lnTo>
                <a:lnTo>
                  <a:pt x="9769804" y="3194008"/>
                </a:lnTo>
                <a:close/>
                <a:moveTo>
                  <a:pt x="9091179" y="3118074"/>
                </a:moveTo>
                <a:lnTo>
                  <a:pt x="9070850" y="3138404"/>
                </a:lnTo>
                <a:lnTo>
                  <a:pt x="9146785" y="3214337"/>
                </a:lnTo>
                <a:lnTo>
                  <a:pt x="9070850" y="3290270"/>
                </a:lnTo>
                <a:lnTo>
                  <a:pt x="9091179" y="3310598"/>
                </a:lnTo>
                <a:lnTo>
                  <a:pt x="9167113" y="3234665"/>
                </a:lnTo>
                <a:lnTo>
                  <a:pt x="9243048" y="3310598"/>
                </a:lnTo>
                <a:lnTo>
                  <a:pt x="9263377" y="3290270"/>
                </a:lnTo>
                <a:lnTo>
                  <a:pt x="9187442" y="3214337"/>
                </a:lnTo>
                <a:lnTo>
                  <a:pt x="9263377" y="3138404"/>
                </a:lnTo>
                <a:lnTo>
                  <a:pt x="9243048" y="3118074"/>
                </a:lnTo>
                <a:lnTo>
                  <a:pt x="9167113" y="3194008"/>
                </a:lnTo>
                <a:close/>
                <a:moveTo>
                  <a:pt x="7886396" y="3118074"/>
                </a:moveTo>
                <a:lnTo>
                  <a:pt x="7866067" y="3138404"/>
                </a:lnTo>
                <a:lnTo>
                  <a:pt x="7942001" y="3214337"/>
                </a:lnTo>
                <a:lnTo>
                  <a:pt x="7866067" y="3290270"/>
                </a:lnTo>
                <a:lnTo>
                  <a:pt x="7886396" y="3310598"/>
                </a:lnTo>
                <a:lnTo>
                  <a:pt x="7962330" y="3234665"/>
                </a:lnTo>
                <a:lnTo>
                  <a:pt x="8038264" y="3310598"/>
                </a:lnTo>
                <a:lnTo>
                  <a:pt x="8058593" y="3290270"/>
                </a:lnTo>
                <a:lnTo>
                  <a:pt x="7982659" y="3214337"/>
                </a:lnTo>
                <a:lnTo>
                  <a:pt x="8058593" y="3138404"/>
                </a:lnTo>
                <a:lnTo>
                  <a:pt x="8038264" y="3118074"/>
                </a:lnTo>
                <a:lnTo>
                  <a:pt x="7962330" y="3194008"/>
                </a:lnTo>
                <a:close/>
                <a:moveTo>
                  <a:pt x="7283705" y="3118074"/>
                </a:moveTo>
                <a:lnTo>
                  <a:pt x="7263376" y="3138404"/>
                </a:lnTo>
                <a:lnTo>
                  <a:pt x="7339310" y="3214337"/>
                </a:lnTo>
                <a:lnTo>
                  <a:pt x="7263376" y="3290270"/>
                </a:lnTo>
                <a:lnTo>
                  <a:pt x="7283705" y="3310598"/>
                </a:lnTo>
                <a:lnTo>
                  <a:pt x="7359639" y="3234665"/>
                </a:lnTo>
                <a:lnTo>
                  <a:pt x="7435573" y="3310598"/>
                </a:lnTo>
                <a:lnTo>
                  <a:pt x="7455902" y="3290270"/>
                </a:lnTo>
                <a:lnTo>
                  <a:pt x="7379968" y="3214337"/>
                </a:lnTo>
                <a:lnTo>
                  <a:pt x="7455902" y="3138404"/>
                </a:lnTo>
                <a:lnTo>
                  <a:pt x="7435573" y="3118074"/>
                </a:lnTo>
                <a:lnTo>
                  <a:pt x="7359639" y="3194008"/>
                </a:lnTo>
                <a:close/>
                <a:moveTo>
                  <a:pt x="6681612" y="3118074"/>
                </a:moveTo>
                <a:lnTo>
                  <a:pt x="6661283" y="3138404"/>
                </a:lnTo>
                <a:lnTo>
                  <a:pt x="6737217" y="3214337"/>
                </a:lnTo>
                <a:lnTo>
                  <a:pt x="6661283" y="3290270"/>
                </a:lnTo>
                <a:lnTo>
                  <a:pt x="6681612" y="3310598"/>
                </a:lnTo>
                <a:lnTo>
                  <a:pt x="6757546" y="3234665"/>
                </a:lnTo>
                <a:lnTo>
                  <a:pt x="6833480" y="3310598"/>
                </a:lnTo>
                <a:lnTo>
                  <a:pt x="6853809" y="3290270"/>
                </a:lnTo>
                <a:lnTo>
                  <a:pt x="6777875" y="3214337"/>
                </a:lnTo>
                <a:lnTo>
                  <a:pt x="6853809" y="3138404"/>
                </a:lnTo>
                <a:lnTo>
                  <a:pt x="6833480" y="3118074"/>
                </a:lnTo>
                <a:lnTo>
                  <a:pt x="6757546" y="3194008"/>
                </a:lnTo>
                <a:close/>
                <a:moveTo>
                  <a:pt x="5476828" y="3118074"/>
                </a:moveTo>
                <a:lnTo>
                  <a:pt x="5456499" y="3138404"/>
                </a:lnTo>
                <a:lnTo>
                  <a:pt x="5532433" y="3214337"/>
                </a:lnTo>
                <a:lnTo>
                  <a:pt x="5456499" y="3290270"/>
                </a:lnTo>
                <a:lnTo>
                  <a:pt x="5476828" y="3310598"/>
                </a:lnTo>
                <a:lnTo>
                  <a:pt x="5552762" y="3234665"/>
                </a:lnTo>
                <a:lnTo>
                  <a:pt x="5628697" y="3310598"/>
                </a:lnTo>
                <a:lnTo>
                  <a:pt x="5649025" y="3290270"/>
                </a:lnTo>
                <a:lnTo>
                  <a:pt x="5573091" y="3214337"/>
                </a:lnTo>
                <a:lnTo>
                  <a:pt x="5649025" y="3138404"/>
                </a:lnTo>
                <a:lnTo>
                  <a:pt x="5628697" y="3118074"/>
                </a:lnTo>
                <a:lnTo>
                  <a:pt x="5552762" y="3194008"/>
                </a:lnTo>
                <a:close/>
                <a:moveTo>
                  <a:pt x="4874137" y="3118074"/>
                </a:moveTo>
                <a:lnTo>
                  <a:pt x="4853808" y="3138404"/>
                </a:lnTo>
                <a:lnTo>
                  <a:pt x="4929742" y="3214337"/>
                </a:lnTo>
                <a:lnTo>
                  <a:pt x="4853808" y="3290270"/>
                </a:lnTo>
                <a:lnTo>
                  <a:pt x="4874137" y="3310598"/>
                </a:lnTo>
                <a:lnTo>
                  <a:pt x="4950071" y="3234665"/>
                </a:lnTo>
                <a:lnTo>
                  <a:pt x="5026005" y="3310598"/>
                </a:lnTo>
                <a:lnTo>
                  <a:pt x="5046334" y="3290270"/>
                </a:lnTo>
                <a:lnTo>
                  <a:pt x="4970400" y="3214337"/>
                </a:lnTo>
                <a:lnTo>
                  <a:pt x="5046334" y="3138404"/>
                </a:lnTo>
                <a:lnTo>
                  <a:pt x="5026005" y="3118074"/>
                </a:lnTo>
                <a:lnTo>
                  <a:pt x="4950071" y="3194008"/>
                </a:lnTo>
                <a:close/>
                <a:moveTo>
                  <a:pt x="4271446" y="3118074"/>
                </a:moveTo>
                <a:lnTo>
                  <a:pt x="4251117" y="3138404"/>
                </a:lnTo>
                <a:lnTo>
                  <a:pt x="4327052" y="3214337"/>
                </a:lnTo>
                <a:lnTo>
                  <a:pt x="4251117" y="3290270"/>
                </a:lnTo>
                <a:lnTo>
                  <a:pt x="4271446" y="3310598"/>
                </a:lnTo>
                <a:lnTo>
                  <a:pt x="4347380" y="3234665"/>
                </a:lnTo>
                <a:lnTo>
                  <a:pt x="4423315" y="3310598"/>
                </a:lnTo>
                <a:lnTo>
                  <a:pt x="4443644" y="3290270"/>
                </a:lnTo>
                <a:lnTo>
                  <a:pt x="4367709" y="3214337"/>
                </a:lnTo>
                <a:lnTo>
                  <a:pt x="4443644" y="3138404"/>
                </a:lnTo>
                <a:lnTo>
                  <a:pt x="4423315" y="3118074"/>
                </a:lnTo>
                <a:lnTo>
                  <a:pt x="4347380" y="3194008"/>
                </a:lnTo>
                <a:close/>
                <a:moveTo>
                  <a:pt x="3067291" y="3118074"/>
                </a:moveTo>
                <a:lnTo>
                  <a:pt x="3046962" y="3138404"/>
                </a:lnTo>
                <a:lnTo>
                  <a:pt x="3122897" y="3214337"/>
                </a:lnTo>
                <a:lnTo>
                  <a:pt x="3046962" y="3290270"/>
                </a:lnTo>
                <a:lnTo>
                  <a:pt x="3067291" y="3310598"/>
                </a:lnTo>
                <a:lnTo>
                  <a:pt x="3142629" y="3234665"/>
                </a:lnTo>
                <a:lnTo>
                  <a:pt x="3218565" y="3310598"/>
                </a:lnTo>
                <a:lnTo>
                  <a:pt x="3238894" y="3290270"/>
                </a:lnTo>
                <a:lnTo>
                  <a:pt x="3162958" y="3214337"/>
                </a:lnTo>
                <a:lnTo>
                  <a:pt x="3238894" y="3138404"/>
                </a:lnTo>
                <a:lnTo>
                  <a:pt x="3218565" y="3118074"/>
                </a:lnTo>
                <a:lnTo>
                  <a:pt x="3142629" y="3194008"/>
                </a:lnTo>
                <a:close/>
                <a:moveTo>
                  <a:pt x="2464596" y="3118074"/>
                </a:moveTo>
                <a:lnTo>
                  <a:pt x="2444267" y="3138404"/>
                </a:lnTo>
                <a:lnTo>
                  <a:pt x="2520203" y="3214337"/>
                </a:lnTo>
                <a:lnTo>
                  <a:pt x="2444267" y="3290270"/>
                </a:lnTo>
                <a:lnTo>
                  <a:pt x="2464596" y="3310598"/>
                </a:lnTo>
                <a:lnTo>
                  <a:pt x="2540532" y="3234665"/>
                </a:lnTo>
                <a:lnTo>
                  <a:pt x="2616466" y="3310598"/>
                </a:lnTo>
                <a:lnTo>
                  <a:pt x="2636795" y="3290270"/>
                </a:lnTo>
                <a:lnTo>
                  <a:pt x="2560861" y="3214337"/>
                </a:lnTo>
                <a:lnTo>
                  <a:pt x="2636795" y="3138404"/>
                </a:lnTo>
                <a:lnTo>
                  <a:pt x="2616466" y="3118074"/>
                </a:lnTo>
                <a:lnTo>
                  <a:pt x="2540532" y="3194008"/>
                </a:lnTo>
                <a:close/>
                <a:moveTo>
                  <a:pt x="657116" y="3118074"/>
                </a:moveTo>
                <a:lnTo>
                  <a:pt x="636787" y="3138404"/>
                </a:lnTo>
                <a:lnTo>
                  <a:pt x="712721" y="3214337"/>
                </a:lnTo>
                <a:lnTo>
                  <a:pt x="636787" y="3289673"/>
                </a:lnTo>
                <a:lnTo>
                  <a:pt x="657116" y="3310001"/>
                </a:lnTo>
                <a:lnTo>
                  <a:pt x="733050" y="3234068"/>
                </a:lnTo>
                <a:lnTo>
                  <a:pt x="808984" y="3310001"/>
                </a:lnTo>
                <a:lnTo>
                  <a:pt x="829313" y="3289673"/>
                </a:lnTo>
                <a:lnTo>
                  <a:pt x="753379" y="3214337"/>
                </a:lnTo>
                <a:lnTo>
                  <a:pt x="829313" y="3138404"/>
                </a:lnTo>
                <a:lnTo>
                  <a:pt x="808984" y="3118074"/>
                </a:lnTo>
                <a:lnTo>
                  <a:pt x="733050" y="3194008"/>
                </a:lnTo>
                <a:close/>
                <a:moveTo>
                  <a:pt x="8489086" y="3117477"/>
                </a:moveTo>
                <a:lnTo>
                  <a:pt x="8468757" y="3137805"/>
                </a:lnTo>
                <a:lnTo>
                  <a:pt x="8544691" y="3213739"/>
                </a:lnTo>
                <a:lnTo>
                  <a:pt x="8468757" y="3289673"/>
                </a:lnTo>
                <a:lnTo>
                  <a:pt x="8489086" y="3310001"/>
                </a:lnTo>
                <a:lnTo>
                  <a:pt x="8565020" y="3234068"/>
                </a:lnTo>
                <a:lnTo>
                  <a:pt x="8640954" y="3310001"/>
                </a:lnTo>
                <a:lnTo>
                  <a:pt x="8661283" y="3289673"/>
                </a:lnTo>
                <a:lnTo>
                  <a:pt x="8585349" y="3213739"/>
                </a:lnTo>
                <a:lnTo>
                  <a:pt x="8661283" y="3137805"/>
                </a:lnTo>
                <a:lnTo>
                  <a:pt x="8640954" y="3117477"/>
                </a:lnTo>
                <a:lnTo>
                  <a:pt x="8565020" y="3193410"/>
                </a:lnTo>
                <a:close/>
                <a:moveTo>
                  <a:pt x="6078921" y="3117477"/>
                </a:moveTo>
                <a:lnTo>
                  <a:pt x="6058592" y="3137805"/>
                </a:lnTo>
                <a:lnTo>
                  <a:pt x="6134526" y="3213739"/>
                </a:lnTo>
                <a:lnTo>
                  <a:pt x="6058592" y="3289673"/>
                </a:lnTo>
                <a:lnTo>
                  <a:pt x="6078921" y="3310001"/>
                </a:lnTo>
                <a:lnTo>
                  <a:pt x="6154855" y="3234068"/>
                </a:lnTo>
                <a:lnTo>
                  <a:pt x="6230789" y="3310001"/>
                </a:lnTo>
                <a:lnTo>
                  <a:pt x="6251118" y="3289673"/>
                </a:lnTo>
                <a:lnTo>
                  <a:pt x="6175184" y="3213739"/>
                </a:lnTo>
                <a:lnTo>
                  <a:pt x="6251118" y="3137805"/>
                </a:lnTo>
                <a:lnTo>
                  <a:pt x="6230789" y="3117477"/>
                </a:lnTo>
                <a:lnTo>
                  <a:pt x="6154855" y="3193410"/>
                </a:lnTo>
                <a:close/>
                <a:moveTo>
                  <a:pt x="3669354" y="3117477"/>
                </a:moveTo>
                <a:lnTo>
                  <a:pt x="3649025" y="3137805"/>
                </a:lnTo>
                <a:lnTo>
                  <a:pt x="3724959" y="3213739"/>
                </a:lnTo>
                <a:lnTo>
                  <a:pt x="3649025" y="3289673"/>
                </a:lnTo>
                <a:lnTo>
                  <a:pt x="3669354" y="3310001"/>
                </a:lnTo>
                <a:lnTo>
                  <a:pt x="3745288" y="3234068"/>
                </a:lnTo>
                <a:lnTo>
                  <a:pt x="3821222" y="3310001"/>
                </a:lnTo>
                <a:lnTo>
                  <a:pt x="3841551" y="3289673"/>
                </a:lnTo>
                <a:lnTo>
                  <a:pt x="3765617" y="3213739"/>
                </a:lnTo>
                <a:lnTo>
                  <a:pt x="3841551" y="3137805"/>
                </a:lnTo>
                <a:lnTo>
                  <a:pt x="3821222" y="3117477"/>
                </a:lnTo>
                <a:lnTo>
                  <a:pt x="3745288" y="3193410"/>
                </a:lnTo>
                <a:close/>
                <a:moveTo>
                  <a:pt x="1861902" y="3117477"/>
                </a:moveTo>
                <a:lnTo>
                  <a:pt x="1841571" y="3137805"/>
                </a:lnTo>
                <a:lnTo>
                  <a:pt x="1917507" y="3213739"/>
                </a:lnTo>
                <a:lnTo>
                  <a:pt x="1841571" y="3289673"/>
                </a:lnTo>
                <a:lnTo>
                  <a:pt x="1861902" y="3310001"/>
                </a:lnTo>
                <a:lnTo>
                  <a:pt x="1937836" y="3234068"/>
                </a:lnTo>
                <a:lnTo>
                  <a:pt x="2013770" y="3310001"/>
                </a:lnTo>
                <a:lnTo>
                  <a:pt x="2034099" y="3289673"/>
                </a:lnTo>
                <a:lnTo>
                  <a:pt x="1958165" y="3213739"/>
                </a:lnTo>
                <a:lnTo>
                  <a:pt x="2034099" y="3137805"/>
                </a:lnTo>
                <a:lnTo>
                  <a:pt x="2013770" y="3117477"/>
                </a:lnTo>
                <a:lnTo>
                  <a:pt x="1937836" y="3193410"/>
                </a:lnTo>
                <a:close/>
                <a:moveTo>
                  <a:pt x="1259804" y="3092365"/>
                </a:moveTo>
                <a:lnTo>
                  <a:pt x="1335738" y="3168298"/>
                </a:lnTo>
                <a:lnTo>
                  <a:pt x="1411673" y="3092365"/>
                </a:lnTo>
                <a:lnTo>
                  <a:pt x="1457711" y="3138404"/>
                </a:lnTo>
                <a:lnTo>
                  <a:pt x="1381179" y="3214338"/>
                </a:lnTo>
                <a:lnTo>
                  <a:pt x="1457113" y="3290272"/>
                </a:lnTo>
                <a:lnTo>
                  <a:pt x="1411076" y="3336311"/>
                </a:lnTo>
                <a:lnTo>
                  <a:pt x="1335140" y="3260376"/>
                </a:lnTo>
                <a:lnTo>
                  <a:pt x="1259804" y="3335712"/>
                </a:lnTo>
                <a:lnTo>
                  <a:pt x="1213767" y="3289674"/>
                </a:lnTo>
                <a:lnTo>
                  <a:pt x="1289699" y="3213739"/>
                </a:lnTo>
                <a:lnTo>
                  <a:pt x="1213767" y="3138404"/>
                </a:lnTo>
                <a:close/>
                <a:moveTo>
                  <a:pt x="55023" y="3092365"/>
                </a:moveTo>
                <a:lnTo>
                  <a:pt x="130957" y="3168298"/>
                </a:lnTo>
                <a:lnTo>
                  <a:pt x="206891" y="3092365"/>
                </a:lnTo>
                <a:lnTo>
                  <a:pt x="252930" y="3138404"/>
                </a:lnTo>
                <a:lnTo>
                  <a:pt x="176996" y="3214338"/>
                </a:lnTo>
                <a:lnTo>
                  <a:pt x="252930" y="3290272"/>
                </a:lnTo>
                <a:lnTo>
                  <a:pt x="206891" y="3336311"/>
                </a:lnTo>
                <a:lnTo>
                  <a:pt x="130957" y="3260376"/>
                </a:lnTo>
                <a:lnTo>
                  <a:pt x="55023" y="3335712"/>
                </a:lnTo>
                <a:lnTo>
                  <a:pt x="8984" y="3289674"/>
                </a:lnTo>
                <a:lnTo>
                  <a:pt x="84918" y="3213739"/>
                </a:lnTo>
                <a:lnTo>
                  <a:pt x="8984" y="3138404"/>
                </a:lnTo>
                <a:close/>
                <a:moveTo>
                  <a:pt x="10295963" y="3091766"/>
                </a:moveTo>
                <a:lnTo>
                  <a:pt x="10371897" y="3167699"/>
                </a:lnTo>
                <a:lnTo>
                  <a:pt x="10447831" y="3091766"/>
                </a:lnTo>
                <a:lnTo>
                  <a:pt x="10493870" y="3137805"/>
                </a:lnTo>
                <a:lnTo>
                  <a:pt x="10417936" y="3213739"/>
                </a:lnTo>
                <a:lnTo>
                  <a:pt x="10493870" y="3289673"/>
                </a:lnTo>
                <a:lnTo>
                  <a:pt x="10447831" y="3335712"/>
                </a:lnTo>
                <a:lnTo>
                  <a:pt x="10371897" y="3259778"/>
                </a:lnTo>
                <a:lnTo>
                  <a:pt x="10295963" y="3335712"/>
                </a:lnTo>
                <a:lnTo>
                  <a:pt x="10249924" y="3289673"/>
                </a:lnTo>
                <a:lnTo>
                  <a:pt x="10325858" y="3213739"/>
                </a:lnTo>
                <a:lnTo>
                  <a:pt x="10249924" y="3137805"/>
                </a:lnTo>
                <a:close/>
                <a:moveTo>
                  <a:pt x="9693272" y="3091766"/>
                </a:moveTo>
                <a:lnTo>
                  <a:pt x="9769206" y="3167699"/>
                </a:lnTo>
                <a:lnTo>
                  <a:pt x="9845140" y="3091766"/>
                </a:lnTo>
                <a:lnTo>
                  <a:pt x="9891180" y="3137805"/>
                </a:lnTo>
                <a:lnTo>
                  <a:pt x="9815245" y="3213739"/>
                </a:lnTo>
                <a:lnTo>
                  <a:pt x="9891180" y="3289673"/>
                </a:lnTo>
                <a:lnTo>
                  <a:pt x="9845140" y="3335712"/>
                </a:lnTo>
                <a:lnTo>
                  <a:pt x="9769206" y="3259778"/>
                </a:lnTo>
                <a:lnTo>
                  <a:pt x="9693272" y="3335712"/>
                </a:lnTo>
                <a:lnTo>
                  <a:pt x="9647233" y="3289673"/>
                </a:lnTo>
                <a:lnTo>
                  <a:pt x="9723167" y="3213739"/>
                </a:lnTo>
                <a:lnTo>
                  <a:pt x="9647233" y="3137805"/>
                </a:lnTo>
                <a:close/>
                <a:moveTo>
                  <a:pt x="9091777" y="3091766"/>
                </a:moveTo>
                <a:lnTo>
                  <a:pt x="9167711" y="3167699"/>
                </a:lnTo>
                <a:lnTo>
                  <a:pt x="9243645" y="3091766"/>
                </a:lnTo>
                <a:lnTo>
                  <a:pt x="9289684" y="3137805"/>
                </a:lnTo>
                <a:lnTo>
                  <a:pt x="9213750" y="3213739"/>
                </a:lnTo>
                <a:lnTo>
                  <a:pt x="9289684" y="3289673"/>
                </a:lnTo>
                <a:lnTo>
                  <a:pt x="9243645" y="3335712"/>
                </a:lnTo>
                <a:lnTo>
                  <a:pt x="9167711" y="3259778"/>
                </a:lnTo>
                <a:lnTo>
                  <a:pt x="9091777" y="3335712"/>
                </a:lnTo>
                <a:lnTo>
                  <a:pt x="9045738" y="3289673"/>
                </a:lnTo>
                <a:lnTo>
                  <a:pt x="9121672" y="3213739"/>
                </a:lnTo>
                <a:lnTo>
                  <a:pt x="9045738" y="3137805"/>
                </a:lnTo>
                <a:close/>
                <a:moveTo>
                  <a:pt x="8488488" y="3091766"/>
                </a:moveTo>
                <a:lnTo>
                  <a:pt x="8564422" y="3167699"/>
                </a:lnTo>
                <a:lnTo>
                  <a:pt x="8640356" y="3091766"/>
                </a:lnTo>
                <a:lnTo>
                  <a:pt x="8686396" y="3137805"/>
                </a:lnTo>
                <a:lnTo>
                  <a:pt x="8610461" y="3213739"/>
                </a:lnTo>
                <a:lnTo>
                  <a:pt x="8686396" y="3289673"/>
                </a:lnTo>
                <a:lnTo>
                  <a:pt x="8640356" y="3335712"/>
                </a:lnTo>
                <a:lnTo>
                  <a:pt x="8564422" y="3259778"/>
                </a:lnTo>
                <a:lnTo>
                  <a:pt x="8488488" y="3335712"/>
                </a:lnTo>
                <a:lnTo>
                  <a:pt x="8442449" y="3289673"/>
                </a:lnTo>
                <a:lnTo>
                  <a:pt x="8518383" y="3213739"/>
                </a:lnTo>
                <a:lnTo>
                  <a:pt x="8442449" y="3137805"/>
                </a:lnTo>
                <a:close/>
                <a:moveTo>
                  <a:pt x="7886396" y="3091766"/>
                </a:moveTo>
                <a:lnTo>
                  <a:pt x="7962330" y="3167699"/>
                </a:lnTo>
                <a:lnTo>
                  <a:pt x="8038264" y="3091766"/>
                </a:lnTo>
                <a:lnTo>
                  <a:pt x="8084303" y="3137805"/>
                </a:lnTo>
                <a:lnTo>
                  <a:pt x="8008369" y="3213739"/>
                </a:lnTo>
                <a:lnTo>
                  <a:pt x="8084303" y="3289673"/>
                </a:lnTo>
                <a:lnTo>
                  <a:pt x="8038264" y="3335712"/>
                </a:lnTo>
                <a:lnTo>
                  <a:pt x="7962330" y="3259778"/>
                </a:lnTo>
                <a:lnTo>
                  <a:pt x="7886396" y="3335712"/>
                </a:lnTo>
                <a:lnTo>
                  <a:pt x="7840357" y="3289673"/>
                </a:lnTo>
                <a:lnTo>
                  <a:pt x="7916291" y="3213739"/>
                </a:lnTo>
                <a:lnTo>
                  <a:pt x="7840357" y="3137805"/>
                </a:lnTo>
                <a:close/>
                <a:moveTo>
                  <a:pt x="7283705" y="3091766"/>
                </a:moveTo>
                <a:lnTo>
                  <a:pt x="7359639" y="3167699"/>
                </a:lnTo>
                <a:lnTo>
                  <a:pt x="7435573" y="3091766"/>
                </a:lnTo>
                <a:lnTo>
                  <a:pt x="7481613" y="3137805"/>
                </a:lnTo>
                <a:lnTo>
                  <a:pt x="7405678" y="3213739"/>
                </a:lnTo>
                <a:lnTo>
                  <a:pt x="7481613" y="3289673"/>
                </a:lnTo>
                <a:lnTo>
                  <a:pt x="7435573" y="3335712"/>
                </a:lnTo>
                <a:lnTo>
                  <a:pt x="7359639" y="3259778"/>
                </a:lnTo>
                <a:lnTo>
                  <a:pt x="7283705" y="3335712"/>
                </a:lnTo>
                <a:lnTo>
                  <a:pt x="7237666" y="3289673"/>
                </a:lnTo>
                <a:lnTo>
                  <a:pt x="7313600" y="3213739"/>
                </a:lnTo>
                <a:lnTo>
                  <a:pt x="7237666" y="3137805"/>
                </a:lnTo>
                <a:close/>
                <a:moveTo>
                  <a:pt x="6681612" y="3091766"/>
                </a:moveTo>
                <a:lnTo>
                  <a:pt x="6757546" y="3167699"/>
                </a:lnTo>
                <a:lnTo>
                  <a:pt x="6833480" y="3091766"/>
                </a:lnTo>
                <a:lnTo>
                  <a:pt x="6879519" y="3137805"/>
                </a:lnTo>
                <a:lnTo>
                  <a:pt x="6803585" y="3213739"/>
                </a:lnTo>
                <a:lnTo>
                  <a:pt x="6879519" y="3289673"/>
                </a:lnTo>
                <a:lnTo>
                  <a:pt x="6833480" y="3335712"/>
                </a:lnTo>
                <a:lnTo>
                  <a:pt x="6757546" y="3259778"/>
                </a:lnTo>
                <a:lnTo>
                  <a:pt x="6681612" y="3335712"/>
                </a:lnTo>
                <a:lnTo>
                  <a:pt x="6635573" y="3289673"/>
                </a:lnTo>
                <a:lnTo>
                  <a:pt x="6711507" y="3213739"/>
                </a:lnTo>
                <a:lnTo>
                  <a:pt x="6635573" y="3137805"/>
                </a:lnTo>
                <a:close/>
                <a:moveTo>
                  <a:pt x="6078921" y="3091766"/>
                </a:moveTo>
                <a:lnTo>
                  <a:pt x="6154855" y="3167699"/>
                </a:lnTo>
                <a:lnTo>
                  <a:pt x="6230789" y="3091766"/>
                </a:lnTo>
                <a:lnTo>
                  <a:pt x="6276829" y="3137805"/>
                </a:lnTo>
                <a:lnTo>
                  <a:pt x="6200894" y="3213739"/>
                </a:lnTo>
                <a:lnTo>
                  <a:pt x="6276829" y="3289673"/>
                </a:lnTo>
                <a:lnTo>
                  <a:pt x="6230789" y="3335712"/>
                </a:lnTo>
                <a:lnTo>
                  <a:pt x="6154855" y="3259778"/>
                </a:lnTo>
                <a:lnTo>
                  <a:pt x="6078921" y="3335712"/>
                </a:lnTo>
                <a:lnTo>
                  <a:pt x="6032882" y="3289673"/>
                </a:lnTo>
                <a:lnTo>
                  <a:pt x="6108816" y="3213739"/>
                </a:lnTo>
                <a:lnTo>
                  <a:pt x="6032882" y="3137805"/>
                </a:lnTo>
                <a:close/>
                <a:moveTo>
                  <a:pt x="5476828" y="3091766"/>
                </a:moveTo>
                <a:lnTo>
                  <a:pt x="5552762" y="3167699"/>
                </a:lnTo>
                <a:lnTo>
                  <a:pt x="5628697" y="3091766"/>
                </a:lnTo>
                <a:lnTo>
                  <a:pt x="5674735" y="3137805"/>
                </a:lnTo>
                <a:lnTo>
                  <a:pt x="5598801" y="3213739"/>
                </a:lnTo>
                <a:lnTo>
                  <a:pt x="5674735" y="3289673"/>
                </a:lnTo>
                <a:lnTo>
                  <a:pt x="5628099" y="3335712"/>
                </a:lnTo>
                <a:lnTo>
                  <a:pt x="5552164" y="3259778"/>
                </a:lnTo>
                <a:lnTo>
                  <a:pt x="5476828" y="3335712"/>
                </a:lnTo>
                <a:lnTo>
                  <a:pt x="5430789" y="3289673"/>
                </a:lnTo>
                <a:lnTo>
                  <a:pt x="5506723" y="3213739"/>
                </a:lnTo>
                <a:lnTo>
                  <a:pt x="5430789" y="3137805"/>
                </a:lnTo>
                <a:close/>
                <a:moveTo>
                  <a:pt x="4874137" y="3091766"/>
                </a:moveTo>
                <a:lnTo>
                  <a:pt x="4950071" y="3167699"/>
                </a:lnTo>
                <a:lnTo>
                  <a:pt x="5026005" y="3091766"/>
                </a:lnTo>
                <a:lnTo>
                  <a:pt x="5072044" y="3137805"/>
                </a:lnTo>
                <a:lnTo>
                  <a:pt x="4996110" y="3213739"/>
                </a:lnTo>
                <a:lnTo>
                  <a:pt x="5072044" y="3289673"/>
                </a:lnTo>
                <a:lnTo>
                  <a:pt x="5026005" y="3335712"/>
                </a:lnTo>
                <a:lnTo>
                  <a:pt x="4950071" y="3259778"/>
                </a:lnTo>
                <a:lnTo>
                  <a:pt x="4874137" y="3335712"/>
                </a:lnTo>
                <a:lnTo>
                  <a:pt x="4828098" y="3289673"/>
                </a:lnTo>
                <a:lnTo>
                  <a:pt x="4904032" y="3213739"/>
                </a:lnTo>
                <a:lnTo>
                  <a:pt x="4828098" y="3137805"/>
                </a:lnTo>
                <a:close/>
                <a:moveTo>
                  <a:pt x="4272044" y="3091766"/>
                </a:moveTo>
                <a:lnTo>
                  <a:pt x="4347978" y="3167699"/>
                </a:lnTo>
                <a:lnTo>
                  <a:pt x="4423913" y="3091766"/>
                </a:lnTo>
                <a:lnTo>
                  <a:pt x="4469951" y="3137805"/>
                </a:lnTo>
                <a:lnTo>
                  <a:pt x="4394017" y="3213739"/>
                </a:lnTo>
                <a:lnTo>
                  <a:pt x="4469951" y="3289673"/>
                </a:lnTo>
                <a:lnTo>
                  <a:pt x="4423913" y="3335712"/>
                </a:lnTo>
                <a:lnTo>
                  <a:pt x="4347978" y="3259778"/>
                </a:lnTo>
                <a:lnTo>
                  <a:pt x="4272044" y="3335712"/>
                </a:lnTo>
                <a:lnTo>
                  <a:pt x="4226005" y="3289673"/>
                </a:lnTo>
                <a:lnTo>
                  <a:pt x="4301939" y="3213739"/>
                </a:lnTo>
                <a:lnTo>
                  <a:pt x="4226005" y="3137805"/>
                </a:lnTo>
                <a:close/>
                <a:moveTo>
                  <a:pt x="3668756" y="3091766"/>
                </a:moveTo>
                <a:lnTo>
                  <a:pt x="3744690" y="3167699"/>
                </a:lnTo>
                <a:lnTo>
                  <a:pt x="3820624" y="3091766"/>
                </a:lnTo>
                <a:lnTo>
                  <a:pt x="3866663" y="3137805"/>
                </a:lnTo>
                <a:lnTo>
                  <a:pt x="3790729" y="3213739"/>
                </a:lnTo>
                <a:lnTo>
                  <a:pt x="3866663" y="3289673"/>
                </a:lnTo>
                <a:lnTo>
                  <a:pt x="3820624" y="3335712"/>
                </a:lnTo>
                <a:lnTo>
                  <a:pt x="3744690" y="3259778"/>
                </a:lnTo>
                <a:lnTo>
                  <a:pt x="3668756" y="3335712"/>
                </a:lnTo>
                <a:lnTo>
                  <a:pt x="3622717" y="3289673"/>
                </a:lnTo>
                <a:lnTo>
                  <a:pt x="3698651" y="3213739"/>
                </a:lnTo>
                <a:lnTo>
                  <a:pt x="3622717" y="3137805"/>
                </a:lnTo>
                <a:close/>
                <a:moveTo>
                  <a:pt x="3067291" y="3091766"/>
                </a:moveTo>
                <a:lnTo>
                  <a:pt x="3143226" y="3167699"/>
                </a:lnTo>
                <a:lnTo>
                  <a:pt x="3219163" y="3091766"/>
                </a:lnTo>
                <a:lnTo>
                  <a:pt x="3265201" y="3137805"/>
                </a:lnTo>
                <a:lnTo>
                  <a:pt x="3189266" y="3213739"/>
                </a:lnTo>
                <a:lnTo>
                  <a:pt x="3265201" y="3289673"/>
                </a:lnTo>
                <a:lnTo>
                  <a:pt x="3218565" y="3335712"/>
                </a:lnTo>
                <a:lnTo>
                  <a:pt x="3142629" y="3259778"/>
                </a:lnTo>
                <a:lnTo>
                  <a:pt x="3067291" y="3335712"/>
                </a:lnTo>
                <a:lnTo>
                  <a:pt x="3021252" y="3289673"/>
                </a:lnTo>
                <a:lnTo>
                  <a:pt x="3097187" y="3213739"/>
                </a:lnTo>
                <a:lnTo>
                  <a:pt x="3021252" y="3137805"/>
                </a:lnTo>
                <a:close/>
                <a:moveTo>
                  <a:pt x="2464596" y="3091766"/>
                </a:moveTo>
                <a:lnTo>
                  <a:pt x="2540532" y="3167699"/>
                </a:lnTo>
                <a:lnTo>
                  <a:pt x="2616466" y="3091766"/>
                </a:lnTo>
                <a:lnTo>
                  <a:pt x="2662506" y="3137805"/>
                </a:lnTo>
                <a:lnTo>
                  <a:pt x="2586571" y="3213739"/>
                </a:lnTo>
                <a:lnTo>
                  <a:pt x="2662506" y="3289673"/>
                </a:lnTo>
                <a:lnTo>
                  <a:pt x="2616466" y="3335712"/>
                </a:lnTo>
                <a:lnTo>
                  <a:pt x="2540532" y="3259778"/>
                </a:lnTo>
                <a:lnTo>
                  <a:pt x="2464596" y="3335712"/>
                </a:lnTo>
                <a:lnTo>
                  <a:pt x="2418557" y="3289673"/>
                </a:lnTo>
                <a:lnTo>
                  <a:pt x="2494492" y="3213739"/>
                </a:lnTo>
                <a:lnTo>
                  <a:pt x="2418557" y="3137805"/>
                </a:lnTo>
                <a:close/>
                <a:moveTo>
                  <a:pt x="1861902" y="3091766"/>
                </a:moveTo>
                <a:lnTo>
                  <a:pt x="1937836" y="3167699"/>
                </a:lnTo>
                <a:lnTo>
                  <a:pt x="2013770" y="3091766"/>
                </a:lnTo>
                <a:lnTo>
                  <a:pt x="2059809" y="3137805"/>
                </a:lnTo>
                <a:lnTo>
                  <a:pt x="1983875" y="3213739"/>
                </a:lnTo>
                <a:lnTo>
                  <a:pt x="2059809" y="3289673"/>
                </a:lnTo>
                <a:lnTo>
                  <a:pt x="2013770" y="3335712"/>
                </a:lnTo>
                <a:lnTo>
                  <a:pt x="1937836" y="3259778"/>
                </a:lnTo>
                <a:lnTo>
                  <a:pt x="1861902" y="3335712"/>
                </a:lnTo>
                <a:lnTo>
                  <a:pt x="1815861" y="3289673"/>
                </a:lnTo>
                <a:lnTo>
                  <a:pt x="1891797" y="3213739"/>
                </a:lnTo>
                <a:lnTo>
                  <a:pt x="1815861" y="3137805"/>
                </a:lnTo>
                <a:close/>
                <a:moveTo>
                  <a:pt x="657116" y="3091766"/>
                </a:moveTo>
                <a:lnTo>
                  <a:pt x="733050" y="3167699"/>
                </a:lnTo>
                <a:lnTo>
                  <a:pt x="808984" y="3091766"/>
                </a:lnTo>
                <a:lnTo>
                  <a:pt x="855023" y="3137805"/>
                </a:lnTo>
                <a:lnTo>
                  <a:pt x="779089" y="3213739"/>
                </a:lnTo>
                <a:lnTo>
                  <a:pt x="855023" y="3289673"/>
                </a:lnTo>
                <a:lnTo>
                  <a:pt x="808984" y="3335712"/>
                </a:lnTo>
                <a:lnTo>
                  <a:pt x="733050" y="3259778"/>
                </a:lnTo>
                <a:lnTo>
                  <a:pt x="657116" y="3335712"/>
                </a:lnTo>
                <a:lnTo>
                  <a:pt x="611077" y="3289673"/>
                </a:lnTo>
                <a:lnTo>
                  <a:pt x="687011" y="3213739"/>
                </a:lnTo>
                <a:lnTo>
                  <a:pt x="611077" y="3137805"/>
                </a:lnTo>
                <a:close/>
                <a:moveTo>
                  <a:pt x="10348579" y="2643340"/>
                </a:moveTo>
                <a:lnTo>
                  <a:pt x="10395813" y="2643340"/>
                </a:lnTo>
                <a:lnTo>
                  <a:pt x="10395813" y="2750364"/>
                </a:lnTo>
                <a:lnTo>
                  <a:pt x="10502838" y="2750364"/>
                </a:lnTo>
                <a:lnTo>
                  <a:pt x="10502838" y="2797000"/>
                </a:lnTo>
                <a:lnTo>
                  <a:pt x="10395813" y="2797000"/>
                </a:lnTo>
                <a:lnTo>
                  <a:pt x="10395813" y="2904026"/>
                </a:lnTo>
                <a:lnTo>
                  <a:pt x="10348579" y="2904026"/>
                </a:lnTo>
                <a:lnTo>
                  <a:pt x="10348579" y="2797000"/>
                </a:lnTo>
                <a:lnTo>
                  <a:pt x="10241553" y="2797000"/>
                </a:lnTo>
                <a:lnTo>
                  <a:pt x="10241553" y="2750364"/>
                </a:lnTo>
                <a:lnTo>
                  <a:pt x="10348579" y="2750364"/>
                </a:lnTo>
                <a:close/>
                <a:moveTo>
                  <a:pt x="9746486" y="2643340"/>
                </a:moveTo>
                <a:lnTo>
                  <a:pt x="9793123" y="2643340"/>
                </a:lnTo>
                <a:lnTo>
                  <a:pt x="9793123" y="2750364"/>
                </a:lnTo>
                <a:lnTo>
                  <a:pt x="9900148" y="2750364"/>
                </a:lnTo>
                <a:lnTo>
                  <a:pt x="9900148" y="2797000"/>
                </a:lnTo>
                <a:lnTo>
                  <a:pt x="9793123" y="2797000"/>
                </a:lnTo>
                <a:lnTo>
                  <a:pt x="9793123" y="2904026"/>
                </a:lnTo>
                <a:lnTo>
                  <a:pt x="9746486" y="2904026"/>
                </a:lnTo>
                <a:lnTo>
                  <a:pt x="9746486" y="2797000"/>
                </a:lnTo>
                <a:lnTo>
                  <a:pt x="9639460" y="2797000"/>
                </a:lnTo>
                <a:lnTo>
                  <a:pt x="9639460" y="2750364"/>
                </a:lnTo>
                <a:lnTo>
                  <a:pt x="9746486" y="2750364"/>
                </a:lnTo>
                <a:close/>
                <a:moveTo>
                  <a:pt x="9143796" y="2643340"/>
                </a:moveTo>
                <a:lnTo>
                  <a:pt x="9191030" y="2643340"/>
                </a:lnTo>
                <a:lnTo>
                  <a:pt x="9191030" y="2750364"/>
                </a:lnTo>
                <a:lnTo>
                  <a:pt x="9298055" y="2750364"/>
                </a:lnTo>
                <a:lnTo>
                  <a:pt x="9298055" y="2797000"/>
                </a:lnTo>
                <a:lnTo>
                  <a:pt x="9191030" y="2797000"/>
                </a:lnTo>
                <a:lnTo>
                  <a:pt x="9191030" y="2904026"/>
                </a:lnTo>
                <a:lnTo>
                  <a:pt x="9143796" y="2904026"/>
                </a:lnTo>
                <a:lnTo>
                  <a:pt x="9143796" y="2797000"/>
                </a:lnTo>
                <a:lnTo>
                  <a:pt x="9036770" y="2797000"/>
                </a:lnTo>
                <a:lnTo>
                  <a:pt x="9036770" y="2750364"/>
                </a:lnTo>
                <a:lnTo>
                  <a:pt x="9143796" y="2750364"/>
                </a:lnTo>
                <a:close/>
                <a:moveTo>
                  <a:pt x="8541105" y="2643340"/>
                </a:moveTo>
                <a:lnTo>
                  <a:pt x="8588339" y="2643340"/>
                </a:lnTo>
                <a:lnTo>
                  <a:pt x="8588339" y="2750364"/>
                </a:lnTo>
                <a:lnTo>
                  <a:pt x="8695365" y="2750364"/>
                </a:lnTo>
                <a:lnTo>
                  <a:pt x="8695365" y="2797000"/>
                </a:lnTo>
                <a:lnTo>
                  <a:pt x="8588339" y="2797000"/>
                </a:lnTo>
                <a:lnTo>
                  <a:pt x="8588339" y="2904026"/>
                </a:lnTo>
                <a:lnTo>
                  <a:pt x="8541105" y="2904026"/>
                </a:lnTo>
                <a:lnTo>
                  <a:pt x="8541105" y="2797000"/>
                </a:lnTo>
                <a:lnTo>
                  <a:pt x="8434079" y="2797000"/>
                </a:lnTo>
                <a:lnTo>
                  <a:pt x="8434079" y="2750364"/>
                </a:lnTo>
                <a:lnTo>
                  <a:pt x="8541105" y="2750364"/>
                </a:lnTo>
                <a:close/>
                <a:moveTo>
                  <a:pt x="7939012" y="2643340"/>
                </a:moveTo>
                <a:lnTo>
                  <a:pt x="7985648" y="2643340"/>
                </a:lnTo>
                <a:lnTo>
                  <a:pt x="7985648" y="2750364"/>
                </a:lnTo>
                <a:lnTo>
                  <a:pt x="8092674" y="2750364"/>
                </a:lnTo>
                <a:lnTo>
                  <a:pt x="8092674" y="2797000"/>
                </a:lnTo>
                <a:lnTo>
                  <a:pt x="7985648" y="2797000"/>
                </a:lnTo>
                <a:lnTo>
                  <a:pt x="7985648" y="2904026"/>
                </a:lnTo>
                <a:lnTo>
                  <a:pt x="7939012" y="2904026"/>
                </a:lnTo>
                <a:lnTo>
                  <a:pt x="7939012" y="2797000"/>
                </a:lnTo>
                <a:lnTo>
                  <a:pt x="7831986" y="2797000"/>
                </a:lnTo>
                <a:lnTo>
                  <a:pt x="7831986" y="2750364"/>
                </a:lnTo>
                <a:lnTo>
                  <a:pt x="7939012" y="2750364"/>
                </a:lnTo>
                <a:close/>
                <a:moveTo>
                  <a:pt x="7336321" y="2643340"/>
                </a:moveTo>
                <a:lnTo>
                  <a:pt x="7383555" y="2643340"/>
                </a:lnTo>
                <a:lnTo>
                  <a:pt x="7383555" y="2750364"/>
                </a:lnTo>
                <a:lnTo>
                  <a:pt x="7490581" y="2750364"/>
                </a:lnTo>
                <a:lnTo>
                  <a:pt x="7490581" y="2797000"/>
                </a:lnTo>
                <a:lnTo>
                  <a:pt x="7383555" y="2797000"/>
                </a:lnTo>
                <a:lnTo>
                  <a:pt x="7383555" y="2904026"/>
                </a:lnTo>
                <a:lnTo>
                  <a:pt x="7336321" y="2904026"/>
                </a:lnTo>
                <a:lnTo>
                  <a:pt x="7336321" y="2797000"/>
                </a:lnTo>
                <a:lnTo>
                  <a:pt x="7229295" y="2797000"/>
                </a:lnTo>
                <a:lnTo>
                  <a:pt x="7229295" y="2750364"/>
                </a:lnTo>
                <a:lnTo>
                  <a:pt x="7336321" y="2750364"/>
                </a:lnTo>
                <a:close/>
                <a:moveTo>
                  <a:pt x="6734228" y="2643340"/>
                </a:moveTo>
                <a:lnTo>
                  <a:pt x="6780864" y="2643340"/>
                </a:lnTo>
                <a:lnTo>
                  <a:pt x="6780864" y="2750364"/>
                </a:lnTo>
                <a:lnTo>
                  <a:pt x="6887890" y="2750364"/>
                </a:lnTo>
                <a:lnTo>
                  <a:pt x="6887890" y="2797000"/>
                </a:lnTo>
                <a:lnTo>
                  <a:pt x="6780864" y="2797000"/>
                </a:lnTo>
                <a:lnTo>
                  <a:pt x="6780864" y="2904026"/>
                </a:lnTo>
                <a:lnTo>
                  <a:pt x="6734228" y="2904026"/>
                </a:lnTo>
                <a:lnTo>
                  <a:pt x="6734228" y="2797000"/>
                </a:lnTo>
                <a:lnTo>
                  <a:pt x="6627202" y="2797000"/>
                </a:lnTo>
                <a:lnTo>
                  <a:pt x="6627202" y="2750364"/>
                </a:lnTo>
                <a:lnTo>
                  <a:pt x="6734228" y="2750364"/>
                </a:lnTo>
                <a:close/>
                <a:moveTo>
                  <a:pt x="6131537" y="2643340"/>
                </a:moveTo>
                <a:lnTo>
                  <a:pt x="6178771" y="2643340"/>
                </a:lnTo>
                <a:lnTo>
                  <a:pt x="6178771" y="2750364"/>
                </a:lnTo>
                <a:lnTo>
                  <a:pt x="6285797" y="2750364"/>
                </a:lnTo>
                <a:lnTo>
                  <a:pt x="6285797" y="2797000"/>
                </a:lnTo>
                <a:lnTo>
                  <a:pt x="6178771" y="2797000"/>
                </a:lnTo>
                <a:lnTo>
                  <a:pt x="6178771" y="2904026"/>
                </a:lnTo>
                <a:lnTo>
                  <a:pt x="6131537" y="2904026"/>
                </a:lnTo>
                <a:lnTo>
                  <a:pt x="6131537" y="2797000"/>
                </a:lnTo>
                <a:lnTo>
                  <a:pt x="6024511" y="2797000"/>
                </a:lnTo>
                <a:lnTo>
                  <a:pt x="6024511" y="2750364"/>
                </a:lnTo>
                <a:lnTo>
                  <a:pt x="6131537" y="2750364"/>
                </a:lnTo>
                <a:close/>
                <a:moveTo>
                  <a:pt x="5528846" y="2643340"/>
                </a:moveTo>
                <a:lnTo>
                  <a:pt x="5576080" y="2643340"/>
                </a:lnTo>
                <a:lnTo>
                  <a:pt x="5576080" y="2750364"/>
                </a:lnTo>
                <a:lnTo>
                  <a:pt x="5683106" y="2750364"/>
                </a:lnTo>
                <a:lnTo>
                  <a:pt x="5683106" y="2797000"/>
                </a:lnTo>
                <a:lnTo>
                  <a:pt x="5576080" y="2797000"/>
                </a:lnTo>
                <a:lnTo>
                  <a:pt x="5576080" y="2904026"/>
                </a:lnTo>
                <a:lnTo>
                  <a:pt x="5528846" y="2904026"/>
                </a:lnTo>
                <a:lnTo>
                  <a:pt x="5528846" y="2797000"/>
                </a:lnTo>
                <a:lnTo>
                  <a:pt x="5421820" y="2797000"/>
                </a:lnTo>
                <a:lnTo>
                  <a:pt x="5421820" y="2750364"/>
                </a:lnTo>
                <a:lnTo>
                  <a:pt x="5528846" y="2750364"/>
                </a:lnTo>
                <a:close/>
                <a:moveTo>
                  <a:pt x="4926753" y="2643340"/>
                </a:moveTo>
                <a:lnTo>
                  <a:pt x="4973389" y="2643340"/>
                </a:lnTo>
                <a:lnTo>
                  <a:pt x="4973389" y="2750364"/>
                </a:lnTo>
                <a:lnTo>
                  <a:pt x="5080415" y="2750364"/>
                </a:lnTo>
                <a:lnTo>
                  <a:pt x="5080415" y="2797000"/>
                </a:lnTo>
                <a:lnTo>
                  <a:pt x="4973389" y="2797000"/>
                </a:lnTo>
                <a:lnTo>
                  <a:pt x="4973389" y="2904026"/>
                </a:lnTo>
                <a:lnTo>
                  <a:pt x="4926753" y="2904026"/>
                </a:lnTo>
                <a:lnTo>
                  <a:pt x="4926753" y="2797000"/>
                </a:lnTo>
                <a:lnTo>
                  <a:pt x="4819727" y="2797000"/>
                </a:lnTo>
                <a:lnTo>
                  <a:pt x="4819727" y="2750364"/>
                </a:lnTo>
                <a:lnTo>
                  <a:pt x="4926753" y="2750364"/>
                </a:lnTo>
                <a:close/>
                <a:moveTo>
                  <a:pt x="4324063" y="2643340"/>
                </a:moveTo>
                <a:lnTo>
                  <a:pt x="4371297" y="2643340"/>
                </a:lnTo>
                <a:lnTo>
                  <a:pt x="4371297" y="2750364"/>
                </a:lnTo>
                <a:lnTo>
                  <a:pt x="4478323" y="2750364"/>
                </a:lnTo>
                <a:lnTo>
                  <a:pt x="4478323" y="2797000"/>
                </a:lnTo>
                <a:lnTo>
                  <a:pt x="4371297" y="2797000"/>
                </a:lnTo>
                <a:lnTo>
                  <a:pt x="4371297" y="2904026"/>
                </a:lnTo>
                <a:lnTo>
                  <a:pt x="4324063" y="2904026"/>
                </a:lnTo>
                <a:lnTo>
                  <a:pt x="4324063" y="2797000"/>
                </a:lnTo>
                <a:lnTo>
                  <a:pt x="4217037" y="2797000"/>
                </a:lnTo>
                <a:lnTo>
                  <a:pt x="4217037" y="2750364"/>
                </a:lnTo>
                <a:lnTo>
                  <a:pt x="4324063" y="2750364"/>
                </a:lnTo>
                <a:close/>
                <a:moveTo>
                  <a:pt x="3721970" y="2643340"/>
                </a:moveTo>
                <a:lnTo>
                  <a:pt x="3768606" y="2643340"/>
                </a:lnTo>
                <a:lnTo>
                  <a:pt x="3768606" y="2750364"/>
                </a:lnTo>
                <a:lnTo>
                  <a:pt x="3875632" y="2750364"/>
                </a:lnTo>
                <a:lnTo>
                  <a:pt x="3875632" y="2797000"/>
                </a:lnTo>
                <a:lnTo>
                  <a:pt x="3768606" y="2797000"/>
                </a:lnTo>
                <a:lnTo>
                  <a:pt x="3768606" y="2904026"/>
                </a:lnTo>
                <a:lnTo>
                  <a:pt x="3721970" y="2904026"/>
                </a:lnTo>
                <a:lnTo>
                  <a:pt x="3721970" y="2797000"/>
                </a:lnTo>
                <a:lnTo>
                  <a:pt x="3614944" y="2797000"/>
                </a:lnTo>
                <a:lnTo>
                  <a:pt x="3614944" y="2750364"/>
                </a:lnTo>
                <a:lnTo>
                  <a:pt x="3721970" y="2750364"/>
                </a:lnTo>
                <a:close/>
                <a:moveTo>
                  <a:pt x="3119317" y="2643340"/>
                </a:moveTo>
                <a:lnTo>
                  <a:pt x="3166552" y="2643340"/>
                </a:lnTo>
                <a:lnTo>
                  <a:pt x="3166552" y="2750364"/>
                </a:lnTo>
                <a:lnTo>
                  <a:pt x="3273578" y="2750364"/>
                </a:lnTo>
                <a:lnTo>
                  <a:pt x="3273578" y="2797000"/>
                </a:lnTo>
                <a:lnTo>
                  <a:pt x="3166552" y="2797000"/>
                </a:lnTo>
                <a:lnTo>
                  <a:pt x="3166552" y="2904026"/>
                </a:lnTo>
                <a:lnTo>
                  <a:pt x="3119317" y="2904026"/>
                </a:lnTo>
                <a:lnTo>
                  <a:pt x="3119317" y="2797000"/>
                </a:lnTo>
                <a:lnTo>
                  <a:pt x="3012289" y="2797000"/>
                </a:lnTo>
                <a:lnTo>
                  <a:pt x="3012289" y="2750364"/>
                </a:lnTo>
                <a:lnTo>
                  <a:pt x="3119317" y="2750364"/>
                </a:lnTo>
                <a:close/>
                <a:moveTo>
                  <a:pt x="2516620" y="2643340"/>
                </a:moveTo>
                <a:lnTo>
                  <a:pt x="2563855" y="2643340"/>
                </a:lnTo>
                <a:lnTo>
                  <a:pt x="2563855" y="2750364"/>
                </a:lnTo>
                <a:lnTo>
                  <a:pt x="2670882" y="2750364"/>
                </a:lnTo>
                <a:lnTo>
                  <a:pt x="2670882" y="2797000"/>
                </a:lnTo>
                <a:lnTo>
                  <a:pt x="2563855" y="2797000"/>
                </a:lnTo>
                <a:lnTo>
                  <a:pt x="2563855" y="2904026"/>
                </a:lnTo>
                <a:lnTo>
                  <a:pt x="2516620" y="2904026"/>
                </a:lnTo>
                <a:lnTo>
                  <a:pt x="2516620" y="2797000"/>
                </a:lnTo>
                <a:lnTo>
                  <a:pt x="2409593" y="2797000"/>
                </a:lnTo>
                <a:lnTo>
                  <a:pt x="2409593" y="2750364"/>
                </a:lnTo>
                <a:lnTo>
                  <a:pt x="2516620" y="2750364"/>
                </a:lnTo>
                <a:close/>
                <a:moveTo>
                  <a:pt x="1914523" y="2643340"/>
                </a:moveTo>
                <a:lnTo>
                  <a:pt x="1961159" y="2643340"/>
                </a:lnTo>
                <a:lnTo>
                  <a:pt x="1961159" y="2750364"/>
                </a:lnTo>
                <a:lnTo>
                  <a:pt x="2068185" y="2750364"/>
                </a:lnTo>
                <a:lnTo>
                  <a:pt x="2068185" y="2797000"/>
                </a:lnTo>
                <a:lnTo>
                  <a:pt x="1961159" y="2797000"/>
                </a:lnTo>
                <a:lnTo>
                  <a:pt x="1961159" y="2904026"/>
                </a:lnTo>
                <a:lnTo>
                  <a:pt x="1914523" y="2904026"/>
                </a:lnTo>
                <a:lnTo>
                  <a:pt x="1914523" y="2797000"/>
                </a:lnTo>
                <a:lnTo>
                  <a:pt x="1807494" y="2797000"/>
                </a:lnTo>
                <a:lnTo>
                  <a:pt x="1807494" y="2750364"/>
                </a:lnTo>
                <a:lnTo>
                  <a:pt x="1914523" y="2750364"/>
                </a:lnTo>
                <a:close/>
                <a:moveTo>
                  <a:pt x="1311825" y="2643340"/>
                </a:moveTo>
                <a:lnTo>
                  <a:pt x="1359060" y="2643340"/>
                </a:lnTo>
                <a:lnTo>
                  <a:pt x="1359060" y="2750364"/>
                </a:lnTo>
                <a:lnTo>
                  <a:pt x="1466087" y="2750364"/>
                </a:lnTo>
                <a:lnTo>
                  <a:pt x="1466087" y="2797000"/>
                </a:lnTo>
                <a:lnTo>
                  <a:pt x="1359060" y="2797000"/>
                </a:lnTo>
                <a:lnTo>
                  <a:pt x="1359060" y="2904026"/>
                </a:lnTo>
                <a:lnTo>
                  <a:pt x="1311825" y="2904026"/>
                </a:lnTo>
                <a:lnTo>
                  <a:pt x="1311825" y="2797000"/>
                </a:lnTo>
                <a:lnTo>
                  <a:pt x="1204803" y="2797000"/>
                </a:lnTo>
                <a:lnTo>
                  <a:pt x="1204803" y="2750364"/>
                </a:lnTo>
                <a:lnTo>
                  <a:pt x="1311825" y="2750364"/>
                </a:lnTo>
                <a:close/>
                <a:moveTo>
                  <a:pt x="709736" y="2643340"/>
                </a:moveTo>
                <a:lnTo>
                  <a:pt x="756373" y="2643340"/>
                </a:lnTo>
                <a:lnTo>
                  <a:pt x="756373" y="2750364"/>
                </a:lnTo>
                <a:lnTo>
                  <a:pt x="863398" y="2750364"/>
                </a:lnTo>
                <a:lnTo>
                  <a:pt x="863398" y="2797000"/>
                </a:lnTo>
                <a:lnTo>
                  <a:pt x="756373" y="2797000"/>
                </a:lnTo>
                <a:lnTo>
                  <a:pt x="756373" y="2904026"/>
                </a:lnTo>
                <a:lnTo>
                  <a:pt x="709736" y="2904026"/>
                </a:lnTo>
                <a:lnTo>
                  <a:pt x="709736" y="2797000"/>
                </a:lnTo>
                <a:lnTo>
                  <a:pt x="602711" y="2797000"/>
                </a:lnTo>
                <a:lnTo>
                  <a:pt x="602711" y="2750364"/>
                </a:lnTo>
                <a:lnTo>
                  <a:pt x="709736" y="2750364"/>
                </a:lnTo>
                <a:close/>
                <a:moveTo>
                  <a:pt x="107046" y="2643340"/>
                </a:moveTo>
                <a:lnTo>
                  <a:pt x="154281" y="2643340"/>
                </a:lnTo>
                <a:lnTo>
                  <a:pt x="154281" y="2750364"/>
                </a:lnTo>
                <a:lnTo>
                  <a:pt x="261307" y="2750364"/>
                </a:lnTo>
                <a:lnTo>
                  <a:pt x="261307" y="2797000"/>
                </a:lnTo>
                <a:lnTo>
                  <a:pt x="154281" y="2797000"/>
                </a:lnTo>
                <a:lnTo>
                  <a:pt x="154281" y="2904026"/>
                </a:lnTo>
                <a:lnTo>
                  <a:pt x="107046" y="2904026"/>
                </a:lnTo>
                <a:lnTo>
                  <a:pt x="107046" y="2797000"/>
                </a:lnTo>
                <a:lnTo>
                  <a:pt x="21" y="2797000"/>
                </a:lnTo>
                <a:lnTo>
                  <a:pt x="21" y="2750364"/>
                </a:lnTo>
                <a:lnTo>
                  <a:pt x="107046" y="2750364"/>
                </a:lnTo>
                <a:close/>
                <a:moveTo>
                  <a:pt x="10295963" y="2236761"/>
                </a:moveTo>
                <a:lnTo>
                  <a:pt x="10275634" y="2257090"/>
                </a:lnTo>
                <a:lnTo>
                  <a:pt x="10351568" y="2333025"/>
                </a:lnTo>
                <a:lnTo>
                  <a:pt x="10275634" y="2408960"/>
                </a:lnTo>
                <a:lnTo>
                  <a:pt x="10295963" y="2429290"/>
                </a:lnTo>
                <a:lnTo>
                  <a:pt x="10371897" y="2353353"/>
                </a:lnTo>
                <a:lnTo>
                  <a:pt x="10447831" y="2429290"/>
                </a:lnTo>
                <a:lnTo>
                  <a:pt x="10468160" y="2408960"/>
                </a:lnTo>
                <a:lnTo>
                  <a:pt x="10392226" y="2333025"/>
                </a:lnTo>
                <a:lnTo>
                  <a:pt x="10468160" y="2257090"/>
                </a:lnTo>
                <a:lnTo>
                  <a:pt x="10447831" y="2236761"/>
                </a:lnTo>
                <a:lnTo>
                  <a:pt x="10371897" y="2312696"/>
                </a:lnTo>
                <a:close/>
                <a:moveTo>
                  <a:pt x="9693870" y="2236761"/>
                </a:moveTo>
                <a:lnTo>
                  <a:pt x="9673541" y="2257090"/>
                </a:lnTo>
                <a:lnTo>
                  <a:pt x="9749475" y="2333025"/>
                </a:lnTo>
                <a:lnTo>
                  <a:pt x="9673541" y="2408960"/>
                </a:lnTo>
                <a:lnTo>
                  <a:pt x="9693870" y="2429290"/>
                </a:lnTo>
                <a:lnTo>
                  <a:pt x="9769804" y="2353353"/>
                </a:lnTo>
                <a:lnTo>
                  <a:pt x="9845738" y="2429290"/>
                </a:lnTo>
                <a:lnTo>
                  <a:pt x="9866067" y="2408960"/>
                </a:lnTo>
                <a:lnTo>
                  <a:pt x="9790133" y="2333025"/>
                </a:lnTo>
                <a:lnTo>
                  <a:pt x="9866067" y="2257090"/>
                </a:lnTo>
                <a:lnTo>
                  <a:pt x="9845738" y="2236761"/>
                </a:lnTo>
                <a:lnTo>
                  <a:pt x="9769804" y="2312696"/>
                </a:lnTo>
                <a:close/>
                <a:moveTo>
                  <a:pt x="9091179" y="2236761"/>
                </a:moveTo>
                <a:lnTo>
                  <a:pt x="9070850" y="2257090"/>
                </a:lnTo>
                <a:lnTo>
                  <a:pt x="9146785" y="2333025"/>
                </a:lnTo>
                <a:lnTo>
                  <a:pt x="9070850" y="2408960"/>
                </a:lnTo>
                <a:lnTo>
                  <a:pt x="9091179" y="2429290"/>
                </a:lnTo>
                <a:lnTo>
                  <a:pt x="9167113" y="2353353"/>
                </a:lnTo>
                <a:lnTo>
                  <a:pt x="9243048" y="2429290"/>
                </a:lnTo>
                <a:lnTo>
                  <a:pt x="9263377" y="2408960"/>
                </a:lnTo>
                <a:lnTo>
                  <a:pt x="9187442" y="2333025"/>
                </a:lnTo>
                <a:lnTo>
                  <a:pt x="9263377" y="2257090"/>
                </a:lnTo>
                <a:lnTo>
                  <a:pt x="9243048" y="2236761"/>
                </a:lnTo>
                <a:lnTo>
                  <a:pt x="9167113" y="2312696"/>
                </a:lnTo>
                <a:close/>
                <a:moveTo>
                  <a:pt x="8489086" y="2236761"/>
                </a:moveTo>
                <a:lnTo>
                  <a:pt x="8468757" y="2257090"/>
                </a:lnTo>
                <a:lnTo>
                  <a:pt x="8544691" y="2333025"/>
                </a:lnTo>
                <a:lnTo>
                  <a:pt x="8468757" y="2408960"/>
                </a:lnTo>
                <a:lnTo>
                  <a:pt x="8489086" y="2429290"/>
                </a:lnTo>
                <a:lnTo>
                  <a:pt x="8565020" y="2353353"/>
                </a:lnTo>
                <a:lnTo>
                  <a:pt x="8640954" y="2429290"/>
                </a:lnTo>
                <a:lnTo>
                  <a:pt x="8661283" y="2408960"/>
                </a:lnTo>
                <a:lnTo>
                  <a:pt x="8585349" y="2333025"/>
                </a:lnTo>
                <a:lnTo>
                  <a:pt x="8661283" y="2257090"/>
                </a:lnTo>
                <a:lnTo>
                  <a:pt x="8640954" y="2236761"/>
                </a:lnTo>
                <a:lnTo>
                  <a:pt x="8565020" y="2312696"/>
                </a:lnTo>
                <a:close/>
                <a:moveTo>
                  <a:pt x="7886396" y="2236761"/>
                </a:moveTo>
                <a:lnTo>
                  <a:pt x="7866067" y="2257090"/>
                </a:lnTo>
                <a:lnTo>
                  <a:pt x="7942001" y="2333025"/>
                </a:lnTo>
                <a:lnTo>
                  <a:pt x="7866067" y="2408960"/>
                </a:lnTo>
                <a:lnTo>
                  <a:pt x="7886396" y="2429290"/>
                </a:lnTo>
                <a:lnTo>
                  <a:pt x="7962330" y="2353353"/>
                </a:lnTo>
                <a:lnTo>
                  <a:pt x="8038264" y="2429290"/>
                </a:lnTo>
                <a:lnTo>
                  <a:pt x="8058593" y="2408960"/>
                </a:lnTo>
                <a:lnTo>
                  <a:pt x="7982659" y="2333025"/>
                </a:lnTo>
                <a:lnTo>
                  <a:pt x="8058593" y="2257090"/>
                </a:lnTo>
                <a:lnTo>
                  <a:pt x="8038264" y="2236761"/>
                </a:lnTo>
                <a:lnTo>
                  <a:pt x="7962330" y="2312696"/>
                </a:lnTo>
                <a:close/>
                <a:moveTo>
                  <a:pt x="7283705" y="2236761"/>
                </a:moveTo>
                <a:lnTo>
                  <a:pt x="7263376" y="2257090"/>
                </a:lnTo>
                <a:lnTo>
                  <a:pt x="7339310" y="2333025"/>
                </a:lnTo>
                <a:lnTo>
                  <a:pt x="7263376" y="2408960"/>
                </a:lnTo>
                <a:lnTo>
                  <a:pt x="7283705" y="2429290"/>
                </a:lnTo>
                <a:lnTo>
                  <a:pt x="7359639" y="2353353"/>
                </a:lnTo>
                <a:lnTo>
                  <a:pt x="7435573" y="2429290"/>
                </a:lnTo>
                <a:lnTo>
                  <a:pt x="7455902" y="2408960"/>
                </a:lnTo>
                <a:lnTo>
                  <a:pt x="7379968" y="2333025"/>
                </a:lnTo>
                <a:lnTo>
                  <a:pt x="7455902" y="2257090"/>
                </a:lnTo>
                <a:lnTo>
                  <a:pt x="7435573" y="2236761"/>
                </a:lnTo>
                <a:lnTo>
                  <a:pt x="7359639" y="2312696"/>
                </a:lnTo>
                <a:close/>
                <a:moveTo>
                  <a:pt x="6681612" y="2236761"/>
                </a:moveTo>
                <a:lnTo>
                  <a:pt x="6661283" y="2257090"/>
                </a:lnTo>
                <a:lnTo>
                  <a:pt x="6737217" y="2333025"/>
                </a:lnTo>
                <a:lnTo>
                  <a:pt x="6661283" y="2408960"/>
                </a:lnTo>
                <a:lnTo>
                  <a:pt x="6681612" y="2429290"/>
                </a:lnTo>
                <a:lnTo>
                  <a:pt x="6757546" y="2353353"/>
                </a:lnTo>
                <a:lnTo>
                  <a:pt x="6833480" y="2429290"/>
                </a:lnTo>
                <a:lnTo>
                  <a:pt x="6853809" y="2408960"/>
                </a:lnTo>
                <a:lnTo>
                  <a:pt x="6777875" y="2333025"/>
                </a:lnTo>
                <a:lnTo>
                  <a:pt x="6853809" y="2257090"/>
                </a:lnTo>
                <a:lnTo>
                  <a:pt x="6833480" y="2236761"/>
                </a:lnTo>
                <a:lnTo>
                  <a:pt x="6757546" y="2312696"/>
                </a:lnTo>
                <a:close/>
                <a:moveTo>
                  <a:pt x="6078921" y="2236761"/>
                </a:moveTo>
                <a:lnTo>
                  <a:pt x="6058592" y="2257090"/>
                </a:lnTo>
                <a:lnTo>
                  <a:pt x="6134526" y="2333025"/>
                </a:lnTo>
                <a:lnTo>
                  <a:pt x="6058592" y="2408960"/>
                </a:lnTo>
                <a:lnTo>
                  <a:pt x="6078921" y="2429290"/>
                </a:lnTo>
                <a:lnTo>
                  <a:pt x="6154855" y="2353353"/>
                </a:lnTo>
                <a:lnTo>
                  <a:pt x="6230789" y="2429290"/>
                </a:lnTo>
                <a:lnTo>
                  <a:pt x="6251118" y="2408960"/>
                </a:lnTo>
                <a:lnTo>
                  <a:pt x="6175184" y="2333025"/>
                </a:lnTo>
                <a:lnTo>
                  <a:pt x="6251118" y="2257090"/>
                </a:lnTo>
                <a:lnTo>
                  <a:pt x="6230789" y="2236761"/>
                </a:lnTo>
                <a:lnTo>
                  <a:pt x="6154855" y="2312696"/>
                </a:lnTo>
                <a:close/>
                <a:moveTo>
                  <a:pt x="5476828" y="2236761"/>
                </a:moveTo>
                <a:lnTo>
                  <a:pt x="5456499" y="2257090"/>
                </a:lnTo>
                <a:lnTo>
                  <a:pt x="5532433" y="2333025"/>
                </a:lnTo>
                <a:lnTo>
                  <a:pt x="5456499" y="2408960"/>
                </a:lnTo>
                <a:lnTo>
                  <a:pt x="5476828" y="2429290"/>
                </a:lnTo>
                <a:lnTo>
                  <a:pt x="5552762" y="2353353"/>
                </a:lnTo>
                <a:lnTo>
                  <a:pt x="5628697" y="2429290"/>
                </a:lnTo>
                <a:lnTo>
                  <a:pt x="5649025" y="2408960"/>
                </a:lnTo>
                <a:lnTo>
                  <a:pt x="5573091" y="2333025"/>
                </a:lnTo>
                <a:lnTo>
                  <a:pt x="5649025" y="2257090"/>
                </a:lnTo>
                <a:lnTo>
                  <a:pt x="5628697" y="2236761"/>
                </a:lnTo>
                <a:lnTo>
                  <a:pt x="5552762" y="2312696"/>
                </a:lnTo>
                <a:close/>
                <a:moveTo>
                  <a:pt x="4874137" y="2236761"/>
                </a:moveTo>
                <a:lnTo>
                  <a:pt x="4853808" y="2257090"/>
                </a:lnTo>
                <a:lnTo>
                  <a:pt x="4929742" y="2333025"/>
                </a:lnTo>
                <a:lnTo>
                  <a:pt x="4853808" y="2408960"/>
                </a:lnTo>
                <a:lnTo>
                  <a:pt x="4874137" y="2429290"/>
                </a:lnTo>
                <a:lnTo>
                  <a:pt x="4950071" y="2353353"/>
                </a:lnTo>
                <a:lnTo>
                  <a:pt x="5026005" y="2429290"/>
                </a:lnTo>
                <a:lnTo>
                  <a:pt x="5046334" y="2408960"/>
                </a:lnTo>
                <a:lnTo>
                  <a:pt x="4970400" y="2333025"/>
                </a:lnTo>
                <a:lnTo>
                  <a:pt x="5046334" y="2257090"/>
                </a:lnTo>
                <a:lnTo>
                  <a:pt x="5026005" y="2236761"/>
                </a:lnTo>
                <a:lnTo>
                  <a:pt x="4950071" y="2312696"/>
                </a:lnTo>
                <a:close/>
                <a:moveTo>
                  <a:pt x="4271446" y="2236761"/>
                </a:moveTo>
                <a:lnTo>
                  <a:pt x="4251117" y="2257090"/>
                </a:lnTo>
                <a:lnTo>
                  <a:pt x="4327052" y="2333025"/>
                </a:lnTo>
                <a:lnTo>
                  <a:pt x="4251117" y="2408960"/>
                </a:lnTo>
                <a:lnTo>
                  <a:pt x="4271446" y="2429290"/>
                </a:lnTo>
                <a:lnTo>
                  <a:pt x="4347380" y="2353353"/>
                </a:lnTo>
                <a:lnTo>
                  <a:pt x="4423315" y="2429290"/>
                </a:lnTo>
                <a:lnTo>
                  <a:pt x="4443644" y="2408960"/>
                </a:lnTo>
                <a:lnTo>
                  <a:pt x="4367709" y="2333025"/>
                </a:lnTo>
                <a:lnTo>
                  <a:pt x="4443644" y="2257090"/>
                </a:lnTo>
                <a:lnTo>
                  <a:pt x="4423315" y="2236761"/>
                </a:lnTo>
                <a:lnTo>
                  <a:pt x="4347380" y="2312696"/>
                </a:lnTo>
                <a:close/>
                <a:moveTo>
                  <a:pt x="3669354" y="2236761"/>
                </a:moveTo>
                <a:lnTo>
                  <a:pt x="3649025" y="2257090"/>
                </a:lnTo>
                <a:lnTo>
                  <a:pt x="3724959" y="2333025"/>
                </a:lnTo>
                <a:lnTo>
                  <a:pt x="3649025" y="2408960"/>
                </a:lnTo>
                <a:lnTo>
                  <a:pt x="3669354" y="2429290"/>
                </a:lnTo>
                <a:lnTo>
                  <a:pt x="3745288" y="2353353"/>
                </a:lnTo>
                <a:lnTo>
                  <a:pt x="3821222" y="2429290"/>
                </a:lnTo>
                <a:lnTo>
                  <a:pt x="3841551" y="2408960"/>
                </a:lnTo>
                <a:lnTo>
                  <a:pt x="3765617" y="2333025"/>
                </a:lnTo>
                <a:lnTo>
                  <a:pt x="3841551" y="2257090"/>
                </a:lnTo>
                <a:lnTo>
                  <a:pt x="3821222" y="2236761"/>
                </a:lnTo>
                <a:lnTo>
                  <a:pt x="3745288" y="2312696"/>
                </a:lnTo>
                <a:close/>
                <a:moveTo>
                  <a:pt x="3067299" y="2236761"/>
                </a:moveTo>
                <a:lnTo>
                  <a:pt x="3046969" y="2257090"/>
                </a:lnTo>
                <a:lnTo>
                  <a:pt x="3122904" y="2333025"/>
                </a:lnTo>
                <a:lnTo>
                  <a:pt x="3046969" y="2408960"/>
                </a:lnTo>
                <a:lnTo>
                  <a:pt x="3067299" y="2429290"/>
                </a:lnTo>
                <a:lnTo>
                  <a:pt x="3142637" y="2353353"/>
                </a:lnTo>
                <a:lnTo>
                  <a:pt x="3218573" y="2429290"/>
                </a:lnTo>
                <a:lnTo>
                  <a:pt x="3238902" y="2408960"/>
                </a:lnTo>
                <a:lnTo>
                  <a:pt x="3162966" y="2333025"/>
                </a:lnTo>
                <a:lnTo>
                  <a:pt x="3238902" y="2257090"/>
                </a:lnTo>
                <a:lnTo>
                  <a:pt x="3218573" y="2236761"/>
                </a:lnTo>
                <a:lnTo>
                  <a:pt x="3142637" y="2312696"/>
                </a:lnTo>
                <a:close/>
                <a:moveTo>
                  <a:pt x="2464603" y="2236761"/>
                </a:moveTo>
                <a:lnTo>
                  <a:pt x="2444274" y="2257090"/>
                </a:lnTo>
                <a:lnTo>
                  <a:pt x="2520209" y="2333025"/>
                </a:lnTo>
                <a:lnTo>
                  <a:pt x="2444274" y="2408960"/>
                </a:lnTo>
                <a:lnTo>
                  <a:pt x="2464603" y="2429290"/>
                </a:lnTo>
                <a:lnTo>
                  <a:pt x="2540539" y="2353353"/>
                </a:lnTo>
                <a:lnTo>
                  <a:pt x="2616473" y="2429290"/>
                </a:lnTo>
                <a:lnTo>
                  <a:pt x="2636802" y="2408960"/>
                </a:lnTo>
                <a:lnTo>
                  <a:pt x="2560868" y="2333025"/>
                </a:lnTo>
                <a:lnTo>
                  <a:pt x="2636802" y="2257090"/>
                </a:lnTo>
                <a:lnTo>
                  <a:pt x="2616473" y="2236761"/>
                </a:lnTo>
                <a:lnTo>
                  <a:pt x="2540539" y="2312696"/>
                </a:lnTo>
                <a:close/>
                <a:moveTo>
                  <a:pt x="1861907" y="2236761"/>
                </a:moveTo>
                <a:lnTo>
                  <a:pt x="1841576" y="2257090"/>
                </a:lnTo>
                <a:lnTo>
                  <a:pt x="1917513" y="2333025"/>
                </a:lnTo>
                <a:lnTo>
                  <a:pt x="1841576" y="2408960"/>
                </a:lnTo>
                <a:lnTo>
                  <a:pt x="1861907" y="2429290"/>
                </a:lnTo>
                <a:lnTo>
                  <a:pt x="1937842" y="2353353"/>
                </a:lnTo>
                <a:lnTo>
                  <a:pt x="2013776" y="2429290"/>
                </a:lnTo>
                <a:lnTo>
                  <a:pt x="2034105" y="2408960"/>
                </a:lnTo>
                <a:lnTo>
                  <a:pt x="1958171" y="2333025"/>
                </a:lnTo>
                <a:lnTo>
                  <a:pt x="2034105" y="2257090"/>
                </a:lnTo>
                <a:lnTo>
                  <a:pt x="2013776" y="2236761"/>
                </a:lnTo>
                <a:lnTo>
                  <a:pt x="1937842" y="2312696"/>
                </a:lnTo>
                <a:close/>
                <a:moveTo>
                  <a:pt x="1259808" y="2236761"/>
                </a:moveTo>
                <a:lnTo>
                  <a:pt x="1239481" y="2257090"/>
                </a:lnTo>
                <a:lnTo>
                  <a:pt x="1315413" y="2333025"/>
                </a:lnTo>
                <a:lnTo>
                  <a:pt x="1239481" y="2408960"/>
                </a:lnTo>
                <a:lnTo>
                  <a:pt x="1259808" y="2429290"/>
                </a:lnTo>
                <a:lnTo>
                  <a:pt x="1335743" y="2353353"/>
                </a:lnTo>
                <a:lnTo>
                  <a:pt x="1411677" y="2429290"/>
                </a:lnTo>
                <a:lnTo>
                  <a:pt x="1432005" y="2408960"/>
                </a:lnTo>
                <a:lnTo>
                  <a:pt x="1356071" y="2333025"/>
                </a:lnTo>
                <a:lnTo>
                  <a:pt x="1432005" y="2257090"/>
                </a:lnTo>
                <a:lnTo>
                  <a:pt x="1411677" y="2236761"/>
                </a:lnTo>
                <a:lnTo>
                  <a:pt x="1335743" y="2312696"/>
                </a:lnTo>
                <a:close/>
                <a:moveTo>
                  <a:pt x="657121" y="2236761"/>
                </a:moveTo>
                <a:lnTo>
                  <a:pt x="636793" y="2257090"/>
                </a:lnTo>
                <a:lnTo>
                  <a:pt x="712726" y="2333025"/>
                </a:lnTo>
                <a:lnTo>
                  <a:pt x="636793" y="2408960"/>
                </a:lnTo>
                <a:lnTo>
                  <a:pt x="657121" y="2429290"/>
                </a:lnTo>
                <a:lnTo>
                  <a:pt x="733055" y="2353353"/>
                </a:lnTo>
                <a:lnTo>
                  <a:pt x="808989" y="2429290"/>
                </a:lnTo>
                <a:lnTo>
                  <a:pt x="829318" y="2408960"/>
                </a:lnTo>
                <a:lnTo>
                  <a:pt x="753384" y="2333025"/>
                </a:lnTo>
                <a:lnTo>
                  <a:pt x="829318" y="2257090"/>
                </a:lnTo>
                <a:lnTo>
                  <a:pt x="808989" y="2236761"/>
                </a:lnTo>
                <a:lnTo>
                  <a:pt x="733055" y="2312696"/>
                </a:lnTo>
                <a:close/>
                <a:moveTo>
                  <a:pt x="55028" y="2236761"/>
                </a:moveTo>
                <a:lnTo>
                  <a:pt x="34699" y="2257090"/>
                </a:lnTo>
                <a:lnTo>
                  <a:pt x="110633" y="2333025"/>
                </a:lnTo>
                <a:lnTo>
                  <a:pt x="34101" y="2408960"/>
                </a:lnTo>
                <a:lnTo>
                  <a:pt x="54430" y="2429290"/>
                </a:lnTo>
                <a:lnTo>
                  <a:pt x="130364" y="2353353"/>
                </a:lnTo>
                <a:lnTo>
                  <a:pt x="206299" y="2429290"/>
                </a:lnTo>
                <a:lnTo>
                  <a:pt x="226627" y="2408960"/>
                </a:lnTo>
                <a:lnTo>
                  <a:pt x="150693" y="2333025"/>
                </a:lnTo>
                <a:lnTo>
                  <a:pt x="226627" y="2257090"/>
                </a:lnTo>
                <a:lnTo>
                  <a:pt x="206299" y="2236761"/>
                </a:lnTo>
                <a:lnTo>
                  <a:pt x="130364" y="2312696"/>
                </a:lnTo>
                <a:close/>
                <a:moveTo>
                  <a:pt x="1259808" y="2211051"/>
                </a:moveTo>
                <a:lnTo>
                  <a:pt x="1335743" y="2286986"/>
                </a:lnTo>
                <a:lnTo>
                  <a:pt x="1411677" y="2211051"/>
                </a:lnTo>
                <a:lnTo>
                  <a:pt x="1457716" y="2257090"/>
                </a:lnTo>
                <a:lnTo>
                  <a:pt x="1381183" y="2333025"/>
                </a:lnTo>
                <a:lnTo>
                  <a:pt x="1457118" y="2408960"/>
                </a:lnTo>
                <a:lnTo>
                  <a:pt x="1411080" y="2454999"/>
                </a:lnTo>
                <a:lnTo>
                  <a:pt x="1335144" y="2379063"/>
                </a:lnTo>
                <a:lnTo>
                  <a:pt x="1259808" y="2454400"/>
                </a:lnTo>
                <a:lnTo>
                  <a:pt x="1213772" y="2408363"/>
                </a:lnTo>
                <a:lnTo>
                  <a:pt x="1289703" y="2332426"/>
                </a:lnTo>
                <a:lnTo>
                  <a:pt x="1213772" y="2257090"/>
                </a:lnTo>
                <a:close/>
                <a:moveTo>
                  <a:pt x="55028" y="2211051"/>
                </a:moveTo>
                <a:lnTo>
                  <a:pt x="130962" y="2286986"/>
                </a:lnTo>
                <a:lnTo>
                  <a:pt x="206896" y="2211051"/>
                </a:lnTo>
                <a:lnTo>
                  <a:pt x="252935" y="2257090"/>
                </a:lnTo>
                <a:lnTo>
                  <a:pt x="177001" y="2333025"/>
                </a:lnTo>
                <a:lnTo>
                  <a:pt x="252935" y="2408960"/>
                </a:lnTo>
                <a:lnTo>
                  <a:pt x="206896" y="2454999"/>
                </a:lnTo>
                <a:lnTo>
                  <a:pt x="130962" y="2379063"/>
                </a:lnTo>
                <a:lnTo>
                  <a:pt x="55028" y="2454400"/>
                </a:lnTo>
                <a:lnTo>
                  <a:pt x="8989" y="2408363"/>
                </a:lnTo>
                <a:lnTo>
                  <a:pt x="84923" y="2332426"/>
                </a:lnTo>
                <a:lnTo>
                  <a:pt x="8989" y="2257090"/>
                </a:lnTo>
                <a:close/>
                <a:moveTo>
                  <a:pt x="10295963" y="2210453"/>
                </a:moveTo>
                <a:lnTo>
                  <a:pt x="10371897" y="2286389"/>
                </a:lnTo>
                <a:lnTo>
                  <a:pt x="10447831" y="2210453"/>
                </a:lnTo>
                <a:lnTo>
                  <a:pt x="10493870" y="2256492"/>
                </a:lnTo>
                <a:lnTo>
                  <a:pt x="10417936" y="2332426"/>
                </a:lnTo>
                <a:lnTo>
                  <a:pt x="10493870" y="2408361"/>
                </a:lnTo>
                <a:lnTo>
                  <a:pt x="10447831" y="2454400"/>
                </a:lnTo>
                <a:lnTo>
                  <a:pt x="10371897" y="2378465"/>
                </a:lnTo>
                <a:lnTo>
                  <a:pt x="10295963" y="2454400"/>
                </a:lnTo>
                <a:lnTo>
                  <a:pt x="10249924" y="2408361"/>
                </a:lnTo>
                <a:lnTo>
                  <a:pt x="10325858" y="2332426"/>
                </a:lnTo>
                <a:lnTo>
                  <a:pt x="10249924" y="2256492"/>
                </a:lnTo>
                <a:close/>
                <a:moveTo>
                  <a:pt x="9693272" y="2210453"/>
                </a:moveTo>
                <a:lnTo>
                  <a:pt x="9769206" y="2286389"/>
                </a:lnTo>
                <a:lnTo>
                  <a:pt x="9845140" y="2210453"/>
                </a:lnTo>
                <a:lnTo>
                  <a:pt x="9891180" y="2256492"/>
                </a:lnTo>
                <a:lnTo>
                  <a:pt x="9815245" y="2332426"/>
                </a:lnTo>
                <a:lnTo>
                  <a:pt x="9891180" y="2408361"/>
                </a:lnTo>
                <a:lnTo>
                  <a:pt x="9845140" y="2454400"/>
                </a:lnTo>
                <a:lnTo>
                  <a:pt x="9769206" y="2378465"/>
                </a:lnTo>
                <a:lnTo>
                  <a:pt x="9693272" y="2454400"/>
                </a:lnTo>
                <a:lnTo>
                  <a:pt x="9647233" y="2408361"/>
                </a:lnTo>
                <a:lnTo>
                  <a:pt x="9723167" y="2332426"/>
                </a:lnTo>
                <a:lnTo>
                  <a:pt x="9647233" y="2256492"/>
                </a:lnTo>
                <a:close/>
                <a:moveTo>
                  <a:pt x="9091777" y="2210453"/>
                </a:moveTo>
                <a:lnTo>
                  <a:pt x="9167711" y="2286389"/>
                </a:lnTo>
                <a:lnTo>
                  <a:pt x="9243645" y="2210453"/>
                </a:lnTo>
                <a:lnTo>
                  <a:pt x="9289684" y="2256492"/>
                </a:lnTo>
                <a:lnTo>
                  <a:pt x="9213750" y="2332426"/>
                </a:lnTo>
                <a:lnTo>
                  <a:pt x="9289684" y="2408361"/>
                </a:lnTo>
                <a:lnTo>
                  <a:pt x="9243645" y="2454400"/>
                </a:lnTo>
                <a:lnTo>
                  <a:pt x="9167711" y="2378465"/>
                </a:lnTo>
                <a:lnTo>
                  <a:pt x="9091777" y="2454400"/>
                </a:lnTo>
                <a:lnTo>
                  <a:pt x="9045738" y="2408361"/>
                </a:lnTo>
                <a:lnTo>
                  <a:pt x="9121672" y="2332426"/>
                </a:lnTo>
                <a:lnTo>
                  <a:pt x="9045738" y="2256492"/>
                </a:lnTo>
                <a:close/>
                <a:moveTo>
                  <a:pt x="8488488" y="2210453"/>
                </a:moveTo>
                <a:lnTo>
                  <a:pt x="8564422" y="2286389"/>
                </a:lnTo>
                <a:lnTo>
                  <a:pt x="8640356" y="2210453"/>
                </a:lnTo>
                <a:lnTo>
                  <a:pt x="8686396" y="2256492"/>
                </a:lnTo>
                <a:lnTo>
                  <a:pt x="8610461" y="2332426"/>
                </a:lnTo>
                <a:lnTo>
                  <a:pt x="8686396" y="2408361"/>
                </a:lnTo>
                <a:lnTo>
                  <a:pt x="8640356" y="2454400"/>
                </a:lnTo>
                <a:lnTo>
                  <a:pt x="8564422" y="2378465"/>
                </a:lnTo>
                <a:lnTo>
                  <a:pt x="8488488" y="2454400"/>
                </a:lnTo>
                <a:lnTo>
                  <a:pt x="8442449" y="2408361"/>
                </a:lnTo>
                <a:lnTo>
                  <a:pt x="8518383" y="2332426"/>
                </a:lnTo>
                <a:lnTo>
                  <a:pt x="8442449" y="2256492"/>
                </a:lnTo>
                <a:close/>
                <a:moveTo>
                  <a:pt x="7886396" y="2210453"/>
                </a:moveTo>
                <a:lnTo>
                  <a:pt x="7962330" y="2286389"/>
                </a:lnTo>
                <a:lnTo>
                  <a:pt x="8038264" y="2210453"/>
                </a:lnTo>
                <a:lnTo>
                  <a:pt x="8084303" y="2256492"/>
                </a:lnTo>
                <a:lnTo>
                  <a:pt x="8008369" y="2332426"/>
                </a:lnTo>
                <a:lnTo>
                  <a:pt x="8084303" y="2408361"/>
                </a:lnTo>
                <a:lnTo>
                  <a:pt x="8038264" y="2454400"/>
                </a:lnTo>
                <a:lnTo>
                  <a:pt x="7962330" y="2378465"/>
                </a:lnTo>
                <a:lnTo>
                  <a:pt x="7886396" y="2454400"/>
                </a:lnTo>
                <a:lnTo>
                  <a:pt x="7840357" y="2408361"/>
                </a:lnTo>
                <a:lnTo>
                  <a:pt x="7916291" y="2332426"/>
                </a:lnTo>
                <a:lnTo>
                  <a:pt x="7840357" y="2256492"/>
                </a:lnTo>
                <a:close/>
                <a:moveTo>
                  <a:pt x="7283705" y="2210453"/>
                </a:moveTo>
                <a:lnTo>
                  <a:pt x="7359639" y="2286389"/>
                </a:lnTo>
                <a:lnTo>
                  <a:pt x="7435573" y="2210453"/>
                </a:lnTo>
                <a:lnTo>
                  <a:pt x="7481613" y="2256492"/>
                </a:lnTo>
                <a:lnTo>
                  <a:pt x="7405678" y="2332426"/>
                </a:lnTo>
                <a:lnTo>
                  <a:pt x="7481613" y="2408361"/>
                </a:lnTo>
                <a:lnTo>
                  <a:pt x="7435573" y="2454400"/>
                </a:lnTo>
                <a:lnTo>
                  <a:pt x="7359639" y="2378465"/>
                </a:lnTo>
                <a:lnTo>
                  <a:pt x="7283705" y="2454400"/>
                </a:lnTo>
                <a:lnTo>
                  <a:pt x="7237666" y="2408361"/>
                </a:lnTo>
                <a:lnTo>
                  <a:pt x="7313600" y="2332426"/>
                </a:lnTo>
                <a:lnTo>
                  <a:pt x="7237666" y="2256492"/>
                </a:lnTo>
                <a:close/>
                <a:moveTo>
                  <a:pt x="6681612" y="2210453"/>
                </a:moveTo>
                <a:lnTo>
                  <a:pt x="6757546" y="2286389"/>
                </a:lnTo>
                <a:lnTo>
                  <a:pt x="6833480" y="2210453"/>
                </a:lnTo>
                <a:lnTo>
                  <a:pt x="6879519" y="2256492"/>
                </a:lnTo>
                <a:lnTo>
                  <a:pt x="6803585" y="2332426"/>
                </a:lnTo>
                <a:lnTo>
                  <a:pt x="6879519" y="2408361"/>
                </a:lnTo>
                <a:lnTo>
                  <a:pt x="6833480" y="2454400"/>
                </a:lnTo>
                <a:lnTo>
                  <a:pt x="6757546" y="2378465"/>
                </a:lnTo>
                <a:lnTo>
                  <a:pt x="6681612" y="2454400"/>
                </a:lnTo>
                <a:lnTo>
                  <a:pt x="6635573" y="2408361"/>
                </a:lnTo>
                <a:lnTo>
                  <a:pt x="6711507" y="2332426"/>
                </a:lnTo>
                <a:lnTo>
                  <a:pt x="6635573" y="2256492"/>
                </a:lnTo>
                <a:close/>
                <a:moveTo>
                  <a:pt x="6078921" y="2210453"/>
                </a:moveTo>
                <a:lnTo>
                  <a:pt x="6154855" y="2286389"/>
                </a:lnTo>
                <a:lnTo>
                  <a:pt x="6230789" y="2210453"/>
                </a:lnTo>
                <a:lnTo>
                  <a:pt x="6276829" y="2256492"/>
                </a:lnTo>
                <a:lnTo>
                  <a:pt x="6200894" y="2332426"/>
                </a:lnTo>
                <a:lnTo>
                  <a:pt x="6276829" y="2408361"/>
                </a:lnTo>
                <a:lnTo>
                  <a:pt x="6230789" y="2454400"/>
                </a:lnTo>
                <a:lnTo>
                  <a:pt x="6154855" y="2378465"/>
                </a:lnTo>
                <a:lnTo>
                  <a:pt x="6078921" y="2454400"/>
                </a:lnTo>
                <a:lnTo>
                  <a:pt x="6032882" y="2408361"/>
                </a:lnTo>
                <a:lnTo>
                  <a:pt x="6108816" y="2332426"/>
                </a:lnTo>
                <a:lnTo>
                  <a:pt x="6032882" y="2256492"/>
                </a:lnTo>
                <a:close/>
                <a:moveTo>
                  <a:pt x="5476828" y="2210453"/>
                </a:moveTo>
                <a:lnTo>
                  <a:pt x="5552762" y="2286389"/>
                </a:lnTo>
                <a:lnTo>
                  <a:pt x="5628697" y="2210453"/>
                </a:lnTo>
                <a:lnTo>
                  <a:pt x="5674735" y="2256492"/>
                </a:lnTo>
                <a:lnTo>
                  <a:pt x="5598801" y="2332426"/>
                </a:lnTo>
                <a:lnTo>
                  <a:pt x="5674735" y="2408361"/>
                </a:lnTo>
                <a:lnTo>
                  <a:pt x="5628099" y="2454400"/>
                </a:lnTo>
                <a:lnTo>
                  <a:pt x="5552164" y="2378465"/>
                </a:lnTo>
                <a:lnTo>
                  <a:pt x="5476828" y="2454400"/>
                </a:lnTo>
                <a:lnTo>
                  <a:pt x="5430789" y="2408361"/>
                </a:lnTo>
                <a:lnTo>
                  <a:pt x="5506723" y="2332426"/>
                </a:lnTo>
                <a:lnTo>
                  <a:pt x="5430789" y="2256492"/>
                </a:lnTo>
                <a:close/>
                <a:moveTo>
                  <a:pt x="4874137" y="2210453"/>
                </a:moveTo>
                <a:lnTo>
                  <a:pt x="4950071" y="2286389"/>
                </a:lnTo>
                <a:lnTo>
                  <a:pt x="5026005" y="2210453"/>
                </a:lnTo>
                <a:lnTo>
                  <a:pt x="5072044" y="2256492"/>
                </a:lnTo>
                <a:lnTo>
                  <a:pt x="4996110" y="2332426"/>
                </a:lnTo>
                <a:lnTo>
                  <a:pt x="5072044" y="2408361"/>
                </a:lnTo>
                <a:lnTo>
                  <a:pt x="5026005" y="2454400"/>
                </a:lnTo>
                <a:lnTo>
                  <a:pt x="4950071" y="2378465"/>
                </a:lnTo>
                <a:lnTo>
                  <a:pt x="4874137" y="2454400"/>
                </a:lnTo>
                <a:lnTo>
                  <a:pt x="4828098" y="2408361"/>
                </a:lnTo>
                <a:lnTo>
                  <a:pt x="4904032" y="2332426"/>
                </a:lnTo>
                <a:lnTo>
                  <a:pt x="4828098" y="2256492"/>
                </a:lnTo>
                <a:close/>
                <a:moveTo>
                  <a:pt x="4272044" y="2210453"/>
                </a:moveTo>
                <a:lnTo>
                  <a:pt x="4347978" y="2286389"/>
                </a:lnTo>
                <a:lnTo>
                  <a:pt x="4423913" y="2210453"/>
                </a:lnTo>
                <a:lnTo>
                  <a:pt x="4469951" y="2256492"/>
                </a:lnTo>
                <a:lnTo>
                  <a:pt x="4394017" y="2332426"/>
                </a:lnTo>
                <a:lnTo>
                  <a:pt x="4469951" y="2408361"/>
                </a:lnTo>
                <a:lnTo>
                  <a:pt x="4423913" y="2454400"/>
                </a:lnTo>
                <a:lnTo>
                  <a:pt x="4347978" y="2378465"/>
                </a:lnTo>
                <a:lnTo>
                  <a:pt x="4272044" y="2454400"/>
                </a:lnTo>
                <a:lnTo>
                  <a:pt x="4226005" y="2408361"/>
                </a:lnTo>
                <a:lnTo>
                  <a:pt x="4301939" y="2332426"/>
                </a:lnTo>
                <a:lnTo>
                  <a:pt x="4226005" y="2256492"/>
                </a:lnTo>
                <a:close/>
                <a:moveTo>
                  <a:pt x="3668756" y="2210453"/>
                </a:moveTo>
                <a:lnTo>
                  <a:pt x="3744690" y="2286389"/>
                </a:lnTo>
                <a:lnTo>
                  <a:pt x="3820624" y="2210453"/>
                </a:lnTo>
                <a:lnTo>
                  <a:pt x="3866663" y="2256492"/>
                </a:lnTo>
                <a:lnTo>
                  <a:pt x="3790729" y="2332426"/>
                </a:lnTo>
                <a:lnTo>
                  <a:pt x="3866663" y="2408361"/>
                </a:lnTo>
                <a:lnTo>
                  <a:pt x="3820624" y="2454400"/>
                </a:lnTo>
                <a:lnTo>
                  <a:pt x="3744690" y="2378465"/>
                </a:lnTo>
                <a:lnTo>
                  <a:pt x="3668756" y="2454400"/>
                </a:lnTo>
                <a:lnTo>
                  <a:pt x="3622717" y="2408361"/>
                </a:lnTo>
                <a:lnTo>
                  <a:pt x="3698651" y="2332426"/>
                </a:lnTo>
                <a:lnTo>
                  <a:pt x="3622717" y="2256492"/>
                </a:lnTo>
                <a:close/>
                <a:moveTo>
                  <a:pt x="3067299" y="2210453"/>
                </a:moveTo>
                <a:lnTo>
                  <a:pt x="3143233" y="2286389"/>
                </a:lnTo>
                <a:lnTo>
                  <a:pt x="3219171" y="2210453"/>
                </a:lnTo>
                <a:lnTo>
                  <a:pt x="3265209" y="2256492"/>
                </a:lnTo>
                <a:lnTo>
                  <a:pt x="3189275" y="2332426"/>
                </a:lnTo>
                <a:lnTo>
                  <a:pt x="3265209" y="2408361"/>
                </a:lnTo>
                <a:lnTo>
                  <a:pt x="3218573" y="2454400"/>
                </a:lnTo>
                <a:lnTo>
                  <a:pt x="3142637" y="2378465"/>
                </a:lnTo>
                <a:lnTo>
                  <a:pt x="3067299" y="2454400"/>
                </a:lnTo>
                <a:lnTo>
                  <a:pt x="3021260" y="2408361"/>
                </a:lnTo>
                <a:lnTo>
                  <a:pt x="3097194" y="2332426"/>
                </a:lnTo>
                <a:lnTo>
                  <a:pt x="3021260" y="2256492"/>
                </a:lnTo>
                <a:close/>
                <a:moveTo>
                  <a:pt x="2464603" y="2210453"/>
                </a:moveTo>
                <a:lnTo>
                  <a:pt x="2540539" y="2286389"/>
                </a:lnTo>
                <a:lnTo>
                  <a:pt x="2616473" y="2210453"/>
                </a:lnTo>
                <a:lnTo>
                  <a:pt x="2662513" y="2256492"/>
                </a:lnTo>
                <a:lnTo>
                  <a:pt x="2586578" y="2332426"/>
                </a:lnTo>
                <a:lnTo>
                  <a:pt x="2662513" y="2408361"/>
                </a:lnTo>
                <a:lnTo>
                  <a:pt x="2616473" y="2454400"/>
                </a:lnTo>
                <a:lnTo>
                  <a:pt x="2540539" y="2378465"/>
                </a:lnTo>
                <a:lnTo>
                  <a:pt x="2464603" y="2454400"/>
                </a:lnTo>
                <a:lnTo>
                  <a:pt x="2418563" y="2408361"/>
                </a:lnTo>
                <a:lnTo>
                  <a:pt x="2494498" y="2332426"/>
                </a:lnTo>
                <a:lnTo>
                  <a:pt x="2418563" y="2256492"/>
                </a:lnTo>
                <a:close/>
                <a:moveTo>
                  <a:pt x="1861907" y="2210453"/>
                </a:moveTo>
                <a:lnTo>
                  <a:pt x="1937842" y="2286389"/>
                </a:lnTo>
                <a:lnTo>
                  <a:pt x="2013776" y="2210453"/>
                </a:lnTo>
                <a:lnTo>
                  <a:pt x="2059815" y="2256492"/>
                </a:lnTo>
                <a:lnTo>
                  <a:pt x="1983881" y="2332426"/>
                </a:lnTo>
                <a:lnTo>
                  <a:pt x="2059815" y="2408361"/>
                </a:lnTo>
                <a:lnTo>
                  <a:pt x="2013776" y="2454400"/>
                </a:lnTo>
                <a:lnTo>
                  <a:pt x="1937842" y="2378465"/>
                </a:lnTo>
                <a:lnTo>
                  <a:pt x="1861907" y="2454400"/>
                </a:lnTo>
                <a:lnTo>
                  <a:pt x="1815866" y="2408361"/>
                </a:lnTo>
                <a:lnTo>
                  <a:pt x="1891803" y="2332426"/>
                </a:lnTo>
                <a:lnTo>
                  <a:pt x="1815866" y="2256492"/>
                </a:lnTo>
                <a:close/>
                <a:moveTo>
                  <a:pt x="657121" y="2210453"/>
                </a:moveTo>
                <a:lnTo>
                  <a:pt x="733055" y="2286389"/>
                </a:lnTo>
                <a:lnTo>
                  <a:pt x="808989" y="2210453"/>
                </a:lnTo>
                <a:lnTo>
                  <a:pt x="855028" y="2256492"/>
                </a:lnTo>
                <a:lnTo>
                  <a:pt x="779095" y="2332426"/>
                </a:lnTo>
                <a:lnTo>
                  <a:pt x="855028" y="2408361"/>
                </a:lnTo>
                <a:lnTo>
                  <a:pt x="808989" y="2454400"/>
                </a:lnTo>
                <a:lnTo>
                  <a:pt x="733055" y="2378465"/>
                </a:lnTo>
                <a:lnTo>
                  <a:pt x="657121" y="2454400"/>
                </a:lnTo>
                <a:lnTo>
                  <a:pt x="611082" y="2408361"/>
                </a:lnTo>
                <a:lnTo>
                  <a:pt x="687016" y="2332426"/>
                </a:lnTo>
                <a:lnTo>
                  <a:pt x="611082" y="2256492"/>
                </a:lnTo>
                <a:close/>
                <a:moveTo>
                  <a:pt x="10348579" y="1762030"/>
                </a:moveTo>
                <a:lnTo>
                  <a:pt x="10395813" y="1762030"/>
                </a:lnTo>
                <a:lnTo>
                  <a:pt x="10395813" y="1869056"/>
                </a:lnTo>
                <a:lnTo>
                  <a:pt x="10502838" y="1869056"/>
                </a:lnTo>
                <a:lnTo>
                  <a:pt x="10502838" y="1916291"/>
                </a:lnTo>
                <a:lnTo>
                  <a:pt x="10395813" y="1916291"/>
                </a:lnTo>
                <a:lnTo>
                  <a:pt x="10395813" y="2023316"/>
                </a:lnTo>
                <a:lnTo>
                  <a:pt x="10348579" y="2023316"/>
                </a:lnTo>
                <a:lnTo>
                  <a:pt x="10348579" y="1916291"/>
                </a:lnTo>
                <a:lnTo>
                  <a:pt x="10241553" y="1916291"/>
                </a:lnTo>
                <a:lnTo>
                  <a:pt x="10241553" y="1869056"/>
                </a:lnTo>
                <a:lnTo>
                  <a:pt x="10348579" y="1869056"/>
                </a:lnTo>
                <a:close/>
                <a:moveTo>
                  <a:pt x="9746486" y="1762030"/>
                </a:moveTo>
                <a:lnTo>
                  <a:pt x="9793123" y="1762030"/>
                </a:lnTo>
                <a:lnTo>
                  <a:pt x="9793123" y="1869056"/>
                </a:lnTo>
                <a:lnTo>
                  <a:pt x="9900148" y="1869056"/>
                </a:lnTo>
                <a:lnTo>
                  <a:pt x="9900148" y="1916291"/>
                </a:lnTo>
                <a:lnTo>
                  <a:pt x="9793123" y="1916291"/>
                </a:lnTo>
                <a:lnTo>
                  <a:pt x="9793123" y="2023316"/>
                </a:lnTo>
                <a:lnTo>
                  <a:pt x="9746486" y="2023316"/>
                </a:lnTo>
                <a:lnTo>
                  <a:pt x="9746486" y="1916291"/>
                </a:lnTo>
                <a:lnTo>
                  <a:pt x="9639460" y="1916291"/>
                </a:lnTo>
                <a:lnTo>
                  <a:pt x="9639460" y="1869056"/>
                </a:lnTo>
                <a:lnTo>
                  <a:pt x="9746486" y="1869056"/>
                </a:lnTo>
                <a:close/>
                <a:moveTo>
                  <a:pt x="9143796" y="1762030"/>
                </a:moveTo>
                <a:lnTo>
                  <a:pt x="9191030" y="1762030"/>
                </a:lnTo>
                <a:lnTo>
                  <a:pt x="9191030" y="1869056"/>
                </a:lnTo>
                <a:lnTo>
                  <a:pt x="9298055" y="1869056"/>
                </a:lnTo>
                <a:lnTo>
                  <a:pt x="9298055" y="1916291"/>
                </a:lnTo>
                <a:lnTo>
                  <a:pt x="9191030" y="1916291"/>
                </a:lnTo>
                <a:lnTo>
                  <a:pt x="9191030" y="2023316"/>
                </a:lnTo>
                <a:lnTo>
                  <a:pt x="9143796" y="2023316"/>
                </a:lnTo>
                <a:lnTo>
                  <a:pt x="9143796" y="1916291"/>
                </a:lnTo>
                <a:lnTo>
                  <a:pt x="9036770" y="1916291"/>
                </a:lnTo>
                <a:lnTo>
                  <a:pt x="9036770" y="1869056"/>
                </a:lnTo>
                <a:lnTo>
                  <a:pt x="9143796" y="1869056"/>
                </a:lnTo>
                <a:close/>
                <a:moveTo>
                  <a:pt x="8541105" y="1762030"/>
                </a:moveTo>
                <a:lnTo>
                  <a:pt x="8588339" y="1762030"/>
                </a:lnTo>
                <a:lnTo>
                  <a:pt x="8588339" y="1869056"/>
                </a:lnTo>
                <a:lnTo>
                  <a:pt x="8695365" y="1869056"/>
                </a:lnTo>
                <a:lnTo>
                  <a:pt x="8695365" y="1916291"/>
                </a:lnTo>
                <a:lnTo>
                  <a:pt x="8588339" y="1916291"/>
                </a:lnTo>
                <a:lnTo>
                  <a:pt x="8588339" y="2023316"/>
                </a:lnTo>
                <a:lnTo>
                  <a:pt x="8541105" y="2023316"/>
                </a:lnTo>
                <a:lnTo>
                  <a:pt x="8541105" y="1916291"/>
                </a:lnTo>
                <a:lnTo>
                  <a:pt x="8434079" y="1916291"/>
                </a:lnTo>
                <a:lnTo>
                  <a:pt x="8434079" y="1869056"/>
                </a:lnTo>
                <a:lnTo>
                  <a:pt x="8541105" y="1869056"/>
                </a:lnTo>
                <a:close/>
                <a:moveTo>
                  <a:pt x="7939012" y="1762030"/>
                </a:moveTo>
                <a:lnTo>
                  <a:pt x="7985648" y="1762030"/>
                </a:lnTo>
                <a:lnTo>
                  <a:pt x="7985648" y="1869056"/>
                </a:lnTo>
                <a:lnTo>
                  <a:pt x="8092674" y="1869056"/>
                </a:lnTo>
                <a:lnTo>
                  <a:pt x="8092674" y="1916291"/>
                </a:lnTo>
                <a:lnTo>
                  <a:pt x="7985648" y="1916291"/>
                </a:lnTo>
                <a:lnTo>
                  <a:pt x="7985648" y="2023316"/>
                </a:lnTo>
                <a:lnTo>
                  <a:pt x="7939012" y="2023316"/>
                </a:lnTo>
                <a:lnTo>
                  <a:pt x="7939012" y="1916291"/>
                </a:lnTo>
                <a:lnTo>
                  <a:pt x="7831986" y="1916291"/>
                </a:lnTo>
                <a:lnTo>
                  <a:pt x="7831986" y="1869056"/>
                </a:lnTo>
                <a:lnTo>
                  <a:pt x="7939012" y="1869056"/>
                </a:lnTo>
                <a:close/>
                <a:moveTo>
                  <a:pt x="7336321" y="1762030"/>
                </a:moveTo>
                <a:lnTo>
                  <a:pt x="7383555" y="1762030"/>
                </a:lnTo>
                <a:lnTo>
                  <a:pt x="7383555" y="1869056"/>
                </a:lnTo>
                <a:lnTo>
                  <a:pt x="7490581" y="1869056"/>
                </a:lnTo>
                <a:lnTo>
                  <a:pt x="7490581" y="1916291"/>
                </a:lnTo>
                <a:lnTo>
                  <a:pt x="7383555" y="1916291"/>
                </a:lnTo>
                <a:lnTo>
                  <a:pt x="7383555" y="2023316"/>
                </a:lnTo>
                <a:lnTo>
                  <a:pt x="7336321" y="2023316"/>
                </a:lnTo>
                <a:lnTo>
                  <a:pt x="7336321" y="1916291"/>
                </a:lnTo>
                <a:lnTo>
                  <a:pt x="7229295" y="1916291"/>
                </a:lnTo>
                <a:lnTo>
                  <a:pt x="7229295" y="1869056"/>
                </a:lnTo>
                <a:lnTo>
                  <a:pt x="7336321" y="1869056"/>
                </a:lnTo>
                <a:close/>
                <a:moveTo>
                  <a:pt x="6734228" y="1762030"/>
                </a:moveTo>
                <a:lnTo>
                  <a:pt x="6780864" y="1762030"/>
                </a:lnTo>
                <a:lnTo>
                  <a:pt x="6780864" y="1869056"/>
                </a:lnTo>
                <a:lnTo>
                  <a:pt x="6887890" y="1869056"/>
                </a:lnTo>
                <a:lnTo>
                  <a:pt x="6887890" y="1916291"/>
                </a:lnTo>
                <a:lnTo>
                  <a:pt x="6780864" y="1916291"/>
                </a:lnTo>
                <a:lnTo>
                  <a:pt x="6780864" y="2023316"/>
                </a:lnTo>
                <a:lnTo>
                  <a:pt x="6734228" y="2023316"/>
                </a:lnTo>
                <a:lnTo>
                  <a:pt x="6734228" y="1916291"/>
                </a:lnTo>
                <a:lnTo>
                  <a:pt x="6627202" y="1916291"/>
                </a:lnTo>
                <a:lnTo>
                  <a:pt x="6627202" y="1869056"/>
                </a:lnTo>
                <a:lnTo>
                  <a:pt x="6734228" y="1869056"/>
                </a:lnTo>
                <a:close/>
                <a:moveTo>
                  <a:pt x="6131537" y="1762030"/>
                </a:moveTo>
                <a:lnTo>
                  <a:pt x="6178771" y="1762030"/>
                </a:lnTo>
                <a:lnTo>
                  <a:pt x="6178771" y="1869056"/>
                </a:lnTo>
                <a:lnTo>
                  <a:pt x="6285797" y="1869056"/>
                </a:lnTo>
                <a:lnTo>
                  <a:pt x="6285797" y="1916291"/>
                </a:lnTo>
                <a:lnTo>
                  <a:pt x="6178771" y="1916291"/>
                </a:lnTo>
                <a:lnTo>
                  <a:pt x="6178771" y="2023316"/>
                </a:lnTo>
                <a:lnTo>
                  <a:pt x="6131537" y="2023316"/>
                </a:lnTo>
                <a:lnTo>
                  <a:pt x="6131537" y="1916291"/>
                </a:lnTo>
                <a:lnTo>
                  <a:pt x="6024511" y="1916291"/>
                </a:lnTo>
                <a:lnTo>
                  <a:pt x="6024511" y="1869056"/>
                </a:lnTo>
                <a:lnTo>
                  <a:pt x="6131537" y="1869056"/>
                </a:lnTo>
                <a:close/>
                <a:moveTo>
                  <a:pt x="5528846" y="1762030"/>
                </a:moveTo>
                <a:lnTo>
                  <a:pt x="5576080" y="1762030"/>
                </a:lnTo>
                <a:lnTo>
                  <a:pt x="5576080" y="1869056"/>
                </a:lnTo>
                <a:lnTo>
                  <a:pt x="5683106" y="1869056"/>
                </a:lnTo>
                <a:lnTo>
                  <a:pt x="5683106" y="1916291"/>
                </a:lnTo>
                <a:lnTo>
                  <a:pt x="5576080" y="1916291"/>
                </a:lnTo>
                <a:lnTo>
                  <a:pt x="5576080" y="2023316"/>
                </a:lnTo>
                <a:lnTo>
                  <a:pt x="5528846" y="2023316"/>
                </a:lnTo>
                <a:lnTo>
                  <a:pt x="5528846" y="1916291"/>
                </a:lnTo>
                <a:lnTo>
                  <a:pt x="5421820" y="1916291"/>
                </a:lnTo>
                <a:lnTo>
                  <a:pt x="5421820" y="1869056"/>
                </a:lnTo>
                <a:lnTo>
                  <a:pt x="5528846" y="1869056"/>
                </a:lnTo>
                <a:close/>
                <a:moveTo>
                  <a:pt x="4926753" y="1762030"/>
                </a:moveTo>
                <a:lnTo>
                  <a:pt x="4973389" y="1762030"/>
                </a:lnTo>
                <a:lnTo>
                  <a:pt x="4973389" y="1869056"/>
                </a:lnTo>
                <a:lnTo>
                  <a:pt x="5080415" y="1869056"/>
                </a:lnTo>
                <a:lnTo>
                  <a:pt x="5080415" y="1916291"/>
                </a:lnTo>
                <a:lnTo>
                  <a:pt x="4973389" y="1916291"/>
                </a:lnTo>
                <a:lnTo>
                  <a:pt x="4973389" y="2023316"/>
                </a:lnTo>
                <a:lnTo>
                  <a:pt x="4926753" y="2023316"/>
                </a:lnTo>
                <a:lnTo>
                  <a:pt x="4926753" y="1916291"/>
                </a:lnTo>
                <a:lnTo>
                  <a:pt x="4819727" y="1916291"/>
                </a:lnTo>
                <a:lnTo>
                  <a:pt x="4819727" y="1869056"/>
                </a:lnTo>
                <a:lnTo>
                  <a:pt x="4926753" y="1869056"/>
                </a:lnTo>
                <a:close/>
                <a:moveTo>
                  <a:pt x="4324063" y="1762030"/>
                </a:moveTo>
                <a:lnTo>
                  <a:pt x="4371297" y="1762030"/>
                </a:lnTo>
                <a:lnTo>
                  <a:pt x="4371297" y="1869056"/>
                </a:lnTo>
                <a:lnTo>
                  <a:pt x="4478323" y="1869056"/>
                </a:lnTo>
                <a:lnTo>
                  <a:pt x="4478323" y="1916291"/>
                </a:lnTo>
                <a:lnTo>
                  <a:pt x="4371297" y="1916291"/>
                </a:lnTo>
                <a:lnTo>
                  <a:pt x="4371297" y="2023316"/>
                </a:lnTo>
                <a:lnTo>
                  <a:pt x="4324063" y="2023316"/>
                </a:lnTo>
                <a:lnTo>
                  <a:pt x="4324063" y="1916291"/>
                </a:lnTo>
                <a:lnTo>
                  <a:pt x="4217037" y="1916291"/>
                </a:lnTo>
                <a:lnTo>
                  <a:pt x="4217037" y="1869056"/>
                </a:lnTo>
                <a:lnTo>
                  <a:pt x="4324063" y="1869056"/>
                </a:lnTo>
                <a:close/>
                <a:moveTo>
                  <a:pt x="3721970" y="1762030"/>
                </a:moveTo>
                <a:lnTo>
                  <a:pt x="3768606" y="1762030"/>
                </a:lnTo>
                <a:lnTo>
                  <a:pt x="3768606" y="1869056"/>
                </a:lnTo>
                <a:lnTo>
                  <a:pt x="3875632" y="1869056"/>
                </a:lnTo>
                <a:lnTo>
                  <a:pt x="3875632" y="1916291"/>
                </a:lnTo>
                <a:lnTo>
                  <a:pt x="3768606" y="1916291"/>
                </a:lnTo>
                <a:lnTo>
                  <a:pt x="3768606" y="2023316"/>
                </a:lnTo>
                <a:lnTo>
                  <a:pt x="3721970" y="2023316"/>
                </a:lnTo>
                <a:lnTo>
                  <a:pt x="3721970" y="1916291"/>
                </a:lnTo>
                <a:lnTo>
                  <a:pt x="3614944" y="1916291"/>
                </a:lnTo>
                <a:lnTo>
                  <a:pt x="3614944" y="1869056"/>
                </a:lnTo>
                <a:lnTo>
                  <a:pt x="3721970" y="1869056"/>
                </a:lnTo>
                <a:close/>
                <a:moveTo>
                  <a:pt x="3119325" y="1762030"/>
                </a:moveTo>
                <a:lnTo>
                  <a:pt x="3166560" y="1762030"/>
                </a:lnTo>
                <a:lnTo>
                  <a:pt x="3166560" y="1869056"/>
                </a:lnTo>
                <a:lnTo>
                  <a:pt x="3273586" y="1869056"/>
                </a:lnTo>
                <a:lnTo>
                  <a:pt x="3273586" y="1916291"/>
                </a:lnTo>
                <a:lnTo>
                  <a:pt x="3166560" y="1916291"/>
                </a:lnTo>
                <a:lnTo>
                  <a:pt x="3166560" y="2023316"/>
                </a:lnTo>
                <a:lnTo>
                  <a:pt x="3119325" y="2023316"/>
                </a:lnTo>
                <a:lnTo>
                  <a:pt x="3119325" y="1916291"/>
                </a:lnTo>
                <a:lnTo>
                  <a:pt x="3012297" y="1916291"/>
                </a:lnTo>
                <a:lnTo>
                  <a:pt x="3012297" y="1869056"/>
                </a:lnTo>
                <a:lnTo>
                  <a:pt x="3119325" y="1869056"/>
                </a:lnTo>
                <a:close/>
                <a:moveTo>
                  <a:pt x="2516626" y="1762030"/>
                </a:moveTo>
                <a:lnTo>
                  <a:pt x="2563862" y="1762030"/>
                </a:lnTo>
                <a:lnTo>
                  <a:pt x="2563862" y="1869056"/>
                </a:lnTo>
                <a:lnTo>
                  <a:pt x="2670889" y="1869056"/>
                </a:lnTo>
                <a:lnTo>
                  <a:pt x="2670889" y="1916291"/>
                </a:lnTo>
                <a:lnTo>
                  <a:pt x="2563862" y="1916291"/>
                </a:lnTo>
                <a:lnTo>
                  <a:pt x="2563862" y="2023316"/>
                </a:lnTo>
                <a:lnTo>
                  <a:pt x="2516626" y="2023316"/>
                </a:lnTo>
                <a:lnTo>
                  <a:pt x="2516626" y="1916291"/>
                </a:lnTo>
                <a:lnTo>
                  <a:pt x="2409599" y="1916291"/>
                </a:lnTo>
                <a:lnTo>
                  <a:pt x="2409599" y="1869056"/>
                </a:lnTo>
                <a:lnTo>
                  <a:pt x="2516626" y="1869056"/>
                </a:lnTo>
                <a:close/>
                <a:moveTo>
                  <a:pt x="1914528" y="1762030"/>
                </a:moveTo>
                <a:lnTo>
                  <a:pt x="1961164" y="1762030"/>
                </a:lnTo>
                <a:lnTo>
                  <a:pt x="1961164" y="1869056"/>
                </a:lnTo>
                <a:lnTo>
                  <a:pt x="2068191" y="1869056"/>
                </a:lnTo>
                <a:lnTo>
                  <a:pt x="2068191" y="1916291"/>
                </a:lnTo>
                <a:lnTo>
                  <a:pt x="1961164" y="1916291"/>
                </a:lnTo>
                <a:lnTo>
                  <a:pt x="1961164" y="2023316"/>
                </a:lnTo>
                <a:lnTo>
                  <a:pt x="1914528" y="2023316"/>
                </a:lnTo>
                <a:lnTo>
                  <a:pt x="1914528" y="1916291"/>
                </a:lnTo>
                <a:lnTo>
                  <a:pt x="1807500" y="1916291"/>
                </a:lnTo>
                <a:lnTo>
                  <a:pt x="1807500" y="1869056"/>
                </a:lnTo>
                <a:lnTo>
                  <a:pt x="1914528" y="1869056"/>
                </a:lnTo>
                <a:close/>
                <a:moveTo>
                  <a:pt x="1311829" y="1762030"/>
                </a:moveTo>
                <a:lnTo>
                  <a:pt x="1359064" y="1762030"/>
                </a:lnTo>
                <a:lnTo>
                  <a:pt x="1359064" y="1869056"/>
                </a:lnTo>
                <a:lnTo>
                  <a:pt x="1466092" y="1869056"/>
                </a:lnTo>
                <a:lnTo>
                  <a:pt x="1466092" y="1916291"/>
                </a:lnTo>
                <a:lnTo>
                  <a:pt x="1359064" y="1916291"/>
                </a:lnTo>
                <a:lnTo>
                  <a:pt x="1359064" y="2023316"/>
                </a:lnTo>
                <a:lnTo>
                  <a:pt x="1311829" y="2023316"/>
                </a:lnTo>
                <a:lnTo>
                  <a:pt x="1311829" y="1916291"/>
                </a:lnTo>
                <a:lnTo>
                  <a:pt x="1204808" y="1916291"/>
                </a:lnTo>
                <a:lnTo>
                  <a:pt x="1204808" y="1869056"/>
                </a:lnTo>
                <a:lnTo>
                  <a:pt x="1311829" y="1869056"/>
                </a:lnTo>
                <a:close/>
                <a:moveTo>
                  <a:pt x="709741" y="1762030"/>
                </a:moveTo>
                <a:lnTo>
                  <a:pt x="756378" y="1762030"/>
                </a:lnTo>
                <a:lnTo>
                  <a:pt x="756378" y="1869056"/>
                </a:lnTo>
                <a:lnTo>
                  <a:pt x="863403" y="1869056"/>
                </a:lnTo>
                <a:lnTo>
                  <a:pt x="863403" y="1916291"/>
                </a:lnTo>
                <a:lnTo>
                  <a:pt x="756378" y="1916291"/>
                </a:lnTo>
                <a:lnTo>
                  <a:pt x="756378" y="2023316"/>
                </a:lnTo>
                <a:lnTo>
                  <a:pt x="709741" y="2023316"/>
                </a:lnTo>
                <a:lnTo>
                  <a:pt x="709741" y="1916291"/>
                </a:lnTo>
                <a:lnTo>
                  <a:pt x="602716" y="1916291"/>
                </a:lnTo>
                <a:lnTo>
                  <a:pt x="602716" y="1869056"/>
                </a:lnTo>
                <a:lnTo>
                  <a:pt x="709741" y="1869056"/>
                </a:lnTo>
                <a:close/>
                <a:moveTo>
                  <a:pt x="107051" y="1762030"/>
                </a:moveTo>
                <a:lnTo>
                  <a:pt x="154286" y="1762030"/>
                </a:lnTo>
                <a:lnTo>
                  <a:pt x="154286" y="1869056"/>
                </a:lnTo>
                <a:lnTo>
                  <a:pt x="261312" y="1869056"/>
                </a:lnTo>
                <a:lnTo>
                  <a:pt x="261312" y="1916291"/>
                </a:lnTo>
                <a:lnTo>
                  <a:pt x="154286" y="1916291"/>
                </a:lnTo>
                <a:lnTo>
                  <a:pt x="154286" y="2023316"/>
                </a:lnTo>
                <a:lnTo>
                  <a:pt x="107051" y="2023316"/>
                </a:lnTo>
                <a:lnTo>
                  <a:pt x="107051" y="1916291"/>
                </a:lnTo>
                <a:lnTo>
                  <a:pt x="27" y="1916291"/>
                </a:lnTo>
                <a:lnTo>
                  <a:pt x="27" y="1869056"/>
                </a:lnTo>
                <a:lnTo>
                  <a:pt x="107051" y="1869056"/>
                </a:lnTo>
                <a:close/>
                <a:moveTo>
                  <a:pt x="10295963" y="1356053"/>
                </a:moveTo>
                <a:lnTo>
                  <a:pt x="10275634" y="1376382"/>
                </a:lnTo>
                <a:lnTo>
                  <a:pt x="10351568" y="1452316"/>
                </a:lnTo>
                <a:lnTo>
                  <a:pt x="10275634" y="1528250"/>
                </a:lnTo>
                <a:lnTo>
                  <a:pt x="10295963" y="1548579"/>
                </a:lnTo>
                <a:lnTo>
                  <a:pt x="10371897" y="1472646"/>
                </a:lnTo>
                <a:lnTo>
                  <a:pt x="10447831" y="1548579"/>
                </a:lnTo>
                <a:lnTo>
                  <a:pt x="10468160" y="1528250"/>
                </a:lnTo>
                <a:lnTo>
                  <a:pt x="10392226" y="1452316"/>
                </a:lnTo>
                <a:lnTo>
                  <a:pt x="10468160" y="1376382"/>
                </a:lnTo>
                <a:lnTo>
                  <a:pt x="10447831" y="1356053"/>
                </a:lnTo>
                <a:lnTo>
                  <a:pt x="10371897" y="1431986"/>
                </a:lnTo>
                <a:close/>
                <a:moveTo>
                  <a:pt x="9693870" y="1356053"/>
                </a:moveTo>
                <a:lnTo>
                  <a:pt x="9673541" y="1376382"/>
                </a:lnTo>
                <a:lnTo>
                  <a:pt x="9749475" y="1452316"/>
                </a:lnTo>
                <a:lnTo>
                  <a:pt x="9673541" y="1528250"/>
                </a:lnTo>
                <a:lnTo>
                  <a:pt x="9693870" y="1548579"/>
                </a:lnTo>
                <a:lnTo>
                  <a:pt x="9769804" y="1472646"/>
                </a:lnTo>
                <a:lnTo>
                  <a:pt x="9845738" y="1548579"/>
                </a:lnTo>
                <a:lnTo>
                  <a:pt x="9866067" y="1528250"/>
                </a:lnTo>
                <a:lnTo>
                  <a:pt x="9790133" y="1452316"/>
                </a:lnTo>
                <a:lnTo>
                  <a:pt x="9866067" y="1376382"/>
                </a:lnTo>
                <a:lnTo>
                  <a:pt x="9845738" y="1356053"/>
                </a:lnTo>
                <a:lnTo>
                  <a:pt x="9769804" y="1431986"/>
                </a:lnTo>
                <a:close/>
                <a:moveTo>
                  <a:pt x="9091179" y="1356053"/>
                </a:moveTo>
                <a:lnTo>
                  <a:pt x="9070850" y="1376382"/>
                </a:lnTo>
                <a:lnTo>
                  <a:pt x="9146785" y="1452316"/>
                </a:lnTo>
                <a:lnTo>
                  <a:pt x="9070850" y="1528250"/>
                </a:lnTo>
                <a:lnTo>
                  <a:pt x="9091179" y="1548579"/>
                </a:lnTo>
                <a:lnTo>
                  <a:pt x="9167113" y="1472646"/>
                </a:lnTo>
                <a:lnTo>
                  <a:pt x="9243048" y="1548579"/>
                </a:lnTo>
                <a:lnTo>
                  <a:pt x="9263377" y="1528250"/>
                </a:lnTo>
                <a:lnTo>
                  <a:pt x="9187442" y="1452316"/>
                </a:lnTo>
                <a:lnTo>
                  <a:pt x="9263377" y="1376382"/>
                </a:lnTo>
                <a:lnTo>
                  <a:pt x="9243048" y="1356053"/>
                </a:lnTo>
                <a:lnTo>
                  <a:pt x="9167113" y="1431986"/>
                </a:lnTo>
                <a:close/>
                <a:moveTo>
                  <a:pt x="7886396" y="1356053"/>
                </a:moveTo>
                <a:lnTo>
                  <a:pt x="7866067" y="1376382"/>
                </a:lnTo>
                <a:lnTo>
                  <a:pt x="7942001" y="1452316"/>
                </a:lnTo>
                <a:lnTo>
                  <a:pt x="7866067" y="1528250"/>
                </a:lnTo>
                <a:lnTo>
                  <a:pt x="7886396" y="1548579"/>
                </a:lnTo>
                <a:lnTo>
                  <a:pt x="7962330" y="1472646"/>
                </a:lnTo>
                <a:lnTo>
                  <a:pt x="8038264" y="1548579"/>
                </a:lnTo>
                <a:lnTo>
                  <a:pt x="8058593" y="1528250"/>
                </a:lnTo>
                <a:lnTo>
                  <a:pt x="7982659" y="1452316"/>
                </a:lnTo>
                <a:lnTo>
                  <a:pt x="8058593" y="1376382"/>
                </a:lnTo>
                <a:lnTo>
                  <a:pt x="8038264" y="1356053"/>
                </a:lnTo>
                <a:lnTo>
                  <a:pt x="7962330" y="1431986"/>
                </a:lnTo>
                <a:close/>
                <a:moveTo>
                  <a:pt x="7283705" y="1356053"/>
                </a:moveTo>
                <a:lnTo>
                  <a:pt x="7263376" y="1376382"/>
                </a:lnTo>
                <a:lnTo>
                  <a:pt x="7339310" y="1452316"/>
                </a:lnTo>
                <a:lnTo>
                  <a:pt x="7263376" y="1528250"/>
                </a:lnTo>
                <a:lnTo>
                  <a:pt x="7283705" y="1548579"/>
                </a:lnTo>
                <a:lnTo>
                  <a:pt x="7359639" y="1472646"/>
                </a:lnTo>
                <a:lnTo>
                  <a:pt x="7435573" y="1548579"/>
                </a:lnTo>
                <a:lnTo>
                  <a:pt x="7455902" y="1528250"/>
                </a:lnTo>
                <a:lnTo>
                  <a:pt x="7379968" y="1452316"/>
                </a:lnTo>
                <a:lnTo>
                  <a:pt x="7455902" y="1376382"/>
                </a:lnTo>
                <a:lnTo>
                  <a:pt x="7435573" y="1356053"/>
                </a:lnTo>
                <a:lnTo>
                  <a:pt x="7359639" y="1431986"/>
                </a:lnTo>
                <a:close/>
                <a:moveTo>
                  <a:pt x="6681612" y="1356053"/>
                </a:moveTo>
                <a:lnTo>
                  <a:pt x="6661283" y="1376382"/>
                </a:lnTo>
                <a:lnTo>
                  <a:pt x="6737217" y="1452316"/>
                </a:lnTo>
                <a:lnTo>
                  <a:pt x="6661283" y="1528250"/>
                </a:lnTo>
                <a:lnTo>
                  <a:pt x="6681612" y="1548579"/>
                </a:lnTo>
                <a:lnTo>
                  <a:pt x="6757546" y="1472646"/>
                </a:lnTo>
                <a:lnTo>
                  <a:pt x="6833480" y="1548579"/>
                </a:lnTo>
                <a:lnTo>
                  <a:pt x="6853809" y="1528250"/>
                </a:lnTo>
                <a:lnTo>
                  <a:pt x="6777875" y="1452316"/>
                </a:lnTo>
                <a:lnTo>
                  <a:pt x="6853809" y="1376382"/>
                </a:lnTo>
                <a:lnTo>
                  <a:pt x="6833480" y="1356053"/>
                </a:lnTo>
                <a:lnTo>
                  <a:pt x="6757546" y="1431986"/>
                </a:lnTo>
                <a:close/>
                <a:moveTo>
                  <a:pt x="5476828" y="1356053"/>
                </a:moveTo>
                <a:lnTo>
                  <a:pt x="5456499" y="1376382"/>
                </a:lnTo>
                <a:lnTo>
                  <a:pt x="5532433" y="1452316"/>
                </a:lnTo>
                <a:lnTo>
                  <a:pt x="5456499" y="1528250"/>
                </a:lnTo>
                <a:lnTo>
                  <a:pt x="5476828" y="1548579"/>
                </a:lnTo>
                <a:lnTo>
                  <a:pt x="5552762" y="1472646"/>
                </a:lnTo>
                <a:lnTo>
                  <a:pt x="5628697" y="1548579"/>
                </a:lnTo>
                <a:lnTo>
                  <a:pt x="5649025" y="1528250"/>
                </a:lnTo>
                <a:lnTo>
                  <a:pt x="5573091" y="1452316"/>
                </a:lnTo>
                <a:lnTo>
                  <a:pt x="5649025" y="1376382"/>
                </a:lnTo>
                <a:lnTo>
                  <a:pt x="5628697" y="1356053"/>
                </a:lnTo>
                <a:lnTo>
                  <a:pt x="5552762" y="1431986"/>
                </a:lnTo>
                <a:close/>
                <a:moveTo>
                  <a:pt x="4874137" y="1356053"/>
                </a:moveTo>
                <a:lnTo>
                  <a:pt x="4853808" y="1376382"/>
                </a:lnTo>
                <a:lnTo>
                  <a:pt x="4929742" y="1452316"/>
                </a:lnTo>
                <a:lnTo>
                  <a:pt x="4853808" y="1528250"/>
                </a:lnTo>
                <a:lnTo>
                  <a:pt x="4874137" y="1548579"/>
                </a:lnTo>
                <a:lnTo>
                  <a:pt x="4950071" y="1472646"/>
                </a:lnTo>
                <a:lnTo>
                  <a:pt x="5026005" y="1548579"/>
                </a:lnTo>
                <a:lnTo>
                  <a:pt x="5046334" y="1528250"/>
                </a:lnTo>
                <a:lnTo>
                  <a:pt x="4970400" y="1452316"/>
                </a:lnTo>
                <a:lnTo>
                  <a:pt x="5046334" y="1376382"/>
                </a:lnTo>
                <a:lnTo>
                  <a:pt x="5026005" y="1356053"/>
                </a:lnTo>
                <a:lnTo>
                  <a:pt x="4950071" y="1431986"/>
                </a:lnTo>
                <a:close/>
                <a:moveTo>
                  <a:pt x="4271446" y="1356053"/>
                </a:moveTo>
                <a:lnTo>
                  <a:pt x="4251117" y="1376382"/>
                </a:lnTo>
                <a:lnTo>
                  <a:pt x="4327052" y="1452316"/>
                </a:lnTo>
                <a:lnTo>
                  <a:pt x="4251117" y="1528250"/>
                </a:lnTo>
                <a:lnTo>
                  <a:pt x="4271446" y="1548579"/>
                </a:lnTo>
                <a:lnTo>
                  <a:pt x="4347380" y="1472646"/>
                </a:lnTo>
                <a:lnTo>
                  <a:pt x="4423315" y="1548579"/>
                </a:lnTo>
                <a:lnTo>
                  <a:pt x="4443644" y="1528250"/>
                </a:lnTo>
                <a:lnTo>
                  <a:pt x="4367709" y="1452316"/>
                </a:lnTo>
                <a:lnTo>
                  <a:pt x="4443644" y="1376382"/>
                </a:lnTo>
                <a:lnTo>
                  <a:pt x="4423315" y="1356053"/>
                </a:lnTo>
                <a:lnTo>
                  <a:pt x="4347380" y="1431986"/>
                </a:lnTo>
                <a:close/>
                <a:moveTo>
                  <a:pt x="3668756" y="1356053"/>
                </a:moveTo>
                <a:lnTo>
                  <a:pt x="3648427" y="1376382"/>
                </a:lnTo>
                <a:lnTo>
                  <a:pt x="3724361" y="1452316"/>
                </a:lnTo>
                <a:lnTo>
                  <a:pt x="3649025" y="1527652"/>
                </a:lnTo>
                <a:lnTo>
                  <a:pt x="3669354" y="1547981"/>
                </a:lnTo>
                <a:lnTo>
                  <a:pt x="3745288" y="1472047"/>
                </a:lnTo>
                <a:lnTo>
                  <a:pt x="3820624" y="1548579"/>
                </a:lnTo>
                <a:lnTo>
                  <a:pt x="3840953" y="1528250"/>
                </a:lnTo>
                <a:lnTo>
                  <a:pt x="3765019" y="1452316"/>
                </a:lnTo>
                <a:lnTo>
                  <a:pt x="3840953" y="1376382"/>
                </a:lnTo>
                <a:lnTo>
                  <a:pt x="3820624" y="1356053"/>
                </a:lnTo>
                <a:lnTo>
                  <a:pt x="3744690" y="1431986"/>
                </a:lnTo>
                <a:close/>
                <a:moveTo>
                  <a:pt x="3067306" y="1356053"/>
                </a:moveTo>
                <a:lnTo>
                  <a:pt x="3046977" y="1376382"/>
                </a:lnTo>
                <a:lnTo>
                  <a:pt x="3122912" y="1452316"/>
                </a:lnTo>
                <a:lnTo>
                  <a:pt x="3046977" y="1528250"/>
                </a:lnTo>
                <a:lnTo>
                  <a:pt x="3067306" y="1548579"/>
                </a:lnTo>
                <a:lnTo>
                  <a:pt x="3142645" y="1472646"/>
                </a:lnTo>
                <a:lnTo>
                  <a:pt x="3218581" y="1548579"/>
                </a:lnTo>
                <a:lnTo>
                  <a:pt x="3238910" y="1528250"/>
                </a:lnTo>
                <a:lnTo>
                  <a:pt x="3162974" y="1452316"/>
                </a:lnTo>
                <a:lnTo>
                  <a:pt x="3238910" y="1376382"/>
                </a:lnTo>
                <a:lnTo>
                  <a:pt x="3218581" y="1356053"/>
                </a:lnTo>
                <a:lnTo>
                  <a:pt x="3142645" y="1431986"/>
                </a:lnTo>
                <a:close/>
                <a:moveTo>
                  <a:pt x="2464609" y="1356053"/>
                </a:moveTo>
                <a:lnTo>
                  <a:pt x="2444280" y="1376382"/>
                </a:lnTo>
                <a:lnTo>
                  <a:pt x="2520216" y="1452316"/>
                </a:lnTo>
                <a:lnTo>
                  <a:pt x="2444280" y="1528250"/>
                </a:lnTo>
                <a:lnTo>
                  <a:pt x="2464609" y="1548579"/>
                </a:lnTo>
                <a:lnTo>
                  <a:pt x="2540546" y="1472646"/>
                </a:lnTo>
                <a:lnTo>
                  <a:pt x="2616480" y="1548579"/>
                </a:lnTo>
                <a:lnTo>
                  <a:pt x="2636809" y="1528250"/>
                </a:lnTo>
                <a:lnTo>
                  <a:pt x="2560875" y="1452316"/>
                </a:lnTo>
                <a:lnTo>
                  <a:pt x="2636809" y="1376382"/>
                </a:lnTo>
                <a:lnTo>
                  <a:pt x="2616480" y="1356053"/>
                </a:lnTo>
                <a:lnTo>
                  <a:pt x="2540546" y="1431986"/>
                </a:lnTo>
                <a:close/>
                <a:moveTo>
                  <a:pt x="1259215" y="1356053"/>
                </a:moveTo>
                <a:lnTo>
                  <a:pt x="1238888" y="1376382"/>
                </a:lnTo>
                <a:lnTo>
                  <a:pt x="1314819" y="1452316"/>
                </a:lnTo>
                <a:lnTo>
                  <a:pt x="1238888" y="1528250"/>
                </a:lnTo>
                <a:lnTo>
                  <a:pt x="1259215" y="1548579"/>
                </a:lnTo>
                <a:lnTo>
                  <a:pt x="1335747" y="1472646"/>
                </a:lnTo>
                <a:lnTo>
                  <a:pt x="1411085" y="1548579"/>
                </a:lnTo>
                <a:lnTo>
                  <a:pt x="1431412" y="1528250"/>
                </a:lnTo>
                <a:lnTo>
                  <a:pt x="1355478" y="1452316"/>
                </a:lnTo>
                <a:lnTo>
                  <a:pt x="1431412" y="1376382"/>
                </a:lnTo>
                <a:lnTo>
                  <a:pt x="1411085" y="1356053"/>
                </a:lnTo>
                <a:lnTo>
                  <a:pt x="1335148" y="1431986"/>
                </a:lnTo>
                <a:close/>
                <a:moveTo>
                  <a:pt x="657126" y="1356053"/>
                </a:moveTo>
                <a:lnTo>
                  <a:pt x="636798" y="1376382"/>
                </a:lnTo>
                <a:lnTo>
                  <a:pt x="712731" y="1452316"/>
                </a:lnTo>
                <a:lnTo>
                  <a:pt x="636798" y="1527652"/>
                </a:lnTo>
                <a:lnTo>
                  <a:pt x="657126" y="1547981"/>
                </a:lnTo>
                <a:lnTo>
                  <a:pt x="733060" y="1472047"/>
                </a:lnTo>
                <a:lnTo>
                  <a:pt x="808994" y="1547981"/>
                </a:lnTo>
                <a:lnTo>
                  <a:pt x="829323" y="1527652"/>
                </a:lnTo>
                <a:lnTo>
                  <a:pt x="753389" y="1452316"/>
                </a:lnTo>
                <a:lnTo>
                  <a:pt x="829323" y="1376382"/>
                </a:lnTo>
                <a:lnTo>
                  <a:pt x="808994" y="1356053"/>
                </a:lnTo>
                <a:lnTo>
                  <a:pt x="733060" y="1431986"/>
                </a:lnTo>
                <a:close/>
                <a:moveTo>
                  <a:pt x="55033" y="1356053"/>
                </a:moveTo>
                <a:lnTo>
                  <a:pt x="34704" y="1376382"/>
                </a:lnTo>
                <a:lnTo>
                  <a:pt x="110638" y="1452316"/>
                </a:lnTo>
                <a:lnTo>
                  <a:pt x="34106" y="1527653"/>
                </a:lnTo>
                <a:lnTo>
                  <a:pt x="54435" y="1547981"/>
                </a:lnTo>
                <a:lnTo>
                  <a:pt x="130369" y="1472646"/>
                </a:lnTo>
                <a:lnTo>
                  <a:pt x="206305" y="1548579"/>
                </a:lnTo>
                <a:lnTo>
                  <a:pt x="226632" y="1528250"/>
                </a:lnTo>
                <a:lnTo>
                  <a:pt x="150698" y="1452316"/>
                </a:lnTo>
                <a:lnTo>
                  <a:pt x="226632" y="1376382"/>
                </a:lnTo>
                <a:lnTo>
                  <a:pt x="206305" y="1356053"/>
                </a:lnTo>
                <a:lnTo>
                  <a:pt x="130369" y="1431986"/>
                </a:lnTo>
                <a:close/>
                <a:moveTo>
                  <a:pt x="8489086" y="1355455"/>
                </a:moveTo>
                <a:lnTo>
                  <a:pt x="8468757" y="1375783"/>
                </a:lnTo>
                <a:lnTo>
                  <a:pt x="8544691" y="1451717"/>
                </a:lnTo>
                <a:lnTo>
                  <a:pt x="8468757" y="1527652"/>
                </a:lnTo>
                <a:lnTo>
                  <a:pt x="8489086" y="1547981"/>
                </a:lnTo>
                <a:lnTo>
                  <a:pt x="8565020" y="1472047"/>
                </a:lnTo>
                <a:lnTo>
                  <a:pt x="8640954" y="1547981"/>
                </a:lnTo>
                <a:lnTo>
                  <a:pt x="8661283" y="1527652"/>
                </a:lnTo>
                <a:lnTo>
                  <a:pt x="8585349" y="1451717"/>
                </a:lnTo>
                <a:lnTo>
                  <a:pt x="8661283" y="1375783"/>
                </a:lnTo>
                <a:lnTo>
                  <a:pt x="8640954" y="1355455"/>
                </a:lnTo>
                <a:lnTo>
                  <a:pt x="8565020" y="1431389"/>
                </a:lnTo>
                <a:close/>
                <a:moveTo>
                  <a:pt x="6078921" y="1355455"/>
                </a:moveTo>
                <a:lnTo>
                  <a:pt x="6058592" y="1375783"/>
                </a:lnTo>
                <a:lnTo>
                  <a:pt x="6134526" y="1451717"/>
                </a:lnTo>
                <a:lnTo>
                  <a:pt x="6058592" y="1527652"/>
                </a:lnTo>
                <a:lnTo>
                  <a:pt x="6078921" y="1547981"/>
                </a:lnTo>
                <a:lnTo>
                  <a:pt x="6154855" y="1472047"/>
                </a:lnTo>
                <a:lnTo>
                  <a:pt x="6230789" y="1547981"/>
                </a:lnTo>
                <a:lnTo>
                  <a:pt x="6251118" y="1527652"/>
                </a:lnTo>
                <a:lnTo>
                  <a:pt x="6175184" y="1451717"/>
                </a:lnTo>
                <a:lnTo>
                  <a:pt x="6251118" y="1375783"/>
                </a:lnTo>
                <a:lnTo>
                  <a:pt x="6230789" y="1355455"/>
                </a:lnTo>
                <a:lnTo>
                  <a:pt x="6154855" y="1431389"/>
                </a:lnTo>
                <a:close/>
                <a:moveTo>
                  <a:pt x="1861912" y="1355455"/>
                </a:moveTo>
                <a:lnTo>
                  <a:pt x="1841582" y="1375783"/>
                </a:lnTo>
                <a:lnTo>
                  <a:pt x="1917518" y="1451717"/>
                </a:lnTo>
                <a:lnTo>
                  <a:pt x="1841582" y="1527652"/>
                </a:lnTo>
                <a:lnTo>
                  <a:pt x="1861912" y="1547981"/>
                </a:lnTo>
                <a:lnTo>
                  <a:pt x="1937847" y="1472047"/>
                </a:lnTo>
                <a:lnTo>
                  <a:pt x="2013781" y="1547981"/>
                </a:lnTo>
                <a:lnTo>
                  <a:pt x="2034110" y="1527652"/>
                </a:lnTo>
                <a:lnTo>
                  <a:pt x="1958176" y="1451717"/>
                </a:lnTo>
                <a:lnTo>
                  <a:pt x="2034110" y="1375783"/>
                </a:lnTo>
                <a:lnTo>
                  <a:pt x="2013781" y="1355455"/>
                </a:lnTo>
                <a:lnTo>
                  <a:pt x="1937847" y="1431389"/>
                </a:lnTo>
                <a:close/>
                <a:moveTo>
                  <a:pt x="1259813" y="1330343"/>
                </a:moveTo>
                <a:lnTo>
                  <a:pt x="1335747" y="1406277"/>
                </a:lnTo>
                <a:lnTo>
                  <a:pt x="1411682" y="1330343"/>
                </a:lnTo>
                <a:lnTo>
                  <a:pt x="1457721" y="1376382"/>
                </a:lnTo>
                <a:lnTo>
                  <a:pt x="1381188" y="1452316"/>
                </a:lnTo>
                <a:lnTo>
                  <a:pt x="1457123" y="1528250"/>
                </a:lnTo>
                <a:lnTo>
                  <a:pt x="1411085" y="1574290"/>
                </a:lnTo>
                <a:lnTo>
                  <a:pt x="1335148" y="1498355"/>
                </a:lnTo>
                <a:lnTo>
                  <a:pt x="1259813" y="1573691"/>
                </a:lnTo>
                <a:lnTo>
                  <a:pt x="1213777" y="1527653"/>
                </a:lnTo>
                <a:lnTo>
                  <a:pt x="1289708" y="1451717"/>
                </a:lnTo>
                <a:lnTo>
                  <a:pt x="1213777" y="1376382"/>
                </a:lnTo>
                <a:close/>
                <a:moveTo>
                  <a:pt x="55033" y="1330343"/>
                </a:moveTo>
                <a:lnTo>
                  <a:pt x="130967" y="1406277"/>
                </a:lnTo>
                <a:lnTo>
                  <a:pt x="206901" y="1330343"/>
                </a:lnTo>
                <a:lnTo>
                  <a:pt x="252940" y="1376382"/>
                </a:lnTo>
                <a:lnTo>
                  <a:pt x="177006" y="1452316"/>
                </a:lnTo>
                <a:lnTo>
                  <a:pt x="252940" y="1528250"/>
                </a:lnTo>
                <a:lnTo>
                  <a:pt x="206901" y="1574290"/>
                </a:lnTo>
                <a:lnTo>
                  <a:pt x="130967" y="1498355"/>
                </a:lnTo>
                <a:lnTo>
                  <a:pt x="55033" y="1573691"/>
                </a:lnTo>
                <a:lnTo>
                  <a:pt x="8995" y="1527653"/>
                </a:lnTo>
                <a:lnTo>
                  <a:pt x="84928" y="1451717"/>
                </a:lnTo>
                <a:lnTo>
                  <a:pt x="8995" y="1376382"/>
                </a:lnTo>
                <a:close/>
                <a:moveTo>
                  <a:pt x="10295963" y="1329744"/>
                </a:moveTo>
                <a:lnTo>
                  <a:pt x="10371897" y="1405679"/>
                </a:lnTo>
                <a:lnTo>
                  <a:pt x="10447831" y="1329744"/>
                </a:lnTo>
                <a:lnTo>
                  <a:pt x="10493870" y="1375783"/>
                </a:lnTo>
                <a:lnTo>
                  <a:pt x="10417936" y="1451717"/>
                </a:lnTo>
                <a:lnTo>
                  <a:pt x="10493870" y="1527652"/>
                </a:lnTo>
                <a:lnTo>
                  <a:pt x="10447831" y="1573691"/>
                </a:lnTo>
                <a:lnTo>
                  <a:pt x="10371897" y="1497757"/>
                </a:lnTo>
                <a:lnTo>
                  <a:pt x="10295963" y="1573691"/>
                </a:lnTo>
                <a:lnTo>
                  <a:pt x="10249924" y="1527652"/>
                </a:lnTo>
                <a:lnTo>
                  <a:pt x="10325858" y="1451717"/>
                </a:lnTo>
                <a:lnTo>
                  <a:pt x="10249924" y="1375783"/>
                </a:lnTo>
                <a:close/>
                <a:moveTo>
                  <a:pt x="9693272" y="1329744"/>
                </a:moveTo>
                <a:lnTo>
                  <a:pt x="9769206" y="1405679"/>
                </a:lnTo>
                <a:lnTo>
                  <a:pt x="9845140" y="1329744"/>
                </a:lnTo>
                <a:lnTo>
                  <a:pt x="9891180" y="1375783"/>
                </a:lnTo>
                <a:lnTo>
                  <a:pt x="9815245" y="1451717"/>
                </a:lnTo>
                <a:lnTo>
                  <a:pt x="9891180" y="1527652"/>
                </a:lnTo>
                <a:lnTo>
                  <a:pt x="9845140" y="1573691"/>
                </a:lnTo>
                <a:lnTo>
                  <a:pt x="9769206" y="1497757"/>
                </a:lnTo>
                <a:lnTo>
                  <a:pt x="9693272" y="1573691"/>
                </a:lnTo>
                <a:lnTo>
                  <a:pt x="9647233" y="1527652"/>
                </a:lnTo>
                <a:lnTo>
                  <a:pt x="9723167" y="1451717"/>
                </a:lnTo>
                <a:lnTo>
                  <a:pt x="9647233" y="1375783"/>
                </a:lnTo>
                <a:close/>
                <a:moveTo>
                  <a:pt x="9091777" y="1329744"/>
                </a:moveTo>
                <a:lnTo>
                  <a:pt x="9167711" y="1405679"/>
                </a:lnTo>
                <a:lnTo>
                  <a:pt x="9243645" y="1329744"/>
                </a:lnTo>
                <a:lnTo>
                  <a:pt x="9289684" y="1375783"/>
                </a:lnTo>
                <a:lnTo>
                  <a:pt x="9213750" y="1451717"/>
                </a:lnTo>
                <a:lnTo>
                  <a:pt x="9289684" y="1527652"/>
                </a:lnTo>
                <a:lnTo>
                  <a:pt x="9243645" y="1573691"/>
                </a:lnTo>
                <a:lnTo>
                  <a:pt x="9167711" y="1497757"/>
                </a:lnTo>
                <a:lnTo>
                  <a:pt x="9091777" y="1573691"/>
                </a:lnTo>
                <a:lnTo>
                  <a:pt x="9045738" y="1527652"/>
                </a:lnTo>
                <a:lnTo>
                  <a:pt x="9121672" y="1451717"/>
                </a:lnTo>
                <a:lnTo>
                  <a:pt x="9045738" y="1375783"/>
                </a:lnTo>
                <a:close/>
                <a:moveTo>
                  <a:pt x="8488488" y="1329744"/>
                </a:moveTo>
                <a:lnTo>
                  <a:pt x="8564422" y="1405679"/>
                </a:lnTo>
                <a:lnTo>
                  <a:pt x="8640356" y="1329744"/>
                </a:lnTo>
                <a:lnTo>
                  <a:pt x="8686396" y="1375783"/>
                </a:lnTo>
                <a:lnTo>
                  <a:pt x="8610461" y="1451717"/>
                </a:lnTo>
                <a:lnTo>
                  <a:pt x="8686396" y="1527652"/>
                </a:lnTo>
                <a:lnTo>
                  <a:pt x="8640356" y="1573691"/>
                </a:lnTo>
                <a:lnTo>
                  <a:pt x="8564422" y="1497757"/>
                </a:lnTo>
                <a:lnTo>
                  <a:pt x="8488488" y="1573691"/>
                </a:lnTo>
                <a:lnTo>
                  <a:pt x="8442449" y="1527652"/>
                </a:lnTo>
                <a:lnTo>
                  <a:pt x="8518383" y="1451717"/>
                </a:lnTo>
                <a:lnTo>
                  <a:pt x="8442449" y="1375783"/>
                </a:lnTo>
                <a:close/>
                <a:moveTo>
                  <a:pt x="7886396" y="1329744"/>
                </a:moveTo>
                <a:lnTo>
                  <a:pt x="7962330" y="1405679"/>
                </a:lnTo>
                <a:lnTo>
                  <a:pt x="8038264" y="1329744"/>
                </a:lnTo>
                <a:lnTo>
                  <a:pt x="8084303" y="1375783"/>
                </a:lnTo>
                <a:lnTo>
                  <a:pt x="8008369" y="1451717"/>
                </a:lnTo>
                <a:lnTo>
                  <a:pt x="8084303" y="1527652"/>
                </a:lnTo>
                <a:lnTo>
                  <a:pt x="8038264" y="1573691"/>
                </a:lnTo>
                <a:lnTo>
                  <a:pt x="7962330" y="1497757"/>
                </a:lnTo>
                <a:lnTo>
                  <a:pt x="7886396" y="1573691"/>
                </a:lnTo>
                <a:lnTo>
                  <a:pt x="7840357" y="1527652"/>
                </a:lnTo>
                <a:lnTo>
                  <a:pt x="7916291" y="1451717"/>
                </a:lnTo>
                <a:lnTo>
                  <a:pt x="7840357" y="1375783"/>
                </a:lnTo>
                <a:close/>
                <a:moveTo>
                  <a:pt x="7283705" y="1329744"/>
                </a:moveTo>
                <a:lnTo>
                  <a:pt x="7359639" y="1405679"/>
                </a:lnTo>
                <a:lnTo>
                  <a:pt x="7435573" y="1329744"/>
                </a:lnTo>
                <a:lnTo>
                  <a:pt x="7481613" y="1375783"/>
                </a:lnTo>
                <a:lnTo>
                  <a:pt x="7405678" y="1451717"/>
                </a:lnTo>
                <a:lnTo>
                  <a:pt x="7481613" y="1527652"/>
                </a:lnTo>
                <a:lnTo>
                  <a:pt x="7435573" y="1573691"/>
                </a:lnTo>
                <a:lnTo>
                  <a:pt x="7359639" y="1497757"/>
                </a:lnTo>
                <a:lnTo>
                  <a:pt x="7283705" y="1573691"/>
                </a:lnTo>
                <a:lnTo>
                  <a:pt x="7237666" y="1527652"/>
                </a:lnTo>
                <a:lnTo>
                  <a:pt x="7313600" y="1451717"/>
                </a:lnTo>
                <a:lnTo>
                  <a:pt x="7237666" y="1375783"/>
                </a:lnTo>
                <a:close/>
                <a:moveTo>
                  <a:pt x="6681612" y="1329744"/>
                </a:moveTo>
                <a:lnTo>
                  <a:pt x="6757546" y="1405679"/>
                </a:lnTo>
                <a:lnTo>
                  <a:pt x="6833480" y="1329744"/>
                </a:lnTo>
                <a:lnTo>
                  <a:pt x="6879519" y="1375783"/>
                </a:lnTo>
                <a:lnTo>
                  <a:pt x="6803585" y="1451717"/>
                </a:lnTo>
                <a:lnTo>
                  <a:pt x="6879519" y="1527652"/>
                </a:lnTo>
                <a:lnTo>
                  <a:pt x="6833480" y="1573691"/>
                </a:lnTo>
                <a:lnTo>
                  <a:pt x="6757546" y="1497757"/>
                </a:lnTo>
                <a:lnTo>
                  <a:pt x="6681612" y="1573691"/>
                </a:lnTo>
                <a:lnTo>
                  <a:pt x="6635573" y="1527652"/>
                </a:lnTo>
                <a:lnTo>
                  <a:pt x="6711507" y="1451717"/>
                </a:lnTo>
                <a:lnTo>
                  <a:pt x="6635573" y="1375783"/>
                </a:lnTo>
                <a:close/>
                <a:moveTo>
                  <a:pt x="6078921" y="1329744"/>
                </a:moveTo>
                <a:lnTo>
                  <a:pt x="6154855" y="1405679"/>
                </a:lnTo>
                <a:lnTo>
                  <a:pt x="6230789" y="1329744"/>
                </a:lnTo>
                <a:lnTo>
                  <a:pt x="6276829" y="1375783"/>
                </a:lnTo>
                <a:lnTo>
                  <a:pt x="6200894" y="1451717"/>
                </a:lnTo>
                <a:lnTo>
                  <a:pt x="6276829" y="1527652"/>
                </a:lnTo>
                <a:lnTo>
                  <a:pt x="6230789" y="1573691"/>
                </a:lnTo>
                <a:lnTo>
                  <a:pt x="6154855" y="1497757"/>
                </a:lnTo>
                <a:lnTo>
                  <a:pt x="6078921" y="1573691"/>
                </a:lnTo>
                <a:lnTo>
                  <a:pt x="6032882" y="1527652"/>
                </a:lnTo>
                <a:lnTo>
                  <a:pt x="6108816" y="1451717"/>
                </a:lnTo>
                <a:lnTo>
                  <a:pt x="6032882" y="1375783"/>
                </a:lnTo>
                <a:close/>
                <a:moveTo>
                  <a:pt x="5476828" y="1329744"/>
                </a:moveTo>
                <a:lnTo>
                  <a:pt x="5552762" y="1405679"/>
                </a:lnTo>
                <a:lnTo>
                  <a:pt x="5628697" y="1329744"/>
                </a:lnTo>
                <a:lnTo>
                  <a:pt x="5674735" y="1375783"/>
                </a:lnTo>
                <a:lnTo>
                  <a:pt x="5598801" y="1451717"/>
                </a:lnTo>
                <a:lnTo>
                  <a:pt x="5674735" y="1527652"/>
                </a:lnTo>
                <a:lnTo>
                  <a:pt x="5628099" y="1573691"/>
                </a:lnTo>
                <a:lnTo>
                  <a:pt x="5552164" y="1497757"/>
                </a:lnTo>
                <a:lnTo>
                  <a:pt x="5476828" y="1573691"/>
                </a:lnTo>
                <a:lnTo>
                  <a:pt x="5430789" y="1527652"/>
                </a:lnTo>
                <a:lnTo>
                  <a:pt x="5506723" y="1451717"/>
                </a:lnTo>
                <a:lnTo>
                  <a:pt x="5430789" y="1375783"/>
                </a:lnTo>
                <a:close/>
                <a:moveTo>
                  <a:pt x="4874137" y="1329744"/>
                </a:moveTo>
                <a:lnTo>
                  <a:pt x="4950071" y="1405679"/>
                </a:lnTo>
                <a:lnTo>
                  <a:pt x="5026005" y="1329744"/>
                </a:lnTo>
                <a:lnTo>
                  <a:pt x="5072044" y="1375783"/>
                </a:lnTo>
                <a:lnTo>
                  <a:pt x="4996110" y="1451717"/>
                </a:lnTo>
                <a:lnTo>
                  <a:pt x="5072044" y="1527652"/>
                </a:lnTo>
                <a:lnTo>
                  <a:pt x="5026005" y="1573691"/>
                </a:lnTo>
                <a:lnTo>
                  <a:pt x="4950071" y="1497757"/>
                </a:lnTo>
                <a:lnTo>
                  <a:pt x="4874137" y="1573691"/>
                </a:lnTo>
                <a:lnTo>
                  <a:pt x="4828098" y="1527652"/>
                </a:lnTo>
                <a:lnTo>
                  <a:pt x="4904032" y="1451717"/>
                </a:lnTo>
                <a:lnTo>
                  <a:pt x="4828098" y="1375783"/>
                </a:lnTo>
                <a:close/>
                <a:moveTo>
                  <a:pt x="4272044" y="1329744"/>
                </a:moveTo>
                <a:lnTo>
                  <a:pt x="4347978" y="1405679"/>
                </a:lnTo>
                <a:lnTo>
                  <a:pt x="4423913" y="1329744"/>
                </a:lnTo>
                <a:lnTo>
                  <a:pt x="4469951" y="1375783"/>
                </a:lnTo>
                <a:lnTo>
                  <a:pt x="4394017" y="1451717"/>
                </a:lnTo>
                <a:lnTo>
                  <a:pt x="4469951" y="1527652"/>
                </a:lnTo>
                <a:lnTo>
                  <a:pt x="4423913" y="1573691"/>
                </a:lnTo>
                <a:lnTo>
                  <a:pt x="4347978" y="1497757"/>
                </a:lnTo>
                <a:lnTo>
                  <a:pt x="4272044" y="1573691"/>
                </a:lnTo>
                <a:lnTo>
                  <a:pt x="4226005" y="1527652"/>
                </a:lnTo>
                <a:lnTo>
                  <a:pt x="4301939" y="1451717"/>
                </a:lnTo>
                <a:lnTo>
                  <a:pt x="4226005" y="1375783"/>
                </a:lnTo>
                <a:close/>
                <a:moveTo>
                  <a:pt x="3668756" y="1329744"/>
                </a:moveTo>
                <a:lnTo>
                  <a:pt x="3744690" y="1405679"/>
                </a:lnTo>
                <a:lnTo>
                  <a:pt x="3820624" y="1329744"/>
                </a:lnTo>
                <a:lnTo>
                  <a:pt x="3866663" y="1375783"/>
                </a:lnTo>
                <a:lnTo>
                  <a:pt x="3790729" y="1451717"/>
                </a:lnTo>
                <a:lnTo>
                  <a:pt x="3866663" y="1527652"/>
                </a:lnTo>
                <a:lnTo>
                  <a:pt x="3820624" y="1573691"/>
                </a:lnTo>
                <a:lnTo>
                  <a:pt x="3744690" y="1497757"/>
                </a:lnTo>
                <a:lnTo>
                  <a:pt x="3668756" y="1573691"/>
                </a:lnTo>
                <a:lnTo>
                  <a:pt x="3622717" y="1527652"/>
                </a:lnTo>
                <a:lnTo>
                  <a:pt x="3698651" y="1451717"/>
                </a:lnTo>
                <a:lnTo>
                  <a:pt x="3622717" y="1375783"/>
                </a:lnTo>
                <a:close/>
                <a:moveTo>
                  <a:pt x="3067306" y="1329744"/>
                </a:moveTo>
                <a:lnTo>
                  <a:pt x="3143241" y="1405679"/>
                </a:lnTo>
                <a:lnTo>
                  <a:pt x="3219179" y="1329744"/>
                </a:lnTo>
                <a:lnTo>
                  <a:pt x="3265217" y="1375783"/>
                </a:lnTo>
                <a:lnTo>
                  <a:pt x="3189283" y="1451717"/>
                </a:lnTo>
                <a:lnTo>
                  <a:pt x="3265217" y="1527652"/>
                </a:lnTo>
                <a:lnTo>
                  <a:pt x="3218581" y="1573691"/>
                </a:lnTo>
                <a:lnTo>
                  <a:pt x="3142645" y="1497757"/>
                </a:lnTo>
                <a:lnTo>
                  <a:pt x="3067306" y="1573691"/>
                </a:lnTo>
                <a:lnTo>
                  <a:pt x="3021267" y="1527652"/>
                </a:lnTo>
                <a:lnTo>
                  <a:pt x="3097202" y="1451717"/>
                </a:lnTo>
                <a:lnTo>
                  <a:pt x="3021267" y="1375783"/>
                </a:lnTo>
                <a:close/>
                <a:moveTo>
                  <a:pt x="2464609" y="1329744"/>
                </a:moveTo>
                <a:lnTo>
                  <a:pt x="2540546" y="1405679"/>
                </a:lnTo>
                <a:lnTo>
                  <a:pt x="2616480" y="1329744"/>
                </a:lnTo>
                <a:lnTo>
                  <a:pt x="2662519" y="1375783"/>
                </a:lnTo>
                <a:lnTo>
                  <a:pt x="2586585" y="1451717"/>
                </a:lnTo>
                <a:lnTo>
                  <a:pt x="2662519" y="1527652"/>
                </a:lnTo>
                <a:lnTo>
                  <a:pt x="2616480" y="1573691"/>
                </a:lnTo>
                <a:lnTo>
                  <a:pt x="2540546" y="1497757"/>
                </a:lnTo>
                <a:lnTo>
                  <a:pt x="2464609" y="1573691"/>
                </a:lnTo>
                <a:lnTo>
                  <a:pt x="2418569" y="1527652"/>
                </a:lnTo>
                <a:lnTo>
                  <a:pt x="2494505" y="1451717"/>
                </a:lnTo>
                <a:lnTo>
                  <a:pt x="2418569" y="1375783"/>
                </a:lnTo>
                <a:close/>
                <a:moveTo>
                  <a:pt x="1861912" y="1329744"/>
                </a:moveTo>
                <a:lnTo>
                  <a:pt x="1937847" y="1405679"/>
                </a:lnTo>
                <a:lnTo>
                  <a:pt x="2013781" y="1329744"/>
                </a:lnTo>
                <a:lnTo>
                  <a:pt x="2059821" y="1375783"/>
                </a:lnTo>
                <a:lnTo>
                  <a:pt x="1983886" y="1451717"/>
                </a:lnTo>
                <a:lnTo>
                  <a:pt x="2059821" y="1527652"/>
                </a:lnTo>
                <a:lnTo>
                  <a:pt x="2013781" y="1573691"/>
                </a:lnTo>
                <a:lnTo>
                  <a:pt x="1937847" y="1497757"/>
                </a:lnTo>
                <a:lnTo>
                  <a:pt x="1861912" y="1573691"/>
                </a:lnTo>
                <a:lnTo>
                  <a:pt x="1815871" y="1527652"/>
                </a:lnTo>
                <a:lnTo>
                  <a:pt x="1891808" y="1451717"/>
                </a:lnTo>
                <a:lnTo>
                  <a:pt x="1815871" y="1375783"/>
                </a:lnTo>
                <a:close/>
                <a:moveTo>
                  <a:pt x="657126" y="1329744"/>
                </a:moveTo>
                <a:lnTo>
                  <a:pt x="733060" y="1405679"/>
                </a:lnTo>
                <a:lnTo>
                  <a:pt x="808994" y="1329744"/>
                </a:lnTo>
                <a:lnTo>
                  <a:pt x="855033" y="1375783"/>
                </a:lnTo>
                <a:lnTo>
                  <a:pt x="779100" y="1451717"/>
                </a:lnTo>
                <a:lnTo>
                  <a:pt x="855033" y="1527652"/>
                </a:lnTo>
                <a:lnTo>
                  <a:pt x="808994" y="1573691"/>
                </a:lnTo>
                <a:lnTo>
                  <a:pt x="733060" y="1497757"/>
                </a:lnTo>
                <a:lnTo>
                  <a:pt x="657126" y="1573691"/>
                </a:lnTo>
                <a:lnTo>
                  <a:pt x="611087" y="1527652"/>
                </a:lnTo>
                <a:lnTo>
                  <a:pt x="687021" y="1451717"/>
                </a:lnTo>
                <a:lnTo>
                  <a:pt x="611087" y="1375783"/>
                </a:lnTo>
                <a:close/>
                <a:moveTo>
                  <a:pt x="10348579" y="881314"/>
                </a:moveTo>
                <a:lnTo>
                  <a:pt x="10395813" y="881314"/>
                </a:lnTo>
                <a:lnTo>
                  <a:pt x="10395813" y="988340"/>
                </a:lnTo>
                <a:lnTo>
                  <a:pt x="10502838" y="988340"/>
                </a:lnTo>
                <a:lnTo>
                  <a:pt x="10502838" y="1034975"/>
                </a:lnTo>
                <a:lnTo>
                  <a:pt x="10395813" y="1034975"/>
                </a:lnTo>
                <a:lnTo>
                  <a:pt x="10395813" y="1142002"/>
                </a:lnTo>
                <a:lnTo>
                  <a:pt x="10348579" y="1142002"/>
                </a:lnTo>
                <a:lnTo>
                  <a:pt x="10348579" y="1034975"/>
                </a:lnTo>
                <a:lnTo>
                  <a:pt x="10241553" y="1034975"/>
                </a:lnTo>
                <a:lnTo>
                  <a:pt x="10241553" y="988340"/>
                </a:lnTo>
                <a:lnTo>
                  <a:pt x="10348579" y="988340"/>
                </a:lnTo>
                <a:close/>
                <a:moveTo>
                  <a:pt x="9746486" y="881314"/>
                </a:moveTo>
                <a:lnTo>
                  <a:pt x="9793123" y="881314"/>
                </a:lnTo>
                <a:lnTo>
                  <a:pt x="9793123" y="988340"/>
                </a:lnTo>
                <a:lnTo>
                  <a:pt x="9900148" y="988340"/>
                </a:lnTo>
                <a:lnTo>
                  <a:pt x="9900148" y="1034975"/>
                </a:lnTo>
                <a:lnTo>
                  <a:pt x="9793123" y="1034975"/>
                </a:lnTo>
                <a:lnTo>
                  <a:pt x="9793123" y="1142002"/>
                </a:lnTo>
                <a:lnTo>
                  <a:pt x="9746486" y="1142002"/>
                </a:lnTo>
                <a:lnTo>
                  <a:pt x="9746486" y="1034975"/>
                </a:lnTo>
                <a:lnTo>
                  <a:pt x="9639460" y="1034975"/>
                </a:lnTo>
                <a:lnTo>
                  <a:pt x="9639460" y="988340"/>
                </a:lnTo>
                <a:lnTo>
                  <a:pt x="9746486" y="988340"/>
                </a:lnTo>
                <a:close/>
                <a:moveTo>
                  <a:pt x="9143796" y="881314"/>
                </a:moveTo>
                <a:lnTo>
                  <a:pt x="9191030" y="881314"/>
                </a:lnTo>
                <a:lnTo>
                  <a:pt x="9191030" y="988340"/>
                </a:lnTo>
                <a:lnTo>
                  <a:pt x="9298055" y="988340"/>
                </a:lnTo>
                <a:lnTo>
                  <a:pt x="9298055" y="1034975"/>
                </a:lnTo>
                <a:lnTo>
                  <a:pt x="9191030" y="1034975"/>
                </a:lnTo>
                <a:lnTo>
                  <a:pt x="9191030" y="1142002"/>
                </a:lnTo>
                <a:lnTo>
                  <a:pt x="9143796" y="1142002"/>
                </a:lnTo>
                <a:lnTo>
                  <a:pt x="9143796" y="1034975"/>
                </a:lnTo>
                <a:lnTo>
                  <a:pt x="9036770" y="1034975"/>
                </a:lnTo>
                <a:lnTo>
                  <a:pt x="9036770" y="988340"/>
                </a:lnTo>
                <a:lnTo>
                  <a:pt x="9143796" y="988340"/>
                </a:lnTo>
                <a:close/>
                <a:moveTo>
                  <a:pt x="8541105" y="881314"/>
                </a:moveTo>
                <a:lnTo>
                  <a:pt x="8588339" y="881314"/>
                </a:lnTo>
                <a:lnTo>
                  <a:pt x="8588339" y="988340"/>
                </a:lnTo>
                <a:lnTo>
                  <a:pt x="8695365" y="988340"/>
                </a:lnTo>
                <a:lnTo>
                  <a:pt x="8695365" y="1034975"/>
                </a:lnTo>
                <a:lnTo>
                  <a:pt x="8588339" y="1034975"/>
                </a:lnTo>
                <a:lnTo>
                  <a:pt x="8588339" y="1142002"/>
                </a:lnTo>
                <a:lnTo>
                  <a:pt x="8541105" y="1142002"/>
                </a:lnTo>
                <a:lnTo>
                  <a:pt x="8541105" y="1034975"/>
                </a:lnTo>
                <a:lnTo>
                  <a:pt x="8434079" y="1034975"/>
                </a:lnTo>
                <a:lnTo>
                  <a:pt x="8434079" y="988340"/>
                </a:lnTo>
                <a:lnTo>
                  <a:pt x="8541105" y="988340"/>
                </a:lnTo>
                <a:close/>
                <a:moveTo>
                  <a:pt x="7939012" y="881314"/>
                </a:moveTo>
                <a:lnTo>
                  <a:pt x="7985648" y="881314"/>
                </a:lnTo>
                <a:lnTo>
                  <a:pt x="7985648" y="988340"/>
                </a:lnTo>
                <a:lnTo>
                  <a:pt x="8092674" y="988340"/>
                </a:lnTo>
                <a:lnTo>
                  <a:pt x="8092674" y="1034975"/>
                </a:lnTo>
                <a:lnTo>
                  <a:pt x="7985648" y="1034975"/>
                </a:lnTo>
                <a:lnTo>
                  <a:pt x="7985648" y="1142002"/>
                </a:lnTo>
                <a:lnTo>
                  <a:pt x="7939012" y="1142002"/>
                </a:lnTo>
                <a:lnTo>
                  <a:pt x="7939012" y="1034975"/>
                </a:lnTo>
                <a:lnTo>
                  <a:pt x="7831986" y="1034975"/>
                </a:lnTo>
                <a:lnTo>
                  <a:pt x="7831986" y="988340"/>
                </a:lnTo>
                <a:lnTo>
                  <a:pt x="7939012" y="988340"/>
                </a:lnTo>
                <a:close/>
                <a:moveTo>
                  <a:pt x="7336321" y="881314"/>
                </a:moveTo>
                <a:lnTo>
                  <a:pt x="7383555" y="881314"/>
                </a:lnTo>
                <a:lnTo>
                  <a:pt x="7383555" y="988340"/>
                </a:lnTo>
                <a:lnTo>
                  <a:pt x="7490581" y="988340"/>
                </a:lnTo>
                <a:lnTo>
                  <a:pt x="7490581" y="1034975"/>
                </a:lnTo>
                <a:lnTo>
                  <a:pt x="7383555" y="1034975"/>
                </a:lnTo>
                <a:lnTo>
                  <a:pt x="7383555" y="1142002"/>
                </a:lnTo>
                <a:lnTo>
                  <a:pt x="7336321" y="1142002"/>
                </a:lnTo>
                <a:lnTo>
                  <a:pt x="7336321" y="1034975"/>
                </a:lnTo>
                <a:lnTo>
                  <a:pt x="7229295" y="1034975"/>
                </a:lnTo>
                <a:lnTo>
                  <a:pt x="7229295" y="988340"/>
                </a:lnTo>
                <a:lnTo>
                  <a:pt x="7336321" y="988340"/>
                </a:lnTo>
                <a:close/>
                <a:moveTo>
                  <a:pt x="6734228" y="881314"/>
                </a:moveTo>
                <a:lnTo>
                  <a:pt x="6780864" y="881314"/>
                </a:lnTo>
                <a:lnTo>
                  <a:pt x="6780864" y="988340"/>
                </a:lnTo>
                <a:lnTo>
                  <a:pt x="6887890" y="988340"/>
                </a:lnTo>
                <a:lnTo>
                  <a:pt x="6887890" y="1034975"/>
                </a:lnTo>
                <a:lnTo>
                  <a:pt x="6780864" y="1034975"/>
                </a:lnTo>
                <a:lnTo>
                  <a:pt x="6780864" y="1142002"/>
                </a:lnTo>
                <a:lnTo>
                  <a:pt x="6734228" y="1142002"/>
                </a:lnTo>
                <a:lnTo>
                  <a:pt x="6734228" y="1034975"/>
                </a:lnTo>
                <a:lnTo>
                  <a:pt x="6627202" y="1034975"/>
                </a:lnTo>
                <a:lnTo>
                  <a:pt x="6627202" y="988340"/>
                </a:lnTo>
                <a:lnTo>
                  <a:pt x="6734228" y="988340"/>
                </a:lnTo>
                <a:close/>
                <a:moveTo>
                  <a:pt x="6131537" y="881314"/>
                </a:moveTo>
                <a:lnTo>
                  <a:pt x="6178771" y="881314"/>
                </a:lnTo>
                <a:lnTo>
                  <a:pt x="6178771" y="988340"/>
                </a:lnTo>
                <a:lnTo>
                  <a:pt x="6285797" y="988340"/>
                </a:lnTo>
                <a:lnTo>
                  <a:pt x="6285797" y="1034975"/>
                </a:lnTo>
                <a:lnTo>
                  <a:pt x="6178771" y="1034975"/>
                </a:lnTo>
                <a:lnTo>
                  <a:pt x="6178771" y="1142002"/>
                </a:lnTo>
                <a:lnTo>
                  <a:pt x="6131537" y="1142002"/>
                </a:lnTo>
                <a:lnTo>
                  <a:pt x="6131537" y="1034975"/>
                </a:lnTo>
                <a:lnTo>
                  <a:pt x="6024511" y="1034975"/>
                </a:lnTo>
                <a:lnTo>
                  <a:pt x="6024511" y="988340"/>
                </a:lnTo>
                <a:lnTo>
                  <a:pt x="6131537" y="988340"/>
                </a:lnTo>
                <a:close/>
                <a:moveTo>
                  <a:pt x="5528846" y="881314"/>
                </a:moveTo>
                <a:lnTo>
                  <a:pt x="5576080" y="881314"/>
                </a:lnTo>
                <a:lnTo>
                  <a:pt x="5576080" y="988340"/>
                </a:lnTo>
                <a:lnTo>
                  <a:pt x="5683106" y="988340"/>
                </a:lnTo>
                <a:lnTo>
                  <a:pt x="5683106" y="1034975"/>
                </a:lnTo>
                <a:lnTo>
                  <a:pt x="5576080" y="1034975"/>
                </a:lnTo>
                <a:lnTo>
                  <a:pt x="5576080" y="1142002"/>
                </a:lnTo>
                <a:lnTo>
                  <a:pt x="5528846" y="1142002"/>
                </a:lnTo>
                <a:lnTo>
                  <a:pt x="5528846" y="1034975"/>
                </a:lnTo>
                <a:lnTo>
                  <a:pt x="5421820" y="1034975"/>
                </a:lnTo>
                <a:lnTo>
                  <a:pt x="5421820" y="988340"/>
                </a:lnTo>
                <a:lnTo>
                  <a:pt x="5528846" y="988340"/>
                </a:lnTo>
                <a:close/>
                <a:moveTo>
                  <a:pt x="4926753" y="881314"/>
                </a:moveTo>
                <a:lnTo>
                  <a:pt x="4973389" y="881314"/>
                </a:lnTo>
                <a:lnTo>
                  <a:pt x="4973389" y="988340"/>
                </a:lnTo>
                <a:lnTo>
                  <a:pt x="5080415" y="988340"/>
                </a:lnTo>
                <a:lnTo>
                  <a:pt x="5080415" y="1034975"/>
                </a:lnTo>
                <a:lnTo>
                  <a:pt x="4973389" y="1034975"/>
                </a:lnTo>
                <a:lnTo>
                  <a:pt x="4973389" y="1142002"/>
                </a:lnTo>
                <a:lnTo>
                  <a:pt x="4926753" y="1142002"/>
                </a:lnTo>
                <a:lnTo>
                  <a:pt x="4926753" y="1034975"/>
                </a:lnTo>
                <a:lnTo>
                  <a:pt x="4819727" y="1034975"/>
                </a:lnTo>
                <a:lnTo>
                  <a:pt x="4819727" y="988340"/>
                </a:lnTo>
                <a:lnTo>
                  <a:pt x="4926753" y="988340"/>
                </a:lnTo>
                <a:close/>
                <a:moveTo>
                  <a:pt x="4324063" y="881314"/>
                </a:moveTo>
                <a:lnTo>
                  <a:pt x="4371297" y="881314"/>
                </a:lnTo>
                <a:lnTo>
                  <a:pt x="4371297" y="988340"/>
                </a:lnTo>
                <a:lnTo>
                  <a:pt x="4478323" y="988340"/>
                </a:lnTo>
                <a:lnTo>
                  <a:pt x="4478323" y="1034975"/>
                </a:lnTo>
                <a:lnTo>
                  <a:pt x="4371297" y="1034975"/>
                </a:lnTo>
                <a:lnTo>
                  <a:pt x="4371297" y="1142002"/>
                </a:lnTo>
                <a:lnTo>
                  <a:pt x="4324063" y="1142002"/>
                </a:lnTo>
                <a:lnTo>
                  <a:pt x="4324063" y="1034975"/>
                </a:lnTo>
                <a:lnTo>
                  <a:pt x="4217037" y="1034975"/>
                </a:lnTo>
                <a:lnTo>
                  <a:pt x="4217037" y="988340"/>
                </a:lnTo>
                <a:lnTo>
                  <a:pt x="4324063" y="988340"/>
                </a:lnTo>
                <a:close/>
                <a:moveTo>
                  <a:pt x="3721970" y="881314"/>
                </a:moveTo>
                <a:lnTo>
                  <a:pt x="3768606" y="881314"/>
                </a:lnTo>
                <a:lnTo>
                  <a:pt x="3768606" y="988340"/>
                </a:lnTo>
                <a:lnTo>
                  <a:pt x="3875632" y="988340"/>
                </a:lnTo>
                <a:lnTo>
                  <a:pt x="3875632" y="1034975"/>
                </a:lnTo>
                <a:lnTo>
                  <a:pt x="3768606" y="1034975"/>
                </a:lnTo>
                <a:lnTo>
                  <a:pt x="3768606" y="1142002"/>
                </a:lnTo>
                <a:lnTo>
                  <a:pt x="3721970" y="1142002"/>
                </a:lnTo>
                <a:lnTo>
                  <a:pt x="3721970" y="1034975"/>
                </a:lnTo>
                <a:lnTo>
                  <a:pt x="3614944" y="1034975"/>
                </a:lnTo>
                <a:lnTo>
                  <a:pt x="3614944" y="988340"/>
                </a:lnTo>
                <a:lnTo>
                  <a:pt x="3721970" y="988340"/>
                </a:lnTo>
                <a:close/>
                <a:moveTo>
                  <a:pt x="3119333" y="881314"/>
                </a:moveTo>
                <a:lnTo>
                  <a:pt x="3166568" y="881314"/>
                </a:lnTo>
                <a:lnTo>
                  <a:pt x="3166568" y="988340"/>
                </a:lnTo>
                <a:lnTo>
                  <a:pt x="3273594" y="988340"/>
                </a:lnTo>
                <a:lnTo>
                  <a:pt x="3273594" y="1034975"/>
                </a:lnTo>
                <a:lnTo>
                  <a:pt x="3166568" y="1034975"/>
                </a:lnTo>
                <a:lnTo>
                  <a:pt x="3166568" y="1142002"/>
                </a:lnTo>
                <a:lnTo>
                  <a:pt x="3119333" y="1142002"/>
                </a:lnTo>
                <a:lnTo>
                  <a:pt x="3119333" y="1034975"/>
                </a:lnTo>
                <a:lnTo>
                  <a:pt x="3012304" y="1034975"/>
                </a:lnTo>
                <a:lnTo>
                  <a:pt x="3012304" y="988340"/>
                </a:lnTo>
                <a:lnTo>
                  <a:pt x="3119333" y="988340"/>
                </a:lnTo>
                <a:close/>
                <a:moveTo>
                  <a:pt x="2516633" y="881314"/>
                </a:moveTo>
                <a:lnTo>
                  <a:pt x="2563869" y="881314"/>
                </a:lnTo>
                <a:lnTo>
                  <a:pt x="2563869" y="988340"/>
                </a:lnTo>
                <a:lnTo>
                  <a:pt x="2670896" y="988340"/>
                </a:lnTo>
                <a:lnTo>
                  <a:pt x="2670896" y="1034975"/>
                </a:lnTo>
                <a:lnTo>
                  <a:pt x="2563869" y="1034975"/>
                </a:lnTo>
                <a:lnTo>
                  <a:pt x="2563869" y="1142002"/>
                </a:lnTo>
                <a:lnTo>
                  <a:pt x="2516633" y="1142002"/>
                </a:lnTo>
                <a:lnTo>
                  <a:pt x="2516633" y="1034975"/>
                </a:lnTo>
                <a:lnTo>
                  <a:pt x="2409605" y="1034975"/>
                </a:lnTo>
                <a:lnTo>
                  <a:pt x="2409605" y="988340"/>
                </a:lnTo>
                <a:lnTo>
                  <a:pt x="2516633" y="988340"/>
                </a:lnTo>
                <a:close/>
                <a:moveTo>
                  <a:pt x="1914534" y="881314"/>
                </a:moveTo>
                <a:lnTo>
                  <a:pt x="1961170" y="881314"/>
                </a:lnTo>
                <a:lnTo>
                  <a:pt x="1961170" y="988340"/>
                </a:lnTo>
                <a:lnTo>
                  <a:pt x="2068196" y="988340"/>
                </a:lnTo>
                <a:lnTo>
                  <a:pt x="2068196" y="1034975"/>
                </a:lnTo>
                <a:lnTo>
                  <a:pt x="1961170" y="1034975"/>
                </a:lnTo>
                <a:lnTo>
                  <a:pt x="1961170" y="1142002"/>
                </a:lnTo>
                <a:lnTo>
                  <a:pt x="1914534" y="1142002"/>
                </a:lnTo>
                <a:lnTo>
                  <a:pt x="1914534" y="1034975"/>
                </a:lnTo>
                <a:lnTo>
                  <a:pt x="1807505" y="1034975"/>
                </a:lnTo>
                <a:lnTo>
                  <a:pt x="1807505" y="988340"/>
                </a:lnTo>
                <a:lnTo>
                  <a:pt x="1914534" y="988340"/>
                </a:lnTo>
                <a:close/>
                <a:moveTo>
                  <a:pt x="1311833" y="881314"/>
                </a:moveTo>
                <a:lnTo>
                  <a:pt x="1359068" y="881314"/>
                </a:lnTo>
                <a:lnTo>
                  <a:pt x="1359068" y="988340"/>
                </a:lnTo>
                <a:lnTo>
                  <a:pt x="1466097" y="988340"/>
                </a:lnTo>
                <a:lnTo>
                  <a:pt x="1466097" y="1034975"/>
                </a:lnTo>
                <a:lnTo>
                  <a:pt x="1359068" y="1034975"/>
                </a:lnTo>
                <a:lnTo>
                  <a:pt x="1359068" y="1142002"/>
                </a:lnTo>
                <a:lnTo>
                  <a:pt x="1311833" y="1142002"/>
                </a:lnTo>
                <a:lnTo>
                  <a:pt x="1311833" y="1034975"/>
                </a:lnTo>
                <a:lnTo>
                  <a:pt x="1204812" y="1034975"/>
                </a:lnTo>
                <a:lnTo>
                  <a:pt x="1204812" y="988340"/>
                </a:lnTo>
                <a:lnTo>
                  <a:pt x="1311833" y="988340"/>
                </a:lnTo>
                <a:close/>
                <a:moveTo>
                  <a:pt x="709746" y="881314"/>
                </a:moveTo>
                <a:lnTo>
                  <a:pt x="756383" y="881314"/>
                </a:lnTo>
                <a:lnTo>
                  <a:pt x="756383" y="988340"/>
                </a:lnTo>
                <a:lnTo>
                  <a:pt x="863408" y="988340"/>
                </a:lnTo>
                <a:lnTo>
                  <a:pt x="863408" y="1034975"/>
                </a:lnTo>
                <a:lnTo>
                  <a:pt x="756383" y="1034975"/>
                </a:lnTo>
                <a:lnTo>
                  <a:pt x="756383" y="1142002"/>
                </a:lnTo>
                <a:lnTo>
                  <a:pt x="709746" y="1142002"/>
                </a:lnTo>
                <a:lnTo>
                  <a:pt x="709746" y="1034975"/>
                </a:lnTo>
                <a:lnTo>
                  <a:pt x="602721" y="1034975"/>
                </a:lnTo>
                <a:lnTo>
                  <a:pt x="602721" y="988340"/>
                </a:lnTo>
                <a:lnTo>
                  <a:pt x="709746" y="988340"/>
                </a:lnTo>
                <a:close/>
                <a:moveTo>
                  <a:pt x="107056" y="881314"/>
                </a:moveTo>
                <a:lnTo>
                  <a:pt x="154291" y="881314"/>
                </a:lnTo>
                <a:lnTo>
                  <a:pt x="154291" y="988340"/>
                </a:lnTo>
                <a:lnTo>
                  <a:pt x="261317" y="988340"/>
                </a:lnTo>
                <a:lnTo>
                  <a:pt x="261317" y="1034975"/>
                </a:lnTo>
                <a:lnTo>
                  <a:pt x="154291" y="1034975"/>
                </a:lnTo>
                <a:lnTo>
                  <a:pt x="154291" y="1142002"/>
                </a:lnTo>
                <a:lnTo>
                  <a:pt x="107056" y="1142002"/>
                </a:lnTo>
                <a:lnTo>
                  <a:pt x="107056" y="1034975"/>
                </a:lnTo>
                <a:lnTo>
                  <a:pt x="32" y="1034975"/>
                </a:lnTo>
                <a:lnTo>
                  <a:pt x="32" y="988340"/>
                </a:lnTo>
                <a:lnTo>
                  <a:pt x="107056" y="988340"/>
                </a:lnTo>
                <a:close/>
                <a:moveTo>
                  <a:pt x="10295963" y="474737"/>
                </a:moveTo>
                <a:lnTo>
                  <a:pt x="10275634" y="495066"/>
                </a:lnTo>
                <a:lnTo>
                  <a:pt x="10351568" y="571001"/>
                </a:lnTo>
                <a:lnTo>
                  <a:pt x="10275634" y="646935"/>
                </a:lnTo>
                <a:lnTo>
                  <a:pt x="10295963" y="667264"/>
                </a:lnTo>
                <a:lnTo>
                  <a:pt x="10371897" y="591329"/>
                </a:lnTo>
                <a:lnTo>
                  <a:pt x="10447831" y="667264"/>
                </a:lnTo>
                <a:lnTo>
                  <a:pt x="10468160" y="646935"/>
                </a:lnTo>
                <a:lnTo>
                  <a:pt x="10392226" y="571001"/>
                </a:lnTo>
                <a:lnTo>
                  <a:pt x="10468160" y="495066"/>
                </a:lnTo>
                <a:lnTo>
                  <a:pt x="10447831" y="474737"/>
                </a:lnTo>
                <a:lnTo>
                  <a:pt x="10371897" y="550671"/>
                </a:lnTo>
                <a:close/>
                <a:moveTo>
                  <a:pt x="9693870" y="474737"/>
                </a:moveTo>
                <a:lnTo>
                  <a:pt x="9673541" y="495066"/>
                </a:lnTo>
                <a:lnTo>
                  <a:pt x="9749475" y="571001"/>
                </a:lnTo>
                <a:lnTo>
                  <a:pt x="9673541" y="646935"/>
                </a:lnTo>
                <a:lnTo>
                  <a:pt x="9693870" y="667264"/>
                </a:lnTo>
                <a:lnTo>
                  <a:pt x="9769804" y="591329"/>
                </a:lnTo>
                <a:lnTo>
                  <a:pt x="9845738" y="667264"/>
                </a:lnTo>
                <a:lnTo>
                  <a:pt x="9866067" y="646935"/>
                </a:lnTo>
                <a:lnTo>
                  <a:pt x="9790133" y="571001"/>
                </a:lnTo>
                <a:lnTo>
                  <a:pt x="9866067" y="495066"/>
                </a:lnTo>
                <a:lnTo>
                  <a:pt x="9845738" y="474737"/>
                </a:lnTo>
                <a:lnTo>
                  <a:pt x="9769804" y="550671"/>
                </a:lnTo>
                <a:close/>
                <a:moveTo>
                  <a:pt x="9091179" y="474737"/>
                </a:moveTo>
                <a:lnTo>
                  <a:pt x="9070850" y="495066"/>
                </a:lnTo>
                <a:lnTo>
                  <a:pt x="9146785" y="571001"/>
                </a:lnTo>
                <a:lnTo>
                  <a:pt x="9070850" y="646935"/>
                </a:lnTo>
                <a:lnTo>
                  <a:pt x="9091179" y="667264"/>
                </a:lnTo>
                <a:lnTo>
                  <a:pt x="9167113" y="591329"/>
                </a:lnTo>
                <a:lnTo>
                  <a:pt x="9243048" y="667264"/>
                </a:lnTo>
                <a:lnTo>
                  <a:pt x="9263377" y="646935"/>
                </a:lnTo>
                <a:lnTo>
                  <a:pt x="9187442" y="571001"/>
                </a:lnTo>
                <a:lnTo>
                  <a:pt x="9263377" y="495066"/>
                </a:lnTo>
                <a:lnTo>
                  <a:pt x="9243048" y="474737"/>
                </a:lnTo>
                <a:lnTo>
                  <a:pt x="9167113" y="550671"/>
                </a:lnTo>
                <a:close/>
                <a:moveTo>
                  <a:pt x="8489086" y="474737"/>
                </a:moveTo>
                <a:lnTo>
                  <a:pt x="8468757" y="495066"/>
                </a:lnTo>
                <a:lnTo>
                  <a:pt x="8544691" y="571001"/>
                </a:lnTo>
                <a:lnTo>
                  <a:pt x="8468757" y="646935"/>
                </a:lnTo>
                <a:lnTo>
                  <a:pt x="8489086" y="667264"/>
                </a:lnTo>
                <a:lnTo>
                  <a:pt x="8565020" y="591329"/>
                </a:lnTo>
                <a:lnTo>
                  <a:pt x="8640954" y="667264"/>
                </a:lnTo>
                <a:lnTo>
                  <a:pt x="8661283" y="646935"/>
                </a:lnTo>
                <a:lnTo>
                  <a:pt x="8585349" y="571001"/>
                </a:lnTo>
                <a:lnTo>
                  <a:pt x="8661283" y="495066"/>
                </a:lnTo>
                <a:lnTo>
                  <a:pt x="8640954" y="474737"/>
                </a:lnTo>
                <a:lnTo>
                  <a:pt x="8565020" y="550671"/>
                </a:lnTo>
                <a:close/>
                <a:moveTo>
                  <a:pt x="7886396" y="474737"/>
                </a:moveTo>
                <a:lnTo>
                  <a:pt x="7866067" y="495066"/>
                </a:lnTo>
                <a:lnTo>
                  <a:pt x="7942001" y="571001"/>
                </a:lnTo>
                <a:lnTo>
                  <a:pt x="7866067" y="646935"/>
                </a:lnTo>
                <a:lnTo>
                  <a:pt x="7886396" y="667264"/>
                </a:lnTo>
                <a:lnTo>
                  <a:pt x="7962330" y="591329"/>
                </a:lnTo>
                <a:lnTo>
                  <a:pt x="8038264" y="667264"/>
                </a:lnTo>
                <a:lnTo>
                  <a:pt x="8058593" y="646935"/>
                </a:lnTo>
                <a:lnTo>
                  <a:pt x="7982659" y="571001"/>
                </a:lnTo>
                <a:lnTo>
                  <a:pt x="8058593" y="495066"/>
                </a:lnTo>
                <a:lnTo>
                  <a:pt x="8038264" y="474737"/>
                </a:lnTo>
                <a:lnTo>
                  <a:pt x="7962330" y="550671"/>
                </a:lnTo>
                <a:close/>
                <a:moveTo>
                  <a:pt x="7283705" y="474737"/>
                </a:moveTo>
                <a:lnTo>
                  <a:pt x="7263376" y="495066"/>
                </a:lnTo>
                <a:lnTo>
                  <a:pt x="7339310" y="571001"/>
                </a:lnTo>
                <a:lnTo>
                  <a:pt x="7263376" y="646935"/>
                </a:lnTo>
                <a:lnTo>
                  <a:pt x="7283705" y="667264"/>
                </a:lnTo>
                <a:lnTo>
                  <a:pt x="7359639" y="591329"/>
                </a:lnTo>
                <a:lnTo>
                  <a:pt x="7435573" y="667264"/>
                </a:lnTo>
                <a:lnTo>
                  <a:pt x="7455902" y="646935"/>
                </a:lnTo>
                <a:lnTo>
                  <a:pt x="7379968" y="571001"/>
                </a:lnTo>
                <a:lnTo>
                  <a:pt x="7455902" y="495066"/>
                </a:lnTo>
                <a:lnTo>
                  <a:pt x="7435573" y="474737"/>
                </a:lnTo>
                <a:lnTo>
                  <a:pt x="7359639" y="550671"/>
                </a:lnTo>
                <a:close/>
                <a:moveTo>
                  <a:pt x="6681612" y="474737"/>
                </a:moveTo>
                <a:lnTo>
                  <a:pt x="6661283" y="495066"/>
                </a:lnTo>
                <a:lnTo>
                  <a:pt x="6737217" y="571001"/>
                </a:lnTo>
                <a:lnTo>
                  <a:pt x="6661283" y="646935"/>
                </a:lnTo>
                <a:lnTo>
                  <a:pt x="6681612" y="667264"/>
                </a:lnTo>
                <a:lnTo>
                  <a:pt x="6757546" y="591329"/>
                </a:lnTo>
                <a:lnTo>
                  <a:pt x="6833480" y="667264"/>
                </a:lnTo>
                <a:lnTo>
                  <a:pt x="6853809" y="646935"/>
                </a:lnTo>
                <a:lnTo>
                  <a:pt x="6777875" y="571001"/>
                </a:lnTo>
                <a:lnTo>
                  <a:pt x="6853809" y="495066"/>
                </a:lnTo>
                <a:lnTo>
                  <a:pt x="6833480" y="474737"/>
                </a:lnTo>
                <a:lnTo>
                  <a:pt x="6757546" y="550671"/>
                </a:lnTo>
                <a:close/>
                <a:moveTo>
                  <a:pt x="6078921" y="474737"/>
                </a:moveTo>
                <a:lnTo>
                  <a:pt x="6058592" y="495066"/>
                </a:lnTo>
                <a:lnTo>
                  <a:pt x="6134526" y="571001"/>
                </a:lnTo>
                <a:lnTo>
                  <a:pt x="6058592" y="646935"/>
                </a:lnTo>
                <a:lnTo>
                  <a:pt x="6078921" y="667264"/>
                </a:lnTo>
                <a:lnTo>
                  <a:pt x="6154855" y="591329"/>
                </a:lnTo>
                <a:lnTo>
                  <a:pt x="6230789" y="667264"/>
                </a:lnTo>
                <a:lnTo>
                  <a:pt x="6251118" y="646935"/>
                </a:lnTo>
                <a:lnTo>
                  <a:pt x="6175184" y="571001"/>
                </a:lnTo>
                <a:lnTo>
                  <a:pt x="6251118" y="495066"/>
                </a:lnTo>
                <a:lnTo>
                  <a:pt x="6230789" y="474737"/>
                </a:lnTo>
                <a:lnTo>
                  <a:pt x="6154855" y="550671"/>
                </a:lnTo>
                <a:close/>
                <a:moveTo>
                  <a:pt x="5476828" y="474737"/>
                </a:moveTo>
                <a:lnTo>
                  <a:pt x="5456499" y="495066"/>
                </a:lnTo>
                <a:lnTo>
                  <a:pt x="5532433" y="571001"/>
                </a:lnTo>
                <a:lnTo>
                  <a:pt x="5456499" y="646935"/>
                </a:lnTo>
                <a:lnTo>
                  <a:pt x="5476828" y="667264"/>
                </a:lnTo>
                <a:lnTo>
                  <a:pt x="5552762" y="591329"/>
                </a:lnTo>
                <a:lnTo>
                  <a:pt x="5628697" y="667264"/>
                </a:lnTo>
                <a:lnTo>
                  <a:pt x="5649025" y="646935"/>
                </a:lnTo>
                <a:lnTo>
                  <a:pt x="5573091" y="571001"/>
                </a:lnTo>
                <a:lnTo>
                  <a:pt x="5649025" y="495066"/>
                </a:lnTo>
                <a:lnTo>
                  <a:pt x="5628697" y="474737"/>
                </a:lnTo>
                <a:lnTo>
                  <a:pt x="5552762" y="550671"/>
                </a:lnTo>
                <a:close/>
                <a:moveTo>
                  <a:pt x="4874137" y="474737"/>
                </a:moveTo>
                <a:lnTo>
                  <a:pt x="4853808" y="495066"/>
                </a:lnTo>
                <a:lnTo>
                  <a:pt x="4929742" y="571001"/>
                </a:lnTo>
                <a:lnTo>
                  <a:pt x="4853808" y="646935"/>
                </a:lnTo>
                <a:lnTo>
                  <a:pt x="4874137" y="667264"/>
                </a:lnTo>
                <a:lnTo>
                  <a:pt x="4950071" y="591329"/>
                </a:lnTo>
                <a:lnTo>
                  <a:pt x="5026005" y="667264"/>
                </a:lnTo>
                <a:lnTo>
                  <a:pt x="5046334" y="646935"/>
                </a:lnTo>
                <a:lnTo>
                  <a:pt x="4970400" y="571001"/>
                </a:lnTo>
                <a:lnTo>
                  <a:pt x="5046334" y="495066"/>
                </a:lnTo>
                <a:lnTo>
                  <a:pt x="5026005" y="474737"/>
                </a:lnTo>
                <a:lnTo>
                  <a:pt x="4950071" y="550671"/>
                </a:lnTo>
                <a:close/>
                <a:moveTo>
                  <a:pt x="4271446" y="474737"/>
                </a:moveTo>
                <a:lnTo>
                  <a:pt x="4251117" y="495066"/>
                </a:lnTo>
                <a:lnTo>
                  <a:pt x="4327052" y="571001"/>
                </a:lnTo>
                <a:lnTo>
                  <a:pt x="4251117" y="646935"/>
                </a:lnTo>
                <a:lnTo>
                  <a:pt x="4271446" y="667264"/>
                </a:lnTo>
                <a:lnTo>
                  <a:pt x="4347380" y="591329"/>
                </a:lnTo>
                <a:lnTo>
                  <a:pt x="4423315" y="667264"/>
                </a:lnTo>
                <a:lnTo>
                  <a:pt x="4443644" y="646935"/>
                </a:lnTo>
                <a:lnTo>
                  <a:pt x="4367709" y="571001"/>
                </a:lnTo>
                <a:lnTo>
                  <a:pt x="4443644" y="495066"/>
                </a:lnTo>
                <a:lnTo>
                  <a:pt x="4423315" y="474737"/>
                </a:lnTo>
                <a:lnTo>
                  <a:pt x="4347380" y="550671"/>
                </a:lnTo>
                <a:close/>
                <a:moveTo>
                  <a:pt x="3669354" y="474737"/>
                </a:moveTo>
                <a:lnTo>
                  <a:pt x="3649025" y="495066"/>
                </a:lnTo>
                <a:lnTo>
                  <a:pt x="3724959" y="571001"/>
                </a:lnTo>
                <a:lnTo>
                  <a:pt x="3649025" y="646935"/>
                </a:lnTo>
                <a:lnTo>
                  <a:pt x="3669354" y="667264"/>
                </a:lnTo>
                <a:lnTo>
                  <a:pt x="3745288" y="591329"/>
                </a:lnTo>
                <a:lnTo>
                  <a:pt x="3821222" y="667264"/>
                </a:lnTo>
                <a:lnTo>
                  <a:pt x="3841551" y="646935"/>
                </a:lnTo>
                <a:lnTo>
                  <a:pt x="3765617" y="571001"/>
                </a:lnTo>
                <a:lnTo>
                  <a:pt x="3841551" y="495066"/>
                </a:lnTo>
                <a:lnTo>
                  <a:pt x="3821222" y="474737"/>
                </a:lnTo>
                <a:lnTo>
                  <a:pt x="3745288" y="550671"/>
                </a:lnTo>
                <a:close/>
                <a:moveTo>
                  <a:pt x="3067314" y="474737"/>
                </a:moveTo>
                <a:lnTo>
                  <a:pt x="3046985" y="495066"/>
                </a:lnTo>
                <a:lnTo>
                  <a:pt x="3122920" y="571001"/>
                </a:lnTo>
                <a:lnTo>
                  <a:pt x="3046985" y="646935"/>
                </a:lnTo>
                <a:lnTo>
                  <a:pt x="3067314" y="667264"/>
                </a:lnTo>
                <a:lnTo>
                  <a:pt x="3142651" y="591329"/>
                </a:lnTo>
                <a:lnTo>
                  <a:pt x="3218589" y="667264"/>
                </a:lnTo>
                <a:lnTo>
                  <a:pt x="3238918" y="646935"/>
                </a:lnTo>
                <a:lnTo>
                  <a:pt x="3162980" y="571001"/>
                </a:lnTo>
                <a:lnTo>
                  <a:pt x="3238918" y="495066"/>
                </a:lnTo>
                <a:lnTo>
                  <a:pt x="3218589" y="474737"/>
                </a:lnTo>
                <a:lnTo>
                  <a:pt x="3142651" y="550671"/>
                </a:lnTo>
                <a:close/>
                <a:moveTo>
                  <a:pt x="2464615" y="474737"/>
                </a:moveTo>
                <a:lnTo>
                  <a:pt x="2444286" y="495066"/>
                </a:lnTo>
                <a:lnTo>
                  <a:pt x="2520223" y="571001"/>
                </a:lnTo>
                <a:lnTo>
                  <a:pt x="2444286" y="646935"/>
                </a:lnTo>
                <a:lnTo>
                  <a:pt x="2464615" y="667264"/>
                </a:lnTo>
                <a:lnTo>
                  <a:pt x="2540553" y="591329"/>
                </a:lnTo>
                <a:lnTo>
                  <a:pt x="2616487" y="667264"/>
                </a:lnTo>
                <a:lnTo>
                  <a:pt x="2636816" y="646935"/>
                </a:lnTo>
                <a:lnTo>
                  <a:pt x="2560882" y="571001"/>
                </a:lnTo>
                <a:lnTo>
                  <a:pt x="2636816" y="495066"/>
                </a:lnTo>
                <a:lnTo>
                  <a:pt x="2616487" y="474737"/>
                </a:lnTo>
                <a:lnTo>
                  <a:pt x="2540553" y="550671"/>
                </a:lnTo>
                <a:close/>
                <a:moveTo>
                  <a:pt x="1861918" y="474737"/>
                </a:moveTo>
                <a:lnTo>
                  <a:pt x="1841588" y="495066"/>
                </a:lnTo>
                <a:lnTo>
                  <a:pt x="1917524" y="571001"/>
                </a:lnTo>
                <a:lnTo>
                  <a:pt x="1841588" y="646935"/>
                </a:lnTo>
                <a:lnTo>
                  <a:pt x="1861918" y="667264"/>
                </a:lnTo>
                <a:lnTo>
                  <a:pt x="1937853" y="591329"/>
                </a:lnTo>
                <a:lnTo>
                  <a:pt x="2013788" y="667264"/>
                </a:lnTo>
                <a:lnTo>
                  <a:pt x="2034117" y="646935"/>
                </a:lnTo>
                <a:lnTo>
                  <a:pt x="1958182" y="571001"/>
                </a:lnTo>
                <a:lnTo>
                  <a:pt x="2034117" y="495066"/>
                </a:lnTo>
                <a:lnTo>
                  <a:pt x="2013788" y="474737"/>
                </a:lnTo>
                <a:lnTo>
                  <a:pt x="1937853" y="550671"/>
                </a:lnTo>
                <a:close/>
                <a:moveTo>
                  <a:pt x="1259817" y="474737"/>
                </a:moveTo>
                <a:lnTo>
                  <a:pt x="1239491" y="495066"/>
                </a:lnTo>
                <a:lnTo>
                  <a:pt x="1315422" y="571001"/>
                </a:lnTo>
                <a:lnTo>
                  <a:pt x="1239491" y="646935"/>
                </a:lnTo>
                <a:lnTo>
                  <a:pt x="1259817" y="667264"/>
                </a:lnTo>
                <a:lnTo>
                  <a:pt x="1335752" y="591329"/>
                </a:lnTo>
                <a:lnTo>
                  <a:pt x="1411686" y="667264"/>
                </a:lnTo>
                <a:lnTo>
                  <a:pt x="1432014" y="646935"/>
                </a:lnTo>
                <a:lnTo>
                  <a:pt x="1356081" y="571001"/>
                </a:lnTo>
                <a:lnTo>
                  <a:pt x="1432014" y="495066"/>
                </a:lnTo>
                <a:lnTo>
                  <a:pt x="1411686" y="474737"/>
                </a:lnTo>
                <a:lnTo>
                  <a:pt x="1335752" y="550671"/>
                </a:lnTo>
                <a:close/>
                <a:moveTo>
                  <a:pt x="657131" y="474737"/>
                </a:moveTo>
                <a:lnTo>
                  <a:pt x="636803" y="495066"/>
                </a:lnTo>
                <a:lnTo>
                  <a:pt x="712737" y="571001"/>
                </a:lnTo>
                <a:lnTo>
                  <a:pt x="636803" y="646935"/>
                </a:lnTo>
                <a:lnTo>
                  <a:pt x="657131" y="667264"/>
                </a:lnTo>
                <a:lnTo>
                  <a:pt x="733066" y="591329"/>
                </a:lnTo>
                <a:lnTo>
                  <a:pt x="809000" y="667264"/>
                </a:lnTo>
                <a:lnTo>
                  <a:pt x="829329" y="646935"/>
                </a:lnTo>
                <a:lnTo>
                  <a:pt x="753395" y="571001"/>
                </a:lnTo>
                <a:lnTo>
                  <a:pt x="829329" y="495066"/>
                </a:lnTo>
                <a:lnTo>
                  <a:pt x="809000" y="474737"/>
                </a:lnTo>
                <a:lnTo>
                  <a:pt x="733066" y="550671"/>
                </a:lnTo>
                <a:close/>
                <a:moveTo>
                  <a:pt x="55038" y="474737"/>
                </a:moveTo>
                <a:lnTo>
                  <a:pt x="34709" y="495066"/>
                </a:lnTo>
                <a:lnTo>
                  <a:pt x="110643" y="571001"/>
                </a:lnTo>
                <a:lnTo>
                  <a:pt x="34111" y="646935"/>
                </a:lnTo>
                <a:lnTo>
                  <a:pt x="54440" y="667264"/>
                </a:lnTo>
                <a:lnTo>
                  <a:pt x="130374" y="591329"/>
                </a:lnTo>
                <a:lnTo>
                  <a:pt x="206309" y="667264"/>
                </a:lnTo>
                <a:lnTo>
                  <a:pt x="226637" y="646935"/>
                </a:lnTo>
                <a:lnTo>
                  <a:pt x="151301" y="571001"/>
                </a:lnTo>
                <a:lnTo>
                  <a:pt x="227236" y="495066"/>
                </a:lnTo>
                <a:lnTo>
                  <a:pt x="206907" y="474737"/>
                </a:lnTo>
                <a:lnTo>
                  <a:pt x="130374" y="550671"/>
                </a:lnTo>
                <a:close/>
                <a:moveTo>
                  <a:pt x="5476828" y="449027"/>
                </a:moveTo>
                <a:lnTo>
                  <a:pt x="5552762" y="524961"/>
                </a:lnTo>
                <a:lnTo>
                  <a:pt x="5628697" y="449027"/>
                </a:lnTo>
                <a:lnTo>
                  <a:pt x="5674735" y="495066"/>
                </a:lnTo>
                <a:lnTo>
                  <a:pt x="5598801" y="571001"/>
                </a:lnTo>
                <a:lnTo>
                  <a:pt x="5674735" y="646935"/>
                </a:lnTo>
                <a:lnTo>
                  <a:pt x="5628099" y="692376"/>
                </a:lnTo>
                <a:lnTo>
                  <a:pt x="5552164" y="616442"/>
                </a:lnTo>
                <a:lnTo>
                  <a:pt x="5476828" y="692376"/>
                </a:lnTo>
                <a:lnTo>
                  <a:pt x="5430789" y="646337"/>
                </a:lnTo>
                <a:lnTo>
                  <a:pt x="5506723" y="571001"/>
                </a:lnTo>
                <a:lnTo>
                  <a:pt x="5430789" y="495066"/>
                </a:lnTo>
                <a:close/>
                <a:moveTo>
                  <a:pt x="3067314" y="449027"/>
                </a:moveTo>
                <a:lnTo>
                  <a:pt x="3143249" y="524961"/>
                </a:lnTo>
                <a:lnTo>
                  <a:pt x="3219187" y="449027"/>
                </a:lnTo>
                <a:lnTo>
                  <a:pt x="3265225" y="495066"/>
                </a:lnTo>
                <a:lnTo>
                  <a:pt x="3189291" y="571001"/>
                </a:lnTo>
                <a:lnTo>
                  <a:pt x="3265225" y="646935"/>
                </a:lnTo>
                <a:lnTo>
                  <a:pt x="3218589" y="692376"/>
                </a:lnTo>
                <a:lnTo>
                  <a:pt x="3142651" y="616442"/>
                </a:lnTo>
                <a:lnTo>
                  <a:pt x="3067314" y="692376"/>
                </a:lnTo>
                <a:lnTo>
                  <a:pt x="3021275" y="646337"/>
                </a:lnTo>
                <a:lnTo>
                  <a:pt x="3097211" y="571001"/>
                </a:lnTo>
                <a:lnTo>
                  <a:pt x="3021275" y="495066"/>
                </a:lnTo>
                <a:close/>
                <a:moveTo>
                  <a:pt x="1259817" y="449027"/>
                </a:moveTo>
                <a:lnTo>
                  <a:pt x="1335752" y="524961"/>
                </a:lnTo>
                <a:lnTo>
                  <a:pt x="1411089" y="449625"/>
                </a:lnTo>
                <a:lnTo>
                  <a:pt x="1457127" y="495664"/>
                </a:lnTo>
                <a:lnTo>
                  <a:pt x="1381192" y="571001"/>
                </a:lnTo>
                <a:lnTo>
                  <a:pt x="1457127" y="646935"/>
                </a:lnTo>
                <a:lnTo>
                  <a:pt x="1411089" y="692974"/>
                </a:lnTo>
                <a:lnTo>
                  <a:pt x="1335153" y="617040"/>
                </a:lnTo>
                <a:lnTo>
                  <a:pt x="1259817" y="692376"/>
                </a:lnTo>
                <a:lnTo>
                  <a:pt x="1213782" y="646337"/>
                </a:lnTo>
                <a:lnTo>
                  <a:pt x="1289711" y="570403"/>
                </a:lnTo>
                <a:lnTo>
                  <a:pt x="1213782" y="495066"/>
                </a:lnTo>
                <a:close/>
                <a:moveTo>
                  <a:pt x="55038" y="449027"/>
                </a:moveTo>
                <a:lnTo>
                  <a:pt x="130972" y="524961"/>
                </a:lnTo>
                <a:lnTo>
                  <a:pt x="206907" y="449027"/>
                </a:lnTo>
                <a:lnTo>
                  <a:pt x="252945" y="495066"/>
                </a:lnTo>
                <a:lnTo>
                  <a:pt x="176413" y="571001"/>
                </a:lnTo>
                <a:lnTo>
                  <a:pt x="252347" y="646935"/>
                </a:lnTo>
                <a:lnTo>
                  <a:pt x="206309" y="692974"/>
                </a:lnTo>
                <a:lnTo>
                  <a:pt x="130374" y="617040"/>
                </a:lnTo>
                <a:lnTo>
                  <a:pt x="55038" y="692376"/>
                </a:lnTo>
                <a:lnTo>
                  <a:pt x="9000" y="646337"/>
                </a:lnTo>
                <a:lnTo>
                  <a:pt x="84933" y="570403"/>
                </a:lnTo>
                <a:lnTo>
                  <a:pt x="9000" y="495066"/>
                </a:lnTo>
                <a:close/>
                <a:moveTo>
                  <a:pt x="10295963" y="448429"/>
                </a:moveTo>
                <a:lnTo>
                  <a:pt x="10371897" y="524363"/>
                </a:lnTo>
                <a:lnTo>
                  <a:pt x="10447831" y="448429"/>
                </a:lnTo>
                <a:lnTo>
                  <a:pt x="10493870" y="494468"/>
                </a:lnTo>
                <a:lnTo>
                  <a:pt x="10417936" y="570403"/>
                </a:lnTo>
                <a:lnTo>
                  <a:pt x="10493870" y="646337"/>
                </a:lnTo>
                <a:lnTo>
                  <a:pt x="10447831" y="692376"/>
                </a:lnTo>
                <a:lnTo>
                  <a:pt x="10371897" y="616442"/>
                </a:lnTo>
                <a:lnTo>
                  <a:pt x="10295963" y="692376"/>
                </a:lnTo>
                <a:lnTo>
                  <a:pt x="10249924" y="646337"/>
                </a:lnTo>
                <a:lnTo>
                  <a:pt x="10325858" y="570403"/>
                </a:lnTo>
                <a:lnTo>
                  <a:pt x="10249924" y="494468"/>
                </a:lnTo>
                <a:close/>
                <a:moveTo>
                  <a:pt x="9693272" y="448429"/>
                </a:moveTo>
                <a:lnTo>
                  <a:pt x="9769206" y="524363"/>
                </a:lnTo>
                <a:lnTo>
                  <a:pt x="9845140" y="448429"/>
                </a:lnTo>
                <a:lnTo>
                  <a:pt x="9891180" y="494468"/>
                </a:lnTo>
                <a:lnTo>
                  <a:pt x="9815245" y="570403"/>
                </a:lnTo>
                <a:lnTo>
                  <a:pt x="9891180" y="646337"/>
                </a:lnTo>
                <a:lnTo>
                  <a:pt x="9845140" y="692376"/>
                </a:lnTo>
                <a:lnTo>
                  <a:pt x="9769206" y="616442"/>
                </a:lnTo>
                <a:lnTo>
                  <a:pt x="9693272" y="692376"/>
                </a:lnTo>
                <a:lnTo>
                  <a:pt x="9647233" y="646337"/>
                </a:lnTo>
                <a:lnTo>
                  <a:pt x="9723167" y="570403"/>
                </a:lnTo>
                <a:lnTo>
                  <a:pt x="9647233" y="494468"/>
                </a:lnTo>
                <a:close/>
                <a:moveTo>
                  <a:pt x="9091777" y="448429"/>
                </a:moveTo>
                <a:lnTo>
                  <a:pt x="9167711" y="524363"/>
                </a:lnTo>
                <a:lnTo>
                  <a:pt x="9243645" y="448429"/>
                </a:lnTo>
                <a:lnTo>
                  <a:pt x="9289684" y="494468"/>
                </a:lnTo>
                <a:lnTo>
                  <a:pt x="9213750" y="570403"/>
                </a:lnTo>
                <a:lnTo>
                  <a:pt x="9289684" y="646337"/>
                </a:lnTo>
                <a:lnTo>
                  <a:pt x="9243645" y="692376"/>
                </a:lnTo>
                <a:lnTo>
                  <a:pt x="9167711" y="616442"/>
                </a:lnTo>
                <a:lnTo>
                  <a:pt x="9091777" y="692376"/>
                </a:lnTo>
                <a:lnTo>
                  <a:pt x="9045738" y="646337"/>
                </a:lnTo>
                <a:lnTo>
                  <a:pt x="9121672" y="570403"/>
                </a:lnTo>
                <a:lnTo>
                  <a:pt x="9045738" y="494468"/>
                </a:lnTo>
                <a:close/>
                <a:moveTo>
                  <a:pt x="8488488" y="448429"/>
                </a:moveTo>
                <a:lnTo>
                  <a:pt x="8564422" y="524363"/>
                </a:lnTo>
                <a:lnTo>
                  <a:pt x="8640356" y="448429"/>
                </a:lnTo>
                <a:lnTo>
                  <a:pt x="8686396" y="494468"/>
                </a:lnTo>
                <a:lnTo>
                  <a:pt x="8610461" y="570403"/>
                </a:lnTo>
                <a:lnTo>
                  <a:pt x="8686396" y="646337"/>
                </a:lnTo>
                <a:lnTo>
                  <a:pt x="8640356" y="692376"/>
                </a:lnTo>
                <a:lnTo>
                  <a:pt x="8564422" y="616442"/>
                </a:lnTo>
                <a:lnTo>
                  <a:pt x="8488488" y="692376"/>
                </a:lnTo>
                <a:lnTo>
                  <a:pt x="8442449" y="646337"/>
                </a:lnTo>
                <a:lnTo>
                  <a:pt x="8518383" y="570403"/>
                </a:lnTo>
                <a:lnTo>
                  <a:pt x="8442449" y="494468"/>
                </a:lnTo>
                <a:close/>
                <a:moveTo>
                  <a:pt x="7886396" y="448429"/>
                </a:moveTo>
                <a:lnTo>
                  <a:pt x="7962330" y="524363"/>
                </a:lnTo>
                <a:lnTo>
                  <a:pt x="8038264" y="448429"/>
                </a:lnTo>
                <a:lnTo>
                  <a:pt x="8084303" y="494468"/>
                </a:lnTo>
                <a:lnTo>
                  <a:pt x="8008369" y="570403"/>
                </a:lnTo>
                <a:lnTo>
                  <a:pt x="8084303" y="646337"/>
                </a:lnTo>
                <a:lnTo>
                  <a:pt x="8038264" y="692376"/>
                </a:lnTo>
                <a:lnTo>
                  <a:pt x="7962330" y="616442"/>
                </a:lnTo>
                <a:lnTo>
                  <a:pt x="7886396" y="692376"/>
                </a:lnTo>
                <a:lnTo>
                  <a:pt x="7840357" y="646337"/>
                </a:lnTo>
                <a:lnTo>
                  <a:pt x="7916291" y="570403"/>
                </a:lnTo>
                <a:lnTo>
                  <a:pt x="7840357" y="494468"/>
                </a:lnTo>
                <a:close/>
                <a:moveTo>
                  <a:pt x="7283705" y="448429"/>
                </a:moveTo>
                <a:lnTo>
                  <a:pt x="7359639" y="524363"/>
                </a:lnTo>
                <a:lnTo>
                  <a:pt x="7435573" y="448429"/>
                </a:lnTo>
                <a:lnTo>
                  <a:pt x="7481613" y="494468"/>
                </a:lnTo>
                <a:lnTo>
                  <a:pt x="7405678" y="570403"/>
                </a:lnTo>
                <a:lnTo>
                  <a:pt x="7481613" y="646337"/>
                </a:lnTo>
                <a:lnTo>
                  <a:pt x="7435573" y="692376"/>
                </a:lnTo>
                <a:lnTo>
                  <a:pt x="7359639" y="616442"/>
                </a:lnTo>
                <a:lnTo>
                  <a:pt x="7283705" y="692376"/>
                </a:lnTo>
                <a:lnTo>
                  <a:pt x="7237666" y="646337"/>
                </a:lnTo>
                <a:lnTo>
                  <a:pt x="7313600" y="570403"/>
                </a:lnTo>
                <a:lnTo>
                  <a:pt x="7237666" y="494468"/>
                </a:lnTo>
                <a:close/>
                <a:moveTo>
                  <a:pt x="6681612" y="448429"/>
                </a:moveTo>
                <a:lnTo>
                  <a:pt x="6757546" y="524363"/>
                </a:lnTo>
                <a:lnTo>
                  <a:pt x="6833480" y="448429"/>
                </a:lnTo>
                <a:lnTo>
                  <a:pt x="6879519" y="494468"/>
                </a:lnTo>
                <a:lnTo>
                  <a:pt x="6803585" y="570403"/>
                </a:lnTo>
                <a:lnTo>
                  <a:pt x="6879519" y="646337"/>
                </a:lnTo>
                <a:lnTo>
                  <a:pt x="6833480" y="692376"/>
                </a:lnTo>
                <a:lnTo>
                  <a:pt x="6757546" y="616442"/>
                </a:lnTo>
                <a:lnTo>
                  <a:pt x="6681612" y="692376"/>
                </a:lnTo>
                <a:lnTo>
                  <a:pt x="6635573" y="646337"/>
                </a:lnTo>
                <a:lnTo>
                  <a:pt x="6711507" y="570403"/>
                </a:lnTo>
                <a:lnTo>
                  <a:pt x="6635573" y="494468"/>
                </a:lnTo>
                <a:close/>
                <a:moveTo>
                  <a:pt x="6078921" y="448429"/>
                </a:moveTo>
                <a:lnTo>
                  <a:pt x="6154855" y="524363"/>
                </a:lnTo>
                <a:lnTo>
                  <a:pt x="6230789" y="448429"/>
                </a:lnTo>
                <a:lnTo>
                  <a:pt x="6276829" y="494468"/>
                </a:lnTo>
                <a:lnTo>
                  <a:pt x="6200894" y="570403"/>
                </a:lnTo>
                <a:lnTo>
                  <a:pt x="6276829" y="646337"/>
                </a:lnTo>
                <a:lnTo>
                  <a:pt x="6230789" y="692376"/>
                </a:lnTo>
                <a:lnTo>
                  <a:pt x="6154855" y="616442"/>
                </a:lnTo>
                <a:lnTo>
                  <a:pt x="6078921" y="692376"/>
                </a:lnTo>
                <a:lnTo>
                  <a:pt x="6032882" y="646337"/>
                </a:lnTo>
                <a:lnTo>
                  <a:pt x="6108816" y="570403"/>
                </a:lnTo>
                <a:lnTo>
                  <a:pt x="6032882" y="494468"/>
                </a:lnTo>
                <a:close/>
                <a:moveTo>
                  <a:pt x="4874137" y="448429"/>
                </a:moveTo>
                <a:lnTo>
                  <a:pt x="4950071" y="524363"/>
                </a:lnTo>
                <a:lnTo>
                  <a:pt x="5026005" y="448429"/>
                </a:lnTo>
                <a:lnTo>
                  <a:pt x="5072044" y="494468"/>
                </a:lnTo>
                <a:lnTo>
                  <a:pt x="4996110" y="570403"/>
                </a:lnTo>
                <a:lnTo>
                  <a:pt x="5072044" y="646337"/>
                </a:lnTo>
                <a:lnTo>
                  <a:pt x="5026005" y="692376"/>
                </a:lnTo>
                <a:lnTo>
                  <a:pt x="4950071" y="616442"/>
                </a:lnTo>
                <a:lnTo>
                  <a:pt x="4874137" y="692376"/>
                </a:lnTo>
                <a:lnTo>
                  <a:pt x="4828098" y="646337"/>
                </a:lnTo>
                <a:lnTo>
                  <a:pt x="4904032" y="570403"/>
                </a:lnTo>
                <a:lnTo>
                  <a:pt x="4828098" y="494468"/>
                </a:lnTo>
                <a:close/>
                <a:moveTo>
                  <a:pt x="4272044" y="448429"/>
                </a:moveTo>
                <a:lnTo>
                  <a:pt x="4347978" y="524363"/>
                </a:lnTo>
                <a:lnTo>
                  <a:pt x="4423913" y="448429"/>
                </a:lnTo>
                <a:lnTo>
                  <a:pt x="4469951" y="494468"/>
                </a:lnTo>
                <a:lnTo>
                  <a:pt x="4394017" y="570403"/>
                </a:lnTo>
                <a:lnTo>
                  <a:pt x="4469951" y="646337"/>
                </a:lnTo>
                <a:lnTo>
                  <a:pt x="4423913" y="692376"/>
                </a:lnTo>
                <a:lnTo>
                  <a:pt x="4347978" y="616442"/>
                </a:lnTo>
                <a:lnTo>
                  <a:pt x="4272044" y="692376"/>
                </a:lnTo>
                <a:lnTo>
                  <a:pt x="4226005" y="646337"/>
                </a:lnTo>
                <a:lnTo>
                  <a:pt x="4301939" y="570403"/>
                </a:lnTo>
                <a:lnTo>
                  <a:pt x="4226005" y="494468"/>
                </a:lnTo>
                <a:close/>
                <a:moveTo>
                  <a:pt x="3668756" y="448429"/>
                </a:moveTo>
                <a:lnTo>
                  <a:pt x="3744690" y="524363"/>
                </a:lnTo>
                <a:lnTo>
                  <a:pt x="3820624" y="449625"/>
                </a:lnTo>
                <a:lnTo>
                  <a:pt x="3866663" y="495664"/>
                </a:lnTo>
                <a:lnTo>
                  <a:pt x="3790729" y="571598"/>
                </a:lnTo>
                <a:lnTo>
                  <a:pt x="3866663" y="647533"/>
                </a:lnTo>
                <a:lnTo>
                  <a:pt x="3820624" y="692376"/>
                </a:lnTo>
                <a:lnTo>
                  <a:pt x="3744690" y="616442"/>
                </a:lnTo>
                <a:lnTo>
                  <a:pt x="3668756" y="692376"/>
                </a:lnTo>
                <a:lnTo>
                  <a:pt x="3622717" y="646337"/>
                </a:lnTo>
                <a:lnTo>
                  <a:pt x="3698651" y="570403"/>
                </a:lnTo>
                <a:lnTo>
                  <a:pt x="3622717" y="494468"/>
                </a:lnTo>
                <a:close/>
                <a:moveTo>
                  <a:pt x="2464615" y="448429"/>
                </a:moveTo>
                <a:lnTo>
                  <a:pt x="2540553" y="524363"/>
                </a:lnTo>
                <a:lnTo>
                  <a:pt x="2616487" y="448429"/>
                </a:lnTo>
                <a:lnTo>
                  <a:pt x="2662526" y="494468"/>
                </a:lnTo>
                <a:lnTo>
                  <a:pt x="2586592" y="570403"/>
                </a:lnTo>
                <a:lnTo>
                  <a:pt x="2662526" y="646337"/>
                </a:lnTo>
                <a:lnTo>
                  <a:pt x="2616487" y="692376"/>
                </a:lnTo>
                <a:lnTo>
                  <a:pt x="2540553" y="616442"/>
                </a:lnTo>
                <a:lnTo>
                  <a:pt x="2464615" y="692376"/>
                </a:lnTo>
                <a:lnTo>
                  <a:pt x="2418575" y="646337"/>
                </a:lnTo>
                <a:lnTo>
                  <a:pt x="2494511" y="570403"/>
                </a:lnTo>
                <a:lnTo>
                  <a:pt x="2418575" y="494468"/>
                </a:lnTo>
                <a:close/>
                <a:moveTo>
                  <a:pt x="1861918" y="448429"/>
                </a:moveTo>
                <a:lnTo>
                  <a:pt x="1937853" y="524363"/>
                </a:lnTo>
                <a:lnTo>
                  <a:pt x="2013788" y="448429"/>
                </a:lnTo>
                <a:lnTo>
                  <a:pt x="2059826" y="494468"/>
                </a:lnTo>
                <a:lnTo>
                  <a:pt x="1983892" y="570403"/>
                </a:lnTo>
                <a:lnTo>
                  <a:pt x="2059826" y="646337"/>
                </a:lnTo>
                <a:lnTo>
                  <a:pt x="2013788" y="692376"/>
                </a:lnTo>
                <a:lnTo>
                  <a:pt x="1937853" y="616442"/>
                </a:lnTo>
                <a:lnTo>
                  <a:pt x="1861918" y="692376"/>
                </a:lnTo>
                <a:lnTo>
                  <a:pt x="1815878" y="646337"/>
                </a:lnTo>
                <a:lnTo>
                  <a:pt x="1891814" y="570403"/>
                </a:lnTo>
                <a:lnTo>
                  <a:pt x="1815878" y="494468"/>
                </a:lnTo>
                <a:close/>
                <a:moveTo>
                  <a:pt x="657131" y="448429"/>
                </a:moveTo>
                <a:lnTo>
                  <a:pt x="733066" y="524363"/>
                </a:lnTo>
                <a:lnTo>
                  <a:pt x="809000" y="448429"/>
                </a:lnTo>
                <a:lnTo>
                  <a:pt x="855038" y="494468"/>
                </a:lnTo>
                <a:lnTo>
                  <a:pt x="779105" y="570403"/>
                </a:lnTo>
                <a:lnTo>
                  <a:pt x="855038" y="646337"/>
                </a:lnTo>
                <a:lnTo>
                  <a:pt x="809000" y="692376"/>
                </a:lnTo>
                <a:lnTo>
                  <a:pt x="733066" y="616442"/>
                </a:lnTo>
                <a:lnTo>
                  <a:pt x="657131" y="692376"/>
                </a:lnTo>
                <a:lnTo>
                  <a:pt x="611092" y="646337"/>
                </a:lnTo>
                <a:lnTo>
                  <a:pt x="687026" y="570403"/>
                </a:lnTo>
                <a:lnTo>
                  <a:pt x="611092" y="494468"/>
                </a:lnTo>
                <a:close/>
                <a:moveTo>
                  <a:pt x="1914537" y="0"/>
                </a:moveTo>
                <a:lnTo>
                  <a:pt x="1961174" y="0"/>
                </a:lnTo>
                <a:lnTo>
                  <a:pt x="1961174" y="107025"/>
                </a:lnTo>
                <a:lnTo>
                  <a:pt x="2068200" y="107025"/>
                </a:lnTo>
                <a:lnTo>
                  <a:pt x="2068200" y="154260"/>
                </a:lnTo>
                <a:lnTo>
                  <a:pt x="1961174" y="154260"/>
                </a:lnTo>
                <a:lnTo>
                  <a:pt x="1961174" y="261286"/>
                </a:lnTo>
                <a:lnTo>
                  <a:pt x="1914537" y="261286"/>
                </a:lnTo>
                <a:lnTo>
                  <a:pt x="1914537" y="154260"/>
                </a:lnTo>
                <a:lnTo>
                  <a:pt x="1807509" y="154260"/>
                </a:lnTo>
                <a:lnTo>
                  <a:pt x="1807509" y="107025"/>
                </a:lnTo>
                <a:lnTo>
                  <a:pt x="1914537" y="107025"/>
                </a:lnTo>
                <a:close/>
                <a:moveTo>
                  <a:pt x="1311837" y="0"/>
                </a:moveTo>
                <a:lnTo>
                  <a:pt x="1359072" y="0"/>
                </a:lnTo>
                <a:lnTo>
                  <a:pt x="1359072" y="107025"/>
                </a:lnTo>
                <a:lnTo>
                  <a:pt x="1466101" y="107025"/>
                </a:lnTo>
                <a:lnTo>
                  <a:pt x="1466101" y="154260"/>
                </a:lnTo>
                <a:lnTo>
                  <a:pt x="1359072" y="154260"/>
                </a:lnTo>
                <a:lnTo>
                  <a:pt x="1359072" y="261286"/>
                </a:lnTo>
                <a:lnTo>
                  <a:pt x="1311837" y="261286"/>
                </a:lnTo>
                <a:lnTo>
                  <a:pt x="1311837" y="154260"/>
                </a:lnTo>
                <a:lnTo>
                  <a:pt x="1204817" y="154260"/>
                </a:lnTo>
                <a:lnTo>
                  <a:pt x="1204817" y="107025"/>
                </a:lnTo>
                <a:lnTo>
                  <a:pt x="1311837" y="107025"/>
                </a:lnTo>
                <a:close/>
                <a:moveTo>
                  <a:pt x="709751" y="0"/>
                </a:moveTo>
                <a:lnTo>
                  <a:pt x="756387" y="0"/>
                </a:lnTo>
                <a:lnTo>
                  <a:pt x="756387" y="107025"/>
                </a:lnTo>
                <a:lnTo>
                  <a:pt x="863412" y="107025"/>
                </a:lnTo>
                <a:lnTo>
                  <a:pt x="863412" y="154260"/>
                </a:lnTo>
                <a:lnTo>
                  <a:pt x="756387" y="154260"/>
                </a:lnTo>
                <a:lnTo>
                  <a:pt x="756387" y="261286"/>
                </a:lnTo>
                <a:lnTo>
                  <a:pt x="709751" y="261286"/>
                </a:lnTo>
                <a:lnTo>
                  <a:pt x="709751" y="154260"/>
                </a:lnTo>
                <a:lnTo>
                  <a:pt x="602725" y="154260"/>
                </a:lnTo>
                <a:lnTo>
                  <a:pt x="602725" y="107025"/>
                </a:lnTo>
                <a:lnTo>
                  <a:pt x="709751" y="107025"/>
                </a:lnTo>
                <a:close/>
                <a:moveTo>
                  <a:pt x="107060" y="0"/>
                </a:moveTo>
                <a:lnTo>
                  <a:pt x="154295" y="0"/>
                </a:lnTo>
                <a:lnTo>
                  <a:pt x="154295" y="107025"/>
                </a:lnTo>
                <a:lnTo>
                  <a:pt x="261321" y="107025"/>
                </a:lnTo>
                <a:lnTo>
                  <a:pt x="261321" y="154260"/>
                </a:lnTo>
                <a:lnTo>
                  <a:pt x="154295" y="154260"/>
                </a:lnTo>
                <a:lnTo>
                  <a:pt x="154295" y="261286"/>
                </a:lnTo>
                <a:lnTo>
                  <a:pt x="107060" y="261286"/>
                </a:lnTo>
                <a:lnTo>
                  <a:pt x="107060" y="154260"/>
                </a:lnTo>
                <a:lnTo>
                  <a:pt x="36" y="154260"/>
                </a:lnTo>
                <a:lnTo>
                  <a:pt x="36" y="107025"/>
                </a:lnTo>
                <a:lnTo>
                  <a:pt x="107060" y="107025"/>
                </a:lnTo>
                <a:close/>
                <a:moveTo>
                  <a:pt x="3721970" y="0"/>
                </a:moveTo>
                <a:lnTo>
                  <a:pt x="3768606" y="0"/>
                </a:lnTo>
                <a:lnTo>
                  <a:pt x="3768606" y="107025"/>
                </a:lnTo>
                <a:lnTo>
                  <a:pt x="3875632" y="107025"/>
                </a:lnTo>
                <a:lnTo>
                  <a:pt x="3875632" y="154260"/>
                </a:lnTo>
                <a:lnTo>
                  <a:pt x="3768606" y="154260"/>
                </a:lnTo>
                <a:lnTo>
                  <a:pt x="3768606" y="261286"/>
                </a:lnTo>
                <a:lnTo>
                  <a:pt x="3721970" y="261286"/>
                </a:lnTo>
                <a:lnTo>
                  <a:pt x="3721970" y="154260"/>
                </a:lnTo>
                <a:lnTo>
                  <a:pt x="3614944" y="154260"/>
                </a:lnTo>
                <a:lnTo>
                  <a:pt x="3614944" y="107025"/>
                </a:lnTo>
                <a:lnTo>
                  <a:pt x="3721970" y="107025"/>
                </a:lnTo>
                <a:close/>
                <a:moveTo>
                  <a:pt x="3119338" y="0"/>
                </a:moveTo>
                <a:lnTo>
                  <a:pt x="3166572" y="0"/>
                </a:lnTo>
                <a:lnTo>
                  <a:pt x="3166572" y="107025"/>
                </a:lnTo>
                <a:lnTo>
                  <a:pt x="3273600" y="107025"/>
                </a:lnTo>
                <a:lnTo>
                  <a:pt x="3273600" y="154260"/>
                </a:lnTo>
                <a:lnTo>
                  <a:pt x="3166572" y="154260"/>
                </a:lnTo>
                <a:lnTo>
                  <a:pt x="3166572" y="261286"/>
                </a:lnTo>
                <a:lnTo>
                  <a:pt x="3119338" y="261286"/>
                </a:lnTo>
                <a:lnTo>
                  <a:pt x="3119338" y="154260"/>
                </a:lnTo>
                <a:lnTo>
                  <a:pt x="3012311" y="154260"/>
                </a:lnTo>
                <a:lnTo>
                  <a:pt x="3012311" y="107025"/>
                </a:lnTo>
                <a:lnTo>
                  <a:pt x="3119338" y="107025"/>
                </a:lnTo>
                <a:close/>
                <a:moveTo>
                  <a:pt x="2516638" y="0"/>
                </a:moveTo>
                <a:lnTo>
                  <a:pt x="2563874" y="0"/>
                </a:lnTo>
                <a:lnTo>
                  <a:pt x="2563874" y="107025"/>
                </a:lnTo>
                <a:lnTo>
                  <a:pt x="2670900" y="107025"/>
                </a:lnTo>
                <a:lnTo>
                  <a:pt x="2670900" y="154260"/>
                </a:lnTo>
                <a:lnTo>
                  <a:pt x="2563874" y="154260"/>
                </a:lnTo>
                <a:lnTo>
                  <a:pt x="2563874" y="261286"/>
                </a:lnTo>
                <a:lnTo>
                  <a:pt x="2516638" y="261286"/>
                </a:lnTo>
                <a:lnTo>
                  <a:pt x="2516638" y="154260"/>
                </a:lnTo>
                <a:lnTo>
                  <a:pt x="2409610" y="154260"/>
                </a:lnTo>
                <a:lnTo>
                  <a:pt x="2409610" y="107025"/>
                </a:lnTo>
                <a:lnTo>
                  <a:pt x="2516638" y="107025"/>
                </a:lnTo>
                <a:close/>
                <a:moveTo>
                  <a:pt x="10348579" y="0"/>
                </a:moveTo>
                <a:lnTo>
                  <a:pt x="10395813" y="0"/>
                </a:lnTo>
                <a:lnTo>
                  <a:pt x="10395813" y="107025"/>
                </a:lnTo>
                <a:lnTo>
                  <a:pt x="10502838" y="107025"/>
                </a:lnTo>
                <a:lnTo>
                  <a:pt x="10502838" y="154260"/>
                </a:lnTo>
                <a:lnTo>
                  <a:pt x="10395813" y="154260"/>
                </a:lnTo>
                <a:lnTo>
                  <a:pt x="10395813" y="261286"/>
                </a:lnTo>
                <a:lnTo>
                  <a:pt x="10348579" y="261286"/>
                </a:lnTo>
                <a:lnTo>
                  <a:pt x="10348579" y="154260"/>
                </a:lnTo>
                <a:lnTo>
                  <a:pt x="10241553" y="154260"/>
                </a:lnTo>
                <a:lnTo>
                  <a:pt x="10241553" y="107025"/>
                </a:lnTo>
                <a:lnTo>
                  <a:pt x="10348579" y="107025"/>
                </a:lnTo>
                <a:close/>
                <a:moveTo>
                  <a:pt x="9746486" y="0"/>
                </a:moveTo>
                <a:lnTo>
                  <a:pt x="9793123" y="0"/>
                </a:lnTo>
                <a:lnTo>
                  <a:pt x="9793123" y="107025"/>
                </a:lnTo>
                <a:lnTo>
                  <a:pt x="9900148" y="107025"/>
                </a:lnTo>
                <a:lnTo>
                  <a:pt x="9900148" y="154260"/>
                </a:lnTo>
                <a:lnTo>
                  <a:pt x="9793123" y="154260"/>
                </a:lnTo>
                <a:lnTo>
                  <a:pt x="9793123" y="261286"/>
                </a:lnTo>
                <a:lnTo>
                  <a:pt x="9746486" y="261286"/>
                </a:lnTo>
                <a:lnTo>
                  <a:pt x="9746486" y="154260"/>
                </a:lnTo>
                <a:lnTo>
                  <a:pt x="9639460" y="154260"/>
                </a:lnTo>
                <a:lnTo>
                  <a:pt x="9639460" y="107025"/>
                </a:lnTo>
                <a:lnTo>
                  <a:pt x="9746486" y="107025"/>
                </a:lnTo>
                <a:close/>
                <a:moveTo>
                  <a:pt x="9143796" y="0"/>
                </a:moveTo>
                <a:lnTo>
                  <a:pt x="9191030" y="0"/>
                </a:lnTo>
                <a:lnTo>
                  <a:pt x="9191030" y="107025"/>
                </a:lnTo>
                <a:lnTo>
                  <a:pt x="9298055" y="107025"/>
                </a:lnTo>
                <a:lnTo>
                  <a:pt x="9298055" y="154260"/>
                </a:lnTo>
                <a:lnTo>
                  <a:pt x="9191030" y="154260"/>
                </a:lnTo>
                <a:lnTo>
                  <a:pt x="9191030" y="261286"/>
                </a:lnTo>
                <a:lnTo>
                  <a:pt x="9143796" y="261286"/>
                </a:lnTo>
                <a:lnTo>
                  <a:pt x="9143796" y="154260"/>
                </a:lnTo>
                <a:lnTo>
                  <a:pt x="9036770" y="154260"/>
                </a:lnTo>
                <a:lnTo>
                  <a:pt x="9036770" y="107025"/>
                </a:lnTo>
                <a:lnTo>
                  <a:pt x="9143796" y="107025"/>
                </a:lnTo>
                <a:close/>
                <a:moveTo>
                  <a:pt x="8541105" y="0"/>
                </a:moveTo>
                <a:lnTo>
                  <a:pt x="8588339" y="0"/>
                </a:lnTo>
                <a:lnTo>
                  <a:pt x="8588339" y="107025"/>
                </a:lnTo>
                <a:lnTo>
                  <a:pt x="8695365" y="107025"/>
                </a:lnTo>
                <a:lnTo>
                  <a:pt x="8695365" y="154260"/>
                </a:lnTo>
                <a:lnTo>
                  <a:pt x="8588339" y="154260"/>
                </a:lnTo>
                <a:lnTo>
                  <a:pt x="8588339" y="261286"/>
                </a:lnTo>
                <a:lnTo>
                  <a:pt x="8541105" y="261286"/>
                </a:lnTo>
                <a:lnTo>
                  <a:pt x="8541105" y="154260"/>
                </a:lnTo>
                <a:lnTo>
                  <a:pt x="8434079" y="154260"/>
                </a:lnTo>
                <a:lnTo>
                  <a:pt x="8434079" y="107025"/>
                </a:lnTo>
                <a:lnTo>
                  <a:pt x="8541105" y="107025"/>
                </a:lnTo>
                <a:close/>
                <a:moveTo>
                  <a:pt x="7939012" y="0"/>
                </a:moveTo>
                <a:lnTo>
                  <a:pt x="7985648" y="0"/>
                </a:lnTo>
                <a:lnTo>
                  <a:pt x="7985648" y="107025"/>
                </a:lnTo>
                <a:lnTo>
                  <a:pt x="8092674" y="107025"/>
                </a:lnTo>
                <a:lnTo>
                  <a:pt x="8092674" y="154260"/>
                </a:lnTo>
                <a:lnTo>
                  <a:pt x="7985648" y="154260"/>
                </a:lnTo>
                <a:lnTo>
                  <a:pt x="7985648" y="261286"/>
                </a:lnTo>
                <a:lnTo>
                  <a:pt x="7939012" y="261286"/>
                </a:lnTo>
                <a:lnTo>
                  <a:pt x="7939012" y="154260"/>
                </a:lnTo>
                <a:lnTo>
                  <a:pt x="7831986" y="154260"/>
                </a:lnTo>
                <a:lnTo>
                  <a:pt x="7831986" y="107025"/>
                </a:lnTo>
                <a:lnTo>
                  <a:pt x="7939012" y="107025"/>
                </a:lnTo>
                <a:close/>
                <a:moveTo>
                  <a:pt x="7336321" y="0"/>
                </a:moveTo>
                <a:lnTo>
                  <a:pt x="7383555" y="0"/>
                </a:lnTo>
                <a:lnTo>
                  <a:pt x="7383555" y="107025"/>
                </a:lnTo>
                <a:lnTo>
                  <a:pt x="7490581" y="107025"/>
                </a:lnTo>
                <a:lnTo>
                  <a:pt x="7490581" y="154260"/>
                </a:lnTo>
                <a:lnTo>
                  <a:pt x="7383555" y="154260"/>
                </a:lnTo>
                <a:lnTo>
                  <a:pt x="7383555" y="261286"/>
                </a:lnTo>
                <a:lnTo>
                  <a:pt x="7336321" y="261286"/>
                </a:lnTo>
                <a:lnTo>
                  <a:pt x="7336321" y="154260"/>
                </a:lnTo>
                <a:lnTo>
                  <a:pt x="7229295" y="154260"/>
                </a:lnTo>
                <a:lnTo>
                  <a:pt x="7229295" y="107025"/>
                </a:lnTo>
                <a:lnTo>
                  <a:pt x="7336321" y="107025"/>
                </a:lnTo>
                <a:close/>
                <a:moveTo>
                  <a:pt x="6734228" y="0"/>
                </a:moveTo>
                <a:lnTo>
                  <a:pt x="6780864" y="0"/>
                </a:lnTo>
                <a:lnTo>
                  <a:pt x="6780864" y="107025"/>
                </a:lnTo>
                <a:lnTo>
                  <a:pt x="6887890" y="107025"/>
                </a:lnTo>
                <a:lnTo>
                  <a:pt x="6887890" y="154260"/>
                </a:lnTo>
                <a:lnTo>
                  <a:pt x="6780864" y="154260"/>
                </a:lnTo>
                <a:lnTo>
                  <a:pt x="6780864" y="261286"/>
                </a:lnTo>
                <a:lnTo>
                  <a:pt x="6734228" y="261286"/>
                </a:lnTo>
                <a:lnTo>
                  <a:pt x="6734228" y="154260"/>
                </a:lnTo>
                <a:lnTo>
                  <a:pt x="6627202" y="154260"/>
                </a:lnTo>
                <a:lnTo>
                  <a:pt x="6627202" y="107025"/>
                </a:lnTo>
                <a:lnTo>
                  <a:pt x="6734228" y="107025"/>
                </a:lnTo>
                <a:close/>
                <a:moveTo>
                  <a:pt x="6131537" y="0"/>
                </a:moveTo>
                <a:lnTo>
                  <a:pt x="6178771" y="0"/>
                </a:lnTo>
                <a:lnTo>
                  <a:pt x="6178771" y="107025"/>
                </a:lnTo>
                <a:lnTo>
                  <a:pt x="6285797" y="107025"/>
                </a:lnTo>
                <a:lnTo>
                  <a:pt x="6285797" y="154260"/>
                </a:lnTo>
                <a:lnTo>
                  <a:pt x="6178771" y="154260"/>
                </a:lnTo>
                <a:lnTo>
                  <a:pt x="6178771" y="261286"/>
                </a:lnTo>
                <a:lnTo>
                  <a:pt x="6131537" y="261286"/>
                </a:lnTo>
                <a:lnTo>
                  <a:pt x="6131537" y="154260"/>
                </a:lnTo>
                <a:lnTo>
                  <a:pt x="6024511" y="154260"/>
                </a:lnTo>
                <a:lnTo>
                  <a:pt x="6024511" y="107025"/>
                </a:lnTo>
                <a:lnTo>
                  <a:pt x="6131537" y="107025"/>
                </a:lnTo>
                <a:close/>
                <a:moveTo>
                  <a:pt x="5528846" y="0"/>
                </a:moveTo>
                <a:lnTo>
                  <a:pt x="5576080" y="0"/>
                </a:lnTo>
                <a:lnTo>
                  <a:pt x="5576080" y="107025"/>
                </a:lnTo>
                <a:lnTo>
                  <a:pt x="5683106" y="107025"/>
                </a:lnTo>
                <a:lnTo>
                  <a:pt x="5683106" y="154260"/>
                </a:lnTo>
                <a:lnTo>
                  <a:pt x="5576080" y="154260"/>
                </a:lnTo>
                <a:lnTo>
                  <a:pt x="5576080" y="261286"/>
                </a:lnTo>
                <a:lnTo>
                  <a:pt x="5528846" y="261286"/>
                </a:lnTo>
                <a:lnTo>
                  <a:pt x="5528846" y="154260"/>
                </a:lnTo>
                <a:lnTo>
                  <a:pt x="5421820" y="154260"/>
                </a:lnTo>
                <a:lnTo>
                  <a:pt x="5421820" y="107025"/>
                </a:lnTo>
                <a:lnTo>
                  <a:pt x="5528846" y="107025"/>
                </a:lnTo>
                <a:close/>
                <a:moveTo>
                  <a:pt x="4926753" y="0"/>
                </a:moveTo>
                <a:lnTo>
                  <a:pt x="4973389" y="0"/>
                </a:lnTo>
                <a:lnTo>
                  <a:pt x="4973389" y="107025"/>
                </a:lnTo>
                <a:lnTo>
                  <a:pt x="5080415" y="107025"/>
                </a:lnTo>
                <a:lnTo>
                  <a:pt x="5080415" y="154260"/>
                </a:lnTo>
                <a:lnTo>
                  <a:pt x="4973389" y="154260"/>
                </a:lnTo>
                <a:lnTo>
                  <a:pt x="4973389" y="261286"/>
                </a:lnTo>
                <a:lnTo>
                  <a:pt x="4926753" y="261286"/>
                </a:lnTo>
                <a:lnTo>
                  <a:pt x="4926753" y="154260"/>
                </a:lnTo>
                <a:lnTo>
                  <a:pt x="4819727" y="154260"/>
                </a:lnTo>
                <a:lnTo>
                  <a:pt x="4819727" y="107025"/>
                </a:lnTo>
                <a:lnTo>
                  <a:pt x="4926753" y="107025"/>
                </a:lnTo>
                <a:close/>
                <a:moveTo>
                  <a:pt x="4324063" y="0"/>
                </a:moveTo>
                <a:lnTo>
                  <a:pt x="4371297" y="0"/>
                </a:lnTo>
                <a:lnTo>
                  <a:pt x="4371297" y="107025"/>
                </a:lnTo>
                <a:lnTo>
                  <a:pt x="4478323" y="107025"/>
                </a:lnTo>
                <a:lnTo>
                  <a:pt x="4478323" y="154260"/>
                </a:lnTo>
                <a:lnTo>
                  <a:pt x="4371297" y="154260"/>
                </a:lnTo>
                <a:lnTo>
                  <a:pt x="4371297" y="261286"/>
                </a:lnTo>
                <a:lnTo>
                  <a:pt x="4324063" y="261286"/>
                </a:lnTo>
                <a:lnTo>
                  <a:pt x="4324063" y="154260"/>
                </a:lnTo>
                <a:lnTo>
                  <a:pt x="4217037" y="154260"/>
                </a:lnTo>
                <a:lnTo>
                  <a:pt x="4217037" y="107025"/>
                </a:lnTo>
                <a:lnTo>
                  <a:pt x="4324063" y="107025"/>
                </a:lnTo>
                <a:close/>
              </a:path>
            </a:pathLst>
          </a:custGeom>
          <a:solidFill>
            <a:srgbClr val="5D70FF">
              <a:alpha val="50000"/>
            </a:srgbClr>
          </a:solidFill>
          <a:ln w="59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4A4FABD-3F19-45C2-8CFA-CBC0065ED457}"/>
              </a:ext>
            </a:extLst>
          </p:cNvPr>
          <p:cNvSpPr txBox="1"/>
          <p:nvPr/>
        </p:nvSpPr>
        <p:spPr>
          <a:xfrm>
            <a:off x="4698682" y="3130138"/>
            <a:ext cx="8728672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4400" dirty="0">
                <a:solidFill>
                  <a:srgbClr val="0014A4"/>
                </a:solidFill>
                <a:latin typeface="Kanit Black" pitchFamily="2" charset="-34"/>
                <a:cs typeface="Kanit Black" pitchFamily="2" charset="-34"/>
              </a:rPr>
              <a:t>#07</a:t>
            </a:r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1F5F5197-066E-47EF-B7ED-BB268A168655}"/>
              </a:ext>
            </a:extLst>
          </p:cNvPr>
          <p:cNvSpPr/>
          <p:nvPr/>
        </p:nvSpPr>
        <p:spPr>
          <a:xfrm>
            <a:off x="0" y="3429000"/>
            <a:ext cx="12192000" cy="3790950"/>
          </a:xfrm>
          <a:prstGeom prst="rect">
            <a:avLst/>
          </a:prstGeom>
          <a:solidFill>
            <a:srgbClr val="FD4141"/>
          </a:solidFill>
          <a:ln>
            <a:noFill/>
          </a:ln>
          <a:effectLst>
            <a:outerShdw blurRad="127000" sx="103000" sy="103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-">
            <a:extLst>
              <a:ext uri="{FF2B5EF4-FFF2-40B4-BE49-F238E27FC236}">
                <a16:creationId xmlns:a16="http://schemas.microsoft.com/office/drawing/2014/main" id="{E72F3F80-1DF5-43B4-8136-1FCC94463C21}"/>
              </a:ext>
            </a:extLst>
          </p:cNvPr>
          <p:cNvSpPr/>
          <p:nvPr/>
        </p:nvSpPr>
        <p:spPr>
          <a:xfrm>
            <a:off x="10916670" y="573377"/>
            <a:ext cx="351645" cy="351645"/>
          </a:xfrm>
          <a:prstGeom prst="ellipse">
            <a:avLst/>
          </a:pr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EA37DDBB-D44A-4A8D-9230-BEE8A6C01C3A}"/>
              </a:ext>
            </a:extLst>
          </p:cNvPr>
          <p:cNvSpPr/>
          <p:nvPr/>
        </p:nvSpPr>
        <p:spPr>
          <a:xfrm>
            <a:off x="10840205" y="496913"/>
            <a:ext cx="504574" cy="504573"/>
          </a:xfrm>
          <a:prstGeom prst="ellipse">
            <a:avLst/>
          </a:prstGeom>
          <a:noFill/>
          <a:ln w="50800">
            <a:solidFill>
              <a:srgbClr val="FD414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7B695331-6AA9-42AA-B535-CA009F6DCE0B}"/>
              </a:ext>
            </a:extLst>
          </p:cNvPr>
          <p:cNvSpPr/>
          <p:nvPr/>
        </p:nvSpPr>
        <p:spPr>
          <a:xfrm rot="2700000">
            <a:off x="-590624" y="3998499"/>
            <a:ext cx="3586920" cy="3586920"/>
          </a:xfrm>
          <a:prstGeom prst="plus">
            <a:avLst>
              <a:gd name="adj" fmla="val 3534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-">
            <a:extLst>
              <a:ext uri="{FF2B5EF4-FFF2-40B4-BE49-F238E27FC236}">
                <a16:creationId xmlns:a16="http://schemas.microsoft.com/office/drawing/2014/main" id="{8EBB6C52-5D14-4D34-9395-45253D2C30E1}"/>
              </a:ext>
            </a:extLst>
          </p:cNvPr>
          <p:cNvSpPr/>
          <p:nvPr/>
        </p:nvSpPr>
        <p:spPr>
          <a:xfrm>
            <a:off x="4165600" y="3091543"/>
            <a:ext cx="3860800" cy="6951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latin typeface="Kanit Black" pitchFamily="2" charset="-34"/>
              <a:cs typeface="Kanit Black" pitchFamily="2" charset="-34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0C50CC2-8B08-4FB0-BEF3-949E5A8463BC}"/>
              </a:ext>
            </a:extLst>
          </p:cNvPr>
          <p:cNvSpPr txBox="1"/>
          <p:nvPr/>
        </p:nvSpPr>
        <p:spPr>
          <a:xfrm>
            <a:off x="3267524" y="3091543"/>
            <a:ext cx="56569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2">
                    <a:lumMod val="50000"/>
                  </a:schemeClr>
                </a:solidFill>
                <a:latin typeface="Kanit Black" pitchFamily="2" charset="-34"/>
                <a:cs typeface="Kanit Black" pitchFamily="2" charset="-34"/>
              </a:rPr>
              <a:t>Easy Editing</a:t>
            </a:r>
          </a:p>
        </p:txBody>
      </p:sp>
      <p:sp>
        <p:nvSpPr>
          <p:cNvPr id="41" name="PICTURE">
            <a:extLst>
              <a:ext uri="{FF2B5EF4-FFF2-40B4-BE49-F238E27FC236}">
                <a16:creationId xmlns:a16="http://schemas.microsoft.com/office/drawing/2014/main" id="{69367373-056E-4777-92E0-AD55A04A9A08}"/>
              </a:ext>
            </a:extLst>
          </p:cNvPr>
          <p:cNvSpPr/>
          <p:nvPr/>
        </p:nvSpPr>
        <p:spPr>
          <a:xfrm>
            <a:off x="1952189" y="3006761"/>
            <a:ext cx="8287622" cy="3451017"/>
          </a:xfrm>
          <a:prstGeom prst="rect">
            <a:avLst/>
          </a:prstGeom>
          <a:blipFill>
            <a:blip r:embed="rId2"/>
            <a:srcRect/>
            <a:stretch>
              <a:fillRect t="-38029" b="-22085"/>
            </a:stretch>
          </a:blipFill>
          <a:ln>
            <a:noFill/>
          </a:ln>
          <a:effectLst>
            <a:outerShdw blurRad="127000" dist="12700" dir="5400000" sx="102000" sy="102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A836EC4-DE1A-466C-A1E0-9B61BD851FB4}"/>
              </a:ext>
            </a:extLst>
          </p:cNvPr>
          <p:cNvSpPr txBox="1"/>
          <p:nvPr/>
        </p:nvSpPr>
        <p:spPr>
          <a:xfrm>
            <a:off x="7941111" y="4814309"/>
            <a:ext cx="430758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#07</a:t>
            </a:r>
          </a:p>
        </p:txBody>
      </p:sp>
      <p:sp>
        <p:nvSpPr>
          <p:cNvPr id="43" name="-">
            <a:extLst>
              <a:ext uri="{FF2B5EF4-FFF2-40B4-BE49-F238E27FC236}">
                <a16:creationId xmlns:a16="http://schemas.microsoft.com/office/drawing/2014/main" id="{DC64ECBB-2430-41AD-81DC-F4EE3A1910BA}"/>
              </a:ext>
            </a:extLst>
          </p:cNvPr>
          <p:cNvSpPr/>
          <p:nvPr/>
        </p:nvSpPr>
        <p:spPr>
          <a:xfrm>
            <a:off x="3768502" y="2680854"/>
            <a:ext cx="4654996" cy="3829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pc="600"/>
          </a:p>
        </p:txBody>
      </p:sp>
      <p:grpSp>
        <p:nvGrpSpPr>
          <p:cNvPr id="48" name="-">
            <a:extLst>
              <a:ext uri="{FF2B5EF4-FFF2-40B4-BE49-F238E27FC236}">
                <a16:creationId xmlns:a16="http://schemas.microsoft.com/office/drawing/2014/main" id="{B8D68250-1523-4185-B825-39764FA2E858}"/>
              </a:ext>
            </a:extLst>
          </p:cNvPr>
          <p:cNvGrpSpPr/>
          <p:nvPr/>
        </p:nvGrpSpPr>
        <p:grpSpPr>
          <a:xfrm>
            <a:off x="5498498" y="6322376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9" name="-">
              <a:extLst>
                <a:ext uri="{FF2B5EF4-FFF2-40B4-BE49-F238E27FC236}">
                  <a16:creationId xmlns:a16="http://schemas.microsoft.com/office/drawing/2014/main" id="{31FE21A1-B3FF-4C80-A9E2-EA529755D958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-">
              <a:extLst>
                <a:ext uri="{FF2B5EF4-FFF2-40B4-BE49-F238E27FC236}">
                  <a16:creationId xmlns:a16="http://schemas.microsoft.com/office/drawing/2014/main" id="{87F0DAD1-06D1-4E38-9CBC-99A0C796F0E8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FD41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1" name="-">
            <a:extLst>
              <a:ext uri="{FF2B5EF4-FFF2-40B4-BE49-F238E27FC236}">
                <a16:creationId xmlns:a16="http://schemas.microsoft.com/office/drawing/2014/main" id="{C152CE10-77A2-47F8-890B-E4657588F838}"/>
              </a:ext>
            </a:extLst>
          </p:cNvPr>
          <p:cNvGrpSpPr/>
          <p:nvPr/>
        </p:nvGrpSpPr>
        <p:grpSpPr>
          <a:xfrm>
            <a:off x="5946487" y="6322376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52" name="-">
              <a:extLst>
                <a:ext uri="{FF2B5EF4-FFF2-40B4-BE49-F238E27FC236}">
                  <a16:creationId xmlns:a16="http://schemas.microsoft.com/office/drawing/2014/main" id="{5B36534F-AD4C-45C4-938C-1DC78D8B38F1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53" name="Graphic 1069">
              <a:extLst>
                <a:ext uri="{FF2B5EF4-FFF2-40B4-BE49-F238E27FC236}">
                  <a16:creationId xmlns:a16="http://schemas.microsoft.com/office/drawing/2014/main" id="{8981BBF5-5EE7-4DBF-BA5B-267314A39143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54" name="-">
                <a:extLst>
                  <a:ext uri="{FF2B5EF4-FFF2-40B4-BE49-F238E27FC236}">
                    <a16:creationId xmlns:a16="http://schemas.microsoft.com/office/drawing/2014/main" id="{00E43CD1-94CB-4C8F-9241-716FBE58784C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FD41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-">
                <a:extLst>
                  <a:ext uri="{FF2B5EF4-FFF2-40B4-BE49-F238E27FC236}">
                    <a16:creationId xmlns:a16="http://schemas.microsoft.com/office/drawing/2014/main" id="{6DFF99A8-8F65-4E19-B58B-84DACA0B6E10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FD41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56" name="-">
            <a:extLst>
              <a:ext uri="{FF2B5EF4-FFF2-40B4-BE49-F238E27FC236}">
                <a16:creationId xmlns:a16="http://schemas.microsoft.com/office/drawing/2014/main" id="{F53EBE3C-68A2-42CB-8442-647C8B392059}"/>
              </a:ext>
            </a:extLst>
          </p:cNvPr>
          <p:cNvGrpSpPr/>
          <p:nvPr/>
        </p:nvGrpSpPr>
        <p:grpSpPr>
          <a:xfrm>
            <a:off x="6394477" y="6323471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57" name="-">
              <a:extLst>
                <a:ext uri="{FF2B5EF4-FFF2-40B4-BE49-F238E27FC236}">
                  <a16:creationId xmlns:a16="http://schemas.microsoft.com/office/drawing/2014/main" id="{3E9AAA35-3B68-4AC3-9BA2-24E735EB10D7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FD41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8" name="-">
              <a:extLst>
                <a:ext uri="{FF2B5EF4-FFF2-40B4-BE49-F238E27FC236}">
                  <a16:creationId xmlns:a16="http://schemas.microsoft.com/office/drawing/2014/main" id="{4AC04E39-77DB-4EA3-A167-3D0B0435E434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A3751839-0AB4-4D8F-81EE-28EE41056064}"/>
              </a:ext>
            </a:extLst>
          </p:cNvPr>
          <p:cNvSpPr txBox="1"/>
          <p:nvPr/>
        </p:nvSpPr>
        <p:spPr>
          <a:xfrm>
            <a:off x="5279110" y="315137"/>
            <a:ext cx="1633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LOGO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48D2DBE-EC36-452D-BEAE-47AC9063C656}"/>
              </a:ext>
            </a:extLst>
          </p:cNvPr>
          <p:cNvSpPr txBox="1"/>
          <p:nvPr/>
        </p:nvSpPr>
        <p:spPr>
          <a:xfrm>
            <a:off x="3976670" y="2708101"/>
            <a:ext cx="4238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600" dirty="0">
                <a:solidFill>
                  <a:schemeClr val="tx2">
                    <a:lumMod val="50000"/>
                  </a:schemeClr>
                </a:solidFill>
                <a:latin typeface="Kanit SemiBold" pitchFamily="2" charset="-34"/>
                <a:cs typeface="Kanit SemiBold" pitchFamily="2" charset="-34"/>
              </a:rPr>
              <a:t>WWW.YOURDOMAIN.COM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18C0617-9B46-4D9B-9841-498C29D73EC4}"/>
              </a:ext>
            </a:extLst>
          </p:cNvPr>
          <p:cNvSpPr txBox="1"/>
          <p:nvPr/>
        </p:nvSpPr>
        <p:spPr>
          <a:xfrm>
            <a:off x="2264229" y="1705765"/>
            <a:ext cx="76635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a tempus. </a:t>
            </a:r>
          </a:p>
        </p:txBody>
      </p:sp>
      <p:sp>
        <p:nvSpPr>
          <p:cNvPr id="62" name="-">
            <a:extLst>
              <a:ext uri="{FF2B5EF4-FFF2-40B4-BE49-F238E27FC236}">
                <a16:creationId xmlns:a16="http://schemas.microsoft.com/office/drawing/2014/main" id="{82C6A5BA-F9DA-4C1D-AC6F-FE49A798B344}"/>
              </a:ext>
            </a:extLst>
          </p:cNvPr>
          <p:cNvSpPr/>
          <p:nvPr/>
        </p:nvSpPr>
        <p:spPr>
          <a:xfrm>
            <a:off x="1351796" y="611629"/>
            <a:ext cx="330366" cy="330366"/>
          </a:xfrm>
          <a:prstGeom prst="rect">
            <a:avLst/>
          </a:pr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138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1643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1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autoRev="1" fill="hold" grpId="3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14" dur="1650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accel="50000" decel="50000" autoRev="1" fill="hold" grpId="3" nodeType="withEffect">
                                  <p:stCondLst>
                                    <p:cond delay="1950"/>
                                  </p:stCondLst>
                                  <p:childTnLst>
                                    <p:animScale>
                                      <p:cBhvr>
                                        <p:cTn id="22" dur="1525" fill="hold"/>
                                        <p:tgtEl>
                                          <p:spTgt spid="3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700000">
                                      <p:cBhvr>
                                        <p:cTn id="30" dur="3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1.11111E-6 L 0 -0.27639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19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 1.00463 L 1 1.06968 " pathEditMode="relative" rAng="0" ptsTypes="AA">
                                      <p:cBhvr>
                                        <p:cTn id="47" dur="7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41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 1.00463 L 1 0.66806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82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" presetClass="emph" presetSubtype="2" accel="52000" decel="48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2" presetID="6" presetClass="emph" presetSubtype="0" accel="10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3" dur="750" fill="hold"/>
                                        <p:tgtEl>
                                          <p:spTgt spid="37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5" presetClass="path" presetSubtype="0" accel="10000" decel="22000" fill="hold" grpId="1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6.25E-7 -4.07407E-6 L -0.05833 -4.07407E-6 " pathEditMode="relative" rAng="0" ptsTypes="AA">
                                      <p:cBhvr>
                                        <p:cTn id="59" dur="3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5" presetClass="path" presetSubtype="0" accel="10000" decel="22000" fill="hold" grpId="1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79167E-6 2.59259E-6 L -0.04882 2.59259E-6 " pathEditMode="relative" rAng="0" ptsTypes="AA">
                                      <p:cBhvr>
                                        <p:cTn id="65" dur="36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8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63" presetClass="path" presetSubtype="0" fill="hold" grpId="1" nodeType="withEffect">
                                  <p:stCondLst>
                                    <p:cond delay="1950"/>
                                  </p:stCondLst>
                                  <p:childTnLst>
                                    <p:animMotion origin="layout" path="M 0 3.7037E-6 L 0 -0.02616 " pathEditMode="relative" rAng="0" ptsTypes="AA">
                                      <p:cBhvr>
                                        <p:cTn id="71" dur="30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9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1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7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1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1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9" dur="1000" fill="hold"/>
                                        <p:tgtEl>
                                          <p:spTgt spid="5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2" presetClass="path" presetSubtype="0" decel="10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7.40741E-7 L 0 0.09977 " pathEditMode="relative" rAng="0" ptsTypes="AA">
                                      <p:cBhvr>
                                        <p:cTn id="98" dur="75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7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1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8" presetClass="emph" presetSubtype="0" accel="50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0800000">
                                      <p:cBhvr>
                                        <p:cTn id="115" dur="1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0" grpId="0"/>
      <p:bldP spid="40" grpId="1"/>
      <p:bldP spid="2" grpId="0" animBg="1"/>
      <p:bldP spid="2" grpId="1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7" grpId="0" animBg="1"/>
      <p:bldP spid="37" grpId="1" animBg="1"/>
      <p:bldP spid="37" grpId="2" animBg="1"/>
      <p:bldP spid="37" grpId="3" animBg="1"/>
      <p:bldP spid="38" grpId="0"/>
      <p:bldP spid="38" grpId="1"/>
      <p:bldP spid="38" grpId="2"/>
      <p:bldP spid="38" grpId="3"/>
      <p:bldP spid="41" grpId="0" animBg="1"/>
      <p:bldP spid="41" grpId="1" animBg="1"/>
      <p:bldP spid="42" grpId="0"/>
      <p:bldP spid="42" grpId="1"/>
      <p:bldP spid="43" grpId="0" animBg="1"/>
      <p:bldP spid="43" grpId="1" animBg="1"/>
      <p:bldP spid="43" grpId="2" animBg="1"/>
      <p:bldP spid="59" grpId="0"/>
      <p:bldP spid="60" grpId="0"/>
      <p:bldP spid="60" grpId="1"/>
      <p:bldP spid="61" grpId="0"/>
      <p:bldP spid="62" grpId="0" animBg="1"/>
      <p:bldP spid="6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41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-">
            <a:extLst>
              <a:ext uri="{FF2B5EF4-FFF2-40B4-BE49-F238E27FC236}">
                <a16:creationId xmlns:a16="http://schemas.microsoft.com/office/drawing/2014/main" id="{9F79D610-A819-4C13-893E-5AC041621577}"/>
              </a:ext>
            </a:extLst>
          </p:cNvPr>
          <p:cNvSpPr/>
          <p:nvPr/>
        </p:nvSpPr>
        <p:spPr>
          <a:xfrm>
            <a:off x="-590549" y="188458"/>
            <a:ext cx="13373100" cy="8735210"/>
          </a:xfrm>
          <a:custGeom>
            <a:avLst/>
            <a:gdLst>
              <a:gd name="connsiteX0" fmla="*/ 10295963 w 10502838"/>
              <a:gd name="connsiteY0" fmla="*/ 6642140 h 6860376"/>
              <a:gd name="connsiteX1" fmla="*/ 10275634 w 10502838"/>
              <a:gd name="connsiteY1" fmla="*/ 6662469 h 6860376"/>
              <a:gd name="connsiteX2" fmla="*/ 10351568 w 10502838"/>
              <a:gd name="connsiteY2" fmla="*/ 6738403 h 6860376"/>
              <a:gd name="connsiteX3" fmla="*/ 10275634 w 10502838"/>
              <a:gd name="connsiteY3" fmla="*/ 6814337 h 6860376"/>
              <a:gd name="connsiteX4" fmla="*/ 10295963 w 10502838"/>
              <a:gd name="connsiteY4" fmla="*/ 6834666 h 6860376"/>
              <a:gd name="connsiteX5" fmla="*/ 10371897 w 10502838"/>
              <a:gd name="connsiteY5" fmla="*/ 6758732 h 6860376"/>
              <a:gd name="connsiteX6" fmla="*/ 10447831 w 10502838"/>
              <a:gd name="connsiteY6" fmla="*/ 6834666 h 6860376"/>
              <a:gd name="connsiteX7" fmla="*/ 10468160 w 10502838"/>
              <a:gd name="connsiteY7" fmla="*/ 6814337 h 6860376"/>
              <a:gd name="connsiteX8" fmla="*/ 10392226 w 10502838"/>
              <a:gd name="connsiteY8" fmla="*/ 6738403 h 6860376"/>
              <a:gd name="connsiteX9" fmla="*/ 10468160 w 10502838"/>
              <a:gd name="connsiteY9" fmla="*/ 6662469 h 6860376"/>
              <a:gd name="connsiteX10" fmla="*/ 10447831 w 10502838"/>
              <a:gd name="connsiteY10" fmla="*/ 6642140 h 6860376"/>
              <a:gd name="connsiteX11" fmla="*/ 10371897 w 10502838"/>
              <a:gd name="connsiteY11" fmla="*/ 6718074 h 6860376"/>
              <a:gd name="connsiteX12" fmla="*/ 9693870 w 10502838"/>
              <a:gd name="connsiteY12" fmla="*/ 6642140 h 6860376"/>
              <a:gd name="connsiteX13" fmla="*/ 9673541 w 10502838"/>
              <a:gd name="connsiteY13" fmla="*/ 6662469 h 6860376"/>
              <a:gd name="connsiteX14" fmla="*/ 9749475 w 10502838"/>
              <a:gd name="connsiteY14" fmla="*/ 6738403 h 6860376"/>
              <a:gd name="connsiteX15" fmla="*/ 9673541 w 10502838"/>
              <a:gd name="connsiteY15" fmla="*/ 6814337 h 6860376"/>
              <a:gd name="connsiteX16" fmla="*/ 9693870 w 10502838"/>
              <a:gd name="connsiteY16" fmla="*/ 6834666 h 6860376"/>
              <a:gd name="connsiteX17" fmla="*/ 9769804 w 10502838"/>
              <a:gd name="connsiteY17" fmla="*/ 6758732 h 6860376"/>
              <a:gd name="connsiteX18" fmla="*/ 9845738 w 10502838"/>
              <a:gd name="connsiteY18" fmla="*/ 6834666 h 6860376"/>
              <a:gd name="connsiteX19" fmla="*/ 9866067 w 10502838"/>
              <a:gd name="connsiteY19" fmla="*/ 6814337 h 6860376"/>
              <a:gd name="connsiteX20" fmla="*/ 9790133 w 10502838"/>
              <a:gd name="connsiteY20" fmla="*/ 6738403 h 6860376"/>
              <a:gd name="connsiteX21" fmla="*/ 9866067 w 10502838"/>
              <a:gd name="connsiteY21" fmla="*/ 6662469 h 6860376"/>
              <a:gd name="connsiteX22" fmla="*/ 9845738 w 10502838"/>
              <a:gd name="connsiteY22" fmla="*/ 6642140 h 6860376"/>
              <a:gd name="connsiteX23" fmla="*/ 9769804 w 10502838"/>
              <a:gd name="connsiteY23" fmla="*/ 6718074 h 6860376"/>
              <a:gd name="connsiteX24" fmla="*/ 9091179 w 10502838"/>
              <a:gd name="connsiteY24" fmla="*/ 6642140 h 6860376"/>
              <a:gd name="connsiteX25" fmla="*/ 9070850 w 10502838"/>
              <a:gd name="connsiteY25" fmla="*/ 6662469 h 6860376"/>
              <a:gd name="connsiteX26" fmla="*/ 9146785 w 10502838"/>
              <a:gd name="connsiteY26" fmla="*/ 6738403 h 6860376"/>
              <a:gd name="connsiteX27" fmla="*/ 9070850 w 10502838"/>
              <a:gd name="connsiteY27" fmla="*/ 6814337 h 6860376"/>
              <a:gd name="connsiteX28" fmla="*/ 9091179 w 10502838"/>
              <a:gd name="connsiteY28" fmla="*/ 6834666 h 6860376"/>
              <a:gd name="connsiteX29" fmla="*/ 9167113 w 10502838"/>
              <a:gd name="connsiteY29" fmla="*/ 6758732 h 6860376"/>
              <a:gd name="connsiteX30" fmla="*/ 9243048 w 10502838"/>
              <a:gd name="connsiteY30" fmla="*/ 6834666 h 6860376"/>
              <a:gd name="connsiteX31" fmla="*/ 9263377 w 10502838"/>
              <a:gd name="connsiteY31" fmla="*/ 6814337 h 6860376"/>
              <a:gd name="connsiteX32" fmla="*/ 9187442 w 10502838"/>
              <a:gd name="connsiteY32" fmla="*/ 6738403 h 6860376"/>
              <a:gd name="connsiteX33" fmla="*/ 9263377 w 10502838"/>
              <a:gd name="connsiteY33" fmla="*/ 6662469 h 6860376"/>
              <a:gd name="connsiteX34" fmla="*/ 9243048 w 10502838"/>
              <a:gd name="connsiteY34" fmla="*/ 6642140 h 6860376"/>
              <a:gd name="connsiteX35" fmla="*/ 9167113 w 10502838"/>
              <a:gd name="connsiteY35" fmla="*/ 6718074 h 6860376"/>
              <a:gd name="connsiteX36" fmla="*/ 7886396 w 10502838"/>
              <a:gd name="connsiteY36" fmla="*/ 6642140 h 6860376"/>
              <a:gd name="connsiteX37" fmla="*/ 7866067 w 10502838"/>
              <a:gd name="connsiteY37" fmla="*/ 6662469 h 6860376"/>
              <a:gd name="connsiteX38" fmla="*/ 7942001 w 10502838"/>
              <a:gd name="connsiteY38" fmla="*/ 6738403 h 6860376"/>
              <a:gd name="connsiteX39" fmla="*/ 7866067 w 10502838"/>
              <a:gd name="connsiteY39" fmla="*/ 6814337 h 6860376"/>
              <a:gd name="connsiteX40" fmla="*/ 7886396 w 10502838"/>
              <a:gd name="connsiteY40" fmla="*/ 6834666 h 6860376"/>
              <a:gd name="connsiteX41" fmla="*/ 7962330 w 10502838"/>
              <a:gd name="connsiteY41" fmla="*/ 6758732 h 6860376"/>
              <a:gd name="connsiteX42" fmla="*/ 8038264 w 10502838"/>
              <a:gd name="connsiteY42" fmla="*/ 6834666 h 6860376"/>
              <a:gd name="connsiteX43" fmla="*/ 8058593 w 10502838"/>
              <a:gd name="connsiteY43" fmla="*/ 6814337 h 6860376"/>
              <a:gd name="connsiteX44" fmla="*/ 7982659 w 10502838"/>
              <a:gd name="connsiteY44" fmla="*/ 6738403 h 6860376"/>
              <a:gd name="connsiteX45" fmla="*/ 8058593 w 10502838"/>
              <a:gd name="connsiteY45" fmla="*/ 6662469 h 6860376"/>
              <a:gd name="connsiteX46" fmla="*/ 8038264 w 10502838"/>
              <a:gd name="connsiteY46" fmla="*/ 6642140 h 6860376"/>
              <a:gd name="connsiteX47" fmla="*/ 7962330 w 10502838"/>
              <a:gd name="connsiteY47" fmla="*/ 6718074 h 6860376"/>
              <a:gd name="connsiteX48" fmla="*/ 7283705 w 10502838"/>
              <a:gd name="connsiteY48" fmla="*/ 6642140 h 6860376"/>
              <a:gd name="connsiteX49" fmla="*/ 7263376 w 10502838"/>
              <a:gd name="connsiteY49" fmla="*/ 6662469 h 6860376"/>
              <a:gd name="connsiteX50" fmla="*/ 7339310 w 10502838"/>
              <a:gd name="connsiteY50" fmla="*/ 6738403 h 6860376"/>
              <a:gd name="connsiteX51" fmla="*/ 7263376 w 10502838"/>
              <a:gd name="connsiteY51" fmla="*/ 6814337 h 6860376"/>
              <a:gd name="connsiteX52" fmla="*/ 7283705 w 10502838"/>
              <a:gd name="connsiteY52" fmla="*/ 6834666 h 6860376"/>
              <a:gd name="connsiteX53" fmla="*/ 7359639 w 10502838"/>
              <a:gd name="connsiteY53" fmla="*/ 6758732 h 6860376"/>
              <a:gd name="connsiteX54" fmla="*/ 7435573 w 10502838"/>
              <a:gd name="connsiteY54" fmla="*/ 6834666 h 6860376"/>
              <a:gd name="connsiteX55" fmla="*/ 7455902 w 10502838"/>
              <a:gd name="connsiteY55" fmla="*/ 6814337 h 6860376"/>
              <a:gd name="connsiteX56" fmla="*/ 7379968 w 10502838"/>
              <a:gd name="connsiteY56" fmla="*/ 6738403 h 6860376"/>
              <a:gd name="connsiteX57" fmla="*/ 7455902 w 10502838"/>
              <a:gd name="connsiteY57" fmla="*/ 6662469 h 6860376"/>
              <a:gd name="connsiteX58" fmla="*/ 7435573 w 10502838"/>
              <a:gd name="connsiteY58" fmla="*/ 6642140 h 6860376"/>
              <a:gd name="connsiteX59" fmla="*/ 7359639 w 10502838"/>
              <a:gd name="connsiteY59" fmla="*/ 6718074 h 6860376"/>
              <a:gd name="connsiteX60" fmla="*/ 6681612 w 10502838"/>
              <a:gd name="connsiteY60" fmla="*/ 6642140 h 6860376"/>
              <a:gd name="connsiteX61" fmla="*/ 6661283 w 10502838"/>
              <a:gd name="connsiteY61" fmla="*/ 6662469 h 6860376"/>
              <a:gd name="connsiteX62" fmla="*/ 6737217 w 10502838"/>
              <a:gd name="connsiteY62" fmla="*/ 6738403 h 6860376"/>
              <a:gd name="connsiteX63" fmla="*/ 6661283 w 10502838"/>
              <a:gd name="connsiteY63" fmla="*/ 6814337 h 6860376"/>
              <a:gd name="connsiteX64" fmla="*/ 6681612 w 10502838"/>
              <a:gd name="connsiteY64" fmla="*/ 6834666 h 6860376"/>
              <a:gd name="connsiteX65" fmla="*/ 6757546 w 10502838"/>
              <a:gd name="connsiteY65" fmla="*/ 6758732 h 6860376"/>
              <a:gd name="connsiteX66" fmla="*/ 6833480 w 10502838"/>
              <a:gd name="connsiteY66" fmla="*/ 6834666 h 6860376"/>
              <a:gd name="connsiteX67" fmla="*/ 6853809 w 10502838"/>
              <a:gd name="connsiteY67" fmla="*/ 6814337 h 6860376"/>
              <a:gd name="connsiteX68" fmla="*/ 6777875 w 10502838"/>
              <a:gd name="connsiteY68" fmla="*/ 6738403 h 6860376"/>
              <a:gd name="connsiteX69" fmla="*/ 6853809 w 10502838"/>
              <a:gd name="connsiteY69" fmla="*/ 6662469 h 6860376"/>
              <a:gd name="connsiteX70" fmla="*/ 6833480 w 10502838"/>
              <a:gd name="connsiteY70" fmla="*/ 6642140 h 6860376"/>
              <a:gd name="connsiteX71" fmla="*/ 6757546 w 10502838"/>
              <a:gd name="connsiteY71" fmla="*/ 6718074 h 6860376"/>
              <a:gd name="connsiteX72" fmla="*/ 5476828 w 10502838"/>
              <a:gd name="connsiteY72" fmla="*/ 6642140 h 6860376"/>
              <a:gd name="connsiteX73" fmla="*/ 5456499 w 10502838"/>
              <a:gd name="connsiteY73" fmla="*/ 6662469 h 6860376"/>
              <a:gd name="connsiteX74" fmla="*/ 5532433 w 10502838"/>
              <a:gd name="connsiteY74" fmla="*/ 6738403 h 6860376"/>
              <a:gd name="connsiteX75" fmla="*/ 5456499 w 10502838"/>
              <a:gd name="connsiteY75" fmla="*/ 6814337 h 6860376"/>
              <a:gd name="connsiteX76" fmla="*/ 5476828 w 10502838"/>
              <a:gd name="connsiteY76" fmla="*/ 6834666 h 6860376"/>
              <a:gd name="connsiteX77" fmla="*/ 5552762 w 10502838"/>
              <a:gd name="connsiteY77" fmla="*/ 6758732 h 6860376"/>
              <a:gd name="connsiteX78" fmla="*/ 5628696 w 10502838"/>
              <a:gd name="connsiteY78" fmla="*/ 6834666 h 6860376"/>
              <a:gd name="connsiteX79" fmla="*/ 5649025 w 10502838"/>
              <a:gd name="connsiteY79" fmla="*/ 6814337 h 6860376"/>
              <a:gd name="connsiteX80" fmla="*/ 5573091 w 10502838"/>
              <a:gd name="connsiteY80" fmla="*/ 6738403 h 6860376"/>
              <a:gd name="connsiteX81" fmla="*/ 5649025 w 10502838"/>
              <a:gd name="connsiteY81" fmla="*/ 6662469 h 6860376"/>
              <a:gd name="connsiteX82" fmla="*/ 5628696 w 10502838"/>
              <a:gd name="connsiteY82" fmla="*/ 6642140 h 6860376"/>
              <a:gd name="connsiteX83" fmla="*/ 5552762 w 10502838"/>
              <a:gd name="connsiteY83" fmla="*/ 6718074 h 6860376"/>
              <a:gd name="connsiteX84" fmla="*/ 4874137 w 10502838"/>
              <a:gd name="connsiteY84" fmla="*/ 6642140 h 6860376"/>
              <a:gd name="connsiteX85" fmla="*/ 4853808 w 10502838"/>
              <a:gd name="connsiteY85" fmla="*/ 6662469 h 6860376"/>
              <a:gd name="connsiteX86" fmla="*/ 4929742 w 10502838"/>
              <a:gd name="connsiteY86" fmla="*/ 6738403 h 6860376"/>
              <a:gd name="connsiteX87" fmla="*/ 4853808 w 10502838"/>
              <a:gd name="connsiteY87" fmla="*/ 6814337 h 6860376"/>
              <a:gd name="connsiteX88" fmla="*/ 4874137 w 10502838"/>
              <a:gd name="connsiteY88" fmla="*/ 6834666 h 6860376"/>
              <a:gd name="connsiteX89" fmla="*/ 4950071 w 10502838"/>
              <a:gd name="connsiteY89" fmla="*/ 6758732 h 6860376"/>
              <a:gd name="connsiteX90" fmla="*/ 5026005 w 10502838"/>
              <a:gd name="connsiteY90" fmla="*/ 6834666 h 6860376"/>
              <a:gd name="connsiteX91" fmla="*/ 5046334 w 10502838"/>
              <a:gd name="connsiteY91" fmla="*/ 6814337 h 6860376"/>
              <a:gd name="connsiteX92" fmla="*/ 4970400 w 10502838"/>
              <a:gd name="connsiteY92" fmla="*/ 6738403 h 6860376"/>
              <a:gd name="connsiteX93" fmla="*/ 5046334 w 10502838"/>
              <a:gd name="connsiteY93" fmla="*/ 6662469 h 6860376"/>
              <a:gd name="connsiteX94" fmla="*/ 5026005 w 10502838"/>
              <a:gd name="connsiteY94" fmla="*/ 6642140 h 6860376"/>
              <a:gd name="connsiteX95" fmla="*/ 4950071 w 10502838"/>
              <a:gd name="connsiteY95" fmla="*/ 6718074 h 6860376"/>
              <a:gd name="connsiteX96" fmla="*/ 4271446 w 10502838"/>
              <a:gd name="connsiteY96" fmla="*/ 6642140 h 6860376"/>
              <a:gd name="connsiteX97" fmla="*/ 4251117 w 10502838"/>
              <a:gd name="connsiteY97" fmla="*/ 6662469 h 6860376"/>
              <a:gd name="connsiteX98" fmla="*/ 4327052 w 10502838"/>
              <a:gd name="connsiteY98" fmla="*/ 6738403 h 6860376"/>
              <a:gd name="connsiteX99" fmla="*/ 4251117 w 10502838"/>
              <a:gd name="connsiteY99" fmla="*/ 6814337 h 6860376"/>
              <a:gd name="connsiteX100" fmla="*/ 4271446 w 10502838"/>
              <a:gd name="connsiteY100" fmla="*/ 6834666 h 6860376"/>
              <a:gd name="connsiteX101" fmla="*/ 4347380 w 10502838"/>
              <a:gd name="connsiteY101" fmla="*/ 6758732 h 6860376"/>
              <a:gd name="connsiteX102" fmla="*/ 4423315 w 10502838"/>
              <a:gd name="connsiteY102" fmla="*/ 6834666 h 6860376"/>
              <a:gd name="connsiteX103" fmla="*/ 4443644 w 10502838"/>
              <a:gd name="connsiteY103" fmla="*/ 6814337 h 6860376"/>
              <a:gd name="connsiteX104" fmla="*/ 4367709 w 10502838"/>
              <a:gd name="connsiteY104" fmla="*/ 6738403 h 6860376"/>
              <a:gd name="connsiteX105" fmla="*/ 4443644 w 10502838"/>
              <a:gd name="connsiteY105" fmla="*/ 6662469 h 6860376"/>
              <a:gd name="connsiteX106" fmla="*/ 4423315 w 10502838"/>
              <a:gd name="connsiteY106" fmla="*/ 6642140 h 6860376"/>
              <a:gd name="connsiteX107" fmla="*/ 4347380 w 10502838"/>
              <a:gd name="connsiteY107" fmla="*/ 6718074 h 6860376"/>
              <a:gd name="connsiteX108" fmla="*/ 3066665 w 10502838"/>
              <a:gd name="connsiteY108" fmla="*/ 6642140 h 6860376"/>
              <a:gd name="connsiteX109" fmla="*/ 3046335 w 10502838"/>
              <a:gd name="connsiteY109" fmla="*/ 6662469 h 6860376"/>
              <a:gd name="connsiteX110" fmla="*/ 3122269 w 10502838"/>
              <a:gd name="connsiteY110" fmla="*/ 6738403 h 6860376"/>
              <a:gd name="connsiteX111" fmla="*/ 3046335 w 10502838"/>
              <a:gd name="connsiteY111" fmla="*/ 6814337 h 6860376"/>
              <a:gd name="connsiteX112" fmla="*/ 3066665 w 10502838"/>
              <a:gd name="connsiteY112" fmla="*/ 6834666 h 6860376"/>
              <a:gd name="connsiteX113" fmla="*/ 3142598 w 10502838"/>
              <a:gd name="connsiteY113" fmla="*/ 6758732 h 6860376"/>
              <a:gd name="connsiteX114" fmla="*/ 3218532 w 10502838"/>
              <a:gd name="connsiteY114" fmla="*/ 6834666 h 6860376"/>
              <a:gd name="connsiteX115" fmla="*/ 3238861 w 10502838"/>
              <a:gd name="connsiteY115" fmla="*/ 6814337 h 6860376"/>
              <a:gd name="connsiteX116" fmla="*/ 3162927 w 10502838"/>
              <a:gd name="connsiteY116" fmla="*/ 6738403 h 6860376"/>
              <a:gd name="connsiteX117" fmla="*/ 3238861 w 10502838"/>
              <a:gd name="connsiteY117" fmla="*/ 6662469 h 6860376"/>
              <a:gd name="connsiteX118" fmla="*/ 3218532 w 10502838"/>
              <a:gd name="connsiteY118" fmla="*/ 6642140 h 6860376"/>
              <a:gd name="connsiteX119" fmla="*/ 3142598 w 10502838"/>
              <a:gd name="connsiteY119" fmla="*/ 6718074 h 6860376"/>
              <a:gd name="connsiteX120" fmla="*/ 2464571 w 10502838"/>
              <a:gd name="connsiteY120" fmla="*/ 6642140 h 6860376"/>
              <a:gd name="connsiteX121" fmla="*/ 2444242 w 10502838"/>
              <a:gd name="connsiteY121" fmla="*/ 6662469 h 6860376"/>
              <a:gd name="connsiteX122" fmla="*/ 2520176 w 10502838"/>
              <a:gd name="connsiteY122" fmla="*/ 6738403 h 6860376"/>
              <a:gd name="connsiteX123" fmla="*/ 2444242 w 10502838"/>
              <a:gd name="connsiteY123" fmla="*/ 6814337 h 6860376"/>
              <a:gd name="connsiteX124" fmla="*/ 2464571 w 10502838"/>
              <a:gd name="connsiteY124" fmla="*/ 6834666 h 6860376"/>
              <a:gd name="connsiteX125" fmla="*/ 2540505 w 10502838"/>
              <a:gd name="connsiteY125" fmla="*/ 6758732 h 6860376"/>
              <a:gd name="connsiteX126" fmla="*/ 2616439 w 10502838"/>
              <a:gd name="connsiteY126" fmla="*/ 6834666 h 6860376"/>
              <a:gd name="connsiteX127" fmla="*/ 2636768 w 10502838"/>
              <a:gd name="connsiteY127" fmla="*/ 6814337 h 6860376"/>
              <a:gd name="connsiteX128" fmla="*/ 2560834 w 10502838"/>
              <a:gd name="connsiteY128" fmla="*/ 6738403 h 6860376"/>
              <a:gd name="connsiteX129" fmla="*/ 2636768 w 10502838"/>
              <a:gd name="connsiteY129" fmla="*/ 6662469 h 6860376"/>
              <a:gd name="connsiteX130" fmla="*/ 2616439 w 10502838"/>
              <a:gd name="connsiteY130" fmla="*/ 6642140 h 6860376"/>
              <a:gd name="connsiteX131" fmla="*/ 2540505 w 10502838"/>
              <a:gd name="connsiteY131" fmla="*/ 6718074 h 6860376"/>
              <a:gd name="connsiteX132" fmla="*/ 1259787 w 10502838"/>
              <a:gd name="connsiteY132" fmla="*/ 6642140 h 6860376"/>
              <a:gd name="connsiteX133" fmla="*/ 1239458 w 10502838"/>
              <a:gd name="connsiteY133" fmla="*/ 6662469 h 6860376"/>
              <a:gd name="connsiteX134" fmla="*/ 1315391 w 10502838"/>
              <a:gd name="connsiteY134" fmla="*/ 6738403 h 6860376"/>
              <a:gd name="connsiteX135" fmla="*/ 1239458 w 10502838"/>
              <a:gd name="connsiteY135" fmla="*/ 6814337 h 6860376"/>
              <a:gd name="connsiteX136" fmla="*/ 1259787 w 10502838"/>
              <a:gd name="connsiteY136" fmla="*/ 6834666 h 6860376"/>
              <a:gd name="connsiteX137" fmla="*/ 1335720 w 10502838"/>
              <a:gd name="connsiteY137" fmla="*/ 6758732 h 6860376"/>
              <a:gd name="connsiteX138" fmla="*/ 1411655 w 10502838"/>
              <a:gd name="connsiteY138" fmla="*/ 6834666 h 6860376"/>
              <a:gd name="connsiteX139" fmla="*/ 1431984 w 10502838"/>
              <a:gd name="connsiteY139" fmla="*/ 6814337 h 6860376"/>
              <a:gd name="connsiteX140" fmla="*/ 1356049 w 10502838"/>
              <a:gd name="connsiteY140" fmla="*/ 6738403 h 6860376"/>
              <a:gd name="connsiteX141" fmla="*/ 1431984 w 10502838"/>
              <a:gd name="connsiteY141" fmla="*/ 6662469 h 6860376"/>
              <a:gd name="connsiteX142" fmla="*/ 1411655 w 10502838"/>
              <a:gd name="connsiteY142" fmla="*/ 6642140 h 6860376"/>
              <a:gd name="connsiteX143" fmla="*/ 1335720 w 10502838"/>
              <a:gd name="connsiteY143" fmla="*/ 6718074 h 6860376"/>
              <a:gd name="connsiteX144" fmla="*/ 657095 w 10502838"/>
              <a:gd name="connsiteY144" fmla="*/ 6642140 h 6860376"/>
              <a:gd name="connsiteX145" fmla="*/ 636766 w 10502838"/>
              <a:gd name="connsiteY145" fmla="*/ 6662469 h 6860376"/>
              <a:gd name="connsiteX146" fmla="*/ 712700 w 10502838"/>
              <a:gd name="connsiteY146" fmla="*/ 6738403 h 6860376"/>
              <a:gd name="connsiteX147" fmla="*/ 636766 w 10502838"/>
              <a:gd name="connsiteY147" fmla="*/ 6813739 h 6860376"/>
              <a:gd name="connsiteX148" fmla="*/ 657095 w 10502838"/>
              <a:gd name="connsiteY148" fmla="*/ 6834068 h 6860376"/>
              <a:gd name="connsiteX149" fmla="*/ 733029 w 10502838"/>
              <a:gd name="connsiteY149" fmla="*/ 6758134 h 6860376"/>
              <a:gd name="connsiteX150" fmla="*/ 808963 w 10502838"/>
              <a:gd name="connsiteY150" fmla="*/ 6834068 h 6860376"/>
              <a:gd name="connsiteX151" fmla="*/ 829292 w 10502838"/>
              <a:gd name="connsiteY151" fmla="*/ 6813739 h 6860376"/>
              <a:gd name="connsiteX152" fmla="*/ 753358 w 10502838"/>
              <a:gd name="connsiteY152" fmla="*/ 6738403 h 6860376"/>
              <a:gd name="connsiteX153" fmla="*/ 829292 w 10502838"/>
              <a:gd name="connsiteY153" fmla="*/ 6662469 h 6860376"/>
              <a:gd name="connsiteX154" fmla="*/ 808963 w 10502838"/>
              <a:gd name="connsiteY154" fmla="*/ 6642140 h 6860376"/>
              <a:gd name="connsiteX155" fmla="*/ 733029 w 10502838"/>
              <a:gd name="connsiteY155" fmla="*/ 6718074 h 6860376"/>
              <a:gd name="connsiteX156" fmla="*/ 55002 w 10502838"/>
              <a:gd name="connsiteY156" fmla="*/ 6642140 h 6860376"/>
              <a:gd name="connsiteX157" fmla="*/ 34673 w 10502838"/>
              <a:gd name="connsiteY157" fmla="*/ 6662469 h 6860376"/>
              <a:gd name="connsiteX158" fmla="*/ 110607 w 10502838"/>
              <a:gd name="connsiteY158" fmla="*/ 6738403 h 6860376"/>
              <a:gd name="connsiteX159" fmla="*/ 34673 w 10502838"/>
              <a:gd name="connsiteY159" fmla="*/ 6814337 h 6860376"/>
              <a:gd name="connsiteX160" fmla="*/ 55002 w 10502838"/>
              <a:gd name="connsiteY160" fmla="*/ 6834666 h 6860376"/>
              <a:gd name="connsiteX161" fmla="*/ 130338 w 10502838"/>
              <a:gd name="connsiteY161" fmla="*/ 6758732 h 6860376"/>
              <a:gd name="connsiteX162" fmla="*/ 206273 w 10502838"/>
              <a:gd name="connsiteY162" fmla="*/ 6834666 h 6860376"/>
              <a:gd name="connsiteX163" fmla="*/ 226601 w 10502838"/>
              <a:gd name="connsiteY163" fmla="*/ 6814337 h 6860376"/>
              <a:gd name="connsiteX164" fmla="*/ 151265 w 10502838"/>
              <a:gd name="connsiteY164" fmla="*/ 6738403 h 6860376"/>
              <a:gd name="connsiteX165" fmla="*/ 227199 w 10502838"/>
              <a:gd name="connsiteY165" fmla="*/ 6662469 h 6860376"/>
              <a:gd name="connsiteX166" fmla="*/ 206870 w 10502838"/>
              <a:gd name="connsiteY166" fmla="*/ 6642140 h 6860376"/>
              <a:gd name="connsiteX167" fmla="*/ 130936 w 10502838"/>
              <a:gd name="connsiteY167" fmla="*/ 6718074 h 6860376"/>
              <a:gd name="connsiteX168" fmla="*/ 8489086 w 10502838"/>
              <a:gd name="connsiteY168" fmla="*/ 6641542 h 6860376"/>
              <a:gd name="connsiteX169" fmla="*/ 8468757 w 10502838"/>
              <a:gd name="connsiteY169" fmla="*/ 6661871 h 6860376"/>
              <a:gd name="connsiteX170" fmla="*/ 8544691 w 10502838"/>
              <a:gd name="connsiteY170" fmla="*/ 6737805 h 6860376"/>
              <a:gd name="connsiteX171" fmla="*/ 8468757 w 10502838"/>
              <a:gd name="connsiteY171" fmla="*/ 6813739 h 6860376"/>
              <a:gd name="connsiteX172" fmla="*/ 8489086 w 10502838"/>
              <a:gd name="connsiteY172" fmla="*/ 6834068 h 6860376"/>
              <a:gd name="connsiteX173" fmla="*/ 8565020 w 10502838"/>
              <a:gd name="connsiteY173" fmla="*/ 6758134 h 6860376"/>
              <a:gd name="connsiteX174" fmla="*/ 8640954 w 10502838"/>
              <a:gd name="connsiteY174" fmla="*/ 6834068 h 6860376"/>
              <a:gd name="connsiteX175" fmla="*/ 8661283 w 10502838"/>
              <a:gd name="connsiteY175" fmla="*/ 6813739 h 6860376"/>
              <a:gd name="connsiteX176" fmla="*/ 8585349 w 10502838"/>
              <a:gd name="connsiteY176" fmla="*/ 6737805 h 6860376"/>
              <a:gd name="connsiteX177" fmla="*/ 8661283 w 10502838"/>
              <a:gd name="connsiteY177" fmla="*/ 6661871 h 6860376"/>
              <a:gd name="connsiteX178" fmla="*/ 8640954 w 10502838"/>
              <a:gd name="connsiteY178" fmla="*/ 6641542 h 6860376"/>
              <a:gd name="connsiteX179" fmla="*/ 8565020 w 10502838"/>
              <a:gd name="connsiteY179" fmla="*/ 6717476 h 6860376"/>
              <a:gd name="connsiteX180" fmla="*/ 6078921 w 10502838"/>
              <a:gd name="connsiteY180" fmla="*/ 6641542 h 6860376"/>
              <a:gd name="connsiteX181" fmla="*/ 6058592 w 10502838"/>
              <a:gd name="connsiteY181" fmla="*/ 6661871 h 6860376"/>
              <a:gd name="connsiteX182" fmla="*/ 6134526 w 10502838"/>
              <a:gd name="connsiteY182" fmla="*/ 6737805 h 6860376"/>
              <a:gd name="connsiteX183" fmla="*/ 6058592 w 10502838"/>
              <a:gd name="connsiteY183" fmla="*/ 6813739 h 6860376"/>
              <a:gd name="connsiteX184" fmla="*/ 6078921 w 10502838"/>
              <a:gd name="connsiteY184" fmla="*/ 6834068 h 6860376"/>
              <a:gd name="connsiteX185" fmla="*/ 6154855 w 10502838"/>
              <a:gd name="connsiteY185" fmla="*/ 6758134 h 6860376"/>
              <a:gd name="connsiteX186" fmla="*/ 6230789 w 10502838"/>
              <a:gd name="connsiteY186" fmla="*/ 6834068 h 6860376"/>
              <a:gd name="connsiteX187" fmla="*/ 6251118 w 10502838"/>
              <a:gd name="connsiteY187" fmla="*/ 6813739 h 6860376"/>
              <a:gd name="connsiteX188" fmla="*/ 6175184 w 10502838"/>
              <a:gd name="connsiteY188" fmla="*/ 6737805 h 6860376"/>
              <a:gd name="connsiteX189" fmla="*/ 6251118 w 10502838"/>
              <a:gd name="connsiteY189" fmla="*/ 6661871 h 6860376"/>
              <a:gd name="connsiteX190" fmla="*/ 6230789 w 10502838"/>
              <a:gd name="connsiteY190" fmla="*/ 6641542 h 6860376"/>
              <a:gd name="connsiteX191" fmla="*/ 6154855 w 10502838"/>
              <a:gd name="connsiteY191" fmla="*/ 6717476 h 6860376"/>
              <a:gd name="connsiteX192" fmla="*/ 3669354 w 10502838"/>
              <a:gd name="connsiteY192" fmla="*/ 6641542 h 6860376"/>
              <a:gd name="connsiteX193" fmla="*/ 3649025 w 10502838"/>
              <a:gd name="connsiteY193" fmla="*/ 6661871 h 6860376"/>
              <a:gd name="connsiteX194" fmla="*/ 3724959 w 10502838"/>
              <a:gd name="connsiteY194" fmla="*/ 6738403 h 6860376"/>
              <a:gd name="connsiteX195" fmla="*/ 3649025 w 10502838"/>
              <a:gd name="connsiteY195" fmla="*/ 6813739 h 6860376"/>
              <a:gd name="connsiteX196" fmla="*/ 3669354 w 10502838"/>
              <a:gd name="connsiteY196" fmla="*/ 6834068 h 6860376"/>
              <a:gd name="connsiteX197" fmla="*/ 3745288 w 10502838"/>
              <a:gd name="connsiteY197" fmla="*/ 6758134 h 6860376"/>
              <a:gd name="connsiteX198" fmla="*/ 3821222 w 10502838"/>
              <a:gd name="connsiteY198" fmla="*/ 6834068 h 6860376"/>
              <a:gd name="connsiteX199" fmla="*/ 3841551 w 10502838"/>
              <a:gd name="connsiteY199" fmla="*/ 6813739 h 6860376"/>
              <a:gd name="connsiteX200" fmla="*/ 3765617 w 10502838"/>
              <a:gd name="connsiteY200" fmla="*/ 6737805 h 6860376"/>
              <a:gd name="connsiteX201" fmla="*/ 3841551 w 10502838"/>
              <a:gd name="connsiteY201" fmla="*/ 6661871 h 6860376"/>
              <a:gd name="connsiteX202" fmla="*/ 3821222 w 10502838"/>
              <a:gd name="connsiteY202" fmla="*/ 6641542 h 6860376"/>
              <a:gd name="connsiteX203" fmla="*/ 3745288 w 10502838"/>
              <a:gd name="connsiteY203" fmla="*/ 6717476 h 6860376"/>
              <a:gd name="connsiteX204" fmla="*/ 1861880 w 10502838"/>
              <a:gd name="connsiteY204" fmla="*/ 6641542 h 6860376"/>
              <a:gd name="connsiteX205" fmla="*/ 1841551 w 10502838"/>
              <a:gd name="connsiteY205" fmla="*/ 6661871 h 6860376"/>
              <a:gd name="connsiteX206" fmla="*/ 1917485 w 10502838"/>
              <a:gd name="connsiteY206" fmla="*/ 6737805 h 6860376"/>
              <a:gd name="connsiteX207" fmla="*/ 1841551 w 10502838"/>
              <a:gd name="connsiteY207" fmla="*/ 6813739 h 6860376"/>
              <a:gd name="connsiteX208" fmla="*/ 1861880 w 10502838"/>
              <a:gd name="connsiteY208" fmla="*/ 6834068 h 6860376"/>
              <a:gd name="connsiteX209" fmla="*/ 1937814 w 10502838"/>
              <a:gd name="connsiteY209" fmla="*/ 6758134 h 6860376"/>
              <a:gd name="connsiteX210" fmla="*/ 2013748 w 10502838"/>
              <a:gd name="connsiteY210" fmla="*/ 6834068 h 6860376"/>
              <a:gd name="connsiteX211" fmla="*/ 2034077 w 10502838"/>
              <a:gd name="connsiteY211" fmla="*/ 6813739 h 6860376"/>
              <a:gd name="connsiteX212" fmla="*/ 1958143 w 10502838"/>
              <a:gd name="connsiteY212" fmla="*/ 6737805 h 6860376"/>
              <a:gd name="connsiteX213" fmla="*/ 2034077 w 10502838"/>
              <a:gd name="connsiteY213" fmla="*/ 6661871 h 6860376"/>
              <a:gd name="connsiteX214" fmla="*/ 2013748 w 10502838"/>
              <a:gd name="connsiteY214" fmla="*/ 6641542 h 6860376"/>
              <a:gd name="connsiteX215" fmla="*/ 1937814 w 10502838"/>
              <a:gd name="connsiteY215" fmla="*/ 6717476 h 6860376"/>
              <a:gd name="connsiteX216" fmla="*/ 5476828 w 10502838"/>
              <a:gd name="connsiteY216" fmla="*/ 6616430 h 6860376"/>
              <a:gd name="connsiteX217" fmla="*/ 5552762 w 10502838"/>
              <a:gd name="connsiteY217" fmla="*/ 6692365 h 6860376"/>
              <a:gd name="connsiteX218" fmla="*/ 5628696 w 10502838"/>
              <a:gd name="connsiteY218" fmla="*/ 6616430 h 6860376"/>
              <a:gd name="connsiteX219" fmla="*/ 5674735 w 10502838"/>
              <a:gd name="connsiteY219" fmla="*/ 6662469 h 6860376"/>
              <a:gd name="connsiteX220" fmla="*/ 5598801 w 10502838"/>
              <a:gd name="connsiteY220" fmla="*/ 6738403 h 6860376"/>
              <a:gd name="connsiteX221" fmla="*/ 5674735 w 10502838"/>
              <a:gd name="connsiteY221" fmla="*/ 6814337 h 6860376"/>
              <a:gd name="connsiteX222" fmla="*/ 5628098 w 10502838"/>
              <a:gd name="connsiteY222" fmla="*/ 6859779 h 6860376"/>
              <a:gd name="connsiteX223" fmla="*/ 5552164 w 10502838"/>
              <a:gd name="connsiteY223" fmla="*/ 6783844 h 6860376"/>
              <a:gd name="connsiteX224" fmla="*/ 5476230 w 10502838"/>
              <a:gd name="connsiteY224" fmla="*/ 6859779 h 6860376"/>
              <a:gd name="connsiteX225" fmla="*/ 5430191 w 10502838"/>
              <a:gd name="connsiteY225" fmla="*/ 6813740 h 6860376"/>
              <a:gd name="connsiteX226" fmla="*/ 5506723 w 10502838"/>
              <a:gd name="connsiteY226" fmla="*/ 6738403 h 6860376"/>
              <a:gd name="connsiteX227" fmla="*/ 5430789 w 10502838"/>
              <a:gd name="connsiteY227" fmla="*/ 6662469 h 6860376"/>
              <a:gd name="connsiteX228" fmla="*/ 3067263 w 10502838"/>
              <a:gd name="connsiteY228" fmla="*/ 6616430 h 6860376"/>
              <a:gd name="connsiteX229" fmla="*/ 3143196 w 10502838"/>
              <a:gd name="connsiteY229" fmla="*/ 6692365 h 6860376"/>
              <a:gd name="connsiteX230" fmla="*/ 3219130 w 10502838"/>
              <a:gd name="connsiteY230" fmla="*/ 6616430 h 6860376"/>
              <a:gd name="connsiteX231" fmla="*/ 3265170 w 10502838"/>
              <a:gd name="connsiteY231" fmla="*/ 6662469 h 6860376"/>
              <a:gd name="connsiteX232" fmla="*/ 3189235 w 10502838"/>
              <a:gd name="connsiteY232" fmla="*/ 6738403 h 6860376"/>
              <a:gd name="connsiteX233" fmla="*/ 3265170 w 10502838"/>
              <a:gd name="connsiteY233" fmla="*/ 6814337 h 6860376"/>
              <a:gd name="connsiteX234" fmla="*/ 3218532 w 10502838"/>
              <a:gd name="connsiteY234" fmla="*/ 6859779 h 6860376"/>
              <a:gd name="connsiteX235" fmla="*/ 3142598 w 10502838"/>
              <a:gd name="connsiteY235" fmla="*/ 6783844 h 6860376"/>
              <a:gd name="connsiteX236" fmla="*/ 3066665 w 10502838"/>
              <a:gd name="connsiteY236" fmla="*/ 6859779 h 6860376"/>
              <a:gd name="connsiteX237" fmla="*/ 3020625 w 10502838"/>
              <a:gd name="connsiteY237" fmla="*/ 6813740 h 6860376"/>
              <a:gd name="connsiteX238" fmla="*/ 3097157 w 10502838"/>
              <a:gd name="connsiteY238" fmla="*/ 6738403 h 6860376"/>
              <a:gd name="connsiteX239" fmla="*/ 3021223 w 10502838"/>
              <a:gd name="connsiteY239" fmla="*/ 6662469 h 6860376"/>
              <a:gd name="connsiteX240" fmla="*/ 10295963 w 10502838"/>
              <a:gd name="connsiteY240" fmla="*/ 6615832 h 6860376"/>
              <a:gd name="connsiteX241" fmla="*/ 10371897 w 10502838"/>
              <a:gd name="connsiteY241" fmla="*/ 6691766 h 6860376"/>
              <a:gd name="connsiteX242" fmla="*/ 10447831 w 10502838"/>
              <a:gd name="connsiteY242" fmla="*/ 6615832 h 6860376"/>
              <a:gd name="connsiteX243" fmla="*/ 10493870 w 10502838"/>
              <a:gd name="connsiteY243" fmla="*/ 6661871 h 6860376"/>
              <a:gd name="connsiteX244" fmla="*/ 10417936 w 10502838"/>
              <a:gd name="connsiteY244" fmla="*/ 6737805 h 6860376"/>
              <a:gd name="connsiteX245" fmla="*/ 10493870 w 10502838"/>
              <a:gd name="connsiteY245" fmla="*/ 6813739 h 6860376"/>
              <a:gd name="connsiteX246" fmla="*/ 10447831 w 10502838"/>
              <a:gd name="connsiteY246" fmla="*/ 6859779 h 6860376"/>
              <a:gd name="connsiteX247" fmla="*/ 10371897 w 10502838"/>
              <a:gd name="connsiteY247" fmla="*/ 6783844 h 6860376"/>
              <a:gd name="connsiteX248" fmla="*/ 10295963 w 10502838"/>
              <a:gd name="connsiteY248" fmla="*/ 6859779 h 6860376"/>
              <a:gd name="connsiteX249" fmla="*/ 10249924 w 10502838"/>
              <a:gd name="connsiteY249" fmla="*/ 6813739 h 6860376"/>
              <a:gd name="connsiteX250" fmla="*/ 10325858 w 10502838"/>
              <a:gd name="connsiteY250" fmla="*/ 6737805 h 6860376"/>
              <a:gd name="connsiteX251" fmla="*/ 10249924 w 10502838"/>
              <a:gd name="connsiteY251" fmla="*/ 6661871 h 6860376"/>
              <a:gd name="connsiteX252" fmla="*/ 9693272 w 10502838"/>
              <a:gd name="connsiteY252" fmla="*/ 6615832 h 6860376"/>
              <a:gd name="connsiteX253" fmla="*/ 9769206 w 10502838"/>
              <a:gd name="connsiteY253" fmla="*/ 6691766 h 6860376"/>
              <a:gd name="connsiteX254" fmla="*/ 9845140 w 10502838"/>
              <a:gd name="connsiteY254" fmla="*/ 6615832 h 6860376"/>
              <a:gd name="connsiteX255" fmla="*/ 9891180 w 10502838"/>
              <a:gd name="connsiteY255" fmla="*/ 6661871 h 6860376"/>
              <a:gd name="connsiteX256" fmla="*/ 9815245 w 10502838"/>
              <a:gd name="connsiteY256" fmla="*/ 6737805 h 6860376"/>
              <a:gd name="connsiteX257" fmla="*/ 9891180 w 10502838"/>
              <a:gd name="connsiteY257" fmla="*/ 6813739 h 6860376"/>
              <a:gd name="connsiteX258" fmla="*/ 9845140 w 10502838"/>
              <a:gd name="connsiteY258" fmla="*/ 6859779 h 6860376"/>
              <a:gd name="connsiteX259" fmla="*/ 9769206 w 10502838"/>
              <a:gd name="connsiteY259" fmla="*/ 6783844 h 6860376"/>
              <a:gd name="connsiteX260" fmla="*/ 9693272 w 10502838"/>
              <a:gd name="connsiteY260" fmla="*/ 6859779 h 6860376"/>
              <a:gd name="connsiteX261" fmla="*/ 9647233 w 10502838"/>
              <a:gd name="connsiteY261" fmla="*/ 6813739 h 6860376"/>
              <a:gd name="connsiteX262" fmla="*/ 9723167 w 10502838"/>
              <a:gd name="connsiteY262" fmla="*/ 6737805 h 6860376"/>
              <a:gd name="connsiteX263" fmla="*/ 9647233 w 10502838"/>
              <a:gd name="connsiteY263" fmla="*/ 6661871 h 6860376"/>
              <a:gd name="connsiteX264" fmla="*/ 9091777 w 10502838"/>
              <a:gd name="connsiteY264" fmla="*/ 6615832 h 6860376"/>
              <a:gd name="connsiteX265" fmla="*/ 9167711 w 10502838"/>
              <a:gd name="connsiteY265" fmla="*/ 6691766 h 6860376"/>
              <a:gd name="connsiteX266" fmla="*/ 9243645 w 10502838"/>
              <a:gd name="connsiteY266" fmla="*/ 6615832 h 6860376"/>
              <a:gd name="connsiteX267" fmla="*/ 9289684 w 10502838"/>
              <a:gd name="connsiteY267" fmla="*/ 6661871 h 6860376"/>
              <a:gd name="connsiteX268" fmla="*/ 9213750 w 10502838"/>
              <a:gd name="connsiteY268" fmla="*/ 6737805 h 6860376"/>
              <a:gd name="connsiteX269" fmla="*/ 9289684 w 10502838"/>
              <a:gd name="connsiteY269" fmla="*/ 6813739 h 6860376"/>
              <a:gd name="connsiteX270" fmla="*/ 9243645 w 10502838"/>
              <a:gd name="connsiteY270" fmla="*/ 6859779 h 6860376"/>
              <a:gd name="connsiteX271" fmla="*/ 9167711 w 10502838"/>
              <a:gd name="connsiteY271" fmla="*/ 6783844 h 6860376"/>
              <a:gd name="connsiteX272" fmla="*/ 9091777 w 10502838"/>
              <a:gd name="connsiteY272" fmla="*/ 6859779 h 6860376"/>
              <a:gd name="connsiteX273" fmla="*/ 9045738 w 10502838"/>
              <a:gd name="connsiteY273" fmla="*/ 6813739 h 6860376"/>
              <a:gd name="connsiteX274" fmla="*/ 9121672 w 10502838"/>
              <a:gd name="connsiteY274" fmla="*/ 6737805 h 6860376"/>
              <a:gd name="connsiteX275" fmla="*/ 9045738 w 10502838"/>
              <a:gd name="connsiteY275" fmla="*/ 6661871 h 6860376"/>
              <a:gd name="connsiteX276" fmla="*/ 8488488 w 10502838"/>
              <a:gd name="connsiteY276" fmla="*/ 6615832 h 6860376"/>
              <a:gd name="connsiteX277" fmla="*/ 8564422 w 10502838"/>
              <a:gd name="connsiteY277" fmla="*/ 6691766 h 6860376"/>
              <a:gd name="connsiteX278" fmla="*/ 8640356 w 10502838"/>
              <a:gd name="connsiteY278" fmla="*/ 6615832 h 6860376"/>
              <a:gd name="connsiteX279" fmla="*/ 8686396 w 10502838"/>
              <a:gd name="connsiteY279" fmla="*/ 6661871 h 6860376"/>
              <a:gd name="connsiteX280" fmla="*/ 8610461 w 10502838"/>
              <a:gd name="connsiteY280" fmla="*/ 6737805 h 6860376"/>
              <a:gd name="connsiteX281" fmla="*/ 8686396 w 10502838"/>
              <a:gd name="connsiteY281" fmla="*/ 6813739 h 6860376"/>
              <a:gd name="connsiteX282" fmla="*/ 8640356 w 10502838"/>
              <a:gd name="connsiteY282" fmla="*/ 6859779 h 6860376"/>
              <a:gd name="connsiteX283" fmla="*/ 8564422 w 10502838"/>
              <a:gd name="connsiteY283" fmla="*/ 6783844 h 6860376"/>
              <a:gd name="connsiteX284" fmla="*/ 8488488 w 10502838"/>
              <a:gd name="connsiteY284" fmla="*/ 6859779 h 6860376"/>
              <a:gd name="connsiteX285" fmla="*/ 8442449 w 10502838"/>
              <a:gd name="connsiteY285" fmla="*/ 6813739 h 6860376"/>
              <a:gd name="connsiteX286" fmla="*/ 8518383 w 10502838"/>
              <a:gd name="connsiteY286" fmla="*/ 6737805 h 6860376"/>
              <a:gd name="connsiteX287" fmla="*/ 8442449 w 10502838"/>
              <a:gd name="connsiteY287" fmla="*/ 6661871 h 6860376"/>
              <a:gd name="connsiteX288" fmla="*/ 7886396 w 10502838"/>
              <a:gd name="connsiteY288" fmla="*/ 6615832 h 6860376"/>
              <a:gd name="connsiteX289" fmla="*/ 7962330 w 10502838"/>
              <a:gd name="connsiteY289" fmla="*/ 6691766 h 6860376"/>
              <a:gd name="connsiteX290" fmla="*/ 8038264 w 10502838"/>
              <a:gd name="connsiteY290" fmla="*/ 6615832 h 6860376"/>
              <a:gd name="connsiteX291" fmla="*/ 8084303 w 10502838"/>
              <a:gd name="connsiteY291" fmla="*/ 6661871 h 6860376"/>
              <a:gd name="connsiteX292" fmla="*/ 8008369 w 10502838"/>
              <a:gd name="connsiteY292" fmla="*/ 6737805 h 6860376"/>
              <a:gd name="connsiteX293" fmla="*/ 8084303 w 10502838"/>
              <a:gd name="connsiteY293" fmla="*/ 6813739 h 6860376"/>
              <a:gd name="connsiteX294" fmla="*/ 8038264 w 10502838"/>
              <a:gd name="connsiteY294" fmla="*/ 6859779 h 6860376"/>
              <a:gd name="connsiteX295" fmla="*/ 7962330 w 10502838"/>
              <a:gd name="connsiteY295" fmla="*/ 6783844 h 6860376"/>
              <a:gd name="connsiteX296" fmla="*/ 7886396 w 10502838"/>
              <a:gd name="connsiteY296" fmla="*/ 6859779 h 6860376"/>
              <a:gd name="connsiteX297" fmla="*/ 7840357 w 10502838"/>
              <a:gd name="connsiteY297" fmla="*/ 6813739 h 6860376"/>
              <a:gd name="connsiteX298" fmla="*/ 7916291 w 10502838"/>
              <a:gd name="connsiteY298" fmla="*/ 6737805 h 6860376"/>
              <a:gd name="connsiteX299" fmla="*/ 7840357 w 10502838"/>
              <a:gd name="connsiteY299" fmla="*/ 6661871 h 6860376"/>
              <a:gd name="connsiteX300" fmla="*/ 7283705 w 10502838"/>
              <a:gd name="connsiteY300" fmla="*/ 6615832 h 6860376"/>
              <a:gd name="connsiteX301" fmla="*/ 7359639 w 10502838"/>
              <a:gd name="connsiteY301" fmla="*/ 6691766 h 6860376"/>
              <a:gd name="connsiteX302" fmla="*/ 7435573 w 10502838"/>
              <a:gd name="connsiteY302" fmla="*/ 6615832 h 6860376"/>
              <a:gd name="connsiteX303" fmla="*/ 7481613 w 10502838"/>
              <a:gd name="connsiteY303" fmla="*/ 6661871 h 6860376"/>
              <a:gd name="connsiteX304" fmla="*/ 7405678 w 10502838"/>
              <a:gd name="connsiteY304" fmla="*/ 6737805 h 6860376"/>
              <a:gd name="connsiteX305" fmla="*/ 7481613 w 10502838"/>
              <a:gd name="connsiteY305" fmla="*/ 6813739 h 6860376"/>
              <a:gd name="connsiteX306" fmla="*/ 7435573 w 10502838"/>
              <a:gd name="connsiteY306" fmla="*/ 6859779 h 6860376"/>
              <a:gd name="connsiteX307" fmla="*/ 7359639 w 10502838"/>
              <a:gd name="connsiteY307" fmla="*/ 6783844 h 6860376"/>
              <a:gd name="connsiteX308" fmla="*/ 7283705 w 10502838"/>
              <a:gd name="connsiteY308" fmla="*/ 6859779 h 6860376"/>
              <a:gd name="connsiteX309" fmla="*/ 7237666 w 10502838"/>
              <a:gd name="connsiteY309" fmla="*/ 6813739 h 6860376"/>
              <a:gd name="connsiteX310" fmla="*/ 7313600 w 10502838"/>
              <a:gd name="connsiteY310" fmla="*/ 6737805 h 6860376"/>
              <a:gd name="connsiteX311" fmla="*/ 7237666 w 10502838"/>
              <a:gd name="connsiteY311" fmla="*/ 6661871 h 6860376"/>
              <a:gd name="connsiteX312" fmla="*/ 6681612 w 10502838"/>
              <a:gd name="connsiteY312" fmla="*/ 6615832 h 6860376"/>
              <a:gd name="connsiteX313" fmla="*/ 6757546 w 10502838"/>
              <a:gd name="connsiteY313" fmla="*/ 6691766 h 6860376"/>
              <a:gd name="connsiteX314" fmla="*/ 6833480 w 10502838"/>
              <a:gd name="connsiteY314" fmla="*/ 6615832 h 6860376"/>
              <a:gd name="connsiteX315" fmla="*/ 6879519 w 10502838"/>
              <a:gd name="connsiteY315" fmla="*/ 6661871 h 6860376"/>
              <a:gd name="connsiteX316" fmla="*/ 6803585 w 10502838"/>
              <a:gd name="connsiteY316" fmla="*/ 6737805 h 6860376"/>
              <a:gd name="connsiteX317" fmla="*/ 6879519 w 10502838"/>
              <a:gd name="connsiteY317" fmla="*/ 6813739 h 6860376"/>
              <a:gd name="connsiteX318" fmla="*/ 6833480 w 10502838"/>
              <a:gd name="connsiteY318" fmla="*/ 6859779 h 6860376"/>
              <a:gd name="connsiteX319" fmla="*/ 6757546 w 10502838"/>
              <a:gd name="connsiteY319" fmla="*/ 6783844 h 6860376"/>
              <a:gd name="connsiteX320" fmla="*/ 6681612 w 10502838"/>
              <a:gd name="connsiteY320" fmla="*/ 6859779 h 6860376"/>
              <a:gd name="connsiteX321" fmla="*/ 6635573 w 10502838"/>
              <a:gd name="connsiteY321" fmla="*/ 6813739 h 6860376"/>
              <a:gd name="connsiteX322" fmla="*/ 6711507 w 10502838"/>
              <a:gd name="connsiteY322" fmla="*/ 6737805 h 6860376"/>
              <a:gd name="connsiteX323" fmla="*/ 6635573 w 10502838"/>
              <a:gd name="connsiteY323" fmla="*/ 6661871 h 6860376"/>
              <a:gd name="connsiteX324" fmla="*/ 6078921 w 10502838"/>
              <a:gd name="connsiteY324" fmla="*/ 6615832 h 6860376"/>
              <a:gd name="connsiteX325" fmla="*/ 6154855 w 10502838"/>
              <a:gd name="connsiteY325" fmla="*/ 6691766 h 6860376"/>
              <a:gd name="connsiteX326" fmla="*/ 6230789 w 10502838"/>
              <a:gd name="connsiteY326" fmla="*/ 6615832 h 6860376"/>
              <a:gd name="connsiteX327" fmla="*/ 6276829 w 10502838"/>
              <a:gd name="connsiteY327" fmla="*/ 6661871 h 6860376"/>
              <a:gd name="connsiteX328" fmla="*/ 6200894 w 10502838"/>
              <a:gd name="connsiteY328" fmla="*/ 6737805 h 6860376"/>
              <a:gd name="connsiteX329" fmla="*/ 6276829 w 10502838"/>
              <a:gd name="connsiteY329" fmla="*/ 6813739 h 6860376"/>
              <a:gd name="connsiteX330" fmla="*/ 6230789 w 10502838"/>
              <a:gd name="connsiteY330" fmla="*/ 6859779 h 6860376"/>
              <a:gd name="connsiteX331" fmla="*/ 6154855 w 10502838"/>
              <a:gd name="connsiteY331" fmla="*/ 6783844 h 6860376"/>
              <a:gd name="connsiteX332" fmla="*/ 6078921 w 10502838"/>
              <a:gd name="connsiteY332" fmla="*/ 6859779 h 6860376"/>
              <a:gd name="connsiteX333" fmla="*/ 6032882 w 10502838"/>
              <a:gd name="connsiteY333" fmla="*/ 6813739 h 6860376"/>
              <a:gd name="connsiteX334" fmla="*/ 6108816 w 10502838"/>
              <a:gd name="connsiteY334" fmla="*/ 6737805 h 6860376"/>
              <a:gd name="connsiteX335" fmla="*/ 6032882 w 10502838"/>
              <a:gd name="connsiteY335" fmla="*/ 6661871 h 6860376"/>
              <a:gd name="connsiteX336" fmla="*/ 4874137 w 10502838"/>
              <a:gd name="connsiteY336" fmla="*/ 6615832 h 6860376"/>
              <a:gd name="connsiteX337" fmla="*/ 4950071 w 10502838"/>
              <a:gd name="connsiteY337" fmla="*/ 6691766 h 6860376"/>
              <a:gd name="connsiteX338" fmla="*/ 5026005 w 10502838"/>
              <a:gd name="connsiteY338" fmla="*/ 6615832 h 6860376"/>
              <a:gd name="connsiteX339" fmla="*/ 5072044 w 10502838"/>
              <a:gd name="connsiteY339" fmla="*/ 6661871 h 6860376"/>
              <a:gd name="connsiteX340" fmla="*/ 4996110 w 10502838"/>
              <a:gd name="connsiteY340" fmla="*/ 6737805 h 6860376"/>
              <a:gd name="connsiteX341" fmla="*/ 5072044 w 10502838"/>
              <a:gd name="connsiteY341" fmla="*/ 6813739 h 6860376"/>
              <a:gd name="connsiteX342" fmla="*/ 5026005 w 10502838"/>
              <a:gd name="connsiteY342" fmla="*/ 6859779 h 6860376"/>
              <a:gd name="connsiteX343" fmla="*/ 4950071 w 10502838"/>
              <a:gd name="connsiteY343" fmla="*/ 6783844 h 6860376"/>
              <a:gd name="connsiteX344" fmla="*/ 4874137 w 10502838"/>
              <a:gd name="connsiteY344" fmla="*/ 6859779 h 6860376"/>
              <a:gd name="connsiteX345" fmla="*/ 4828098 w 10502838"/>
              <a:gd name="connsiteY345" fmla="*/ 6813739 h 6860376"/>
              <a:gd name="connsiteX346" fmla="*/ 4904032 w 10502838"/>
              <a:gd name="connsiteY346" fmla="*/ 6737805 h 6860376"/>
              <a:gd name="connsiteX347" fmla="*/ 4828098 w 10502838"/>
              <a:gd name="connsiteY347" fmla="*/ 6661871 h 6860376"/>
              <a:gd name="connsiteX348" fmla="*/ 4272044 w 10502838"/>
              <a:gd name="connsiteY348" fmla="*/ 6615832 h 6860376"/>
              <a:gd name="connsiteX349" fmla="*/ 4347978 w 10502838"/>
              <a:gd name="connsiteY349" fmla="*/ 6691766 h 6860376"/>
              <a:gd name="connsiteX350" fmla="*/ 4423913 w 10502838"/>
              <a:gd name="connsiteY350" fmla="*/ 6615832 h 6860376"/>
              <a:gd name="connsiteX351" fmla="*/ 4469951 w 10502838"/>
              <a:gd name="connsiteY351" fmla="*/ 6661871 h 6860376"/>
              <a:gd name="connsiteX352" fmla="*/ 4394017 w 10502838"/>
              <a:gd name="connsiteY352" fmla="*/ 6737805 h 6860376"/>
              <a:gd name="connsiteX353" fmla="*/ 4469951 w 10502838"/>
              <a:gd name="connsiteY353" fmla="*/ 6813739 h 6860376"/>
              <a:gd name="connsiteX354" fmla="*/ 4423913 w 10502838"/>
              <a:gd name="connsiteY354" fmla="*/ 6859779 h 6860376"/>
              <a:gd name="connsiteX355" fmla="*/ 4347978 w 10502838"/>
              <a:gd name="connsiteY355" fmla="*/ 6783844 h 6860376"/>
              <a:gd name="connsiteX356" fmla="*/ 4272044 w 10502838"/>
              <a:gd name="connsiteY356" fmla="*/ 6859779 h 6860376"/>
              <a:gd name="connsiteX357" fmla="*/ 4226005 w 10502838"/>
              <a:gd name="connsiteY357" fmla="*/ 6813739 h 6860376"/>
              <a:gd name="connsiteX358" fmla="*/ 4301939 w 10502838"/>
              <a:gd name="connsiteY358" fmla="*/ 6737805 h 6860376"/>
              <a:gd name="connsiteX359" fmla="*/ 4226005 w 10502838"/>
              <a:gd name="connsiteY359" fmla="*/ 6661871 h 6860376"/>
              <a:gd name="connsiteX360" fmla="*/ 3668756 w 10502838"/>
              <a:gd name="connsiteY360" fmla="*/ 6615832 h 6860376"/>
              <a:gd name="connsiteX361" fmla="*/ 3744690 w 10502838"/>
              <a:gd name="connsiteY361" fmla="*/ 6691766 h 6860376"/>
              <a:gd name="connsiteX362" fmla="*/ 3820624 w 10502838"/>
              <a:gd name="connsiteY362" fmla="*/ 6615832 h 6860376"/>
              <a:gd name="connsiteX363" fmla="*/ 3866663 w 10502838"/>
              <a:gd name="connsiteY363" fmla="*/ 6661871 h 6860376"/>
              <a:gd name="connsiteX364" fmla="*/ 3790729 w 10502838"/>
              <a:gd name="connsiteY364" fmla="*/ 6737805 h 6860376"/>
              <a:gd name="connsiteX365" fmla="*/ 3866663 w 10502838"/>
              <a:gd name="connsiteY365" fmla="*/ 6813739 h 6860376"/>
              <a:gd name="connsiteX366" fmla="*/ 3820624 w 10502838"/>
              <a:gd name="connsiteY366" fmla="*/ 6859779 h 6860376"/>
              <a:gd name="connsiteX367" fmla="*/ 3744690 w 10502838"/>
              <a:gd name="connsiteY367" fmla="*/ 6783844 h 6860376"/>
              <a:gd name="connsiteX368" fmla="*/ 3668756 w 10502838"/>
              <a:gd name="connsiteY368" fmla="*/ 6859779 h 6860376"/>
              <a:gd name="connsiteX369" fmla="*/ 3622717 w 10502838"/>
              <a:gd name="connsiteY369" fmla="*/ 6813739 h 6860376"/>
              <a:gd name="connsiteX370" fmla="*/ 3698651 w 10502838"/>
              <a:gd name="connsiteY370" fmla="*/ 6737805 h 6860376"/>
              <a:gd name="connsiteX371" fmla="*/ 3622717 w 10502838"/>
              <a:gd name="connsiteY371" fmla="*/ 6661871 h 6860376"/>
              <a:gd name="connsiteX372" fmla="*/ 2464571 w 10502838"/>
              <a:gd name="connsiteY372" fmla="*/ 6615832 h 6860376"/>
              <a:gd name="connsiteX373" fmla="*/ 2540505 w 10502838"/>
              <a:gd name="connsiteY373" fmla="*/ 6691766 h 6860376"/>
              <a:gd name="connsiteX374" fmla="*/ 2616439 w 10502838"/>
              <a:gd name="connsiteY374" fmla="*/ 6615832 h 6860376"/>
              <a:gd name="connsiteX375" fmla="*/ 2662478 w 10502838"/>
              <a:gd name="connsiteY375" fmla="*/ 6661871 h 6860376"/>
              <a:gd name="connsiteX376" fmla="*/ 2586544 w 10502838"/>
              <a:gd name="connsiteY376" fmla="*/ 6737805 h 6860376"/>
              <a:gd name="connsiteX377" fmla="*/ 2662478 w 10502838"/>
              <a:gd name="connsiteY377" fmla="*/ 6813739 h 6860376"/>
              <a:gd name="connsiteX378" fmla="*/ 2616439 w 10502838"/>
              <a:gd name="connsiteY378" fmla="*/ 6859779 h 6860376"/>
              <a:gd name="connsiteX379" fmla="*/ 2540505 w 10502838"/>
              <a:gd name="connsiteY379" fmla="*/ 6783844 h 6860376"/>
              <a:gd name="connsiteX380" fmla="*/ 2464571 w 10502838"/>
              <a:gd name="connsiteY380" fmla="*/ 6859779 h 6860376"/>
              <a:gd name="connsiteX381" fmla="*/ 2418532 w 10502838"/>
              <a:gd name="connsiteY381" fmla="*/ 6813739 h 6860376"/>
              <a:gd name="connsiteX382" fmla="*/ 2494466 w 10502838"/>
              <a:gd name="connsiteY382" fmla="*/ 6737805 h 6860376"/>
              <a:gd name="connsiteX383" fmla="*/ 2418532 w 10502838"/>
              <a:gd name="connsiteY383" fmla="*/ 6661871 h 6860376"/>
              <a:gd name="connsiteX384" fmla="*/ 1861880 w 10502838"/>
              <a:gd name="connsiteY384" fmla="*/ 6615832 h 6860376"/>
              <a:gd name="connsiteX385" fmla="*/ 1937814 w 10502838"/>
              <a:gd name="connsiteY385" fmla="*/ 6691766 h 6860376"/>
              <a:gd name="connsiteX386" fmla="*/ 2013748 w 10502838"/>
              <a:gd name="connsiteY386" fmla="*/ 6615832 h 6860376"/>
              <a:gd name="connsiteX387" fmla="*/ 2059787 w 10502838"/>
              <a:gd name="connsiteY387" fmla="*/ 6661871 h 6860376"/>
              <a:gd name="connsiteX388" fmla="*/ 1983853 w 10502838"/>
              <a:gd name="connsiteY388" fmla="*/ 6737805 h 6860376"/>
              <a:gd name="connsiteX389" fmla="*/ 2059787 w 10502838"/>
              <a:gd name="connsiteY389" fmla="*/ 6813739 h 6860376"/>
              <a:gd name="connsiteX390" fmla="*/ 2013748 w 10502838"/>
              <a:gd name="connsiteY390" fmla="*/ 6859779 h 6860376"/>
              <a:gd name="connsiteX391" fmla="*/ 1937814 w 10502838"/>
              <a:gd name="connsiteY391" fmla="*/ 6783844 h 6860376"/>
              <a:gd name="connsiteX392" fmla="*/ 1861880 w 10502838"/>
              <a:gd name="connsiteY392" fmla="*/ 6859779 h 6860376"/>
              <a:gd name="connsiteX393" fmla="*/ 1815841 w 10502838"/>
              <a:gd name="connsiteY393" fmla="*/ 6813739 h 6860376"/>
              <a:gd name="connsiteX394" fmla="*/ 1891775 w 10502838"/>
              <a:gd name="connsiteY394" fmla="*/ 6737805 h 6860376"/>
              <a:gd name="connsiteX395" fmla="*/ 1815841 w 10502838"/>
              <a:gd name="connsiteY395" fmla="*/ 6661871 h 6860376"/>
              <a:gd name="connsiteX396" fmla="*/ 1259787 w 10502838"/>
              <a:gd name="connsiteY396" fmla="*/ 6615832 h 6860376"/>
              <a:gd name="connsiteX397" fmla="*/ 1335720 w 10502838"/>
              <a:gd name="connsiteY397" fmla="*/ 6691766 h 6860376"/>
              <a:gd name="connsiteX398" fmla="*/ 1411655 w 10502838"/>
              <a:gd name="connsiteY398" fmla="*/ 6615832 h 6860376"/>
              <a:gd name="connsiteX399" fmla="*/ 1457694 w 10502838"/>
              <a:gd name="connsiteY399" fmla="*/ 6661871 h 6860376"/>
              <a:gd name="connsiteX400" fmla="*/ 1381162 w 10502838"/>
              <a:gd name="connsiteY400" fmla="*/ 6738403 h 6860376"/>
              <a:gd name="connsiteX401" fmla="*/ 1457096 w 10502838"/>
              <a:gd name="connsiteY401" fmla="*/ 6814337 h 6860376"/>
              <a:gd name="connsiteX402" fmla="*/ 1411058 w 10502838"/>
              <a:gd name="connsiteY402" fmla="*/ 6860376 h 6860376"/>
              <a:gd name="connsiteX403" fmla="*/ 1335122 w 10502838"/>
              <a:gd name="connsiteY403" fmla="*/ 6784442 h 6860376"/>
              <a:gd name="connsiteX404" fmla="*/ 1259787 w 10502838"/>
              <a:gd name="connsiteY404" fmla="*/ 6859779 h 6860376"/>
              <a:gd name="connsiteX405" fmla="*/ 1213747 w 10502838"/>
              <a:gd name="connsiteY405" fmla="*/ 6813739 h 6860376"/>
              <a:gd name="connsiteX406" fmla="*/ 1289682 w 10502838"/>
              <a:gd name="connsiteY406" fmla="*/ 6737805 h 6860376"/>
              <a:gd name="connsiteX407" fmla="*/ 1213747 w 10502838"/>
              <a:gd name="connsiteY407" fmla="*/ 6661871 h 6860376"/>
              <a:gd name="connsiteX408" fmla="*/ 657095 w 10502838"/>
              <a:gd name="connsiteY408" fmla="*/ 6615832 h 6860376"/>
              <a:gd name="connsiteX409" fmla="*/ 733029 w 10502838"/>
              <a:gd name="connsiteY409" fmla="*/ 6691766 h 6860376"/>
              <a:gd name="connsiteX410" fmla="*/ 808963 w 10502838"/>
              <a:gd name="connsiteY410" fmla="*/ 6615832 h 6860376"/>
              <a:gd name="connsiteX411" fmla="*/ 855002 w 10502838"/>
              <a:gd name="connsiteY411" fmla="*/ 6661871 h 6860376"/>
              <a:gd name="connsiteX412" fmla="*/ 779068 w 10502838"/>
              <a:gd name="connsiteY412" fmla="*/ 6737805 h 6860376"/>
              <a:gd name="connsiteX413" fmla="*/ 855002 w 10502838"/>
              <a:gd name="connsiteY413" fmla="*/ 6813739 h 6860376"/>
              <a:gd name="connsiteX414" fmla="*/ 808963 w 10502838"/>
              <a:gd name="connsiteY414" fmla="*/ 6859779 h 6860376"/>
              <a:gd name="connsiteX415" fmla="*/ 733029 w 10502838"/>
              <a:gd name="connsiteY415" fmla="*/ 6783844 h 6860376"/>
              <a:gd name="connsiteX416" fmla="*/ 657095 w 10502838"/>
              <a:gd name="connsiteY416" fmla="*/ 6859779 h 6860376"/>
              <a:gd name="connsiteX417" fmla="*/ 611056 w 10502838"/>
              <a:gd name="connsiteY417" fmla="*/ 6813739 h 6860376"/>
              <a:gd name="connsiteX418" fmla="*/ 686990 w 10502838"/>
              <a:gd name="connsiteY418" fmla="*/ 6737805 h 6860376"/>
              <a:gd name="connsiteX419" fmla="*/ 611056 w 10502838"/>
              <a:gd name="connsiteY419" fmla="*/ 6661871 h 6860376"/>
              <a:gd name="connsiteX420" fmla="*/ 55002 w 10502838"/>
              <a:gd name="connsiteY420" fmla="*/ 6615832 h 6860376"/>
              <a:gd name="connsiteX421" fmla="*/ 130936 w 10502838"/>
              <a:gd name="connsiteY421" fmla="*/ 6691766 h 6860376"/>
              <a:gd name="connsiteX422" fmla="*/ 206870 w 10502838"/>
              <a:gd name="connsiteY422" fmla="*/ 6615832 h 6860376"/>
              <a:gd name="connsiteX423" fmla="*/ 252909 w 10502838"/>
              <a:gd name="connsiteY423" fmla="*/ 6661871 h 6860376"/>
              <a:gd name="connsiteX424" fmla="*/ 176377 w 10502838"/>
              <a:gd name="connsiteY424" fmla="*/ 6738403 h 6860376"/>
              <a:gd name="connsiteX425" fmla="*/ 252311 w 10502838"/>
              <a:gd name="connsiteY425" fmla="*/ 6814337 h 6860376"/>
              <a:gd name="connsiteX426" fmla="*/ 206273 w 10502838"/>
              <a:gd name="connsiteY426" fmla="*/ 6860376 h 6860376"/>
              <a:gd name="connsiteX427" fmla="*/ 130338 w 10502838"/>
              <a:gd name="connsiteY427" fmla="*/ 6784442 h 6860376"/>
              <a:gd name="connsiteX428" fmla="*/ 55002 w 10502838"/>
              <a:gd name="connsiteY428" fmla="*/ 6859779 h 6860376"/>
              <a:gd name="connsiteX429" fmla="*/ 8963 w 10502838"/>
              <a:gd name="connsiteY429" fmla="*/ 6813739 h 6860376"/>
              <a:gd name="connsiteX430" fmla="*/ 84897 w 10502838"/>
              <a:gd name="connsiteY430" fmla="*/ 6737805 h 6860376"/>
              <a:gd name="connsiteX431" fmla="*/ 8963 w 10502838"/>
              <a:gd name="connsiteY431" fmla="*/ 6661871 h 6860376"/>
              <a:gd name="connsiteX432" fmla="*/ 10348579 w 10502838"/>
              <a:gd name="connsiteY432" fmla="*/ 6167401 h 6860376"/>
              <a:gd name="connsiteX433" fmla="*/ 10395813 w 10502838"/>
              <a:gd name="connsiteY433" fmla="*/ 6167401 h 6860376"/>
              <a:gd name="connsiteX434" fmla="*/ 10395813 w 10502838"/>
              <a:gd name="connsiteY434" fmla="*/ 6274427 h 6860376"/>
              <a:gd name="connsiteX435" fmla="*/ 10502838 w 10502838"/>
              <a:gd name="connsiteY435" fmla="*/ 6274427 h 6860376"/>
              <a:gd name="connsiteX436" fmla="*/ 10502838 w 10502838"/>
              <a:gd name="connsiteY436" fmla="*/ 6321063 h 6860376"/>
              <a:gd name="connsiteX437" fmla="*/ 10395813 w 10502838"/>
              <a:gd name="connsiteY437" fmla="*/ 6321063 h 6860376"/>
              <a:gd name="connsiteX438" fmla="*/ 10395813 w 10502838"/>
              <a:gd name="connsiteY438" fmla="*/ 6428089 h 6860376"/>
              <a:gd name="connsiteX439" fmla="*/ 10348579 w 10502838"/>
              <a:gd name="connsiteY439" fmla="*/ 6428089 h 6860376"/>
              <a:gd name="connsiteX440" fmla="*/ 10348579 w 10502838"/>
              <a:gd name="connsiteY440" fmla="*/ 6321063 h 6860376"/>
              <a:gd name="connsiteX441" fmla="*/ 10241553 w 10502838"/>
              <a:gd name="connsiteY441" fmla="*/ 6321063 h 6860376"/>
              <a:gd name="connsiteX442" fmla="*/ 10241553 w 10502838"/>
              <a:gd name="connsiteY442" fmla="*/ 6274427 h 6860376"/>
              <a:gd name="connsiteX443" fmla="*/ 10348579 w 10502838"/>
              <a:gd name="connsiteY443" fmla="*/ 6274427 h 6860376"/>
              <a:gd name="connsiteX444" fmla="*/ 9746486 w 10502838"/>
              <a:gd name="connsiteY444" fmla="*/ 6167401 h 6860376"/>
              <a:gd name="connsiteX445" fmla="*/ 9793123 w 10502838"/>
              <a:gd name="connsiteY445" fmla="*/ 6167401 h 6860376"/>
              <a:gd name="connsiteX446" fmla="*/ 9793123 w 10502838"/>
              <a:gd name="connsiteY446" fmla="*/ 6274427 h 6860376"/>
              <a:gd name="connsiteX447" fmla="*/ 9900148 w 10502838"/>
              <a:gd name="connsiteY447" fmla="*/ 6274427 h 6860376"/>
              <a:gd name="connsiteX448" fmla="*/ 9900148 w 10502838"/>
              <a:gd name="connsiteY448" fmla="*/ 6321063 h 6860376"/>
              <a:gd name="connsiteX449" fmla="*/ 9793123 w 10502838"/>
              <a:gd name="connsiteY449" fmla="*/ 6321063 h 6860376"/>
              <a:gd name="connsiteX450" fmla="*/ 9793123 w 10502838"/>
              <a:gd name="connsiteY450" fmla="*/ 6428089 h 6860376"/>
              <a:gd name="connsiteX451" fmla="*/ 9746486 w 10502838"/>
              <a:gd name="connsiteY451" fmla="*/ 6428089 h 6860376"/>
              <a:gd name="connsiteX452" fmla="*/ 9746486 w 10502838"/>
              <a:gd name="connsiteY452" fmla="*/ 6321063 h 6860376"/>
              <a:gd name="connsiteX453" fmla="*/ 9639460 w 10502838"/>
              <a:gd name="connsiteY453" fmla="*/ 6321063 h 6860376"/>
              <a:gd name="connsiteX454" fmla="*/ 9639460 w 10502838"/>
              <a:gd name="connsiteY454" fmla="*/ 6274427 h 6860376"/>
              <a:gd name="connsiteX455" fmla="*/ 9746486 w 10502838"/>
              <a:gd name="connsiteY455" fmla="*/ 6274427 h 6860376"/>
              <a:gd name="connsiteX456" fmla="*/ 9143796 w 10502838"/>
              <a:gd name="connsiteY456" fmla="*/ 6167401 h 6860376"/>
              <a:gd name="connsiteX457" fmla="*/ 9191030 w 10502838"/>
              <a:gd name="connsiteY457" fmla="*/ 6167401 h 6860376"/>
              <a:gd name="connsiteX458" fmla="*/ 9191030 w 10502838"/>
              <a:gd name="connsiteY458" fmla="*/ 6274427 h 6860376"/>
              <a:gd name="connsiteX459" fmla="*/ 9298055 w 10502838"/>
              <a:gd name="connsiteY459" fmla="*/ 6274427 h 6860376"/>
              <a:gd name="connsiteX460" fmla="*/ 9298055 w 10502838"/>
              <a:gd name="connsiteY460" fmla="*/ 6321063 h 6860376"/>
              <a:gd name="connsiteX461" fmla="*/ 9191030 w 10502838"/>
              <a:gd name="connsiteY461" fmla="*/ 6321063 h 6860376"/>
              <a:gd name="connsiteX462" fmla="*/ 9191030 w 10502838"/>
              <a:gd name="connsiteY462" fmla="*/ 6428089 h 6860376"/>
              <a:gd name="connsiteX463" fmla="*/ 9143796 w 10502838"/>
              <a:gd name="connsiteY463" fmla="*/ 6428089 h 6860376"/>
              <a:gd name="connsiteX464" fmla="*/ 9143796 w 10502838"/>
              <a:gd name="connsiteY464" fmla="*/ 6321063 h 6860376"/>
              <a:gd name="connsiteX465" fmla="*/ 9036770 w 10502838"/>
              <a:gd name="connsiteY465" fmla="*/ 6321063 h 6860376"/>
              <a:gd name="connsiteX466" fmla="*/ 9036770 w 10502838"/>
              <a:gd name="connsiteY466" fmla="*/ 6274427 h 6860376"/>
              <a:gd name="connsiteX467" fmla="*/ 9143796 w 10502838"/>
              <a:gd name="connsiteY467" fmla="*/ 6274427 h 6860376"/>
              <a:gd name="connsiteX468" fmla="*/ 8541105 w 10502838"/>
              <a:gd name="connsiteY468" fmla="*/ 6167401 h 6860376"/>
              <a:gd name="connsiteX469" fmla="*/ 8588339 w 10502838"/>
              <a:gd name="connsiteY469" fmla="*/ 6167401 h 6860376"/>
              <a:gd name="connsiteX470" fmla="*/ 8588339 w 10502838"/>
              <a:gd name="connsiteY470" fmla="*/ 6274427 h 6860376"/>
              <a:gd name="connsiteX471" fmla="*/ 8695365 w 10502838"/>
              <a:gd name="connsiteY471" fmla="*/ 6274427 h 6860376"/>
              <a:gd name="connsiteX472" fmla="*/ 8695365 w 10502838"/>
              <a:gd name="connsiteY472" fmla="*/ 6321063 h 6860376"/>
              <a:gd name="connsiteX473" fmla="*/ 8588339 w 10502838"/>
              <a:gd name="connsiteY473" fmla="*/ 6321063 h 6860376"/>
              <a:gd name="connsiteX474" fmla="*/ 8588339 w 10502838"/>
              <a:gd name="connsiteY474" fmla="*/ 6428089 h 6860376"/>
              <a:gd name="connsiteX475" fmla="*/ 8541105 w 10502838"/>
              <a:gd name="connsiteY475" fmla="*/ 6428089 h 6860376"/>
              <a:gd name="connsiteX476" fmla="*/ 8541105 w 10502838"/>
              <a:gd name="connsiteY476" fmla="*/ 6321063 h 6860376"/>
              <a:gd name="connsiteX477" fmla="*/ 8434079 w 10502838"/>
              <a:gd name="connsiteY477" fmla="*/ 6321063 h 6860376"/>
              <a:gd name="connsiteX478" fmla="*/ 8434079 w 10502838"/>
              <a:gd name="connsiteY478" fmla="*/ 6274427 h 6860376"/>
              <a:gd name="connsiteX479" fmla="*/ 8541105 w 10502838"/>
              <a:gd name="connsiteY479" fmla="*/ 6274427 h 6860376"/>
              <a:gd name="connsiteX480" fmla="*/ 7939012 w 10502838"/>
              <a:gd name="connsiteY480" fmla="*/ 6167401 h 6860376"/>
              <a:gd name="connsiteX481" fmla="*/ 7985648 w 10502838"/>
              <a:gd name="connsiteY481" fmla="*/ 6167401 h 6860376"/>
              <a:gd name="connsiteX482" fmla="*/ 7985648 w 10502838"/>
              <a:gd name="connsiteY482" fmla="*/ 6274427 h 6860376"/>
              <a:gd name="connsiteX483" fmla="*/ 8092674 w 10502838"/>
              <a:gd name="connsiteY483" fmla="*/ 6274427 h 6860376"/>
              <a:gd name="connsiteX484" fmla="*/ 8092674 w 10502838"/>
              <a:gd name="connsiteY484" fmla="*/ 6321063 h 6860376"/>
              <a:gd name="connsiteX485" fmla="*/ 7985648 w 10502838"/>
              <a:gd name="connsiteY485" fmla="*/ 6321063 h 6860376"/>
              <a:gd name="connsiteX486" fmla="*/ 7985648 w 10502838"/>
              <a:gd name="connsiteY486" fmla="*/ 6428089 h 6860376"/>
              <a:gd name="connsiteX487" fmla="*/ 7939012 w 10502838"/>
              <a:gd name="connsiteY487" fmla="*/ 6428089 h 6860376"/>
              <a:gd name="connsiteX488" fmla="*/ 7939012 w 10502838"/>
              <a:gd name="connsiteY488" fmla="*/ 6321063 h 6860376"/>
              <a:gd name="connsiteX489" fmla="*/ 7831986 w 10502838"/>
              <a:gd name="connsiteY489" fmla="*/ 6321063 h 6860376"/>
              <a:gd name="connsiteX490" fmla="*/ 7831986 w 10502838"/>
              <a:gd name="connsiteY490" fmla="*/ 6274427 h 6860376"/>
              <a:gd name="connsiteX491" fmla="*/ 7939012 w 10502838"/>
              <a:gd name="connsiteY491" fmla="*/ 6274427 h 6860376"/>
              <a:gd name="connsiteX492" fmla="*/ 7336321 w 10502838"/>
              <a:gd name="connsiteY492" fmla="*/ 6167401 h 6860376"/>
              <a:gd name="connsiteX493" fmla="*/ 7383555 w 10502838"/>
              <a:gd name="connsiteY493" fmla="*/ 6167401 h 6860376"/>
              <a:gd name="connsiteX494" fmla="*/ 7383555 w 10502838"/>
              <a:gd name="connsiteY494" fmla="*/ 6274427 h 6860376"/>
              <a:gd name="connsiteX495" fmla="*/ 7490581 w 10502838"/>
              <a:gd name="connsiteY495" fmla="*/ 6274427 h 6860376"/>
              <a:gd name="connsiteX496" fmla="*/ 7490581 w 10502838"/>
              <a:gd name="connsiteY496" fmla="*/ 6321063 h 6860376"/>
              <a:gd name="connsiteX497" fmla="*/ 7383555 w 10502838"/>
              <a:gd name="connsiteY497" fmla="*/ 6321063 h 6860376"/>
              <a:gd name="connsiteX498" fmla="*/ 7383555 w 10502838"/>
              <a:gd name="connsiteY498" fmla="*/ 6428089 h 6860376"/>
              <a:gd name="connsiteX499" fmla="*/ 7336321 w 10502838"/>
              <a:gd name="connsiteY499" fmla="*/ 6428089 h 6860376"/>
              <a:gd name="connsiteX500" fmla="*/ 7336321 w 10502838"/>
              <a:gd name="connsiteY500" fmla="*/ 6321063 h 6860376"/>
              <a:gd name="connsiteX501" fmla="*/ 7229295 w 10502838"/>
              <a:gd name="connsiteY501" fmla="*/ 6321063 h 6860376"/>
              <a:gd name="connsiteX502" fmla="*/ 7229295 w 10502838"/>
              <a:gd name="connsiteY502" fmla="*/ 6274427 h 6860376"/>
              <a:gd name="connsiteX503" fmla="*/ 7336321 w 10502838"/>
              <a:gd name="connsiteY503" fmla="*/ 6274427 h 6860376"/>
              <a:gd name="connsiteX504" fmla="*/ 6734228 w 10502838"/>
              <a:gd name="connsiteY504" fmla="*/ 6167401 h 6860376"/>
              <a:gd name="connsiteX505" fmla="*/ 6780864 w 10502838"/>
              <a:gd name="connsiteY505" fmla="*/ 6167401 h 6860376"/>
              <a:gd name="connsiteX506" fmla="*/ 6780864 w 10502838"/>
              <a:gd name="connsiteY506" fmla="*/ 6274427 h 6860376"/>
              <a:gd name="connsiteX507" fmla="*/ 6887890 w 10502838"/>
              <a:gd name="connsiteY507" fmla="*/ 6274427 h 6860376"/>
              <a:gd name="connsiteX508" fmla="*/ 6887890 w 10502838"/>
              <a:gd name="connsiteY508" fmla="*/ 6321063 h 6860376"/>
              <a:gd name="connsiteX509" fmla="*/ 6780864 w 10502838"/>
              <a:gd name="connsiteY509" fmla="*/ 6321063 h 6860376"/>
              <a:gd name="connsiteX510" fmla="*/ 6780864 w 10502838"/>
              <a:gd name="connsiteY510" fmla="*/ 6428089 h 6860376"/>
              <a:gd name="connsiteX511" fmla="*/ 6734228 w 10502838"/>
              <a:gd name="connsiteY511" fmla="*/ 6428089 h 6860376"/>
              <a:gd name="connsiteX512" fmla="*/ 6734228 w 10502838"/>
              <a:gd name="connsiteY512" fmla="*/ 6321063 h 6860376"/>
              <a:gd name="connsiteX513" fmla="*/ 6627202 w 10502838"/>
              <a:gd name="connsiteY513" fmla="*/ 6321063 h 6860376"/>
              <a:gd name="connsiteX514" fmla="*/ 6627202 w 10502838"/>
              <a:gd name="connsiteY514" fmla="*/ 6274427 h 6860376"/>
              <a:gd name="connsiteX515" fmla="*/ 6734228 w 10502838"/>
              <a:gd name="connsiteY515" fmla="*/ 6274427 h 6860376"/>
              <a:gd name="connsiteX516" fmla="*/ 6131537 w 10502838"/>
              <a:gd name="connsiteY516" fmla="*/ 6167401 h 6860376"/>
              <a:gd name="connsiteX517" fmla="*/ 6178771 w 10502838"/>
              <a:gd name="connsiteY517" fmla="*/ 6167401 h 6860376"/>
              <a:gd name="connsiteX518" fmla="*/ 6178771 w 10502838"/>
              <a:gd name="connsiteY518" fmla="*/ 6274427 h 6860376"/>
              <a:gd name="connsiteX519" fmla="*/ 6285797 w 10502838"/>
              <a:gd name="connsiteY519" fmla="*/ 6274427 h 6860376"/>
              <a:gd name="connsiteX520" fmla="*/ 6285797 w 10502838"/>
              <a:gd name="connsiteY520" fmla="*/ 6321063 h 6860376"/>
              <a:gd name="connsiteX521" fmla="*/ 6178771 w 10502838"/>
              <a:gd name="connsiteY521" fmla="*/ 6321063 h 6860376"/>
              <a:gd name="connsiteX522" fmla="*/ 6178771 w 10502838"/>
              <a:gd name="connsiteY522" fmla="*/ 6428089 h 6860376"/>
              <a:gd name="connsiteX523" fmla="*/ 6131537 w 10502838"/>
              <a:gd name="connsiteY523" fmla="*/ 6428089 h 6860376"/>
              <a:gd name="connsiteX524" fmla="*/ 6131537 w 10502838"/>
              <a:gd name="connsiteY524" fmla="*/ 6321063 h 6860376"/>
              <a:gd name="connsiteX525" fmla="*/ 6024511 w 10502838"/>
              <a:gd name="connsiteY525" fmla="*/ 6321063 h 6860376"/>
              <a:gd name="connsiteX526" fmla="*/ 6024511 w 10502838"/>
              <a:gd name="connsiteY526" fmla="*/ 6274427 h 6860376"/>
              <a:gd name="connsiteX527" fmla="*/ 6131537 w 10502838"/>
              <a:gd name="connsiteY527" fmla="*/ 6274427 h 6860376"/>
              <a:gd name="connsiteX528" fmla="*/ 5528846 w 10502838"/>
              <a:gd name="connsiteY528" fmla="*/ 6167401 h 6860376"/>
              <a:gd name="connsiteX529" fmla="*/ 5576080 w 10502838"/>
              <a:gd name="connsiteY529" fmla="*/ 6167401 h 6860376"/>
              <a:gd name="connsiteX530" fmla="*/ 5576080 w 10502838"/>
              <a:gd name="connsiteY530" fmla="*/ 6274427 h 6860376"/>
              <a:gd name="connsiteX531" fmla="*/ 5683106 w 10502838"/>
              <a:gd name="connsiteY531" fmla="*/ 6274427 h 6860376"/>
              <a:gd name="connsiteX532" fmla="*/ 5683106 w 10502838"/>
              <a:gd name="connsiteY532" fmla="*/ 6321063 h 6860376"/>
              <a:gd name="connsiteX533" fmla="*/ 5576080 w 10502838"/>
              <a:gd name="connsiteY533" fmla="*/ 6321063 h 6860376"/>
              <a:gd name="connsiteX534" fmla="*/ 5576080 w 10502838"/>
              <a:gd name="connsiteY534" fmla="*/ 6428089 h 6860376"/>
              <a:gd name="connsiteX535" fmla="*/ 5528846 w 10502838"/>
              <a:gd name="connsiteY535" fmla="*/ 6428089 h 6860376"/>
              <a:gd name="connsiteX536" fmla="*/ 5528846 w 10502838"/>
              <a:gd name="connsiteY536" fmla="*/ 6321063 h 6860376"/>
              <a:gd name="connsiteX537" fmla="*/ 5421820 w 10502838"/>
              <a:gd name="connsiteY537" fmla="*/ 6321063 h 6860376"/>
              <a:gd name="connsiteX538" fmla="*/ 5421820 w 10502838"/>
              <a:gd name="connsiteY538" fmla="*/ 6274427 h 6860376"/>
              <a:gd name="connsiteX539" fmla="*/ 5528846 w 10502838"/>
              <a:gd name="connsiteY539" fmla="*/ 6274427 h 6860376"/>
              <a:gd name="connsiteX540" fmla="*/ 4926753 w 10502838"/>
              <a:gd name="connsiteY540" fmla="*/ 6167401 h 6860376"/>
              <a:gd name="connsiteX541" fmla="*/ 4973389 w 10502838"/>
              <a:gd name="connsiteY541" fmla="*/ 6167401 h 6860376"/>
              <a:gd name="connsiteX542" fmla="*/ 4973389 w 10502838"/>
              <a:gd name="connsiteY542" fmla="*/ 6274427 h 6860376"/>
              <a:gd name="connsiteX543" fmla="*/ 5080415 w 10502838"/>
              <a:gd name="connsiteY543" fmla="*/ 6274427 h 6860376"/>
              <a:gd name="connsiteX544" fmla="*/ 5080415 w 10502838"/>
              <a:gd name="connsiteY544" fmla="*/ 6321063 h 6860376"/>
              <a:gd name="connsiteX545" fmla="*/ 4973389 w 10502838"/>
              <a:gd name="connsiteY545" fmla="*/ 6321063 h 6860376"/>
              <a:gd name="connsiteX546" fmla="*/ 4973389 w 10502838"/>
              <a:gd name="connsiteY546" fmla="*/ 6428089 h 6860376"/>
              <a:gd name="connsiteX547" fmla="*/ 4926753 w 10502838"/>
              <a:gd name="connsiteY547" fmla="*/ 6428089 h 6860376"/>
              <a:gd name="connsiteX548" fmla="*/ 4926753 w 10502838"/>
              <a:gd name="connsiteY548" fmla="*/ 6321063 h 6860376"/>
              <a:gd name="connsiteX549" fmla="*/ 4819727 w 10502838"/>
              <a:gd name="connsiteY549" fmla="*/ 6321063 h 6860376"/>
              <a:gd name="connsiteX550" fmla="*/ 4819727 w 10502838"/>
              <a:gd name="connsiteY550" fmla="*/ 6274427 h 6860376"/>
              <a:gd name="connsiteX551" fmla="*/ 4926753 w 10502838"/>
              <a:gd name="connsiteY551" fmla="*/ 6274427 h 6860376"/>
              <a:gd name="connsiteX552" fmla="*/ 4324063 w 10502838"/>
              <a:gd name="connsiteY552" fmla="*/ 6167401 h 6860376"/>
              <a:gd name="connsiteX553" fmla="*/ 4371297 w 10502838"/>
              <a:gd name="connsiteY553" fmla="*/ 6167401 h 6860376"/>
              <a:gd name="connsiteX554" fmla="*/ 4371297 w 10502838"/>
              <a:gd name="connsiteY554" fmla="*/ 6274427 h 6860376"/>
              <a:gd name="connsiteX555" fmla="*/ 4478323 w 10502838"/>
              <a:gd name="connsiteY555" fmla="*/ 6274427 h 6860376"/>
              <a:gd name="connsiteX556" fmla="*/ 4478323 w 10502838"/>
              <a:gd name="connsiteY556" fmla="*/ 6321063 h 6860376"/>
              <a:gd name="connsiteX557" fmla="*/ 4371297 w 10502838"/>
              <a:gd name="connsiteY557" fmla="*/ 6321063 h 6860376"/>
              <a:gd name="connsiteX558" fmla="*/ 4371297 w 10502838"/>
              <a:gd name="connsiteY558" fmla="*/ 6428089 h 6860376"/>
              <a:gd name="connsiteX559" fmla="*/ 4324063 w 10502838"/>
              <a:gd name="connsiteY559" fmla="*/ 6428089 h 6860376"/>
              <a:gd name="connsiteX560" fmla="*/ 4324063 w 10502838"/>
              <a:gd name="connsiteY560" fmla="*/ 6321063 h 6860376"/>
              <a:gd name="connsiteX561" fmla="*/ 4217037 w 10502838"/>
              <a:gd name="connsiteY561" fmla="*/ 6321063 h 6860376"/>
              <a:gd name="connsiteX562" fmla="*/ 4217037 w 10502838"/>
              <a:gd name="connsiteY562" fmla="*/ 6274427 h 6860376"/>
              <a:gd name="connsiteX563" fmla="*/ 4324063 w 10502838"/>
              <a:gd name="connsiteY563" fmla="*/ 6274427 h 6860376"/>
              <a:gd name="connsiteX564" fmla="*/ 3721970 w 10502838"/>
              <a:gd name="connsiteY564" fmla="*/ 6167401 h 6860376"/>
              <a:gd name="connsiteX565" fmla="*/ 3768606 w 10502838"/>
              <a:gd name="connsiteY565" fmla="*/ 6167401 h 6860376"/>
              <a:gd name="connsiteX566" fmla="*/ 3768606 w 10502838"/>
              <a:gd name="connsiteY566" fmla="*/ 6274427 h 6860376"/>
              <a:gd name="connsiteX567" fmla="*/ 3875632 w 10502838"/>
              <a:gd name="connsiteY567" fmla="*/ 6274427 h 6860376"/>
              <a:gd name="connsiteX568" fmla="*/ 3875632 w 10502838"/>
              <a:gd name="connsiteY568" fmla="*/ 6321063 h 6860376"/>
              <a:gd name="connsiteX569" fmla="*/ 3768606 w 10502838"/>
              <a:gd name="connsiteY569" fmla="*/ 6321063 h 6860376"/>
              <a:gd name="connsiteX570" fmla="*/ 3768606 w 10502838"/>
              <a:gd name="connsiteY570" fmla="*/ 6428089 h 6860376"/>
              <a:gd name="connsiteX571" fmla="*/ 3721970 w 10502838"/>
              <a:gd name="connsiteY571" fmla="*/ 6428089 h 6860376"/>
              <a:gd name="connsiteX572" fmla="*/ 3721970 w 10502838"/>
              <a:gd name="connsiteY572" fmla="*/ 6321063 h 6860376"/>
              <a:gd name="connsiteX573" fmla="*/ 3614944 w 10502838"/>
              <a:gd name="connsiteY573" fmla="*/ 6321063 h 6860376"/>
              <a:gd name="connsiteX574" fmla="*/ 3614944 w 10502838"/>
              <a:gd name="connsiteY574" fmla="*/ 6274427 h 6860376"/>
              <a:gd name="connsiteX575" fmla="*/ 3721970 w 10502838"/>
              <a:gd name="connsiteY575" fmla="*/ 6274427 h 6860376"/>
              <a:gd name="connsiteX576" fmla="*/ 3119286 w 10502838"/>
              <a:gd name="connsiteY576" fmla="*/ 6167401 h 6860376"/>
              <a:gd name="connsiteX577" fmla="*/ 3166520 w 10502838"/>
              <a:gd name="connsiteY577" fmla="*/ 6167401 h 6860376"/>
              <a:gd name="connsiteX578" fmla="*/ 3166520 w 10502838"/>
              <a:gd name="connsiteY578" fmla="*/ 6274427 h 6860376"/>
              <a:gd name="connsiteX579" fmla="*/ 3273546 w 10502838"/>
              <a:gd name="connsiteY579" fmla="*/ 6274427 h 6860376"/>
              <a:gd name="connsiteX580" fmla="*/ 3273546 w 10502838"/>
              <a:gd name="connsiteY580" fmla="*/ 6321063 h 6860376"/>
              <a:gd name="connsiteX581" fmla="*/ 3166520 w 10502838"/>
              <a:gd name="connsiteY581" fmla="*/ 6321063 h 6860376"/>
              <a:gd name="connsiteX582" fmla="*/ 3166520 w 10502838"/>
              <a:gd name="connsiteY582" fmla="*/ 6428089 h 6860376"/>
              <a:gd name="connsiteX583" fmla="*/ 3119286 w 10502838"/>
              <a:gd name="connsiteY583" fmla="*/ 6428089 h 6860376"/>
              <a:gd name="connsiteX584" fmla="*/ 3119286 w 10502838"/>
              <a:gd name="connsiteY584" fmla="*/ 6321063 h 6860376"/>
              <a:gd name="connsiteX585" fmla="*/ 3012260 w 10502838"/>
              <a:gd name="connsiteY585" fmla="*/ 6321063 h 6860376"/>
              <a:gd name="connsiteX586" fmla="*/ 3012260 w 10502838"/>
              <a:gd name="connsiteY586" fmla="*/ 6274427 h 6860376"/>
              <a:gd name="connsiteX587" fmla="*/ 3119286 w 10502838"/>
              <a:gd name="connsiteY587" fmla="*/ 6274427 h 6860376"/>
              <a:gd name="connsiteX588" fmla="*/ 2516593 w 10502838"/>
              <a:gd name="connsiteY588" fmla="*/ 6167401 h 6860376"/>
              <a:gd name="connsiteX589" fmla="*/ 2563828 w 10502838"/>
              <a:gd name="connsiteY589" fmla="*/ 6167401 h 6860376"/>
              <a:gd name="connsiteX590" fmla="*/ 2563828 w 10502838"/>
              <a:gd name="connsiteY590" fmla="*/ 6274427 h 6860376"/>
              <a:gd name="connsiteX591" fmla="*/ 2670855 w 10502838"/>
              <a:gd name="connsiteY591" fmla="*/ 6274427 h 6860376"/>
              <a:gd name="connsiteX592" fmla="*/ 2670855 w 10502838"/>
              <a:gd name="connsiteY592" fmla="*/ 6321063 h 6860376"/>
              <a:gd name="connsiteX593" fmla="*/ 2563828 w 10502838"/>
              <a:gd name="connsiteY593" fmla="*/ 6321063 h 6860376"/>
              <a:gd name="connsiteX594" fmla="*/ 2563828 w 10502838"/>
              <a:gd name="connsiteY594" fmla="*/ 6428089 h 6860376"/>
              <a:gd name="connsiteX595" fmla="*/ 2516593 w 10502838"/>
              <a:gd name="connsiteY595" fmla="*/ 6428089 h 6860376"/>
              <a:gd name="connsiteX596" fmla="*/ 2516593 w 10502838"/>
              <a:gd name="connsiteY596" fmla="*/ 6321063 h 6860376"/>
              <a:gd name="connsiteX597" fmla="*/ 2409568 w 10502838"/>
              <a:gd name="connsiteY597" fmla="*/ 6321063 h 6860376"/>
              <a:gd name="connsiteX598" fmla="*/ 2409568 w 10502838"/>
              <a:gd name="connsiteY598" fmla="*/ 6274427 h 6860376"/>
              <a:gd name="connsiteX599" fmla="*/ 2516593 w 10502838"/>
              <a:gd name="connsiteY599" fmla="*/ 6274427 h 6860376"/>
              <a:gd name="connsiteX600" fmla="*/ 1914500 w 10502838"/>
              <a:gd name="connsiteY600" fmla="*/ 6167401 h 6860376"/>
              <a:gd name="connsiteX601" fmla="*/ 1961136 w 10502838"/>
              <a:gd name="connsiteY601" fmla="*/ 6167401 h 6860376"/>
              <a:gd name="connsiteX602" fmla="*/ 1961136 w 10502838"/>
              <a:gd name="connsiteY602" fmla="*/ 6274427 h 6860376"/>
              <a:gd name="connsiteX603" fmla="*/ 2068163 w 10502838"/>
              <a:gd name="connsiteY603" fmla="*/ 6274427 h 6860376"/>
              <a:gd name="connsiteX604" fmla="*/ 2068163 w 10502838"/>
              <a:gd name="connsiteY604" fmla="*/ 6321063 h 6860376"/>
              <a:gd name="connsiteX605" fmla="*/ 1961136 w 10502838"/>
              <a:gd name="connsiteY605" fmla="*/ 6321063 h 6860376"/>
              <a:gd name="connsiteX606" fmla="*/ 1961136 w 10502838"/>
              <a:gd name="connsiteY606" fmla="*/ 6428089 h 6860376"/>
              <a:gd name="connsiteX607" fmla="*/ 1914500 w 10502838"/>
              <a:gd name="connsiteY607" fmla="*/ 6428089 h 6860376"/>
              <a:gd name="connsiteX608" fmla="*/ 1914500 w 10502838"/>
              <a:gd name="connsiteY608" fmla="*/ 6321063 h 6860376"/>
              <a:gd name="connsiteX609" fmla="*/ 1807474 w 10502838"/>
              <a:gd name="connsiteY609" fmla="*/ 6321063 h 6860376"/>
              <a:gd name="connsiteX610" fmla="*/ 1807474 w 10502838"/>
              <a:gd name="connsiteY610" fmla="*/ 6274427 h 6860376"/>
              <a:gd name="connsiteX611" fmla="*/ 1914500 w 10502838"/>
              <a:gd name="connsiteY611" fmla="*/ 6274427 h 6860376"/>
              <a:gd name="connsiteX612" fmla="*/ 1311807 w 10502838"/>
              <a:gd name="connsiteY612" fmla="*/ 6167401 h 6860376"/>
              <a:gd name="connsiteX613" fmla="*/ 1359042 w 10502838"/>
              <a:gd name="connsiteY613" fmla="*/ 6167401 h 6860376"/>
              <a:gd name="connsiteX614" fmla="*/ 1359042 w 10502838"/>
              <a:gd name="connsiteY614" fmla="*/ 6274427 h 6860376"/>
              <a:gd name="connsiteX615" fmla="*/ 1466069 w 10502838"/>
              <a:gd name="connsiteY615" fmla="*/ 6274427 h 6860376"/>
              <a:gd name="connsiteX616" fmla="*/ 1466069 w 10502838"/>
              <a:gd name="connsiteY616" fmla="*/ 6321063 h 6860376"/>
              <a:gd name="connsiteX617" fmla="*/ 1359042 w 10502838"/>
              <a:gd name="connsiteY617" fmla="*/ 6321063 h 6860376"/>
              <a:gd name="connsiteX618" fmla="*/ 1359042 w 10502838"/>
              <a:gd name="connsiteY618" fmla="*/ 6428089 h 6860376"/>
              <a:gd name="connsiteX619" fmla="*/ 1311807 w 10502838"/>
              <a:gd name="connsiteY619" fmla="*/ 6428089 h 6860376"/>
              <a:gd name="connsiteX620" fmla="*/ 1311807 w 10502838"/>
              <a:gd name="connsiteY620" fmla="*/ 6321063 h 6860376"/>
              <a:gd name="connsiteX621" fmla="*/ 1204783 w 10502838"/>
              <a:gd name="connsiteY621" fmla="*/ 6321063 h 6860376"/>
              <a:gd name="connsiteX622" fmla="*/ 1204783 w 10502838"/>
              <a:gd name="connsiteY622" fmla="*/ 6274427 h 6860376"/>
              <a:gd name="connsiteX623" fmla="*/ 1311807 w 10502838"/>
              <a:gd name="connsiteY623" fmla="*/ 6274427 h 6860376"/>
              <a:gd name="connsiteX624" fmla="*/ 709715 w 10502838"/>
              <a:gd name="connsiteY624" fmla="*/ 6167401 h 6860376"/>
              <a:gd name="connsiteX625" fmla="*/ 756352 w 10502838"/>
              <a:gd name="connsiteY625" fmla="*/ 6167401 h 6860376"/>
              <a:gd name="connsiteX626" fmla="*/ 756352 w 10502838"/>
              <a:gd name="connsiteY626" fmla="*/ 6274427 h 6860376"/>
              <a:gd name="connsiteX627" fmla="*/ 863378 w 10502838"/>
              <a:gd name="connsiteY627" fmla="*/ 6274427 h 6860376"/>
              <a:gd name="connsiteX628" fmla="*/ 863378 w 10502838"/>
              <a:gd name="connsiteY628" fmla="*/ 6321063 h 6860376"/>
              <a:gd name="connsiteX629" fmla="*/ 756352 w 10502838"/>
              <a:gd name="connsiteY629" fmla="*/ 6321063 h 6860376"/>
              <a:gd name="connsiteX630" fmla="*/ 756352 w 10502838"/>
              <a:gd name="connsiteY630" fmla="*/ 6428089 h 6860376"/>
              <a:gd name="connsiteX631" fmla="*/ 709715 w 10502838"/>
              <a:gd name="connsiteY631" fmla="*/ 6428089 h 6860376"/>
              <a:gd name="connsiteX632" fmla="*/ 709715 w 10502838"/>
              <a:gd name="connsiteY632" fmla="*/ 6321063 h 6860376"/>
              <a:gd name="connsiteX633" fmla="*/ 602690 w 10502838"/>
              <a:gd name="connsiteY633" fmla="*/ 6321063 h 6860376"/>
              <a:gd name="connsiteX634" fmla="*/ 602690 w 10502838"/>
              <a:gd name="connsiteY634" fmla="*/ 6274427 h 6860376"/>
              <a:gd name="connsiteX635" fmla="*/ 709715 w 10502838"/>
              <a:gd name="connsiteY635" fmla="*/ 6274427 h 6860376"/>
              <a:gd name="connsiteX636" fmla="*/ 107025 w 10502838"/>
              <a:gd name="connsiteY636" fmla="*/ 6167401 h 6860376"/>
              <a:gd name="connsiteX637" fmla="*/ 154260 w 10502838"/>
              <a:gd name="connsiteY637" fmla="*/ 6167401 h 6860376"/>
              <a:gd name="connsiteX638" fmla="*/ 154260 w 10502838"/>
              <a:gd name="connsiteY638" fmla="*/ 6274427 h 6860376"/>
              <a:gd name="connsiteX639" fmla="*/ 261286 w 10502838"/>
              <a:gd name="connsiteY639" fmla="*/ 6274427 h 6860376"/>
              <a:gd name="connsiteX640" fmla="*/ 261286 w 10502838"/>
              <a:gd name="connsiteY640" fmla="*/ 6321063 h 6860376"/>
              <a:gd name="connsiteX641" fmla="*/ 154260 w 10502838"/>
              <a:gd name="connsiteY641" fmla="*/ 6321063 h 6860376"/>
              <a:gd name="connsiteX642" fmla="*/ 154260 w 10502838"/>
              <a:gd name="connsiteY642" fmla="*/ 6428089 h 6860376"/>
              <a:gd name="connsiteX643" fmla="*/ 107025 w 10502838"/>
              <a:gd name="connsiteY643" fmla="*/ 6428089 h 6860376"/>
              <a:gd name="connsiteX644" fmla="*/ 107025 w 10502838"/>
              <a:gd name="connsiteY644" fmla="*/ 6321063 h 6860376"/>
              <a:gd name="connsiteX645" fmla="*/ 0 w 10502838"/>
              <a:gd name="connsiteY645" fmla="*/ 6321063 h 6860376"/>
              <a:gd name="connsiteX646" fmla="*/ 0 w 10502838"/>
              <a:gd name="connsiteY646" fmla="*/ 6274427 h 6860376"/>
              <a:gd name="connsiteX647" fmla="*/ 107025 w 10502838"/>
              <a:gd name="connsiteY647" fmla="*/ 6274427 h 6860376"/>
              <a:gd name="connsiteX648" fmla="*/ 7283705 w 10502838"/>
              <a:gd name="connsiteY648" fmla="*/ 5761422 h 6860376"/>
              <a:gd name="connsiteX649" fmla="*/ 7263376 w 10502838"/>
              <a:gd name="connsiteY649" fmla="*/ 5781751 h 6860376"/>
              <a:gd name="connsiteX650" fmla="*/ 7339310 w 10502838"/>
              <a:gd name="connsiteY650" fmla="*/ 5857685 h 6860376"/>
              <a:gd name="connsiteX651" fmla="*/ 7263376 w 10502838"/>
              <a:gd name="connsiteY651" fmla="*/ 5933620 h 6860376"/>
              <a:gd name="connsiteX652" fmla="*/ 7283705 w 10502838"/>
              <a:gd name="connsiteY652" fmla="*/ 5953948 h 6860376"/>
              <a:gd name="connsiteX653" fmla="*/ 7359639 w 10502838"/>
              <a:gd name="connsiteY653" fmla="*/ 5877416 h 6860376"/>
              <a:gd name="connsiteX654" fmla="*/ 7435573 w 10502838"/>
              <a:gd name="connsiteY654" fmla="*/ 5953350 h 6860376"/>
              <a:gd name="connsiteX655" fmla="*/ 7455902 w 10502838"/>
              <a:gd name="connsiteY655" fmla="*/ 5933021 h 6860376"/>
              <a:gd name="connsiteX656" fmla="*/ 7379968 w 10502838"/>
              <a:gd name="connsiteY656" fmla="*/ 5857087 h 6860376"/>
              <a:gd name="connsiteX657" fmla="*/ 7455902 w 10502838"/>
              <a:gd name="connsiteY657" fmla="*/ 5781751 h 6860376"/>
              <a:gd name="connsiteX658" fmla="*/ 7435573 w 10502838"/>
              <a:gd name="connsiteY658" fmla="*/ 5761422 h 6860376"/>
              <a:gd name="connsiteX659" fmla="*/ 7359639 w 10502838"/>
              <a:gd name="connsiteY659" fmla="*/ 5837356 h 6860376"/>
              <a:gd name="connsiteX660" fmla="*/ 4874137 w 10502838"/>
              <a:gd name="connsiteY660" fmla="*/ 5761422 h 6860376"/>
              <a:gd name="connsiteX661" fmla="*/ 4853808 w 10502838"/>
              <a:gd name="connsiteY661" fmla="*/ 5781751 h 6860376"/>
              <a:gd name="connsiteX662" fmla="*/ 4929742 w 10502838"/>
              <a:gd name="connsiteY662" fmla="*/ 5857685 h 6860376"/>
              <a:gd name="connsiteX663" fmla="*/ 4853808 w 10502838"/>
              <a:gd name="connsiteY663" fmla="*/ 5933620 h 6860376"/>
              <a:gd name="connsiteX664" fmla="*/ 4874137 w 10502838"/>
              <a:gd name="connsiteY664" fmla="*/ 5953948 h 6860376"/>
              <a:gd name="connsiteX665" fmla="*/ 4950071 w 10502838"/>
              <a:gd name="connsiteY665" fmla="*/ 5877416 h 6860376"/>
              <a:gd name="connsiteX666" fmla="*/ 5026005 w 10502838"/>
              <a:gd name="connsiteY666" fmla="*/ 5953351 h 6860376"/>
              <a:gd name="connsiteX667" fmla="*/ 5046334 w 10502838"/>
              <a:gd name="connsiteY667" fmla="*/ 5933022 h 6860376"/>
              <a:gd name="connsiteX668" fmla="*/ 4970400 w 10502838"/>
              <a:gd name="connsiteY668" fmla="*/ 5857087 h 6860376"/>
              <a:gd name="connsiteX669" fmla="*/ 5046334 w 10502838"/>
              <a:gd name="connsiteY669" fmla="*/ 5781751 h 6860376"/>
              <a:gd name="connsiteX670" fmla="*/ 5026005 w 10502838"/>
              <a:gd name="connsiteY670" fmla="*/ 5761422 h 6860376"/>
              <a:gd name="connsiteX671" fmla="*/ 4950071 w 10502838"/>
              <a:gd name="connsiteY671" fmla="*/ 5837356 h 6860376"/>
              <a:gd name="connsiteX672" fmla="*/ 2464577 w 10502838"/>
              <a:gd name="connsiteY672" fmla="*/ 5761422 h 6860376"/>
              <a:gd name="connsiteX673" fmla="*/ 2444248 w 10502838"/>
              <a:gd name="connsiteY673" fmla="*/ 5781751 h 6860376"/>
              <a:gd name="connsiteX674" fmla="*/ 2520183 w 10502838"/>
              <a:gd name="connsiteY674" fmla="*/ 5857685 h 6860376"/>
              <a:gd name="connsiteX675" fmla="*/ 2444248 w 10502838"/>
              <a:gd name="connsiteY675" fmla="*/ 5933620 h 6860376"/>
              <a:gd name="connsiteX676" fmla="*/ 2464577 w 10502838"/>
              <a:gd name="connsiteY676" fmla="*/ 5953948 h 6860376"/>
              <a:gd name="connsiteX677" fmla="*/ 2540512 w 10502838"/>
              <a:gd name="connsiteY677" fmla="*/ 5877416 h 6860376"/>
              <a:gd name="connsiteX678" fmla="*/ 2616446 w 10502838"/>
              <a:gd name="connsiteY678" fmla="*/ 5953351 h 6860376"/>
              <a:gd name="connsiteX679" fmla="*/ 2636775 w 10502838"/>
              <a:gd name="connsiteY679" fmla="*/ 5933022 h 6860376"/>
              <a:gd name="connsiteX680" fmla="*/ 2560841 w 10502838"/>
              <a:gd name="connsiteY680" fmla="*/ 5857087 h 6860376"/>
              <a:gd name="connsiteX681" fmla="*/ 2636775 w 10502838"/>
              <a:gd name="connsiteY681" fmla="*/ 5781751 h 6860376"/>
              <a:gd name="connsiteX682" fmla="*/ 2616446 w 10502838"/>
              <a:gd name="connsiteY682" fmla="*/ 5761422 h 6860376"/>
              <a:gd name="connsiteX683" fmla="*/ 2540512 w 10502838"/>
              <a:gd name="connsiteY683" fmla="*/ 5837356 h 6860376"/>
              <a:gd name="connsiteX684" fmla="*/ 10295963 w 10502838"/>
              <a:gd name="connsiteY684" fmla="*/ 5760824 h 6860376"/>
              <a:gd name="connsiteX685" fmla="*/ 10275634 w 10502838"/>
              <a:gd name="connsiteY685" fmla="*/ 5781153 h 6860376"/>
              <a:gd name="connsiteX686" fmla="*/ 10351568 w 10502838"/>
              <a:gd name="connsiteY686" fmla="*/ 5857087 h 6860376"/>
              <a:gd name="connsiteX687" fmla="*/ 10275634 w 10502838"/>
              <a:gd name="connsiteY687" fmla="*/ 5933021 h 6860376"/>
              <a:gd name="connsiteX688" fmla="*/ 10295963 w 10502838"/>
              <a:gd name="connsiteY688" fmla="*/ 5953350 h 6860376"/>
              <a:gd name="connsiteX689" fmla="*/ 10371897 w 10502838"/>
              <a:gd name="connsiteY689" fmla="*/ 5877416 h 6860376"/>
              <a:gd name="connsiteX690" fmla="*/ 10447831 w 10502838"/>
              <a:gd name="connsiteY690" fmla="*/ 5953350 h 6860376"/>
              <a:gd name="connsiteX691" fmla="*/ 10468160 w 10502838"/>
              <a:gd name="connsiteY691" fmla="*/ 5933021 h 6860376"/>
              <a:gd name="connsiteX692" fmla="*/ 10392226 w 10502838"/>
              <a:gd name="connsiteY692" fmla="*/ 5857087 h 6860376"/>
              <a:gd name="connsiteX693" fmla="*/ 10468160 w 10502838"/>
              <a:gd name="connsiteY693" fmla="*/ 5781153 h 6860376"/>
              <a:gd name="connsiteX694" fmla="*/ 10447831 w 10502838"/>
              <a:gd name="connsiteY694" fmla="*/ 5760824 h 6860376"/>
              <a:gd name="connsiteX695" fmla="*/ 10371897 w 10502838"/>
              <a:gd name="connsiteY695" fmla="*/ 5836758 h 6860376"/>
              <a:gd name="connsiteX696" fmla="*/ 9693870 w 10502838"/>
              <a:gd name="connsiteY696" fmla="*/ 5760824 h 6860376"/>
              <a:gd name="connsiteX697" fmla="*/ 9673541 w 10502838"/>
              <a:gd name="connsiteY697" fmla="*/ 5781153 h 6860376"/>
              <a:gd name="connsiteX698" fmla="*/ 9749475 w 10502838"/>
              <a:gd name="connsiteY698" fmla="*/ 5857087 h 6860376"/>
              <a:gd name="connsiteX699" fmla="*/ 9673541 w 10502838"/>
              <a:gd name="connsiteY699" fmla="*/ 5933021 h 6860376"/>
              <a:gd name="connsiteX700" fmla="*/ 9693870 w 10502838"/>
              <a:gd name="connsiteY700" fmla="*/ 5953350 h 6860376"/>
              <a:gd name="connsiteX701" fmla="*/ 9769804 w 10502838"/>
              <a:gd name="connsiteY701" fmla="*/ 5877416 h 6860376"/>
              <a:gd name="connsiteX702" fmla="*/ 9845738 w 10502838"/>
              <a:gd name="connsiteY702" fmla="*/ 5953350 h 6860376"/>
              <a:gd name="connsiteX703" fmla="*/ 9866067 w 10502838"/>
              <a:gd name="connsiteY703" fmla="*/ 5933021 h 6860376"/>
              <a:gd name="connsiteX704" fmla="*/ 9790133 w 10502838"/>
              <a:gd name="connsiteY704" fmla="*/ 5857087 h 6860376"/>
              <a:gd name="connsiteX705" fmla="*/ 9866067 w 10502838"/>
              <a:gd name="connsiteY705" fmla="*/ 5781153 h 6860376"/>
              <a:gd name="connsiteX706" fmla="*/ 9845738 w 10502838"/>
              <a:gd name="connsiteY706" fmla="*/ 5760824 h 6860376"/>
              <a:gd name="connsiteX707" fmla="*/ 9769804 w 10502838"/>
              <a:gd name="connsiteY707" fmla="*/ 5836758 h 6860376"/>
              <a:gd name="connsiteX708" fmla="*/ 9091179 w 10502838"/>
              <a:gd name="connsiteY708" fmla="*/ 5760824 h 6860376"/>
              <a:gd name="connsiteX709" fmla="*/ 9070850 w 10502838"/>
              <a:gd name="connsiteY709" fmla="*/ 5781153 h 6860376"/>
              <a:gd name="connsiteX710" fmla="*/ 9146785 w 10502838"/>
              <a:gd name="connsiteY710" fmla="*/ 5857087 h 6860376"/>
              <a:gd name="connsiteX711" fmla="*/ 9070850 w 10502838"/>
              <a:gd name="connsiteY711" fmla="*/ 5933021 h 6860376"/>
              <a:gd name="connsiteX712" fmla="*/ 9091179 w 10502838"/>
              <a:gd name="connsiteY712" fmla="*/ 5953350 h 6860376"/>
              <a:gd name="connsiteX713" fmla="*/ 9167113 w 10502838"/>
              <a:gd name="connsiteY713" fmla="*/ 5877416 h 6860376"/>
              <a:gd name="connsiteX714" fmla="*/ 9243048 w 10502838"/>
              <a:gd name="connsiteY714" fmla="*/ 5953350 h 6860376"/>
              <a:gd name="connsiteX715" fmla="*/ 9263377 w 10502838"/>
              <a:gd name="connsiteY715" fmla="*/ 5933021 h 6860376"/>
              <a:gd name="connsiteX716" fmla="*/ 9187442 w 10502838"/>
              <a:gd name="connsiteY716" fmla="*/ 5857087 h 6860376"/>
              <a:gd name="connsiteX717" fmla="*/ 9263377 w 10502838"/>
              <a:gd name="connsiteY717" fmla="*/ 5781153 h 6860376"/>
              <a:gd name="connsiteX718" fmla="*/ 9243048 w 10502838"/>
              <a:gd name="connsiteY718" fmla="*/ 5760824 h 6860376"/>
              <a:gd name="connsiteX719" fmla="*/ 9167113 w 10502838"/>
              <a:gd name="connsiteY719" fmla="*/ 5836758 h 6860376"/>
              <a:gd name="connsiteX720" fmla="*/ 8489086 w 10502838"/>
              <a:gd name="connsiteY720" fmla="*/ 5760824 h 6860376"/>
              <a:gd name="connsiteX721" fmla="*/ 8468757 w 10502838"/>
              <a:gd name="connsiteY721" fmla="*/ 5781153 h 6860376"/>
              <a:gd name="connsiteX722" fmla="*/ 8544691 w 10502838"/>
              <a:gd name="connsiteY722" fmla="*/ 5857087 h 6860376"/>
              <a:gd name="connsiteX723" fmla="*/ 8468757 w 10502838"/>
              <a:gd name="connsiteY723" fmla="*/ 5933021 h 6860376"/>
              <a:gd name="connsiteX724" fmla="*/ 8489086 w 10502838"/>
              <a:gd name="connsiteY724" fmla="*/ 5953350 h 6860376"/>
              <a:gd name="connsiteX725" fmla="*/ 8565020 w 10502838"/>
              <a:gd name="connsiteY725" fmla="*/ 5877416 h 6860376"/>
              <a:gd name="connsiteX726" fmla="*/ 8640954 w 10502838"/>
              <a:gd name="connsiteY726" fmla="*/ 5953350 h 6860376"/>
              <a:gd name="connsiteX727" fmla="*/ 8661283 w 10502838"/>
              <a:gd name="connsiteY727" fmla="*/ 5933021 h 6860376"/>
              <a:gd name="connsiteX728" fmla="*/ 8585349 w 10502838"/>
              <a:gd name="connsiteY728" fmla="*/ 5857087 h 6860376"/>
              <a:gd name="connsiteX729" fmla="*/ 8661283 w 10502838"/>
              <a:gd name="connsiteY729" fmla="*/ 5781153 h 6860376"/>
              <a:gd name="connsiteX730" fmla="*/ 8640954 w 10502838"/>
              <a:gd name="connsiteY730" fmla="*/ 5760824 h 6860376"/>
              <a:gd name="connsiteX731" fmla="*/ 8565020 w 10502838"/>
              <a:gd name="connsiteY731" fmla="*/ 5836758 h 6860376"/>
              <a:gd name="connsiteX732" fmla="*/ 7886396 w 10502838"/>
              <a:gd name="connsiteY732" fmla="*/ 5760824 h 6860376"/>
              <a:gd name="connsiteX733" fmla="*/ 7866067 w 10502838"/>
              <a:gd name="connsiteY733" fmla="*/ 5781153 h 6860376"/>
              <a:gd name="connsiteX734" fmla="*/ 7942001 w 10502838"/>
              <a:gd name="connsiteY734" fmla="*/ 5857087 h 6860376"/>
              <a:gd name="connsiteX735" fmla="*/ 7866067 w 10502838"/>
              <a:gd name="connsiteY735" fmla="*/ 5933021 h 6860376"/>
              <a:gd name="connsiteX736" fmla="*/ 7886396 w 10502838"/>
              <a:gd name="connsiteY736" fmla="*/ 5953350 h 6860376"/>
              <a:gd name="connsiteX737" fmla="*/ 7962330 w 10502838"/>
              <a:gd name="connsiteY737" fmla="*/ 5877416 h 6860376"/>
              <a:gd name="connsiteX738" fmla="*/ 8038264 w 10502838"/>
              <a:gd name="connsiteY738" fmla="*/ 5953350 h 6860376"/>
              <a:gd name="connsiteX739" fmla="*/ 8058593 w 10502838"/>
              <a:gd name="connsiteY739" fmla="*/ 5933021 h 6860376"/>
              <a:gd name="connsiteX740" fmla="*/ 7982659 w 10502838"/>
              <a:gd name="connsiteY740" fmla="*/ 5857087 h 6860376"/>
              <a:gd name="connsiteX741" fmla="*/ 8058593 w 10502838"/>
              <a:gd name="connsiteY741" fmla="*/ 5781153 h 6860376"/>
              <a:gd name="connsiteX742" fmla="*/ 8038264 w 10502838"/>
              <a:gd name="connsiteY742" fmla="*/ 5760824 h 6860376"/>
              <a:gd name="connsiteX743" fmla="*/ 7962330 w 10502838"/>
              <a:gd name="connsiteY743" fmla="*/ 5836758 h 6860376"/>
              <a:gd name="connsiteX744" fmla="*/ 6681612 w 10502838"/>
              <a:gd name="connsiteY744" fmla="*/ 5760824 h 6860376"/>
              <a:gd name="connsiteX745" fmla="*/ 6661283 w 10502838"/>
              <a:gd name="connsiteY745" fmla="*/ 5781153 h 6860376"/>
              <a:gd name="connsiteX746" fmla="*/ 6737217 w 10502838"/>
              <a:gd name="connsiteY746" fmla="*/ 5857087 h 6860376"/>
              <a:gd name="connsiteX747" fmla="*/ 6661283 w 10502838"/>
              <a:gd name="connsiteY747" fmla="*/ 5933021 h 6860376"/>
              <a:gd name="connsiteX748" fmla="*/ 6681612 w 10502838"/>
              <a:gd name="connsiteY748" fmla="*/ 5953350 h 6860376"/>
              <a:gd name="connsiteX749" fmla="*/ 6757546 w 10502838"/>
              <a:gd name="connsiteY749" fmla="*/ 5877416 h 6860376"/>
              <a:gd name="connsiteX750" fmla="*/ 6833480 w 10502838"/>
              <a:gd name="connsiteY750" fmla="*/ 5953350 h 6860376"/>
              <a:gd name="connsiteX751" fmla="*/ 6853809 w 10502838"/>
              <a:gd name="connsiteY751" fmla="*/ 5933021 h 6860376"/>
              <a:gd name="connsiteX752" fmla="*/ 6777875 w 10502838"/>
              <a:gd name="connsiteY752" fmla="*/ 5857087 h 6860376"/>
              <a:gd name="connsiteX753" fmla="*/ 6853809 w 10502838"/>
              <a:gd name="connsiteY753" fmla="*/ 5781153 h 6860376"/>
              <a:gd name="connsiteX754" fmla="*/ 6833480 w 10502838"/>
              <a:gd name="connsiteY754" fmla="*/ 5760824 h 6860376"/>
              <a:gd name="connsiteX755" fmla="*/ 6757546 w 10502838"/>
              <a:gd name="connsiteY755" fmla="*/ 5836758 h 6860376"/>
              <a:gd name="connsiteX756" fmla="*/ 6078921 w 10502838"/>
              <a:gd name="connsiteY756" fmla="*/ 5760824 h 6860376"/>
              <a:gd name="connsiteX757" fmla="*/ 6058592 w 10502838"/>
              <a:gd name="connsiteY757" fmla="*/ 5781153 h 6860376"/>
              <a:gd name="connsiteX758" fmla="*/ 6134526 w 10502838"/>
              <a:gd name="connsiteY758" fmla="*/ 5857087 h 6860376"/>
              <a:gd name="connsiteX759" fmla="*/ 6058592 w 10502838"/>
              <a:gd name="connsiteY759" fmla="*/ 5933021 h 6860376"/>
              <a:gd name="connsiteX760" fmla="*/ 6078921 w 10502838"/>
              <a:gd name="connsiteY760" fmla="*/ 5953350 h 6860376"/>
              <a:gd name="connsiteX761" fmla="*/ 6154855 w 10502838"/>
              <a:gd name="connsiteY761" fmla="*/ 5877416 h 6860376"/>
              <a:gd name="connsiteX762" fmla="*/ 6230789 w 10502838"/>
              <a:gd name="connsiteY762" fmla="*/ 5953350 h 6860376"/>
              <a:gd name="connsiteX763" fmla="*/ 6251118 w 10502838"/>
              <a:gd name="connsiteY763" fmla="*/ 5933021 h 6860376"/>
              <a:gd name="connsiteX764" fmla="*/ 6175184 w 10502838"/>
              <a:gd name="connsiteY764" fmla="*/ 5857087 h 6860376"/>
              <a:gd name="connsiteX765" fmla="*/ 6251118 w 10502838"/>
              <a:gd name="connsiteY765" fmla="*/ 5781153 h 6860376"/>
              <a:gd name="connsiteX766" fmla="*/ 6230789 w 10502838"/>
              <a:gd name="connsiteY766" fmla="*/ 5760824 h 6860376"/>
              <a:gd name="connsiteX767" fmla="*/ 6154855 w 10502838"/>
              <a:gd name="connsiteY767" fmla="*/ 5836758 h 6860376"/>
              <a:gd name="connsiteX768" fmla="*/ 5476828 w 10502838"/>
              <a:gd name="connsiteY768" fmla="*/ 5760824 h 6860376"/>
              <a:gd name="connsiteX769" fmla="*/ 5456499 w 10502838"/>
              <a:gd name="connsiteY769" fmla="*/ 5781153 h 6860376"/>
              <a:gd name="connsiteX770" fmla="*/ 5532433 w 10502838"/>
              <a:gd name="connsiteY770" fmla="*/ 5857087 h 6860376"/>
              <a:gd name="connsiteX771" fmla="*/ 5456499 w 10502838"/>
              <a:gd name="connsiteY771" fmla="*/ 5933022 h 6860376"/>
              <a:gd name="connsiteX772" fmla="*/ 5476828 w 10502838"/>
              <a:gd name="connsiteY772" fmla="*/ 5953351 h 6860376"/>
              <a:gd name="connsiteX773" fmla="*/ 5552762 w 10502838"/>
              <a:gd name="connsiteY773" fmla="*/ 5877416 h 6860376"/>
              <a:gd name="connsiteX774" fmla="*/ 5628697 w 10502838"/>
              <a:gd name="connsiteY774" fmla="*/ 5953351 h 6860376"/>
              <a:gd name="connsiteX775" fmla="*/ 5649025 w 10502838"/>
              <a:gd name="connsiteY775" fmla="*/ 5933022 h 6860376"/>
              <a:gd name="connsiteX776" fmla="*/ 5573091 w 10502838"/>
              <a:gd name="connsiteY776" fmla="*/ 5857087 h 6860376"/>
              <a:gd name="connsiteX777" fmla="*/ 5649025 w 10502838"/>
              <a:gd name="connsiteY777" fmla="*/ 5781153 h 6860376"/>
              <a:gd name="connsiteX778" fmla="*/ 5628697 w 10502838"/>
              <a:gd name="connsiteY778" fmla="*/ 5760824 h 6860376"/>
              <a:gd name="connsiteX779" fmla="*/ 5552762 w 10502838"/>
              <a:gd name="connsiteY779" fmla="*/ 5836759 h 6860376"/>
              <a:gd name="connsiteX780" fmla="*/ 4271446 w 10502838"/>
              <a:gd name="connsiteY780" fmla="*/ 5760824 h 6860376"/>
              <a:gd name="connsiteX781" fmla="*/ 4251117 w 10502838"/>
              <a:gd name="connsiteY781" fmla="*/ 5781153 h 6860376"/>
              <a:gd name="connsiteX782" fmla="*/ 4327052 w 10502838"/>
              <a:gd name="connsiteY782" fmla="*/ 5857087 h 6860376"/>
              <a:gd name="connsiteX783" fmla="*/ 4251117 w 10502838"/>
              <a:gd name="connsiteY783" fmla="*/ 5933022 h 6860376"/>
              <a:gd name="connsiteX784" fmla="*/ 4271446 w 10502838"/>
              <a:gd name="connsiteY784" fmla="*/ 5953351 h 6860376"/>
              <a:gd name="connsiteX785" fmla="*/ 4347380 w 10502838"/>
              <a:gd name="connsiteY785" fmla="*/ 5877416 h 6860376"/>
              <a:gd name="connsiteX786" fmla="*/ 4423315 w 10502838"/>
              <a:gd name="connsiteY786" fmla="*/ 5953351 h 6860376"/>
              <a:gd name="connsiteX787" fmla="*/ 4443644 w 10502838"/>
              <a:gd name="connsiteY787" fmla="*/ 5933022 h 6860376"/>
              <a:gd name="connsiteX788" fmla="*/ 4367709 w 10502838"/>
              <a:gd name="connsiteY788" fmla="*/ 5857087 h 6860376"/>
              <a:gd name="connsiteX789" fmla="*/ 4443644 w 10502838"/>
              <a:gd name="connsiteY789" fmla="*/ 5781153 h 6860376"/>
              <a:gd name="connsiteX790" fmla="*/ 4423315 w 10502838"/>
              <a:gd name="connsiteY790" fmla="*/ 5760824 h 6860376"/>
              <a:gd name="connsiteX791" fmla="*/ 4347380 w 10502838"/>
              <a:gd name="connsiteY791" fmla="*/ 5836759 h 6860376"/>
              <a:gd name="connsiteX792" fmla="*/ 3669354 w 10502838"/>
              <a:gd name="connsiteY792" fmla="*/ 5760824 h 6860376"/>
              <a:gd name="connsiteX793" fmla="*/ 3649025 w 10502838"/>
              <a:gd name="connsiteY793" fmla="*/ 5781153 h 6860376"/>
              <a:gd name="connsiteX794" fmla="*/ 3724959 w 10502838"/>
              <a:gd name="connsiteY794" fmla="*/ 5857087 h 6860376"/>
              <a:gd name="connsiteX795" fmla="*/ 3649025 w 10502838"/>
              <a:gd name="connsiteY795" fmla="*/ 5933022 h 6860376"/>
              <a:gd name="connsiteX796" fmla="*/ 3669354 w 10502838"/>
              <a:gd name="connsiteY796" fmla="*/ 5953351 h 6860376"/>
              <a:gd name="connsiteX797" fmla="*/ 3745288 w 10502838"/>
              <a:gd name="connsiteY797" fmla="*/ 5877416 h 6860376"/>
              <a:gd name="connsiteX798" fmla="*/ 3821222 w 10502838"/>
              <a:gd name="connsiteY798" fmla="*/ 5953351 h 6860376"/>
              <a:gd name="connsiteX799" fmla="*/ 3841551 w 10502838"/>
              <a:gd name="connsiteY799" fmla="*/ 5933022 h 6860376"/>
              <a:gd name="connsiteX800" fmla="*/ 3765617 w 10502838"/>
              <a:gd name="connsiteY800" fmla="*/ 5857087 h 6860376"/>
              <a:gd name="connsiteX801" fmla="*/ 3841551 w 10502838"/>
              <a:gd name="connsiteY801" fmla="*/ 5781153 h 6860376"/>
              <a:gd name="connsiteX802" fmla="*/ 3821222 w 10502838"/>
              <a:gd name="connsiteY802" fmla="*/ 5760824 h 6860376"/>
              <a:gd name="connsiteX803" fmla="*/ 3745288 w 10502838"/>
              <a:gd name="connsiteY803" fmla="*/ 5836759 h 6860376"/>
              <a:gd name="connsiteX804" fmla="*/ 3067269 w 10502838"/>
              <a:gd name="connsiteY804" fmla="*/ 5760824 h 6860376"/>
              <a:gd name="connsiteX805" fmla="*/ 3046940 w 10502838"/>
              <a:gd name="connsiteY805" fmla="*/ 5781153 h 6860376"/>
              <a:gd name="connsiteX806" fmla="*/ 3122874 w 10502838"/>
              <a:gd name="connsiteY806" fmla="*/ 5857087 h 6860376"/>
              <a:gd name="connsiteX807" fmla="*/ 3046940 w 10502838"/>
              <a:gd name="connsiteY807" fmla="*/ 5933022 h 6860376"/>
              <a:gd name="connsiteX808" fmla="*/ 3067269 w 10502838"/>
              <a:gd name="connsiteY808" fmla="*/ 5953351 h 6860376"/>
              <a:gd name="connsiteX809" fmla="*/ 3142606 w 10502838"/>
              <a:gd name="connsiteY809" fmla="*/ 5877416 h 6860376"/>
              <a:gd name="connsiteX810" fmla="*/ 3218540 w 10502838"/>
              <a:gd name="connsiteY810" fmla="*/ 5953351 h 6860376"/>
              <a:gd name="connsiteX811" fmla="*/ 3238869 w 10502838"/>
              <a:gd name="connsiteY811" fmla="*/ 5933022 h 6860376"/>
              <a:gd name="connsiteX812" fmla="*/ 3162935 w 10502838"/>
              <a:gd name="connsiteY812" fmla="*/ 5857087 h 6860376"/>
              <a:gd name="connsiteX813" fmla="*/ 3238869 w 10502838"/>
              <a:gd name="connsiteY813" fmla="*/ 5781153 h 6860376"/>
              <a:gd name="connsiteX814" fmla="*/ 3218540 w 10502838"/>
              <a:gd name="connsiteY814" fmla="*/ 5760824 h 6860376"/>
              <a:gd name="connsiteX815" fmla="*/ 3142606 w 10502838"/>
              <a:gd name="connsiteY815" fmla="*/ 5836759 h 6860376"/>
              <a:gd name="connsiteX816" fmla="*/ 1861885 w 10502838"/>
              <a:gd name="connsiteY816" fmla="*/ 5760824 h 6860376"/>
              <a:gd name="connsiteX817" fmla="*/ 1841556 w 10502838"/>
              <a:gd name="connsiteY817" fmla="*/ 5781751 h 6860376"/>
              <a:gd name="connsiteX818" fmla="*/ 1917490 w 10502838"/>
              <a:gd name="connsiteY818" fmla="*/ 5857685 h 6860376"/>
              <a:gd name="connsiteX819" fmla="*/ 1841556 w 10502838"/>
              <a:gd name="connsiteY819" fmla="*/ 5933022 h 6860376"/>
              <a:gd name="connsiteX820" fmla="*/ 1861885 w 10502838"/>
              <a:gd name="connsiteY820" fmla="*/ 5953351 h 6860376"/>
              <a:gd name="connsiteX821" fmla="*/ 1937819 w 10502838"/>
              <a:gd name="connsiteY821" fmla="*/ 5877416 h 6860376"/>
              <a:gd name="connsiteX822" fmla="*/ 2013753 w 10502838"/>
              <a:gd name="connsiteY822" fmla="*/ 5953351 h 6860376"/>
              <a:gd name="connsiteX823" fmla="*/ 2034082 w 10502838"/>
              <a:gd name="connsiteY823" fmla="*/ 5933022 h 6860376"/>
              <a:gd name="connsiteX824" fmla="*/ 1958148 w 10502838"/>
              <a:gd name="connsiteY824" fmla="*/ 5857087 h 6860376"/>
              <a:gd name="connsiteX825" fmla="*/ 2034082 w 10502838"/>
              <a:gd name="connsiteY825" fmla="*/ 5781153 h 6860376"/>
              <a:gd name="connsiteX826" fmla="*/ 2013753 w 10502838"/>
              <a:gd name="connsiteY826" fmla="*/ 5760824 h 6860376"/>
              <a:gd name="connsiteX827" fmla="*/ 1937819 w 10502838"/>
              <a:gd name="connsiteY827" fmla="*/ 5836759 h 6860376"/>
              <a:gd name="connsiteX828" fmla="*/ 1259791 w 10502838"/>
              <a:gd name="connsiteY828" fmla="*/ 5760824 h 6860376"/>
              <a:gd name="connsiteX829" fmla="*/ 1239462 w 10502838"/>
              <a:gd name="connsiteY829" fmla="*/ 5781153 h 6860376"/>
              <a:gd name="connsiteX830" fmla="*/ 1315396 w 10502838"/>
              <a:gd name="connsiteY830" fmla="*/ 5857087 h 6860376"/>
              <a:gd name="connsiteX831" fmla="*/ 1239462 w 10502838"/>
              <a:gd name="connsiteY831" fmla="*/ 5933022 h 6860376"/>
              <a:gd name="connsiteX832" fmla="*/ 1259791 w 10502838"/>
              <a:gd name="connsiteY832" fmla="*/ 5953351 h 6860376"/>
              <a:gd name="connsiteX833" fmla="*/ 1335725 w 10502838"/>
              <a:gd name="connsiteY833" fmla="*/ 5877416 h 6860376"/>
              <a:gd name="connsiteX834" fmla="*/ 1411659 w 10502838"/>
              <a:gd name="connsiteY834" fmla="*/ 5953351 h 6860376"/>
              <a:gd name="connsiteX835" fmla="*/ 1431988 w 10502838"/>
              <a:gd name="connsiteY835" fmla="*/ 5933022 h 6860376"/>
              <a:gd name="connsiteX836" fmla="*/ 1356054 w 10502838"/>
              <a:gd name="connsiteY836" fmla="*/ 5857087 h 6860376"/>
              <a:gd name="connsiteX837" fmla="*/ 1431988 w 10502838"/>
              <a:gd name="connsiteY837" fmla="*/ 5781153 h 6860376"/>
              <a:gd name="connsiteX838" fmla="*/ 1411659 w 10502838"/>
              <a:gd name="connsiteY838" fmla="*/ 5760824 h 6860376"/>
              <a:gd name="connsiteX839" fmla="*/ 1335725 w 10502838"/>
              <a:gd name="connsiteY839" fmla="*/ 5836759 h 6860376"/>
              <a:gd name="connsiteX840" fmla="*/ 657101 w 10502838"/>
              <a:gd name="connsiteY840" fmla="*/ 5760824 h 6860376"/>
              <a:gd name="connsiteX841" fmla="*/ 636772 w 10502838"/>
              <a:gd name="connsiteY841" fmla="*/ 5781153 h 6860376"/>
              <a:gd name="connsiteX842" fmla="*/ 712706 w 10502838"/>
              <a:gd name="connsiteY842" fmla="*/ 5857087 h 6860376"/>
              <a:gd name="connsiteX843" fmla="*/ 636772 w 10502838"/>
              <a:gd name="connsiteY843" fmla="*/ 5933022 h 6860376"/>
              <a:gd name="connsiteX844" fmla="*/ 657101 w 10502838"/>
              <a:gd name="connsiteY844" fmla="*/ 5953351 h 6860376"/>
              <a:gd name="connsiteX845" fmla="*/ 733035 w 10502838"/>
              <a:gd name="connsiteY845" fmla="*/ 5877416 h 6860376"/>
              <a:gd name="connsiteX846" fmla="*/ 808968 w 10502838"/>
              <a:gd name="connsiteY846" fmla="*/ 5953351 h 6860376"/>
              <a:gd name="connsiteX847" fmla="*/ 829298 w 10502838"/>
              <a:gd name="connsiteY847" fmla="*/ 5933022 h 6860376"/>
              <a:gd name="connsiteX848" fmla="*/ 753363 w 10502838"/>
              <a:gd name="connsiteY848" fmla="*/ 5857087 h 6860376"/>
              <a:gd name="connsiteX849" fmla="*/ 829298 w 10502838"/>
              <a:gd name="connsiteY849" fmla="*/ 5781153 h 6860376"/>
              <a:gd name="connsiteX850" fmla="*/ 808968 w 10502838"/>
              <a:gd name="connsiteY850" fmla="*/ 5760824 h 6860376"/>
              <a:gd name="connsiteX851" fmla="*/ 733035 w 10502838"/>
              <a:gd name="connsiteY851" fmla="*/ 5836759 h 6860376"/>
              <a:gd name="connsiteX852" fmla="*/ 55007 w 10502838"/>
              <a:gd name="connsiteY852" fmla="*/ 5760824 h 6860376"/>
              <a:gd name="connsiteX853" fmla="*/ 34080 w 10502838"/>
              <a:gd name="connsiteY853" fmla="*/ 5781751 h 6860376"/>
              <a:gd name="connsiteX854" fmla="*/ 110014 w 10502838"/>
              <a:gd name="connsiteY854" fmla="*/ 5857685 h 6860376"/>
              <a:gd name="connsiteX855" fmla="*/ 34080 w 10502838"/>
              <a:gd name="connsiteY855" fmla="*/ 5933022 h 6860376"/>
              <a:gd name="connsiteX856" fmla="*/ 54409 w 10502838"/>
              <a:gd name="connsiteY856" fmla="*/ 5953351 h 6860376"/>
              <a:gd name="connsiteX857" fmla="*/ 130343 w 10502838"/>
              <a:gd name="connsiteY857" fmla="*/ 5877416 h 6860376"/>
              <a:gd name="connsiteX858" fmla="*/ 206279 w 10502838"/>
              <a:gd name="connsiteY858" fmla="*/ 5953351 h 6860376"/>
              <a:gd name="connsiteX859" fmla="*/ 226606 w 10502838"/>
              <a:gd name="connsiteY859" fmla="*/ 5933022 h 6860376"/>
              <a:gd name="connsiteX860" fmla="*/ 150672 w 10502838"/>
              <a:gd name="connsiteY860" fmla="*/ 5857087 h 6860376"/>
              <a:gd name="connsiteX861" fmla="*/ 226606 w 10502838"/>
              <a:gd name="connsiteY861" fmla="*/ 5781751 h 6860376"/>
              <a:gd name="connsiteX862" fmla="*/ 206279 w 10502838"/>
              <a:gd name="connsiteY862" fmla="*/ 5761422 h 6860376"/>
              <a:gd name="connsiteX863" fmla="*/ 130343 w 10502838"/>
              <a:gd name="connsiteY863" fmla="*/ 5837356 h 6860376"/>
              <a:gd name="connsiteX864" fmla="*/ 5476828 w 10502838"/>
              <a:gd name="connsiteY864" fmla="*/ 5735712 h 6860376"/>
              <a:gd name="connsiteX865" fmla="*/ 5552762 w 10502838"/>
              <a:gd name="connsiteY865" fmla="*/ 5811646 h 6860376"/>
              <a:gd name="connsiteX866" fmla="*/ 5628697 w 10502838"/>
              <a:gd name="connsiteY866" fmla="*/ 5735712 h 6860376"/>
              <a:gd name="connsiteX867" fmla="*/ 5674735 w 10502838"/>
              <a:gd name="connsiteY867" fmla="*/ 5781751 h 6860376"/>
              <a:gd name="connsiteX868" fmla="*/ 5598801 w 10502838"/>
              <a:gd name="connsiteY868" fmla="*/ 5857685 h 6860376"/>
              <a:gd name="connsiteX869" fmla="*/ 5674735 w 10502838"/>
              <a:gd name="connsiteY869" fmla="*/ 5933620 h 6860376"/>
              <a:gd name="connsiteX870" fmla="*/ 5628099 w 10502838"/>
              <a:gd name="connsiteY870" fmla="*/ 5978463 h 6860376"/>
              <a:gd name="connsiteX871" fmla="*/ 5552164 w 10502838"/>
              <a:gd name="connsiteY871" fmla="*/ 5902528 h 6860376"/>
              <a:gd name="connsiteX872" fmla="*/ 5476828 w 10502838"/>
              <a:gd name="connsiteY872" fmla="*/ 5978463 h 6860376"/>
              <a:gd name="connsiteX873" fmla="*/ 5430789 w 10502838"/>
              <a:gd name="connsiteY873" fmla="*/ 5932424 h 6860376"/>
              <a:gd name="connsiteX874" fmla="*/ 5506723 w 10502838"/>
              <a:gd name="connsiteY874" fmla="*/ 5856489 h 6860376"/>
              <a:gd name="connsiteX875" fmla="*/ 5430789 w 10502838"/>
              <a:gd name="connsiteY875" fmla="*/ 5781751 h 6860376"/>
              <a:gd name="connsiteX876" fmla="*/ 4874735 w 10502838"/>
              <a:gd name="connsiteY876" fmla="*/ 5735712 h 6860376"/>
              <a:gd name="connsiteX877" fmla="*/ 4950669 w 10502838"/>
              <a:gd name="connsiteY877" fmla="*/ 5811646 h 6860376"/>
              <a:gd name="connsiteX878" fmla="*/ 5026603 w 10502838"/>
              <a:gd name="connsiteY878" fmla="*/ 5735712 h 6860376"/>
              <a:gd name="connsiteX879" fmla="*/ 5072642 w 10502838"/>
              <a:gd name="connsiteY879" fmla="*/ 5781751 h 6860376"/>
              <a:gd name="connsiteX880" fmla="*/ 4996708 w 10502838"/>
              <a:gd name="connsiteY880" fmla="*/ 5857685 h 6860376"/>
              <a:gd name="connsiteX881" fmla="*/ 5072642 w 10502838"/>
              <a:gd name="connsiteY881" fmla="*/ 5933620 h 6860376"/>
              <a:gd name="connsiteX882" fmla="*/ 5026005 w 10502838"/>
              <a:gd name="connsiteY882" fmla="*/ 5978463 h 6860376"/>
              <a:gd name="connsiteX883" fmla="*/ 4950071 w 10502838"/>
              <a:gd name="connsiteY883" fmla="*/ 5902528 h 6860376"/>
              <a:gd name="connsiteX884" fmla="*/ 4874137 w 10502838"/>
              <a:gd name="connsiteY884" fmla="*/ 5978463 h 6860376"/>
              <a:gd name="connsiteX885" fmla="*/ 4828098 w 10502838"/>
              <a:gd name="connsiteY885" fmla="*/ 5932424 h 6860376"/>
              <a:gd name="connsiteX886" fmla="*/ 4904032 w 10502838"/>
              <a:gd name="connsiteY886" fmla="*/ 5856489 h 6860376"/>
              <a:gd name="connsiteX887" fmla="*/ 4828696 w 10502838"/>
              <a:gd name="connsiteY887" fmla="*/ 5781751 h 6860376"/>
              <a:gd name="connsiteX888" fmla="*/ 4272044 w 10502838"/>
              <a:gd name="connsiteY888" fmla="*/ 5735712 h 6860376"/>
              <a:gd name="connsiteX889" fmla="*/ 4347978 w 10502838"/>
              <a:gd name="connsiteY889" fmla="*/ 5811646 h 6860376"/>
              <a:gd name="connsiteX890" fmla="*/ 4423913 w 10502838"/>
              <a:gd name="connsiteY890" fmla="*/ 5735712 h 6860376"/>
              <a:gd name="connsiteX891" fmla="*/ 4469951 w 10502838"/>
              <a:gd name="connsiteY891" fmla="*/ 5781751 h 6860376"/>
              <a:gd name="connsiteX892" fmla="*/ 4394017 w 10502838"/>
              <a:gd name="connsiteY892" fmla="*/ 5857685 h 6860376"/>
              <a:gd name="connsiteX893" fmla="*/ 4469951 w 10502838"/>
              <a:gd name="connsiteY893" fmla="*/ 5933620 h 6860376"/>
              <a:gd name="connsiteX894" fmla="*/ 4423913 w 10502838"/>
              <a:gd name="connsiteY894" fmla="*/ 5979658 h 6860376"/>
              <a:gd name="connsiteX895" fmla="*/ 4347978 w 10502838"/>
              <a:gd name="connsiteY895" fmla="*/ 5903724 h 6860376"/>
              <a:gd name="connsiteX896" fmla="*/ 4272044 w 10502838"/>
              <a:gd name="connsiteY896" fmla="*/ 5978463 h 6860376"/>
              <a:gd name="connsiteX897" fmla="*/ 4226005 w 10502838"/>
              <a:gd name="connsiteY897" fmla="*/ 5932424 h 6860376"/>
              <a:gd name="connsiteX898" fmla="*/ 4301939 w 10502838"/>
              <a:gd name="connsiteY898" fmla="*/ 5856489 h 6860376"/>
              <a:gd name="connsiteX899" fmla="*/ 4226005 w 10502838"/>
              <a:gd name="connsiteY899" fmla="*/ 5781751 h 6860376"/>
              <a:gd name="connsiteX900" fmla="*/ 3669951 w 10502838"/>
              <a:gd name="connsiteY900" fmla="*/ 5735712 h 6860376"/>
              <a:gd name="connsiteX901" fmla="*/ 3745886 w 10502838"/>
              <a:gd name="connsiteY901" fmla="*/ 5811646 h 6860376"/>
              <a:gd name="connsiteX902" fmla="*/ 3821820 w 10502838"/>
              <a:gd name="connsiteY902" fmla="*/ 5735712 h 6860376"/>
              <a:gd name="connsiteX903" fmla="*/ 3867859 w 10502838"/>
              <a:gd name="connsiteY903" fmla="*/ 5781751 h 6860376"/>
              <a:gd name="connsiteX904" fmla="*/ 3791925 w 10502838"/>
              <a:gd name="connsiteY904" fmla="*/ 5857685 h 6860376"/>
              <a:gd name="connsiteX905" fmla="*/ 3867859 w 10502838"/>
              <a:gd name="connsiteY905" fmla="*/ 5933620 h 6860376"/>
              <a:gd name="connsiteX906" fmla="*/ 3820624 w 10502838"/>
              <a:gd name="connsiteY906" fmla="*/ 5978463 h 6860376"/>
              <a:gd name="connsiteX907" fmla="*/ 3744690 w 10502838"/>
              <a:gd name="connsiteY907" fmla="*/ 5902528 h 6860376"/>
              <a:gd name="connsiteX908" fmla="*/ 3668756 w 10502838"/>
              <a:gd name="connsiteY908" fmla="*/ 5978463 h 6860376"/>
              <a:gd name="connsiteX909" fmla="*/ 3622717 w 10502838"/>
              <a:gd name="connsiteY909" fmla="*/ 5932424 h 6860376"/>
              <a:gd name="connsiteX910" fmla="*/ 3698651 w 10502838"/>
              <a:gd name="connsiteY910" fmla="*/ 5856489 h 6860376"/>
              <a:gd name="connsiteX911" fmla="*/ 3623913 w 10502838"/>
              <a:gd name="connsiteY911" fmla="*/ 5781751 h 6860376"/>
              <a:gd name="connsiteX912" fmla="*/ 3067269 w 10502838"/>
              <a:gd name="connsiteY912" fmla="*/ 5735712 h 6860376"/>
              <a:gd name="connsiteX913" fmla="*/ 3143203 w 10502838"/>
              <a:gd name="connsiteY913" fmla="*/ 5811646 h 6860376"/>
              <a:gd name="connsiteX914" fmla="*/ 3219138 w 10502838"/>
              <a:gd name="connsiteY914" fmla="*/ 5735712 h 6860376"/>
              <a:gd name="connsiteX915" fmla="*/ 3265176 w 10502838"/>
              <a:gd name="connsiteY915" fmla="*/ 5781751 h 6860376"/>
              <a:gd name="connsiteX916" fmla="*/ 3189242 w 10502838"/>
              <a:gd name="connsiteY916" fmla="*/ 5857685 h 6860376"/>
              <a:gd name="connsiteX917" fmla="*/ 3265176 w 10502838"/>
              <a:gd name="connsiteY917" fmla="*/ 5933620 h 6860376"/>
              <a:gd name="connsiteX918" fmla="*/ 3218540 w 10502838"/>
              <a:gd name="connsiteY918" fmla="*/ 5978463 h 6860376"/>
              <a:gd name="connsiteX919" fmla="*/ 3142606 w 10502838"/>
              <a:gd name="connsiteY919" fmla="*/ 5902528 h 6860376"/>
              <a:gd name="connsiteX920" fmla="*/ 3067269 w 10502838"/>
              <a:gd name="connsiteY920" fmla="*/ 5978463 h 6860376"/>
              <a:gd name="connsiteX921" fmla="*/ 3021230 w 10502838"/>
              <a:gd name="connsiteY921" fmla="*/ 5932424 h 6860376"/>
              <a:gd name="connsiteX922" fmla="*/ 3097164 w 10502838"/>
              <a:gd name="connsiteY922" fmla="*/ 5856489 h 6860376"/>
              <a:gd name="connsiteX923" fmla="*/ 3021230 w 10502838"/>
              <a:gd name="connsiteY923" fmla="*/ 5781751 h 6860376"/>
              <a:gd name="connsiteX924" fmla="*/ 2464577 w 10502838"/>
              <a:gd name="connsiteY924" fmla="*/ 5735712 h 6860376"/>
              <a:gd name="connsiteX925" fmla="*/ 2540512 w 10502838"/>
              <a:gd name="connsiteY925" fmla="*/ 5811646 h 6860376"/>
              <a:gd name="connsiteX926" fmla="*/ 2616446 w 10502838"/>
              <a:gd name="connsiteY926" fmla="*/ 5735712 h 6860376"/>
              <a:gd name="connsiteX927" fmla="*/ 2662485 w 10502838"/>
              <a:gd name="connsiteY927" fmla="*/ 5781751 h 6860376"/>
              <a:gd name="connsiteX928" fmla="*/ 2586551 w 10502838"/>
              <a:gd name="connsiteY928" fmla="*/ 5857685 h 6860376"/>
              <a:gd name="connsiteX929" fmla="*/ 2662485 w 10502838"/>
              <a:gd name="connsiteY929" fmla="*/ 5933620 h 6860376"/>
              <a:gd name="connsiteX930" fmla="*/ 2616446 w 10502838"/>
              <a:gd name="connsiteY930" fmla="*/ 5979658 h 6860376"/>
              <a:gd name="connsiteX931" fmla="*/ 2540512 w 10502838"/>
              <a:gd name="connsiteY931" fmla="*/ 5903724 h 6860376"/>
              <a:gd name="connsiteX932" fmla="*/ 2464577 w 10502838"/>
              <a:gd name="connsiteY932" fmla="*/ 5978463 h 6860376"/>
              <a:gd name="connsiteX933" fmla="*/ 2418538 w 10502838"/>
              <a:gd name="connsiteY933" fmla="*/ 5932424 h 6860376"/>
              <a:gd name="connsiteX934" fmla="*/ 2494472 w 10502838"/>
              <a:gd name="connsiteY934" fmla="*/ 5856489 h 6860376"/>
              <a:gd name="connsiteX935" fmla="*/ 2418538 w 10502838"/>
              <a:gd name="connsiteY935" fmla="*/ 5781751 h 6860376"/>
              <a:gd name="connsiteX936" fmla="*/ 1862483 w 10502838"/>
              <a:gd name="connsiteY936" fmla="*/ 5735712 h 6860376"/>
              <a:gd name="connsiteX937" fmla="*/ 1938417 w 10502838"/>
              <a:gd name="connsiteY937" fmla="*/ 5811646 h 6860376"/>
              <a:gd name="connsiteX938" fmla="*/ 2014351 w 10502838"/>
              <a:gd name="connsiteY938" fmla="*/ 5735712 h 6860376"/>
              <a:gd name="connsiteX939" fmla="*/ 2060391 w 10502838"/>
              <a:gd name="connsiteY939" fmla="*/ 5781751 h 6860376"/>
              <a:gd name="connsiteX940" fmla="*/ 1984456 w 10502838"/>
              <a:gd name="connsiteY940" fmla="*/ 5857685 h 6860376"/>
              <a:gd name="connsiteX941" fmla="*/ 2060391 w 10502838"/>
              <a:gd name="connsiteY941" fmla="*/ 5933620 h 6860376"/>
              <a:gd name="connsiteX942" fmla="*/ 2013753 w 10502838"/>
              <a:gd name="connsiteY942" fmla="*/ 5978463 h 6860376"/>
              <a:gd name="connsiteX943" fmla="*/ 1937819 w 10502838"/>
              <a:gd name="connsiteY943" fmla="*/ 5902528 h 6860376"/>
              <a:gd name="connsiteX944" fmla="*/ 1861885 w 10502838"/>
              <a:gd name="connsiteY944" fmla="*/ 5978463 h 6860376"/>
              <a:gd name="connsiteX945" fmla="*/ 1815846 w 10502838"/>
              <a:gd name="connsiteY945" fmla="*/ 5932424 h 6860376"/>
              <a:gd name="connsiteX946" fmla="*/ 1891781 w 10502838"/>
              <a:gd name="connsiteY946" fmla="*/ 5856489 h 6860376"/>
              <a:gd name="connsiteX947" fmla="*/ 1816444 w 10502838"/>
              <a:gd name="connsiteY947" fmla="*/ 5781751 h 6860376"/>
              <a:gd name="connsiteX948" fmla="*/ 1259791 w 10502838"/>
              <a:gd name="connsiteY948" fmla="*/ 5735712 h 6860376"/>
              <a:gd name="connsiteX949" fmla="*/ 1335725 w 10502838"/>
              <a:gd name="connsiteY949" fmla="*/ 5811646 h 6860376"/>
              <a:gd name="connsiteX950" fmla="*/ 1411659 w 10502838"/>
              <a:gd name="connsiteY950" fmla="*/ 5735712 h 6860376"/>
              <a:gd name="connsiteX951" fmla="*/ 1457698 w 10502838"/>
              <a:gd name="connsiteY951" fmla="*/ 5781751 h 6860376"/>
              <a:gd name="connsiteX952" fmla="*/ 1381166 w 10502838"/>
              <a:gd name="connsiteY952" fmla="*/ 5857087 h 6860376"/>
              <a:gd name="connsiteX953" fmla="*/ 1457100 w 10502838"/>
              <a:gd name="connsiteY953" fmla="*/ 5933022 h 6860376"/>
              <a:gd name="connsiteX954" fmla="*/ 1411062 w 10502838"/>
              <a:gd name="connsiteY954" fmla="*/ 5979060 h 6860376"/>
              <a:gd name="connsiteX955" fmla="*/ 1335127 w 10502838"/>
              <a:gd name="connsiteY955" fmla="*/ 5903126 h 6860376"/>
              <a:gd name="connsiteX956" fmla="*/ 1259791 w 10502838"/>
              <a:gd name="connsiteY956" fmla="*/ 5978463 h 6860376"/>
              <a:gd name="connsiteX957" fmla="*/ 1213752 w 10502838"/>
              <a:gd name="connsiteY957" fmla="*/ 5932424 h 6860376"/>
              <a:gd name="connsiteX958" fmla="*/ 1289686 w 10502838"/>
              <a:gd name="connsiteY958" fmla="*/ 5856489 h 6860376"/>
              <a:gd name="connsiteX959" fmla="*/ 1213752 w 10502838"/>
              <a:gd name="connsiteY959" fmla="*/ 5781751 h 6860376"/>
              <a:gd name="connsiteX960" fmla="*/ 657699 w 10502838"/>
              <a:gd name="connsiteY960" fmla="*/ 5735712 h 6860376"/>
              <a:gd name="connsiteX961" fmla="*/ 733632 w 10502838"/>
              <a:gd name="connsiteY961" fmla="*/ 5811646 h 6860376"/>
              <a:gd name="connsiteX962" fmla="*/ 809566 w 10502838"/>
              <a:gd name="connsiteY962" fmla="*/ 5735712 h 6860376"/>
              <a:gd name="connsiteX963" fmla="*/ 855605 w 10502838"/>
              <a:gd name="connsiteY963" fmla="*/ 5781751 h 6860376"/>
              <a:gd name="connsiteX964" fmla="*/ 779671 w 10502838"/>
              <a:gd name="connsiteY964" fmla="*/ 5857685 h 6860376"/>
              <a:gd name="connsiteX965" fmla="*/ 855605 w 10502838"/>
              <a:gd name="connsiteY965" fmla="*/ 5933620 h 6860376"/>
              <a:gd name="connsiteX966" fmla="*/ 808968 w 10502838"/>
              <a:gd name="connsiteY966" fmla="*/ 5978463 h 6860376"/>
              <a:gd name="connsiteX967" fmla="*/ 733035 w 10502838"/>
              <a:gd name="connsiteY967" fmla="*/ 5902528 h 6860376"/>
              <a:gd name="connsiteX968" fmla="*/ 657101 w 10502838"/>
              <a:gd name="connsiteY968" fmla="*/ 5978463 h 6860376"/>
              <a:gd name="connsiteX969" fmla="*/ 611061 w 10502838"/>
              <a:gd name="connsiteY969" fmla="*/ 5932424 h 6860376"/>
              <a:gd name="connsiteX970" fmla="*/ 686995 w 10502838"/>
              <a:gd name="connsiteY970" fmla="*/ 5856489 h 6860376"/>
              <a:gd name="connsiteX971" fmla="*/ 611659 w 10502838"/>
              <a:gd name="connsiteY971" fmla="*/ 5781751 h 6860376"/>
              <a:gd name="connsiteX972" fmla="*/ 55007 w 10502838"/>
              <a:gd name="connsiteY972" fmla="*/ 5735712 h 6860376"/>
              <a:gd name="connsiteX973" fmla="*/ 130941 w 10502838"/>
              <a:gd name="connsiteY973" fmla="*/ 5811646 h 6860376"/>
              <a:gd name="connsiteX974" fmla="*/ 206875 w 10502838"/>
              <a:gd name="connsiteY974" fmla="*/ 5735712 h 6860376"/>
              <a:gd name="connsiteX975" fmla="*/ 252915 w 10502838"/>
              <a:gd name="connsiteY975" fmla="*/ 5781751 h 6860376"/>
              <a:gd name="connsiteX976" fmla="*/ 176980 w 10502838"/>
              <a:gd name="connsiteY976" fmla="*/ 5857685 h 6860376"/>
              <a:gd name="connsiteX977" fmla="*/ 252915 w 10502838"/>
              <a:gd name="connsiteY977" fmla="*/ 5933620 h 6860376"/>
              <a:gd name="connsiteX978" fmla="*/ 206875 w 10502838"/>
              <a:gd name="connsiteY978" fmla="*/ 5979658 h 6860376"/>
              <a:gd name="connsiteX979" fmla="*/ 130941 w 10502838"/>
              <a:gd name="connsiteY979" fmla="*/ 5903724 h 6860376"/>
              <a:gd name="connsiteX980" fmla="*/ 55007 w 10502838"/>
              <a:gd name="connsiteY980" fmla="*/ 5978463 h 6860376"/>
              <a:gd name="connsiteX981" fmla="*/ 8969 w 10502838"/>
              <a:gd name="connsiteY981" fmla="*/ 5932424 h 6860376"/>
              <a:gd name="connsiteX982" fmla="*/ 84902 w 10502838"/>
              <a:gd name="connsiteY982" fmla="*/ 5856489 h 6860376"/>
              <a:gd name="connsiteX983" fmla="*/ 8969 w 10502838"/>
              <a:gd name="connsiteY983" fmla="*/ 5781751 h 6860376"/>
              <a:gd name="connsiteX984" fmla="*/ 10295963 w 10502838"/>
              <a:gd name="connsiteY984" fmla="*/ 5734516 h 6860376"/>
              <a:gd name="connsiteX985" fmla="*/ 10371897 w 10502838"/>
              <a:gd name="connsiteY985" fmla="*/ 5810450 h 6860376"/>
              <a:gd name="connsiteX986" fmla="*/ 10447831 w 10502838"/>
              <a:gd name="connsiteY986" fmla="*/ 5734516 h 6860376"/>
              <a:gd name="connsiteX987" fmla="*/ 10493870 w 10502838"/>
              <a:gd name="connsiteY987" fmla="*/ 5780555 h 6860376"/>
              <a:gd name="connsiteX988" fmla="*/ 10417936 w 10502838"/>
              <a:gd name="connsiteY988" fmla="*/ 5856489 h 6860376"/>
              <a:gd name="connsiteX989" fmla="*/ 10493870 w 10502838"/>
              <a:gd name="connsiteY989" fmla="*/ 5932424 h 6860376"/>
              <a:gd name="connsiteX990" fmla="*/ 10447831 w 10502838"/>
              <a:gd name="connsiteY990" fmla="*/ 5978463 h 6860376"/>
              <a:gd name="connsiteX991" fmla="*/ 10371897 w 10502838"/>
              <a:gd name="connsiteY991" fmla="*/ 5902528 h 6860376"/>
              <a:gd name="connsiteX992" fmla="*/ 10295963 w 10502838"/>
              <a:gd name="connsiteY992" fmla="*/ 5978463 h 6860376"/>
              <a:gd name="connsiteX993" fmla="*/ 10249924 w 10502838"/>
              <a:gd name="connsiteY993" fmla="*/ 5932424 h 6860376"/>
              <a:gd name="connsiteX994" fmla="*/ 10325858 w 10502838"/>
              <a:gd name="connsiteY994" fmla="*/ 5856489 h 6860376"/>
              <a:gd name="connsiteX995" fmla="*/ 10249924 w 10502838"/>
              <a:gd name="connsiteY995" fmla="*/ 5780555 h 6860376"/>
              <a:gd name="connsiteX996" fmla="*/ 9693272 w 10502838"/>
              <a:gd name="connsiteY996" fmla="*/ 5734516 h 6860376"/>
              <a:gd name="connsiteX997" fmla="*/ 9769206 w 10502838"/>
              <a:gd name="connsiteY997" fmla="*/ 5810450 h 6860376"/>
              <a:gd name="connsiteX998" fmla="*/ 9845140 w 10502838"/>
              <a:gd name="connsiteY998" fmla="*/ 5734516 h 6860376"/>
              <a:gd name="connsiteX999" fmla="*/ 9891180 w 10502838"/>
              <a:gd name="connsiteY999" fmla="*/ 5780555 h 6860376"/>
              <a:gd name="connsiteX1000" fmla="*/ 9815245 w 10502838"/>
              <a:gd name="connsiteY1000" fmla="*/ 5856489 h 6860376"/>
              <a:gd name="connsiteX1001" fmla="*/ 9891180 w 10502838"/>
              <a:gd name="connsiteY1001" fmla="*/ 5932424 h 6860376"/>
              <a:gd name="connsiteX1002" fmla="*/ 9845140 w 10502838"/>
              <a:gd name="connsiteY1002" fmla="*/ 5978463 h 6860376"/>
              <a:gd name="connsiteX1003" fmla="*/ 9769206 w 10502838"/>
              <a:gd name="connsiteY1003" fmla="*/ 5902528 h 6860376"/>
              <a:gd name="connsiteX1004" fmla="*/ 9693272 w 10502838"/>
              <a:gd name="connsiteY1004" fmla="*/ 5978463 h 6860376"/>
              <a:gd name="connsiteX1005" fmla="*/ 9647233 w 10502838"/>
              <a:gd name="connsiteY1005" fmla="*/ 5932424 h 6860376"/>
              <a:gd name="connsiteX1006" fmla="*/ 9723167 w 10502838"/>
              <a:gd name="connsiteY1006" fmla="*/ 5856489 h 6860376"/>
              <a:gd name="connsiteX1007" fmla="*/ 9647233 w 10502838"/>
              <a:gd name="connsiteY1007" fmla="*/ 5780555 h 6860376"/>
              <a:gd name="connsiteX1008" fmla="*/ 9091777 w 10502838"/>
              <a:gd name="connsiteY1008" fmla="*/ 5734516 h 6860376"/>
              <a:gd name="connsiteX1009" fmla="*/ 9167711 w 10502838"/>
              <a:gd name="connsiteY1009" fmla="*/ 5810450 h 6860376"/>
              <a:gd name="connsiteX1010" fmla="*/ 9243645 w 10502838"/>
              <a:gd name="connsiteY1010" fmla="*/ 5734516 h 6860376"/>
              <a:gd name="connsiteX1011" fmla="*/ 9289684 w 10502838"/>
              <a:gd name="connsiteY1011" fmla="*/ 5780555 h 6860376"/>
              <a:gd name="connsiteX1012" fmla="*/ 9213750 w 10502838"/>
              <a:gd name="connsiteY1012" fmla="*/ 5856489 h 6860376"/>
              <a:gd name="connsiteX1013" fmla="*/ 9289684 w 10502838"/>
              <a:gd name="connsiteY1013" fmla="*/ 5932424 h 6860376"/>
              <a:gd name="connsiteX1014" fmla="*/ 9243645 w 10502838"/>
              <a:gd name="connsiteY1014" fmla="*/ 5978463 h 6860376"/>
              <a:gd name="connsiteX1015" fmla="*/ 9167711 w 10502838"/>
              <a:gd name="connsiteY1015" fmla="*/ 5902528 h 6860376"/>
              <a:gd name="connsiteX1016" fmla="*/ 9091777 w 10502838"/>
              <a:gd name="connsiteY1016" fmla="*/ 5978463 h 6860376"/>
              <a:gd name="connsiteX1017" fmla="*/ 9045738 w 10502838"/>
              <a:gd name="connsiteY1017" fmla="*/ 5932424 h 6860376"/>
              <a:gd name="connsiteX1018" fmla="*/ 9121672 w 10502838"/>
              <a:gd name="connsiteY1018" fmla="*/ 5856489 h 6860376"/>
              <a:gd name="connsiteX1019" fmla="*/ 9045738 w 10502838"/>
              <a:gd name="connsiteY1019" fmla="*/ 5780555 h 6860376"/>
              <a:gd name="connsiteX1020" fmla="*/ 8488488 w 10502838"/>
              <a:gd name="connsiteY1020" fmla="*/ 5734516 h 6860376"/>
              <a:gd name="connsiteX1021" fmla="*/ 8564422 w 10502838"/>
              <a:gd name="connsiteY1021" fmla="*/ 5810450 h 6860376"/>
              <a:gd name="connsiteX1022" fmla="*/ 8640356 w 10502838"/>
              <a:gd name="connsiteY1022" fmla="*/ 5734516 h 6860376"/>
              <a:gd name="connsiteX1023" fmla="*/ 8686396 w 10502838"/>
              <a:gd name="connsiteY1023" fmla="*/ 5780555 h 6860376"/>
              <a:gd name="connsiteX1024" fmla="*/ 8610461 w 10502838"/>
              <a:gd name="connsiteY1024" fmla="*/ 5856489 h 6860376"/>
              <a:gd name="connsiteX1025" fmla="*/ 8686396 w 10502838"/>
              <a:gd name="connsiteY1025" fmla="*/ 5932424 h 6860376"/>
              <a:gd name="connsiteX1026" fmla="*/ 8640356 w 10502838"/>
              <a:gd name="connsiteY1026" fmla="*/ 5978463 h 6860376"/>
              <a:gd name="connsiteX1027" fmla="*/ 8564422 w 10502838"/>
              <a:gd name="connsiteY1027" fmla="*/ 5902528 h 6860376"/>
              <a:gd name="connsiteX1028" fmla="*/ 8488488 w 10502838"/>
              <a:gd name="connsiteY1028" fmla="*/ 5978463 h 6860376"/>
              <a:gd name="connsiteX1029" fmla="*/ 8442449 w 10502838"/>
              <a:gd name="connsiteY1029" fmla="*/ 5932424 h 6860376"/>
              <a:gd name="connsiteX1030" fmla="*/ 8518383 w 10502838"/>
              <a:gd name="connsiteY1030" fmla="*/ 5856489 h 6860376"/>
              <a:gd name="connsiteX1031" fmla="*/ 8442449 w 10502838"/>
              <a:gd name="connsiteY1031" fmla="*/ 5780555 h 6860376"/>
              <a:gd name="connsiteX1032" fmla="*/ 7886396 w 10502838"/>
              <a:gd name="connsiteY1032" fmla="*/ 5734516 h 6860376"/>
              <a:gd name="connsiteX1033" fmla="*/ 7962330 w 10502838"/>
              <a:gd name="connsiteY1033" fmla="*/ 5810450 h 6860376"/>
              <a:gd name="connsiteX1034" fmla="*/ 8038264 w 10502838"/>
              <a:gd name="connsiteY1034" fmla="*/ 5734516 h 6860376"/>
              <a:gd name="connsiteX1035" fmla="*/ 8084303 w 10502838"/>
              <a:gd name="connsiteY1035" fmla="*/ 5780555 h 6860376"/>
              <a:gd name="connsiteX1036" fmla="*/ 8008369 w 10502838"/>
              <a:gd name="connsiteY1036" fmla="*/ 5856489 h 6860376"/>
              <a:gd name="connsiteX1037" fmla="*/ 8084303 w 10502838"/>
              <a:gd name="connsiteY1037" fmla="*/ 5932424 h 6860376"/>
              <a:gd name="connsiteX1038" fmla="*/ 8038264 w 10502838"/>
              <a:gd name="connsiteY1038" fmla="*/ 5978463 h 6860376"/>
              <a:gd name="connsiteX1039" fmla="*/ 7962330 w 10502838"/>
              <a:gd name="connsiteY1039" fmla="*/ 5902528 h 6860376"/>
              <a:gd name="connsiteX1040" fmla="*/ 7886396 w 10502838"/>
              <a:gd name="connsiteY1040" fmla="*/ 5978463 h 6860376"/>
              <a:gd name="connsiteX1041" fmla="*/ 7840357 w 10502838"/>
              <a:gd name="connsiteY1041" fmla="*/ 5932424 h 6860376"/>
              <a:gd name="connsiteX1042" fmla="*/ 7916291 w 10502838"/>
              <a:gd name="connsiteY1042" fmla="*/ 5856489 h 6860376"/>
              <a:gd name="connsiteX1043" fmla="*/ 7840357 w 10502838"/>
              <a:gd name="connsiteY1043" fmla="*/ 5780555 h 6860376"/>
              <a:gd name="connsiteX1044" fmla="*/ 7283705 w 10502838"/>
              <a:gd name="connsiteY1044" fmla="*/ 5734516 h 6860376"/>
              <a:gd name="connsiteX1045" fmla="*/ 7359639 w 10502838"/>
              <a:gd name="connsiteY1045" fmla="*/ 5810450 h 6860376"/>
              <a:gd name="connsiteX1046" fmla="*/ 7435573 w 10502838"/>
              <a:gd name="connsiteY1046" fmla="*/ 5734516 h 6860376"/>
              <a:gd name="connsiteX1047" fmla="*/ 7481613 w 10502838"/>
              <a:gd name="connsiteY1047" fmla="*/ 5780555 h 6860376"/>
              <a:gd name="connsiteX1048" fmla="*/ 7405678 w 10502838"/>
              <a:gd name="connsiteY1048" fmla="*/ 5856489 h 6860376"/>
              <a:gd name="connsiteX1049" fmla="*/ 7481613 w 10502838"/>
              <a:gd name="connsiteY1049" fmla="*/ 5932424 h 6860376"/>
              <a:gd name="connsiteX1050" fmla="*/ 7435573 w 10502838"/>
              <a:gd name="connsiteY1050" fmla="*/ 5978463 h 6860376"/>
              <a:gd name="connsiteX1051" fmla="*/ 7359639 w 10502838"/>
              <a:gd name="connsiteY1051" fmla="*/ 5902528 h 6860376"/>
              <a:gd name="connsiteX1052" fmla="*/ 7283705 w 10502838"/>
              <a:gd name="connsiteY1052" fmla="*/ 5978463 h 6860376"/>
              <a:gd name="connsiteX1053" fmla="*/ 7237666 w 10502838"/>
              <a:gd name="connsiteY1053" fmla="*/ 5932424 h 6860376"/>
              <a:gd name="connsiteX1054" fmla="*/ 7313600 w 10502838"/>
              <a:gd name="connsiteY1054" fmla="*/ 5856489 h 6860376"/>
              <a:gd name="connsiteX1055" fmla="*/ 7237666 w 10502838"/>
              <a:gd name="connsiteY1055" fmla="*/ 5780555 h 6860376"/>
              <a:gd name="connsiteX1056" fmla="*/ 6681612 w 10502838"/>
              <a:gd name="connsiteY1056" fmla="*/ 5734516 h 6860376"/>
              <a:gd name="connsiteX1057" fmla="*/ 6757546 w 10502838"/>
              <a:gd name="connsiteY1057" fmla="*/ 5810450 h 6860376"/>
              <a:gd name="connsiteX1058" fmla="*/ 6833480 w 10502838"/>
              <a:gd name="connsiteY1058" fmla="*/ 5734516 h 6860376"/>
              <a:gd name="connsiteX1059" fmla="*/ 6879519 w 10502838"/>
              <a:gd name="connsiteY1059" fmla="*/ 5780555 h 6860376"/>
              <a:gd name="connsiteX1060" fmla="*/ 6803585 w 10502838"/>
              <a:gd name="connsiteY1060" fmla="*/ 5856489 h 6860376"/>
              <a:gd name="connsiteX1061" fmla="*/ 6879519 w 10502838"/>
              <a:gd name="connsiteY1061" fmla="*/ 5932424 h 6860376"/>
              <a:gd name="connsiteX1062" fmla="*/ 6833480 w 10502838"/>
              <a:gd name="connsiteY1062" fmla="*/ 5978463 h 6860376"/>
              <a:gd name="connsiteX1063" fmla="*/ 6757546 w 10502838"/>
              <a:gd name="connsiteY1063" fmla="*/ 5902528 h 6860376"/>
              <a:gd name="connsiteX1064" fmla="*/ 6681612 w 10502838"/>
              <a:gd name="connsiteY1064" fmla="*/ 5978463 h 6860376"/>
              <a:gd name="connsiteX1065" fmla="*/ 6635573 w 10502838"/>
              <a:gd name="connsiteY1065" fmla="*/ 5932424 h 6860376"/>
              <a:gd name="connsiteX1066" fmla="*/ 6711507 w 10502838"/>
              <a:gd name="connsiteY1066" fmla="*/ 5856489 h 6860376"/>
              <a:gd name="connsiteX1067" fmla="*/ 6635573 w 10502838"/>
              <a:gd name="connsiteY1067" fmla="*/ 5780555 h 6860376"/>
              <a:gd name="connsiteX1068" fmla="*/ 6078921 w 10502838"/>
              <a:gd name="connsiteY1068" fmla="*/ 5734516 h 6860376"/>
              <a:gd name="connsiteX1069" fmla="*/ 6154855 w 10502838"/>
              <a:gd name="connsiteY1069" fmla="*/ 5810450 h 6860376"/>
              <a:gd name="connsiteX1070" fmla="*/ 6230789 w 10502838"/>
              <a:gd name="connsiteY1070" fmla="*/ 5734516 h 6860376"/>
              <a:gd name="connsiteX1071" fmla="*/ 6276829 w 10502838"/>
              <a:gd name="connsiteY1071" fmla="*/ 5780555 h 6860376"/>
              <a:gd name="connsiteX1072" fmla="*/ 6200894 w 10502838"/>
              <a:gd name="connsiteY1072" fmla="*/ 5856489 h 6860376"/>
              <a:gd name="connsiteX1073" fmla="*/ 6276829 w 10502838"/>
              <a:gd name="connsiteY1073" fmla="*/ 5932424 h 6860376"/>
              <a:gd name="connsiteX1074" fmla="*/ 6230789 w 10502838"/>
              <a:gd name="connsiteY1074" fmla="*/ 5978463 h 6860376"/>
              <a:gd name="connsiteX1075" fmla="*/ 6154855 w 10502838"/>
              <a:gd name="connsiteY1075" fmla="*/ 5902528 h 6860376"/>
              <a:gd name="connsiteX1076" fmla="*/ 6078921 w 10502838"/>
              <a:gd name="connsiteY1076" fmla="*/ 5978463 h 6860376"/>
              <a:gd name="connsiteX1077" fmla="*/ 6032882 w 10502838"/>
              <a:gd name="connsiteY1077" fmla="*/ 5932424 h 6860376"/>
              <a:gd name="connsiteX1078" fmla="*/ 6108816 w 10502838"/>
              <a:gd name="connsiteY1078" fmla="*/ 5856489 h 6860376"/>
              <a:gd name="connsiteX1079" fmla="*/ 6032882 w 10502838"/>
              <a:gd name="connsiteY1079" fmla="*/ 5780555 h 6860376"/>
              <a:gd name="connsiteX1080" fmla="*/ 10348579 w 10502838"/>
              <a:gd name="connsiteY1080" fmla="*/ 5286085 h 6860376"/>
              <a:gd name="connsiteX1081" fmla="*/ 10395813 w 10502838"/>
              <a:gd name="connsiteY1081" fmla="*/ 5286085 h 6860376"/>
              <a:gd name="connsiteX1082" fmla="*/ 10395813 w 10502838"/>
              <a:gd name="connsiteY1082" fmla="*/ 5393111 h 6860376"/>
              <a:gd name="connsiteX1083" fmla="*/ 10502838 w 10502838"/>
              <a:gd name="connsiteY1083" fmla="*/ 5393111 h 6860376"/>
              <a:gd name="connsiteX1084" fmla="*/ 10502838 w 10502838"/>
              <a:gd name="connsiteY1084" fmla="*/ 5440345 h 6860376"/>
              <a:gd name="connsiteX1085" fmla="*/ 10395813 w 10502838"/>
              <a:gd name="connsiteY1085" fmla="*/ 5440345 h 6860376"/>
              <a:gd name="connsiteX1086" fmla="*/ 10395813 w 10502838"/>
              <a:gd name="connsiteY1086" fmla="*/ 5547371 h 6860376"/>
              <a:gd name="connsiteX1087" fmla="*/ 10348579 w 10502838"/>
              <a:gd name="connsiteY1087" fmla="*/ 5547371 h 6860376"/>
              <a:gd name="connsiteX1088" fmla="*/ 10348579 w 10502838"/>
              <a:gd name="connsiteY1088" fmla="*/ 5440345 h 6860376"/>
              <a:gd name="connsiteX1089" fmla="*/ 10241553 w 10502838"/>
              <a:gd name="connsiteY1089" fmla="*/ 5440345 h 6860376"/>
              <a:gd name="connsiteX1090" fmla="*/ 10241553 w 10502838"/>
              <a:gd name="connsiteY1090" fmla="*/ 5393111 h 6860376"/>
              <a:gd name="connsiteX1091" fmla="*/ 10348579 w 10502838"/>
              <a:gd name="connsiteY1091" fmla="*/ 5393111 h 6860376"/>
              <a:gd name="connsiteX1092" fmla="*/ 9746486 w 10502838"/>
              <a:gd name="connsiteY1092" fmla="*/ 5286085 h 6860376"/>
              <a:gd name="connsiteX1093" fmla="*/ 9793123 w 10502838"/>
              <a:gd name="connsiteY1093" fmla="*/ 5286085 h 6860376"/>
              <a:gd name="connsiteX1094" fmla="*/ 9793123 w 10502838"/>
              <a:gd name="connsiteY1094" fmla="*/ 5393111 h 6860376"/>
              <a:gd name="connsiteX1095" fmla="*/ 9900148 w 10502838"/>
              <a:gd name="connsiteY1095" fmla="*/ 5393111 h 6860376"/>
              <a:gd name="connsiteX1096" fmla="*/ 9900148 w 10502838"/>
              <a:gd name="connsiteY1096" fmla="*/ 5440345 h 6860376"/>
              <a:gd name="connsiteX1097" fmla="*/ 9793123 w 10502838"/>
              <a:gd name="connsiteY1097" fmla="*/ 5440345 h 6860376"/>
              <a:gd name="connsiteX1098" fmla="*/ 9793123 w 10502838"/>
              <a:gd name="connsiteY1098" fmla="*/ 5547371 h 6860376"/>
              <a:gd name="connsiteX1099" fmla="*/ 9746486 w 10502838"/>
              <a:gd name="connsiteY1099" fmla="*/ 5547371 h 6860376"/>
              <a:gd name="connsiteX1100" fmla="*/ 9746486 w 10502838"/>
              <a:gd name="connsiteY1100" fmla="*/ 5440345 h 6860376"/>
              <a:gd name="connsiteX1101" fmla="*/ 9639460 w 10502838"/>
              <a:gd name="connsiteY1101" fmla="*/ 5440345 h 6860376"/>
              <a:gd name="connsiteX1102" fmla="*/ 9639460 w 10502838"/>
              <a:gd name="connsiteY1102" fmla="*/ 5393111 h 6860376"/>
              <a:gd name="connsiteX1103" fmla="*/ 9746486 w 10502838"/>
              <a:gd name="connsiteY1103" fmla="*/ 5393111 h 6860376"/>
              <a:gd name="connsiteX1104" fmla="*/ 9143796 w 10502838"/>
              <a:gd name="connsiteY1104" fmla="*/ 5286085 h 6860376"/>
              <a:gd name="connsiteX1105" fmla="*/ 9191030 w 10502838"/>
              <a:gd name="connsiteY1105" fmla="*/ 5286085 h 6860376"/>
              <a:gd name="connsiteX1106" fmla="*/ 9191030 w 10502838"/>
              <a:gd name="connsiteY1106" fmla="*/ 5393111 h 6860376"/>
              <a:gd name="connsiteX1107" fmla="*/ 9298055 w 10502838"/>
              <a:gd name="connsiteY1107" fmla="*/ 5393111 h 6860376"/>
              <a:gd name="connsiteX1108" fmla="*/ 9298055 w 10502838"/>
              <a:gd name="connsiteY1108" fmla="*/ 5440345 h 6860376"/>
              <a:gd name="connsiteX1109" fmla="*/ 9191030 w 10502838"/>
              <a:gd name="connsiteY1109" fmla="*/ 5440345 h 6860376"/>
              <a:gd name="connsiteX1110" fmla="*/ 9191030 w 10502838"/>
              <a:gd name="connsiteY1110" fmla="*/ 5547371 h 6860376"/>
              <a:gd name="connsiteX1111" fmla="*/ 9143796 w 10502838"/>
              <a:gd name="connsiteY1111" fmla="*/ 5547371 h 6860376"/>
              <a:gd name="connsiteX1112" fmla="*/ 9143796 w 10502838"/>
              <a:gd name="connsiteY1112" fmla="*/ 5440345 h 6860376"/>
              <a:gd name="connsiteX1113" fmla="*/ 9036770 w 10502838"/>
              <a:gd name="connsiteY1113" fmla="*/ 5440345 h 6860376"/>
              <a:gd name="connsiteX1114" fmla="*/ 9036770 w 10502838"/>
              <a:gd name="connsiteY1114" fmla="*/ 5393111 h 6860376"/>
              <a:gd name="connsiteX1115" fmla="*/ 9143796 w 10502838"/>
              <a:gd name="connsiteY1115" fmla="*/ 5393111 h 6860376"/>
              <a:gd name="connsiteX1116" fmla="*/ 8541105 w 10502838"/>
              <a:gd name="connsiteY1116" fmla="*/ 5286085 h 6860376"/>
              <a:gd name="connsiteX1117" fmla="*/ 8588339 w 10502838"/>
              <a:gd name="connsiteY1117" fmla="*/ 5286085 h 6860376"/>
              <a:gd name="connsiteX1118" fmla="*/ 8588339 w 10502838"/>
              <a:gd name="connsiteY1118" fmla="*/ 5393111 h 6860376"/>
              <a:gd name="connsiteX1119" fmla="*/ 8695365 w 10502838"/>
              <a:gd name="connsiteY1119" fmla="*/ 5393111 h 6860376"/>
              <a:gd name="connsiteX1120" fmla="*/ 8695365 w 10502838"/>
              <a:gd name="connsiteY1120" fmla="*/ 5440345 h 6860376"/>
              <a:gd name="connsiteX1121" fmla="*/ 8588339 w 10502838"/>
              <a:gd name="connsiteY1121" fmla="*/ 5440345 h 6860376"/>
              <a:gd name="connsiteX1122" fmla="*/ 8588339 w 10502838"/>
              <a:gd name="connsiteY1122" fmla="*/ 5547371 h 6860376"/>
              <a:gd name="connsiteX1123" fmla="*/ 8541105 w 10502838"/>
              <a:gd name="connsiteY1123" fmla="*/ 5547371 h 6860376"/>
              <a:gd name="connsiteX1124" fmla="*/ 8541105 w 10502838"/>
              <a:gd name="connsiteY1124" fmla="*/ 5440345 h 6860376"/>
              <a:gd name="connsiteX1125" fmla="*/ 8434079 w 10502838"/>
              <a:gd name="connsiteY1125" fmla="*/ 5440345 h 6860376"/>
              <a:gd name="connsiteX1126" fmla="*/ 8434079 w 10502838"/>
              <a:gd name="connsiteY1126" fmla="*/ 5393111 h 6860376"/>
              <a:gd name="connsiteX1127" fmla="*/ 8541105 w 10502838"/>
              <a:gd name="connsiteY1127" fmla="*/ 5393111 h 6860376"/>
              <a:gd name="connsiteX1128" fmla="*/ 7939012 w 10502838"/>
              <a:gd name="connsiteY1128" fmla="*/ 5286085 h 6860376"/>
              <a:gd name="connsiteX1129" fmla="*/ 7985648 w 10502838"/>
              <a:gd name="connsiteY1129" fmla="*/ 5286085 h 6860376"/>
              <a:gd name="connsiteX1130" fmla="*/ 7985648 w 10502838"/>
              <a:gd name="connsiteY1130" fmla="*/ 5393111 h 6860376"/>
              <a:gd name="connsiteX1131" fmla="*/ 8092674 w 10502838"/>
              <a:gd name="connsiteY1131" fmla="*/ 5393111 h 6860376"/>
              <a:gd name="connsiteX1132" fmla="*/ 8092674 w 10502838"/>
              <a:gd name="connsiteY1132" fmla="*/ 5440345 h 6860376"/>
              <a:gd name="connsiteX1133" fmla="*/ 7985648 w 10502838"/>
              <a:gd name="connsiteY1133" fmla="*/ 5440345 h 6860376"/>
              <a:gd name="connsiteX1134" fmla="*/ 7985648 w 10502838"/>
              <a:gd name="connsiteY1134" fmla="*/ 5547371 h 6860376"/>
              <a:gd name="connsiteX1135" fmla="*/ 7939012 w 10502838"/>
              <a:gd name="connsiteY1135" fmla="*/ 5547371 h 6860376"/>
              <a:gd name="connsiteX1136" fmla="*/ 7939012 w 10502838"/>
              <a:gd name="connsiteY1136" fmla="*/ 5440345 h 6860376"/>
              <a:gd name="connsiteX1137" fmla="*/ 7831986 w 10502838"/>
              <a:gd name="connsiteY1137" fmla="*/ 5440345 h 6860376"/>
              <a:gd name="connsiteX1138" fmla="*/ 7831986 w 10502838"/>
              <a:gd name="connsiteY1138" fmla="*/ 5393111 h 6860376"/>
              <a:gd name="connsiteX1139" fmla="*/ 7939012 w 10502838"/>
              <a:gd name="connsiteY1139" fmla="*/ 5393111 h 6860376"/>
              <a:gd name="connsiteX1140" fmla="*/ 7336321 w 10502838"/>
              <a:gd name="connsiteY1140" fmla="*/ 5286085 h 6860376"/>
              <a:gd name="connsiteX1141" fmla="*/ 7383555 w 10502838"/>
              <a:gd name="connsiteY1141" fmla="*/ 5286085 h 6860376"/>
              <a:gd name="connsiteX1142" fmla="*/ 7383555 w 10502838"/>
              <a:gd name="connsiteY1142" fmla="*/ 5393111 h 6860376"/>
              <a:gd name="connsiteX1143" fmla="*/ 7490581 w 10502838"/>
              <a:gd name="connsiteY1143" fmla="*/ 5393111 h 6860376"/>
              <a:gd name="connsiteX1144" fmla="*/ 7490581 w 10502838"/>
              <a:gd name="connsiteY1144" fmla="*/ 5440345 h 6860376"/>
              <a:gd name="connsiteX1145" fmla="*/ 7383555 w 10502838"/>
              <a:gd name="connsiteY1145" fmla="*/ 5440345 h 6860376"/>
              <a:gd name="connsiteX1146" fmla="*/ 7383555 w 10502838"/>
              <a:gd name="connsiteY1146" fmla="*/ 5547371 h 6860376"/>
              <a:gd name="connsiteX1147" fmla="*/ 7336321 w 10502838"/>
              <a:gd name="connsiteY1147" fmla="*/ 5547371 h 6860376"/>
              <a:gd name="connsiteX1148" fmla="*/ 7336321 w 10502838"/>
              <a:gd name="connsiteY1148" fmla="*/ 5440345 h 6860376"/>
              <a:gd name="connsiteX1149" fmla="*/ 7229295 w 10502838"/>
              <a:gd name="connsiteY1149" fmla="*/ 5440345 h 6860376"/>
              <a:gd name="connsiteX1150" fmla="*/ 7229295 w 10502838"/>
              <a:gd name="connsiteY1150" fmla="*/ 5393111 h 6860376"/>
              <a:gd name="connsiteX1151" fmla="*/ 7336321 w 10502838"/>
              <a:gd name="connsiteY1151" fmla="*/ 5393111 h 6860376"/>
              <a:gd name="connsiteX1152" fmla="*/ 6734228 w 10502838"/>
              <a:gd name="connsiteY1152" fmla="*/ 5286085 h 6860376"/>
              <a:gd name="connsiteX1153" fmla="*/ 6780864 w 10502838"/>
              <a:gd name="connsiteY1153" fmla="*/ 5286085 h 6860376"/>
              <a:gd name="connsiteX1154" fmla="*/ 6780864 w 10502838"/>
              <a:gd name="connsiteY1154" fmla="*/ 5393111 h 6860376"/>
              <a:gd name="connsiteX1155" fmla="*/ 6887890 w 10502838"/>
              <a:gd name="connsiteY1155" fmla="*/ 5393111 h 6860376"/>
              <a:gd name="connsiteX1156" fmla="*/ 6887890 w 10502838"/>
              <a:gd name="connsiteY1156" fmla="*/ 5440345 h 6860376"/>
              <a:gd name="connsiteX1157" fmla="*/ 6780864 w 10502838"/>
              <a:gd name="connsiteY1157" fmla="*/ 5440345 h 6860376"/>
              <a:gd name="connsiteX1158" fmla="*/ 6780864 w 10502838"/>
              <a:gd name="connsiteY1158" fmla="*/ 5547371 h 6860376"/>
              <a:gd name="connsiteX1159" fmla="*/ 6734228 w 10502838"/>
              <a:gd name="connsiteY1159" fmla="*/ 5547371 h 6860376"/>
              <a:gd name="connsiteX1160" fmla="*/ 6734228 w 10502838"/>
              <a:gd name="connsiteY1160" fmla="*/ 5440345 h 6860376"/>
              <a:gd name="connsiteX1161" fmla="*/ 6627202 w 10502838"/>
              <a:gd name="connsiteY1161" fmla="*/ 5440345 h 6860376"/>
              <a:gd name="connsiteX1162" fmla="*/ 6627202 w 10502838"/>
              <a:gd name="connsiteY1162" fmla="*/ 5393111 h 6860376"/>
              <a:gd name="connsiteX1163" fmla="*/ 6734228 w 10502838"/>
              <a:gd name="connsiteY1163" fmla="*/ 5393111 h 6860376"/>
              <a:gd name="connsiteX1164" fmla="*/ 6131537 w 10502838"/>
              <a:gd name="connsiteY1164" fmla="*/ 5286085 h 6860376"/>
              <a:gd name="connsiteX1165" fmla="*/ 6178771 w 10502838"/>
              <a:gd name="connsiteY1165" fmla="*/ 5286085 h 6860376"/>
              <a:gd name="connsiteX1166" fmla="*/ 6178771 w 10502838"/>
              <a:gd name="connsiteY1166" fmla="*/ 5393111 h 6860376"/>
              <a:gd name="connsiteX1167" fmla="*/ 6285797 w 10502838"/>
              <a:gd name="connsiteY1167" fmla="*/ 5393111 h 6860376"/>
              <a:gd name="connsiteX1168" fmla="*/ 6285797 w 10502838"/>
              <a:gd name="connsiteY1168" fmla="*/ 5440345 h 6860376"/>
              <a:gd name="connsiteX1169" fmla="*/ 6178771 w 10502838"/>
              <a:gd name="connsiteY1169" fmla="*/ 5440345 h 6860376"/>
              <a:gd name="connsiteX1170" fmla="*/ 6178771 w 10502838"/>
              <a:gd name="connsiteY1170" fmla="*/ 5547371 h 6860376"/>
              <a:gd name="connsiteX1171" fmla="*/ 6131537 w 10502838"/>
              <a:gd name="connsiteY1171" fmla="*/ 5547371 h 6860376"/>
              <a:gd name="connsiteX1172" fmla="*/ 6131537 w 10502838"/>
              <a:gd name="connsiteY1172" fmla="*/ 5440345 h 6860376"/>
              <a:gd name="connsiteX1173" fmla="*/ 6024511 w 10502838"/>
              <a:gd name="connsiteY1173" fmla="*/ 5440345 h 6860376"/>
              <a:gd name="connsiteX1174" fmla="*/ 6024511 w 10502838"/>
              <a:gd name="connsiteY1174" fmla="*/ 5393111 h 6860376"/>
              <a:gd name="connsiteX1175" fmla="*/ 6131537 w 10502838"/>
              <a:gd name="connsiteY1175" fmla="*/ 5393111 h 6860376"/>
              <a:gd name="connsiteX1176" fmla="*/ 5528846 w 10502838"/>
              <a:gd name="connsiteY1176" fmla="*/ 5286085 h 6860376"/>
              <a:gd name="connsiteX1177" fmla="*/ 5576080 w 10502838"/>
              <a:gd name="connsiteY1177" fmla="*/ 5286085 h 6860376"/>
              <a:gd name="connsiteX1178" fmla="*/ 5576080 w 10502838"/>
              <a:gd name="connsiteY1178" fmla="*/ 5393111 h 6860376"/>
              <a:gd name="connsiteX1179" fmla="*/ 5683106 w 10502838"/>
              <a:gd name="connsiteY1179" fmla="*/ 5393111 h 6860376"/>
              <a:gd name="connsiteX1180" fmla="*/ 5683106 w 10502838"/>
              <a:gd name="connsiteY1180" fmla="*/ 5440345 h 6860376"/>
              <a:gd name="connsiteX1181" fmla="*/ 5576080 w 10502838"/>
              <a:gd name="connsiteY1181" fmla="*/ 5440345 h 6860376"/>
              <a:gd name="connsiteX1182" fmla="*/ 5576080 w 10502838"/>
              <a:gd name="connsiteY1182" fmla="*/ 5547371 h 6860376"/>
              <a:gd name="connsiteX1183" fmla="*/ 5528846 w 10502838"/>
              <a:gd name="connsiteY1183" fmla="*/ 5547371 h 6860376"/>
              <a:gd name="connsiteX1184" fmla="*/ 5528846 w 10502838"/>
              <a:gd name="connsiteY1184" fmla="*/ 5440345 h 6860376"/>
              <a:gd name="connsiteX1185" fmla="*/ 5421820 w 10502838"/>
              <a:gd name="connsiteY1185" fmla="*/ 5440345 h 6860376"/>
              <a:gd name="connsiteX1186" fmla="*/ 5421820 w 10502838"/>
              <a:gd name="connsiteY1186" fmla="*/ 5393111 h 6860376"/>
              <a:gd name="connsiteX1187" fmla="*/ 5528846 w 10502838"/>
              <a:gd name="connsiteY1187" fmla="*/ 5393111 h 6860376"/>
              <a:gd name="connsiteX1188" fmla="*/ 4926753 w 10502838"/>
              <a:gd name="connsiteY1188" fmla="*/ 5286085 h 6860376"/>
              <a:gd name="connsiteX1189" fmla="*/ 4973389 w 10502838"/>
              <a:gd name="connsiteY1189" fmla="*/ 5286085 h 6860376"/>
              <a:gd name="connsiteX1190" fmla="*/ 4973389 w 10502838"/>
              <a:gd name="connsiteY1190" fmla="*/ 5393111 h 6860376"/>
              <a:gd name="connsiteX1191" fmla="*/ 5080415 w 10502838"/>
              <a:gd name="connsiteY1191" fmla="*/ 5393111 h 6860376"/>
              <a:gd name="connsiteX1192" fmla="*/ 5080415 w 10502838"/>
              <a:gd name="connsiteY1192" fmla="*/ 5440345 h 6860376"/>
              <a:gd name="connsiteX1193" fmla="*/ 4973389 w 10502838"/>
              <a:gd name="connsiteY1193" fmla="*/ 5440345 h 6860376"/>
              <a:gd name="connsiteX1194" fmla="*/ 4973389 w 10502838"/>
              <a:gd name="connsiteY1194" fmla="*/ 5547371 h 6860376"/>
              <a:gd name="connsiteX1195" fmla="*/ 4926753 w 10502838"/>
              <a:gd name="connsiteY1195" fmla="*/ 5547371 h 6860376"/>
              <a:gd name="connsiteX1196" fmla="*/ 4926753 w 10502838"/>
              <a:gd name="connsiteY1196" fmla="*/ 5440345 h 6860376"/>
              <a:gd name="connsiteX1197" fmla="*/ 4819727 w 10502838"/>
              <a:gd name="connsiteY1197" fmla="*/ 5440345 h 6860376"/>
              <a:gd name="connsiteX1198" fmla="*/ 4819727 w 10502838"/>
              <a:gd name="connsiteY1198" fmla="*/ 5393111 h 6860376"/>
              <a:gd name="connsiteX1199" fmla="*/ 4926753 w 10502838"/>
              <a:gd name="connsiteY1199" fmla="*/ 5393111 h 6860376"/>
              <a:gd name="connsiteX1200" fmla="*/ 4324063 w 10502838"/>
              <a:gd name="connsiteY1200" fmla="*/ 5286085 h 6860376"/>
              <a:gd name="connsiteX1201" fmla="*/ 4371297 w 10502838"/>
              <a:gd name="connsiteY1201" fmla="*/ 5286085 h 6860376"/>
              <a:gd name="connsiteX1202" fmla="*/ 4371297 w 10502838"/>
              <a:gd name="connsiteY1202" fmla="*/ 5393111 h 6860376"/>
              <a:gd name="connsiteX1203" fmla="*/ 4478323 w 10502838"/>
              <a:gd name="connsiteY1203" fmla="*/ 5393111 h 6860376"/>
              <a:gd name="connsiteX1204" fmla="*/ 4478323 w 10502838"/>
              <a:gd name="connsiteY1204" fmla="*/ 5440345 h 6860376"/>
              <a:gd name="connsiteX1205" fmla="*/ 4371297 w 10502838"/>
              <a:gd name="connsiteY1205" fmla="*/ 5440345 h 6860376"/>
              <a:gd name="connsiteX1206" fmla="*/ 4371297 w 10502838"/>
              <a:gd name="connsiteY1206" fmla="*/ 5547371 h 6860376"/>
              <a:gd name="connsiteX1207" fmla="*/ 4324063 w 10502838"/>
              <a:gd name="connsiteY1207" fmla="*/ 5547371 h 6860376"/>
              <a:gd name="connsiteX1208" fmla="*/ 4324063 w 10502838"/>
              <a:gd name="connsiteY1208" fmla="*/ 5440345 h 6860376"/>
              <a:gd name="connsiteX1209" fmla="*/ 4217037 w 10502838"/>
              <a:gd name="connsiteY1209" fmla="*/ 5440345 h 6860376"/>
              <a:gd name="connsiteX1210" fmla="*/ 4217037 w 10502838"/>
              <a:gd name="connsiteY1210" fmla="*/ 5393111 h 6860376"/>
              <a:gd name="connsiteX1211" fmla="*/ 4324063 w 10502838"/>
              <a:gd name="connsiteY1211" fmla="*/ 5393111 h 6860376"/>
              <a:gd name="connsiteX1212" fmla="*/ 3721970 w 10502838"/>
              <a:gd name="connsiteY1212" fmla="*/ 5286085 h 6860376"/>
              <a:gd name="connsiteX1213" fmla="*/ 3768606 w 10502838"/>
              <a:gd name="connsiteY1213" fmla="*/ 5286085 h 6860376"/>
              <a:gd name="connsiteX1214" fmla="*/ 3768606 w 10502838"/>
              <a:gd name="connsiteY1214" fmla="*/ 5393111 h 6860376"/>
              <a:gd name="connsiteX1215" fmla="*/ 3875632 w 10502838"/>
              <a:gd name="connsiteY1215" fmla="*/ 5393111 h 6860376"/>
              <a:gd name="connsiteX1216" fmla="*/ 3875632 w 10502838"/>
              <a:gd name="connsiteY1216" fmla="*/ 5440345 h 6860376"/>
              <a:gd name="connsiteX1217" fmla="*/ 3768606 w 10502838"/>
              <a:gd name="connsiteY1217" fmla="*/ 5440345 h 6860376"/>
              <a:gd name="connsiteX1218" fmla="*/ 3768606 w 10502838"/>
              <a:gd name="connsiteY1218" fmla="*/ 5547371 h 6860376"/>
              <a:gd name="connsiteX1219" fmla="*/ 3721970 w 10502838"/>
              <a:gd name="connsiteY1219" fmla="*/ 5547371 h 6860376"/>
              <a:gd name="connsiteX1220" fmla="*/ 3721970 w 10502838"/>
              <a:gd name="connsiteY1220" fmla="*/ 5440345 h 6860376"/>
              <a:gd name="connsiteX1221" fmla="*/ 3614944 w 10502838"/>
              <a:gd name="connsiteY1221" fmla="*/ 5440345 h 6860376"/>
              <a:gd name="connsiteX1222" fmla="*/ 3614944 w 10502838"/>
              <a:gd name="connsiteY1222" fmla="*/ 5393111 h 6860376"/>
              <a:gd name="connsiteX1223" fmla="*/ 3721970 w 10502838"/>
              <a:gd name="connsiteY1223" fmla="*/ 5393111 h 6860376"/>
              <a:gd name="connsiteX1224" fmla="*/ 3119294 w 10502838"/>
              <a:gd name="connsiteY1224" fmla="*/ 5286085 h 6860376"/>
              <a:gd name="connsiteX1225" fmla="*/ 3166528 w 10502838"/>
              <a:gd name="connsiteY1225" fmla="*/ 5286085 h 6860376"/>
              <a:gd name="connsiteX1226" fmla="*/ 3166528 w 10502838"/>
              <a:gd name="connsiteY1226" fmla="*/ 5393111 h 6860376"/>
              <a:gd name="connsiteX1227" fmla="*/ 3273554 w 10502838"/>
              <a:gd name="connsiteY1227" fmla="*/ 5393111 h 6860376"/>
              <a:gd name="connsiteX1228" fmla="*/ 3273554 w 10502838"/>
              <a:gd name="connsiteY1228" fmla="*/ 5440345 h 6860376"/>
              <a:gd name="connsiteX1229" fmla="*/ 3166528 w 10502838"/>
              <a:gd name="connsiteY1229" fmla="*/ 5440345 h 6860376"/>
              <a:gd name="connsiteX1230" fmla="*/ 3166528 w 10502838"/>
              <a:gd name="connsiteY1230" fmla="*/ 5547371 h 6860376"/>
              <a:gd name="connsiteX1231" fmla="*/ 3119294 w 10502838"/>
              <a:gd name="connsiteY1231" fmla="*/ 5547371 h 6860376"/>
              <a:gd name="connsiteX1232" fmla="*/ 3119294 w 10502838"/>
              <a:gd name="connsiteY1232" fmla="*/ 5440345 h 6860376"/>
              <a:gd name="connsiteX1233" fmla="*/ 3012267 w 10502838"/>
              <a:gd name="connsiteY1233" fmla="*/ 5440345 h 6860376"/>
              <a:gd name="connsiteX1234" fmla="*/ 3012267 w 10502838"/>
              <a:gd name="connsiteY1234" fmla="*/ 5393111 h 6860376"/>
              <a:gd name="connsiteX1235" fmla="*/ 3119294 w 10502838"/>
              <a:gd name="connsiteY1235" fmla="*/ 5393111 h 6860376"/>
              <a:gd name="connsiteX1236" fmla="*/ 2516600 w 10502838"/>
              <a:gd name="connsiteY1236" fmla="*/ 5286085 h 6860376"/>
              <a:gd name="connsiteX1237" fmla="*/ 2563835 w 10502838"/>
              <a:gd name="connsiteY1237" fmla="*/ 5286085 h 6860376"/>
              <a:gd name="connsiteX1238" fmla="*/ 2563835 w 10502838"/>
              <a:gd name="connsiteY1238" fmla="*/ 5393111 h 6860376"/>
              <a:gd name="connsiteX1239" fmla="*/ 2670861 w 10502838"/>
              <a:gd name="connsiteY1239" fmla="*/ 5393111 h 6860376"/>
              <a:gd name="connsiteX1240" fmla="*/ 2670861 w 10502838"/>
              <a:gd name="connsiteY1240" fmla="*/ 5440345 h 6860376"/>
              <a:gd name="connsiteX1241" fmla="*/ 2563835 w 10502838"/>
              <a:gd name="connsiteY1241" fmla="*/ 5440345 h 6860376"/>
              <a:gd name="connsiteX1242" fmla="*/ 2563835 w 10502838"/>
              <a:gd name="connsiteY1242" fmla="*/ 5547371 h 6860376"/>
              <a:gd name="connsiteX1243" fmla="*/ 2516600 w 10502838"/>
              <a:gd name="connsiteY1243" fmla="*/ 5547371 h 6860376"/>
              <a:gd name="connsiteX1244" fmla="*/ 2516600 w 10502838"/>
              <a:gd name="connsiteY1244" fmla="*/ 5440345 h 6860376"/>
              <a:gd name="connsiteX1245" fmla="*/ 2409574 w 10502838"/>
              <a:gd name="connsiteY1245" fmla="*/ 5440345 h 6860376"/>
              <a:gd name="connsiteX1246" fmla="*/ 2409574 w 10502838"/>
              <a:gd name="connsiteY1246" fmla="*/ 5393111 h 6860376"/>
              <a:gd name="connsiteX1247" fmla="*/ 2516600 w 10502838"/>
              <a:gd name="connsiteY1247" fmla="*/ 5393111 h 6860376"/>
              <a:gd name="connsiteX1248" fmla="*/ 1914506 w 10502838"/>
              <a:gd name="connsiteY1248" fmla="*/ 5286085 h 6860376"/>
              <a:gd name="connsiteX1249" fmla="*/ 1961142 w 10502838"/>
              <a:gd name="connsiteY1249" fmla="*/ 5286085 h 6860376"/>
              <a:gd name="connsiteX1250" fmla="*/ 1961142 w 10502838"/>
              <a:gd name="connsiteY1250" fmla="*/ 5393111 h 6860376"/>
              <a:gd name="connsiteX1251" fmla="*/ 2068168 w 10502838"/>
              <a:gd name="connsiteY1251" fmla="*/ 5393111 h 6860376"/>
              <a:gd name="connsiteX1252" fmla="*/ 2068168 w 10502838"/>
              <a:gd name="connsiteY1252" fmla="*/ 5440345 h 6860376"/>
              <a:gd name="connsiteX1253" fmla="*/ 1961142 w 10502838"/>
              <a:gd name="connsiteY1253" fmla="*/ 5440345 h 6860376"/>
              <a:gd name="connsiteX1254" fmla="*/ 1961142 w 10502838"/>
              <a:gd name="connsiteY1254" fmla="*/ 5547371 h 6860376"/>
              <a:gd name="connsiteX1255" fmla="*/ 1914506 w 10502838"/>
              <a:gd name="connsiteY1255" fmla="*/ 5547371 h 6860376"/>
              <a:gd name="connsiteX1256" fmla="*/ 1914506 w 10502838"/>
              <a:gd name="connsiteY1256" fmla="*/ 5440345 h 6860376"/>
              <a:gd name="connsiteX1257" fmla="*/ 1807479 w 10502838"/>
              <a:gd name="connsiteY1257" fmla="*/ 5440345 h 6860376"/>
              <a:gd name="connsiteX1258" fmla="*/ 1807479 w 10502838"/>
              <a:gd name="connsiteY1258" fmla="*/ 5393111 h 6860376"/>
              <a:gd name="connsiteX1259" fmla="*/ 1914506 w 10502838"/>
              <a:gd name="connsiteY1259" fmla="*/ 5393111 h 6860376"/>
              <a:gd name="connsiteX1260" fmla="*/ 1311811 w 10502838"/>
              <a:gd name="connsiteY1260" fmla="*/ 5286085 h 6860376"/>
              <a:gd name="connsiteX1261" fmla="*/ 1359047 w 10502838"/>
              <a:gd name="connsiteY1261" fmla="*/ 5286085 h 6860376"/>
              <a:gd name="connsiteX1262" fmla="*/ 1359047 w 10502838"/>
              <a:gd name="connsiteY1262" fmla="*/ 5393111 h 6860376"/>
              <a:gd name="connsiteX1263" fmla="*/ 1466074 w 10502838"/>
              <a:gd name="connsiteY1263" fmla="*/ 5393111 h 6860376"/>
              <a:gd name="connsiteX1264" fmla="*/ 1466074 w 10502838"/>
              <a:gd name="connsiteY1264" fmla="*/ 5440345 h 6860376"/>
              <a:gd name="connsiteX1265" fmla="*/ 1359047 w 10502838"/>
              <a:gd name="connsiteY1265" fmla="*/ 5440345 h 6860376"/>
              <a:gd name="connsiteX1266" fmla="*/ 1359047 w 10502838"/>
              <a:gd name="connsiteY1266" fmla="*/ 5547371 h 6860376"/>
              <a:gd name="connsiteX1267" fmla="*/ 1311811 w 10502838"/>
              <a:gd name="connsiteY1267" fmla="*/ 5547371 h 6860376"/>
              <a:gd name="connsiteX1268" fmla="*/ 1311811 w 10502838"/>
              <a:gd name="connsiteY1268" fmla="*/ 5440345 h 6860376"/>
              <a:gd name="connsiteX1269" fmla="*/ 1204788 w 10502838"/>
              <a:gd name="connsiteY1269" fmla="*/ 5440345 h 6860376"/>
              <a:gd name="connsiteX1270" fmla="*/ 1204788 w 10502838"/>
              <a:gd name="connsiteY1270" fmla="*/ 5393111 h 6860376"/>
              <a:gd name="connsiteX1271" fmla="*/ 1311811 w 10502838"/>
              <a:gd name="connsiteY1271" fmla="*/ 5393111 h 6860376"/>
              <a:gd name="connsiteX1272" fmla="*/ 709721 w 10502838"/>
              <a:gd name="connsiteY1272" fmla="*/ 5286085 h 6860376"/>
              <a:gd name="connsiteX1273" fmla="*/ 756357 w 10502838"/>
              <a:gd name="connsiteY1273" fmla="*/ 5286085 h 6860376"/>
              <a:gd name="connsiteX1274" fmla="*/ 756357 w 10502838"/>
              <a:gd name="connsiteY1274" fmla="*/ 5393111 h 6860376"/>
              <a:gd name="connsiteX1275" fmla="*/ 863383 w 10502838"/>
              <a:gd name="connsiteY1275" fmla="*/ 5393111 h 6860376"/>
              <a:gd name="connsiteX1276" fmla="*/ 863383 w 10502838"/>
              <a:gd name="connsiteY1276" fmla="*/ 5440345 h 6860376"/>
              <a:gd name="connsiteX1277" fmla="*/ 756357 w 10502838"/>
              <a:gd name="connsiteY1277" fmla="*/ 5440345 h 6860376"/>
              <a:gd name="connsiteX1278" fmla="*/ 756357 w 10502838"/>
              <a:gd name="connsiteY1278" fmla="*/ 5547371 h 6860376"/>
              <a:gd name="connsiteX1279" fmla="*/ 709721 w 10502838"/>
              <a:gd name="connsiteY1279" fmla="*/ 5547371 h 6860376"/>
              <a:gd name="connsiteX1280" fmla="*/ 709721 w 10502838"/>
              <a:gd name="connsiteY1280" fmla="*/ 5440345 h 6860376"/>
              <a:gd name="connsiteX1281" fmla="*/ 602695 w 10502838"/>
              <a:gd name="connsiteY1281" fmla="*/ 5440345 h 6860376"/>
              <a:gd name="connsiteX1282" fmla="*/ 602695 w 10502838"/>
              <a:gd name="connsiteY1282" fmla="*/ 5393111 h 6860376"/>
              <a:gd name="connsiteX1283" fmla="*/ 709721 w 10502838"/>
              <a:gd name="connsiteY1283" fmla="*/ 5393111 h 6860376"/>
              <a:gd name="connsiteX1284" fmla="*/ 107030 w 10502838"/>
              <a:gd name="connsiteY1284" fmla="*/ 5286085 h 6860376"/>
              <a:gd name="connsiteX1285" fmla="*/ 154265 w 10502838"/>
              <a:gd name="connsiteY1285" fmla="*/ 5286085 h 6860376"/>
              <a:gd name="connsiteX1286" fmla="*/ 154265 w 10502838"/>
              <a:gd name="connsiteY1286" fmla="*/ 5393111 h 6860376"/>
              <a:gd name="connsiteX1287" fmla="*/ 261291 w 10502838"/>
              <a:gd name="connsiteY1287" fmla="*/ 5393111 h 6860376"/>
              <a:gd name="connsiteX1288" fmla="*/ 261291 w 10502838"/>
              <a:gd name="connsiteY1288" fmla="*/ 5440345 h 6860376"/>
              <a:gd name="connsiteX1289" fmla="*/ 154265 w 10502838"/>
              <a:gd name="connsiteY1289" fmla="*/ 5440345 h 6860376"/>
              <a:gd name="connsiteX1290" fmla="*/ 154265 w 10502838"/>
              <a:gd name="connsiteY1290" fmla="*/ 5547371 h 6860376"/>
              <a:gd name="connsiteX1291" fmla="*/ 107030 w 10502838"/>
              <a:gd name="connsiteY1291" fmla="*/ 5547371 h 6860376"/>
              <a:gd name="connsiteX1292" fmla="*/ 107030 w 10502838"/>
              <a:gd name="connsiteY1292" fmla="*/ 5440345 h 6860376"/>
              <a:gd name="connsiteX1293" fmla="*/ 6 w 10502838"/>
              <a:gd name="connsiteY1293" fmla="*/ 5440345 h 6860376"/>
              <a:gd name="connsiteX1294" fmla="*/ 6 w 10502838"/>
              <a:gd name="connsiteY1294" fmla="*/ 5393111 h 6860376"/>
              <a:gd name="connsiteX1295" fmla="*/ 107030 w 10502838"/>
              <a:gd name="connsiteY1295" fmla="*/ 5393111 h 6860376"/>
              <a:gd name="connsiteX1296" fmla="*/ 10295963 w 10502838"/>
              <a:gd name="connsiteY1296" fmla="*/ 4880106 h 6860376"/>
              <a:gd name="connsiteX1297" fmla="*/ 10275634 w 10502838"/>
              <a:gd name="connsiteY1297" fmla="*/ 4900435 h 6860376"/>
              <a:gd name="connsiteX1298" fmla="*/ 10351568 w 10502838"/>
              <a:gd name="connsiteY1298" fmla="*/ 4976369 h 6860376"/>
              <a:gd name="connsiteX1299" fmla="*/ 10275634 w 10502838"/>
              <a:gd name="connsiteY1299" fmla="*/ 5052303 h 6860376"/>
              <a:gd name="connsiteX1300" fmla="*/ 10295963 w 10502838"/>
              <a:gd name="connsiteY1300" fmla="*/ 5072632 h 6860376"/>
              <a:gd name="connsiteX1301" fmla="*/ 10371897 w 10502838"/>
              <a:gd name="connsiteY1301" fmla="*/ 4996698 h 6860376"/>
              <a:gd name="connsiteX1302" fmla="*/ 10447831 w 10502838"/>
              <a:gd name="connsiteY1302" fmla="*/ 5072632 h 6860376"/>
              <a:gd name="connsiteX1303" fmla="*/ 10468160 w 10502838"/>
              <a:gd name="connsiteY1303" fmla="*/ 5052303 h 6860376"/>
              <a:gd name="connsiteX1304" fmla="*/ 10392226 w 10502838"/>
              <a:gd name="connsiteY1304" fmla="*/ 4976369 h 6860376"/>
              <a:gd name="connsiteX1305" fmla="*/ 10468160 w 10502838"/>
              <a:gd name="connsiteY1305" fmla="*/ 4900435 h 6860376"/>
              <a:gd name="connsiteX1306" fmla="*/ 10447831 w 10502838"/>
              <a:gd name="connsiteY1306" fmla="*/ 4880106 h 6860376"/>
              <a:gd name="connsiteX1307" fmla="*/ 10371897 w 10502838"/>
              <a:gd name="connsiteY1307" fmla="*/ 4956040 h 6860376"/>
              <a:gd name="connsiteX1308" fmla="*/ 9693870 w 10502838"/>
              <a:gd name="connsiteY1308" fmla="*/ 4880106 h 6860376"/>
              <a:gd name="connsiteX1309" fmla="*/ 9673541 w 10502838"/>
              <a:gd name="connsiteY1309" fmla="*/ 4900435 h 6860376"/>
              <a:gd name="connsiteX1310" fmla="*/ 9749475 w 10502838"/>
              <a:gd name="connsiteY1310" fmla="*/ 4976369 h 6860376"/>
              <a:gd name="connsiteX1311" fmla="*/ 9673541 w 10502838"/>
              <a:gd name="connsiteY1311" fmla="*/ 5052303 h 6860376"/>
              <a:gd name="connsiteX1312" fmla="*/ 9693870 w 10502838"/>
              <a:gd name="connsiteY1312" fmla="*/ 5072632 h 6860376"/>
              <a:gd name="connsiteX1313" fmla="*/ 9769804 w 10502838"/>
              <a:gd name="connsiteY1313" fmla="*/ 4996698 h 6860376"/>
              <a:gd name="connsiteX1314" fmla="*/ 9845738 w 10502838"/>
              <a:gd name="connsiteY1314" fmla="*/ 5072632 h 6860376"/>
              <a:gd name="connsiteX1315" fmla="*/ 9866067 w 10502838"/>
              <a:gd name="connsiteY1315" fmla="*/ 5052303 h 6860376"/>
              <a:gd name="connsiteX1316" fmla="*/ 9790133 w 10502838"/>
              <a:gd name="connsiteY1316" fmla="*/ 4976369 h 6860376"/>
              <a:gd name="connsiteX1317" fmla="*/ 9866067 w 10502838"/>
              <a:gd name="connsiteY1317" fmla="*/ 4900435 h 6860376"/>
              <a:gd name="connsiteX1318" fmla="*/ 9845738 w 10502838"/>
              <a:gd name="connsiteY1318" fmla="*/ 4880106 h 6860376"/>
              <a:gd name="connsiteX1319" fmla="*/ 9769804 w 10502838"/>
              <a:gd name="connsiteY1319" fmla="*/ 4956040 h 6860376"/>
              <a:gd name="connsiteX1320" fmla="*/ 9091179 w 10502838"/>
              <a:gd name="connsiteY1320" fmla="*/ 4880106 h 6860376"/>
              <a:gd name="connsiteX1321" fmla="*/ 9070850 w 10502838"/>
              <a:gd name="connsiteY1321" fmla="*/ 4900435 h 6860376"/>
              <a:gd name="connsiteX1322" fmla="*/ 9146785 w 10502838"/>
              <a:gd name="connsiteY1322" fmla="*/ 4976369 h 6860376"/>
              <a:gd name="connsiteX1323" fmla="*/ 9070850 w 10502838"/>
              <a:gd name="connsiteY1323" fmla="*/ 5052303 h 6860376"/>
              <a:gd name="connsiteX1324" fmla="*/ 9091179 w 10502838"/>
              <a:gd name="connsiteY1324" fmla="*/ 5072632 h 6860376"/>
              <a:gd name="connsiteX1325" fmla="*/ 9167113 w 10502838"/>
              <a:gd name="connsiteY1325" fmla="*/ 4996698 h 6860376"/>
              <a:gd name="connsiteX1326" fmla="*/ 9243048 w 10502838"/>
              <a:gd name="connsiteY1326" fmla="*/ 5072632 h 6860376"/>
              <a:gd name="connsiteX1327" fmla="*/ 9263377 w 10502838"/>
              <a:gd name="connsiteY1327" fmla="*/ 5052303 h 6860376"/>
              <a:gd name="connsiteX1328" fmla="*/ 9187442 w 10502838"/>
              <a:gd name="connsiteY1328" fmla="*/ 4976369 h 6860376"/>
              <a:gd name="connsiteX1329" fmla="*/ 9263377 w 10502838"/>
              <a:gd name="connsiteY1329" fmla="*/ 4900435 h 6860376"/>
              <a:gd name="connsiteX1330" fmla="*/ 9243048 w 10502838"/>
              <a:gd name="connsiteY1330" fmla="*/ 4880106 h 6860376"/>
              <a:gd name="connsiteX1331" fmla="*/ 9167113 w 10502838"/>
              <a:gd name="connsiteY1331" fmla="*/ 4956040 h 6860376"/>
              <a:gd name="connsiteX1332" fmla="*/ 7886396 w 10502838"/>
              <a:gd name="connsiteY1332" fmla="*/ 4880106 h 6860376"/>
              <a:gd name="connsiteX1333" fmla="*/ 7866067 w 10502838"/>
              <a:gd name="connsiteY1333" fmla="*/ 4900435 h 6860376"/>
              <a:gd name="connsiteX1334" fmla="*/ 7942001 w 10502838"/>
              <a:gd name="connsiteY1334" fmla="*/ 4976369 h 6860376"/>
              <a:gd name="connsiteX1335" fmla="*/ 7866067 w 10502838"/>
              <a:gd name="connsiteY1335" fmla="*/ 5052303 h 6860376"/>
              <a:gd name="connsiteX1336" fmla="*/ 7886396 w 10502838"/>
              <a:gd name="connsiteY1336" fmla="*/ 5072632 h 6860376"/>
              <a:gd name="connsiteX1337" fmla="*/ 7962330 w 10502838"/>
              <a:gd name="connsiteY1337" fmla="*/ 4996698 h 6860376"/>
              <a:gd name="connsiteX1338" fmla="*/ 8038264 w 10502838"/>
              <a:gd name="connsiteY1338" fmla="*/ 5072632 h 6860376"/>
              <a:gd name="connsiteX1339" fmla="*/ 8058593 w 10502838"/>
              <a:gd name="connsiteY1339" fmla="*/ 5052303 h 6860376"/>
              <a:gd name="connsiteX1340" fmla="*/ 7982659 w 10502838"/>
              <a:gd name="connsiteY1340" fmla="*/ 4976369 h 6860376"/>
              <a:gd name="connsiteX1341" fmla="*/ 8058593 w 10502838"/>
              <a:gd name="connsiteY1341" fmla="*/ 4900435 h 6860376"/>
              <a:gd name="connsiteX1342" fmla="*/ 8038264 w 10502838"/>
              <a:gd name="connsiteY1342" fmla="*/ 4880106 h 6860376"/>
              <a:gd name="connsiteX1343" fmla="*/ 7962330 w 10502838"/>
              <a:gd name="connsiteY1343" fmla="*/ 4956040 h 6860376"/>
              <a:gd name="connsiteX1344" fmla="*/ 7283705 w 10502838"/>
              <a:gd name="connsiteY1344" fmla="*/ 4880106 h 6860376"/>
              <a:gd name="connsiteX1345" fmla="*/ 7263376 w 10502838"/>
              <a:gd name="connsiteY1345" fmla="*/ 4900435 h 6860376"/>
              <a:gd name="connsiteX1346" fmla="*/ 7339310 w 10502838"/>
              <a:gd name="connsiteY1346" fmla="*/ 4976369 h 6860376"/>
              <a:gd name="connsiteX1347" fmla="*/ 7263376 w 10502838"/>
              <a:gd name="connsiteY1347" fmla="*/ 5052303 h 6860376"/>
              <a:gd name="connsiteX1348" fmla="*/ 7283705 w 10502838"/>
              <a:gd name="connsiteY1348" fmla="*/ 5072632 h 6860376"/>
              <a:gd name="connsiteX1349" fmla="*/ 7359639 w 10502838"/>
              <a:gd name="connsiteY1349" fmla="*/ 4996698 h 6860376"/>
              <a:gd name="connsiteX1350" fmla="*/ 7435573 w 10502838"/>
              <a:gd name="connsiteY1350" fmla="*/ 5072632 h 6860376"/>
              <a:gd name="connsiteX1351" fmla="*/ 7455902 w 10502838"/>
              <a:gd name="connsiteY1351" fmla="*/ 5052303 h 6860376"/>
              <a:gd name="connsiteX1352" fmla="*/ 7379968 w 10502838"/>
              <a:gd name="connsiteY1352" fmla="*/ 4976369 h 6860376"/>
              <a:gd name="connsiteX1353" fmla="*/ 7455902 w 10502838"/>
              <a:gd name="connsiteY1353" fmla="*/ 4900435 h 6860376"/>
              <a:gd name="connsiteX1354" fmla="*/ 7435573 w 10502838"/>
              <a:gd name="connsiteY1354" fmla="*/ 4880106 h 6860376"/>
              <a:gd name="connsiteX1355" fmla="*/ 7359639 w 10502838"/>
              <a:gd name="connsiteY1355" fmla="*/ 4956040 h 6860376"/>
              <a:gd name="connsiteX1356" fmla="*/ 6681612 w 10502838"/>
              <a:gd name="connsiteY1356" fmla="*/ 4880106 h 6860376"/>
              <a:gd name="connsiteX1357" fmla="*/ 6661283 w 10502838"/>
              <a:gd name="connsiteY1357" fmla="*/ 4900435 h 6860376"/>
              <a:gd name="connsiteX1358" fmla="*/ 6737217 w 10502838"/>
              <a:gd name="connsiteY1358" fmla="*/ 4976369 h 6860376"/>
              <a:gd name="connsiteX1359" fmla="*/ 6661283 w 10502838"/>
              <a:gd name="connsiteY1359" fmla="*/ 5052303 h 6860376"/>
              <a:gd name="connsiteX1360" fmla="*/ 6681612 w 10502838"/>
              <a:gd name="connsiteY1360" fmla="*/ 5072632 h 6860376"/>
              <a:gd name="connsiteX1361" fmla="*/ 6757546 w 10502838"/>
              <a:gd name="connsiteY1361" fmla="*/ 4996698 h 6860376"/>
              <a:gd name="connsiteX1362" fmla="*/ 6833480 w 10502838"/>
              <a:gd name="connsiteY1362" fmla="*/ 5072632 h 6860376"/>
              <a:gd name="connsiteX1363" fmla="*/ 6853809 w 10502838"/>
              <a:gd name="connsiteY1363" fmla="*/ 5052303 h 6860376"/>
              <a:gd name="connsiteX1364" fmla="*/ 6777875 w 10502838"/>
              <a:gd name="connsiteY1364" fmla="*/ 4976369 h 6860376"/>
              <a:gd name="connsiteX1365" fmla="*/ 6853809 w 10502838"/>
              <a:gd name="connsiteY1365" fmla="*/ 4900435 h 6860376"/>
              <a:gd name="connsiteX1366" fmla="*/ 6833480 w 10502838"/>
              <a:gd name="connsiteY1366" fmla="*/ 4880106 h 6860376"/>
              <a:gd name="connsiteX1367" fmla="*/ 6757546 w 10502838"/>
              <a:gd name="connsiteY1367" fmla="*/ 4956040 h 6860376"/>
              <a:gd name="connsiteX1368" fmla="*/ 5476828 w 10502838"/>
              <a:gd name="connsiteY1368" fmla="*/ 4880106 h 6860376"/>
              <a:gd name="connsiteX1369" fmla="*/ 5456499 w 10502838"/>
              <a:gd name="connsiteY1369" fmla="*/ 4900435 h 6860376"/>
              <a:gd name="connsiteX1370" fmla="*/ 5532433 w 10502838"/>
              <a:gd name="connsiteY1370" fmla="*/ 4976369 h 6860376"/>
              <a:gd name="connsiteX1371" fmla="*/ 5456499 w 10502838"/>
              <a:gd name="connsiteY1371" fmla="*/ 5052303 h 6860376"/>
              <a:gd name="connsiteX1372" fmla="*/ 5476828 w 10502838"/>
              <a:gd name="connsiteY1372" fmla="*/ 5072632 h 6860376"/>
              <a:gd name="connsiteX1373" fmla="*/ 5552762 w 10502838"/>
              <a:gd name="connsiteY1373" fmla="*/ 4996698 h 6860376"/>
              <a:gd name="connsiteX1374" fmla="*/ 5628697 w 10502838"/>
              <a:gd name="connsiteY1374" fmla="*/ 5072632 h 6860376"/>
              <a:gd name="connsiteX1375" fmla="*/ 5649025 w 10502838"/>
              <a:gd name="connsiteY1375" fmla="*/ 5052303 h 6860376"/>
              <a:gd name="connsiteX1376" fmla="*/ 5573091 w 10502838"/>
              <a:gd name="connsiteY1376" fmla="*/ 4976369 h 6860376"/>
              <a:gd name="connsiteX1377" fmla="*/ 5649025 w 10502838"/>
              <a:gd name="connsiteY1377" fmla="*/ 4900435 h 6860376"/>
              <a:gd name="connsiteX1378" fmla="*/ 5628697 w 10502838"/>
              <a:gd name="connsiteY1378" fmla="*/ 4880106 h 6860376"/>
              <a:gd name="connsiteX1379" fmla="*/ 5552762 w 10502838"/>
              <a:gd name="connsiteY1379" fmla="*/ 4956040 h 6860376"/>
              <a:gd name="connsiteX1380" fmla="*/ 4874137 w 10502838"/>
              <a:gd name="connsiteY1380" fmla="*/ 4880106 h 6860376"/>
              <a:gd name="connsiteX1381" fmla="*/ 4853808 w 10502838"/>
              <a:gd name="connsiteY1381" fmla="*/ 4900435 h 6860376"/>
              <a:gd name="connsiteX1382" fmla="*/ 4929742 w 10502838"/>
              <a:gd name="connsiteY1382" fmla="*/ 4976369 h 6860376"/>
              <a:gd name="connsiteX1383" fmla="*/ 4853808 w 10502838"/>
              <a:gd name="connsiteY1383" fmla="*/ 5052303 h 6860376"/>
              <a:gd name="connsiteX1384" fmla="*/ 4874137 w 10502838"/>
              <a:gd name="connsiteY1384" fmla="*/ 5072632 h 6860376"/>
              <a:gd name="connsiteX1385" fmla="*/ 4950071 w 10502838"/>
              <a:gd name="connsiteY1385" fmla="*/ 4996698 h 6860376"/>
              <a:gd name="connsiteX1386" fmla="*/ 5026005 w 10502838"/>
              <a:gd name="connsiteY1386" fmla="*/ 5072632 h 6860376"/>
              <a:gd name="connsiteX1387" fmla="*/ 5046334 w 10502838"/>
              <a:gd name="connsiteY1387" fmla="*/ 5052303 h 6860376"/>
              <a:gd name="connsiteX1388" fmla="*/ 4970400 w 10502838"/>
              <a:gd name="connsiteY1388" fmla="*/ 4976369 h 6860376"/>
              <a:gd name="connsiteX1389" fmla="*/ 5046334 w 10502838"/>
              <a:gd name="connsiteY1389" fmla="*/ 4900435 h 6860376"/>
              <a:gd name="connsiteX1390" fmla="*/ 5026005 w 10502838"/>
              <a:gd name="connsiteY1390" fmla="*/ 4880106 h 6860376"/>
              <a:gd name="connsiteX1391" fmla="*/ 4950071 w 10502838"/>
              <a:gd name="connsiteY1391" fmla="*/ 4956040 h 6860376"/>
              <a:gd name="connsiteX1392" fmla="*/ 4271446 w 10502838"/>
              <a:gd name="connsiteY1392" fmla="*/ 4880106 h 6860376"/>
              <a:gd name="connsiteX1393" fmla="*/ 4251117 w 10502838"/>
              <a:gd name="connsiteY1393" fmla="*/ 4900435 h 6860376"/>
              <a:gd name="connsiteX1394" fmla="*/ 4327052 w 10502838"/>
              <a:gd name="connsiteY1394" fmla="*/ 4976369 h 6860376"/>
              <a:gd name="connsiteX1395" fmla="*/ 4251117 w 10502838"/>
              <a:gd name="connsiteY1395" fmla="*/ 5052303 h 6860376"/>
              <a:gd name="connsiteX1396" fmla="*/ 4271446 w 10502838"/>
              <a:gd name="connsiteY1396" fmla="*/ 5072632 h 6860376"/>
              <a:gd name="connsiteX1397" fmla="*/ 4347380 w 10502838"/>
              <a:gd name="connsiteY1397" fmla="*/ 4996698 h 6860376"/>
              <a:gd name="connsiteX1398" fmla="*/ 4423315 w 10502838"/>
              <a:gd name="connsiteY1398" fmla="*/ 5072632 h 6860376"/>
              <a:gd name="connsiteX1399" fmla="*/ 4443644 w 10502838"/>
              <a:gd name="connsiteY1399" fmla="*/ 5052303 h 6860376"/>
              <a:gd name="connsiteX1400" fmla="*/ 4367709 w 10502838"/>
              <a:gd name="connsiteY1400" fmla="*/ 4976369 h 6860376"/>
              <a:gd name="connsiteX1401" fmla="*/ 4443644 w 10502838"/>
              <a:gd name="connsiteY1401" fmla="*/ 4900435 h 6860376"/>
              <a:gd name="connsiteX1402" fmla="*/ 4423315 w 10502838"/>
              <a:gd name="connsiteY1402" fmla="*/ 4880106 h 6860376"/>
              <a:gd name="connsiteX1403" fmla="*/ 4347380 w 10502838"/>
              <a:gd name="connsiteY1403" fmla="*/ 4956040 h 6860376"/>
              <a:gd name="connsiteX1404" fmla="*/ 3067276 w 10502838"/>
              <a:gd name="connsiteY1404" fmla="*/ 4880106 h 6860376"/>
              <a:gd name="connsiteX1405" fmla="*/ 3046947 w 10502838"/>
              <a:gd name="connsiteY1405" fmla="*/ 4900435 h 6860376"/>
              <a:gd name="connsiteX1406" fmla="*/ 3122881 w 10502838"/>
              <a:gd name="connsiteY1406" fmla="*/ 4976369 h 6860376"/>
              <a:gd name="connsiteX1407" fmla="*/ 3046947 w 10502838"/>
              <a:gd name="connsiteY1407" fmla="*/ 5052303 h 6860376"/>
              <a:gd name="connsiteX1408" fmla="*/ 3067276 w 10502838"/>
              <a:gd name="connsiteY1408" fmla="*/ 5072632 h 6860376"/>
              <a:gd name="connsiteX1409" fmla="*/ 3142614 w 10502838"/>
              <a:gd name="connsiteY1409" fmla="*/ 4996698 h 6860376"/>
              <a:gd name="connsiteX1410" fmla="*/ 3218549 w 10502838"/>
              <a:gd name="connsiteY1410" fmla="*/ 5072632 h 6860376"/>
              <a:gd name="connsiteX1411" fmla="*/ 3238878 w 10502838"/>
              <a:gd name="connsiteY1411" fmla="*/ 5052303 h 6860376"/>
              <a:gd name="connsiteX1412" fmla="*/ 3162943 w 10502838"/>
              <a:gd name="connsiteY1412" fmla="*/ 4976369 h 6860376"/>
              <a:gd name="connsiteX1413" fmla="*/ 3238878 w 10502838"/>
              <a:gd name="connsiteY1413" fmla="*/ 4900435 h 6860376"/>
              <a:gd name="connsiteX1414" fmla="*/ 3218549 w 10502838"/>
              <a:gd name="connsiteY1414" fmla="*/ 4880106 h 6860376"/>
              <a:gd name="connsiteX1415" fmla="*/ 3142614 w 10502838"/>
              <a:gd name="connsiteY1415" fmla="*/ 4956040 h 6860376"/>
              <a:gd name="connsiteX1416" fmla="*/ 2464584 w 10502838"/>
              <a:gd name="connsiteY1416" fmla="*/ 4880106 h 6860376"/>
              <a:gd name="connsiteX1417" fmla="*/ 2444255 w 10502838"/>
              <a:gd name="connsiteY1417" fmla="*/ 4900435 h 6860376"/>
              <a:gd name="connsiteX1418" fmla="*/ 2520189 w 10502838"/>
              <a:gd name="connsiteY1418" fmla="*/ 4976369 h 6860376"/>
              <a:gd name="connsiteX1419" fmla="*/ 2444255 w 10502838"/>
              <a:gd name="connsiteY1419" fmla="*/ 5052303 h 6860376"/>
              <a:gd name="connsiteX1420" fmla="*/ 2464584 w 10502838"/>
              <a:gd name="connsiteY1420" fmla="*/ 5072632 h 6860376"/>
              <a:gd name="connsiteX1421" fmla="*/ 2540519 w 10502838"/>
              <a:gd name="connsiteY1421" fmla="*/ 4996698 h 6860376"/>
              <a:gd name="connsiteX1422" fmla="*/ 2616453 w 10502838"/>
              <a:gd name="connsiteY1422" fmla="*/ 5072632 h 6860376"/>
              <a:gd name="connsiteX1423" fmla="*/ 2636782 w 10502838"/>
              <a:gd name="connsiteY1423" fmla="*/ 5052303 h 6860376"/>
              <a:gd name="connsiteX1424" fmla="*/ 2560848 w 10502838"/>
              <a:gd name="connsiteY1424" fmla="*/ 4976369 h 6860376"/>
              <a:gd name="connsiteX1425" fmla="*/ 2636782 w 10502838"/>
              <a:gd name="connsiteY1425" fmla="*/ 4900435 h 6860376"/>
              <a:gd name="connsiteX1426" fmla="*/ 2616453 w 10502838"/>
              <a:gd name="connsiteY1426" fmla="*/ 4880106 h 6860376"/>
              <a:gd name="connsiteX1427" fmla="*/ 2540519 w 10502838"/>
              <a:gd name="connsiteY1427" fmla="*/ 4956040 h 6860376"/>
              <a:gd name="connsiteX1428" fmla="*/ 1259795 w 10502838"/>
              <a:gd name="connsiteY1428" fmla="*/ 4880106 h 6860376"/>
              <a:gd name="connsiteX1429" fmla="*/ 1239467 w 10502838"/>
              <a:gd name="connsiteY1429" fmla="*/ 4900435 h 6860376"/>
              <a:gd name="connsiteX1430" fmla="*/ 1315400 w 10502838"/>
              <a:gd name="connsiteY1430" fmla="*/ 4976369 h 6860376"/>
              <a:gd name="connsiteX1431" fmla="*/ 1239467 w 10502838"/>
              <a:gd name="connsiteY1431" fmla="*/ 5052303 h 6860376"/>
              <a:gd name="connsiteX1432" fmla="*/ 1259795 w 10502838"/>
              <a:gd name="connsiteY1432" fmla="*/ 5072632 h 6860376"/>
              <a:gd name="connsiteX1433" fmla="*/ 1335729 w 10502838"/>
              <a:gd name="connsiteY1433" fmla="*/ 4996698 h 6860376"/>
              <a:gd name="connsiteX1434" fmla="*/ 1411664 w 10502838"/>
              <a:gd name="connsiteY1434" fmla="*/ 5072632 h 6860376"/>
              <a:gd name="connsiteX1435" fmla="*/ 1431992 w 10502838"/>
              <a:gd name="connsiteY1435" fmla="*/ 5052303 h 6860376"/>
              <a:gd name="connsiteX1436" fmla="*/ 1356058 w 10502838"/>
              <a:gd name="connsiteY1436" fmla="*/ 4976369 h 6860376"/>
              <a:gd name="connsiteX1437" fmla="*/ 1431992 w 10502838"/>
              <a:gd name="connsiteY1437" fmla="*/ 4900435 h 6860376"/>
              <a:gd name="connsiteX1438" fmla="*/ 1411664 w 10502838"/>
              <a:gd name="connsiteY1438" fmla="*/ 4880106 h 6860376"/>
              <a:gd name="connsiteX1439" fmla="*/ 1335729 w 10502838"/>
              <a:gd name="connsiteY1439" fmla="*/ 4956040 h 6860376"/>
              <a:gd name="connsiteX1440" fmla="*/ 657106 w 10502838"/>
              <a:gd name="connsiteY1440" fmla="*/ 4880106 h 6860376"/>
              <a:gd name="connsiteX1441" fmla="*/ 636777 w 10502838"/>
              <a:gd name="connsiteY1441" fmla="*/ 4900435 h 6860376"/>
              <a:gd name="connsiteX1442" fmla="*/ 712711 w 10502838"/>
              <a:gd name="connsiteY1442" fmla="*/ 4976369 h 6860376"/>
              <a:gd name="connsiteX1443" fmla="*/ 636777 w 10502838"/>
              <a:gd name="connsiteY1443" fmla="*/ 5051706 h 6860376"/>
              <a:gd name="connsiteX1444" fmla="*/ 657106 w 10502838"/>
              <a:gd name="connsiteY1444" fmla="*/ 5072034 h 6860376"/>
              <a:gd name="connsiteX1445" fmla="*/ 733040 w 10502838"/>
              <a:gd name="connsiteY1445" fmla="*/ 4996100 h 6860376"/>
              <a:gd name="connsiteX1446" fmla="*/ 808974 w 10502838"/>
              <a:gd name="connsiteY1446" fmla="*/ 5072034 h 6860376"/>
              <a:gd name="connsiteX1447" fmla="*/ 829303 w 10502838"/>
              <a:gd name="connsiteY1447" fmla="*/ 5051706 h 6860376"/>
              <a:gd name="connsiteX1448" fmla="*/ 753368 w 10502838"/>
              <a:gd name="connsiteY1448" fmla="*/ 4976369 h 6860376"/>
              <a:gd name="connsiteX1449" fmla="*/ 829303 w 10502838"/>
              <a:gd name="connsiteY1449" fmla="*/ 4900435 h 6860376"/>
              <a:gd name="connsiteX1450" fmla="*/ 808974 w 10502838"/>
              <a:gd name="connsiteY1450" fmla="*/ 4880106 h 6860376"/>
              <a:gd name="connsiteX1451" fmla="*/ 733040 w 10502838"/>
              <a:gd name="connsiteY1451" fmla="*/ 4956040 h 6860376"/>
              <a:gd name="connsiteX1452" fmla="*/ 55012 w 10502838"/>
              <a:gd name="connsiteY1452" fmla="*/ 4880106 h 6860376"/>
              <a:gd name="connsiteX1453" fmla="*/ 34683 w 10502838"/>
              <a:gd name="connsiteY1453" fmla="*/ 4900435 h 6860376"/>
              <a:gd name="connsiteX1454" fmla="*/ 110618 w 10502838"/>
              <a:gd name="connsiteY1454" fmla="*/ 4976369 h 6860376"/>
              <a:gd name="connsiteX1455" fmla="*/ 34086 w 10502838"/>
              <a:gd name="connsiteY1455" fmla="*/ 5051706 h 6860376"/>
              <a:gd name="connsiteX1456" fmla="*/ 54414 w 10502838"/>
              <a:gd name="connsiteY1456" fmla="*/ 5072034 h 6860376"/>
              <a:gd name="connsiteX1457" fmla="*/ 130349 w 10502838"/>
              <a:gd name="connsiteY1457" fmla="*/ 4996698 h 6860376"/>
              <a:gd name="connsiteX1458" fmla="*/ 206284 w 10502838"/>
              <a:gd name="connsiteY1458" fmla="*/ 5072632 h 6860376"/>
              <a:gd name="connsiteX1459" fmla="*/ 226612 w 10502838"/>
              <a:gd name="connsiteY1459" fmla="*/ 5052303 h 6860376"/>
              <a:gd name="connsiteX1460" fmla="*/ 150678 w 10502838"/>
              <a:gd name="connsiteY1460" fmla="*/ 4976369 h 6860376"/>
              <a:gd name="connsiteX1461" fmla="*/ 226612 w 10502838"/>
              <a:gd name="connsiteY1461" fmla="*/ 4900435 h 6860376"/>
              <a:gd name="connsiteX1462" fmla="*/ 206284 w 10502838"/>
              <a:gd name="connsiteY1462" fmla="*/ 4880106 h 6860376"/>
              <a:gd name="connsiteX1463" fmla="*/ 130349 w 10502838"/>
              <a:gd name="connsiteY1463" fmla="*/ 4956040 h 6860376"/>
              <a:gd name="connsiteX1464" fmla="*/ 8489086 w 10502838"/>
              <a:gd name="connsiteY1464" fmla="*/ 4879508 h 6860376"/>
              <a:gd name="connsiteX1465" fmla="*/ 8468757 w 10502838"/>
              <a:gd name="connsiteY1465" fmla="*/ 4899837 h 6860376"/>
              <a:gd name="connsiteX1466" fmla="*/ 8544691 w 10502838"/>
              <a:gd name="connsiteY1466" fmla="*/ 4975771 h 6860376"/>
              <a:gd name="connsiteX1467" fmla="*/ 8468757 w 10502838"/>
              <a:gd name="connsiteY1467" fmla="*/ 5051706 h 6860376"/>
              <a:gd name="connsiteX1468" fmla="*/ 8489086 w 10502838"/>
              <a:gd name="connsiteY1468" fmla="*/ 5072034 h 6860376"/>
              <a:gd name="connsiteX1469" fmla="*/ 8565020 w 10502838"/>
              <a:gd name="connsiteY1469" fmla="*/ 4996100 h 6860376"/>
              <a:gd name="connsiteX1470" fmla="*/ 8640954 w 10502838"/>
              <a:gd name="connsiteY1470" fmla="*/ 5072034 h 6860376"/>
              <a:gd name="connsiteX1471" fmla="*/ 8661283 w 10502838"/>
              <a:gd name="connsiteY1471" fmla="*/ 5051706 h 6860376"/>
              <a:gd name="connsiteX1472" fmla="*/ 8585349 w 10502838"/>
              <a:gd name="connsiteY1472" fmla="*/ 4975771 h 6860376"/>
              <a:gd name="connsiteX1473" fmla="*/ 8661283 w 10502838"/>
              <a:gd name="connsiteY1473" fmla="*/ 4899837 h 6860376"/>
              <a:gd name="connsiteX1474" fmla="*/ 8640954 w 10502838"/>
              <a:gd name="connsiteY1474" fmla="*/ 4879508 h 6860376"/>
              <a:gd name="connsiteX1475" fmla="*/ 8565020 w 10502838"/>
              <a:gd name="connsiteY1475" fmla="*/ 4955442 h 6860376"/>
              <a:gd name="connsiteX1476" fmla="*/ 6078921 w 10502838"/>
              <a:gd name="connsiteY1476" fmla="*/ 4879508 h 6860376"/>
              <a:gd name="connsiteX1477" fmla="*/ 6058592 w 10502838"/>
              <a:gd name="connsiteY1477" fmla="*/ 4899837 h 6860376"/>
              <a:gd name="connsiteX1478" fmla="*/ 6134526 w 10502838"/>
              <a:gd name="connsiteY1478" fmla="*/ 4975771 h 6860376"/>
              <a:gd name="connsiteX1479" fmla="*/ 6058592 w 10502838"/>
              <a:gd name="connsiteY1479" fmla="*/ 5051706 h 6860376"/>
              <a:gd name="connsiteX1480" fmla="*/ 6078921 w 10502838"/>
              <a:gd name="connsiteY1480" fmla="*/ 5072034 h 6860376"/>
              <a:gd name="connsiteX1481" fmla="*/ 6154855 w 10502838"/>
              <a:gd name="connsiteY1481" fmla="*/ 4996100 h 6860376"/>
              <a:gd name="connsiteX1482" fmla="*/ 6230789 w 10502838"/>
              <a:gd name="connsiteY1482" fmla="*/ 5072034 h 6860376"/>
              <a:gd name="connsiteX1483" fmla="*/ 6251118 w 10502838"/>
              <a:gd name="connsiteY1483" fmla="*/ 5051706 h 6860376"/>
              <a:gd name="connsiteX1484" fmla="*/ 6175184 w 10502838"/>
              <a:gd name="connsiteY1484" fmla="*/ 4975771 h 6860376"/>
              <a:gd name="connsiteX1485" fmla="*/ 6251118 w 10502838"/>
              <a:gd name="connsiteY1485" fmla="*/ 4899837 h 6860376"/>
              <a:gd name="connsiteX1486" fmla="*/ 6230789 w 10502838"/>
              <a:gd name="connsiteY1486" fmla="*/ 4879508 h 6860376"/>
              <a:gd name="connsiteX1487" fmla="*/ 6154855 w 10502838"/>
              <a:gd name="connsiteY1487" fmla="*/ 4955442 h 6860376"/>
              <a:gd name="connsiteX1488" fmla="*/ 3669354 w 10502838"/>
              <a:gd name="connsiteY1488" fmla="*/ 4879508 h 6860376"/>
              <a:gd name="connsiteX1489" fmla="*/ 3649025 w 10502838"/>
              <a:gd name="connsiteY1489" fmla="*/ 4899837 h 6860376"/>
              <a:gd name="connsiteX1490" fmla="*/ 3724959 w 10502838"/>
              <a:gd name="connsiteY1490" fmla="*/ 4975771 h 6860376"/>
              <a:gd name="connsiteX1491" fmla="*/ 3649025 w 10502838"/>
              <a:gd name="connsiteY1491" fmla="*/ 5051706 h 6860376"/>
              <a:gd name="connsiteX1492" fmla="*/ 3669354 w 10502838"/>
              <a:gd name="connsiteY1492" fmla="*/ 5072034 h 6860376"/>
              <a:gd name="connsiteX1493" fmla="*/ 3745288 w 10502838"/>
              <a:gd name="connsiteY1493" fmla="*/ 4996100 h 6860376"/>
              <a:gd name="connsiteX1494" fmla="*/ 3821222 w 10502838"/>
              <a:gd name="connsiteY1494" fmla="*/ 5072034 h 6860376"/>
              <a:gd name="connsiteX1495" fmla="*/ 3841551 w 10502838"/>
              <a:gd name="connsiteY1495" fmla="*/ 5051706 h 6860376"/>
              <a:gd name="connsiteX1496" fmla="*/ 3765617 w 10502838"/>
              <a:gd name="connsiteY1496" fmla="*/ 4975771 h 6860376"/>
              <a:gd name="connsiteX1497" fmla="*/ 3841551 w 10502838"/>
              <a:gd name="connsiteY1497" fmla="*/ 4899837 h 6860376"/>
              <a:gd name="connsiteX1498" fmla="*/ 3821222 w 10502838"/>
              <a:gd name="connsiteY1498" fmla="*/ 4879508 h 6860376"/>
              <a:gd name="connsiteX1499" fmla="*/ 3745288 w 10502838"/>
              <a:gd name="connsiteY1499" fmla="*/ 4955442 h 6860376"/>
              <a:gd name="connsiteX1500" fmla="*/ 1861891 w 10502838"/>
              <a:gd name="connsiteY1500" fmla="*/ 4879508 h 6860376"/>
              <a:gd name="connsiteX1501" fmla="*/ 1841561 w 10502838"/>
              <a:gd name="connsiteY1501" fmla="*/ 4899837 h 6860376"/>
              <a:gd name="connsiteX1502" fmla="*/ 1917496 w 10502838"/>
              <a:gd name="connsiteY1502" fmla="*/ 4975771 h 6860376"/>
              <a:gd name="connsiteX1503" fmla="*/ 1841561 w 10502838"/>
              <a:gd name="connsiteY1503" fmla="*/ 5051706 h 6860376"/>
              <a:gd name="connsiteX1504" fmla="*/ 1861891 w 10502838"/>
              <a:gd name="connsiteY1504" fmla="*/ 5072034 h 6860376"/>
              <a:gd name="connsiteX1505" fmla="*/ 1937825 w 10502838"/>
              <a:gd name="connsiteY1505" fmla="*/ 4996100 h 6860376"/>
              <a:gd name="connsiteX1506" fmla="*/ 2013759 w 10502838"/>
              <a:gd name="connsiteY1506" fmla="*/ 5072034 h 6860376"/>
              <a:gd name="connsiteX1507" fmla="*/ 2034088 w 10502838"/>
              <a:gd name="connsiteY1507" fmla="*/ 5051706 h 6860376"/>
              <a:gd name="connsiteX1508" fmla="*/ 1958154 w 10502838"/>
              <a:gd name="connsiteY1508" fmla="*/ 4975771 h 6860376"/>
              <a:gd name="connsiteX1509" fmla="*/ 2034088 w 10502838"/>
              <a:gd name="connsiteY1509" fmla="*/ 4899837 h 6860376"/>
              <a:gd name="connsiteX1510" fmla="*/ 2013759 w 10502838"/>
              <a:gd name="connsiteY1510" fmla="*/ 4879508 h 6860376"/>
              <a:gd name="connsiteX1511" fmla="*/ 1937825 w 10502838"/>
              <a:gd name="connsiteY1511" fmla="*/ 4955442 h 6860376"/>
              <a:gd name="connsiteX1512" fmla="*/ 1259795 w 10502838"/>
              <a:gd name="connsiteY1512" fmla="*/ 4854396 h 6860376"/>
              <a:gd name="connsiteX1513" fmla="*/ 1335729 w 10502838"/>
              <a:gd name="connsiteY1513" fmla="*/ 4930330 h 6860376"/>
              <a:gd name="connsiteX1514" fmla="*/ 1411664 w 10502838"/>
              <a:gd name="connsiteY1514" fmla="*/ 4854396 h 6860376"/>
              <a:gd name="connsiteX1515" fmla="*/ 1457703 w 10502838"/>
              <a:gd name="connsiteY1515" fmla="*/ 4900435 h 6860376"/>
              <a:gd name="connsiteX1516" fmla="*/ 1381170 w 10502838"/>
              <a:gd name="connsiteY1516" fmla="*/ 4976369 h 6860376"/>
              <a:gd name="connsiteX1517" fmla="*/ 1457105 w 10502838"/>
              <a:gd name="connsiteY1517" fmla="*/ 5052303 h 6860376"/>
              <a:gd name="connsiteX1518" fmla="*/ 1411067 w 10502838"/>
              <a:gd name="connsiteY1518" fmla="*/ 5098342 h 6860376"/>
              <a:gd name="connsiteX1519" fmla="*/ 1335131 w 10502838"/>
              <a:gd name="connsiteY1519" fmla="*/ 5022408 h 6860376"/>
              <a:gd name="connsiteX1520" fmla="*/ 1259795 w 10502838"/>
              <a:gd name="connsiteY1520" fmla="*/ 5097744 h 6860376"/>
              <a:gd name="connsiteX1521" fmla="*/ 1213757 w 10502838"/>
              <a:gd name="connsiteY1521" fmla="*/ 5051706 h 6860376"/>
              <a:gd name="connsiteX1522" fmla="*/ 1289690 w 10502838"/>
              <a:gd name="connsiteY1522" fmla="*/ 4975771 h 6860376"/>
              <a:gd name="connsiteX1523" fmla="*/ 1213757 w 10502838"/>
              <a:gd name="connsiteY1523" fmla="*/ 4900435 h 6860376"/>
              <a:gd name="connsiteX1524" fmla="*/ 55012 w 10502838"/>
              <a:gd name="connsiteY1524" fmla="*/ 4854396 h 6860376"/>
              <a:gd name="connsiteX1525" fmla="*/ 130947 w 10502838"/>
              <a:gd name="connsiteY1525" fmla="*/ 4930330 h 6860376"/>
              <a:gd name="connsiteX1526" fmla="*/ 206881 w 10502838"/>
              <a:gd name="connsiteY1526" fmla="*/ 4854396 h 6860376"/>
              <a:gd name="connsiteX1527" fmla="*/ 252920 w 10502838"/>
              <a:gd name="connsiteY1527" fmla="*/ 4900435 h 6860376"/>
              <a:gd name="connsiteX1528" fmla="*/ 176985 w 10502838"/>
              <a:gd name="connsiteY1528" fmla="*/ 4976369 h 6860376"/>
              <a:gd name="connsiteX1529" fmla="*/ 252920 w 10502838"/>
              <a:gd name="connsiteY1529" fmla="*/ 5052303 h 6860376"/>
              <a:gd name="connsiteX1530" fmla="*/ 206881 w 10502838"/>
              <a:gd name="connsiteY1530" fmla="*/ 5098342 h 6860376"/>
              <a:gd name="connsiteX1531" fmla="*/ 130947 w 10502838"/>
              <a:gd name="connsiteY1531" fmla="*/ 5022408 h 6860376"/>
              <a:gd name="connsiteX1532" fmla="*/ 55012 w 10502838"/>
              <a:gd name="connsiteY1532" fmla="*/ 5097744 h 6860376"/>
              <a:gd name="connsiteX1533" fmla="*/ 8974 w 10502838"/>
              <a:gd name="connsiteY1533" fmla="*/ 5051706 h 6860376"/>
              <a:gd name="connsiteX1534" fmla="*/ 84907 w 10502838"/>
              <a:gd name="connsiteY1534" fmla="*/ 4975771 h 6860376"/>
              <a:gd name="connsiteX1535" fmla="*/ 8974 w 10502838"/>
              <a:gd name="connsiteY1535" fmla="*/ 4900435 h 6860376"/>
              <a:gd name="connsiteX1536" fmla="*/ 10295963 w 10502838"/>
              <a:gd name="connsiteY1536" fmla="*/ 4853798 h 6860376"/>
              <a:gd name="connsiteX1537" fmla="*/ 10371897 w 10502838"/>
              <a:gd name="connsiteY1537" fmla="*/ 4929732 h 6860376"/>
              <a:gd name="connsiteX1538" fmla="*/ 10447831 w 10502838"/>
              <a:gd name="connsiteY1538" fmla="*/ 4853798 h 6860376"/>
              <a:gd name="connsiteX1539" fmla="*/ 10493870 w 10502838"/>
              <a:gd name="connsiteY1539" fmla="*/ 4899837 h 6860376"/>
              <a:gd name="connsiteX1540" fmla="*/ 10417936 w 10502838"/>
              <a:gd name="connsiteY1540" fmla="*/ 4975771 h 6860376"/>
              <a:gd name="connsiteX1541" fmla="*/ 10493870 w 10502838"/>
              <a:gd name="connsiteY1541" fmla="*/ 5051706 h 6860376"/>
              <a:gd name="connsiteX1542" fmla="*/ 10447831 w 10502838"/>
              <a:gd name="connsiteY1542" fmla="*/ 5097744 h 6860376"/>
              <a:gd name="connsiteX1543" fmla="*/ 10371897 w 10502838"/>
              <a:gd name="connsiteY1543" fmla="*/ 5021810 h 6860376"/>
              <a:gd name="connsiteX1544" fmla="*/ 10295963 w 10502838"/>
              <a:gd name="connsiteY1544" fmla="*/ 5097744 h 6860376"/>
              <a:gd name="connsiteX1545" fmla="*/ 10249924 w 10502838"/>
              <a:gd name="connsiteY1545" fmla="*/ 5051706 h 6860376"/>
              <a:gd name="connsiteX1546" fmla="*/ 10325858 w 10502838"/>
              <a:gd name="connsiteY1546" fmla="*/ 4975771 h 6860376"/>
              <a:gd name="connsiteX1547" fmla="*/ 10249924 w 10502838"/>
              <a:gd name="connsiteY1547" fmla="*/ 4899837 h 6860376"/>
              <a:gd name="connsiteX1548" fmla="*/ 9693272 w 10502838"/>
              <a:gd name="connsiteY1548" fmla="*/ 4853798 h 6860376"/>
              <a:gd name="connsiteX1549" fmla="*/ 9769206 w 10502838"/>
              <a:gd name="connsiteY1549" fmla="*/ 4929732 h 6860376"/>
              <a:gd name="connsiteX1550" fmla="*/ 9845140 w 10502838"/>
              <a:gd name="connsiteY1550" fmla="*/ 4853798 h 6860376"/>
              <a:gd name="connsiteX1551" fmla="*/ 9891180 w 10502838"/>
              <a:gd name="connsiteY1551" fmla="*/ 4899837 h 6860376"/>
              <a:gd name="connsiteX1552" fmla="*/ 9815245 w 10502838"/>
              <a:gd name="connsiteY1552" fmla="*/ 4975771 h 6860376"/>
              <a:gd name="connsiteX1553" fmla="*/ 9891180 w 10502838"/>
              <a:gd name="connsiteY1553" fmla="*/ 5051706 h 6860376"/>
              <a:gd name="connsiteX1554" fmla="*/ 9845140 w 10502838"/>
              <a:gd name="connsiteY1554" fmla="*/ 5097744 h 6860376"/>
              <a:gd name="connsiteX1555" fmla="*/ 9769206 w 10502838"/>
              <a:gd name="connsiteY1555" fmla="*/ 5021810 h 6860376"/>
              <a:gd name="connsiteX1556" fmla="*/ 9693272 w 10502838"/>
              <a:gd name="connsiteY1556" fmla="*/ 5097744 h 6860376"/>
              <a:gd name="connsiteX1557" fmla="*/ 9647233 w 10502838"/>
              <a:gd name="connsiteY1557" fmla="*/ 5051706 h 6860376"/>
              <a:gd name="connsiteX1558" fmla="*/ 9723167 w 10502838"/>
              <a:gd name="connsiteY1558" fmla="*/ 4975771 h 6860376"/>
              <a:gd name="connsiteX1559" fmla="*/ 9647233 w 10502838"/>
              <a:gd name="connsiteY1559" fmla="*/ 4899837 h 6860376"/>
              <a:gd name="connsiteX1560" fmla="*/ 9091777 w 10502838"/>
              <a:gd name="connsiteY1560" fmla="*/ 4853798 h 6860376"/>
              <a:gd name="connsiteX1561" fmla="*/ 9167711 w 10502838"/>
              <a:gd name="connsiteY1561" fmla="*/ 4929732 h 6860376"/>
              <a:gd name="connsiteX1562" fmla="*/ 9243645 w 10502838"/>
              <a:gd name="connsiteY1562" fmla="*/ 4853798 h 6860376"/>
              <a:gd name="connsiteX1563" fmla="*/ 9289684 w 10502838"/>
              <a:gd name="connsiteY1563" fmla="*/ 4899837 h 6860376"/>
              <a:gd name="connsiteX1564" fmla="*/ 9213750 w 10502838"/>
              <a:gd name="connsiteY1564" fmla="*/ 4975771 h 6860376"/>
              <a:gd name="connsiteX1565" fmla="*/ 9289684 w 10502838"/>
              <a:gd name="connsiteY1565" fmla="*/ 5051706 h 6860376"/>
              <a:gd name="connsiteX1566" fmla="*/ 9243645 w 10502838"/>
              <a:gd name="connsiteY1566" fmla="*/ 5097744 h 6860376"/>
              <a:gd name="connsiteX1567" fmla="*/ 9167711 w 10502838"/>
              <a:gd name="connsiteY1567" fmla="*/ 5021810 h 6860376"/>
              <a:gd name="connsiteX1568" fmla="*/ 9091777 w 10502838"/>
              <a:gd name="connsiteY1568" fmla="*/ 5097744 h 6860376"/>
              <a:gd name="connsiteX1569" fmla="*/ 9045738 w 10502838"/>
              <a:gd name="connsiteY1569" fmla="*/ 5051706 h 6860376"/>
              <a:gd name="connsiteX1570" fmla="*/ 9121672 w 10502838"/>
              <a:gd name="connsiteY1570" fmla="*/ 4975771 h 6860376"/>
              <a:gd name="connsiteX1571" fmla="*/ 9045738 w 10502838"/>
              <a:gd name="connsiteY1571" fmla="*/ 4899837 h 6860376"/>
              <a:gd name="connsiteX1572" fmla="*/ 8488488 w 10502838"/>
              <a:gd name="connsiteY1572" fmla="*/ 4853798 h 6860376"/>
              <a:gd name="connsiteX1573" fmla="*/ 8564422 w 10502838"/>
              <a:gd name="connsiteY1573" fmla="*/ 4929732 h 6860376"/>
              <a:gd name="connsiteX1574" fmla="*/ 8640356 w 10502838"/>
              <a:gd name="connsiteY1574" fmla="*/ 4853798 h 6860376"/>
              <a:gd name="connsiteX1575" fmla="*/ 8686396 w 10502838"/>
              <a:gd name="connsiteY1575" fmla="*/ 4899837 h 6860376"/>
              <a:gd name="connsiteX1576" fmla="*/ 8610461 w 10502838"/>
              <a:gd name="connsiteY1576" fmla="*/ 4975771 h 6860376"/>
              <a:gd name="connsiteX1577" fmla="*/ 8686396 w 10502838"/>
              <a:gd name="connsiteY1577" fmla="*/ 5051706 h 6860376"/>
              <a:gd name="connsiteX1578" fmla="*/ 8640356 w 10502838"/>
              <a:gd name="connsiteY1578" fmla="*/ 5097744 h 6860376"/>
              <a:gd name="connsiteX1579" fmla="*/ 8564422 w 10502838"/>
              <a:gd name="connsiteY1579" fmla="*/ 5021810 h 6860376"/>
              <a:gd name="connsiteX1580" fmla="*/ 8488488 w 10502838"/>
              <a:gd name="connsiteY1580" fmla="*/ 5097744 h 6860376"/>
              <a:gd name="connsiteX1581" fmla="*/ 8442449 w 10502838"/>
              <a:gd name="connsiteY1581" fmla="*/ 5051706 h 6860376"/>
              <a:gd name="connsiteX1582" fmla="*/ 8518383 w 10502838"/>
              <a:gd name="connsiteY1582" fmla="*/ 4975771 h 6860376"/>
              <a:gd name="connsiteX1583" fmla="*/ 8442449 w 10502838"/>
              <a:gd name="connsiteY1583" fmla="*/ 4899837 h 6860376"/>
              <a:gd name="connsiteX1584" fmla="*/ 7886396 w 10502838"/>
              <a:gd name="connsiteY1584" fmla="*/ 4853798 h 6860376"/>
              <a:gd name="connsiteX1585" fmla="*/ 7962330 w 10502838"/>
              <a:gd name="connsiteY1585" fmla="*/ 4929732 h 6860376"/>
              <a:gd name="connsiteX1586" fmla="*/ 8038264 w 10502838"/>
              <a:gd name="connsiteY1586" fmla="*/ 4853798 h 6860376"/>
              <a:gd name="connsiteX1587" fmla="*/ 8084303 w 10502838"/>
              <a:gd name="connsiteY1587" fmla="*/ 4899837 h 6860376"/>
              <a:gd name="connsiteX1588" fmla="*/ 8008369 w 10502838"/>
              <a:gd name="connsiteY1588" fmla="*/ 4975771 h 6860376"/>
              <a:gd name="connsiteX1589" fmla="*/ 8084303 w 10502838"/>
              <a:gd name="connsiteY1589" fmla="*/ 5051706 h 6860376"/>
              <a:gd name="connsiteX1590" fmla="*/ 8038264 w 10502838"/>
              <a:gd name="connsiteY1590" fmla="*/ 5097744 h 6860376"/>
              <a:gd name="connsiteX1591" fmla="*/ 7962330 w 10502838"/>
              <a:gd name="connsiteY1591" fmla="*/ 5021810 h 6860376"/>
              <a:gd name="connsiteX1592" fmla="*/ 7886396 w 10502838"/>
              <a:gd name="connsiteY1592" fmla="*/ 5097744 h 6860376"/>
              <a:gd name="connsiteX1593" fmla="*/ 7840357 w 10502838"/>
              <a:gd name="connsiteY1593" fmla="*/ 5051706 h 6860376"/>
              <a:gd name="connsiteX1594" fmla="*/ 7916291 w 10502838"/>
              <a:gd name="connsiteY1594" fmla="*/ 4975771 h 6860376"/>
              <a:gd name="connsiteX1595" fmla="*/ 7840357 w 10502838"/>
              <a:gd name="connsiteY1595" fmla="*/ 4899837 h 6860376"/>
              <a:gd name="connsiteX1596" fmla="*/ 7283705 w 10502838"/>
              <a:gd name="connsiteY1596" fmla="*/ 4853798 h 6860376"/>
              <a:gd name="connsiteX1597" fmla="*/ 7359639 w 10502838"/>
              <a:gd name="connsiteY1597" fmla="*/ 4929732 h 6860376"/>
              <a:gd name="connsiteX1598" fmla="*/ 7435573 w 10502838"/>
              <a:gd name="connsiteY1598" fmla="*/ 4853798 h 6860376"/>
              <a:gd name="connsiteX1599" fmla="*/ 7481613 w 10502838"/>
              <a:gd name="connsiteY1599" fmla="*/ 4899837 h 6860376"/>
              <a:gd name="connsiteX1600" fmla="*/ 7405678 w 10502838"/>
              <a:gd name="connsiteY1600" fmla="*/ 4975771 h 6860376"/>
              <a:gd name="connsiteX1601" fmla="*/ 7481613 w 10502838"/>
              <a:gd name="connsiteY1601" fmla="*/ 5051706 h 6860376"/>
              <a:gd name="connsiteX1602" fmla="*/ 7435573 w 10502838"/>
              <a:gd name="connsiteY1602" fmla="*/ 5097744 h 6860376"/>
              <a:gd name="connsiteX1603" fmla="*/ 7359639 w 10502838"/>
              <a:gd name="connsiteY1603" fmla="*/ 5021810 h 6860376"/>
              <a:gd name="connsiteX1604" fmla="*/ 7283705 w 10502838"/>
              <a:gd name="connsiteY1604" fmla="*/ 5097744 h 6860376"/>
              <a:gd name="connsiteX1605" fmla="*/ 7237666 w 10502838"/>
              <a:gd name="connsiteY1605" fmla="*/ 5051706 h 6860376"/>
              <a:gd name="connsiteX1606" fmla="*/ 7313600 w 10502838"/>
              <a:gd name="connsiteY1606" fmla="*/ 4975771 h 6860376"/>
              <a:gd name="connsiteX1607" fmla="*/ 7237666 w 10502838"/>
              <a:gd name="connsiteY1607" fmla="*/ 4899837 h 6860376"/>
              <a:gd name="connsiteX1608" fmla="*/ 6681612 w 10502838"/>
              <a:gd name="connsiteY1608" fmla="*/ 4853798 h 6860376"/>
              <a:gd name="connsiteX1609" fmla="*/ 6757546 w 10502838"/>
              <a:gd name="connsiteY1609" fmla="*/ 4929732 h 6860376"/>
              <a:gd name="connsiteX1610" fmla="*/ 6833480 w 10502838"/>
              <a:gd name="connsiteY1610" fmla="*/ 4853798 h 6860376"/>
              <a:gd name="connsiteX1611" fmla="*/ 6879519 w 10502838"/>
              <a:gd name="connsiteY1611" fmla="*/ 4899837 h 6860376"/>
              <a:gd name="connsiteX1612" fmla="*/ 6803585 w 10502838"/>
              <a:gd name="connsiteY1612" fmla="*/ 4975771 h 6860376"/>
              <a:gd name="connsiteX1613" fmla="*/ 6879519 w 10502838"/>
              <a:gd name="connsiteY1613" fmla="*/ 5051706 h 6860376"/>
              <a:gd name="connsiteX1614" fmla="*/ 6833480 w 10502838"/>
              <a:gd name="connsiteY1614" fmla="*/ 5097744 h 6860376"/>
              <a:gd name="connsiteX1615" fmla="*/ 6757546 w 10502838"/>
              <a:gd name="connsiteY1615" fmla="*/ 5021810 h 6860376"/>
              <a:gd name="connsiteX1616" fmla="*/ 6681612 w 10502838"/>
              <a:gd name="connsiteY1616" fmla="*/ 5097744 h 6860376"/>
              <a:gd name="connsiteX1617" fmla="*/ 6635573 w 10502838"/>
              <a:gd name="connsiteY1617" fmla="*/ 5051706 h 6860376"/>
              <a:gd name="connsiteX1618" fmla="*/ 6711507 w 10502838"/>
              <a:gd name="connsiteY1618" fmla="*/ 4975771 h 6860376"/>
              <a:gd name="connsiteX1619" fmla="*/ 6635573 w 10502838"/>
              <a:gd name="connsiteY1619" fmla="*/ 4899837 h 6860376"/>
              <a:gd name="connsiteX1620" fmla="*/ 6078921 w 10502838"/>
              <a:gd name="connsiteY1620" fmla="*/ 4853798 h 6860376"/>
              <a:gd name="connsiteX1621" fmla="*/ 6154855 w 10502838"/>
              <a:gd name="connsiteY1621" fmla="*/ 4929732 h 6860376"/>
              <a:gd name="connsiteX1622" fmla="*/ 6230789 w 10502838"/>
              <a:gd name="connsiteY1622" fmla="*/ 4853798 h 6860376"/>
              <a:gd name="connsiteX1623" fmla="*/ 6276829 w 10502838"/>
              <a:gd name="connsiteY1623" fmla="*/ 4899837 h 6860376"/>
              <a:gd name="connsiteX1624" fmla="*/ 6200894 w 10502838"/>
              <a:gd name="connsiteY1624" fmla="*/ 4975771 h 6860376"/>
              <a:gd name="connsiteX1625" fmla="*/ 6276829 w 10502838"/>
              <a:gd name="connsiteY1625" fmla="*/ 5051706 h 6860376"/>
              <a:gd name="connsiteX1626" fmla="*/ 6230789 w 10502838"/>
              <a:gd name="connsiteY1626" fmla="*/ 5097744 h 6860376"/>
              <a:gd name="connsiteX1627" fmla="*/ 6154855 w 10502838"/>
              <a:gd name="connsiteY1627" fmla="*/ 5021810 h 6860376"/>
              <a:gd name="connsiteX1628" fmla="*/ 6078921 w 10502838"/>
              <a:gd name="connsiteY1628" fmla="*/ 5097744 h 6860376"/>
              <a:gd name="connsiteX1629" fmla="*/ 6032882 w 10502838"/>
              <a:gd name="connsiteY1629" fmla="*/ 5051706 h 6860376"/>
              <a:gd name="connsiteX1630" fmla="*/ 6108816 w 10502838"/>
              <a:gd name="connsiteY1630" fmla="*/ 4975771 h 6860376"/>
              <a:gd name="connsiteX1631" fmla="*/ 6032882 w 10502838"/>
              <a:gd name="connsiteY1631" fmla="*/ 4899837 h 6860376"/>
              <a:gd name="connsiteX1632" fmla="*/ 5476828 w 10502838"/>
              <a:gd name="connsiteY1632" fmla="*/ 4853798 h 6860376"/>
              <a:gd name="connsiteX1633" fmla="*/ 5552762 w 10502838"/>
              <a:gd name="connsiteY1633" fmla="*/ 4929732 h 6860376"/>
              <a:gd name="connsiteX1634" fmla="*/ 5628697 w 10502838"/>
              <a:gd name="connsiteY1634" fmla="*/ 4853798 h 6860376"/>
              <a:gd name="connsiteX1635" fmla="*/ 5674735 w 10502838"/>
              <a:gd name="connsiteY1635" fmla="*/ 4899837 h 6860376"/>
              <a:gd name="connsiteX1636" fmla="*/ 5598801 w 10502838"/>
              <a:gd name="connsiteY1636" fmla="*/ 4975771 h 6860376"/>
              <a:gd name="connsiteX1637" fmla="*/ 5674735 w 10502838"/>
              <a:gd name="connsiteY1637" fmla="*/ 5051706 h 6860376"/>
              <a:gd name="connsiteX1638" fmla="*/ 5628099 w 10502838"/>
              <a:gd name="connsiteY1638" fmla="*/ 5097744 h 6860376"/>
              <a:gd name="connsiteX1639" fmla="*/ 5552164 w 10502838"/>
              <a:gd name="connsiteY1639" fmla="*/ 5021810 h 6860376"/>
              <a:gd name="connsiteX1640" fmla="*/ 5476828 w 10502838"/>
              <a:gd name="connsiteY1640" fmla="*/ 5097744 h 6860376"/>
              <a:gd name="connsiteX1641" fmla="*/ 5430789 w 10502838"/>
              <a:gd name="connsiteY1641" fmla="*/ 5051706 h 6860376"/>
              <a:gd name="connsiteX1642" fmla="*/ 5506723 w 10502838"/>
              <a:gd name="connsiteY1642" fmla="*/ 4975771 h 6860376"/>
              <a:gd name="connsiteX1643" fmla="*/ 5430789 w 10502838"/>
              <a:gd name="connsiteY1643" fmla="*/ 4899837 h 6860376"/>
              <a:gd name="connsiteX1644" fmla="*/ 4874137 w 10502838"/>
              <a:gd name="connsiteY1644" fmla="*/ 4853798 h 6860376"/>
              <a:gd name="connsiteX1645" fmla="*/ 4950071 w 10502838"/>
              <a:gd name="connsiteY1645" fmla="*/ 4929732 h 6860376"/>
              <a:gd name="connsiteX1646" fmla="*/ 5026005 w 10502838"/>
              <a:gd name="connsiteY1646" fmla="*/ 4853798 h 6860376"/>
              <a:gd name="connsiteX1647" fmla="*/ 5072044 w 10502838"/>
              <a:gd name="connsiteY1647" fmla="*/ 4899837 h 6860376"/>
              <a:gd name="connsiteX1648" fmla="*/ 4996110 w 10502838"/>
              <a:gd name="connsiteY1648" fmla="*/ 4975771 h 6860376"/>
              <a:gd name="connsiteX1649" fmla="*/ 5072044 w 10502838"/>
              <a:gd name="connsiteY1649" fmla="*/ 5051706 h 6860376"/>
              <a:gd name="connsiteX1650" fmla="*/ 5026005 w 10502838"/>
              <a:gd name="connsiteY1650" fmla="*/ 5097744 h 6860376"/>
              <a:gd name="connsiteX1651" fmla="*/ 4950071 w 10502838"/>
              <a:gd name="connsiteY1651" fmla="*/ 5021810 h 6860376"/>
              <a:gd name="connsiteX1652" fmla="*/ 4874137 w 10502838"/>
              <a:gd name="connsiteY1652" fmla="*/ 5097744 h 6860376"/>
              <a:gd name="connsiteX1653" fmla="*/ 4828098 w 10502838"/>
              <a:gd name="connsiteY1653" fmla="*/ 5051706 h 6860376"/>
              <a:gd name="connsiteX1654" fmla="*/ 4904032 w 10502838"/>
              <a:gd name="connsiteY1654" fmla="*/ 4975771 h 6860376"/>
              <a:gd name="connsiteX1655" fmla="*/ 4828098 w 10502838"/>
              <a:gd name="connsiteY1655" fmla="*/ 4899837 h 6860376"/>
              <a:gd name="connsiteX1656" fmla="*/ 4272044 w 10502838"/>
              <a:gd name="connsiteY1656" fmla="*/ 4853798 h 6860376"/>
              <a:gd name="connsiteX1657" fmla="*/ 4347978 w 10502838"/>
              <a:gd name="connsiteY1657" fmla="*/ 4929732 h 6860376"/>
              <a:gd name="connsiteX1658" fmla="*/ 4423913 w 10502838"/>
              <a:gd name="connsiteY1658" fmla="*/ 4853798 h 6860376"/>
              <a:gd name="connsiteX1659" fmla="*/ 4469951 w 10502838"/>
              <a:gd name="connsiteY1659" fmla="*/ 4899837 h 6860376"/>
              <a:gd name="connsiteX1660" fmla="*/ 4394017 w 10502838"/>
              <a:gd name="connsiteY1660" fmla="*/ 4975771 h 6860376"/>
              <a:gd name="connsiteX1661" fmla="*/ 4469951 w 10502838"/>
              <a:gd name="connsiteY1661" fmla="*/ 5051706 h 6860376"/>
              <a:gd name="connsiteX1662" fmla="*/ 4423913 w 10502838"/>
              <a:gd name="connsiteY1662" fmla="*/ 5097744 h 6860376"/>
              <a:gd name="connsiteX1663" fmla="*/ 4347978 w 10502838"/>
              <a:gd name="connsiteY1663" fmla="*/ 5021810 h 6860376"/>
              <a:gd name="connsiteX1664" fmla="*/ 4272044 w 10502838"/>
              <a:gd name="connsiteY1664" fmla="*/ 5097744 h 6860376"/>
              <a:gd name="connsiteX1665" fmla="*/ 4226005 w 10502838"/>
              <a:gd name="connsiteY1665" fmla="*/ 5051706 h 6860376"/>
              <a:gd name="connsiteX1666" fmla="*/ 4301939 w 10502838"/>
              <a:gd name="connsiteY1666" fmla="*/ 4975771 h 6860376"/>
              <a:gd name="connsiteX1667" fmla="*/ 4226005 w 10502838"/>
              <a:gd name="connsiteY1667" fmla="*/ 4899837 h 6860376"/>
              <a:gd name="connsiteX1668" fmla="*/ 3668756 w 10502838"/>
              <a:gd name="connsiteY1668" fmla="*/ 4853798 h 6860376"/>
              <a:gd name="connsiteX1669" fmla="*/ 3744690 w 10502838"/>
              <a:gd name="connsiteY1669" fmla="*/ 4929732 h 6860376"/>
              <a:gd name="connsiteX1670" fmla="*/ 3820624 w 10502838"/>
              <a:gd name="connsiteY1670" fmla="*/ 4853798 h 6860376"/>
              <a:gd name="connsiteX1671" fmla="*/ 3866663 w 10502838"/>
              <a:gd name="connsiteY1671" fmla="*/ 4899837 h 6860376"/>
              <a:gd name="connsiteX1672" fmla="*/ 3790729 w 10502838"/>
              <a:gd name="connsiteY1672" fmla="*/ 4975771 h 6860376"/>
              <a:gd name="connsiteX1673" fmla="*/ 3866663 w 10502838"/>
              <a:gd name="connsiteY1673" fmla="*/ 5051706 h 6860376"/>
              <a:gd name="connsiteX1674" fmla="*/ 3820624 w 10502838"/>
              <a:gd name="connsiteY1674" fmla="*/ 5097744 h 6860376"/>
              <a:gd name="connsiteX1675" fmla="*/ 3744690 w 10502838"/>
              <a:gd name="connsiteY1675" fmla="*/ 5021810 h 6860376"/>
              <a:gd name="connsiteX1676" fmla="*/ 3668756 w 10502838"/>
              <a:gd name="connsiteY1676" fmla="*/ 5097744 h 6860376"/>
              <a:gd name="connsiteX1677" fmla="*/ 3622717 w 10502838"/>
              <a:gd name="connsiteY1677" fmla="*/ 5051706 h 6860376"/>
              <a:gd name="connsiteX1678" fmla="*/ 3698651 w 10502838"/>
              <a:gd name="connsiteY1678" fmla="*/ 4975771 h 6860376"/>
              <a:gd name="connsiteX1679" fmla="*/ 3622717 w 10502838"/>
              <a:gd name="connsiteY1679" fmla="*/ 4899837 h 6860376"/>
              <a:gd name="connsiteX1680" fmla="*/ 3067276 w 10502838"/>
              <a:gd name="connsiteY1680" fmla="*/ 4853798 h 6860376"/>
              <a:gd name="connsiteX1681" fmla="*/ 3143210 w 10502838"/>
              <a:gd name="connsiteY1681" fmla="*/ 4929732 h 6860376"/>
              <a:gd name="connsiteX1682" fmla="*/ 3219146 w 10502838"/>
              <a:gd name="connsiteY1682" fmla="*/ 4853798 h 6860376"/>
              <a:gd name="connsiteX1683" fmla="*/ 3265185 w 10502838"/>
              <a:gd name="connsiteY1683" fmla="*/ 4899837 h 6860376"/>
              <a:gd name="connsiteX1684" fmla="*/ 3189250 w 10502838"/>
              <a:gd name="connsiteY1684" fmla="*/ 4975771 h 6860376"/>
              <a:gd name="connsiteX1685" fmla="*/ 3265185 w 10502838"/>
              <a:gd name="connsiteY1685" fmla="*/ 5051706 h 6860376"/>
              <a:gd name="connsiteX1686" fmla="*/ 3218549 w 10502838"/>
              <a:gd name="connsiteY1686" fmla="*/ 5097744 h 6860376"/>
              <a:gd name="connsiteX1687" fmla="*/ 3142614 w 10502838"/>
              <a:gd name="connsiteY1687" fmla="*/ 5021810 h 6860376"/>
              <a:gd name="connsiteX1688" fmla="*/ 3067276 w 10502838"/>
              <a:gd name="connsiteY1688" fmla="*/ 5097744 h 6860376"/>
              <a:gd name="connsiteX1689" fmla="*/ 3021237 w 10502838"/>
              <a:gd name="connsiteY1689" fmla="*/ 5051706 h 6860376"/>
              <a:gd name="connsiteX1690" fmla="*/ 3097171 w 10502838"/>
              <a:gd name="connsiteY1690" fmla="*/ 4975771 h 6860376"/>
              <a:gd name="connsiteX1691" fmla="*/ 3021237 w 10502838"/>
              <a:gd name="connsiteY1691" fmla="*/ 4899837 h 6860376"/>
              <a:gd name="connsiteX1692" fmla="*/ 2464584 w 10502838"/>
              <a:gd name="connsiteY1692" fmla="*/ 4853798 h 6860376"/>
              <a:gd name="connsiteX1693" fmla="*/ 2540519 w 10502838"/>
              <a:gd name="connsiteY1693" fmla="*/ 4929732 h 6860376"/>
              <a:gd name="connsiteX1694" fmla="*/ 2616453 w 10502838"/>
              <a:gd name="connsiteY1694" fmla="*/ 4853798 h 6860376"/>
              <a:gd name="connsiteX1695" fmla="*/ 2662492 w 10502838"/>
              <a:gd name="connsiteY1695" fmla="*/ 4899837 h 6860376"/>
              <a:gd name="connsiteX1696" fmla="*/ 2586558 w 10502838"/>
              <a:gd name="connsiteY1696" fmla="*/ 4975771 h 6860376"/>
              <a:gd name="connsiteX1697" fmla="*/ 2662492 w 10502838"/>
              <a:gd name="connsiteY1697" fmla="*/ 5051706 h 6860376"/>
              <a:gd name="connsiteX1698" fmla="*/ 2616453 w 10502838"/>
              <a:gd name="connsiteY1698" fmla="*/ 5097744 h 6860376"/>
              <a:gd name="connsiteX1699" fmla="*/ 2540519 w 10502838"/>
              <a:gd name="connsiteY1699" fmla="*/ 5021810 h 6860376"/>
              <a:gd name="connsiteX1700" fmla="*/ 2464584 w 10502838"/>
              <a:gd name="connsiteY1700" fmla="*/ 5097744 h 6860376"/>
              <a:gd name="connsiteX1701" fmla="*/ 2418544 w 10502838"/>
              <a:gd name="connsiteY1701" fmla="*/ 5051706 h 6860376"/>
              <a:gd name="connsiteX1702" fmla="*/ 2494479 w 10502838"/>
              <a:gd name="connsiteY1702" fmla="*/ 4975771 h 6860376"/>
              <a:gd name="connsiteX1703" fmla="*/ 2418544 w 10502838"/>
              <a:gd name="connsiteY1703" fmla="*/ 4899837 h 6860376"/>
              <a:gd name="connsiteX1704" fmla="*/ 1861891 w 10502838"/>
              <a:gd name="connsiteY1704" fmla="*/ 4853798 h 6860376"/>
              <a:gd name="connsiteX1705" fmla="*/ 1937825 w 10502838"/>
              <a:gd name="connsiteY1705" fmla="*/ 4929732 h 6860376"/>
              <a:gd name="connsiteX1706" fmla="*/ 2013759 w 10502838"/>
              <a:gd name="connsiteY1706" fmla="*/ 4853798 h 6860376"/>
              <a:gd name="connsiteX1707" fmla="*/ 2059798 w 10502838"/>
              <a:gd name="connsiteY1707" fmla="*/ 4899837 h 6860376"/>
              <a:gd name="connsiteX1708" fmla="*/ 1983864 w 10502838"/>
              <a:gd name="connsiteY1708" fmla="*/ 4975771 h 6860376"/>
              <a:gd name="connsiteX1709" fmla="*/ 2059798 w 10502838"/>
              <a:gd name="connsiteY1709" fmla="*/ 5051706 h 6860376"/>
              <a:gd name="connsiteX1710" fmla="*/ 2013759 w 10502838"/>
              <a:gd name="connsiteY1710" fmla="*/ 5097744 h 6860376"/>
              <a:gd name="connsiteX1711" fmla="*/ 1937825 w 10502838"/>
              <a:gd name="connsiteY1711" fmla="*/ 5021810 h 6860376"/>
              <a:gd name="connsiteX1712" fmla="*/ 1861891 w 10502838"/>
              <a:gd name="connsiteY1712" fmla="*/ 5097744 h 6860376"/>
              <a:gd name="connsiteX1713" fmla="*/ 1815851 w 10502838"/>
              <a:gd name="connsiteY1713" fmla="*/ 5051706 h 6860376"/>
              <a:gd name="connsiteX1714" fmla="*/ 1891786 w 10502838"/>
              <a:gd name="connsiteY1714" fmla="*/ 4975771 h 6860376"/>
              <a:gd name="connsiteX1715" fmla="*/ 1815851 w 10502838"/>
              <a:gd name="connsiteY1715" fmla="*/ 4899837 h 6860376"/>
              <a:gd name="connsiteX1716" fmla="*/ 657106 w 10502838"/>
              <a:gd name="connsiteY1716" fmla="*/ 4853798 h 6860376"/>
              <a:gd name="connsiteX1717" fmla="*/ 733040 w 10502838"/>
              <a:gd name="connsiteY1717" fmla="*/ 4929732 h 6860376"/>
              <a:gd name="connsiteX1718" fmla="*/ 808974 w 10502838"/>
              <a:gd name="connsiteY1718" fmla="*/ 4853798 h 6860376"/>
              <a:gd name="connsiteX1719" fmla="*/ 855013 w 10502838"/>
              <a:gd name="connsiteY1719" fmla="*/ 4899837 h 6860376"/>
              <a:gd name="connsiteX1720" fmla="*/ 779079 w 10502838"/>
              <a:gd name="connsiteY1720" fmla="*/ 4975771 h 6860376"/>
              <a:gd name="connsiteX1721" fmla="*/ 855013 w 10502838"/>
              <a:gd name="connsiteY1721" fmla="*/ 5051706 h 6860376"/>
              <a:gd name="connsiteX1722" fmla="*/ 808974 w 10502838"/>
              <a:gd name="connsiteY1722" fmla="*/ 5097744 h 6860376"/>
              <a:gd name="connsiteX1723" fmla="*/ 733040 w 10502838"/>
              <a:gd name="connsiteY1723" fmla="*/ 5021810 h 6860376"/>
              <a:gd name="connsiteX1724" fmla="*/ 657106 w 10502838"/>
              <a:gd name="connsiteY1724" fmla="*/ 5097744 h 6860376"/>
              <a:gd name="connsiteX1725" fmla="*/ 611066 w 10502838"/>
              <a:gd name="connsiteY1725" fmla="*/ 5051706 h 6860376"/>
              <a:gd name="connsiteX1726" fmla="*/ 687000 w 10502838"/>
              <a:gd name="connsiteY1726" fmla="*/ 4975771 h 6860376"/>
              <a:gd name="connsiteX1727" fmla="*/ 611066 w 10502838"/>
              <a:gd name="connsiteY1727" fmla="*/ 4899837 h 6860376"/>
              <a:gd name="connsiteX1728" fmla="*/ 10348579 w 10502838"/>
              <a:gd name="connsiteY1728" fmla="*/ 4405368 h 6860376"/>
              <a:gd name="connsiteX1729" fmla="*/ 10395813 w 10502838"/>
              <a:gd name="connsiteY1729" fmla="*/ 4405368 h 6860376"/>
              <a:gd name="connsiteX1730" fmla="*/ 10395813 w 10502838"/>
              <a:gd name="connsiteY1730" fmla="*/ 4512394 h 6860376"/>
              <a:gd name="connsiteX1731" fmla="*/ 10502838 w 10502838"/>
              <a:gd name="connsiteY1731" fmla="*/ 4512394 h 6860376"/>
              <a:gd name="connsiteX1732" fmla="*/ 10502838 w 10502838"/>
              <a:gd name="connsiteY1732" fmla="*/ 4559030 h 6860376"/>
              <a:gd name="connsiteX1733" fmla="*/ 10395813 w 10502838"/>
              <a:gd name="connsiteY1733" fmla="*/ 4559030 h 6860376"/>
              <a:gd name="connsiteX1734" fmla="*/ 10395813 w 10502838"/>
              <a:gd name="connsiteY1734" fmla="*/ 4666056 h 6860376"/>
              <a:gd name="connsiteX1735" fmla="*/ 10348579 w 10502838"/>
              <a:gd name="connsiteY1735" fmla="*/ 4666056 h 6860376"/>
              <a:gd name="connsiteX1736" fmla="*/ 10348579 w 10502838"/>
              <a:gd name="connsiteY1736" fmla="*/ 4559030 h 6860376"/>
              <a:gd name="connsiteX1737" fmla="*/ 10241553 w 10502838"/>
              <a:gd name="connsiteY1737" fmla="*/ 4559030 h 6860376"/>
              <a:gd name="connsiteX1738" fmla="*/ 10241553 w 10502838"/>
              <a:gd name="connsiteY1738" fmla="*/ 4512394 h 6860376"/>
              <a:gd name="connsiteX1739" fmla="*/ 10348579 w 10502838"/>
              <a:gd name="connsiteY1739" fmla="*/ 4512394 h 6860376"/>
              <a:gd name="connsiteX1740" fmla="*/ 9746486 w 10502838"/>
              <a:gd name="connsiteY1740" fmla="*/ 4405368 h 6860376"/>
              <a:gd name="connsiteX1741" fmla="*/ 9793123 w 10502838"/>
              <a:gd name="connsiteY1741" fmla="*/ 4405368 h 6860376"/>
              <a:gd name="connsiteX1742" fmla="*/ 9793123 w 10502838"/>
              <a:gd name="connsiteY1742" fmla="*/ 4512394 h 6860376"/>
              <a:gd name="connsiteX1743" fmla="*/ 9900148 w 10502838"/>
              <a:gd name="connsiteY1743" fmla="*/ 4512394 h 6860376"/>
              <a:gd name="connsiteX1744" fmla="*/ 9900148 w 10502838"/>
              <a:gd name="connsiteY1744" fmla="*/ 4559030 h 6860376"/>
              <a:gd name="connsiteX1745" fmla="*/ 9793123 w 10502838"/>
              <a:gd name="connsiteY1745" fmla="*/ 4559030 h 6860376"/>
              <a:gd name="connsiteX1746" fmla="*/ 9793123 w 10502838"/>
              <a:gd name="connsiteY1746" fmla="*/ 4666056 h 6860376"/>
              <a:gd name="connsiteX1747" fmla="*/ 9746486 w 10502838"/>
              <a:gd name="connsiteY1747" fmla="*/ 4666056 h 6860376"/>
              <a:gd name="connsiteX1748" fmla="*/ 9746486 w 10502838"/>
              <a:gd name="connsiteY1748" fmla="*/ 4559030 h 6860376"/>
              <a:gd name="connsiteX1749" fmla="*/ 9639460 w 10502838"/>
              <a:gd name="connsiteY1749" fmla="*/ 4559030 h 6860376"/>
              <a:gd name="connsiteX1750" fmla="*/ 9639460 w 10502838"/>
              <a:gd name="connsiteY1750" fmla="*/ 4512394 h 6860376"/>
              <a:gd name="connsiteX1751" fmla="*/ 9746486 w 10502838"/>
              <a:gd name="connsiteY1751" fmla="*/ 4512394 h 6860376"/>
              <a:gd name="connsiteX1752" fmla="*/ 9143796 w 10502838"/>
              <a:gd name="connsiteY1752" fmla="*/ 4405368 h 6860376"/>
              <a:gd name="connsiteX1753" fmla="*/ 9191030 w 10502838"/>
              <a:gd name="connsiteY1753" fmla="*/ 4405368 h 6860376"/>
              <a:gd name="connsiteX1754" fmla="*/ 9191030 w 10502838"/>
              <a:gd name="connsiteY1754" fmla="*/ 4512394 h 6860376"/>
              <a:gd name="connsiteX1755" fmla="*/ 9298055 w 10502838"/>
              <a:gd name="connsiteY1755" fmla="*/ 4512394 h 6860376"/>
              <a:gd name="connsiteX1756" fmla="*/ 9298055 w 10502838"/>
              <a:gd name="connsiteY1756" fmla="*/ 4559030 h 6860376"/>
              <a:gd name="connsiteX1757" fmla="*/ 9191030 w 10502838"/>
              <a:gd name="connsiteY1757" fmla="*/ 4559030 h 6860376"/>
              <a:gd name="connsiteX1758" fmla="*/ 9191030 w 10502838"/>
              <a:gd name="connsiteY1758" fmla="*/ 4666056 h 6860376"/>
              <a:gd name="connsiteX1759" fmla="*/ 9143796 w 10502838"/>
              <a:gd name="connsiteY1759" fmla="*/ 4666056 h 6860376"/>
              <a:gd name="connsiteX1760" fmla="*/ 9143796 w 10502838"/>
              <a:gd name="connsiteY1760" fmla="*/ 4559030 h 6860376"/>
              <a:gd name="connsiteX1761" fmla="*/ 9036770 w 10502838"/>
              <a:gd name="connsiteY1761" fmla="*/ 4559030 h 6860376"/>
              <a:gd name="connsiteX1762" fmla="*/ 9036770 w 10502838"/>
              <a:gd name="connsiteY1762" fmla="*/ 4512394 h 6860376"/>
              <a:gd name="connsiteX1763" fmla="*/ 9143796 w 10502838"/>
              <a:gd name="connsiteY1763" fmla="*/ 4512394 h 6860376"/>
              <a:gd name="connsiteX1764" fmla="*/ 8541105 w 10502838"/>
              <a:gd name="connsiteY1764" fmla="*/ 4405368 h 6860376"/>
              <a:gd name="connsiteX1765" fmla="*/ 8588339 w 10502838"/>
              <a:gd name="connsiteY1765" fmla="*/ 4405368 h 6860376"/>
              <a:gd name="connsiteX1766" fmla="*/ 8588339 w 10502838"/>
              <a:gd name="connsiteY1766" fmla="*/ 4512394 h 6860376"/>
              <a:gd name="connsiteX1767" fmla="*/ 8695365 w 10502838"/>
              <a:gd name="connsiteY1767" fmla="*/ 4512394 h 6860376"/>
              <a:gd name="connsiteX1768" fmla="*/ 8695365 w 10502838"/>
              <a:gd name="connsiteY1768" fmla="*/ 4559030 h 6860376"/>
              <a:gd name="connsiteX1769" fmla="*/ 8588339 w 10502838"/>
              <a:gd name="connsiteY1769" fmla="*/ 4559030 h 6860376"/>
              <a:gd name="connsiteX1770" fmla="*/ 8588339 w 10502838"/>
              <a:gd name="connsiteY1770" fmla="*/ 4666056 h 6860376"/>
              <a:gd name="connsiteX1771" fmla="*/ 8541105 w 10502838"/>
              <a:gd name="connsiteY1771" fmla="*/ 4666056 h 6860376"/>
              <a:gd name="connsiteX1772" fmla="*/ 8541105 w 10502838"/>
              <a:gd name="connsiteY1772" fmla="*/ 4559030 h 6860376"/>
              <a:gd name="connsiteX1773" fmla="*/ 8434079 w 10502838"/>
              <a:gd name="connsiteY1773" fmla="*/ 4559030 h 6860376"/>
              <a:gd name="connsiteX1774" fmla="*/ 8434079 w 10502838"/>
              <a:gd name="connsiteY1774" fmla="*/ 4512394 h 6860376"/>
              <a:gd name="connsiteX1775" fmla="*/ 8541105 w 10502838"/>
              <a:gd name="connsiteY1775" fmla="*/ 4512394 h 6860376"/>
              <a:gd name="connsiteX1776" fmla="*/ 7939012 w 10502838"/>
              <a:gd name="connsiteY1776" fmla="*/ 4405368 h 6860376"/>
              <a:gd name="connsiteX1777" fmla="*/ 7985648 w 10502838"/>
              <a:gd name="connsiteY1777" fmla="*/ 4405368 h 6860376"/>
              <a:gd name="connsiteX1778" fmla="*/ 7985648 w 10502838"/>
              <a:gd name="connsiteY1778" fmla="*/ 4512394 h 6860376"/>
              <a:gd name="connsiteX1779" fmla="*/ 8092674 w 10502838"/>
              <a:gd name="connsiteY1779" fmla="*/ 4512394 h 6860376"/>
              <a:gd name="connsiteX1780" fmla="*/ 8092674 w 10502838"/>
              <a:gd name="connsiteY1780" fmla="*/ 4559030 h 6860376"/>
              <a:gd name="connsiteX1781" fmla="*/ 7985648 w 10502838"/>
              <a:gd name="connsiteY1781" fmla="*/ 4559030 h 6860376"/>
              <a:gd name="connsiteX1782" fmla="*/ 7985648 w 10502838"/>
              <a:gd name="connsiteY1782" fmla="*/ 4666056 h 6860376"/>
              <a:gd name="connsiteX1783" fmla="*/ 7939012 w 10502838"/>
              <a:gd name="connsiteY1783" fmla="*/ 4666056 h 6860376"/>
              <a:gd name="connsiteX1784" fmla="*/ 7939012 w 10502838"/>
              <a:gd name="connsiteY1784" fmla="*/ 4559030 h 6860376"/>
              <a:gd name="connsiteX1785" fmla="*/ 7831986 w 10502838"/>
              <a:gd name="connsiteY1785" fmla="*/ 4559030 h 6860376"/>
              <a:gd name="connsiteX1786" fmla="*/ 7831986 w 10502838"/>
              <a:gd name="connsiteY1786" fmla="*/ 4512394 h 6860376"/>
              <a:gd name="connsiteX1787" fmla="*/ 7939012 w 10502838"/>
              <a:gd name="connsiteY1787" fmla="*/ 4512394 h 6860376"/>
              <a:gd name="connsiteX1788" fmla="*/ 7336321 w 10502838"/>
              <a:gd name="connsiteY1788" fmla="*/ 4405368 h 6860376"/>
              <a:gd name="connsiteX1789" fmla="*/ 7383555 w 10502838"/>
              <a:gd name="connsiteY1789" fmla="*/ 4405368 h 6860376"/>
              <a:gd name="connsiteX1790" fmla="*/ 7383555 w 10502838"/>
              <a:gd name="connsiteY1790" fmla="*/ 4512394 h 6860376"/>
              <a:gd name="connsiteX1791" fmla="*/ 7490581 w 10502838"/>
              <a:gd name="connsiteY1791" fmla="*/ 4512394 h 6860376"/>
              <a:gd name="connsiteX1792" fmla="*/ 7490581 w 10502838"/>
              <a:gd name="connsiteY1792" fmla="*/ 4559030 h 6860376"/>
              <a:gd name="connsiteX1793" fmla="*/ 7383555 w 10502838"/>
              <a:gd name="connsiteY1793" fmla="*/ 4559030 h 6860376"/>
              <a:gd name="connsiteX1794" fmla="*/ 7383555 w 10502838"/>
              <a:gd name="connsiteY1794" fmla="*/ 4666056 h 6860376"/>
              <a:gd name="connsiteX1795" fmla="*/ 7336321 w 10502838"/>
              <a:gd name="connsiteY1795" fmla="*/ 4666056 h 6860376"/>
              <a:gd name="connsiteX1796" fmla="*/ 7336321 w 10502838"/>
              <a:gd name="connsiteY1796" fmla="*/ 4559030 h 6860376"/>
              <a:gd name="connsiteX1797" fmla="*/ 7229295 w 10502838"/>
              <a:gd name="connsiteY1797" fmla="*/ 4559030 h 6860376"/>
              <a:gd name="connsiteX1798" fmla="*/ 7229295 w 10502838"/>
              <a:gd name="connsiteY1798" fmla="*/ 4512394 h 6860376"/>
              <a:gd name="connsiteX1799" fmla="*/ 7336321 w 10502838"/>
              <a:gd name="connsiteY1799" fmla="*/ 4512394 h 6860376"/>
              <a:gd name="connsiteX1800" fmla="*/ 6734228 w 10502838"/>
              <a:gd name="connsiteY1800" fmla="*/ 4405368 h 6860376"/>
              <a:gd name="connsiteX1801" fmla="*/ 6780864 w 10502838"/>
              <a:gd name="connsiteY1801" fmla="*/ 4405368 h 6860376"/>
              <a:gd name="connsiteX1802" fmla="*/ 6780864 w 10502838"/>
              <a:gd name="connsiteY1802" fmla="*/ 4512394 h 6860376"/>
              <a:gd name="connsiteX1803" fmla="*/ 6887890 w 10502838"/>
              <a:gd name="connsiteY1803" fmla="*/ 4512394 h 6860376"/>
              <a:gd name="connsiteX1804" fmla="*/ 6887890 w 10502838"/>
              <a:gd name="connsiteY1804" fmla="*/ 4559030 h 6860376"/>
              <a:gd name="connsiteX1805" fmla="*/ 6780864 w 10502838"/>
              <a:gd name="connsiteY1805" fmla="*/ 4559030 h 6860376"/>
              <a:gd name="connsiteX1806" fmla="*/ 6780864 w 10502838"/>
              <a:gd name="connsiteY1806" fmla="*/ 4666056 h 6860376"/>
              <a:gd name="connsiteX1807" fmla="*/ 6734228 w 10502838"/>
              <a:gd name="connsiteY1807" fmla="*/ 4666056 h 6860376"/>
              <a:gd name="connsiteX1808" fmla="*/ 6734228 w 10502838"/>
              <a:gd name="connsiteY1808" fmla="*/ 4559030 h 6860376"/>
              <a:gd name="connsiteX1809" fmla="*/ 6627202 w 10502838"/>
              <a:gd name="connsiteY1809" fmla="*/ 4559030 h 6860376"/>
              <a:gd name="connsiteX1810" fmla="*/ 6627202 w 10502838"/>
              <a:gd name="connsiteY1810" fmla="*/ 4512394 h 6860376"/>
              <a:gd name="connsiteX1811" fmla="*/ 6734228 w 10502838"/>
              <a:gd name="connsiteY1811" fmla="*/ 4512394 h 6860376"/>
              <a:gd name="connsiteX1812" fmla="*/ 6131537 w 10502838"/>
              <a:gd name="connsiteY1812" fmla="*/ 4405368 h 6860376"/>
              <a:gd name="connsiteX1813" fmla="*/ 6178771 w 10502838"/>
              <a:gd name="connsiteY1813" fmla="*/ 4405368 h 6860376"/>
              <a:gd name="connsiteX1814" fmla="*/ 6178771 w 10502838"/>
              <a:gd name="connsiteY1814" fmla="*/ 4512394 h 6860376"/>
              <a:gd name="connsiteX1815" fmla="*/ 6285797 w 10502838"/>
              <a:gd name="connsiteY1815" fmla="*/ 4512394 h 6860376"/>
              <a:gd name="connsiteX1816" fmla="*/ 6285797 w 10502838"/>
              <a:gd name="connsiteY1816" fmla="*/ 4559030 h 6860376"/>
              <a:gd name="connsiteX1817" fmla="*/ 6178771 w 10502838"/>
              <a:gd name="connsiteY1817" fmla="*/ 4559030 h 6860376"/>
              <a:gd name="connsiteX1818" fmla="*/ 6178771 w 10502838"/>
              <a:gd name="connsiteY1818" fmla="*/ 4666056 h 6860376"/>
              <a:gd name="connsiteX1819" fmla="*/ 6131537 w 10502838"/>
              <a:gd name="connsiteY1819" fmla="*/ 4666056 h 6860376"/>
              <a:gd name="connsiteX1820" fmla="*/ 6131537 w 10502838"/>
              <a:gd name="connsiteY1820" fmla="*/ 4559030 h 6860376"/>
              <a:gd name="connsiteX1821" fmla="*/ 6024511 w 10502838"/>
              <a:gd name="connsiteY1821" fmla="*/ 4559030 h 6860376"/>
              <a:gd name="connsiteX1822" fmla="*/ 6024511 w 10502838"/>
              <a:gd name="connsiteY1822" fmla="*/ 4512394 h 6860376"/>
              <a:gd name="connsiteX1823" fmla="*/ 6131537 w 10502838"/>
              <a:gd name="connsiteY1823" fmla="*/ 4512394 h 6860376"/>
              <a:gd name="connsiteX1824" fmla="*/ 5528846 w 10502838"/>
              <a:gd name="connsiteY1824" fmla="*/ 4405368 h 6860376"/>
              <a:gd name="connsiteX1825" fmla="*/ 5576080 w 10502838"/>
              <a:gd name="connsiteY1825" fmla="*/ 4405368 h 6860376"/>
              <a:gd name="connsiteX1826" fmla="*/ 5576080 w 10502838"/>
              <a:gd name="connsiteY1826" fmla="*/ 4512394 h 6860376"/>
              <a:gd name="connsiteX1827" fmla="*/ 5683106 w 10502838"/>
              <a:gd name="connsiteY1827" fmla="*/ 4512394 h 6860376"/>
              <a:gd name="connsiteX1828" fmla="*/ 5683106 w 10502838"/>
              <a:gd name="connsiteY1828" fmla="*/ 4559030 h 6860376"/>
              <a:gd name="connsiteX1829" fmla="*/ 5576080 w 10502838"/>
              <a:gd name="connsiteY1829" fmla="*/ 4559030 h 6860376"/>
              <a:gd name="connsiteX1830" fmla="*/ 5576080 w 10502838"/>
              <a:gd name="connsiteY1830" fmla="*/ 4666056 h 6860376"/>
              <a:gd name="connsiteX1831" fmla="*/ 5528846 w 10502838"/>
              <a:gd name="connsiteY1831" fmla="*/ 4666056 h 6860376"/>
              <a:gd name="connsiteX1832" fmla="*/ 5528846 w 10502838"/>
              <a:gd name="connsiteY1832" fmla="*/ 4559030 h 6860376"/>
              <a:gd name="connsiteX1833" fmla="*/ 5421820 w 10502838"/>
              <a:gd name="connsiteY1833" fmla="*/ 4559030 h 6860376"/>
              <a:gd name="connsiteX1834" fmla="*/ 5421820 w 10502838"/>
              <a:gd name="connsiteY1834" fmla="*/ 4512394 h 6860376"/>
              <a:gd name="connsiteX1835" fmla="*/ 5528846 w 10502838"/>
              <a:gd name="connsiteY1835" fmla="*/ 4512394 h 6860376"/>
              <a:gd name="connsiteX1836" fmla="*/ 4926753 w 10502838"/>
              <a:gd name="connsiteY1836" fmla="*/ 4405368 h 6860376"/>
              <a:gd name="connsiteX1837" fmla="*/ 4973389 w 10502838"/>
              <a:gd name="connsiteY1837" fmla="*/ 4405368 h 6860376"/>
              <a:gd name="connsiteX1838" fmla="*/ 4973389 w 10502838"/>
              <a:gd name="connsiteY1838" fmla="*/ 4512394 h 6860376"/>
              <a:gd name="connsiteX1839" fmla="*/ 5080415 w 10502838"/>
              <a:gd name="connsiteY1839" fmla="*/ 4512394 h 6860376"/>
              <a:gd name="connsiteX1840" fmla="*/ 5080415 w 10502838"/>
              <a:gd name="connsiteY1840" fmla="*/ 4559030 h 6860376"/>
              <a:gd name="connsiteX1841" fmla="*/ 4973389 w 10502838"/>
              <a:gd name="connsiteY1841" fmla="*/ 4559030 h 6860376"/>
              <a:gd name="connsiteX1842" fmla="*/ 4973389 w 10502838"/>
              <a:gd name="connsiteY1842" fmla="*/ 4666056 h 6860376"/>
              <a:gd name="connsiteX1843" fmla="*/ 4926753 w 10502838"/>
              <a:gd name="connsiteY1843" fmla="*/ 4666056 h 6860376"/>
              <a:gd name="connsiteX1844" fmla="*/ 4926753 w 10502838"/>
              <a:gd name="connsiteY1844" fmla="*/ 4559030 h 6860376"/>
              <a:gd name="connsiteX1845" fmla="*/ 4819727 w 10502838"/>
              <a:gd name="connsiteY1845" fmla="*/ 4559030 h 6860376"/>
              <a:gd name="connsiteX1846" fmla="*/ 4819727 w 10502838"/>
              <a:gd name="connsiteY1846" fmla="*/ 4512394 h 6860376"/>
              <a:gd name="connsiteX1847" fmla="*/ 4926753 w 10502838"/>
              <a:gd name="connsiteY1847" fmla="*/ 4512394 h 6860376"/>
              <a:gd name="connsiteX1848" fmla="*/ 4324063 w 10502838"/>
              <a:gd name="connsiteY1848" fmla="*/ 4405368 h 6860376"/>
              <a:gd name="connsiteX1849" fmla="*/ 4371297 w 10502838"/>
              <a:gd name="connsiteY1849" fmla="*/ 4405368 h 6860376"/>
              <a:gd name="connsiteX1850" fmla="*/ 4371297 w 10502838"/>
              <a:gd name="connsiteY1850" fmla="*/ 4512394 h 6860376"/>
              <a:gd name="connsiteX1851" fmla="*/ 4478323 w 10502838"/>
              <a:gd name="connsiteY1851" fmla="*/ 4512394 h 6860376"/>
              <a:gd name="connsiteX1852" fmla="*/ 4478323 w 10502838"/>
              <a:gd name="connsiteY1852" fmla="*/ 4559030 h 6860376"/>
              <a:gd name="connsiteX1853" fmla="*/ 4371297 w 10502838"/>
              <a:gd name="connsiteY1853" fmla="*/ 4559030 h 6860376"/>
              <a:gd name="connsiteX1854" fmla="*/ 4371297 w 10502838"/>
              <a:gd name="connsiteY1854" fmla="*/ 4666056 h 6860376"/>
              <a:gd name="connsiteX1855" fmla="*/ 4324063 w 10502838"/>
              <a:gd name="connsiteY1855" fmla="*/ 4666056 h 6860376"/>
              <a:gd name="connsiteX1856" fmla="*/ 4324063 w 10502838"/>
              <a:gd name="connsiteY1856" fmla="*/ 4559030 h 6860376"/>
              <a:gd name="connsiteX1857" fmla="*/ 4217037 w 10502838"/>
              <a:gd name="connsiteY1857" fmla="*/ 4559030 h 6860376"/>
              <a:gd name="connsiteX1858" fmla="*/ 4217037 w 10502838"/>
              <a:gd name="connsiteY1858" fmla="*/ 4512394 h 6860376"/>
              <a:gd name="connsiteX1859" fmla="*/ 4324063 w 10502838"/>
              <a:gd name="connsiteY1859" fmla="*/ 4512394 h 6860376"/>
              <a:gd name="connsiteX1860" fmla="*/ 3721970 w 10502838"/>
              <a:gd name="connsiteY1860" fmla="*/ 4405368 h 6860376"/>
              <a:gd name="connsiteX1861" fmla="*/ 3768606 w 10502838"/>
              <a:gd name="connsiteY1861" fmla="*/ 4405368 h 6860376"/>
              <a:gd name="connsiteX1862" fmla="*/ 3768606 w 10502838"/>
              <a:gd name="connsiteY1862" fmla="*/ 4512394 h 6860376"/>
              <a:gd name="connsiteX1863" fmla="*/ 3875632 w 10502838"/>
              <a:gd name="connsiteY1863" fmla="*/ 4512394 h 6860376"/>
              <a:gd name="connsiteX1864" fmla="*/ 3875632 w 10502838"/>
              <a:gd name="connsiteY1864" fmla="*/ 4559030 h 6860376"/>
              <a:gd name="connsiteX1865" fmla="*/ 3768606 w 10502838"/>
              <a:gd name="connsiteY1865" fmla="*/ 4559030 h 6860376"/>
              <a:gd name="connsiteX1866" fmla="*/ 3768606 w 10502838"/>
              <a:gd name="connsiteY1866" fmla="*/ 4666056 h 6860376"/>
              <a:gd name="connsiteX1867" fmla="*/ 3721970 w 10502838"/>
              <a:gd name="connsiteY1867" fmla="*/ 4666056 h 6860376"/>
              <a:gd name="connsiteX1868" fmla="*/ 3721970 w 10502838"/>
              <a:gd name="connsiteY1868" fmla="*/ 4559030 h 6860376"/>
              <a:gd name="connsiteX1869" fmla="*/ 3614944 w 10502838"/>
              <a:gd name="connsiteY1869" fmla="*/ 4559030 h 6860376"/>
              <a:gd name="connsiteX1870" fmla="*/ 3614944 w 10502838"/>
              <a:gd name="connsiteY1870" fmla="*/ 4512394 h 6860376"/>
              <a:gd name="connsiteX1871" fmla="*/ 3721970 w 10502838"/>
              <a:gd name="connsiteY1871" fmla="*/ 4512394 h 6860376"/>
              <a:gd name="connsiteX1872" fmla="*/ 3119302 w 10502838"/>
              <a:gd name="connsiteY1872" fmla="*/ 4405368 h 6860376"/>
              <a:gd name="connsiteX1873" fmla="*/ 3166536 w 10502838"/>
              <a:gd name="connsiteY1873" fmla="*/ 4405368 h 6860376"/>
              <a:gd name="connsiteX1874" fmla="*/ 3166536 w 10502838"/>
              <a:gd name="connsiteY1874" fmla="*/ 4512394 h 6860376"/>
              <a:gd name="connsiteX1875" fmla="*/ 3273562 w 10502838"/>
              <a:gd name="connsiteY1875" fmla="*/ 4512394 h 6860376"/>
              <a:gd name="connsiteX1876" fmla="*/ 3273562 w 10502838"/>
              <a:gd name="connsiteY1876" fmla="*/ 4559030 h 6860376"/>
              <a:gd name="connsiteX1877" fmla="*/ 3166536 w 10502838"/>
              <a:gd name="connsiteY1877" fmla="*/ 4559030 h 6860376"/>
              <a:gd name="connsiteX1878" fmla="*/ 3166536 w 10502838"/>
              <a:gd name="connsiteY1878" fmla="*/ 4666056 h 6860376"/>
              <a:gd name="connsiteX1879" fmla="*/ 3119302 w 10502838"/>
              <a:gd name="connsiteY1879" fmla="*/ 4666056 h 6860376"/>
              <a:gd name="connsiteX1880" fmla="*/ 3119302 w 10502838"/>
              <a:gd name="connsiteY1880" fmla="*/ 4559030 h 6860376"/>
              <a:gd name="connsiteX1881" fmla="*/ 3012275 w 10502838"/>
              <a:gd name="connsiteY1881" fmla="*/ 4559030 h 6860376"/>
              <a:gd name="connsiteX1882" fmla="*/ 3012275 w 10502838"/>
              <a:gd name="connsiteY1882" fmla="*/ 4512394 h 6860376"/>
              <a:gd name="connsiteX1883" fmla="*/ 3119302 w 10502838"/>
              <a:gd name="connsiteY1883" fmla="*/ 4512394 h 6860376"/>
              <a:gd name="connsiteX1884" fmla="*/ 2516606 w 10502838"/>
              <a:gd name="connsiteY1884" fmla="*/ 4405368 h 6860376"/>
              <a:gd name="connsiteX1885" fmla="*/ 2563842 w 10502838"/>
              <a:gd name="connsiteY1885" fmla="*/ 4405368 h 6860376"/>
              <a:gd name="connsiteX1886" fmla="*/ 2563842 w 10502838"/>
              <a:gd name="connsiteY1886" fmla="*/ 4512394 h 6860376"/>
              <a:gd name="connsiteX1887" fmla="*/ 2670868 w 10502838"/>
              <a:gd name="connsiteY1887" fmla="*/ 4512394 h 6860376"/>
              <a:gd name="connsiteX1888" fmla="*/ 2670868 w 10502838"/>
              <a:gd name="connsiteY1888" fmla="*/ 4559030 h 6860376"/>
              <a:gd name="connsiteX1889" fmla="*/ 2563842 w 10502838"/>
              <a:gd name="connsiteY1889" fmla="*/ 4559030 h 6860376"/>
              <a:gd name="connsiteX1890" fmla="*/ 2563842 w 10502838"/>
              <a:gd name="connsiteY1890" fmla="*/ 4666056 h 6860376"/>
              <a:gd name="connsiteX1891" fmla="*/ 2516606 w 10502838"/>
              <a:gd name="connsiteY1891" fmla="*/ 4666056 h 6860376"/>
              <a:gd name="connsiteX1892" fmla="*/ 2516606 w 10502838"/>
              <a:gd name="connsiteY1892" fmla="*/ 4559030 h 6860376"/>
              <a:gd name="connsiteX1893" fmla="*/ 2409580 w 10502838"/>
              <a:gd name="connsiteY1893" fmla="*/ 4559030 h 6860376"/>
              <a:gd name="connsiteX1894" fmla="*/ 2409580 w 10502838"/>
              <a:gd name="connsiteY1894" fmla="*/ 4512394 h 6860376"/>
              <a:gd name="connsiteX1895" fmla="*/ 2516606 w 10502838"/>
              <a:gd name="connsiteY1895" fmla="*/ 4512394 h 6860376"/>
              <a:gd name="connsiteX1896" fmla="*/ 1914511 w 10502838"/>
              <a:gd name="connsiteY1896" fmla="*/ 4405368 h 6860376"/>
              <a:gd name="connsiteX1897" fmla="*/ 1961147 w 10502838"/>
              <a:gd name="connsiteY1897" fmla="*/ 4405368 h 6860376"/>
              <a:gd name="connsiteX1898" fmla="*/ 1961147 w 10502838"/>
              <a:gd name="connsiteY1898" fmla="*/ 4512394 h 6860376"/>
              <a:gd name="connsiteX1899" fmla="*/ 2068174 w 10502838"/>
              <a:gd name="connsiteY1899" fmla="*/ 4512394 h 6860376"/>
              <a:gd name="connsiteX1900" fmla="*/ 2068174 w 10502838"/>
              <a:gd name="connsiteY1900" fmla="*/ 4559030 h 6860376"/>
              <a:gd name="connsiteX1901" fmla="*/ 1961147 w 10502838"/>
              <a:gd name="connsiteY1901" fmla="*/ 4559030 h 6860376"/>
              <a:gd name="connsiteX1902" fmla="*/ 1961147 w 10502838"/>
              <a:gd name="connsiteY1902" fmla="*/ 4666056 h 6860376"/>
              <a:gd name="connsiteX1903" fmla="*/ 1914511 w 10502838"/>
              <a:gd name="connsiteY1903" fmla="*/ 4666056 h 6860376"/>
              <a:gd name="connsiteX1904" fmla="*/ 1914511 w 10502838"/>
              <a:gd name="connsiteY1904" fmla="*/ 4559030 h 6860376"/>
              <a:gd name="connsiteX1905" fmla="*/ 1807484 w 10502838"/>
              <a:gd name="connsiteY1905" fmla="*/ 4559030 h 6860376"/>
              <a:gd name="connsiteX1906" fmla="*/ 1807484 w 10502838"/>
              <a:gd name="connsiteY1906" fmla="*/ 4512394 h 6860376"/>
              <a:gd name="connsiteX1907" fmla="*/ 1914511 w 10502838"/>
              <a:gd name="connsiteY1907" fmla="*/ 4512394 h 6860376"/>
              <a:gd name="connsiteX1908" fmla="*/ 1311816 w 10502838"/>
              <a:gd name="connsiteY1908" fmla="*/ 4405368 h 6860376"/>
              <a:gd name="connsiteX1909" fmla="*/ 1359051 w 10502838"/>
              <a:gd name="connsiteY1909" fmla="*/ 4405368 h 6860376"/>
              <a:gd name="connsiteX1910" fmla="*/ 1359051 w 10502838"/>
              <a:gd name="connsiteY1910" fmla="*/ 4512394 h 6860376"/>
              <a:gd name="connsiteX1911" fmla="*/ 1466078 w 10502838"/>
              <a:gd name="connsiteY1911" fmla="*/ 4512394 h 6860376"/>
              <a:gd name="connsiteX1912" fmla="*/ 1466078 w 10502838"/>
              <a:gd name="connsiteY1912" fmla="*/ 4559030 h 6860376"/>
              <a:gd name="connsiteX1913" fmla="*/ 1359051 w 10502838"/>
              <a:gd name="connsiteY1913" fmla="*/ 4559030 h 6860376"/>
              <a:gd name="connsiteX1914" fmla="*/ 1359051 w 10502838"/>
              <a:gd name="connsiteY1914" fmla="*/ 4666056 h 6860376"/>
              <a:gd name="connsiteX1915" fmla="*/ 1311816 w 10502838"/>
              <a:gd name="connsiteY1915" fmla="*/ 4666056 h 6860376"/>
              <a:gd name="connsiteX1916" fmla="*/ 1311816 w 10502838"/>
              <a:gd name="connsiteY1916" fmla="*/ 4559030 h 6860376"/>
              <a:gd name="connsiteX1917" fmla="*/ 1204793 w 10502838"/>
              <a:gd name="connsiteY1917" fmla="*/ 4559030 h 6860376"/>
              <a:gd name="connsiteX1918" fmla="*/ 1204793 w 10502838"/>
              <a:gd name="connsiteY1918" fmla="*/ 4512394 h 6860376"/>
              <a:gd name="connsiteX1919" fmla="*/ 1311816 w 10502838"/>
              <a:gd name="connsiteY1919" fmla="*/ 4512394 h 6860376"/>
              <a:gd name="connsiteX1920" fmla="*/ 709726 w 10502838"/>
              <a:gd name="connsiteY1920" fmla="*/ 4405368 h 6860376"/>
              <a:gd name="connsiteX1921" fmla="*/ 756362 w 10502838"/>
              <a:gd name="connsiteY1921" fmla="*/ 4405368 h 6860376"/>
              <a:gd name="connsiteX1922" fmla="*/ 756362 w 10502838"/>
              <a:gd name="connsiteY1922" fmla="*/ 4512394 h 6860376"/>
              <a:gd name="connsiteX1923" fmla="*/ 863388 w 10502838"/>
              <a:gd name="connsiteY1923" fmla="*/ 4512394 h 6860376"/>
              <a:gd name="connsiteX1924" fmla="*/ 863388 w 10502838"/>
              <a:gd name="connsiteY1924" fmla="*/ 4559030 h 6860376"/>
              <a:gd name="connsiteX1925" fmla="*/ 756362 w 10502838"/>
              <a:gd name="connsiteY1925" fmla="*/ 4559030 h 6860376"/>
              <a:gd name="connsiteX1926" fmla="*/ 756362 w 10502838"/>
              <a:gd name="connsiteY1926" fmla="*/ 4666056 h 6860376"/>
              <a:gd name="connsiteX1927" fmla="*/ 709726 w 10502838"/>
              <a:gd name="connsiteY1927" fmla="*/ 4666056 h 6860376"/>
              <a:gd name="connsiteX1928" fmla="*/ 709726 w 10502838"/>
              <a:gd name="connsiteY1928" fmla="*/ 4559030 h 6860376"/>
              <a:gd name="connsiteX1929" fmla="*/ 602701 w 10502838"/>
              <a:gd name="connsiteY1929" fmla="*/ 4559030 h 6860376"/>
              <a:gd name="connsiteX1930" fmla="*/ 602701 w 10502838"/>
              <a:gd name="connsiteY1930" fmla="*/ 4512394 h 6860376"/>
              <a:gd name="connsiteX1931" fmla="*/ 709726 w 10502838"/>
              <a:gd name="connsiteY1931" fmla="*/ 4512394 h 6860376"/>
              <a:gd name="connsiteX1932" fmla="*/ 107035 w 10502838"/>
              <a:gd name="connsiteY1932" fmla="*/ 4405368 h 6860376"/>
              <a:gd name="connsiteX1933" fmla="*/ 154271 w 10502838"/>
              <a:gd name="connsiteY1933" fmla="*/ 4405368 h 6860376"/>
              <a:gd name="connsiteX1934" fmla="*/ 154271 w 10502838"/>
              <a:gd name="connsiteY1934" fmla="*/ 4512394 h 6860376"/>
              <a:gd name="connsiteX1935" fmla="*/ 261297 w 10502838"/>
              <a:gd name="connsiteY1935" fmla="*/ 4512394 h 6860376"/>
              <a:gd name="connsiteX1936" fmla="*/ 261297 w 10502838"/>
              <a:gd name="connsiteY1936" fmla="*/ 4559030 h 6860376"/>
              <a:gd name="connsiteX1937" fmla="*/ 154271 w 10502838"/>
              <a:gd name="connsiteY1937" fmla="*/ 4559030 h 6860376"/>
              <a:gd name="connsiteX1938" fmla="*/ 154271 w 10502838"/>
              <a:gd name="connsiteY1938" fmla="*/ 4666056 h 6860376"/>
              <a:gd name="connsiteX1939" fmla="*/ 107035 w 10502838"/>
              <a:gd name="connsiteY1939" fmla="*/ 4666056 h 6860376"/>
              <a:gd name="connsiteX1940" fmla="*/ 107035 w 10502838"/>
              <a:gd name="connsiteY1940" fmla="*/ 4559030 h 6860376"/>
              <a:gd name="connsiteX1941" fmla="*/ 11 w 10502838"/>
              <a:gd name="connsiteY1941" fmla="*/ 4559030 h 6860376"/>
              <a:gd name="connsiteX1942" fmla="*/ 11 w 10502838"/>
              <a:gd name="connsiteY1942" fmla="*/ 4512394 h 6860376"/>
              <a:gd name="connsiteX1943" fmla="*/ 107035 w 10502838"/>
              <a:gd name="connsiteY1943" fmla="*/ 4512394 h 6860376"/>
              <a:gd name="connsiteX1944" fmla="*/ 10295963 w 10502838"/>
              <a:gd name="connsiteY1944" fmla="*/ 3998791 h 6860376"/>
              <a:gd name="connsiteX1945" fmla="*/ 10275634 w 10502838"/>
              <a:gd name="connsiteY1945" fmla="*/ 4019120 h 6860376"/>
              <a:gd name="connsiteX1946" fmla="*/ 10351568 w 10502838"/>
              <a:gd name="connsiteY1946" fmla="*/ 4095054 h 6860376"/>
              <a:gd name="connsiteX1947" fmla="*/ 10275634 w 10502838"/>
              <a:gd name="connsiteY1947" fmla="*/ 4170988 h 6860376"/>
              <a:gd name="connsiteX1948" fmla="*/ 10295963 w 10502838"/>
              <a:gd name="connsiteY1948" fmla="*/ 4191317 h 6860376"/>
              <a:gd name="connsiteX1949" fmla="*/ 10371897 w 10502838"/>
              <a:gd name="connsiteY1949" fmla="*/ 4115383 h 6860376"/>
              <a:gd name="connsiteX1950" fmla="*/ 10447831 w 10502838"/>
              <a:gd name="connsiteY1950" fmla="*/ 4191317 h 6860376"/>
              <a:gd name="connsiteX1951" fmla="*/ 10468160 w 10502838"/>
              <a:gd name="connsiteY1951" fmla="*/ 4170988 h 6860376"/>
              <a:gd name="connsiteX1952" fmla="*/ 10392226 w 10502838"/>
              <a:gd name="connsiteY1952" fmla="*/ 4095054 h 6860376"/>
              <a:gd name="connsiteX1953" fmla="*/ 10468160 w 10502838"/>
              <a:gd name="connsiteY1953" fmla="*/ 4019120 h 6860376"/>
              <a:gd name="connsiteX1954" fmla="*/ 10447831 w 10502838"/>
              <a:gd name="connsiteY1954" fmla="*/ 3998791 h 6860376"/>
              <a:gd name="connsiteX1955" fmla="*/ 10371897 w 10502838"/>
              <a:gd name="connsiteY1955" fmla="*/ 4074725 h 6860376"/>
              <a:gd name="connsiteX1956" fmla="*/ 9693870 w 10502838"/>
              <a:gd name="connsiteY1956" fmla="*/ 3998791 h 6860376"/>
              <a:gd name="connsiteX1957" fmla="*/ 9673541 w 10502838"/>
              <a:gd name="connsiteY1957" fmla="*/ 4019120 h 6860376"/>
              <a:gd name="connsiteX1958" fmla="*/ 9749475 w 10502838"/>
              <a:gd name="connsiteY1958" fmla="*/ 4095054 h 6860376"/>
              <a:gd name="connsiteX1959" fmla="*/ 9673541 w 10502838"/>
              <a:gd name="connsiteY1959" fmla="*/ 4170988 h 6860376"/>
              <a:gd name="connsiteX1960" fmla="*/ 9693870 w 10502838"/>
              <a:gd name="connsiteY1960" fmla="*/ 4191317 h 6860376"/>
              <a:gd name="connsiteX1961" fmla="*/ 9769804 w 10502838"/>
              <a:gd name="connsiteY1961" fmla="*/ 4115383 h 6860376"/>
              <a:gd name="connsiteX1962" fmla="*/ 9845738 w 10502838"/>
              <a:gd name="connsiteY1962" fmla="*/ 4191317 h 6860376"/>
              <a:gd name="connsiteX1963" fmla="*/ 9866067 w 10502838"/>
              <a:gd name="connsiteY1963" fmla="*/ 4170988 h 6860376"/>
              <a:gd name="connsiteX1964" fmla="*/ 9790133 w 10502838"/>
              <a:gd name="connsiteY1964" fmla="*/ 4095054 h 6860376"/>
              <a:gd name="connsiteX1965" fmla="*/ 9866067 w 10502838"/>
              <a:gd name="connsiteY1965" fmla="*/ 4019120 h 6860376"/>
              <a:gd name="connsiteX1966" fmla="*/ 9845738 w 10502838"/>
              <a:gd name="connsiteY1966" fmla="*/ 3998791 h 6860376"/>
              <a:gd name="connsiteX1967" fmla="*/ 9769804 w 10502838"/>
              <a:gd name="connsiteY1967" fmla="*/ 4074725 h 6860376"/>
              <a:gd name="connsiteX1968" fmla="*/ 9091179 w 10502838"/>
              <a:gd name="connsiteY1968" fmla="*/ 3998791 h 6860376"/>
              <a:gd name="connsiteX1969" fmla="*/ 9070850 w 10502838"/>
              <a:gd name="connsiteY1969" fmla="*/ 4019120 h 6860376"/>
              <a:gd name="connsiteX1970" fmla="*/ 9146785 w 10502838"/>
              <a:gd name="connsiteY1970" fmla="*/ 4095054 h 6860376"/>
              <a:gd name="connsiteX1971" fmla="*/ 9070850 w 10502838"/>
              <a:gd name="connsiteY1971" fmla="*/ 4170988 h 6860376"/>
              <a:gd name="connsiteX1972" fmla="*/ 9091179 w 10502838"/>
              <a:gd name="connsiteY1972" fmla="*/ 4191317 h 6860376"/>
              <a:gd name="connsiteX1973" fmla="*/ 9167113 w 10502838"/>
              <a:gd name="connsiteY1973" fmla="*/ 4115383 h 6860376"/>
              <a:gd name="connsiteX1974" fmla="*/ 9243048 w 10502838"/>
              <a:gd name="connsiteY1974" fmla="*/ 4191317 h 6860376"/>
              <a:gd name="connsiteX1975" fmla="*/ 9263377 w 10502838"/>
              <a:gd name="connsiteY1975" fmla="*/ 4170988 h 6860376"/>
              <a:gd name="connsiteX1976" fmla="*/ 9187442 w 10502838"/>
              <a:gd name="connsiteY1976" fmla="*/ 4095054 h 6860376"/>
              <a:gd name="connsiteX1977" fmla="*/ 9263377 w 10502838"/>
              <a:gd name="connsiteY1977" fmla="*/ 4019120 h 6860376"/>
              <a:gd name="connsiteX1978" fmla="*/ 9243048 w 10502838"/>
              <a:gd name="connsiteY1978" fmla="*/ 3998791 h 6860376"/>
              <a:gd name="connsiteX1979" fmla="*/ 9167113 w 10502838"/>
              <a:gd name="connsiteY1979" fmla="*/ 4074725 h 6860376"/>
              <a:gd name="connsiteX1980" fmla="*/ 8489086 w 10502838"/>
              <a:gd name="connsiteY1980" fmla="*/ 3998791 h 6860376"/>
              <a:gd name="connsiteX1981" fmla="*/ 8468757 w 10502838"/>
              <a:gd name="connsiteY1981" fmla="*/ 4019120 h 6860376"/>
              <a:gd name="connsiteX1982" fmla="*/ 8544691 w 10502838"/>
              <a:gd name="connsiteY1982" fmla="*/ 4095054 h 6860376"/>
              <a:gd name="connsiteX1983" fmla="*/ 8468757 w 10502838"/>
              <a:gd name="connsiteY1983" fmla="*/ 4170988 h 6860376"/>
              <a:gd name="connsiteX1984" fmla="*/ 8489086 w 10502838"/>
              <a:gd name="connsiteY1984" fmla="*/ 4191317 h 6860376"/>
              <a:gd name="connsiteX1985" fmla="*/ 8565020 w 10502838"/>
              <a:gd name="connsiteY1985" fmla="*/ 4115383 h 6860376"/>
              <a:gd name="connsiteX1986" fmla="*/ 8640954 w 10502838"/>
              <a:gd name="connsiteY1986" fmla="*/ 4191317 h 6860376"/>
              <a:gd name="connsiteX1987" fmla="*/ 8661283 w 10502838"/>
              <a:gd name="connsiteY1987" fmla="*/ 4170988 h 6860376"/>
              <a:gd name="connsiteX1988" fmla="*/ 8585349 w 10502838"/>
              <a:gd name="connsiteY1988" fmla="*/ 4095054 h 6860376"/>
              <a:gd name="connsiteX1989" fmla="*/ 8661283 w 10502838"/>
              <a:gd name="connsiteY1989" fmla="*/ 4019120 h 6860376"/>
              <a:gd name="connsiteX1990" fmla="*/ 8640954 w 10502838"/>
              <a:gd name="connsiteY1990" fmla="*/ 3998791 h 6860376"/>
              <a:gd name="connsiteX1991" fmla="*/ 8565020 w 10502838"/>
              <a:gd name="connsiteY1991" fmla="*/ 4074725 h 6860376"/>
              <a:gd name="connsiteX1992" fmla="*/ 7886396 w 10502838"/>
              <a:gd name="connsiteY1992" fmla="*/ 3998791 h 6860376"/>
              <a:gd name="connsiteX1993" fmla="*/ 7866067 w 10502838"/>
              <a:gd name="connsiteY1993" fmla="*/ 4019120 h 6860376"/>
              <a:gd name="connsiteX1994" fmla="*/ 7942001 w 10502838"/>
              <a:gd name="connsiteY1994" fmla="*/ 4095054 h 6860376"/>
              <a:gd name="connsiteX1995" fmla="*/ 7866067 w 10502838"/>
              <a:gd name="connsiteY1995" fmla="*/ 4170988 h 6860376"/>
              <a:gd name="connsiteX1996" fmla="*/ 7886396 w 10502838"/>
              <a:gd name="connsiteY1996" fmla="*/ 4191317 h 6860376"/>
              <a:gd name="connsiteX1997" fmla="*/ 7962330 w 10502838"/>
              <a:gd name="connsiteY1997" fmla="*/ 4115383 h 6860376"/>
              <a:gd name="connsiteX1998" fmla="*/ 8038264 w 10502838"/>
              <a:gd name="connsiteY1998" fmla="*/ 4191317 h 6860376"/>
              <a:gd name="connsiteX1999" fmla="*/ 8058593 w 10502838"/>
              <a:gd name="connsiteY1999" fmla="*/ 4170988 h 6860376"/>
              <a:gd name="connsiteX2000" fmla="*/ 7982659 w 10502838"/>
              <a:gd name="connsiteY2000" fmla="*/ 4095054 h 6860376"/>
              <a:gd name="connsiteX2001" fmla="*/ 8058593 w 10502838"/>
              <a:gd name="connsiteY2001" fmla="*/ 4019120 h 6860376"/>
              <a:gd name="connsiteX2002" fmla="*/ 8038264 w 10502838"/>
              <a:gd name="connsiteY2002" fmla="*/ 3998791 h 6860376"/>
              <a:gd name="connsiteX2003" fmla="*/ 7962330 w 10502838"/>
              <a:gd name="connsiteY2003" fmla="*/ 4074725 h 6860376"/>
              <a:gd name="connsiteX2004" fmla="*/ 7283705 w 10502838"/>
              <a:gd name="connsiteY2004" fmla="*/ 3998791 h 6860376"/>
              <a:gd name="connsiteX2005" fmla="*/ 7263376 w 10502838"/>
              <a:gd name="connsiteY2005" fmla="*/ 4019120 h 6860376"/>
              <a:gd name="connsiteX2006" fmla="*/ 7339310 w 10502838"/>
              <a:gd name="connsiteY2006" fmla="*/ 4095054 h 6860376"/>
              <a:gd name="connsiteX2007" fmla="*/ 7263376 w 10502838"/>
              <a:gd name="connsiteY2007" fmla="*/ 4170988 h 6860376"/>
              <a:gd name="connsiteX2008" fmla="*/ 7283705 w 10502838"/>
              <a:gd name="connsiteY2008" fmla="*/ 4191317 h 6860376"/>
              <a:gd name="connsiteX2009" fmla="*/ 7359639 w 10502838"/>
              <a:gd name="connsiteY2009" fmla="*/ 4115383 h 6860376"/>
              <a:gd name="connsiteX2010" fmla="*/ 7435573 w 10502838"/>
              <a:gd name="connsiteY2010" fmla="*/ 4191317 h 6860376"/>
              <a:gd name="connsiteX2011" fmla="*/ 7455902 w 10502838"/>
              <a:gd name="connsiteY2011" fmla="*/ 4170988 h 6860376"/>
              <a:gd name="connsiteX2012" fmla="*/ 7379968 w 10502838"/>
              <a:gd name="connsiteY2012" fmla="*/ 4095054 h 6860376"/>
              <a:gd name="connsiteX2013" fmla="*/ 7455902 w 10502838"/>
              <a:gd name="connsiteY2013" fmla="*/ 4019120 h 6860376"/>
              <a:gd name="connsiteX2014" fmla="*/ 7435573 w 10502838"/>
              <a:gd name="connsiteY2014" fmla="*/ 3998791 h 6860376"/>
              <a:gd name="connsiteX2015" fmla="*/ 7359639 w 10502838"/>
              <a:gd name="connsiteY2015" fmla="*/ 4074725 h 6860376"/>
              <a:gd name="connsiteX2016" fmla="*/ 6681612 w 10502838"/>
              <a:gd name="connsiteY2016" fmla="*/ 3998791 h 6860376"/>
              <a:gd name="connsiteX2017" fmla="*/ 6661283 w 10502838"/>
              <a:gd name="connsiteY2017" fmla="*/ 4019120 h 6860376"/>
              <a:gd name="connsiteX2018" fmla="*/ 6737217 w 10502838"/>
              <a:gd name="connsiteY2018" fmla="*/ 4095054 h 6860376"/>
              <a:gd name="connsiteX2019" fmla="*/ 6661283 w 10502838"/>
              <a:gd name="connsiteY2019" fmla="*/ 4170988 h 6860376"/>
              <a:gd name="connsiteX2020" fmla="*/ 6681612 w 10502838"/>
              <a:gd name="connsiteY2020" fmla="*/ 4191317 h 6860376"/>
              <a:gd name="connsiteX2021" fmla="*/ 6757546 w 10502838"/>
              <a:gd name="connsiteY2021" fmla="*/ 4115383 h 6860376"/>
              <a:gd name="connsiteX2022" fmla="*/ 6833480 w 10502838"/>
              <a:gd name="connsiteY2022" fmla="*/ 4191317 h 6860376"/>
              <a:gd name="connsiteX2023" fmla="*/ 6853809 w 10502838"/>
              <a:gd name="connsiteY2023" fmla="*/ 4170988 h 6860376"/>
              <a:gd name="connsiteX2024" fmla="*/ 6777875 w 10502838"/>
              <a:gd name="connsiteY2024" fmla="*/ 4095054 h 6860376"/>
              <a:gd name="connsiteX2025" fmla="*/ 6853809 w 10502838"/>
              <a:gd name="connsiteY2025" fmla="*/ 4019120 h 6860376"/>
              <a:gd name="connsiteX2026" fmla="*/ 6833480 w 10502838"/>
              <a:gd name="connsiteY2026" fmla="*/ 3998791 h 6860376"/>
              <a:gd name="connsiteX2027" fmla="*/ 6757546 w 10502838"/>
              <a:gd name="connsiteY2027" fmla="*/ 4074725 h 6860376"/>
              <a:gd name="connsiteX2028" fmla="*/ 6078921 w 10502838"/>
              <a:gd name="connsiteY2028" fmla="*/ 3998791 h 6860376"/>
              <a:gd name="connsiteX2029" fmla="*/ 6058592 w 10502838"/>
              <a:gd name="connsiteY2029" fmla="*/ 4019120 h 6860376"/>
              <a:gd name="connsiteX2030" fmla="*/ 6134526 w 10502838"/>
              <a:gd name="connsiteY2030" fmla="*/ 4095054 h 6860376"/>
              <a:gd name="connsiteX2031" fmla="*/ 6058592 w 10502838"/>
              <a:gd name="connsiteY2031" fmla="*/ 4170988 h 6860376"/>
              <a:gd name="connsiteX2032" fmla="*/ 6078921 w 10502838"/>
              <a:gd name="connsiteY2032" fmla="*/ 4191317 h 6860376"/>
              <a:gd name="connsiteX2033" fmla="*/ 6154855 w 10502838"/>
              <a:gd name="connsiteY2033" fmla="*/ 4115383 h 6860376"/>
              <a:gd name="connsiteX2034" fmla="*/ 6230789 w 10502838"/>
              <a:gd name="connsiteY2034" fmla="*/ 4191317 h 6860376"/>
              <a:gd name="connsiteX2035" fmla="*/ 6251118 w 10502838"/>
              <a:gd name="connsiteY2035" fmla="*/ 4170988 h 6860376"/>
              <a:gd name="connsiteX2036" fmla="*/ 6175184 w 10502838"/>
              <a:gd name="connsiteY2036" fmla="*/ 4095054 h 6860376"/>
              <a:gd name="connsiteX2037" fmla="*/ 6251118 w 10502838"/>
              <a:gd name="connsiteY2037" fmla="*/ 4019120 h 6860376"/>
              <a:gd name="connsiteX2038" fmla="*/ 6230789 w 10502838"/>
              <a:gd name="connsiteY2038" fmla="*/ 3998791 h 6860376"/>
              <a:gd name="connsiteX2039" fmla="*/ 6154855 w 10502838"/>
              <a:gd name="connsiteY2039" fmla="*/ 4074725 h 6860376"/>
              <a:gd name="connsiteX2040" fmla="*/ 5476828 w 10502838"/>
              <a:gd name="connsiteY2040" fmla="*/ 3998791 h 6860376"/>
              <a:gd name="connsiteX2041" fmla="*/ 5456499 w 10502838"/>
              <a:gd name="connsiteY2041" fmla="*/ 4019120 h 6860376"/>
              <a:gd name="connsiteX2042" fmla="*/ 5532433 w 10502838"/>
              <a:gd name="connsiteY2042" fmla="*/ 4095054 h 6860376"/>
              <a:gd name="connsiteX2043" fmla="*/ 5456499 w 10502838"/>
              <a:gd name="connsiteY2043" fmla="*/ 4170988 h 6860376"/>
              <a:gd name="connsiteX2044" fmla="*/ 5476828 w 10502838"/>
              <a:gd name="connsiteY2044" fmla="*/ 4191317 h 6860376"/>
              <a:gd name="connsiteX2045" fmla="*/ 5552762 w 10502838"/>
              <a:gd name="connsiteY2045" fmla="*/ 4115383 h 6860376"/>
              <a:gd name="connsiteX2046" fmla="*/ 5628697 w 10502838"/>
              <a:gd name="connsiteY2046" fmla="*/ 4191317 h 6860376"/>
              <a:gd name="connsiteX2047" fmla="*/ 5649025 w 10502838"/>
              <a:gd name="connsiteY2047" fmla="*/ 4170988 h 6860376"/>
              <a:gd name="connsiteX2048" fmla="*/ 5573091 w 10502838"/>
              <a:gd name="connsiteY2048" fmla="*/ 4095054 h 6860376"/>
              <a:gd name="connsiteX2049" fmla="*/ 5649025 w 10502838"/>
              <a:gd name="connsiteY2049" fmla="*/ 4019120 h 6860376"/>
              <a:gd name="connsiteX2050" fmla="*/ 5628697 w 10502838"/>
              <a:gd name="connsiteY2050" fmla="*/ 3998791 h 6860376"/>
              <a:gd name="connsiteX2051" fmla="*/ 5552762 w 10502838"/>
              <a:gd name="connsiteY2051" fmla="*/ 4074725 h 6860376"/>
              <a:gd name="connsiteX2052" fmla="*/ 4874137 w 10502838"/>
              <a:gd name="connsiteY2052" fmla="*/ 3998791 h 6860376"/>
              <a:gd name="connsiteX2053" fmla="*/ 4853808 w 10502838"/>
              <a:gd name="connsiteY2053" fmla="*/ 4019120 h 6860376"/>
              <a:gd name="connsiteX2054" fmla="*/ 4929742 w 10502838"/>
              <a:gd name="connsiteY2054" fmla="*/ 4095054 h 6860376"/>
              <a:gd name="connsiteX2055" fmla="*/ 4853808 w 10502838"/>
              <a:gd name="connsiteY2055" fmla="*/ 4170988 h 6860376"/>
              <a:gd name="connsiteX2056" fmla="*/ 4874137 w 10502838"/>
              <a:gd name="connsiteY2056" fmla="*/ 4191317 h 6860376"/>
              <a:gd name="connsiteX2057" fmla="*/ 4950071 w 10502838"/>
              <a:gd name="connsiteY2057" fmla="*/ 4115383 h 6860376"/>
              <a:gd name="connsiteX2058" fmla="*/ 5026005 w 10502838"/>
              <a:gd name="connsiteY2058" fmla="*/ 4191317 h 6860376"/>
              <a:gd name="connsiteX2059" fmla="*/ 5046334 w 10502838"/>
              <a:gd name="connsiteY2059" fmla="*/ 4170988 h 6860376"/>
              <a:gd name="connsiteX2060" fmla="*/ 4970400 w 10502838"/>
              <a:gd name="connsiteY2060" fmla="*/ 4095054 h 6860376"/>
              <a:gd name="connsiteX2061" fmla="*/ 5046334 w 10502838"/>
              <a:gd name="connsiteY2061" fmla="*/ 4019120 h 6860376"/>
              <a:gd name="connsiteX2062" fmla="*/ 5026005 w 10502838"/>
              <a:gd name="connsiteY2062" fmla="*/ 3998791 h 6860376"/>
              <a:gd name="connsiteX2063" fmla="*/ 4950071 w 10502838"/>
              <a:gd name="connsiteY2063" fmla="*/ 4074725 h 6860376"/>
              <a:gd name="connsiteX2064" fmla="*/ 4271446 w 10502838"/>
              <a:gd name="connsiteY2064" fmla="*/ 3998791 h 6860376"/>
              <a:gd name="connsiteX2065" fmla="*/ 4251117 w 10502838"/>
              <a:gd name="connsiteY2065" fmla="*/ 4019120 h 6860376"/>
              <a:gd name="connsiteX2066" fmla="*/ 4327052 w 10502838"/>
              <a:gd name="connsiteY2066" fmla="*/ 4095054 h 6860376"/>
              <a:gd name="connsiteX2067" fmla="*/ 4251117 w 10502838"/>
              <a:gd name="connsiteY2067" fmla="*/ 4170988 h 6860376"/>
              <a:gd name="connsiteX2068" fmla="*/ 4271446 w 10502838"/>
              <a:gd name="connsiteY2068" fmla="*/ 4191317 h 6860376"/>
              <a:gd name="connsiteX2069" fmla="*/ 4347380 w 10502838"/>
              <a:gd name="connsiteY2069" fmla="*/ 4115383 h 6860376"/>
              <a:gd name="connsiteX2070" fmla="*/ 4423315 w 10502838"/>
              <a:gd name="connsiteY2070" fmla="*/ 4191317 h 6860376"/>
              <a:gd name="connsiteX2071" fmla="*/ 4443644 w 10502838"/>
              <a:gd name="connsiteY2071" fmla="*/ 4170988 h 6860376"/>
              <a:gd name="connsiteX2072" fmla="*/ 4367709 w 10502838"/>
              <a:gd name="connsiteY2072" fmla="*/ 4095054 h 6860376"/>
              <a:gd name="connsiteX2073" fmla="*/ 4443644 w 10502838"/>
              <a:gd name="connsiteY2073" fmla="*/ 4019120 h 6860376"/>
              <a:gd name="connsiteX2074" fmla="*/ 4423315 w 10502838"/>
              <a:gd name="connsiteY2074" fmla="*/ 3998791 h 6860376"/>
              <a:gd name="connsiteX2075" fmla="*/ 4347380 w 10502838"/>
              <a:gd name="connsiteY2075" fmla="*/ 4074725 h 6860376"/>
              <a:gd name="connsiteX2076" fmla="*/ 3668756 w 10502838"/>
              <a:gd name="connsiteY2076" fmla="*/ 3998791 h 6860376"/>
              <a:gd name="connsiteX2077" fmla="*/ 3648427 w 10502838"/>
              <a:gd name="connsiteY2077" fmla="*/ 4019120 h 6860376"/>
              <a:gd name="connsiteX2078" fmla="*/ 3724361 w 10502838"/>
              <a:gd name="connsiteY2078" fmla="*/ 4095054 h 6860376"/>
              <a:gd name="connsiteX2079" fmla="*/ 3649025 w 10502838"/>
              <a:gd name="connsiteY2079" fmla="*/ 4170988 h 6860376"/>
              <a:gd name="connsiteX2080" fmla="*/ 3669354 w 10502838"/>
              <a:gd name="connsiteY2080" fmla="*/ 4191317 h 6860376"/>
              <a:gd name="connsiteX2081" fmla="*/ 3745288 w 10502838"/>
              <a:gd name="connsiteY2081" fmla="*/ 4115383 h 6860376"/>
              <a:gd name="connsiteX2082" fmla="*/ 3820624 w 10502838"/>
              <a:gd name="connsiteY2082" fmla="*/ 4191317 h 6860376"/>
              <a:gd name="connsiteX2083" fmla="*/ 3840953 w 10502838"/>
              <a:gd name="connsiteY2083" fmla="*/ 4170988 h 6860376"/>
              <a:gd name="connsiteX2084" fmla="*/ 3765019 w 10502838"/>
              <a:gd name="connsiteY2084" fmla="*/ 4095054 h 6860376"/>
              <a:gd name="connsiteX2085" fmla="*/ 3840953 w 10502838"/>
              <a:gd name="connsiteY2085" fmla="*/ 4019120 h 6860376"/>
              <a:gd name="connsiteX2086" fmla="*/ 3820624 w 10502838"/>
              <a:gd name="connsiteY2086" fmla="*/ 3998791 h 6860376"/>
              <a:gd name="connsiteX2087" fmla="*/ 3744690 w 10502838"/>
              <a:gd name="connsiteY2087" fmla="*/ 4074725 h 6860376"/>
              <a:gd name="connsiteX2088" fmla="*/ 3067284 w 10502838"/>
              <a:gd name="connsiteY2088" fmla="*/ 3998791 h 6860376"/>
              <a:gd name="connsiteX2089" fmla="*/ 3046955 w 10502838"/>
              <a:gd name="connsiteY2089" fmla="*/ 4019120 h 6860376"/>
              <a:gd name="connsiteX2090" fmla="*/ 3122889 w 10502838"/>
              <a:gd name="connsiteY2090" fmla="*/ 4095054 h 6860376"/>
              <a:gd name="connsiteX2091" fmla="*/ 3046955 w 10502838"/>
              <a:gd name="connsiteY2091" fmla="*/ 4170988 h 6860376"/>
              <a:gd name="connsiteX2092" fmla="*/ 3067284 w 10502838"/>
              <a:gd name="connsiteY2092" fmla="*/ 4191317 h 6860376"/>
              <a:gd name="connsiteX2093" fmla="*/ 3142621 w 10502838"/>
              <a:gd name="connsiteY2093" fmla="*/ 4115383 h 6860376"/>
              <a:gd name="connsiteX2094" fmla="*/ 3218557 w 10502838"/>
              <a:gd name="connsiteY2094" fmla="*/ 4191317 h 6860376"/>
              <a:gd name="connsiteX2095" fmla="*/ 3238886 w 10502838"/>
              <a:gd name="connsiteY2095" fmla="*/ 4170988 h 6860376"/>
              <a:gd name="connsiteX2096" fmla="*/ 3162950 w 10502838"/>
              <a:gd name="connsiteY2096" fmla="*/ 4095054 h 6860376"/>
              <a:gd name="connsiteX2097" fmla="*/ 3238886 w 10502838"/>
              <a:gd name="connsiteY2097" fmla="*/ 4019120 h 6860376"/>
              <a:gd name="connsiteX2098" fmla="*/ 3218557 w 10502838"/>
              <a:gd name="connsiteY2098" fmla="*/ 3998791 h 6860376"/>
              <a:gd name="connsiteX2099" fmla="*/ 3142621 w 10502838"/>
              <a:gd name="connsiteY2099" fmla="*/ 4074725 h 6860376"/>
              <a:gd name="connsiteX2100" fmla="*/ 2464590 w 10502838"/>
              <a:gd name="connsiteY2100" fmla="*/ 3998791 h 6860376"/>
              <a:gd name="connsiteX2101" fmla="*/ 2444261 w 10502838"/>
              <a:gd name="connsiteY2101" fmla="*/ 4019120 h 6860376"/>
              <a:gd name="connsiteX2102" fmla="*/ 2520196 w 10502838"/>
              <a:gd name="connsiteY2102" fmla="*/ 4095054 h 6860376"/>
              <a:gd name="connsiteX2103" fmla="*/ 2444261 w 10502838"/>
              <a:gd name="connsiteY2103" fmla="*/ 4170988 h 6860376"/>
              <a:gd name="connsiteX2104" fmla="*/ 2464590 w 10502838"/>
              <a:gd name="connsiteY2104" fmla="*/ 4191317 h 6860376"/>
              <a:gd name="connsiteX2105" fmla="*/ 2540525 w 10502838"/>
              <a:gd name="connsiteY2105" fmla="*/ 4115383 h 6860376"/>
              <a:gd name="connsiteX2106" fmla="*/ 2616460 w 10502838"/>
              <a:gd name="connsiteY2106" fmla="*/ 4191317 h 6860376"/>
              <a:gd name="connsiteX2107" fmla="*/ 2636789 w 10502838"/>
              <a:gd name="connsiteY2107" fmla="*/ 4170988 h 6860376"/>
              <a:gd name="connsiteX2108" fmla="*/ 2560854 w 10502838"/>
              <a:gd name="connsiteY2108" fmla="*/ 4095054 h 6860376"/>
              <a:gd name="connsiteX2109" fmla="*/ 2636789 w 10502838"/>
              <a:gd name="connsiteY2109" fmla="*/ 4019120 h 6860376"/>
              <a:gd name="connsiteX2110" fmla="*/ 2616460 w 10502838"/>
              <a:gd name="connsiteY2110" fmla="*/ 3998791 h 6860376"/>
              <a:gd name="connsiteX2111" fmla="*/ 2540525 w 10502838"/>
              <a:gd name="connsiteY2111" fmla="*/ 4074725 h 6860376"/>
              <a:gd name="connsiteX2112" fmla="*/ 1861896 w 10502838"/>
              <a:gd name="connsiteY2112" fmla="*/ 3998791 h 6860376"/>
              <a:gd name="connsiteX2113" fmla="*/ 1841566 w 10502838"/>
              <a:gd name="connsiteY2113" fmla="*/ 4019120 h 6860376"/>
              <a:gd name="connsiteX2114" fmla="*/ 1917501 w 10502838"/>
              <a:gd name="connsiteY2114" fmla="*/ 4095054 h 6860376"/>
              <a:gd name="connsiteX2115" fmla="*/ 1841566 w 10502838"/>
              <a:gd name="connsiteY2115" fmla="*/ 4170988 h 6860376"/>
              <a:gd name="connsiteX2116" fmla="*/ 1861896 w 10502838"/>
              <a:gd name="connsiteY2116" fmla="*/ 4191317 h 6860376"/>
              <a:gd name="connsiteX2117" fmla="*/ 1937830 w 10502838"/>
              <a:gd name="connsiteY2117" fmla="*/ 4115383 h 6860376"/>
              <a:gd name="connsiteX2118" fmla="*/ 2013765 w 10502838"/>
              <a:gd name="connsiteY2118" fmla="*/ 4191317 h 6860376"/>
              <a:gd name="connsiteX2119" fmla="*/ 2034094 w 10502838"/>
              <a:gd name="connsiteY2119" fmla="*/ 4170988 h 6860376"/>
              <a:gd name="connsiteX2120" fmla="*/ 1958159 w 10502838"/>
              <a:gd name="connsiteY2120" fmla="*/ 4095054 h 6860376"/>
              <a:gd name="connsiteX2121" fmla="*/ 2034094 w 10502838"/>
              <a:gd name="connsiteY2121" fmla="*/ 4019120 h 6860376"/>
              <a:gd name="connsiteX2122" fmla="*/ 2013765 w 10502838"/>
              <a:gd name="connsiteY2122" fmla="*/ 3998791 h 6860376"/>
              <a:gd name="connsiteX2123" fmla="*/ 1937830 w 10502838"/>
              <a:gd name="connsiteY2123" fmla="*/ 4074725 h 6860376"/>
              <a:gd name="connsiteX2124" fmla="*/ 657111 w 10502838"/>
              <a:gd name="connsiteY2124" fmla="*/ 3998791 h 6860376"/>
              <a:gd name="connsiteX2125" fmla="*/ 636782 w 10502838"/>
              <a:gd name="connsiteY2125" fmla="*/ 4019120 h 6860376"/>
              <a:gd name="connsiteX2126" fmla="*/ 712716 w 10502838"/>
              <a:gd name="connsiteY2126" fmla="*/ 4095054 h 6860376"/>
              <a:gd name="connsiteX2127" fmla="*/ 636782 w 10502838"/>
              <a:gd name="connsiteY2127" fmla="*/ 4170988 h 6860376"/>
              <a:gd name="connsiteX2128" fmla="*/ 657111 w 10502838"/>
              <a:gd name="connsiteY2128" fmla="*/ 4191317 h 6860376"/>
              <a:gd name="connsiteX2129" fmla="*/ 733045 w 10502838"/>
              <a:gd name="connsiteY2129" fmla="*/ 4115383 h 6860376"/>
              <a:gd name="connsiteX2130" fmla="*/ 808979 w 10502838"/>
              <a:gd name="connsiteY2130" fmla="*/ 4191317 h 6860376"/>
              <a:gd name="connsiteX2131" fmla="*/ 829308 w 10502838"/>
              <a:gd name="connsiteY2131" fmla="*/ 4170988 h 6860376"/>
              <a:gd name="connsiteX2132" fmla="*/ 753374 w 10502838"/>
              <a:gd name="connsiteY2132" fmla="*/ 4095054 h 6860376"/>
              <a:gd name="connsiteX2133" fmla="*/ 829308 w 10502838"/>
              <a:gd name="connsiteY2133" fmla="*/ 4019120 h 6860376"/>
              <a:gd name="connsiteX2134" fmla="*/ 808979 w 10502838"/>
              <a:gd name="connsiteY2134" fmla="*/ 3998791 h 6860376"/>
              <a:gd name="connsiteX2135" fmla="*/ 733045 w 10502838"/>
              <a:gd name="connsiteY2135" fmla="*/ 4074725 h 6860376"/>
              <a:gd name="connsiteX2136" fmla="*/ 1259202 w 10502838"/>
              <a:gd name="connsiteY2136" fmla="*/ 3998790 h 6860376"/>
              <a:gd name="connsiteX2137" fmla="*/ 1238874 w 10502838"/>
              <a:gd name="connsiteY2137" fmla="*/ 4019119 h 6860376"/>
              <a:gd name="connsiteX2138" fmla="*/ 1314806 w 10502838"/>
              <a:gd name="connsiteY2138" fmla="*/ 4095054 h 6860376"/>
              <a:gd name="connsiteX2139" fmla="*/ 1238874 w 10502838"/>
              <a:gd name="connsiteY2139" fmla="*/ 4170988 h 6860376"/>
              <a:gd name="connsiteX2140" fmla="*/ 1259202 w 10502838"/>
              <a:gd name="connsiteY2140" fmla="*/ 4191317 h 6860376"/>
              <a:gd name="connsiteX2141" fmla="*/ 1335734 w 10502838"/>
              <a:gd name="connsiteY2141" fmla="*/ 4115382 h 6860376"/>
              <a:gd name="connsiteX2142" fmla="*/ 1411071 w 10502838"/>
              <a:gd name="connsiteY2142" fmla="*/ 4191317 h 6860376"/>
              <a:gd name="connsiteX2143" fmla="*/ 1431399 w 10502838"/>
              <a:gd name="connsiteY2143" fmla="*/ 4170988 h 6860376"/>
              <a:gd name="connsiteX2144" fmla="*/ 1355465 w 10502838"/>
              <a:gd name="connsiteY2144" fmla="*/ 4095054 h 6860376"/>
              <a:gd name="connsiteX2145" fmla="*/ 1431399 w 10502838"/>
              <a:gd name="connsiteY2145" fmla="*/ 4019119 h 6860376"/>
              <a:gd name="connsiteX2146" fmla="*/ 1411071 w 10502838"/>
              <a:gd name="connsiteY2146" fmla="*/ 3998790 h 6860376"/>
              <a:gd name="connsiteX2147" fmla="*/ 1335135 w 10502838"/>
              <a:gd name="connsiteY2147" fmla="*/ 4074725 h 6860376"/>
              <a:gd name="connsiteX2148" fmla="*/ 55018 w 10502838"/>
              <a:gd name="connsiteY2148" fmla="*/ 3998790 h 6860376"/>
              <a:gd name="connsiteX2149" fmla="*/ 34689 w 10502838"/>
              <a:gd name="connsiteY2149" fmla="*/ 4019119 h 6860376"/>
              <a:gd name="connsiteX2150" fmla="*/ 110623 w 10502838"/>
              <a:gd name="connsiteY2150" fmla="*/ 4095054 h 6860376"/>
              <a:gd name="connsiteX2151" fmla="*/ 34091 w 10502838"/>
              <a:gd name="connsiteY2151" fmla="*/ 4170988 h 6860376"/>
              <a:gd name="connsiteX2152" fmla="*/ 54420 w 10502838"/>
              <a:gd name="connsiteY2152" fmla="*/ 4191317 h 6860376"/>
              <a:gd name="connsiteX2153" fmla="*/ 130354 w 10502838"/>
              <a:gd name="connsiteY2153" fmla="*/ 4115382 h 6860376"/>
              <a:gd name="connsiteX2154" fmla="*/ 206289 w 10502838"/>
              <a:gd name="connsiteY2154" fmla="*/ 4191317 h 6860376"/>
              <a:gd name="connsiteX2155" fmla="*/ 226617 w 10502838"/>
              <a:gd name="connsiteY2155" fmla="*/ 4170988 h 6860376"/>
              <a:gd name="connsiteX2156" fmla="*/ 150683 w 10502838"/>
              <a:gd name="connsiteY2156" fmla="*/ 4095054 h 6860376"/>
              <a:gd name="connsiteX2157" fmla="*/ 226617 w 10502838"/>
              <a:gd name="connsiteY2157" fmla="*/ 4019119 h 6860376"/>
              <a:gd name="connsiteX2158" fmla="*/ 206289 w 10502838"/>
              <a:gd name="connsiteY2158" fmla="*/ 3998790 h 6860376"/>
              <a:gd name="connsiteX2159" fmla="*/ 130354 w 10502838"/>
              <a:gd name="connsiteY2159" fmla="*/ 4074725 h 6860376"/>
              <a:gd name="connsiteX2160" fmla="*/ 1259800 w 10502838"/>
              <a:gd name="connsiteY2160" fmla="*/ 3973678 h 6860376"/>
              <a:gd name="connsiteX2161" fmla="*/ 1335734 w 10502838"/>
              <a:gd name="connsiteY2161" fmla="*/ 4049612 h 6860376"/>
              <a:gd name="connsiteX2162" fmla="*/ 1411668 w 10502838"/>
              <a:gd name="connsiteY2162" fmla="*/ 3973678 h 6860376"/>
              <a:gd name="connsiteX2163" fmla="*/ 1457707 w 10502838"/>
              <a:gd name="connsiteY2163" fmla="*/ 4019717 h 6860376"/>
              <a:gd name="connsiteX2164" fmla="*/ 1381175 w 10502838"/>
              <a:gd name="connsiteY2164" fmla="*/ 4095054 h 6860376"/>
              <a:gd name="connsiteX2165" fmla="*/ 1457109 w 10502838"/>
              <a:gd name="connsiteY2165" fmla="*/ 4170988 h 6860376"/>
              <a:gd name="connsiteX2166" fmla="*/ 1411071 w 10502838"/>
              <a:gd name="connsiteY2166" fmla="*/ 4217026 h 6860376"/>
              <a:gd name="connsiteX2167" fmla="*/ 1335135 w 10502838"/>
              <a:gd name="connsiteY2167" fmla="*/ 4141092 h 6860376"/>
              <a:gd name="connsiteX2168" fmla="*/ 1259800 w 10502838"/>
              <a:gd name="connsiteY2168" fmla="*/ 4216429 h 6860376"/>
              <a:gd name="connsiteX2169" fmla="*/ 1213762 w 10502838"/>
              <a:gd name="connsiteY2169" fmla="*/ 4170390 h 6860376"/>
              <a:gd name="connsiteX2170" fmla="*/ 1289695 w 10502838"/>
              <a:gd name="connsiteY2170" fmla="*/ 4094455 h 6860376"/>
              <a:gd name="connsiteX2171" fmla="*/ 1213762 w 10502838"/>
              <a:gd name="connsiteY2171" fmla="*/ 4019717 h 6860376"/>
              <a:gd name="connsiteX2172" fmla="*/ 55018 w 10502838"/>
              <a:gd name="connsiteY2172" fmla="*/ 3973678 h 6860376"/>
              <a:gd name="connsiteX2173" fmla="*/ 130952 w 10502838"/>
              <a:gd name="connsiteY2173" fmla="*/ 4049612 h 6860376"/>
              <a:gd name="connsiteX2174" fmla="*/ 206886 w 10502838"/>
              <a:gd name="connsiteY2174" fmla="*/ 3973678 h 6860376"/>
              <a:gd name="connsiteX2175" fmla="*/ 252925 w 10502838"/>
              <a:gd name="connsiteY2175" fmla="*/ 4019717 h 6860376"/>
              <a:gd name="connsiteX2176" fmla="*/ 176991 w 10502838"/>
              <a:gd name="connsiteY2176" fmla="*/ 4095651 h 6860376"/>
              <a:gd name="connsiteX2177" fmla="*/ 252925 w 10502838"/>
              <a:gd name="connsiteY2177" fmla="*/ 4171586 h 6860376"/>
              <a:gd name="connsiteX2178" fmla="*/ 206886 w 10502838"/>
              <a:gd name="connsiteY2178" fmla="*/ 4217625 h 6860376"/>
              <a:gd name="connsiteX2179" fmla="*/ 130952 w 10502838"/>
              <a:gd name="connsiteY2179" fmla="*/ 4141690 h 6860376"/>
              <a:gd name="connsiteX2180" fmla="*/ 55018 w 10502838"/>
              <a:gd name="connsiteY2180" fmla="*/ 4216429 h 6860376"/>
              <a:gd name="connsiteX2181" fmla="*/ 8979 w 10502838"/>
              <a:gd name="connsiteY2181" fmla="*/ 4170390 h 6860376"/>
              <a:gd name="connsiteX2182" fmla="*/ 84913 w 10502838"/>
              <a:gd name="connsiteY2182" fmla="*/ 4094455 h 6860376"/>
              <a:gd name="connsiteX2183" fmla="*/ 8979 w 10502838"/>
              <a:gd name="connsiteY2183" fmla="*/ 4019717 h 6860376"/>
              <a:gd name="connsiteX2184" fmla="*/ 10295963 w 10502838"/>
              <a:gd name="connsiteY2184" fmla="*/ 3972483 h 6860376"/>
              <a:gd name="connsiteX2185" fmla="*/ 10371897 w 10502838"/>
              <a:gd name="connsiteY2185" fmla="*/ 4048417 h 6860376"/>
              <a:gd name="connsiteX2186" fmla="*/ 10447831 w 10502838"/>
              <a:gd name="connsiteY2186" fmla="*/ 3972483 h 6860376"/>
              <a:gd name="connsiteX2187" fmla="*/ 10493870 w 10502838"/>
              <a:gd name="connsiteY2187" fmla="*/ 4018522 h 6860376"/>
              <a:gd name="connsiteX2188" fmla="*/ 10417936 w 10502838"/>
              <a:gd name="connsiteY2188" fmla="*/ 4094456 h 6860376"/>
              <a:gd name="connsiteX2189" fmla="*/ 10493870 w 10502838"/>
              <a:gd name="connsiteY2189" fmla="*/ 4170390 h 6860376"/>
              <a:gd name="connsiteX2190" fmla="*/ 10447831 w 10502838"/>
              <a:gd name="connsiteY2190" fmla="*/ 4216429 h 6860376"/>
              <a:gd name="connsiteX2191" fmla="*/ 10371897 w 10502838"/>
              <a:gd name="connsiteY2191" fmla="*/ 4140495 h 6860376"/>
              <a:gd name="connsiteX2192" fmla="*/ 10295963 w 10502838"/>
              <a:gd name="connsiteY2192" fmla="*/ 4216429 h 6860376"/>
              <a:gd name="connsiteX2193" fmla="*/ 10249924 w 10502838"/>
              <a:gd name="connsiteY2193" fmla="*/ 4170390 h 6860376"/>
              <a:gd name="connsiteX2194" fmla="*/ 10325858 w 10502838"/>
              <a:gd name="connsiteY2194" fmla="*/ 4094456 h 6860376"/>
              <a:gd name="connsiteX2195" fmla="*/ 10249924 w 10502838"/>
              <a:gd name="connsiteY2195" fmla="*/ 4018522 h 6860376"/>
              <a:gd name="connsiteX2196" fmla="*/ 9693272 w 10502838"/>
              <a:gd name="connsiteY2196" fmla="*/ 3972483 h 6860376"/>
              <a:gd name="connsiteX2197" fmla="*/ 9769206 w 10502838"/>
              <a:gd name="connsiteY2197" fmla="*/ 4048417 h 6860376"/>
              <a:gd name="connsiteX2198" fmla="*/ 9845140 w 10502838"/>
              <a:gd name="connsiteY2198" fmla="*/ 3972483 h 6860376"/>
              <a:gd name="connsiteX2199" fmla="*/ 9891180 w 10502838"/>
              <a:gd name="connsiteY2199" fmla="*/ 4018522 h 6860376"/>
              <a:gd name="connsiteX2200" fmla="*/ 9815245 w 10502838"/>
              <a:gd name="connsiteY2200" fmla="*/ 4094456 h 6860376"/>
              <a:gd name="connsiteX2201" fmla="*/ 9891180 w 10502838"/>
              <a:gd name="connsiteY2201" fmla="*/ 4170390 h 6860376"/>
              <a:gd name="connsiteX2202" fmla="*/ 9845140 w 10502838"/>
              <a:gd name="connsiteY2202" fmla="*/ 4216429 h 6860376"/>
              <a:gd name="connsiteX2203" fmla="*/ 9769206 w 10502838"/>
              <a:gd name="connsiteY2203" fmla="*/ 4140495 h 6860376"/>
              <a:gd name="connsiteX2204" fmla="*/ 9693272 w 10502838"/>
              <a:gd name="connsiteY2204" fmla="*/ 4216429 h 6860376"/>
              <a:gd name="connsiteX2205" fmla="*/ 9647233 w 10502838"/>
              <a:gd name="connsiteY2205" fmla="*/ 4170390 h 6860376"/>
              <a:gd name="connsiteX2206" fmla="*/ 9723167 w 10502838"/>
              <a:gd name="connsiteY2206" fmla="*/ 4094456 h 6860376"/>
              <a:gd name="connsiteX2207" fmla="*/ 9647233 w 10502838"/>
              <a:gd name="connsiteY2207" fmla="*/ 4018522 h 6860376"/>
              <a:gd name="connsiteX2208" fmla="*/ 9091777 w 10502838"/>
              <a:gd name="connsiteY2208" fmla="*/ 3972483 h 6860376"/>
              <a:gd name="connsiteX2209" fmla="*/ 9167711 w 10502838"/>
              <a:gd name="connsiteY2209" fmla="*/ 4048417 h 6860376"/>
              <a:gd name="connsiteX2210" fmla="*/ 9243645 w 10502838"/>
              <a:gd name="connsiteY2210" fmla="*/ 3972483 h 6860376"/>
              <a:gd name="connsiteX2211" fmla="*/ 9289684 w 10502838"/>
              <a:gd name="connsiteY2211" fmla="*/ 4018522 h 6860376"/>
              <a:gd name="connsiteX2212" fmla="*/ 9213750 w 10502838"/>
              <a:gd name="connsiteY2212" fmla="*/ 4094456 h 6860376"/>
              <a:gd name="connsiteX2213" fmla="*/ 9289684 w 10502838"/>
              <a:gd name="connsiteY2213" fmla="*/ 4170390 h 6860376"/>
              <a:gd name="connsiteX2214" fmla="*/ 9243645 w 10502838"/>
              <a:gd name="connsiteY2214" fmla="*/ 4216429 h 6860376"/>
              <a:gd name="connsiteX2215" fmla="*/ 9167711 w 10502838"/>
              <a:gd name="connsiteY2215" fmla="*/ 4140495 h 6860376"/>
              <a:gd name="connsiteX2216" fmla="*/ 9091777 w 10502838"/>
              <a:gd name="connsiteY2216" fmla="*/ 4216429 h 6860376"/>
              <a:gd name="connsiteX2217" fmla="*/ 9045738 w 10502838"/>
              <a:gd name="connsiteY2217" fmla="*/ 4170390 h 6860376"/>
              <a:gd name="connsiteX2218" fmla="*/ 9121672 w 10502838"/>
              <a:gd name="connsiteY2218" fmla="*/ 4094456 h 6860376"/>
              <a:gd name="connsiteX2219" fmla="*/ 9045738 w 10502838"/>
              <a:gd name="connsiteY2219" fmla="*/ 4018522 h 6860376"/>
              <a:gd name="connsiteX2220" fmla="*/ 8488488 w 10502838"/>
              <a:gd name="connsiteY2220" fmla="*/ 3972483 h 6860376"/>
              <a:gd name="connsiteX2221" fmla="*/ 8564422 w 10502838"/>
              <a:gd name="connsiteY2221" fmla="*/ 4048417 h 6860376"/>
              <a:gd name="connsiteX2222" fmla="*/ 8640356 w 10502838"/>
              <a:gd name="connsiteY2222" fmla="*/ 3972483 h 6860376"/>
              <a:gd name="connsiteX2223" fmla="*/ 8686396 w 10502838"/>
              <a:gd name="connsiteY2223" fmla="*/ 4018522 h 6860376"/>
              <a:gd name="connsiteX2224" fmla="*/ 8610461 w 10502838"/>
              <a:gd name="connsiteY2224" fmla="*/ 4094456 h 6860376"/>
              <a:gd name="connsiteX2225" fmla="*/ 8686396 w 10502838"/>
              <a:gd name="connsiteY2225" fmla="*/ 4170390 h 6860376"/>
              <a:gd name="connsiteX2226" fmla="*/ 8640356 w 10502838"/>
              <a:gd name="connsiteY2226" fmla="*/ 4216429 h 6860376"/>
              <a:gd name="connsiteX2227" fmla="*/ 8564422 w 10502838"/>
              <a:gd name="connsiteY2227" fmla="*/ 4140495 h 6860376"/>
              <a:gd name="connsiteX2228" fmla="*/ 8488488 w 10502838"/>
              <a:gd name="connsiteY2228" fmla="*/ 4216429 h 6860376"/>
              <a:gd name="connsiteX2229" fmla="*/ 8442449 w 10502838"/>
              <a:gd name="connsiteY2229" fmla="*/ 4170390 h 6860376"/>
              <a:gd name="connsiteX2230" fmla="*/ 8518383 w 10502838"/>
              <a:gd name="connsiteY2230" fmla="*/ 4094456 h 6860376"/>
              <a:gd name="connsiteX2231" fmla="*/ 8442449 w 10502838"/>
              <a:gd name="connsiteY2231" fmla="*/ 4018522 h 6860376"/>
              <a:gd name="connsiteX2232" fmla="*/ 7886396 w 10502838"/>
              <a:gd name="connsiteY2232" fmla="*/ 3972483 h 6860376"/>
              <a:gd name="connsiteX2233" fmla="*/ 7962330 w 10502838"/>
              <a:gd name="connsiteY2233" fmla="*/ 4048417 h 6860376"/>
              <a:gd name="connsiteX2234" fmla="*/ 8038264 w 10502838"/>
              <a:gd name="connsiteY2234" fmla="*/ 3972483 h 6860376"/>
              <a:gd name="connsiteX2235" fmla="*/ 8084303 w 10502838"/>
              <a:gd name="connsiteY2235" fmla="*/ 4018522 h 6860376"/>
              <a:gd name="connsiteX2236" fmla="*/ 8008369 w 10502838"/>
              <a:gd name="connsiteY2236" fmla="*/ 4094456 h 6860376"/>
              <a:gd name="connsiteX2237" fmla="*/ 8084303 w 10502838"/>
              <a:gd name="connsiteY2237" fmla="*/ 4170390 h 6860376"/>
              <a:gd name="connsiteX2238" fmla="*/ 8038264 w 10502838"/>
              <a:gd name="connsiteY2238" fmla="*/ 4216429 h 6860376"/>
              <a:gd name="connsiteX2239" fmla="*/ 7962330 w 10502838"/>
              <a:gd name="connsiteY2239" fmla="*/ 4140495 h 6860376"/>
              <a:gd name="connsiteX2240" fmla="*/ 7886396 w 10502838"/>
              <a:gd name="connsiteY2240" fmla="*/ 4216429 h 6860376"/>
              <a:gd name="connsiteX2241" fmla="*/ 7840357 w 10502838"/>
              <a:gd name="connsiteY2241" fmla="*/ 4170390 h 6860376"/>
              <a:gd name="connsiteX2242" fmla="*/ 7916291 w 10502838"/>
              <a:gd name="connsiteY2242" fmla="*/ 4094456 h 6860376"/>
              <a:gd name="connsiteX2243" fmla="*/ 7840357 w 10502838"/>
              <a:gd name="connsiteY2243" fmla="*/ 4018522 h 6860376"/>
              <a:gd name="connsiteX2244" fmla="*/ 7283705 w 10502838"/>
              <a:gd name="connsiteY2244" fmla="*/ 3972483 h 6860376"/>
              <a:gd name="connsiteX2245" fmla="*/ 7359639 w 10502838"/>
              <a:gd name="connsiteY2245" fmla="*/ 4048417 h 6860376"/>
              <a:gd name="connsiteX2246" fmla="*/ 7435573 w 10502838"/>
              <a:gd name="connsiteY2246" fmla="*/ 3972483 h 6860376"/>
              <a:gd name="connsiteX2247" fmla="*/ 7481613 w 10502838"/>
              <a:gd name="connsiteY2247" fmla="*/ 4018522 h 6860376"/>
              <a:gd name="connsiteX2248" fmla="*/ 7405678 w 10502838"/>
              <a:gd name="connsiteY2248" fmla="*/ 4094456 h 6860376"/>
              <a:gd name="connsiteX2249" fmla="*/ 7481613 w 10502838"/>
              <a:gd name="connsiteY2249" fmla="*/ 4170390 h 6860376"/>
              <a:gd name="connsiteX2250" fmla="*/ 7435573 w 10502838"/>
              <a:gd name="connsiteY2250" fmla="*/ 4216429 h 6860376"/>
              <a:gd name="connsiteX2251" fmla="*/ 7359639 w 10502838"/>
              <a:gd name="connsiteY2251" fmla="*/ 4140495 h 6860376"/>
              <a:gd name="connsiteX2252" fmla="*/ 7283705 w 10502838"/>
              <a:gd name="connsiteY2252" fmla="*/ 4216429 h 6860376"/>
              <a:gd name="connsiteX2253" fmla="*/ 7237666 w 10502838"/>
              <a:gd name="connsiteY2253" fmla="*/ 4170390 h 6860376"/>
              <a:gd name="connsiteX2254" fmla="*/ 7313600 w 10502838"/>
              <a:gd name="connsiteY2254" fmla="*/ 4094456 h 6860376"/>
              <a:gd name="connsiteX2255" fmla="*/ 7237666 w 10502838"/>
              <a:gd name="connsiteY2255" fmla="*/ 4018522 h 6860376"/>
              <a:gd name="connsiteX2256" fmla="*/ 6681612 w 10502838"/>
              <a:gd name="connsiteY2256" fmla="*/ 3972483 h 6860376"/>
              <a:gd name="connsiteX2257" fmla="*/ 6757546 w 10502838"/>
              <a:gd name="connsiteY2257" fmla="*/ 4048417 h 6860376"/>
              <a:gd name="connsiteX2258" fmla="*/ 6833480 w 10502838"/>
              <a:gd name="connsiteY2258" fmla="*/ 3972483 h 6860376"/>
              <a:gd name="connsiteX2259" fmla="*/ 6879519 w 10502838"/>
              <a:gd name="connsiteY2259" fmla="*/ 4018522 h 6860376"/>
              <a:gd name="connsiteX2260" fmla="*/ 6803585 w 10502838"/>
              <a:gd name="connsiteY2260" fmla="*/ 4094456 h 6860376"/>
              <a:gd name="connsiteX2261" fmla="*/ 6879519 w 10502838"/>
              <a:gd name="connsiteY2261" fmla="*/ 4170390 h 6860376"/>
              <a:gd name="connsiteX2262" fmla="*/ 6833480 w 10502838"/>
              <a:gd name="connsiteY2262" fmla="*/ 4216429 h 6860376"/>
              <a:gd name="connsiteX2263" fmla="*/ 6757546 w 10502838"/>
              <a:gd name="connsiteY2263" fmla="*/ 4140495 h 6860376"/>
              <a:gd name="connsiteX2264" fmla="*/ 6681612 w 10502838"/>
              <a:gd name="connsiteY2264" fmla="*/ 4216429 h 6860376"/>
              <a:gd name="connsiteX2265" fmla="*/ 6635573 w 10502838"/>
              <a:gd name="connsiteY2265" fmla="*/ 4170390 h 6860376"/>
              <a:gd name="connsiteX2266" fmla="*/ 6711507 w 10502838"/>
              <a:gd name="connsiteY2266" fmla="*/ 4094456 h 6860376"/>
              <a:gd name="connsiteX2267" fmla="*/ 6635573 w 10502838"/>
              <a:gd name="connsiteY2267" fmla="*/ 4018522 h 6860376"/>
              <a:gd name="connsiteX2268" fmla="*/ 6078921 w 10502838"/>
              <a:gd name="connsiteY2268" fmla="*/ 3972483 h 6860376"/>
              <a:gd name="connsiteX2269" fmla="*/ 6154855 w 10502838"/>
              <a:gd name="connsiteY2269" fmla="*/ 4048417 h 6860376"/>
              <a:gd name="connsiteX2270" fmla="*/ 6230789 w 10502838"/>
              <a:gd name="connsiteY2270" fmla="*/ 3972483 h 6860376"/>
              <a:gd name="connsiteX2271" fmla="*/ 6276829 w 10502838"/>
              <a:gd name="connsiteY2271" fmla="*/ 4018522 h 6860376"/>
              <a:gd name="connsiteX2272" fmla="*/ 6200894 w 10502838"/>
              <a:gd name="connsiteY2272" fmla="*/ 4094456 h 6860376"/>
              <a:gd name="connsiteX2273" fmla="*/ 6276829 w 10502838"/>
              <a:gd name="connsiteY2273" fmla="*/ 4170390 h 6860376"/>
              <a:gd name="connsiteX2274" fmla="*/ 6230789 w 10502838"/>
              <a:gd name="connsiteY2274" fmla="*/ 4216429 h 6860376"/>
              <a:gd name="connsiteX2275" fmla="*/ 6154855 w 10502838"/>
              <a:gd name="connsiteY2275" fmla="*/ 4140495 h 6860376"/>
              <a:gd name="connsiteX2276" fmla="*/ 6078921 w 10502838"/>
              <a:gd name="connsiteY2276" fmla="*/ 4216429 h 6860376"/>
              <a:gd name="connsiteX2277" fmla="*/ 6032882 w 10502838"/>
              <a:gd name="connsiteY2277" fmla="*/ 4170390 h 6860376"/>
              <a:gd name="connsiteX2278" fmla="*/ 6108816 w 10502838"/>
              <a:gd name="connsiteY2278" fmla="*/ 4094456 h 6860376"/>
              <a:gd name="connsiteX2279" fmla="*/ 6032882 w 10502838"/>
              <a:gd name="connsiteY2279" fmla="*/ 4018522 h 6860376"/>
              <a:gd name="connsiteX2280" fmla="*/ 5476828 w 10502838"/>
              <a:gd name="connsiteY2280" fmla="*/ 3972483 h 6860376"/>
              <a:gd name="connsiteX2281" fmla="*/ 5552762 w 10502838"/>
              <a:gd name="connsiteY2281" fmla="*/ 4048417 h 6860376"/>
              <a:gd name="connsiteX2282" fmla="*/ 5628697 w 10502838"/>
              <a:gd name="connsiteY2282" fmla="*/ 3972483 h 6860376"/>
              <a:gd name="connsiteX2283" fmla="*/ 5674735 w 10502838"/>
              <a:gd name="connsiteY2283" fmla="*/ 4018522 h 6860376"/>
              <a:gd name="connsiteX2284" fmla="*/ 5598801 w 10502838"/>
              <a:gd name="connsiteY2284" fmla="*/ 4094456 h 6860376"/>
              <a:gd name="connsiteX2285" fmla="*/ 5674735 w 10502838"/>
              <a:gd name="connsiteY2285" fmla="*/ 4170390 h 6860376"/>
              <a:gd name="connsiteX2286" fmla="*/ 5628099 w 10502838"/>
              <a:gd name="connsiteY2286" fmla="*/ 4216429 h 6860376"/>
              <a:gd name="connsiteX2287" fmla="*/ 5552164 w 10502838"/>
              <a:gd name="connsiteY2287" fmla="*/ 4140495 h 6860376"/>
              <a:gd name="connsiteX2288" fmla="*/ 5476828 w 10502838"/>
              <a:gd name="connsiteY2288" fmla="*/ 4216429 h 6860376"/>
              <a:gd name="connsiteX2289" fmla="*/ 5430789 w 10502838"/>
              <a:gd name="connsiteY2289" fmla="*/ 4170390 h 6860376"/>
              <a:gd name="connsiteX2290" fmla="*/ 5506723 w 10502838"/>
              <a:gd name="connsiteY2290" fmla="*/ 4094456 h 6860376"/>
              <a:gd name="connsiteX2291" fmla="*/ 5430789 w 10502838"/>
              <a:gd name="connsiteY2291" fmla="*/ 4018522 h 6860376"/>
              <a:gd name="connsiteX2292" fmla="*/ 4874137 w 10502838"/>
              <a:gd name="connsiteY2292" fmla="*/ 3972483 h 6860376"/>
              <a:gd name="connsiteX2293" fmla="*/ 4950071 w 10502838"/>
              <a:gd name="connsiteY2293" fmla="*/ 4048417 h 6860376"/>
              <a:gd name="connsiteX2294" fmla="*/ 5026005 w 10502838"/>
              <a:gd name="connsiteY2294" fmla="*/ 3972483 h 6860376"/>
              <a:gd name="connsiteX2295" fmla="*/ 5072044 w 10502838"/>
              <a:gd name="connsiteY2295" fmla="*/ 4018522 h 6860376"/>
              <a:gd name="connsiteX2296" fmla="*/ 4996110 w 10502838"/>
              <a:gd name="connsiteY2296" fmla="*/ 4094456 h 6860376"/>
              <a:gd name="connsiteX2297" fmla="*/ 5072044 w 10502838"/>
              <a:gd name="connsiteY2297" fmla="*/ 4170390 h 6860376"/>
              <a:gd name="connsiteX2298" fmla="*/ 5026005 w 10502838"/>
              <a:gd name="connsiteY2298" fmla="*/ 4216429 h 6860376"/>
              <a:gd name="connsiteX2299" fmla="*/ 4950071 w 10502838"/>
              <a:gd name="connsiteY2299" fmla="*/ 4140495 h 6860376"/>
              <a:gd name="connsiteX2300" fmla="*/ 4874137 w 10502838"/>
              <a:gd name="connsiteY2300" fmla="*/ 4216429 h 6860376"/>
              <a:gd name="connsiteX2301" fmla="*/ 4828098 w 10502838"/>
              <a:gd name="connsiteY2301" fmla="*/ 4170390 h 6860376"/>
              <a:gd name="connsiteX2302" fmla="*/ 4904032 w 10502838"/>
              <a:gd name="connsiteY2302" fmla="*/ 4094456 h 6860376"/>
              <a:gd name="connsiteX2303" fmla="*/ 4828098 w 10502838"/>
              <a:gd name="connsiteY2303" fmla="*/ 4018522 h 6860376"/>
              <a:gd name="connsiteX2304" fmla="*/ 4272044 w 10502838"/>
              <a:gd name="connsiteY2304" fmla="*/ 3972483 h 6860376"/>
              <a:gd name="connsiteX2305" fmla="*/ 4347978 w 10502838"/>
              <a:gd name="connsiteY2305" fmla="*/ 4048417 h 6860376"/>
              <a:gd name="connsiteX2306" fmla="*/ 4423913 w 10502838"/>
              <a:gd name="connsiteY2306" fmla="*/ 3972483 h 6860376"/>
              <a:gd name="connsiteX2307" fmla="*/ 4469951 w 10502838"/>
              <a:gd name="connsiteY2307" fmla="*/ 4018522 h 6860376"/>
              <a:gd name="connsiteX2308" fmla="*/ 4394017 w 10502838"/>
              <a:gd name="connsiteY2308" fmla="*/ 4094456 h 6860376"/>
              <a:gd name="connsiteX2309" fmla="*/ 4469951 w 10502838"/>
              <a:gd name="connsiteY2309" fmla="*/ 4170390 h 6860376"/>
              <a:gd name="connsiteX2310" fmla="*/ 4423913 w 10502838"/>
              <a:gd name="connsiteY2310" fmla="*/ 4216429 h 6860376"/>
              <a:gd name="connsiteX2311" fmla="*/ 4347978 w 10502838"/>
              <a:gd name="connsiteY2311" fmla="*/ 4140495 h 6860376"/>
              <a:gd name="connsiteX2312" fmla="*/ 4272044 w 10502838"/>
              <a:gd name="connsiteY2312" fmla="*/ 4216429 h 6860376"/>
              <a:gd name="connsiteX2313" fmla="*/ 4226005 w 10502838"/>
              <a:gd name="connsiteY2313" fmla="*/ 4170390 h 6860376"/>
              <a:gd name="connsiteX2314" fmla="*/ 4301939 w 10502838"/>
              <a:gd name="connsiteY2314" fmla="*/ 4094456 h 6860376"/>
              <a:gd name="connsiteX2315" fmla="*/ 4226005 w 10502838"/>
              <a:gd name="connsiteY2315" fmla="*/ 4018522 h 6860376"/>
              <a:gd name="connsiteX2316" fmla="*/ 3668756 w 10502838"/>
              <a:gd name="connsiteY2316" fmla="*/ 3972483 h 6860376"/>
              <a:gd name="connsiteX2317" fmla="*/ 3744690 w 10502838"/>
              <a:gd name="connsiteY2317" fmla="*/ 4048417 h 6860376"/>
              <a:gd name="connsiteX2318" fmla="*/ 3820624 w 10502838"/>
              <a:gd name="connsiteY2318" fmla="*/ 3972483 h 6860376"/>
              <a:gd name="connsiteX2319" fmla="*/ 3866663 w 10502838"/>
              <a:gd name="connsiteY2319" fmla="*/ 4018522 h 6860376"/>
              <a:gd name="connsiteX2320" fmla="*/ 3790729 w 10502838"/>
              <a:gd name="connsiteY2320" fmla="*/ 4094456 h 6860376"/>
              <a:gd name="connsiteX2321" fmla="*/ 3866663 w 10502838"/>
              <a:gd name="connsiteY2321" fmla="*/ 4170390 h 6860376"/>
              <a:gd name="connsiteX2322" fmla="*/ 3820624 w 10502838"/>
              <a:gd name="connsiteY2322" fmla="*/ 4216429 h 6860376"/>
              <a:gd name="connsiteX2323" fmla="*/ 3744690 w 10502838"/>
              <a:gd name="connsiteY2323" fmla="*/ 4140495 h 6860376"/>
              <a:gd name="connsiteX2324" fmla="*/ 3668756 w 10502838"/>
              <a:gd name="connsiteY2324" fmla="*/ 4216429 h 6860376"/>
              <a:gd name="connsiteX2325" fmla="*/ 3622717 w 10502838"/>
              <a:gd name="connsiteY2325" fmla="*/ 4170390 h 6860376"/>
              <a:gd name="connsiteX2326" fmla="*/ 3698651 w 10502838"/>
              <a:gd name="connsiteY2326" fmla="*/ 4094456 h 6860376"/>
              <a:gd name="connsiteX2327" fmla="*/ 3622717 w 10502838"/>
              <a:gd name="connsiteY2327" fmla="*/ 4018522 h 6860376"/>
              <a:gd name="connsiteX2328" fmla="*/ 3067284 w 10502838"/>
              <a:gd name="connsiteY2328" fmla="*/ 3972483 h 6860376"/>
              <a:gd name="connsiteX2329" fmla="*/ 3143218 w 10502838"/>
              <a:gd name="connsiteY2329" fmla="*/ 4048417 h 6860376"/>
              <a:gd name="connsiteX2330" fmla="*/ 3219155 w 10502838"/>
              <a:gd name="connsiteY2330" fmla="*/ 3972483 h 6860376"/>
              <a:gd name="connsiteX2331" fmla="*/ 3265193 w 10502838"/>
              <a:gd name="connsiteY2331" fmla="*/ 4018522 h 6860376"/>
              <a:gd name="connsiteX2332" fmla="*/ 3189258 w 10502838"/>
              <a:gd name="connsiteY2332" fmla="*/ 4094456 h 6860376"/>
              <a:gd name="connsiteX2333" fmla="*/ 3265193 w 10502838"/>
              <a:gd name="connsiteY2333" fmla="*/ 4170390 h 6860376"/>
              <a:gd name="connsiteX2334" fmla="*/ 3218557 w 10502838"/>
              <a:gd name="connsiteY2334" fmla="*/ 4216429 h 6860376"/>
              <a:gd name="connsiteX2335" fmla="*/ 3142621 w 10502838"/>
              <a:gd name="connsiteY2335" fmla="*/ 4140495 h 6860376"/>
              <a:gd name="connsiteX2336" fmla="*/ 3067284 w 10502838"/>
              <a:gd name="connsiteY2336" fmla="*/ 4216429 h 6860376"/>
              <a:gd name="connsiteX2337" fmla="*/ 3021245 w 10502838"/>
              <a:gd name="connsiteY2337" fmla="*/ 4170390 h 6860376"/>
              <a:gd name="connsiteX2338" fmla="*/ 3097179 w 10502838"/>
              <a:gd name="connsiteY2338" fmla="*/ 4094456 h 6860376"/>
              <a:gd name="connsiteX2339" fmla="*/ 3021245 w 10502838"/>
              <a:gd name="connsiteY2339" fmla="*/ 4018522 h 6860376"/>
              <a:gd name="connsiteX2340" fmla="*/ 2464590 w 10502838"/>
              <a:gd name="connsiteY2340" fmla="*/ 3972483 h 6860376"/>
              <a:gd name="connsiteX2341" fmla="*/ 2540525 w 10502838"/>
              <a:gd name="connsiteY2341" fmla="*/ 4048417 h 6860376"/>
              <a:gd name="connsiteX2342" fmla="*/ 2616460 w 10502838"/>
              <a:gd name="connsiteY2342" fmla="*/ 3972483 h 6860376"/>
              <a:gd name="connsiteX2343" fmla="*/ 2662499 w 10502838"/>
              <a:gd name="connsiteY2343" fmla="*/ 4018522 h 6860376"/>
              <a:gd name="connsiteX2344" fmla="*/ 2586565 w 10502838"/>
              <a:gd name="connsiteY2344" fmla="*/ 4094456 h 6860376"/>
              <a:gd name="connsiteX2345" fmla="*/ 2662499 w 10502838"/>
              <a:gd name="connsiteY2345" fmla="*/ 4170390 h 6860376"/>
              <a:gd name="connsiteX2346" fmla="*/ 2616460 w 10502838"/>
              <a:gd name="connsiteY2346" fmla="*/ 4216429 h 6860376"/>
              <a:gd name="connsiteX2347" fmla="*/ 2540525 w 10502838"/>
              <a:gd name="connsiteY2347" fmla="*/ 4140495 h 6860376"/>
              <a:gd name="connsiteX2348" fmla="*/ 2464590 w 10502838"/>
              <a:gd name="connsiteY2348" fmla="*/ 4216429 h 6860376"/>
              <a:gd name="connsiteX2349" fmla="*/ 2418551 w 10502838"/>
              <a:gd name="connsiteY2349" fmla="*/ 4170390 h 6860376"/>
              <a:gd name="connsiteX2350" fmla="*/ 2494485 w 10502838"/>
              <a:gd name="connsiteY2350" fmla="*/ 4094456 h 6860376"/>
              <a:gd name="connsiteX2351" fmla="*/ 2418551 w 10502838"/>
              <a:gd name="connsiteY2351" fmla="*/ 4018522 h 6860376"/>
              <a:gd name="connsiteX2352" fmla="*/ 1861896 w 10502838"/>
              <a:gd name="connsiteY2352" fmla="*/ 3972483 h 6860376"/>
              <a:gd name="connsiteX2353" fmla="*/ 1937830 w 10502838"/>
              <a:gd name="connsiteY2353" fmla="*/ 4048417 h 6860376"/>
              <a:gd name="connsiteX2354" fmla="*/ 2013765 w 10502838"/>
              <a:gd name="connsiteY2354" fmla="*/ 3972483 h 6860376"/>
              <a:gd name="connsiteX2355" fmla="*/ 2059804 w 10502838"/>
              <a:gd name="connsiteY2355" fmla="*/ 4018522 h 6860376"/>
              <a:gd name="connsiteX2356" fmla="*/ 1983870 w 10502838"/>
              <a:gd name="connsiteY2356" fmla="*/ 4094456 h 6860376"/>
              <a:gd name="connsiteX2357" fmla="*/ 2059804 w 10502838"/>
              <a:gd name="connsiteY2357" fmla="*/ 4170390 h 6860376"/>
              <a:gd name="connsiteX2358" fmla="*/ 2013765 w 10502838"/>
              <a:gd name="connsiteY2358" fmla="*/ 4216429 h 6860376"/>
              <a:gd name="connsiteX2359" fmla="*/ 1937830 w 10502838"/>
              <a:gd name="connsiteY2359" fmla="*/ 4140495 h 6860376"/>
              <a:gd name="connsiteX2360" fmla="*/ 1861896 w 10502838"/>
              <a:gd name="connsiteY2360" fmla="*/ 4216429 h 6860376"/>
              <a:gd name="connsiteX2361" fmla="*/ 1815856 w 10502838"/>
              <a:gd name="connsiteY2361" fmla="*/ 4170390 h 6860376"/>
              <a:gd name="connsiteX2362" fmla="*/ 1891792 w 10502838"/>
              <a:gd name="connsiteY2362" fmla="*/ 4094456 h 6860376"/>
              <a:gd name="connsiteX2363" fmla="*/ 1815856 w 10502838"/>
              <a:gd name="connsiteY2363" fmla="*/ 4018522 h 6860376"/>
              <a:gd name="connsiteX2364" fmla="*/ 657111 w 10502838"/>
              <a:gd name="connsiteY2364" fmla="*/ 3972483 h 6860376"/>
              <a:gd name="connsiteX2365" fmla="*/ 733045 w 10502838"/>
              <a:gd name="connsiteY2365" fmla="*/ 4048417 h 6860376"/>
              <a:gd name="connsiteX2366" fmla="*/ 808979 w 10502838"/>
              <a:gd name="connsiteY2366" fmla="*/ 3972483 h 6860376"/>
              <a:gd name="connsiteX2367" fmla="*/ 855018 w 10502838"/>
              <a:gd name="connsiteY2367" fmla="*/ 4018522 h 6860376"/>
              <a:gd name="connsiteX2368" fmla="*/ 779084 w 10502838"/>
              <a:gd name="connsiteY2368" fmla="*/ 4094456 h 6860376"/>
              <a:gd name="connsiteX2369" fmla="*/ 855018 w 10502838"/>
              <a:gd name="connsiteY2369" fmla="*/ 4170390 h 6860376"/>
              <a:gd name="connsiteX2370" fmla="*/ 808979 w 10502838"/>
              <a:gd name="connsiteY2370" fmla="*/ 4216429 h 6860376"/>
              <a:gd name="connsiteX2371" fmla="*/ 733045 w 10502838"/>
              <a:gd name="connsiteY2371" fmla="*/ 4140495 h 6860376"/>
              <a:gd name="connsiteX2372" fmla="*/ 657111 w 10502838"/>
              <a:gd name="connsiteY2372" fmla="*/ 4216429 h 6860376"/>
              <a:gd name="connsiteX2373" fmla="*/ 611072 w 10502838"/>
              <a:gd name="connsiteY2373" fmla="*/ 4170390 h 6860376"/>
              <a:gd name="connsiteX2374" fmla="*/ 687006 w 10502838"/>
              <a:gd name="connsiteY2374" fmla="*/ 4094456 h 6860376"/>
              <a:gd name="connsiteX2375" fmla="*/ 611072 w 10502838"/>
              <a:gd name="connsiteY2375" fmla="*/ 4018522 h 6860376"/>
              <a:gd name="connsiteX2376" fmla="*/ 10348579 w 10502838"/>
              <a:gd name="connsiteY2376" fmla="*/ 3524052 h 6860376"/>
              <a:gd name="connsiteX2377" fmla="*/ 10395813 w 10502838"/>
              <a:gd name="connsiteY2377" fmla="*/ 3524052 h 6860376"/>
              <a:gd name="connsiteX2378" fmla="*/ 10395813 w 10502838"/>
              <a:gd name="connsiteY2378" fmla="*/ 3631077 h 6860376"/>
              <a:gd name="connsiteX2379" fmla="*/ 10502838 w 10502838"/>
              <a:gd name="connsiteY2379" fmla="*/ 3631077 h 6860376"/>
              <a:gd name="connsiteX2380" fmla="*/ 10502838 w 10502838"/>
              <a:gd name="connsiteY2380" fmla="*/ 3678312 h 6860376"/>
              <a:gd name="connsiteX2381" fmla="*/ 10395813 w 10502838"/>
              <a:gd name="connsiteY2381" fmla="*/ 3678312 h 6860376"/>
              <a:gd name="connsiteX2382" fmla="*/ 10395813 w 10502838"/>
              <a:gd name="connsiteY2382" fmla="*/ 3785337 h 6860376"/>
              <a:gd name="connsiteX2383" fmla="*/ 10348579 w 10502838"/>
              <a:gd name="connsiteY2383" fmla="*/ 3785337 h 6860376"/>
              <a:gd name="connsiteX2384" fmla="*/ 10348579 w 10502838"/>
              <a:gd name="connsiteY2384" fmla="*/ 3678312 h 6860376"/>
              <a:gd name="connsiteX2385" fmla="*/ 10241553 w 10502838"/>
              <a:gd name="connsiteY2385" fmla="*/ 3678312 h 6860376"/>
              <a:gd name="connsiteX2386" fmla="*/ 10241553 w 10502838"/>
              <a:gd name="connsiteY2386" fmla="*/ 3631077 h 6860376"/>
              <a:gd name="connsiteX2387" fmla="*/ 10348579 w 10502838"/>
              <a:gd name="connsiteY2387" fmla="*/ 3631077 h 6860376"/>
              <a:gd name="connsiteX2388" fmla="*/ 9746486 w 10502838"/>
              <a:gd name="connsiteY2388" fmla="*/ 3524052 h 6860376"/>
              <a:gd name="connsiteX2389" fmla="*/ 9793123 w 10502838"/>
              <a:gd name="connsiteY2389" fmla="*/ 3524052 h 6860376"/>
              <a:gd name="connsiteX2390" fmla="*/ 9793123 w 10502838"/>
              <a:gd name="connsiteY2390" fmla="*/ 3631077 h 6860376"/>
              <a:gd name="connsiteX2391" fmla="*/ 9900148 w 10502838"/>
              <a:gd name="connsiteY2391" fmla="*/ 3631077 h 6860376"/>
              <a:gd name="connsiteX2392" fmla="*/ 9900148 w 10502838"/>
              <a:gd name="connsiteY2392" fmla="*/ 3678312 h 6860376"/>
              <a:gd name="connsiteX2393" fmla="*/ 9793123 w 10502838"/>
              <a:gd name="connsiteY2393" fmla="*/ 3678312 h 6860376"/>
              <a:gd name="connsiteX2394" fmla="*/ 9793123 w 10502838"/>
              <a:gd name="connsiteY2394" fmla="*/ 3785337 h 6860376"/>
              <a:gd name="connsiteX2395" fmla="*/ 9746486 w 10502838"/>
              <a:gd name="connsiteY2395" fmla="*/ 3785337 h 6860376"/>
              <a:gd name="connsiteX2396" fmla="*/ 9746486 w 10502838"/>
              <a:gd name="connsiteY2396" fmla="*/ 3678312 h 6860376"/>
              <a:gd name="connsiteX2397" fmla="*/ 9639460 w 10502838"/>
              <a:gd name="connsiteY2397" fmla="*/ 3678312 h 6860376"/>
              <a:gd name="connsiteX2398" fmla="*/ 9639460 w 10502838"/>
              <a:gd name="connsiteY2398" fmla="*/ 3631077 h 6860376"/>
              <a:gd name="connsiteX2399" fmla="*/ 9746486 w 10502838"/>
              <a:gd name="connsiteY2399" fmla="*/ 3631077 h 6860376"/>
              <a:gd name="connsiteX2400" fmla="*/ 9143796 w 10502838"/>
              <a:gd name="connsiteY2400" fmla="*/ 3524052 h 6860376"/>
              <a:gd name="connsiteX2401" fmla="*/ 9191030 w 10502838"/>
              <a:gd name="connsiteY2401" fmla="*/ 3524052 h 6860376"/>
              <a:gd name="connsiteX2402" fmla="*/ 9191030 w 10502838"/>
              <a:gd name="connsiteY2402" fmla="*/ 3631077 h 6860376"/>
              <a:gd name="connsiteX2403" fmla="*/ 9298055 w 10502838"/>
              <a:gd name="connsiteY2403" fmla="*/ 3631077 h 6860376"/>
              <a:gd name="connsiteX2404" fmla="*/ 9298055 w 10502838"/>
              <a:gd name="connsiteY2404" fmla="*/ 3678312 h 6860376"/>
              <a:gd name="connsiteX2405" fmla="*/ 9191030 w 10502838"/>
              <a:gd name="connsiteY2405" fmla="*/ 3678312 h 6860376"/>
              <a:gd name="connsiteX2406" fmla="*/ 9191030 w 10502838"/>
              <a:gd name="connsiteY2406" fmla="*/ 3785337 h 6860376"/>
              <a:gd name="connsiteX2407" fmla="*/ 9143796 w 10502838"/>
              <a:gd name="connsiteY2407" fmla="*/ 3785337 h 6860376"/>
              <a:gd name="connsiteX2408" fmla="*/ 9143796 w 10502838"/>
              <a:gd name="connsiteY2408" fmla="*/ 3678312 h 6860376"/>
              <a:gd name="connsiteX2409" fmla="*/ 9036770 w 10502838"/>
              <a:gd name="connsiteY2409" fmla="*/ 3678312 h 6860376"/>
              <a:gd name="connsiteX2410" fmla="*/ 9036770 w 10502838"/>
              <a:gd name="connsiteY2410" fmla="*/ 3631077 h 6860376"/>
              <a:gd name="connsiteX2411" fmla="*/ 9143796 w 10502838"/>
              <a:gd name="connsiteY2411" fmla="*/ 3631077 h 6860376"/>
              <a:gd name="connsiteX2412" fmla="*/ 8541105 w 10502838"/>
              <a:gd name="connsiteY2412" fmla="*/ 3524052 h 6860376"/>
              <a:gd name="connsiteX2413" fmla="*/ 8588339 w 10502838"/>
              <a:gd name="connsiteY2413" fmla="*/ 3524052 h 6860376"/>
              <a:gd name="connsiteX2414" fmla="*/ 8588339 w 10502838"/>
              <a:gd name="connsiteY2414" fmla="*/ 3631077 h 6860376"/>
              <a:gd name="connsiteX2415" fmla="*/ 8695365 w 10502838"/>
              <a:gd name="connsiteY2415" fmla="*/ 3631077 h 6860376"/>
              <a:gd name="connsiteX2416" fmla="*/ 8695365 w 10502838"/>
              <a:gd name="connsiteY2416" fmla="*/ 3678312 h 6860376"/>
              <a:gd name="connsiteX2417" fmla="*/ 8588339 w 10502838"/>
              <a:gd name="connsiteY2417" fmla="*/ 3678312 h 6860376"/>
              <a:gd name="connsiteX2418" fmla="*/ 8588339 w 10502838"/>
              <a:gd name="connsiteY2418" fmla="*/ 3785337 h 6860376"/>
              <a:gd name="connsiteX2419" fmla="*/ 8541105 w 10502838"/>
              <a:gd name="connsiteY2419" fmla="*/ 3785337 h 6860376"/>
              <a:gd name="connsiteX2420" fmla="*/ 8541105 w 10502838"/>
              <a:gd name="connsiteY2420" fmla="*/ 3678312 h 6860376"/>
              <a:gd name="connsiteX2421" fmla="*/ 8434079 w 10502838"/>
              <a:gd name="connsiteY2421" fmla="*/ 3678312 h 6860376"/>
              <a:gd name="connsiteX2422" fmla="*/ 8434079 w 10502838"/>
              <a:gd name="connsiteY2422" fmla="*/ 3631077 h 6860376"/>
              <a:gd name="connsiteX2423" fmla="*/ 8541105 w 10502838"/>
              <a:gd name="connsiteY2423" fmla="*/ 3631077 h 6860376"/>
              <a:gd name="connsiteX2424" fmla="*/ 7939012 w 10502838"/>
              <a:gd name="connsiteY2424" fmla="*/ 3524052 h 6860376"/>
              <a:gd name="connsiteX2425" fmla="*/ 7985648 w 10502838"/>
              <a:gd name="connsiteY2425" fmla="*/ 3524052 h 6860376"/>
              <a:gd name="connsiteX2426" fmla="*/ 7985648 w 10502838"/>
              <a:gd name="connsiteY2426" fmla="*/ 3631077 h 6860376"/>
              <a:gd name="connsiteX2427" fmla="*/ 8092674 w 10502838"/>
              <a:gd name="connsiteY2427" fmla="*/ 3631077 h 6860376"/>
              <a:gd name="connsiteX2428" fmla="*/ 8092674 w 10502838"/>
              <a:gd name="connsiteY2428" fmla="*/ 3678312 h 6860376"/>
              <a:gd name="connsiteX2429" fmla="*/ 7985648 w 10502838"/>
              <a:gd name="connsiteY2429" fmla="*/ 3678312 h 6860376"/>
              <a:gd name="connsiteX2430" fmla="*/ 7985648 w 10502838"/>
              <a:gd name="connsiteY2430" fmla="*/ 3785337 h 6860376"/>
              <a:gd name="connsiteX2431" fmla="*/ 7939012 w 10502838"/>
              <a:gd name="connsiteY2431" fmla="*/ 3785337 h 6860376"/>
              <a:gd name="connsiteX2432" fmla="*/ 7939012 w 10502838"/>
              <a:gd name="connsiteY2432" fmla="*/ 3678312 h 6860376"/>
              <a:gd name="connsiteX2433" fmla="*/ 7831986 w 10502838"/>
              <a:gd name="connsiteY2433" fmla="*/ 3678312 h 6860376"/>
              <a:gd name="connsiteX2434" fmla="*/ 7831986 w 10502838"/>
              <a:gd name="connsiteY2434" fmla="*/ 3631077 h 6860376"/>
              <a:gd name="connsiteX2435" fmla="*/ 7939012 w 10502838"/>
              <a:gd name="connsiteY2435" fmla="*/ 3631077 h 6860376"/>
              <a:gd name="connsiteX2436" fmla="*/ 7336321 w 10502838"/>
              <a:gd name="connsiteY2436" fmla="*/ 3524052 h 6860376"/>
              <a:gd name="connsiteX2437" fmla="*/ 7383555 w 10502838"/>
              <a:gd name="connsiteY2437" fmla="*/ 3524052 h 6860376"/>
              <a:gd name="connsiteX2438" fmla="*/ 7383555 w 10502838"/>
              <a:gd name="connsiteY2438" fmla="*/ 3631077 h 6860376"/>
              <a:gd name="connsiteX2439" fmla="*/ 7490581 w 10502838"/>
              <a:gd name="connsiteY2439" fmla="*/ 3631077 h 6860376"/>
              <a:gd name="connsiteX2440" fmla="*/ 7490581 w 10502838"/>
              <a:gd name="connsiteY2440" fmla="*/ 3678312 h 6860376"/>
              <a:gd name="connsiteX2441" fmla="*/ 7383555 w 10502838"/>
              <a:gd name="connsiteY2441" fmla="*/ 3678312 h 6860376"/>
              <a:gd name="connsiteX2442" fmla="*/ 7383555 w 10502838"/>
              <a:gd name="connsiteY2442" fmla="*/ 3785337 h 6860376"/>
              <a:gd name="connsiteX2443" fmla="*/ 7336321 w 10502838"/>
              <a:gd name="connsiteY2443" fmla="*/ 3785337 h 6860376"/>
              <a:gd name="connsiteX2444" fmla="*/ 7336321 w 10502838"/>
              <a:gd name="connsiteY2444" fmla="*/ 3678312 h 6860376"/>
              <a:gd name="connsiteX2445" fmla="*/ 7229295 w 10502838"/>
              <a:gd name="connsiteY2445" fmla="*/ 3678312 h 6860376"/>
              <a:gd name="connsiteX2446" fmla="*/ 7229295 w 10502838"/>
              <a:gd name="connsiteY2446" fmla="*/ 3631077 h 6860376"/>
              <a:gd name="connsiteX2447" fmla="*/ 7336321 w 10502838"/>
              <a:gd name="connsiteY2447" fmla="*/ 3631077 h 6860376"/>
              <a:gd name="connsiteX2448" fmla="*/ 6734228 w 10502838"/>
              <a:gd name="connsiteY2448" fmla="*/ 3524052 h 6860376"/>
              <a:gd name="connsiteX2449" fmla="*/ 6780864 w 10502838"/>
              <a:gd name="connsiteY2449" fmla="*/ 3524052 h 6860376"/>
              <a:gd name="connsiteX2450" fmla="*/ 6780864 w 10502838"/>
              <a:gd name="connsiteY2450" fmla="*/ 3631077 h 6860376"/>
              <a:gd name="connsiteX2451" fmla="*/ 6887890 w 10502838"/>
              <a:gd name="connsiteY2451" fmla="*/ 3631077 h 6860376"/>
              <a:gd name="connsiteX2452" fmla="*/ 6887890 w 10502838"/>
              <a:gd name="connsiteY2452" fmla="*/ 3678312 h 6860376"/>
              <a:gd name="connsiteX2453" fmla="*/ 6780864 w 10502838"/>
              <a:gd name="connsiteY2453" fmla="*/ 3678312 h 6860376"/>
              <a:gd name="connsiteX2454" fmla="*/ 6780864 w 10502838"/>
              <a:gd name="connsiteY2454" fmla="*/ 3785337 h 6860376"/>
              <a:gd name="connsiteX2455" fmla="*/ 6734228 w 10502838"/>
              <a:gd name="connsiteY2455" fmla="*/ 3785337 h 6860376"/>
              <a:gd name="connsiteX2456" fmla="*/ 6734228 w 10502838"/>
              <a:gd name="connsiteY2456" fmla="*/ 3678312 h 6860376"/>
              <a:gd name="connsiteX2457" fmla="*/ 6627202 w 10502838"/>
              <a:gd name="connsiteY2457" fmla="*/ 3678312 h 6860376"/>
              <a:gd name="connsiteX2458" fmla="*/ 6627202 w 10502838"/>
              <a:gd name="connsiteY2458" fmla="*/ 3631077 h 6860376"/>
              <a:gd name="connsiteX2459" fmla="*/ 6734228 w 10502838"/>
              <a:gd name="connsiteY2459" fmla="*/ 3631077 h 6860376"/>
              <a:gd name="connsiteX2460" fmla="*/ 6131537 w 10502838"/>
              <a:gd name="connsiteY2460" fmla="*/ 3524052 h 6860376"/>
              <a:gd name="connsiteX2461" fmla="*/ 6178771 w 10502838"/>
              <a:gd name="connsiteY2461" fmla="*/ 3524052 h 6860376"/>
              <a:gd name="connsiteX2462" fmla="*/ 6178771 w 10502838"/>
              <a:gd name="connsiteY2462" fmla="*/ 3631077 h 6860376"/>
              <a:gd name="connsiteX2463" fmla="*/ 6285797 w 10502838"/>
              <a:gd name="connsiteY2463" fmla="*/ 3631077 h 6860376"/>
              <a:gd name="connsiteX2464" fmla="*/ 6285797 w 10502838"/>
              <a:gd name="connsiteY2464" fmla="*/ 3678312 h 6860376"/>
              <a:gd name="connsiteX2465" fmla="*/ 6178771 w 10502838"/>
              <a:gd name="connsiteY2465" fmla="*/ 3678312 h 6860376"/>
              <a:gd name="connsiteX2466" fmla="*/ 6178771 w 10502838"/>
              <a:gd name="connsiteY2466" fmla="*/ 3785337 h 6860376"/>
              <a:gd name="connsiteX2467" fmla="*/ 6131537 w 10502838"/>
              <a:gd name="connsiteY2467" fmla="*/ 3785337 h 6860376"/>
              <a:gd name="connsiteX2468" fmla="*/ 6131537 w 10502838"/>
              <a:gd name="connsiteY2468" fmla="*/ 3678312 h 6860376"/>
              <a:gd name="connsiteX2469" fmla="*/ 6024511 w 10502838"/>
              <a:gd name="connsiteY2469" fmla="*/ 3678312 h 6860376"/>
              <a:gd name="connsiteX2470" fmla="*/ 6024511 w 10502838"/>
              <a:gd name="connsiteY2470" fmla="*/ 3631077 h 6860376"/>
              <a:gd name="connsiteX2471" fmla="*/ 6131537 w 10502838"/>
              <a:gd name="connsiteY2471" fmla="*/ 3631077 h 6860376"/>
              <a:gd name="connsiteX2472" fmla="*/ 5528846 w 10502838"/>
              <a:gd name="connsiteY2472" fmla="*/ 3524052 h 6860376"/>
              <a:gd name="connsiteX2473" fmla="*/ 5576080 w 10502838"/>
              <a:gd name="connsiteY2473" fmla="*/ 3524052 h 6860376"/>
              <a:gd name="connsiteX2474" fmla="*/ 5576080 w 10502838"/>
              <a:gd name="connsiteY2474" fmla="*/ 3631077 h 6860376"/>
              <a:gd name="connsiteX2475" fmla="*/ 5683106 w 10502838"/>
              <a:gd name="connsiteY2475" fmla="*/ 3631077 h 6860376"/>
              <a:gd name="connsiteX2476" fmla="*/ 5683106 w 10502838"/>
              <a:gd name="connsiteY2476" fmla="*/ 3678312 h 6860376"/>
              <a:gd name="connsiteX2477" fmla="*/ 5576080 w 10502838"/>
              <a:gd name="connsiteY2477" fmla="*/ 3678312 h 6860376"/>
              <a:gd name="connsiteX2478" fmla="*/ 5576080 w 10502838"/>
              <a:gd name="connsiteY2478" fmla="*/ 3785337 h 6860376"/>
              <a:gd name="connsiteX2479" fmla="*/ 5528846 w 10502838"/>
              <a:gd name="connsiteY2479" fmla="*/ 3785337 h 6860376"/>
              <a:gd name="connsiteX2480" fmla="*/ 5528846 w 10502838"/>
              <a:gd name="connsiteY2480" fmla="*/ 3678312 h 6860376"/>
              <a:gd name="connsiteX2481" fmla="*/ 5421820 w 10502838"/>
              <a:gd name="connsiteY2481" fmla="*/ 3678312 h 6860376"/>
              <a:gd name="connsiteX2482" fmla="*/ 5421820 w 10502838"/>
              <a:gd name="connsiteY2482" fmla="*/ 3631077 h 6860376"/>
              <a:gd name="connsiteX2483" fmla="*/ 5528846 w 10502838"/>
              <a:gd name="connsiteY2483" fmla="*/ 3631077 h 6860376"/>
              <a:gd name="connsiteX2484" fmla="*/ 4926753 w 10502838"/>
              <a:gd name="connsiteY2484" fmla="*/ 3524052 h 6860376"/>
              <a:gd name="connsiteX2485" fmla="*/ 4973389 w 10502838"/>
              <a:gd name="connsiteY2485" fmla="*/ 3524052 h 6860376"/>
              <a:gd name="connsiteX2486" fmla="*/ 4973389 w 10502838"/>
              <a:gd name="connsiteY2486" fmla="*/ 3631077 h 6860376"/>
              <a:gd name="connsiteX2487" fmla="*/ 5080415 w 10502838"/>
              <a:gd name="connsiteY2487" fmla="*/ 3631077 h 6860376"/>
              <a:gd name="connsiteX2488" fmla="*/ 5080415 w 10502838"/>
              <a:gd name="connsiteY2488" fmla="*/ 3678312 h 6860376"/>
              <a:gd name="connsiteX2489" fmla="*/ 4973389 w 10502838"/>
              <a:gd name="connsiteY2489" fmla="*/ 3678312 h 6860376"/>
              <a:gd name="connsiteX2490" fmla="*/ 4973389 w 10502838"/>
              <a:gd name="connsiteY2490" fmla="*/ 3785337 h 6860376"/>
              <a:gd name="connsiteX2491" fmla="*/ 4926753 w 10502838"/>
              <a:gd name="connsiteY2491" fmla="*/ 3785337 h 6860376"/>
              <a:gd name="connsiteX2492" fmla="*/ 4926753 w 10502838"/>
              <a:gd name="connsiteY2492" fmla="*/ 3678312 h 6860376"/>
              <a:gd name="connsiteX2493" fmla="*/ 4819727 w 10502838"/>
              <a:gd name="connsiteY2493" fmla="*/ 3678312 h 6860376"/>
              <a:gd name="connsiteX2494" fmla="*/ 4819727 w 10502838"/>
              <a:gd name="connsiteY2494" fmla="*/ 3631077 h 6860376"/>
              <a:gd name="connsiteX2495" fmla="*/ 4926753 w 10502838"/>
              <a:gd name="connsiteY2495" fmla="*/ 3631077 h 6860376"/>
              <a:gd name="connsiteX2496" fmla="*/ 4324063 w 10502838"/>
              <a:gd name="connsiteY2496" fmla="*/ 3524052 h 6860376"/>
              <a:gd name="connsiteX2497" fmla="*/ 4371297 w 10502838"/>
              <a:gd name="connsiteY2497" fmla="*/ 3524052 h 6860376"/>
              <a:gd name="connsiteX2498" fmla="*/ 4371297 w 10502838"/>
              <a:gd name="connsiteY2498" fmla="*/ 3631077 h 6860376"/>
              <a:gd name="connsiteX2499" fmla="*/ 4478323 w 10502838"/>
              <a:gd name="connsiteY2499" fmla="*/ 3631077 h 6860376"/>
              <a:gd name="connsiteX2500" fmla="*/ 4478323 w 10502838"/>
              <a:gd name="connsiteY2500" fmla="*/ 3678312 h 6860376"/>
              <a:gd name="connsiteX2501" fmla="*/ 4371297 w 10502838"/>
              <a:gd name="connsiteY2501" fmla="*/ 3678312 h 6860376"/>
              <a:gd name="connsiteX2502" fmla="*/ 4371297 w 10502838"/>
              <a:gd name="connsiteY2502" fmla="*/ 3785337 h 6860376"/>
              <a:gd name="connsiteX2503" fmla="*/ 4324063 w 10502838"/>
              <a:gd name="connsiteY2503" fmla="*/ 3785337 h 6860376"/>
              <a:gd name="connsiteX2504" fmla="*/ 4324063 w 10502838"/>
              <a:gd name="connsiteY2504" fmla="*/ 3678312 h 6860376"/>
              <a:gd name="connsiteX2505" fmla="*/ 4217037 w 10502838"/>
              <a:gd name="connsiteY2505" fmla="*/ 3678312 h 6860376"/>
              <a:gd name="connsiteX2506" fmla="*/ 4217037 w 10502838"/>
              <a:gd name="connsiteY2506" fmla="*/ 3631077 h 6860376"/>
              <a:gd name="connsiteX2507" fmla="*/ 4324063 w 10502838"/>
              <a:gd name="connsiteY2507" fmla="*/ 3631077 h 6860376"/>
              <a:gd name="connsiteX2508" fmla="*/ 3721970 w 10502838"/>
              <a:gd name="connsiteY2508" fmla="*/ 3524052 h 6860376"/>
              <a:gd name="connsiteX2509" fmla="*/ 3768606 w 10502838"/>
              <a:gd name="connsiteY2509" fmla="*/ 3524052 h 6860376"/>
              <a:gd name="connsiteX2510" fmla="*/ 3768606 w 10502838"/>
              <a:gd name="connsiteY2510" fmla="*/ 3631077 h 6860376"/>
              <a:gd name="connsiteX2511" fmla="*/ 3875632 w 10502838"/>
              <a:gd name="connsiteY2511" fmla="*/ 3631077 h 6860376"/>
              <a:gd name="connsiteX2512" fmla="*/ 3875632 w 10502838"/>
              <a:gd name="connsiteY2512" fmla="*/ 3678312 h 6860376"/>
              <a:gd name="connsiteX2513" fmla="*/ 3768606 w 10502838"/>
              <a:gd name="connsiteY2513" fmla="*/ 3678312 h 6860376"/>
              <a:gd name="connsiteX2514" fmla="*/ 3768606 w 10502838"/>
              <a:gd name="connsiteY2514" fmla="*/ 3785337 h 6860376"/>
              <a:gd name="connsiteX2515" fmla="*/ 3721970 w 10502838"/>
              <a:gd name="connsiteY2515" fmla="*/ 3785337 h 6860376"/>
              <a:gd name="connsiteX2516" fmla="*/ 3721970 w 10502838"/>
              <a:gd name="connsiteY2516" fmla="*/ 3678312 h 6860376"/>
              <a:gd name="connsiteX2517" fmla="*/ 3614944 w 10502838"/>
              <a:gd name="connsiteY2517" fmla="*/ 3678312 h 6860376"/>
              <a:gd name="connsiteX2518" fmla="*/ 3614944 w 10502838"/>
              <a:gd name="connsiteY2518" fmla="*/ 3631077 h 6860376"/>
              <a:gd name="connsiteX2519" fmla="*/ 3721970 w 10502838"/>
              <a:gd name="connsiteY2519" fmla="*/ 3631077 h 6860376"/>
              <a:gd name="connsiteX2520" fmla="*/ 3119310 w 10502838"/>
              <a:gd name="connsiteY2520" fmla="*/ 3524052 h 6860376"/>
              <a:gd name="connsiteX2521" fmla="*/ 3166544 w 10502838"/>
              <a:gd name="connsiteY2521" fmla="*/ 3524052 h 6860376"/>
              <a:gd name="connsiteX2522" fmla="*/ 3166544 w 10502838"/>
              <a:gd name="connsiteY2522" fmla="*/ 3631077 h 6860376"/>
              <a:gd name="connsiteX2523" fmla="*/ 3273570 w 10502838"/>
              <a:gd name="connsiteY2523" fmla="*/ 3631077 h 6860376"/>
              <a:gd name="connsiteX2524" fmla="*/ 3273570 w 10502838"/>
              <a:gd name="connsiteY2524" fmla="*/ 3678312 h 6860376"/>
              <a:gd name="connsiteX2525" fmla="*/ 3166544 w 10502838"/>
              <a:gd name="connsiteY2525" fmla="*/ 3678312 h 6860376"/>
              <a:gd name="connsiteX2526" fmla="*/ 3166544 w 10502838"/>
              <a:gd name="connsiteY2526" fmla="*/ 3785337 h 6860376"/>
              <a:gd name="connsiteX2527" fmla="*/ 3119310 w 10502838"/>
              <a:gd name="connsiteY2527" fmla="*/ 3785337 h 6860376"/>
              <a:gd name="connsiteX2528" fmla="*/ 3119310 w 10502838"/>
              <a:gd name="connsiteY2528" fmla="*/ 3678312 h 6860376"/>
              <a:gd name="connsiteX2529" fmla="*/ 3012282 w 10502838"/>
              <a:gd name="connsiteY2529" fmla="*/ 3678312 h 6860376"/>
              <a:gd name="connsiteX2530" fmla="*/ 3012282 w 10502838"/>
              <a:gd name="connsiteY2530" fmla="*/ 3631077 h 6860376"/>
              <a:gd name="connsiteX2531" fmla="*/ 3119310 w 10502838"/>
              <a:gd name="connsiteY2531" fmla="*/ 3631077 h 6860376"/>
              <a:gd name="connsiteX2532" fmla="*/ 2516613 w 10502838"/>
              <a:gd name="connsiteY2532" fmla="*/ 3524052 h 6860376"/>
              <a:gd name="connsiteX2533" fmla="*/ 2563849 w 10502838"/>
              <a:gd name="connsiteY2533" fmla="*/ 3524052 h 6860376"/>
              <a:gd name="connsiteX2534" fmla="*/ 2563849 w 10502838"/>
              <a:gd name="connsiteY2534" fmla="*/ 3631077 h 6860376"/>
              <a:gd name="connsiteX2535" fmla="*/ 2670875 w 10502838"/>
              <a:gd name="connsiteY2535" fmla="*/ 3631077 h 6860376"/>
              <a:gd name="connsiteX2536" fmla="*/ 2670875 w 10502838"/>
              <a:gd name="connsiteY2536" fmla="*/ 3678312 h 6860376"/>
              <a:gd name="connsiteX2537" fmla="*/ 2563849 w 10502838"/>
              <a:gd name="connsiteY2537" fmla="*/ 3678312 h 6860376"/>
              <a:gd name="connsiteX2538" fmla="*/ 2563849 w 10502838"/>
              <a:gd name="connsiteY2538" fmla="*/ 3785337 h 6860376"/>
              <a:gd name="connsiteX2539" fmla="*/ 2516613 w 10502838"/>
              <a:gd name="connsiteY2539" fmla="*/ 3785337 h 6860376"/>
              <a:gd name="connsiteX2540" fmla="*/ 2516613 w 10502838"/>
              <a:gd name="connsiteY2540" fmla="*/ 3678312 h 6860376"/>
              <a:gd name="connsiteX2541" fmla="*/ 2409586 w 10502838"/>
              <a:gd name="connsiteY2541" fmla="*/ 3678312 h 6860376"/>
              <a:gd name="connsiteX2542" fmla="*/ 2409586 w 10502838"/>
              <a:gd name="connsiteY2542" fmla="*/ 3631077 h 6860376"/>
              <a:gd name="connsiteX2543" fmla="*/ 2516613 w 10502838"/>
              <a:gd name="connsiteY2543" fmla="*/ 3631077 h 6860376"/>
              <a:gd name="connsiteX2544" fmla="*/ 1914517 w 10502838"/>
              <a:gd name="connsiteY2544" fmla="*/ 3524052 h 6860376"/>
              <a:gd name="connsiteX2545" fmla="*/ 1961153 w 10502838"/>
              <a:gd name="connsiteY2545" fmla="*/ 3524052 h 6860376"/>
              <a:gd name="connsiteX2546" fmla="*/ 1961153 w 10502838"/>
              <a:gd name="connsiteY2546" fmla="*/ 3631077 h 6860376"/>
              <a:gd name="connsiteX2547" fmla="*/ 2068179 w 10502838"/>
              <a:gd name="connsiteY2547" fmla="*/ 3631077 h 6860376"/>
              <a:gd name="connsiteX2548" fmla="*/ 2068179 w 10502838"/>
              <a:gd name="connsiteY2548" fmla="*/ 3678312 h 6860376"/>
              <a:gd name="connsiteX2549" fmla="*/ 1961153 w 10502838"/>
              <a:gd name="connsiteY2549" fmla="*/ 3678312 h 6860376"/>
              <a:gd name="connsiteX2550" fmla="*/ 1961153 w 10502838"/>
              <a:gd name="connsiteY2550" fmla="*/ 3785337 h 6860376"/>
              <a:gd name="connsiteX2551" fmla="*/ 1914517 w 10502838"/>
              <a:gd name="connsiteY2551" fmla="*/ 3785337 h 6860376"/>
              <a:gd name="connsiteX2552" fmla="*/ 1914517 w 10502838"/>
              <a:gd name="connsiteY2552" fmla="*/ 3678312 h 6860376"/>
              <a:gd name="connsiteX2553" fmla="*/ 1807489 w 10502838"/>
              <a:gd name="connsiteY2553" fmla="*/ 3678312 h 6860376"/>
              <a:gd name="connsiteX2554" fmla="*/ 1807489 w 10502838"/>
              <a:gd name="connsiteY2554" fmla="*/ 3631077 h 6860376"/>
              <a:gd name="connsiteX2555" fmla="*/ 1914517 w 10502838"/>
              <a:gd name="connsiteY2555" fmla="*/ 3631077 h 6860376"/>
              <a:gd name="connsiteX2556" fmla="*/ 1311820 w 10502838"/>
              <a:gd name="connsiteY2556" fmla="*/ 3524052 h 6860376"/>
              <a:gd name="connsiteX2557" fmla="*/ 1359055 w 10502838"/>
              <a:gd name="connsiteY2557" fmla="*/ 3524052 h 6860376"/>
              <a:gd name="connsiteX2558" fmla="*/ 1359055 w 10502838"/>
              <a:gd name="connsiteY2558" fmla="*/ 3631077 h 6860376"/>
              <a:gd name="connsiteX2559" fmla="*/ 1466082 w 10502838"/>
              <a:gd name="connsiteY2559" fmla="*/ 3631077 h 6860376"/>
              <a:gd name="connsiteX2560" fmla="*/ 1466082 w 10502838"/>
              <a:gd name="connsiteY2560" fmla="*/ 3678312 h 6860376"/>
              <a:gd name="connsiteX2561" fmla="*/ 1359055 w 10502838"/>
              <a:gd name="connsiteY2561" fmla="*/ 3678312 h 6860376"/>
              <a:gd name="connsiteX2562" fmla="*/ 1359055 w 10502838"/>
              <a:gd name="connsiteY2562" fmla="*/ 3785337 h 6860376"/>
              <a:gd name="connsiteX2563" fmla="*/ 1311820 w 10502838"/>
              <a:gd name="connsiteY2563" fmla="*/ 3785337 h 6860376"/>
              <a:gd name="connsiteX2564" fmla="*/ 1311820 w 10502838"/>
              <a:gd name="connsiteY2564" fmla="*/ 3678312 h 6860376"/>
              <a:gd name="connsiteX2565" fmla="*/ 1204798 w 10502838"/>
              <a:gd name="connsiteY2565" fmla="*/ 3678312 h 6860376"/>
              <a:gd name="connsiteX2566" fmla="*/ 1204798 w 10502838"/>
              <a:gd name="connsiteY2566" fmla="*/ 3631077 h 6860376"/>
              <a:gd name="connsiteX2567" fmla="*/ 1311820 w 10502838"/>
              <a:gd name="connsiteY2567" fmla="*/ 3631077 h 6860376"/>
              <a:gd name="connsiteX2568" fmla="*/ 709731 w 10502838"/>
              <a:gd name="connsiteY2568" fmla="*/ 3524052 h 6860376"/>
              <a:gd name="connsiteX2569" fmla="*/ 756367 w 10502838"/>
              <a:gd name="connsiteY2569" fmla="*/ 3524052 h 6860376"/>
              <a:gd name="connsiteX2570" fmla="*/ 756367 w 10502838"/>
              <a:gd name="connsiteY2570" fmla="*/ 3631077 h 6860376"/>
              <a:gd name="connsiteX2571" fmla="*/ 863393 w 10502838"/>
              <a:gd name="connsiteY2571" fmla="*/ 3631077 h 6860376"/>
              <a:gd name="connsiteX2572" fmla="*/ 863393 w 10502838"/>
              <a:gd name="connsiteY2572" fmla="*/ 3678312 h 6860376"/>
              <a:gd name="connsiteX2573" fmla="*/ 756367 w 10502838"/>
              <a:gd name="connsiteY2573" fmla="*/ 3678312 h 6860376"/>
              <a:gd name="connsiteX2574" fmla="*/ 756367 w 10502838"/>
              <a:gd name="connsiteY2574" fmla="*/ 3785337 h 6860376"/>
              <a:gd name="connsiteX2575" fmla="*/ 709731 w 10502838"/>
              <a:gd name="connsiteY2575" fmla="*/ 3785337 h 6860376"/>
              <a:gd name="connsiteX2576" fmla="*/ 709731 w 10502838"/>
              <a:gd name="connsiteY2576" fmla="*/ 3678312 h 6860376"/>
              <a:gd name="connsiteX2577" fmla="*/ 602706 w 10502838"/>
              <a:gd name="connsiteY2577" fmla="*/ 3678312 h 6860376"/>
              <a:gd name="connsiteX2578" fmla="*/ 602706 w 10502838"/>
              <a:gd name="connsiteY2578" fmla="*/ 3631077 h 6860376"/>
              <a:gd name="connsiteX2579" fmla="*/ 709731 w 10502838"/>
              <a:gd name="connsiteY2579" fmla="*/ 3631077 h 6860376"/>
              <a:gd name="connsiteX2580" fmla="*/ 107041 w 10502838"/>
              <a:gd name="connsiteY2580" fmla="*/ 3524052 h 6860376"/>
              <a:gd name="connsiteX2581" fmla="*/ 154276 w 10502838"/>
              <a:gd name="connsiteY2581" fmla="*/ 3524052 h 6860376"/>
              <a:gd name="connsiteX2582" fmla="*/ 154276 w 10502838"/>
              <a:gd name="connsiteY2582" fmla="*/ 3631077 h 6860376"/>
              <a:gd name="connsiteX2583" fmla="*/ 261302 w 10502838"/>
              <a:gd name="connsiteY2583" fmla="*/ 3631077 h 6860376"/>
              <a:gd name="connsiteX2584" fmla="*/ 261302 w 10502838"/>
              <a:gd name="connsiteY2584" fmla="*/ 3678312 h 6860376"/>
              <a:gd name="connsiteX2585" fmla="*/ 154276 w 10502838"/>
              <a:gd name="connsiteY2585" fmla="*/ 3678312 h 6860376"/>
              <a:gd name="connsiteX2586" fmla="*/ 154276 w 10502838"/>
              <a:gd name="connsiteY2586" fmla="*/ 3785337 h 6860376"/>
              <a:gd name="connsiteX2587" fmla="*/ 107041 w 10502838"/>
              <a:gd name="connsiteY2587" fmla="*/ 3785337 h 6860376"/>
              <a:gd name="connsiteX2588" fmla="*/ 107041 w 10502838"/>
              <a:gd name="connsiteY2588" fmla="*/ 3678312 h 6860376"/>
              <a:gd name="connsiteX2589" fmla="*/ 16 w 10502838"/>
              <a:gd name="connsiteY2589" fmla="*/ 3678312 h 6860376"/>
              <a:gd name="connsiteX2590" fmla="*/ 16 w 10502838"/>
              <a:gd name="connsiteY2590" fmla="*/ 3631077 h 6860376"/>
              <a:gd name="connsiteX2591" fmla="*/ 107041 w 10502838"/>
              <a:gd name="connsiteY2591" fmla="*/ 3631077 h 6860376"/>
              <a:gd name="connsiteX2592" fmla="*/ 1259804 w 10502838"/>
              <a:gd name="connsiteY2592" fmla="*/ 3118076 h 6860376"/>
              <a:gd name="connsiteX2593" fmla="*/ 1239476 w 10502838"/>
              <a:gd name="connsiteY2593" fmla="*/ 3138404 h 6860376"/>
              <a:gd name="connsiteX2594" fmla="*/ 1315409 w 10502838"/>
              <a:gd name="connsiteY2594" fmla="*/ 3214338 h 6860376"/>
              <a:gd name="connsiteX2595" fmla="*/ 1239476 w 10502838"/>
              <a:gd name="connsiteY2595" fmla="*/ 3290272 h 6860376"/>
              <a:gd name="connsiteX2596" fmla="*/ 1259804 w 10502838"/>
              <a:gd name="connsiteY2596" fmla="*/ 3310600 h 6860376"/>
              <a:gd name="connsiteX2597" fmla="*/ 1335738 w 10502838"/>
              <a:gd name="connsiteY2597" fmla="*/ 3234667 h 6860376"/>
              <a:gd name="connsiteX2598" fmla="*/ 1411673 w 10502838"/>
              <a:gd name="connsiteY2598" fmla="*/ 3310600 h 6860376"/>
              <a:gd name="connsiteX2599" fmla="*/ 1432001 w 10502838"/>
              <a:gd name="connsiteY2599" fmla="*/ 3290272 h 6860376"/>
              <a:gd name="connsiteX2600" fmla="*/ 1356067 w 10502838"/>
              <a:gd name="connsiteY2600" fmla="*/ 3214338 h 6860376"/>
              <a:gd name="connsiteX2601" fmla="*/ 1432001 w 10502838"/>
              <a:gd name="connsiteY2601" fmla="*/ 3138404 h 6860376"/>
              <a:gd name="connsiteX2602" fmla="*/ 1411673 w 10502838"/>
              <a:gd name="connsiteY2602" fmla="*/ 3118076 h 6860376"/>
              <a:gd name="connsiteX2603" fmla="*/ 1335738 w 10502838"/>
              <a:gd name="connsiteY2603" fmla="*/ 3194009 h 6860376"/>
              <a:gd name="connsiteX2604" fmla="*/ 55023 w 10502838"/>
              <a:gd name="connsiteY2604" fmla="*/ 3118076 h 6860376"/>
              <a:gd name="connsiteX2605" fmla="*/ 34694 w 10502838"/>
              <a:gd name="connsiteY2605" fmla="*/ 3138404 h 6860376"/>
              <a:gd name="connsiteX2606" fmla="*/ 110628 w 10502838"/>
              <a:gd name="connsiteY2606" fmla="*/ 3214338 h 6860376"/>
              <a:gd name="connsiteX2607" fmla="*/ 34096 w 10502838"/>
              <a:gd name="connsiteY2607" fmla="*/ 3289674 h 6860376"/>
              <a:gd name="connsiteX2608" fmla="*/ 54425 w 10502838"/>
              <a:gd name="connsiteY2608" fmla="*/ 3310002 h 6860376"/>
              <a:gd name="connsiteX2609" fmla="*/ 130359 w 10502838"/>
              <a:gd name="connsiteY2609" fmla="*/ 3234667 h 6860376"/>
              <a:gd name="connsiteX2610" fmla="*/ 206294 w 10502838"/>
              <a:gd name="connsiteY2610" fmla="*/ 3310600 h 6860376"/>
              <a:gd name="connsiteX2611" fmla="*/ 226622 w 10502838"/>
              <a:gd name="connsiteY2611" fmla="*/ 3290272 h 6860376"/>
              <a:gd name="connsiteX2612" fmla="*/ 150688 w 10502838"/>
              <a:gd name="connsiteY2612" fmla="*/ 3214338 h 6860376"/>
              <a:gd name="connsiteX2613" fmla="*/ 226622 w 10502838"/>
              <a:gd name="connsiteY2613" fmla="*/ 3138404 h 6860376"/>
              <a:gd name="connsiteX2614" fmla="*/ 206294 w 10502838"/>
              <a:gd name="connsiteY2614" fmla="*/ 3118076 h 6860376"/>
              <a:gd name="connsiteX2615" fmla="*/ 130359 w 10502838"/>
              <a:gd name="connsiteY2615" fmla="*/ 3194009 h 6860376"/>
              <a:gd name="connsiteX2616" fmla="*/ 10295963 w 10502838"/>
              <a:gd name="connsiteY2616" fmla="*/ 3118074 h 6860376"/>
              <a:gd name="connsiteX2617" fmla="*/ 10275634 w 10502838"/>
              <a:gd name="connsiteY2617" fmla="*/ 3138404 h 6860376"/>
              <a:gd name="connsiteX2618" fmla="*/ 10351568 w 10502838"/>
              <a:gd name="connsiteY2618" fmla="*/ 3214337 h 6860376"/>
              <a:gd name="connsiteX2619" fmla="*/ 10275634 w 10502838"/>
              <a:gd name="connsiteY2619" fmla="*/ 3290270 h 6860376"/>
              <a:gd name="connsiteX2620" fmla="*/ 10295963 w 10502838"/>
              <a:gd name="connsiteY2620" fmla="*/ 3310598 h 6860376"/>
              <a:gd name="connsiteX2621" fmla="*/ 10371897 w 10502838"/>
              <a:gd name="connsiteY2621" fmla="*/ 3234665 h 6860376"/>
              <a:gd name="connsiteX2622" fmla="*/ 10447831 w 10502838"/>
              <a:gd name="connsiteY2622" fmla="*/ 3310598 h 6860376"/>
              <a:gd name="connsiteX2623" fmla="*/ 10468160 w 10502838"/>
              <a:gd name="connsiteY2623" fmla="*/ 3290270 h 6860376"/>
              <a:gd name="connsiteX2624" fmla="*/ 10392226 w 10502838"/>
              <a:gd name="connsiteY2624" fmla="*/ 3214337 h 6860376"/>
              <a:gd name="connsiteX2625" fmla="*/ 10468160 w 10502838"/>
              <a:gd name="connsiteY2625" fmla="*/ 3138404 h 6860376"/>
              <a:gd name="connsiteX2626" fmla="*/ 10447831 w 10502838"/>
              <a:gd name="connsiteY2626" fmla="*/ 3118074 h 6860376"/>
              <a:gd name="connsiteX2627" fmla="*/ 10371897 w 10502838"/>
              <a:gd name="connsiteY2627" fmla="*/ 3194008 h 6860376"/>
              <a:gd name="connsiteX2628" fmla="*/ 9693870 w 10502838"/>
              <a:gd name="connsiteY2628" fmla="*/ 3118074 h 6860376"/>
              <a:gd name="connsiteX2629" fmla="*/ 9673541 w 10502838"/>
              <a:gd name="connsiteY2629" fmla="*/ 3138404 h 6860376"/>
              <a:gd name="connsiteX2630" fmla="*/ 9749475 w 10502838"/>
              <a:gd name="connsiteY2630" fmla="*/ 3214337 h 6860376"/>
              <a:gd name="connsiteX2631" fmla="*/ 9673541 w 10502838"/>
              <a:gd name="connsiteY2631" fmla="*/ 3290270 h 6860376"/>
              <a:gd name="connsiteX2632" fmla="*/ 9693870 w 10502838"/>
              <a:gd name="connsiteY2632" fmla="*/ 3310598 h 6860376"/>
              <a:gd name="connsiteX2633" fmla="*/ 9769804 w 10502838"/>
              <a:gd name="connsiteY2633" fmla="*/ 3234665 h 6860376"/>
              <a:gd name="connsiteX2634" fmla="*/ 9845738 w 10502838"/>
              <a:gd name="connsiteY2634" fmla="*/ 3310598 h 6860376"/>
              <a:gd name="connsiteX2635" fmla="*/ 9866067 w 10502838"/>
              <a:gd name="connsiteY2635" fmla="*/ 3290270 h 6860376"/>
              <a:gd name="connsiteX2636" fmla="*/ 9790133 w 10502838"/>
              <a:gd name="connsiteY2636" fmla="*/ 3214337 h 6860376"/>
              <a:gd name="connsiteX2637" fmla="*/ 9866067 w 10502838"/>
              <a:gd name="connsiteY2637" fmla="*/ 3138404 h 6860376"/>
              <a:gd name="connsiteX2638" fmla="*/ 9845738 w 10502838"/>
              <a:gd name="connsiteY2638" fmla="*/ 3118074 h 6860376"/>
              <a:gd name="connsiteX2639" fmla="*/ 9769804 w 10502838"/>
              <a:gd name="connsiteY2639" fmla="*/ 3194008 h 6860376"/>
              <a:gd name="connsiteX2640" fmla="*/ 9091179 w 10502838"/>
              <a:gd name="connsiteY2640" fmla="*/ 3118074 h 6860376"/>
              <a:gd name="connsiteX2641" fmla="*/ 9070850 w 10502838"/>
              <a:gd name="connsiteY2641" fmla="*/ 3138404 h 6860376"/>
              <a:gd name="connsiteX2642" fmla="*/ 9146785 w 10502838"/>
              <a:gd name="connsiteY2642" fmla="*/ 3214337 h 6860376"/>
              <a:gd name="connsiteX2643" fmla="*/ 9070850 w 10502838"/>
              <a:gd name="connsiteY2643" fmla="*/ 3290270 h 6860376"/>
              <a:gd name="connsiteX2644" fmla="*/ 9091179 w 10502838"/>
              <a:gd name="connsiteY2644" fmla="*/ 3310598 h 6860376"/>
              <a:gd name="connsiteX2645" fmla="*/ 9167113 w 10502838"/>
              <a:gd name="connsiteY2645" fmla="*/ 3234665 h 6860376"/>
              <a:gd name="connsiteX2646" fmla="*/ 9243048 w 10502838"/>
              <a:gd name="connsiteY2646" fmla="*/ 3310598 h 6860376"/>
              <a:gd name="connsiteX2647" fmla="*/ 9263377 w 10502838"/>
              <a:gd name="connsiteY2647" fmla="*/ 3290270 h 6860376"/>
              <a:gd name="connsiteX2648" fmla="*/ 9187442 w 10502838"/>
              <a:gd name="connsiteY2648" fmla="*/ 3214337 h 6860376"/>
              <a:gd name="connsiteX2649" fmla="*/ 9263377 w 10502838"/>
              <a:gd name="connsiteY2649" fmla="*/ 3138404 h 6860376"/>
              <a:gd name="connsiteX2650" fmla="*/ 9243048 w 10502838"/>
              <a:gd name="connsiteY2650" fmla="*/ 3118074 h 6860376"/>
              <a:gd name="connsiteX2651" fmla="*/ 9167113 w 10502838"/>
              <a:gd name="connsiteY2651" fmla="*/ 3194008 h 6860376"/>
              <a:gd name="connsiteX2652" fmla="*/ 7886396 w 10502838"/>
              <a:gd name="connsiteY2652" fmla="*/ 3118074 h 6860376"/>
              <a:gd name="connsiteX2653" fmla="*/ 7866067 w 10502838"/>
              <a:gd name="connsiteY2653" fmla="*/ 3138404 h 6860376"/>
              <a:gd name="connsiteX2654" fmla="*/ 7942001 w 10502838"/>
              <a:gd name="connsiteY2654" fmla="*/ 3214337 h 6860376"/>
              <a:gd name="connsiteX2655" fmla="*/ 7866067 w 10502838"/>
              <a:gd name="connsiteY2655" fmla="*/ 3290270 h 6860376"/>
              <a:gd name="connsiteX2656" fmla="*/ 7886396 w 10502838"/>
              <a:gd name="connsiteY2656" fmla="*/ 3310598 h 6860376"/>
              <a:gd name="connsiteX2657" fmla="*/ 7962330 w 10502838"/>
              <a:gd name="connsiteY2657" fmla="*/ 3234665 h 6860376"/>
              <a:gd name="connsiteX2658" fmla="*/ 8038264 w 10502838"/>
              <a:gd name="connsiteY2658" fmla="*/ 3310598 h 6860376"/>
              <a:gd name="connsiteX2659" fmla="*/ 8058593 w 10502838"/>
              <a:gd name="connsiteY2659" fmla="*/ 3290270 h 6860376"/>
              <a:gd name="connsiteX2660" fmla="*/ 7982659 w 10502838"/>
              <a:gd name="connsiteY2660" fmla="*/ 3214337 h 6860376"/>
              <a:gd name="connsiteX2661" fmla="*/ 8058593 w 10502838"/>
              <a:gd name="connsiteY2661" fmla="*/ 3138404 h 6860376"/>
              <a:gd name="connsiteX2662" fmla="*/ 8038264 w 10502838"/>
              <a:gd name="connsiteY2662" fmla="*/ 3118074 h 6860376"/>
              <a:gd name="connsiteX2663" fmla="*/ 7962330 w 10502838"/>
              <a:gd name="connsiteY2663" fmla="*/ 3194008 h 6860376"/>
              <a:gd name="connsiteX2664" fmla="*/ 7283705 w 10502838"/>
              <a:gd name="connsiteY2664" fmla="*/ 3118074 h 6860376"/>
              <a:gd name="connsiteX2665" fmla="*/ 7263376 w 10502838"/>
              <a:gd name="connsiteY2665" fmla="*/ 3138404 h 6860376"/>
              <a:gd name="connsiteX2666" fmla="*/ 7339310 w 10502838"/>
              <a:gd name="connsiteY2666" fmla="*/ 3214337 h 6860376"/>
              <a:gd name="connsiteX2667" fmla="*/ 7263376 w 10502838"/>
              <a:gd name="connsiteY2667" fmla="*/ 3290270 h 6860376"/>
              <a:gd name="connsiteX2668" fmla="*/ 7283705 w 10502838"/>
              <a:gd name="connsiteY2668" fmla="*/ 3310598 h 6860376"/>
              <a:gd name="connsiteX2669" fmla="*/ 7359639 w 10502838"/>
              <a:gd name="connsiteY2669" fmla="*/ 3234665 h 6860376"/>
              <a:gd name="connsiteX2670" fmla="*/ 7435573 w 10502838"/>
              <a:gd name="connsiteY2670" fmla="*/ 3310598 h 6860376"/>
              <a:gd name="connsiteX2671" fmla="*/ 7455902 w 10502838"/>
              <a:gd name="connsiteY2671" fmla="*/ 3290270 h 6860376"/>
              <a:gd name="connsiteX2672" fmla="*/ 7379968 w 10502838"/>
              <a:gd name="connsiteY2672" fmla="*/ 3214337 h 6860376"/>
              <a:gd name="connsiteX2673" fmla="*/ 7455902 w 10502838"/>
              <a:gd name="connsiteY2673" fmla="*/ 3138404 h 6860376"/>
              <a:gd name="connsiteX2674" fmla="*/ 7435573 w 10502838"/>
              <a:gd name="connsiteY2674" fmla="*/ 3118074 h 6860376"/>
              <a:gd name="connsiteX2675" fmla="*/ 7359639 w 10502838"/>
              <a:gd name="connsiteY2675" fmla="*/ 3194008 h 6860376"/>
              <a:gd name="connsiteX2676" fmla="*/ 6681612 w 10502838"/>
              <a:gd name="connsiteY2676" fmla="*/ 3118074 h 6860376"/>
              <a:gd name="connsiteX2677" fmla="*/ 6661283 w 10502838"/>
              <a:gd name="connsiteY2677" fmla="*/ 3138404 h 6860376"/>
              <a:gd name="connsiteX2678" fmla="*/ 6737217 w 10502838"/>
              <a:gd name="connsiteY2678" fmla="*/ 3214337 h 6860376"/>
              <a:gd name="connsiteX2679" fmla="*/ 6661283 w 10502838"/>
              <a:gd name="connsiteY2679" fmla="*/ 3290270 h 6860376"/>
              <a:gd name="connsiteX2680" fmla="*/ 6681612 w 10502838"/>
              <a:gd name="connsiteY2680" fmla="*/ 3310598 h 6860376"/>
              <a:gd name="connsiteX2681" fmla="*/ 6757546 w 10502838"/>
              <a:gd name="connsiteY2681" fmla="*/ 3234665 h 6860376"/>
              <a:gd name="connsiteX2682" fmla="*/ 6833480 w 10502838"/>
              <a:gd name="connsiteY2682" fmla="*/ 3310598 h 6860376"/>
              <a:gd name="connsiteX2683" fmla="*/ 6853809 w 10502838"/>
              <a:gd name="connsiteY2683" fmla="*/ 3290270 h 6860376"/>
              <a:gd name="connsiteX2684" fmla="*/ 6777875 w 10502838"/>
              <a:gd name="connsiteY2684" fmla="*/ 3214337 h 6860376"/>
              <a:gd name="connsiteX2685" fmla="*/ 6853809 w 10502838"/>
              <a:gd name="connsiteY2685" fmla="*/ 3138404 h 6860376"/>
              <a:gd name="connsiteX2686" fmla="*/ 6833480 w 10502838"/>
              <a:gd name="connsiteY2686" fmla="*/ 3118074 h 6860376"/>
              <a:gd name="connsiteX2687" fmla="*/ 6757546 w 10502838"/>
              <a:gd name="connsiteY2687" fmla="*/ 3194008 h 6860376"/>
              <a:gd name="connsiteX2688" fmla="*/ 5476828 w 10502838"/>
              <a:gd name="connsiteY2688" fmla="*/ 3118074 h 6860376"/>
              <a:gd name="connsiteX2689" fmla="*/ 5456499 w 10502838"/>
              <a:gd name="connsiteY2689" fmla="*/ 3138404 h 6860376"/>
              <a:gd name="connsiteX2690" fmla="*/ 5532433 w 10502838"/>
              <a:gd name="connsiteY2690" fmla="*/ 3214337 h 6860376"/>
              <a:gd name="connsiteX2691" fmla="*/ 5456499 w 10502838"/>
              <a:gd name="connsiteY2691" fmla="*/ 3290270 h 6860376"/>
              <a:gd name="connsiteX2692" fmla="*/ 5476828 w 10502838"/>
              <a:gd name="connsiteY2692" fmla="*/ 3310598 h 6860376"/>
              <a:gd name="connsiteX2693" fmla="*/ 5552762 w 10502838"/>
              <a:gd name="connsiteY2693" fmla="*/ 3234665 h 6860376"/>
              <a:gd name="connsiteX2694" fmla="*/ 5628697 w 10502838"/>
              <a:gd name="connsiteY2694" fmla="*/ 3310598 h 6860376"/>
              <a:gd name="connsiteX2695" fmla="*/ 5649025 w 10502838"/>
              <a:gd name="connsiteY2695" fmla="*/ 3290270 h 6860376"/>
              <a:gd name="connsiteX2696" fmla="*/ 5573091 w 10502838"/>
              <a:gd name="connsiteY2696" fmla="*/ 3214337 h 6860376"/>
              <a:gd name="connsiteX2697" fmla="*/ 5649025 w 10502838"/>
              <a:gd name="connsiteY2697" fmla="*/ 3138404 h 6860376"/>
              <a:gd name="connsiteX2698" fmla="*/ 5628697 w 10502838"/>
              <a:gd name="connsiteY2698" fmla="*/ 3118074 h 6860376"/>
              <a:gd name="connsiteX2699" fmla="*/ 5552762 w 10502838"/>
              <a:gd name="connsiteY2699" fmla="*/ 3194008 h 6860376"/>
              <a:gd name="connsiteX2700" fmla="*/ 4874137 w 10502838"/>
              <a:gd name="connsiteY2700" fmla="*/ 3118074 h 6860376"/>
              <a:gd name="connsiteX2701" fmla="*/ 4853808 w 10502838"/>
              <a:gd name="connsiteY2701" fmla="*/ 3138404 h 6860376"/>
              <a:gd name="connsiteX2702" fmla="*/ 4929742 w 10502838"/>
              <a:gd name="connsiteY2702" fmla="*/ 3214337 h 6860376"/>
              <a:gd name="connsiteX2703" fmla="*/ 4853808 w 10502838"/>
              <a:gd name="connsiteY2703" fmla="*/ 3290270 h 6860376"/>
              <a:gd name="connsiteX2704" fmla="*/ 4874137 w 10502838"/>
              <a:gd name="connsiteY2704" fmla="*/ 3310598 h 6860376"/>
              <a:gd name="connsiteX2705" fmla="*/ 4950071 w 10502838"/>
              <a:gd name="connsiteY2705" fmla="*/ 3234665 h 6860376"/>
              <a:gd name="connsiteX2706" fmla="*/ 5026005 w 10502838"/>
              <a:gd name="connsiteY2706" fmla="*/ 3310598 h 6860376"/>
              <a:gd name="connsiteX2707" fmla="*/ 5046334 w 10502838"/>
              <a:gd name="connsiteY2707" fmla="*/ 3290270 h 6860376"/>
              <a:gd name="connsiteX2708" fmla="*/ 4970400 w 10502838"/>
              <a:gd name="connsiteY2708" fmla="*/ 3214337 h 6860376"/>
              <a:gd name="connsiteX2709" fmla="*/ 5046334 w 10502838"/>
              <a:gd name="connsiteY2709" fmla="*/ 3138404 h 6860376"/>
              <a:gd name="connsiteX2710" fmla="*/ 5026005 w 10502838"/>
              <a:gd name="connsiteY2710" fmla="*/ 3118074 h 6860376"/>
              <a:gd name="connsiteX2711" fmla="*/ 4950071 w 10502838"/>
              <a:gd name="connsiteY2711" fmla="*/ 3194008 h 6860376"/>
              <a:gd name="connsiteX2712" fmla="*/ 4271446 w 10502838"/>
              <a:gd name="connsiteY2712" fmla="*/ 3118074 h 6860376"/>
              <a:gd name="connsiteX2713" fmla="*/ 4251117 w 10502838"/>
              <a:gd name="connsiteY2713" fmla="*/ 3138404 h 6860376"/>
              <a:gd name="connsiteX2714" fmla="*/ 4327052 w 10502838"/>
              <a:gd name="connsiteY2714" fmla="*/ 3214337 h 6860376"/>
              <a:gd name="connsiteX2715" fmla="*/ 4251117 w 10502838"/>
              <a:gd name="connsiteY2715" fmla="*/ 3290270 h 6860376"/>
              <a:gd name="connsiteX2716" fmla="*/ 4271446 w 10502838"/>
              <a:gd name="connsiteY2716" fmla="*/ 3310598 h 6860376"/>
              <a:gd name="connsiteX2717" fmla="*/ 4347380 w 10502838"/>
              <a:gd name="connsiteY2717" fmla="*/ 3234665 h 6860376"/>
              <a:gd name="connsiteX2718" fmla="*/ 4423315 w 10502838"/>
              <a:gd name="connsiteY2718" fmla="*/ 3310598 h 6860376"/>
              <a:gd name="connsiteX2719" fmla="*/ 4443644 w 10502838"/>
              <a:gd name="connsiteY2719" fmla="*/ 3290270 h 6860376"/>
              <a:gd name="connsiteX2720" fmla="*/ 4367709 w 10502838"/>
              <a:gd name="connsiteY2720" fmla="*/ 3214337 h 6860376"/>
              <a:gd name="connsiteX2721" fmla="*/ 4443644 w 10502838"/>
              <a:gd name="connsiteY2721" fmla="*/ 3138404 h 6860376"/>
              <a:gd name="connsiteX2722" fmla="*/ 4423315 w 10502838"/>
              <a:gd name="connsiteY2722" fmla="*/ 3118074 h 6860376"/>
              <a:gd name="connsiteX2723" fmla="*/ 4347380 w 10502838"/>
              <a:gd name="connsiteY2723" fmla="*/ 3194008 h 6860376"/>
              <a:gd name="connsiteX2724" fmla="*/ 3067291 w 10502838"/>
              <a:gd name="connsiteY2724" fmla="*/ 3118074 h 6860376"/>
              <a:gd name="connsiteX2725" fmla="*/ 3046962 w 10502838"/>
              <a:gd name="connsiteY2725" fmla="*/ 3138404 h 6860376"/>
              <a:gd name="connsiteX2726" fmla="*/ 3122897 w 10502838"/>
              <a:gd name="connsiteY2726" fmla="*/ 3214337 h 6860376"/>
              <a:gd name="connsiteX2727" fmla="*/ 3046962 w 10502838"/>
              <a:gd name="connsiteY2727" fmla="*/ 3290270 h 6860376"/>
              <a:gd name="connsiteX2728" fmla="*/ 3067291 w 10502838"/>
              <a:gd name="connsiteY2728" fmla="*/ 3310598 h 6860376"/>
              <a:gd name="connsiteX2729" fmla="*/ 3142629 w 10502838"/>
              <a:gd name="connsiteY2729" fmla="*/ 3234665 h 6860376"/>
              <a:gd name="connsiteX2730" fmla="*/ 3218565 w 10502838"/>
              <a:gd name="connsiteY2730" fmla="*/ 3310598 h 6860376"/>
              <a:gd name="connsiteX2731" fmla="*/ 3238894 w 10502838"/>
              <a:gd name="connsiteY2731" fmla="*/ 3290270 h 6860376"/>
              <a:gd name="connsiteX2732" fmla="*/ 3162958 w 10502838"/>
              <a:gd name="connsiteY2732" fmla="*/ 3214337 h 6860376"/>
              <a:gd name="connsiteX2733" fmla="*/ 3238894 w 10502838"/>
              <a:gd name="connsiteY2733" fmla="*/ 3138404 h 6860376"/>
              <a:gd name="connsiteX2734" fmla="*/ 3218565 w 10502838"/>
              <a:gd name="connsiteY2734" fmla="*/ 3118074 h 6860376"/>
              <a:gd name="connsiteX2735" fmla="*/ 3142629 w 10502838"/>
              <a:gd name="connsiteY2735" fmla="*/ 3194008 h 6860376"/>
              <a:gd name="connsiteX2736" fmla="*/ 2464596 w 10502838"/>
              <a:gd name="connsiteY2736" fmla="*/ 3118074 h 6860376"/>
              <a:gd name="connsiteX2737" fmla="*/ 2444267 w 10502838"/>
              <a:gd name="connsiteY2737" fmla="*/ 3138404 h 6860376"/>
              <a:gd name="connsiteX2738" fmla="*/ 2520203 w 10502838"/>
              <a:gd name="connsiteY2738" fmla="*/ 3214337 h 6860376"/>
              <a:gd name="connsiteX2739" fmla="*/ 2444267 w 10502838"/>
              <a:gd name="connsiteY2739" fmla="*/ 3290270 h 6860376"/>
              <a:gd name="connsiteX2740" fmla="*/ 2464596 w 10502838"/>
              <a:gd name="connsiteY2740" fmla="*/ 3310598 h 6860376"/>
              <a:gd name="connsiteX2741" fmla="*/ 2540532 w 10502838"/>
              <a:gd name="connsiteY2741" fmla="*/ 3234665 h 6860376"/>
              <a:gd name="connsiteX2742" fmla="*/ 2616466 w 10502838"/>
              <a:gd name="connsiteY2742" fmla="*/ 3310598 h 6860376"/>
              <a:gd name="connsiteX2743" fmla="*/ 2636795 w 10502838"/>
              <a:gd name="connsiteY2743" fmla="*/ 3290270 h 6860376"/>
              <a:gd name="connsiteX2744" fmla="*/ 2560861 w 10502838"/>
              <a:gd name="connsiteY2744" fmla="*/ 3214337 h 6860376"/>
              <a:gd name="connsiteX2745" fmla="*/ 2636795 w 10502838"/>
              <a:gd name="connsiteY2745" fmla="*/ 3138404 h 6860376"/>
              <a:gd name="connsiteX2746" fmla="*/ 2616466 w 10502838"/>
              <a:gd name="connsiteY2746" fmla="*/ 3118074 h 6860376"/>
              <a:gd name="connsiteX2747" fmla="*/ 2540532 w 10502838"/>
              <a:gd name="connsiteY2747" fmla="*/ 3194008 h 6860376"/>
              <a:gd name="connsiteX2748" fmla="*/ 657116 w 10502838"/>
              <a:gd name="connsiteY2748" fmla="*/ 3118074 h 6860376"/>
              <a:gd name="connsiteX2749" fmla="*/ 636787 w 10502838"/>
              <a:gd name="connsiteY2749" fmla="*/ 3138404 h 6860376"/>
              <a:gd name="connsiteX2750" fmla="*/ 712721 w 10502838"/>
              <a:gd name="connsiteY2750" fmla="*/ 3214337 h 6860376"/>
              <a:gd name="connsiteX2751" fmla="*/ 636787 w 10502838"/>
              <a:gd name="connsiteY2751" fmla="*/ 3289673 h 6860376"/>
              <a:gd name="connsiteX2752" fmla="*/ 657116 w 10502838"/>
              <a:gd name="connsiteY2752" fmla="*/ 3310001 h 6860376"/>
              <a:gd name="connsiteX2753" fmla="*/ 733050 w 10502838"/>
              <a:gd name="connsiteY2753" fmla="*/ 3234068 h 6860376"/>
              <a:gd name="connsiteX2754" fmla="*/ 808984 w 10502838"/>
              <a:gd name="connsiteY2754" fmla="*/ 3310001 h 6860376"/>
              <a:gd name="connsiteX2755" fmla="*/ 829313 w 10502838"/>
              <a:gd name="connsiteY2755" fmla="*/ 3289673 h 6860376"/>
              <a:gd name="connsiteX2756" fmla="*/ 753379 w 10502838"/>
              <a:gd name="connsiteY2756" fmla="*/ 3214337 h 6860376"/>
              <a:gd name="connsiteX2757" fmla="*/ 829313 w 10502838"/>
              <a:gd name="connsiteY2757" fmla="*/ 3138404 h 6860376"/>
              <a:gd name="connsiteX2758" fmla="*/ 808984 w 10502838"/>
              <a:gd name="connsiteY2758" fmla="*/ 3118074 h 6860376"/>
              <a:gd name="connsiteX2759" fmla="*/ 733050 w 10502838"/>
              <a:gd name="connsiteY2759" fmla="*/ 3194008 h 6860376"/>
              <a:gd name="connsiteX2760" fmla="*/ 8489086 w 10502838"/>
              <a:gd name="connsiteY2760" fmla="*/ 3117477 h 6860376"/>
              <a:gd name="connsiteX2761" fmla="*/ 8468757 w 10502838"/>
              <a:gd name="connsiteY2761" fmla="*/ 3137805 h 6860376"/>
              <a:gd name="connsiteX2762" fmla="*/ 8544691 w 10502838"/>
              <a:gd name="connsiteY2762" fmla="*/ 3213739 h 6860376"/>
              <a:gd name="connsiteX2763" fmla="*/ 8468757 w 10502838"/>
              <a:gd name="connsiteY2763" fmla="*/ 3289673 h 6860376"/>
              <a:gd name="connsiteX2764" fmla="*/ 8489086 w 10502838"/>
              <a:gd name="connsiteY2764" fmla="*/ 3310001 h 6860376"/>
              <a:gd name="connsiteX2765" fmla="*/ 8565020 w 10502838"/>
              <a:gd name="connsiteY2765" fmla="*/ 3234068 h 6860376"/>
              <a:gd name="connsiteX2766" fmla="*/ 8640954 w 10502838"/>
              <a:gd name="connsiteY2766" fmla="*/ 3310001 h 6860376"/>
              <a:gd name="connsiteX2767" fmla="*/ 8661283 w 10502838"/>
              <a:gd name="connsiteY2767" fmla="*/ 3289673 h 6860376"/>
              <a:gd name="connsiteX2768" fmla="*/ 8585349 w 10502838"/>
              <a:gd name="connsiteY2768" fmla="*/ 3213739 h 6860376"/>
              <a:gd name="connsiteX2769" fmla="*/ 8661283 w 10502838"/>
              <a:gd name="connsiteY2769" fmla="*/ 3137805 h 6860376"/>
              <a:gd name="connsiteX2770" fmla="*/ 8640954 w 10502838"/>
              <a:gd name="connsiteY2770" fmla="*/ 3117477 h 6860376"/>
              <a:gd name="connsiteX2771" fmla="*/ 8565020 w 10502838"/>
              <a:gd name="connsiteY2771" fmla="*/ 3193410 h 6860376"/>
              <a:gd name="connsiteX2772" fmla="*/ 6078921 w 10502838"/>
              <a:gd name="connsiteY2772" fmla="*/ 3117477 h 6860376"/>
              <a:gd name="connsiteX2773" fmla="*/ 6058592 w 10502838"/>
              <a:gd name="connsiteY2773" fmla="*/ 3137805 h 6860376"/>
              <a:gd name="connsiteX2774" fmla="*/ 6134526 w 10502838"/>
              <a:gd name="connsiteY2774" fmla="*/ 3213739 h 6860376"/>
              <a:gd name="connsiteX2775" fmla="*/ 6058592 w 10502838"/>
              <a:gd name="connsiteY2775" fmla="*/ 3289673 h 6860376"/>
              <a:gd name="connsiteX2776" fmla="*/ 6078921 w 10502838"/>
              <a:gd name="connsiteY2776" fmla="*/ 3310001 h 6860376"/>
              <a:gd name="connsiteX2777" fmla="*/ 6154855 w 10502838"/>
              <a:gd name="connsiteY2777" fmla="*/ 3234068 h 6860376"/>
              <a:gd name="connsiteX2778" fmla="*/ 6230789 w 10502838"/>
              <a:gd name="connsiteY2778" fmla="*/ 3310001 h 6860376"/>
              <a:gd name="connsiteX2779" fmla="*/ 6251118 w 10502838"/>
              <a:gd name="connsiteY2779" fmla="*/ 3289673 h 6860376"/>
              <a:gd name="connsiteX2780" fmla="*/ 6175184 w 10502838"/>
              <a:gd name="connsiteY2780" fmla="*/ 3213739 h 6860376"/>
              <a:gd name="connsiteX2781" fmla="*/ 6251118 w 10502838"/>
              <a:gd name="connsiteY2781" fmla="*/ 3137805 h 6860376"/>
              <a:gd name="connsiteX2782" fmla="*/ 6230789 w 10502838"/>
              <a:gd name="connsiteY2782" fmla="*/ 3117477 h 6860376"/>
              <a:gd name="connsiteX2783" fmla="*/ 6154855 w 10502838"/>
              <a:gd name="connsiteY2783" fmla="*/ 3193410 h 6860376"/>
              <a:gd name="connsiteX2784" fmla="*/ 3669354 w 10502838"/>
              <a:gd name="connsiteY2784" fmla="*/ 3117477 h 6860376"/>
              <a:gd name="connsiteX2785" fmla="*/ 3649025 w 10502838"/>
              <a:gd name="connsiteY2785" fmla="*/ 3137805 h 6860376"/>
              <a:gd name="connsiteX2786" fmla="*/ 3724959 w 10502838"/>
              <a:gd name="connsiteY2786" fmla="*/ 3213739 h 6860376"/>
              <a:gd name="connsiteX2787" fmla="*/ 3649025 w 10502838"/>
              <a:gd name="connsiteY2787" fmla="*/ 3289673 h 6860376"/>
              <a:gd name="connsiteX2788" fmla="*/ 3669354 w 10502838"/>
              <a:gd name="connsiteY2788" fmla="*/ 3310001 h 6860376"/>
              <a:gd name="connsiteX2789" fmla="*/ 3745288 w 10502838"/>
              <a:gd name="connsiteY2789" fmla="*/ 3234068 h 6860376"/>
              <a:gd name="connsiteX2790" fmla="*/ 3821222 w 10502838"/>
              <a:gd name="connsiteY2790" fmla="*/ 3310001 h 6860376"/>
              <a:gd name="connsiteX2791" fmla="*/ 3841551 w 10502838"/>
              <a:gd name="connsiteY2791" fmla="*/ 3289673 h 6860376"/>
              <a:gd name="connsiteX2792" fmla="*/ 3765617 w 10502838"/>
              <a:gd name="connsiteY2792" fmla="*/ 3213739 h 6860376"/>
              <a:gd name="connsiteX2793" fmla="*/ 3841551 w 10502838"/>
              <a:gd name="connsiteY2793" fmla="*/ 3137805 h 6860376"/>
              <a:gd name="connsiteX2794" fmla="*/ 3821222 w 10502838"/>
              <a:gd name="connsiteY2794" fmla="*/ 3117477 h 6860376"/>
              <a:gd name="connsiteX2795" fmla="*/ 3745288 w 10502838"/>
              <a:gd name="connsiteY2795" fmla="*/ 3193410 h 6860376"/>
              <a:gd name="connsiteX2796" fmla="*/ 1861902 w 10502838"/>
              <a:gd name="connsiteY2796" fmla="*/ 3117477 h 6860376"/>
              <a:gd name="connsiteX2797" fmla="*/ 1841571 w 10502838"/>
              <a:gd name="connsiteY2797" fmla="*/ 3137805 h 6860376"/>
              <a:gd name="connsiteX2798" fmla="*/ 1917507 w 10502838"/>
              <a:gd name="connsiteY2798" fmla="*/ 3213739 h 6860376"/>
              <a:gd name="connsiteX2799" fmla="*/ 1841571 w 10502838"/>
              <a:gd name="connsiteY2799" fmla="*/ 3289673 h 6860376"/>
              <a:gd name="connsiteX2800" fmla="*/ 1861902 w 10502838"/>
              <a:gd name="connsiteY2800" fmla="*/ 3310001 h 6860376"/>
              <a:gd name="connsiteX2801" fmla="*/ 1937836 w 10502838"/>
              <a:gd name="connsiteY2801" fmla="*/ 3234068 h 6860376"/>
              <a:gd name="connsiteX2802" fmla="*/ 2013770 w 10502838"/>
              <a:gd name="connsiteY2802" fmla="*/ 3310001 h 6860376"/>
              <a:gd name="connsiteX2803" fmla="*/ 2034099 w 10502838"/>
              <a:gd name="connsiteY2803" fmla="*/ 3289673 h 6860376"/>
              <a:gd name="connsiteX2804" fmla="*/ 1958165 w 10502838"/>
              <a:gd name="connsiteY2804" fmla="*/ 3213739 h 6860376"/>
              <a:gd name="connsiteX2805" fmla="*/ 2034099 w 10502838"/>
              <a:gd name="connsiteY2805" fmla="*/ 3137805 h 6860376"/>
              <a:gd name="connsiteX2806" fmla="*/ 2013770 w 10502838"/>
              <a:gd name="connsiteY2806" fmla="*/ 3117477 h 6860376"/>
              <a:gd name="connsiteX2807" fmla="*/ 1937836 w 10502838"/>
              <a:gd name="connsiteY2807" fmla="*/ 3193410 h 6860376"/>
              <a:gd name="connsiteX2808" fmla="*/ 1259804 w 10502838"/>
              <a:gd name="connsiteY2808" fmla="*/ 3092365 h 6860376"/>
              <a:gd name="connsiteX2809" fmla="*/ 1335738 w 10502838"/>
              <a:gd name="connsiteY2809" fmla="*/ 3168298 h 6860376"/>
              <a:gd name="connsiteX2810" fmla="*/ 1411673 w 10502838"/>
              <a:gd name="connsiteY2810" fmla="*/ 3092365 h 6860376"/>
              <a:gd name="connsiteX2811" fmla="*/ 1457711 w 10502838"/>
              <a:gd name="connsiteY2811" fmla="*/ 3138404 h 6860376"/>
              <a:gd name="connsiteX2812" fmla="*/ 1381179 w 10502838"/>
              <a:gd name="connsiteY2812" fmla="*/ 3214338 h 6860376"/>
              <a:gd name="connsiteX2813" fmla="*/ 1457113 w 10502838"/>
              <a:gd name="connsiteY2813" fmla="*/ 3290272 h 6860376"/>
              <a:gd name="connsiteX2814" fmla="*/ 1411076 w 10502838"/>
              <a:gd name="connsiteY2814" fmla="*/ 3336311 h 6860376"/>
              <a:gd name="connsiteX2815" fmla="*/ 1335140 w 10502838"/>
              <a:gd name="connsiteY2815" fmla="*/ 3260376 h 6860376"/>
              <a:gd name="connsiteX2816" fmla="*/ 1259804 w 10502838"/>
              <a:gd name="connsiteY2816" fmla="*/ 3335712 h 6860376"/>
              <a:gd name="connsiteX2817" fmla="*/ 1213767 w 10502838"/>
              <a:gd name="connsiteY2817" fmla="*/ 3289674 h 6860376"/>
              <a:gd name="connsiteX2818" fmla="*/ 1289699 w 10502838"/>
              <a:gd name="connsiteY2818" fmla="*/ 3213739 h 6860376"/>
              <a:gd name="connsiteX2819" fmla="*/ 1213767 w 10502838"/>
              <a:gd name="connsiteY2819" fmla="*/ 3138404 h 6860376"/>
              <a:gd name="connsiteX2820" fmla="*/ 55023 w 10502838"/>
              <a:gd name="connsiteY2820" fmla="*/ 3092365 h 6860376"/>
              <a:gd name="connsiteX2821" fmla="*/ 130957 w 10502838"/>
              <a:gd name="connsiteY2821" fmla="*/ 3168298 h 6860376"/>
              <a:gd name="connsiteX2822" fmla="*/ 206891 w 10502838"/>
              <a:gd name="connsiteY2822" fmla="*/ 3092365 h 6860376"/>
              <a:gd name="connsiteX2823" fmla="*/ 252930 w 10502838"/>
              <a:gd name="connsiteY2823" fmla="*/ 3138404 h 6860376"/>
              <a:gd name="connsiteX2824" fmla="*/ 176996 w 10502838"/>
              <a:gd name="connsiteY2824" fmla="*/ 3214338 h 6860376"/>
              <a:gd name="connsiteX2825" fmla="*/ 252930 w 10502838"/>
              <a:gd name="connsiteY2825" fmla="*/ 3290272 h 6860376"/>
              <a:gd name="connsiteX2826" fmla="*/ 206891 w 10502838"/>
              <a:gd name="connsiteY2826" fmla="*/ 3336311 h 6860376"/>
              <a:gd name="connsiteX2827" fmla="*/ 130957 w 10502838"/>
              <a:gd name="connsiteY2827" fmla="*/ 3260376 h 6860376"/>
              <a:gd name="connsiteX2828" fmla="*/ 55023 w 10502838"/>
              <a:gd name="connsiteY2828" fmla="*/ 3335712 h 6860376"/>
              <a:gd name="connsiteX2829" fmla="*/ 8984 w 10502838"/>
              <a:gd name="connsiteY2829" fmla="*/ 3289674 h 6860376"/>
              <a:gd name="connsiteX2830" fmla="*/ 84918 w 10502838"/>
              <a:gd name="connsiteY2830" fmla="*/ 3213739 h 6860376"/>
              <a:gd name="connsiteX2831" fmla="*/ 8984 w 10502838"/>
              <a:gd name="connsiteY2831" fmla="*/ 3138404 h 6860376"/>
              <a:gd name="connsiteX2832" fmla="*/ 10295963 w 10502838"/>
              <a:gd name="connsiteY2832" fmla="*/ 3091766 h 6860376"/>
              <a:gd name="connsiteX2833" fmla="*/ 10371897 w 10502838"/>
              <a:gd name="connsiteY2833" fmla="*/ 3167699 h 6860376"/>
              <a:gd name="connsiteX2834" fmla="*/ 10447831 w 10502838"/>
              <a:gd name="connsiteY2834" fmla="*/ 3091766 h 6860376"/>
              <a:gd name="connsiteX2835" fmla="*/ 10493870 w 10502838"/>
              <a:gd name="connsiteY2835" fmla="*/ 3137805 h 6860376"/>
              <a:gd name="connsiteX2836" fmla="*/ 10417936 w 10502838"/>
              <a:gd name="connsiteY2836" fmla="*/ 3213739 h 6860376"/>
              <a:gd name="connsiteX2837" fmla="*/ 10493870 w 10502838"/>
              <a:gd name="connsiteY2837" fmla="*/ 3289673 h 6860376"/>
              <a:gd name="connsiteX2838" fmla="*/ 10447831 w 10502838"/>
              <a:gd name="connsiteY2838" fmla="*/ 3335712 h 6860376"/>
              <a:gd name="connsiteX2839" fmla="*/ 10371897 w 10502838"/>
              <a:gd name="connsiteY2839" fmla="*/ 3259778 h 6860376"/>
              <a:gd name="connsiteX2840" fmla="*/ 10295963 w 10502838"/>
              <a:gd name="connsiteY2840" fmla="*/ 3335712 h 6860376"/>
              <a:gd name="connsiteX2841" fmla="*/ 10249924 w 10502838"/>
              <a:gd name="connsiteY2841" fmla="*/ 3289673 h 6860376"/>
              <a:gd name="connsiteX2842" fmla="*/ 10325858 w 10502838"/>
              <a:gd name="connsiteY2842" fmla="*/ 3213739 h 6860376"/>
              <a:gd name="connsiteX2843" fmla="*/ 10249924 w 10502838"/>
              <a:gd name="connsiteY2843" fmla="*/ 3137805 h 6860376"/>
              <a:gd name="connsiteX2844" fmla="*/ 9693272 w 10502838"/>
              <a:gd name="connsiteY2844" fmla="*/ 3091766 h 6860376"/>
              <a:gd name="connsiteX2845" fmla="*/ 9769206 w 10502838"/>
              <a:gd name="connsiteY2845" fmla="*/ 3167699 h 6860376"/>
              <a:gd name="connsiteX2846" fmla="*/ 9845140 w 10502838"/>
              <a:gd name="connsiteY2846" fmla="*/ 3091766 h 6860376"/>
              <a:gd name="connsiteX2847" fmla="*/ 9891180 w 10502838"/>
              <a:gd name="connsiteY2847" fmla="*/ 3137805 h 6860376"/>
              <a:gd name="connsiteX2848" fmla="*/ 9815245 w 10502838"/>
              <a:gd name="connsiteY2848" fmla="*/ 3213739 h 6860376"/>
              <a:gd name="connsiteX2849" fmla="*/ 9891180 w 10502838"/>
              <a:gd name="connsiteY2849" fmla="*/ 3289673 h 6860376"/>
              <a:gd name="connsiteX2850" fmla="*/ 9845140 w 10502838"/>
              <a:gd name="connsiteY2850" fmla="*/ 3335712 h 6860376"/>
              <a:gd name="connsiteX2851" fmla="*/ 9769206 w 10502838"/>
              <a:gd name="connsiteY2851" fmla="*/ 3259778 h 6860376"/>
              <a:gd name="connsiteX2852" fmla="*/ 9693272 w 10502838"/>
              <a:gd name="connsiteY2852" fmla="*/ 3335712 h 6860376"/>
              <a:gd name="connsiteX2853" fmla="*/ 9647233 w 10502838"/>
              <a:gd name="connsiteY2853" fmla="*/ 3289673 h 6860376"/>
              <a:gd name="connsiteX2854" fmla="*/ 9723167 w 10502838"/>
              <a:gd name="connsiteY2854" fmla="*/ 3213739 h 6860376"/>
              <a:gd name="connsiteX2855" fmla="*/ 9647233 w 10502838"/>
              <a:gd name="connsiteY2855" fmla="*/ 3137805 h 6860376"/>
              <a:gd name="connsiteX2856" fmla="*/ 9091777 w 10502838"/>
              <a:gd name="connsiteY2856" fmla="*/ 3091766 h 6860376"/>
              <a:gd name="connsiteX2857" fmla="*/ 9167711 w 10502838"/>
              <a:gd name="connsiteY2857" fmla="*/ 3167699 h 6860376"/>
              <a:gd name="connsiteX2858" fmla="*/ 9243645 w 10502838"/>
              <a:gd name="connsiteY2858" fmla="*/ 3091766 h 6860376"/>
              <a:gd name="connsiteX2859" fmla="*/ 9289684 w 10502838"/>
              <a:gd name="connsiteY2859" fmla="*/ 3137805 h 6860376"/>
              <a:gd name="connsiteX2860" fmla="*/ 9213750 w 10502838"/>
              <a:gd name="connsiteY2860" fmla="*/ 3213739 h 6860376"/>
              <a:gd name="connsiteX2861" fmla="*/ 9289684 w 10502838"/>
              <a:gd name="connsiteY2861" fmla="*/ 3289673 h 6860376"/>
              <a:gd name="connsiteX2862" fmla="*/ 9243645 w 10502838"/>
              <a:gd name="connsiteY2862" fmla="*/ 3335712 h 6860376"/>
              <a:gd name="connsiteX2863" fmla="*/ 9167711 w 10502838"/>
              <a:gd name="connsiteY2863" fmla="*/ 3259778 h 6860376"/>
              <a:gd name="connsiteX2864" fmla="*/ 9091777 w 10502838"/>
              <a:gd name="connsiteY2864" fmla="*/ 3335712 h 6860376"/>
              <a:gd name="connsiteX2865" fmla="*/ 9045738 w 10502838"/>
              <a:gd name="connsiteY2865" fmla="*/ 3289673 h 6860376"/>
              <a:gd name="connsiteX2866" fmla="*/ 9121672 w 10502838"/>
              <a:gd name="connsiteY2866" fmla="*/ 3213739 h 6860376"/>
              <a:gd name="connsiteX2867" fmla="*/ 9045738 w 10502838"/>
              <a:gd name="connsiteY2867" fmla="*/ 3137805 h 6860376"/>
              <a:gd name="connsiteX2868" fmla="*/ 8488488 w 10502838"/>
              <a:gd name="connsiteY2868" fmla="*/ 3091766 h 6860376"/>
              <a:gd name="connsiteX2869" fmla="*/ 8564422 w 10502838"/>
              <a:gd name="connsiteY2869" fmla="*/ 3167699 h 6860376"/>
              <a:gd name="connsiteX2870" fmla="*/ 8640356 w 10502838"/>
              <a:gd name="connsiteY2870" fmla="*/ 3091766 h 6860376"/>
              <a:gd name="connsiteX2871" fmla="*/ 8686396 w 10502838"/>
              <a:gd name="connsiteY2871" fmla="*/ 3137805 h 6860376"/>
              <a:gd name="connsiteX2872" fmla="*/ 8610461 w 10502838"/>
              <a:gd name="connsiteY2872" fmla="*/ 3213739 h 6860376"/>
              <a:gd name="connsiteX2873" fmla="*/ 8686396 w 10502838"/>
              <a:gd name="connsiteY2873" fmla="*/ 3289673 h 6860376"/>
              <a:gd name="connsiteX2874" fmla="*/ 8640356 w 10502838"/>
              <a:gd name="connsiteY2874" fmla="*/ 3335712 h 6860376"/>
              <a:gd name="connsiteX2875" fmla="*/ 8564422 w 10502838"/>
              <a:gd name="connsiteY2875" fmla="*/ 3259778 h 6860376"/>
              <a:gd name="connsiteX2876" fmla="*/ 8488488 w 10502838"/>
              <a:gd name="connsiteY2876" fmla="*/ 3335712 h 6860376"/>
              <a:gd name="connsiteX2877" fmla="*/ 8442449 w 10502838"/>
              <a:gd name="connsiteY2877" fmla="*/ 3289673 h 6860376"/>
              <a:gd name="connsiteX2878" fmla="*/ 8518383 w 10502838"/>
              <a:gd name="connsiteY2878" fmla="*/ 3213739 h 6860376"/>
              <a:gd name="connsiteX2879" fmla="*/ 8442449 w 10502838"/>
              <a:gd name="connsiteY2879" fmla="*/ 3137805 h 6860376"/>
              <a:gd name="connsiteX2880" fmla="*/ 7886396 w 10502838"/>
              <a:gd name="connsiteY2880" fmla="*/ 3091766 h 6860376"/>
              <a:gd name="connsiteX2881" fmla="*/ 7962330 w 10502838"/>
              <a:gd name="connsiteY2881" fmla="*/ 3167699 h 6860376"/>
              <a:gd name="connsiteX2882" fmla="*/ 8038264 w 10502838"/>
              <a:gd name="connsiteY2882" fmla="*/ 3091766 h 6860376"/>
              <a:gd name="connsiteX2883" fmla="*/ 8084303 w 10502838"/>
              <a:gd name="connsiteY2883" fmla="*/ 3137805 h 6860376"/>
              <a:gd name="connsiteX2884" fmla="*/ 8008369 w 10502838"/>
              <a:gd name="connsiteY2884" fmla="*/ 3213739 h 6860376"/>
              <a:gd name="connsiteX2885" fmla="*/ 8084303 w 10502838"/>
              <a:gd name="connsiteY2885" fmla="*/ 3289673 h 6860376"/>
              <a:gd name="connsiteX2886" fmla="*/ 8038264 w 10502838"/>
              <a:gd name="connsiteY2886" fmla="*/ 3335712 h 6860376"/>
              <a:gd name="connsiteX2887" fmla="*/ 7962330 w 10502838"/>
              <a:gd name="connsiteY2887" fmla="*/ 3259778 h 6860376"/>
              <a:gd name="connsiteX2888" fmla="*/ 7886396 w 10502838"/>
              <a:gd name="connsiteY2888" fmla="*/ 3335712 h 6860376"/>
              <a:gd name="connsiteX2889" fmla="*/ 7840357 w 10502838"/>
              <a:gd name="connsiteY2889" fmla="*/ 3289673 h 6860376"/>
              <a:gd name="connsiteX2890" fmla="*/ 7916291 w 10502838"/>
              <a:gd name="connsiteY2890" fmla="*/ 3213739 h 6860376"/>
              <a:gd name="connsiteX2891" fmla="*/ 7840357 w 10502838"/>
              <a:gd name="connsiteY2891" fmla="*/ 3137805 h 6860376"/>
              <a:gd name="connsiteX2892" fmla="*/ 7283705 w 10502838"/>
              <a:gd name="connsiteY2892" fmla="*/ 3091766 h 6860376"/>
              <a:gd name="connsiteX2893" fmla="*/ 7359639 w 10502838"/>
              <a:gd name="connsiteY2893" fmla="*/ 3167699 h 6860376"/>
              <a:gd name="connsiteX2894" fmla="*/ 7435573 w 10502838"/>
              <a:gd name="connsiteY2894" fmla="*/ 3091766 h 6860376"/>
              <a:gd name="connsiteX2895" fmla="*/ 7481613 w 10502838"/>
              <a:gd name="connsiteY2895" fmla="*/ 3137805 h 6860376"/>
              <a:gd name="connsiteX2896" fmla="*/ 7405678 w 10502838"/>
              <a:gd name="connsiteY2896" fmla="*/ 3213739 h 6860376"/>
              <a:gd name="connsiteX2897" fmla="*/ 7481613 w 10502838"/>
              <a:gd name="connsiteY2897" fmla="*/ 3289673 h 6860376"/>
              <a:gd name="connsiteX2898" fmla="*/ 7435573 w 10502838"/>
              <a:gd name="connsiteY2898" fmla="*/ 3335712 h 6860376"/>
              <a:gd name="connsiteX2899" fmla="*/ 7359639 w 10502838"/>
              <a:gd name="connsiteY2899" fmla="*/ 3259778 h 6860376"/>
              <a:gd name="connsiteX2900" fmla="*/ 7283705 w 10502838"/>
              <a:gd name="connsiteY2900" fmla="*/ 3335712 h 6860376"/>
              <a:gd name="connsiteX2901" fmla="*/ 7237666 w 10502838"/>
              <a:gd name="connsiteY2901" fmla="*/ 3289673 h 6860376"/>
              <a:gd name="connsiteX2902" fmla="*/ 7313600 w 10502838"/>
              <a:gd name="connsiteY2902" fmla="*/ 3213739 h 6860376"/>
              <a:gd name="connsiteX2903" fmla="*/ 7237666 w 10502838"/>
              <a:gd name="connsiteY2903" fmla="*/ 3137805 h 6860376"/>
              <a:gd name="connsiteX2904" fmla="*/ 6681612 w 10502838"/>
              <a:gd name="connsiteY2904" fmla="*/ 3091766 h 6860376"/>
              <a:gd name="connsiteX2905" fmla="*/ 6757546 w 10502838"/>
              <a:gd name="connsiteY2905" fmla="*/ 3167699 h 6860376"/>
              <a:gd name="connsiteX2906" fmla="*/ 6833480 w 10502838"/>
              <a:gd name="connsiteY2906" fmla="*/ 3091766 h 6860376"/>
              <a:gd name="connsiteX2907" fmla="*/ 6879519 w 10502838"/>
              <a:gd name="connsiteY2907" fmla="*/ 3137805 h 6860376"/>
              <a:gd name="connsiteX2908" fmla="*/ 6803585 w 10502838"/>
              <a:gd name="connsiteY2908" fmla="*/ 3213739 h 6860376"/>
              <a:gd name="connsiteX2909" fmla="*/ 6879519 w 10502838"/>
              <a:gd name="connsiteY2909" fmla="*/ 3289673 h 6860376"/>
              <a:gd name="connsiteX2910" fmla="*/ 6833480 w 10502838"/>
              <a:gd name="connsiteY2910" fmla="*/ 3335712 h 6860376"/>
              <a:gd name="connsiteX2911" fmla="*/ 6757546 w 10502838"/>
              <a:gd name="connsiteY2911" fmla="*/ 3259778 h 6860376"/>
              <a:gd name="connsiteX2912" fmla="*/ 6681612 w 10502838"/>
              <a:gd name="connsiteY2912" fmla="*/ 3335712 h 6860376"/>
              <a:gd name="connsiteX2913" fmla="*/ 6635573 w 10502838"/>
              <a:gd name="connsiteY2913" fmla="*/ 3289673 h 6860376"/>
              <a:gd name="connsiteX2914" fmla="*/ 6711507 w 10502838"/>
              <a:gd name="connsiteY2914" fmla="*/ 3213739 h 6860376"/>
              <a:gd name="connsiteX2915" fmla="*/ 6635573 w 10502838"/>
              <a:gd name="connsiteY2915" fmla="*/ 3137805 h 6860376"/>
              <a:gd name="connsiteX2916" fmla="*/ 6078921 w 10502838"/>
              <a:gd name="connsiteY2916" fmla="*/ 3091766 h 6860376"/>
              <a:gd name="connsiteX2917" fmla="*/ 6154855 w 10502838"/>
              <a:gd name="connsiteY2917" fmla="*/ 3167699 h 6860376"/>
              <a:gd name="connsiteX2918" fmla="*/ 6230789 w 10502838"/>
              <a:gd name="connsiteY2918" fmla="*/ 3091766 h 6860376"/>
              <a:gd name="connsiteX2919" fmla="*/ 6276829 w 10502838"/>
              <a:gd name="connsiteY2919" fmla="*/ 3137805 h 6860376"/>
              <a:gd name="connsiteX2920" fmla="*/ 6200894 w 10502838"/>
              <a:gd name="connsiteY2920" fmla="*/ 3213739 h 6860376"/>
              <a:gd name="connsiteX2921" fmla="*/ 6276829 w 10502838"/>
              <a:gd name="connsiteY2921" fmla="*/ 3289673 h 6860376"/>
              <a:gd name="connsiteX2922" fmla="*/ 6230789 w 10502838"/>
              <a:gd name="connsiteY2922" fmla="*/ 3335712 h 6860376"/>
              <a:gd name="connsiteX2923" fmla="*/ 6154855 w 10502838"/>
              <a:gd name="connsiteY2923" fmla="*/ 3259778 h 6860376"/>
              <a:gd name="connsiteX2924" fmla="*/ 6078921 w 10502838"/>
              <a:gd name="connsiteY2924" fmla="*/ 3335712 h 6860376"/>
              <a:gd name="connsiteX2925" fmla="*/ 6032882 w 10502838"/>
              <a:gd name="connsiteY2925" fmla="*/ 3289673 h 6860376"/>
              <a:gd name="connsiteX2926" fmla="*/ 6108816 w 10502838"/>
              <a:gd name="connsiteY2926" fmla="*/ 3213739 h 6860376"/>
              <a:gd name="connsiteX2927" fmla="*/ 6032882 w 10502838"/>
              <a:gd name="connsiteY2927" fmla="*/ 3137805 h 6860376"/>
              <a:gd name="connsiteX2928" fmla="*/ 5476828 w 10502838"/>
              <a:gd name="connsiteY2928" fmla="*/ 3091766 h 6860376"/>
              <a:gd name="connsiteX2929" fmla="*/ 5552762 w 10502838"/>
              <a:gd name="connsiteY2929" fmla="*/ 3167699 h 6860376"/>
              <a:gd name="connsiteX2930" fmla="*/ 5628697 w 10502838"/>
              <a:gd name="connsiteY2930" fmla="*/ 3091766 h 6860376"/>
              <a:gd name="connsiteX2931" fmla="*/ 5674735 w 10502838"/>
              <a:gd name="connsiteY2931" fmla="*/ 3137805 h 6860376"/>
              <a:gd name="connsiteX2932" fmla="*/ 5598801 w 10502838"/>
              <a:gd name="connsiteY2932" fmla="*/ 3213739 h 6860376"/>
              <a:gd name="connsiteX2933" fmla="*/ 5674735 w 10502838"/>
              <a:gd name="connsiteY2933" fmla="*/ 3289673 h 6860376"/>
              <a:gd name="connsiteX2934" fmla="*/ 5628099 w 10502838"/>
              <a:gd name="connsiteY2934" fmla="*/ 3335712 h 6860376"/>
              <a:gd name="connsiteX2935" fmla="*/ 5552164 w 10502838"/>
              <a:gd name="connsiteY2935" fmla="*/ 3259778 h 6860376"/>
              <a:gd name="connsiteX2936" fmla="*/ 5476828 w 10502838"/>
              <a:gd name="connsiteY2936" fmla="*/ 3335712 h 6860376"/>
              <a:gd name="connsiteX2937" fmla="*/ 5430789 w 10502838"/>
              <a:gd name="connsiteY2937" fmla="*/ 3289673 h 6860376"/>
              <a:gd name="connsiteX2938" fmla="*/ 5506723 w 10502838"/>
              <a:gd name="connsiteY2938" fmla="*/ 3213739 h 6860376"/>
              <a:gd name="connsiteX2939" fmla="*/ 5430789 w 10502838"/>
              <a:gd name="connsiteY2939" fmla="*/ 3137805 h 6860376"/>
              <a:gd name="connsiteX2940" fmla="*/ 4874137 w 10502838"/>
              <a:gd name="connsiteY2940" fmla="*/ 3091766 h 6860376"/>
              <a:gd name="connsiteX2941" fmla="*/ 4950071 w 10502838"/>
              <a:gd name="connsiteY2941" fmla="*/ 3167699 h 6860376"/>
              <a:gd name="connsiteX2942" fmla="*/ 5026005 w 10502838"/>
              <a:gd name="connsiteY2942" fmla="*/ 3091766 h 6860376"/>
              <a:gd name="connsiteX2943" fmla="*/ 5072044 w 10502838"/>
              <a:gd name="connsiteY2943" fmla="*/ 3137805 h 6860376"/>
              <a:gd name="connsiteX2944" fmla="*/ 4996110 w 10502838"/>
              <a:gd name="connsiteY2944" fmla="*/ 3213739 h 6860376"/>
              <a:gd name="connsiteX2945" fmla="*/ 5072044 w 10502838"/>
              <a:gd name="connsiteY2945" fmla="*/ 3289673 h 6860376"/>
              <a:gd name="connsiteX2946" fmla="*/ 5026005 w 10502838"/>
              <a:gd name="connsiteY2946" fmla="*/ 3335712 h 6860376"/>
              <a:gd name="connsiteX2947" fmla="*/ 4950071 w 10502838"/>
              <a:gd name="connsiteY2947" fmla="*/ 3259778 h 6860376"/>
              <a:gd name="connsiteX2948" fmla="*/ 4874137 w 10502838"/>
              <a:gd name="connsiteY2948" fmla="*/ 3335712 h 6860376"/>
              <a:gd name="connsiteX2949" fmla="*/ 4828098 w 10502838"/>
              <a:gd name="connsiteY2949" fmla="*/ 3289673 h 6860376"/>
              <a:gd name="connsiteX2950" fmla="*/ 4904032 w 10502838"/>
              <a:gd name="connsiteY2950" fmla="*/ 3213739 h 6860376"/>
              <a:gd name="connsiteX2951" fmla="*/ 4828098 w 10502838"/>
              <a:gd name="connsiteY2951" fmla="*/ 3137805 h 6860376"/>
              <a:gd name="connsiteX2952" fmla="*/ 4272044 w 10502838"/>
              <a:gd name="connsiteY2952" fmla="*/ 3091766 h 6860376"/>
              <a:gd name="connsiteX2953" fmla="*/ 4347978 w 10502838"/>
              <a:gd name="connsiteY2953" fmla="*/ 3167699 h 6860376"/>
              <a:gd name="connsiteX2954" fmla="*/ 4423913 w 10502838"/>
              <a:gd name="connsiteY2954" fmla="*/ 3091766 h 6860376"/>
              <a:gd name="connsiteX2955" fmla="*/ 4469951 w 10502838"/>
              <a:gd name="connsiteY2955" fmla="*/ 3137805 h 6860376"/>
              <a:gd name="connsiteX2956" fmla="*/ 4394017 w 10502838"/>
              <a:gd name="connsiteY2956" fmla="*/ 3213739 h 6860376"/>
              <a:gd name="connsiteX2957" fmla="*/ 4469951 w 10502838"/>
              <a:gd name="connsiteY2957" fmla="*/ 3289673 h 6860376"/>
              <a:gd name="connsiteX2958" fmla="*/ 4423913 w 10502838"/>
              <a:gd name="connsiteY2958" fmla="*/ 3335712 h 6860376"/>
              <a:gd name="connsiteX2959" fmla="*/ 4347978 w 10502838"/>
              <a:gd name="connsiteY2959" fmla="*/ 3259778 h 6860376"/>
              <a:gd name="connsiteX2960" fmla="*/ 4272044 w 10502838"/>
              <a:gd name="connsiteY2960" fmla="*/ 3335712 h 6860376"/>
              <a:gd name="connsiteX2961" fmla="*/ 4226005 w 10502838"/>
              <a:gd name="connsiteY2961" fmla="*/ 3289673 h 6860376"/>
              <a:gd name="connsiteX2962" fmla="*/ 4301939 w 10502838"/>
              <a:gd name="connsiteY2962" fmla="*/ 3213739 h 6860376"/>
              <a:gd name="connsiteX2963" fmla="*/ 4226005 w 10502838"/>
              <a:gd name="connsiteY2963" fmla="*/ 3137805 h 6860376"/>
              <a:gd name="connsiteX2964" fmla="*/ 3668756 w 10502838"/>
              <a:gd name="connsiteY2964" fmla="*/ 3091766 h 6860376"/>
              <a:gd name="connsiteX2965" fmla="*/ 3744690 w 10502838"/>
              <a:gd name="connsiteY2965" fmla="*/ 3167699 h 6860376"/>
              <a:gd name="connsiteX2966" fmla="*/ 3820624 w 10502838"/>
              <a:gd name="connsiteY2966" fmla="*/ 3091766 h 6860376"/>
              <a:gd name="connsiteX2967" fmla="*/ 3866663 w 10502838"/>
              <a:gd name="connsiteY2967" fmla="*/ 3137805 h 6860376"/>
              <a:gd name="connsiteX2968" fmla="*/ 3790729 w 10502838"/>
              <a:gd name="connsiteY2968" fmla="*/ 3213739 h 6860376"/>
              <a:gd name="connsiteX2969" fmla="*/ 3866663 w 10502838"/>
              <a:gd name="connsiteY2969" fmla="*/ 3289673 h 6860376"/>
              <a:gd name="connsiteX2970" fmla="*/ 3820624 w 10502838"/>
              <a:gd name="connsiteY2970" fmla="*/ 3335712 h 6860376"/>
              <a:gd name="connsiteX2971" fmla="*/ 3744690 w 10502838"/>
              <a:gd name="connsiteY2971" fmla="*/ 3259778 h 6860376"/>
              <a:gd name="connsiteX2972" fmla="*/ 3668756 w 10502838"/>
              <a:gd name="connsiteY2972" fmla="*/ 3335712 h 6860376"/>
              <a:gd name="connsiteX2973" fmla="*/ 3622717 w 10502838"/>
              <a:gd name="connsiteY2973" fmla="*/ 3289673 h 6860376"/>
              <a:gd name="connsiteX2974" fmla="*/ 3698651 w 10502838"/>
              <a:gd name="connsiteY2974" fmla="*/ 3213739 h 6860376"/>
              <a:gd name="connsiteX2975" fmla="*/ 3622717 w 10502838"/>
              <a:gd name="connsiteY2975" fmla="*/ 3137805 h 6860376"/>
              <a:gd name="connsiteX2976" fmla="*/ 3067291 w 10502838"/>
              <a:gd name="connsiteY2976" fmla="*/ 3091766 h 6860376"/>
              <a:gd name="connsiteX2977" fmla="*/ 3143226 w 10502838"/>
              <a:gd name="connsiteY2977" fmla="*/ 3167699 h 6860376"/>
              <a:gd name="connsiteX2978" fmla="*/ 3219163 w 10502838"/>
              <a:gd name="connsiteY2978" fmla="*/ 3091766 h 6860376"/>
              <a:gd name="connsiteX2979" fmla="*/ 3265201 w 10502838"/>
              <a:gd name="connsiteY2979" fmla="*/ 3137805 h 6860376"/>
              <a:gd name="connsiteX2980" fmla="*/ 3189266 w 10502838"/>
              <a:gd name="connsiteY2980" fmla="*/ 3213739 h 6860376"/>
              <a:gd name="connsiteX2981" fmla="*/ 3265201 w 10502838"/>
              <a:gd name="connsiteY2981" fmla="*/ 3289673 h 6860376"/>
              <a:gd name="connsiteX2982" fmla="*/ 3218565 w 10502838"/>
              <a:gd name="connsiteY2982" fmla="*/ 3335712 h 6860376"/>
              <a:gd name="connsiteX2983" fmla="*/ 3142629 w 10502838"/>
              <a:gd name="connsiteY2983" fmla="*/ 3259778 h 6860376"/>
              <a:gd name="connsiteX2984" fmla="*/ 3067291 w 10502838"/>
              <a:gd name="connsiteY2984" fmla="*/ 3335712 h 6860376"/>
              <a:gd name="connsiteX2985" fmla="*/ 3021252 w 10502838"/>
              <a:gd name="connsiteY2985" fmla="*/ 3289673 h 6860376"/>
              <a:gd name="connsiteX2986" fmla="*/ 3097187 w 10502838"/>
              <a:gd name="connsiteY2986" fmla="*/ 3213739 h 6860376"/>
              <a:gd name="connsiteX2987" fmla="*/ 3021252 w 10502838"/>
              <a:gd name="connsiteY2987" fmla="*/ 3137805 h 6860376"/>
              <a:gd name="connsiteX2988" fmla="*/ 2464596 w 10502838"/>
              <a:gd name="connsiteY2988" fmla="*/ 3091766 h 6860376"/>
              <a:gd name="connsiteX2989" fmla="*/ 2540532 w 10502838"/>
              <a:gd name="connsiteY2989" fmla="*/ 3167699 h 6860376"/>
              <a:gd name="connsiteX2990" fmla="*/ 2616466 w 10502838"/>
              <a:gd name="connsiteY2990" fmla="*/ 3091766 h 6860376"/>
              <a:gd name="connsiteX2991" fmla="*/ 2662506 w 10502838"/>
              <a:gd name="connsiteY2991" fmla="*/ 3137805 h 6860376"/>
              <a:gd name="connsiteX2992" fmla="*/ 2586571 w 10502838"/>
              <a:gd name="connsiteY2992" fmla="*/ 3213739 h 6860376"/>
              <a:gd name="connsiteX2993" fmla="*/ 2662506 w 10502838"/>
              <a:gd name="connsiteY2993" fmla="*/ 3289673 h 6860376"/>
              <a:gd name="connsiteX2994" fmla="*/ 2616466 w 10502838"/>
              <a:gd name="connsiteY2994" fmla="*/ 3335712 h 6860376"/>
              <a:gd name="connsiteX2995" fmla="*/ 2540532 w 10502838"/>
              <a:gd name="connsiteY2995" fmla="*/ 3259778 h 6860376"/>
              <a:gd name="connsiteX2996" fmla="*/ 2464596 w 10502838"/>
              <a:gd name="connsiteY2996" fmla="*/ 3335712 h 6860376"/>
              <a:gd name="connsiteX2997" fmla="*/ 2418557 w 10502838"/>
              <a:gd name="connsiteY2997" fmla="*/ 3289673 h 6860376"/>
              <a:gd name="connsiteX2998" fmla="*/ 2494492 w 10502838"/>
              <a:gd name="connsiteY2998" fmla="*/ 3213739 h 6860376"/>
              <a:gd name="connsiteX2999" fmla="*/ 2418557 w 10502838"/>
              <a:gd name="connsiteY2999" fmla="*/ 3137805 h 6860376"/>
              <a:gd name="connsiteX3000" fmla="*/ 1861902 w 10502838"/>
              <a:gd name="connsiteY3000" fmla="*/ 3091766 h 6860376"/>
              <a:gd name="connsiteX3001" fmla="*/ 1937836 w 10502838"/>
              <a:gd name="connsiteY3001" fmla="*/ 3167699 h 6860376"/>
              <a:gd name="connsiteX3002" fmla="*/ 2013770 w 10502838"/>
              <a:gd name="connsiteY3002" fmla="*/ 3091766 h 6860376"/>
              <a:gd name="connsiteX3003" fmla="*/ 2059809 w 10502838"/>
              <a:gd name="connsiteY3003" fmla="*/ 3137805 h 6860376"/>
              <a:gd name="connsiteX3004" fmla="*/ 1983875 w 10502838"/>
              <a:gd name="connsiteY3004" fmla="*/ 3213739 h 6860376"/>
              <a:gd name="connsiteX3005" fmla="*/ 2059809 w 10502838"/>
              <a:gd name="connsiteY3005" fmla="*/ 3289673 h 6860376"/>
              <a:gd name="connsiteX3006" fmla="*/ 2013770 w 10502838"/>
              <a:gd name="connsiteY3006" fmla="*/ 3335712 h 6860376"/>
              <a:gd name="connsiteX3007" fmla="*/ 1937836 w 10502838"/>
              <a:gd name="connsiteY3007" fmla="*/ 3259778 h 6860376"/>
              <a:gd name="connsiteX3008" fmla="*/ 1861902 w 10502838"/>
              <a:gd name="connsiteY3008" fmla="*/ 3335712 h 6860376"/>
              <a:gd name="connsiteX3009" fmla="*/ 1815861 w 10502838"/>
              <a:gd name="connsiteY3009" fmla="*/ 3289673 h 6860376"/>
              <a:gd name="connsiteX3010" fmla="*/ 1891797 w 10502838"/>
              <a:gd name="connsiteY3010" fmla="*/ 3213739 h 6860376"/>
              <a:gd name="connsiteX3011" fmla="*/ 1815861 w 10502838"/>
              <a:gd name="connsiteY3011" fmla="*/ 3137805 h 6860376"/>
              <a:gd name="connsiteX3012" fmla="*/ 657116 w 10502838"/>
              <a:gd name="connsiteY3012" fmla="*/ 3091766 h 6860376"/>
              <a:gd name="connsiteX3013" fmla="*/ 733050 w 10502838"/>
              <a:gd name="connsiteY3013" fmla="*/ 3167699 h 6860376"/>
              <a:gd name="connsiteX3014" fmla="*/ 808984 w 10502838"/>
              <a:gd name="connsiteY3014" fmla="*/ 3091766 h 6860376"/>
              <a:gd name="connsiteX3015" fmla="*/ 855023 w 10502838"/>
              <a:gd name="connsiteY3015" fmla="*/ 3137805 h 6860376"/>
              <a:gd name="connsiteX3016" fmla="*/ 779089 w 10502838"/>
              <a:gd name="connsiteY3016" fmla="*/ 3213739 h 6860376"/>
              <a:gd name="connsiteX3017" fmla="*/ 855023 w 10502838"/>
              <a:gd name="connsiteY3017" fmla="*/ 3289673 h 6860376"/>
              <a:gd name="connsiteX3018" fmla="*/ 808984 w 10502838"/>
              <a:gd name="connsiteY3018" fmla="*/ 3335712 h 6860376"/>
              <a:gd name="connsiteX3019" fmla="*/ 733050 w 10502838"/>
              <a:gd name="connsiteY3019" fmla="*/ 3259778 h 6860376"/>
              <a:gd name="connsiteX3020" fmla="*/ 657116 w 10502838"/>
              <a:gd name="connsiteY3020" fmla="*/ 3335712 h 6860376"/>
              <a:gd name="connsiteX3021" fmla="*/ 611077 w 10502838"/>
              <a:gd name="connsiteY3021" fmla="*/ 3289673 h 6860376"/>
              <a:gd name="connsiteX3022" fmla="*/ 687011 w 10502838"/>
              <a:gd name="connsiteY3022" fmla="*/ 3213739 h 6860376"/>
              <a:gd name="connsiteX3023" fmla="*/ 611077 w 10502838"/>
              <a:gd name="connsiteY3023" fmla="*/ 3137805 h 6860376"/>
              <a:gd name="connsiteX3024" fmla="*/ 10348579 w 10502838"/>
              <a:gd name="connsiteY3024" fmla="*/ 2643340 h 6860376"/>
              <a:gd name="connsiteX3025" fmla="*/ 10395813 w 10502838"/>
              <a:gd name="connsiteY3025" fmla="*/ 2643340 h 6860376"/>
              <a:gd name="connsiteX3026" fmla="*/ 10395813 w 10502838"/>
              <a:gd name="connsiteY3026" fmla="*/ 2750364 h 6860376"/>
              <a:gd name="connsiteX3027" fmla="*/ 10502838 w 10502838"/>
              <a:gd name="connsiteY3027" fmla="*/ 2750364 h 6860376"/>
              <a:gd name="connsiteX3028" fmla="*/ 10502838 w 10502838"/>
              <a:gd name="connsiteY3028" fmla="*/ 2797000 h 6860376"/>
              <a:gd name="connsiteX3029" fmla="*/ 10395813 w 10502838"/>
              <a:gd name="connsiteY3029" fmla="*/ 2797000 h 6860376"/>
              <a:gd name="connsiteX3030" fmla="*/ 10395813 w 10502838"/>
              <a:gd name="connsiteY3030" fmla="*/ 2904026 h 6860376"/>
              <a:gd name="connsiteX3031" fmla="*/ 10348579 w 10502838"/>
              <a:gd name="connsiteY3031" fmla="*/ 2904026 h 6860376"/>
              <a:gd name="connsiteX3032" fmla="*/ 10348579 w 10502838"/>
              <a:gd name="connsiteY3032" fmla="*/ 2797000 h 6860376"/>
              <a:gd name="connsiteX3033" fmla="*/ 10241553 w 10502838"/>
              <a:gd name="connsiteY3033" fmla="*/ 2797000 h 6860376"/>
              <a:gd name="connsiteX3034" fmla="*/ 10241553 w 10502838"/>
              <a:gd name="connsiteY3034" fmla="*/ 2750364 h 6860376"/>
              <a:gd name="connsiteX3035" fmla="*/ 10348579 w 10502838"/>
              <a:gd name="connsiteY3035" fmla="*/ 2750364 h 6860376"/>
              <a:gd name="connsiteX3036" fmla="*/ 9746486 w 10502838"/>
              <a:gd name="connsiteY3036" fmla="*/ 2643340 h 6860376"/>
              <a:gd name="connsiteX3037" fmla="*/ 9793123 w 10502838"/>
              <a:gd name="connsiteY3037" fmla="*/ 2643340 h 6860376"/>
              <a:gd name="connsiteX3038" fmla="*/ 9793123 w 10502838"/>
              <a:gd name="connsiteY3038" fmla="*/ 2750364 h 6860376"/>
              <a:gd name="connsiteX3039" fmla="*/ 9900148 w 10502838"/>
              <a:gd name="connsiteY3039" fmla="*/ 2750364 h 6860376"/>
              <a:gd name="connsiteX3040" fmla="*/ 9900148 w 10502838"/>
              <a:gd name="connsiteY3040" fmla="*/ 2797000 h 6860376"/>
              <a:gd name="connsiteX3041" fmla="*/ 9793123 w 10502838"/>
              <a:gd name="connsiteY3041" fmla="*/ 2797000 h 6860376"/>
              <a:gd name="connsiteX3042" fmla="*/ 9793123 w 10502838"/>
              <a:gd name="connsiteY3042" fmla="*/ 2904026 h 6860376"/>
              <a:gd name="connsiteX3043" fmla="*/ 9746486 w 10502838"/>
              <a:gd name="connsiteY3043" fmla="*/ 2904026 h 6860376"/>
              <a:gd name="connsiteX3044" fmla="*/ 9746486 w 10502838"/>
              <a:gd name="connsiteY3044" fmla="*/ 2797000 h 6860376"/>
              <a:gd name="connsiteX3045" fmla="*/ 9639460 w 10502838"/>
              <a:gd name="connsiteY3045" fmla="*/ 2797000 h 6860376"/>
              <a:gd name="connsiteX3046" fmla="*/ 9639460 w 10502838"/>
              <a:gd name="connsiteY3046" fmla="*/ 2750364 h 6860376"/>
              <a:gd name="connsiteX3047" fmla="*/ 9746486 w 10502838"/>
              <a:gd name="connsiteY3047" fmla="*/ 2750364 h 6860376"/>
              <a:gd name="connsiteX3048" fmla="*/ 9143796 w 10502838"/>
              <a:gd name="connsiteY3048" fmla="*/ 2643340 h 6860376"/>
              <a:gd name="connsiteX3049" fmla="*/ 9191030 w 10502838"/>
              <a:gd name="connsiteY3049" fmla="*/ 2643340 h 6860376"/>
              <a:gd name="connsiteX3050" fmla="*/ 9191030 w 10502838"/>
              <a:gd name="connsiteY3050" fmla="*/ 2750364 h 6860376"/>
              <a:gd name="connsiteX3051" fmla="*/ 9298055 w 10502838"/>
              <a:gd name="connsiteY3051" fmla="*/ 2750364 h 6860376"/>
              <a:gd name="connsiteX3052" fmla="*/ 9298055 w 10502838"/>
              <a:gd name="connsiteY3052" fmla="*/ 2797000 h 6860376"/>
              <a:gd name="connsiteX3053" fmla="*/ 9191030 w 10502838"/>
              <a:gd name="connsiteY3053" fmla="*/ 2797000 h 6860376"/>
              <a:gd name="connsiteX3054" fmla="*/ 9191030 w 10502838"/>
              <a:gd name="connsiteY3054" fmla="*/ 2904026 h 6860376"/>
              <a:gd name="connsiteX3055" fmla="*/ 9143796 w 10502838"/>
              <a:gd name="connsiteY3055" fmla="*/ 2904026 h 6860376"/>
              <a:gd name="connsiteX3056" fmla="*/ 9143796 w 10502838"/>
              <a:gd name="connsiteY3056" fmla="*/ 2797000 h 6860376"/>
              <a:gd name="connsiteX3057" fmla="*/ 9036770 w 10502838"/>
              <a:gd name="connsiteY3057" fmla="*/ 2797000 h 6860376"/>
              <a:gd name="connsiteX3058" fmla="*/ 9036770 w 10502838"/>
              <a:gd name="connsiteY3058" fmla="*/ 2750364 h 6860376"/>
              <a:gd name="connsiteX3059" fmla="*/ 9143796 w 10502838"/>
              <a:gd name="connsiteY3059" fmla="*/ 2750364 h 6860376"/>
              <a:gd name="connsiteX3060" fmla="*/ 8541105 w 10502838"/>
              <a:gd name="connsiteY3060" fmla="*/ 2643340 h 6860376"/>
              <a:gd name="connsiteX3061" fmla="*/ 8588339 w 10502838"/>
              <a:gd name="connsiteY3061" fmla="*/ 2643340 h 6860376"/>
              <a:gd name="connsiteX3062" fmla="*/ 8588339 w 10502838"/>
              <a:gd name="connsiteY3062" fmla="*/ 2750364 h 6860376"/>
              <a:gd name="connsiteX3063" fmla="*/ 8695365 w 10502838"/>
              <a:gd name="connsiteY3063" fmla="*/ 2750364 h 6860376"/>
              <a:gd name="connsiteX3064" fmla="*/ 8695365 w 10502838"/>
              <a:gd name="connsiteY3064" fmla="*/ 2797000 h 6860376"/>
              <a:gd name="connsiteX3065" fmla="*/ 8588339 w 10502838"/>
              <a:gd name="connsiteY3065" fmla="*/ 2797000 h 6860376"/>
              <a:gd name="connsiteX3066" fmla="*/ 8588339 w 10502838"/>
              <a:gd name="connsiteY3066" fmla="*/ 2904026 h 6860376"/>
              <a:gd name="connsiteX3067" fmla="*/ 8541105 w 10502838"/>
              <a:gd name="connsiteY3067" fmla="*/ 2904026 h 6860376"/>
              <a:gd name="connsiteX3068" fmla="*/ 8541105 w 10502838"/>
              <a:gd name="connsiteY3068" fmla="*/ 2797000 h 6860376"/>
              <a:gd name="connsiteX3069" fmla="*/ 8434079 w 10502838"/>
              <a:gd name="connsiteY3069" fmla="*/ 2797000 h 6860376"/>
              <a:gd name="connsiteX3070" fmla="*/ 8434079 w 10502838"/>
              <a:gd name="connsiteY3070" fmla="*/ 2750364 h 6860376"/>
              <a:gd name="connsiteX3071" fmla="*/ 8541105 w 10502838"/>
              <a:gd name="connsiteY3071" fmla="*/ 2750364 h 6860376"/>
              <a:gd name="connsiteX3072" fmla="*/ 7939012 w 10502838"/>
              <a:gd name="connsiteY3072" fmla="*/ 2643340 h 6860376"/>
              <a:gd name="connsiteX3073" fmla="*/ 7985648 w 10502838"/>
              <a:gd name="connsiteY3073" fmla="*/ 2643340 h 6860376"/>
              <a:gd name="connsiteX3074" fmla="*/ 7985648 w 10502838"/>
              <a:gd name="connsiteY3074" fmla="*/ 2750364 h 6860376"/>
              <a:gd name="connsiteX3075" fmla="*/ 8092674 w 10502838"/>
              <a:gd name="connsiteY3075" fmla="*/ 2750364 h 6860376"/>
              <a:gd name="connsiteX3076" fmla="*/ 8092674 w 10502838"/>
              <a:gd name="connsiteY3076" fmla="*/ 2797000 h 6860376"/>
              <a:gd name="connsiteX3077" fmla="*/ 7985648 w 10502838"/>
              <a:gd name="connsiteY3077" fmla="*/ 2797000 h 6860376"/>
              <a:gd name="connsiteX3078" fmla="*/ 7985648 w 10502838"/>
              <a:gd name="connsiteY3078" fmla="*/ 2904026 h 6860376"/>
              <a:gd name="connsiteX3079" fmla="*/ 7939012 w 10502838"/>
              <a:gd name="connsiteY3079" fmla="*/ 2904026 h 6860376"/>
              <a:gd name="connsiteX3080" fmla="*/ 7939012 w 10502838"/>
              <a:gd name="connsiteY3080" fmla="*/ 2797000 h 6860376"/>
              <a:gd name="connsiteX3081" fmla="*/ 7831986 w 10502838"/>
              <a:gd name="connsiteY3081" fmla="*/ 2797000 h 6860376"/>
              <a:gd name="connsiteX3082" fmla="*/ 7831986 w 10502838"/>
              <a:gd name="connsiteY3082" fmla="*/ 2750364 h 6860376"/>
              <a:gd name="connsiteX3083" fmla="*/ 7939012 w 10502838"/>
              <a:gd name="connsiteY3083" fmla="*/ 2750364 h 6860376"/>
              <a:gd name="connsiteX3084" fmla="*/ 7336321 w 10502838"/>
              <a:gd name="connsiteY3084" fmla="*/ 2643340 h 6860376"/>
              <a:gd name="connsiteX3085" fmla="*/ 7383555 w 10502838"/>
              <a:gd name="connsiteY3085" fmla="*/ 2643340 h 6860376"/>
              <a:gd name="connsiteX3086" fmla="*/ 7383555 w 10502838"/>
              <a:gd name="connsiteY3086" fmla="*/ 2750364 h 6860376"/>
              <a:gd name="connsiteX3087" fmla="*/ 7490581 w 10502838"/>
              <a:gd name="connsiteY3087" fmla="*/ 2750364 h 6860376"/>
              <a:gd name="connsiteX3088" fmla="*/ 7490581 w 10502838"/>
              <a:gd name="connsiteY3088" fmla="*/ 2797000 h 6860376"/>
              <a:gd name="connsiteX3089" fmla="*/ 7383555 w 10502838"/>
              <a:gd name="connsiteY3089" fmla="*/ 2797000 h 6860376"/>
              <a:gd name="connsiteX3090" fmla="*/ 7383555 w 10502838"/>
              <a:gd name="connsiteY3090" fmla="*/ 2904026 h 6860376"/>
              <a:gd name="connsiteX3091" fmla="*/ 7336321 w 10502838"/>
              <a:gd name="connsiteY3091" fmla="*/ 2904026 h 6860376"/>
              <a:gd name="connsiteX3092" fmla="*/ 7336321 w 10502838"/>
              <a:gd name="connsiteY3092" fmla="*/ 2797000 h 6860376"/>
              <a:gd name="connsiteX3093" fmla="*/ 7229295 w 10502838"/>
              <a:gd name="connsiteY3093" fmla="*/ 2797000 h 6860376"/>
              <a:gd name="connsiteX3094" fmla="*/ 7229295 w 10502838"/>
              <a:gd name="connsiteY3094" fmla="*/ 2750364 h 6860376"/>
              <a:gd name="connsiteX3095" fmla="*/ 7336321 w 10502838"/>
              <a:gd name="connsiteY3095" fmla="*/ 2750364 h 6860376"/>
              <a:gd name="connsiteX3096" fmla="*/ 6734228 w 10502838"/>
              <a:gd name="connsiteY3096" fmla="*/ 2643340 h 6860376"/>
              <a:gd name="connsiteX3097" fmla="*/ 6780864 w 10502838"/>
              <a:gd name="connsiteY3097" fmla="*/ 2643340 h 6860376"/>
              <a:gd name="connsiteX3098" fmla="*/ 6780864 w 10502838"/>
              <a:gd name="connsiteY3098" fmla="*/ 2750364 h 6860376"/>
              <a:gd name="connsiteX3099" fmla="*/ 6887890 w 10502838"/>
              <a:gd name="connsiteY3099" fmla="*/ 2750364 h 6860376"/>
              <a:gd name="connsiteX3100" fmla="*/ 6887890 w 10502838"/>
              <a:gd name="connsiteY3100" fmla="*/ 2797000 h 6860376"/>
              <a:gd name="connsiteX3101" fmla="*/ 6780864 w 10502838"/>
              <a:gd name="connsiteY3101" fmla="*/ 2797000 h 6860376"/>
              <a:gd name="connsiteX3102" fmla="*/ 6780864 w 10502838"/>
              <a:gd name="connsiteY3102" fmla="*/ 2904026 h 6860376"/>
              <a:gd name="connsiteX3103" fmla="*/ 6734228 w 10502838"/>
              <a:gd name="connsiteY3103" fmla="*/ 2904026 h 6860376"/>
              <a:gd name="connsiteX3104" fmla="*/ 6734228 w 10502838"/>
              <a:gd name="connsiteY3104" fmla="*/ 2797000 h 6860376"/>
              <a:gd name="connsiteX3105" fmla="*/ 6627202 w 10502838"/>
              <a:gd name="connsiteY3105" fmla="*/ 2797000 h 6860376"/>
              <a:gd name="connsiteX3106" fmla="*/ 6627202 w 10502838"/>
              <a:gd name="connsiteY3106" fmla="*/ 2750364 h 6860376"/>
              <a:gd name="connsiteX3107" fmla="*/ 6734228 w 10502838"/>
              <a:gd name="connsiteY3107" fmla="*/ 2750364 h 6860376"/>
              <a:gd name="connsiteX3108" fmla="*/ 6131537 w 10502838"/>
              <a:gd name="connsiteY3108" fmla="*/ 2643340 h 6860376"/>
              <a:gd name="connsiteX3109" fmla="*/ 6178771 w 10502838"/>
              <a:gd name="connsiteY3109" fmla="*/ 2643340 h 6860376"/>
              <a:gd name="connsiteX3110" fmla="*/ 6178771 w 10502838"/>
              <a:gd name="connsiteY3110" fmla="*/ 2750364 h 6860376"/>
              <a:gd name="connsiteX3111" fmla="*/ 6285797 w 10502838"/>
              <a:gd name="connsiteY3111" fmla="*/ 2750364 h 6860376"/>
              <a:gd name="connsiteX3112" fmla="*/ 6285797 w 10502838"/>
              <a:gd name="connsiteY3112" fmla="*/ 2797000 h 6860376"/>
              <a:gd name="connsiteX3113" fmla="*/ 6178771 w 10502838"/>
              <a:gd name="connsiteY3113" fmla="*/ 2797000 h 6860376"/>
              <a:gd name="connsiteX3114" fmla="*/ 6178771 w 10502838"/>
              <a:gd name="connsiteY3114" fmla="*/ 2904026 h 6860376"/>
              <a:gd name="connsiteX3115" fmla="*/ 6131537 w 10502838"/>
              <a:gd name="connsiteY3115" fmla="*/ 2904026 h 6860376"/>
              <a:gd name="connsiteX3116" fmla="*/ 6131537 w 10502838"/>
              <a:gd name="connsiteY3116" fmla="*/ 2797000 h 6860376"/>
              <a:gd name="connsiteX3117" fmla="*/ 6024511 w 10502838"/>
              <a:gd name="connsiteY3117" fmla="*/ 2797000 h 6860376"/>
              <a:gd name="connsiteX3118" fmla="*/ 6024511 w 10502838"/>
              <a:gd name="connsiteY3118" fmla="*/ 2750364 h 6860376"/>
              <a:gd name="connsiteX3119" fmla="*/ 6131537 w 10502838"/>
              <a:gd name="connsiteY3119" fmla="*/ 2750364 h 6860376"/>
              <a:gd name="connsiteX3120" fmla="*/ 5528846 w 10502838"/>
              <a:gd name="connsiteY3120" fmla="*/ 2643340 h 6860376"/>
              <a:gd name="connsiteX3121" fmla="*/ 5576080 w 10502838"/>
              <a:gd name="connsiteY3121" fmla="*/ 2643340 h 6860376"/>
              <a:gd name="connsiteX3122" fmla="*/ 5576080 w 10502838"/>
              <a:gd name="connsiteY3122" fmla="*/ 2750364 h 6860376"/>
              <a:gd name="connsiteX3123" fmla="*/ 5683106 w 10502838"/>
              <a:gd name="connsiteY3123" fmla="*/ 2750364 h 6860376"/>
              <a:gd name="connsiteX3124" fmla="*/ 5683106 w 10502838"/>
              <a:gd name="connsiteY3124" fmla="*/ 2797000 h 6860376"/>
              <a:gd name="connsiteX3125" fmla="*/ 5576080 w 10502838"/>
              <a:gd name="connsiteY3125" fmla="*/ 2797000 h 6860376"/>
              <a:gd name="connsiteX3126" fmla="*/ 5576080 w 10502838"/>
              <a:gd name="connsiteY3126" fmla="*/ 2904026 h 6860376"/>
              <a:gd name="connsiteX3127" fmla="*/ 5528846 w 10502838"/>
              <a:gd name="connsiteY3127" fmla="*/ 2904026 h 6860376"/>
              <a:gd name="connsiteX3128" fmla="*/ 5528846 w 10502838"/>
              <a:gd name="connsiteY3128" fmla="*/ 2797000 h 6860376"/>
              <a:gd name="connsiteX3129" fmla="*/ 5421820 w 10502838"/>
              <a:gd name="connsiteY3129" fmla="*/ 2797000 h 6860376"/>
              <a:gd name="connsiteX3130" fmla="*/ 5421820 w 10502838"/>
              <a:gd name="connsiteY3130" fmla="*/ 2750364 h 6860376"/>
              <a:gd name="connsiteX3131" fmla="*/ 5528846 w 10502838"/>
              <a:gd name="connsiteY3131" fmla="*/ 2750364 h 6860376"/>
              <a:gd name="connsiteX3132" fmla="*/ 4926753 w 10502838"/>
              <a:gd name="connsiteY3132" fmla="*/ 2643340 h 6860376"/>
              <a:gd name="connsiteX3133" fmla="*/ 4973389 w 10502838"/>
              <a:gd name="connsiteY3133" fmla="*/ 2643340 h 6860376"/>
              <a:gd name="connsiteX3134" fmla="*/ 4973389 w 10502838"/>
              <a:gd name="connsiteY3134" fmla="*/ 2750364 h 6860376"/>
              <a:gd name="connsiteX3135" fmla="*/ 5080415 w 10502838"/>
              <a:gd name="connsiteY3135" fmla="*/ 2750364 h 6860376"/>
              <a:gd name="connsiteX3136" fmla="*/ 5080415 w 10502838"/>
              <a:gd name="connsiteY3136" fmla="*/ 2797000 h 6860376"/>
              <a:gd name="connsiteX3137" fmla="*/ 4973389 w 10502838"/>
              <a:gd name="connsiteY3137" fmla="*/ 2797000 h 6860376"/>
              <a:gd name="connsiteX3138" fmla="*/ 4973389 w 10502838"/>
              <a:gd name="connsiteY3138" fmla="*/ 2904026 h 6860376"/>
              <a:gd name="connsiteX3139" fmla="*/ 4926753 w 10502838"/>
              <a:gd name="connsiteY3139" fmla="*/ 2904026 h 6860376"/>
              <a:gd name="connsiteX3140" fmla="*/ 4926753 w 10502838"/>
              <a:gd name="connsiteY3140" fmla="*/ 2797000 h 6860376"/>
              <a:gd name="connsiteX3141" fmla="*/ 4819727 w 10502838"/>
              <a:gd name="connsiteY3141" fmla="*/ 2797000 h 6860376"/>
              <a:gd name="connsiteX3142" fmla="*/ 4819727 w 10502838"/>
              <a:gd name="connsiteY3142" fmla="*/ 2750364 h 6860376"/>
              <a:gd name="connsiteX3143" fmla="*/ 4926753 w 10502838"/>
              <a:gd name="connsiteY3143" fmla="*/ 2750364 h 6860376"/>
              <a:gd name="connsiteX3144" fmla="*/ 4324063 w 10502838"/>
              <a:gd name="connsiteY3144" fmla="*/ 2643340 h 6860376"/>
              <a:gd name="connsiteX3145" fmla="*/ 4371297 w 10502838"/>
              <a:gd name="connsiteY3145" fmla="*/ 2643340 h 6860376"/>
              <a:gd name="connsiteX3146" fmla="*/ 4371297 w 10502838"/>
              <a:gd name="connsiteY3146" fmla="*/ 2750364 h 6860376"/>
              <a:gd name="connsiteX3147" fmla="*/ 4478323 w 10502838"/>
              <a:gd name="connsiteY3147" fmla="*/ 2750364 h 6860376"/>
              <a:gd name="connsiteX3148" fmla="*/ 4478323 w 10502838"/>
              <a:gd name="connsiteY3148" fmla="*/ 2797000 h 6860376"/>
              <a:gd name="connsiteX3149" fmla="*/ 4371297 w 10502838"/>
              <a:gd name="connsiteY3149" fmla="*/ 2797000 h 6860376"/>
              <a:gd name="connsiteX3150" fmla="*/ 4371297 w 10502838"/>
              <a:gd name="connsiteY3150" fmla="*/ 2904026 h 6860376"/>
              <a:gd name="connsiteX3151" fmla="*/ 4324063 w 10502838"/>
              <a:gd name="connsiteY3151" fmla="*/ 2904026 h 6860376"/>
              <a:gd name="connsiteX3152" fmla="*/ 4324063 w 10502838"/>
              <a:gd name="connsiteY3152" fmla="*/ 2797000 h 6860376"/>
              <a:gd name="connsiteX3153" fmla="*/ 4217037 w 10502838"/>
              <a:gd name="connsiteY3153" fmla="*/ 2797000 h 6860376"/>
              <a:gd name="connsiteX3154" fmla="*/ 4217037 w 10502838"/>
              <a:gd name="connsiteY3154" fmla="*/ 2750364 h 6860376"/>
              <a:gd name="connsiteX3155" fmla="*/ 4324063 w 10502838"/>
              <a:gd name="connsiteY3155" fmla="*/ 2750364 h 6860376"/>
              <a:gd name="connsiteX3156" fmla="*/ 3721970 w 10502838"/>
              <a:gd name="connsiteY3156" fmla="*/ 2643340 h 6860376"/>
              <a:gd name="connsiteX3157" fmla="*/ 3768606 w 10502838"/>
              <a:gd name="connsiteY3157" fmla="*/ 2643340 h 6860376"/>
              <a:gd name="connsiteX3158" fmla="*/ 3768606 w 10502838"/>
              <a:gd name="connsiteY3158" fmla="*/ 2750364 h 6860376"/>
              <a:gd name="connsiteX3159" fmla="*/ 3875632 w 10502838"/>
              <a:gd name="connsiteY3159" fmla="*/ 2750364 h 6860376"/>
              <a:gd name="connsiteX3160" fmla="*/ 3875632 w 10502838"/>
              <a:gd name="connsiteY3160" fmla="*/ 2797000 h 6860376"/>
              <a:gd name="connsiteX3161" fmla="*/ 3768606 w 10502838"/>
              <a:gd name="connsiteY3161" fmla="*/ 2797000 h 6860376"/>
              <a:gd name="connsiteX3162" fmla="*/ 3768606 w 10502838"/>
              <a:gd name="connsiteY3162" fmla="*/ 2904026 h 6860376"/>
              <a:gd name="connsiteX3163" fmla="*/ 3721970 w 10502838"/>
              <a:gd name="connsiteY3163" fmla="*/ 2904026 h 6860376"/>
              <a:gd name="connsiteX3164" fmla="*/ 3721970 w 10502838"/>
              <a:gd name="connsiteY3164" fmla="*/ 2797000 h 6860376"/>
              <a:gd name="connsiteX3165" fmla="*/ 3614944 w 10502838"/>
              <a:gd name="connsiteY3165" fmla="*/ 2797000 h 6860376"/>
              <a:gd name="connsiteX3166" fmla="*/ 3614944 w 10502838"/>
              <a:gd name="connsiteY3166" fmla="*/ 2750364 h 6860376"/>
              <a:gd name="connsiteX3167" fmla="*/ 3721970 w 10502838"/>
              <a:gd name="connsiteY3167" fmla="*/ 2750364 h 6860376"/>
              <a:gd name="connsiteX3168" fmla="*/ 3119317 w 10502838"/>
              <a:gd name="connsiteY3168" fmla="*/ 2643340 h 6860376"/>
              <a:gd name="connsiteX3169" fmla="*/ 3166552 w 10502838"/>
              <a:gd name="connsiteY3169" fmla="*/ 2643340 h 6860376"/>
              <a:gd name="connsiteX3170" fmla="*/ 3166552 w 10502838"/>
              <a:gd name="connsiteY3170" fmla="*/ 2750364 h 6860376"/>
              <a:gd name="connsiteX3171" fmla="*/ 3273578 w 10502838"/>
              <a:gd name="connsiteY3171" fmla="*/ 2750364 h 6860376"/>
              <a:gd name="connsiteX3172" fmla="*/ 3273578 w 10502838"/>
              <a:gd name="connsiteY3172" fmla="*/ 2797000 h 6860376"/>
              <a:gd name="connsiteX3173" fmla="*/ 3166552 w 10502838"/>
              <a:gd name="connsiteY3173" fmla="*/ 2797000 h 6860376"/>
              <a:gd name="connsiteX3174" fmla="*/ 3166552 w 10502838"/>
              <a:gd name="connsiteY3174" fmla="*/ 2904026 h 6860376"/>
              <a:gd name="connsiteX3175" fmla="*/ 3119317 w 10502838"/>
              <a:gd name="connsiteY3175" fmla="*/ 2904026 h 6860376"/>
              <a:gd name="connsiteX3176" fmla="*/ 3119317 w 10502838"/>
              <a:gd name="connsiteY3176" fmla="*/ 2797000 h 6860376"/>
              <a:gd name="connsiteX3177" fmla="*/ 3012289 w 10502838"/>
              <a:gd name="connsiteY3177" fmla="*/ 2797000 h 6860376"/>
              <a:gd name="connsiteX3178" fmla="*/ 3012289 w 10502838"/>
              <a:gd name="connsiteY3178" fmla="*/ 2750364 h 6860376"/>
              <a:gd name="connsiteX3179" fmla="*/ 3119317 w 10502838"/>
              <a:gd name="connsiteY3179" fmla="*/ 2750364 h 6860376"/>
              <a:gd name="connsiteX3180" fmla="*/ 2516620 w 10502838"/>
              <a:gd name="connsiteY3180" fmla="*/ 2643340 h 6860376"/>
              <a:gd name="connsiteX3181" fmla="*/ 2563855 w 10502838"/>
              <a:gd name="connsiteY3181" fmla="*/ 2643340 h 6860376"/>
              <a:gd name="connsiteX3182" fmla="*/ 2563855 w 10502838"/>
              <a:gd name="connsiteY3182" fmla="*/ 2750364 h 6860376"/>
              <a:gd name="connsiteX3183" fmla="*/ 2670882 w 10502838"/>
              <a:gd name="connsiteY3183" fmla="*/ 2750364 h 6860376"/>
              <a:gd name="connsiteX3184" fmla="*/ 2670882 w 10502838"/>
              <a:gd name="connsiteY3184" fmla="*/ 2797000 h 6860376"/>
              <a:gd name="connsiteX3185" fmla="*/ 2563855 w 10502838"/>
              <a:gd name="connsiteY3185" fmla="*/ 2797000 h 6860376"/>
              <a:gd name="connsiteX3186" fmla="*/ 2563855 w 10502838"/>
              <a:gd name="connsiteY3186" fmla="*/ 2904026 h 6860376"/>
              <a:gd name="connsiteX3187" fmla="*/ 2516620 w 10502838"/>
              <a:gd name="connsiteY3187" fmla="*/ 2904026 h 6860376"/>
              <a:gd name="connsiteX3188" fmla="*/ 2516620 w 10502838"/>
              <a:gd name="connsiteY3188" fmla="*/ 2797000 h 6860376"/>
              <a:gd name="connsiteX3189" fmla="*/ 2409593 w 10502838"/>
              <a:gd name="connsiteY3189" fmla="*/ 2797000 h 6860376"/>
              <a:gd name="connsiteX3190" fmla="*/ 2409593 w 10502838"/>
              <a:gd name="connsiteY3190" fmla="*/ 2750364 h 6860376"/>
              <a:gd name="connsiteX3191" fmla="*/ 2516620 w 10502838"/>
              <a:gd name="connsiteY3191" fmla="*/ 2750364 h 6860376"/>
              <a:gd name="connsiteX3192" fmla="*/ 1914523 w 10502838"/>
              <a:gd name="connsiteY3192" fmla="*/ 2643340 h 6860376"/>
              <a:gd name="connsiteX3193" fmla="*/ 1961159 w 10502838"/>
              <a:gd name="connsiteY3193" fmla="*/ 2643340 h 6860376"/>
              <a:gd name="connsiteX3194" fmla="*/ 1961159 w 10502838"/>
              <a:gd name="connsiteY3194" fmla="*/ 2750364 h 6860376"/>
              <a:gd name="connsiteX3195" fmla="*/ 2068185 w 10502838"/>
              <a:gd name="connsiteY3195" fmla="*/ 2750364 h 6860376"/>
              <a:gd name="connsiteX3196" fmla="*/ 2068185 w 10502838"/>
              <a:gd name="connsiteY3196" fmla="*/ 2797000 h 6860376"/>
              <a:gd name="connsiteX3197" fmla="*/ 1961159 w 10502838"/>
              <a:gd name="connsiteY3197" fmla="*/ 2797000 h 6860376"/>
              <a:gd name="connsiteX3198" fmla="*/ 1961159 w 10502838"/>
              <a:gd name="connsiteY3198" fmla="*/ 2904026 h 6860376"/>
              <a:gd name="connsiteX3199" fmla="*/ 1914523 w 10502838"/>
              <a:gd name="connsiteY3199" fmla="*/ 2904026 h 6860376"/>
              <a:gd name="connsiteX3200" fmla="*/ 1914523 w 10502838"/>
              <a:gd name="connsiteY3200" fmla="*/ 2797000 h 6860376"/>
              <a:gd name="connsiteX3201" fmla="*/ 1807494 w 10502838"/>
              <a:gd name="connsiteY3201" fmla="*/ 2797000 h 6860376"/>
              <a:gd name="connsiteX3202" fmla="*/ 1807494 w 10502838"/>
              <a:gd name="connsiteY3202" fmla="*/ 2750364 h 6860376"/>
              <a:gd name="connsiteX3203" fmla="*/ 1914523 w 10502838"/>
              <a:gd name="connsiteY3203" fmla="*/ 2750364 h 6860376"/>
              <a:gd name="connsiteX3204" fmla="*/ 1311825 w 10502838"/>
              <a:gd name="connsiteY3204" fmla="*/ 2643340 h 6860376"/>
              <a:gd name="connsiteX3205" fmla="*/ 1359060 w 10502838"/>
              <a:gd name="connsiteY3205" fmla="*/ 2643340 h 6860376"/>
              <a:gd name="connsiteX3206" fmla="*/ 1359060 w 10502838"/>
              <a:gd name="connsiteY3206" fmla="*/ 2750364 h 6860376"/>
              <a:gd name="connsiteX3207" fmla="*/ 1466087 w 10502838"/>
              <a:gd name="connsiteY3207" fmla="*/ 2750364 h 6860376"/>
              <a:gd name="connsiteX3208" fmla="*/ 1466087 w 10502838"/>
              <a:gd name="connsiteY3208" fmla="*/ 2797000 h 6860376"/>
              <a:gd name="connsiteX3209" fmla="*/ 1359060 w 10502838"/>
              <a:gd name="connsiteY3209" fmla="*/ 2797000 h 6860376"/>
              <a:gd name="connsiteX3210" fmla="*/ 1359060 w 10502838"/>
              <a:gd name="connsiteY3210" fmla="*/ 2904026 h 6860376"/>
              <a:gd name="connsiteX3211" fmla="*/ 1311825 w 10502838"/>
              <a:gd name="connsiteY3211" fmla="*/ 2904026 h 6860376"/>
              <a:gd name="connsiteX3212" fmla="*/ 1311825 w 10502838"/>
              <a:gd name="connsiteY3212" fmla="*/ 2797000 h 6860376"/>
              <a:gd name="connsiteX3213" fmla="*/ 1204803 w 10502838"/>
              <a:gd name="connsiteY3213" fmla="*/ 2797000 h 6860376"/>
              <a:gd name="connsiteX3214" fmla="*/ 1204803 w 10502838"/>
              <a:gd name="connsiteY3214" fmla="*/ 2750364 h 6860376"/>
              <a:gd name="connsiteX3215" fmla="*/ 1311825 w 10502838"/>
              <a:gd name="connsiteY3215" fmla="*/ 2750364 h 6860376"/>
              <a:gd name="connsiteX3216" fmla="*/ 709736 w 10502838"/>
              <a:gd name="connsiteY3216" fmla="*/ 2643340 h 6860376"/>
              <a:gd name="connsiteX3217" fmla="*/ 756373 w 10502838"/>
              <a:gd name="connsiteY3217" fmla="*/ 2643340 h 6860376"/>
              <a:gd name="connsiteX3218" fmla="*/ 756373 w 10502838"/>
              <a:gd name="connsiteY3218" fmla="*/ 2750364 h 6860376"/>
              <a:gd name="connsiteX3219" fmla="*/ 863398 w 10502838"/>
              <a:gd name="connsiteY3219" fmla="*/ 2750364 h 6860376"/>
              <a:gd name="connsiteX3220" fmla="*/ 863398 w 10502838"/>
              <a:gd name="connsiteY3220" fmla="*/ 2797000 h 6860376"/>
              <a:gd name="connsiteX3221" fmla="*/ 756373 w 10502838"/>
              <a:gd name="connsiteY3221" fmla="*/ 2797000 h 6860376"/>
              <a:gd name="connsiteX3222" fmla="*/ 756373 w 10502838"/>
              <a:gd name="connsiteY3222" fmla="*/ 2904026 h 6860376"/>
              <a:gd name="connsiteX3223" fmla="*/ 709736 w 10502838"/>
              <a:gd name="connsiteY3223" fmla="*/ 2904026 h 6860376"/>
              <a:gd name="connsiteX3224" fmla="*/ 709736 w 10502838"/>
              <a:gd name="connsiteY3224" fmla="*/ 2797000 h 6860376"/>
              <a:gd name="connsiteX3225" fmla="*/ 602711 w 10502838"/>
              <a:gd name="connsiteY3225" fmla="*/ 2797000 h 6860376"/>
              <a:gd name="connsiteX3226" fmla="*/ 602711 w 10502838"/>
              <a:gd name="connsiteY3226" fmla="*/ 2750364 h 6860376"/>
              <a:gd name="connsiteX3227" fmla="*/ 709736 w 10502838"/>
              <a:gd name="connsiteY3227" fmla="*/ 2750364 h 6860376"/>
              <a:gd name="connsiteX3228" fmla="*/ 107046 w 10502838"/>
              <a:gd name="connsiteY3228" fmla="*/ 2643340 h 6860376"/>
              <a:gd name="connsiteX3229" fmla="*/ 154281 w 10502838"/>
              <a:gd name="connsiteY3229" fmla="*/ 2643340 h 6860376"/>
              <a:gd name="connsiteX3230" fmla="*/ 154281 w 10502838"/>
              <a:gd name="connsiteY3230" fmla="*/ 2750364 h 6860376"/>
              <a:gd name="connsiteX3231" fmla="*/ 261307 w 10502838"/>
              <a:gd name="connsiteY3231" fmla="*/ 2750364 h 6860376"/>
              <a:gd name="connsiteX3232" fmla="*/ 261307 w 10502838"/>
              <a:gd name="connsiteY3232" fmla="*/ 2797000 h 6860376"/>
              <a:gd name="connsiteX3233" fmla="*/ 154281 w 10502838"/>
              <a:gd name="connsiteY3233" fmla="*/ 2797000 h 6860376"/>
              <a:gd name="connsiteX3234" fmla="*/ 154281 w 10502838"/>
              <a:gd name="connsiteY3234" fmla="*/ 2904026 h 6860376"/>
              <a:gd name="connsiteX3235" fmla="*/ 107046 w 10502838"/>
              <a:gd name="connsiteY3235" fmla="*/ 2904026 h 6860376"/>
              <a:gd name="connsiteX3236" fmla="*/ 107046 w 10502838"/>
              <a:gd name="connsiteY3236" fmla="*/ 2797000 h 6860376"/>
              <a:gd name="connsiteX3237" fmla="*/ 21 w 10502838"/>
              <a:gd name="connsiteY3237" fmla="*/ 2797000 h 6860376"/>
              <a:gd name="connsiteX3238" fmla="*/ 21 w 10502838"/>
              <a:gd name="connsiteY3238" fmla="*/ 2750364 h 6860376"/>
              <a:gd name="connsiteX3239" fmla="*/ 107046 w 10502838"/>
              <a:gd name="connsiteY3239" fmla="*/ 2750364 h 6860376"/>
              <a:gd name="connsiteX3240" fmla="*/ 10295963 w 10502838"/>
              <a:gd name="connsiteY3240" fmla="*/ 2236761 h 6860376"/>
              <a:gd name="connsiteX3241" fmla="*/ 10275634 w 10502838"/>
              <a:gd name="connsiteY3241" fmla="*/ 2257090 h 6860376"/>
              <a:gd name="connsiteX3242" fmla="*/ 10351568 w 10502838"/>
              <a:gd name="connsiteY3242" fmla="*/ 2333025 h 6860376"/>
              <a:gd name="connsiteX3243" fmla="*/ 10275634 w 10502838"/>
              <a:gd name="connsiteY3243" fmla="*/ 2408960 h 6860376"/>
              <a:gd name="connsiteX3244" fmla="*/ 10295963 w 10502838"/>
              <a:gd name="connsiteY3244" fmla="*/ 2429290 h 6860376"/>
              <a:gd name="connsiteX3245" fmla="*/ 10371897 w 10502838"/>
              <a:gd name="connsiteY3245" fmla="*/ 2353353 h 6860376"/>
              <a:gd name="connsiteX3246" fmla="*/ 10447831 w 10502838"/>
              <a:gd name="connsiteY3246" fmla="*/ 2429290 h 6860376"/>
              <a:gd name="connsiteX3247" fmla="*/ 10468160 w 10502838"/>
              <a:gd name="connsiteY3247" fmla="*/ 2408960 h 6860376"/>
              <a:gd name="connsiteX3248" fmla="*/ 10392226 w 10502838"/>
              <a:gd name="connsiteY3248" fmla="*/ 2333025 h 6860376"/>
              <a:gd name="connsiteX3249" fmla="*/ 10468160 w 10502838"/>
              <a:gd name="connsiteY3249" fmla="*/ 2257090 h 6860376"/>
              <a:gd name="connsiteX3250" fmla="*/ 10447831 w 10502838"/>
              <a:gd name="connsiteY3250" fmla="*/ 2236761 h 6860376"/>
              <a:gd name="connsiteX3251" fmla="*/ 10371897 w 10502838"/>
              <a:gd name="connsiteY3251" fmla="*/ 2312696 h 6860376"/>
              <a:gd name="connsiteX3252" fmla="*/ 9693870 w 10502838"/>
              <a:gd name="connsiteY3252" fmla="*/ 2236761 h 6860376"/>
              <a:gd name="connsiteX3253" fmla="*/ 9673541 w 10502838"/>
              <a:gd name="connsiteY3253" fmla="*/ 2257090 h 6860376"/>
              <a:gd name="connsiteX3254" fmla="*/ 9749475 w 10502838"/>
              <a:gd name="connsiteY3254" fmla="*/ 2333025 h 6860376"/>
              <a:gd name="connsiteX3255" fmla="*/ 9673541 w 10502838"/>
              <a:gd name="connsiteY3255" fmla="*/ 2408960 h 6860376"/>
              <a:gd name="connsiteX3256" fmla="*/ 9693870 w 10502838"/>
              <a:gd name="connsiteY3256" fmla="*/ 2429290 h 6860376"/>
              <a:gd name="connsiteX3257" fmla="*/ 9769804 w 10502838"/>
              <a:gd name="connsiteY3257" fmla="*/ 2353353 h 6860376"/>
              <a:gd name="connsiteX3258" fmla="*/ 9845738 w 10502838"/>
              <a:gd name="connsiteY3258" fmla="*/ 2429290 h 6860376"/>
              <a:gd name="connsiteX3259" fmla="*/ 9866067 w 10502838"/>
              <a:gd name="connsiteY3259" fmla="*/ 2408960 h 6860376"/>
              <a:gd name="connsiteX3260" fmla="*/ 9790133 w 10502838"/>
              <a:gd name="connsiteY3260" fmla="*/ 2333025 h 6860376"/>
              <a:gd name="connsiteX3261" fmla="*/ 9866067 w 10502838"/>
              <a:gd name="connsiteY3261" fmla="*/ 2257090 h 6860376"/>
              <a:gd name="connsiteX3262" fmla="*/ 9845738 w 10502838"/>
              <a:gd name="connsiteY3262" fmla="*/ 2236761 h 6860376"/>
              <a:gd name="connsiteX3263" fmla="*/ 9769804 w 10502838"/>
              <a:gd name="connsiteY3263" fmla="*/ 2312696 h 6860376"/>
              <a:gd name="connsiteX3264" fmla="*/ 9091179 w 10502838"/>
              <a:gd name="connsiteY3264" fmla="*/ 2236761 h 6860376"/>
              <a:gd name="connsiteX3265" fmla="*/ 9070850 w 10502838"/>
              <a:gd name="connsiteY3265" fmla="*/ 2257090 h 6860376"/>
              <a:gd name="connsiteX3266" fmla="*/ 9146785 w 10502838"/>
              <a:gd name="connsiteY3266" fmla="*/ 2333025 h 6860376"/>
              <a:gd name="connsiteX3267" fmla="*/ 9070850 w 10502838"/>
              <a:gd name="connsiteY3267" fmla="*/ 2408960 h 6860376"/>
              <a:gd name="connsiteX3268" fmla="*/ 9091179 w 10502838"/>
              <a:gd name="connsiteY3268" fmla="*/ 2429290 h 6860376"/>
              <a:gd name="connsiteX3269" fmla="*/ 9167113 w 10502838"/>
              <a:gd name="connsiteY3269" fmla="*/ 2353353 h 6860376"/>
              <a:gd name="connsiteX3270" fmla="*/ 9243048 w 10502838"/>
              <a:gd name="connsiteY3270" fmla="*/ 2429290 h 6860376"/>
              <a:gd name="connsiteX3271" fmla="*/ 9263377 w 10502838"/>
              <a:gd name="connsiteY3271" fmla="*/ 2408960 h 6860376"/>
              <a:gd name="connsiteX3272" fmla="*/ 9187442 w 10502838"/>
              <a:gd name="connsiteY3272" fmla="*/ 2333025 h 6860376"/>
              <a:gd name="connsiteX3273" fmla="*/ 9263377 w 10502838"/>
              <a:gd name="connsiteY3273" fmla="*/ 2257090 h 6860376"/>
              <a:gd name="connsiteX3274" fmla="*/ 9243048 w 10502838"/>
              <a:gd name="connsiteY3274" fmla="*/ 2236761 h 6860376"/>
              <a:gd name="connsiteX3275" fmla="*/ 9167113 w 10502838"/>
              <a:gd name="connsiteY3275" fmla="*/ 2312696 h 6860376"/>
              <a:gd name="connsiteX3276" fmla="*/ 8489086 w 10502838"/>
              <a:gd name="connsiteY3276" fmla="*/ 2236761 h 6860376"/>
              <a:gd name="connsiteX3277" fmla="*/ 8468757 w 10502838"/>
              <a:gd name="connsiteY3277" fmla="*/ 2257090 h 6860376"/>
              <a:gd name="connsiteX3278" fmla="*/ 8544691 w 10502838"/>
              <a:gd name="connsiteY3278" fmla="*/ 2333025 h 6860376"/>
              <a:gd name="connsiteX3279" fmla="*/ 8468757 w 10502838"/>
              <a:gd name="connsiteY3279" fmla="*/ 2408960 h 6860376"/>
              <a:gd name="connsiteX3280" fmla="*/ 8489086 w 10502838"/>
              <a:gd name="connsiteY3280" fmla="*/ 2429290 h 6860376"/>
              <a:gd name="connsiteX3281" fmla="*/ 8565020 w 10502838"/>
              <a:gd name="connsiteY3281" fmla="*/ 2353353 h 6860376"/>
              <a:gd name="connsiteX3282" fmla="*/ 8640954 w 10502838"/>
              <a:gd name="connsiteY3282" fmla="*/ 2429290 h 6860376"/>
              <a:gd name="connsiteX3283" fmla="*/ 8661283 w 10502838"/>
              <a:gd name="connsiteY3283" fmla="*/ 2408960 h 6860376"/>
              <a:gd name="connsiteX3284" fmla="*/ 8585349 w 10502838"/>
              <a:gd name="connsiteY3284" fmla="*/ 2333025 h 6860376"/>
              <a:gd name="connsiteX3285" fmla="*/ 8661283 w 10502838"/>
              <a:gd name="connsiteY3285" fmla="*/ 2257090 h 6860376"/>
              <a:gd name="connsiteX3286" fmla="*/ 8640954 w 10502838"/>
              <a:gd name="connsiteY3286" fmla="*/ 2236761 h 6860376"/>
              <a:gd name="connsiteX3287" fmla="*/ 8565020 w 10502838"/>
              <a:gd name="connsiteY3287" fmla="*/ 2312696 h 6860376"/>
              <a:gd name="connsiteX3288" fmla="*/ 7886396 w 10502838"/>
              <a:gd name="connsiteY3288" fmla="*/ 2236761 h 6860376"/>
              <a:gd name="connsiteX3289" fmla="*/ 7866067 w 10502838"/>
              <a:gd name="connsiteY3289" fmla="*/ 2257090 h 6860376"/>
              <a:gd name="connsiteX3290" fmla="*/ 7942001 w 10502838"/>
              <a:gd name="connsiteY3290" fmla="*/ 2333025 h 6860376"/>
              <a:gd name="connsiteX3291" fmla="*/ 7866067 w 10502838"/>
              <a:gd name="connsiteY3291" fmla="*/ 2408960 h 6860376"/>
              <a:gd name="connsiteX3292" fmla="*/ 7886396 w 10502838"/>
              <a:gd name="connsiteY3292" fmla="*/ 2429290 h 6860376"/>
              <a:gd name="connsiteX3293" fmla="*/ 7962330 w 10502838"/>
              <a:gd name="connsiteY3293" fmla="*/ 2353353 h 6860376"/>
              <a:gd name="connsiteX3294" fmla="*/ 8038264 w 10502838"/>
              <a:gd name="connsiteY3294" fmla="*/ 2429290 h 6860376"/>
              <a:gd name="connsiteX3295" fmla="*/ 8058593 w 10502838"/>
              <a:gd name="connsiteY3295" fmla="*/ 2408960 h 6860376"/>
              <a:gd name="connsiteX3296" fmla="*/ 7982659 w 10502838"/>
              <a:gd name="connsiteY3296" fmla="*/ 2333025 h 6860376"/>
              <a:gd name="connsiteX3297" fmla="*/ 8058593 w 10502838"/>
              <a:gd name="connsiteY3297" fmla="*/ 2257090 h 6860376"/>
              <a:gd name="connsiteX3298" fmla="*/ 8038264 w 10502838"/>
              <a:gd name="connsiteY3298" fmla="*/ 2236761 h 6860376"/>
              <a:gd name="connsiteX3299" fmla="*/ 7962330 w 10502838"/>
              <a:gd name="connsiteY3299" fmla="*/ 2312696 h 6860376"/>
              <a:gd name="connsiteX3300" fmla="*/ 7283705 w 10502838"/>
              <a:gd name="connsiteY3300" fmla="*/ 2236761 h 6860376"/>
              <a:gd name="connsiteX3301" fmla="*/ 7263376 w 10502838"/>
              <a:gd name="connsiteY3301" fmla="*/ 2257090 h 6860376"/>
              <a:gd name="connsiteX3302" fmla="*/ 7339310 w 10502838"/>
              <a:gd name="connsiteY3302" fmla="*/ 2333025 h 6860376"/>
              <a:gd name="connsiteX3303" fmla="*/ 7263376 w 10502838"/>
              <a:gd name="connsiteY3303" fmla="*/ 2408960 h 6860376"/>
              <a:gd name="connsiteX3304" fmla="*/ 7283705 w 10502838"/>
              <a:gd name="connsiteY3304" fmla="*/ 2429290 h 6860376"/>
              <a:gd name="connsiteX3305" fmla="*/ 7359639 w 10502838"/>
              <a:gd name="connsiteY3305" fmla="*/ 2353353 h 6860376"/>
              <a:gd name="connsiteX3306" fmla="*/ 7435573 w 10502838"/>
              <a:gd name="connsiteY3306" fmla="*/ 2429290 h 6860376"/>
              <a:gd name="connsiteX3307" fmla="*/ 7455902 w 10502838"/>
              <a:gd name="connsiteY3307" fmla="*/ 2408960 h 6860376"/>
              <a:gd name="connsiteX3308" fmla="*/ 7379968 w 10502838"/>
              <a:gd name="connsiteY3308" fmla="*/ 2333025 h 6860376"/>
              <a:gd name="connsiteX3309" fmla="*/ 7455902 w 10502838"/>
              <a:gd name="connsiteY3309" fmla="*/ 2257090 h 6860376"/>
              <a:gd name="connsiteX3310" fmla="*/ 7435573 w 10502838"/>
              <a:gd name="connsiteY3310" fmla="*/ 2236761 h 6860376"/>
              <a:gd name="connsiteX3311" fmla="*/ 7359639 w 10502838"/>
              <a:gd name="connsiteY3311" fmla="*/ 2312696 h 6860376"/>
              <a:gd name="connsiteX3312" fmla="*/ 6681612 w 10502838"/>
              <a:gd name="connsiteY3312" fmla="*/ 2236761 h 6860376"/>
              <a:gd name="connsiteX3313" fmla="*/ 6661283 w 10502838"/>
              <a:gd name="connsiteY3313" fmla="*/ 2257090 h 6860376"/>
              <a:gd name="connsiteX3314" fmla="*/ 6737217 w 10502838"/>
              <a:gd name="connsiteY3314" fmla="*/ 2333025 h 6860376"/>
              <a:gd name="connsiteX3315" fmla="*/ 6661283 w 10502838"/>
              <a:gd name="connsiteY3315" fmla="*/ 2408960 h 6860376"/>
              <a:gd name="connsiteX3316" fmla="*/ 6681612 w 10502838"/>
              <a:gd name="connsiteY3316" fmla="*/ 2429290 h 6860376"/>
              <a:gd name="connsiteX3317" fmla="*/ 6757546 w 10502838"/>
              <a:gd name="connsiteY3317" fmla="*/ 2353353 h 6860376"/>
              <a:gd name="connsiteX3318" fmla="*/ 6833480 w 10502838"/>
              <a:gd name="connsiteY3318" fmla="*/ 2429290 h 6860376"/>
              <a:gd name="connsiteX3319" fmla="*/ 6853809 w 10502838"/>
              <a:gd name="connsiteY3319" fmla="*/ 2408960 h 6860376"/>
              <a:gd name="connsiteX3320" fmla="*/ 6777875 w 10502838"/>
              <a:gd name="connsiteY3320" fmla="*/ 2333025 h 6860376"/>
              <a:gd name="connsiteX3321" fmla="*/ 6853809 w 10502838"/>
              <a:gd name="connsiteY3321" fmla="*/ 2257090 h 6860376"/>
              <a:gd name="connsiteX3322" fmla="*/ 6833480 w 10502838"/>
              <a:gd name="connsiteY3322" fmla="*/ 2236761 h 6860376"/>
              <a:gd name="connsiteX3323" fmla="*/ 6757546 w 10502838"/>
              <a:gd name="connsiteY3323" fmla="*/ 2312696 h 6860376"/>
              <a:gd name="connsiteX3324" fmla="*/ 6078921 w 10502838"/>
              <a:gd name="connsiteY3324" fmla="*/ 2236761 h 6860376"/>
              <a:gd name="connsiteX3325" fmla="*/ 6058592 w 10502838"/>
              <a:gd name="connsiteY3325" fmla="*/ 2257090 h 6860376"/>
              <a:gd name="connsiteX3326" fmla="*/ 6134526 w 10502838"/>
              <a:gd name="connsiteY3326" fmla="*/ 2333025 h 6860376"/>
              <a:gd name="connsiteX3327" fmla="*/ 6058592 w 10502838"/>
              <a:gd name="connsiteY3327" fmla="*/ 2408960 h 6860376"/>
              <a:gd name="connsiteX3328" fmla="*/ 6078921 w 10502838"/>
              <a:gd name="connsiteY3328" fmla="*/ 2429290 h 6860376"/>
              <a:gd name="connsiteX3329" fmla="*/ 6154855 w 10502838"/>
              <a:gd name="connsiteY3329" fmla="*/ 2353353 h 6860376"/>
              <a:gd name="connsiteX3330" fmla="*/ 6230789 w 10502838"/>
              <a:gd name="connsiteY3330" fmla="*/ 2429290 h 6860376"/>
              <a:gd name="connsiteX3331" fmla="*/ 6251118 w 10502838"/>
              <a:gd name="connsiteY3331" fmla="*/ 2408960 h 6860376"/>
              <a:gd name="connsiteX3332" fmla="*/ 6175184 w 10502838"/>
              <a:gd name="connsiteY3332" fmla="*/ 2333025 h 6860376"/>
              <a:gd name="connsiteX3333" fmla="*/ 6251118 w 10502838"/>
              <a:gd name="connsiteY3333" fmla="*/ 2257090 h 6860376"/>
              <a:gd name="connsiteX3334" fmla="*/ 6230789 w 10502838"/>
              <a:gd name="connsiteY3334" fmla="*/ 2236761 h 6860376"/>
              <a:gd name="connsiteX3335" fmla="*/ 6154855 w 10502838"/>
              <a:gd name="connsiteY3335" fmla="*/ 2312696 h 6860376"/>
              <a:gd name="connsiteX3336" fmla="*/ 5476828 w 10502838"/>
              <a:gd name="connsiteY3336" fmla="*/ 2236761 h 6860376"/>
              <a:gd name="connsiteX3337" fmla="*/ 5456499 w 10502838"/>
              <a:gd name="connsiteY3337" fmla="*/ 2257090 h 6860376"/>
              <a:gd name="connsiteX3338" fmla="*/ 5532433 w 10502838"/>
              <a:gd name="connsiteY3338" fmla="*/ 2333025 h 6860376"/>
              <a:gd name="connsiteX3339" fmla="*/ 5456499 w 10502838"/>
              <a:gd name="connsiteY3339" fmla="*/ 2408960 h 6860376"/>
              <a:gd name="connsiteX3340" fmla="*/ 5476828 w 10502838"/>
              <a:gd name="connsiteY3340" fmla="*/ 2429290 h 6860376"/>
              <a:gd name="connsiteX3341" fmla="*/ 5552762 w 10502838"/>
              <a:gd name="connsiteY3341" fmla="*/ 2353353 h 6860376"/>
              <a:gd name="connsiteX3342" fmla="*/ 5628697 w 10502838"/>
              <a:gd name="connsiteY3342" fmla="*/ 2429290 h 6860376"/>
              <a:gd name="connsiteX3343" fmla="*/ 5649025 w 10502838"/>
              <a:gd name="connsiteY3343" fmla="*/ 2408960 h 6860376"/>
              <a:gd name="connsiteX3344" fmla="*/ 5573091 w 10502838"/>
              <a:gd name="connsiteY3344" fmla="*/ 2333025 h 6860376"/>
              <a:gd name="connsiteX3345" fmla="*/ 5649025 w 10502838"/>
              <a:gd name="connsiteY3345" fmla="*/ 2257090 h 6860376"/>
              <a:gd name="connsiteX3346" fmla="*/ 5628697 w 10502838"/>
              <a:gd name="connsiteY3346" fmla="*/ 2236761 h 6860376"/>
              <a:gd name="connsiteX3347" fmla="*/ 5552762 w 10502838"/>
              <a:gd name="connsiteY3347" fmla="*/ 2312696 h 6860376"/>
              <a:gd name="connsiteX3348" fmla="*/ 4874137 w 10502838"/>
              <a:gd name="connsiteY3348" fmla="*/ 2236761 h 6860376"/>
              <a:gd name="connsiteX3349" fmla="*/ 4853808 w 10502838"/>
              <a:gd name="connsiteY3349" fmla="*/ 2257090 h 6860376"/>
              <a:gd name="connsiteX3350" fmla="*/ 4929742 w 10502838"/>
              <a:gd name="connsiteY3350" fmla="*/ 2333025 h 6860376"/>
              <a:gd name="connsiteX3351" fmla="*/ 4853808 w 10502838"/>
              <a:gd name="connsiteY3351" fmla="*/ 2408960 h 6860376"/>
              <a:gd name="connsiteX3352" fmla="*/ 4874137 w 10502838"/>
              <a:gd name="connsiteY3352" fmla="*/ 2429290 h 6860376"/>
              <a:gd name="connsiteX3353" fmla="*/ 4950071 w 10502838"/>
              <a:gd name="connsiteY3353" fmla="*/ 2353353 h 6860376"/>
              <a:gd name="connsiteX3354" fmla="*/ 5026005 w 10502838"/>
              <a:gd name="connsiteY3354" fmla="*/ 2429290 h 6860376"/>
              <a:gd name="connsiteX3355" fmla="*/ 5046334 w 10502838"/>
              <a:gd name="connsiteY3355" fmla="*/ 2408960 h 6860376"/>
              <a:gd name="connsiteX3356" fmla="*/ 4970400 w 10502838"/>
              <a:gd name="connsiteY3356" fmla="*/ 2333025 h 6860376"/>
              <a:gd name="connsiteX3357" fmla="*/ 5046334 w 10502838"/>
              <a:gd name="connsiteY3357" fmla="*/ 2257090 h 6860376"/>
              <a:gd name="connsiteX3358" fmla="*/ 5026005 w 10502838"/>
              <a:gd name="connsiteY3358" fmla="*/ 2236761 h 6860376"/>
              <a:gd name="connsiteX3359" fmla="*/ 4950071 w 10502838"/>
              <a:gd name="connsiteY3359" fmla="*/ 2312696 h 6860376"/>
              <a:gd name="connsiteX3360" fmla="*/ 4271446 w 10502838"/>
              <a:gd name="connsiteY3360" fmla="*/ 2236761 h 6860376"/>
              <a:gd name="connsiteX3361" fmla="*/ 4251117 w 10502838"/>
              <a:gd name="connsiteY3361" fmla="*/ 2257090 h 6860376"/>
              <a:gd name="connsiteX3362" fmla="*/ 4327052 w 10502838"/>
              <a:gd name="connsiteY3362" fmla="*/ 2333025 h 6860376"/>
              <a:gd name="connsiteX3363" fmla="*/ 4251117 w 10502838"/>
              <a:gd name="connsiteY3363" fmla="*/ 2408960 h 6860376"/>
              <a:gd name="connsiteX3364" fmla="*/ 4271446 w 10502838"/>
              <a:gd name="connsiteY3364" fmla="*/ 2429290 h 6860376"/>
              <a:gd name="connsiteX3365" fmla="*/ 4347380 w 10502838"/>
              <a:gd name="connsiteY3365" fmla="*/ 2353353 h 6860376"/>
              <a:gd name="connsiteX3366" fmla="*/ 4423315 w 10502838"/>
              <a:gd name="connsiteY3366" fmla="*/ 2429290 h 6860376"/>
              <a:gd name="connsiteX3367" fmla="*/ 4443644 w 10502838"/>
              <a:gd name="connsiteY3367" fmla="*/ 2408960 h 6860376"/>
              <a:gd name="connsiteX3368" fmla="*/ 4367709 w 10502838"/>
              <a:gd name="connsiteY3368" fmla="*/ 2333025 h 6860376"/>
              <a:gd name="connsiteX3369" fmla="*/ 4443644 w 10502838"/>
              <a:gd name="connsiteY3369" fmla="*/ 2257090 h 6860376"/>
              <a:gd name="connsiteX3370" fmla="*/ 4423315 w 10502838"/>
              <a:gd name="connsiteY3370" fmla="*/ 2236761 h 6860376"/>
              <a:gd name="connsiteX3371" fmla="*/ 4347380 w 10502838"/>
              <a:gd name="connsiteY3371" fmla="*/ 2312696 h 6860376"/>
              <a:gd name="connsiteX3372" fmla="*/ 3669354 w 10502838"/>
              <a:gd name="connsiteY3372" fmla="*/ 2236761 h 6860376"/>
              <a:gd name="connsiteX3373" fmla="*/ 3649025 w 10502838"/>
              <a:gd name="connsiteY3373" fmla="*/ 2257090 h 6860376"/>
              <a:gd name="connsiteX3374" fmla="*/ 3724959 w 10502838"/>
              <a:gd name="connsiteY3374" fmla="*/ 2333025 h 6860376"/>
              <a:gd name="connsiteX3375" fmla="*/ 3649025 w 10502838"/>
              <a:gd name="connsiteY3375" fmla="*/ 2408960 h 6860376"/>
              <a:gd name="connsiteX3376" fmla="*/ 3669354 w 10502838"/>
              <a:gd name="connsiteY3376" fmla="*/ 2429290 h 6860376"/>
              <a:gd name="connsiteX3377" fmla="*/ 3745288 w 10502838"/>
              <a:gd name="connsiteY3377" fmla="*/ 2353353 h 6860376"/>
              <a:gd name="connsiteX3378" fmla="*/ 3821222 w 10502838"/>
              <a:gd name="connsiteY3378" fmla="*/ 2429290 h 6860376"/>
              <a:gd name="connsiteX3379" fmla="*/ 3841551 w 10502838"/>
              <a:gd name="connsiteY3379" fmla="*/ 2408960 h 6860376"/>
              <a:gd name="connsiteX3380" fmla="*/ 3765617 w 10502838"/>
              <a:gd name="connsiteY3380" fmla="*/ 2333025 h 6860376"/>
              <a:gd name="connsiteX3381" fmla="*/ 3841551 w 10502838"/>
              <a:gd name="connsiteY3381" fmla="*/ 2257090 h 6860376"/>
              <a:gd name="connsiteX3382" fmla="*/ 3821222 w 10502838"/>
              <a:gd name="connsiteY3382" fmla="*/ 2236761 h 6860376"/>
              <a:gd name="connsiteX3383" fmla="*/ 3745288 w 10502838"/>
              <a:gd name="connsiteY3383" fmla="*/ 2312696 h 6860376"/>
              <a:gd name="connsiteX3384" fmla="*/ 3067299 w 10502838"/>
              <a:gd name="connsiteY3384" fmla="*/ 2236761 h 6860376"/>
              <a:gd name="connsiteX3385" fmla="*/ 3046969 w 10502838"/>
              <a:gd name="connsiteY3385" fmla="*/ 2257090 h 6860376"/>
              <a:gd name="connsiteX3386" fmla="*/ 3122904 w 10502838"/>
              <a:gd name="connsiteY3386" fmla="*/ 2333025 h 6860376"/>
              <a:gd name="connsiteX3387" fmla="*/ 3046969 w 10502838"/>
              <a:gd name="connsiteY3387" fmla="*/ 2408960 h 6860376"/>
              <a:gd name="connsiteX3388" fmla="*/ 3067299 w 10502838"/>
              <a:gd name="connsiteY3388" fmla="*/ 2429290 h 6860376"/>
              <a:gd name="connsiteX3389" fmla="*/ 3142637 w 10502838"/>
              <a:gd name="connsiteY3389" fmla="*/ 2353353 h 6860376"/>
              <a:gd name="connsiteX3390" fmla="*/ 3218573 w 10502838"/>
              <a:gd name="connsiteY3390" fmla="*/ 2429290 h 6860376"/>
              <a:gd name="connsiteX3391" fmla="*/ 3238902 w 10502838"/>
              <a:gd name="connsiteY3391" fmla="*/ 2408960 h 6860376"/>
              <a:gd name="connsiteX3392" fmla="*/ 3162966 w 10502838"/>
              <a:gd name="connsiteY3392" fmla="*/ 2333025 h 6860376"/>
              <a:gd name="connsiteX3393" fmla="*/ 3238902 w 10502838"/>
              <a:gd name="connsiteY3393" fmla="*/ 2257090 h 6860376"/>
              <a:gd name="connsiteX3394" fmla="*/ 3218573 w 10502838"/>
              <a:gd name="connsiteY3394" fmla="*/ 2236761 h 6860376"/>
              <a:gd name="connsiteX3395" fmla="*/ 3142637 w 10502838"/>
              <a:gd name="connsiteY3395" fmla="*/ 2312696 h 6860376"/>
              <a:gd name="connsiteX3396" fmla="*/ 2464603 w 10502838"/>
              <a:gd name="connsiteY3396" fmla="*/ 2236761 h 6860376"/>
              <a:gd name="connsiteX3397" fmla="*/ 2444274 w 10502838"/>
              <a:gd name="connsiteY3397" fmla="*/ 2257090 h 6860376"/>
              <a:gd name="connsiteX3398" fmla="*/ 2520209 w 10502838"/>
              <a:gd name="connsiteY3398" fmla="*/ 2333025 h 6860376"/>
              <a:gd name="connsiteX3399" fmla="*/ 2444274 w 10502838"/>
              <a:gd name="connsiteY3399" fmla="*/ 2408960 h 6860376"/>
              <a:gd name="connsiteX3400" fmla="*/ 2464603 w 10502838"/>
              <a:gd name="connsiteY3400" fmla="*/ 2429290 h 6860376"/>
              <a:gd name="connsiteX3401" fmla="*/ 2540539 w 10502838"/>
              <a:gd name="connsiteY3401" fmla="*/ 2353353 h 6860376"/>
              <a:gd name="connsiteX3402" fmla="*/ 2616473 w 10502838"/>
              <a:gd name="connsiteY3402" fmla="*/ 2429290 h 6860376"/>
              <a:gd name="connsiteX3403" fmla="*/ 2636802 w 10502838"/>
              <a:gd name="connsiteY3403" fmla="*/ 2408960 h 6860376"/>
              <a:gd name="connsiteX3404" fmla="*/ 2560868 w 10502838"/>
              <a:gd name="connsiteY3404" fmla="*/ 2333025 h 6860376"/>
              <a:gd name="connsiteX3405" fmla="*/ 2636802 w 10502838"/>
              <a:gd name="connsiteY3405" fmla="*/ 2257090 h 6860376"/>
              <a:gd name="connsiteX3406" fmla="*/ 2616473 w 10502838"/>
              <a:gd name="connsiteY3406" fmla="*/ 2236761 h 6860376"/>
              <a:gd name="connsiteX3407" fmla="*/ 2540539 w 10502838"/>
              <a:gd name="connsiteY3407" fmla="*/ 2312696 h 6860376"/>
              <a:gd name="connsiteX3408" fmla="*/ 1861907 w 10502838"/>
              <a:gd name="connsiteY3408" fmla="*/ 2236761 h 6860376"/>
              <a:gd name="connsiteX3409" fmla="*/ 1841576 w 10502838"/>
              <a:gd name="connsiteY3409" fmla="*/ 2257090 h 6860376"/>
              <a:gd name="connsiteX3410" fmla="*/ 1917513 w 10502838"/>
              <a:gd name="connsiteY3410" fmla="*/ 2333025 h 6860376"/>
              <a:gd name="connsiteX3411" fmla="*/ 1841576 w 10502838"/>
              <a:gd name="connsiteY3411" fmla="*/ 2408960 h 6860376"/>
              <a:gd name="connsiteX3412" fmla="*/ 1861907 w 10502838"/>
              <a:gd name="connsiteY3412" fmla="*/ 2429290 h 6860376"/>
              <a:gd name="connsiteX3413" fmla="*/ 1937842 w 10502838"/>
              <a:gd name="connsiteY3413" fmla="*/ 2353353 h 6860376"/>
              <a:gd name="connsiteX3414" fmla="*/ 2013776 w 10502838"/>
              <a:gd name="connsiteY3414" fmla="*/ 2429290 h 6860376"/>
              <a:gd name="connsiteX3415" fmla="*/ 2034105 w 10502838"/>
              <a:gd name="connsiteY3415" fmla="*/ 2408960 h 6860376"/>
              <a:gd name="connsiteX3416" fmla="*/ 1958171 w 10502838"/>
              <a:gd name="connsiteY3416" fmla="*/ 2333025 h 6860376"/>
              <a:gd name="connsiteX3417" fmla="*/ 2034105 w 10502838"/>
              <a:gd name="connsiteY3417" fmla="*/ 2257090 h 6860376"/>
              <a:gd name="connsiteX3418" fmla="*/ 2013776 w 10502838"/>
              <a:gd name="connsiteY3418" fmla="*/ 2236761 h 6860376"/>
              <a:gd name="connsiteX3419" fmla="*/ 1937842 w 10502838"/>
              <a:gd name="connsiteY3419" fmla="*/ 2312696 h 6860376"/>
              <a:gd name="connsiteX3420" fmla="*/ 1259808 w 10502838"/>
              <a:gd name="connsiteY3420" fmla="*/ 2236761 h 6860376"/>
              <a:gd name="connsiteX3421" fmla="*/ 1239481 w 10502838"/>
              <a:gd name="connsiteY3421" fmla="*/ 2257090 h 6860376"/>
              <a:gd name="connsiteX3422" fmla="*/ 1315413 w 10502838"/>
              <a:gd name="connsiteY3422" fmla="*/ 2333025 h 6860376"/>
              <a:gd name="connsiteX3423" fmla="*/ 1239481 w 10502838"/>
              <a:gd name="connsiteY3423" fmla="*/ 2408960 h 6860376"/>
              <a:gd name="connsiteX3424" fmla="*/ 1259808 w 10502838"/>
              <a:gd name="connsiteY3424" fmla="*/ 2429290 h 6860376"/>
              <a:gd name="connsiteX3425" fmla="*/ 1335743 w 10502838"/>
              <a:gd name="connsiteY3425" fmla="*/ 2353353 h 6860376"/>
              <a:gd name="connsiteX3426" fmla="*/ 1411677 w 10502838"/>
              <a:gd name="connsiteY3426" fmla="*/ 2429290 h 6860376"/>
              <a:gd name="connsiteX3427" fmla="*/ 1432005 w 10502838"/>
              <a:gd name="connsiteY3427" fmla="*/ 2408960 h 6860376"/>
              <a:gd name="connsiteX3428" fmla="*/ 1356071 w 10502838"/>
              <a:gd name="connsiteY3428" fmla="*/ 2333025 h 6860376"/>
              <a:gd name="connsiteX3429" fmla="*/ 1432005 w 10502838"/>
              <a:gd name="connsiteY3429" fmla="*/ 2257090 h 6860376"/>
              <a:gd name="connsiteX3430" fmla="*/ 1411677 w 10502838"/>
              <a:gd name="connsiteY3430" fmla="*/ 2236761 h 6860376"/>
              <a:gd name="connsiteX3431" fmla="*/ 1335743 w 10502838"/>
              <a:gd name="connsiteY3431" fmla="*/ 2312696 h 6860376"/>
              <a:gd name="connsiteX3432" fmla="*/ 657121 w 10502838"/>
              <a:gd name="connsiteY3432" fmla="*/ 2236761 h 6860376"/>
              <a:gd name="connsiteX3433" fmla="*/ 636793 w 10502838"/>
              <a:gd name="connsiteY3433" fmla="*/ 2257090 h 6860376"/>
              <a:gd name="connsiteX3434" fmla="*/ 712726 w 10502838"/>
              <a:gd name="connsiteY3434" fmla="*/ 2333025 h 6860376"/>
              <a:gd name="connsiteX3435" fmla="*/ 636793 w 10502838"/>
              <a:gd name="connsiteY3435" fmla="*/ 2408960 h 6860376"/>
              <a:gd name="connsiteX3436" fmla="*/ 657121 w 10502838"/>
              <a:gd name="connsiteY3436" fmla="*/ 2429290 h 6860376"/>
              <a:gd name="connsiteX3437" fmla="*/ 733055 w 10502838"/>
              <a:gd name="connsiteY3437" fmla="*/ 2353353 h 6860376"/>
              <a:gd name="connsiteX3438" fmla="*/ 808989 w 10502838"/>
              <a:gd name="connsiteY3438" fmla="*/ 2429290 h 6860376"/>
              <a:gd name="connsiteX3439" fmla="*/ 829318 w 10502838"/>
              <a:gd name="connsiteY3439" fmla="*/ 2408960 h 6860376"/>
              <a:gd name="connsiteX3440" fmla="*/ 753384 w 10502838"/>
              <a:gd name="connsiteY3440" fmla="*/ 2333025 h 6860376"/>
              <a:gd name="connsiteX3441" fmla="*/ 829318 w 10502838"/>
              <a:gd name="connsiteY3441" fmla="*/ 2257090 h 6860376"/>
              <a:gd name="connsiteX3442" fmla="*/ 808989 w 10502838"/>
              <a:gd name="connsiteY3442" fmla="*/ 2236761 h 6860376"/>
              <a:gd name="connsiteX3443" fmla="*/ 733055 w 10502838"/>
              <a:gd name="connsiteY3443" fmla="*/ 2312696 h 6860376"/>
              <a:gd name="connsiteX3444" fmla="*/ 55028 w 10502838"/>
              <a:gd name="connsiteY3444" fmla="*/ 2236761 h 6860376"/>
              <a:gd name="connsiteX3445" fmla="*/ 34699 w 10502838"/>
              <a:gd name="connsiteY3445" fmla="*/ 2257090 h 6860376"/>
              <a:gd name="connsiteX3446" fmla="*/ 110633 w 10502838"/>
              <a:gd name="connsiteY3446" fmla="*/ 2333025 h 6860376"/>
              <a:gd name="connsiteX3447" fmla="*/ 34101 w 10502838"/>
              <a:gd name="connsiteY3447" fmla="*/ 2408960 h 6860376"/>
              <a:gd name="connsiteX3448" fmla="*/ 54430 w 10502838"/>
              <a:gd name="connsiteY3448" fmla="*/ 2429290 h 6860376"/>
              <a:gd name="connsiteX3449" fmla="*/ 130364 w 10502838"/>
              <a:gd name="connsiteY3449" fmla="*/ 2353353 h 6860376"/>
              <a:gd name="connsiteX3450" fmla="*/ 206299 w 10502838"/>
              <a:gd name="connsiteY3450" fmla="*/ 2429290 h 6860376"/>
              <a:gd name="connsiteX3451" fmla="*/ 226627 w 10502838"/>
              <a:gd name="connsiteY3451" fmla="*/ 2408960 h 6860376"/>
              <a:gd name="connsiteX3452" fmla="*/ 150693 w 10502838"/>
              <a:gd name="connsiteY3452" fmla="*/ 2333025 h 6860376"/>
              <a:gd name="connsiteX3453" fmla="*/ 226627 w 10502838"/>
              <a:gd name="connsiteY3453" fmla="*/ 2257090 h 6860376"/>
              <a:gd name="connsiteX3454" fmla="*/ 206299 w 10502838"/>
              <a:gd name="connsiteY3454" fmla="*/ 2236761 h 6860376"/>
              <a:gd name="connsiteX3455" fmla="*/ 130364 w 10502838"/>
              <a:gd name="connsiteY3455" fmla="*/ 2312696 h 6860376"/>
              <a:gd name="connsiteX3456" fmla="*/ 1259808 w 10502838"/>
              <a:gd name="connsiteY3456" fmla="*/ 2211051 h 6860376"/>
              <a:gd name="connsiteX3457" fmla="*/ 1335743 w 10502838"/>
              <a:gd name="connsiteY3457" fmla="*/ 2286986 h 6860376"/>
              <a:gd name="connsiteX3458" fmla="*/ 1411677 w 10502838"/>
              <a:gd name="connsiteY3458" fmla="*/ 2211051 h 6860376"/>
              <a:gd name="connsiteX3459" fmla="*/ 1457716 w 10502838"/>
              <a:gd name="connsiteY3459" fmla="*/ 2257090 h 6860376"/>
              <a:gd name="connsiteX3460" fmla="*/ 1381183 w 10502838"/>
              <a:gd name="connsiteY3460" fmla="*/ 2333025 h 6860376"/>
              <a:gd name="connsiteX3461" fmla="*/ 1457118 w 10502838"/>
              <a:gd name="connsiteY3461" fmla="*/ 2408960 h 6860376"/>
              <a:gd name="connsiteX3462" fmla="*/ 1411080 w 10502838"/>
              <a:gd name="connsiteY3462" fmla="*/ 2454999 h 6860376"/>
              <a:gd name="connsiteX3463" fmla="*/ 1335144 w 10502838"/>
              <a:gd name="connsiteY3463" fmla="*/ 2379063 h 6860376"/>
              <a:gd name="connsiteX3464" fmla="*/ 1259808 w 10502838"/>
              <a:gd name="connsiteY3464" fmla="*/ 2454400 h 6860376"/>
              <a:gd name="connsiteX3465" fmla="*/ 1213772 w 10502838"/>
              <a:gd name="connsiteY3465" fmla="*/ 2408363 h 6860376"/>
              <a:gd name="connsiteX3466" fmla="*/ 1289703 w 10502838"/>
              <a:gd name="connsiteY3466" fmla="*/ 2332426 h 6860376"/>
              <a:gd name="connsiteX3467" fmla="*/ 1213772 w 10502838"/>
              <a:gd name="connsiteY3467" fmla="*/ 2257090 h 6860376"/>
              <a:gd name="connsiteX3468" fmla="*/ 55028 w 10502838"/>
              <a:gd name="connsiteY3468" fmla="*/ 2211051 h 6860376"/>
              <a:gd name="connsiteX3469" fmla="*/ 130962 w 10502838"/>
              <a:gd name="connsiteY3469" fmla="*/ 2286986 h 6860376"/>
              <a:gd name="connsiteX3470" fmla="*/ 206896 w 10502838"/>
              <a:gd name="connsiteY3470" fmla="*/ 2211051 h 6860376"/>
              <a:gd name="connsiteX3471" fmla="*/ 252935 w 10502838"/>
              <a:gd name="connsiteY3471" fmla="*/ 2257090 h 6860376"/>
              <a:gd name="connsiteX3472" fmla="*/ 177001 w 10502838"/>
              <a:gd name="connsiteY3472" fmla="*/ 2333025 h 6860376"/>
              <a:gd name="connsiteX3473" fmla="*/ 252935 w 10502838"/>
              <a:gd name="connsiteY3473" fmla="*/ 2408960 h 6860376"/>
              <a:gd name="connsiteX3474" fmla="*/ 206896 w 10502838"/>
              <a:gd name="connsiteY3474" fmla="*/ 2454999 h 6860376"/>
              <a:gd name="connsiteX3475" fmla="*/ 130962 w 10502838"/>
              <a:gd name="connsiteY3475" fmla="*/ 2379063 h 6860376"/>
              <a:gd name="connsiteX3476" fmla="*/ 55028 w 10502838"/>
              <a:gd name="connsiteY3476" fmla="*/ 2454400 h 6860376"/>
              <a:gd name="connsiteX3477" fmla="*/ 8989 w 10502838"/>
              <a:gd name="connsiteY3477" fmla="*/ 2408363 h 6860376"/>
              <a:gd name="connsiteX3478" fmla="*/ 84923 w 10502838"/>
              <a:gd name="connsiteY3478" fmla="*/ 2332426 h 6860376"/>
              <a:gd name="connsiteX3479" fmla="*/ 8989 w 10502838"/>
              <a:gd name="connsiteY3479" fmla="*/ 2257090 h 6860376"/>
              <a:gd name="connsiteX3480" fmla="*/ 10295963 w 10502838"/>
              <a:gd name="connsiteY3480" fmla="*/ 2210453 h 6860376"/>
              <a:gd name="connsiteX3481" fmla="*/ 10371897 w 10502838"/>
              <a:gd name="connsiteY3481" fmla="*/ 2286389 h 6860376"/>
              <a:gd name="connsiteX3482" fmla="*/ 10447831 w 10502838"/>
              <a:gd name="connsiteY3482" fmla="*/ 2210453 h 6860376"/>
              <a:gd name="connsiteX3483" fmla="*/ 10493870 w 10502838"/>
              <a:gd name="connsiteY3483" fmla="*/ 2256492 h 6860376"/>
              <a:gd name="connsiteX3484" fmla="*/ 10417936 w 10502838"/>
              <a:gd name="connsiteY3484" fmla="*/ 2332426 h 6860376"/>
              <a:gd name="connsiteX3485" fmla="*/ 10493870 w 10502838"/>
              <a:gd name="connsiteY3485" fmla="*/ 2408361 h 6860376"/>
              <a:gd name="connsiteX3486" fmla="*/ 10447831 w 10502838"/>
              <a:gd name="connsiteY3486" fmla="*/ 2454400 h 6860376"/>
              <a:gd name="connsiteX3487" fmla="*/ 10371897 w 10502838"/>
              <a:gd name="connsiteY3487" fmla="*/ 2378465 h 6860376"/>
              <a:gd name="connsiteX3488" fmla="*/ 10295963 w 10502838"/>
              <a:gd name="connsiteY3488" fmla="*/ 2454400 h 6860376"/>
              <a:gd name="connsiteX3489" fmla="*/ 10249924 w 10502838"/>
              <a:gd name="connsiteY3489" fmla="*/ 2408361 h 6860376"/>
              <a:gd name="connsiteX3490" fmla="*/ 10325858 w 10502838"/>
              <a:gd name="connsiteY3490" fmla="*/ 2332426 h 6860376"/>
              <a:gd name="connsiteX3491" fmla="*/ 10249924 w 10502838"/>
              <a:gd name="connsiteY3491" fmla="*/ 2256492 h 6860376"/>
              <a:gd name="connsiteX3492" fmla="*/ 9693272 w 10502838"/>
              <a:gd name="connsiteY3492" fmla="*/ 2210453 h 6860376"/>
              <a:gd name="connsiteX3493" fmla="*/ 9769206 w 10502838"/>
              <a:gd name="connsiteY3493" fmla="*/ 2286389 h 6860376"/>
              <a:gd name="connsiteX3494" fmla="*/ 9845140 w 10502838"/>
              <a:gd name="connsiteY3494" fmla="*/ 2210453 h 6860376"/>
              <a:gd name="connsiteX3495" fmla="*/ 9891180 w 10502838"/>
              <a:gd name="connsiteY3495" fmla="*/ 2256492 h 6860376"/>
              <a:gd name="connsiteX3496" fmla="*/ 9815245 w 10502838"/>
              <a:gd name="connsiteY3496" fmla="*/ 2332426 h 6860376"/>
              <a:gd name="connsiteX3497" fmla="*/ 9891180 w 10502838"/>
              <a:gd name="connsiteY3497" fmla="*/ 2408361 h 6860376"/>
              <a:gd name="connsiteX3498" fmla="*/ 9845140 w 10502838"/>
              <a:gd name="connsiteY3498" fmla="*/ 2454400 h 6860376"/>
              <a:gd name="connsiteX3499" fmla="*/ 9769206 w 10502838"/>
              <a:gd name="connsiteY3499" fmla="*/ 2378465 h 6860376"/>
              <a:gd name="connsiteX3500" fmla="*/ 9693272 w 10502838"/>
              <a:gd name="connsiteY3500" fmla="*/ 2454400 h 6860376"/>
              <a:gd name="connsiteX3501" fmla="*/ 9647233 w 10502838"/>
              <a:gd name="connsiteY3501" fmla="*/ 2408361 h 6860376"/>
              <a:gd name="connsiteX3502" fmla="*/ 9723167 w 10502838"/>
              <a:gd name="connsiteY3502" fmla="*/ 2332426 h 6860376"/>
              <a:gd name="connsiteX3503" fmla="*/ 9647233 w 10502838"/>
              <a:gd name="connsiteY3503" fmla="*/ 2256492 h 6860376"/>
              <a:gd name="connsiteX3504" fmla="*/ 9091777 w 10502838"/>
              <a:gd name="connsiteY3504" fmla="*/ 2210453 h 6860376"/>
              <a:gd name="connsiteX3505" fmla="*/ 9167711 w 10502838"/>
              <a:gd name="connsiteY3505" fmla="*/ 2286389 h 6860376"/>
              <a:gd name="connsiteX3506" fmla="*/ 9243645 w 10502838"/>
              <a:gd name="connsiteY3506" fmla="*/ 2210453 h 6860376"/>
              <a:gd name="connsiteX3507" fmla="*/ 9289684 w 10502838"/>
              <a:gd name="connsiteY3507" fmla="*/ 2256492 h 6860376"/>
              <a:gd name="connsiteX3508" fmla="*/ 9213750 w 10502838"/>
              <a:gd name="connsiteY3508" fmla="*/ 2332426 h 6860376"/>
              <a:gd name="connsiteX3509" fmla="*/ 9289684 w 10502838"/>
              <a:gd name="connsiteY3509" fmla="*/ 2408361 h 6860376"/>
              <a:gd name="connsiteX3510" fmla="*/ 9243645 w 10502838"/>
              <a:gd name="connsiteY3510" fmla="*/ 2454400 h 6860376"/>
              <a:gd name="connsiteX3511" fmla="*/ 9167711 w 10502838"/>
              <a:gd name="connsiteY3511" fmla="*/ 2378465 h 6860376"/>
              <a:gd name="connsiteX3512" fmla="*/ 9091777 w 10502838"/>
              <a:gd name="connsiteY3512" fmla="*/ 2454400 h 6860376"/>
              <a:gd name="connsiteX3513" fmla="*/ 9045738 w 10502838"/>
              <a:gd name="connsiteY3513" fmla="*/ 2408361 h 6860376"/>
              <a:gd name="connsiteX3514" fmla="*/ 9121672 w 10502838"/>
              <a:gd name="connsiteY3514" fmla="*/ 2332426 h 6860376"/>
              <a:gd name="connsiteX3515" fmla="*/ 9045738 w 10502838"/>
              <a:gd name="connsiteY3515" fmla="*/ 2256492 h 6860376"/>
              <a:gd name="connsiteX3516" fmla="*/ 8488488 w 10502838"/>
              <a:gd name="connsiteY3516" fmla="*/ 2210453 h 6860376"/>
              <a:gd name="connsiteX3517" fmla="*/ 8564422 w 10502838"/>
              <a:gd name="connsiteY3517" fmla="*/ 2286389 h 6860376"/>
              <a:gd name="connsiteX3518" fmla="*/ 8640356 w 10502838"/>
              <a:gd name="connsiteY3518" fmla="*/ 2210453 h 6860376"/>
              <a:gd name="connsiteX3519" fmla="*/ 8686396 w 10502838"/>
              <a:gd name="connsiteY3519" fmla="*/ 2256492 h 6860376"/>
              <a:gd name="connsiteX3520" fmla="*/ 8610461 w 10502838"/>
              <a:gd name="connsiteY3520" fmla="*/ 2332426 h 6860376"/>
              <a:gd name="connsiteX3521" fmla="*/ 8686396 w 10502838"/>
              <a:gd name="connsiteY3521" fmla="*/ 2408361 h 6860376"/>
              <a:gd name="connsiteX3522" fmla="*/ 8640356 w 10502838"/>
              <a:gd name="connsiteY3522" fmla="*/ 2454400 h 6860376"/>
              <a:gd name="connsiteX3523" fmla="*/ 8564422 w 10502838"/>
              <a:gd name="connsiteY3523" fmla="*/ 2378465 h 6860376"/>
              <a:gd name="connsiteX3524" fmla="*/ 8488488 w 10502838"/>
              <a:gd name="connsiteY3524" fmla="*/ 2454400 h 6860376"/>
              <a:gd name="connsiteX3525" fmla="*/ 8442449 w 10502838"/>
              <a:gd name="connsiteY3525" fmla="*/ 2408361 h 6860376"/>
              <a:gd name="connsiteX3526" fmla="*/ 8518383 w 10502838"/>
              <a:gd name="connsiteY3526" fmla="*/ 2332426 h 6860376"/>
              <a:gd name="connsiteX3527" fmla="*/ 8442449 w 10502838"/>
              <a:gd name="connsiteY3527" fmla="*/ 2256492 h 6860376"/>
              <a:gd name="connsiteX3528" fmla="*/ 7886396 w 10502838"/>
              <a:gd name="connsiteY3528" fmla="*/ 2210453 h 6860376"/>
              <a:gd name="connsiteX3529" fmla="*/ 7962330 w 10502838"/>
              <a:gd name="connsiteY3529" fmla="*/ 2286389 h 6860376"/>
              <a:gd name="connsiteX3530" fmla="*/ 8038264 w 10502838"/>
              <a:gd name="connsiteY3530" fmla="*/ 2210453 h 6860376"/>
              <a:gd name="connsiteX3531" fmla="*/ 8084303 w 10502838"/>
              <a:gd name="connsiteY3531" fmla="*/ 2256492 h 6860376"/>
              <a:gd name="connsiteX3532" fmla="*/ 8008369 w 10502838"/>
              <a:gd name="connsiteY3532" fmla="*/ 2332426 h 6860376"/>
              <a:gd name="connsiteX3533" fmla="*/ 8084303 w 10502838"/>
              <a:gd name="connsiteY3533" fmla="*/ 2408361 h 6860376"/>
              <a:gd name="connsiteX3534" fmla="*/ 8038264 w 10502838"/>
              <a:gd name="connsiteY3534" fmla="*/ 2454400 h 6860376"/>
              <a:gd name="connsiteX3535" fmla="*/ 7962330 w 10502838"/>
              <a:gd name="connsiteY3535" fmla="*/ 2378465 h 6860376"/>
              <a:gd name="connsiteX3536" fmla="*/ 7886396 w 10502838"/>
              <a:gd name="connsiteY3536" fmla="*/ 2454400 h 6860376"/>
              <a:gd name="connsiteX3537" fmla="*/ 7840357 w 10502838"/>
              <a:gd name="connsiteY3537" fmla="*/ 2408361 h 6860376"/>
              <a:gd name="connsiteX3538" fmla="*/ 7916291 w 10502838"/>
              <a:gd name="connsiteY3538" fmla="*/ 2332426 h 6860376"/>
              <a:gd name="connsiteX3539" fmla="*/ 7840357 w 10502838"/>
              <a:gd name="connsiteY3539" fmla="*/ 2256492 h 6860376"/>
              <a:gd name="connsiteX3540" fmla="*/ 7283705 w 10502838"/>
              <a:gd name="connsiteY3540" fmla="*/ 2210453 h 6860376"/>
              <a:gd name="connsiteX3541" fmla="*/ 7359639 w 10502838"/>
              <a:gd name="connsiteY3541" fmla="*/ 2286389 h 6860376"/>
              <a:gd name="connsiteX3542" fmla="*/ 7435573 w 10502838"/>
              <a:gd name="connsiteY3542" fmla="*/ 2210453 h 6860376"/>
              <a:gd name="connsiteX3543" fmla="*/ 7481613 w 10502838"/>
              <a:gd name="connsiteY3543" fmla="*/ 2256492 h 6860376"/>
              <a:gd name="connsiteX3544" fmla="*/ 7405678 w 10502838"/>
              <a:gd name="connsiteY3544" fmla="*/ 2332426 h 6860376"/>
              <a:gd name="connsiteX3545" fmla="*/ 7481613 w 10502838"/>
              <a:gd name="connsiteY3545" fmla="*/ 2408361 h 6860376"/>
              <a:gd name="connsiteX3546" fmla="*/ 7435573 w 10502838"/>
              <a:gd name="connsiteY3546" fmla="*/ 2454400 h 6860376"/>
              <a:gd name="connsiteX3547" fmla="*/ 7359639 w 10502838"/>
              <a:gd name="connsiteY3547" fmla="*/ 2378465 h 6860376"/>
              <a:gd name="connsiteX3548" fmla="*/ 7283705 w 10502838"/>
              <a:gd name="connsiteY3548" fmla="*/ 2454400 h 6860376"/>
              <a:gd name="connsiteX3549" fmla="*/ 7237666 w 10502838"/>
              <a:gd name="connsiteY3549" fmla="*/ 2408361 h 6860376"/>
              <a:gd name="connsiteX3550" fmla="*/ 7313600 w 10502838"/>
              <a:gd name="connsiteY3550" fmla="*/ 2332426 h 6860376"/>
              <a:gd name="connsiteX3551" fmla="*/ 7237666 w 10502838"/>
              <a:gd name="connsiteY3551" fmla="*/ 2256492 h 6860376"/>
              <a:gd name="connsiteX3552" fmla="*/ 6681612 w 10502838"/>
              <a:gd name="connsiteY3552" fmla="*/ 2210453 h 6860376"/>
              <a:gd name="connsiteX3553" fmla="*/ 6757546 w 10502838"/>
              <a:gd name="connsiteY3553" fmla="*/ 2286389 h 6860376"/>
              <a:gd name="connsiteX3554" fmla="*/ 6833480 w 10502838"/>
              <a:gd name="connsiteY3554" fmla="*/ 2210453 h 6860376"/>
              <a:gd name="connsiteX3555" fmla="*/ 6879519 w 10502838"/>
              <a:gd name="connsiteY3555" fmla="*/ 2256492 h 6860376"/>
              <a:gd name="connsiteX3556" fmla="*/ 6803585 w 10502838"/>
              <a:gd name="connsiteY3556" fmla="*/ 2332426 h 6860376"/>
              <a:gd name="connsiteX3557" fmla="*/ 6879519 w 10502838"/>
              <a:gd name="connsiteY3557" fmla="*/ 2408361 h 6860376"/>
              <a:gd name="connsiteX3558" fmla="*/ 6833480 w 10502838"/>
              <a:gd name="connsiteY3558" fmla="*/ 2454400 h 6860376"/>
              <a:gd name="connsiteX3559" fmla="*/ 6757546 w 10502838"/>
              <a:gd name="connsiteY3559" fmla="*/ 2378465 h 6860376"/>
              <a:gd name="connsiteX3560" fmla="*/ 6681612 w 10502838"/>
              <a:gd name="connsiteY3560" fmla="*/ 2454400 h 6860376"/>
              <a:gd name="connsiteX3561" fmla="*/ 6635573 w 10502838"/>
              <a:gd name="connsiteY3561" fmla="*/ 2408361 h 6860376"/>
              <a:gd name="connsiteX3562" fmla="*/ 6711507 w 10502838"/>
              <a:gd name="connsiteY3562" fmla="*/ 2332426 h 6860376"/>
              <a:gd name="connsiteX3563" fmla="*/ 6635573 w 10502838"/>
              <a:gd name="connsiteY3563" fmla="*/ 2256492 h 6860376"/>
              <a:gd name="connsiteX3564" fmla="*/ 6078921 w 10502838"/>
              <a:gd name="connsiteY3564" fmla="*/ 2210453 h 6860376"/>
              <a:gd name="connsiteX3565" fmla="*/ 6154855 w 10502838"/>
              <a:gd name="connsiteY3565" fmla="*/ 2286389 h 6860376"/>
              <a:gd name="connsiteX3566" fmla="*/ 6230789 w 10502838"/>
              <a:gd name="connsiteY3566" fmla="*/ 2210453 h 6860376"/>
              <a:gd name="connsiteX3567" fmla="*/ 6276829 w 10502838"/>
              <a:gd name="connsiteY3567" fmla="*/ 2256492 h 6860376"/>
              <a:gd name="connsiteX3568" fmla="*/ 6200894 w 10502838"/>
              <a:gd name="connsiteY3568" fmla="*/ 2332426 h 6860376"/>
              <a:gd name="connsiteX3569" fmla="*/ 6276829 w 10502838"/>
              <a:gd name="connsiteY3569" fmla="*/ 2408361 h 6860376"/>
              <a:gd name="connsiteX3570" fmla="*/ 6230789 w 10502838"/>
              <a:gd name="connsiteY3570" fmla="*/ 2454400 h 6860376"/>
              <a:gd name="connsiteX3571" fmla="*/ 6154855 w 10502838"/>
              <a:gd name="connsiteY3571" fmla="*/ 2378465 h 6860376"/>
              <a:gd name="connsiteX3572" fmla="*/ 6078921 w 10502838"/>
              <a:gd name="connsiteY3572" fmla="*/ 2454400 h 6860376"/>
              <a:gd name="connsiteX3573" fmla="*/ 6032882 w 10502838"/>
              <a:gd name="connsiteY3573" fmla="*/ 2408361 h 6860376"/>
              <a:gd name="connsiteX3574" fmla="*/ 6108816 w 10502838"/>
              <a:gd name="connsiteY3574" fmla="*/ 2332426 h 6860376"/>
              <a:gd name="connsiteX3575" fmla="*/ 6032882 w 10502838"/>
              <a:gd name="connsiteY3575" fmla="*/ 2256492 h 6860376"/>
              <a:gd name="connsiteX3576" fmla="*/ 5476828 w 10502838"/>
              <a:gd name="connsiteY3576" fmla="*/ 2210453 h 6860376"/>
              <a:gd name="connsiteX3577" fmla="*/ 5552762 w 10502838"/>
              <a:gd name="connsiteY3577" fmla="*/ 2286389 h 6860376"/>
              <a:gd name="connsiteX3578" fmla="*/ 5628697 w 10502838"/>
              <a:gd name="connsiteY3578" fmla="*/ 2210453 h 6860376"/>
              <a:gd name="connsiteX3579" fmla="*/ 5674735 w 10502838"/>
              <a:gd name="connsiteY3579" fmla="*/ 2256492 h 6860376"/>
              <a:gd name="connsiteX3580" fmla="*/ 5598801 w 10502838"/>
              <a:gd name="connsiteY3580" fmla="*/ 2332426 h 6860376"/>
              <a:gd name="connsiteX3581" fmla="*/ 5674735 w 10502838"/>
              <a:gd name="connsiteY3581" fmla="*/ 2408361 h 6860376"/>
              <a:gd name="connsiteX3582" fmla="*/ 5628099 w 10502838"/>
              <a:gd name="connsiteY3582" fmla="*/ 2454400 h 6860376"/>
              <a:gd name="connsiteX3583" fmla="*/ 5552164 w 10502838"/>
              <a:gd name="connsiteY3583" fmla="*/ 2378465 h 6860376"/>
              <a:gd name="connsiteX3584" fmla="*/ 5476828 w 10502838"/>
              <a:gd name="connsiteY3584" fmla="*/ 2454400 h 6860376"/>
              <a:gd name="connsiteX3585" fmla="*/ 5430789 w 10502838"/>
              <a:gd name="connsiteY3585" fmla="*/ 2408361 h 6860376"/>
              <a:gd name="connsiteX3586" fmla="*/ 5506723 w 10502838"/>
              <a:gd name="connsiteY3586" fmla="*/ 2332426 h 6860376"/>
              <a:gd name="connsiteX3587" fmla="*/ 5430789 w 10502838"/>
              <a:gd name="connsiteY3587" fmla="*/ 2256492 h 6860376"/>
              <a:gd name="connsiteX3588" fmla="*/ 4874137 w 10502838"/>
              <a:gd name="connsiteY3588" fmla="*/ 2210453 h 6860376"/>
              <a:gd name="connsiteX3589" fmla="*/ 4950071 w 10502838"/>
              <a:gd name="connsiteY3589" fmla="*/ 2286389 h 6860376"/>
              <a:gd name="connsiteX3590" fmla="*/ 5026005 w 10502838"/>
              <a:gd name="connsiteY3590" fmla="*/ 2210453 h 6860376"/>
              <a:gd name="connsiteX3591" fmla="*/ 5072044 w 10502838"/>
              <a:gd name="connsiteY3591" fmla="*/ 2256492 h 6860376"/>
              <a:gd name="connsiteX3592" fmla="*/ 4996110 w 10502838"/>
              <a:gd name="connsiteY3592" fmla="*/ 2332426 h 6860376"/>
              <a:gd name="connsiteX3593" fmla="*/ 5072044 w 10502838"/>
              <a:gd name="connsiteY3593" fmla="*/ 2408361 h 6860376"/>
              <a:gd name="connsiteX3594" fmla="*/ 5026005 w 10502838"/>
              <a:gd name="connsiteY3594" fmla="*/ 2454400 h 6860376"/>
              <a:gd name="connsiteX3595" fmla="*/ 4950071 w 10502838"/>
              <a:gd name="connsiteY3595" fmla="*/ 2378465 h 6860376"/>
              <a:gd name="connsiteX3596" fmla="*/ 4874137 w 10502838"/>
              <a:gd name="connsiteY3596" fmla="*/ 2454400 h 6860376"/>
              <a:gd name="connsiteX3597" fmla="*/ 4828098 w 10502838"/>
              <a:gd name="connsiteY3597" fmla="*/ 2408361 h 6860376"/>
              <a:gd name="connsiteX3598" fmla="*/ 4904032 w 10502838"/>
              <a:gd name="connsiteY3598" fmla="*/ 2332426 h 6860376"/>
              <a:gd name="connsiteX3599" fmla="*/ 4828098 w 10502838"/>
              <a:gd name="connsiteY3599" fmla="*/ 2256492 h 6860376"/>
              <a:gd name="connsiteX3600" fmla="*/ 4272044 w 10502838"/>
              <a:gd name="connsiteY3600" fmla="*/ 2210453 h 6860376"/>
              <a:gd name="connsiteX3601" fmla="*/ 4347978 w 10502838"/>
              <a:gd name="connsiteY3601" fmla="*/ 2286389 h 6860376"/>
              <a:gd name="connsiteX3602" fmla="*/ 4423913 w 10502838"/>
              <a:gd name="connsiteY3602" fmla="*/ 2210453 h 6860376"/>
              <a:gd name="connsiteX3603" fmla="*/ 4469951 w 10502838"/>
              <a:gd name="connsiteY3603" fmla="*/ 2256492 h 6860376"/>
              <a:gd name="connsiteX3604" fmla="*/ 4394017 w 10502838"/>
              <a:gd name="connsiteY3604" fmla="*/ 2332426 h 6860376"/>
              <a:gd name="connsiteX3605" fmla="*/ 4469951 w 10502838"/>
              <a:gd name="connsiteY3605" fmla="*/ 2408361 h 6860376"/>
              <a:gd name="connsiteX3606" fmla="*/ 4423913 w 10502838"/>
              <a:gd name="connsiteY3606" fmla="*/ 2454400 h 6860376"/>
              <a:gd name="connsiteX3607" fmla="*/ 4347978 w 10502838"/>
              <a:gd name="connsiteY3607" fmla="*/ 2378465 h 6860376"/>
              <a:gd name="connsiteX3608" fmla="*/ 4272044 w 10502838"/>
              <a:gd name="connsiteY3608" fmla="*/ 2454400 h 6860376"/>
              <a:gd name="connsiteX3609" fmla="*/ 4226005 w 10502838"/>
              <a:gd name="connsiteY3609" fmla="*/ 2408361 h 6860376"/>
              <a:gd name="connsiteX3610" fmla="*/ 4301939 w 10502838"/>
              <a:gd name="connsiteY3610" fmla="*/ 2332426 h 6860376"/>
              <a:gd name="connsiteX3611" fmla="*/ 4226005 w 10502838"/>
              <a:gd name="connsiteY3611" fmla="*/ 2256492 h 6860376"/>
              <a:gd name="connsiteX3612" fmla="*/ 3668756 w 10502838"/>
              <a:gd name="connsiteY3612" fmla="*/ 2210453 h 6860376"/>
              <a:gd name="connsiteX3613" fmla="*/ 3744690 w 10502838"/>
              <a:gd name="connsiteY3613" fmla="*/ 2286389 h 6860376"/>
              <a:gd name="connsiteX3614" fmla="*/ 3820624 w 10502838"/>
              <a:gd name="connsiteY3614" fmla="*/ 2210453 h 6860376"/>
              <a:gd name="connsiteX3615" fmla="*/ 3866663 w 10502838"/>
              <a:gd name="connsiteY3615" fmla="*/ 2256492 h 6860376"/>
              <a:gd name="connsiteX3616" fmla="*/ 3790729 w 10502838"/>
              <a:gd name="connsiteY3616" fmla="*/ 2332426 h 6860376"/>
              <a:gd name="connsiteX3617" fmla="*/ 3866663 w 10502838"/>
              <a:gd name="connsiteY3617" fmla="*/ 2408361 h 6860376"/>
              <a:gd name="connsiteX3618" fmla="*/ 3820624 w 10502838"/>
              <a:gd name="connsiteY3618" fmla="*/ 2454400 h 6860376"/>
              <a:gd name="connsiteX3619" fmla="*/ 3744690 w 10502838"/>
              <a:gd name="connsiteY3619" fmla="*/ 2378465 h 6860376"/>
              <a:gd name="connsiteX3620" fmla="*/ 3668756 w 10502838"/>
              <a:gd name="connsiteY3620" fmla="*/ 2454400 h 6860376"/>
              <a:gd name="connsiteX3621" fmla="*/ 3622717 w 10502838"/>
              <a:gd name="connsiteY3621" fmla="*/ 2408361 h 6860376"/>
              <a:gd name="connsiteX3622" fmla="*/ 3698651 w 10502838"/>
              <a:gd name="connsiteY3622" fmla="*/ 2332426 h 6860376"/>
              <a:gd name="connsiteX3623" fmla="*/ 3622717 w 10502838"/>
              <a:gd name="connsiteY3623" fmla="*/ 2256492 h 6860376"/>
              <a:gd name="connsiteX3624" fmla="*/ 3067299 w 10502838"/>
              <a:gd name="connsiteY3624" fmla="*/ 2210453 h 6860376"/>
              <a:gd name="connsiteX3625" fmla="*/ 3143233 w 10502838"/>
              <a:gd name="connsiteY3625" fmla="*/ 2286389 h 6860376"/>
              <a:gd name="connsiteX3626" fmla="*/ 3219171 w 10502838"/>
              <a:gd name="connsiteY3626" fmla="*/ 2210453 h 6860376"/>
              <a:gd name="connsiteX3627" fmla="*/ 3265209 w 10502838"/>
              <a:gd name="connsiteY3627" fmla="*/ 2256492 h 6860376"/>
              <a:gd name="connsiteX3628" fmla="*/ 3189275 w 10502838"/>
              <a:gd name="connsiteY3628" fmla="*/ 2332426 h 6860376"/>
              <a:gd name="connsiteX3629" fmla="*/ 3265209 w 10502838"/>
              <a:gd name="connsiteY3629" fmla="*/ 2408361 h 6860376"/>
              <a:gd name="connsiteX3630" fmla="*/ 3218573 w 10502838"/>
              <a:gd name="connsiteY3630" fmla="*/ 2454400 h 6860376"/>
              <a:gd name="connsiteX3631" fmla="*/ 3142637 w 10502838"/>
              <a:gd name="connsiteY3631" fmla="*/ 2378465 h 6860376"/>
              <a:gd name="connsiteX3632" fmla="*/ 3067299 w 10502838"/>
              <a:gd name="connsiteY3632" fmla="*/ 2454400 h 6860376"/>
              <a:gd name="connsiteX3633" fmla="*/ 3021260 w 10502838"/>
              <a:gd name="connsiteY3633" fmla="*/ 2408361 h 6860376"/>
              <a:gd name="connsiteX3634" fmla="*/ 3097194 w 10502838"/>
              <a:gd name="connsiteY3634" fmla="*/ 2332426 h 6860376"/>
              <a:gd name="connsiteX3635" fmla="*/ 3021260 w 10502838"/>
              <a:gd name="connsiteY3635" fmla="*/ 2256492 h 6860376"/>
              <a:gd name="connsiteX3636" fmla="*/ 2464603 w 10502838"/>
              <a:gd name="connsiteY3636" fmla="*/ 2210453 h 6860376"/>
              <a:gd name="connsiteX3637" fmla="*/ 2540539 w 10502838"/>
              <a:gd name="connsiteY3637" fmla="*/ 2286389 h 6860376"/>
              <a:gd name="connsiteX3638" fmla="*/ 2616473 w 10502838"/>
              <a:gd name="connsiteY3638" fmla="*/ 2210453 h 6860376"/>
              <a:gd name="connsiteX3639" fmla="*/ 2662513 w 10502838"/>
              <a:gd name="connsiteY3639" fmla="*/ 2256492 h 6860376"/>
              <a:gd name="connsiteX3640" fmla="*/ 2586578 w 10502838"/>
              <a:gd name="connsiteY3640" fmla="*/ 2332426 h 6860376"/>
              <a:gd name="connsiteX3641" fmla="*/ 2662513 w 10502838"/>
              <a:gd name="connsiteY3641" fmla="*/ 2408361 h 6860376"/>
              <a:gd name="connsiteX3642" fmla="*/ 2616473 w 10502838"/>
              <a:gd name="connsiteY3642" fmla="*/ 2454400 h 6860376"/>
              <a:gd name="connsiteX3643" fmla="*/ 2540539 w 10502838"/>
              <a:gd name="connsiteY3643" fmla="*/ 2378465 h 6860376"/>
              <a:gd name="connsiteX3644" fmla="*/ 2464603 w 10502838"/>
              <a:gd name="connsiteY3644" fmla="*/ 2454400 h 6860376"/>
              <a:gd name="connsiteX3645" fmla="*/ 2418563 w 10502838"/>
              <a:gd name="connsiteY3645" fmla="*/ 2408361 h 6860376"/>
              <a:gd name="connsiteX3646" fmla="*/ 2494498 w 10502838"/>
              <a:gd name="connsiteY3646" fmla="*/ 2332426 h 6860376"/>
              <a:gd name="connsiteX3647" fmla="*/ 2418563 w 10502838"/>
              <a:gd name="connsiteY3647" fmla="*/ 2256492 h 6860376"/>
              <a:gd name="connsiteX3648" fmla="*/ 1861907 w 10502838"/>
              <a:gd name="connsiteY3648" fmla="*/ 2210453 h 6860376"/>
              <a:gd name="connsiteX3649" fmla="*/ 1937842 w 10502838"/>
              <a:gd name="connsiteY3649" fmla="*/ 2286389 h 6860376"/>
              <a:gd name="connsiteX3650" fmla="*/ 2013776 w 10502838"/>
              <a:gd name="connsiteY3650" fmla="*/ 2210453 h 6860376"/>
              <a:gd name="connsiteX3651" fmla="*/ 2059815 w 10502838"/>
              <a:gd name="connsiteY3651" fmla="*/ 2256492 h 6860376"/>
              <a:gd name="connsiteX3652" fmla="*/ 1983881 w 10502838"/>
              <a:gd name="connsiteY3652" fmla="*/ 2332426 h 6860376"/>
              <a:gd name="connsiteX3653" fmla="*/ 2059815 w 10502838"/>
              <a:gd name="connsiteY3653" fmla="*/ 2408361 h 6860376"/>
              <a:gd name="connsiteX3654" fmla="*/ 2013776 w 10502838"/>
              <a:gd name="connsiteY3654" fmla="*/ 2454400 h 6860376"/>
              <a:gd name="connsiteX3655" fmla="*/ 1937842 w 10502838"/>
              <a:gd name="connsiteY3655" fmla="*/ 2378465 h 6860376"/>
              <a:gd name="connsiteX3656" fmla="*/ 1861907 w 10502838"/>
              <a:gd name="connsiteY3656" fmla="*/ 2454400 h 6860376"/>
              <a:gd name="connsiteX3657" fmla="*/ 1815866 w 10502838"/>
              <a:gd name="connsiteY3657" fmla="*/ 2408361 h 6860376"/>
              <a:gd name="connsiteX3658" fmla="*/ 1891803 w 10502838"/>
              <a:gd name="connsiteY3658" fmla="*/ 2332426 h 6860376"/>
              <a:gd name="connsiteX3659" fmla="*/ 1815866 w 10502838"/>
              <a:gd name="connsiteY3659" fmla="*/ 2256492 h 6860376"/>
              <a:gd name="connsiteX3660" fmla="*/ 657121 w 10502838"/>
              <a:gd name="connsiteY3660" fmla="*/ 2210453 h 6860376"/>
              <a:gd name="connsiteX3661" fmla="*/ 733055 w 10502838"/>
              <a:gd name="connsiteY3661" fmla="*/ 2286389 h 6860376"/>
              <a:gd name="connsiteX3662" fmla="*/ 808989 w 10502838"/>
              <a:gd name="connsiteY3662" fmla="*/ 2210453 h 6860376"/>
              <a:gd name="connsiteX3663" fmla="*/ 855028 w 10502838"/>
              <a:gd name="connsiteY3663" fmla="*/ 2256492 h 6860376"/>
              <a:gd name="connsiteX3664" fmla="*/ 779095 w 10502838"/>
              <a:gd name="connsiteY3664" fmla="*/ 2332426 h 6860376"/>
              <a:gd name="connsiteX3665" fmla="*/ 855028 w 10502838"/>
              <a:gd name="connsiteY3665" fmla="*/ 2408361 h 6860376"/>
              <a:gd name="connsiteX3666" fmla="*/ 808989 w 10502838"/>
              <a:gd name="connsiteY3666" fmla="*/ 2454400 h 6860376"/>
              <a:gd name="connsiteX3667" fmla="*/ 733055 w 10502838"/>
              <a:gd name="connsiteY3667" fmla="*/ 2378465 h 6860376"/>
              <a:gd name="connsiteX3668" fmla="*/ 657121 w 10502838"/>
              <a:gd name="connsiteY3668" fmla="*/ 2454400 h 6860376"/>
              <a:gd name="connsiteX3669" fmla="*/ 611082 w 10502838"/>
              <a:gd name="connsiteY3669" fmla="*/ 2408361 h 6860376"/>
              <a:gd name="connsiteX3670" fmla="*/ 687016 w 10502838"/>
              <a:gd name="connsiteY3670" fmla="*/ 2332426 h 6860376"/>
              <a:gd name="connsiteX3671" fmla="*/ 611082 w 10502838"/>
              <a:gd name="connsiteY3671" fmla="*/ 2256492 h 6860376"/>
              <a:gd name="connsiteX3672" fmla="*/ 10348579 w 10502838"/>
              <a:gd name="connsiteY3672" fmla="*/ 1762030 h 6860376"/>
              <a:gd name="connsiteX3673" fmla="*/ 10395813 w 10502838"/>
              <a:gd name="connsiteY3673" fmla="*/ 1762030 h 6860376"/>
              <a:gd name="connsiteX3674" fmla="*/ 10395813 w 10502838"/>
              <a:gd name="connsiteY3674" fmla="*/ 1869056 h 6860376"/>
              <a:gd name="connsiteX3675" fmla="*/ 10502838 w 10502838"/>
              <a:gd name="connsiteY3675" fmla="*/ 1869056 h 6860376"/>
              <a:gd name="connsiteX3676" fmla="*/ 10502838 w 10502838"/>
              <a:gd name="connsiteY3676" fmla="*/ 1916291 h 6860376"/>
              <a:gd name="connsiteX3677" fmla="*/ 10395813 w 10502838"/>
              <a:gd name="connsiteY3677" fmla="*/ 1916291 h 6860376"/>
              <a:gd name="connsiteX3678" fmla="*/ 10395813 w 10502838"/>
              <a:gd name="connsiteY3678" fmla="*/ 2023316 h 6860376"/>
              <a:gd name="connsiteX3679" fmla="*/ 10348579 w 10502838"/>
              <a:gd name="connsiteY3679" fmla="*/ 2023316 h 6860376"/>
              <a:gd name="connsiteX3680" fmla="*/ 10348579 w 10502838"/>
              <a:gd name="connsiteY3680" fmla="*/ 1916291 h 6860376"/>
              <a:gd name="connsiteX3681" fmla="*/ 10241553 w 10502838"/>
              <a:gd name="connsiteY3681" fmla="*/ 1916291 h 6860376"/>
              <a:gd name="connsiteX3682" fmla="*/ 10241553 w 10502838"/>
              <a:gd name="connsiteY3682" fmla="*/ 1869056 h 6860376"/>
              <a:gd name="connsiteX3683" fmla="*/ 10348579 w 10502838"/>
              <a:gd name="connsiteY3683" fmla="*/ 1869056 h 6860376"/>
              <a:gd name="connsiteX3684" fmla="*/ 9746486 w 10502838"/>
              <a:gd name="connsiteY3684" fmla="*/ 1762030 h 6860376"/>
              <a:gd name="connsiteX3685" fmla="*/ 9793123 w 10502838"/>
              <a:gd name="connsiteY3685" fmla="*/ 1762030 h 6860376"/>
              <a:gd name="connsiteX3686" fmla="*/ 9793123 w 10502838"/>
              <a:gd name="connsiteY3686" fmla="*/ 1869056 h 6860376"/>
              <a:gd name="connsiteX3687" fmla="*/ 9900148 w 10502838"/>
              <a:gd name="connsiteY3687" fmla="*/ 1869056 h 6860376"/>
              <a:gd name="connsiteX3688" fmla="*/ 9900148 w 10502838"/>
              <a:gd name="connsiteY3688" fmla="*/ 1916291 h 6860376"/>
              <a:gd name="connsiteX3689" fmla="*/ 9793123 w 10502838"/>
              <a:gd name="connsiteY3689" fmla="*/ 1916291 h 6860376"/>
              <a:gd name="connsiteX3690" fmla="*/ 9793123 w 10502838"/>
              <a:gd name="connsiteY3690" fmla="*/ 2023316 h 6860376"/>
              <a:gd name="connsiteX3691" fmla="*/ 9746486 w 10502838"/>
              <a:gd name="connsiteY3691" fmla="*/ 2023316 h 6860376"/>
              <a:gd name="connsiteX3692" fmla="*/ 9746486 w 10502838"/>
              <a:gd name="connsiteY3692" fmla="*/ 1916291 h 6860376"/>
              <a:gd name="connsiteX3693" fmla="*/ 9639460 w 10502838"/>
              <a:gd name="connsiteY3693" fmla="*/ 1916291 h 6860376"/>
              <a:gd name="connsiteX3694" fmla="*/ 9639460 w 10502838"/>
              <a:gd name="connsiteY3694" fmla="*/ 1869056 h 6860376"/>
              <a:gd name="connsiteX3695" fmla="*/ 9746486 w 10502838"/>
              <a:gd name="connsiteY3695" fmla="*/ 1869056 h 6860376"/>
              <a:gd name="connsiteX3696" fmla="*/ 9143796 w 10502838"/>
              <a:gd name="connsiteY3696" fmla="*/ 1762030 h 6860376"/>
              <a:gd name="connsiteX3697" fmla="*/ 9191030 w 10502838"/>
              <a:gd name="connsiteY3697" fmla="*/ 1762030 h 6860376"/>
              <a:gd name="connsiteX3698" fmla="*/ 9191030 w 10502838"/>
              <a:gd name="connsiteY3698" fmla="*/ 1869056 h 6860376"/>
              <a:gd name="connsiteX3699" fmla="*/ 9298055 w 10502838"/>
              <a:gd name="connsiteY3699" fmla="*/ 1869056 h 6860376"/>
              <a:gd name="connsiteX3700" fmla="*/ 9298055 w 10502838"/>
              <a:gd name="connsiteY3700" fmla="*/ 1916291 h 6860376"/>
              <a:gd name="connsiteX3701" fmla="*/ 9191030 w 10502838"/>
              <a:gd name="connsiteY3701" fmla="*/ 1916291 h 6860376"/>
              <a:gd name="connsiteX3702" fmla="*/ 9191030 w 10502838"/>
              <a:gd name="connsiteY3702" fmla="*/ 2023316 h 6860376"/>
              <a:gd name="connsiteX3703" fmla="*/ 9143796 w 10502838"/>
              <a:gd name="connsiteY3703" fmla="*/ 2023316 h 6860376"/>
              <a:gd name="connsiteX3704" fmla="*/ 9143796 w 10502838"/>
              <a:gd name="connsiteY3704" fmla="*/ 1916291 h 6860376"/>
              <a:gd name="connsiteX3705" fmla="*/ 9036770 w 10502838"/>
              <a:gd name="connsiteY3705" fmla="*/ 1916291 h 6860376"/>
              <a:gd name="connsiteX3706" fmla="*/ 9036770 w 10502838"/>
              <a:gd name="connsiteY3706" fmla="*/ 1869056 h 6860376"/>
              <a:gd name="connsiteX3707" fmla="*/ 9143796 w 10502838"/>
              <a:gd name="connsiteY3707" fmla="*/ 1869056 h 6860376"/>
              <a:gd name="connsiteX3708" fmla="*/ 8541105 w 10502838"/>
              <a:gd name="connsiteY3708" fmla="*/ 1762030 h 6860376"/>
              <a:gd name="connsiteX3709" fmla="*/ 8588339 w 10502838"/>
              <a:gd name="connsiteY3709" fmla="*/ 1762030 h 6860376"/>
              <a:gd name="connsiteX3710" fmla="*/ 8588339 w 10502838"/>
              <a:gd name="connsiteY3710" fmla="*/ 1869056 h 6860376"/>
              <a:gd name="connsiteX3711" fmla="*/ 8695365 w 10502838"/>
              <a:gd name="connsiteY3711" fmla="*/ 1869056 h 6860376"/>
              <a:gd name="connsiteX3712" fmla="*/ 8695365 w 10502838"/>
              <a:gd name="connsiteY3712" fmla="*/ 1916291 h 6860376"/>
              <a:gd name="connsiteX3713" fmla="*/ 8588339 w 10502838"/>
              <a:gd name="connsiteY3713" fmla="*/ 1916291 h 6860376"/>
              <a:gd name="connsiteX3714" fmla="*/ 8588339 w 10502838"/>
              <a:gd name="connsiteY3714" fmla="*/ 2023316 h 6860376"/>
              <a:gd name="connsiteX3715" fmla="*/ 8541105 w 10502838"/>
              <a:gd name="connsiteY3715" fmla="*/ 2023316 h 6860376"/>
              <a:gd name="connsiteX3716" fmla="*/ 8541105 w 10502838"/>
              <a:gd name="connsiteY3716" fmla="*/ 1916291 h 6860376"/>
              <a:gd name="connsiteX3717" fmla="*/ 8434079 w 10502838"/>
              <a:gd name="connsiteY3717" fmla="*/ 1916291 h 6860376"/>
              <a:gd name="connsiteX3718" fmla="*/ 8434079 w 10502838"/>
              <a:gd name="connsiteY3718" fmla="*/ 1869056 h 6860376"/>
              <a:gd name="connsiteX3719" fmla="*/ 8541105 w 10502838"/>
              <a:gd name="connsiteY3719" fmla="*/ 1869056 h 6860376"/>
              <a:gd name="connsiteX3720" fmla="*/ 7939012 w 10502838"/>
              <a:gd name="connsiteY3720" fmla="*/ 1762030 h 6860376"/>
              <a:gd name="connsiteX3721" fmla="*/ 7985648 w 10502838"/>
              <a:gd name="connsiteY3721" fmla="*/ 1762030 h 6860376"/>
              <a:gd name="connsiteX3722" fmla="*/ 7985648 w 10502838"/>
              <a:gd name="connsiteY3722" fmla="*/ 1869056 h 6860376"/>
              <a:gd name="connsiteX3723" fmla="*/ 8092674 w 10502838"/>
              <a:gd name="connsiteY3723" fmla="*/ 1869056 h 6860376"/>
              <a:gd name="connsiteX3724" fmla="*/ 8092674 w 10502838"/>
              <a:gd name="connsiteY3724" fmla="*/ 1916291 h 6860376"/>
              <a:gd name="connsiteX3725" fmla="*/ 7985648 w 10502838"/>
              <a:gd name="connsiteY3725" fmla="*/ 1916291 h 6860376"/>
              <a:gd name="connsiteX3726" fmla="*/ 7985648 w 10502838"/>
              <a:gd name="connsiteY3726" fmla="*/ 2023316 h 6860376"/>
              <a:gd name="connsiteX3727" fmla="*/ 7939012 w 10502838"/>
              <a:gd name="connsiteY3727" fmla="*/ 2023316 h 6860376"/>
              <a:gd name="connsiteX3728" fmla="*/ 7939012 w 10502838"/>
              <a:gd name="connsiteY3728" fmla="*/ 1916291 h 6860376"/>
              <a:gd name="connsiteX3729" fmla="*/ 7831986 w 10502838"/>
              <a:gd name="connsiteY3729" fmla="*/ 1916291 h 6860376"/>
              <a:gd name="connsiteX3730" fmla="*/ 7831986 w 10502838"/>
              <a:gd name="connsiteY3730" fmla="*/ 1869056 h 6860376"/>
              <a:gd name="connsiteX3731" fmla="*/ 7939012 w 10502838"/>
              <a:gd name="connsiteY3731" fmla="*/ 1869056 h 6860376"/>
              <a:gd name="connsiteX3732" fmla="*/ 7336321 w 10502838"/>
              <a:gd name="connsiteY3732" fmla="*/ 1762030 h 6860376"/>
              <a:gd name="connsiteX3733" fmla="*/ 7383555 w 10502838"/>
              <a:gd name="connsiteY3733" fmla="*/ 1762030 h 6860376"/>
              <a:gd name="connsiteX3734" fmla="*/ 7383555 w 10502838"/>
              <a:gd name="connsiteY3734" fmla="*/ 1869056 h 6860376"/>
              <a:gd name="connsiteX3735" fmla="*/ 7490581 w 10502838"/>
              <a:gd name="connsiteY3735" fmla="*/ 1869056 h 6860376"/>
              <a:gd name="connsiteX3736" fmla="*/ 7490581 w 10502838"/>
              <a:gd name="connsiteY3736" fmla="*/ 1916291 h 6860376"/>
              <a:gd name="connsiteX3737" fmla="*/ 7383555 w 10502838"/>
              <a:gd name="connsiteY3737" fmla="*/ 1916291 h 6860376"/>
              <a:gd name="connsiteX3738" fmla="*/ 7383555 w 10502838"/>
              <a:gd name="connsiteY3738" fmla="*/ 2023316 h 6860376"/>
              <a:gd name="connsiteX3739" fmla="*/ 7336321 w 10502838"/>
              <a:gd name="connsiteY3739" fmla="*/ 2023316 h 6860376"/>
              <a:gd name="connsiteX3740" fmla="*/ 7336321 w 10502838"/>
              <a:gd name="connsiteY3740" fmla="*/ 1916291 h 6860376"/>
              <a:gd name="connsiteX3741" fmla="*/ 7229295 w 10502838"/>
              <a:gd name="connsiteY3741" fmla="*/ 1916291 h 6860376"/>
              <a:gd name="connsiteX3742" fmla="*/ 7229295 w 10502838"/>
              <a:gd name="connsiteY3742" fmla="*/ 1869056 h 6860376"/>
              <a:gd name="connsiteX3743" fmla="*/ 7336321 w 10502838"/>
              <a:gd name="connsiteY3743" fmla="*/ 1869056 h 6860376"/>
              <a:gd name="connsiteX3744" fmla="*/ 6734228 w 10502838"/>
              <a:gd name="connsiteY3744" fmla="*/ 1762030 h 6860376"/>
              <a:gd name="connsiteX3745" fmla="*/ 6780864 w 10502838"/>
              <a:gd name="connsiteY3745" fmla="*/ 1762030 h 6860376"/>
              <a:gd name="connsiteX3746" fmla="*/ 6780864 w 10502838"/>
              <a:gd name="connsiteY3746" fmla="*/ 1869056 h 6860376"/>
              <a:gd name="connsiteX3747" fmla="*/ 6887890 w 10502838"/>
              <a:gd name="connsiteY3747" fmla="*/ 1869056 h 6860376"/>
              <a:gd name="connsiteX3748" fmla="*/ 6887890 w 10502838"/>
              <a:gd name="connsiteY3748" fmla="*/ 1916291 h 6860376"/>
              <a:gd name="connsiteX3749" fmla="*/ 6780864 w 10502838"/>
              <a:gd name="connsiteY3749" fmla="*/ 1916291 h 6860376"/>
              <a:gd name="connsiteX3750" fmla="*/ 6780864 w 10502838"/>
              <a:gd name="connsiteY3750" fmla="*/ 2023316 h 6860376"/>
              <a:gd name="connsiteX3751" fmla="*/ 6734228 w 10502838"/>
              <a:gd name="connsiteY3751" fmla="*/ 2023316 h 6860376"/>
              <a:gd name="connsiteX3752" fmla="*/ 6734228 w 10502838"/>
              <a:gd name="connsiteY3752" fmla="*/ 1916291 h 6860376"/>
              <a:gd name="connsiteX3753" fmla="*/ 6627202 w 10502838"/>
              <a:gd name="connsiteY3753" fmla="*/ 1916291 h 6860376"/>
              <a:gd name="connsiteX3754" fmla="*/ 6627202 w 10502838"/>
              <a:gd name="connsiteY3754" fmla="*/ 1869056 h 6860376"/>
              <a:gd name="connsiteX3755" fmla="*/ 6734228 w 10502838"/>
              <a:gd name="connsiteY3755" fmla="*/ 1869056 h 6860376"/>
              <a:gd name="connsiteX3756" fmla="*/ 6131537 w 10502838"/>
              <a:gd name="connsiteY3756" fmla="*/ 1762030 h 6860376"/>
              <a:gd name="connsiteX3757" fmla="*/ 6178771 w 10502838"/>
              <a:gd name="connsiteY3757" fmla="*/ 1762030 h 6860376"/>
              <a:gd name="connsiteX3758" fmla="*/ 6178771 w 10502838"/>
              <a:gd name="connsiteY3758" fmla="*/ 1869056 h 6860376"/>
              <a:gd name="connsiteX3759" fmla="*/ 6285797 w 10502838"/>
              <a:gd name="connsiteY3759" fmla="*/ 1869056 h 6860376"/>
              <a:gd name="connsiteX3760" fmla="*/ 6285797 w 10502838"/>
              <a:gd name="connsiteY3760" fmla="*/ 1916291 h 6860376"/>
              <a:gd name="connsiteX3761" fmla="*/ 6178771 w 10502838"/>
              <a:gd name="connsiteY3761" fmla="*/ 1916291 h 6860376"/>
              <a:gd name="connsiteX3762" fmla="*/ 6178771 w 10502838"/>
              <a:gd name="connsiteY3762" fmla="*/ 2023316 h 6860376"/>
              <a:gd name="connsiteX3763" fmla="*/ 6131537 w 10502838"/>
              <a:gd name="connsiteY3763" fmla="*/ 2023316 h 6860376"/>
              <a:gd name="connsiteX3764" fmla="*/ 6131537 w 10502838"/>
              <a:gd name="connsiteY3764" fmla="*/ 1916291 h 6860376"/>
              <a:gd name="connsiteX3765" fmla="*/ 6024511 w 10502838"/>
              <a:gd name="connsiteY3765" fmla="*/ 1916291 h 6860376"/>
              <a:gd name="connsiteX3766" fmla="*/ 6024511 w 10502838"/>
              <a:gd name="connsiteY3766" fmla="*/ 1869056 h 6860376"/>
              <a:gd name="connsiteX3767" fmla="*/ 6131537 w 10502838"/>
              <a:gd name="connsiteY3767" fmla="*/ 1869056 h 6860376"/>
              <a:gd name="connsiteX3768" fmla="*/ 5528846 w 10502838"/>
              <a:gd name="connsiteY3768" fmla="*/ 1762030 h 6860376"/>
              <a:gd name="connsiteX3769" fmla="*/ 5576080 w 10502838"/>
              <a:gd name="connsiteY3769" fmla="*/ 1762030 h 6860376"/>
              <a:gd name="connsiteX3770" fmla="*/ 5576080 w 10502838"/>
              <a:gd name="connsiteY3770" fmla="*/ 1869056 h 6860376"/>
              <a:gd name="connsiteX3771" fmla="*/ 5683106 w 10502838"/>
              <a:gd name="connsiteY3771" fmla="*/ 1869056 h 6860376"/>
              <a:gd name="connsiteX3772" fmla="*/ 5683106 w 10502838"/>
              <a:gd name="connsiteY3772" fmla="*/ 1916291 h 6860376"/>
              <a:gd name="connsiteX3773" fmla="*/ 5576080 w 10502838"/>
              <a:gd name="connsiteY3773" fmla="*/ 1916291 h 6860376"/>
              <a:gd name="connsiteX3774" fmla="*/ 5576080 w 10502838"/>
              <a:gd name="connsiteY3774" fmla="*/ 2023316 h 6860376"/>
              <a:gd name="connsiteX3775" fmla="*/ 5528846 w 10502838"/>
              <a:gd name="connsiteY3775" fmla="*/ 2023316 h 6860376"/>
              <a:gd name="connsiteX3776" fmla="*/ 5528846 w 10502838"/>
              <a:gd name="connsiteY3776" fmla="*/ 1916291 h 6860376"/>
              <a:gd name="connsiteX3777" fmla="*/ 5421820 w 10502838"/>
              <a:gd name="connsiteY3777" fmla="*/ 1916291 h 6860376"/>
              <a:gd name="connsiteX3778" fmla="*/ 5421820 w 10502838"/>
              <a:gd name="connsiteY3778" fmla="*/ 1869056 h 6860376"/>
              <a:gd name="connsiteX3779" fmla="*/ 5528846 w 10502838"/>
              <a:gd name="connsiteY3779" fmla="*/ 1869056 h 6860376"/>
              <a:gd name="connsiteX3780" fmla="*/ 4926753 w 10502838"/>
              <a:gd name="connsiteY3780" fmla="*/ 1762030 h 6860376"/>
              <a:gd name="connsiteX3781" fmla="*/ 4973389 w 10502838"/>
              <a:gd name="connsiteY3781" fmla="*/ 1762030 h 6860376"/>
              <a:gd name="connsiteX3782" fmla="*/ 4973389 w 10502838"/>
              <a:gd name="connsiteY3782" fmla="*/ 1869056 h 6860376"/>
              <a:gd name="connsiteX3783" fmla="*/ 5080415 w 10502838"/>
              <a:gd name="connsiteY3783" fmla="*/ 1869056 h 6860376"/>
              <a:gd name="connsiteX3784" fmla="*/ 5080415 w 10502838"/>
              <a:gd name="connsiteY3784" fmla="*/ 1916291 h 6860376"/>
              <a:gd name="connsiteX3785" fmla="*/ 4973389 w 10502838"/>
              <a:gd name="connsiteY3785" fmla="*/ 1916291 h 6860376"/>
              <a:gd name="connsiteX3786" fmla="*/ 4973389 w 10502838"/>
              <a:gd name="connsiteY3786" fmla="*/ 2023316 h 6860376"/>
              <a:gd name="connsiteX3787" fmla="*/ 4926753 w 10502838"/>
              <a:gd name="connsiteY3787" fmla="*/ 2023316 h 6860376"/>
              <a:gd name="connsiteX3788" fmla="*/ 4926753 w 10502838"/>
              <a:gd name="connsiteY3788" fmla="*/ 1916291 h 6860376"/>
              <a:gd name="connsiteX3789" fmla="*/ 4819727 w 10502838"/>
              <a:gd name="connsiteY3789" fmla="*/ 1916291 h 6860376"/>
              <a:gd name="connsiteX3790" fmla="*/ 4819727 w 10502838"/>
              <a:gd name="connsiteY3790" fmla="*/ 1869056 h 6860376"/>
              <a:gd name="connsiteX3791" fmla="*/ 4926753 w 10502838"/>
              <a:gd name="connsiteY3791" fmla="*/ 1869056 h 6860376"/>
              <a:gd name="connsiteX3792" fmla="*/ 4324063 w 10502838"/>
              <a:gd name="connsiteY3792" fmla="*/ 1762030 h 6860376"/>
              <a:gd name="connsiteX3793" fmla="*/ 4371297 w 10502838"/>
              <a:gd name="connsiteY3793" fmla="*/ 1762030 h 6860376"/>
              <a:gd name="connsiteX3794" fmla="*/ 4371297 w 10502838"/>
              <a:gd name="connsiteY3794" fmla="*/ 1869056 h 6860376"/>
              <a:gd name="connsiteX3795" fmla="*/ 4478323 w 10502838"/>
              <a:gd name="connsiteY3795" fmla="*/ 1869056 h 6860376"/>
              <a:gd name="connsiteX3796" fmla="*/ 4478323 w 10502838"/>
              <a:gd name="connsiteY3796" fmla="*/ 1916291 h 6860376"/>
              <a:gd name="connsiteX3797" fmla="*/ 4371297 w 10502838"/>
              <a:gd name="connsiteY3797" fmla="*/ 1916291 h 6860376"/>
              <a:gd name="connsiteX3798" fmla="*/ 4371297 w 10502838"/>
              <a:gd name="connsiteY3798" fmla="*/ 2023316 h 6860376"/>
              <a:gd name="connsiteX3799" fmla="*/ 4324063 w 10502838"/>
              <a:gd name="connsiteY3799" fmla="*/ 2023316 h 6860376"/>
              <a:gd name="connsiteX3800" fmla="*/ 4324063 w 10502838"/>
              <a:gd name="connsiteY3800" fmla="*/ 1916291 h 6860376"/>
              <a:gd name="connsiteX3801" fmla="*/ 4217037 w 10502838"/>
              <a:gd name="connsiteY3801" fmla="*/ 1916291 h 6860376"/>
              <a:gd name="connsiteX3802" fmla="*/ 4217037 w 10502838"/>
              <a:gd name="connsiteY3802" fmla="*/ 1869056 h 6860376"/>
              <a:gd name="connsiteX3803" fmla="*/ 4324063 w 10502838"/>
              <a:gd name="connsiteY3803" fmla="*/ 1869056 h 6860376"/>
              <a:gd name="connsiteX3804" fmla="*/ 3721970 w 10502838"/>
              <a:gd name="connsiteY3804" fmla="*/ 1762030 h 6860376"/>
              <a:gd name="connsiteX3805" fmla="*/ 3768606 w 10502838"/>
              <a:gd name="connsiteY3805" fmla="*/ 1762030 h 6860376"/>
              <a:gd name="connsiteX3806" fmla="*/ 3768606 w 10502838"/>
              <a:gd name="connsiteY3806" fmla="*/ 1869056 h 6860376"/>
              <a:gd name="connsiteX3807" fmla="*/ 3875632 w 10502838"/>
              <a:gd name="connsiteY3807" fmla="*/ 1869056 h 6860376"/>
              <a:gd name="connsiteX3808" fmla="*/ 3875632 w 10502838"/>
              <a:gd name="connsiteY3808" fmla="*/ 1916291 h 6860376"/>
              <a:gd name="connsiteX3809" fmla="*/ 3768606 w 10502838"/>
              <a:gd name="connsiteY3809" fmla="*/ 1916291 h 6860376"/>
              <a:gd name="connsiteX3810" fmla="*/ 3768606 w 10502838"/>
              <a:gd name="connsiteY3810" fmla="*/ 2023316 h 6860376"/>
              <a:gd name="connsiteX3811" fmla="*/ 3721970 w 10502838"/>
              <a:gd name="connsiteY3811" fmla="*/ 2023316 h 6860376"/>
              <a:gd name="connsiteX3812" fmla="*/ 3721970 w 10502838"/>
              <a:gd name="connsiteY3812" fmla="*/ 1916291 h 6860376"/>
              <a:gd name="connsiteX3813" fmla="*/ 3614944 w 10502838"/>
              <a:gd name="connsiteY3813" fmla="*/ 1916291 h 6860376"/>
              <a:gd name="connsiteX3814" fmla="*/ 3614944 w 10502838"/>
              <a:gd name="connsiteY3814" fmla="*/ 1869056 h 6860376"/>
              <a:gd name="connsiteX3815" fmla="*/ 3721970 w 10502838"/>
              <a:gd name="connsiteY3815" fmla="*/ 1869056 h 6860376"/>
              <a:gd name="connsiteX3816" fmla="*/ 3119325 w 10502838"/>
              <a:gd name="connsiteY3816" fmla="*/ 1762030 h 6860376"/>
              <a:gd name="connsiteX3817" fmla="*/ 3166560 w 10502838"/>
              <a:gd name="connsiteY3817" fmla="*/ 1762030 h 6860376"/>
              <a:gd name="connsiteX3818" fmla="*/ 3166560 w 10502838"/>
              <a:gd name="connsiteY3818" fmla="*/ 1869056 h 6860376"/>
              <a:gd name="connsiteX3819" fmla="*/ 3273586 w 10502838"/>
              <a:gd name="connsiteY3819" fmla="*/ 1869056 h 6860376"/>
              <a:gd name="connsiteX3820" fmla="*/ 3273586 w 10502838"/>
              <a:gd name="connsiteY3820" fmla="*/ 1916291 h 6860376"/>
              <a:gd name="connsiteX3821" fmla="*/ 3166560 w 10502838"/>
              <a:gd name="connsiteY3821" fmla="*/ 1916291 h 6860376"/>
              <a:gd name="connsiteX3822" fmla="*/ 3166560 w 10502838"/>
              <a:gd name="connsiteY3822" fmla="*/ 2023316 h 6860376"/>
              <a:gd name="connsiteX3823" fmla="*/ 3119325 w 10502838"/>
              <a:gd name="connsiteY3823" fmla="*/ 2023316 h 6860376"/>
              <a:gd name="connsiteX3824" fmla="*/ 3119325 w 10502838"/>
              <a:gd name="connsiteY3824" fmla="*/ 1916291 h 6860376"/>
              <a:gd name="connsiteX3825" fmla="*/ 3012297 w 10502838"/>
              <a:gd name="connsiteY3825" fmla="*/ 1916291 h 6860376"/>
              <a:gd name="connsiteX3826" fmla="*/ 3012297 w 10502838"/>
              <a:gd name="connsiteY3826" fmla="*/ 1869056 h 6860376"/>
              <a:gd name="connsiteX3827" fmla="*/ 3119325 w 10502838"/>
              <a:gd name="connsiteY3827" fmla="*/ 1869056 h 6860376"/>
              <a:gd name="connsiteX3828" fmla="*/ 2516626 w 10502838"/>
              <a:gd name="connsiteY3828" fmla="*/ 1762030 h 6860376"/>
              <a:gd name="connsiteX3829" fmla="*/ 2563862 w 10502838"/>
              <a:gd name="connsiteY3829" fmla="*/ 1762030 h 6860376"/>
              <a:gd name="connsiteX3830" fmla="*/ 2563862 w 10502838"/>
              <a:gd name="connsiteY3830" fmla="*/ 1869056 h 6860376"/>
              <a:gd name="connsiteX3831" fmla="*/ 2670889 w 10502838"/>
              <a:gd name="connsiteY3831" fmla="*/ 1869056 h 6860376"/>
              <a:gd name="connsiteX3832" fmla="*/ 2670889 w 10502838"/>
              <a:gd name="connsiteY3832" fmla="*/ 1916291 h 6860376"/>
              <a:gd name="connsiteX3833" fmla="*/ 2563862 w 10502838"/>
              <a:gd name="connsiteY3833" fmla="*/ 1916291 h 6860376"/>
              <a:gd name="connsiteX3834" fmla="*/ 2563862 w 10502838"/>
              <a:gd name="connsiteY3834" fmla="*/ 2023316 h 6860376"/>
              <a:gd name="connsiteX3835" fmla="*/ 2516626 w 10502838"/>
              <a:gd name="connsiteY3835" fmla="*/ 2023316 h 6860376"/>
              <a:gd name="connsiteX3836" fmla="*/ 2516626 w 10502838"/>
              <a:gd name="connsiteY3836" fmla="*/ 1916291 h 6860376"/>
              <a:gd name="connsiteX3837" fmla="*/ 2409599 w 10502838"/>
              <a:gd name="connsiteY3837" fmla="*/ 1916291 h 6860376"/>
              <a:gd name="connsiteX3838" fmla="*/ 2409599 w 10502838"/>
              <a:gd name="connsiteY3838" fmla="*/ 1869056 h 6860376"/>
              <a:gd name="connsiteX3839" fmla="*/ 2516626 w 10502838"/>
              <a:gd name="connsiteY3839" fmla="*/ 1869056 h 6860376"/>
              <a:gd name="connsiteX3840" fmla="*/ 1914528 w 10502838"/>
              <a:gd name="connsiteY3840" fmla="*/ 1762030 h 6860376"/>
              <a:gd name="connsiteX3841" fmla="*/ 1961164 w 10502838"/>
              <a:gd name="connsiteY3841" fmla="*/ 1762030 h 6860376"/>
              <a:gd name="connsiteX3842" fmla="*/ 1961164 w 10502838"/>
              <a:gd name="connsiteY3842" fmla="*/ 1869056 h 6860376"/>
              <a:gd name="connsiteX3843" fmla="*/ 2068191 w 10502838"/>
              <a:gd name="connsiteY3843" fmla="*/ 1869056 h 6860376"/>
              <a:gd name="connsiteX3844" fmla="*/ 2068191 w 10502838"/>
              <a:gd name="connsiteY3844" fmla="*/ 1916291 h 6860376"/>
              <a:gd name="connsiteX3845" fmla="*/ 1961164 w 10502838"/>
              <a:gd name="connsiteY3845" fmla="*/ 1916291 h 6860376"/>
              <a:gd name="connsiteX3846" fmla="*/ 1961164 w 10502838"/>
              <a:gd name="connsiteY3846" fmla="*/ 2023316 h 6860376"/>
              <a:gd name="connsiteX3847" fmla="*/ 1914528 w 10502838"/>
              <a:gd name="connsiteY3847" fmla="*/ 2023316 h 6860376"/>
              <a:gd name="connsiteX3848" fmla="*/ 1914528 w 10502838"/>
              <a:gd name="connsiteY3848" fmla="*/ 1916291 h 6860376"/>
              <a:gd name="connsiteX3849" fmla="*/ 1807500 w 10502838"/>
              <a:gd name="connsiteY3849" fmla="*/ 1916291 h 6860376"/>
              <a:gd name="connsiteX3850" fmla="*/ 1807500 w 10502838"/>
              <a:gd name="connsiteY3850" fmla="*/ 1869056 h 6860376"/>
              <a:gd name="connsiteX3851" fmla="*/ 1914528 w 10502838"/>
              <a:gd name="connsiteY3851" fmla="*/ 1869056 h 6860376"/>
              <a:gd name="connsiteX3852" fmla="*/ 1311829 w 10502838"/>
              <a:gd name="connsiteY3852" fmla="*/ 1762030 h 6860376"/>
              <a:gd name="connsiteX3853" fmla="*/ 1359064 w 10502838"/>
              <a:gd name="connsiteY3853" fmla="*/ 1762030 h 6860376"/>
              <a:gd name="connsiteX3854" fmla="*/ 1359064 w 10502838"/>
              <a:gd name="connsiteY3854" fmla="*/ 1869056 h 6860376"/>
              <a:gd name="connsiteX3855" fmla="*/ 1466092 w 10502838"/>
              <a:gd name="connsiteY3855" fmla="*/ 1869056 h 6860376"/>
              <a:gd name="connsiteX3856" fmla="*/ 1466092 w 10502838"/>
              <a:gd name="connsiteY3856" fmla="*/ 1916291 h 6860376"/>
              <a:gd name="connsiteX3857" fmla="*/ 1359064 w 10502838"/>
              <a:gd name="connsiteY3857" fmla="*/ 1916291 h 6860376"/>
              <a:gd name="connsiteX3858" fmla="*/ 1359064 w 10502838"/>
              <a:gd name="connsiteY3858" fmla="*/ 2023316 h 6860376"/>
              <a:gd name="connsiteX3859" fmla="*/ 1311829 w 10502838"/>
              <a:gd name="connsiteY3859" fmla="*/ 2023316 h 6860376"/>
              <a:gd name="connsiteX3860" fmla="*/ 1311829 w 10502838"/>
              <a:gd name="connsiteY3860" fmla="*/ 1916291 h 6860376"/>
              <a:gd name="connsiteX3861" fmla="*/ 1204808 w 10502838"/>
              <a:gd name="connsiteY3861" fmla="*/ 1916291 h 6860376"/>
              <a:gd name="connsiteX3862" fmla="*/ 1204808 w 10502838"/>
              <a:gd name="connsiteY3862" fmla="*/ 1869056 h 6860376"/>
              <a:gd name="connsiteX3863" fmla="*/ 1311829 w 10502838"/>
              <a:gd name="connsiteY3863" fmla="*/ 1869056 h 6860376"/>
              <a:gd name="connsiteX3864" fmla="*/ 709741 w 10502838"/>
              <a:gd name="connsiteY3864" fmla="*/ 1762030 h 6860376"/>
              <a:gd name="connsiteX3865" fmla="*/ 756378 w 10502838"/>
              <a:gd name="connsiteY3865" fmla="*/ 1762030 h 6860376"/>
              <a:gd name="connsiteX3866" fmla="*/ 756378 w 10502838"/>
              <a:gd name="connsiteY3866" fmla="*/ 1869056 h 6860376"/>
              <a:gd name="connsiteX3867" fmla="*/ 863403 w 10502838"/>
              <a:gd name="connsiteY3867" fmla="*/ 1869056 h 6860376"/>
              <a:gd name="connsiteX3868" fmla="*/ 863403 w 10502838"/>
              <a:gd name="connsiteY3868" fmla="*/ 1916291 h 6860376"/>
              <a:gd name="connsiteX3869" fmla="*/ 756378 w 10502838"/>
              <a:gd name="connsiteY3869" fmla="*/ 1916291 h 6860376"/>
              <a:gd name="connsiteX3870" fmla="*/ 756378 w 10502838"/>
              <a:gd name="connsiteY3870" fmla="*/ 2023316 h 6860376"/>
              <a:gd name="connsiteX3871" fmla="*/ 709741 w 10502838"/>
              <a:gd name="connsiteY3871" fmla="*/ 2023316 h 6860376"/>
              <a:gd name="connsiteX3872" fmla="*/ 709741 w 10502838"/>
              <a:gd name="connsiteY3872" fmla="*/ 1916291 h 6860376"/>
              <a:gd name="connsiteX3873" fmla="*/ 602716 w 10502838"/>
              <a:gd name="connsiteY3873" fmla="*/ 1916291 h 6860376"/>
              <a:gd name="connsiteX3874" fmla="*/ 602716 w 10502838"/>
              <a:gd name="connsiteY3874" fmla="*/ 1869056 h 6860376"/>
              <a:gd name="connsiteX3875" fmla="*/ 709741 w 10502838"/>
              <a:gd name="connsiteY3875" fmla="*/ 1869056 h 6860376"/>
              <a:gd name="connsiteX3876" fmla="*/ 107051 w 10502838"/>
              <a:gd name="connsiteY3876" fmla="*/ 1762030 h 6860376"/>
              <a:gd name="connsiteX3877" fmla="*/ 154286 w 10502838"/>
              <a:gd name="connsiteY3877" fmla="*/ 1762030 h 6860376"/>
              <a:gd name="connsiteX3878" fmla="*/ 154286 w 10502838"/>
              <a:gd name="connsiteY3878" fmla="*/ 1869056 h 6860376"/>
              <a:gd name="connsiteX3879" fmla="*/ 261312 w 10502838"/>
              <a:gd name="connsiteY3879" fmla="*/ 1869056 h 6860376"/>
              <a:gd name="connsiteX3880" fmla="*/ 261312 w 10502838"/>
              <a:gd name="connsiteY3880" fmla="*/ 1916291 h 6860376"/>
              <a:gd name="connsiteX3881" fmla="*/ 154286 w 10502838"/>
              <a:gd name="connsiteY3881" fmla="*/ 1916291 h 6860376"/>
              <a:gd name="connsiteX3882" fmla="*/ 154286 w 10502838"/>
              <a:gd name="connsiteY3882" fmla="*/ 2023316 h 6860376"/>
              <a:gd name="connsiteX3883" fmla="*/ 107051 w 10502838"/>
              <a:gd name="connsiteY3883" fmla="*/ 2023316 h 6860376"/>
              <a:gd name="connsiteX3884" fmla="*/ 107051 w 10502838"/>
              <a:gd name="connsiteY3884" fmla="*/ 1916291 h 6860376"/>
              <a:gd name="connsiteX3885" fmla="*/ 27 w 10502838"/>
              <a:gd name="connsiteY3885" fmla="*/ 1916291 h 6860376"/>
              <a:gd name="connsiteX3886" fmla="*/ 27 w 10502838"/>
              <a:gd name="connsiteY3886" fmla="*/ 1869056 h 6860376"/>
              <a:gd name="connsiteX3887" fmla="*/ 107051 w 10502838"/>
              <a:gd name="connsiteY3887" fmla="*/ 1869056 h 6860376"/>
              <a:gd name="connsiteX3888" fmla="*/ 10295963 w 10502838"/>
              <a:gd name="connsiteY3888" fmla="*/ 1356053 h 6860376"/>
              <a:gd name="connsiteX3889" fmla="*/ 10275634 w 10502838"/>
              <a:gd name="connsiteY3889" fmla="*/ 1376382 h 6860376"/>
              <a:gd name="connsiteX3890" fmla="*/ 10351568 w 10502838"/>
              <a:gd name="connsiteY3890" fmla="*/ 1452316 h 6860376"/>
              <a:gd name="connsiteX3891" fmla="*/ 10275634 w 10502838"/>
              <a:gd name="connsiteY3891" fmla="*/ 1528250 h 6860376"/>
              <a:gd name="connsiteX3892" fmla="*/ 10295963 w 10502838"/>
              <a:gd name="connsiteY3892" fmla="*/ 1548579 h 6860376"/>
              <a:gd name="connsiteX3893" fmla="*/ 10371897 w 10502838"/>
              <a:gd name="connsiteY3893" fmla="*/ 1472646 h 6860376"/>
              <a:gd name="connsiteX3894" fmla="*/ 10447831 w 10502838"/>
              <a:gd name="connsiteY3894" fmla="*/ 1548579 h 6860376"/>
              <a:gd name="connsiteX3895" fmla="*/ 10468160 w 10502838"/>
              <a:gd name="connsiteY3895" fmla="*/ 1528250 h 6860376"/>
              <a:gd name="connsiteX3896" fmla="*/ 10392226 w 10502838"/>
              <a:gd name="connsiteY3896" fmla="*/ 1452316 h 6860376"/>
              <a:gd name="connsiteX3897" fmla="*/ 10468160 w 10502838"/>
              <a:gd name="connsiteY3897" fmla="*/ 1376382 h 6860376"/>
              <a:gd name="connsiteX3898" fmla="*/ 10447831 w 10502838"/>
              <a:gd name="connsiteY3898" fmla="*/ 1356053 h 6860376"/>
              <a:gd name="connsiteX3899" fmla="*/ 10371897 w 10502838"/>
              <a:gd name="connsiteY3899" fmla="*/ 1431986 h 6860376"/>
              <a:gd name="connsiteX3900" fmla="*/ 9693870 w 10502838"/>
              <a:gd name="connsiteY3900" fmla="*/ 1356053 h 6860376"/>
              <a:gd name="connsiteX3901" fmla="*/ 9673541 w 10502838"/>
              <a:gd name="connsiteY3901" fmla="*/ 1376382 h 6860376"/>
              <a:gd name="connsiteX3902" fmla="*/ 9749475 w 10502838"/>
              <a:gd name="connsiteY3902" fmla="*/ 1452316 h 6860376"/>
              <a:gd name="connsiteX3903" fmla="*/ 9673541 w 10502838"/>
              <a:gd name="connsiteY3903" fmla="*/ 1528250 h 6860376"/>
              <a:gd name="connsiteX3904" fmla="*/ 9693870 w 10502838"/>
              <a:gd name="connsiteY3904" fmla="*/ 1548579 h 6860376"/>
              <a:gd name="connsiteX3905" fmla="*/ 9769804 w 10502838"/>
              <a:gd name="connsiteY3905" fmla="*/ 1472646 h 6860376"/>
              <a:gd name="connsiteX3906" fmla="*/ 9845738 w 10502838"/>
              <a:gd name="connsiteY3906" fmla="*/ 1548579 h 6860376"/>
              <a:gd name="connsiteX3907" fmla="*/ 9866067 w 10502838"/>
              <a:gd name="connsiteY3907" fmla="*/ 1528250 h 6860376"/>
              <a:gd name="connsiteX3908" fmla="*/ 9790133 w 10502838"/>
              <a:gd name="connsiteY3908" fmla="*/ 1452316 h 6860376"/>
              <a:gd name="connsiteX3909" fmla="*/ 9866067 w 10502838"/>
              <a:gd name="connsiteY3909" fmla="*/ 1376382 h 6860376"/>
              <a:gd name="connsiteX3910" fmla="*/ 9845738 w 10502838"/>
              <a:gd name="connsiteY3910" fmla="*/ 1356053 h 6860376"/>
              <a:gd name="connsiteX3911" fmla="*/ 9769804 w 10502838"/>
              <a:gd name="connsiteY3911" fmla="*/ 1431986 h 6860376"/>
              <a:gd name="connsiteX3912" fmla="*/ 9091179 w 10502838"/>
              <a:gd name="connsiteY3912" fmla="*/ 1356053 h 6860376"/>
              <a:gd name="connsiteX3913" fmla="*/ 9070850 w 10502838"/>
              <a:gd name="connsiteY3913" fmla="*/ 1376382 h 6860376"/>
              <a:gd name="connsiteX3914" fmla="*/ 9146785 w 10502838"/>
              <a:gd name="connsiteY3914" fmla="*/ 1452316 h 6860376"/>
              <a:gd name="connsiteX3915" fmla="*/ 9070850 w 10502838"/>
              <a:gd name="connsiteY3915" fmla="*/ 1528250 h 6860376"/>
              <a:gd name="connsiteX3916" fmla="*/ 9091179 w 10502838"/>
              <a:gd name="connsiteY3916" fmla="*/ 1548579 h 6860376"/>
              <a:gd name="connsiteX3917" fmla="*/ 9167113 w 10502838"/>
              <a:gd name="connsiteY3917" fmla="*/ 1472646 h 6860376"/>
              <a:gd name="connsiteX3918" fmla="*/ 9243048 w 10502838"/>
              <a:gd name="connsiteY3918" fmla="*/ 1548579 h 6860376"/>
              <a:gd name="connsiteX3919" fmla="*/ 9263377 w 10502838"/>
              <a:gd name="connsiteY3919" fmla="*/ 1528250 h 6860376"/>
              <a:gd name="connsiteX3920" fmla="*/ 9187442 w 10502838"/>
              <a:gd name="connsiteY3920" fmla="*/ 1452316 h 6860376"/>
              <a:gd name="connsiteX3921" fmla="*/ 9263377 w 10502838"/>
              <a:gd name="connsiteY3921" fmla="*/ 1376382 h 6860376"/>
              <a:gd name="connsiteX3922" fmla="*/ 9243048 w 10502838"/>
              <a:gd name="connsiteY3922" fmla="*/ 1356053 h 6860376"/>
              <a:gd name="connsiteX3923" fmla="*/ 9167113 w 10502838"/>
              <a:gd name="connsiteY3923" fmla="*/ 1431986 h 6860376"/>
              <a:gd name="connsiteX3924" fmla="*/ 7886396 w 10502838"/>
              <a:gd name="connsiteY3924" fmla="*/ 1356053 h 6860376"/>
              <a:gd name="connsiteX3925" fmla="*/ 7866067 w 10502838"/>
              <a:gd name="connsiteY3925" fmla="*/ 1376382 h 6860376"/>
              <a:gd name="connsiteX3926" fmla="*/ 7942001 w 10502838"/>
              <a:gd name="connsiteY3926" fmla="*/ 1452316 h 6860376"/>
              <a:gd name="connsiteX3927" fmla="*/ 7866067 w 10502838"/>
              <a:gd name="connsiteY3927" fmla="*/ 1528250 h 6860376"/>
              <a:gd name="connsiteX3928" fmla="*/ 7886396 w 10502838"/>
              <a:gd name="connsiteY3928" fmla="*/ 1548579 h 6860376"/>
              <a:gd name="connsiteX3929" fmla="*/ 7962330 w 10502838"/>
              <a:gd name="connsiteY3929" fmla="*/ 1472646 h 6860376"/>
              <a:gd name="connsiteX3930" fmla="*/ 8038264 w 10502838"/>
              <a:gd name="connsiteY3930" fmla="*/ 1548579 h 6860376"/>
              <a:gd name="connsiteX3931" fmla="*/ 8058593 w 10502838"/>
              <a:gd name="connsiteY3931" fmla="*/ 1528250 h 6860376"/>
              <a:gd name="connsiteX3932" fmla="*/ 7982659 w 10502838"/>
              <a:gd name="connsiteY3932" fmla="*/ 1452316 h 6860376"/>
              <a:gd name="connsiteX3933" fmla="*/ 8058593 w 10502838"/>
              <a:gd name="connsiteY3933" fmla="*/ 1376382 h 6860376"/>
              <a:gd name="connsiteX3934" fmla="*/ 8038264 w 10502838"/>
              <a:gd name="connsiteY3934" fmla="*/ 1356053 h 6860376"/>
              <a:gd name="connsiteX3935" fmla="*/ 7962330 w 10502838"/>
              <a:gd name="connsiteY3935" fmla="*/ 1431986 h 6860376"/>
              <a:gd name="connsiteX3936" fmla="*/ 7283705 w 10502838"/>
              <a:gd name="connsiteY3936" fmla="*/ 1356053 h 6860376"/>
              <a:gd name="connsiteX3937" fmla="*/ 7263376 w 10502838"/>
              <a:gd name="connsiteY3937" fmla="*/ 1376382 h 6860376"/>
              <a:gd name="connsiteX3938" fmla="*/ 7339310 w 10502838"/>
              <a:gd name="connsiteY3938" fmla="*/ 1452316 h 6860376"/>
              <a:gd name="connsiteX3939" fmla="*/ 7263376 w 10502838"/>
              <a:gd name="connsiteY3939" fmla="*/ 1528250 h 6860376"/>
              <a:gd name="connsiteX3940" fmla="*/ 7283705 w 10502838"/>
              <a:gd name="connsiteY3940" fmla="*/ 1548579 h 6860376"/>
              <a:gd name="connsiteX3941" fmla="*/ 7359639 w 10502838"/>
              <a:gd name="connsiteY3941" fmla="*/ 1472646 h 6860376"/>
              <a:gd name="connsiteX3942" fmla="*/ 7435573 w 10502838"/>
              <a:gd name="connsiteY3942" fmla="*/ 1548579 h 6860376"/>
              <a:gd name="connsiteX3943" fmla="*/ 7455902 w 10502838"/>
              <a:gd name="connsiteY3943" fmla="*/ 1528250 h 6860376"/>
              <a:gd name="connsiteX3944" fmla="*/ 7379968 w 10502838"/>
              <a:gd name="connsiteY3944" fmla="*/ 1452316 h 6860376"/>
              <a:gd name="connsiteX3945" fmla="*/ 7455902 w 10502838"/>
              <a:gd name="connsiteY3945" fmla="*/ 1376382 h 6860376"/>
              <a:gd name="connsiteX3946" fmla="*/ 7435573 w 10502838"/>
              <a:gd name="connsiteY3946" fmla="*/ 1356053 h 6860376"/>
              <a:gd name="connsiteX3947" fmla="*/ 7359639 w 10502838"/>
              <a:gd name="connsiteY3947" fmla="*/ 1431986 h 6860376"/>
              <a:gd name="connsiteX3948" fmla="*/ 6681612 w 10502838"/>
              <a:gd name="connsiteY3948" fmla="*/ 1356053 h 6860376"/>
              <a:gd name="connsiteX3949" fmla="*/ 6661283 w 10502838"/>
              <a:gd name="connsiteY3949" fmla="*/ 1376382 h 6860376"/>
              <a:gd name="connsiteX3950" fmla="*/ 6737217 w 10502838"/>
              <a:gd name="connsiteY3950" fmla="*/ 1452316 h 6860376"/>
              <a:gd name="connsiteX3951" fmla="*/ 6661283 w 10502838"/>
              <a:gd name="connsiteY3951" fmla="*/ 1528250 h 6860376"/>
              <a:gd name="connsiteX3952" fmla="*/ 6681612 w 10502838"/>
              <a:gd name="connsiteY3952" fmla="*/ 1548579 h 6860376"/>
              <a:gd name="connsiteX3953" fmla="*/ 6757546 w 10502838"/>
              <a:gd name="connsiteY3953" fmla="*/ 1472646 h 6860376"/>
              <a:gd name="connsiteX3954" fmla="*/ 6833480 w 10502838"/>
              <a:gd name="connsiteY3954" fmla="*/ 1548579 h 6860376"/>
              <a:gd name="connsiteX3955" fmla="*/ 6853809 w 10502838"/>
              <a:gd name="connsiteY3955" fmla="*/ 1528250 h 6860376"/>
              <a:gd name="connsiteX3956" fmla="*/ 6777875 w 10502838"/>
              <a:gd name="connsiteY3956" fmla="*/ 1452316 h 6860376"/>
              <a:gd name="connsiteX3957" fmla="*/ 6853809 w 10502838"/>
              <a:gd name="connsiteY3957" fmla="*/ 1376382 h 6860376"/>
              <a:gd name="connsiteX3958" fmla="*/ 6833480 w 10502838"/>
              <a:gd name="connsiteY3958" fmla="*/ 1356053 h 6860376"/>
              <a:gd name="connsiteX3959" fmla="*/ 6757546 w 10502838"/>
              <a:gd name="connsiteY3959" fmla="*/ 1431986 h 6860376"/>
              <a:gd name="connsiteX3960" fmla="*/ 5476828 w 10502838"/>
              <a:gd name="connsiteY3960" fmla="*/ 1356053 h 6860376"/>
              <a:gd name="connsiteX3961" fmla="*/ 5456499 w 10502838"/>
              <a:gd name="connsiteY3961" fmla="*/ 1376382 h 6860376"/>
              <a:gd name="connsiteX3962" fmla="*/ 5532433 w 10502838"/>
              <a:gd name="connsiteY3962" fmla="*/ 1452316 h 6860376"/>
              <a:gd name="connsiteX3963" fmla="*/ 5456499 w 10502838"/>
              <a:gd name="connsiteY3963" fmla="*/ 1528250 h 6860376"/>
              <a:gd name="connsiteX3964" fmla="*/ 5476828 w 10502838"/>
              <a:gd name="connsiteY3964" fmla="*/ 1548579 h 6860376"/>
              <a:gd name="connsiteX3965" fmla="*/ 5552762 w 10502838"/>
              <a:gd name="connsiteY3965" fmla="*/ 1472646 h 6860376"/>
              <a:gd name="connsiteX3966" fmla="*/ 5628697 w 10502838"/>
              <a:gd name="connsiteY3966" fmla="*/ 1548579 h 6860376"/>
              <a:gd name="connsiteX3967" fmla="*/ 5649025 w 10502838"/>
              <a:gd name="connsiteY3967" fmla="*/ 1528250 h 6860376"/>
              <a:gd name="connsiteX3968" fmla="*/ 5573091 w 10502838"/>
              <a:gd name="connsiteY3968" fmla="*/ 1452316 h 6860376"/>
              <a:gd name="connsiteX3969" fmla="*/ 5649025 w 10502838"/>
              <a:gd name="connsiteY3969" fmla="*/ 1376382 h 6860376"/>
              <a:gd name="connsiteX3970" fmla="*/ 5628697 w 10502838"/>
              <a:gd name="connsiteY3970" fmla="*/ 1356053 h 6860376"/>
              <a:gd name="connsiteX3971" fmla="*/ 5552762 w 10502838"/>
              <a:gd name="connsiteY3971" fmla="*/ 1431986 h 6860376"/>
              <a:gd name="connsiteX3972" fmla="*/ 4874137 w 10502838"/>
              <a:gd name="connsiteY3972" fmla="*/ 1356053 h 6860376"/>
              <a:gd name="connsiteX3973" fmla="*/ 4853808 w 10502838"/>
              <a:gd name="connsiteY3973" fmla="*/ 1376382 h 6860376"/>
              <a:gd name="connsiteX3974" fmla="*/ 4929742 w 10502838"/>
              <a:gd name="connsiteY3974" fmla="*/ 1452316 h 6860376"/>
              <a:gd name="connsiteX3975" fmla="*/ 4853808 w 10502838"/>
              <a:gd name="connsiteY3975" fmla="*/ 1528250 h 6860376"/>
              <a:gd name="connsiteX3976" fmla="*/ 4874137 w 10502838"/>
              <a:gd name="connsiteY3976" fmla="*/ 1548579 h 6860376"/>
              <a:gd name="connsiteX3977" fmla="*/ 4950071 w 10502838"/>
              <a:gd name="connsiteY3977" fmla="*/ 1472646 h 6860376"/>
              <a:gd name="connsiteX3978" fmla="*/ 5026005 w 10502838"/>
              <a:gd name="connsiteY3978" fmla="*/ 1548579 h 6860376"/>
              <a:gd name="connsiteX3979" fmla="*/ 5046334 w 10502838"/>
              <a:gd name="connsiteY3979" fmla="*/ 1528250 h 6860376"/>
              <a:gd name="connsiteX3980" fmla="*/ 4970400 w 10502838"/>
              <a:gd name="connsiteY3980" fmla="*/ 1452316 h 6860376"/>
              <a:gd name="connsiteX3981" fmla="*/ 5046334 w 10502838"/>
              <a:gd name="connsiteY3981" fmla="*/ 1376382 h 6860376"/>
              <a:gd name="connsiteX3982" fmla="*/ 5026005 w 10502838"/>
              <a:gd name="connsiteY3982" fmla="*/ 1356053 h 6860376"/>
              <a:gd name="connsiteX3983" fmla="*/ 4950071 w 10502838"/>
              <a:gd name="connsiteY3983" fmla="*/ 1431986 h 6860376"/>
              <a:gd name="connsiteX3984" fmla="*/ 4271446 w 10502838"/>
              <a:gd name="connsiteY3984" fmla="*/ 1356053 h 6860376"/>
              <a:gd name="connsiteX3985" fmla="*/ 4251117 w 10502838"/>
              <a:gd name="connsiteY3985" fmla="*/ 1376382 h 6860376"/>
              <a:gd name="connsiteX3986" fmla="*/ 4327052 w 10502838"/>
              <a:gd name="connsiteY3986" fmla="*/ 1452316 h 6860376"/>
              <a:gd name="connsiteX3987" fmla="*/ 4251117 w 10502838"/>
              <a:gd name="connsiteY3987" fmla="*/ 1528250 h 6860376"/>
              <a:gd name="connsiteX3988" fmla="*/ 4271446 w 10502838"/>
              <a:gd name="connsiteY3988" fmla="*/ 1548579 h 6860376"/>
              <a:gd name="connsiteX3989" fmla="*/ 4347380 w 10502838"/>
              <a:gd name="connsiteY3989" fmla="*/ 1472646 h 6860376"/>
              <a:gd name="connsiteX3990" fmla="*/ 4423315 w 10502838"/>
              <a:gd name="connsiteY3990" fmla="*/ 1548579 h 6860376"/>
              <a:gd name="connsiteX3991" fmla="*/ 4443644 w 10502838"/>
              <a:gd name="connsiteY3991" fmla="*/ 1528250 h 6860376"/>
              <a:gd name="connsiteX3992" fmla="*/ 4367709 w 10502838"/>
              <a:gd name="connsiteY3992" fmla="*/ 1452316 h 6860376"/>
              <a:gd name="connsiteX3993" fmla="*/ 4443644 w 10502838"/>
              <a:gd name="connsiteY3993" fmla="*/ 1376382 h 6860376"/>
              <a:gd name="connsiteX3994" fmla="*/ 4423315 w 10502838"/>
              <a:gd name="connsiteY3994" fmla="*/ 1356053 h 6860376"/>
              <a:gd name="connsiteX3995" fmla="*/ 4347380 w 10502838"/>
              <a:gd name="connsiteY3995" fmla="*/ 1431986 h 6860376"/>
              <a:gd name="connsiteX3996" fmla="*/ 3668756 w 10502838"/>
              <a:gd name="connsiteY3996" fmla="*/ 1356053 h 6860376"/>
              <a:gd name="connsiteX3997" fmla="*/ 3648427 w 10502838"/>
              <a:gd name="connsiteY3997" fmla="*/ 1376382 h 6860376"/>
              <a:gd name="connsiteX3998" fmla="*/ 3724361 w 10502838"/>
              <a:gd name="connsiteY3998" fmla="*/ 1452316 h 6860376"/>
              <a:gd name="connsiteX3999" fmla="*/ 3649025 w 10502838"/>
              <a:gd name="connsiteY3999" fmla="*/ 1527652 h 6860376"/>
              <a:gd name="connsiteX4000" fmla="*/ 3669354 w 10502838"/>
              <a:gd name="connsiteY4000" fmla="*/ 1547981 h 6860376"/>
              <a:gd name="connsiteX4001" fmla="*/ 3745288 w 10502838"/>
              <a:gd name="connsiteY4001" fmla="*/ 1472047 h 6860376"/>
              <a:gd name="connsiteX4002" fmla="*/ 3820624 w 10502838"/>
              <a:gd name="connsiteY4002" fmla="*/ 1548579 h 6860376"/>
              <a:gd name="connsiteX4003" fmla="*/ 3840953 w 10502838"/>
              <a:gd name="connsiteY4003" fmla="*/ 1528250 h 6860376"/>
              <a:gd name="connsiteX4004" fmla="*/ 3765019 w 10502838"/>
              <a:gd name="connsiteY4004" fmla="*/ 1452316 h 6860376"/>
              <a:gd name="connsiteX4005" fmla="*/ 3840953 w 10502838"/>
              <a:gd name="connsiteY4005" fmla="*/ 1376382 h 6860376"/>
              <a:gd name="connsiteX4006" fmla="*/ 3820624 w 10502838"/>
              <a:gd name="connsiteY4006" fmla="*/ 1356053 h 6860376"/>
              <a:gd name="connsiteX4007" fmla="*/ 3744690 w 10502838"/>
              <a:gd name="connsiteY4007" fmla="*/ 1431986 h 6860376"/>
              <a:gd name="connsiteX4008" fmla="*/ 3067306 w 10502838"/>
              <a:gd name="connsiteY4008" fmla="*/ 1356053 h 6860376"/>
              <a:gd name="connsiteX4009" fmla="*/ 3046977 w 10502838"/>
              <a:gd name="connsiteY4009" fmla="*/ 1376382 h 6860376"/>
              <a:gd name="connsiteX4010" fmla="*/ 3122912 w 10502838"/>
              <a:gd name="connsiteY4010" fmla="*/ 1452316 h 6860376"/>
              <a:gd name="connsiteX4011" fmla="*/ 3046977 w 10502838"/>
              <a:gd name="connsiteY4011" fmla="*/ 1528250 h 6860376"/>
              <a:gd name="connsiteX4012" fmla="*/ 3067306 w 10502838"/>
              <a:gd name="connsiteY4012" fmla="*/ 1548579 h 6860376"/>
              <a:gd name="connsiteX4013" fmla="*/ 3142645 w 10502838"/>
              <a:gd name="connsiteY4013" fmla="*/ 1472646 h 6860376"/>
              <a:gd name="connsiteX4014" fmla="*/ 3218581 w 10502838"/>
              <a:gd name="connsiteY4014" fmla="*/ 1548579 h 6860376"/>
              <a:gd name="connsiteX4015" fmla="*/ 3238910 w 10502838"/>
              <a:gd name="connsiteY4015" fmla="*/ 1528250 h 6860376"/>
              <a:gd name="connsiteX4016" fmla="*/ 3162974 w 10502838"/>
              <a:gd name="connsiteY4016" fmla="*/ 1452316 h 6860376"/>
              <a:gd name="connsiteX4017" fmla="*/ 3238910 w 10502838"/>
              <a:gd name="connsiteY4017" fmla="*/ 1376382 h 6860376"/>
              <a:gd name="connsiteX4018" fmla="*/ 3218581 w 10502838"/>
              <a:gd name="connsiteY4018" fmla="*/ 1356053 h 6860376"/>
              <a:gd name="connsiteX4019" fmla="*/ 3142645 w 10502838"/>
              <a:gd name="connsiteY4019" fmla="*/ 1431986 h 6860376"/>
              <a:gd name="connsiteX4020" fmla="*/ 2464609 w 10502838"/>
              <a:gd name="connsiteY4020" fmla="*/ 1356053 h 6860376"/>
              <a:gd name="connsiteX4021" fmla="*/ 2444280 w 10502838"/>
              <a:gd name="connsiteY4021" fmla="*/ 1376382 h 6860376"/>
              <a:gd name="connsiteX4022" fmla="*/ 2520216 w 10502838"/>
              <a:gd name="connsiteY4022" fmla="*/ 1452316 h 6860376"/>
              <a:gd name="connsiteX4023" fmla="*/ 2444280 w 10502838"/>
              <a:gd name="connsiteY4023" fmla="*/ 1528250 h 6860376"/>
              <a:gd name="connsiteX4024" fmla="*/ 2464609 w 10502838"/>
              <a:gd name="connsiteY4024" fmla="*/ 1548579 h 6860376"/>
              <a:gd name="connsiteX4025" fmla="*/ 2540546 w 10502838"/>
              <a:gd name="connsiteY4025" fmla="*/ 1472646 h 6860376"/>
              <a:gd name="connsiteX4026" fmla="*/ 2616480 w 10502838"/>
              <a:gd name="connsiteY4026" fmla="*/ 1548579 h 6860376"/>
              <a:gd name="connsiteX4027" fmla="*/ 2636809 w 10502838"/>
              <a:gd name="connsiteY4027" fmla="*/ 1528250 h 6860376"/>
              <a:gd name="connsiteX4028" fmla="*/ 2560875 w 10502838"/>
              <a:gd name="connsiteY4028" fmla="*/ 1452316 h 6860376"/>
              <a:gd name="connsiteX4029" fmla="*/ 2636809 w 10502838"/>
              <a:gd name="connsiteY4029" fmla="*/ 1376382 h 6860376"/>
              <a:gd name="connsiteX4030" fmla="*/ 2616480 w 10502838"/>
              <a:gd name="connsiteY4030" fmla="*/ 1356053 h 6860376"/>
              <a:gd name="connsiteX4031" fmla="*/ 2540546 w 10502838"/>
              <a:gd name="connsiteY4031" fmla="*/ 1431986 h 6860376"/>
              <a:gd name="connsiteX4032" fmla="*/ 1259215 w 10502838"/>
              <a:gd name="connsiteY4032" fmla="*/ 1356053 h 6860376"/>
              <a:gd name="connsiteX4033" fmla="*/ 1238888 w 10502838"/>
              <a:gd name="connsiteY4033" fmla="*/ 1376382 h 6860376"/>
              <a:gd name="connsiteX4034" fmla="*/ 1314819 w 10502838"/>
              <a:gd name="connsiteY4034" fmla="*/ 1452316 h 6860376"/>
              <a:gd name="connsiteX4035" fmla="*/ 1238888 w 10502838"/>
              <a:gd name="connsiteY4035" fmla="*/ 1528250 h 6860376"/>
              <a:gd name="connsiteX4036" fmla="*/ 1259215 w 10502838"/>
              <a:gd name="connsiteY4036" fmla="*/ 1548579 h 6860376"/>
              <a:gd name="connsiteX4037" fmla="*/ 1335747 w 10502838"/>
              <a:gd name="connsiteY4037" fmla="*/ 1472646 h 6860376"/>
              <a:gd name="connsiteX4038" fmla="*/ 1411085 w 10502838"/>
              <a:gd name="connsiteY4038" fmla="*/ 1548579 h 6860376"/>
              <a:gd name="connsiteX4039" fmla="*/ 1431412 w 10502838"/>
              <a:gd name="connsiteY4039" fmla="*/ 1528250 h 6860376"/>
              <a:gd name="connsiteX4040" fmla="*/ 1355478 w 10502838"/>
              <a:gd name="connsiteY4040" fmla="*/ 1452316 h 6860376"/>
              <a:gd name="connsiteX4041" fmla="*/ 1431412 w 10502838"/>
              <a:gd name="connsiteY4041" fmla="*/ 1376382 h 6860376"/>
              <a:gd name="connsiteX4042" fmla="*/ 1411085 w 10502838"/>
              <a:gd name="connsiteY4042" fmla="*/ 1356053 h 6860376"/>
              <a:gd name="connsiteX4043" fmla="*/ 1335148 w 10502838"/>
              <a:gd name="connsiteY4043" fmla="*/ 1431986 h 6860376"/>
              <a:gd name="connsiteX4044" fmla="*/ 657126 w 10502838"/>
              <a:gd name="connsiteY4044" fmla="*/ 1356053 h 6860376"/>
              <a:gd name="connsiteX4045" fmla="*/ 636798 w 10502838"/>
              <a:gd name="connsiteY4045" fmla="*/ 1376382 h 6860376"/>
              <a:gd name="connsiteX4046" fmla="*/ 712731 w 10502838"/>
              <a:gd name="connsiteY4046" fmla="*/ 1452316 h 6860376"/>
              <a:gd name="connsiteX4047" fmla="*/ 636798 w 10502838"/>
              <a:gd name="connsiteY4047" fmla="*/ 1527652 h 6860376"/>
              <a:gd name="connsiteX4048" fmla="*/ 657126 w 10502838"/>
              <a:gd name="connsiteY4048" fmla="*/ 1547981 h 6860376"/>
              <a:gd name="connsiteX4049" fmla="*/ 733060 w 10502838"/>
              <a:gd name="connsiteY4049" fmla="*/ 1472047 h 6860376"/>
              <a:gd name="connsiteX4050" fmla="*/ 808994 w 10502838"/>
              <a:gd name="connsiteY4050" fmla="*/ 1547981 h 6860376"/>
              <a:gd name="connsiteX4051" fmla="*/ 829323 w 10502838"/>
              <a:gd name="connsiteY4051" fmla="*/ 1527652 h 6860376"/>
              <a:gd name="connsiteX4052" fmla="*/ 753389 w 10502838"/>
              <a:gd name="connsiteY4052" fmla="*/ 1452316 h 6860376"/>
              <a:gd name="connsiteX4053" fmla="*/ 829323 w 10502838"/>
              <a:gd name="connsiteY4053" fmla="*/ 1376382 h 6860376"/>
              <a:gd name="connsiteX4054" fmla="*/ 808994 w 10502838"/>
              <a:gd name="connsiteY4054" fmla="*/ 1356053 h 6860376"/>
              <a:gd name="connsiteX4055" fmla="*/ 733060 w 10502838"/>
              <a:gd name="connsiteY4055" fmla="*/ 1431986 h 6860376"/>
              <a:gd name="connsiteX4056" fmla="*/ 55033 w 10502838"/>
              <a:gd name="connsiteY4056" fmla="*/ 1356053 h 6860376"/>
              <a:gd name="connsiteX4057" fmla="*/ 34704 w 10502838"/>
              <a:gd name="connsiteY4057" fmla="*/ 1376382 h 6860376"/>
              <a:gd name="connsiteX4058" fmla="*/ 110638 w 10502838"/>
              <a:gd name="connsiteY4058" fmla="*/ 1452316 h 6860376"/>
              <a:gd name="connsiteX4059" fmla="*/ 34106 w 10502838"/>
              <a:gd name="connsiteY4059" fmla="*/ 1527653 h 6860376"/>
              <a:gd name="connsiteX4060" fmla="*/ 54435 w 10502838"/>
              <a:gd name="connsiteY4060" fmla="*/ 1547981 h 6860376"/>
              <a:gd name="connsiteX4061" fmla="*/ 130369 w 10502838"/>
              <a:gd name="connsiteY4061" fmla="*/ 1472646 h 6860376"/>
              <a:gd name="connsiteX4062" fmla="*/ 206305 w 10502838"/>
              <a:gd name="connsiteY4062" fmla="*/ 1548579 h 6860376"/>
              <a:gd name="connsiteX4063" fmla="*/ 226632 w 10502838"/>
              <a:gd name="connsiteY4063" fmla="*/ 1528250 h 6860376"/>
              <a:gd name="connsiteX4064" fmla="*/ 150698 w 10502838"/>
              <a:gd name="connsiteY4064" fmla="*/ 1452316 h 6860376"/>
              <a:gd name="connsiteX4065" fmla="*/ 226632 w 10502838"/>
              <a:gd name="connsiteY4065" fmla="*/ 1376382 h 6860376"/>
              <a:gd name="connsiteX4066" fmla="*/ 206305 w 10502838"/>
              <a:gd name="connsiteY4066" fmla="*/ 1356053 h 6860376"/>
              <a:gd name="connsiteX4067" fmla="*/ 130369 w 10502838"/>
              <a:gd name="connsiteY4067" fmla="*/ 1431986 h 6860376"/>
              <a:gd name="connsiteX4068" fmla="*/ 8489086 w 10502838"/>
              <a:gd name="connsiteY4068" fmla="*/ 1355455 h 6860376"/>
              <a:gd name="connsiteX4069" fmla="*/ 8468757 w 10502838"/>
              <a:gd name="connsiteY4069" fmla="*/ 1375783 h 6860376"/>
              <a:gd name="connsiteX4070" fmla="*/ 8544691 w 10502838"/>
              <a:gd name="connsiteY4070" fmla="*/ 1451717 h 6860376"/>
              <a:gd name="connsiteX4071" fmla="*/ 8468757 w 10502838"/>
              <a:gd name="connsiteY4071" fmla="*/ 1527652 h 6860376"/>
              <a:gd name="connsiteX4072" fmla="*/ 8489086 w 10502838"/>
              <a:gd name="connsiteY4072" fmla="*/ 1547981 h 6860376"/>
              <a:gd name="connsiteX4073" fmla="*/ 8565020 w 10502838"/>
              <a:gd name="connsiteY4073" fmla="*/ 1472047 h 6860376"/>
              <a:gd name="connsiteX4074" fmla="*/ 8640954 w 10502838"/>
              <a:gd name="connsiteY4074" fmla="*/ 1547981 h 6860376"/>
              <a:gd name="connsiteX4075" fmla="*/ 8661283 w 10502838"/>
              <a:gd name="connsiteY4075" fmla="*/ 1527652 h 6860376"/>
              <a:gd name="connsiteX4076" fmla="*/ 8585349 w 10502838"/>
              <a:gd name="connsiteY4076" fmla="*/ 1451717 h 6860376"/>
              <a:gd name="connsiteX4077" fmla="*/ 8661283 w 10502838"/>
              <a:gd name="connsiteY4077" fmla="*/ 1375783 h 6860376"/>
              <a:gd name="connsiteX4078" fmla="*/ 8640954 w 10502838"/>
              <a:gd name="connsiteY4078" fmla="*/ 1355455 h 6860376"/>
              <a:gd name="connsiteX4079" fmla="*/ 8565020 w 10502838"/>
              <a:gd name="connsiteY4079" fmla="*/ 1431389 h 6860376"/>
              <a:gd name="connsiteX4080" fmla="*/ 6078921 w 10502838"/>
              <a:gd name="connsiteY4080" fmla="*/ 1355455 h 6860376"/>
              <a:gd name="connsiteX4081" fmla="*/ 6058592 w 10502838"/>
              <a:gd name="connsiteY4081" fmla="*/ 1375783 h 6860376"/>
              <a:gd name="connsiteX4082" fmla="*/ 6134526 w 10502838"/>
              <a:gd name="connsiteY4082" fmla="*/ 1451717 h 6860376"/>
              <a:gd name="connsiteX4083" fmla="*/ 6058592 w 10502838"/>
              <a:gd name="connsiteY4083" fmla="*/ 1527652 h 6860376"/>
              <a:gd name="connsiteX4084" fmla="*/ 6078921 w 10502838"/>
              <a:gd name="connsiteY4084" fmla="*/ 1547981 h 6860376"/>
              <a:gd name="connsiteX4085" fmla="*/ 6154855 w 10502838"/>
              <a:gd name="connsiteY4085" fmla="*/ 1472047 h 6860376"/>
              <a:gd name="connsiteX4086" fmla="*/ 6230789 w 10502838"/>
              <a:gd name="connsiteY4086" fmla="*/ 1547981 h 6860376"/>
              <a:gd name="connsiteX4087" fmla="*/ 6251118 w 10502838"/>
              <a:gd name="connsiteY4087" fmla="*/ 1527652 h 6860376"/>
              <a:gd name="connsiteX4088" fmla="*/ 6175184 w 10502838"/>
              <a:gd name="connsiteY4088" fmla="*/ 1451717 h 6860376"/>
              <a:gd name="connsiteX4089" fmla="*/ 6251118 w 10502838"/>
              <a:gd name="connsiteY4089" fmla="*/ 1375783 h 6860376"/>
              <a:gd name="connsiteX4090" fmla="*/ 6230789 w 10502838"/>
              <a:gd name="connsiteY4090" fmla="*/ 1355455 h 6860376"/>
              <a:gd name="connsiteX4091" fmla="*/ 6154855 w 10502838"/>
              <a:gd name="connsiteY4091" fmla="*/ 1431389 h 6860376"/>
              <a:gd name="connsiteX4092" fmla="*/ 1861912 w 10502838"/>
              <a:gd name="connsiteY4092" fmla="*/ 1355455 h 6860376"/>
              <a:gd name="connsiteX4093" fmla="*/ 1841582 w 10502838"/>
              <a:gd name="connsiteY4093" fmla="*/ 1375783 h 6860376"/>
              <a:gd name="connsiteX4094" fmla="*/ 1917518 w 10502838"/>
              <a:gd name="connsiteY4094" fmla="*/ 1451717 h 6860376"/>
              <a:gd name="connsiteX4095" fmla="*/ 1841582 w 10502838"/>
              <a:gd name="connsiteY4095" fmla="*/ 1527652 h 6860376"/>
              <a:gd name="connsiteX4096" fmla="*/ 1861912 w 10502838"/>
              <a:gd name="connsiteY4096" fmla="*/ 1547981 h 6860376"/>
              <a:gd name="connsiteX4097" fmla="*/ 1937847 w 10502838"/>
              <a:gd name="connsiteY4097" fmla="*/ 1472047 h 6860376"/>
              <a:gd name="connsiteX4098" fmla="*/ 2013781 w 10502838"/>
              <a:gd name="connsiteY4098" fmla="*/ 1547981 h 6860376"/>
              <a:gd name="connsiteX4099" fmla="*/ 2034110 w 10502838"/>
              <a:gd name="connsiteY4099" fmla="*/ 1527652 h 6860376"/>
              <a:gd name="connsiteX4100" fmla="*/ 1958176 w 10502838"/>
              <a:gd name="connsiteY4100" fmla="*/ 1451717 h 6860376"/>
              <a:gd name="connsiteX4101" fmla="*/ 2034110 w 10502838"/>
              <a:gd name="connsiteY4101" fmla="*/ 1375783 h 6860376"/>
              <a:gd name="connsiteX4102" fmla="*/ 2013781 w 10502838"/>
              <a:gd name="connsiteY4102" fmla="*/ 1355455 h 6860376"/>
              <a:gd name="connsiteX4103" fmla="*/ 1937847 w 10502838"/>
              <a:gd name="connsiteY4103" fmla="*/ 1431389 h 6860376"/>
              <a:gd name="connsiteX4104" fmla="*/ 1259813 w 10502838"/>
              <a:gd name="connsiteY4104" fmla="*/ 1330343 h 6860376"/>
              <a:gd name="connsiteX4105" fmla="*/ 1335747 w 10502838"/>
              <a:gd name="connsiteY4105" fmla="*/ 1406277 h 6860376"/>
              <a:gd name="connsiteX4106" fmla="*/ 1411682 w 10502838"/>
              <a:gd name="connsiteY4106" fmla="*/ 1330343 h 6860376"/>
              <a:gd name="connsiteX4107" fmla="*/ 1457721 w 10502838"/>
              <a:gd name="connsiteY4107" fmla="*/ 1376382 h 6860376"/>
              <a:gd name="connsiteX4108" fmla="*/ 1381188 w 10502838"/>
              <a:gd name="connsiteY4108" fmla="*/ 1452316 h 6860376"/>
              <a:gd name="connsiteX4109" fmla="*/ 1457123 w 10502838"/>
              <a:gd name="connsiteY4109" fmla="*/ 1528250 h 6860376"/>
              <a:gd name="connsiteX4110" fmla="*/ 1411085 w 10502838"/>
              <a:gd name="connsiteY4110" fmla="*/ 1574290 h 6860376"/>
              <a:gd name="connsiteX4111" fmla="*/ 1335148 w 10502838"/>
              <a:gd name="connsiteY4111" fmla="*/ 1498355 h 6860376"/>
              <a:gd name="connsiteX4112" fmla="*/ 1259813 w 10502838"/>
              <a:gd name="connsiteY4112" fmla="*/ 1573691 h 6860376"/>
              <a:gd name="connsiteX4113" fmla="*/ 1213777 w 10502838"/>
              <a:gd name="connsiteY4113" fmla="*/ 1527653 h 6860376"/>
              <a:gd name="connsiteX4114" fmla="*/ 1289708 w 10502838"/>
              <a:gd name="connsiteY4114" fmla="*/ 1451717 h 6860376"/>
              <a:gd name="connsiteX4115" fmla="*/ 1213777 w 10502838"/>
              <a:gd name="connsiteY4115" fmla="*/ 1376382 h 6860376"/>
              <a:gd name="connsiteX4116" fmla="*/ 55033 w 10502838"/>
              <a:gd name="connsiteY4116" fmla="*/ 1330343 h 6860376"/>
              <a:gd name="connsiteX4117" fmla="*/ 130967 w 10502838"/>
              <a:gd name="connsiteY4117" fmla="*/ 1406277 h 6860376"/>
              <a:gd name="connsiteX4118" fmla="*/ 206901 w 10502838"/>
              <a:gd name="connsiteY4118" fmla="*/ 1330343 h 6860376"/>
              <a:gd name="connsiteX4119" fmla="*/ 252940 w 10502838"/>
              <a:gd name="connsiteY4119" fmla="*/ 1376382 h 6860376"/>
              <a:gd name="connsiteX4120" fmla="*/ 177006 w 10502838"/>
              <a:gd name="connsiteY4120" fmla="*/ 1452316 h 6860376"/>
              <a:gd name="connsiteX4121" fmla="*/ 252940 w 10502838"/>
              <a:gd name="connsiteY4121" fmla="*/ 1528250 h 6860376"/>
              <a:gd name="connsiteX4122" fmla="*/ 206901 w 10502838"/>
              <a:gd name="connsiteY4122" fmla="*/ 1574290 h 6860376"/>
              <a:gd name="connsiteX4123" fmla="*/ 130967 w 10502838"/>
              <a:gd name="connsiteY4123" fmla="*/ 1498355 h 6860376"/>
              <a:gd name="connsiteX4124" fmla="*/ 55033 w 10502838"/>
              <a:gd name="connsiteY4124" fmla="*/ 1573691 h 6860376"/>
              <a:gd name="connsiteX4125" fmla="*/ 8995 w 10502838"/>
              <a:gd name="connsiteY4125" fmla="*/ 1527653 h 6860376"/>
              <a:gd name="connsiteX4126" fmla="*/ 84928 w 10502838"/>
              <a:gd name="connsiteY4126" fmla="*/ 1451717 h 6860376"/>
              <a:gd name="connsiteX4127" fmla="*/ 8995 w 10502838"/>
              <a:gd name="connsiteY4127" fmla="*/ 1376382 h 6860376"/>
              <a:gd name="connsiteX4128" fmla="*/ 10295963 w 10502838"/>
              <a:gd name="connsiteY4128" fmla="*/ 1329744 h 6860376"/>
              <a:gd name="connsiteX4129" fmla="*/ 10371897 w 10502838"/>
              <a:gd name="connsiteY4129" fmla="*/ 1405679 h 6860376"/>
              <a:gd name="connsiteX4130" fmla="*/ 10447831 w 10502838"/>
              <a:gd name="connsiteY4130" fmla="*/ 1329744 h 6860376"/>
              <a:gd name="connsiteX4131" fmla="*/ 10493870 w 10502838"/>
              <a:gd name="connsiteY4131" fmla="*/ 1375783 h 6860376"/>
              <a:gd name="connsiteX4132" fmla="*/ 10417936 w 10502838"/>
              <a:gd name="connsiteY4132" fmla="*/ 1451717 h 6860376"/>
              <a:gd name="connsiteX4133" fmla="*/ 10493870 w 10502838"/>
              <a:gd name="connsiteY4133" fmla="*/ 1527652 h 6860376"/>
              <a:gd name="connsiteX4134" fmla="*/ 10447831 w 10502838"/>
              <a:gd name="connsiteY4134" fmla="*/ 1573691 h 6860376"/>
              <a:gd name="connsiteX4135" fmla="*/ 10371897 w 10502838"/>
              <a:gd name="connsiteY4135" fmla="*/ 1497757 h 6860376"/>
              <a:gd name="connsiteX4136" fmla="*/ 10295963 w 10502838"/>
              <a:gd name="connsiteY4136" fmla="*/ 1573691 h 6860376"/>
              <a:gd name="connsiteX4137" fmla="*/ 10249924 w 10502838"/>
              <a:gd name="connsiteY4137" fmla="*/ 1527652 h 6860376"/>
              <a:gd name="connsiteX4138" fmla="*/ 10325858 w 10502838"/>
              <a:gd name="connsiteY4138" fmla="*/ 1451717 h 6860376"/>
              <a:gd name="connsiteX4139" fmla="*/ 10249924 w 10502838"/>
              <a:gd name="connsiteY4139" fmla="*/ 1375783 h 6860376"/>
              <a:gd name="connsiteX4140" fmla="*/ 9693272 w 10502838"/>
              <a:gd name="connsiteY4140" fmla="*/ 1329744 h 6860376"/>
              <a:gd name="connsiteX4141" fmla="*/ 9769206 w 10502838"/>
              <a:gd name="connsiteY4141" fmla="*/ 1405679 h 6860376"/>
              <a:gd name="connsiteX4142" fmla="*/ 9845140 w 10502838"/>
              <a:gd name="connsiteY4142" fmla="*/ 1329744 h 6860376"/>
              <a:gd name="connsiteX4143" fmla="*/ 9891180 w 10502838"/>
              <a:gd name="connsiteY4143" fmla="*/ 1375783 h 6860376"/>
              <a:gd name="connsiteX4144" fmla="*/ 9815245 w 10502838"/>
              <a:gd name="connsiteY4144" fmla="*/ 1451717 h 6860376"/>
              <a:gd name="connsiteX4145" fmla="*/ 9891180 w 10502838"/>
              <a:gd name="connsiteY4145" fmla="*/ 1527652 h 6860376"/>
              <a:gd name="connsiteX4146" fmla="*/ 9845140 w 10502838"/>
              <a:gd name="connsiteY4146" fmla="*/ 1573691 h 6860376"/>
              <a:gd name="connsiteX4147" fmla="*/ 9769206 w 10502838"/>
              <a:gd name="connsiteY4147" fmla="*/ 1497757 h 6860376"/>
              <a:gd name="connsiteX4148" fmla="*/ 9693272 w 10502838"/>
              <a:gd name="connsiteY4148" fmla="*/ 1573691 h 6860376"/>
              <a:gd name="connsiteX4149" fmla="*/ 9647233 w 10502838"/>
              <a:gd name="connsiteY4149" fmla="*/ 1527652 h 6860376"/>
              <a:gd name="connsiteX4150" fmla="*/ 9723167 w 10502838"/>
              <a:gd name="connsiteY4150" fmla="*/ 1451717 h 6860376"/>
              <a:gd name="connsiteX4151" fmla="*/ 9647233 w 10502838"/>
              <a:gd name="connsiteY4151" fmla="*/ 1375783 h 6860376"/>
              <a:gd name="connsiteX4152" fmla="*/ 9091777 w 10502838"/>
              <a:gd name="connsiteY4152" fmla="*/ 1329744 h 6860376"/>
              <a:gd name="connsiteX4153" fmla="*/ 9167711 w 10502838"/>
              <a:gd name="connsiteY4153" fmla="*/ 1405679 h 6860376"/>
              <a:gd name="connsiteX4154" fmla="*/ 9243645 w 10502838"/>
              <a:gd name="connsiteY4154" fmla="*/ 1329744 h 6860376"/>
              <a:gd name="connsiteX4155" fmla="*/ 9289684 w 10502838"/>
              <a:gd name="connsiteY4155" fmla="*/ 1375783 h 6860376"/>
              <a:gd name="connsiteX4156" fmla="*/ 9213750 w 10502838"/>
              <a:gd name="connsiteY4156" fmla="*/ 1451717 h 6860376"/>
              <a:gd name="connsiteX4157" fmla="*/ 9289684 w 10502838"/>
              <a:gd name="connsiteY4157" fmla="*/ 1527652 h 6860376"/>
              <a:gd name="connsiteX4158" fmla="*/ 9243645 w 10502838"/>
              <a:gd name="connsiteY4158" fmla="*/ 1573691 h 6860376"/>
              <a:gd name="connsiteX4159" fmla="*/ 9167711 w 10502838"/>
              <a:gd name="connsiteY4159" fmla="*/ 1497757 h 6860376"/>
              <a:gd name="connsiteX4160" fmla="*/ 9091777 w 10502838"/>
              <a:gd name="connsiteY4160" fmla="*/ 1573691 h 6860376"/>
              <a:gd name="connsiteX4161" fmla="*/ 9045738 w 10502838"/>
              <a:gd name="connsiteY4161" fmla="*/ 1527652 h 6860376"/>
              <a:gd name="connsiteX4162" fmla="*/ 9121672 w 10502838"/>
              <a:gd name="connsiteY4162" fmla="*/ 1451717 h 6860376"/>
              <a:gd name="connsiteX4163" fmla="*/ 9045738 w 10502838"/>
              <a:gd name="connsiteY4163" fmla="*/ 1375783 h 6860376"/>
              <a:gd name="connsiteX4164" fmla="*/ 8488488 w 10502838"/>
              <a:gd name="connsiteY4164" fmla="*/ 1329744 h 6860376"/>
              <a:gd name="connsiteX4165" fmla="*/ 8564422 w 10502838"/>
              <a:gd name="connsiteY4165" fmla="*/ 1405679 h 6860376"/>
              <a:gd name="connsiteX4166" fmla="*/ 8640356 w 10502838"/>
              <a:gd name="connsiteY4166" fmla="*/ 1329744 h 6860376"/>
              <a:gd name="connsiteX4167" fmla="*/ 8686396 w 10502838"/>
              <a:gd name="connsiteY4167" fmla="*/ 1375783 h 6860376"/>
              <a:gd name="connsiteX4168" fmla="*/ 8610461 w 10502838"/>
              <a:gd name="connsiteY4168" fmla="*/ 1451717 h 6860376"/>
              <a:gd name="connsiteX4169" fmla="*/ 8686396 w 10502838"/>
              <a:gd name="connsiteY4169" fmla="*/ 1527652 h 6860376"/>
              <a:gd name="connsiteX4170" fmla="*/ 8640356 w 10502838"/>
              <a:gd name="connsiteY4170" fmla="*/ 1573691 h 6860376"/>
              <a:gd name="connsiteX4171" fmla="*/ 8564422 w 10502838"/>
              <a:gd name="connsiteY4171" fmla="*/ 1497757 h 6860376"/>
              <a:gd name="connsiteX4172" fmla="*/ 8488488 w 10502838"/>
              <a:gd name="connsiteY4172" fmla="*/ 1573691 h 6860376"/>
              <a:gd name="connsiteX4173" fmla="*/ 8442449 w 10502838"/>
              <a:gd name="connsiteY4173" fmla="*/ 1527652 h 6860376"/>
              <a:gd name="connsiteX4174" fmla="*/ 8518383 w 10502838"/>
              <a:gd name="connsiteY4174" fmla="*/ 1451717 h 6860376"/>
              <a:gd name="connsiteX4175" fmla="*/ 8442449 w 10502838"/>
              <a:gd name="connsiteY4175" fmla="*/ 1375783 h 6860376"/>
              <a:gd name="connsiteX4176" fmla="*/ 7886396 w 10502838"/>
              <a:gd name="connsiteY4176" fmla="*/ 1329744 h 6860376"/>
              <a:gd name="connsiteX4177" fmla="*/ 7962330 w 10502838"/>
              <a:gd name="connsiteY4177" fmla="*/ 1405679 h 6860376"/>
              <a:gd name="connsiteX4178" fmla="*/ 8038264 w 10502838"/>
              <a:gd name="connsiteY4178" fmla="*/ 1329744 h 6860376"/>
              <a:gd name="connsiteX4179" fmla="*/ 8084303 w 10502838"/>
              <a:gd name="connsiteY4179" fmla="*/ 1375783 h 6860376"/>
              <a:gd name="connsiteX4180" fmla="*/ 8008369 w 10502838"/>
              <a:gd name="connsiteY4180" fmla="*/ 1451717 h 6860376"/>
              <a:gd name="connsiteX4181" fmla="*/ 8084303 w 10502838"/>
              <a:gd name="connsiteY4181" fmla="*/ 1527652 h 6860376"/>
              <a:gd name="connsiteX4182" fmla="*/ 8038264 w 10502838"/>
              <a:gd name="connsiteY4182" fmla="*/ 1573691 h 6860376"/>
              <a:gd name="connsiteX4183" fmla="*/ 7962330 w 10502838"/>
              <a:gd name="connsiteY4183" fmla="*/ 1497757 h 6860376"/>
              <a:gd name="connsiteX4184" fmla="*/ 7886396 w 10502838"/>
              <a:gd name="connsiteY4184" fmla="*/ 1573691 h 6860376"/>
              <a:gd name="connsiteX4185" fmla="*/ 7840357 w 10502838"/>
              <a:gd name="connsiteY4185" fmla="*/ 1527652 h 6860376"/>
              <a:gd name="connsiteX4186" fmla="*/ 7916291 w 10502838"/>
              <a:gd name="connsiteY4186" fmla="*/ 1451717 h 6860376"/>
              <a:gd name="connsiteX4187" fmla="*/ 7840357 w 10502838"/>
              <a:gd name="connsiteY4187" fmla="*/ 1375783 h 6860376"/>
              <a:gd name="connsiteX4188" fmla="*/ 7283705 w 10502838"/>
              <a:gd name="connsiteY4188" fmla="*/ 1329744 h 6860376"/>
              <a:gd name="connsiteX4189" fmla="*/ 7359639 w 10502838"/>
              <a:gd name="connsiteY4189" fmla="*/ 1405679 h 6860376"/>
              <a:gd name="connsiteX4190" fmla="*/ 7435573 w 10502838"/>
              <a:gd name="connsiteY4190" fmla="*/ 1329744 h 6860376"/>
              <a:gd name="connsiteX4191" fmla="*/ 7481613 w 10502838"/>
              <a:gd name="connsiteY4191" fmla="*/ 1375783 h 6860376"/>
              <a:gd name="connsiteX4192" fmla="*/ 7405678 w 10502838"/>
              <a:gd name="connsiteY4192" fmla="*/ 1451717 h 6860376"/>
              <a:gd name="connsiteX4193" fmla="*/ 7481613 w 10502838"/>
              <a:gd name="connsiteY4193" fmla="*/ 1527652 h 6860376"/>
              <a:gd name="connsiteX4194" fmla="*/ 7435573 w 10502838"/>
              <a:gd name="connsiteY4194" fmla="*/ 1573691 h 6860376"/>
              <a:gd name="connsiteX4195" fmla="*/ 7359639 w 10502838"/>
              <a:gd name="connsiteY4195" fmla="*/ 1497757 h 6860376"/>
              <a:gd name="connsiteX4196" fmla="*/ 7283705 w 10502838"/>
              <a:gd name="connsiteY4196" fmla="*/ 1573691 h 6860376"/>
              <a:gd name="connsiteX4197" fmla="*/ 7237666 w 10502838"/>
              <a:gd name="connsiteY4197" fmla="*/ 1527652 h 6860376"/>
              <a:gd name="connsiteX4198" fmla="*/ 7313600 w 10502838"/>
              <a:gd name="connsiteY4198" fmla="*/ 1451717 h 6860376"/>
              <a:gd name="connsiteX4199" fmla="*/ 7237666 w 10502838"/>
              <a:gd name="connsiteY4199" fmla="*/ 1375783 h 6860376"/>
              <a:gd name="connsiteX4200" fmla="*/ 6681612 w 10502838"/>
              <a:gd name="connsiteY4200" fmla="*/ 1329744 h 6860376"/>
              <a:gd name="connsiteX4201" fmla="*/ 6757546 w 10502838"/>
              <a:gd name="connsiteY4201" fmla="*/ 1405679 h 6860376"/>
              <a:gd name="connsiteX4202" fmla="*/ 6833480 w 10502838"/>
              <a:gd name="connsiteY4202" fmla="*/ 1329744 h 6860376"/>
              <a:gd name="connsiteX4203" fmla="*/ 6879519 w 10502838"/>
              <a:gd name="connsiteY4203" fmla="*/ 1375783 h 6860376"/>
              <a:gd name="connsiteX4204" fmla="*/ 6803585 w 10502838"/>
              <a:gd name="connsiteY4204" fmla="*/ 1451717 h 6860376"/>
              <a:gd name="connsiteX4205" fmla="*/ 6879519 w 10502838"/>
              <a:gd name="connsiteY4205" fmla="*/ 1527652 h 6860376"/>
              <a:gd name="connsiteX4206" fmla="*/ 6833480 w 10502838"/>
              <a:gd name="connsiteY4206" fmla="*/ 1573691 h 6860376"/>
              <a:gd name="connsiteX4207" fmla="*/ 6757546 w 10502838"/>
              <a:gd name="connsiteY4207" fmla="*/ 1497757 h 6860376"/>
              <a:gd name="connsiteX4208" fmla="*/ 6681612 w 10502838"/>
              <a:gd name="connsiteY4208" fmla="*/ 1573691 h 6860376"/>
              <a:gd name="connsiteX4209" fmla="*/ 6635573 w 10502838"/>
              <a:gd name="connsiteY4209" fmla="*/ 1527652 h 6860376"/>
              <a:gd name="connsiteX4210" fmla="*/ 6711507 w 10502838"/>
              <a:gd name="connsiteY4210" fmla="*/ 1451717 h 6860376"/>
              <a:gd name="connsiteX4211" fmla="*/ 6635573 w 10502838"/>
              <a:gd name="connsiteY4211" fmla="*/ 1375783 h 6860376"/>
              <a:gd name="connsiteX4212" fmla="*/ 6078921 w 10502838"/>
              <a:gd name="connsiteY4212" fmla="*/ 1329744 h 6860376"/>
              <a:gd name="connsiteX4213" fmla="*/ 6154855 w 10502838"/>
              <a:gd name="connsiteY4213" fmla="*/ 1405679 h 6860376"/>
              <a:gd name="connsiteX4214" fmla="*/ 6230789 w 10502838"/>
              <a:gd name="connsiteY4214" fmla="*/ 1329744 h 6860376"/>
              <a:gd name="connsiteX4215" fmla="*/ 6276829 w 10502838"/>
              <a:gd name="connsiteY4215" fmla="*/ 1375783 h 6860376"/>
              <a:gd name="connsiteX4216" fmla="*/ 6200894 w 10502838"/>
              <a:gd name="connsiteY4216" fmla="*/ 1451717 h 6860376"/>
              <a:gd name="connsiteX4217" fmla="*/ 6276829 w 10502838"/>
              <a:gd name="connsiteY4217" fmla="*/ 1527652 h 6860376"/>
              <a:gd name="connsiteX4218" fmla="*/ 6230789 w 10502838"/>
              <a:gd name="connsiteY4218" fmla="*/ 1573691 h 6860376"/>
              <a:gd name="connsiteX4219" fmla="*/ 6154855 w 10502838"/>
              <a:gd name="connsiteY4219" fmla="*/ 1497757 h 6860376"/>
              <a:gd name="connsiteX4220" fmla="*/ 6078921 w 10502838"/>
              <a:gd name="connsiteY4220" fmla="*/ 1573691 h 6860376"/>
              <a:gd name="connsiteX4221" fmla="*/ 6032882 w 10502838"/>
              <a:gd name="connsiteY4221" fmla="*/ 1527652 h 6860376"/>
              <a:gd name="connsiteX4222" fmla="*/ 6108816 w 10502838"/>
              <a:gd name="connsiteY4222" fmla="*/ 1451717 h 6860376"/>
              <a:gd name="connsiteX4223" fmla="*/ 6032882 w 10502838"/>
              <a:gd name="connsiteY4223" fmla="*/ 1375783 h 6860376"/>
              <a:gd name="connsiteX4224" fmla="*/ 5476828 w 10502838"/>
              <a:gd name="connsiteY4224" fmla="*/ 1329744 h 6860376"/>
              <a:gd name="connsiteX4225" fmla="*/ 5552762 w 10502838"/>
              <a:gd name="connsiteY4225" fmla="*/ 1405679 h 6860376"/>
              <a:gd name="connsiteX4226" fmla="*/ 5628697 w 10502838"/>
              <a:gd name="connsiteY4226" fmla="*/ 1329744 h 6860376"/>
              <a:gd name="connsiteX4227" fmla="*/ 5674735 w 10502838"/>
              <a:gd name="connsiteY4227" fmla="*/ 1375783 h 6860376"/>
              <a:gd name="connsiteX4228" fmla="*/ 5598801 w 10502838"/>
              <a:gd name="connsiteY4228" fmla="*/ 1451717 h 6860376"/>
              <a:gd name="connsiteX4229" fmla="*/ 5674735 w 10502838"/>
              <a:gd name="connsiteY4229" fmla="*/ 1527652 h 6860376"/>
              <a:gd name="connsiteX4230" fmla="*/ 5628099 w 10502838"/>
              <a:gd name="connsiteY4230" fmla="*/ 1573691 h 6860376"/>
              <a:gd name="connsiteX4231" fmla="*/ 5552164 w 10502838"/>
              <a:gd name="connsiteY4231" fmla="*/ 1497757 h 6860376"/>
              <a:gd name="connsiteX4232" fmla="*/ 5476828 w 10502838"/>
              <a:gd name="connsiteY4232" fmla="*/ 1573691 h 6860376"/>
              <a:gd name="connsiteX4233" fmla="*/ 5430789 w 10502838"/>
              <a:gd name="connsiteY4233" fmla="*/ 1527652 h 6860376"/>
              <a:gd name="connsiteX4234" fmla="*/ 5506723 w 10502838"/>
              <a:gd name="connsiteY4234" fmla="*/ 1451717 h 6860376"/>
              <a:gd name="connsiteX4235" fmla="*/ 5430789 w 10502838"/>
              <a:gd name="connsiteY4235" fmla="*/ 1375783 h 6860376"/>
              <a:gd name="connsiteX4236" fmla="*/ 4874137 w 10502838"/>
              <a:gd name="connsiteY4236" fmla="*/ 1329744 h 6860376"/>
              <a:gd name="connsiteX4237" fmla="*/ 4950071 w 10502838"/>
              <a:gd name="connsiteY4237" fmla="*/ 1405679 h 6860376"/>
              <a:gd name="connsiteX4238" fmla="*/ 5026005 w 10502838"/>
              <a:gd name="connsiteY4238" fmla="*/ 1329744 h 6860376"/>
              <a:gd name="connsiteX4239" fmla="*/ 5072044 w 10502838"/>
              <a:gd name="connsiteY4239" fmla="*/ 1375783 h 6860376"/>
              <a:gd name="connsiteX4240" fmla="*/ 4996110 w 10502838"/>
              <a:gd name="connsiteY4240" fmla="*/ 1451717 h 6860376"/>
              <a:gd name="connsiteX4241" fmla="*/ 5072044 w 10502838"/>
              <a:gd name="connsiteY4241" fmla="*/ 1527652 h 6860376"/>
              <a:gd name="connsiteX4242" fmla="*/ 5026005 w 10502838"/>
              <a:gd name="connsiteY4242" fmla="*/ 1573691 h 6860376"/>
              <a:gd name="connsiteX4243" fmla="*/ 4950071 w 10502838"/>
              <a:gd name="connsiteY4243" fmla="*/ 1497757 h 6860376"/>
              <a:gd name="connsiteX4244" fmla="*/ 4874137 w 10502838"/>
              <a:gd name="connsiteY4244" fmla="*/ 1573691 h 6860376"/>
              <a:gd name="connsiteX4245" fmla="*/ 4828098 w 10502838"/>
              <a:gd name="connsiteY4245" fmla="*/ 1527652 h 6860376"/>
              <a:gd name="connsiteX4246" fmla="*/ 4904032 w 10502838"/>
              <a:gd name="connsiteY4246" fmla="*/ 1451717 h 6860376"/>
              <a:gd name="connsiteX4247" fmla="*/ 4828098 w 10502838"/>
              <a:gd name="connsiteY4247" fmla="*/ 1375783 h 6860376"/>
              <a:gd name="connsiteX4248" fmla="*/ 4272044 w 10502838"/>
              <a:gd name="connsiteY4248" fmla="*/ 1329744 h 6860376"/>
              <a:gd name="connsiteX4249" fmla="*/ 4347978 w 10502838"/>
              <a:gd name="connsiteY4249" fmla="*/ 1405679 h 6860376"/>
              <a:gd name="connsiteX4250" fmla="*/ 4423913 w 10502838"/>
              <a:gd name="connsiteY4250" fmla="*/ 1329744 h 6860376"/>
              <a:gd name="connsiteX4251" fmla="*/ 4469951 w 10502838"/>
              <a:gd name="connsiteY4251" fmla="*/ 1375783 h 6860376"/>
              <a:gd name="connsiteX4252" fmla="*/ 4394017 w 10502838"/>
              <a:gd name="connsiteY4252" fmla="*/ 1451717 h 6860376"/>
              <a:gd name="connsiteX4253" fmla="*/ 4469951 w 10502838"/>
              <a:gd name="connsiteY4253" fmla="*/ 1527652 h 6860376"/>
              <a:gd name="connsiteX4254" fmla="*/ 4423913 w 10502838"/>
              <a:gd name="connsiteY4254" fmla="*/ 1573691 h 6860376"/>
              <a:gd name="connsiteX4255" fmla="*/ 4347978 w 10502838"/>
              <a:gd name="connsiteY4255" fmla="*/ 1497757 h 6860376"/>
              <a:gd name="connsiteX4256" fmla="*/ 4272044 w 10502838"/>
              <a:gd name="connsiteY4256" fmla="*/ 1573691 h 6860376"/>
              <a:gd name="connsiteX4257" fmla="*/ 4226005 w 10502838"/>
              <a:gd name="connsiteY4257" fmla="*/ 1527652 h 6860376"/>
              <a:gd name="connsiteX4258" fmla="*/ 4301939 w 10502838"/>
              <a:gd name="connsiteY4258" fmla="*/ 1451717 h 6860376"/>
              <a:gd name="connsiteX4259" fmla="*/ 4226005 w 10502838"/>
              <a:gd name="connsiteY4259" fmla="*/ 1375783 h 6860376"/>
              <a:gd name="connsiteX4260" fmla="*/ 3668756 w 10502838"/>
              <a:gd name="connsiteY4260" fmla="*/ 1329744 h 6860376"/>
              <a:gd name="connsiteX4261" fmla="*/ 3744690 w 10502838"/>
              <a:gd name="connsiteY4261" fmla="*/ 1405679 h 6860376"/>
              <a:gd name="connsiteX4262" fmla="*/ 3820624 w 10502838"/>
              <a:gd name="connsiteY4262" fmla="*/ 1329744 h 6860376"/>
              <a:gd name="connsiteX4263" fmla="*/ 3866663 w 10502838"/>
              <a:gd name="connsiteY4263" fmla="*/ 1375783 h 6860376"/>
              <a:gd name="connsiteX4264" fmla="*/ 3790729 w 10502838"/>
              <a:gd name="connsiteY4264" fmla="*/ 1451717 h 6860376"/>
              <a:gd name="connsiteX4265" fmla="*/ 3866663 w 10502838"/>
              <a:gd name="connsiteY4265" fmla="*/ 1527652 h 6860376"/>
              <a:gd name="connsiteX4266" fmla="*/ 3820624 w 10502838"/>
              <a:gd name="connsiteY4266" fmla="*/ 1573691 h 6860376"/>
              <a:gd name="connsiteX4267" fmla="*/ 3744690 w 10502838"/>
              <a:gd name="connsiteY4267" fmla="*/ 1497757 h 6860376"/>
              <a:gd name="connsiteX4268" fmla="*/ 3668756 w 10502838"/>
              <a:gd name="connsiteY4268" fmla="*/ 1573691 h 6860376"/>
              <a:gd name="connsiteX4269" fmla="*/ 3622717 w 10502838"/>
              <a:gd name="connsiteY4269" fmla="*/ 1527652 h 6860376"/>
              <a:gd name="connsiteX4270" fmla="*/ 3698651 w 10502838"/>
              <a:gd name="connsiteY4270" fmla="*/ 1451717 h 6860376"/>
              <a:gd name="connsiteX4271" fmla="*/ 3622717 w 10502838"/>
              <a:gd name="connsiteY4271" fmla="*/ 1375783 h 6860376"/>
              <a:gd name="connsiteX4272" fmla="*/ 3067306 w 10502838"/>
              <a:gd name="connsiteY4272" fmla="*/ 1329744 h 6860376"/>
              <a:gd name="connsiteX4273" fmla="*/ 3143241 w 10502838"/>
              <a:gd name="connsiteY4273" fmla="*/ 1405679 h 6860376"/>
              <a:gd name="connsiteX4274" fmla="*/ 3219179 w 10502838"/>
              <a:gd name="connsiteY4274" fmla="*/ 1329744 h 6860376"/>
              <a:gd name="connsiteX4275" fmla="*/ 3265217 w 10502838"/>
              <a:gd name="connsiteY4275" fmla="*/ 1375783 h 6860376"/>
              <a:gd name="connsiteX4276" fmla="*/ 3189283 w 10502838"/>
              <a:gd name="connsiteY4276" fmla="*/ 1451717 h 6860376"/>
              <a:gd name="connsiteX4277" fmla="*/ 3265217 w 10502838"/>
              <a:gd name="connsiteY4277" fmla="*/ 1527652 h 6860376"/>
              <a:gd name="connsiteX4278" fmla="*/ 3218581 w 10502838"/>
              <a:gd name="connsiteY4278" fmla="*/ 1573691 h 6860376"/>
              <a:gd name="connsiteX4279" fmla="*/ 3142645 w 10502838"/>
              <a:gd name="connsiteY4279" fmla="*/ 1497757 h 6860376"/>
              <a:gd name="connsiteX4280" fmla="*/ 3067306 w 10502838"/>
              <a:gd name="connsiteY4280" fmla="*/ 1573691 h 6860376"/>
              <a:gd name="connsiteX4281" fmla="*/ 3021267 w 10502838"/>
              <a:gd name="connsiteY4281" fmla="*/ 1527652 h 6860376"/>
              <a:gd name="connsiteX4282" fmla="*/ 3097202 w 10502838"/>
              <a:gd name="connsiteY4282" fmla="*/ 1451717 h 6860376"/>
              <a:gd name="connsiteX4283" fmla="*/ 3021267 w 10502838"/>
              <a:gd name="connsiteY4283" fmla="*/ 1375783 h 6860376"/>
              <a:gd name="connsiteX4284" fmla="*/ 2464609 w 10502838"/>
              <a:gd name="connsiteY4284" fmla="*/ 1329744 h 6860376"/>
              <a:gd name="connsiteX4285" fmla="*/ 2540546 w 10502838"/>
              <a:gd name="connsiteY4285" fmla="*/ 1405679 h 6860376"/>
              <a:gd name="connsiteX4286" fmla="*/ 2616480 w 10502838"/>
              <a:gd name="connsiteY4286" fmla="*/ 1329744 h 6860376"/>
              <a:gd name="connsiteX4287" fmla="*/ 2662519 w 10502838"/>
              <a:gd name="connsiteY4287" fmla="*/ 1375783 h 6860376"/>
              <a:gd name="connsiteX4288" fmla="*/ 2586585 w 10502838"/>
              <a:gd name="connsiteY4288" fmla="*/ 1451717 h 6860376"/>
              <a:gd name="connsiteX4289" fmla="*/ 2662519 w 10502838"/>
              <a:gd name="connsiteY4289" fmla="*/ 1527652 h 6860376"/>
              <a:gd name="connsiteX4290" fmla="*/ 2616480 w 10502838"/>
              <a:gd name="connsiteY4290" fmla="*/ 1573691 h 6860376"/>
              <a:gd name="connsiteX4291" fmla="*/ 2540546 w 10502838"/>
              <a:gd name="connsiteY4291" fmla="*/ 1497757 h 6860376"/>
              <a:gd name="connsiteX4292" fmla="*/ 2464609 w 10502838"/>
              <a:gd name="connsiteY4292" fmla="*/ 1573691 h 6860376"/>
              <a:gd name="connsiteX4293" fmla="*/ 2418569 w 10502838"/>
              <a:gd name="connsiteY4293" fmla="*/ 1527652 h 6860376"/>
              <a:gd name="connsiteX4294" fmla="*/ 2494505 w 10502838"/>
              <a:gd name="connsiteY4294" fmla="*/ 1451717 h 6860376"/>
              <a:gd name="connsiteX4295" fmla="*/ 2418569 w 10502838"/>
              <a:gd name="connsiteY4295" fmla="*/ 1375783 h 6860376"/>
              <a:gd name="connsiteX4296" fmla="*/ 1861912 w 10502838"/>
              <a:gd name="connsiteY4296" fmla="*/ 1329744 h 6860376"/>
              <a:gd name="connsiteX4297" fmla="*/ 1937847 w 10502838"/>
              <a:gd name="connsiteY4297" fmla="*/ 1405679 h 6860376"/>
              <a:gd name="connsiteX4298" fmla="*/ 2013781 w 10502838"/>
              <a:gd name="connsiteY4298" fmla="*/ 1329744 h 6860376"/>
              <a:gd name="connsiteX4299" fmla="*/ 2059821 w 10502838"/>
              <a:gd name="connsiteY4299" fmla="*/ 1375783 h 6860376"/>
              <a:gd name="connsiteX4300" fmla="*/ 1983886 w 10502838"/>
              <a:gd name="connsiteY4300" fmla="*/ 1451717 h 6860376"/>
              <a:gd name="connsiteX4301" fmla="*/ 2059821 w 10502838"/>
              <a:gd name="connsiteY4301" fmla="*/ 1527652 h 6860376"/>
              <a:gd name="connsiteX4302" fmla="*/ 2013781 w 10502838"/>
              <a:gd name="connsiteY4302" fmla="*/ 1573691 h 6860376"/>
              <a:gd name="connsiteX4303" fmla="*/ 1937847 w 10502838"/>
              <a:gd name="connsiteY4303" fmla="*/ 1497757 h 6860376"/>
              <a:gd name="connsiteX4304" fmla="*/ 1861912 w 10502838"/>
              <a:gd name="connsiteY4304" fmla="*/ 1573691 h 6860376"/>
              <a:gd name="connsiteX4305" fmla="*/ 1815871 w 10502838"/>
              <a:gd name="connsiteY4305" fmla="*/ 1527652 h 6860376"/>
              <a:gd name="connsiteX4306" fmla="*/ 1891808 w 10502838"/>
              <a:gd name="connsiteY4306" fmla="*/ 1451717 h 6860376"/>
              <a:gd name="connsiteX4307" fmla="*/ 1815871 w 10502838"/>
              <a:gd name="connsiteY4307" fmla="*/ 1375783 h 6860376"/>
              <a:gd name="connsiteX4308" fmla="*/ 657126 w 10502838"/>
              <a:gd name="connsiteY4308" fmla="*/ 1329744 h 6860376"/>
              <a:gd name="connsiteX4309" fmla="*/ 733060 w 10502838"/>
              <a:gd name="connsiteY4309" fmla="*/ 1405679 h 6860376"/>
              <a:gd name="connsiteX4310" fmla="*/ 808994 w 10502838"/>
              <a:gd name="connsiteY4310" fmla="*/ 1329744 h 6860376"/>
              <a:gd name="connsiteX4311" fmla="*/ 855033 w 10502838"/>
              <a:gd name="connsiteY4311" fmla="*/ 1375783 h 6860376"/>
              <a:gd name="connsiteX4312" fmla="*/ 779100 w 10502838"/>
              <a:gd name="connsiteY4312" fmla="*/ 1451717 h 6860376"/>
              <a:gd name="connsiteX4313" fmla="*/ 855033 w 10502838"/>
              <a:gd name="connsiteY4313" fmla="*/ 1527652 h 6860376"/>
              <a:gd name="connsiteX4314" fmla="*/ 808994 w 10502838"/>
              <a:gd name="connsiteY4314" fmla="*/ 1573691 h 6860376"/>
              <a:gd name="connsiteX4315" fmla="*/ 733060 w 10502838"/>
              <a:gd name="connsiteY4315" fmla="*/ 1497757 h 6860376"/>
              <a:gd name="connsiteX4316" fmla="*/ 657126 w 10502838"/>
              <a:gd name="connsiteY4316" fmla="*/ 1573691 h 6860376"/>
              <a:gd name="connsiteX4317" fmla="*/ 611087 w 10502838"/>
              <a:gd name="connsiteY4317" fmla="*/ 1527652 h 6860376"/>
              <a:gd name="connsiteX4318" fmla="*/ 687021 w 10502838"/>
              <a:gd name="connsiteY4318" fmla="*/ 1451717 h 6860376"/>
              <a:gd name="connsiteX4319" fmla="*/ 611087 w 10502838"/>
              <a:gd name="connsiteY4319" fmla="*/ 1375783 h 6860376"/>
              <a:gd name="connsiteX4320" fmla="*/ 10348579 w 10502838"/>
              <a:gd name="connsiteY4320" fmla="*/ 881314 h 6860376"/>
              <a:gd name="connsiteX4321" fmla="*/ 10395813 w 10502838"/>
              <a:gd name="connsiteY4321" fmla="*/ 881314 h 6860376"/>
              <a:gd name="connsiteX4322" fmla="*/ 10395813 w 10502838"/>
              <a:gd name="connsiteY4322" fmla="*/ 988340 h 6860376"/>
              <a:gd name="connsiteX4323" fmla="*/ 10502838 w 10502838"/>
              <a:gd name="connsiteY4323" fmla="*/ 988340 h 6860376"/>
              <a:gd name="connsiteX4324" fmla="*/ 10502838 w 10502838"/>
              <a:gd name="connsiteY4324" fmla="*/ 1034975 h 6860376"/>
              <a:gd name="connsiteX4325" fmla="*/ 10395813 w 10502838"/>
              <a:gd name="connsiteY4325" fmla="*/ 1034975 h 6860376"/>
              <a:gd name="connsiteX4326" fmla="*/ 10395813 w 10502838"/>
              <a:gd name="connsiteY4326" fmla="*/ 1142002 h 6860376"/>
              <a:gd name="connsiteX4327" fmla="*/ 10348579 w 10502838"/>
              <a:gd name="connsiteY4327" fmla="*/ 1142002 h 6860376"/>
              <a:gd name="connsiteX4328" fmla="*/ 10348579 w 10502838"/>
              <a:gd name="connsiteY4328" fmla="*/ 1034975 h 6860376"/>
              <a:gd name="connsiteX4329" fmla="*/ 10241553 w 10502838"/>
              <a:gd name="connsiteY4329" fmla="*/ 1034975 h 6860376"/>
              <a:gd name="connsiteX4330" fmla="*/ 10241553 w 10502838"/>
              <a:gd name="connsiteY4330" fmla="*/ 988340 h 6860376"/>
              <a:gd name="connsiteX4331" fmla="*/ 10348579 w 10502838"/>
              <a:gd name="connsiteY4331" fmla="*/ 988340 h 6860376"/>
              <a:gd name="connsiteX4332" fmla="*/ 9746486 w 10502838"/>
              <a:gd name="connsiteY4332" fmla="*/ 881314 h 6860376"/>
              <a:gd name="connsiteX4333" fmla="*/ 9793123 w 10502838"/>
              <a:gd name="connsiteY4333" fmla="*/ 881314 h 6860376"/>
              <a:gd name="connsiteX4334" fmla="*/ 9793123 w 10502838"/>
              <a:gd name="connsiteY4334" fmla="*/ 988340 h 6860376"/>
              <a:gd name="connsiteX4335" fmla="*/ 9900148 w 10502838"/>
              <a:gd name="connsiteY4335" fmla="*/ 988340 h 6860376"/>
              <a:gd name="connsiteX4336" fmla="*/ 9900148 w 10502838"/>
              <a:gd name="connsiteY4336" fmla="*/ 1034975 h 6860376"/>
              <a:gd name="connsiteX4337" fmla="*/ 9793123 w 10502838"/>
              <a:gd name="connsiteY4337" fmla="*/ 1034975 h 6860376"/>
              <a:gd name="connsiteX4338" fmla="*/ 9793123 w 10502838"/>
              <a:gd name="connsiteY4338" fmla="*/ 1142002 h 6860376"/>
              <a:gd name="connsiteX4339" fmla="*/ 9746486 w 10502838"/>
              <a:gd name="connsiteY4339" fmla="*/ 1142002 h 6860376"/>
              <a:gd name="connsiteX4340" fmla="*/ 9746486 w 10502838"/>
              <a:gd name="connsiteY4340" fmla="*/ 1034975 h 6860376"/>
              <a:gd name="connsiteX4341" fmla="*/ 9639460 w 10502838"/>
              <a:gd name="connsiteY4341" fmla="*/ 1034975 h 6860376"/>
              <a:gd name="connsiteX4342" fmla="*/ 9639460 w 10502838"/>
              <a:gd name="connsiteY4342" fmla="*/ 988340 h 6860376"/>
              <a:gd name="connsiteX4343" fmla="*/ 9746486 w 10502838"/>
              <a:gd name="connsiteY4343" fmla="*/ 988340 h 6860376"/>
              <a:gd name="connsiteX4344" fmla="*/ 9143796 w 10502838"/>
              <a:gd name="connsiteY4344" fmla="*/ 881314 h 6860376"/>
              <a:gd name="connsiteX4345" fmla="*/ 9191030 w 10502838"/>
              <a:gd name="connsiteY4345" fmla="*/ 881314 h 6860376"/>
              <a:gd name="connsiteX4346" fmla="*/ 9191030 w 10502838"/>
              <a:gd name="connsiteY4346" fmla="*/ 988340 h 6860376"/>
              <a:gd name="connsiteX4347" fmla="*/ 9298055 w 10502838"/>
              <a:gd name="connsiteY4347" fmla="*/ 988340 h 6860376"/>
              <a:gd name="connsiteX4348" fmla="*/ 9298055 w 10502838"/>
              <a:gd name="connsiteY4348" fmla="*/ 1034975 h 6860376"/>
              <a:gd name="connsiteX4349" fmla="*/ 9191030 w 10502838"/>
              <a:gd name="connsiteY4349" fmla="*/ 1034975 h 6860376"/>
              <a:gd name="connsiteX4350" fmla="*/ 9191030 w 10502838"/>
              <a:gd name="connsiteY4350" fmla="*/ 1142002 h 6860376"/>
              <a:gd name="connsiteX4351" fmla="*/ 9143796 w 10502838"/>
              <a:gd name="connsiteY4351" fmla="*/ 1142002 h 6860376"/>
              <a:gd name="connsiteX4352" fmla="*/ 9143796 w 10502838"/>
              <a:gd name="connsiteY4352" fmla="*/ 1034975 h 6860376"/>
              <a:gd name="connsiteX4353" fmla="*/ 9036770 w 10502838"/>
              <a:gd name="connsiteY4353" fmla="*/ 1034975 h 6860376"/>
              <a:gd name="connsiteX4354" fmla="*/ 9036770 w 10502838"/>
              <a:gd name="connsiteY4354" fmla="*/ 988340 h 6860376"/>
              <a:gd name="connsiteX4355" fmla="*/ 9143796 w 10502838"/>
              <a:gd name="connsiteY4355" fmla="*/ 988340 h 6860376"/>
              <a:gd name="connsiteX4356" fmla="*/ 8541105 w 10502838"/>
              <a:gd name="connsiteY4356" fmla="*/ 881314 h 6860376"/>
              <a:gd name="connsiteX4357" fmla="*/ 8588339 w 10502838"/>
              <a:gd name="connsiteY4357" fmla="*/ 881314 h 6860376"/>
              <a:gd name="connsiteX4358" fmla="*/ 8588339 w 10502838"/>
              <a:gd name="connsiteY4358" fmla="*/ 988340 h 6860376"/>
              <a:gd name="connsiteX4359" fmla="*/ 8695365 w 10502838"/>
              <a:gd name="connsiteY4359" fmla="*/ 988340 h 6860376"/>
              <a:gd name="connsiteX4360" fmla="*/ 8695365 w 10502838"/>
              <a:gd name="connsiteY4360" fmla="*/ 1034975 h 6860376"/>
              <a:gd name="connsiteX4361" fmla="*/ 8588339 w 10502838"/>
              <a:gd name="connsiteY4361" fmla="*/ 1034975 h 6860376"/>
              <a:gd name="connsiteX4362" fmla="*/ 8588339 w 10502838"/>
              <a:gd name="connsiteY4362" fmla="*/ 1142002 h 6860376"/>
              <a:gd name="connsiteX4363" fmla="*/ 8541105 w 10502838"/>
              <a:gd name="connsiteY4363" fmla="*/ 1142002 h 6860376"/>
              <a:gd name="connsiteX4364" fmla="*/ 8541105 w 10502838"/>
              <a:gd name="connsiteY4364" fmla="*/ 1034975 h 6860376"/>
              <a:gd name="connsiteX4365" fmla="*/ 8434079 w 10502838"/>
              <a:gd name="connsiteY4365" fmla="*/ 1034975 h 6860376"/>
              <a:gd name="connsiteX4366" fmla="*/ 8434079 w 10502838"/>
              <a:gd name="connsiteY4366" fmla="*/ 988340 h 6860376"/>
              <a:gd name="connsiteX4367" fmla="*/ 8541105 w 10502838"/>
              <a:gd name="connsiteY4367" fmla="*/ 988340 h 6860376"/>
              <a:gd name="connsiteX4368" fmla="*/ 7939012 w 10502838"/>
              <a:gd name="connsiteY4368" fmla="*/ 881314 h 6860376"/>
              <a:gd name="connsiteX4369" fmla="*/ 7985648 w 10502838"/>
              <a:gd name="connsiteY4369" fmla="*/ 881314 h 6860376"/>
              <a:gd name="connsiteX4370" fmla="*/ 7985648 w 10502838"/>
              <a:gd name="connsiteY4370" fmla="*/ 988340 h 6860376"/>
              <a:gd name="connsiteX4371" fmla="*/ 8092674 w 10502838"/>
              <a:gd name="connsiteY4371" fmla="*/ 988340 h 6860376"/>
              <a:gd name="connsiteX4372" fmla="*/ 8092674 w 10502838"/>
              <a:gd name="connsiteY4372" fmla="*/ 1034975 h 6860376"/>
              <a:gd name="connsiteX4373" fmla="*/ 7985648 w 10502838"/>
              <a:gd name="connsiteY4373" fmla="*/ 1034975 h 6860376"/>
              <a:gd name="connsiteX4374" fmla="*/ 7985648 w 10502838"/>
              <a:gd name="connsiteY4374" fmla="*/ 1142002 h 6860376"/>
              <a:gd name="connsiteX4375" fmla="*/ 7939012 w 10502838"/>
              <a:gd name="connsiteY4375" fmla="*/ 1142002 h 6860376"/>
              <a:gd name="connsiteX4376" fmla="*/ 7939012 w 10502838"/>
              <a:gd name="connsiteY4376" fmla="*/ 1034975 h 6860376"/>
              <a:gd name="connsiteX4377" fmla="*/ 7831986 w 10502838"/>
              <a:gd name="connsiteY4377" fmla="*/ 1034975 h 6860376"/>
              <a:gd name="connsiteX4378" fmla="*/ 7831986 w 10502838"/>
              <a:gd name="connsiteY4378" fmla="*/ 988340 h 6860376"/>
              <a:gd name="connsiteX4379" fmla="*/ 7939012 w 10502838"/>
              <a:gd name="connsiteY4379" fmla="*/ 988340 h 6860376"/>
              <a:gd name="connsiteX4380" fmla="*/ 7336321 w 10502838"/>
              <a:gd name="connsiteY4380" fmla="*/ 881314 h 6860376"/>
              <a:gd name="connsiteX4381" fmla="*/ 7383555 w 10502838"/>
              <a:gd name="connsiteY4381" fmla="*/ 881314 h 6860376"/>
              <a:gd name="connsiteX4382" fmla="*/ 7383555 w 10502838"/>
              <a:gd name="connsiteY4382" fmla="*/ 988340 h 6860376"/>
              <a:gd name="connsiteX4383" fmla="*/ 7490581 w 10502838"/>
              <a:gd name="connsiteY4383" fmla="*/ 988340 h 6860376"/>
              <a:gd name="connsiteX4384" fmla="*/ 7490581 w 10502838"/>
              <a:gd name="connsiteY4384" fmla="*/ 1034975 h 6860376"/>
              <a:gd name="connsiteX4385" fmla="*/ 7383555 w 10502838"/>
              <a:gd name="connsiteY4385" fmla="*/ 1034975 h 6860376"/>
              <a:gd name="connsiteX4386" fmla="*/ 7383555 w 10502838"/>
              <a:gd name="connsiteY4386" fmla="*/ 1142002 h 6860376"/>
              <a:gd name="connsiteX4387" fmla="*/ 7336321 w 10502838"/>
              <a:gd name="connsiteY4387" fmla="*/ 1142002 h 6860376"/>
              <a:gd name="connsiteX4388" fmla="*/ 7336321 w 10502838"/>
              <a:gd name="connsiteY4388" fmla="*/ 1034975 h 6860376"/>
              <a:gd name="connsiteX4389" fmla="*/ 7229295 w 10502838"/>
              <a:gd name="connsiteY4389" fmla="*/ 1034975 h 6860376"/>
              <a:gd name="connsiteX4390" fmla="*/ 7229295 w 10502838"/>
              <a:gd name="connsiteY4390" fmla="*/ 988340 h 6860376"/>
              <a:gd name="connsiteX4391" fmla="*/ 7336321 w 10502838"/>
              <a:gd name="connsiteY4391" fmla="*/ 988340 h 6860376"/>
              <a:gd name="connsiteX4392" fmla="*/ 6734228 w 10502838"/>
              <a:gd name="connsiteY4392" fmla="*/ 881314 h 6860376"/>
              <a:gd name="connsiteX4393" fmla="*/ 6780864 w 10502838"/>
              <a:gd name="connsiteY4393" fmla="*/ 881314 h 6860376"/>
              <a:gd name="connsiteX4394" fmla="*/ 6780864 w 10502838"/>
              <a:gd name="connsiteY4394" fmla="*/ 988340 h 6860376"/>
              <a:gd name="connsiteX4395" fmla="*/ 6887890 w 10502838"/>
              <a:gd name="connsiteY4395" fmla="*/ 988340 h 6860376"/>
              <a:gd name="connsiteX4396" fmla="*/ 6887890 w 10502838"/>
              <a:gd name="connsiteY4396" fmla="*/ 1034975 h 6860376"/>
              <a:gd name="connsiteX4397" fmla="*/ 6780864 w 10502838"/>
              <a:gd name="connsiteY4397" fmla="*/ 1034975 h 6860376"/>
              <a:gd name="connsiteX4398" fmla="*/ 6780864 w 10502838"/>
              <a:gd name="connsiteY4398" fmla="*/ 1142002 h 6860376"/>
              <a:gd name="connsiteX4399" fmla="*/ 6734228 w 10502838"/>
              <a:gd name="connsiteY4399" fmla="*/ 1142002 h 6860376"/>
              <a:gd name="connsiteX4400" fmla="*/ 6734228 w 10502838"/>
              <a:gd name="connsiteY4400" fmla="*/ 1034975 h 6860376"/>
              <a:gd name="connsiteX4401" fmla="*/ 6627202 w 10502838"/>
              <a:gd name="connsiteY4401" fmla="*/ 1034975 h 6860376"/>
              <a:gd name="connsiteX4402" fmla="*/ 6627202 w 10502838"/>
              <a:gd name="connsiteY4402" fmla="*/ 988340 h 6860376"/>
              <a:gd name="connsiteX4403" fmla="*/ 6734228 w 10502838"/>
              <a:gd name="connsiteY4403" fmla="*/ 988340 h 6860376"/>
              <a:gd name="connsiteX4404" fmla="*/ 6131537 w 10502838"/>
              <a:gd name="connsiteY4404" fmla="*/ 881314 h 6860376"/>
              <a:gd name="connsiteX4405" fmla="*/ 6178771 w 10502838"/>
              <a:gd name="connsiteY4405" fmla="*/ 881314 h 6860376"/>
              <a:gd name="connsiteX4406" fmla="*/ 6178771 w 10502838"/>
              <a:gd name="connsiteY4406" fmla="*/ 988340 h 6860376"/>
              <a:gd name="connsiteX4407" fmla="*/ 6285797 w 10502838"/>
              <a:gd name="connsiteY4407" fmla="*/ 988340 h 6860376"/>
              <a:gd name="connsiteX4408" fmla="*/ 6285797 w 10502838"/>
              <a:gd name="connsiteY4408" fmla="*/ 1034975 h 6860376"/>
              <a:gd name="connsiteX4409" fmla="*/ 6178771 w 10502838"/>
              <a:gd name="connsiteY4409" fmla="*/ 1034975 h 6860376"/>
              <a:gd name="connsiteX4410" fmla="*/ 6178771 w 10502838"/>
              <a:gd name="connsiteY4410" fmla="*/ 1142002 h 6860376"/>
              <a:gd name="connsiteX4411" fmla="*/ 6131537 w 10502838"/>
              <a:gd name="connsiteY4411" fmla="*/ 1142002 h 6860376"/>
              <a:gd name="connsiteX4412" fmla="*/ 6131537 w 10502838"/>
              <a:gd name="connsiteY4412" fmla="*/ 1034975 h 6860376"/>
              <a:gd name="connsiteX4413" fmla="*/ 6024511 w 10502838"/>
              <a:gd name="connsiteY4413" fmla="*/ 1034975 h 6860376"/>
              <a:gd name="connsiteX4414" fmla="*/ 6024511 w 10502838"/>
              <a:gd name="connsiteY4414" fmla="*/ 988340 h 6860376"/>
              <a:gd name="connsiteX4415" fmla="*/ 6131537 w 10502838"/>
              <a:gd name="connsiteY4415" fmla="*/ 988340 h 6860376"/>
              <a:gd name="connsiteX4416" fmla="*/ 5528846 w 10502838"/>
              <a:gd name="connsiteY4416" fmla="*/ 881314 h 6860376"/>
              <a:gd name="connsiteX4417" fmla="*/ 5576080 w 10502838"/>
              <a:gd name="connsiteY4417" fmla="*/ 881314 h 6860376"/>
              <a:gd name="connsiteX4418" fmla="*/ 5576080 w 10502838"/>
              <a:gd name="connsiteY4418" fmla="*/ 988340 h 6860376"/>
              <a:gd name="connsiteX4419" fmla="*/ 5683106 w 10502838"/>
              <a:gd name="connsiteY4419" fmla="*/ 988340 h 6860376"/>
              <a:gd name="connsiteX4420" fmla="*/ 5683106 w 10502838"/>
              <a:gd name="connsiteY4420" fmla="*/ 1034975 h 6860376"/>
              <a:gd name="connsiteX4421" fmla="*/ 5576080 w 10502838"/>
              <a:gd name="connsiteY4421" fmla="*/ 1034975 h 6860376"/>
              <a:gd name="connsiteX4422" fmla="*/ 5576080 w 10502838"/>
              <a:gd name="connsiteY4422" fmla="*/ 1142002 h 6860376"/>
              <a:gd name="connsiteX4423" fmla="*/ 5528846 w 10502838"/>
              <a:gd name="connsiteY4423" fmla="*/ 1142002 h 6860376"/>
              <a:gd name="connsiteX4424" fmla="*/ 5528846 w 10502838"/>
              <a:gd name="connsiteY4424" fmla="*/ 1034975 h 6860376"/>
              <a:gd name="connsiteX4425" fmla="*/ 5421820 w 10502838"/>
              <a:gd name="connsiteY4425" fmla="*/ 1034975 h 6860376"/>
              <a:gd name="connsiteX4426" fmla="*/ 5421820 w 10502838"/>
              <a:gd name="connsiteY4426" fmla="*/ 988340 h 6860376"/>
              <a:gd name="connsiteX4427" fmla="*/ 5528846 w 10502838"/>
              <a:gd name="connsiteY4427" fmla="*/ 988340 h 6860376"/>
              <a:gd name="connsiteX4428" fmla="*/ 4926753 w 10502838"/>
              <a:gd name="connsiteY4428" fmla="*/ 881314 h 6860376"/>
              <a:gd name="connsiteX4429" fmla="*/ 4973389 w 10502838"/>
              <a:gd name="connsiteY4429" fmla="*/ 881314 h 6860376"/>
              <a:gd name="connsiteX4430" fmla="*/ 4973389 w 10502838"/>
              <a:gd name="connsiteY4430" fmla="*/ 988340 h 6860376"/>
              <a:gd name="connsiteX4431" fmla="*/ 5080415 w 10502838"/>
              <a:gd name="connsiteY4431" fmla="*/ 988340 h 6860376"/>
              <a:gd name="connsiteX4432" fmla="*/ 5080415 w 10502838"/>
              <a:gd name="connsiteY4432" fmla="*/ 1034975 h 6860376"/>
              <a:gd name="connsiteX4433" fmla="*/ 4973389 w 10502838"/>
              <a:gd name="connsiteY4433" fmla="*/ 1034975 h 6860376"/>
              <a:gd name="connsiteX4434" fmla="*/ 4973389 w 10502838"/>
              <a:gd name="connsiteY4434" fmla="*/ 1142002 h 6860376"/>
              <a:gd name="connsiteX4435" fmla="*/ 4926753 w 10502838"/>
              <a:gd name="connsiteY4435" fmla="*/ 1142002 h 6860376"/>
              <a:gd name="connsiteX4436" fmla="*/ 4926753 w 10502838"/>
              <a:gd name="connsiteY4436" fmla="*/ 1034975 h 6860376"/>
              <a:gd name="connsiteX4437" fmla="*/ 4819727 w 10502838"/>
              <a:gd name="connsiteY4437" fmla="*/ 1034975 h 6860376"/>
              <a:gd name="connsiteX4438" fmla="*/ 4819727 w 10502838"/>
              <a:gd name="connsiteY4438" fmla="*/ 988340 h 6860376"/>
              <a:gd name="connsiteX4439" fmla="*/ 4926753 w 10502838"/>
              <a:gd name="connsiteY4439" fmla="*/ 988340 h 6860376"/>
              <a:gd name="connsiteX4440" fmla="*/ 4324063 w 10502838"/>
              <a:gd name="connsiteY4440" fmla="*/ 881314 h 6860376"/>
              <a:gd name="connsiteX4441" fmla="*/ 4371297 w 10502838"/>
              <a:gd name="connsiteY4441" fmla="*/ 881314 h 6860376"/>
              <a:gd name="connsiteX4442" fmla="*/ 4371297 w 10502838"/>
              <a:gd name="connsiteY4442" fmla="*/ 988340 h 6860376"/>
              <a:gd name="connsiteX4443" fmla="*/ 4478323 w 10502838"/>
              <a:gd name="connsiteY4443" fmla="*/ 988340 h 6860376"/>
              <a:gd name="connsiteX4444" fmla="*/ 4478323 w 10502838"/>
              <a:gd name="connsiteY4444" fmla="*/ 1034975 h 6860376"/>
              <a:gd name="connsiteX4445" fmla="*/ 4371297 w 10502838"/>
              <a:gd name="connsiteY4445" fmla="*/ 1034975 h 6860376"/>
              <a:gd name="connsiteX4446" fmla="*/ 4371297 w 10502838"/>
              <a:gd name="connsiteY4446" fmla="*/ 1142002 h 6860376"/>
              <a:gd name="connsiteX4447" fmla="*/ 4324063 w 10502838"/>
              <a:gd name="connsiteY4447" fmla="*/ 1142002 h 6860376"/>
              <a:gd name="connsiteX4448" fmla="*/ 4324063 w 10502838"/>
              <a:gd name="connsiteY4448" fmla="*/ 1034975 h 6860376"/>
              <a:gd name="connsiteX4449" fmla="*/ 4217037 w 10502838"/>
              <a:gd name="connsiteY4449" fmla="*/ 1034975 h 6860376"/>
              <a:gd name="connsiteX4450" fmla="*/ 4217037 w 10502838"/>
              <a:gd name="connsiteY4450" fmla="*/ 988340 h 6860376"/>
              <a:gd name="connsiteX4451" fmla="*/ 4324063 w 10502838"/>
              <a:gd name="connsiteY4451" fmla="*/ 988340 h 6860376"/>
              <a:gd name="connsiteX4452" fmla="*/ 3721970 w 10502838"/>
              <a:gd name="connsiteY4452" fmla="*/ 881314 h 6860376"/>
              <a:gd name="connsiteX4453" fmla="*/ 3768606 w 10502838"/>
              <a:gd name="connsiteY4453" fmla="*/ 881314 h 6860376"/>
              <a:gd name="connsiteX4454" fmla="*/ 3768606 w 10502838"/>
              <a:gd name="connsiteY4454" fmla="*/ 988340 h 6860376"/>
              <a:gd name="connsiteX4455" fmla="*/ 3875632 w 10502838"/>
              <a:gd name="connsiteY4455" fmla="*/ 988340 h 6860376"/>
              <a:gd name="connsiteX4456" fmla="*/ 3875632 w 10502838"/>
              <a:gd name="connsiteY4456" fmla="*/ 1034975 h 6860376"/>
              <a:gd name="connsiteX4457" fmla="*/ 3768606 w 10502838"/>
              <a:gd name="connsiteY4457" fmla="*/ 1034975 h 6860376"/>
              <a:gd name="connsiteX4458" fmla="*/ 3768606 w 10502838"/>
              <a:gd name="connsiteY4458" fmla="*/ 1142002 h 6860376"/>
              <a:gd name="connsiteX4459" fmla="*/ 3721970 w 10502838"/>
              <a:gd name="connsiteY4459" fmla="*/ 1142002 h 6860376"/>
              <a:gd name="connsiteX4460" fmla="*/ 3721970 w 10502838"/>
              <a:gd name="connsiteY4460" fmla="*/ 1034975 h 6860376"/>
              <a:gd name="connsiteX4461" fmla="*/ 3614944 w 10502838"/>
              <a:gd name="connsiteY4461" fmla="*/ 1034975 h 6860376"/>
              <a:gd name="connsiteX4462" fmla="*/ 3614944 w 10502838"/>
              <a:gd name="connsiteY4462" fmla="*/ 988340 h 6860376"/>
              <a:gd name="connsiteX4463" fmla="*/ 3721970 w 10502838"/>
              <a:gd name="connsiteY4463" fmla="*/ 988340 h 6860376"/>
              <a:gd name="connsiteX4464" fmla="*/ 3119333 w 10502838"/>
              <a:gd name="connsiteY4464" fmla="*/ 881314 h 6860376"/>
              <a:gd name="connsiteX4465" fmla="*/ 3166568 w 10502838"/>
              <a:gd name="connsiteY4465" fmla="*/ 881314 h 6860376"/>
              <a:gd name="connsiteX4466" fmla="*/ 3166568 w 10502838"/>
              <a:gd name="connsiteY4466" fmla="*/ 988340 h 6860376"/>
              <a:gd name="connsiteX4467" fmla="*/ 3273594 w 10502838"/>
              <a:gd name="connsiteY4467" fmla="*/ 988340 h 6860376"/>
              <a:gd name="connsiteX4468" fmla="*/ 3273594 w 10502838"/>
              <a:gd name="connsiteY4468" fmla="*/ 1034975 h 6860376"/>
              <a:gd name="connsiteX4469" fmla="*/ 3166568 w 10502838"/>
              <a:gd name="connsiteY4469" fmla="*/ 1034975 h 6860376"/>
              <a:gd name="connsiteX4470" fmla="*/ 3166568 w 10502838"/>
              <a:gd name="connsiteY4470" fmla="*/ 1142002 h 6860376"/>
              <a:gd name="connsiteX4471" fmla="*/ 3119333 w 10502838"/>
              <a:gd name="connsiteY4471" fmla="*/ 1142002 h 6860376"/>
              <a:gd name="connsiteX4472" fmla="*/ 3119333 w 10502838"/>
              <a:gd name="connsiteY4472" fmla="*/ 1034975 h 6860376"/>
              <a:gd name="connsiteX4473" fmla="*/ 3012304 w 10502838"/>
              <a:gd name="connsiteY4473" fmla="*/ 1034975 h 6860376"/>
              <a:gd name="connsiteX4474" fmla="*/ 3012304 w 10502838"/>
              <a:gd name="connsiteY4474" fmla="*/ 988340 h 6860376"/>
              <a:gd name="connsiteX4475" fmla="*/ 3119333 w 10502838"/>
              <a:gd name="connsiteY4475" fmla="*/ 988340 h 6860376"/>
              <a:gd name="connsiteX4476" fmla="*/ 2516633 w 10502838"/>
              <a:gd name="connsiteY4476" fmla="*/ 881314 h 6860376"/>
              <a:gd name="connsiteX4477" fmla="*/ 2563869 w 10502838"/>
              <a:gd name="connsiteY4477" fmla="*/ 881314 h 6860376"/>
              <a:gd name="connsiteX4478" fmla="*/ 2563869 w 10502838"/>
              <a:gd name="connsiteY4478" fmla="*/ 988340 h 6860376"/>
              <a:gd name="connsiteX4479" fmla="*/ 2670896 w 10502838"/>
              <a:gd name="connsiteY4479" fmla="*/ 988340 h 6860376"/>
              <a:gd name="connsiteX4480" fmla="*/ 2670896 w 10502838"/>
              <a:gd name="connsiteY4480" fmla="*/ 1034975 h 6860376"/>
              <a:gd name="connsiteX4481" fmla="*/ 2563869 w 10502838"/>
              <a:gd name="connsiteY4481" fmla="*/ 1034975 h 6860376"/>
              <a:gd name="connsiteX4482" fmla="*/ 2563869 w 10502838"/>
              <a:gd name="connsiteY4482" fmla="*/ 1142002 h 6860376"/>
              <a:gd name="connsiteX4483" fmla="*/ 2516633 w 10502838"/>
              <a:gd name="connsiteY4483" fmla="*/ 1142002 h 6860376"/>
              <a:gd name="connsiteX4484" fmla="*/ 2516633 w 10502838"/>
              <a:gd name="connsiteY4484" fmla="*/ 1034975 h 6860376"/>
              <a:gd name="connsiteX4485" fmla="*/ 2409605 w 10502838"/>
              <a:gd name="connsiteY4485" fmla="*/ 1034975 h 6860376"/>
              <a:gd name="connsiteX4486" fmla="*/ 2409605 w 10502838"/>
              <a:gd name="connsiteY4486" fmla="*/ 988340 h 6860376"/>
              <a:gd name="connsiteX4487" fmla="*/ 2516633 w 10502838"/>
              <a:gd name="connsiteY4487" fmla="*/ 988340 h 6860376"/>
              <a:gd name="connsiteX4488" fmla="*/ 1914534 w 10502838"/>
              <a:gd name="connsiteY4488" fmla="*/ 881314 h 6860376"/>
              <a:gd name="connsiteX4489" fmla="*/ 1961170 w 10502838"/>
              <a:gd name="connsiteY4489" fmla="*/ 881314 h 6860376"/>
              <a:gd name="connsiteX4490" fmla="*/ 1961170 w 10502838"/>
              <a:gd name="connsiteY4490" fmla="*/ 988340 h 6860376"/>
              <a:gd name="connsiteX4491" fmla="*/ 2068196 w 10502838"/>
              <a:gd name="connsiteY4491" fmla="*/ 988340 h 6860376"/>
              <a:gd name="connsiteX4492" fmla="*/ 2068196 w 10502838"/>
              <a:gd name="connsiteY4492" fmla="*/ 1034975 h 6860376"/>
              <a:gd name="connsiteX4493" fmla="*/ 1961170 w 10502838"/>
              <a:gd name="connsiteY4493" fmla="*/ 1034975 h 6860376"/>
              <a:gd name="connsiteX4494" fmla="*/ 1961170 w 10502838"/>
              <a:gd name="connsiteY4494" fmla="*/ 1142002 h 6860376"/>
              <a:gd name="connsiteX4495" fmla="*/ 1914534 w 10502838"/>
              <a:gd name="connsiteY4495" fmla="*/ 1142002 h 6860376"/>
              <a:gd name="connsiteX4496" fmla="*/ 1914534 w 10502838"/>
              <a:gd name="connsiteY4496" fmla="*/ 1034975 h 6860376"/>
              <a:gd name="connsiteX4497" fmla="*/ 1807505 w 10502838"/>
              <a:gd name="connsiteY4497" fmla="*/ 1034975 h 6860376"/>
              <a:gd name="connsiteX4498" fmla="*/ 1807505 w 10502838"/>
              <a:gd name="connsiteY4498" fmla="*/ 988340 h 6860376"/>
              <a:gd name="connsiteX4499" fmla="*/ 1914534 w 10502838"/>
              <a:gd name="connsiteY4499" fmla="*/ 988340 h 6860376"/>
              <a:gd name="connsiteX4500" fmla="*/ 1311833 w 10502838"/>
              <a:gd name="connsiteY4500" fmla="*/ 881314 h 6860376"/>
              <a:gd name="connsiteX4501" fmla="*/ 1359068 w 10502838"/>
              <a:gd name="connsiteY4501" fmla="*/ 881314 h 6860376"/>
              <a:gd name="connsiteX4502" fmla="*/ 1359068 w 10502838"/>
              <a:gd name="connsiteY4502" fmla="*/ 988340 h 6860376"/>
              <a:gd name="connsiteX4503" fmla="*/ 1466097 w 10502838"/>
              <a:gd name="connsiteY4503" fmla="*/ 988340 h 6860376"/>
              <a:gd name="connsiteX4504" fmla="*/ 1466097 w 10502838"/>
              <a:gd name="connsiteY4504" fmla="*/ 1034975 h 6860376"/>
              <a:gd name="connsiteX4505" fmla="*/ 1359068 w 10502838"/>
              <a:gd name="connsiteY4505" fmla="*/ 1034975 h 6860376"/>
              <a:gd name="connsiteX4506" fmla="*/ 1359068 w 10502838"/>
              <a:gd name="connsiteY4506" fmla="*/ 1142002 h 6860376"/>
              <a:gd name="connsiteX4507" fmla="*/ 1311833 w 10502838"/>
              <a:gd name="connsiteY4507" fmla="*/ 1142002 h 6860376"/>
              <a:gd name="connsiteX4508" fmla="*/ 1311833 w 10502838"/>
              <a:gd name="connsiteY4508" fmla="*/ 1034975 h 6860376"/>
              <a:gd name="connsiteX4509" fmla="*/ 1204812 w 10502838"/>
              <a:gd name="connsiteY4509" fmla="*/ 1034975 h 6860376"/>
              <a:gd name="connsiteX4510" fmla="*/ 1204812 w 10502838"/>
              <a:gd name="connsiteY4510" fmla="*/ 988340 h 6860376"/>
              <a:gd name="connsiteX4511" fmla="*/ 1311833 w 10502838"/>
              <a:gd name="connsiteY4511" fmla="*/ 988340 h 6860376"/>
              <a:gd name="connsiteX4512" fmla="*/ 709746 w 10502838"/>
              <a:gd name="connsiteY4512" fmla="*/ 881314 h 6860376"/>
              <a:gd name="connsiteX4513" fmla="*/ 756383 w 10502838"/>
              <a:gd name="connsiteY4513" fmla="*/ 881314 h 6860376"/>
              <a:gd name="connsiteX4514" fmla="*/ 756383 w 10502838"/>
              <a:gd name="connsiteY4514" fmla="*/ 988340 h 6860376"/>
              <a:gd name="connsiteX4515" fmla="*/ 863408 w 10502838"/>
              <a:gd name="connsiteY4515" fmla="*/ 988340 h 6860376"/>
              <a:gd name="connsiteX4516" fmla="*/ 863408 w 10502838"/>
              <a:gd name="connsiteY4516" fmla="*/ 1034975 h 6860376"/>
              <a:gd name="connsiteX4517" fmla="*/ 756383 w 10502838"/>
              <a:gd name="connsiteY4517" fmla="*/ 1034975 h 6860376"/>
              <a:gd name="connsiteX4518" fmla="*/ 756383 w 10502838"/>
              <a:gd name="connsiteY4518" fmla="*/ 1142002 h 6860376"/>
              <a:gd name="connsiteX4519" fmla="*/ 709746 w 10502838"/>
              <a:gd name="connsiteY4519" fmla="*/ 1142002 h 6860376"/>
              <a:gd name="connsiteX4520" fmla="*/ 709746 w 10502838"/>
              <a:gd name="connsiteY4520" fmla="*/ 1034975 h 6860376"/>
              <a:gd name="connsiteX4521" fmla="*/ 602721 w 10502838"/>
              <a:gd name="connsiteY4521" fmla="*/ 1034975 h 6860376"/>
              <a:gd name="connsiteX4522" fmla="*/ 602721 w 10502838"/>
              <a:gd name="connsiteY4522" fmla="*/ 988340 h 6860376"/>
              <a:gd name="connsiteX4523" fmla="*/ 709746 w 10502838"/>
              <a:gd name="connsiteY4523" fmla="*/ 988340 h 6860376"/>
              <a:gd name="connsiteX4524" fmla="*/ 107056 w 10502838"/>
              <a:gd name="connsiteY4524" fmla="*/ 881314 h 6860376"/>
              <a:gd name="connsiteX4525" fmla="*/ 154291 w 10502838"/>
              <a:gd name="connsiteY4525" fmla="*/ 881314 h 6860376"/>
              <a:gd name="connsiteX4526" fmla="*/ 154291 w 10502838"/>
              <a:gd name="connsiteY4526" fmla="*/ 988340 h 6860376"/>
              <a:gd name="connsiteX4527" fmla="*/ 261317 w 10502838"/>
              <a:gd name="connsiteY4527" fmla="*/ 988340 h 6860376"/>
              <a:gd name="connsiteX4528" fmla="*/ 261317 w 10502838"/>
              <a:gd name="connsiteY4528" fmla="*/ 1034975 h 6860376"/>
              <a:gd name="connsiteX4529" fmla="*/ 154291 w 10502838"/>
              <a:gd name="connsiteY4529" fmla="*/ 1034975 h 6860376"/>
              <a:gd name="connsiteX4530" fmla="*/ 154291 w 10502838"/>
              <a:gd name="connsiteY4530" fmla="*/ 1142002 h 6860376"/>
              <a:gd name="connsiteX4531" fmla="*/ 107056 w 10502838"/>
              <a:gd name="connsiteY4531" fmla="*/ 1142002 h 6860376"/>
              <a:gd name="connsiteX4532" fmla="*/ 107056 w 10502838"/>
              <a:gd name="connsiteY4532" fmla="*/ 1034975 h 6860376"/>
              <a:gd name="connsiteX4533" fmla="*/ 32 w 10502838"/>
              <a:gd name="connsiteY4533" fmla="*/ 1034975 h 6860376"/>
              <a:gd name="connsiteX4534" fmla="*/ 32 w 10502838"/>
              <a:gd name="connsiteY4534" fmla="*/ 988340 h 6860376"/>
              <a:gd name="connsiteX4535" fmla="*/ 107056 w 10502838"/>
              <a:gd name="connsiteY4535" fmla="*/ 988340 h 6860376"/>
              <a:gd name="connsiteX4536" fmla="*/ 10295963 w 10502838"/>
              <a:gd name="connsiteY4536" fmla="*/ 474737 h 6860376"/>
              <a:gd name="connsiteX4537" fmla="*/ 10275634 w 10502838"/>
              <a:gd name="connsiteY4537" fmla="*/ 495066 h 6860376"/>
              <a:gd name="connsiteX4538" fmla="*/ 10351568 w 10502838"/>
              <a:gd name="connsiteY4538" fmla="*/ 571001 h 6860376"/>
              <a:gd name="connsiteX4539" fmla="*/ 10275634 w 10502838"/>
              <a:gd name="connsiteY4539" fmla="*/ 646935 h 6860376"/>
              <a:gd name="connsiteX4540" fmla="*/ 10295963 w 10502838"/>
              <a:gd name="connsiteY4540" fmla="*/ 667264 h 6860376"/>
              <a:gd name="connsiteX4541" fmla="*/ 10371897 w 10502838"/>
              <a:gd name="connsiteY4541" fmla="*/ 591329 h 6860376"/>
              <a:gd name="connsiteX4542" fmla="*/ 10447831 w 10502838"/>
              <a:gd name="connsiteY4542" fmla="*/ 667264 h 6860376"/>
              <a:gd name="connsiteX4543" fmla="*/ 10468160 w 10502838"/>
              <a:gd name="connsiteY4543" fmla="*/ 646935 h 6860376"/>
              <a:gd name="connsiteX4544" fmla="*/ 10392226 w 10502838"/>
              <a:gd name="connsiteY4544" fmla="*/ 571001 h 6860376"/>
              <a:gd name="connsiteX4545" fmla="*/ 10468160 w 10502838"/>
              <a:gd name="connsiteY4545" fmla="*/ 495066 h 6860376"/>
              <a:gd name="connsiteX4546" fmla="*/ 10447831 w 10502838"/>
              <a:gd name="connsiteY4546" fmla="*/ 474737 h 6860376"/>
              <a:gd name="connsiteX4547" fmla="*/ 10371897 w 10502838"/>
              <a:gd name="connsiteY4547" fmla="*/ 550671 h 6860376"/>
              <a:gd name="connsiteX4548" fmla="*/ 9693870 w 10502838"/>
              <a:gd name="connsiteY4548" fmla="*/ 474737 h 6860376"/>
              <a:gd name="connsiteX4549" fmla="*/ 9673541 w 10502838"/>
              <a:gd name="connsiteY4549" fmla="*/ 495066 h 6860376"/>
              <a:gd name="connsiteX4550" fmla="*/ 9749475 w 10502838"/>
              <a:gd name="connsiteY4550" fmla="*/ 571001 h 6860376"/>
              <a:gd name="connsiteX4551" fmla="*/ 9673541 w 10502838"/>
              <a:gd name="connsiteY4551" fmla="*/ 646935 h 6860376"/>
              <a:gd name="connsiteX4552" fmla="*/ 9693870 w 10502838"/>
              <a:gd name="connsiteY4552" fmla="*/ 667264 h 6860376"/>
              <a:gd name="connsiteX4553" fmla="*/ 9769804 w 10502838"/>
              <a:gd name="connsiteY4553" fmla="*/ 591329 h 6860376"/>
              <a:gd name="connsiteX4554" fmla="*/ 9845738 w 10502838"/>
              <a:gd name="connsiteY4554" fmla="*/ 667264 h 6860376"/>
              <a:gd name="connsiteX4555" fmla="*/ 9866067 w 10502838"/>
              <a:gd name="connsiteY4555" fmla="*/ 646935 h 6860376"/>
              <a:gd name="connsiteX4556" fmla="*/ 9790133 w 10502838"/>
              <a:gd name="connsiteY4556" fmla="*/ 571001 h 6860376"/>
              <a:gd name="connsiteX4557" fmla="*/ 9866067 w 10502838"/>
              <a:gd name="connsiteY4557" fmla="*/ 495066 h 6860376"/>
              <a:gd name="connsiteX4558" fmla="*/ 9845738 w 10502838"/>
              <a:gd name="connsiteY4558" fmla="*/ 474737 h 6860376"/>
              <a:gd name="connsiteX4559" fmla="*/ 9769804 w 10502838"/>
              <a:gd name="connsiteY4559" fmla="*/ 550671 h 6860376"/>
              <a:gd name="connsiteX4560" fmla="*/ 9091179 w 10502838"/>
              <a:gd name="connsiteY4560" fmla="*/ 474737 h 6860376"/>
              <a:gd name="connsiteX4561" fmla="*/ 9070850 w 10502838"/>
              <a:gd name="connsiteY4561" fmla="*/ 495066 h 6860376"/>
              <a:gd name="connsiteX4562" fmla="*/ 9146785 w 10502838"/>
              <a:gd name="connsiteY4562" fmla="*/ 571001 h 6860376"/>
              <a:gd name="connsiteX4563" fmla="*/ 9070850 w 10502838"/>
              <a:gd name="connsiteY4563" fmla="*/ 646935 h 6860376"/>
              <a:gd name="connsiteX4564" fmla="*/ 9091179 w 10502838"/>
              <a:gd name="connsiteY4564" fmla="*/ 667264 h 6860376"/>
              <a:gd name="connsiteX4565" fmla="*/ 9167113 w 10502838"/>
              <a:gd name="connsiteY4565" fmla="*/ 591329 h 6860376"/>
              <a:gd name="connsiteX4566" fmla="*/ 9243048 w 10502838"/>
              <a:gd name="connsiteY4566" fmla="*/ 667264 h 6860376"/>
              <a:gd name="connsiteX4567" fmla="*/ 9263377 w 10502838"/>
              <a:gd name="connsiteY4567" fmla="*/ 646935 h 6860376"/>
              <a:gd name="connsiteX4568" fmla="*/ 9187442 w 10502838"/>
              <a:gd name="connsiteY4568" fmla="*/ 571001 h 6860376"/>
              <a:gd name="connsiteX4569" fmla="*/ 9263377 w 10502838"/>
              <a:gd name="connsiteY4569" fmla="*/ 495066 h 6860376"/>
              <a:gd name="connsiteX4570" fmla="*/ 9243048 w 10502838"/>
              <a:gd name="connsiteY4570" fmla="*/ 474737 h 6860376"/>
              <a:gd name="connsiteX4571" fmla="*/ 9167113 w 10502838"/>
              <a:gd name="connsiteY4571" fmla="*/ 550671 h 6860376"/>
              <a:gd name="connsiteX4572" fmla="*/ 8489086 w 10502838"/>
              <a:gd name="connsiteY4572" fmla="*/ 474737 h 6860376"/>
              <a:gd name="connsiteX4573" fmla="*/ 8468757 w 10502838"/>
              <a:gd name="connsiteY4573" fmla="*/ 495066 h 6860376"/>
              <a:gd name="connsiteX4574" fmla="*/ 8544691 w 10502838"/>
              <a:gd name="connsiteY4574" fmla="*/ 571001 h 6860376"/>
              <a:gd name="connsiteX4575" fmla="*/ 8468757 w 10502838"/>
              <a:gd name="connsiteY4575" fmla="*/ 646935 h 6860376"/>
              <a:gd name="connsiteX4576" fmla="*/ 8489086 w 10502838"/>
              <a:gd name="connsiteY4576" fmla="*/ 667264 h 6860376"/>
              <a:gd name="connsiteX4577" fmla="*/ 8565020 w 10502838"/>
              <a:gd name="connsiteY4577" fmla="*/ 591329 h 6860376"/>
              <a:gd name="connsiteX4578" fmla="*/ 8640954 w 10502838"/>
              <a:gd name="connsiteY4578" fmla="*/ 667264 h 6860376"/>
              <a:gd name="connsiteX4579" fmla="*/ 8661283 w 10502838"/>
              <a:gd name="connsiteY4579" fmla="*/ 646935 h 6860376"/>
              <a:gd name="connsiteX4580" fmla="*/ 8585349 w 10502838"/>
              <a:gd name="connsiteY4580" fmla="*/ 571001 h 6860376"/>
              <a:gd name="connsiteX4581" fmla="*/ 8661283 w 10502838"/>
              <a:gd name="connsiteY4581" fmla="*/ 495066 h 6860376"/>
              <a:gd name="connsiteX4582" fmla="*/ 8640954 w 10502838"/>
              <a:gd name="connsiteY4582" fmla="*/ 474737 h 6860376"/>
              <a:gd name="connsiteX4583" fmla="*/ 8565020 w 10502838"/>
              <a:gd name="connsiteY4583" fmla="*/ 550671 h 6860376"/>
              <a:gd name="connsiteX4584" fmla="*/ 7886396 w 10502838"/>
              <a:gd name="connsiteY4584" fmla="*/ 474737 h 6860376"/>
              <a:gd name="connsiteX4585" fmla="*/ 7866067 w 10502838"/>
              <a:gd name="connsiteY4585" fmla="*/ 495066 h 6860376"/>
              <a:gd name="connsiteX4586" fmla="*/ 7942001 w 10502838"/>
              <a:gd name="connsiteY4586" fmla="*/ 571001 h 6860376"/>
              <a:gd name="connsiteX4587" fmla="*/ 7866067 w 10502838"/>
              <a:gd name="connsiteY4587" fmla="*/ 646935 h 6860376"/>
              <a:gd name="connsiteX4588" fmla="*/ 7886396 w 10502838"/>
              <a:gd name="connsiteY4588" fmla="*/ 667264 h 6860376"/>
              <a:gd name="connsiteX4589" fmla="*/ 7962330 w 10502838"/>
              <a:gd name="connsiteY4589" fmla="*/ 591329 h 6860376"/>
              <a:gd name="connsiteX4590" fmla="*/ 8038264 w 10502838"/>
              <a:gd name="connsiteY4590" fmla="*/ 667264 h 6860376"/>
              <a:gd name="connsiteX4591" fmla="*/ 8058593 w 10502838"/>
              <a:gd name="connsiteY4591" fmla="*/ 646935 h 6860376"/>
              <a:gd name="connsiteX4592" fmla="*/ 7982659 w 10502838"/>
              <a:gd name="connsiteY4592" fmla="*/ 571001 h 6860376"/>
              <a:gd name="connsiteX4593" fmla="*/ 8058593 w 10502838"/>
              <a:gd name="connsiteY4593" fmla="*/ 495066 h 6860376"/>
              <a:gd name="connsiteX4594" fmla="*/ 8038264 w 10502838"/>
              <a:gd name="connsiteY4594" fmla="*/ 474737 h 6860376"/>
              <a:gd name="connsiteX4595" fmla="*/ 7962330 w 10502838"/>
              <a:gd name="connsiteY4595" fmla="*/ 550671 h 6860376"/>
              <a:gd name="connsiteX4596" fmla="*/ 7283705 w 10502838"/>
              <a:gd name="connsiteY4596" fmla="*/ 474737 h 6860376"/>
              <a:gd name="connsiteX4597" fmla="*/ 7263376 w 10502838"/>
              <a:gd name="connsiteY4597" fmla="*/ 495066 h 6860376"/>
              <a:gd name="connsiteX4598" fmla="*/ 7339310 w 10502838"/>
              <a:gd name="connsiteY4598" fmla="*/ 571001 h 6860376"/>
              <a:gd name="connsiteX4599" fmla="*/ 7263376 w 10502838"/>
              <a:gd name="connsiteY4599" fmla="*/ 646935 h 6860376"/>
              <a:gd name="connsiteX4600" fmla="*/ 7283705 w 10502838"/>
              <a:gd name="connsiteY4600" fmla="*/ 667264 h 6860376"/>
              <a:gd name="connsiteX4601" fmla="*/ 7359639 w 10502838"/>
              <a:gd name="connsiteY4601" fmla="*/ 591329 h 6860376"/>
              <a:gd name="connsiteX4602" fmla="*/ 7435573 w 10502838"/>
              <a:gd name="connsiteY4602" fmla="*/ 667264 h 6860376"/>
              <a:gd name="connsiteX4603" fmla="*/ 7455902 w 10502838"/>
              <a:gd name="connsiteY4603" fmla="*/ 646935 h 6860376"/>
              <a:gd name="connsiteX4604" fmla="*/ 7379968 w 10502838"/>
              <a:gd name="connsiteY4604" fmla="*/ 571001 h 6860376"/>
              <a:gd name="connsiteX4605" fmla="*/ 7455902 w 10502838"/>
              <a:gd name="connsiteY4605" fmla="*/ 495066 h 6860376"/>
              <a:gd name="connsiteX4606" fmla="*/ 7435573 w 10502838"/>
              <a:gd name="connsiteY4606" fmla="*/ 474737 h 6860376"/>
              <a:gd name="connsiteX4607" fmla="*/ 7359639 w 10502838"/>
              <a:gd name="connsiteY4607" fmla="*/ 550671 h 6860376"/>
              <a:gd name="connsiteX4608" fmla="*/ 6681612 w 10502838"/>
              <a:gd name="connsiteY4608" fmla="*/ 474737 h 6860376"/>
              <a:gd name="connsiteX4609" fmla="*/ 6661283 w 10502838"/>
              <a:gd name="connsiteY4609" fmla="*/ 495066 h 6860376"/>
              <a:gd name="connsiteX4610" fmla="*/ 6737217 w 10502838"/>
              <a:gd name="connsiteY4610" fmla="*/ 571001 h 6860376"/>
              <a:gd name="connsiteX4611" fmla="*/ 6661283 w 10502838"/>
              <a:gd name="connsiteY4611" fmla="*/ 646935 h 6860376"/>
              <a:gd name="connsiteX4612" fmla="*/ 6681612 w 10502838"/>
              <a:gd name="connsiteY4612" fmla="*/ 667264 h 6860376"/>
              <a:gd name="connsiteX4613" fmla="*/ 6757546 w 10502838"/>
              <a:gd name="connsiteY4613" fmla="*/ 591329 h 6860376"/>
              <a:gd name="connsiteX4614" fmla="*/ 6833480 w 10502838"/>
              <a:gd name="connsiteY4614" fmla="*/ 667264 h 6860376"/>
              <a:gd name="connsiteX4615" fmla="*/ 6853809 w 10502838"/>
              <a:gd name="connsiteY4615" fmla="*/ 646935 h 6860376"/>
              <a:gd name="connsiteX4616" fmla="*/ 6777875 w 10502838"/>
              <a:gd name="connsiteY4616" fmla="*/ 571001 h 6860376"/>
              <a:gd name="connsiteX4617" fmla="*/ 6853809 w 10502838"/>
              <a:gd name="connsiteY4617" fmla="*/ 495066 h 6860376"/>
              <a:gd name="connsiteX4618" fmla="*/ 6833480 w 10502838"/>
              <a:gd name="connsiteY4618" fmla="*/ 474737 h 6860376"/>
              <a:gd name="connsiteX4619" fmla="*/ 6757546 w 10502838"/>
              <a:gd name="connsiteY4619" fmla="*/ 550671 h 6860376"/>
              <a:gd name="connsiteX4620" fmla="*/ 6078921 w 10502838"/>
              <a:gd name="connsiteY4620" fmla="*/ 474737 h 6860376"/>
              <a:gd name="connsiteX4621" fmla="*/ 6058592 w 10502838"/>
              <a:gd name="connsiteY4621" fmla="*/ 495066 h 6860376"/>
              <a:gd name="connsiteX4622" fmla="*/ 6134526 w 10502838"/>
              <a:gd name="connsiteY4622" fmla="*/ 571001 h 6860376"/>
              <a:gd name="connsiteX4623" fmla="*/ 6058592 w 10502838"/>
              <a:gd name="connsiteY4623" fmla="*/ 646935 h 6860376"/>
              <a:gd name="connsiteX4624" fmla="*/ 6078921 w 10502838"/>
              <a:gd name="connsiteY4624" fmla="*/ 667264 h 6860376"/>
              <a:gd name="connsiteX4625" fmla="*/ 6154855 w 10502838"/>
              <a:gd name="connsiteY4625" fmla="*/ 591329 h 6860376"/>
              <a:gd name="connsiteX4626" fmla="*/ 6230789 w 10502838"/>
              <a:gd name="connsiteY4626" fmla="*/ 667264 h 6860376"/>
              <a:gd name="connsiteX4627" fmla="*/ 6251118 w 10502838"/>
              <a:gd name="connsiteY4627" fmla="*/ 646935 h 6860376"/>
              <a:gd name="connsiteX4628" fmla="*/ 6175184 w 10502838"/>
              <a:gd name="connsiteY4628" fmla="*/ 571001 h 6860376"/>
              <a:gd name="connsiteX4629" fmla="*/ 6251118 w 10502838"/>
              <a:gd name="connsiteY4629" fmla="*/ 495066 h 6860376"/>
              <a:gd name="connsiteX4630" fmla="*/ 6230789 w 10502838"/>
              <a:gd name="connsiteY4630" fmla="*/ 474737 h 6860376"/>
              <a:gd name="connsiteX4631" fmla="*/ 6154855 w 10502838"/>
              <a:gd name="connsiteY4631" fmla="*/ 550671 h 6860376"/>
              <a:gd name="connsiteX4632" fmla="*/ 5476828 w 10502838"/>
              <a:gd name="connsiteY4632" fmla="*/ 474737 h 6860376"/>
              <a:gd name="connsiteX4633" fmla="*/ 5456499 w 10502838"/>
              <a:gd name="connsiteY4633" fmla="*/ 495066 h 6860376"/>
              <a:gd name="connsiteX4634" fmla="*/ 5532433 w 10502838"/>
              <a:gd name="connsiteY4634" fmla="*/ 571001 h 6860376"/>
              <a:gd name="connsiteX4635" fmla="*/ 5456499 w 10502838"/>
              <a:gd name="connsiteY4635" fmla="*/ 646935 h 6860376"/>
              <a:gd name="connsiteX4636" fmla="*/ 5476828 w 10502838"/>
              <a:gd name="connsiteY4636" fmla="*/ 667264 h 6860376"/>
              <a:gd name="connsiteX4637" fmla="*/ 5552762 w 10502838"/>
              <a:gd name="connsiteY4637" fmla="*/ 591329 h 6860376"/>
              <a:gd name="connsiteX4638" fmla="*/ 5628697 w 10502838"/>
              <a:gd name="connsiteY4638" fmla="*/ 667264 h 6860376"/>
              <a:gd name="connsiteX4639" fmla="*/ 5649025 w 10502838"/>
              <a:gd name="connsiteY4639" fmla="*/ 646935 h 6860376"/>
              <a:gd name="connsiteX4640" fmla="*/ 5573091 w 10502838"/>
              <a:gd name="connsiteY4640" fmla="*/ 571001 h 6860376"/>
              <a:gd name="connsiteX4641" fmla="*/ 5649025 w 10502838"/>
              <a:gd name="connsiteY4641" fmla="*/ 495066 h 6860376"/>
              <a:gd name="connsiteX4642" fmla="*/ 5628697 w 10502838"/>
              <a:gd name="connsiteY4642" fmla="*/ 474737 h 6860376"/>
              <a:gd name="connsiteX4643" fmla="*/ 5552762 w 10502838"/>
              <a:gd name="connsiteY4643" fmla="*/ 550671 h 6860376"/>
              <a:gd name="connsiteX4644" fmla="*/ 4874137 w 10502838"/>
              <a:gd name="connsiteY4644" fmla="*/ 474737 h 6860376"/>
              <a:gd name="connsiteX4645" fmla="*/ 4853808 w 10502838"/>
              <a:gd name="connsiteY4645" fmla="*/ 495066 h 6860376"/>
              <a:gd name="connsiteX4646" fmla="*/ 4929742 w 10502838"/>
              <a:gd name="connsiteY4646" fmla="*/ 571001 h 6860376"/>
              <a:gd name="connsiteX4647" fmla="*/ 4853808 w 10502838"/>
              <a:gd name="connsiteY4647" fmla="*/ 646935 h 6860376"/>
              <a:gd name="connsiteX4648" fmla="*/ 4874137 w 10502838"/>
              <a:gd name="connsiteY4648" fmla="*/ 667264 h 6860376"/>
              <a:gd name="connsiteX4649" fmla="*/ 4950071 w 10502838"/>
              <a:gd name="connsiteY4649" fmla="*/ 591329 h 6860376"/>
              <a:gd name="connsiteX4650" fmla="*/ 5026005 w 10502838"/>
              <a:gd name="connsiteY4650" fmla="*/ 667264 h 6860376"/>
              <a:gd name="connsiteX4651" fmla="*/ 5046334 w 10502838"/>
              <a:gd name="connsiteY4651" fmla="*/ 646935 h 6860376"/>
              <a:gd name="connsiteX4652" fmla="*/ 4970400 w 10502838"/>
              <a:gd name="connsiteY4652" fmla="*/ 571001 h 6860376"/>
              <a:gd name="connsiteX4653" fmla="*/ 5046334 w 10502838"/>
              <a:gd name="connsiteY4653" fmla="*/ 495066 h 6860376"/>
              <a:gd name="connsiteX4654" fmla="*/ 5026005 w 10502838"/>
              <a:gd name="connsiteY4654" fmla="*/ 474737 h 6860376"/>
              <a:gd name="connsiteX4655" fmla="*/ 4950071 w 10502838"/>
              <a:gd name="connsiteY4655" fmla="*/ 550671 h 6860376"/>
              <a:gd name="connsiteX4656" fmla="*/ 4271446 w 10502838"/>
              <a:gd name="connsiteY4656" fmla="*/ 474737 h 6860376"/>
              <a:gd name="connsiteX4657" fmla="*/ 4251117 w 10502838"/>
              <a:gd name="connsiteY4657" fmla="*/ 495066 h 6860376"/>
              <a:gd name="connsiteX4658" fmla="*/ 4327052 w 10502838"/>
              <a:gd name="connsiteY4658" fmla="*/ 571001 h 6860376"/>
              <a:gd name="connsiteX4659" fmla="*/ 4251117 w 10502838"/>
              <a:gd name="connsiteY4659" fmla="*/ 646935 h 6860376"/>
              <a:gd name="connsiteX4660" fmla="*/ 4271446 w 10502838"/>
              <a:gd name="connsiteY4660" fmla="*/ 667264 h 6860376"/>
              <a:gd name="connsiteX4661" fmla="*/ 4347380 w 10502838"/>
              <a:gd name="connsiteY4661" fmla="*/ 591329 h 6860376"/>
              <a:gd name="connsiteX4662" fmla="*/ 4423315 w 10502838"/>
              <a:gd name="connsiteY4662" fmla="*/ 667264 h 6860376"/>
              <a:gd name="connsiteX4663" fmla="*/ 4443644 w 10502838"/>
              <a:gd name="connsiteY4663" fmla="*/ 646935 h 6860376"/>
              <a:gd name="connsiteX4664" fmla="*/ 4367709 w 10502838"/>
              <a:gd name="connsiteY4664" fmla="*/ 571001 h 6860376"/>
              <a:gd name="connsiteX4665" fmla="*/ 4443644 w 10502838"/>
              <a:gd name="connsiteY4665" fmla="*/ 495066 h 6860376"/>
              <a:gd name="connsiteX4666" fmla="*/ 4423315 w 10502838"/>
              <a:gd name="connsiteY4666" fmla="*/ 474737 h 6860376"/>
              <a:gd name="connsiteX4667" fmla="*/ 4347380 w 10502838"/>
              <a:gd name="connsiteY4667" fmla="*/ 550671 h 6860376"/>
              <a:gd name="connsiteX4668" fmla="*/ 3669354 w 10502838"/>
              <a:gd name="connsiteY4668" fmla="*/ 474737 h 6860376"/>
              <a:gd name="connsiteX4669" fmla="*/ 3649025 w 10502838"/>
              <a:gd name="connsiteY4669" fmla="*/ 495066 h 6860376"/>
              <a:gd name="connsiteX4670" fmla="*/ 3724959 w 10502838"/>
              <a:gd name="connsiteY4670" fmla="*/ 571001 h 6860376"/>
              <a:gd name="connsiteX4671" fmla="*/ 3649025 w 10502838"/>
              <a:gd name="connsiteY4671" fmla="*/ 646935 h 6860376"/>
              <a:gd name="connsiteX4672" fmla="*/ 3669354 w 10502838"/>
              <a:gd name="connsiteY4672" fmla="*/ 667264 h 6860376"/>
              <a:gd name="connsiteX4673" fmla="*/ 3745288 w 10502838"/>
              <a:gd name="connsiteY4673" fmla="*/ 591329 h 6860376"/>
              <a:gd name="connsiteX4674" fmla="*/ 3821222 w 10502838"/>
              <a:gd name="connsiteY4674" fmla="*/ 667264 h 6860376"/>
              <a:gd name="connsiteX4675" fmla="*/ 3841551 w 10502838"/>
              <a:gd name="connsiteY4675" fmla="*/ 646935 h 6860376"/>
              <a:gd name="connsiteX4676" fmla="*/ 3765617 w 10502838"/>
              <a:gd name="connsiteY4676" fmla="*/ 571001 h 6860376"/>
              <a:gd name="connsiteX4677" fmla="*/ 3841551 w 10502838"/>
              <a:gd name="connsiteY4677" fmla="*/ 495066 h 6860376"/>
              <a:gd name="connsiteX4678" fmla="*/ 3821222 w 10502838"/>
              <a:gd name="connsiteY4678" fmla="*/ 474737 h 6860376"/>
              <a:gd name="connsiteX4679" fmla="*/ 3745288 w 10502838"/>
              <a:gd name="connsiteY4679" fmla="*/ 550671 h 6860376"/>
              <a:gd name="connsiteX4680" fmla="*/ 3067314 w 10502838"/>
              <a:gd name="connsiteY4680" fmla="*/ 474737 h 6860376"/>
              <a:gd name="connsiteX4681" fmla="*/ 3046985 w 10502838"/>
              <a:gd name="connsiteY4681" fmla="*/ 495066 h 6860376"/>
              <a:gd name="connsiteX4682" fmla="*/ 3122920 w 10502838"/>
              <a:gd name="connsiteY4682" fmla="*/ 571001 h 6860376"/>
              <a:gd name="connsiteX4683" fmla="*/ 3046985 w 10502838"/>
              <a:gd name="connsiteY4683" fmla="*/ 646935 h 6860376"/>
              <a:gd name="connsiteX4684" fmla="*/ 3067314 w 10502838"/>
              <a:gd name="connsiteY4684" fmla="*/ 667264 h 6860376"/>
              <a:gd name="connsiteX4685" fmla="*/ 3142651 w 10502838"/>
              <a:gd name="connsiteY4685" fmla="*/ 591329 h 6860376"/>
              <a:gd name="connsiteX4686" fmla="*/ 3218589 w 10502838"/>
              <a:gd name="connsiteY4686" fmla="*/ 667264 h 6860376"/>
              <a:gd name="connsiteX4687" fmla="*/ 3238918 w 10502838"/>
              <a:gd name="connsiteY4687" fmla="*/ 646935 h 6860376"/>
              <a:gd name="connsiteX4688" fmla="*/ 3162980 w 10502838"/>
              <a:gd name="connsiteY4688" fmla="*/ 571001 h 6860376"/>
              <a:gd name="connsiteX4689" fmla="*/ 3238918 w 10502838"/>
              <a:gd name="connsiteY4689" fmla="*/ 495066 h 6860376"/>
              <a:gd name="connsiteX4690" fmla="*/ 3218589 w 10502838"/>
              <a:gd name="connsiteY4690" fmla="*/ 474737 h 6860376"/>
              <a:gd name="connsiteX4691" fmla="*/ 3142651 w 10502838"/>
              <a:gd name="connsiteY4691" fmla="*/ 550671 h 6860376"/>
              <a:gd name="connsiteX4692" fmla="*/ 2464615 w 10502838"/>
              <a:gd name="connsiteY4692" fmla="*/ 474737 h 6860376"/>
              <a:gd name="connsiteX4693" fmla="*/ 2444286 w 10502838"/>
              <a:gd name="connsiteY4693" fmla="*/ 495066 h 6860376"/>
              <a:gd name="connsiteX4694" fmla="*/ 2520223 w 10502838"/>
              <a:gd name="connsiteY4694" fmla="*/ 571001 h 6860376"/>
              <a:gd name="connsiteX4695" fmla="*/ 2444286 w 10502838"/>
              <a:gd name="connsiteY4695" fmla="*/ 646935 h 6860376"/>
              <a:gd name="connsiteX4696" fmla="*/ 2464615 w 10502838"/>
              <a:gd name="connsiteY4696" fmla="*/ 667264 h 6860376"/>
              <a:gd name="connsiteX4697" fmla="*/ 2540553 w 10502838"/>
              <a:gd name="connsiteY4697" fmla="*/ 591329 h 6860376"/>
              <a:gd name="connsiteX4698" fmla="*/ 2616487 w 10502838"/>
              <a:gd name="connsiteY4698" fmla="*/ 667264 h 6860376"/>
              <a:gd name="connsiteX4699" fmla="*/ 2636816 w 10502838"/>
              <a:gd name="connsiteY4699" fmla="*/ 646935 h 6860376"/>
              <a:gd name="connsiteX4700" fmla="*/ 2560882 w 10502838"/>
              <a:gd name="connsiteY4700" fmla="*/ 571001 h 6860376"/>
              <a:gd name="connsiteX4701" fmla="*/ 2636816 w 10502838"/>
              <a:gd name="connsiteY4701" fmla="*/ 495066 h 6860376"/>
              <a:gd name="connsiteX4702" fmla="*/ 2616487 w 10502838"/>
              <a:gd name="connsiteY4702" fmla="*/ 474737 h 6860376"/>
              <a:gd name="connsiteX4703" fmla="*/ 2540553 w 10502838"/>
              <a:gd name="connsiteY4703" fmla="*/ 550671 h 6860376"/>
              <a:gd name="connsiteX4704" fmla="*/ 1861918 w 10502838"/>
              <a:gd name="connsiteY4704" fmla="*/ 474737 h 6860376"/>
              <a:gd name="connsiteX4705" fmla="*/ 1841588 w 10502838"/>
              <a:gd name="connsiteY4705" fmla="*/ 495066 h 6860376"/>
              <a:gd name="connsiteX4706" fmla="*/ 1917524 w 10502838"/>
              <a:gd name="connsiteY4706" fmla="*/ 571001 h 6860376"/>
              <a:gd name="connsiteX4707" fmla="*/ 1841588 w 10502838"/>
              <a:gd name="connsiteY4707" fmla="*/ 646935 h 6860376"/>
              <a:gd name="connsiteX4708" fmla="*/ 1861918 w 10502838"/>
              <a:gd name="connsiteY4708" fmla="*/ 667264 h 6860376"/>
              <a:gd name="connsiteX4709" fmla="*/ 1937853 w 10502838"/>
              <a:gd name="connsiteY4709" fmla="*/ 591329 h 6860376"/>
              <a:gd name="connsiteX4710" fmla="*/ 2013788 w 10502838"/>
              <a:gd name="connsiteY4710" fmla="*/ 667264 h 6860376"/>
              <a:gd name="connsiteX4711" fmla="*/ 2034117 w 10502838"/>
              <a:gd name="connsiteY4711" fmla="*/ 646935 h 6860376"/>
              <a:gd name="connsiteX4712" fmla="*/ 1958182 w 10502838"/>
              <a:gd name="connsiteY4712" fmla="*/ 571001 h 6860376"/>
              <a:gd name="connsiteX4713" fmla="*/ 2034117 w 10502838"/>
              <a:gd name="connsiteY4713" fmla="*/ 495066 h 6860376"/>
              <a:gd name="connsiteX4714" fmla="*/ 2013788 w 10502838"/>
              <a:gd name="connsiteY4714" fmla="*/ 474737 h 6860376"/>
              <a:gd name="connsiteX4715" fmla="*/ 1937853 w 10502838"/>
              <a:gd name="connsiteY4715" fmla="*/ 550671 h 6860376"/>
              <a:gd name="connsiteX4716" fmla="*/ 1259817 w 10502838"/>
              <a:gd name="connsiteY4716" fmla="*/ 474737 h 6860376"/>
              <a:gd name="connsiteX4717" fmla="*/ 1239491 w 10502838"/>
              <a:gd name="connsiteY4717" fmla="*/ 495066 h 6860376"/>
              <a:gd name="connsiteX4718" fmla="*/ 1315422 w 10502838"/>
              <a:gd name="connsiteY4718" fmla="*/ 571001 h 6860376"/>
              <a:gd name="connsiteX4719" fmla="*/ 1239491 w 10502838"/>
              <a:gd name="connsiteY4719" fmla="*/ 646935 h 6860376"/>
              <a:gd name="connsiteX4720" fmla="*/ 1259817 w 10502838"/>
              <a:gd name="connsiteY4720" fmla="*/ 667264 h 6860376"/>
              <a:gd name="connsiteX4721" fmla="*/ 1335752 w 10502838"/>
              <a:gd name="connsiteY4721" fmla="*/ 591329 h 6860376"/>
              <a:gd name="connsiteX4722" fmla="*/ 1411686 w 10502838"/>
              <a:gd name="connsiteY4722" fmla="*/ 667264 h 6860376"/>
              <a:gd name="connsiteX4723" fmla="*/ 1432014 w 10502838"/>
              <a:gd name="connsiteY4723" fmla="*/ 646935 h 6860376"/>
              <a:gd name="connsiteX4724" fmla="*/ 1356081 w 10502838"/>
              <a:gd name="connsiteY4724" fmla="*/ 571001 h 6860376"/>
              <a:gd name="connsiteX4725" fmla="*/ 1432014 w 10502838"/>
              <a:gd name="connsiteY4725" fmla="*/ 495066 h 6860376"/>
              <a:gd name="connsiteX4726" fmla="*/ 1411686 w 10502838"/>
              <a:gd name="connsiteY4726" fmla="*/ 474737 h 6860376"/>
              <a:gd name="connsiteX4727" fmla="*/ 1335752 w 10502838"/>
              <a:gd name="connsiteY4727" fmla="*/ 550671 h 6860376"/>
              <a:gd name="connsiteX4728" fmla="*/ 657131 w 10502838"/>
              <a:gd name="connsiteY4728" fmla="*/ 474737 h 6860376"/>
              <a:gd name="connsiteX4729" fmla="*/ 636803 w 10502838"/>
              <a:gd name="connsiteY4729" fmla="*/ 495066 h 6860376"/>
              <a:gd name="connsiteX4730" fmla="*/ 712737 w 10502838"/>
              <a:gd name="connsiteY4730" fmla="*/ 571001 h 6860376"/>
              <a:gd name="connsiteX4731" fmla="*/ 636803 w 10502838"/>
              <a:gd name="connsiteY4731" fmla="*/ 646935 h 6860376"/>
              <a:gd name="connsiteX4732" fmla="*/ 657131 w 10502838"/>
              <a:gd name="connsiteY4732" fmla="*/ 667264 h 6860376"/>
              <a:gd name="connsiteX4733" fmla="*/ 733066 w 10502838"/>
              <a:gd name="connsiteY4733" fmla="*/ 591329 h 6860376"/>
              <a:gd name="connsiteX4734" fmla="*/ 809000 w 10502838"/>
              <a:gd name="connsiteY4734" fmla="*/ 667264 h 6860376"/>
              <a:gd name="connsiteX4735" fmla="*/ 829329 w 10502838"/>
              <a:gd name="connsiteY4735" fmla="*/ 646935 h 6860376"/>
              <a:gd name="connsiteX4736" fmla="*/ 753395 w 10502838"/>
              <a:gd name="connsiteY4736" fmla="*/ 571001 h 6860376"/>
              <a:gd name="connsiteX4737" fmla="*/ 829329 w 10502838"/>
              <a:gd name="connsiteY4737" fmla="*/ 495066 h 6860376"/>
              <a:gd name="connsiteX4738" fmla="*/ 809000 w 10502838"/>
              <a:gd name="connsiteY4738" fmla="*/ 474737 h 6860376"/>
              <a:gd name="connsiteX4739" fmla="*/ 733066 w 10502838"/>
              <a:gd name="connsiteY4739" fmla="*/ 550671 h 6860376"/>
              <a:gd name="connsiteX4740" fmla="*/ 55038 w 10502838"/>
              <a:gd name="connsiteY4740" fmla="*/ 474737 h 6860376"/>
              <a:gd name="connsiteX4741" fmla="*/ 34709 w 10502838"/>
              <a:gd name="connsiteY4741" fmla="*/ 495066 h 6860376"/>
              <a:gd name="connsiteX4742" fmla="*/ 110643 w 10502838"/>
              <a:gd name="connsiteY4742" fmla="*/ 571001 h 6860376"/>
              <a:gd name="connsiteX4743" fmla="*/ 34111 w 10502838"/>
              <a:gd name="connsiteY4743" fmla="*/ 646935 h 6860376"/>
              <a:gd name="connsiteX4744" fmla="*/ 54440 w 10502838"/>
              <a:gd name="connsiteY4744" fmla="*/ 667264 h 6860376"/>
              <a:gd name="connsiteX4745" fmla="*/ 130374 w 10502838"/>
              <a:gd name="connsiteY4745" fmla="*/ 591329 h 6860376"/>
              <a:gd name="connsiteX4746" fmla="*/ 206309 w 10502838"/>
              <a:gd name="connsiteY4746" fmla="*/ 667264 h 6860376"/>
              <a:gd name="connsiteX4747" fmla="*/ 226637 w 10502838"/>
              <a:gd name="connsiteY4747" fmla="*/ 646935 h 6860376"/>
              <a:gd name="connsiteX4748" fmla="*/ 151301 w 10502838"/>
              <a:gd name="connsiteY4748" fmla="*/ 571001 h 6860376"/>
              <a:gd name="connsiteX4749" fmla="*/ 227236 w 10502838"/>
              <a:gd name="connsiteY4749" fmla="*/ 495066 h 6860376"/>
              <a:gd name="connsiteX4750" fmla="*/ 206907 w 10502838"/>
              <a:gd name="connsiteY4750" fmla="*/ 474737 h 6860376"/>
              <a:gd name="connsiteX4751" fmla="*/ 130374 w 10502838"/>
              <a:gd name="connsiteY4751" fmla="*/ 550671 h 6860376"/>
              <a:gd name="connsiteX4752" fmla="*/ 5476828 w 10502838"/>
              <a:gd name="connsiteY4752" fmla="*/ 449027 h 6860376"/>
              <a:gd name="connsiteX4753" fmla="*/ 5552762 w 10502838"/>
              <a:gd name="connsiteY4753" fmla="*/ 524961 h 6860376"/>
              <a:gd name="connsiteX4754" fmla="*/ 5628697 w 10502838"/>
              <a:gd name="connsiteY4754" fmla="*/ 449027 h 6860376"/>
              <a:gd name="connsiteX4755" fmla="*/ 5674735 w 10502838"/>
              <a:gd name="connsiteY4755" fmla="*/ 495066 h 6860376"/>
              <a:gd name="connsiteX4756" fmla="*/ 5598801 w 10502838"/>
              <a:gd name="connsiteY4756" fmla="*/ 571001 h 6860376"/>
              <a:gd name="connsiteX4757" fmla="*/ 5674735 w 10502838"/>
              <a:gd name="connsiteY4757" fmla="*/ 646935 h 6860376"/>
              <a:gd name="connsiteX4758" fmla="*/ 5628099 w 10502838"/>
              <a:gd name="connsiteY4758" fmla="*/ 692376 h 6860376"/>
              <a:gd name="connsiteX4759" fmla="*/ 5552164 w 10502838"/>
              <a:gd name="connsiteY4759" fmla="*/ 616442 h 6860376"/>
              <a:gd name="connsiteX4760" fmla="*/ 5476828 w 10502838"/>
              <a:gd name="connsiteY4760" fmla="*/ 692376 h 6860376"/>
              <a:gd name="connsiteX4761" fmla="*/ 5430789 w 10502838"/>
              <a:gd name="connsiteY4761" fmla="*/ 646337 h 6860376"/>
              <a:gd name="connsiteX4762" fmla="*/ 5506723 w 10502838"/>
              <a:gd name="connsiteY4762" fmla="*/ 571001 h 6860376"/>
              <a:gd name="connsiteX4763" fmla="*/ 5430789 w 10502838"/>
              <a:gd name="connsiteY4763" fmla="*/ 495066 h 6860376"/>
              <a:gd name="connsiteX4764" fmla="*/ 3067314 w 10502838"/>
              <a:gd name="connsiteY4764" fmla="*/ 449027 h 6860376"/>
              <a:gd name="connsiteX4765" fmla="*/ 3143249 w 10502838"/>
              <a:gd name="connsiteY4765" fmla="*/ 524961 h 6860376"/>
              <a:gd name="connsiteX4766" fmla="*/ 3219187 w 10502838"/>
              <a:gd name="connsiteY4766" fmla="*/ 449027 h 6860376"/>
              <a:gd name="connsiteX4767" fmla="*/ 3265225 w 10502838"/>
              <a:gd name="connsiteY4767" fmla="*/ 495066 h 6860376"/>
              <a:gd name="connsiteX4768" fmla="*/ 3189291 w 10502838"/>
              <a:gd name="connsiteY4768" fmla="*/ 571001 h 6860376"/>
              <a:gd name="connsiteX4769" fmla="*/ 3265225 w 10502838"/>
              <a:gd name="connsiteY4769" fmla="*/ 646935 h 6860376"/>
              <a:gd name="connsiteX4770" fmla="*/ 3218589 w 10502838"/>
              <a:gd name="connsiteY4770" fmla="*/ 692376 h 6860376"/>
              <a:gd name="connsiteX4771" fmla="*/ 3142651 w 10502838"/>
              <a:gd name="connsiteY4771" fmla="*/ 616442 h 6860376"/>
              <a:gd name="connsiteX4772" fmla="*/ 3067314 w 10502838"/>
              <a:gd name="connsiteY4772" fmla="*/ 692376 h 6860376"/>
              <a:gd name="connsiteX4773" fmla="*/ 3021275 w 10502838"/>
              <a:gd name="connsiteY4773" fmla="*/ 646337 h 6860376"/>
              <a:gd name="connsiteX4774" fmla="*/ 3097211 w 10502838"/>
              <a:gd name="connsiteY4774" fmla="*/ 571001 h 6860376"/>
              <a:gd name="connsiteX4775" fmla="*/ 3021275 w 10502838"/>
              <a:gd name="connsiteY4775" fmla="*/ 495066 h 6860376"/>
              <a:gd name="connsiteX4776" fmla="*/ 1259817 w 10502838"/>
              <a:gd name="connsiteY4776" fmla="*/ 449027 h 6860376"/>
              <a:gd name="connsiteX4777" fmla="*/ 1335752 w 10502838"/>
              <a:gd name="connsiteY4777" fmla="*/ 524961 h 6860376"/>
              <a:gd name="connsiteX4778" fmla="*/ 1411089 w 10502838"/>
              <a:gd name="connsiteY4778" fmla="*/ 449625 h 6860376"/>
              <a:gd name="connsiteX4779" fmla="*/ 1457127 w 10502838"/>
              <a:gd name="connsiteY4779" fmla="*/ 495664 h 6860376"/>
              <a:gd name="connsiteX4780" fmla="*/ 1381192 w 10502838"/>
              <a:gd name="connsiteY4780" fmla="*/ 571001 h 6860376"/>
              <a:gd name="connsiteX4781" fmla="*/ 1457127 w 10502838"/>
              <a:gd name="connsiteY4781" fmla="*/ 646935 h 6860376"/>
              <a:gd name="connsiteX4782" fmla="*/ 1411089 w 10502838"/>
              <a:gd name="connsiteY4782" fmla="*/ 692974 h 6860376"/>
              <a:gd name="connsiteX4783" fmla="*/ 1335153 w 10502838"/>
              <a:gd name="connsiteY4783" fmla="*/ 617040 h 6860376"/>
              <a:gd name="connsiteX4784" fmla="*/ 1259817 w 10502838"/>
              <a:gd name="connsiteY4784" fmla="*/ 692376 h 6860376"/>
              <a:gd name="connsiteX4785" fmla="*/ 1213782 w 10502838"/>
              <a:gd name="connsiteY4785" fmla="*/ 646337 h 6860376"/>
              <a:gd name="connsiteX4786" fmla="*/ 1289711 w 10502838"/>
              <a:gd name="connsiteY4786" fmla="*/ 570403 h 6860376"/>
              <a:gd name="connsiteX4787" fmla="*/ 1213782 w 10502838"/>
              <a:gd name="connsiteY4787" fmla="*/ 495066 h 6860376"/>
              <a:gd name="connsiteX4788" fmla="*/ 55038 w 10502838"/>
              <a:gd name="connsiteY4788" fmla="*/ 449027 h 6860376"/>
              <a:gd name="connsiteX4789" fmla="*/ 130972 w 10502838"/>
              <a:gd name="connsiteY4789" fmla="*/ 524961 h 6860376"/>
              <a:gd name="connsiteX4790" fmla="*/ 206907 w 10502838"/>
              <a:gd name="connsiteY4790" fmla="*/ 449027 h 6860376"/>
              <a:gd name="connsiteX4791" fmla="*/ 252945 w 10502838"/>
              <a:gd name="connsiteY4791" fmla="*/ 495066 h 6860376"/>
              <a:gd name="connsiteX4792" fmla="*/ 176413 w 10502838"/>
              <a:gd name="connsiteY4792" fmla="*/ 571001 h 6860376"/>
              <a:gd name="connsiteX4793" fmla="*/ 252347 w 10502838"/>
              <a:gd name="connsiteY4793" fmla="*/ 646935 h 6860376"/>
              <a:gd name="connsiteX4794" fmla="*/ 206309 w 10502838"/>
              <a:gd name="connsiteY4794" fmla="*/ 692974 h 6860376"/>
              <a:gd name="connsiteX4795" fmla="*/ 130374 w 10502838"/>
              <a:gd name="connsiteY4795" fmla="*/ 617040 h 6860376"/>
              <a:gd name="connsiteX4796" fmla="*/ 55038 w 10502838"/>
              <a:gd name="connsiteY4796" fmla="*/ 692376 h 6860376"/>
              <a:gd name="connsiteX4797" fmla="*/ 9000 w 10502838"/>
              <a:gd name="connsiteY4797" fmla="*/ 646337 h 6860376"/>
              <a:gd name="connsiteX4798" fmla="*/ 84933 w 10502838"/>
              <a:gd name="connsiteY4798" fmla="*/ 570403 h 6860376"/>
              <a:gd name="connsiteX4799" fmla="*/ 9000 w 10502838"/>
              <a:gd name="connsiteY4799" fmla="*/ 495066 h 6860376"/>
              <a:gd name="connsiteX4800" fmla="*/ 10295963 w 10502838"/>
              <a:gd name="connsiteY4800" fmla="*/ 448429 h 6860376"/>
              <a:gd name="connsiteX4801" fmla="*/ 10371897 w 10502838"/>
              <a:gd name="connsiteY4801" fmla="*/ 524363 h 6860376"/>
              <a:gd name="connsiteX4802" fmla="*/ 10447831 w 10502838"/>
              <a:gd name="connsiteY4802" fmla="*/ 448429 h 6860376"/>
              <a:gd name="connsiteX4803" fmla="*/ 10493870 w 10502838"/>
              <a:gd name="connsiteY4803" fmla="*/ 494468 h 6860376"/>
              <a:gd name="connsiteX4804" fmla="*/ 10417936 w 10502838"/>
              <a:gd name="connsiteY4804" fmla="*/ 570403 h 6860376"/>
              <a:gd name="connsiteX4805" fmla="*/ 10493870 w 10502838"/>
              <a:gd name="connsiteY4805" fmla="*/ 646337 h 6860376"/>
              <a:gd name="connsiteX4806" fmla="*/ 10447831 w 10502838"/>
              <a:gd name="connsiteY4806" fmla="*/ 692376 h 6860376"/>
              <a:gd name="connsiteX4807" fmla="*/ 10371897 w 10502838"/>
              <a:gd name="connsiteY4807" fmla="*/ 616442 h 6860376"/>
              <a:gd name="connsiteX4808" fmla="*/ 10295963 w 10502838"/>
              <a:gd name="connsiteY4808" fmla="*/ 692376 h 6860376"/>
              <a:gd name="connsiteX4809" fmla="*/ 10249924 w 10502838"/>
              <a:gd name="connsiteY4809" fmla="*/ 646337 h 6860376"/>
              <a:gd name="connsiteX4810" fmla="*/ 10325858 w 10502838"/>
              <a:gd name="connsiteY4810" fmla="*/ 570403 h 6860376"/>
              <a:gd name="connsiteX4811" fmla="*/ 10249924 w 10502838"/>
              <a:gd name="connsiteY4811" fmla="*/ 494468 h 6860376"/>
              <a:gd name="connsiteX4812" fmla="*/ 9693272 w 10502838"/>
              <a:gd name="connsiteY4812" fmla="*/ 448429 h 6860376"/>
              <a:gd name="connsiteX4813" fmla="*/ 9769206 w 10502838"/>
              <a:gd name="connsiteY4813" fmla="*/ 524363 h 6860376"/>
              <a:gd name="connsiteX4814" fmla="*/ 9845140 w 10502838"/>
              <a:gd name="connsiteY4814" fmla="*/ 448429 h 6860376"/>
              <a:gd name="connsiteX4815" fmla="*/ 9891180 w 10502838"/>
              <a:gd name="connsiteY4815" fmla="*/ 494468 h 6860376"/>
              <a:gd name="connsiteX4816" fmla="*/ 9815245 w 10502838"/>
              <a:gd name="connsiteY4816" fmla="*/ 570403 h 6860376"/>
              <a:gd name="connsiteX4817" fmla="*/ 9891180 w 10502838"/>
              <a:gd name="connsiteY4817" fmla="*/ 646337 h 6860376"/>
              <a:gd name="connsiteX4818" fmla="*/ 9845140 w 10502838"/>
              <a:gd name="connsiteY4818" fmla="*/ 692376 h 6860376"/>
              <a:gd name="connsiteX4819" fmla="*/ 9769206 w 10502838"/>
              <a:gd name="connsiteY4819" fmla="*/ 616442 h 6860376"/>
              <a:gd name="connsiteX4820" fmla="*/ 9693272 w 10502838"/>
              <a:gd name="connsiteY4820" fmla="*/ 692376 h 6860376"/>
              <a:gd name="connsiteX4821" fmla="*/ 9647233 w 10502838"/>
              <a:gd name="connsiteY4821" fmla="*/ 646337 h 6860376"/>
              <a:gd name="connsiteX4822" fmla="*/ 9723167 w 10502838"/>
              <a:gd name="connsiteY4822" fmla="*/ 570403 h 6860376"/>
              <a:gd name="connsiteX4823" fmla="*/ 9647233 w 10502838"/>
              <a:gd name="connsiteY4823" fmla="*/ 494468 h 6860376"/>
              <a:gd name="connsiteX4824" fmla="*/ 9091777 w 10502838"/>
              <a:gd name="connsiteY4824" fmla="*/ 448429 h 6860376"/>
              <a:gd name="connsiteX4825" fmla="*/ 9167711 w 10502838"/>
              <a:gd name="connsiteY4825" fmla="*/ 524363 h 6860376"/>
              <a:gd name="connsiteX4826" fmla="*/ 9243645 w 10502838"/>
              <a:gd name="connsiteY4826" fmla="*/ 448429 h 6860376"/>
              <a:gd name="connsiteX4827" fmla="*/ 9289684 w 10502838"/>
              <a:gd name="connsiteY4827" fmla="*/ 494468 h 6860376"/>
              <a:gd name="connsiteX4828" fmla="*/ 9213750 w 10502838"/>
              <a:gd name="connsiteY4828" fmla="*/ 570403 h 6860376"/>
              <a:gd name="connsiteX4829" fmla="*/ 9289684 w 10502838"/>
              <a:gd name="connsiteY4829" fmla="*/ 646337 h 6860376"/>
              <a:gd name="connsiteX4830" fmla="*/ 9243645 w 10502838"/>
              <a:gd name="connsiteY4830" fmla="*/ 692376 h 6860376"/>
              <a:gd name="connsiteX4831" fmla="*/ 9167711 w 10502838"/>
              <a:gd name="connsiteY4831" fmla="*/ 616442 h 6860376"/>
              <a:gd name="connsiteX4832" fmla="*/ 9091777 w 10502838"/>
              <a:gd name="connsiteY4832" fmla="*/ 692376 h 6860376"/>
              <a:gd name="connsiteX4833" fmla="*/ 9045738 w 10502838"/>
              <a:gd name="connsiteY4833" fmla="*/ 646337 h 6860376"/>
              <a:gd name="connsiteX4834" fmla="*/ 9121672 w 10502838"/>
              <a:gd name="connsiteY4834" fmla="*/ 570403 h 6860376"/>
              <a:gd name="connsiteX4835" fmla="*/ 9045738 w 10502838"/>
              <a:gd name="connsiteY4835" fmla="*/ 494468 h 6860376"/>
              <a:gd name="connsiteX4836" fmla="*/ 8488488 w 10502838"/>
              <a:gd name="connsiteY4836" fmla="*/ 448429 h 6860376"/>
              <a:gd name="connsiteX4837" fmla="*/ 8564422 w 10502838"/>
              <a:gd name="connsiteY4837" fmla="*/ 524363 h 6860376"/>
              <a:gd name="connsiteX4838" fmla="*/ 8640356 w 10502838"/>
              <a:gd name="connsiteY4838" fmla="*/ 448429 h 6860376"/>
              <a:gd name="connsiteX4839" fmla="*/ 8686396 w 10502838"/>
              <a:gd name="connsiteY4839" fmla="*/ 494468 h 6860376"/>
              <a:gd name="connsiteX4840" fmla="*/ 8610461 w 10502838"/>
              <a:gd name="connsiteY4840" fmla="*/ 570403 h 6860376"/>
              <a:gd name="connsiteX4841" fmla="*/ 8686396 w 10502838"/>
              <a:gd name="connsiteY4841" fmla="*/ 646337 h 6860376"/>
              <a:gd name="connsiteX4842" fmla="*/ 8640356 w 10502838"/>
              <a:gd name="connsiteY4842" fmla="*/ 692376 h 6860376"/>
              <a:gd name="connsiteX4843" fmla="*/ 8564422 w 10502838"/>
              <a:gd name="connsiteY4843" fmla="*/ 616442 h 6860376"/>
              <a:gd name="connsiteX4844" fmla="*/ 8488488 w 10502838"/>
              <a:gd name="connsiteY4844" fmla="*/ 692376 h 6860376"/>
              <a:gd name="connsiteX4845" fmla="*/ 8442449 w 10502838"/>
              <a:gd name="connsiteY4845" fmla="*/ 646337 h 6860376"/>
              <a:gd name="connsiteX4846" fmla="*/ 8518383 w 10502838"/>
              <a:gd name="connsiteY4846" fmla="*/ 570403 h 6860376"/>
              <a:gd name="connsiteX4847" fmla="*/ 8442449 w 10502838"/>
              <a:gd name="connsiteY4847" fmla="*/ 494468 h 6860376"/>
              <a:gd name="connsiteX4848" fmla="*/ 7886396 w 10502838"/>
              <a:gd name="connsiteY4848" fmla="*/ 448429 h 6860376"/>
              <a:gd name="connsiteX4849" fmla="*/ 7962330 w 10502838"/>
              <a:gd name="connsiteY4849" fmla="*/ 524363 h 6860376"/>
              <a:gd name="connsiteX4850" fmla="*/ 8038264 w 10502838"/>
              <a:gd name="connsiteY4850" fmla="*/ 448429 h 6860376"/>
              <a:gd name="connsiteX4851" fmla="*/ 8084303 w 10502838"/>
              <a:gd name="connsiteY4851" fmla="*/ 494468 h 6860376"/>
              <a:gd name="connsiteX4852" fmla="*/ 8008369 w 10502838"/>
              <a:gd name="connsiteY4852" fmla="*/ 570403 h 6860376"/>
              <a:gd name="connsiteX4853" fmla="*/ 8084303 w 10502838"/>
              <a:gd name="connsiteY4853" fmla="*/ 646337 h 6860376"/>
              <a:gd name="connsiteX4854" fmla="*/ 8038264 w 10502838"/>
              <a:gd name="connsiteY4854" fmla="*/ 692376 h 6860376"/>
              <a:gd name="connsiteX4855" fmla="*/ 7962330 w 10502838"/>
              <a:gd name="connsiteY4855" fmla="*/ 616442 h 6860376"/>
              <a:gd name="connsiteX4856" fmla="*/ 7886396 w 10502838"/>
              <a:gd name="connsiteY4856" fmla="*/ 692376 h 6860376"/>
              <a:gd name="connsiteX4857" fmla="*/ 7840357 w 10502838"/>
              <a:gd name="connsiteY4857" fmla="*/ 646337 h 6860376"/>
              <a:gd name="connsiteX4858" fmla="*/ 7916291 w 10502838"/>
              <a:gd name="connsiteY4858" fmla="*/ 570403 h 6860376"/>
              <a:gd name="connsiteX4859" fmla="*/ 7840357 w 10502838"/>
              <a:gd name="connsiteY4859" fmla="*/ 494468 h 6860376"/>
              <a:gd name="connsiteX4860" fmla="*/ 7283705 w 10502838"/>
              <a:gd name="connsiteY4860" fmla="*/ 448429 h 6860376"/>
              <a:gd name="connsiteX4861" fmla="*/ 7359639 w 10502838"/>
              <a:gd name="connsiteY4861" fmla="*/ 524363 h 6860376"/>
              <a:gd name="connsiteX4862" fmla="*/ 7435573 w 10502838"/>
              <a:gd name="connsiteY4862" fmla="*/ 448429 h 6860376"/>
              <a:gd name="connsiteX4863" fmla="*/ 7481613 w 10502838"/>
              <a:gd name="connsiteY4863" fmla="*/ 494468 h 6860376"/>
              <a:gd name="connsiteX4864" fmla="*/ 7405678 w 10502838"/>
              <a:gd name="connsiteY4864" fmla="*/ 570403 h 6860376"/>
              <a:gd name="connsiteX4865" fmla="*/ 7481613 w 10502838"/>
              <a:gd name="connsiteY4865" fmla="*/ 646337 h 6860376"/>
              <a:gd name="connsiteX4866" fmla="*/ 7435573 w 10502838"/>
              <a:gd name="connsiteY4866" fmla="*/ 692376 h 6860376"/>
              <a:gd name="connsiteX4867" fmla="*/ 7359639 w 10502838"/>
              <a:gd name="connsiteY4867" fmla="*/ 616442 h 6860376"/>
              <a:gd name="connsiteX4868" fmla="*/ 7283705 w 10502838"/>
              <a:gd name="connsiteY4868" fmla="*/ 692376 h 6860376"/>
              <a:gd name="connsiteX4869" fmla="*/ 7237666 w 10502838"/>
              <a:gd name="connsiteY4869" fmla="*/ 646337 h 6860376"/>
              <a:gd name="connsiteX4870" fmla="*/ 7313600 w 10502838"/>
              <a:gd name="connsiteY4870" fmla="*/ 570403 h 6860376"/>
              <a:gd name="connsiteX4871" fmla="*/ 7237666 w 10502838"/>
              <a:gd name="connsiteY4871" fmla="*/ 494468 h 6860376"/>
              <a:gd name="connsiteX4872" fmla="*/ 6681612 w 10502838"/>
              <a:gd name="connsiteY4872" fmla="*/ 448429 h 6860376"/>
              <a:gd name="connsiteX4873" fmla="*/ 6757546 w 10502838"/>
              <a:gd name="connsiteY4873" fmla="*/ 524363 h 6860376"/>
              <a:gd name="connsiteX4874" fmla="*/ 6833480 w 10502838"/>
              <a:gd name="connsiteY4874" fmla="*/ 448429 h 6860376"/>
              <a:gd name="connsiteX4875" fmla="*/ 6879519 w 10502838"/>
              <a:gd name="connsiteY4875" fmla="*/ 494468 h 6860376"/>
              <a:gd name="connsiteX4876" fmla="*/ 6803585 w 10502838"/>
              <a:gd name="connsiteY4876" fmla="*/ 570403 h 6860376"/>
              <a:gd name="connsiteX4877" fmla="*/ 6879519 w 10502838"/>
              <a:gd name="connsiteY4877" fmla="*/ 646337 h 6860376"/>
              <a:gd name="connsiteX4878" fmla="*/ 6833480 w 10502838"/>
              <a:gd name="connsiteY4878" fmla="*/ 692376 h 6860376"/>
              <a:gd name="connsiteX4879" fmla="*/ 6757546 w 10502838"/>
              <a:gd name="connsiteY4879" fmla="*/ 616442 h 6860376"/>
              <a:gd name="connsiteX4880" fmla="*/ 6681612 w 10502838"/>
              <a:gd name="connsiteY4880" fmla="*/ 692376 h 6860376"/>
              <a:gd name="connsiteX4881" fmla="*/ 6635573 w 10502838"/>
              <a:gd name="connsiteY4881" fmla="*/ 646337 h 6860376"/>
              <a:gd name="connsiteX4882" fmla="*/ 6711507 w 10502838"/>
              <a:gd name="connsiteY4882" fmla="*/ 570403 h 6860376"/>
              <a:gd name="connsiteX4883" fmla="*/ 6635573 w 10502838"/>
              <a:gd name="connsiteY4883" fmla="*/ 494468 h 6860376"/>
              <a:gd name="connsiteX4884" fmla="*/ 6078921 w 10502838"/>
              <a:gd name="connsiteY4884" fmla="*/ 448429 h 6860376"/>
              <a:gd name="connsiteX4885" fmla="*/ 6154855 w 10502838"/>
              <a:gd name="connsiteY4885" fmla="*/ 524363 h 6860376"/>
              <a:gd name="connsiteX4886" fmla="*/ 6230789 w 10502838"/>
              <a:gd name="connsiteY4886" fmla="*/ 448429 h 6860376"/>
              <a:gd name="connsiteX4887" fmla="*/ 6276829 w 10502838"/>
              <a:gd name="connsiteY4887" fmla="*/ 494468 h 6860376"/>
              <a:gd name="connsiteX4888" fmla="*/ 6200894 w 10502838"/>
              <a:gd name="connsiteY4888" fmla="*/ 570403 h 6860376"/>
              <a:gd name="connsiteX4889" fmla="*/ 6276829 w 10502838"/>
              <a:gd name="connsiteY4889" fmla="*/ 646337 h 6860376"/>
              <a:gd name="connsiteX4890" fmla="*/ 6230789 w 10502838"/>
              <a:gd name="connsiteY4890" fmla="*/ 692376 h 6860376"/>
              <a:gd name="connsiteX4891" fmla="*/ 6154855 w 10502838"/>
              <a:gd name="connsiteY4891" fmla="*/ 616442 h 6860376"/>
              <a:gd name="connsiteX4892" fmla="*/ 6078921 w 10502838"/>
              <a:gd name="connsiteY4892" fmla="*/ 692376 h 6860376"/>
              <a:gd name="connsiteX4893" fmla="*/ 6032882 w 10502838"/>
              <a:gd name="connsiteY4893" fmla="*/ 646337 h 6860376"/>
              <a:gd name="connsiteX4894" fmla="*/ 6108816 w 10502838"/>
              <a:gd name="connsiteY4894" fmla="*/ 570403 h 6860376"/>
              <a:gd name="connsiteX4895" fmla="*/ 6032882 w 10502838"/>
              <a:gd name="connsiteY4895" fmla="*/ 494468 h 6860376"/>
              <a:gd name="connsiteX4896" fmla="*/ 4874137 w 10502838"/>
              <a:gd name="connsiteY4896" fmla="*/ 448429 h 6860376"/>
              <a:gd name="connsiteX4897" fmla="*/ 4950071 w 10502838"/>
              <a:gd name="connsiteY4897" fmla="*/ 524363 h 6860376"/>
              <a:gd name="connsiteX4898" fmla="*/ 5026005 w 10502838"/>
              <a:gd name="connsiteY4898" fmla="*/ 448429 h 6860376"/>
              <a:gd name="connsiteX4899" fmla="*/ 5072044 w 10502838"/>
              <a:gd name="connsiteY4899" fmla="*/ 494468 h 6860376"/>
              <a:gd name="connsiteX4900" fmla="*/ 4996110 w 10502838"/>
              <a:gd name="connsiteY4900" fmla="*/ 570403 h 6860376"/>
              <a:gd name="connsiteX4901" fmla="*/ 5072044 w 10502838"/>
              <a:gd name="connsiteY4901" fmla="*/ 646337 h 6860376"/>
              <a:gd name="connsiteX4902" fmla="*/ 5026005 w 10502838"/>
              <a:gd name="connsiteY4902" fmla="*/ 692376 h 6860376"/>
              <a:gd name="connsiteX4903" fmla="*/ 4950071 w 10502838"/>
              <a:gd name="connsiteY4903" fmla="*/ 616442 h 6860376"/>
              <a:gd name="connsiteX4904" fmla="*/ 4874137 w 10502838"/>
              <a:gd name="connsiteY4904" fmla="*/ 692376 h 6860376"/>
              <a:gd name="connsiteX4905" fmla="*/ 4828098 w 10502838"/>
              <a:gd name="connsiteY4905" fmla="*/ 646337 h 6860376"/>
              <a:gd name="connsiteX4906" fmla="*/ 4904032 w 10502838"/>
              <a:gd name="connsiteY4906" fmla="*/ 570403 h 6860376"/>
              <a:gd name="connsiteX4907" fmla="*/ 4828098 w 10502838"/>
              <a:gd name="connsiteY4907" fmla="*/ 494468 h 6860376"/>
              <a:gd name="connsiteX4908" fmla="*/ 4272044 w 10502838"/>
              <a:gd name="connsiteY4908" fmla="*/ 448429 h 6860376"/>
              <a:gd name="connsiteX4909" fmla="*/ 4347978 w 10502838"/>
              <a:gd name="connsiteY4909" fmla="*/ 524363 h 6860376"/>
              <a:gd name="connsiteX4910" fmla="*/ 4423913 w 10502838"/>
              <a:gd name="connsiteY4910" fmla="*/ 448429 h 6860376"/>
              <a:gd name="connsiteX4911" fmla="*/ 4469951 w 10502838"/>
              <a:gd name="connsiteY4911" fmla="*/ 494468 h 6860376"/>
              <a:gd name="connsiteX4912" fmla="*/ 4394017 w 10502838"/>
              <a:gd name="connsiteY4912" fmla="*/ 570403 h 6860376"/>
              <a:gd name="connsiteX4913" fmla="*/ 4469951 w 10502838"/>
              <a:gd name="connsiteY4913" fmla="*/ 646337 h 6860376"/>
              <a:gd name="connsiteX4914" fmla="*/ 4423913 w 10502838"/>
              <a:gd name="connsiteY4914" fmla="*/ 692376 h 6860376"/>
              <a:gd name="connsiteX4915" fmla="*/ 4347978 w 10502838"/>
              <a:gd name="connsiteY4915" fmla="*/ 616442 h 6860376"/>
              <a:gd name="connsiteX4916" fmla="*/ 4272044 w 10502838"/>
              <a:gd name="connsiteY4916" fmla="*/ 692376 h 6860376"/>
              <a:gd name="connsiteX4917" fmla="*/ 4226005 w 10502838"/>
              <a:gd name="connsiteY4917" fmla="*/ 646337 h 6860376"/>
              <a:gd name="connsiteX4918" fmla="*/ 4301939 w 10502838"/>
              <a:gd name="connsiteY4918" fmla="*/ 570403 h 6860376"/>
              <a:gd name="connsiteX4919" fmla="*/ 4226005 w 10502838"/>
              <a:gd name="connsiteY4919" fmla="*/ 494468 h 6860376"/>
              <a:gd name="connsiteX4920" fmla="*/ 3668756 w 10502838"/>
              <a:gd name="connsiteY4920" fmla="*/ 448429 h 6860376"/>
              <a:gd name="connsiteX4921" fmla="*/ 3744690 w 10502838"/>
              <a:gd name="connsiteY4921" fmla="*/ 524363 h 6860376"/>
              <a:gd name="connsiteX4922" fmla="*/ 3820624 w 10502838"/>
              <a:gd name="connsiteY4922" fmla="*/ 449625 h 6860376"/>
              <a:gd name="connsiteX4923" fmla="*/ 3866663 w 10502838"/>
              <a:gd name="connsiteY4923" fmla="*/ 495664 h 6860376"/>
              <a:gd name="connsiteX4924" fmla="*/ 3790729 w 10502838"/>
              <a:gd name="connsiteY4924" fmla="*/ 571598 h 6860376"/>
              <a:gd name="connsiteX4925" fmla="*/ 3866663 w 10502838"/>
              <a:gd name="connsiteY4925" fmla="*/ 647533 h 6860376"/>
              <a:gd name="connsiteX4926" fmla="*/ 3820624 w 10502838"/>
              <a:gd name="connsiteY4926" fmla="*/ 692376 h 6860376"/>
              <a:gd name="connsiteX4927" fmla="*/ 3744690 w 10502838"/>
              <a:gd name="connsiteY4927" fmla="*/ 616442 h 6860376"/>
              <a:gd name="connsiteX4928" fmla="*/ 3668756 w 10502838"/>
              <a:gd name="connsiteY4928" fmla="*/ 692376 h 6860376"/>
              <a:gd name="connsiteX4929" fmla="*/ 3622717 w 10502838"/>
              <a:gd name="connsiteY4929" fmla="*/ 646337 h 6860376"/>
              <a:gd name="connsiteX4930" fmla="*/ 3698651 w 10502838"/>
              <a:gd name="connsiteY4930" fmla="*/ 570403 h 6860376"/>
              <a:gd name="connsiteX4931" fmla="*/ 3622717 w 10502838"/>
              <a:gd name="connsiteY4931" fmla="*/ 494468 h 6860376"/>
              <a:gd name="connsiteX4932" fmla="*/ 2464615 w 10502838"/>
              <a:gd name="connsiteY4932" fmla="*/ 448429 h 6860376"/>
              <a:gd name="connsiteX4933" fmla="*/ 2540553 w 10502838"/>
              <a:gd name="connsiteY4933" fmla="*/ 524363 h 6860376"/>
              <a:gd name="connsiteX4934" fmla="*/ 2616487 w 10502838"/>
              <a:gd name="connsiteY4934" fmla="*/ 448429 h 6860376"/>
              <a:gd name="connsiteX4935" fmla="*/ 2662526 w 10502838"/>
              <a:gd name="connsiteY4935" fmla="*/ 494468 h 6860376"/>
              <a:gd name="connsiteX4936" fmla="*/ 2586592 w 10502838"/>
              <a:gd name="connsiteY4936" fmla="*/ 570403 h 6860376"/>
              <a:gd name="connsiteX4937" fmla="*/ 2662526 w 10502838"/>
              <a:gd name="connsiteY4937" fmla="*/ 646337 h 6860376"/>
              <a:gd name="connsiteX4938" fmla="*/ 2616487 w 10502838"/>
              <a:gd name="connsiteY4938" fmla="*/ 692376 h 6860376"/>
              <a:gd name="connsiteX4939" fmla="*/ 2540553 w 10502838"/>
              <a:gd name="connsiteY4939" fmla="*/ 616442 h 6860376"/>
              <a:gd name="connsiteX4940" fmla="*/ 2464615 w 10502838"/>
              <a:gd name="connsiteY4940" fmla="*/ 692376 h 6860376"/>
              <a:gd name="connsiteX4941" fmla="*/ 2418575 w 10502838"/>
              <a:gd name="connsiteY4941" fmla="*/ 646337 h 6860376"/>
              <a:gd name="connsiteX4942" fmla="*/ 2494511 w 10502838"/>
              <a:gd name="connsiteY4942" fmla="*/ 570403 h 6860376"/>
              <a:gd name="connsiteX4943" fmla="*/ 2418575 w 10502838"/>
              <a:gd name="connsiteY4943" fmla="*/ 494468 h 6860376"/>
              <a:gd name="connsiteX4944" fmla="*/ 1861918 w 10502838"/>
              <a:gd name="connsiteY4944" fmla="*/ 448429 h 6860376"/>
              <a:gd name="connsiteX4945" fmla="*/ 1937853 w 10502838"/>
              <a:gd name="connsiteY4945" fmla="*/ 524363 h 6860376"/>
              <a:gd name="connsiteX4946" fmla="*/ 2013788 w 10502838"/>
              <a:gd name="connsiteY4946" fmla="*/ 448429 h 6860376"/>
              <a:gd name="connsiteX4947" fmla="*/ 2059826 w 10502838"/>
              <a:gd name="connsiteY4947" fmla="*/ 494468 h 6860376"/>
              <a:gd name="connsiteX4948" fmla="*/ 1983892 w 10502838"/>
              <a:gd name="connsiteY4948" fmla="*/ 570403 h 6860376"/>
              <a:gd name="connsiteX4949" fmla="*/ 2059826 w 10502838"/>
              <a:gd name="connsiteY4949" fmla="*/ 646337 h 6860376"/>
              <a:gd name="connsiteX4950" fmla="*/ 2013788 w 10502838"/>
              <a:gd name="connsiteY4950" fmla="*/ 692376 h 6860376"/>
              <a:gd name="connsiteX4951" fmla="*/ 1937853 w 10502838"/>
              <a:gd name="connsiteY4951" fmla="*/ 616442 h 6860376"/>
              <a:gd name="connsiteX4952" fmla="*/ 1861918 w 10502838"/>
              <a:gd name="connsiteY4952" fmla="*/ 692376 h 6860376"/>
              <a:gd name="connsiteX4953" fmla="*/ 1815878 w 10502838"/>
              <a:gd name="connsiteY4953" fmla="*/ 646337 h 6860376"/>
              <a:gd name="connsiteX4954" fmla="*/ 1891814 w 10502838"/>
              <a:gd name="connsiteY4954" fmla="*/ 570403 h 6860376"/>
              <a:gd name="connsiteX4955" fmla="*/ 1815878 w 10502838"/>
              <a:gd name="connsiteY4955" fmla="*/ 494468 h 6860376"/>
              <a:gd name="connsiteX4956" fmla="*/ 657131 w 10502838"/>
              <a:gd name="connsiteY4956" fmla="*/ 448429 h 6860376"/>
              <a:gd name="connsiteX4957" fmla="*/ 733066 w 10502838"/>
              <a:gd name="connsiteY4957" fmla="*/ 524363 h 6860376"/>
              <a:gd name="connsiteX4958" fmla="*/ 809000 w 10502838"/>
              <a:gd name="connsiteY4958" fmla="*/ 448429 h 6860376"/>
              <a:gd name="connsiteX4959" fmla="*/ 855038 w 10502838"/>
              <a:gd name="connsiteY4959" fmla="*/ 494468 h 6860376"/>
              <a:gd name="connsiteX4960" fmla="*/ 779105 w 10502838"/>
              <a:gd name="connsiteY4960" fmla="*/ 570403 h 6860376"/>
              <a:gd name="connsiteX4961" fmla="*/ 855038 w 10502838"/>
              <a:gd name="connsiteY4961" fmla="*/ 646337 h 6860376"/>
              <a:gd name="connsiteX4962" fmla="*/ 809000 w 10502838"/>
              <a:gd name="connsiteY4962" fmla="*/ 692376 h 6860376"/>
              <a:gd name="connsiteX4963" fmla="*/ 733066 w 10502838"/>
              <a:gd name="connsiteY4963" fmla="*/ 616442 h 6860376"/>
              <a:gd name="connsiteX4964" fmla="*/ 657131 w 10502838"/>
              <a:gd name="connsiteY4964" fmla="*/ 692376 h 6860376"/>
              <a:gd name="connsiteX4965" fmla="*/ 611092 w 10502838"/>
              <a:gd name="connsiteY4965" fmla="*/ 646337 h 6860376"/>
              <a:gd name="connsiteX4966" fmla="*/ 687026 w 10502838"/>
              <a:gd name="connsiteY4966" fmla="*/ 570403 h 6860376"/>
              <a:gd name="connsiteX4967" fmla="*/ 611092 w 10502838"/>
              <a:gd name="connsiteY4967" fmla="*/ 494468 h 6860376"/>
              <a:gd name="connsiteX4968" fmla="*/ 1914537 w 10502838"/>
              <a:gd name="connsiteY4968" fmla="*/ 0 h 6860376"/>
              <a:gd name="connsiteX4969" fmla="*/ 1961174 w 10502838"/>
              <a:gd name="connsiteY4969" fmla="*/ 0 h 6860376"/>
              <a:gd name="connsiteX4970" fmla="*/ 1961174 w 10502838"/>
              <a:gd name="connsiteY4970" fmla="*/ 107025 h 6860376"/>
              <a:gd name="connsiteX4971" fmla="*/ 2068200 w 10502838"/>
              <a:gd name="connsiteY4971" fmla="*/ 107025 h 6860376"/>
              <a:gd name="connsiteX4972" fmla="*/ 2068200 w 10502838"/>
              <a:gd name="connsiteY4972" fmla="*/ 154260 h 6860376"/>
              <a:gd name="connsiteX4973" fmla="*/ 1961174 w 10502838"/>
              <a:gd name="connsiteY4973" fmla="*/ 154260 h 6860376"/>
              <a:gd name="connsiteX4974" fmla="*/ 1961174 w 10502838"/>
              <a:gd name="connsiteY4974" fmla="*/ 261286 h 6860376"/>
              <a:gd name="connsiteX4975" fmla="*/ 1914537 w 10502838"/>
              <a:gd name="connsiteY4975" fmla="*/ 261286 h 6860376"/>
              <a:gd name="connsiteX4976" fmla="*/ 1914537 w 10502838"/>
              <a:gd name="connsiteY4976" fmla="*/ 154260 h 6860376"/>
              <a:gd name="connsiteX4977" fmla="*/ 1807509 w 10502838"/>
              <a:gd name="connsiteY4977" fmla="*/ 154260 h 6860376"/>
              <a:gd name="connsiteX4978" fmla="*/ 1807509 w 10502838"/>
              <a:gd name="connsiteY4978" fmla="*/ 107025 h 6860376"/>
              <a:gd name="connsiteX4979" fmla="*/ 1914537 w 10502838"/>
              <a:gd name="connsiteY4979" fmla="*/ 107025 h 6860376"/>
              <a:gd name="connsiteX4980" fmla="*/ 1311837 w 10502838"/>
              <a:gd name="connsiteY4980" fmla="*/ 0 h 6860376"/>
              <a:gd name="connsiteX4981" fmla="*/ 1359072 w 10502838"/>
              <a:gd name="connsiteY4981" fmla="*/ 0 h 6860376"/>
              <a:gd name="connsiteX4982" fmla="*/ 1359072 w 10502838"/>
              <a:gd name="connsiteY4982" fmla="*/ 107025 h 6860376"/>
              <a:gd name="connsiteX4983" fmla="*/ 1466101 w 10502838"/>
              <a:gd name="connsiteY4983" fmla="*/ 107025 h 6860376"/>
              <a:gd name="connsiteX4984" fmla="*/ 1466101 w 10502838"/>
              <a:gd name="connsiteY4984" fmla="*/ 154260 h 6860376"/>
              <a:gd name="connsiteX4985" fmla="*/ 1359072 w 10502838"/>
              <a:gd name="connsiteY4985" fmla="*/ 154260 h 6860376"/>
              <a:gd name="connsiteX4986" fmla="*/ 1359072 w 10502838"/>
              <a:gd name="connsiteY4986" fmla="*/ 261286 h 6860376"/>
              <a:gd name="connsiteX4987" fmla="*/ 1311837 w 10502838"/>
              <a:gd name="connsiteY4987" fmla="*/ 261286 h 6860376"/>
              <a:gd name="connsiteX4988" fmla="*/ 1311837 w 10502838"/>
              <a:gd name="connsiteY4988" fmla="*/ 154260 h 6860376"/>
              <a:gd name="connsiteX4989" fmla="*/ 1204817 w 10502838"/>
              <a:gd name="connsiteY4989" fmla="*/ 154260 h 6860376"/>
              <a:gd name="connsiteX4990" fmla="*/ 1204817 w 10502838"/>
              <a:gd name="connsiteY4990" fmla="*/ 107025 h 6860376"/>
              <a:gd name="connsiteX4991" fmla="*/ 1311837 w 10502838"/>
              <a:gd name="connsiteY4991" fmla="*/ 107025 h 6860376"/>
              <a:gd name="connsiteX4992" fmla="*/ 709751 w 10502838"/>
              <a:gd name="connsiteY4992" fmla="*/ 0 h 6860376"/>
              <a:gd name="connsiteX4993" fmla="*/ 756387 w 10502838"/>
              <a:gd name="connsiteY4993" fmla="*/ 0 h 6860376"/>
              <a:gd name="connsiteX4994" fmla="*/ 756387 w 10502838"/>
              <a:gd name="connsiteY4994" fmla="*/ 107025 h 6860376"/>
              <a:gd name="connsiteX4995" fmla="*/ 863412 w 10502838"/>
              <a:gd name="connsiteY4995" fmla="*/ 107025 h 6860376"/>
              <a:gd name="connsiteX4996" fmla="*/ 863412 w 10502838"/>
              <a:gd name="connsiteY4996" fmla="*/ 154260 h 6860376"/>
              <a:gd name="connsiteX4997" fmla="*/ 756387 w 10502838"/>
              <a:gd name="connsiteY4997" fmla="*/ 154260 h 6860376"/>
              <a:gd name="connsiteX4998" fmla="*/ 756387 w 10502838"/>
              <a:gd name="connsiteY4998" fmla="*/ 261286 h 6860376"/>
              <a:gd name="connsiteX4999" fmla="*/ 709751 w 10502838"/>
              <a:gd name="connsiteY4999" fmla="*/ 261286 h 6860376"/>
              <a:gd name="connsiteX5000" fmla="*/ 709751 w 10502838"/>
              <a:gd name="connsiteY5000" fmla="*/ 154260 h 6860376"/>
              <a:gd name="connsiteX5001" fmla="*/ 602725 w 10502838"/>
              <a:gd name="connsiteY5001" fmla="*/ 154260 h 6860376"/>
              <a:gd name="connsiteX5002" fmla="*/ 602725 w 10502838"/>
              <a:gd name="connsiteY5002" fmla="*/ 107025 h 6860376"/>
              <a:gd name="connsiteX5003" fmla="*/ 709751 w 10502838"/>
              <a:gd name="connsiteY5003" fmla="*/ 107025 h 6860376"/>
              <a:gd name="connsiteX5004" fmla="*/ 107060 w 10502838"/>
              <a:gd name="connsiteY5004" fmla="*/ 0 h 6860376"/>
              <a:gd name="connsiteX5005" fmla="*/ 154295 w 10502838"/>
              <a:gd name="connsiteY5005" fmla="*/ 0 h 6860376"/>
              <a:gd name="connsiteX5006" fmla="*/ 154295 w 10502838"/>
              <a:gd name="connsiteY5006" fmla="*/ 107025 h 6860376"/>
              <a:gd name="connsiteX5007" fmla="*/ 261321 w 10502838"/>
              <a:gd name="connsiteY5007" fmla="*/ 107025 h 6860376"/>
              <a:gd name="connsiteX5008" fmla="*/ 261321 w 10502838"/>
              <a:gd name="connsiteY5008" fmla="*/ 154260 h 6860376"/>
              <a:gd name="connsiteX5009" fmla="*/ 154295 w 10502838"/>
              <a:gd name="connsiteY5009" fmla="*/ 154260 h 6860376"/>
              <a:gd name="connsiteX5010" fmla="*/ 154295 w 10502838"/>
              <a:gd name="connsiteY5010" fmla="*/ 261286 h 6860376"/>
              <a:gd name="connsiteX5011" fmla="*/ 107060 w 10502838"/>
              <a:gd name="connsiteY5011" fmla="*/ 261286 h 6860376"/>
              <a:gd name="connsiteX5012" fmla="*/ 107060 w 10502838"/>
              <a:gd name="connsiteY5012" fmla="*/ 154260 h 6860376"/>
              <a:gd name="connsiteX5013" fmla="*/ 36 w 10502838"/>
              <a:gd name="connsiteY5013" fmla="*/ 154260 h 6860376"/>
              <a:gd name="connsiteX5014" fmla="*/ 36 w 10502838"/>
              <a:gd name="connsiteY5014" fmla="*/ 107025 h 6860376"/>
              <a:gd name="connsiteX5015" fmla="*/ 107060 w 10502838"/>
              <a:gd name="connsiteY5015" fmla="*/ 107025 h 6860376"/>
              <a:gd name="connsiteX5016" fmla="*/ 3721970 w 10502838"/>
              <a:gd name="connsiteY5016" fmla="*/ 0 h 6860376"/>
              <a:gd name="connsiteX5017" fmla="*/ 3768606 w 10502838"/>
              <a:gd name="connsiteY5017" fmla="*/ 0 h 6860376"/>
              <a:gd name="connsiteX5018" fmla="*/ 3768606 w 10502838"/>
              <a:gd name="connsiteY5018" fmla="*/ 107025 h 6860376"/>
              <a:gd name="connsiteX5019" fmla="*/ 3875632 w 10502838"/>
              <a:gd name="connsiteY5019" fmla="*/ 107025 h 6860376"/>
              <a:gd name="connsiteX5020" fmla="*/ 3875632 w 10502838"/>
              <a:gd name="connsiteY5020" fmla="*/ 154260 h 6860376"/>
              <a:gd name="connsiteX5021" fmla="*/ 3768606 w 10502838"/>
              <a:gd name="connsiteY5021" fmla="*/ 154260 h 6860376"/>
              <a:gd name="connsiteX5022" fmla="*/ 3768606 w 10502838"/>
              <a:gd name="connsiteY5022" fmla="*/ 261286 h 6860376"/>
              <a:gd name="connsiteX5023" fmla="*/ 3721970 w 10502838"/>
              <a:gd name="connsiteY5023" fmla="*/ 261286 h 6860376"/>
              <a:gd name="connsiteX5024" fmla="*/ 3721970 w 10502838"/>
              <a:gd name="connsiteY5024" fmla="*/ 154260 h 6860376"/>
              <a:gd name="connsiteX5025" fmla="*/ 3614944 w 10502838"/>
              <a:gd name="connsiteY5025" fmla="*/ 154260 h 6860376"/>
              <a:gd name="connsiteX5026" fmla="*/ 3614944 w 10502838"/>
              <a:gd name="connsiteY5026" fmla="*/ 107025 h 6860376"/>
              <a:gd name="connsiteX5027" fmla="*/ 3721970 w 10502838"/>
              <a:gd name="connsiteY5027" fmla="*/ 107025 h 6860376"/>
              <a:gd name="connsiteX5028" fmla="*/ 3119338 w 10502838"/>
              <a:gd name="connsiteY5028" fmla="*/ 0 h 6860376"/>
              <a:gd name="connsiteX5029" fmla="*/ 3166572 w 10502838"/>
              <a:gd name="connsiteY5029" fmla="*/ 0 h 6860376"/>
              <a:gd name="connsiteX5030" fmla="*/ 3166572 w 10502838"/>
              <a:gd name="connsiteY5030" fmla="*/ 107025 h 6860376"/>
              <a:gd name="connsiteX5031" fmla="*/ 3273600 w 10502838"/>
              <a:gd name="connsiteY5031" fmla="*/ 107025 h 6860376"/>
              <a:gd name="connsiteX5032" fmla="*/ 3273600 w 10502838"/>
              <a:gd name="connsiteY5032" fmla="*/ 154260 h 6860376"/>
              <a:gd name="connsiteX5033" fmla="*/ 3166572 w 10502838"/>
              <a:gd name="connsiteY5033" fmla="*/ 154260 h 6860376"/>
              <a:gd name="connsiteX5034" fmla="*/ 3166572 w 10502838"/>
              <a:gd name="connsiteY5034" fmla="*/ 261286 h 6860376"/>
              <a:gd name="connsiteX5035" fmla="*/ 3119338 w 10502838"/>
              <a:gd name="connsiteY5035" fmla="*/ 261286 h 6860376"/>
              <a:gd name="connsiteX5036" fmla="*/ 3119338 w 10502838"/>
              <a:gd name="connsiteY5036" fmla="*/ 154260 h 6860376"/>
              <a:gd name="connsiteX5037" fmla="*/ 3012311 w 10502838"/>
              <a:gd name="connsiteY5037" fmla="*/ 154260 h 6860376"/>
              <a:gd name="connsiteX5038" fmla="*/ 3012311 w 10502838"/>
              <a:gd name="connsiteY5038" fmla="*/ 107025 h 6860376"/>
              <a:gd name="connsiteX5039" fmla="*/ 3119338 w 10502838"/>
              <a:gd name="connsiteY5039" fmla="*/ 107025 h 6860376"/>
              <a:gd name="connsiteX5040" fmla="*/ 2516638 w 10502838"/>
              <a:gd name="connsiteY5040" fmla="*/ 0 h 6860376"/>
              <a:gd name="connsiteX5041" fmla="*/ 2563874 w 10502838"/>
              <a:gd name="connsiteY5041" fmla="*/ 0 h 6860376"/>
              <a:gd name="connsiteX5042" fmla="*/ 2563874 w 10502838"/>
              <a:gd name="connsiteY5042" fmla="*/ 107025 h 6860376"/>
              <a:gd name="connsiteX5043" fmla="*/ 2670900 w 10502838"/>
              <a:gd name="connsiteY5043" fmla="*/ 107025 h 6860376"/>
              <a:gd name="connsiteX5044" fmla="*/ 2670900 w 10502838"/>
              <a:gd name="connsiteY5044" fmla="*/ 154260 h 6860376"/>
              <a:gd name="connsiteX5045" fmla="*/ 2563874 w 10502838"/>
              <a:gd name="connsiteY5045" fmla="*/ 154260 h 6860376"/>
              <a:gd name="connsiteX5046" fmla="*/ 2563874 w 10502838"/>
              <a:gd name="connsiteY5046" fmla="*/ 261286 h 6860376"/>
              <a:gd name="connsiteX5047" fmla="*/ 2516638 w 10502838"/>
              <a:gd name="connsiteY5047" fmla="*/ 261286 h 6860376"/>
              <a:gd name="connsiteX5048" fmla="*/ 2516638 w 10502838"/>
              <a:gd name="connsiteY5048" fmla="*/ 154260 h 6860376"/>
              <a:gd name="connsiteX5049" fmla="*/ 2409610 w 10502838"/>
              <a:gd name="connsiteY5049" fmla="*/ 154260 h 6860376"/>
              <a:gd name="connsiteX5050" fmla="*/ 2409610 w 10502838"/>
              <a:gd name="connsiteY5050" fmla="*/ 107025 h 6860376"/>
              <a:gd name="connsiteX5051" fmla="*/ 2516638 w 10502838"/>
              <a:gd name="connsiteY5051" fmla="*/ 107025 h 6860376"/>
              <a:gd name="connsiteX5052" fmla="*/ 10348579 w 10502838"/>
              <a:gd name="connsiteY5052" fmla="*/ 0 h 6860376"/>
              <a:gd name="connsiteX5053" fmla="*/ 10395813 w 10502838"/>
              <a:gd name="connsiteY5053" fmla="*/ 0 h 6860376"/>
              <a:gd name="connsiteX5054" fmla="*/ 10395813 w 10502838"/>
              <a:gd name="connsiteY5054" fmla="*/ 107025 h 6860376"/>
              <a:gd name="connsiteX5055" fmla="*/ 10502838 w 10502838"/>
              <a:gd name="connsiteY5055" fmla="*/ 107025 h 6860376"/>
              <a:gd name="connsiteX5056" fmla="*/ 10502838 w 10502838"/>
              <a:gd name="connsiteY5056" fmla="*/ 154260 h 6860376"/>
              <a:gd name="connsiteX5057" fmla="*/ 10395813 w 10502838"/>
              <a:gd name="connsiteY5057" fmla="*/ 154260 h 6860376"/>
              <a:gd name="connsiteX5058" fmla="*/ 10395813 w 10502838"/>
              <a:gd name="connsiteY5058" fmla="*/ 261286 h 6860376"/>
              <a:gd name="connsiteX5059" fmla="*/ 10348579 w 10502838"/>
              <a:gd name="connsiteY5059" fmla="*/ 261286 h 6860376"/>
              <a:gd name="connsiteX5060" fmla="*/ 10348579 w 10502838"/>
              <a:gd name="connsiteY5060" fmla="*/ 154260 h 6860376"/>
              <a:gd name="connsiteX5061" fmla="*/ 10241553 w 10502838"/>
              <a:gd name="connsiteY5061" fmla="*/ 154260 h 6860376"/>
              <a:gd name="connsiteX5062" fmla="*/ 10241553 w 10502838"/>
              <a:gd name="connsiteY5062" fmla="*/ 107025 h 6860376"/>
              <a:gd name="connsiteX5063" fmla="*/ 10348579 w 10502838"/>
              <a:gd name="connsiteY5063" fmla="*/ 107025 h 6860376"/>
              <a:gd name="connsiteX5064" fmla="*/ 9746486 w 10502838"/>
              <a:gd name="connsiteY5064" fmla="*/ 0 h 6860376"/>
              <a:gd name="connsiteX5065" fmla="*/ 9793123 w 10502838"/>
              <a:gd name="connsiteY5065" fmla="*/ 0 h 6860376"/>
              <a:gd name="connsiteX5066" fmla="*/ 9793123 w 10502838"/>
              <a:gd name="connsiteY5066" fmla="*/ 107025 h 6860376"/>
              <a:gd name="connsiteX5067" fmla="*/ 9900148 w 10502838"/>
              <a:gd name="connsiteY5067" fmla="*/ 107025 h 6860376"/>
              <a:gd name="connsiteX5068" fmla="*/ 9900148 w 10502838"/>
              <a:gd name="connsiteY5068" fmla="*/ 154260 h 6860376"/>
              <a:gd name="connsiteX5069" fmla="*/ 9793123 w 10502838"/>
              <a:gd name="connsiteY5069" fmla="*/ 154260 h 6860376"/>
              <a:gd name="connsiteX5070" fmla="*/ 9793123 w 10502838"/>
              <a:gd name="connsiteY5070" fmla="*/ 261286 h 6860376"/>
              <a:gd name="connsiteX5071" fmla="*/ 9746486 w 10502838"/>
              <a:gd name="connsiteY5071" fmla="*/ 261286 h 6860376"/>
              <a:gd name="connsiteX5072" fmla="*/ 9746486 w 10502838"/>
              <a:gd name="connsiteY5072" fmla="*/ 154260 h 6860376"/>
              <a:gd name="connsiteX5073" fmla="*/ 9639460 w 10502838"/>
              <a:gd name="connsiteY5073" fmla="*/ 154260 h 6860376"/>
              <a:gd name="connsiteX5074" fmla="*/ 9639460 w 10502838"/>
              <a:gd name="connsiteY5074" fmla="*/ 107025 h 6860376"/>
              <a:gd name="connsiteX5075" fmla="*/ 9746486 w 10502838"/>
              <a:gd name="connsiteY5075" fmla="*/ 107025 h 6860376"/>
              <a:gd name="connsiteX5076" fmla="*/ 9143796 w 10502838"/>
              <a:gd name="connsiteY5076" fmla="*/ 0 h 6860376"/>
              <a:gd name="connsiteX5077" fmla="*/ 9191030 w 10502838"/>
              <a:gd name="connsiteY5077" fmla="*/ 0 h 6860376"/>
              <a:gd name="connsiteX5078" fmla="*/ 9191030 w 10502838"/>
              <a:gd name="connsiteY5078" fmla="*/ 107025 h 6860376"/>
              <a:gd name="connsiteX5079" fmla="*/ 9298055 w 10502838"/>
              <a:gd name="connsiteY5079" fmla="*/ 107025 h 6860376"/>
              <a:gd name="connsiteX5080" fmla="*/ 9298055 w 10502838"/>
              <a:gd name="connsiteY5080" fmla="*/ 154260 h 6860376"/>
              <a:gd name="connsiteX5081" fmla="*/ 9191030 w 10502838"/>
              <a:gd name="connsiteY5081" fmla="*/ 154260 h 6860376"/>
              <a:gd name="connsiteX5082" fmla="*/ 9191030 w 10502838"/>
              <a:gd name="connsiteY5082" fmla="*/ 261286 h 6860376"/>
              <a:gd name="connsiteX5083" fmla="*/ 9143796 w 10502838"/>
              <a:gd name="connsiteY5083" fmla="*/ 261286 h 6860376"/>
              <a:gd name="connsiteX5084" fmla="*/ 9143796 w 10502838"/>
              <a:gd name="connsiteY5084" fmla="*/ 154260 h 6860376"/>
              <a:gd name="connsiteX5085" fmla="*/ 9036770 w 10502838"/>
              <a:gd name="connsiteY5085" fmla="*/ 154260 h 6860376"/>
              <a:gd name="connsiteX5086" fmla="*/ 9036770 w 10502838"/>
              <a:gd name="connsiteY5086" fmla="*/ 107025 h 6860376"/>
              <a:gd name="connsiteX5087" fmla="*/ 9143796 w 10502838"/>
              <a:gd name="connsiteY5087" fmla="*/ 107025 h 6860376"/>
              <a:gd name="connsiteX5088" fmla="*/ 8541105 w 10502838"/>
              <a:gd name="connsiteY5088" fmla="*/ 0 h 6860376"/>
              <a:gd name="connsiteX5089" fmla="*/ 8588339 w 10502838"/>
              <a:gd name="connsiteY5089" fmla="*/ 0 h 6860376"/>
              <a:gd name="connsiteX5090" fmla="*/ 8588339 w 10502838"/>
              <a:gd name="connsiteY5090" fmla="*/ 107025 h 6860376"/>
              <a:gd name="connsiteX5091" fmla="*/ 8695365 w 10502838"/>
              <a:gd name="connsiteY5091" fmla="*/ 107025 h 6860376"/>
              <a:gd name="connsiteX5092" fmla="*/ 8695365 w 10502838"/>
              <a:gd name="connsiteY5092" fmla="*/ 154260 h 6860376"/>
              <a:gd name="connsiteX5093" fmla="*/ 8588339 w 10502838"/>
              <a:gd name="connsiteY5093" fmla="*/ 154260 h 6860376"/>
              <a:gd name="connsiteX5094" fmla="*/ 8588339 w 10502838"/>
              <a:gd name="connsiteY5094" fmla="*/ 261286 h 6860376"/>
              <a:gd name="connsiteX5095" fmla="*/ 8541105 w 10502838"/>
              <a:gd name="connsiteY5095" fmla="*/ 261286 h 6860376"/>
              <a:gd name="connsiteX5096" fmla="*/ 8541105 w 10502838"/>
              <a:gd name="connsiteY5096" fmla="*/ 154260 h 6860376"/>
              <a:gd name="connsiteX5097" fmla="*/ 8434079 w 10502838"/>
              <a:gd name="connsiteY5097" fmla="*/ 154260 h 6860376"/>
              <a:gd name="connsiteX5098" fmla="*/ 8434079 w 10502838"/>
              <a:gd name="connsiteY5098" fmla="*/ 107025 h 6860376"/>
              <a:gd name="connsiteX5099" fmla="*/ 8541105 w 10502838"/>
              <a:gd name="connsiteY5099" fmla="*/ 107025 h 6860376"/>
              <a:gd name="connsiteX5100" fmla="*/ 7939012 w 10502838"/>
              <a:gd name="connsiteY5100" fmla="*/ 0 h 6860376"/>
              <a:gd name="connsiteX5101" fmla="*/ 7985648 w 10502838"/>
              <a:gd name="connsiteY5101" fmla="*/ 0 h 6860376"/>
              <a:gd name="connsiteX5102" fmla="*/ 7985648 w 10502838"/>
              <a:gd name="connsiteY5102" fmla="*/ 107025 h 6860376"/>
              <a:gd name="connsiteX5103" fmla="*/ 8092674 w 10502838"/>
              <a:gd name="connsiteY5103" fmla="*/ 107025 h 6860376"/>
              <a:gd name="connsiteX5104" fmla="*/ 8092674 w 10502838"/>
              <a:gd name="connsiteY5104" fmla="*/ 154260 h 6860376"/>
              <a:gd name="connsiteX5105" fmla="*/ 7985648 w 10502838"/>
              <a:gd name="connsiteY5105" fmla="*/ 154260 h 6860376"/>
              <a:gd name="connsiteX5106" fmla="*/ 7985648 w 10502838"/>
              <a:gd name="connsiteY5106" fmla="*/ 261286 h 6860376"/>
              <a:gd name="connsiteX5107" fmla="*/ 7939012 w 10502838"/>
              <a:gd name="connsiteY5107" fmla="*/ 261286 h 6860376"/>
              <a:gd name="connsiteX5108" fmla="*/ 7939012 w 10502838"/>
              <a:gd name="connsiteY5108" fmla="*/ 154260 h 6860376"/>
              <a:gd name="connsiteX5109" fmla="*/ 7831986 w 10502838"/>
              <a:gd name="connsiteY5109" fmla="*/ 154260 h 6860376"/>
              <a:gd name="connsiteX5110" fmla="*/ 7831986 w 10502838"/>
              <a:gd name="connsiteY5110" fmla="*/ 107025 h 6860376"/>
              <a:gd name="connsiteX5111" fmla="*/ 7939012 w 10502838"/>
              <a:gd name="connsiteY5111" fmla="*/ 107025 h 6860376"/>
              <a:gd name="connsiteX5112" fmla="*/ 7336321 w 10502838"/>
              <a:gd name="connsiteY5112" fmla="*/ 0 h 6860376"/>
              <a:gd name="connsiteX5113" fmla="*/ 7383555 w 10502838"/>
              <a:gd name="connsiteY5113" fmla="*/ 0 h 6860376"/>
              <a:gd name="connsiteX5114" fmla="*/ 7383555 w 10502838"/>
              <a:gd name="connsiteY5114" fmla="*/ 107025 h 6860376"/>
              <a:gd name="connsiteX5115" fmla="*/ 7490581 w 10502838"/>
              <a:gd name="connsiteY5115" fmla="*/ 107025 h 6860376"/>
              <a:gd name="connsiteX5116" fmla="*/ 7490581 w 10502838"/>
              <a:gd name="connsiteY5116" fmla="*/ 154260 h 6860376"/>
              <a:gd name="connsiteX5117" fmla="*/ 7383555 w 10502838"/>
              <a:gd name="connsiteY5117" fmla="*/ 154260 h 6860376"/>
              <a:gd name="connsiteX5118" fmla="*/ 7383555 w 10502838"/>
              <a:gd name="connsiteY5118" fmla="*/ 261286 h 6860376"/>
              <a:gd name="connsiteX5119" fmla="*/ 7336321 w 10502838"/>
              <a:gd name="connsiteY5119" fmla="*/ 261286 h 6860376"/>
              <a:gd name="connsiteX5120" fmla="*/ 7336321 w 10502838"/>
              <a:gd name="connsiteY5120" fmla="*/ 154260 h 6860376"/>
              <a:gd name="connsiteX5121" fmla="*/ 7229295 w 10502838"/>
              <a:gd name="connsiteY5121" fmla="*/ 154260 h 6860376"/>
              <a:gd name="connsiteX5122" fmla="*/ 7229295 w 10502838"/>
              <a:gd name="connsiteY5122" fmla="*/ 107025 h 6860376"/>
              <a:gd name="connsiteX5123" fmla="*/ 7336321 w 10502838"/>
              <a:gd name="connsiteY5123" fmla="*/ 107025 h 6860376"/>
              <a:gd name="connsiteX5124" fmla="*/ 6734228 w 10502838"/>
              <a:gd name="connsiteY5124" fmla="*/ 0 h 6860376"/>
              <a:gd name="connsiteX5125" fmla="*/ 6780864 w 10502838"/>
              <a:gd name="connsiteY5125" fmla="*/ 0 h 6860376"/>
              <a:gd name="connsiteX5126" fmla="*/ 6780864 w 10502838"/>
              <a:gd name="connsiteY5126" fmla="*/ 107025 h 6860376"/>
              <a:gd name="connsiteX5127" fmla="*/ 6887890 w 10502838"/>
              <a:gd name="connsiteY5127" fmla="*/ 107025 h 6860376"/>
              <a:gd name="connsiteX5128" fmla="*/ 6887890 w 10502838"/>
              <a:gd name="connsiteY5128" fmla="*/ 154260 h 6860376"/>
              <a:gd name="connsiteX5129" fmla="*/ 6780864 w 10502838"/>
              <a:gd name="connsiteY5129" fmla="*/ 154260 h 6860376"/>
              <a:gd name="connsiteX5130" fmla="*/ 6780864 w 10502838"/>
              <a:gd name="connsiteY5130" fmla="*/ 261286 h 6860376"/>
              <a:gd name="connsiteX5131" fmla="*/ 6734228 w 10502838"/>
              <a:gd name="connsiteY5131" fmla="*/ 261286 h 6860376"/>
              <a:gd name="connsiteX5132" fmla="*/ 6734228 w 10502838"/>
              <a:gd name="connsiteY5132" fmla="*/ 154260 h 6860376"/>
              <a:gd name="connsiteX5133" fmla="*/ 6627202 w 10502838"/>
              <a:gd name="connsiteY5133" fmla="*/ 154260 h 6860376"/>
              <a:gd name="connsiteX5134" fmla="*/ 6627202 w 10502838"/>
              <a:gd name="connsiteY5134" fmla="*/ 107025 h 6860376"/>
              <a:gd name="connsiteX5135" fmla="*/ 6734228 w 10502838"/>
              <a:gd name="connsiteY5135" fmla="*/ 107025 h 6860376"/>
              <a:gd name="connsiteX5136" fmla="*/ 6131537 w 10502838"/>
              <a:gd name="connsiteY5136" fmla="*/ 0 h 6860376"/>
              <a:gd name="connsiteX5137" fmla="*/ 6178771 w 10502838"/>
              <a:gd name="connsiteY5137" fmla="*/ 0 h 6860376"/>
              <a:gd name="connsiteX5138" fmla="*/ 6178771 w 10502838"/>
              <a:gd name="connsiteY5138" fmla="*/ 107025 h 6860376"/>
              <a:gd name="connsiteX5139" fmla="*/ 6285797 w 10502838"/>
              <a:gd name="connsiteY5139" fmla="*/ 107025 h 6860376"/>
              <a:gd name="connsiteX5140" fmla="*/ 6285797 w 10502838"/>
              <a:gd name="connsiteY5140" fmla="*/ 154260 h 6860376"/>
              <a:gd name="connsiteX5141" fmla="*/ 6178771 w 10502838"/>
              <a:gd name="connsiteY5141" fmla="*/ 154260 h 6860376"/>
              <a:gd name="connsiteX5142" fmla="*/ 6178771 w 10502838"/>
              <a:gd name="connsiteY5142" fmla="*/ 261286 h 6860376"/>
              <a:gd name="connsiteX5143" fmla="*/ 6131537 w 10502838"/>
              <a:gd name="connsiteY5143" fmla="*/ 261286 h 6860376"/>
              <a:gd name="connsiteX5144" fmla="*/ 6131537 w 10502838"/>
              <a:gd name="connsiteY5144" fmla="*/ 154260 h 6860376"/>
              <a:gd name="connsiteX5145" fmla="*/ 6024511 w 10502838"/>
              <a:gd name="connsiteY5145" fmla="*/ 154260 h 6860376"/>
              <a:gd name="connsiteX5146" fmla="*/ 6024511 w 10502838"/>
              <a:gd name="connsiteY5146" fmla="*/ 107025 h 6860376"/>
              <a:gd name="connsiteX5147" fmla="*/ 6131537 w 10502838"/>
              <a:gd name="connsiteY5147" fmla="*/ 107025 h 6860376"/>
              <a:gd name="connsiteX5148" fmla="*/ 5528846 w 10502838"/>
              <a:gd name="connsiteY5148" fmla="*/ 0 h 6860376"/>
              <a:gd name="connsiteX5149" fmla="*/ 5576080 w 10502838"/>
              <a:gd name="connsiteY5149" fmla="*/ 0 h 6860376"/>
              <a:gd name="connsiteX5150" fmla="*/ 5576080 w 10502838"/>
              <a:gd name="connsiteY5150" fmla="*/ 107025 h 6860376"/>
              <a:gd name="connsiteX5151" fmla="*/ 5683106 w 10502838"/>
              <a:gd name="connsiteY5151" fmla="*/ 107025 h 6860376"/>
              <a:gd name="connsiteX5152" fmla="*/ 5683106 w 10502838"/>
              <a:gd name="connsiteY5152" fmla="*/ 154260 h 6860376"/>
              <a:gd name="connsiteX5153" fmla="*/ 5576080 w 10502838"/>
              <a:gd name="connsiteY5153" fmla="*/ 154260 h 6860376"/>
              <a:gd name="connsiteX5154" fmla="*/ 5576080 w 10502838"/>
              <a:gd name="connsiteY5154" fmla="*/ 261286 h 6860376"/>
              <a:gd name="connsiteX5155" fmla="*/ 5528846 w 10502838"/>
              <a:gd name="connsiteY5155" fmla="*/ 261286 h 6860376"/>
              <a:gd name="connsiteX5156" fmla="*/ 5528846 w 10502838"/>
              <a:gd name="connsiteY5156" fmla="*/ 154260 h 6860376"/>
              <a:gd name="connsiteX5157" fmla="*/ 5421820 w 10502838"/>
              <a:gd name="connsiteY5157" fmla="*/ 154260 h 6860376"/>
              <a:gd name="connsiteX5158" fmla="*/ 5421820 w 10502838"/>
              <a:gd name="connsiteY5158" fmla="*/ 107025 h 6860376"/>
              <a:gd name="connsiteX5159" fmla="*/ 5528846 w 10502838"/>
              <a:gd name="connsiteY5159" fmla="*/ 107025 h 6860376"/>
              <a:gd name="connsiteX5160" fmla="*/ 4926753 w 10502838"/>
              <a:gd name="connsiteY5160" fmla="*/ 0 h 6860376"/>
              <a:gd name="connsiteX5161" fmla="*/ 4973389 w 10502838"/>
              <a:gd name="connsiteY5161" fmla="*/ 0 h 6860376"/>
              <a:gd name="connsiteX5162" fmla="*/ 4973389 w 10502838"/>
              <a:gd name="connsiteY5162" fmla="*/ 107025 h 6860376"/>
              <a:gd name="connsiteX5163" fmla="*/ 5080415 w 10502838"/>
              <a:gd name="connsiteY5163" fmla="*/ 107025 h 6860376"/>
              <a:gd name="connsiteX5164" fmla="*/ 5080415 w 10502838"/>
              <a:gd name="connsiteY5164" fmla="*/ 154260 h 6860376"/>
              <a:gd name="connsiteX5165" fmla="*/ 4973389 w 10502838"/>
              <a:gd name="connsiteY5165" fmla="*/ 154260 h 6860376"/>
              <a:gd name="connsiteX5166" fmla="*/ 4973389 w 10502838"/>
              <a:gd name="connsiteY5166" fmla="*/ 261286 h 6860376"/>
              <a:gd name="connsiteX5167" fmla="*/ 4926753 w 10502838"/>
              <a:gd name="connsiteY5167" fmla="*/ 261286 h 6860376"/>
              <a:gd name="connsiteX5168" fmla="*/ 4926753 w 10502838"/>
              <a:gd name="connsiteY5168" fmla="*/ 154260 h 6860376"/>
              <a:gd name="connsiteX5169" fmla="*/ 4819727 w 10502838"/>
              <a:gd name="connsiteY5169" fmla="*/ 154260 h 6860376"/>
              <a:gd name="connsiteX5170" fmla="*/ 4819727 w 10502838"/>
              <a:gd name="connsiteY5170" fmla="*/ 107025 h 6860376"/>
              <a:gd name="connsiteX5171" fmla="*/ 4926753 w 10502838"/>
              <a:gd name="connsiteY5171" fmla="*/ 107025 h 6860376"/>
              <a:gd name="connsiteX5172" fmla="*/ 4324063 w 10502838"/>
              <a:gd name="connsiteY5172" fmla="*/ 0 h 6860376"/>
              <a:gd name="connsiteX5173" fmla="*/ 4371297 w 10502838"/>
              <a:gd name="connsiteY5173" fmla="*/ 0 h 6860376"/>
              <a:gd name="connsiteX5174" fmla="*/ 4371297 w 10502838"/>
              <a:gd name="connsiteY5174" fmla="*/ 107025 h 6860376"/>
              <a:gd name="connsiteX5175" fmla="*/ 4478323 w 10502838"/>
              <a:gd name="connsiteY5175" fmla="*/ 107025 h 6860376"/>
              <a:gd name="connsiteX5176" fmla="*/ 4478323 w 10502838"/>
              <a:gd name="connsiteY5176" fmla="*/ 154260 h 6860376"/>
              <a:gd name="connsiteX5177" fmla="*/ 4371297 w 10502838"/>
              <a:gd name="connsiteY5177" fmla="*/ 154260 h 6860376"/>
              <a:gd name="connsiteX5178" fmla="*/ 4371297 w 10502838"/>
              <a:gd name="connsiteY5178" fmla="*/ 261286 h 6860376"/>
              <a:gd name="connsiteX5179" fmla="*/ 4324063 w 10502838"/>
              <a:gd name="connsiteY5179" fmla="*/ 261286 h 6860376"/>
              <a:gd name="connsiteX5180" fmla="*/ 4324063 w 10502838"/>
              <a:gd name="connsiteY5180" fmla="*/ 154260 h 6860376"/>
              <a:gd name="connsiteX5181" fmla="*/ 4217037 w 10502838"/>
              <a:gd name="connsiteY5181" fmla="*/ 154260 h 6860376"/>
              <a:gd name="connsiteX5182" fmla="*/ 4217037 w 10502838"/>
              <a:gd name="connsiteY5182" fmla="*/ 107025 h 6860376"/>
              <a:gd name="connsiteX5183" fmla="*/ 4324063 w 10502838"/>
              <a:gd name="connsiteY5183" fmla="*/ 107025 h 6860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</a:cxnLst>
            <a:rect l="l" t="t" r="r" b="b"/>
            <a:pathLst>
              <a:path w="10502838" h="6860376">
                <a:moveTo>
                  <a:pt x="10295963" y="6642140"/>
                </a:moveTo>
                <a:lnTo>
                  <a:pt x="10275634" y="6662469"/>
                </a:lnTo>
                <a:lnTo>
                  <a:pt x="10351568" y="6738403"/>
                </a:lnTo>
                <a:lnTo>
                  <a:pt x="10275634" y="6814337"/>
                </a:lnTo>
                <a:lnTo>
                  <a:pt x="10295963" y="6834666"/>
                </a:lnTo>
                <a:lnTo>
                  <a:pt x="10371897" y="6758732"/>
                </a:lnTo>
                <a:lnTo>
                  <a:pt x="10447831" y="6834666"/>
                </a:lnTo>
                <a:lnTo>
                  <a:pt x="10468160" y="6814337"/>
                </a:lnTo>
                <a:lnTo>
                  <a:pt x="10392226" y="6738403"/>
                </a:lnTo>
                <a:lnTo>
                  <a:pt x="10468160" y="6662469"/>
                </a:lnTo>
                <a:lnTo>
                  <a:pt x="10447831" y="6642140"/>
                </a:lnTo>
                <a:lnTo>
                  <a:pt x="10371897" y="6718074"/>
                </a:lnTo>
                <a:close/>
                <a:moveTo>
                  <a:pt x="9693870" y="6642140"/>
                </a:moveTo>
                <a:lnTo>
                  <a:pt x="9673541" y="6662469"/>
                </a:lnTo>
                <a:lnTo>
                  <a:pt x="9749475" y="6738403"/>
                </a:lnTo>
                <a:lnTo>
                  <a:pt x="9673541" y="6814337"/>
                </a:lnTo>
                <a:lnTo>
                  <a:pt x="9693870" y="6834666"/>
                </a:lnTo>
                <a:lnTo>
                  <a:pt x="9769804" y="6758732"/>
                </a:lnTo>
                <a:lnTo>
                  <a:pt x="9845738" y="6834666"/>
                </a:lnTo>
                <a:lnTo>
                  <a:pt x="9866067" y="6814337"/>
                </a:lnTo>
                <a:lnTo>
                  <a:pt x="9790133" y="6738403"/>
                </a:lnTo>
                <a:lnTo>
                  <a:pt x="9866067" y="6662469"/>
                </a:lnTo>
                <a:lnTo>
                  <a:pt x="9845738" y="6642140"/>
                </a:lnTo>
                <a:lnTo>
                  <a:pt x="9769804" y="6718074"/>
                </a:lnTo>
                <a:close/>
                <a:moveTo>
                  <a:pt x="9091179" y="6642140"/>
                </a:moveTo>
                <a:lnTo>
                  <a:pt x="9070850" y="6662469"/>
                </a:lnTo>
                <a:lnTo>
                  <a:pt x="9146785" y="6738403"/>
                </a:lnTo>
                <a:lnTo>
                  <a:pt x="9070850" y="6814337"/>
                </a:lnTo>
                <a:lnTo>
                  <a:pt x="9091179" y="6834666"/>
                </a:lnTo>
                <a:lnTo>
                  <a:pt x="9167113" y="6758732"/>
                </a:lnTo>
                <a:lnTo>
                  <a:pt x="9243048" y="6834666"/>
                </a:lnTo>
                <a:lnTo>
                  <a:pt x="9263377" y="6814337"/>
                </a:lnTo>
                <a:lnTo>
                  <a:pt x="9187442" y="6738403"/>
                </a:lnTo>
                <a:lnTo>
                  <a:pt x="9263377" y="6662469"/>
                </a:lnTo>
                <a:lnTo>
                  <a:pt x="9243048" y="6642140"/>
                </a:lnTo>
                <a:lnTo>
                  <a:pt x="9167113" y="6718074"/>
                </a:lnTo>
                <a:close/>
                <a:moveTo>
                  <a:pt x="7886396" y="6642140"/>
                </a:moveTo>
                <a:lnTo>
                  <a:pt x="7866067" y="6662469"/>
                </a:lnTo>
                <a:lnTo>
                  <a:pt x="7942001" y="6738403"/>
                </a:lnTo>
                <a:lnTo>
                  <a:pt x="7866067" y="6814337"/>
                </a:lnTo>
                <a:lnTo>
                  <a:pt x="7886396" y="6834666"/>
                </a:lnTo>
                <a:lnTo>
                  <a:pt x="7962330" y="6758732"/>
                </a:lnTo>
                <a:lnTo>
                  <a:pt x="8038264" y="6834666"/>
                </a:lnTo>
                <a:lnTo>
                  <a:pt x="8058593" y="6814337"/>
                </a:lnTo>
                <a:lnTo>
                  <a:pt x="7982659" y="6738403"/>
                </a:lnTo>
                <a:lnTo>
                  <a:pt x="8058593" y="6662469"/>
                </a:lnTo>
                <a:lnTo>
                  <a:pt x="8038264" y="6642140"/>
                </a:lnTo>
                <a:lnTo>
                  <a:pt x="7962330" y="6718074"/>
                </a:lnTo>
                <a:close/>
                <a:moveTo>
                  <a:pt x="7283705" y="6642140"/>
                </a:moveTo>
                <a:lnTo>
                  <a:pt x="7263376" y="6662469"/>
                </a:lnTo>
                <a:lnTo>
                  <a:pt x="7339310" y="6738403"/>
                </a:lnTo>
                <a:lnTo>
                  <a:pt x="7263376" y="6814337"/>
                </a:lnTo>
                <a:lnTo>
                  <a:pt x="7283705" y="6834666"/>
                </a:lnTo>
                <a:lnTo>
                  <a:pt x="7359639" y="6758732"/>
                </a:lnTo>
                <a:lnTo>
                  <a:pt x="7435573" y="6834666"/>
                </a:lnTo>
                <a:lnTo>
                  <a:pt x="7455902" y="6814337"/>
                </a:lnTo>
                <a:lnTo>
                  <a:pt x="7379968" y="6738403"/>
                </a:lnTo>
                <a:lnTo>
                  <a:pt x="7455902" y="6662469"/>
                </a:lnTo>
                <a:lnTo>
                  <a:pt x="7435573" y="6642140"/>
                </a:lnTo>
                <a:lnTo>
                  <a:pt x="7359639" y="6718074"/>
                </a:lnTo>
                <a:close/>
                <a:moveTo>
                  <a:pt x="6681612" y="6642140"/>
                </a:moveTo>
                <a:lnTo>
                  <a:pt x="6661283" y="6662469"/>
                </a:lnTo>
                <a:lnTo>
                  <a:pt x="6737217" y="6738403"/>
                </a:lnTo>
                <a:lnTo>
                  <a:pt x="6661283" y="6814337"/>
                </a:lnTo>
                <a:lnTo>
                  <a:pt x="6681612" y="6834666"/>
                </a:lnTo>
                <a:lnTo>
                  <a:pt x="6757546" y="6758732"/>
                </a:lnTo>
                <a:lnTo>
                  <a:pt x="6833480" y="6834666"/>
                </a:lnTo>
                <a:lnTo>
                  <a:pt x="6853809" y="6814337"/>
                </a:lnTo>
                <a:lnTo>
                  <a:pt x="6777875" y="6738403"/>
                </a:lnTo>
                <a:lnTo>
                  <a:pt x="6853809" y="6662469"/>
                </a:lnTo>
                <a:lnTo>
                  <a:pt x="6833480" y="6642140"/>
                </a:lnTo>
                <a:lnTo>
                  <a:pt x="6757546" y="6718074"/>
                </a:lnTo>
                <a:close/>
                <a:moveTo>
                  <a:pt x="5476828" y="6642140"/>
                </a:moveTo>
                <a:lnTo>
                  <a:pt x="5456499" y="6662469"/>
                </a:lnTo>
                <a:lnTo>
                  <a:pt x="5532433" y="6738403"/>
                </a:lnTo>
                <a:lnTo>
                  <a:pt x="5456499" y="6814337"/>
                </a:lnTo>
                <a:lnTo>
                  <a:pt x="5476828" y="6834666"/>
                </a:lnTo>
                <a:lnTo>
                  <a:pt x="5552762" y="6758732"/>
                </a:lnTo>
                <a:lnTo>
                  <a:pt x="5628696" y="6834666"/>
                </a:lnTo>
                <a:lnTo>
                  <a:pt x="5649025" y="6814337"/>
                </a:lnTo>
                <a:lnTo>
                  <a:pt x="5573091" y="6738403"/>
                </a:lnTo>
                <a:lnTo>
                  <a:pt x="5649025" y="6662469"/>
                </a:lnTo>
                <a:lnTo>
                  <a:pt x="5628696" y="6642140"/>
                </a:lnTo>
                <a:lnTo>
                  <a:pt x="5552762" y="6718074"/>
                </a:lnTo>
                <a:close/>
                <a:moveTo>
                  <a:pt x="4874137" y="6642140"/>
                </a:moveTo>
                <a:lnTo>
                  <a:pt x="4853808" y="6662469"/>
                </a:lnTo>
                <a:lnTo>
                  <a:pt x="4929742" y="6738403"/>
                </a:lnTo>
                <a:lnTo>
                  <a:pt x="4853808" y="6814337"/>
                </a:lnTo>
                <a:lnTo>
                  <a:pt x="4874137" y="6834666"/>
                </a:lnTo>
                <a:lnTo>
                  <a:pt x="4950071" y="6758732"/>
                </a:lnTo>
                <a:lnTo>
                  <a:pt x="5026005" y="6834666"/>
                </a:lnTo>
                <a:lnTo>
                  <a:pt x="5046334" y="6814337"/>
                </a:lnTo>
                <a:lnTo>
                  <a:pt x="4970400" y="6738403"/>
                </a:lnTo>
                <a:lnTo>
                  <a:pt x="5046334" y="6662469"/>
                </a:lnTo>
                <a:lnTo>
                  <a:pt x="5026005" y="6642140"/>
                </a:lnTo>
                <a:lnTo>
                  <a:pt x="4950071" y="6718074"/>
                </a:lnTo>
                <a:close/>
                <a:moveTo>
                  <a:pt x="4271446" y="6642140"/>
                </a:moveTo>
                <a:lnTo>
                  <a:pt x="4251117" y="6662469"/>
                </a:lnTo>
                <a:lnTo>
                  <a:pt x="4327052" y="6738403"/>
                </a:lnTo>
                <a:lnTo>
                  <a:pt x="4251117" y="6814337"/>
                </a:lnTo>
                <a:lnTo>
                  <a:pt x="4271446" y="6834666"/>
                </a:lnTo>
                <a:lnTo>
                  <a:pt x="4347380" y="6758732"/>
                </a:lnTo>
                <a:lnTo>
                  <a:pt x="4423315" y="6834666"/>
                </a:lnTo>
                <a:lnTo>
                  <a:pt x="4443644" y="6814337"/>
                </a:lnTo>
                <a:lnTo>
                  <a:pt x="4367709" y="6738403"/>
                </a:lnTo>
                <a:lnTo>
                  <a:pt x="4443644" y="6662469"/>
                </a:lnTo>
                <a:lnTo>
                  <a:pt x="4423315" y="6642140"/>
                </a:lnTo>
                <a:lnTo>
                  <a:pt x="4347380" y="6718074"/>
                </a:lnTo>
                <a:close/>
                <a:moveTo>
                  <a:pt x="3066665" y="6642140"/>
                </a:moveTo>
                <a:lnTo>
                  <a:pt x="3046335" y="6662469"/>
                </a:lnTo>
                <a:lnTo>
                  <a:pt x="3122269" y="6738403"/>
                </a:lnTo>
                <a:lnTo>
                  <a:pt x="3046335" y="6814337"/>
                </a:lnTo>
                <a:lnTo>
                  <a:pt x="3066665" y="6834666"/>
                </a:lnTo>
                <a:lnTo>
                  <a:pt x="3142598" y="6758732"/>
                </a:lnTo>
                <a:lnTo>
                  <a:pt x="3218532" y="6834666"/>
                </a:lnTo>
                <a:lnTo>
                  <a:pt x="3238861" y="6814337"/>
                </a:lnTo>
                <a:lnTo>
                  <a:pt x="3162927" y="6738403"/>
                </a:lnTo>
                <a:lnTo>
                  <a:pt x="3238861" y="6662469"/>
                </a:lnTo>
                <a:lnTo>
                  <a:pt x="3218532" y="6642140"/>
                </a:lnTo>
                <a:lnTo>
                  <a:pt x="3142598" y="6718074"/>
                </a:lnTo>
                <a:close/>
                <a:moveTo>
                  <a:pt x="2464571" y="6642140"/>
                </a:moveTo>
                <a:lnTo>
                  <a:pt x="2444242" y="6662469"/>
                </a:lnTo>
                <a:lnTo>
                  <a:pt x="2520176" y="6738403"/>
                </a:lnTo>
                <a:lnTo>
                  <a:pt x="2444242" y="6814337"/>
                </a:lnTo>
                <a:lnTo>
                  <a:pt x="2464571" y="6834666"/>
                </a:lnTo>
                <a:lnTo>
                  <a:pt x="2540505" y="6758732"/>
                </a:lnTo>
                <a:lnTo>
                  <a:pt x="2616439" y="6834666"/>
                </a:lnTo>
                <a:lnTo>
                  <a:pt x="2636768" y="6814337"/>
                </a:lnTo>
                <a:lnTo>
                  <a:pt x="2560834" y="6738403"/>
                </a:lnTo>
                <a:lnTo>
                  <a:pt x="2636768" y="6662469"/>
                </a:lnTo>
                <a:lnTo>
                  <a:pt x="2616439" y="6642140"/>
                </a:lnTo>
                <a:lnTo>
                  <a:pt x="2540505" y="6718074"/>
                </a:lnTo>
                <a:close/>
                <a:moveTo>
                  <a:pt x="1259787" y="6642140"/>
                </a:moveTo>
                <a:lnTo>
                  <a:pt x="1239458" y="6662469"/>
                </a:lnTo>
                <a:lnTo>
                  <a:pt x="1315391" y="6738403"/>
                </a:lnTo>
                <a:lnTo>
                  <a:pt x="1239458" y="6814337"/>
                </a:lnTo>
                <a:lnTo>
                  <a:pt x="1259787" y="6834666"/>
                </a:lnTo>
                <a:lnTo>
                  <a:pt x="1335720" y="6758732"/>
                </a:lnTo>
                <a:lnTo>
                  <a:pt x="1411655" y="6834666"/>
                </a:lnTo>
                <a:lnTo>
                  <a:pt x="1431984" y="6814337"/>
                </a:lnTo>
                <a:lnTo>
                  <a:pt x="1356049" y="6738403"/>
                </a:lnTo>
                <a:lnTo>
                  <a:pt x="1431984" y="6662469"/>
                </a:lnTo>
                <a:lnTo>
                  <a:pt x="1411655" y="6642140"/>
                </a:lnTo>
                <a:lnTo>
                  <a:pt x="1335720" y="6718074"/>
                </a:lnTo>
                <a:close/>
                <a:moveTo>
                  <a:pt x="657095" y="6642140"/>
                </a:moveTo>
                <a:lnTo>
                  <a:pt x="636766" y="6662469"/>
                </a:lnTo>
                <a:lnTo>
                  <a:pt x="712700" y="6738403"/>
                </a:lnTo>
                <a:lnTo>
                  <a:pt x="636766" y="6813739"/>
                </a:lnTo>
                <a:lnTo>
                  <a:pt x="657095" y="6834068"/>
                </a:lnTo>
                <a:lnTo>
                  <a:pt x="733029" y="6758134"/>
                </a:lnTo>
                <a:lnTo>
                  <a:pt x="808963" y="6834068"/>
                </a:lnTo>
                <a:lnTo>
                  <a:pt x="829292" y="6813739"/>
                </a:lnTo>
                <a:lnTo>
                  <a:pt x="753358" y="6738403"/>
                </a:lnTo>
                <a:lnTo>
                  <a:pt x="829292" y="6662469"/>
                </a:lnTo>
                <a:lnTo>
                  <a:pt x="808963" y="6642140"/>
                </a:lnTo>
                <a:lnTo>
                  <a:pt x="733029" y="6718074"/>
                </a:lnTo>
                <a:close/>
                <a:moveTo>
                  <a:pt x="55002" y="6642140"/>
                </a:moveTo>
                <a:lnTo>
                  <a:pt x="34673" y="6662469"/>
                </a:lnTo>
                <a:lnTo>
                  <a:pt x="110607" y="6738403"/>
                </a:lnTo>
                <a:lnTo>
                  <a:pt x="34673" y="6814337"/>
                </a:lnTo>
                <a:lnTo>
                  <a:pt x="55002" y="6834666"/>
                </a:lnTo>
                <a:lnTo>
                  <a:pt x="130338" y="6758732"/>
                </a:lnTo>
                <a:lnTo>
                  <a:pt x="206273" y="6834666"/>
                </a:lnTo>
                <a:lnTo>
                  <a:pt x="226601" y="6814337"/>
                </a:lnTo>
                <a:lnTo>
                  <a:pt x="151265" y="6738403"/>
                </a:lnTo>
                <a:lnTo>
                  <a:pt x="227199" y="6662469"/>
                </a:lnTo>
                <a:lnTo>
                  <a:pt x="206870" y="6642140"/>
                </a:lnTo>
                <a:lnTo>
                  <a:pt x="130936" y="6718074"/>
                </a:lnTo>
                <a:close/>
                <a:moveTo>
                  <a:pt x="8489086" y="6641542"/>
                </a:moveTo>
                <a:lnTo>
                  <a:pt x="8468757" y="6661871"/>
                </a:lnTo>
                <a:lnTo>
                  <a:pt x="8544691" y="6737805"/>
                </a:lnTo>
                <a:lnTo>
                  <a:pt x="8468757" y="6813739"/>
                </a:lnTo>
                <a:lnTo>
                  <a:pt x="8489086" y="6834068"/>
                </a:lnTo>
                <a:lnTo>
                  <a:pt x="8565020" y="6758134"/>
                </a:lnTo>
                <a:lnTo>
                  <a:pt x="8640954" y="6834068"/>
                </a:lnTo>
                <a:lnTo>
                  <a:pt x="8661283" y="6813739"/>
                </a:lnTo>
                <a:lnTo>
                  <a:pt x="8585349" y="6737805"/>
                </a:lnTo>
                <a:lnTo>
                  <a:pt x="8661283" y="6661871"/>
                </a:lnTo>
                <a:lnTo>
                  <a:pt x="8640954" y="6641542"/>
                </a:lnTo>
                <a:lnTo>
                  <a:pt x="8565020" y="6717476"/>
                </a:lnTo>
                <a:close/>
                <a:moveTo>
                  <a:pt x="6078921" y="6641542"/>
                </a:moveTo>
                <a:lnTo>
                  <a:pt x="6058592" y="6661871"/>
                </a:lnTo>
                <a:lnTo>
                  <a:pt x="6134526" y="6737805"/>
                </a:lnTo>
                <a:lnTo>
                  <a:pt x="6058592" y="6813739"/>
                </a:lnTo>
                <a:lnTo>
                  <a:pt x="6078921" y="6834068"/>
                </a:lnTo>
                <a:lnTo>
                  <a:pt x="6154855" y="6758134"/>
                </a:lnTo>
                <a:lnTo>
                  <a:pt x="6230789" y="6834068"/>
                </a:lnTo>
                <a:lnTo>
                  <a:pt x="6251118" y="6813739"/>
                </a:lnTo>
                <a:lnTo>
                  <a:pt x="6175184" y="6737805"/>
                </a:lnTo>
                <a:lnTo>
                  <a:pt x="6251118" y="6661871"/>
                </a:lnTo>
                <a:lnTo>
                  <a:pt x="6230789" y="6641542"/>
                </a:lnTo>
                <a:lnTo>
                  <a:pt x="6154855" y="6717476"/>
                </a:lnTo>
                <a:close/>
                <a:moveTo>
                  <a:pt x="3669354" y="6641542"/>
                </a:moveTo>
                <a:lnTo>
                  <a:pt x="3649025" y="6661871"/>
                </a:lnTo>
                <a:lnTo>
                  <a:pt x="3724959" y="6738403"/>
                </a:lnTo>
                <a:lnTo>
                  <a:pt x="3649025" y="6813739"/>
                </a:lnTo>
                <a:lnTo>
                  <a:pt x="3669354" y="6834068"/>
                </a:lnTo>
                <a:lnTo>
                  <a:pt x="3745288" y="6758134"/>
                </a:lnTo>
                <a:lnTo>
                  <a:pt x="3821222" y="6834068"/>
                </a:lnTo>
                <a:lnTo>
                  <a:pt x="3841551" y="6813739"/>
                </a:lnTo>
                <a:lnTo>
                  <a:pt x="3765617" y="6737805"/>
                </a:lnTo>
                <a:lnTo>
                  <a:pt x="3841551" y="6661871"/>
                </a:lnTo>
                <a:lnTo>
                  <a:pt x="3821222" y="6641542"/>
                </a:lnTo>
                <a:lnTo>
                  <a:pt x="3745288" y="6717476"/>
                </a:lnTo>
                <a:close/>
                <a:moveTo>
                  <a:pt x="1861880" y="6641542"/>
                </a:moveTo>
                <a:lnTo>
                  <a:pt x="1841551" y="6661871"/>
                </a:lnTo>
                <a:lnTo>
                  <a:pt x="1917485" y="6737805"/>
                </a:lnTo>
                <a:lnTo>
                  <a:pt x="1841551" y="6813739"/>
                </a:lnTo>
                <a:lnTo>
                  <a:pt x="1861880" y="6834068"/>
                </a:lnTo>
                <a:lnTo>
                  <a:pt x="1937814" y="6758134"/>
                </a:lnTo>
                <a:lnTo>
                  <a:pt x="2013748" y="6834068"/>
                </a:lnTo>
                <a:lnTo>
                  <a:pt x="2034077" y="6813739"/>
                </a:lnTo>
                <a:lnTo>
                  <a:pt x="1958143" y="6737805"/>
                </a:lnTo>
                <a:lnTo>
                  <a:pt x="2034077" y="6661871"/>
                </a:lnTo>
                <a:lnTo>
                  <a:pt x="2013748" y="6641542"/>
                </a:lnTo>
                <a:lnTo>
                  <a:pt x="1937814" y="6717476"/>
                </a:lnTo>
                <a:close/>
                <a:moveTo>
                  <a:pt x="5476828" y="6616430"/>
                </a:moveTo>
                <a:lnTo>
                  <a:pt x="5552762" y="6692365"/>
                </a:lnTo>
                <a:lnTo>
                  <a:pt x="5628696" y="6616430"/>
                </a:lnTo>
                <a:lnTo>
                  <a:pt x="5674735" y="6662469"/>
                </a:lnTo>
                <a:lnTo>
                  <a:pt x="5598801" y="6738403"/>
                </a:lnTo>
                <a:lnTo>
                  <a:pt x="5674735" y="6814337"/>
                </a:lnTo>
                <a:lnTo>
                  <a:pt x="5628098" y="6859779"/>
                </a:lnTo>
                <a:lnTo>
                  <a:pt x="5552164" y="6783844"/>
                </a:lnTo>
                <a:lnTo>
                  <a:pt x="5476230" y="6859779"/>
                </a:lnTo>
                <a:lnTo>
                  <a:pt x="5430191" y="6813740"/>
                </a:lnTo>
                <a:lnTo>
                  <a:pt x="5506723" y="6738403"/>
                </a:lnTo>
                <a:lnTo>
                  <a:pt x="5430789" y="6662469"/>
                </a:lnTo>
                <a:close/>
                <a:moveTo>
                  <a:pt x="3067263" y="6616430"/>
                </a:moveTo>
                <a:lnTo>
                  <a:pt x="3143196" y="6692365"/>
                </a:lnTo>
                <a:lnTo>
                  <a:pt x="3219130" y="6616430"/>
                </a:lnTo>
                <a:lnTo>
                  <a:pt x="3265170" y="6662469"/>
                </a:lnTo>
                <a:lnTo>
                  <a:pt x="3189235" y="6738403"/>
                </a:lnTo>
                <a:lnTo>
                  <a:pt x="3265170" y="6814337"/>
                </a:lnTo>
                <a:lnTo>
                  <a:pt x="3218532" y="6859779"/>
                </a:lnTo>
                <a:lnTo>
                  <a:pt x="3142598" y="6783844"/>
                </a:lnTo>
                <a:lnTo>
                  <a:pt x="3066665" y="6859779"/>
                </a:lnTo>
                <a:lnTo>
                  <a:pt x="3020625" y="6813740"/>
                </a:lnTo>
                <a:lnTo>
                  <a:pt x="3097157" y="6738403"/>
                </a:lnTo>
                <a:lnTo>
                  <a:pt x="3021223" y="6662469"/>
                </a:lnTo>
                <a:close/>
                <a:moveTo>
                  <a:pt x="10295963" y="6615832"/>
                </a:moveTo>
                <a:lnTo>
                  <a:pt x="10371897" y="6691766"/>
                </a:lnTo>
                <a:lnTo>
                  <a:pt x="10447831" y="6615832"/>
                </a:lnTo>
                <a:lnTo>
                  <a:pt x="10493870" y="6661871"/>
                </a:lnTo>
                <a:lnTo>
                  <a:pt x="10417936" y="6737805"/>
                </a:lnTo>
                <a:lnTo>
                  <a:pt x="10493870" y="6813739"/>
                </a:lnTo>
                <a:lnTo>
                  <a:pt x="10447831" y="6859779"/>
                </a:lnTo>
                <a:lnTo>
                  <a:pt x="10371897" y="6783844"/>
                </a:lnTo>
                <a:lnTo>
                  <a:pt x="10295963" y="6859779"/>
                </a:lnTo>
                <a:lnTo>
                  <a:pt x="10249924" y="6813739"/>
                </a:lnTo>
                <a:lnTo>
                  <a:pt x="10325858" y="6737805"/>
                </a:lnTo>
                <a:lnTo>
                  <a:pt x="10249924" y="6661871"/>
                </a:lnTo>
                <a:close/>
                <a:moveTo>
                  <a:pt x="9693272" y="6615832"/>
                </a:moveTo>
                <a:lnTo>
                  <a:pt x="9769206" y="6691766"/>
                </a:lnTo>
                <a:lnTo>
                  <a:pt x="9845140" y="6615832"/>
                </a:lnTo>
                <a:lnTo>
                  <a:pt x="9891180" y="6661871"/>
                </a:lnTo>
                <a:lnTo>
                  <a:pt x="9815245" y="6737805"/>
                </a:lnTo>
                <a:lnTo>
                  <a:pt x="9891180" y="6813739"/>
                </a:lnTo>
                <a:lnTo>
                  <a:pt x="9845140" y="6859779"/>
                </a:lnTo>
                <a:lnTo>
                  <a:pt x="9769206" y="6783844"/>
                </a:lnTo>
                <a:lnTo>
                  <a:pt x="9693272" y="6859779"/>
                </a:lnTo>
                <a:lnTo>
                  <a:pt x="9647233" y="6813739"/>
                </a:lnTo>
                <a:lnTo>
                  <a:pt x="9723167" y="6737805"/>
                </a:lnTo>
                <a:lnTo>
                  <a:pt x="9647233" y="6661871"/>
                </a:lnTo>
                <a:close/>
                <a:moveTo>
                  <a:pt x="9091777" y="6615832"/>
                </a:moveTo>
                <a:lnTo>
                  <a:pt x="9167711" y="6691766"/>
                </a:lnTo>
                <a:lnTo>
                  <a:pt x="9243645" y="6615832"/>
                </a:lnTo>
                <a:lnTo>
                  <a:pt x="9289684" y="6661871"/>
                </a:lnTo>
                <a:lnTo>
                  <a:pt x="9213750" y="6737805"/>
                </a:lnTo>
                <a:lnTo>
                  <a:pt x="9289684" y="6813739"/>
                </a:lnTo>
                <a:lnTo>
                  <a:pt x="9243645" y="6859779"/>
                </a:lnTo>
                <a:lnTo>
                  <a:pt x="9167711" y="6783844"/>
                </a:lnTo>
                <a:lnTo>
                  <a:pt x="9091777" y="6859779"/>
                </a:lnTo>
                <a:lnTo>
                  <a:pt x="9045738" y="6813739"/>
                </a:lnTo>
                <a:lnTo>
                  <a:pt x="9121672" y="6737805"/>
                </a:lnTo>
                <a:lnTo>
                  <a:pt x="9045738" y="6661871"/>
                </a:lnTo>
                <a:close/>
                <a:moveTo>
                  <a:pt x="8488488" y="6615832"/>
                </a:moveTo>
                <a:lnTo>
                  <a:pt x="8564422" y="6691766"/>
                </a:lnTo>
                <a:lnTo>
                  <a:pt x="8640356" y="6615832"/>
                </a:lnTo>
                <a:lnTo>
                  <a:pt x="8686396" y="6661871"/>
                </a:lnTo>
                <a:lnTo>
                  <a:pt x="8610461" y="6737805"/>
                </a:lnTo>
                <a:lnTo>
                  <a:pt x="8686396" y="6813739"/>
                </a:lnTo>
                <a:lnTo>
                  <a:pt x="8640356" y="6859779"/>
                </a:lnTo>
                <a:lnTo>
                  <a:pt x="8564422" y="6783844"/>
                </a:lnTo>
                <a:lnTo>
                  <a:pt x="8488488" y="6859779"/>
                </a:lnTo>
                <a:lnTo>
                  <a:pt x="8442449" y="6813739"/>
                </a:lnTo>
                <a:lnTo>
                  <a:pt x="8518383" y="6737805"/>
                </a:lnTo>
                <a:lnTo>
                  <a:pt x="8442449" y="6661871"/>
                </a:lnTo>
                <a:close/>
                <a:moveTo>
                  <a:pt x="7886396" y="6615832"/>
                </a:moveTo>
                <a:lnTo>
                  <a:pt x="7962330" y="6691766"/>
                </a:lnTo>
                <a:lnTo>
                  <a:pt x="8038264" y="6615832"/>
                </a:lnTo>
                <a:lnTo>
                  <a:pt x="8084303" y="6661871"/>
                </a:lnTo>
                <a:lnTo>
                  <a:pt x="8008369" y="6737805"/>
                </a:lnTo>
                <a:lnTo>
                  <a:pt x="8084303" y="6813739"/>
                </a:lnTo>
                <a:lnTo>
                  <a:pt x="8038264" y="6859779"/>
                </a:lnTo>
                <a:lnTo>
                  <a:pt x="7962330" y="6783844"/>
                </a:lnTo>
                <a:lnTo>
                  <a:pt x="7886396" y="6859779"/>
                </a:lnTo>
                <a:lnTo>
                  <a:pt x="7840357" y="6813739"/>
                </a:lnTo>
                <a:lnTo>
                  <a:pt x="7916291" y="6737805"/>
                </a:lnTo>
                <a:lnTo>
                  <a:pt x="7840357" y="6661871"/>
                </a:lnTo>
                <a:close/>
                <a:moveTo>
                  <a:pt x="7283705" y="6615832"/>
                </a:moveTo>
                <a:lnTo>
                  <a:pt x="7359639" y="6691766"/>
                </a:lnTo>
                <a:lnTo>
                  <a:pt x="7435573" y="6615832"/>
                </a:lnTo>
                <a:lnTo>
                  <a:pt x="7481613" y="6661871"/>
                </a:lnTo>
                <a:lnTo>
                  <a:pt x="7405678" y="6737805"/>
                </a:lnTo>
                <a:lnTo>
                  <a:pt x="7481613" y="6813739"/>
                </a:lnTo>
                <a:lnTo>
                  <a:pt x="7435573" y="6859779"/>
                </a:lnTo>
                <a:lnTo>
                  <a:pt x="7359639" y="6783844"/>
                </a:lnTo>
                <a:lnTo>
                  <a:pt x="7283705" y="6859779"/>
                </a:lnTo>
                <a:lnTo>
                  <a:pt x="7237666" y="6813739"/>
                </a:lnTo>
                <a:lnTo>
                  <a:pt x="7313600" y="6737805"/>
                </a:lnTo>
                <a:lnTo>
                  <a:pt x="7237666" y="6661871"/>
                </a:lnTo>
                <a:close/>
                <a:moveTo>
                  <a:pt x="6681612" y="6615832"/>
                </a:moveTo>
                <a:lnTo>
                  <a:pt x="6757546" y="6691766"/>
                </a:lnTo>
                <a:lnTo>
                  <a:pt x="6833480" y="6615832"/>
                </a:lnTo>
                <a:lnTo>
                  <a:pt x="6879519" y="6661871"/>
                </a:lnTo>
                <a:lnTo>
                  <a:pt x="6803585" y="6737805"/>
                </a:lnTo>
                <a:lnTo>
                  <a:pt x="6879519" y="6813739"/>
                </a:lnTo>
                <a:lnTo>
                  <a:pt x="6833480" y="6859779"/>
                </a:lnTo>
                <a:lnTo>
                  <a:pt x="6757546" y="6783844"/>
                </a:lnTo>
                <a:lnTo>
                  <a:pt x="6681612" y="6859779"/>
                </a:lnTo>
                <a:lnTo>
                  <a:pt x="6635573" y="6813739"/>
                </a:lnTo>
                <a:lnTo>
                  <a:pt x="6711507" y="6737805"/>
                </a:lnTo>
                <a:lnTo>
                  <a:pt x="6635573" y="6661871"/>
                </a:lnTo>
                <a:close/>
                <a:moveTo>
                  <a:pt x="6078921" y="6615832"/>
                </a:moveTo>
                <a:lnTo>
                  <a:pt x="6154855" y="6691766"/>
                </a:lnTo>
                <a:lnTo>
                  <a:pt x="6230789" y="6615832"/>
                </a:lnTo>
                <a:lnTo>
                  <a:pt x="6276829" y="6661871"/>
                </a:lnTo>
                <a:lnTo>
                  <a:pt x="6200894" y="6737805"/>
                </a:lnTo>
                <a:lnTo>
                  <a:pt x="6276829" y="6813739"/>
                </a:lnTo>
                <a:lnTo>
                  <a:pt x="6230789" y="6859779"/>
                </a:lnTo>
                <a:lnTo>
                  <a:pt x="6154855" y="6783844"/>
                </a:lnTo>
                <a:lnTo>
                  <a:pt x="6078921" y="6859779"/>
                </a:lnTo>
                <a:lnTo>
                  <a:pt x="6032882" y="6813739"/>
                </a:lnTo>
                <a:lnTo>
                  <a:pt x="6108816" y="6737805"/>
                </a:lnTo>
                <a:lnTo>
                  <a:pt x="6032882" y="6661871"/>
                </a:lnTo>
                <a:close/>
                <a:moveTo>
                  <a:pt x="4874137" y="6615832"/>
                </a:moveTo>
                <a:lnTo>
                  <a:pt x="4950071" y="6691766"/>
                </a:lnTo>
                <a:lnTo>
                  <a:pt x="5026005" y="6615832"/>
                </a:lnTo>
                <a:lnTo>
                  <a:pt x="5072044" y="6661871"/>
                </a:lnTo>
                <a:lnTo>
                  <a:pt x="4996110" y="6737805"/>
                </a:lnTo>
                <a:lnTo>
                  <a:pt x="5072044" y="6813739"/>
                </a:lnTo>
                <a:lnTo>
                  <a:pt x="5026005" y="6859779"/>
                </a:lnTo>
                <a:lnTo>
                  <a:pt x="4950071" y="6783844"/>
                </a:lnTo>
                <a:lnTo>
                  <a:pt x="4874137" y="6859779"/>
                </a:lnTo>
                <a:lnTo>
                  <a:pt x="4828098" y="6813739"/>
                </a:lnTo>
                <a:lnTo>
                  <a:pt x="4904032" y="6737805"/>
                </a:lnTo>
                <a:lnTo>
                  <a:pt x="4828098" y="6661871"/>
                </a:lnTo>
                <a:close/>
                <a:moveTo>
                  <a:pt x="4272044" y="6615832"/>
                </a:moveTo>
                <a:lnTo>
                  <a:pt x="4347978" y="6691766"/>
                </a:lnTo>
                <a:lnTo>
                  <a:pt x="4423913" y="6615832"/>
                </a:lnTo>
                <a:lnTo>
                  <a:pt x="4469951" y="6661871"/>
                </a:lnTo>
                <a:lnTo>
                  <a:pt x="4394017" y="6737805"/>
                </a:lnTo>
                <a:lnTo>
                  <a:pt x="4469951" y="6813739"/>
                </a:lnTo>
                <a:lnTo>
                  <a:pt x="4423913" y="6859779"/>
                </a:lnTo>
                <a:lnTo>
                  <a:pt x="4347978" y="6783844"/>
                </a:lnTo>
                <a:lnTo>
                  <a:pt x="4272044" y="6859779"/>
                </a:lnTo>
                <a:lnTo>
                  <a:pt x="4226005" y="6813739"/>
                </a:lnTo>
                <a:lnTo>
                  <a:pt x="4301939" y="6737805"/>
                </a:lnTo>
                <a:lnTo>
                  <a:pt x="4226005" y="6661871"/>
                </a:lnTo>
                <a:close/>
                <a:moveTo>
                  <a:pt x="3668756" y="6615832"/>
                </a:moveTo>
                <a:lnTo>
                  <a:pt x="3744690" y="6691766"/>
                </a:lnTo>
                <a:lnTo>
                  <a:pt x="3820624" y="6615832"/>
                </a:lnTo>
                <a:lnTo>
                  <a:pt x="3866663" y="6661871"/>
                </a:lnTo>
                <a:lnTo>
                  <a:pt x="3790729" y="6737805"/>
                </a:lnTo>
                <a:lnTo>
                  <a:pt x="3866663" y="6813739"/>
                </a:lnTo>
                <a:lnTo>
                  <a:pt x="3820624" y="6859779"/>
                </a:lnTo>
                <a:lnTo>
                  <a:pt x="3744690" y="6783844"/>
                </a:lnTo>
                <a:lnTo>
                  <a:pt x="3668756" y="6859779"/>
                </a:lnTo>
                <a:lnTo>
                  <a:pt x="3622717" y="6813739"/>
                </a:lnTo>
                <a:lnTo>
                  <a:pt x="3698651" y="6737805"/>
                </a:lnTo>
                <a:lnTo>
                  <a:pt x="3622717" y="6661871"/>
                </a:lnTo>
                <a:close/>
                <a:moveTo>
                  <a:pt x="2464571" y="6615832"/>
                </a:moveTo>
                <a:lnTo>
                  <a:pt x="2540505" y="6691766"/>
                </a:lnTo>
                <a:lnTo>
                  <a:pt x="2616439" y="6615832"/>
                </a:lnTo>
                <a:lnTo>
                  <a:pt x="2662478" y="6661871"/>
                </a:lnTo>
                <a:lnTo>
                  <a:pt x="2586544" y="6737805"/>
                </a:lnTo>
                <a:lnTo>
                  <a:pt x="2662478" y="6813739"/>
                </a:lnTo>
                <a:lnTo>
                  <a:pt x="2616439" y="6859779"/>
                </a:lnTo>
                <a:lnTo>
                  <a:pt x="2540505" y="6783844"/>
                </a:lnTo>
                <a:lnTo>
                  <a:pt x="2464571" y="6859779"/>
                </a:lnTo>
                <a:lnTo>
                  <a:pt x="2418532" y="6813739"/>
                </a:lnTo>
                <a:lnTo>
                  <a:pt x="2494466" y="6737805"/>
                </a:lnTo>
                <a:lnTo>
                  <a:pt x="2418532" y="6661871"/>
                </a:lnTo>
                <a:close/>
                <a:moveTo>
                  <a:pt x="1861880" y="6615832"/>
                </a:moveTo>
                <a:lnTo>
                  <a:pt x="1937814" y="6691766"/>
                </a:lnTo>
                <a:lnTo>
                  <a:pt x="2013748" y="6615832"/>
                </a:lnTo>
                <a:lnTo>
                  <a:pt x="2059787" y="6661871"/>
                </a:lnTo>
                <a:lnTo>
                  <a:pt x="1983853" y="6737805"/>
                </a:lnTo>
                <a:lnTo>
                  <a:pt x="2059787" y="6813739"/>
                </a:lnTo>
                <a:lnTo>
                  <a:pt x="2013748" y="6859779"/>
                </a:lnTo>
                <a:lnTo>
                  <a:pt x="1937814" y="6783844"/>
                </a:lnTo>
                <a:lnTo>
                  <a:pt x="1861880" y="6859779"/>
                </a:lnTo>
                <a:lnTo>
                  <a:pt x="1815841" y="6813739"/>
                </a:lnTo>
                <a:lnTo>
                  <a:pt x="1891775" y="6737805"/>
                </a:lnTo>
                <a:lnTo>
                  <a:pt x="1815841" y="6661871"/>
                </a:lnTo>
                <a:close/>
                <a:moveTo>
                  <a:pt x="1259787" y="6615832"/>
                </a:moveTo>
                <a:lnTo>
                  <a:pt x="1335720" y="6691766"/>
                </a:lnTo>
                <a:lnTo>
                  <a:pt x="1411655" y="6615832"/>
                </a:lnTo>
                <a:lnTo>
                  <a:pt x="1457694" y="6661871"/>
                </a:lnTo>
                <a:lnTo>
                  <a:pt x="1381162" y="6738403"/>
                </a:lnTo>
                <a:lnTo>
                  <a:pt x="1457096" y="6814337"/>
                </a:lnTo>
                <a:lnTo>
                  <a:pt x="1411058" y="6860376"/>
                </a:lnTo>
                <a:lnTo>
                  <a:pt x="1335122" y="6784442"/>
                </a:lnTo>
                <a:lnTo>
                  <a:pt x="1259787" y="6859779"/>
                </a:lnTo>
                <a:lnTo>
                  <a:pt x="1213747" y="6813739"/>
                </a:lnTo>
                <a:lnTo>
                  <a:pt x="1289682" y="6737805"/>
                </a:lnTo>
                <a:lnTo>
                  <a:pt x="1213747" y="6661871"/>
                </a:lnTo>
                <a:close/>
                <a:moveTo>
                  <a:pt x="657095" y="6615832"/>
                </a:moveTo>
                <a:lnTo>
                  <a:pt x="733029" y="6691766"/>
                </a:lnTo>
                <a:lnTo>
                  <a:pt x="808963" y="6615832"/>
                </a:lnTo>
                <a:lnTo>
                  <a:pt x="855002" y="6661871"/>
                </a:lnTo>
                <a:lnTo>
                  <a:pt x="779068" y="6737805"/>
                </a:lnTo>
                <a:lnTo>
                  <a:pt x="855002" y="6813739"/>
                </a:lnTo>
                <a:lnTo>
                  <a:pt x="808963" y="6859779"/>
                </a:lnTo>
                <a:lnTo>
                  <a:pt x="733029" y="6783844"/>
                </a:lnTo>
                <a:lnTo>
                  <a:pt x="657095" y="6859779"/>
                </a:lnTo>
                <a:lnTo>
                  <a:pt x="611056" y="6813739"/>
                </a:lnTo>
                <a:lnTo>
                  <a:pt x="686990" y="6737805"/>
                </a:lnTo>
                <a:lnTo>
                  <a:pt x="611056" y="6661871"/>
                </a:lnTo>
                <a:close/>
                <a:moveTo>
                  <a:pt x="55002" y="6615832"/>
                </a:moveTo>
                <a:lnTo>
                  <a:pt x="130936" y="6691766"/>
                </a:lnTo>
                <a:lnTo>
                  <a:pt x="206870" y="6615832"/>
                </a:lnTo>
                <a:lnTo>
                  <a:pt x="252909" y="6661871"/>
                </a:lnTo>
                <a:lnTo>
                  <a:pt x="176377" y="6738403"/>
                </a:lnTo>
                <a:lnTo>
                  <a:pt x="252311" y="6814337"/>
                </a:lnTo>
                <a:lnTo>
                  <a:pt x="206273" y="6860376"/>
                </a:lnTo>
                <a:lnTo>
                  <a:pt x="130338" y="6784442"/>
                </a:lnTo>
                <a:lnTo>
                  <a:pt x="55002" y="6859779"/>
                </a:lnTo>
                <a:lnTo>
                  <a:pt x="8963" y="6813739"/>
                </a:lnTo>
                <a:lnTo>
                  <a:pt x="84897" y="6737805"/>
                </a:lnTo>
                <a:lnTo>
                  <a:pt x="8963" y="6661871"/>
                </a:lnTo>
                <a:close/>
                <a:moveTo>
                  <a:pt x="10348579" y="6167401"/>
                </a:moveTo>
                <a:lnTo>
                  <a:pt x="10395813" y="6167401"/>
                </a:lnTo>
                <a:lnTo>
                  <a:pt x="10395813" y="6274427"/>
                </a:lnTo>
                <a:lnTo>
                  <a:pt x="10502838" y="6274427"/>
                </a:lnTo>
                <a:lnTo>
                  <a:pt x="10502838" y="6321063"/>
                </a:lnTo>
                <a:lnTo>
                  <a:pt x="10395813" y="6321063"/>
                </a:lnTo>
                <a:lnTo>
                  <a:pt x="10395813" y="6428089"/>
                </a:lnTo>
                <a:lnTo>
                  <a:pt x="10348579" y="6428089"/>
                </a:lnTo>
                <a:lnTo>
                  <a:pt x="10348579" y="6321063"/>
                </a:lnTo>
                <a:lnTo>
                  <a:pt x="10241553" y="6321063"/>
                </a:lnTo>
                <a:lnTo>
                  <a:pt x="10241553" y="6274427"/>
                </a:lnTo>
                <a:lnTo>
                  <a:pt x="10348579" y="6274427"/>
                </a:lnTo>
                <a:close/>
                <a:moveTo>
                  <a:pt x="9746486" y="6167401"/>
                </a:moveTo>
                <a:lnTo>
                  <a:pt x="9793123" y="6167401"/>
                </a:lnTo>
                <a:lnTo>
                  <a:pt x="9793123" y="6274427"/>
                </a:lnTo>
                <a:lnTo>
                  <a:pt x="9900148" y="6274427"/>
                </a:lnTo>
                <a:lnTo>
                  <a:pt x="9900148" y="6321063"/>
                </a:lnTo>
                <a:lnTo>
                  <a:pt x="9793123" y="6321063"/>
                </a:lnTo>
                <a:lnTo>
                  <a:pt x="9793123" y="6428089"/>
                </a:lnTo>
                <a:lnTo>
                  <a:pt x="9746486" y="6428089"/>
                </a:lnTo>
                <a:lnTo>
                  <a:pt x="9746486" y="6321063"/>
                </a:lnTo>
                <a:lnTo>
                  <a:pt x="9639460" y="6321063"/>
                </a:lnTo>
                <a:lnTo>
                  <a:pt x="9639460" y="6274427"/>
                </a:lnTo>
                <a:lnTo>
                  <a:pt x="9746486" y="6274427"/>
                </a:lnTo>
                <a:close/>
                <a:moveTo>
                  <a:pt x="9143796" y="6167401"/>
                </a:moveTo>
                <a:lnTo>
                  <a:pt x="9191030" y="6167401"/>
                </a:lnTo>
                <a:lnTo>
                  <a:pt x="9191030" y="6274427"/>
                </a:lnTo>
                <a:lnTo>
                  <a:pt x="9298055" y="6274427"/>
                </a:lnTo>
                <a:lnTo>
                  <a:pt x="9298055" y="6321063"/>
                </a:lnTo>
                <a:lnTo>
                  <a:pt x="9191030" y="6321063"/>
                </a:lnTo>
                <a:lnTo>
                  <a:pt x="9191030" y="6428089"/>
                </a:lnTo>
                <a:lnTo>
                  <a:pt x="9143796" y="6428089"/>
                </a:lnTo>
                <a:lnTo>
                  <a:pt x="9143796" y="6321063"/>
                </a:lnTo>
                <a:lnTo>
                  <a:pt x="9036770" y="6321063"/>
                </a:lnTo>
                <a:lnTo>
                  <a:pt x="9036770" y="6274427"/>
                </a:lnTo>
                <a:lnTo>
                  <a:pt x="9143796" y="6274427"/>
                </a:lnTo>
                <a:close/>
                <a:moveTo>
                  <a:pt x="8541105" y="6167401"/>
                </a:moveTo>
                <a:lnTo>
                  <a:pt x="8588339" y="6167401"/>
                </a:lnTo>
                <a:lnTo>
                  <a:pt x="8588339" y="6274427"/>
                </a:lnTo>
                <a:lnTo>
                  <a:pt x="8695365" y="6274427"/>
                </a:lnTo>
                <a:lnTo>
                  <a:pt x="8695365" y="6321063"/>
                </a:lnTo>
                <a:lnTo>
                  <a:pt x="8588339" y="6321063"/>
                </a:lnTo>
                <a:lnTo>
                  <a:pt x="8588339" y="6428089"/>
                </a:lnTo>
                <a:lnTo>
                  <a:pt x="8541105" y="6428089"/>
                </a:lnTo>
                <a:lnTo>
                  <a:pt x="8541105" y="6321063"/>
                </a:lnTo>
                <a:lnTo>
                  <a:pt x="8434079" y="6321063"/>
                </a:lnTo>
                <a:lnTo>
                  <a:pt x="8434079" y="6274427"/>
                </a:lnTo>
                <a:lnTo>
                  <a:pt x="8541105" y="6274427"/>
                </a:lnTo>
                <a:close/>
                <a:moveTo>
                  <a:pt x="7939012" y="6167401"/>
                </a:moveTo>
                <a:lnTo>
                  <a:pt x="7985648" y="6167401"/>
                </a:lnTo>
                <a:lnTo>
                  <a:pt x="7985648" y="6274427"/>
                </a:lnTo>
                <a:lnTo>
                  <a:pt x="8092674" y="6274427"/>
                </a:lnTo>
                <a:lnTo>
                  <a:pt x="8092674" y="6321063"/>
                </a:lnTo>
                <a:lnTo>
                  <a:pt x="7985648" y="6321063"/>
                </a:lnTo>
                <a:lnTo>
                  <a:pt x="7985648" y="6428089"/>
                </a:lnTo>
                <a:lnTo>
                  <a:pt x="7939012" y="6428089"/>
                </a:lnTo>
                <a:lnTo>
                  <a:pt x="7939012" y="6321063"/>
                </a:lnTo>
                <a:lnTo>
                  <a:pt x="7831986" y="6321063"/>
                </a:lnTo>
                <a:lnTo>
                  <a:pt x="7831986" y="6274427"/>
                </a:lnTo>
                <a:lnTo>
                  <a:pt x="7939012" y="6274427"/>
                </a:lnTo>
                <a:close/>
                <a:moveTo>
                  <a:pt x="7336321" y="6167401"/>
                </a:moveTo>
                <a:lnTo>
                  <a:pt x="7383555" y="6167401"/>
                </a:lnTo>
                <a:lnTo>
                  <a:pt x="7383555" y="6274427"/>
                </a:lnTo>
                <a:lnTo>
                  <a:pt x="7490581" y="6274427"/>
                </a:lnTo>
                <a:lnTo>
                  <a:pt x="7490581" y="6321063"/>
                </a:lnTo>
                <a:lnTo>
                  <a:pt x="7383555" y="6321063"/>
                </a:lnTo>
                <a:lnTo>
                  <a:pt x="7383555" y="6428089"/>
                </a:lnTo>
                <a:lnTo>
                  <a:pt x="7336321" y="6428089"/>
                </a:lnTo>
                <a:lnTo>
                  <a:pt x="7336321" y="6321063"/>
                </a:lnTo>
                <a:lnTo>
                  <a:pt x="7229295" y="6321063"/>
                </a:lnTo>
                <a:lnTo>
                  <a:pt x="7229295" y="6274427"/>
                </a:lnTo>
                <a:lnTo>
                  <a:pt x="7336321" y="6274427"/>
                </a:lnTo>
                <a:close/>
                <a:moveTo>
                  <a:pt x="6734228" y="6167401"/>
                </a:moveTo>
                <a:lnTo>
                  <a:pt x="6780864" y="6167401"/>
                </a:lnTo>
                <a:lnTo>
                  <a:pt x="6780864" y="6274427"/>
                </a:lnTo>
                <a:lnTo>
                  <a:pt x="6887890" y="6274427"/>
                </a:lnTo>
                <a:lnTo>
                  <a:pt x="6887890" y="6321063"/>
                </a:lnTo>
                <a:lnTo>
                  <a:pt x="6780864" y="6321063"/>
                </a:lnTo>
                <a:lnTo>
                  <a:pt x="6780864" y="6428089"/>
                </a:lnTo>
                <a:lnTo>
                  <a:pt x="6734228" y="6428089"/>
                </a:lnTo>
                <a:lnTo>
                  <a:pt x="6734228" y="6321063"/>
                </a:lnTo>
                <a:lnTo>
                  <a:pt x="6627202" y="6321063"/>
                </a:lnTo>
                <a:lnTo>
                  <a:pt x="6627202" y="6274427"/>
                </a:lnTo>
                <a:lnTo>
                  <a:pt x="6734228" y="6274427"/>
                </a:lnTo>
                <a:close/>
                <a:moveTo>
                  <a:pt x="6131537" y="6167401"/>
                </a:moveTo>
                <a:lnTo>
                  <a:pt x="6178771" y="6167401"/>
                </a:lnTo>
                <a:lnTo>
                  <a:pt x="6178771" y="6274427"/>
                </a:lnTo>
                <a:lnTo>
                  <a:pt x="6285797" y="6274427"/>
                </a:lnTo>
                <a:lnTo>
                  <a:pt x="6285797" y="6321063"/>
                </a:lnTo>
                <a:lnTo>
                  <a:pt x="6178771" y="6321063"/>
                </a:lnTo>
                <a:lnTo>
                  <a:pt x="6178771" y="6428089"/>
                </a:lnTo>
                <a:lnTo>
                  <a:pt x="6131537" y="6428089"/>
                </a:lnTo>
                <a:lnTo>
                  <a:pt x="6131537" y="6321063"/>
                </a:lnTo>
                <a:lnTo>
                  <a:pt x="6024511" y="6321063"/>
                </a:lnTo>
                <a:lnTo>
                  <a:pt x="6024511" y="6274427"/>
                </a:lnTo>
                <a:lnTo>
                  <a:pt x="6131537" y="6274427"/>
                </a:lnTo>
                <a:close/>
                <a:moveTo>
                  <a:pt x="5528846" y="6167401"/>
                </a:moveTo>
                <a:lnTo>
                  <a:pt x="5576080" y="6167401"/>
                </a:lnTo>
                <a:lnTo>
                  <a:pt x="5576080" y="6274427"/>
                </a:lnTo>
                <a:lnTo>
                  <a:pt x="5683106" y="6274427"/>
                </a:lnTo>
                <a:lnTo>
                  <a:pt x="5683106" y="6321063"/>
                </a:lnTo>
                <a:lnTo>
                  <a:pt x="5576080" y="6321063"/>
                </a:lnTo>
                <a:lnTo>
                  <a:pt x="5576080" y="6428089"/>
                </a:lnTo>
                <a:lnTo>
                  <a:pt x="5528846" y="6428089"/>
                </a:lnTo>
                <a:lnTo>
                  <a:pt x="5528846" y="6321063"/>
                </a:lnTo>
                <a:lnTo>
                  <a:pt x="5421820" y="6321063"/>
                </a:lnTo>
                <a:lnTo>
                  <a:pt x="5421820" y="6274427"/>
                </a:lnTo>
                <a:lnTo>
                  <a:pt x="5528846" y="6274427"/>
                </a:lnTo>
                <a:close/>
                <a:moveTo>
                  <a:pt x="4926753" y="6167401"/>
                </a:moveTo>
                <a:lnTo>
                  <a:pt x="4973389" y="6167401"/>
                </a:lnTo>
                <a:lnTo>
                  <a:pt x="4973389" y="6274427"/>
                </a:lnTo>
                <a:lnTo>
                  <a:pt x="5080415" y="6274427"/>
                </a:lnTo>
                <a:lnTo>
                  <a:pt x="5080415" y="6321063"/>
                </a:lnTo>
                <a:lnTo>
                  <a:pt x="4973389" y="6321063"/>
                </a:lnTo>
                <a:lnTo>
                  <a:pt x="4973389" y="6428089"/>
                </a:lnTo>
                <a:lnTo>
                  <a:pt x="4926753" y="6428089"/>
                </a:lnTo>
                <a:lnTo>
                  <a:pt x="4926753" y="6321063"/>
                </a:lnTo>
                <a:lnTo>
                  <a:pt x="4819727" y="6321063"/>
                </a:lnTo>
                <a:lnTo>
                  <a:pt x="4819727" y="6274427"/>
                </a:lnTo>
                <a:lnTo>
                  <a:pt x="4926753" y="6274427"/>
                </a:lnTo>
                <a:close/>
                <a:moveTo>
                  <a:pt x="4324063" y="6167401"/>
                </a:moveTo>
                <a:lnTo>
                  <a:pt x="4371297" y="6167401"/>
                </a:lnTo>
                <a:lnTo>
                  <a:pt x="4371297" y="6274427"/>
                </a:lnTo>
                <a:lnTo>
                  <a:pt x="4478323" y="6274427"/>
                </a:lnTo>
                <a:lnTo>
                  <a:pt x="4478323" y="6321063"/>
                </a:lnTo>
                <a:lnTo>
                  <a:pt x="4371297" y="6321063"/>
                </a:lnTo>
                <a:lnTo>
                  <a:pt x="4371297" y="6428089"/>
                </a:lnTo>
                <a:lnTo>
                  <a:pt x="4324063" y="6428089"/>
                </a:lnTo>
                <a:lnTo>
                  <a:pt x="4324063" y="6321063"/>
                </a:lnTo>
                <a:lnTo>
                  <a:pt x="4217037" y="6321063"/>
                </a:lnTo>
                <a:lnTo>
                  <a:pt x="4217037" y="6274427"/>
                </a:lnTo>
                <a:lnTo>
                  <a:pt x="4324063" y="6274427"/>
                </a:lnTo>
                <a:close/>
                <a:moveTo>
                  <a:pt x="3721970" y="6167401"/>
                </a:moveTo>
                <a:lnTo>
                  <a:pt x="3768606" y="6167401"/>
                </a:lnTo>
                <a:lnTo>
                  <a:pt x="3768606" y="6274427"/>
                </a:lnTo>
                <a:lnTo>
                  <a:pt x="3875632" y="6274427"/>
                </a:lnTo>
                <a:lnTo>
                  <a:pt x="3875632" y="6321063"/>
                </a:lnTo>
                <a:lnTo>
                  <a:pt x="3768606" y="6321063"/>
                </a:lnTo>
                <a:lnTo>
                  <a:pt x="3768606" y="6428089"/>
                </a:lnTo>
                <a:lnTo>
                  <a:pt x="3721970" y="6428089"/>
                </a:lnTo>
                <a:lnTo>
                  <a:pt x="3721970" y="6321063"/>
                </a:lnTo>
                <a:lnTo>
                  <a:pt x="3614944" y="6321063"/>
                </a:lnTo>
                <a:lnTo>
                  <a:pt x="3614944" y="6274427"/>
                </a:lnTo>
                <a:lnTo>
                  <a:pt x="3721970" y="6274427"/>
                </a:lnTo>
                <a:close/>
                <a:moveTo>
                  <a:pt x="3119286" y="6167401"/>
                </a:moveTo>
                <a:lnTo>
                  <a:pt x="3166520" y="6167401"/>
                </a:lnTo>
                <a:lnTo>
                  <a:pt x="3166520" y="6274427"/>
                </a:lnTo>
                <a:lnTo>
                  <a:pt x="3273546" y="6274427"/>
                </a:lnTo>
                <a:lnTo>
                  <a:pt x="3273546" y="6321063"/>
                </a:lnTo>
                <a:lnTo>
                  <a:pt x="3166520" y="6321063"/>
                </a:lnTo>
                <a:lnTo>
                  <a:pt x="3166520" y="6428089"/>
                </a:lnTo>
                <a:lnTo>
                  <a:pt x="3119286" y="6428089"/>
                </a:lnTo>
                <a:lnTo>
                  <a:pt x="3119286" y="6321063"/>
                </a:lnTo>
                <a:lnTo>
                  <a:pt x="3012260" y="6321063"/>
                </a:lnTo>
                <a:lnTo>
                  <a:pt x="3012260" y="6274427"/>
                </a:lnTo>
                <a:lnTo>
                  <a:pt x="3119286" y="6274427"/>
                </a:lnTo>
                <a:close/>
                <a:moveTo>
                  <a:pt x="2516593" y="6167401"/>
                </a:moveTo>
                <a:lnTo>
                  <a:pt x="2563828" y="6167401"/>
                </a:lnTo>
                <a:lnTo>
                  <a:pt x="2563828" y="6274427"/>
                </a:lnTo>
                <a:lnTo>
                  <a:pt x="2670855" y="6274427"/>
                </a:lnTo>
                <a:lnTo>
                  <a:pt x="2670855" y="6321063"/>
                </a:lnTo>
                <a:lnTo>
                  <a:pt x="2563828" y="6321063"/>
                </a:lnTo>
                <a:lnTo>
                  <a:pt x="2563828" y="6428089"/>
                </a:lnTo>
                <a:lnTo>
                  <a:pt x="2516593" y="6428089"/>
                </a:lnTo>
                <a:lnTo>
                  <a:pt x="2516593" y="6321063"/>
                </a:lnTo>
                <a:lnTo>
                  <a:pt x="2409568" y="6321063"/>
                </a:lnTo>
                <a:lnTo>
                  <a:pt x="2409568" y="6274427"/>
                </a:lnTo>
                <a:lnTo>
                  <a:pt x="2516593" y="6274427"/>
                </a:lnTo>
                <a:close/>
                <a:moveTo>
                  <a:pt x="1914500" y="6167401"/>
                </a:moveTo>
                <a:lnTo>
                  <a:pt x="1961136" y="6167401"/>
                </a:lnTo>
                <a:lnTo>
                  <a:pt x="1961136" y="6274427"/>
                </a:lnTo>
                <a:lnTo>
                  <a:pt x="2068163" y="6274427"/>
                </a:lnTo>
                <a:lnTo>
                  <a:pt x="2068163" y="6321063"/>
                </a:lnTo>
                <a:lnTo>
                  <a:pt x="1961136" y="6321063"/>
                </a:lnTo>
                <a:lnTo>
                  <a:pt x="1961136" y="6428089"/>
                </a:lnTo>
                <a:lnTo>
                  <a:pt x="1914500" y="6428089"/>
                </a:lnTo>
                <a:lnTo>
                  <a:pt x="1914500" y="6321063"/>
                </a:lnTo>
                <a:lnTo>
                  <a:pt x="1807474" y="6321063"/>
                </a:lnTo>
                <a:lnTo>
                  <a:pt x="1807474" y="6274427"/>
                </a:lnTo>
                <a:lnTo>
                  <a:pt x="1914500" y="6274427"/>
                </a:lnTo>
                <a:close/>
                <a:moveTo>
                  <a:pt x="1311807" y="6167401"/>
                </a:moveTo>
                <a:lnTo>
                  <a:pt x="1359042" y="6167401"/>
                </a:lnTo>
                <a:lnTo>
                  <a:pt x="1359042" y="6274427"/>
                </a:lnTo>
                <a:lnTo>
                  <a:pt x="1466069" y="6274427"/>
                </a:lnTo>
                <a:lnTo>
                  <a:pt x="1466069" y="6321063"/>
                </a:lnTo>
                <a:lnTo>
                  <a:pt x="1359042" y="6321063"/>
                </a:lnTo>
                <a:lnTo>
                  <a:pt x="1359042" y="6428089"/>
                </a:lnTo>
                <a:lnTo>
                  <a:pt x="1311807" y="6428089"/>
                </a:lnTo>
                <a:lnTo>
                  <a:pt x="1311807" y="6321063"/>
                </a:lnTo>
                <a:lnTo>
                  <a:pt x="1204783" y="6321063"/>
                </a:lnTo>
                <a:lnTo>
                  <a:pt x="1204783" y="6274427"/>
                </a:lnTo>
                <a:lnTo>
                  <a:pt x="1311807" y="6274427"/>
                </a:lnTo>
                <a:close/>
                <a:moveTo>
                  <a:pt x="709715" y="6167401"/>
                </a:moveTo>
                <a:lnTo>
                  <a:pt x="756352" y="6167401"/>
                </a:lnTo>
                <a:lnTo>
                  <a:pt x="756352" y="6274427"/>
                </a:lnTo>
                <a:lnTo>
                  <a:pt x="863378" y="6274427"/>
                </a:lnTo>
                <a:lnTo>
                  <a:pt x="863378" y="6321063"/>
                </a:lnTo>
                <a:lnTo>
                  <a:pt x="756352" y="6321063"/>
                </a:lnTo>
                <a:lnTo>
                  <a:pt x="756352" y="6428089"/>
                </a:lnTo>
                <a:lnTo>
                  <a:pt x="709715" y="6428089"/>
                </a:lnTo>
                <a:lnTo>
                  <a:pt x="709715" y="6321063"/>
                </a:lnTo>
                <a:lnTo>
                  <a:pt x="602690" y="6321063"/>
                </a:lnTo>
                <a:lnTo>
                  <a:pt x="602690" y="6274427"/>
                </a:lnTo>
                <a:lnTo>
                  <a:pt x="709715" y="6274427"/>
                </a:lnTo>
                <a:close/>
                <a:moveTo>
                  <a:pt x="107025" y="6167401"/>
                </a:moveTo>
                <a:lnTo>
                  <a:pt x="154260" y="6167401"/>
                </a:lnTo>
                <a:lnTo>
                  <a:pt x="154260" y="6274427"/>
                </a:lnTo>
                <a:lnTo>
                  <a:pt x="261286" y="6274427"/>
                </a:lnTo>
                <a:lnTo>
                  <a:pt x="261286" y="6321063"/>
                </a:lnTo>
                <a:lnTo>
                  <a:pt x="154260" y="6321063"/>
                </a:lnTo>
                <a:lnTo>
                  <a:pt x="154260" y="6428089"/>
                </a:lnTo>
                <a:lnTo>
                  <a:pt x="107025" y="6428089"/>
                </a:lnTo>
                <a:lnTo>
                  <a:pt x="107025" y="6321063"/>
                </a:lnTo>
                <a:lnTo>
                  <a:pt x="0" y="6321063"/>
                </a:lnTo>
                <a:lnTo>
                  <a:pt x="0" y="6274427"/>
                </a:lnTo>
                <a:lnTo>
                  <a:pt x="107025" y="6274427"/>
                </a:lnTo>
                <a:close/>
                <a:moveTo>
                  <a:pt x="7283705" y="5761422"/>
                </a:moveTo>
                <a:lnTo>
                  <a:pt x="7263376" y="5781751"/>
                </a:lnTo>
                <a:lnTo>
                  <a:pt x="7339310" y="5857685"/>
                </a:lnTo>
                <a:lnTo>
                  <a:pt x="7263376" y="5933620"/>
                </a:lnTo>
                <a:lnTo>
                  <a:pt x="7283705" y="5953948"/>
                </a:lnTo>
                <a:lnTo>
                  <a:pt x="7359639" y="5877416"/>
                </a:lnTo>
                <a:lnTo>
                  <a:pt x="7435573" y="5953350"/>
                </a:lnTo>
                <a:lnTo>
                  <a:pt x="7455902" y="5933021"/>
                </a:lnTo>
                <a:lnTo>
                  <a:pt x="7379968" y="5857087"/>
                </a:lnTo>
                <a:lnTo>
                  <a:pt x="7455902" y="5781751"/>
                </a:lnTo>
                <a:lnTo>
                  <a:pt x="7435573" y="5761422"/>
                </a:lnTo>
                <a:lnTo>
                  <a:pt x="7359639" y="5837356"/>
                </a:lnTo>
                <a:close/>
                <a:moveTo>
                  <a:pt x="4874137" y="5761422"/>
                </a:moveTo>
                <a:lnTo>
                  <a:pt x="4853808" y="5781751"/>
                </a:lnTo>
                <a:lnTo>
                  <a:pt x="4929742" y="5857685"/>
                </a:lnTo>
                <a:lnTo>
                  <a:pt x="4853808" y="5933620"/>
                </a:lnTo>
                <a:lnTo>
                  <a:pt x="4874137" y="5953948"/>
                </a:lnTo>
                <a:lnTo>
                  <a:pt x="4950071" y="5877416"/>
                </a:lnTo>
                <a:lnTo>
                  <a:pt x="5026005" y="5953351"/>
                </a:lnTo>
                <a:lnTo>
                  <a:pt x="5046334" y="5933022"/>
                </a:lnTo>
                <a:lnTo>
                  <a:pt x="4970400" y="5857087"/>
                </a:lnTo>
                <a:lnTo>
                  <a:pt x="5046334" y="5781751"/>
                </a:lnTo>
                <a:lnTo>
                  <a:pt x="5026005" y="5761422"/>
                </a:lnTo>
                <a:lnTo>
                  <a:pt x="4950071" y="5837356"/>
                </a:lnTo>
                <a:close/>
                <a:moveTo>
                  <a:pt x="2464577" y="5761422"/>
                </a:moveTo>
                <a:lnTo>
                  <a:pt x="2444248" y="5781751"/>
                </a:lnTo>
                <a:lnTo>
                  <a:pt x="2520183" y="5857685"/>
                </a:lnTo>
                <a:lnTo>
                  <a:pt x="2444248" y="5933620"/>
                </a:lnTo>
                <a:lnTo>
                  <a:pt x="2464577" y="5953948"/>
                </a:lnTo>
                <a:lnTo>
                  <a:pt x="2540512" y="5877416"/>
                </a:lnTo>
                <a:lnTo>
                  <a:pt x="2616446" y="5953351"/>
                </a:lnTo>
                <a:lnTo>
                  <a:pt x="2636775" y="5933022"/>
                </a:lnTo>
                <a:lnTo>
                  <a:pt x="2560841" y="5857087"/>
                </a:lnTo>
                <a:lnTo>
                  <a:pt x="2636775" y="5781751"/>
                </a:lnTo>
                <a:lnTo>
                  <a:pt x="2616446" y="5761422"/>
                </a:lnTo>
                <a:lnTo>
                  <a:pt x="2540512" y="5837356"/>
                </a:lnTo>
                <a:close/>
                <a:moveTo>
                  <a:pt x="10295963" y="5760824"/>
                </a:moveTo>
                <a:lnTo>
                  <a:pt x="10275634" y="5781153"/>
                </a:lnTo>
                <a:lnTo>
                  <a:pt x="10351568" y="5857087"/>
                </a:lnTo>
                <a:lnTo>
                  <a:pt x="10275634" y="5933021"/>
                </a:lnTo>
                <a:lnTo>
                  <a:pt x="10295963" y="5953350"/>
                </a:lnTo>
                <a:lnTo>
                  <a:pt x="10371897" y="5877416"/>
                </a:lnTo>
                <a:lnTo>
                  <a:pt x="10447831" y="5953350"/>
                </a:lnTo>
                <a:lnTo>
                  <a:pt x="10468160" y="5933021"/>
                </a:lnTo>
                <a:lnTo>
                  <a:pt x="10392226" y="5857087"/>
                </a:lnTo>
                <a:lnTo>
                  <a:pt x="10468160" y="5781153"/>
                </a:lnTo>
                <a:lnTo>
                  <a:pt x="10447831" y="5760824"/>
                </a:lnTo>
                <a:lnTo>
                  <a:pt x="10371897" y="5836758"/>
                </a:lnTo>
                <a:close/>
                <a:moveTo>
                  <a:pt x="9693870" y="5760824"/>
                </a:moveTo>
                <a:lnTo>
                  <a:pt x="9673541" y="5781153"/>
                </a:lnTo>
                <a:lnTo>
                  <a:pt x="9749475" y="5857087"/>
                </a:lnTo>
                <a:lnTo>
                  <a:pt x="9673541" y="5933021"/>
                </a:lnTo>
                <a:lnTo>
                  <a:pt x="9693870" y="5953350"/>
                </a:lnTo>
                <a:lnTo>
                  <a:pt x="9769804" y="5877416"/>
                </a:lnTo>
                <a:lnTo>
                  <a:pt x="9845738" y="5953350"/>
                </a:lnTo>
                <a:lnTo>
                  <a:pt x="9866067" y="5933021"/>
                </a:lnTo>
                <a:lnTo>
                  <a:pt x="9790133" y="5857087"/>
                </a:lnTo>
                <a:lnTo>
                  <a:pt x="9866067" y="5781153"/>
                </a:lnTo>
                <a:lnTo>
                  <a:pt x="9845738" y="5760824"/>
                </a:lnTo>
                <a:lnTo>
                  <a:pt x="9769804" y="5836758"/>
                </a:lnTo>
                <a:close/>
                <a:moveTo>
                  <a:pt x="9091179" y="5760824"/>
                </a:moveTo>
                <a:lnTo>
                  <a:pt x="9070850" y="5781153"/>
                </a:lnTo>
                <a:lnTo>
                  <a:pt x="9146785" y="5857087"/>
                </a:lnTo>
                <a:lnTo>
                  <a:pt x="9070850" y="5933021"/>
                </a:lnTo>
                <a:lnTo>
                  <a:pt x="9091179" y="5953350"/>
                </a:lnTo>
                <a:lnTo>
                  <a:pt x="9167113" y="5877416"/>
                </a:lnTo>
                <a:lnTo>
                  <a:pt x="9243048" y="5953350"/>
                </a:lnTo>
                <a:lnTo>
                  <a:pt x="9263377" y="5933021"/>
                </a:lnTo>
                <a:lnTo>
                  <a:pt x="9187442" y="5857087"/>
                </a:lnTo>
                <a:lnTo>
                  <a:pt x="9263377" y="5781153"/>
                </a:lnTo>
                <a:lnTo>
                  <a:pt x="9243048" y="5760824"/>
                </a:lnTo>
                <a:lnTo>
                  <a:pt x="9167113" y="5836758"/>
                </a:lnTo>
                <a:close/>
                <a:moveTo>
                  <a:pt x="8489086" y="5760824"/>
                </a:moveTo>
                <a:lnTo>
                  <a:pt x="8468757" y="5781153"/>
                </a:lnTo>
                <a:lnTo>
                  <a:pt x="8544691" y="5857087"/>
                </a:lnTo>
                <a:lnTo>
                  <a:pt x="8468757" y="5933021"/>
                </a:lnTo>
                <a:lnTo>
                  <a:pt x="8489086" y="5953350"/>
                </a:lnTo>
                <a:lnTo>
                  <a:pt x="8565020" y="5877416"/>
                </a:lnTo>
                <a:lnTo>
                  <a:pt x="8640954" y="5953350"/>
                </a:lnTo>
                <a:lnTo>
                  <a:pt x="8661283" y="5933021"/>
                </a:lnTo>
                <a:lnTo>
                  <a:pt x="8585349" y="5857087"/>
                </a:lnTo>
                <a:lnTo>
                  <a:pt x="8661283" y="5781153"/>
                </a:lnTo>
                <a:lnTo>
                  <a:pt x="8640954" y="5760824"/>
                </a:lnTo>
                <a:lnTo>
                  <a:pt x="8565020" y="5836758"/>
                </a:lnTo>
                <a:close/>
                <a:moveTo>
                  <a:pt x="7886396" y="5760824"/>
                </a:moveTo>
                <a:lnTo>
                  <a:pt x="7866067" y="5781153"/>
                </a:lnTo>
                <a:lnTo>
                  <a:pt x="7942001" y="5857087"/>
                </a:lnTo>
                <a:lnTo>
                  <a:pt x="7866067" y="5933021"/>
                </a:lnTo>
                <a:lnTo>
                  <a:pt x="7886396" y="5953350"/>
                </a:lnTo>
                <a:lnTo>
                  <a:pt x="7962330" y="5877416"/>
                </a:lnTo>
                <a:lnTo>
                  <a:pt x="8038264" y="5953350"/>
                </a:lnTo>
                <a:lnTo>
                  <a:pt x="8058593" y="5933021"/>
                </a:lnTo>
                <a:lnTo>
                  <a:pt x="7982659" y="5857087"/>
                </a:lnTo>
                <a:lnTo>
                  <a:pt x="8058593" y="5781153"/>
                </a:lnTo>
                <a:lnTo>
                  <a:pt x="8038264" y="5760824"/>
                </a:lnTo>
                <a:lnTo>
                  <a:pt x="7962330" y="5836758"/>
                </a:lnTo>
                <a:close/>
                <a:moveTo>
                  <a:pt x="6681612" y="5760824"/>
                </a:moveTo>
                <a:lnTo>
                  <a:pt x="6661283" y="5781153"/>
                </a:lnTo>
                <a:lnTo>
                  <a:pt x="6737217" y="5857087"/>
                </a:lnTo>
                <a:lnTo>
                  <a:pt x="6661283" y="5933021"/>
                </a:lnTo>
                <a:lnTo>
                  <a:pt x="6681612" y="5953350"/>
                </a:lnTo>
                <a:lnTo>
                  <a:pt x="6757546" y="5877416"/>
                </a:lnTo>
                <a:lnTo>
                  <a:pt x="6833480" y="5953350"/>
                </a:lnTo>
                <a:lnTo>
                  <a:pt x="6853809" y="5933021"/>
                </a:lnTo>
                <a:lnTo>
                  <a:pt x="6777875" y="5857087"/>
                </a:lnTo>
                <a:lnTo>
                  <a:pt x="6853809" y="5781153"/>
                </a:lnTo>
                <a:lnTo>
                  <a:pt x="6833480" y="5760824"/>
                </a:lnTo>
                <a:lnTo>
                  <a:pt x="6757546" y="5836758"/>
                </a:lnTo>
                <a:close/>
                <a:moveTo>
                  <a:pt x="6078921" y="5760824"/>
                </a:moveTo>
                <a:lnTo>
                  <a:pt x="6058592" y="5781153"/>
                </a:lnTo>
                <a:lnTo>
                  <a:pt x="6134526" y="5857087"/>
                </a:lnTo>
                <a:lnTo>
                  <a:pt x="6058592" y="5933021"/>
                </a:lnTo>
                <a:lnTo>
                  <a:pt x="6078921" y="5953350"/>
                </a:lnTo>
                <a:lnTo>
                  <a:pt x="6154855" y="5877416"/>
                </a:lnTo>
                <a:lnTo>
                  <a:pt x="6230789" y="5953350"/>
                </a:lnTo>
                <a:lnTo>
                  <a:pt x="6251118" y="5933021"/>
                </a:lnTo>
                <a:lnTo>
                  <a:pt x="6175184" y="5857087"/>
                </a:lnTo>
                <a:lnTo>
                  <a:pt x="6251118" y="5781153"/>
                </a:lnTo>
                <a:lnTo>
                  <a:pt x="6230789" y="5760824"/>
                </a:lnTo>
                <a:lnTo>
                  <a:pt x="6154855" y="5836758"/>
                </a:lnTo>
                <a:close/>
                <a:moveTo>
                  <a:pt x="5476828" y="5760824"/>
                </a:moveTo>
                <a:lnTo>
                  <a:pt x="5456499" y="5781153"/>
                </a:lnTo>
                <a:lnTo>
                  <a:pt x="5532433" y="5857087"/>
                </a:lnTo>
                <a:lnTo>
                  <a:pt x="5456499" y="5933022"/>
                </a:lnTo>
                <a:lnTo>
                  <a:pt x="5476828" y="5953351"/>
                </a:lnTo>
                <a:lnTo>
                  <a:pt x="5552762" y="5877416"/>
                </a:lnTo>
                <a:lnTo>
                  <a:pt x="5628697" y="5953351"/>
                </a:lnTo>
                <a:lnTo>
                  <a:pt x="5649025" y="5933022"/>
                </a:lnTo>
                <a:lnTo>
                  <a:pt x="5573091" y="5857087"/>
                </a:lnTo>
                <a:lnTo>
                  <a:pt x="5649025" y="5781153"/>
                </a:lnTo>
                <a:lnTo>
                  <a:pt x="5628697" y="5760824"/>
                </a:lnTo>
                <a:lnTo>
                  <a:pt x="5552762" y="5836759"/>
                </a:lnTo>
                <a:close/>
                <a:moveTo>
                  <a:pt x="4271446" y="5760824"/>
                </a:moveTo>
                <a:lnTo>
                  <a:pt x="4251117" y="5781153"/>
                </a:lnTo>
                <a:lnTo>
                  <a:pt x="4327052" y="5857087"/>
                </a:lnTo>
                <a:lnTo>
                  <a:pt x="4251117" y="5933022"/>
                </a:lnTo>
                <a:lnTo>
                  <a:pt x="4271446" y="5953351"/>
                </a:lnTo>
                <a:lnTo>
                  <a:pt x="4347380" y="5877416"/>
                </a:lnTo>
                <a:lnTo>
                  <a:pt x="4423315" y="5953351"/>
                </a:lnTo>
                <a:lnTo>
                  <a:pt x="4443644" y="5933022"/>
                </a:lnTo>
                <a:lnTo>
                  <a:pt x="4367709" y="5857087"/>
                </a:lnTo>
                <a:lnTo>
                  <a:pt x="4443644" y="5781153"/>
                </a:lnTo>
                <a:lnTo>
                  <a:pt x="4423315" y="5760824"/>
                </a:lnTo>
                <a:lnTo>
                  <a:pt x="4347380" y="5836759"/>
                </a:lnTo>
                <a:close/>
                <a:moveTo>
                  <a:pt x="3669354" y="5760824"/>
                </a:moveTo>
                <a:lnTo>
                  <a:pt x="3649025" y="5781153"/>
                </a:lnTo>
                <a:lnTo>
                  <a:pt x="3724959" y="5857087"/>
                </a:lnTo>
                <a:lnTo>
                  <a:pt x="3649025" y="5933022"/>
                </a:lnTo>
                <a:lnTo>
                  <a:pt x="3669354" y="5953351"/>
                </a:lnTo>
                <a:lnTo>
                  <a:pt x="3745288" y="5877416"/>
                </a:lnTo>
                <a:lnTo>
                  <a:pt x="3821222" y="5953351"/>
                </a:lnTo>
                <a:lnTo>
                  <a:pt x="3841551" y="5933022"/>
                </a:lnTo>
                <a:lnTo>
                  <a:pt x="3765617" y="5857087"/>
                </a:lnTo>
                <a:lnTo>
                  <a:pt x="3841551" y="5781153"/>
                </a:lnTo>
                <a:lnTo>
                  <a:pt x="3821222" y="5760824"/>
                </a:lnTo>
                <a:lnTo>
                  <a:pt x="3745288" y="5836759"/>
                </a:lnTo>
                <a:close/>
                <a:moveTo>
                  <a:pt x="3067269" y="5760824"/>
                </a:moveTo>
                <a:lnTo>
                  <a:pt x="3046940" y="5781153"/>
                </a:lnTo>
                <a:lnTo>
                  <a:pt x="3122874" y="5857087"/>
                </a:lnTo>
                <a:lnTo>
                  <a:pt x="3046940" y="5933022"/>
                </a:lnTo>
                <a:lnTo>
                  <a:pt x="3067269" y="5953351"/>
                </a:lnTo>
                <a:lnTo>
                  <a:pt x="3142606" y="5877416"/>
                </a:lnTo>
                <a:lnTo>
                  <a:pt x="3218540" y="5953351"/>
                </a:lnTo>
                <a:lnTo>
                  <a:pt x="3238869" y="5933022"/>
                </a:lnTo>
                <a:lnTo>
                  <a:pt x="3162935" y="5857087"/>
                </a:lnTo>
                <a:lnTo>
                  <a:pt x="3238869" y="5781153"/>
                </a:lnTo>
                <a:lnTo>
                  <a:pt x="3218540" y="5760824"/>
                </a:lnTo>
                <a:lnTo>
                  <a:pt x="3142606" y="5836759"/>
                </a:lnTo>
                <a:close/>
                <a:moveTo>
                  <a:pt x="1861885" y="5760824"/>
                </a:moveTo>
                <a:lnTo>
                  <a:pt x="1841556" y="5781751"/>
                </a:lnTo>
                <a:lnTo>
                  <a:pt x="1917490" y="5857685"/>
                </a:lnTo>
                <a:lnTo>
                  <a:pt x="1841556" y="5933022"/>
                </a:lnTo>
                <a:lnTo>
                  <a:pt x="1861885" y="5953351"/>
                </a:lnTo>
                <a:lnTo>
                  <a:pt x="1937819" y="5877416"/>
                </a:lnTo>
                <a:lnTo>
                  <a:pt x="2013753" y="5953351"/>
                </a:lnTo>
                <a:lnTo>
                  <a:pt x="2034082" y="5933022"/>
                </a:lnTo>
                <a:lnTo>
                  <a:pt x="1958148" y="5857087"/>
                </a:lnTo>
                <a:lnTo>
                  <a:pt x="2034082" y="5781153"/>
                </a:lnTo>
                <a:lnTo>
                  <a:pt x="2013753" y="5760824"/>
                </a:lnTo>
                <a:lnTo>
                  <a:pt x="1937819" y="5836759"/>
                </a:lnTo>
                <a:close/>
                <a:moveTo>
                  <a:pt x="1259791" y="5760824"/>
                </a:moveTo>
                <a:lnTo>
                  <a:pt x="1239462" y="5781153"/>
                </a:lnTo>
                <a:lnTo>
                  <a:pt x="1315396" y="5857087"/>
                </a:lnTo>
                <a:lnTo>
                  <a:pt x="1239462" y="5933022"/>
                </a:lnTo>
                <a:lnTo>
                  <a:pt x="1259791" y="5953351"/>
                </a:lnTo>
                <a:lnTo>
                  <a:pt x="1335725" y="5877416"/>
                </a:lnTo>
                <a:lnTo>
                  <a:pt x="1411659" y="5953351"/>
                </a:lnTo>
                <a:lnTo>
                  <a:pt x="1431988" y="5933022"/>
                </a:lnTo>
                <a:lnTo>
                  <a:pt x="1356054" y="5857087"/>
                </a:lnTo>
                <a:lnTo>
                  <a:pt x="1431988" y="5781153"/>
                </a:lnTo>
                <a:lnTo>
                  <a:pt x="1411659" y="5760824"/>
                </a:lnTo>
                <a:lnTo>
                  <a:pt x="1335725" y="5836759"/>
                </a:lnTo>
                <a:close/>
                <a:moveTo>
                  <a:pt x="657101" y="5760824"/>
                </a:moveTo>
                <a:lnTo>
                  <a:pt x="636772" y="5781153"/>
                </a:lnTo>
                <a:lnTo>
                  <a:pt x="712706" y="5857087"/>
                </a:lnTo>
                <a:lnTo>
                  <a:pt x="636772" y="5933022"/>
                </a:lnTo>
                <a:lnTo>
                  <a:pt x="657101" y="5953351"/>
                </a:lnTo>
                <a:lnTo>
                  <a:pt x="733035" y="5877416"/>
                </a:lnTo>
                <a:lnTo>
                  <a:pt x="808968" y="5953351"/>
                </a:lnTo>
                <a:lnTo>
                  <a:pt x="829298" y="5933022"/>
                </a:lnTo>
                <a:lnTo>
                  <a:pt x="753363" y="5857087"/>
                </a:lnTo>
                <a:lnTo>
                  <a:pt x="829298" y="5781153"/>
                </a:lnTo>
                <a:lnTo>
                  <a:pt x="808968" y="5760824"/>
                </a:lnTo>
                <a:lnTo>
                  <a:pt x="733035" y="5836759"/>
                </a:lnTo>
                <a:close/>
                <a:moveTo>
                  <a:pt x="55007" y="5760824"/>
                </a:moveTo>
                <a:lnTo>
                  <a:pt x="34080" y="5781751"/>
                </a:lnTo>
                <a:lnTo>
                  <a:pt x="110014" y="5857685"/>
                </a:lnTo>
                <a:lnTo>
                  <a:pt x="34080" y="5933022"/>
                </a:lnTo>
                <a:lnTo>
                  <a:pt x="54409" y="5953351"/>
                </a:lnTo>
                <a:lnTo>
                  <a:pt x="130343" y="5877416"/>
                </a:lnTo>
                <a:lnTo>
                  <a:pt x="206279" y="5953351"/>
                </a:lnTo>
                <a:lnTo>
                  <a:pt x="226606" y="5933022"/>
                </a:lnTo>
                <a:lnTo>
                  <a:pt x="150672" y="5857087"/>
                </a:lnTo>
                <a:lnTo>
                  <a:pt x="226606" y="5781751"/>
                </a:lnTo>
                <a:lnTo>
                  <a:pt x="206279" y="5761422"/>
                </a:lnTo>
                <a:lnTo>
                  <a:pt x="130343" y="5837356"/>
                </a:lnTo>
                <a:close/>
                <a:moveTo>
                  <a:pt x="5476828" y="5735712"/>
                </a:moveTo>
                <a:lnTo>
                  <a:pt x="5552762" y="5811646"/>
                </a:lnTo>
                <a:lnTo>
                  <a:pt x="5628697" y="5735712"/>
                </a:lnTo>
                <a:lnTo>
                  <a:pt x="5674735" y="5781751"/>
                </a:lnTo>
                <a:lnTo>
                  <a:pt x="5598801" y="5857685"/>
                </a:lnTo>
                <a:lnTo>
                  <a:pt x="5674735" y="5933620"/>
                </a:lnTo>
                <a:lnTo>
                  <a:pt x="5628099" y="5978463"/>
                </a:lnTo>
                <a:lnTo>
                  <a:pt x="5552164" y="5902528"/>
                </a:lnTo>
                <a:lnTo>
                  <a:pt x="5476828" y="5978463"/>
                </a:lnTo>
                <a:lnTo>
                  <a:pt x="5430789" y="5932424"/>
                </a:lnTo>
                <a:lnTo>
                  <a:pt x="5506723" y="5856489"/>
                </a:lnTo>
                <a:lnTo>
                  <a:pt x="5430789" y="5781751"/>
                </a:lnTo>
                <a:close/>
                <a:moveTo>
                  <a:pt x="4874735" y="5735712"/>
                </a:moveTo>
                <a:lnTo>
                  <a:pt x="4950669" y="5811646"/>
                </a:lnTo>
                <a:lnTo>
                  <a:pt x="5026603" y="5735712"/>
                </a:lnTo>
                <a:lnTo>
                  <a:pt x="5072642" y="5781751"/>
                </a:lnTo>
                <a:lnTo>
                  <a:pt x="4996708" y="5857685"/>
                </a:lnTo>
                <a:lnTo>
                  <a:pt x="5072642" y="5933620"/>
                </a:lnTo>
                <a:lnTo>
                  <a:pt x="5026005" y="5978463"/>
                </a:lnTo>
                <a:lnTo>
                  <a:pt x="4950071" y="5902528"/>
                </a:lnTo>
                <a:lnTo>
                  <a:pt x="4874137" y="5978463"/>
                </a:lnTo>
                <a:lnTo>
                  <a:pt x="4828098" y="5932424"/>
                </a:lnTo>
                <a:lnTo>
                  <a:pt x="4904032" y="5856489"/>
                </a:lnTo>
                <a:lnTo>
                  <a:pt x="4828696" y="5781751"/>
                </a:lnTo>
                <a:close/>
                <a:moveTo>
                  <a:pt x="4272044" y="5735712"/>
                </a:moveTo>
                <a:lnTo>
                  <a:pt x="4347978" y="5811646"/>
                </a:lnTo>
                <a:lnTo>
                  <a:pt x="4423913" y="5735712"/>
                </a:lnTo>
                <a:lnTo>
                  <a:pt x="4469951" y="5781751"/>
                </a:lnTo>
                <a:lnTo>
                  <a:pt x="4394017" y="5857685"/>
                </a:lnTo>
                <a:lnTo>
                  <a:pt x="4469951" y="5933620"/>
                </a:lnTo>
                <a:lnTo>
                  <a:pt x="4423913" y="5979658"/>
                </a:lnTo>
                <a:lnTo>
                  <a:pt x="4347978" y="5903724"/>
                </a:lnTo>
                <a:lnTo>
                  <a:pt x="4272044" y="5978463"/>
                </a:lnTo>
                <a:lnTo>
                  <a:pt x="4226005" y="5932424"/>
                </a:lnTo>
                <a:lnTo>
                  <a:pt x="4301939" y="5856489"/>
                </a:lnTo>
                <a:lnTo>
                  <a:pt x="4226005" y="5781751"/>
                </a:lnTo>
                <a:close/>
                <a:moveTo>
                  <a:pt x="3669951" y="5735712"/>
                </a:moveTo>
                <a:lnTo>
                  <a:pt x="3745886" y="5811646"/>
                </a:lnTo>
                <a:lnTo>
                  <a:pt x="3821820" y="5735712"/>
                </a:lnTo>
                <a:lnTo>
                  <a:pt x="3867859" y="5781751"/>
                </a:lnTo>
                <a:lnTo>
                  <a:pt x="3791925" y="5857685"/>
                </a:lnTo>
                <a:lnTo>
                  <a:pt x="3867859" y="5933620"/>
                </a:lnTo>
                <a:lnTo>
                  <a:pt x="3820624" y="5978463"/>
                </a:lnTo>
                <a:lnTo>
                  <a:pt x="3744690" y="5902528"/>
                </a:lnTo>
                <a:lnTo>
                  <a:pt x="3668756" y="5978463"/>
                </a:lnTo>
                <a:lnTo>
                  <a:pt x="3622717" y="5932424"/>
                </a:lnTo>
                <a:lnTo>
                  <a:pt x="3698651" y="5856489"/>
                </a:lnTo>
                <a:lnTo>
                  <a:pt x="3623913" y="5781751"/>
                </a:lnTo>
                <a:close/>
                <a:moveTo>
                  <a:pt x="3067269" y="5735712"/>
                </a:moveTo>
                <a:lnTo>
                  <a:pt x="3143203" y="5811646"/>
                </a:lnTo>
                <a:lnTo>
                  <a:pt x="3219138" y="5735712"/>
                </a:lnTo>
                <a:lnTo>
                  <a:pt x="3265176" y="5781751"/>
                </a:lnTo>
                <a:lnTo>
                  <a:pt x="3189242" y="5857685"/>
                </a:lnTo>
                <a:lnTo>
                  <a:pt x="3265176" y="5933620"/>
                </a:lnTo>
                <a:lnTo>
                  <a:pt x="3218540" y="5978463"/>
                </a:lnTo>
                <a:lnTo>
                  <a:pt x="3142606" y="5902528"/>
                </a:lnTo>
                <a:lnTo>
                  <a:pt x="3067269" y="5978463"/>
                </a:lnTo>
                <a:lnTo>
                  <a:pt x="3021230" y="5932424"/>
                </a:lnTo>
                <a:lnTo>
                  <a:pt x="3097164" y="5856489"/>
                </a:lnTo>
                <a:lnTo>
                  <a:pt x="3021230" y="5781751"/>
                </a:lnTo>
                <a:close/>
                <a:moveTo>
                  <a:pt x="2464577" y="5735712"/>
                </a:moveTo>
                <a:lnTo>
                  <a:pt x="2540512" y="5811646"/>
                </a:lnTo>
                <a:lnTo>
                  <a:pt x="2616446" y="5735712"/>
                </a:lnTo>
                <a:lnTo>
                  <a:pt x="2662485" y="5781751"/>
                </a:lnTo>
                <a:lnTo>
                  <a:pt x="2586551" y="5857685"/>
                </a:lnTo>
                <a:lnTo>
                  <a:pt x="2662485" y="5933620"/>
                </a:lnTo>
                <a:lnTo>
                  <a:pt x="2616446" y="5979658"/>
                </a:lnTo>
                <a:lnTo>
                  <a:pt x="2540512" y="5903724"/>
                </a:lnTo>
                <a:lnTo>
                  <a:pt x="2464577" y="5978463"/>
                </a:lnTo>
                <a:lnTo>
                  <a:pt x="2418538" y="5932424"/>
                </a:lnTo>
                <a:lnTo>
                  <a:pt x="2494472" y="5856489"/>
                </a:lnTo>
                <a:lnTo>
                  <a:pt x="2418538" y="5781751"/>
                </a:lnTo>
                <a:close/>
                <a:moveTo>
                  <a:pt x="1862483" y="5735712"/>
                </a:moveTo>
                <a:lnTo>
                  <a:pt x="1938417" y="5811646"/>
                </a:lnTo>
                <a:lnTo>
                  <a:pt x="2014351" y="5735712"/>
                </a:lnTo>
                <a:lnTo>
                  <a:pt x="2060391" y="5781751"/>
                </a:lnTo>
                <a:lnTo>
                  <a:pt x="1984456" y="5857685"/>
                </a:lnTo>
                <a:lnTo>
                  <a:pt x="2060391" y="5933620"/>
                </a:lnTo>
                <a:lnTo>
                  <a:pt x="2013753" y="5978463"/>
                </a:lnTo>
                <a:lnTo>
                  <a:pt x="1937819" y="5902528"/>
                </a:lnTo>
                <a:lnTo>
                  <a:pt x="1861885" y="5978463"/>
                </a:lnTo>
                <a:lnTo>
                  <a:pt x="1815846" y="5932424"/>
                </a:lnTo>
                <a:lnTo>
                  <a:pt x="1891781" y="5856489"/>
                </a:lnTo>
                <a:lnTo>
                  <a:pt x="1816444" y="5781751"/>
                </a:lnTo>
                <a:close/>
                <a:moveTo>
                  <a:pt x="1259791" y="5735712"/>
                </a:moveTo>
                <a:lnTo>
                  <a:pt x="1335725" y="5811646"/>
                </a:lnTo>
                <a:lnTo>
                  <a:pt x="1411659" y="5735712"/>
                </a:lnTo>
                <a:lnTo>
                  <a:pt x="1457698" y="5781751"/>
                </a:lnTo>
                <a:lnTo>
                  <a:pt x="1381166" y="5857087"/>
                </a:lnTo>
                <a:lnTo>
                  <a:pt x="1457100" y="5933022"/>
                </a:lnTo>
                <a:lnTo>
                  <a:pt x="1411062" y="5979060"/>
                </a:lnTo>
                <a:lnTo>
                  <a:pt x="1335127" y="5903126"/>
                </a:lnTo>
                <a:lnTo>
                  <a:pt x="1259791" y="5978463"/>
                </a:lnTo>
                <a:lnTo>
                  <a:pt x="1213752" y="5932424"/>
                </a:lnTo>
                <a:lnTo>
                  <a:pt x="1289686" y="5856489"/>
                </a:lnTo>
                <a:lnTo>
                  <a:pt x="1213752" y="5781751"/>
                </a:lnTo>
                <a:close/>
                <a:moveTo>
                  <a:pt x="657699" y="5735712"/>
                </a:moveTo>
                <a:lnTo>
                  <a:pt x="733632" y="5811646"/>
                </a:lnTo>
                <a:lnTo>
                  <a:pt x="809566" y="5735712"/>
                </a:lnTo>
                <a:lnTo>
                  <a:pt x="855605" y="5781751"/>
                </a:lnTo>
                <a:lnTo>
                  <a:pt x="779671" y="5857685"/>
                </a:lnTo>
                <a:lnTo>
                  <a:pt x="855605" y="5933620"/>
                </a:lnTo>
                <a:lnTo>
                  <a:pt x="808968" y="5978463"/>
                </a:lnTo>
                <a:lnTo>
                  <a:pt x="733035" y="5902528"/>
                </a:lnTo>
                <a:lnTo>
                  <a:pt x="657101" y="5978463"/>
                </a:lnTo>
                <a:lnTo>
                  <a:pt x="611061" y="5932424"/>
                </a:lnTo>
                <a:lnTo>
                  <a:pt x="686995" y="5856489"/>
                </a:lnTo>
                <a:lnTo>
                  <a:pt x="611659" y="5781751"/>
                </a:lnTo>
                <a:close/>
                <a:moveTo>
                  <a:pt x="55007" y="5735712"/>
                </a:moveTo>
                <a:lnTo>
                  <a:pt x="130941" y="5811646"/>
                </a:lnTo>
                <a:lnTo>
                  <a:pt x="206875" y="5735712"/>
                </a:lnTo>
                <a:lnTo>
                  <a:pt x="252915" y="5781751"/>
                </a:lnTo>
                <a:lnTo>
                  <a:pt x="176980" y="5857685"/>
                </a:lnTo>
                <a:lnTo>
                  <a:pt x="252915" y="5933620"/>
                </a:lnTo>
                <a:lnTo>
                  <a:pt x="206875" y="5979658"/>
                </a:lnTo>
                <a:lnTo>
                  <a:pt x="130941" y="5903724"/>
                </a:lnTo>
                <a:lnTo>
                  <a:pt x="55007" y="5978463"/>
                </a:lnTo>
                <a:lnTo>
                  <a:pt x="8969" y="5932424"/>
                </a:lnTo>
                <a:lnTo>
                  <a:pt x="84902" y="5856489"/>
                </a:lnTo>
                <a:lnTo>
                  <a:pt x="8969" y="5781751"/>
                </a:lnTo>
                <a:close/>
                <a:moveTo>
                  <a:pt x="10295963" y="5734516"/>
                </a:moveTo>
                <a:lnTo>
                  <a:pt x="10371897" y="5810450"/>
                </a:lnTo>
                <a:lnTo>
                  <a:pt x="10447831" y="5734516"/>
                </a:lnTo>
                <a:lnTo>
                  <a:pt x="10493870" y="5780555"/>
                </a:lnTo>
                <a:lnTo>
                  <a:pt x="10417936" y="5856489"/>
                </a:lnTo>
                <a:lnTo>
                  <a:pt x="10493870" y="5932424"/>
                </a:lnTo>
                <a:lnTo>
                  <a:pt x="10447831" y="5978463"/>
                </a:lnTo>
                <a:lnTo>
                  <a:pt x="10371897" y="5902528"/>
                </a:lnTo>
                <a:lnTo>
                  <a:pt x="10295963" y="5978463"/>
                </a:lnTo>
                <a:lnTo>
                  <a:pt x="10249924" y="5932424"/>
                </a:lnTo>
                <a:lnTo>
                  <a:pt x="10325858" y="5856489"/>
                </a:lnTo>
                <a:lnTo>
                  <a:pt x="10249924" y="5780555"/>
                </a:lnTo>
                <a:close/>
                <a:moveTo>
                  <a:pt x="9693272" y="5734516"/>
                </a:moveTo>
                <a:lnTo>
                  <a:pt x="9769206" y="5810450"/>
                </a:lnTo>
                <a:lnTo>
                  <a:pt x="9845140" y="5734516"/>
                </a:lnTo>
                <a:lnTo>
                  <a:pt x="9891180" y="5780555"/>
                </a:lnTo>
                <a:lnTo>
                  <a:pt x="9815245" y="5856489"/>
                </a:lnTo>
                <a:lnTo>
                  <a:pt x="9891180" y="5932424"/>
                </a:lnTo>
                <a:lnTo>
                  <a:pt x="9845140" y="5978463"/>
                </a:lnTo>
                <a:lnTo>
                  <a:pt x="9769206" y="5902528"/>
                </a:lnTo>
                <a:lnTo>
                  <a:pt x="9693272" y="5978463"/>
                </a:lnTo>
                <a:lnTo>
                  <a:pt x="9647233" y="5932424"/>
                </a:lnTo>
                <a:lnTo>
                  <a:pt x="9723167" y="5856489"/>
                </a:lnTo>
                <a:lnTo>
                  <a:pt x="9647233" y="5780555"/>
                </a:lnTo>
                <a:close/>
                <a:moveTo>
                  <a:pt x="9091777" y="5734516"/>
                </a:moveTo>
                <a:lnTo>
                  <a:pt x="9167711" y="5810450"/>
                </a:lnTo>
                <a:lnTo>
                  <a:pt x="9243645" y="5734516"/>
                </a:lnTo>
                <a:lnTo>
                  <a:pt x="9289684" y="5780555"/>
                </a:lnTo>
                <a:lnTo>
                  <a:pt x="9213750" y="5856489"/>
                </a:lnTo>
                <a:lnTo>
                  <a:pt x="9289684" y="5932424"/>
                </a:lnTo>
                <a:lnTo>
                  <a:pt x="9243645" y="5978463"/>
                </a:lnTo>
                <a:lnTo>
                  <a:pt x="9167711" y="5902528"/>
                </a:lnTo>
                <a:lnTo>
                  <a:pt x="9091777" y="5978463"/>
                </a:lnTo>
                <a:lnTo>
                  <a:pt x="9045738" y="5932424"/>
                </a:lnTo>
                <a:lnTo>
                  <a:pt x="9121672" y="5856489"/>
                </a:lnTo>
                <a:lnTo>
                  <a:pt x="9045738" y="5780555"/>
                </a:lnTo>
                <a:close/>
                <a:moveTo>
                  <a:pt x="8488488" y="5734516"/>
                </a:moveTo>
                <a:lnTo>
                  <a:pt x="8564422" y="5810450"/>
                </a:lnTo>
                <a:lnTo>
                  <a:pt x="8640356" y="5734516"/>
                </a:lnTo>
                <a:lnTo>
                  <a:pt x="8686396" y="5780555"/>
                </a:lnTo>
                <a:lnTo>
                  <a:pt x="8610461" y="5856489"/>
                </a:lnTo>
                <a:lnTo>
                  <a:pt x="8686396" y="5932424"/>
                </a:lnTo>
                <a:lnTo>
                  <a:pt x="8640356" y="5978463"/>
                </a:lnTo>
                <a:lnTo>
                  <a:pt x="8564422" y="5902528"/>
                </a:lnTo>
                <a:lnTo>
                  <a:pt x="8488488" y="5978463"/>
                </a:lnTo>
                <a:lnTo>
                  <a:pt x="8442449" y="5932424"/>
                </a:lnTo>
                <a:lnTo>
                  <a:pt x="8518383" y="5856489"/>
                </a:lnTo>
                <a:lnTo>
                  <a:pt x="8442449" y="5780555"/>
                </a:lnTo>
                <a:close/>
                <a:moveTo>
                  <a:pt x="7886396" y="5734516"/>
                </a:moveTo>
                <a:lnTo>
                  <a:pt x="7962330" y="5810450"/>
                </a:lnTo>
                <a:lnTo>
                  <a:pt x="8038264" y="5734516"/>
                </a:lnTo>
                <a:lnTo>
                  <a:pt x="8084303" y="5780555"/>
                </a:lnTo>
                <a:lnTo>
                  <a:pt x="8008369" y="5856489"/>
                </a:lnTo>
                <a:lnTo>
                  <a:pt x="8084303" y="5932424"/>
                </a:lnTo>
                <a:lnTo>
                  <a:pt x="8038264" y="5978463"/>
                </a:lnTo>
                <a:lnTo>
                  <a:pt x="7962330" y="5902528"/>
                </a:lnTo>
                <a:lnTo>
                  <a:pt x="7886396" y="5978463"/>
                </a:lnTo>
                <a:lnTo>
                  <a:pt x="7840357" y="5932424"/>
                </a:lnTo>
                <a:lnTo>
                  <a:pt x="7916291" y="5856489"/>
                </a:lnTo>
                <a:lnTo>
                  <a:pt x="7840357" y="5780555"/>
                </a:lnTo>
                <a:close/>
                <a:moveTo>
                  <a:pt x="7283705" y="5734516"/>
                </a:moveTo>
                <a:lnTo>
                  <a:pt x="7359639" y="5810450"/>
                </a:lnTo>
                <a:lnTo>
                  <a:pt x="7435573" y="5734516"/>
                </a:lnTo>
                <a:lnTo>
                  <a:pt x="7481613" y="5780555"/>
                </a:lnTo>
                <a:lnTo>
                  <a:pt x="7405678" y="5856489"/>
                </a:lnTo>
                <a:lnTo>
                  <a:pt x="7481613" y="5932424"/>
                </a:lnTo>
                <a:lnTo>
                  <a:pt x="7435573" y="5978463"/>
                </a:lnTo>
                <a:lnTo>
                  <a:pt x="7359639" y="5902528"/>
                </a:lnTo>
                <a:lnTo>
                  <a:pt x="7283705" y="5978463"/>
                </a:lnTo>
                <a:lnTo>
                  <a:pt x="7237666" y="5932424"/>
                </a:lnTo>
                <a:lnTo>
                  <a:pt x="7313600" y="5856489"/>
                </a:lnTo>
                <a:lnTo>
                  <a:pt x="7237666" y="5780555"/>
                </a:lnTo>
                <a:close/>
                <a:moveTo>
                  <a:pt x="6681612" y="5734516"/>
                </a:moveTo>
                <a:lnTo>
                  <a:pt x="6757546" y="5810450"/>
                </a:lnTo>
                <a:lnTo>
                  <a:pt x="6833480" y="5734516"/>
                </a:lnTo>
                <a:lnTo>
                  <a:pt x="6879519" y="5780555"/>
                </a:lnTo>
                <a:lnTo>
                  <a:pt x="6803585" y="5856489"/>
                </a:lnTo>
                <a:lnTo>
                  <a:pt x="6879519" y="5932424"/>
                </a:lnTo>
                <a:lnTo>
                  <a:pt x="6833480" y="5978463"/>
                </a:lnTo>
                <a:lnTo>
                  <a:pt x="6757546" y="5902528"/>
                </a:lnTo>
                <a:lnTo>
                  <a:pt x="6681612" y="5978463"/>
                </a:lnTo>
                <a:lnTo>
                  <a:pt x="6635573" y="5932424"/>
                </a:lnTo>
                <a:lnTo>
                  <a:pt x="6711507" y="5856489"/>
                </a:lnTo>
                <a:lnTo>
                  <a:pt x="6635573" y="5780555"/>
                </a:lnTo>
                <a:close/>
                <a:moveTo>
                  <a:pt x="6078921" y="5734516"/>
                </a:moveTo>
                <a:lnTo>
                  <a:pt x="6154855" y="5810450"/>
                </a:lnTo>
                <a:lnTo>
                  <a:pt x="6230789" y="5734516"/>
                </a:lnTo>
                <a:lnTo>
                  <a:pt x="6276829" y="5780555"/>
                </a:lnTo>
                <a:lnTo>
                  <a:pt x="6200894" y="5856489"/>
                </a:lnTo>
                <a:lnTo>
                  <a:pt x="6276829" y="5932424"/>
                </a:lnTo>
                <a:lnTo>
                  <a:pt x="6230789" y="5978463"/>
                </a:lnTo>
                <a:lnTo>
                  <a:pt x="6154855" y="5902528"/>
                </a:lnTo>
                <a:lnTo>
                  <a:pt x="6078921" y="5978463"/>
                </a:lnTo>
                <a:lnTo>
                  <a:pt x="6032882" y="5932424"/>
                </a:lnTo>
                <a:lnTo>
                  <a:pt x="6108816" y="5856489"/>
                </a:lnTo>
                <a:lnTo>
                  <a:pt x="6032882" y="5780555"/>
                </a:lnTo>
                <a:close/>
                <a:moveTo>
                  <a:pt x="10348579" y="5286085"/>
                </a:moveTo>
                <a:lnTo>
                  <a:pt x="10395813" y="5286085"/>
                </a:lnTo>
                <a:lnTo>
                  <a:pt x="10395813" y="5393111"/>
                </a:lnTo>
                <a:lnTo>
                  <a:pt x="10502838" y="5393111"/>
                </a:lnTo>
                <a:lnTo>
                  <a:pt x="10502838" y="5440345"/>
                </a:lnTo>
                <a:lnTo>
                  <a:pt x="10395813" y="5440345"/>
                </a:lnTo>
                <a:lnTo>
                  <a:pt x="10395813" y="5547371"/>
                </a:lnTo>
                <a:lnTo>
                  <a:pt x="10348579" y="5547371"/>
                </a:lnTo>
                <a:lnTo>
                  <a:pt x="10348579" y="5440345"/>
                </a:lnTo>
                <a:lnTo>
                  <a:pt x="10241553" y="5440345"/>
                </a:lnTo>
                <a:lnTo>
                  <a:pt x="10241553" y="5393111"/>
                </a:lnTo>
                <a:lnTo>
                  <a:pt x="10348579" y="5393111"/>
                </a:lnTo>
                <a:close/>
                <a:moveTo>
                  <a:pt x="9746486" y="5286085"/>
                </a:moveTo>
                <a:lnTo>
                  <a:pt x="9793123" y="5286085"/>
                </a:lnTo>
                <a:lnTo>
                  <a:pt x="9793123" y="5393111"/>
                </a:lnTo>
                <a:lnTo>
                  <a:pt x="9900148" y="5393111"/>
                </a:lnTo>
                <a:lnTo>
                  <a:pt x="9900148" y="5440345"/>
                </a:lnTo>
                <a:lnTo>
                  <a:pt x="9793123" y="5440345"/>
                </a:lnTo>
                <a:lnTo>
                  <a:pt x="9793123" y="5547371"/>
                </a:lnTo>
                <a:lnTo>
                  <a:pt x="9746486" y="5547371"/>
                </a:lnTo>
                <a:lnTo>
                  <a:pt x="9746486" y="5440345"/>
                </a:lnTo>
                <a:lnTo>
                  <a:pt x="9639460" y="5440345"/>
                </a:lnTo>
                <a:lnTo>
                  <a:pt x="9639460" y="5393111"/>
                </a:lnTo>
                <a:lnTo>
                  <a:pt x="9746486" y="5393111"/>
                </a:lnTo>
                <a:close/>
                <a:moveTo>
                  <a:pt x="9143796" y="5286085"/>
                </a:moveTo>
                <a:lnTo>
                  <a:pt x="9191030" y="5286085"/>
                </a:lnTo>
                <a:lnTo>
                  <a:pt x="9191030" y="5393111"/>
                </a:lnTo>
                <a:lnTo>
                  <a:pt x="9298055" y="5393111"/>
                </a:lnTo>
                <a:lnTo>
                  <a:pt x="9298055" y="5440345"/>
                </a:lnTo>
                <a:lnTo>
                  <a:pt x="9191030" y="5440345"/>
                </a:lnTo>
                <a:lnTo>
                  <a:pt x="9191030" y="5547371"/>
                </a:lnTo>
                <a:lnTo>
                  <a:pt x="9143796" y="5547371"/>
                </a:lnTo>
                <a:lnTo>
                  <a:pt x="9143796" y="5440345"/>
                </a:lnTo>
                <a:lnTo>
                  <a:pt x="9036770" y="5440345"/>
                </a:lnTo>
                <a:lnTo>
                  <a:pt x="9036770" y="5393111"/>
                </a:lnTo>
                <a:lnTo>
                  <a:pt x="9143796" y="5393111"/>
                </a:lnTo>
                <a:close/>
                <a:moveTo>
                  <a:pt x="8541105" y="5286085"/>
                </a:moveTo>
                <a:lnTo>
                  <a:pt x="8588339" y="5286085"/>
                </a:lnTo>
                <a:lnTo>
                  <a:pt x="8588339" y="5393111"/>
                </a:lnTo>
                <a:lnTo>
                  <a:pt x="8695365" y="5393111"/>
                </a:lnTo>
                <a:lnTo>
                  <a:pt x="8695365" y="5440345"/>
                </a:lnTo>
                <a:lnTo>
                  <a:pt x="8588339" y="5440345"/>
                </a:lnTo>
                <a:lnTo>
                  <a:pt x="8588339" y="5547371"/>
                </a:lnTo>
                <a:lnTo>
                  <a:pt x="8541105" y="5547371"/>
                </a:lnTo>
                <a:lnTo>
                  <a:pt x="8541105" y="5440345"/>
                </a:lnTo>
                <a:lnTo>
                  <a:pt x="8434079" y="5440345"/>
                </a:lnTo>
                <a:lnTo>
                  <a:pt x="8434079" y="5393111"/>
                </a:lnTo>
                <a:lnTo>
                  <a:pt x="8541105" y="5393111"/>
                </a:lnTo>
                <a:close/>
                <a:moveTo>
                  <a:pt x="7939012" y="5286085"/>
                </a:moveTo>
                <a:lnTo>
                  <a:pt x="7985648" y="5286085"/>
                </a:lnTo>
                <a:lnTo>
                  <a:pt x="7985648" y="5393111"/>
                </a:lnTo>
                <a:lnTo>
                  <a:pt x="8092674" y="5393111"/>
                </a:lnTo>
                <a:lnTo>
                  <a:pt x="8092674" y="5440345"/>
                </a:lnTo>
                <a:lnTo>
                  <a:pt x="7985648" y="5440345"/>
                </a:lnTo>
                <a:lnTo>
                  <a:pt x="7985648" y="5547371"/>
                </a:lnTo>
                <a:lnTo>
                  <a:pt x="7939012" y="5547371"/>
                </a:lnTo>
                <a:lnTo>
                  <a:pt x="7939012" y="5440345"/>
                </a:lnTo>
                <a:lnTo>
                  <a:pt x="7831986" y="5440345"/>
                </a:lnTo>
                <a:lnTo>
                  <a:pt x="7831986" y="5393111"/>
                </a:lnTo>
                <a:lnTo>
                  <a:pt x="7939012" y="5393111"/>
                </a:lnTo>
                <a:close/>
                <a:moveTo>
                  <a:pt x="7336321" y="5286085"/>
                </a:moveTo>
                <a:lnTo>
                  <a:pt x="7383555" y="5286085"/>
                </a:lnTo>
                <a:lnTo>
                  <a:pt x="7383555" y="5393111"/>
                </a:lnTo>
                <a:lnTo>
                  <a:pt x="7490581" y="5393111"/>
                </a:lnTo>
                <a:lnTo>
                  <a:pt x="7490581" y="5440345"/>
                </a:lnTo>
                <a:lnTo>
                  <a:pt x="7383555" y="5440345"/>
                </a:lnTo>
                <a:lnTo>
                  <a:pt x="7383555" y="5547371"/>
                </a:lnTo>
                <a:lnTo>
                  <a:pt x="7336321" y="5547371"/>
                </a:lnTo>
                <a:lnTo>
                  <a:pt x="7336321" y="5440345"/>
                </a:lnTo>
                <a:lnTo>
                  <a:pt x="7229295" y="5440345"/>
                </a:lnTo>
                <a:lnTo>
                  <a:pt x="7229295" y="5393111"/>
                </a:lnTo>
                <a:lnTo>
                  <a:pt x="7336321" y="5393111"/>
                </a:lnTo>
                <a:close/>
                <a:moveTo>
                  <a:pt x="6734228" y="5286085"/>
                </a:moveTo>
                <a:lnTo>
                  <a:pt x="6780864" y="5286085"/>
                </a:lnTo>
                <a:lnTo>
                  <a:pt x="6780864" y="5393111"/>
                </a:lnTo>
                <a:lnTo>
                  <a:pt x="6887890" y="5393111"/>
                </a:lnTo>
                <a:lnTo>
                  <a:pt x="6887890" y="5440345"/>
                </a:lnTo>
                <a:lnTo>
                  <a:pt x="6780864" y="5440345"/>
                </a:lnTo>
                <a:lnTo>
                  <a:pt x="6780864" y="5547371"/>
                </a:lnTo>
                <a:lnTo>
                  <a:pt x="6734228" y="5547371"/>
                </a:lnTo>
                <a:lnTo>
                  <a:pt x="6734228" y="5440345"/>
                </a:lnTo>
                <a:lnTo>
                  <a:pt x="6627202" y="5440345"/>
                </a:lnTo>
                <a:lnTo>
                  <a:pt x="6627202" y="5393111"/>
                </a:lnTo>
                <a:lnTo>
                  <a:pt x="6734228" y="5393111"/>
                </a:lnTo>
                <a:close/>
                <a:moveTo>
                  <a:pt x="6131537" y="5286085"/>
                </a:moveTo>
                <a:lnTo>
                  <a:pt x="6178771" y="5286085"/>
                </a:lnTo>
                <a:lnTo>
                  <a:pt x="6178771" y="5393111"/>
                </a:lnTo>
                <a:lnTo>
                  <a:pt x="6285797" y="5393111"/>
                </a:lnTo>
                <a:lnTo>
                  <a:pt x="6285797" y="5440345"/>
                </a:lnTo>
                <a:lnTo>
                  <a:pt x="6178771" y="5440345"/>
                </a:lnTo>
                <a:lnTo>
                  <a:pt x="6178771" y="5547371"/>
                </a:lnTo>
                <a:lnTo>
                  <a:pt x="6131537" y="5547371"/>
                </a:lnTo>
                <a:lnTo>
                  <a:pt x="6131537" y="5440345"/>
                </a:lnTo>
                <a:lnTo>
                  <a:pt x="6024511" y="5440345"/>
                </a:lnTo>
                <a:lnTo>
                  <a:pt x="6024511" y="5393111"/>
                </a:lnTo>
                <a:lnTo>
                  <a:pt x="6131537" y="5393111"/>
                </a:lnTo>
                <a:close/>
                <a:moveTo>
                  <a:pt x="5528846" y="5286085"/>
                </a:moveTo>
                <a:lnTo>
                  <a:pt x="5576080" y="5286085"/>
                </a:lnTo>
                <a:lnTo>
                  <a:pt x="5576080" y="5393111"/>
                </a:lnTo>
                <a:lnTo>
                  <a:pt x="5683106" y="5393111"/>
                </a:lnTo>
                <a:lnTo>
                  <a:pt x="5683106" y="5440345"/>
                </a:lnTo>
                <a:lnTo>
                  <a:pt x="5576080" y="5440345"/>
                </a:lnTo>
                <a:lnTo>
                  <a:pt x="5576080" y="5547371"/>
                </a:lnTo>
                <a:lnTo>
                  <a:pt x="5528846" y="5547371"/>
                </a:lnTo>
                <a:lnTo>
                  <a:pt x="5528846" y="5440345"/>
                </a:lnTo>
                <a:lnTo>
                  <a:pt x="5421820" y="5440345"/>
                </a:lnTo>
                <a:lnTo>
                  <a:pt x="5421820" y="5393111"/>
                </a:lnTo>
                <a:lnTo>
                  <a:pt x="5528846" y="5393111"/>
                </a:lnTo>
                <a:close/>
                <a:moveTo>
                  <a:pt x="4926753" y="5286085"/>
                </a:moveTo>
                <a:lnTo>
                  <a:pt x="4973389" y="5286085"/>
                </a:lnTo>
                <a:lnTo>
                  <a:pt x="4973389" y="5393111"/>
                </a:lnTo>
                <a:lnTo>
                  <a:pt x="5080415" y="5393111"/>
                </a:lnTo>
                <a:lnTo>
                  <a:pt x="5080415" y="5440345"/>
                </a:lnTo>
                <a:lnTo>
                  <a:pt x="4973389" y="5440345"/>
                </a:lnTo>
                <a:lnTo>
                  <a:pt x="4973389" y="5547371"/>
                </a:lnTo>
                <a:lnTo>
                  <a:pt x="4926753" y="5547371"/>
                </a:lnTo>
                <a:lnTo>
                  <a:pt x="4926753" y="5440345"/>
                </a:lnTo>
                <a:lnTo>
                  <a:pt x="4819727" y="5440345"/>
                </a:lnTo>
                <a:lnTo>
                  <a:pt x="4819727" y="5393111"/>
                </a:lnTo>
                <a:lnTo>
                  <a:pt x="4926753" y="5393111"/>
                </a:lnTo>
                <a:close/>
                <a:moveTo>
                  <a:pt x="4324063" y="5286085"/>
                </a:moveTo>
                <a:lnTo>
                  <a:pt x="4371297" y="5286085"/>
                </a:lnTo>
                <a:lnTo>
                  <a:pt x="4371297" y="5393111"/>
                </a:lnTo>
                <a:lnTo>
                  <a:pt x="4478323" y="5393111"/>
                </a:lnTo>
                <a:lnTo>
                  <a:pt x="4478323" y="5440345"/>
                </a:lnTo>
                <a:lnTo>
                  <a:pt x="4371297" y="5440345"/>
                </a:lnTo>
                <a:lnTo>
                  <a:pt x="4371297" y="5547371"/>
                </a:lnTo>
                <a:lnTo>
                  <a:pt x="4324063" y="5547371"/>
                </a:lnTo>
                <a:lnTo>
                  <a:pt x="4324063" y="5440345"/>
                </a:lnTo>
                <a:lnTo>
                  <a:pt x="4217037" y="5440345"/>
                </a:lnTo>
                <a:lnTo>
                  <a:pt x="4217037" y="5393111"/>
                </a:lnTo>
                <a:lnTo>
                  <a:pt x="4324063" y="5393111"/>
                </a:lnTo>
                <a:close/>
                <a:moveTo>
                  <a:pt x="3721970" y="5286085"/>
                </a:moveTo>
                <a:lnTo>
                  <a:pt x="3768606" y="5286085"/>
                </a:lnTo>
                <a:lnTo>
                  <a:pt x="3768606" y="5393111"/>
                </a:lnTo>
                <a:lnTo>
                  <a:pt x="3875632" y="5393111"/>
                </a:lnTo>
                <a:lnTo>
                  <a:pt x="3875632" y="5440345"/>
                </a:lnTo>
                <a:lnTo>
                  <a:pt x="3768606" y="5440345"/>
                </a:lnTo>
                <a:lnTo>
                  <a:pt x="3768606" y="5547371"/>
                </a:lnTo>
                <a:lnTo>
                  <a:pt x="3721970" y="5547371"/>
                </a:lnTo>
                <a:lnTo>
                  <a:pt x="3721970" y="5440345"/>
                </a:lnTo>
                <a:lnTo>
                  <a:pt x="3614944" y="5440345"/>
                </a:lnTo>
                <a:lnTo>
                  <a:pt x="3614944" y="5393111"/>
                </a:lnTo>
                <a:lnTo>
                  <a:pt x="3721970" y="5393111"/>
                </a:lnTo>
                <a:close/>
                <a:moveTo>
                  <a:pt x="3119294" y="5286085"/>
                </a:moveTo>
                <a:lnTo>
                  <a:pt x="3166528" y="5286085"/>
                </a:lnTo>
                <a:lnTo>
                  <a:pt x="3166528" y="5393111"/>
                </a:lnTo>
                <a:lnTo>
                  <a:pt x="3273554" y="5393111"/>
                </a:lnTo>
                <a:lnTo>
                  <a:pt x="3273554" y="5440345"/>
                </a:lnTo>
                <a:lnTo>
                  <a:pt x="3166528" y="5440345"/>
                </a:lnTo>
                <a:lnTo>
                  <a:pt x="3166528" y="5547371"/>
                </a:lnTo>
                <a:lnTo>
                  <a:pt x="3119294" y="5547371"/>
                </a:lnTo>
                <a:lnTo>
                  <a:pt x="3119294" y="5440345"/>
                </a:lnTo>
                <a:lnTo>
                  <a:pt x="3012267" y="5440345"/>
                </a:lnTo>
                <a:lnTo>
                  <a:pt x="3012267" y="5393111"/>
                </a:lnTo>
                <a:lnTo>
                  <a:pt x="3119294" y="5393111"/>
                </a:lnTo>
                <a:close/>
                <a:moveTo>
                  <a:pt x="2516600" y="5286085"/>
                </a:moveTo>
                <a:lnTo>
                  <a:pt x="2563835" y="5286085"/>
                </a:lnTo>
                <a:lnTo>
                  <a:pt x="2563835" y="5393111"/>
                </a:lnTo>
                <a:lnTo>
                  <a:pt x="2670861" y="5393111"/>
                </a:lnTo>
                <a:lnTo>
                  <a:pt x="2670861" y="5440345"/>
                </a:lnTo>
                <a:lnTo>
                  <a:pt x="2563835" y="5440345"/>
                </a:lnTo>
                <a:lnTo>
                  <a:pt x="2563835" y="5547371"/>
                </a:lnTo>
                <a:lnTo>
                  <a:pt x="2516600" y="5547371"/>
                </a:lnTo>
                <a:lnTo>
                  <a:pt x="2516600" y="5440345"/>
                </a:lnTo>
                <a:lnTo>
                  <a:pt x="2409574" y="5440345"/>
                </a:lnTo>
                <a:lnTo>
                  <a:pt x="2409574" y="5393111"/>
                </a:lnTo>
                <a:lnTo>
                  <a:pt x="2516600" y="5393111"/>
                </a:lnTo>
                <a:close/>
                <a:moveTo>
                  <a:pt x="1914506" y="5286085"/>
                </a:moveTo>
                <a:lnTo>
                  <a:pt x="1961142" y="5286085"/>
                </a:lnTo>
                <a:lnTo>
                  <a:pt x="1961142" y="5393111"/>
                </a:lnTo>
                <a:lnTo>
                  <a:pt x="2068168" y="5393111"/>
                </a:lnTo>
                <a:lnTo>
                  <a:pt x="2068168" y="5440345"/>
                </a:lnTo>
                <a:lnTo>
                  <a:pt x="1961142" y="5440345"/>
                </a:lnTo>
                <a:lnTo>
                  <a:pt x="1961142" y="5547371"/>
                </a:lnTo>
                <a:lnTo>
                  <a:pt x="1914506" y="5547371"/>
                </a:lnTo>
                <a:lnTo>
                  <a:pt x="1914506" y="5440345"/>
                </a:lnTo>
                <a:lnTo>
                  <a:pt x="1807479" y="5440345"/>
                </a:lnTo>
                <a:lnTo>
                  <a:pt x="1807479" y="5393111"/>
                </a:lnTo>
                <a:lnTo>
                  <a:pt x="1914506" y="5393111"/>
                </a:lnTo>
                <a:close/>
                <a:moveTo>
                  <a:pt x="1311811" y="5286085"/>
                </a:moveTo>
                <a:lnTo>
                  <a:pt x="1359047" y="5286085"/>
                </a:lnTo>
                <a:lnTo>
                  <a:pt x="1359047" y="5393111"/>
                </a:lnTo>
                <a:lnTo>
                  <a:pt x="1466074" y="5393111"/>
                </a:lnTo>
                <a:lnTo>
                  <a:pt x="1466074" y="5440345"/>
                </a:lnTo>
                <a:lnTo>
                  <a:pt x="1359047" y="5440345"/>
                </a:lnTo>
                <a:lnTo>
                  <a:pt x="1359047" y="5547371"/>
                </a:lnTo>
                <a:lnTo>
                  <a:pt x="1311811" y="5547371"/>
                </a:lnTo>
                <a:lnTo>
                  <a:pt x="1311811" y="5440345"/>
                </a:lnTo>
                <a:lnTo>
                  <a:pt x="1204788" y="5440345"/>
                </a:lnTo>
                <a:lnTo>
                  <a:pt x="1204788" y="5393111"/>
                </a:lnTo>
                <a:lnTo>
                  <a:pt x="1311811" y="5393111"/>
                </a:lnTo>
                <a:close/>
                <a:moveTo>
                  <a:pt x="709721" y="5286085"/>
                </a:moveTo>
                <a:lnTo>
                  <a:pt x="756357" y="5286085"/>
                </a:lnTo>
                <a:lnTo>
                  <a:pt x="756357" y="5393111"/>
                </a:lnTo>
                <a:lnTo>
                  <a:pt x="863383" y="5393111"/>
                </a:lnTo>
                <a:lnTo>
                  <a:pt x="863383" y="5440345"/>
                </a:lnTo>
                <a:lnTo>
                  <a:pt x="756357" y="5440345"/>
                </a:lnTo>
                <a:lnTo>
                  <a:pt x="756357" y="5547371"/>
                </a:lnTo>
                <a:lnTo>
                  <a:pt x="709721" y="5547371"/>
                </a:lnTo>
                <a:lnTo>
                  <a:pt x="709721" y="5440345"/>
                </a:lnTo>
                <a:lnTo>
                  <a:pt x="602695" y="5440345"/>
                </a:lnTo>
                <a:lnTo>
                  <a:pt x="602695" y="5393111"/>
                </a:lnTo>
                <a:lnTo>
                  <a:pt x="709721" y="5393111"/>
                </a:lnTo>
                <a:close/>
                <a:moveTo>
                  <a:pt x="107030" y="5286085"/>
                </a:moveTo>
                <a:lnTo>
                  <a:pt x="154265" y="5286085"/>
                </a:lnTo>
                <a:lnTo>
                  <a:pt x="154265" y="5393111"/>
                </a:lnTo>
                <a:lnTo>
                  <a:pt x="261291" y="5393111"/>
                </a:lnTo>
                <a:lnTo>
                  <a:pt x="261291" y="5440345"/>
                </a:lnTo>
                <a:lnTo>
                  <a:pt x="154265" y="5440345"/>
                </a:lnTo>
                <a:lnTo>
                  <a:pt x="154265" y="5547371"/>
                </a:lnTo>
                <a:lnTo>
                  <a:pt x="107030" y="5547371"/>
                </a:lnTo>
                <a:lnTo>
                  <a:pt x="107030" y="5440345"/>
                </a:lnTo>
                <a:lnTo>
                  <a:pt x="6" y="5440345"/>
                </a:lnTo>
                <a:lnTo>
                  <a:pt x="6" y="5393111"/>
                </a:lnTo>
                <a:lnTo>
                  <a:pt x="107030" y="5393111"/>
                </a:lnTo>
                <a:close/>
                <a:moveTo>
                  <a:pt x="10295963" y="4880106"/>
                </a:moveTo>
                <a:lnTo>
                  <a:pt x="10275634" y="4900435"/>
                </a:lnTo>
                <a:lnTo>
                  <a:pt x="10351568" y="4976369"/>
                </a:lnTo>
                <a:lnTo>
                  <a:pt x="10275634" y="5052303"/>
                </a:lnTo>
                <a:lnTo>
                  <a:pt x="10295963" y="5072632"/>
                </a:lnTo>
                <a:lnTo>
                  <a:pt x="10371897" y="4996698"/>
                </a:lnTo>
                <a:lnTo>
                  <a:pt x="10447831" y="5072632"/>
                </a:lnTo>
                <a:lnTo>
                  <a:pt x="10468160" y="5052303"/>
                </a:lnTo>
                <a:lnTo>
                  <a:pt x="10392226" y="4976369"/>
                </a:lnTo>
                <a:lnTo>
                  <a:pt x="10468160" y="4900435"/>
                </a:lnTo>
                <a:lnTo>
                  <a:pt x="10447831" y="4880106"/>
                </a:lnTo>
                <a:lnTo>
                  <a:pt x="10371897" y="4956040"/>
                </a:lnTo>
                <a:close/>
                <a:moveTo>
                  <a:pt x="9693870" y="4880106"/>
                </a:moveTo>
                <a:lnTo>
                  <a:pt x="9673541" y="4900435"/>
                </a:lnTo>
                <a:lnTo>
                  <a:pt x="9749475" y="4976369"/>
                </a:lnTo>
                <a:lnTo>
                  <a:pt x="9673541" y="5052303"/>
                </a:lnTo>
                <a:lnTo>
                  <a:pt x="9693870" y="5072632"/>
                </a:lnTo>
                <a:lnTo>
                  <a:pt x="9769804" y="4996698"/>
                </a:lnTo>
                <a:lnTo>
                  <a:pt x="9845738" y="5072632"/>
                </a:lnTo>
                <a:lnTo>
                  <a:pt x="9866067" y="5052303"/>
                </a:lnTo>
                <a:lnTo>
                  <a:pt x="9790133" y="4976369"/>
                </a:lnTo>
                <a:lnTo>
                  <a:pt x="9866067" y="4900435"/>
                </a:lnTo>
                <a:lnTo>
                  <a:pt x="9845738" y="4880106"/>
                </a:lnTo>
                <a:lnTo>
                  <a:pt x="9769804" y="4956040"/>
                </a:lnTo>
                <a:close/>
                <a:moveTo>
                  <a:pt x="9091179" y="4880106"/>
                </a:moveTo>
                <a:lnTo>
                  <a:pt x="9070850" y="4900435"/>
                </a:lnTo>
                <a:lnTo>
                  <a:pt x="9146785" y="4976369"/>
                </a:lnTo>
                <a:lnTo>
                  <a:pt x="9070850" y="5052303"/>
                </a:lnTo>
                <a:lnTo>
                  <a:pt x="9091179" y="5072632"/>
                </a:lnTo>
                <a:lnTo>
                  <a:pt x="9167113" y="4996698"/>
                </a:lnTo>
                <a:lnTo>
                  <a:pt x="9243048" y="5072632"/>
                </a:lnTo>
                <a:lnTo>
                  <a:pt x="9263377" y="5052303"/>
                </a:lnTo>
                <a:lnTo>
                  <a:pt x="9187442" y="4976369"/>
                </a:lnTo>
                <a:lnTo>
                  <a:pt x="9263377" y="4900435"/>
                </a:lnTo>
                <a:lnTo>
                  <a:pt x="9243048" y="4880106"/>
                </a:lnTo>
                <a:lnTo>
                  <a:pt x="9167113" y="4956040"/>
                </a:lnTo>
                <a:close/>
                <a:moveTo>
                  <a:pt x="7886396" y="4880106"/>
                </a:moveTo>
                <a:lnTo>
                  <a:pt x="7866067" y="4900435"/>
                </a:lnTo>
                <a:lnTo>
                  <a:pt x="7942001" y="4976369"/>
                </a:lnTo>
                <a:lnTo>
                  <a:pt x="7866067" y="5052303"/>
                </a:lnTo>
                <a:lnTo>
                  <a:pt x="7886396" y="5072632"/>
                </a:lnTo>
                <a:lnTo>
                  <a:pt x="7962330" y="4996698"/>
                </a:lnTo>
                <a:lnTo>
                  <a:pt x="8038264" y="5072632"/>
                </a:lnTo>
                <a:lnTo>
                  <a:pt x="8058593" y="5052303"/>
                </a:lnTo>
                <a:lnTo>
                  <a:pt x="7982659" y="4976369"/>
                </a:lnTo>
                <a:lnTo>
                  <a:pt x="8058593" y="4900435"/>
                </a:lnTo>
                <a:lnTo>
                  <a:pt x="8038264" y="4880106"/>
                </a:lnTo>
                <a:lnTo>
                  <a:pt x="7962330" y="4956040"/>
                </a:lnTo>
                <a:close/>
                <a:moveTo>
                  <a:pt x="7283705" y="4880106"/>
                </a:moveTo>
                <a:lnTo>
                  <a:pt x="7263376" y="4900435"/>
                </a:lnTo>
                <a:lnTo>
                  <a:pt x="7339310" y="4976369"/>
                </a:lnTo>
                <a:lnTo>
                  <a:pt x="7263376" y="5052303"/>
                </a:lnTo>
                <a:lnTo>
                  <a:pt x="7283705" y="5072632"/>
                </a:lnTo>
                <a:lnTo>
                  <a:pt x="7359639" y="4996698"/>
                </a:lnTo>
                <a:lnTo>
                  <a:pt x="7435573" y="5072632"/>
                </a:lnTo>
                <a:lnTo>
                  <a:pt x="7455902" y="5052303"/>
                </a:lnTo>
                <a:lnTo>
                  <a:pt x="7379968" y="4976369"/>
                </a:lnTo>
                <a:lnTo>
                  <a:pt x="7455902" y="4900435"/>
                </a:lnTo>
                <a:lnTo>
                  <a:pt x="7435573" y="4880106"/>
                </a:lnTo>
                <a:lnTo>
                  <a:pt x="7359639" y="4956040"/>
                </a:lnTo>
                <a:close/>
                <a:moveTo>
                  <a:pt x="6681612" y="4880106"/>
                </a:moveTo>
                <a:lnTo>
                  <a:pt x="6661283" y="4900435"/>
                </a:lnTo>
                <a:lnTo>
                  <a:pt x="6737217" y="4976369"/>
                </a:lnTo>
                <a:lnTo>
                  <a:pt x="6661283" y="5052303"/>
                </a:lnTo>
                <a:lnTo>
                  <a:pt x="6681612" y="5072632"/>
                </a:lnTo>
                <a:lnTo>
                  <a:pt x="6757546" y="4996698"/>
                </a:lnTo>
                <a:lnTo>
                  <a:pt x="6833480" y="5072632"/>
                </a:lnTo>
                <a:lnTo>
                  <a:pt x="6853809" y="5052303"/>
                </a:lnTo>
                <a:lnTo>
                  <a:pt x="6777875" y="4976369"/>
                </a:lnTo>
                <a:lnTo>
                  <a:pt x="6853809" y="4900435"/>
                </a:lnTo>
                <a:lnTo>
                  <a:pt x="6833480" y="4880106"/>
                </a:lnTo>
                <a:lnTo>
                  <a:pt x="6757546" y="4956040"/>
                </a:lnTo>
                <a:close/>
                <a:moveTo>
                  <a:pt x="5476828" y="4880106"/>
                </a:moveTo>
                <a:lnTo>
                  <a:pt x="5456499" y="4900435"/>
                </a:lnTo>
                <a:lnTo>
                  <a:pt x="5532433" y="4976369"/>
                </a:lnTo>
                <a:lnTo>
                  <a:pt x="5456499" y="5052303"/>
                </a:lnTo>
                <a:lnTo>
                  <a:pt x="5476828" y="5072632"/>
                </a:lnTo>
                <a:lnTo>
                  <a:pt x="5552762" y="4996698"/>
                </a:lnTo>
                <a:lnTo>
                  <a:pt x="5628697" y="5072632"/>
                </a:lnTo>
                <a:lnTo>
                  <a:pt x="5649025" y="5052303"/>
                </a:lnTo>
                <a:lnTo>
                  <a:pt x="5573091" y="4976369"/>
                </a:lnTo>
                <a:lnTo>
                  <a:pt x="5649025" y="4900435"/>
                </a:lnTo>
                <a:lnTo>
                  <a:pt x="5628697" y="4880106"/>
                </a:lnTo>
                <a:lnTo>
                  <a:pt x="5552762" y="4956040"/>
                </a:lnTo>
                <a:close/>
                <a:moveTo>
                  <a:pt x="4874137" y="4880106"/>
                </a:moveTo>
                <a:lnTo>
                  <a:pt x="4853808" y="4900435"/>
                </a:lnTo>
                <a:lnTo>
                  <a:pt x="4929742" y="4976369"/>
                </a:lnTo>
                <a:lnTo>
                  <a:pt x="4853808" y="5052303"/>
                </a:lnTo>
                <a:lnTo>
                  <a:pt x="4874137" y="5072632"/>
                </a:lnTo>
                <a:lnTo>
                  <a:pt x="4950071" y="4996698"/>
                </a:lnTo>
                <a:lnTo>
                  <a:pt x="5026005" y="5072632"/>
                </a:lnTo>
                <a:lnTo>
                  <a:pt x="5046334" y="5052303"/>
                </a:lnTo>
                <a:lnTo>
                  <a:pt x="4970400" y="4976369"/>
                </a:lnTo>
                <a:lnTo>
                  <a:pt x="5046334" y="4900435"/>
                </a:lnTo>
                <a:lnTo>
                  <a:pt x="5026005" y="4880106"/>
                </a:lnTo>
                <a:lnTo>
                  <a:pt x="4950071" y="4956040"/>
                </a:lnTo>
                <a:close/>
                <a:moveTo>
                  <a:pt x="4271446" y="4880106"/>
                </a:moveTo>
                <a:lnTo>
                  <a:pt x="4251117" y="4900435"/>
                </a:lnTo>
                <a:lnTo>
                  <a:pt x="4327052" y="4976369"/>
                </a:lnTo>
                <a:lnTo>
                  <a:pt x="4251117" y="5052303"/>
                </a:lnTo>
                <a:lnTo>
                  <a:pt x="4271446" y="5072632"/>
                </a:lnTo>
                <a:lnTo>
                  <a:pt x="4347380" y="4996698"/>
                </a:lnTo>
                <a:lnTo>
                  <a:pt x="4423315" y="5072632"/>
                </a:lnTo>
                <a:lnTo>
                  <a:pt x="4443644" y="5052303"/>
                </a:lnTo>
                <a:lnTo>
                  <a:pt x="4367709" y="4976369"/>
                </a:lnTo>
                <a:lnTo>
                  <a:pt x="4443644" y="4900435"/>
                </a:lnTo>
                <a:lnTo>
                  <a:pt x="4423315" y="4880106"/>
                </a:lnTo>
                <a:lnTo>
                  <a:pt x="4347380" y="4956040"/>
                </a:lnTo>
                <a:close/>
                <a:moveTo>
                  <a:pt x="3067276" y="4880106"/>
                </a:moveTo>
                <a:lnTo>
                  <a:pt x="3046947" y="4900435"/>
                </a:lnTo>
                <a:lnTo>
                  <a:pt x="3122881" y="4976369"/>
                </a:lnTo>
                <a:lnTo>
                  <a:pt x="3046947" y="5052303"/>
                </a:lnTo>
                <a:lnTo>
                  <a:pt x="3067276" y="5072632"/>
                </a:lnTo>
                <a:lnTo>
                  <a:pt x="3142614" y="4996698"/>
                </a:lnTo>
                <a:lnTo>
                  <a:pt x="3218549" y="5072632"/>
                </a:lnTo>
                <a:lnTo>
                  <a:pt x="3238878" y="5052303"/>
                </a:lnTo>
                <a:lnTo>
                  <a:pt x="3162943" y="4976369"/>
                </a:lnTo>
                <a:lnTo>
                  <a:pt x="3238878" y="4900435"/>
                </a:lnTo>
                <a:lnTo>
                  <a:pt x="3218549" y="4880106"/>
                </a:lnTo>
                <a:lnTo>
                  <a:pt x="3142614" y="4956040"/>
                </a:lnTo>
                <a:close/>
                <a:moveTo>
                  <a:pt x="2464584" y="4880106"/>
                </a:moveTo>
                <a:lnTo>
                  <a:pt x="2444255" y="4900435"/>
                </a:lnTo>
                <a:lnTo>
                  <a:pt x="2520189" y="4976369"/>
                </a:lnTo>
                <a:lnTo>
                  <a:pt x="2444255" y="5052303"/>
                </a:lnTo>
                <a:lnTo>
                  <a:pt x="2464584" y="5072632"/>
                </a:lnTo>
                <a:lnTo>
                  <a:pt x="2540519" y="4996698"/>
                </a:lnTo>
                <a:lnTo>
                  <a:pt x="2616453" y="5072632"/>
                </a:lnTo>
                <a:lnTo>
                  <a:pt x="2636782" y="5052303"/>
                </a:lnTo>
                <a:lnTo>
                  <a:pt x="2560848" y="4976369"/>
                </a:lnTo>
                <a:lnTo>
                  <a:pt x="2636782" y="4900435"/>
                </a:lnTo>
                <a:lnTo>
                  <a:pt x="2616453" y="4880106"/>
                </a:lnTo>
                <a:lnTo>
                  <a:pt x="2540519" y="4956040"/>
                </a:lnTo>
                <a:close/>
                <a:moveTo>
                  <a:pt x="1259795" y="4880106"/>
                </a:moveTo>
                <a:lnTo>
                  <a:pt x="1239467" y="4900435"/>
                </a:lnTo>
                <a:lnTo>
                  <a:pt x="1315400" y="4976369"/>
                </a:lnTo>
                <a:lnTo>
                  <a:pt x="1239467" y="5052303"/>
                </a:lnTo>
                <a:lnTo>
                  <a:pt x="1259795" y="5072632"/>
                </a:lnTo>
                <a:lnTo>
                  <a:pt x="1335729" y="4996698"/>
                </a:lnTo>
                <a:lnTo>
                  <a:pt x="1411664" y="5072632"/>
                </a:lnTo>
                <a:lnTo>
                  <a:pt x="1431992" y="5052303"/>
                </a:lnTo>
                <a:lnTo>
                  <a:pt x="1356058" y="4976369"/>
                </a:lnTo>
                <a:lnTo>
                  <a:pt x="1431992" y="4900435"/>
                </a:lnTo>
                <a:lnTo>
                  <a:pt x="1411664" y="4880106"/>
                </a:lnTo>
                <a:lnTo>
                  <a:pt x="1335729" y="4956040"/>
                </a:lnTo>
                <a:close/>
                <a:moveTo>
                  <a:pt x="657106" y="4880106"/>
                </a:moveTo>
                <a:lnTo>
                  <a:pt x="636777" y="4900435"/>
                </a:lnTo>
                <a:lnTo>
                  <a:pt x="712711" y="4976369"/>
                </a:lnTo>
                <a:lnTo>
                  <a:pt x="636777" y="5051706"/>
                </a:lnTo>
                <a:lnTo>
                  <a:pt x="657106" y="5072034"/>
                </a:lnTo>
                <a:lnTo>
                  <a:pt x="733040" y="4996100"/>
                </a:lnTo>
                <a:lnTo>
                  <a:pt x="808974" y="5072034"/>
                </a:lnTo>
                <a:lnTo>
                  <a:pt x="829303" y="5051706"/>
                </a:lnTo>
                <a:lnTo>
                  <a:pt x="753368" y="4976369"/>
                </a:lnTo>
                <a:lnTo>
                  <a:pt x="829303" y="4900435"/>
                </a:lnTo>
                <a:lnTo>
                  <a:pt x="808974" y="4880106"/>
                </a:lnTo>
                <a:lnTo>
                  <a:pt x="733040" y="4956040"/>
                </a:lnTo>
                <a:close/>
                <a:moveTo>
                  <a:pt x="55012" y="4880106"/>
                </a:moveTo>
                <a:lnTo>
                  <a:pt x="34683" y="4900435"/>
                </a:lnTo>
                <a:lnTo>
                  <a:pt x="110618" y="4976369"/>
                </a:lnTo>
                <a:lnTo>
                  <a:pt x="34086" y="5051706"/>
                </a:lnTo>
                <a:lnTo>
                  <a:pt x="54414" y="5072034"/>
                </a:lnTo>
                <a:lnTo>
                  <a:pt x="130349" y="4996698"/>
                </a:lnTo>
                <a:lnTo>
                  <a:pt x="206284" y="5072632"/>
                </a:lnTo>
                <a:lnTo>
                  <a:pt x="226612" y="5052303"/>
                </a:lnTo>
                <a:lnTo>
                  <a:pt x="150678" y="4976369"/>
                </a:lnTo>
                <a:lnTo>
                  <a:pt x="226612" y="4900435"/>
                </a:lnTo>
                <a:lnTo>
                  <a:pt x="206284" y="4880106"/>
                </a:lnTo>
                <a:lnTo>
                  <a:pt x="130349" y="4956040"/>
                </a:lnTo>
                <a:close/>
                <a:moveTo>
                  <a:pt x="8489086" y="4879508"/>
                </a:moveTo>
                <a:lnTo>
                  <a:pt x="8468757" y="4899837"/>
                </a:lnTo>
                <a:lnTo>
                  <a:pt x="8544691" y="4975771"/>
                </a:lnTo>
                <a:lnTo>
                  <a:pt x="8468757" y="5051706"/>
                </a:lnTo>
                <a:lnTo>
                  <a:pt x="8489086" y="5072034"/>
                </a:lnTo>
                <a:lnTo>
                  <a:pt x="8565020" y="4996100"/>
                </a:lnTo>
                <a:lnTo>
                  <a:pt x="8640954" y="5072034"/>
                </a:lnTo>
                <a:lnTo>
                  <a:pt x="8661283" y="5051706"/>
                </a:lnTo>
                <a:lnTo>
                  <a:pt x="8585349" y="4975771"/>
                </a:lnTo>
                <a:lnTo>
                  <a:pt x="8661283" y="4899837"/>
                </a:lnTo>
                <a:lnTo>
                  <a:pt x="8640954" y="4879508"/>
                </a:lnTo>
                <a:lnTo>
                  <a:pt x="8565020" y="4955442"/>
                </a:lnTo>
                <a:close/>
                <a:moveTo>
                  <a:pt x="6078921" y="4879508"/>
                </a:moveTo>
                <a:lnTo>
                  <a:pt x="6058592" y="4899837"/>
                </a:lnTo>
                <a:lnTo>
                  <a:pt x="6134526" y="4975771"/>
                </a:lnTo>
                <a:lnTo>
                  <a:pt x="6058592" y="5051706"/>
                </a:lnTo>
                <a:lnTo>
                  <a:pt x="6078921" y="5072034"/>
                </a:lnTo>
                <a:lnTo>
                  <a:pt x="6154855" y="4996100"/>
                </a:lnTo>
                <a:lnTo>
                  <a:pt x="6230789" y="5072034"/>
                </a:lnTo>
                <a:lnTo>
                  <a:pt x="6251118" y="5051706"/>
                </a:lnTo>
                <a:lnTo>
                  <a:pt x="6175184" y="4975771"/>
                </a:lnTo>
                <a:lnTo>
                  <a:pt x="6251118" y="4899837"/>
                </a:lnTo>
                <a:lnTo>
                  <a:pt x="6230789" y="4879508"/>
                </a:lnTo>
                <a:lnTo>
                  <a:pt x="6154855" y="4955442"/>
                </a:lnTo>
                <a:close/>
                <a:moveTo>
                  <a:pt x="3669354" y="4879508"/>
                </a:moveTo>
                <a:lnTo>
                  <a:pt x="3649025" y="4899837"/>
                </a:lnTo>
                <a:lnTo>
                  <a:pt x="3724959" y="4975771"/>
                </a:lnTo>
                <a:lnTo>
                  <a:pt x="3649025" y="5051706"/>
                </a:lnTo>
                <a:lnTo>
                  <a:pt x="3669354" y="5072034"/>
                </a:lnTo>
                <a:lnTo>
                  <a:pt x="3745288" y="4996100"/>
                </a:lnTo>
                <a:lnTo>
                  <a:pt x="3821222" y="5072034"/>
                </a:lnTo>
                <a:lnTo>
                  <a:pt x="3841551" y="5051706"/>
                </a:lnTo>
                <a:lnTo>
                  <a:pt x="3765617" y="4975771"/>
                </a:lnTo>
                <a:lnTo>
                  <a:pt x="3841551" y="4899837"/>
                </a:lnTo>
                <a:lnTo>
                  <a:pt x="3821222" y="4879508"/>
                </a:lnTo>
                <a:lnTo>
                  <a:pt x="3745288" y="4955442"/>
                </a:lnTo>
                <a:close/>
                <a:moveTo>
                  <a:pt x="1861891" y="4879508"/>
                </a:moveTo>
                <a:lnTo>
                  <a:pt x="1841561" y="4899837"/>
                </a:lnTo>
                <a:lnTo>
                  <a:pt x="1917496" y="4975771"/>
                </a:lnTo>
                <a:lnTo>
                  <a:pt x="1841561" y="5051706"/>
                </a:lnTo>
                <a:lnTo>
                  <a:pt x="1861891" y="5072034"/>
                </a:lnTo>
                <a:lnTo>
                  <a:pt x="1937825" y="4996100"/>
                </a:lnTo>
                <a:lnTo>
                  <a:pt x="2013759" y="5072034"/>
                </a:lnTo>
                <a:lnTo>
                  <a:pt x="2034088" y="5051706"/>
                </a:lnTo>
                <a:lnTo>
                  <a:pt x="1958154" y="4975771"/>
                </a:lnTo>
                <a:lnTo>
                  <a:pt x="2034088" y="4899837"/>
                </a:lnTo>
                <a:lnTo>
                  <a:pt x="2013759" y="4879508"/>
                </a:lnTo>
                <a:lnTo>
                  <a:pt x="1937825" y="4955442"/>
                </a:lnTo>
                <a:close/>
                <a:moveTo>
                  <a:pt x="1259795" y="4854396"/>
                </a:moveTo>
                <a:lnTo>
                  <a:pt x="1335729" y="4930330"/>
                </a:lnTo>
                <a:lnTo>
                  <a:pt x="1411664" y="4854396"/>
                </a:lnTo>
                <a:lnTo>
                  <a:pt x="1457703" y="4900435"/>
                </a:lnTo>
                <a:lnTo>
                  <a:pt x="1381170" y="4976369"/>
                </a:lnTo>
                <a:lnTo>
                  <a:pt x="1457105" y="5052303"/>
                </a:lnTo>
                <a:lnTo>
                  <a:pt x="1411067" y="5098342"/>
                </a:lnTo>
                <a:lnTo>
                  <a:pt x="1335131" y="5022408"/>
                </a:lnTo>
                <a:lnTo>
                  <a:pt x="1259795" y="5097744"/>
                </a:lnTo>
                <a:lnTo>
                  <a:pt x="1213757" y="5051706"/>
                </a:lnTo>
                <a:lnTo>
                  <a:pt x="1289690" y="4975771"/>
                </a:lnTo>
                <a:lnTo>
                  <a:pt x="1213757" y="4900435"/>
                </a:lnTo>
                <a:close/>
                <a:moveTo>
                  <a:pt x="55012" y="4854396"/>
                </a:moveTo>
                <a:lnTo>
                  <a:pt x="130947" y="4930330"/>
                </a:lnTo>
                <a:lnTo>
                  <a:pt x="206881" y="4854396"/>
                </a:lnTo>
                <a:lnTo>
                  <a:pt x="252920" y="4900435"/>
                </a:lnTo>
                <a:lnTo>
                  <a:pt x="176985" y="4976369"/>
                </a:lnTo>
                <a:lnTo>
                  <a:pt x="252920" y="5052303"/>
                </a:lnTo>
                <a:lnTo>
                  <a:pt x="206881" y="5098342"/>
                </a:lnTo>
                <a:lnTo>
                  <a:pt x="130947" y="5022408"/>
                </a:lnTo>
                <a:lnTo>
                  <a:pt x="55012" y="5097744"/>
                </a:lnTo>
                <a:lnTo>
                  <a:pt x="8974" y="5051706"/>
                </a:lnTo>
                <a:lnTo>
                  <a:pt x="84907" y="4975771"/>
                </a:lnTo>
                <a:lnTo>
                  <a:pt x="8974" y="4900435"/>
                </a:lnTo>
                <a:close/>
                <a:moveTo>
                  <a:pt x="10295963" y="4853798"/>
                </a:moveTo>
                <a:lnTo>
                  <a:pt x="10371897" y="4929732"/>
                </a:lnTo>
                <a:lnTo>
                  <a:pt x="10447831" y="4853798"/>
                </a:lnTo>
                <a:lnTo>
                  <a:pt x="10493870" y="4899837"/>
                </a:lnTo>
                <a:lnTo>
                  <a:pt x="10417936" y="4975771"/>
                </a:lnTo>
                <a:lnTo>
                  <a:pt x="10493870" y="5051706"/>
                </a:lnTo>
                <a:lnTo>
                  <a:pt x="10447831" y="5097744"/>
                </a:lnTo>
                <a:lnTo>
                  <a:pt x="10371897" y="5021810"/>
                </a:lnTo>
                <a:lnTo>
                  <a:pt x="10295963" y="5097744"/>
                </a:lnTo>
                <a:lnTo>
                  <a:pt x="10249924" y="5051706"/>
                </a:lnTo>
                <a:lnTo>
                  <a:pt x="10325858" y="4975771"/>
                </a:lnTo>
                <a:lnTo>
                  <a:pt x="10249924" y="4899837"/>
                </a:lnTo>
                <a:close/>
                <a:moveTo>
                  <a:pt x="9693272" y="4853798"/>
                </a:moveTo>
                <a:lnTo>
                  <a:pt x="9769206" y="4929732"/>
                </a:lnTo>
                <a:lnTo>
                  <a:pt x="9845140" y="4853798"/>
                </a:lnTo>
                <a:lnTo>
                  <a:pt x="9891180" y="4899837"/>
                </a:lnTo>
                <a:lnTo>
                  <a:pt x="9815245" y="4975771"/>
                </a:lnTo>
                <a:lnTo>
                  <a:pt x="9891180" y="5051706"/>
                </a:lnTo>
                <a:lnTo>
                  <a:pt x="9845140" y="5097744"/>
                </a:lnTo>
                <a:lnTo>
                  <a:pt x="9769206" y="5021810"/>
                </a:lnTo>
                <a:lnTo>
                  <a:pt x="9693272" y="5097744"/>
                </a:lnTo>
                <a:lnTo>
                  <a:pt x="9647233" y="5051706"/>
                </a:lnTo>
                <a:lnTo>
                  <a:pt x="9723167" y="4975771"/>
                </a:lnTo>
                <a:lnTo>
                  <a:pt x="9647233" y="4899837"/>
                </a:lnTo>
                <a:close/>
                <a:moveTo>
                  <a:pt x="9091777" y="4853798"/>
                </a:moveTo>
                <a:lnTo>
                  <a:pt x="9167711" y="4929732"/>
                </a:lnTo>
                <a:lnTo>
                  <a:pt x="9243645" y="4853798"/>
                </a:lnTo>
                <a:lnTo>
                  <a:pt x="9289684" y="4899837"/>
                </a:lnTo>
                <a:lnTo>
                  <a:pt x="9213750" y="4975771"/>
                </a:lnTo>
                <a:lnTo>
                  <a:pt x="9289684" y="5051706"/>
                </a:lnTo>
                <a:lnTo>
                  <a:pt x="9243645" y="5097744"/>
                </a:lnTo>
                <a:lnTo>
                  <a:pt x="9167711" y="5021810"/>
                </a:lnTo>
                <a:lnTo>
                  <a:pt x="9091777" y="5097744"/>
                </a:lnTo>
                <a:lnTo>
                  <a:pt x="9045738" y="5051706"/>
                </a:lnTo>
                <a:lnTo>
                  <a:pt x="9121672" y="4975771"/>
                </a:lnTo>
                <a:lnTo>
                  <a:pt x="9045738" y="4899837"/>
                </a:lnTo>
                <a:close/>
                <a:moveTo>
                  <a:pt x="8488488" y="4853798"/>
                </a:moveTo>
                <a:lnTo>
                  <a:pt x="8564422" y="4929732"/>
                </a:lnTo>
                <a:lnTo>
                  <a:pt x="8640356" y="4853798"/>
                </a:lnTo>
                <a:lnTo>
                  <a:pt x="8686396" y="4899837"/>
                </a:lnTo>
                <a:lnTo>
                  <a:pt x="8610461" y="4975771"/>
                </a:lnTo>
                <a:lnTo>
                  <a:pt x="8686396" y="5051706"/>
                </a:lnTo>
                <a:lnTo>
                  <a:pt x="8640356" y="5097744"/>
                </a:lnTo>
                <a:lnTo>
                  <a:pt x="8564422" y="5021810"/>
                </a:lnTo>
                <a:lnTo>
                  <a:pt x="8488488" y="5097744"/>
                </a:lnTo>
                <a:lnTo>
                  <a:pt x="8442449" y="5051706"/>
                </a:lnTo>
                <a:lnTo>
                  <a:pt x="8518383" y="4975771"/>
                </a:lnTo>
                <a:lnTo>
                  <a:pt x="8442449" y="4899837"/>
                </a:lnTo>
                <a:close/>
                <a:moveTo>
                  <a:pt x="7886396" y="4853798"/>
                </a:moveTo>
                <a:lnTo>
                  <a:pt x="7962330" y="4929732"/>
                </a:lnTo>
                <a:lnTo>
                  <a:pt x="8038264" y="4853798"/>
                </a:lnTo>
                <a:lnTo>
                  <a:pt x="8084303" y="4899837"/>
                </a:lnTo>
                <a:lnTo>
                  <a:pt x="8008369" y="4975771"/>
                </a:lnTo>
                <a:lnTo>
                  <a:pt x="8084303" y="5051706"/>
                </a:lnTo>
                <a:lnTo>
                  <a:pt x="8038264" y="5097744"/>
                </a:lnTo>
                <a:lnTo>
                  <a:pt x="7962330" y="5021810"/>
                </a:lnTo>
                <a:lnTo>
                  <a:pt x="7886396" y="5097744"/>
                </a:lnTo>
                <a:lnTo>
                  <a:pt x="7840357" y="5051706"/>
                </a:lnTo>
                <a:lnTo>
                  <a:pt x="7916291" y="4975771"/>
                </a:lnTo>
                <a:lnTo>
                  <a:pt x="7840357" y="4899837"/>
                </a:lnTo>
                <a:close/>
                <a:moveTo>
                  <a:pt x="7283705" y="4853798"/>
                </a:moveTo>
                <a:lnTo>
                  <a:pt x="7359639" y="4929732"/>
                </a:lnTo>
                <a:lnTo>
                  <a:pt x="7435573" y="4853798"/>
                </a:lnTo>
                <a:lnTo>
                  <a:pt x="7481613" y="4899837"/>
                </a:lnTo>
                <a:lnTo>
                  <a:pt x="7405678" y="4975771"/>
                </a:lnTo>
                <a:lnTo>
                  <a:pt x="7481613" y="5051706"/>
                </a:lnTo>
                <a:lnTo>
                  <a:pt x="7435573" y="5097744"/>
                </a:lnTo>
                <a:lnTo>
                  <a:pt x="7359639" y="5021810"/>
                </a:lnTo>
                <a:lnTo>
                  <a:pt x="7283705" y="5097744"/>
                </a:lnTo>
                <a:lnTo>
                  <a:pt x="7237666" y="5051706"/>
                </a:lnTo>
                <a:lnTo>
                  <a:pt x="7313600" y="4975771"/>
                </a:lnTo>
                <a:lnTo>
                  <a:pt x="7237666" y="4899837"/>
                </a:lnTo>
                <a:close/>
                <a:moveTo>
                  <a:pt x="6681612" y="4853798"/>
                </a:moveTo>
                <a:lnTo>
                  <a:pt x="6757546" y="4929732"/>
                </a:lnTo>
                <a:lnTo>
                  <a:pt x="6833480" y="4853798"/>
                </a:lnTo>
                <a:lnTo>
                  <a:pt x="6879519" y="4899837"/>
                </a:lnTo>
                <a:lnTo>
                  <a:pt x="6803585" y="4975771"/>
                </a:lnTo>
                <a:lnTo>
                  <a:pt x="6879519" y="5051706"/>
                </a:lnTo>
                <a:lnTo>
                  <a:pt x="6833480" y="5097744"/>
                </a:lnTo>
                <a:lnTo>
                  <a:pt x="6757546" y="5021810"/>
                </a:lnTo>
                <a:lnTo>
                  <a:pt x="6681612" y="5097744"/>
                </a:lnTo>
                <a:lnTo>
                  <a:pt x="6635573" y="5051706"/>
                </a:lnTo>
                <a:lnTo>
                  <a:pt x="6711507" y="4975771"/>
                </a:lnTo>
                <a:lnTo>
                  <a:pt x="6635573" y="4899837"/>
                </a:lnTo>
                <a:close/>
                <a:moveTo>
                  <a:pt x="6078921" y="4853798"/>
                </a:moveTo>
                <a:lnTo>
                  <a:pt x="6154855" y="4929732"/>
                </a:lnTo>
                <a:lnTo>
                  <a:pt x="6230789" y="4853798"/>
                </a:lnTo>
                <a:lnTo>
                  <a:pt x="6276829" y="4899837"/>
                </a:lnTo>
                <a:lnTo>
                  <a:pt x="6200894" y="4975771"/>
                </a:lnTo>
                <a:lnTo>
                  <a:pt x="6276829" y="5051706"/>
                </a:lnTo>
                <a:lnTo>
                  <a:pt x="6230789" y="5097744"/>
                </a:lnTo>
                <a:lnTo>
                  <a:pt x="6154855" y="5021810"/>
                </a:lnTo>
                <a:lnTo>
                  <a:pt x="6078921" y="5097744"/>
                </a:lnTo>
                <a:lnTo>
                  <a:pt x="6032882" y="5051706"/>
                </a:lnTo>
                <a:lnTo>
                  <a:pt x="6108816" y="4975771"/>
                </a:lnTo>
                <a:lnTo>
                  <a:pt x="6032882" y="4899837"/>
                </a:lnTo>
                <a:close/>
                <a:moveTo>
                  <a:pt x="5476828" y="4853798"/>
                </a:moveTo>
                <a:lnTo>
                  <a:pt x="5552762" y="4929732"/>
                </a:lnTo>
                <a:lnTo>
                  <a:pt x="5628697" y="4853798"/>
                </a:lnTo>
                <a:lnTo>
                  <a:pt x="5674735" y="4899837"/>
                </a:lnTo>
                <a:lnTo>
                  <a:pt x="5598801" y="4975771"/>
                </a:lnTo>
                <a:lnTo>
                  <a:pt x="5674735" y="5051706"/>
                </a:lnTo>
                <a:lnTo>
                  <a:pt x="5628099" y="5097744"/>
                </a:lnTo>
                <a:lnTo>
                  <a:pt x="5552164" y="5021810"/>
                </a:lnTo>
                <a:lnTo>
                  <a:pt x="5476828" y="5097744"/>
                </a:lnTo>
                <a:lnTo>
                  <a:pt x="5430789" y="5051706"/>
                </a:lnTo>
                <a:lnTo>
                  <a:pt x="5506723" y="4975771"/>
                </a:lnTo>
                <a:lnTo>
                  <a:pt x="5430789" y="4899837"/>
                </a:lnTo>
                <a:close/>
                <a:moveTo>
                  <a:pt x="4874137" y="4853798"/>
                </a:moveTo>
                <a:lnTo>
                  <a:pt x="4950071" y="4929732"/>
                </a:lnTo>
                <a:lnTo>
                  <a:pt x="5026005" y="4853798"/>
                </a:lnTo>
                <a:lnTo>
                  <a:pt x="5072044" y="4899837"/>
                </a:lnTo>
                <a:lnTo>
                  <a:pt x="4996110" y="4975771"/>
                </a:lnTo>
                <a:lnTo>
                  <a:pt x="5072044" y="5051706"/>
                </a:lnTo>
                <a:lnTo>
                  <a:pt x="5026005" y="5097744"/>
                </a:lnTo>
                <a:lnTo>
                  <a:pt x="4950071" y="5021810"/>
                </a:lnTo>
                <a:lnTo>
                  <a:pt x="4874137" y="5097744"/>
                </a:lnTo>
                <a:lnTo>
                  <a:pt x="4828098" y="5051706"/>
                </a:lnTo>
                <a:lnTo>
                  <a:pt x="4904032" y="4975771"/>
                </a:lnTo>
                <a:lnTo>
                  <a:pt x="4828098" y="4899837"/>
                </a:lnTo>
                <a:close/>
                <a:moveTo>
                  <a:pt x="4272044" y="4853798"/>
                </a:moveTo>
                <a:lnTo>
                  <a:pt x="4347978" y="4929732"/>
                </a:lnTo>
                <a:lnTo>
                  <a:pt x="4423913" y="4853798"/>
                </a:lnTo>
                <a:lnTo>
                  <a:pt x="4469951" y="4899837"/>
                </a:lnTo>
                <a:lnTo>
                  <a:pt x="4394017" y="4975771"/>
                </a:lnTo>
                <a:lnTo>
                  <a:pt x="4469951" y="5051706"/>
                </a:lnTo>
                <a:lnTo>
                  <a:pt x="4423913" y="5097744"/>
                </a:lnTo>
                <a:lnTo>
                  <a:pt x="4347978" y="5021810"/>
                </a:lnTo>
                <a:lnTo>
                  <a:pt x="4272044" y="5097744"/>
                </a:lnTo>
                <a:lnTo>
                  <a:pt x="4226005" y="5051706"/>
                </a:lnTo>
                <a:lnTo>
                  <a:pt x="4301939" y="4975771"/>
                </a:lnTo>
                <a:lnTo>
                  <a:pt x="4226005" y="4899837"/>
                </a:lnTo>
                <a:close/>
                <a:moveTo>
                  <a:pt x="3668756" y="4853798"/>
                </a:moveTo>
                <a:lnTo>
                  <a:pt x="3744690" y="4929732"/>
                </a:lnTo>
                <a:lnTo>
                  <a:pt x="3820624" y="4853798"/>
                </a:lnTo>
                <a:lnTo>
                  <a:pt x="3866663" y="4899837"/>
                </a:lnTo>
                <a:lnTo>
                  <a:pt x="3790729" y="4975771"/>
                </a:lnTo>
                <a:lnTo>
                  <a:pt x="3866663" y="5051706"/>
                </a:lnTo>
                <a:lnTo>
                  <a:pt x="3820624" y="5097744"/>
                </a:lnTo>
                <a:lnTo>
                  <a:pt x="3744690" y="5021810"/>
                </a:lnTo>
                <a:lnTo>
                  <a:pt x="3668756" y="5097744"/>
                </a:lnTo>
                <a:lnTo>
                  <a:pt x="3622717" y="5051706"/>
                </a:lnTo>
                <a:lnTo>
                  <a:pt x="3698651" y="4975771"/>
                </a:lnTo>
                <a:lnTo>
                  <a:pt x="3622717" y="4899837"/>
                </a:lnTo>
                <a:close/>
                <a:moveTo>
                  <a:pt x="3067276" y="4853798"/>
                </a:moveTo>
                <a:lnTo>
                  <a:pt x="3143210" y="4929732"/>
                </a:lnTo>
                <a:lnTo>
                  <a:pt x="3219146" y="4853798"/>
                </a:lnTo>
                <a:lnTo>
                  <a:pt x="3265185" y="4899837"/>
                </a:lnTo>
                <a:lnTo>
                  <a:pt x="3189250" y="4975771"/>
                </a:lnTo>
                <a:lnTo>
                  <a:pt x="3265185" y="5051706"/>
                </a:lnTo>
                <a:lnTo>
                  <a:pt x="3218549" y="5097744"/>
                </a:lnTo>
                <a:lnTo>
                  <a:pt x="3142614" y="5021810"/>
                </a:lnTo>
                <a:lnTo>
                  <a:pt x="3067276" y="5097744"/>
                </a:lnTo>
                <a:lnTo>
                  <a:pt x="3021237" y="5051706"/>
                </a:lnTo>
                <a:lnTo>
                  <a:pt x="3097171" y="4975771"/>
                </a:lnTo>
                <a:lnTo>
                  <a:pt x="3021237" y="4899837"/>
                </a:lnTo>
                <a:close/>
                <a:moveTo>
                  <a:pt x="2464584" y="4853798"/>
                </a:moveTo>
                <a:lnTo>
                  <a:pt x="2540519" y="4929732"/>
                </a:lnTo>
                <a:lnTo>
                  <a:pt x="2616453" y="4853798"/>
                </a:lnTo>
                <a:lnTo>
                  <a:pt x="2662492" y="4899837"/>
                </a:lnTo>
                <a:lnTo>
                  <a:pt x="2586558" y="4975771"/>
                </a:lnTo>
                <a:lnTo>
                  <a:pt x="2662492" y="5051706"/>
                </a:lnTo>
                <a:lnTo>
                  <a:pt x="2616453" y="5097744"/>
                </a:lnTo>
                <a:lnTo>
                  <a:pt x="2540519" y="5021810"/>
                </a:lnTo>
                <a:lnTo>
                  <a:pt x="2464584" y="5097744"/>
                </a:lnTo>
                <a:lnTo>
                  <a:pt x="2418544" y="5051706"/>
                </a:lnTo>
                <a:lnTo>
                  <a:pt x="2494479" y="4975771"/>
                </a:lnTo>
                <a:lnTo>
                  <a:pt x="2418544" y="4899837"/>
                </a:lnTo>
                <a:close/>
                <a:moveTo>
                  <a:pt x="1861891" y="4853798"/>
                </a:moveTo>
                <a:lnTo>
                  <a:pt x="1937825" y="4929732"/>
                </a:lnTo>
                <a:lnTo>
                  <a:pt x="2013759" y="4853798"/>
                </a:lnTo>
                <a:lnTo>
                  <a:pt x="2059798" y="4899837"/>
                </a:lnTo>
                <a:lnTo>
                  <a:pt x="1983864" y="4975771"/>
                </a:lnTo>
                <a:lnTo>
                  <a:pt x="2059798" y="5051706"/>
                </a:lnTo>
                <a:lnTo>
                  <a:pt x="2013759" y="5097744"/>
                </a:lnTo>
                <a:lnTo>
                  <a:pt x="1937825" y="5021810"/>
                </a:lnTo>
                <a:lnTo>
                  <a:pt x="1861891" y="5097744"/>
                </a:lnTo>
                <a:lnTo>
                  <a:pt x="1815851" y="5051706"/>
                </a:lnTo>
                <a:lnTo>
                  <a:pt x="1891786" y="4975771"/>
                </a:lnTo>
                <a:lnTo>
                  <a:pt x="1815851" y="4899837"/>
                </a:lnTo>
                <a:close/>
                <a:moveTo>
                  <a:pt x="657106" y="4853798"/>
                </a:moveTo>
                <a:lnTo>
                  <a:pt x="733040" y="4929732"/>
                </a:lnTo>
                <a:lnTo>
                  <a:pt x="808974" y="4853798"/>
                </a:lnTo>
                <a:lnTo>
                  <a:pt x="855013" y="4899837"/>
                </a:lnTo>
                <a:lnTo>
                  <a:pt x="779079" y="4975771"/>
                </a:lnTo>
                <a:lnTo>
                  <a:pt x="855013" y="5051706"/>
                </a:lnTo>
                <a:lnTo>
                  <a:pt x="808974" y="5097744"/>
                </a:lnTo>
                <a:lnTo>
                  <a:pt x="733040" y="5021810"/>
                </a:lnTo>
                <a:lnTo>
                  <a:pt x="657106" y="5097744"/>
                </a:lnTo>
                <a:lnTo>
                  <a:pt x="611066" y="5051706"/>
                </a:lnTo>
                <a:lnTo>
                  <a:pt x="687000" y="4975771"/>
                </a:lnTo>
                <a:lnTo>
                  <a:pt x="611066" y="4899837"/>
                </a:lnTo>
                <a:close/>
                <a:moveTo>
                  <a:pt x="10348579" y="4405368"/>
                </a:moveTo>
                <a:lnTo>
                  <a:pt x="10395813" y="4405368"/>
                </a:lnTo>
                <a:lnTo>
                  <a:pt x="10395813" y="4512394"/>
                </a:lnTo>
                <a:lnTo>
                  <a:pt x="10502838" y="4512394"/>
                </a:lnTo>
                <a:lnTo>
                  <a:pt x="10502838" y="4559030"/>
                </a:lnTo>
                <a:lnTo>
                  <a:pt x="10395813" y="4559030"/>
                </a:lnTo>
                <a:lnTo>
                  <a:pt x="10395813" y="4666056"/>
                </a:lnTo>
                <a:lnTo>
                  <a:pt x="10348579" y="4666056"/>
                </a:lnTo>
                <a:lnTo>
                  <a:pt x="10348579" y="4559030"/>
                </a:lnTo>
                <a:lnTo>
                  <a:pt x="10241553" y="4559030"/>
                </a:lnTo>
                <a:lnTo>
                  <a:pt x="10241553" y="4512394"/>
                </a:lnTo>
                <a:lnTo>
                  <a:pt x="10348579" y="4512394"/>
                </a:lnTo>
                <a:close/>
                <a:moveTo>
                  <a:pt x="9746486" y="4405368"/>
                </a:moveTo>
                <a:lnTo>
                  <a:pt x="9793123" y="4405368"/>
                </a:lnTo>
                <a:lnTo>
                  <a:pt x="9793123" y="4512394"/>
                </a:lnTo>
                <a:lnTo>
                  <a:pt x="9900148" y="4512394"/>
                </a:lnTo>
                <a:lnTo>
                  <a:pt x="9900148" y="4559030"/>
                </a:lnTo>
                <a:lnTo>
                  <a:pt x="9793123" y="4559030"/>
                </a:lnTo>
                <a:lnTo>
                  <a:pt x="9793123" y="4666056"/>
                </a:lnTo>
                <a:lnTo>
                  <a:pt x="9746486" y="4666056"/>
                </a:lnTo>
                <a:lnTo>
                  <a:pt x="9746486" y="4559030"/>
                </a:lnTo>
                <a:lnTo>
                  <a:pt x="9639460" y="4559030"/>
                </a:lnTo>
                <a:lnTo>
                  <a:pt x="9639460" y="4512394"/>
                </a:lnTo>
                <a:lnTo>
                  <a:pt x="9746486" y="4512394"/>
                </a:lnTo>
                <a:close/>
                <a:moveTo>
                  <a:pt x="9143796" y="4405368"/>
                </a:moveTo>
                <a:lnTo>
                  <a:pt x="9191030" y="4405368"/>
                </a:lnTo>
                <a:lnTo>
                  <a:pt x="9191030" y="4512394"/>
                </a:lnTo>
                <a:lnTo>
                  <a:pt x="9298055" y="4512394"/>
                </a:lnTo>
                <a:lnTo>
                  <a:pt x="9298055" y="4559030"/>
                </a:lnTo>
                <a:lnTo>
                  <a:pt x="9191030" y="4559030"/>
                </a:lnTo>
                <a:lnTo>
                  <a:pt x="9191030" y="4666056"/>
                </a:lnTo>
                <a:lnTo>
                  <a:pt x="9143796" y="4666056"/>
                </a:lnTo>
                <a:lnTo>
                  <a:pt x="9143796" y="4559030"/>
                </a:lnTo>
                <a:lnTo>
                  <a:pt x="9036770" y="4559030"/>
                </a:lnTo>
                <a:lnTo>
                  <a:pt x="9036770" y="4512394"/>
                </a:lnTo>
                <a:lnTo>
                  <a:pt x="9143796" y="4512394"/>
                </a:lnTo>
                <a:close/>
                <a:moveTo>
                  <a:pt x="8541105" y="4405368"/>
                </a:moveTo>
                <a:lnTo>
                  <a:pt x="8588339" y="4405368"/>
                </a:lnTo>
                <a:lnTo>
                  <a:pt x="8588339" y="4512394"/>
                </a:lnTo>
                <a:lnTo>
                  <a:pt x="8695365" y="4512394"/>
                </a:lnTo>
                <a:lnTo>
                  <a:pt x="8695365" y="4559030"/>
                </a:lnTo>
                <a:lnTo>
                  <a:pt x="8588339" y="4559030"/>
                </a:lnTo>
                <a:lnTo>
                  <a:pt x="8588339" y="4666056"/>
                </a:lnTo>
                <a:lnTo>
                  <a:pt x="8541105" y="4666056"/>
                </a:lnTo>
                <a:lnTo>
                  <a:pt x="8541105" y="4559030"/>
                </a:lnTo>
                <a:lnTo>
                  <a:pt x="8434079" y="4559030"/>
                </a:lnTo>
                <a:lnTo>
                  <a:pt x="8434079" y="4512394"/>
                </a:lnTo>
                <a:lnTo>
                  <a:pt x="8541105" y="4512394"/>
                </a:lnTo>
                <a:close/>
                <a:moveTo>
                  <a:pt x="7939012" y="4405368"/>
                </a:moveTo>
                <a:lnTo>
                  <a:pt x="7985648" y="4405368"/>
                </a:lnTo>
                <a:lnTo>
                  <a:pt x="7985648" y="4512394"/>
                </a:lnTo>
                <a:lnTo>
                  <a:pt x="8092674" y="4512394"/>
                </a:lnTo>
                <a:lnTo>
                  <a:pt x="8092674" y="4559030"/>
                </a:lnTo>
                <a:lnTo>
                  <a:pt x="7985648" y="4559030"/>
                </a:lnTo>
                <a:lnTo>
                  <a:pt x="7985648" y="4666056"/>
                </a:lnTo>
                <a:lnTo>
                  <a:pt x="7939012" y="4666056"/>
                </a:lnTo>
                <a:lnTo>
                  <a:pt x="7939012" y="4559030"/>
                </a:lnTo>
                <a:lnTo>
                  <a:pt x="7831986" y="4559030"/>
                </a:lnTo>
                <a:lnTo>
                  <a:pt x="7831986" y="4512394"/>
                </a:lnTo>
                <a:lnTo>
                  <a:pt x="7939012" y="4512394"/>
                </a:lnTo>
                <a:close/>
                <a:moveTo>
                  <a:pt x="7336321" y="4405368"/>
                </a:moveTo>
                <a:lnTo>
                  <a:pt x="7383555" y="4405368"/>
                </a:lnTo>
                <a:lnTo>
                  <a:pt x="7383555" y="4512394"/>
                </a:lnTo>
                <a:lnTo>
                  <a:pt x="7490581" y="4512394"/>
                </a:lnTo>
                <a:lnTo>
                  <a:pt x="7490581" y="4559030"/>
                </a:lnTo>
                <a:lnTo>
                  <a:pt x="7383555" y="4559030"/>
                </a:lnTo>
                <a:lnTo>
                  <a:pt x="7383555" y="4666056"/>
                </a:lnTo>
                <a:lnTo>
                  <a:pt x="7336321" y="4666056"/>
                </a:lnTo>
                <a:lnTo>
                  <a:pt x="7336321" y="4559030"/>
                </a:lnTo>
                <a:lnTo>
                  <a:pt x="7229295" y="4559030"/>
                </a:lnTo>
                <a:lnTo>
                  <a:pt x="7229295" y="4512394"/>
                </a:lnTo>
                <a:lnTo>
                  <a:pt x="7336321" y="4512394"/>
                </a:lnTo>
                <a:close/>
                <a:moveTo>
                  <a:pt x="6734228" y="4405368"/>
                </a:moveTo>
                <a:lnTo>
                  <a:pt x="6780864" y="4405368"/>
                </a:lnTo>
                <a:lnTo>
                  <a:pt x="6780864" y="4512394"/>
                </a:lnTo>
                <a:lnTo>
                  <a:pt x="6887890" y="4512394"/>
                </a:lnTo>
                <a:lnTo>
                  <a:pt x="6887890" y="4559030"/>
                </a:lnTo>
                <a:lnTo>
                  <a:pt x="6780864" y="4559030"/>
                </a:lnTo>
                <a:lnTo>
                  <a:pt x="6780864" y="4666056"/>
                </a:lnTo>
                <a:lnTo>
                  <a:pt x="6734228" y="4666056"/>
                </a:lnTo>
                <a:lnTo>
                  <a:pt x="6734228" y="4559030"/>
                </a:lnTo>
                <a:lnTo>
                  <a:pt x="6627202" y="4559030"/>
                </a:lnTo>
                <a:lnTo>
                  <a:pt x="6627202" y="4512394"/>
                </a:lnTo>
                <a:lnTo>
                  <a:pt x="6734228" y="4512394"/>
                </a:lnTo>
                <a:close/>
                <a:moveTo>
                  <a:pt x="6131537" y="4405368"/>
                </a:moveTo>
                <a:lnTo>
                  <a:pt x="6178771" y="4405368"/>
                </a:lnTo>
                <a:lnTo>
                  <a:pt x="6178771" y="4512394"/>
                </a:lnTo>
                <a:lnTo>
                  <a:pt x="6285797" y="4512394"/>
                </a:lnTo>
                <a:lnTo>
                  <a:pt x="6285797" y="4559030"/>
                </a:lnTo>
                <a:lnTo>
                  <a:pt x="6178771" y="4559030"/>
                </a:lnTo>
                <a:lnTo>
                  <a:pt x="6178771" y="4666056"/>
                </a:lnTo>
                <a:lnTo>
                  <a:pt x="6131537" y="4666056"/>
                </a:lnTo>
                <a:lnTo>
                  <a:pt x="6131537" y="4559030"/>
                </a:lnTo>
                <a:lnTo>
                  <a:pt x="6024511" y="4559030"/>
                </a:lnTo>
                <a:lnTo>
                  <a:pt x="6024511" y="4512394"/>
                </a:lnTo>
                <a:lnTo>
                  <a:pt x="6131537" y="4512394"/>
                </a:lnTo>
                <a:close/>
                <a:moveTo>
                  <a:pt x="5528846" y="4405368"/>
                </a:moveTo>
                <a:lnTo>
                  <a:pt x="5576080" y="4405368"/>
                </a:lnTo>
                <a:lnTo>
                  <a:pt x="5576080" y="4512394"/>
                </a:lnTo>
                <a:lnTo>
                  <a:pt x="5683106" y="4512394"/>
                </a:lnTo>
                <a:lnTo>
                  <a:pt x="5683106" y="4559030"/>
                </a:lnTo>
                <a:lnTo>
                  <a:pt x="5576080" y="4559030"/>
                </a:lnTo>
                <a:lnTo>
                  <a:pt x="5576080" y="4666056"/>
                </a:lnTo>
                <a:lnTo>
                  <a:pt x="5528846" y="4666056"/>
                </a:lnTo>
                <a:lnTo>
                  <a:pt x="5528846" y="4559030"/>
                </a:lnTo>
                <a:lnTo>
                  <a:pt x="5421820" y="4559030"/>
                </a:lnTo>
                <a:lnTo>
                  <a:pt x="5421820" y="4512394"/>
                </a:lnTo>
                <a:lnTo>
                  <a:pt x="5528846" y="4512394"/>
                </a:lnTo>
                <a:close/>
                <a:moveTo>
                  <a:pt x="4926753" y="4405368"/>
                </a:moveTo>
                <a:lnTo>
                  <a:pt x="4973389" y="4405368"/>
                </a:lnTo>
                <a:lnTo>
                  <a:pt x="4973389" y="4512394"/>
                </a:lnTo>
                <a:lnTo>
                  <a:pt x="5080415" y="4512394"/>
                </a:lnTo>
                <a:lnTo>
                  <a:pt x="5080415" y="4559030"/>
                </a:lnTo>
                <a:lnTo>
                  <a:pt x="4973389" y="4559030"/>
                </a:lnTo>
                <a:lnTo>
                  <a:pt x="4973389" y="4666056"/>
                </a:lnTo>
                <a:lnTo>
                  <a:pt x="4926753" y="4666056"/>
                </a:lnTo>
                <a:lnTo>
                  <a:pt x="4926753" y="4559030"/>
                </a:lnTo>
                <a:lnTo>
                  <a:pt x="4819727" y="4559030"/>
                </a:lnTo>
                <a:lnTo>
                  <a:pt x="4819727" y="4512394"/>
                </a:lnTo>
                <a:lnTo>
                  <a:pt x="4926753" y="4512394"/>
                </a:lnTo>
                <a:close/>
                <a:moveTo>
                  <a:pt x="4324063" y="4405368"/>
                </a:moveTo>
                <a:lnTo>
                  <a:pt x="4371297" y="4405368"/>
                </a:lnTo>
                <a:lnTo>
                  <a:pt x="4371297" y="4512394"/>
                </a:lnTo>
                <a:lnTo>
                  <a:pt x="4478323" y="4512394"/>
                </a:lnTo>
                <a:lnTo>
                  <a:pt x="4478323" y="4559030"/>
                </a:lnTo>
                <a:lnTo>
                  <a:pt x="4371297" y="4559030"/>
                </a:lnTo>
                <a:lnTo>
                  <a:pt x="4371297" y="4666056"/>
                </a:lnTo>
                <a:lnTo>
                  <a:pt x="4324063" y="4666056"/>
                </a:lnTo>
                <a:lnTo>
                  <a:pt x="4324063" y="4559030"/>
                </a:lnTo>
                <a:lnTo>
                  <a:pt x="4217037" y="4559030"/>
                </a:lnTo>
                <a:lnTo>
                  <a:pt x="4217037" y="4512394"/>
                </a:lnTo>
                <a:lnTo>
                  <a:pt x="4324063" y="4512394"/>
                </a:lnTo>
                <a:close/>
                <a:moveTo>
                  <a:pt x="3721970" y="4405368"/>
                </a:moveTo>
                <a:lnTo>
                  <a:pt x="3768606" y="4405368"/>
                </a:lnTo>
                <a:lnTo>
                  <a:pt x="3768606" y="4512394"/>
                </a:lnTo>
                <a:lnTo>
                  <a:pt x="3875632" y="4512394"/>
                </a:lnTo>
                <a:lnTo>
                  <a:pt x="3875632" y="4559030"/>
                </a:lnTo>
                <a:lnTo>
                  <a:pt x="3768606" y="4559030"/>
                </a:lnTo>
                <a:lnTo>
                  <a:pt x="3768606" y="4666056"/>
                </a:lnTo>
                <a:lnTo>
                  <a:pt x="3721970" y="4666056"/>
                </a:lnTo>
                <a:lnTo>
                  <a:pt x="3721970" y="4559030"/>
                </a:lnTo>
                <a:lnTo>
                  <a:pt x="3614944" y="4559030"/>
                </a:lnTo>
                <a:lnTo>
                  <a:pt x="3614944" y="4512394"/>
                </a:lnTo>
                <a:lnTo>
                  <a:pt x="3721970" y="4512394"/>
                </a:lnTo>
                <a:close/>
                <a:moveTo>
                  <a:pt x="3119302" y="4405368"/>
                </a:moveTo>
                <a:lnTo>
                  <a:pt x="3166536" y="4405368"/>
                </a:lnTo>
                <a:lnTo>
                  <a:pt x="3166536" y="4512394"/>
                </a:lnTo>
                <a:lnTo>
                  <a:pt x="3273562" y="4512394"/>
                </a:lnTo>
                <a:lnTo>
                  <a:pt x="3273562" y="4559030"/>
                </a:lnTo>
                <a:lnTo>
                  <a:pt x="3166536" y="4559030"/>
                </a:lnTo>
                <a:lnTo>
                  <a:pt x="3166536" y="4666056"/>
                </a:lnTo>
                <a:lnTo>
                  <a:pt x="3119302" y="4666056"/>
                </a:lnTo>
                <a:lnTo>
                  <a:pt x="3119302" y="4559030"/>
                </a:lnTo>
                <a:lnTo>
                  <a:pt x="3012275" y="4559030"/>
                </a:lnTo>
                <a:lnTo>
                  <a:pt x="3012275" y="4512394"/>
                </a:lnTo>
                <a:lnTo>
                  <a:pt x="3119302" y="4512394"/>
                </a:lnTo>
                <a:close/>
                <a:moveTo>
                  <a:pt x="2516606" y="4405368"/>
                </a:moveTo>
                <a:lnTo>
                  <a:pt x="2563842" y="4405368"/>
                </a:lnTo>
                <a:lnTo>
                  <a:pt x="2563842" y="4512394"/>
                </a:lnTo>
                <a:lnTo>
                  <a:pt x="2670868" y="4512394"/>
                </a:lnTo>
                <a:lnTo>
                  <a:pt x="2670868" y="4559030"/>
                </a:lnTo>
                <a:lnTo>
                  <a:pt x="2563842" y="4559030"/>
                </a:lnTo>
                <a:lnTo>
                  <a:pt x="2563842" y="4666056"/>
                </a:lnTo>
                <a:lnTo>
                  <a:pt x="2516606" y="4666056"/>
                </a:lnTo>
                <a:lnTo>
                  <a:pt x="2516606" y="4559030"/>
                </a:lnTo>
                <a:lnTo>
                  <a:pt x="2409580" y="4559030"/>
                </a:lnTo>
                <a:lnTo>
                  <a:pt x="2409580" y="4512394"/>
                </a:lnTo>
                <a:lnTo>
                  <a:pt x="2516606" y="4512394"/>
                </a:lnTo>
                <a:close/>
                <a:moveTo>
                  <a:pt x="1914511" y="4405368"/>
                </a:moveTo>
                <a:lnTo>
                  <a:pt x="1961147" y="4405368"/>
                </a:lnTo>
                <a:lnTo>
                  <a:pt x="1961147" y="4512394"/>
                </a:lnTo>
                <a:lnTo>
                  <a:pt x="2068174" y="4512394"/>
                </a:lnTo>
                <a:lnTo>
                  <a:pt x="2068174" y="4559030"/>
                </a:lnTo>
                <a:lnTo>
                  <a:pt x="1961147" y="4559030"/>
                </a:lnTo>
                <a:lnTo>
                  <a:pt x="1961147" y="4666056"/>
                </a:lnTo>
                <a:lnTo>
                  <a:pt x="1914511" y="4666056"/>
                </a:lnTo>
                <a:lnTo>
                  <a:pt x="1914511" y="4559030"/>
                </a:lnTo>
                <a:lnTo>
                  <a:pt x="1807484" y="4559030"/>
                </a:lnTo>
                <a:lnTo>
                  <a:pt x="1807484" y="4512394"/>
                </a:lnTo>
                <a:lnTo>
                  <a:pt x="1914511" y="4512394"/>
                </a:lnTo>
                <a:close/>
                <a:moveTo>
                  <a:pt x="1311816" y="4405368"/>
                </a:moveTo>
                <a:lnTo>
                  <a:pt x="1359051" y="4405368"/>
                </a:lnTo>
                <a:lnTo>
                  <a:pt x="1359051" y="4512394"/>
                </a:lnTo>
                <a:lnTo>
                  <a:pt x="1466078" y="4512394"/>
                </a:lnTo>
                <a:lnTo>
                  <a:pt x="1466078" y="4559030"/>
                </a:lnTo>
                <a:lnTo>
                  <a:pt x="1359051" y="4559030"/>
                </a:lnTo>
                <a:lnTo>
                  <a:pt x="1359051" y="4666056"/>
                </a:lnTo>
                <a:lnTo>
                  <a:pt x="1311816" y="4666056"/>
                </a:lnTo>
                <a:lnTo>
                  <a:pt x="1311816" y="4559030"/>
                </a:lnTo>
                <a:lnTo>
                  <a:pt x="1204793" y="4559030"/>
                </a:lnTo>
                <a:lnTo>
                  <a:pt x="1204793" y="4512394"/>
                </a:lnTo>
                <a:lnTo>
                  <a:pt x="1311816" y="4512394"/>
                </a:lnTo>
                <a:close/>
                <a:moveTo>
                  <a:pt x="709726" y="4405368"/>
                </a:moveTo>
                <a:lnTo>
                  <a:pt x="756362" y="4405368"/>
                </a:lnTo>
                <a:lnTo>
                  <a:pt x="756362" y="4512394"/>
                </a:lnTo>
                <a:lnTo>
                  <a:pt x="863388" y="4512394"/>
                </a:lnTo>
                <a:lnTo>
                  <a:pt x="863388" y="4559030"/>
                </a:lnTo>
                <a:lnTo>
                  <a:pt x="756362" y="4559030"/>
                </a:lnTo>
                <a:lnTo>
                  <a:pt x="756362" y="4666056"/>
                </a:lnTo>
                <a:lnTo>
                  <a:pt x="709726" y="4666056"/>
                </a:lnTo>
                <a:lnTo>
                  <a:pt x="709726" y="4559030"/>
                </a:lnTo>
                <a:lnTo>
                  <a:pt x="602701" y="4559030"/>
                </a:lnTo>
                <a:lnTo>
                  <a:pt x="602701" y="4512394"/>
                </a:lnTo>
                <a:lnTo>
                  <a:pt x="709726" y="4512394"/>
                </a:lnTo>
                <a:close/>
                <a:moveTo>
                  <a:pt x="107035" y="4405368"/>
                </a:moveTo>
                <a:lnTo>
                  <a:pt x="154271" y="4405368"/>
                </a:lnTo>
                <a:lnTo>
                  <a:pt x="154271" y="4512394"/>
                </a:lnTo>
                <a:lnTo>
                  <a:pt x="261297" y="4512394"/>
                </a:lnTo>
                <a:lnTo>
                  <a:pt x="261297" y="4559030"/>
                </a:lnTo>
                <a:lnTo>
                  <a:pt x="154271" y="4559030"/>
                </a:lnTo>
                <a:lnTo>
                  <a:pt x="154271" y="4666056"/>
                </a:lnTo>
                <a:lnTo>
                  <a:pt x="107035" y="4666056"/>
                </a:lnTo>
                <a:lnTo>
                  <a:pt x="107035" y="4559030"/>
                </a:lnTo>
                <a:lnTo>
                  <a:pt x="11" y="4559030"/>
                </a:lnTo>
                <a:lnTo>
                  <a:pt x="11" y="4512394"/>
                </a:lnTo>
                <a:lnTo>
                  <a:pt x="107035" y="4512394"/>
                </a:lnTo>
                <a:close/>
                <a:moveTo>
                  <a:pt x="10295963" y="3998791"/>
                </a:moveTo>
                <a:lnTo>
                  <a:pt x="10275634" y="4019120"/>
                </a:lnTo>
                <a:lnTo>
                  <a:pt x="10351568" y="4095054"/>
                </a:lnTo>
                <a:lnTo>
                  <a:pt x="10275634" y="4170988"/>
                </a:lnTo>
                <a:lnTo>
                  <a:pt x="10295963" y="4191317"/>
                </a:lnTo>
                <a:lnTo>
                  <a:pt x="10371897" y="4115383"/>
                </a:lnTo>
                <a:lnTo>
                  <a:pt x="10447831" y="4191317"/>
                </a:lnTo>
                <a:lnTo>
                  <a:pt x="10468160" y="4170988"/>
                </a:lnTo>
                <a:lnTo>
                  <a:pt x="10392226" y="4095054"/>
                </a:lnTo>
                <a:lnTo>
                  <a:pt x="10468160" y="4019120"/>
                </a:lnTo>
                <a:lnTo>
                  <a:pt x="10447831" y="3998791"/>
                </a:lnTo>
                <a:lnTo>
                  <a:pt x="10371897" y="4074725"/>
                </a:lnTo>
                <a:close/>
                <a:moveTo>
                  <a:pt x="9693870" y="3998791"/>
                </a:moveTo>
                <a:lnTo>
                  <a:pt x="9673541" y="4019120"/>
                </a:lnTo>
                <a:lnTo>
                  <a:pt x="9749475" y="4095054"/>
                </a:lnTo>
                <a:lnTo>
                  <a:pt x="9673541" y="4170988"/>
                </a:lnTo>
                <a:lnTo>
                  <a:pt x="9693870" y="4191317"/>
                </a:lnTo>
                <a:lnTo>
                  <a:pt x="9769804" y="4115383"/>
                </a:lnTo>
                <a:lnTo>
                  <a:pt x="9845738" y="4191317"/>
                </a:lnTo>
                <a:lnTo>
                  <a:pt x="9866067" y="4170988"/>
                </a:lnTo>
                <a:lnTo>
                  <a:pt x="9790133" y="4095054"/>
                </a:lnTo>
                <a:lnTo>
                  <a:pt x="9866067" y="4019120"/>
                </a:lnTo>
                <a:lnTo>
                  <a:pt x="9845738" y="3998791"/>
                </a:lnTo>
                <a:lnTo>
                  <a:pt x="9769804" y="4074725"/>
                </a:lnTo>
                <a:close/>
                <a:moveTo>
                  <a:pt x="9091179" y="3998791"/>
                </a:moveTo>
                <a:lnTo>
                  <a:pt x="9070850" y="4019120"/>
                </a:lnTo>
                <a:lnTo>
                  <a:pt x="9146785" y="4095054"/>
                </a:lnTo>
                <a:lnTo>
                  <a:pt x="9070850" y="4170988"/>
                </a:lnTo>
                <a:lnTo>
                  <a:pt x="9091179" y="4191317"/>
                </a:lnTo>
                <a:lnTo>
                  <a:pt x="9167113" y="4115383"/>
                </a:lnTo>
                <a:lnTo>
                  <a:pt x="9243048" y="4191317"/>
                </a:lnTo>
                <a:lnTo>
                  <a:pt x="9263377" y="4170988"/>
                </a:lnTo>
                <a:lnTo>
                  <a:pt x="9187442" y="4095054"/>
                </a:lnTo>
                <a:lnTo>
                  <a:pt x="9263377" y="4019120"/>
                </a:lnTo>
                <a:lnTo>
                  <a:pt x="9243048" y="3998791"/>
                </a:lnTo>
                <a:lnTo>
                  <a:pt x="9167113" y="4074725"/>
                </a:lnTo>
                <a:close/>
                <a:moveTo>
                  <a:pt x="8489086" y="3998791"/>
                </a:moveTo>
                <a:lnTo>
                  <a:pt x="8468757" y="4019120"/>
                </a:lnTo>
                <a:lnTo>
                  <a:pt x="8544691" y="4095054"/>
                </a:lnTo>
                <a:lnTo>
                  <a:pt x="8468757" y="4170988"/>
                </a:lnTo>
                <a:lnTo>
                  <a:pt x="8489086" y="4191317"/>
                </a:lnTo>
                <a:lnTo>
                  <a:pt x="8565020" y="4115383"/>
                </a:lnTo>
                <a:lnTo>
                  <a:pt x="8640954" y="4191317"/>
                </a:lnTo>
                <a:lnTo>
                  <a:pt x="8661283" y="4170988"/>
                </a:lnTo>
                <a:lnTo>
                  <a:pt x="8585349" y="4095054"/>
                </a:lnTo>
                <a:lnTo>
                  <a:pt x="8661283" y="4019120"/>
                </a:lnTo>
                <a:lnTo>
                  <a:pt x="8640954" y="3998791"/>
                </a:lnTo>
                <a:lnTo>
                  <a:pt x="8565020" y="4074725"/>
                </a:lnTo>
                <a:close/>
                <a:moveTo>
                  <a:pt x="7886396" y="3998791"/>
                </a:moveTo>
                <a:lnTo>
                  <a:pt x="7866067" y="4019120"/>
                </a:lnTo>
                <a:lnTo>
                  <a:pt x="7942001" y="4095054"/>
                </a:lnTo>
                <a:lnTo>
                  <a:pt x="7866067" y="4170988"/>
                </a:lnTo>
                <a:lnTo>
                  <a:pt x="7886396" y="4191317"/>
                </a:lnTo>
                <a:lnTo>
                  <a:pt x="7962330" y="4115383"/>
                </a:lnTo>
                <a:lnTo>
                  <a:pt x="8038264" y="4191317"/>
                </a:lnTo>
                <a:lnTo>
                  <a:pt x="8058593" y="4170988"/>
                </a:lnTo>
                <a:lnTo>
                  <a:pt x="7982659" y="4095054"/>
                </a:lnTo>
                <a:lnTo>
                  <a:pt x="8058593" y="4019120"/>
                </a:lnTo>
                <a:lnTo>
                  <a:pt x="8038264" y="3998791"/>
                </a:lnTo>
                <a:lnTo>
                  <a:pt x="7962330" y="4074725"/>
                </a:lnTo>
                <a:close/>
                <a:moveTo>
                  <a:pt x="7283705" y="3998791"/>
                </a:moveTo>
                <a:lnTo>
                  <a:pt x="7263376" y="4019120"/>
                </a:lnTo>
                <a:lnTo>
                  <a:pt x="7339310" y="4095054"/>
                </a:lnTo>
                <a:lnTo>
                  <a:pt x="7263376" y="4170988"/>
                </a:lnTo>
                <a:lnTo>
                  <a:pt x="7283705" y="4191317"/>
                </a:lnTo>
                <a:lnTo>
                  <a:pt x="7359639" y="4115383"/>
                </a:lnTo>
                <a:lnTo>
                  <a:pt x="7435573" y="4191317"/>
                </a:lnTo>
                <a:lnTo>
                  <a:pt x="7455902" y="4170988"/>
                </a:lnTo>
                <a:lnTo>
                  <a:pt x="7379968" y="4095054"/>
                </a:lnTo>
                <a:lnTo>
                  <a:pt x="7455902" y="4019120"/>
                </a:lnTo>
                <a:lnTo>
                  <a:pt x="7435573" y="3998791"/>
                </a:lnTo>
                <a:lnTo>
                  <a:pt x="7359639" y="4074725"/>
                </a:lnTo>
                <a:close/>
                <a:moveTo>
                  <a:pt x="6681612" y="3998791"/>
                </a:moveTo>
                <a:lnTo>
                  <a:pt x="6661283" y="4019120"/>
                </a:lnTo>
                <a:lnTo>
                  <a:pt x="6737217" y="4095054"/>
                </a:lnTo>
                <a:lnTo>
                  <a:pt x="6661283" y="4170988"/>
                </a:lnTo>
                <a:lnTo>
                  <a:pt x="6681612" y="4191317"/>
                </a:lnTo>
                <a:lnTo>
                  <a:pt x="6757546" y="4115383"/>
                </a:lnTo>
                <a:lnTo>
                  <a:pt x="6833480" y="4191317"/>
                </a:lnTo>
                <a:lnTo>
                  <a:pt x="6853809" y="4170988"/>
                </a:lnTo>
                <a:lnTo>
                  <a:pt x="6777875" y="4095054"/>
                </a:lnTo>
                <a:lnTo>
                  <a:pt x="6853809" y="4019120"/>
                </a:lnTo>
                <a:lnTo>
                  <a:pt x="6833480" y="3998791"/>
                </a:lnTo>
                <a:lnTo>
                  <a:pt x="6757546" y="4074725"/>
                </a:lnTo>
                <a:close/>
                <a:moveTo>
                  <a:pt x="6078921" y="3998791"/>
                </a:moveTo>
                <a:lnTo>
                  <a:pt x="6058592" y="4019120"/>
                </a:lnTo>
                <a:lnTo>
                  <a:pt x="6134526" y="4095054"/>
                </a:lnTo>
                <a:lnTo>
                  <a:pt x="6058592" y="4170988"/>
                </a:lnTo>
                <a:lnTo>
                  <a:pt x="6078921" y="4191317"/>
                </a:lnTo>
                <a:lnTo>
                  <a:pt x="6154855" y="4115383"/>
                </a:lnTo>
                <a:lnTo>
                  <a:pt x="6230789" y="4191317"/>
                </a:lnTo>
                <a:lnTo>
                  <a:pt x="6251118" y="4170988"/>
                </a:lnTo>
                <a:lnTo>
                  <a:pt x="6175184" y="4095054"/>
                </a:lnTo>
                <a:lnTo>
                  <a:pt x="6251118" y="4019120"/>
                </a:lnTo>
                <a:lnTo>
                  <a:pt x="6230789" y="3998791"/>
                </a:lnTo>
                <a:lnTo>
                  <a:pt x="6154855" y="4074725"/>
                </a:lnTo>
                <a:close/>
                <a:moveTo>
                  <a:pt x="5476828" y="3998791"/>
                </a:moveTo>
                <a:lnTo>
                  <a:pt x="5456499" y="4019120"/>
                </a:lnTo>
                <a:lnTo>
                  <a:pt x="5532433" y="4095054"/>
                </a:lnTo>
                <a:lnTo>
                  <a:pt x="5456499" y="4170988"/>
                </a:lnTo>
                <a:lnTo>
                  <a:pt x="5476828" y="4191317"/>
                </a:lnTo>
                <a:lnTo>
                  <a:pt x="5552762" y="4115383"/>
                </a:lnTo>
                <a:lnTo>
                  <a:pt x="5628697" y="4191317"/>
                </a:lnTo>
                <a:lnTo>
                  <a:pt x="5649025" y="4170988"/>
                </a:lnTo>
                <a:lnTo>
                  <a:pt x="5573091" y="4095054"/>
                </a:lnTo>
                <a:lnTo>
                  <a:pt x="5649025" y="4019120"/>
                </a:lnTo>
                <a:lnTo>
                  <a:pt x="5628697" y="3998791"/>
                </a:lnTo>
                <a:lnTo>
                  <a:pt x="5552762" y="4074725"/>
                </a:lnTo>
                <a:close/>
                <a:moveTo>
                  <a:pt x="4874137" y="3998791"/>
                </a:moveTo>
                <a:lnTo>
                  <a:pt x="4853808" y="4019120"/>
                </a:lnTo>
                <a:lnTo>
                  <a:pt x="4929742" y="4095054"/>
                </a:lnTo>
                <a:lnTo>
                  <a:pt x="4853808" y="4170988"/>
                </a:lnTo>
                <a:lnTo>
                  <a:pt x="4874137" y="4191317"/>
                </a:lnTo>
                <a:lnTo>
                  <a:pt x="4950071" y="4115383"/>
                </a:lnTo>
                <a:lnTo>
                  <a:pt x="5026005" y="4191317"/>
                </a:lnTo>
                <a:lnTo>
                  <a:pt x="5046334" y="4170988"/>
                </a:lnTo>
                <a:lnTo>
                  <a:pt x="4970400" y="4095054"/>
                </a:lnTo>
                <a:lnTo>
                  <a:pt x="5046334" y="4019120"/>
                </a:lnTo>
                <a:lnTo>
                  <a:pt x="5026005" y="3998791"/>
                </a:lnTo>
                <a:lnTo>
                  <a:pt x="4950071" y="4074725"/>
                </a:lnTo>
                <a:close/>
                <a:moveTo>
                  <a:pt x="4271446" y="3998791"/>
                </a:moveTo>
                <a:lnTo>
                  <a:pt x="4251117" y="4019120"/>
                </a:lnTo>
                <a:lnTo>
                  <a:pt x="4327052" y="4095054"/>
                </a:lnTo>
                <a:lnTo>
                  <a:pt x="4251117" y="4170988"/>
                </a:lnTo>
                <a:lnTo>
                  <a:pt x="4271446" y="4191317"/>
                </a:lnTo>
                <a:lnTo>
                  <a:pt x="4347380" y="4115383"/>
                </a:lnTo>
                <a:lnTo>
                  <a:pt x="4423315" y="4191317"/>
                </a:lnTo>
                <a:lnTo>
                  <a:pt x="4443644" y="4170988"/>
                </a:lnTo>
                <a:lnTo>
                  <a:pt x="4367709" y="4095054"/>
                </a:lnTo>
                <a:lnTo>
                  <a:pt x="4443644" y="4019120"/>
                </a:lnTo>
                <a:lnTo>
                  <a:pt x="4423315" y="3998791"/>
                </a:lnTo>
                <a:lnTo>
                  <a:pt x="4347380" y="4074725"/>
                </a:lnTo>
                <a:close/>
                <a:moveTo>
                  <a:pt x="3668756" y="3998791"/>
                </a:moveTo>
                <a:lnTo>
                  <a:pt x="3648427" y="4019120"/>
                </a:lnTo>
                <a:lnTo>
                  <a:pt x="3724361" y="4095054"/>
                </a:lnTo>
                <a:lnTo>
                  <a:pt x="3649025" y="4170988"/>
                </a:lnTo>
                <a:lnTo>
                  <a:pt x="3669354" y="4191317"/>
                </a:lnTo>
                <a:lnTo>
                  <a:pt x="3745288" y="4115383"/>
                </a:lnTo>
                <a:lnTo>
                  <a:pt x="3820624" y="4191317"/>
                </a:lnTo>
                <a:lnTo>
                  <a:pt x="3840953" y="4170988"/>
                </a:lnTo>
                <a:lnTo>
                  <a:pt x="3765019" y="4095054"/>
                </a:lnTo>
                <a:lnTo>
                  <a:pt x="3840953" y="4019120"/>
                </a:lnTo>
                <a:lnTo>
                  <a:pt x="3820624" y="3998791"/>
                </a:lnTo>
                <a:lnTo>
                  <a:pt x="3744690" y="4074725"/>
                </a:lnTo>
                <a:close/>
                <a:moveTo>
                  <a:pt x="3067284" y="3998791"/>
                </a:moveTo>
                <a:lnTo>
                  <a:pt x="3046955" y="4019120"/>
                </a:lnTo>
                <a:lnTo>
                  <a:pt x="3122889" y="4095054"/>
                </a:lnTo>
                <a:lnTo>
                  <a:pt x="3046955" y="4170988"/>
                </a:lnTo>
                <a:lnTo>
                  <a:pt x="3067284" y="4191317"/>
                </a:lnTo>
                <a:lnTo>
                  <a:pt x="3142621" y="4115383"/>
                </a:lnTo>
                <a:lnTo>
                  <a:pt x="3218557" y="4191317"/>
                </a:lnTo>
                <a:lnTo>
                  <a:pt x="3238886" y="4170988"/>
                </a:lnTo>
                <a:lnTo>
                  <a:pt x="3162950" y="4095054"/>
                </a:lnTo>
                <a:lnTo>
                  <a:pt x="3238886" y="4019120"/>
                </a:lnTo>
                <a:lnTo>
                  <a:pt x="3218557" y="3998791"/>
                </a:lnTo>
                <a:lnTo>
                  <a:pt x="3142621" y="4074725"/>
                </a:lnTo>
                <a:close/>
                <a:moveTo>
                  <a:pt x="2464590" y="3998791"/>
                </a:moveTo>
                <a:lnTo>
                  <a:pt x="2444261" y="4019120"/>
                </a:lnTo>
                <a:lnTo>
                  <a:pt x="2520196" y="4095054"/>
                </a:lnTo>
                <a:lnTo>
                  <a:pt x="2444261" y="4170988"/>
                </a:lnTo>
                <a:lnTo>
                  <a:pt x="2464590" y="4191317"/>
                </a:lnTo>
                <a:lnTo>
                  <a:pt x="2540525" y="4115383"/>
                </a:lnTo>
                <a:lnTo>
                  <a:pt x="2616460" y="4191317"/>
                </a:lnTo>
                <a:lnTo>
                  <a:pt x="2636789" y="4170988"/>
                </a:lnTo>
                <a:lnTo>
                  <a:pt x="2560854" y="4095054"/>
                </a:lnTo>
                <a:lnTo>
                  <a:pt x="2636789" y="4019120"/>
                </a:lnTo>
                <a:lnTo>
                  <a:pt x="2616460" y="3998791"/>
                </a:lnTo>
                <a:lnTo>
                  <a:pt x="2540525" y="4074725"/>
                </a:lnTo>
                <a:close/>
                <a:moveTo>
                  <a:pt x="1861896" y="3998791"/>
                </a:moveTo>
                <a:lnTo>
                  <a:pt x="1841566" y="4019120"/>
                </a:lnTo>
                <a:lnTo>
                  <a:pt x="1917501" y="4095054"/>
                </a:lnTo>
                <a:lnTo>
                  <a:pt x="1841566" y="4170988"/>
                </a:lnTo>
                <a:lnTo>
                  <a:pt x="1861896" y="4191317"/>
                </a:lnTo>
                <a:lnTo>
                  <a:pt x="1937830" y="4115383"/>
                </a:lnTo>
                <a:lnTo>
                  <a:pt x="2013765" y="4191317"/>
                </a:lnTo>
                <a:lnTo>
                  <a:pt x="2034094" y="4170988"/>
                </a:lnTo>
                <a:lnTo>
                  <a:pt x="1958159" y="4095054"/>
                </a:lnTo>
                <a:lnTo>
                  <a:pt x="2034094" y="4019120"/>
                </a:lnTo>
                <a:lnTo>
                  <a:pt x="2013765" y="3998791"/>
                </a:lnTo>
                <a:lnTo>
                  <a:pt x="1937830" y="4074725"/>
                </a:lnTo>
                <a:close/>
                <a:moveTo>
                  <a:pt x="657111" y="3998791"/>
                </a:moveTo>
                <a:lnTo>
                  <a:pt x="636782" y="4019120"/>
                </a:lnTo>
                <a:lnTo>
                  <a:pt x="712716" y="4095054"/>
                </a:lnTo>
                <a:lnTo>
                  <a:pt x="636782" y="4170988"/>
                </a:lnTo>
                <a:lnTo>
                  <a:pt x="657111" y="4191317"/>
                </a:lnTo>
                <a:lnTo>
                  <a:pt x="733045" y="4115383"/>
                </a:lnTo>
                <a:lnTo>
                  <a:pt x="808979" y="4191317"/>
                </a:lnTo>
                <a:lnTo>
                  <a:pt x="829308" y="4170988"/>
                </a:lnTo>
                <a:lnTo>
                  <a:pt x="753374" y="4095054"/>
                </a:lnTo>
                <a:lnTo>
                  <a:pt x="829308" y="4019120"/>
                </a:lnTo>
                <a:lnTo>
                  <a:pt x="808979" y="3998791"/>
                </a:lnTo>
                <a:lnTo>
                  <a:pt x="733045" y="4074725"/>
                </a:lnTo>
                <a:close/>
                <a:moveTo>
                  <a:pt x="1259202" y="3998790"/>
                </a:moveTo>
                <a:lnTo>
                  <a:pt x="1238874" y="4019119"/>
                </a:lnTo>
                <a:lnTo>
                  <a:pt x="1314806" y="4095054"/>
                </a:lnTo>
                <a:lnTo>
                  <a:pt x="1238874" y="4170988"/>
                </a:lnTo>
                <a:lnTo>
                  <a:pt x="1259202" y="4191317"/>
                </a:lnTo>
                <a:lnTo>
                  <a:pt x="1335734" y="4115382"/>
                </a:lnTo>
                <a:lnTo>
                  <a:pt x="1411071" y="4191317"/>
                </a:lnTo>
                <a:lnTo>
                  <a:pt x="1431399" y="4170988"/>
                </a:lnTo>
                <a:lnTo>
                  <a:pt x="1355465" y="4095054"/>
                </a:lnTo>
                <a:lnTo>
                  <a:pt x="1431399" y="4019119"/>
                </a:lnTo>
                <a:lnTo>
                  <a:pt x="1411071" y="3998790"/>
                </a:lnTo>
                <a:lnTo>
                  <a:pt x="1335135" y="4074725"/>
                </a:lnTo>
                <a:close/>
                <a:moveTo>
                  <a:pt x="55018" y="3998790"/>
                </a:moveTo>
                <a:lnTo>
                  <a:pt x="34689" y="4019119"/>
                </a:lnTo>
                <a:lnTo>
                  <a:pt x="110623" y="4095054"/>
                </a:lnTo>
                <a:lnTo>
                  <a:pt x="34091" y="4170988"/>
                </a:lnTo>
                <a:lnTo>
                  <a:pt x="54420" y="4191317"/>
                </a:lnTo>
                <a:lnTo>
                  <a:pt x="130354" y="4115382"/>
                </a:lnTo>
                <a:lnTo>
                  <a:pt x="206289" y="4191317"/>
                </a:lnTo>
                <a:lnTo>
                  <a:pt x="226617" y="4170988"/>
                </a:lnTo>
                <a:lnTo>
                  <a:pt x="150683" y="4095054"/>
                </a:lnTo>
                <a:lnTo>
                  <a:pt x="226617" y="4019119"/>
                </a:lnTo>
                <a:lnTo>
                  <a:pt x="206289" y="3998790"/>
                </a:lnTo>
                <a:lnTo>
                  <a:pt x="130354" y="4074725"/>
                </a:lnTo>
                <a:close/>
                <a:moveTo>
                  <a:pt x="1259800" y="3973678"/>
                </a:moveTo>
                <a:lnTo>
                  <a:pt x="1335734" y="4049612"/>
                </a:lnTo>
                <a:lnTo>
                  <a:pt x="1411668" y="3973678"/>
                </a:lnTo>
                <a:lnTo>
                  <a:pt x="1457707" y="4019717"/>
                </a:lnTo>
                <a:lnTo>
                  <a:pt x="1381175" y="4095054"/>
                </a:lnTo>
                <a:lnTo>
                  <a:pt x="1457109" y="4170988"/>
                </a:lnTo>
                <a:lnTo>
                  <a:pt x="1411071" y="4217026"/>
                </a:lnTo>
                <a:lnTo>
                  <a:pt x="1335135" y="4141092"/>
                </a:lnTo>
                <a:lnTo>
                  <a:pt x="1259800" y="4216429"/>
                </a:lnTo>
                <a:lnTo>
                  <a:pt x="1213762" y="4170390"/>
                </a:lnTo>
                <a:lnTo>
                  <a:pt x="1289695" y="4094455"/>
                </a:lnTo>
                <a:lnTo>
                  <a:pt x="1213762" y="4019717"/>
                </a:lnTo>
                <a:close/>
                <a:moveTo>
                  <a:pt x="55018" y="3973678"/>
                </a:moveTo>
                <a:lnTo>
                  <a:pt x="130952" y="4049612"/>
                </a:lnTo>
                <a:lnTo>
                  <a:pt x="206886" y="3973678"/>
                </a:lnTo>
                <a:lnTo>
                  <a:pt x="252925" y="4019717"/>
                </a:lnTo>
                <a:lnTo>
                  <a:pt x="176991" y="4095651"/>
                </a:lnTo>
                <a:lnTo>
                  <a:pt x="252925" y="4171586"/>
                </a:lnTo>
                <a:lnTo>
                  <a:pt x="206886" y="4217625"/>
                </a:lnTo>
                <a:lnTo>
                  <a:pt x="130952" y="4141690"/>
                </a:lnTo>
                <a:lnTo>
                  <a:pt x="55018" y="4216429"/>
                </a:lnTo>
                <a:lnTo>
                  <a:pt x="8979" y="4170390"/>
                </a:lnTo>
                <a:lnTo>
                  <a:pt x="84913" y="4094455"/>
                </a:lnTo>
                <a:lnTo>
                  <a:pt x="8979" y="4019717"/>
                </a:lnTo>
                <a:close/>
                <a:moveTo>
                  <a:pt x="10295963" y="3972483"/>
                </a:moveTo>
                <a:lnTo>
                  <a:pt x="10371897" y="4048417"/>
                </a:lnTo>
                <a:lnTo>
                  <a:pt x="10447831" y="3972483"/>
                </a:lnTo>
                <a:lnTo>
                  <a:pt x="10493870" y="4018522"/>
                </a:lnTo>
                <a:lnTo>
                  <a:pt x="10417936" y="4094456"/>
                </a:lnTo>
                <a:lnTo>
                  <a:pt x="10493870" y="4170390"/>
                </a:lnTo>
                <a:lnTo>
                  <a:pt x="10447831" y="4216429"/>
                </a:lnTo>
                <a:lnTo>
                  <a:pt x="10371897" y="4140495"/>
                </a:lnTo>
                <a:lnTo>
                  <a:pt x="10295963" y="4216429"/>
                </a:lnTo>
                <a:lnTo>
                  <a:pt x="10249924" y="4170390"/>
                </a:lnTo>
                <a:lnTo>
                  <a:pt x="10325858" y="4094456"/>
                </a:lnTo>
                <a:lnTo>
                  <a:pt x="10249924" y="4018522"/>
                </a:lnTo>
                <a:close/>
                <a:moveTo>
                  <a:pt x="9693272" y="3972483"/>
                </a:moveTo>
                <a:lnTo>
                  <a:pt x="9769206" y="4048417"/>
                </a:lnTo>
                <a:lnTo>
                  <a:pt x="9845140" y="3972483"/>
                </a:lnTo>
                <a:lnTo>
                  <a:pt x="9891180" y="4018522"/>
                </a:lnTo>
                <a:lnTo>
                  <a:pt x="9815245" y="4094456"/>
                </a:lnTo>
                <a:lnTo>
                  <a:pt x="9891180" y="4170390"/>
                </a:lnTo>
                <a:lnTo>
                  <a:pt x="9845140" y="4216429"/>
                </a:lnTo>
                <a:lnTo>
                  <a:pt x="9769206" y="4140495"/>
                </a:lnTo>
                <a:lnTo>
                  <a:pt x="9693272" y="4216429"/>
                </a:lnTo>
                <a:lnTo>
                  <a:pt x="9647233" y="4170390"/>
                </a:lnTo>
                <a:lnTo>
                  <a:pt x="9723167" y="4094456"/>
                </a:lnTo>
                <a:lnTo>
                  <a:pt x="9647233" y="4018522"/>
                </a:lnTo>
                <a:close/>
                <a:moveTo>
                  <a:pt x="9091777" y="3972483"/>
                </a:moveTo>
                <a:lnTo>
                  <a:pt x="9167711" y="4048417"/>
                </a:lnTo>
                <a:lnTo>
                  <a:pt x="9243645" y="3972483"/>
                </a:lnTo>
                <a:lnTo>
                  <a:pt x="9289684" y="4018522"/>
                </a:lnTo>
                <a:lnTo>
                  <a:pt x="9213750" y="4094456"/>
                </a:lnTo>
                <a:lnTo>
                  <a:pt x="9289684" y="4170390"/>
                </a:lnTo>
                <a:lnTo>
                  <a:pt x="9243645" y="4216429"/>
                </a:lnTo>
                <a:lnTo>
                  <a:pt x="9167711" y="4140495"/>
                </a:lnTo>
                <a:lnTo>
                  <a:pt x="9091777" y="4216429"/>
                </a:lnTo>
                <a:lnTo>
                  <a:pt x="9045738" y="4170390"/>
                </a:lnTo>
                <a:lnTo>
                  <a:pt x="9121672" y="4094456"/>
                </a:lnTo>
                <a:lnTo>
                  <a:pt x="9045738" y="4018522"/>
                </a:lnTo>
                <a:close/>
                <a:moveTo>
                  <a:pt x="8488488" y="3972483"/>
                </a:moveTo>
                <a:lnTo>
                  <a:pt x="8564422" y="4048417"/>
                </a:lnTo>
                <a:lnTo>
                  <a:pt x="8640356" y="3972483"/>
                </a:lnTo>
                <a:lnTo>
                  <a:pt x="8686396" y="4018522"/>
                </a:lnTo>
                <a:lnTo>
                  <a:pt x="8610461" y="4094456"/>
                </a:lnTo>
                <a:lnTo>
                  <a:pt x="8686396" y="4170390"/>
                </a:lnTo>
                <a:lnTo>
                  <a:pt x="8640356" y="4216429"/>
                </a:lnTo>
                <a:lnTo>
                  <a:pt x="8564422" y="4140495"/>
                </a:lnTo>
                <a:lnTo>
                  <a:pt x="8488488" y="4216429"/>
                </a:lnTo>
                <a:lnTo>
                  <a:pt x="8442449" y="4170390"/>
                </a:lnTo>
                <a:lnTo>
                  <a:pt x="8518383" y="4094456"/>
                </a:lnTo>
                <a:lnTo>
                  <a:pt x="8442449" y="4018522"/>
                </a:lnTo>
                <a:close/>
                <a:moveTo>
                  <a:pt x="7886396" y="3972483"/>
                </a:moveTo>
                <a:lnTo>
                  <a:pt x="7962330" y="4048417"/>
                </a:lnTo>
                <a:lnTo>
                  <a:pt x="8038264" y="3972483"/>
                </a:lnTo>
                <a:lnTo>
                  <a:pt x="8084303" y="4018522"/>
                </a:lnTo>
                <a:lnTo>
                  <a:pt x="8008369" y="4094456"/>
                </a:lnTo>
                <a:lnTo>
                  <a:pt x="8084303" y="4170390"/>
                </a:lnTo>
                <a:lnTo>
                  <a:pt x="8038264" y="4216429"/>
                </a:lnTo>
                <a:lnTo>
                  <a:pt x="7962330" y="4140495"/>
                </a:lnTo>
                <a:lnTo>
                  <a:pt x="7886396" y="4216429"/>
                </a:lnTo>
                <a:lnTo>
                  <a:pt x="7840357" y="4170390"/>
                </a:lnTo>
                <a:lnTo>
                  <a:pt x="7916291" y="4094456"/>
                </a:lnTo>
                <a:lnTo>
                  <a:pt x="7840357" y="4018522"/>
                </a:lnTo>
                <a:close/>
                <a:moveTo>
                  <a:pt x="7283705" y="3972483"/>
                </a:moveTo>
                <a:lnTo>
                  <a:pt x="7359639" y="4048417"/>
                </a:lnTo>
                <a:lnTo>
                  <a:pt x="7435573" y="3972483"/>
                </a:lnTo>
                <a:lnTo>
                  <a:pt x="7481613" y="4018522"/>
                </a:lnTo>
                <a:lnTo>
                  <a:pt x="7405678" y="4094456"/>
                </a:lnTo>
                <a:lnTo>
                  <a:pt x="7481613" y="4170390"/>
                </a:lnTo>
                <a:lnTo>
                  <a:pt x="7435573" y="4216429"/>
                </a:lnTo>
                <a:lnTo>
                  <a:pt x="7359639" y="4140495"/>
                </a:lnTo>
                <a:lnTo>
                  <a:pt x="7283705" y="4216429"/>
                </a:lnTo>
                <a:lnTo>
                  <a:pt x="7237666" y="4170390"/>
                </a:lnTo>
                <a:lnTo>
                  <a:pt x="7313600" y="4094456"/>
                </a:lnTo>
                <a:lnTo>
                  <a:pt x="7237666" y="4018522"/>
                </a:lnTo>
                <a:close/>
                <a:moveTo>
                  <a:pt x="6681612" y="3972483"/>
                </a:moveTo>
                <a:lnTo>
                  <a:pt x="6757546" y="4048417"/>
                </a:lnTo>
                <a:lnTo>
                  <a:pt x="6833480" y="3972483"/>
                </a:lnTo>
                <a:lnTo>
                  <a:pt x="6879519" y="4018522"/>
                </a:lnTo>
                <a:lnTo>
                  <a:pt x="6803585" y="4094456"/>
                </a:lnTo>
                <a:lnTo>
                  <a:pt x="6879519" y="4170390"/>
                </a:lnTo>
                <a:lnTo>
                  <a:pt x="6833480" y="4216429"/>
                </a:lnTo>
                <a:lnTo>
                  <a:pt x="6757546" y="4140495"/>
                </a:lnTo>
                <a:lnTo>
                  <a:pt x="6681612" y="4216429"/>
                </a:lnTo>
                <a:lnTo>
                  <a:pt x="6635573" y="4170390"/>
                </a:lnTo>
                <a:lnTo>
                  <a:pt x="6711507" y="4094456"/>
                </a:lnTo>
                <a:lnTo>
                  <a:pt x="6635573" y="4018522"/>
                </a:lnTo>
                <a:close/>
                <a:moveTo>
                  <a:pt x="6078921" y="3972483"/>
                </a:moveTo>
                <a:lnTo>
                  <a:pt x="6154855" y="4048417"/>
                </a:lnTo>
                <a:lnTo>
                  <a:pt x="6230789" y="3972483"/>
                </a:lnTo>
                <a:lnTo>
                  <a:pt x="6276829" y="4018522"/>
                </a:lnTo>
                <a:lnTo>
                  <a:pt x="6200894" y="4094456"/>
                </a:lnTo>
                <a:lnTo>
                  <a:pt x="6276829" y="4170390"/>
                </a:lnTo>
                <a:lnTo>
                  <a:pt x="6230789" y="4216429"/>
                </a:lnTo>
                <a:lnTo>
                  <a:pt x="6154855" y="4140495"/>
                </a:lnTo>
                <a:lnTo>
                  <a:pt x="6078921" y="4216429"/>
                </a:lnTo>
                <a:lnTo>
                  <a:pt x="6032882" y="4170390"/>
                </a:lnTo>
                <a:lnTo>
                  <a:pt x="6108816" y="4094456"/>
                </a:lnTo>
                <a:lnTo>
                  <a:pt x="6032882" y="4018522"/>
                </a:lnTo>
                <a:close/>
                <a:moveTo>
                  <a:pt x="5476828" y="3972483"/>
                </a:moveTo>
                <a:lnTo>
                  <a:pt x="5552762" y="4048417"/>
                </a:lnTo>
                <a:lnTo>
                  <a:pt x="5628697" y="3972483"/>
                </a:lnTo>
                <a:lnTo>
                  <a:pt x="5674735" y="4018522"/>
                </a:lnTo>
                <a:lnTo>
                  <a:pt x="5598801" y="4094456"/>
                </a:lnTo>
                <a:lnTo>
                  <a:pt x="5674735" y="4170390"/>
                </a:lnTo>
                <a:lnTo>
                  <a:pt x="5628099" y="4216429"/>
                </a:lnTo>
                <a:lnTo>
                  <a:pt x="5552164" y="4140495"/>
                </a:lnTo>
                <a:lnTo>
                  <a:pt x="5476828" y="4216429"/>
                </a:lnTo>
                <a:lnTo>
                  <a:pt x="5430789" y="4170390"/>
                </a:lnTo>
                <a:lnTo>
                  <a:pt x="5506723" y="4094456"/>
                </a:lnTo>
                <a:lnTo>
                  <a:pt x="5430789" y="4018522"/>
                </a:lnTo>
                <a:close/>
                <a:moveTo>
                  <a:pt x="4874137" y="3972483"/>
                </a:moveTo>
                <a:lnTo>
                  <a:pt x="4950071" y="4048417"/>
                </a:lnTo>
                <a:lnTo>
                  <a:pt x="5026005" y="3972483"/>
                </a:lnTo>
                <a:lnTo>
                  <a:pt x="5072044" y="4018522"/>
                </a:lnTo>
                <a:lnTo>
                  <a:pt x="4996110" y="4094456"/>
                </a:lnTo>
                <a:lnTo>
                  <a:pt x="5072044" y="4170390"/>
                </a:lnTo>
                <a:lnTo>
                  <a:pt x="5026005" y="4216429"/>
                </a:lnTo>
                <a:lnTo>
                  <a:pt x="4950071" y="4140495"/>
                </a:lnTo>
                <a:lnTo>
                  <a:pt x="4874137" y="4216429"/>
                </a:lnTo>
                <a:lnTo>
                  <a:pt x="4828098" y="4170390"/>
                </a:lnTo>
                <a:lnTo>
                  <a:pt x="4904032" y="4094456"/>
                </a:lnTo>
                <a:lnTo>
                  <a:pt x="4828098" y="4018522"/>
                </a:lnTo>
                <a:close/>
                <a:moveTo>
                  <a:pt x="4272044" y="3972483"/>
                </a:moveTo>
                <a:lnTo>
                  <a:pt x="4347978" y="4048417"/>
                </a:lnTo>
                <a:lnTo>
                  <a:pt x="4423913" y="3972483"/>
                </a:lnTo>
                <a:lnTo>
                  <a:pt x="4469951" y="4018522"/>
                </a:lnTo>
                <a:lnTo>
                  <a:pt x="4394017" y="4094456"/>
                </a:lnTo>
                <a:lnTo>
                  <a:pt x="4469951" y="4170390"/>
                </a:lnTo>
                <a:lnTo>
                  <a:pt x="4423913" y="4216429"/>
                </a:lnTo>
                <a:lnTo>
                  <a:pt x="4347978" y="4140495"/>
                </a:lnTo>
                <a:lnTo>
                  <a:pt x="4272044" y="4216429"/>
                </a:lnTo>
                <a:lnTo>
                  <a:pt x="4226005" y="4170390"/>
                </a:lnTo>
                <a:lnTo>
                  <a:pt x="4301939" y="4094456"/>
                </a:lnTo>
                <a:lnTo>
                  <a:pt x="4226005" y="4018522"/>
                </a:lnTo>
                <a:close/>
                <a:moveTo>
                  <a:pt x="3668756" y="3972483"/>
                </a:moveTo>
                <a:lnTo>
                  <a:pt x="3744690" y="4048417"/>
                </a:lnTo>
                <a:lnTo>
                  <a:pt x="3820624" y="3972483"/>
                </a:lnTo>
                <a:lnTo>
                  <a:pt x="3866663" y="4018522"/>
                </a:lnTo>
                <a:lnTo>
                  <a:pt x="3790729" y="4094456"/>
                </a:lnTo>
                <a:lnTo>
                  <a:pt x="3866663" y="4170390"/>
                </a:lnTo>
                <a:lnTo>
                  <a:pt x="3820624" y="4216429"/>
                </a:lnTo>
                <a:lnTo>
                  <a:pt x="3744690" y="4140495"/>
                </a:lnTo>
                <a:lnTo>
                  <a:pt x="3668756" y="4216429"/>
                </a:lnTo>
                <a:lnTo>
                  <a:pt x="3622717" y="4170390"/>
                </a:lnTo>
                <a:lnTo>
                  <a:pt x="3698651" y="4094456"/>
                </a:lnTo>
                <a:lnTo>
                  <a:pt x="3622717" y="4018522"/>
                </a:lnTo>
                <a:close/>
                <a:moveTo>
                  <a:pt x="3067284" y="3972483"/>
                </a:moveTo>
                <a:lnTo>
                  <a:pt x="3143218" y="4048417"/>
                </a:lnTo>
                <a:lnTo>
                  <a:pt x="3219155" y="3972483"/>
                </a:lnTo>
                <a:lnTo>
                  <a:pt x="3265193" y="4018522"/>
                </a:lnTo>
                <a:lnTo>
                  <a:pt x="3189258" y="4094456"/>
                </a:lnTo>
                <a:lnTo>
                  <a:pt x="3265193" y="4170390"/>
                </a:lnTo>
                <a:lnTo>
                  <a:pt x="3218557" y="4216429"/>
                </a:lnTo>
                <a:lnTo>
                  <a:pt x="3142621" y="4140495"/>
                </a:lnTo>
                <a:lnTo>
                  <a:pt x="3067284" y="4216429"/>
                </a:lnTo>
                <a:lnTo>
                  <a:pt x="3021245" y="4170390"/>
                </a:lnTo>
                <a:lnTo>
                  <a:pt x="3097179" y="4094456"/>
                </a:lnTo>
                <a:lnTo>
                  <a:pt x="3021245" y="4018522"/>
                </a:lnTo>
                <a:close/>
                <a:moveTo>
                  <a:pt x="2464590" y="3972483"/>
                </a:moveTo>
                <a:lnTo>
                  <a:pt x="2540525" y="4048417"/>
                </a:lnTo>
                <a:lnTo>
                  <a:pt x="2616460" y="3972483"/>
                </a:lnTo>
                <a:lnTo>
                  <a:pt x="2662499" y="4018522"/>
                </a:lnTo>
                <a:lnTo>
                  <a:pt x="2586565" y="4094456"/>
                </a:lnTo>
                <a:lnTo>
                  <a:pt x="2662499" y="4170390"/>
                </a:lnTo>
                <a:lnTo>
                  <a:pt x="2616460" y="4216429"/>
                </a:lnTo>
                <a:lnTo>
                  <a:pt x="2540525" y="4140495"/>
                </a:lnTo>
                <a:lnTo>
                  <a:pt x="2464590" y="4216429"/>
                </a:lnTo>
                <a:lnTo>
                  <a:pt x="2418551" y="4170390"/>
                </a:lnTo>
                <a:lnTo>
                  <a:pt x="2494485" y="4094456"/>
                </a:lnTo>
                <a:lnTo>
                  <a:pt x="2418551" y="4018522"/>
                </a:lnTo>
                <a:close/>
                <a:moveTo>
                  <a:pt x="1861896" y="3972483"/>
                </a:moveTo>
                <a:lnTo>
                  <a:pt x="1937830" y="4048417"/>
                </a:lnTo>
                <a:lnTo>
                  <a:pt x="2013765" y="3972483"/>
                </a:lnTo>
                <a:lnTo>
                  <a:pt x="2059804" y="4018522"/>
                </a:lnTo>
                <a:lnTo>
                  <a:pt x="1983870" y="4094456"/>
                </a:lnTo>
                <a:lnTo>
                  <a:pt x="2059804" y="4170390"/>
                </a:lnTo>
                <a:lnTo>
                  <a:pt x="2013765" y="4216429"/>
                </a:lnTo>
                <a:lnTo>
                  <a:pt x="1937830" y="4140495"/>
                </a:lnTo>
                <a:lnTo>
                  <a:pt x="1861896" y="4216429"/>
                </a:lnTo>
                <a:lnTo>
                  <a:pt x="1815856" y="4170390"/>
                </a:lnTo>
                <a:lnTo>
                  <a:pt x="1891792" y="4094456"/>
                </a:lnTo>
                <a:lnTo>
                  <a:pt x="1815856" y="4018522"/>
                </a:lnTo>
                <a:close/>
                <a:moveTo>
                  <a:pt x="657111" y="3972483"/>
                </a:moveTo>
                <a:lnTo>
                  <a:pt x="733045" y="4048417"/>
                </a:lnTo>
                <a:lnTo>
                  <a:pt x="808979" y="3972483"/>
                </a:lnTo>
                <a:lnTo>
                  <a:pt x="855018" y="4018522"/>
                </a:lnTo>
                <a:lnTo>
                  <a:pt x="779084" y="4094456"/>
                </a:lnTo>
                <a:lnTo>
                  <a:pt x="855018" y="4170390"/>
                </a:lnTo>
                <a:lnTo>
                  <a:pt x="808979" y="4216429"/>
                </a:lnTo>
                <a:lnTo>
                  <a:pt x="733045" y="4140495"/>
                </a:lnTo>
                <a:lnTo>
                  <a:pt x="657111" y="4216429"/>
                </a:lnTo>
                <a:lnTo>
                  <a:pt x="611072" y="4170390"/>
                </a:lnTo>
                <a:lnTo>
                  <a:pt x="687006" y="4094456"/>
                </a:lnTo>
                <a:lnTo>
                  <a:pt x="611072" y="4018522"/>
                </a:lnTo>
                <a:close/>
                <a:moveTo>
                  <a:pt x="10348579" y="3524052"/>
                </a:moveTo>
                <a:lnTo>
                  <a:pt x="10395813" y="3524052"/>
                </a:lnTo>
                <a:lnTo>
                  <a:pt x="10395813" y="3631077"/>
                </a:lnTo>
                <a:lnTo>
                  <a:pt x="10502838" y="3631077"/>
                </a:lnTo>
                <a:lnTo>
                  <a:pt x="10502838" y="3678312"/>
                </a:lnTo>
                <a:lnTo>
                  <a:pt x="10395813" y="3678312"/>
                </a:lnTo>
                <a:lnTo>
                  <a:pt x="10395813" y="3785337"/>
                </a:lnTo>
                <a:lnTo>
                  <a:pt x="10348579" y="3785337"/>
                </a:lnTo>
                <a:lnTo>
                  <a:pt x="10348579" y="3678312"/>
                </a:lnTo>
                <a:lnTo>
                  <a:pt x="10241553" y="3678312"/>
                </a:lnTo>
                <a:lnTo>
                  <a:pt x="10241553" y="3631077"/>
                </a:lnTo>
                <a:lnTo>
                  <a:pt x="10348579" y="3631077"/>
                </a:lnTo>
                <a:close/>
                <a:moveTo>
                  <a:pt x="9746486" y="3524052"/>
                </a:moveTo>
                <a:lnTo>
                  <a:pt x="9793123" y="3524052"/>
                </a:lnTo>
                <a:lnTo>
                  <a:pt x="9793123" y="3631077"/>
                </a:lnTo>
                <a:lnTo>
                  <a:pt x="9900148" y="3631077"/>
                </a:lnTo>
                <a:lnTo>
                  <a:pt x="9900148" y="3678312"/>
                </a:lnTo>
                <a:lnTo>
                  <a:pt x="9793123" y="3678312"/>
                </a:lnTo>
                <a:lnTo>
                  <a:pt x="9793123" y="3785337"/>
                </a:lnTo>
                <a:lnTo>
                  <a:pt x="9746486" y="3785337"/>
                </a:lnTo>
                <a:lnTo>
                  <a:pt x="9746486" y="3678312"/>
                </a:lnTo>
                <a:lnTo>
                  <a:pt x="9639460" y="3678312"/>
                </a:lnTo>
                <a:lnTo>
                  <a:pt x="9639460" y="3631077"/>
                </a:lnTo>
                <a:lnTo>
                  <a:pt x="9746486" y="3631077"/>
                </a:lnTo>
                <a:close/>
                <a:moveTo>
                  <a:pt x="9143796" y="3524052"/>
                </a:moveTo>
                <a:lnTo>
                  <a:pt x="9191030" y="3524052"/>
                </a:lnTo>
                <a:lnTo>
                  <a:pt x="9191030" y="3631077"/>
                </a:lnTo>
                <a:lnTo>
                  <a:pt x="9298055" y="3631077"/>
                </a:lnTo>
                <a:lnTo>
                  <a:pt x="9298055" y="3678312"/>
                </a:lnTo>
                <a:lnTo>
                  <a:pt x="9191030" y="3678312"/>
                </a:lnTo>
                <a:lnTo>
                  <a:pt x="9191030" y="3785337"/>
                </a:lnTo>
                <a:lnTo>
                  <a:pt x="9143796" y="3785337"/>
                </a:lnTo>
                <a:lnTo>
                  <a:pt x="9143796" y="3678312"/>
                </a:lnTo>
                <a:lnTo>
                  <a:pt x="9036770" y="3678312"/>
                </a:lnTo>
                <a:lnTo>
                  <a:pt x="9036770" y="3631077"/>
                </a:lnTo>
                <a:lnTo>
                  <a:pt x="9143796" y="3631077"/>
                </a:lnTo>
                <a:close/>
                <a:moveTo>
                  <a:pt x="8541105" y="3524052"/>
                </a:moveTo>
                <a:lnTo>
                  <a:pt x="8588339" y="3524052"/>
                </a:lnTo>
                <a:lnTo>
                  <a:pt x="8588339" y="3631077"/>
                </a:lnTo>
                <a:lnTo>
                  <a:pt x="8695365" y="3631077"/>
                </a:lnTo>
                <a:lnTo>
                  <a:pt x="8695365" y="3678312"/>
                </a:lnTo>
                <a:lnTo>
                  <a:pt x="8588339" y="3678312"/>
                </a:lnTo>
                <a:lnTo>
                  <a:pt x="8588339" y="3785337"/>
                </a:lnTo>
                <a:lnTo>
                  <a:pt x="8541105" y="3785337"/>
                </a:lnTo>
                <a:lnTo>
                  <a:pt x="8541105" y="3678312"/>
                </a:lnTo>
                <a:lnTo>
                  <a:pt x="8434079" y="3678312"/>
                </a:lnTo>
                <a:lnTo>
                  <a:pt x="8434079" y="3631077"/>
                </a:lnTo>
                <a:lnTo>
                  <a:pt x="8541105" y="3631077"/>
                </a:lnTo>
                <a:close/>
                <a:moveTo>
                  <a:pt x="7939012" y="3524052"/>
                </a:moveTo>
                <a:lnTo>
                  <a:pt x="7985648" y="3524052"/>
                </a:lnTo>
                <a:lnTo>
                  <a:pt x="7985648" y="3631077"/>
                </a:lnTo>
                <a:lnTo>
                  <a:pt x="8092674" y="3631077"/>
                </a:lnTo>
                <a:lnTo>
                  <a:pt x="8092674" y="3678312"/>
                </a:lnTo>
                <a:lnTo>
                  <a:pt x="7985648" y="3678312"/>
                </a:lnTo>
                <a:lnTo>
                  <a:pt x="7985648" y="3785337"/>
                </a:lnTo>
                <a:lnTo>
                  <a:pt x="7939012" y="3785337"/>
                </a:lnTo>
                <a:lnTo>
                  <a:pt x="7939012" y="3678312"/>
                </a:lnTo>
                <a:lnTo>
                  <a:pt x="7831986" y="3678312"/>
                </a:lnTo>
                <a:lnTo>
                  <a:pt x="7831986" y="3631077"/>
                </a:lnTo>
                <a:lnTo>
                  <a:pt x="7939012" y="3631077"/>
                </a:lnTo>
                <a:close/>
                <a:moveTo>
                  <a:pt x="7336321" y="3524052"/>
                </a:moveTo>
                <a:lnTo>
                  <a:pt x="7383555" y="3524052"/>
                </a:lnTo>
                <a:lnTo>
                  <a:pt x="7383555" y="3631077"/>
                </a:lnTo>
                <a:lnTo>
                  <a:pt x="7490581" y="3631077"/>
                </a:lnTo>
                <a:lnTo>
                  <a:pt x="7490581" y="3678312"/>
                </a:lnTo>
                <a:lnTo>
                  <a:pt x="7383555" y="3678312"/>
                </a:lnTo>
                <a:lnTo>
                  <a:pt x="7383555" y="3785337"/>
                </a:lnTo>
                <a:lnTo>
                  <a:pt x="7336321" y="3785337"/>
                </a:lnTo>
                <a:lnTo>
                  <a:pt x="7336321" y="3678312"/>
                </a:lnTo>
                <a:lnTo>
                  <a:pt x="7229295" y="3678312"/>
                </a:lnTo>
                <a:lnTo>
                  <a:pt x="7229295" y="3631077"/>
                </a:lnTo>
                <a:lnTo>
                  <a:pt x="7336321" y="3631077"/>
                </a:lnTo>
                <a:close/>
                <a:moveTo>
                  <a:pt x="6734228" y="3524052"/>
                </a:moveTo>
                <a:lnTo>
                  <a:pt x="6780864" y="3524052"/>
                </a:lnTo>
                <a:lnTo>
                  <a:pt x="6780864" y="3631077"/>
                </a:lnTo>
                <a:lnTo>
                  <a:pt x="6887890" y="3631077"/>
                </a:lnTo>
                <a:lnTo>
                  <a:pt x="6887890" y="3678312"/>
                </a:lnTo>
                <a:lnTo>
                  <a:pt x="6780864" y="3678312"/>
                </a:lnTo>
                <a:lnTo>
                  <a:pt x="6780864" y="3785337"/>
                </a:lnTo>
                <a:lnTo>
                  <a:pt x="6734228" y="3785337"/>
                </a:lnTo>
                <a:lnTo>
                  <a:pt x="6734228" y="3678312"/>
                </a:lnTo>
                <a:lnTo>
                  <a:pt x="6627202" y="3678312"/>
                </a:lnTo>
                <a:lnTo>
                  <a:pt x="6627202" y="3631077"/>
                </a:lnTo>
                <a:lnTo>
                  <a:pt x="6734228" y="3631077"/>
                </a:lnTo>
                <a:close/>
                <a:moveTo>
                  <a:pt x="6131537" y="3524052"/>
                </a:moveTo>
                <a:lnTo>
                  <a:pt x="6178771" y="3524052"/>
                </a:lnTo>
                <a:lnTo>
                  <a:pt x="6178771" y="3631077"/>
                </a:lnTo>
                <a:lnTo>
                  <a:pt x="6285797" y="3631077"/>
                </a:lnTo>
                <a:lnTo>
                  <a:pt x="6285797" y="3678312"/>
                </a:lnTo>
                <a:lnTo>
                  <a:pt x="6178771" y="3678312"/>
                </a:lnTo>
                <a:lnTo>
                  <a:pt x="6178771" y="3785337"/>
                </a:lnTo>
                <a:lnTo>
                  <a:pt x="6131537" y="3785337"/>
                </a:lnTo>
                <a:lnTo>
                  <a:pt x="6131537" y="3678312"/>
                </a:lnTo>
                <a:lnTo>
                  <a:pt x="6024511" y="3678312"/>
                </a:lnTo>
                <a:lnTo>
                  <a:pt x="6024511" y="3631077"/>
                </a:lnTo>
                <a:lnTo>
                  <a:pt x="6131537" y="3631077"/>
                </a:lnTo>
                <a:close/>
                <a:moveTo>
                  <a:pt x="5528846" y="3524052"/>
                </a:moveTo>
                <a:lnTo>
                  <a:pt x="5576080" y="3524052"/>
                </a:lnTo>
                <a:lnTo>
                  <a:pt x="5576080" y="3631077"/>
                </a:lnTo>
                <a:lnTo>
                  <a:pt x="5683106" y="3631077"/>
                </a:lnTo>
                <a:lnTo>
                  <a:pt x="5683106" y="3678312"/>
                </a:lnTo>
                <a:lnTo>
                  <a:pt x="5576080" y="3678312"/>
                </a:lnTo>
                <a:lnTo>
                  <a:pt x="5576080" y="3785337"/>
                </a:lnTo>
                <a:lnTo>
                  <a:pt x="5528846" y="3785337"/>
                </a:lnTo>
                <a:lnTo>
                  <a:pt x="5528846" y="3678312"/>
                </a:lnTo>
                <a:lnTo>
                  <a:pt x="5421820" y="3678312"/>
                </a:lnTo>
                <a:lnTo>
                  <a:pt x="5421820" y="3631077"/>
                </a:lnTo>
                <a:lnTo>
                  <a:pt x="5528846" y="3631077"/>
                </a:lnTo>
                <a:close/>
                <a:moveTo>
                  <a:pt x="4926753" y="3524052"/>
                </a:moveTo>
                <a:lnTo>
                  <a:pt x="4973389" y="3524052"/>
                </a:lnTo>
                <a:lnTo>
                  <a:pt x="4973389" y="3631077"/>
                </a:lnTo>
                <a:lnTo>
                  <a:pt x="5080415" y="3631077"/>
                </a:lnTo>
                <a:lnTo>
                  <a:pt x="5080415" y="3678312"/>
                </a:lnTo>
                <a:lnTo>
                  <a:pt x="4973389" y="3678312"/>
                </a:lnTo>
                <a:lnTo>
                  <a:pt x="4973389" y="3785337"/>
                </a:lnTo>
                <a:lnTo>
                  <a:pt x="4926753" y="3785337"/>
                </a:lnTo>
                <a:lnTo>
                  <a:pt x="4926753" y="3678312"/>
                </a:lnTo>
                <a:lnTo>
                  <a:pt x="4819727" y="3678312"/>
                </a:lnTo>
                <a:lnTo>
                  <a:pt x="4819727" y="3631077"/>
                </a:lnTo>
                <a:lnTo>
                  <a:pt x="4926753" y="3631077"/>
                </a:lnTo>
                <a:close/>
                <a:moveTo>
                  <a:pt x="4324063" y="3524052"/>
                </a:moveTo>
                <a:lnTo>
                  <a:pt x="4371297" y="3524052"/>
                </a:lnTo>
                <a:lnTo>
                  <a:pt x="4371297" y="3631077"/>
                </a:lnTo>
                <a:lnTo>
                  <a:pt x="4478323" y="3631077"/>
                </a:lnTo>
                <a:lnTo>
                  <a:pt x="4478323" y="3678312"/>
                </a:lnTo>
                <a:lnTo>
                  <a:pt x="4371297" y="3678312"/>
                </a:lnTo>
                <a:lnTo>
                  <a:pt x="4371297" y="3785337"/>
                </a:lnTo>
                <a:lnTo>
                  <a:pt x="4324063" y="3785337"/>
                </a:lnTo>
                <a:lnTo>
                  <a:pt x="4324063" y="3678312"/>
                </a:lnTo>
                <a:lnTo>
                  <a:pt x="4217037" y="3678312"/>
                </a:lnTo>
                <a:lnTo>
                  <a:pt x="4217037" y="3631077"/>
                </a:lnTo>
                <a:lnTo>
                  <a:pt x="4324063" y="3631077"/>
                </a:lnTo>
                <a:close/>
                <a:moveTo>
                  <a:pt x="3721970" y="3524052"/>
                </a:moveTo>
                <a:lnTo>
                  <a:pt x="3768606" y="3524052"/>
                </a:lnTo>
                <a:lnTo>
                  <a:pt x="3768606" y="3631077"/>
                </a:lnTo>
                <a:lnTo>
                  <a:pt x="3875632" y="3631077"/>
                </a:lnTo>
                <a:lnTo>
                  <a:pt x="3875632" y="3678312"/>
                </a:lnTo>
                <a:lnTo>
                  <a:pt x="3768606" y="3678312"/>
                </a:lnTo>
                <a:lnTo>
                  <a:pt x="3768606" y="3785337"/>
                </a:lnTo>
                <a:lnTo>
                  <a:pt x="3721970" y="3785337"/>
                </a:lnTo>
                <a:lnTo>
                  <a:pt x="3721970" y="3678312"/>
                </a:lnTo>
                <a:lnTo>
                  <a:pt x="3614944" y="3678312"/>
                </a:lnTo>
                <a:lnTo>
                  <a:pt x="3614944" y="3631077"/>
                </a:lnTo>
                <a:lnTo>
                  <a:pt x="3721970" y="3631077"/>
                </a:lnTo>
                <a:close/>
                <a:moveTo>
                  <a:pt x="3119310" y="3524052"/>
                </a:moveTo>
                <a:lnTo>
                  <a:pt x="3166544" y="3524052"/>
                </a:lnTo>
                <a:lnTo>
                  <a:pt x="3166544" y="3631077"/>
                </a:lnTo>
                <a:lnTo>
                  <a:pt x="3273570" y="3631077"/>
                </a:lnTo>
                <a:lnTo>
                  <a:pt x="3273570" y="3678312"/>
                </a:lnTo>
                <a:lnTo>
                  <a:pt x="3166544" y="3678312"/>
                </a:lnTo>
                <a:lnTo>
                  <a:pt x="3166544" y="3785337"/>
                </a:lnTo>
                <a:lnTo>
                  <a:pt x="3119310" y="3785337"/>
                </a:lnTo>
                <a:lnTo>
                  <a:pt x="3119310" y="3678312"/>
                </a:lnTo>
                <a:lnTo>
                  <a:pt x="3012282" y="3678312"/>
                </a:lnTo>
                <a:lnTo>
                  <a:pt x="3012282" y="3631077"/>
                </a:lnTo>
                <a:lnTo>
                  <a:pt x="3119310" y="3631077"/>
                </a:lnTo>
                <a:close/>
                <a:moveTo>
                  <a:pt x="2516613" y="3524052"/>
                </a:moveTo>
                <a:lnTo>
                  <a:pt x="2563849" y="3524052"/>
                </a:lnTo>
                <a:lnTo>
                  <a:pt x="2563849" y="3631077"/>
                </a:lnTo>
                <a:lnTo>
                  <a:pt x="2670875" y="3631077"/>
                </a:lnTo>
                <a:lnTo>
                  <a:pt x="2670875" y="3678312"/>
                </a:lnTo>
                <a:lnTo>
                  <a:pt x="2563849" y="3678312"/>
                </a:lnTo>
                <a:lnTo>
                  <a:pt x="2563849" y="3785337"/>
                </a:lnTo>
                <a:lnTo>
                  <a:pt x="2516613" y="3785337"/>
                </a:lnTo>
                <a:lnTo>
                  <a:pt x="2516613" y="3678312"/>
                </a:lnTo>
                <a:lnTo>
                  <a:pt x="2409586" y="3678312"/>
                </a:lnTo>
                <a:lnTo>
                  <a:pt x="2409586" y="3631077"/>
                </a:lnTo>
                <a:lnTo>
                  <a:pt x="2516613" y="3631077"/>
                </a:lnTo>
                <a:close/>
                <a:moveTo>
                  <a:pt x="1914517" y="3524052"/>
                </a:moveTo>
                <a:lnTo>
                  <a:pt x="1961153" y="3524052"/>
                </a:lnTo>
                <a:lnTo>
                  <a:pt x="1961153" y="3631077"/>
                </a:lnTo>
                <a:lnTo>
                  <a:pt x="2068179" y="3631077"/>
                </a:lnTo>
                <a:lnTo>
                  <a:pt x="2068179" y="3678312"/>
                </a:lnTo>
                <a:lnTo>
                  <a:pt x="1961153" y="3678312"/>
                </a:lnTo>
                <a:lnTo>
                  <a:pt x="1961153" y="3785337"/>
                </a:lnTo>
                <a:lnTo>
                  <a:pt x="1914517" y="3785337"/>
                </a:lnTo>
                <a:lnTo>
                  <a:pt x="1914517" y="3678312"/>
                </a:lnTo>
                <a:lnTo>
                  <a:pt x="1807489" y="3678312"/>
                </a:lnTo>
                <a:lnTo>
                  <a:pt x="1807489" y="3631077"/>
                </a:lnTo>
                <a:lnTo>
                  <a:pt x="1914517" y="3631077"/>
                </a:lnTo>
                <a:close/>
                <a:moveTo>
                  <a:pt x="1311820" y="3524052"/>
                </a:moveTo>
                <a:lnTo>
                  <a:pt x="1359055" y="3524052"/>
                </a:lnTo>
                <a:lnTo>
                  <a:pt x="1359055" y="3631077"/>
                </a:lnTo>
                <a:lnTo>
                  <a:pt x="1466082" y="3631077"/>
                </a:lnTo>
                <a:lnTo>
                  <a:pt x="1466082" y="3678312"/>
                </a:lnTo>
                <a:lnTo>
                  <a:pt x="1359055" y="3678312"/>
                </a:lnTo>
                <a:lnTo>
                  <a:pt x="1359055" y="3785337"/>
                </a:lnTo>
                <a:lnTo>
                  <a:pt x="1311820" y="3785337"/>
                </a:lnTo>
                <a:lnTo>
                  <a:pt x="1311820" y="3678312"/>
                </a:lnTo>
                <a:lnTo>
                  <a:pt x="1204798" y="3678312"/>
                </a:lnTo>
                <a:lnTo>
                  <a:pt x="1204798" y="3631077"/>
                </a:lnTo>
                <a:lnTo>
                  <a:pt x="1311820" y="3631077"/>
                </a:lnTo>
                <a:close/>
                <a:moveTo>
                  <a:pt x="709731" y="3524052"/>
                </a:moveTo>
                <a:lnTo>
                  <a:pt x="756367" y="3524052"/>
                </a:lnTo>
                <a:lnTo>
                  <a:pt x="756367" y="3631077"/>
                </a:lnTo>
                <a:lnTo>
                  <a:pt x="863393" y="3631077"/>
                </a:lnTo>
                <a:lnTo>
                  <a:pt x="863393" y="3678312"/>
                </a:lnTo>
                <a:lnTo>
                  <a:pt x="756367" y="3678312"/>
                </a:lnTo>
                <a:lnTo>
                  <a:pt x="756367" y="3785337"/>
                </a:lnTo>
                <a:lnTo>
                  <a:pt x="709731" y="3785337"/>
                </a:lnTo>
                <a:lnTo>
                  <a:pt x="709731" y="3678312"/>
                </a:lnTo>
                <a:lnTo>
                  <a:pt x="602706" y="3678312"/>
                </a:lnTo>
                <a:lnTo>
                  <a:pt x="602706" y="3631077"/>
                </a:lnTo>
                <a:lnTo>
                  <a:pt x="709731" y="3631077"/>
                </a:lnTo>
                <a:close/>
                <a:moveTo>
                  <a:pt x="107041" y="3524052"/>
                </a:moveTo>
                <a:lnTo>
                  <a:pt x="154276" y="3524052"/>
                </a:lnTo>
                <a:lnTo>
                  <a:pt x="154276" y="3631077"/>
                </a:lnTo>
                <a:lnTo>
                  <a:pt x="261302" y="3631077"/>
                </a:lnTo>
                <a:lnTo>
                  <a:pt x="261302" y="3678312"/>
                </a:lnTo>
                <a:lnTo>
                  <a:pt x="154276" y="3678312"/>
                </a:lnTo>
                <a:lnTo>
                  <a:pt x="154276" y="3785337"/>
                </a:lnTo>
                <a:lnTo>
                  <a:pt x="107041" y="3785337"/>
                </a:lnTo>
                <a:lnTo>
                  <a:pt x="107041" y="3678312"/>
                </a:lnTo>
                <a:lnTo>
                  <a:pt x="16" y="3678312"/>
                </a:lnTo>
                <a:lnTo>
                  <a:pt x="16" y="3631077"/>
                </a:lnTo>
                <a:lnTo>
                  <a:pt x="107041" y="3631077"/>
                </a:lnTo>
                <a:close/>
                <a:moveTo>
                  <a:pt x="1259804" y="3118076"/>
                </a:moveTo>
                <a:lnTo>
                  <a:pt x="1239476" y="3138404"/>
                </a:lnTo>
                <a:lnTo>
                  <a:pt x="1315409" y="3214338"/>
                </a:lnTo>
                <a:lnTo>
                  <a:pt x="1239476" y="3290272"/>
                </a:lnTo>
                <a:lnTo>
                  <a:pt x="1259804" y="3310600"/>
                </a:lnTo>
                <a:lnTo>
                  <a:pt x="1335738" y="3234667"/>
                </a:lnTo>
                <a:lnTo>
                  <a:pt x="1411673" y="3310600"/>
                </a:lnTo>
                <a:lnTo>
                  <a:pt x="1432001" y="3290272"/>
                </a:lnTo>
                <a:lnTo>
                  <a:pt x="1356067" y="3214338"/>
                </a:lnTo>
                <a:lnTo>
                  <a:pt x="1432001" y="3138404"/>
                </a:lnTo>
                <a:lnTo>
                  <a:pt x="1411673" y="3118076"/>
                </a:lnTo>
                <a:lnTo>
                  <a:pt x="1335738" y="3194009"/>
                </a:lnTo>
                <a:close/>
                <a:moveTo>
                  <a:pt x="55023" y="3118076"/>
                </a:moveTo>
                <a:lnTo>
                  <a:pt x="34694" y="3138404"/>
                </a:lnTo>
                <a:lnTo>
                  <a:pt x="110628" y="3214338"/>
                </a:lnTo>
                <a:lnTo>
                  <a:pt x="34096" y="3289674"/>
                </a:lnTo>
                <a:lnTo>
                  <a:pt x="54425" y="3310002"/>
                </a:lnTo>
                <a:lnTo>
                  <a:pt x="130359" y="3234667"/>
                </a:lnTo>
                <a:lnTo>
                  <a:pt x="206294" y="3310600"/>
                </a:lnTo>
                <a:lnTo>
                  <a:pt x="226622" y="3290272"/>
                </a:lnTo>
                <a:lnTo>
                  <a:pt x="150688" y="3214338"/>
                </a:lnTo>
                <a:lnTo>
                  <a:pt x="226622" y="3138404"/>
                </a:lnTo>
                <a:lnTo>
                  <a:pt x="206294" y="3118076"/>
                </a:lnTo>
                <a:lnTo>
                  <a:pt x="130359" y="3194009"/>
                </a:lnTo>
                <a:close/>
                <a:moveTo>
                  <a:pt x="10295963" y="3118074"/>
                </a:moveTo>
                <a:lnTo>
                  <a:pt x="10275634" y="3138404"/>
                </a:lnTo>
                <a:lnTo>
                  <a:pt x="10351568" y="3214337"/>
                </a:lnTo>
                <a:lnTo>
                  <a:pt x="10275634" y="3290270"/>
                </a:lnTo>
                <a:lnTo>
                  <a:pt x="10295963" y="3310598"/>
                </a:lnTo>
                <a:lnTo>
                  <a:pt x="10371897" y="3234665"/>
                </a:lnTo>
                <a:lnTo>
                  <a:pt x="10447831" y="3310598"/>
                </a:lnTo>
                <a:lnTo>
                  <a:pt x="10468160" y="3290270"/>
                </a:lnTo>
                <a:lnTo>
                  <a:pt x="10392226" y="3214337"/>
                </a:lnTo>
                <a:lnTo>
                  <a:pt x="10468160" y="3138404"/>
                </a:lnTo>
                <a:lnTo>
                  <a:pt x="10447831" y="3118074"/>
                </a:lnTo>
                <a:lnTo>
                  <a:pt x="10371897" y="3194008"/>
                </a:lnTo>
                <a:close/>
                <a:moveTo>
                  <a:pt x="9693870" y="3118074"/>
                </a:moveTo>
                <a:lnTo>
                  <a:pt x="9673541" y="3138404"/>
                </a:lnTo>
                <a:lnTo>
                  <a:pt x="9749475" y="3214337"/>
                </a:lnTo>
                <a:lnTo>
                  <a:pt x="9673541" y="3290270"/>
                </a:lnTo>
                <a:lnTo>
                  <a:pt x="9693870" y="3310598"/>
                </a:lnTo>
                <a:lnTo>
                  <a:pt x="9769804" y="3234665"/>
                </a:lnTo>
                <a:lnTo>
                  <a:pt x="9845738" y="3310598"/>
                </a:lnTo>
                <a:lnTo>
                  <a:pt x="9866067" y="3290270"/>
                </a:lnTo>
                <a:lnTo>
                  <a:pt x="9790133" y="3214337"/>
                </a:lnTo>
                <a:lnTo>
                  <a:pt x="9866067" y="3138404"/>
                </a:lnTo>
                <a:lnTo>
                  <a:pt x="9845738" y="3118074"/>
                </a:lnTo>
                <a:lnTo>
                  <a:pt x="9769804" y="3194008"/>
                </a:lnTo>
                <a:close/>
                <a:moveTo>
                  <a:pt x="9091179" y="3118074"/>
                </a:moveTo>
                <a:lnTo>
                  <a:pt x="9070850" y="3138404"/>
                </a:lnTo>
                <a:lnTo>
                  <a:pt x="9146785" y="3214337"/>
                </a:lnTo>
                <a:lnTo>
                  <a:pt x="9070850" y="3290270"/>
                </a:lnTo>
                <a:lnTo>
                  <a:pt x="9091179" y="3310598"/>
                </a:lnTo>
                <a:lnTo>
                  <a:pt x="9167113" y="3234665"/>
                </a:lnTo>
                <a:lnTo>
                  <a:pt x="9243048" y="3310598"/>
                </a:lnTo>
                <a:lnTo>
                  <a:pt x="9263377" y="3290270"/>
                </a:lnTo>
                <a:lnTo>
                  <a:pt x="9187442" y="3214337"/>
                </a:lnTo>
                <a:lnTo>
                  <a:pt x="9263377" y="3138404"/>
                </a:lnTo>
                <a:lnTo>
                  <a:pt x="9243048" y="3118074"/>
                </a:lnTo>
                <a:lnTo>
                  <a:pt x="9167113" y="3194008"/>
                </a:lnTo>
                <a:close/>
                <a:moveTo>
                  <a:pt x="7886396" y="3118074"/>
                </a:moveTo>
                <a:lnTo>
                  <a:pt x="7866067" y="3138404"/>
                </a:lnTo>
                <a:lnTo>
                  <a:pt x="7942001" y="3214337"/>
                </a:lnTo>
                <a:lnTo>
                  <a:pt x="7866067" y="3290270"/>
                </a:lnTo>
                <a:lnTo>
                  <a:pt x="7886396" y="3310598"/>
                </a:lnTo>
                <a:lnTo>
                  <a:pt x="7962330" y="3234665"/>
                </a:lnTo>
                <a:lnTo>
                  <a:pt x="8038264" y="3310598"/>
                </a:lnTo>
                <a:lnTo>
                  <a:pt x="8058593" y="3290270"/>
                </a:lnTo>
                <a:lnTo>
                  <a:pt x="7982659" y="3214337"/>
                </a:lnTo>
                <a:lnTo>
                  <a:pt x="8058593" y="3138404"/>
                </a:lnTo>
                <a:lnTo>
                  <a:pt x="8038264" y="3118074"/>
                </a:lnTo>
                <a:lnTo>
                  <a:pt x="7962330" y="3194008"/>
                </a:lnTo>
                <a:close/>
                <a:moveTo>
                  <a:pt x="7283705" y="3118074"/>
                </a:moveTo>
                <a:lnTo>
                  <a:pt x="7263376" y="3138404"/>
                </a:lnTo>
                <a:lnTo>
                  <a:pt x="7339310" y="3214337"/>
                </a:lnTo>
                <a:lnTo>
                  <a:pt x="7263376" y="3290270"/>
                </a:lnTo>
                <a:lnTo>
                  <a:pt x="7283705" y="3310598"/>
                </a:lnTo>
                <a:lnTo>
                  <a:pt x="7359639" y="3234665"/>
                </a:lnTo>
                <a:lnTo>
                  <a:pt x="7435573" y="3310598"/>
                </a:lnTo>
                <a:lnTo>
                  <a:pt x="7455902" y="3290270"/>
                </a:lnTo>
                <a:lnTo>
                  <a:pt x="7379968" y="3214337"/>
                </a:lnTo>
                <a:lnTo>
                  <a:pt x="7455902" y="3138404"/>
                </a:lnTo>
                <a:lnTo>
                  <a:pt x="7435573" y="3118074"/>
                </a:lnTo>
                <a:lnTo>
                  <a:pt x="7359639" y="3194008"/>
                </a:lnTo>
                <a:close/>
                <a:moveTo>
                  <a:pt x="6681612" y="3118074"/>
                </a:moveTo>
                <a:lnTo>
                  <a:pt x="6661283" y="3138404"/>
                </a:lnTo>
                <a:lnTo>
                  <a:pt x="6737217" y="3214337"/>
                </a:lnTo>
                <a:lnTo>
                  <a:pt x="6661283" y="3290270"/>
                </a:lnTo>
                <a:lnTo>
                  <a:pt x="6681612" y="3310598"/>
                </a:lnTo>
                <a:lnTo>
                  <a:pt x="6757546" y="3234665"/>
                </a:lnTo>
                <a:lnTo>
                  <a:pt x="6833480" y="3310598"/>
                </a:lnTo>
                <a:lnTo>
                  <a:pt x="6853809" y="3290270"/>
                </a:lnTo>
                <a:lnTo>
                  <a:pt x="6777875" y="3214337"/>
                </a:lnTo>
                <a:lnTo>
                  <a:pt x="6853809" y="3138404"/>
                </a:lnTo>
                <a:lnTo>
                  <a:pt x="6833480" y="3118074"/>
                </a:lnTo>
                <a:lnTo>
                  <a:pt x="6757546" y="3194008"/>
                </a:lnTo>
                <a:close/>
                <a:moveTo>
                  <a:pt x="5476828" y="3118074"/>
                </a:moveTo>
                <a:lnTo>
                  <a:pt x="5456499" y="3138404"/>
                </a:lnTo>
                <a:lnTo>
                  <a:pt x="5532433" y="3214337"/>
                </a:lnTo>
                <a:lnTo>
                  <a:pt x="5456499" y="3290270"/>
                </a:lnTo>
                <a:lnTo>
                  <a:pt x="5476828" y="3310598"/>
                </a:lnTo>
                <a:lnTo>
                  <a:pt x="5552762" y="3234665"/>
                </a:lnTo>
                <a:lnTo>
                  <a:pt x="5628697" y="3310598"/>
                </a:lnTo>
                <a:lnTo>
                  <a:pt x="5649025" y="3290270"/>
                </a:lnTo>
                <a:lnTo>
                  <a:pt x="5573091" y="3214337"/>
                </a:lnTo>
                <a:lnTo>
                  <a:pt x="5649025" y="3138404"/>
                </a:lnTo>
                <a:lnTo>
                  <a:pt x="5628697" y="3118074"/>
                </a:lnTo>
                <a:lnTo>
                  <a:pt x="5552762" y="3194008"/>
                </a:lnTo>
                <a:close/>
                <a:moveTo>
                  <a:pt x="4874137" y="3118074"/>
                </a:moveTo>
                <a:lnTo>
                  <a:pt x="4853808" y="3138404"/>
                </a:lnTo>
                <a:lnTo>
                  <a:pt x="4929742" y="3214337"/>
                </a:lnTo>
                <a:lnTo>
                  <a:pt x="4853808" y="3290270"/>
                </a:lnTo>
                <a:lnTo>
                  <a:pt x="4874137" y="3310598"/>
                </a:lnTo>
                <a:lnTo>
                  <a:pt x="4950071" y="3234665"/>
                </a:lnTo>
                <a:lnTo>
                  <a:pt x="5026005" y="3310598"/>
                </a:lnTo>
                <a:lnTo>
                  <a:pt x="5046334" y="3290270"/>
                </a:lnTo>
                <a:lnTo>
                  <a:pt x="4970400" y="3214337"/>
                </a:lnTo>
                <a:lnTo>
                  <a:pt x="5046334" y="3138404"/>
                </a:lnTo>
                <a:lnTo>
                  <a:pt x="5026005" y="3118074"/>
                </a:lnTo>
                <a:lnTo>
                  <a:pt x="4950071" y="3194008"/>
                </a:lnTo>
                <a:close/>
                <a:moveTo>
                  <a:pt x="4271446" y="3118074"/>
                </a:moveTo>
                <a:lnTo>
                  <a:pt x="4251117" y="3138404"/>
                </a:lnTo>
                <a:lnTo>
                  <a:pt x="4327052" y="3214337"/>
                </a:lnTo>
                <a:lnTo>
                  <a:pt x="4251117" y="3290270"/>
                </a:lnTo>
                <a:lnTo>
                  <a:pt x="4271446" y="3310598"/>
                </a:lnTo>
                <a:lnTo>
                  <a:pt x="4347380" y="3234665"/>
                </a:lnTo>
                <a:lnTo>
                  <a:pt x="4423315" y="3310598"/>
                </a:lnTo>
                <a:lnTo>
                  <a:pt x="4443644" y="3290270"/>
                </a:lnTo>
                <a:lnTo>
                  <a:pt x="4367709" y="3214337"/>
                </a:lnTo>
                <a:lnTo>
                  <a:pt x="4443644" y="3138404"/>
                </a:lnTo>
                <a:lnTo>
                  <a:pt x="4423315" y="3118074"/>
                </a:lnTo>
                <a:lnTo>
                  <a:pt x="4347380" y="3194008"/>
                </a:lnTo>
                <a:close/>
                <a:moveTo>
                  <a:pt x="3067291" y="3118074"/>
                </a:moveTo>
                <a:lnTo>
                  <a:pt x="3046962" y="3138404"/>
                </a:lnTo>
                <a:lnTo>
                  <a:pt x="3122897" y="3214337"/>
                </a:lnTo>
                <a:lnTo>
                  <a:pt x="3046962" y="3290270"/>
                </a:lnTo>
                <a:lnTo>
                  <a:pt x="3067291" y="3310598"/>
                </a:lnTo>
                <a:lnTo>
                  <a:pt x="3142629" y="3234665"/>
                </a:lnTo>
                <a:lnTo>
                  <a:pt x="3218565" y="3310598"/>
                </a:lnTo>
                <a:lnTo>
                  <a:pt x="3238894" y="3290270"/>
                </a:lnTo>
                <a:lnTo>
                  <a:pt x="3162958" y="3214337"/>
                </a:lnTo>
                <a:lnTo>
                  <a:pt x="3238894" y="3138404"/>
                </a:lnTo>
                <a:lnTo>
                  <a:pt x="3218565" y="3118074"/>
                </a:lnTo>
                <a:lnTo>
                  <a:pt x="3142629" y="3194008"/>
                </a:lnTo>
                <a:close/>
                <a:moveTo>
                  <a:pt x="2464596" y="3118074"/>
                </a:moveTo>
                <a:lnTo>
                  <a:pt x="2444267" y="3138404"/>
                </a:lnTo>
                <a:lnTo>
                  <a:pt x="2520203" y="3214337"/>
                </a:lnTo>
                <a:lnTo>
                  <a:pt x="2444267" y="3290270"/>
                </a:lnTo>
                <a:lnTo>
                  <a:pt x="2464596" y="3310598"/>
                </a:lnTo>
                <a:lnTo>
                  <a:pt x="2540532" y="3234665"/>
                </a:lnTo>
                <a:lnTo>
                  <a:pt x="2616466" y="3310598"/>
                </a:lnTo>
                <a:lnTo>
                  <a:pt x="2636795" y="3290270"/>
                </a:lnTo>
                <a:lnTo>
                  <a:pt x="2560861" y="3214337"/>
                </a:lnTo>
                <a:lnTo>
                  <a:pt x="2636795" y="3138404"/>
                </a:lnTo>
                <a:lnTo>
                  <a:pt x="2616466" y="3118074"/>
                </a:lnTo>
                <a:lnTo>
                  <a:pt x="2540532" y="3194008"/>
                </a:lnTo>
                <a:close/>
                <a:moveTo>
                  <a:pt x="657116" y="3118074"/>
                </a:moveTo>
                <a:lnTo>
                  <a:pt x="636787" y="3138404"/>
                </a:lnTo>
                <a:lnTo>
                  <a:pt x="712721" y="3214337"/>
                </a:lnTo>
                <a:lnTo>
                  <a:pt x="636787" y="3289673"/>
                </a:lnTo>
                <a:lnTo>
                  <a:pt x="657116" y="3310001"/>
                </a:lnTo>
                <a:lnTo>
                  <a:pt x="733050" y="3234068"/>
                </a:lnTo>
                <a:lnTo>
                  <a:pt x="808984" y="3310001"/>
                </a:lnTo>
                <a:lnTo>
                  <a:pt x="829313" y="3289673"/>
                </a:lnTo>
                <a:lnTo>
                  <a:pt x="753379" y="3214337"/>
                </a:lnTo>
                <a:lnTo>
                  <a:pt x="829313" y="3138404"/>
                </a:lnTo>
                <a:lnTo>
                  <a:pt x="808984" y="3118074"/>
                </a:lnTo>
                <a:lnTo>
                  <a:pt x="733050" y="3194008"/>
                </a:lnTo>
                <a:close/>
                <a:moveTo>
                  <a:pt x="8489086" y="3117477"/>
                </a:moveTo>
                <a:lnTo>
                  <a:pt x="8468757" y="3137805"/>
                </a:lnTo>
                <a:lnTo>
                  <a:pt x="8544691" y="3213739"/>
                </a:lnTo>
                <a:lnTo>
                  <a:pt x="8468757" y="3289673"/>
                </a:lnTo>
                <a:lnTo>
                  <a:pt x="8489086" y="3310001"/>
                </a:lnTo>
                <a:lnTo>
                  <a:pt x="8565020" y="3234068"/>
                </a:lnTo>
                <a:lnTo>
                  <a:pt x="8640954" y="3310001"/>
                </a:lnTo>
                <a:lnTo>
                  <a:pt x="8661283" y="3289673"/>
                </a:lnTo>
                <a:lnTo>
                  <a:pt x="8585349" y="3213739"/>
                </a:lnTo>
                <a:lnTo>
                  <a:pt x="8661283" y="3137805"/>
                </a:lnTo>
                <a:lnTo>
                  <a:pt x="8640954" y="3117477"/>
                </a:lnTo>
                <a:lnTo>
                  <a:pt x="8565020" y="3193410"/>
                </a:lnTo>
                <a:close/>
                <a:moveTo>
                  <a:pt x="6078921" y="3117477"/>
                </a:moveTo>
                <a:lnTo>
                  <a:pt x="6058592" y="3137805"/>
                </a:lnTo>
                <a:lnTo>
                  <a:pt x="6134526" y="3213739"/>
                </a:lnTo>
                <a:lnTo>
                  <a:pt x="6058592" y="3289673"/>
                </a:lnTo>
                <a:lnTo>
                  <a:pt x="6078921" y="3310001"/>
                </a:lnTo>
                <a:lnTo>
                  <a:pt x="6154855" y="3234068"/>
                </a:lnTo>
                <a:lnTo>
                  <a:pt x="6230789" y="3310001"/>
                </a:lnTo>
                <a:lnTo>
                  <a:pt x="6251118" y="3289673"/>
                </a:lnTo>
                <a:lnTo>
                  <a:pt x="6175184" y="3213739"/>
                </a:lnTo>
                <a:lnTo>
                  <a:pt x="6251118" y="3137805"/>
                </a:lnTo>
                <a:lnTo>
                  <a:pt x="6230789" y="3117477"/>
                </a:lnTo>
                <a:lnTo>
                  <a:pt x="6154855" y="3193410"/>
                </a:lnTo>
                <a:close/>
                <a:moveTo>
                  <a:pt x="3669354" y="3117477"/>
                </a:moveTo>
                <a:lnTo>
                  <a:pt x="3649025" y="3137805"/>
                </a:lnTo>
                <a:lnTo>
                  <a:pt x="3724959" y="3213739"/>
                </a:lnTo>
                <a:lnTo>
                  <a:pt x="3649025" y="3289673"/>
                </a:lnTo>
                <a:lnTo>
                  <a:pt x="3669354" y="3310001"/>
                </a:lnTo>
                <a:lnTo>
                  <a:pt x="3745288" y="3234068"/>
                </a:lnTo>
                <a:lnTo>
                  <a:pt x="3821222" y="3310001"/>
                </a:lnTo>
                <a:lnTo>
                  <a:pt x="3841551" y="3289673"/>
                </a:lnTo>
                <a:lnTo>
                  <a:pt x="3765617" y="3213739"/>
                </a:lnTo>
                <a:lnTo>
                  <a:pt x="3841551" y="3137805"/>
                </a:lnTo>
                <a:lnTo>
                  <a:pt x="3821222" y="3117477"/>
                </a:lnTo>
                <a:lnTo>
                  <a:pt x="3745288" y="3193410"/>
                </a:lnTo>
                <a:close/>
                <a:moveTo>
                  <a:pt x="1861902" y="3117477"/>
                </a:moveTo>
                <a:lnTo>
                  <a:pt x="1841571" y="3137805"/>
                </a:lnTo>
                <a:lnTo>
                  <a:pt x="1917507" y="3213739"/>
                </a:lnTo>
                <a:lnTo>
                  <a:pt x="1841571" y="3289673"/>
                </a:lnTo>
                <a:lnTo>
                  <a:pt x="1861902" y="3310001"/>
                </a:lnTo>
                <a:lnTo>
                  <a:pt x="1937836" y="3234068"/>
                </a:lnTo>
                <a:lnTo>
                  <a:pt x="2013770" y="3310001"/>
                </a:lnTo>
                <a:lnTo>
                  <a:pt x="2034099" y="3289673"/>
                </a:lnTo>
                <a:lnTo>
                  <a:pt x="1958165" y="3213739"/>
                </a:lnTo>
                <a:lnTo>
                  <a:pt x="2034099" y="3137805"/>
                </a:lnTo>
                <a:lnTo>
                  <a:pt x="2013770" y="3117477"/>
                </a:lnTo>
                <a:lnTo>
                  <a:pt x="1937836" y="3193410"/>
                </a:lnTo>
                <a:close/>
                <a:moveTo>
                  <a:pt x="1259804" y="3092365"/>
                </a:moveTo>
                <a:lnTo>
                  <a:pt x="1335738" y="3168298"/>
                </a:lnTo>
                <a:lnTo>
                  <a:pt x="1411673" y="3092365"/>
                </a:lnTo>
                <a:lnTo>
                  <a:pt x="1457711" y="3138404"/>
                </a:lnTo>
                <a:lnTo>
                  <a:pt x="1381179" y="3214338"/>
                </a:lnTo>
                <a:lnTo>
                  <a:pt x="1457113" y="3290272"/>
                </a:lnTo>
                <a:lnTo>
                  <a:pt x="1411076" y="3336311"/>
                </a:lnTo>
                <a:lnTo>
                  <a:pt x="1335140" y="3260376"/>
                </a:lnTo>
                <a:lnTo>
                  <a:pt x="1259804" y="3335712"/>
                </a:lnTo>
                <a:lnTo>
                  <a:pt x="1213767" y="3289674"/>
                </a:lnTo>
                <a:lnTo>
                  <a:pt x="1289699" y="3213739"/>
                </a:lnTo>
                <a:lnTo>
                  <a:pt x="1213767" y="3138404"/>
                </a:lnTo>
                <a:close/>
                <a:moveTo>
                  <a:pt x="55023" y="3092365"/>
                </a:moveTo>
                <a:lnTo>
                  <a:pt x="130957" y="3168298"/>
                </a:lnTo>
                <a:lnTo>
                  <a:pt x="206891" y="3092365"/>
                </a:lnTo>
                <a:lnTo>
                  <a:pt x="252930" y="3138404"/>
                </a:lnTo>
                <a:lnTo>
                  <a:pt x="176996" y="3214338"/>
                </a:lnTo>
                <a:lnTo>
                  <a:pt x="252930" y="3290272"/>
                </a:lnTo>
                <a:lnTo>
                  <a:pt x="206891" y="3336311"/>
                </a:lnTo>
                <a:lnTo>
                  <a:pt x="130957" y="3260376"/>
                </a:lnTo>
                <a:lnTo>
                  <a:pt x="55023" y="3335712"/>
                </a:lnTo>
                <a:lnTo>
                  <a:pt x="8984" y="3289674"/>
                </a:lnTo>
                <a:lnTo>
                  <a:pt x="84918" y="3213739"/>
                </a:lnTo>
                <a:lnTo>
                  <a:pt x="8984" y="3138404"/>
                </a:lnTo>
                <a:close/>
                <a:moveTo>
                  <a:pt x="10295963" y="3091766"/>
                </a:moveTo>
                <a:lnTo>
                  <a:pt x="10371897" y="3167699"/>
                </a:lnTo>
                <a:lnTo>
                  <a:pt x="10447831" y="3091766"/>
                </a:lnTo>
                <a:lnTo>
                  <a:pt x="10493870" y="3137805"/>
                </a:lnTo>
                <a:lnTo>
                  <a:pt x="10417936" y="3213739"/>
                </a:lnTo>
                <a:lnTo>
                  <a:pt x="10493870" y="3289673"/>
                </a:lnTo>
                <a:lnTo>
                  <a:pt x="10447831" y="3335712"/>
                </a:lnTo>
                <a:lnTo>
                  <a:pt x="10371897" y="3259778"/>
                </a:lnTo>
                <a:lnTo>
                  <a:pt x="10295963" y="3335712"/>
                </a:lnTo>
                <a:lnTo>
                  <a:pt x="10249924" y="3289673"/>
                </a:lnTo>
                <a:lnTo>
                  <a:pt x="10325858" y="3213739"/>
                </a:lnTo>
                <a:lnTo>
                  <a:pt x="10249924" y="3137805"/>
                </a:lnTo>
                <a:close/>
                <a:moveTo>
                  <a:pt x="9693272" y="3091766"/>
                </a:moveTo>
                <a:lnTo>
                  <a:pt x="9769206" y="3167699"/>
                </a:lnTo>
                <a:lnTo>
                  <a:pt x="9845140" y="3091766"/>
                </a:lnTo>
                <a:lnTo>
                  <a:pt x="9891180" y="3137805"/>
                </a:lnTo>
                <a:lnTo>
                  <a:pt x="9815245" y="3213739"/>
                </a:lnTo>
                <a:lnTo>
                  <a:pt x="9891180" y="3289673"/>
                </a:lnTo>
                <a:lnTo>
                  <a:pt x="9845140" y="3335712"/>
                </a:lnTo>
                <a:lnTo>
                  <a:pt x="9769206" y="3259778"/>
                </a:lnTo>
                <a:lnTo>
                  <a:pt x="9693272" y="3335712"/>
                </a:lnTo>
                <a:lnTo>
                  <a:pt x="9647233" y="3289673"/>
                </a:lnTo>
                <a:lnTo>
                  <a:pt x="9723167" y="3213739"/>
                </a:lnTo>
                <a:lnTo>
                  <a:pt x="9647233" y="3137805"/>
                </a:lnTo>
                <a:close/>
                <a:moveTo>
                  <a:pt x="9091777" y="3091766"/>
                </a:moveTo>
                <a:lnTo>
                  <a:pt x="9167711" y="3167699"/>
                </a:lnTo>
                <a:lnTo>
                  <a:pt x="9243645" y="3091766"/>
                </a:lnTo>
                <a:lnTo>
                  <a:pt x="9289684" y="3137805"/>
                </a:lnTo>
                <a:lnTo>
                  <a:pt x="9213750" y="3213739"/>
                </a:lnTo>
                <a:lnTo>
                  <a:pt x="9289684" y="3289673"/>
                </a:lnTo>
                <a:lnTo>
                  <a:pt x="9243645" y="3335712"/>
                </a:lnTo>
                <a:lnTo>
                  <a:pt x="9167711" y="3259778"/>
                </a:lnTo>
                <a:lnTo>
                  <a:pt x="9091777" y="3335712"/>
                </a:lnTo>
                <a:lnTo>
                  <a:pt x="9045738" y="3289673"/>
                </a:lnTo>
                <a:lnTo>
                  <a:pt x="9121672" y="3213739"/>
                </a:lnTo>
                <a:lnTo>
                  <a:pt x="9045738" y="3137805"/>
                </a:lnTo>
                <a:close/>
                <a:moveTo>
                  <a:pt x="8488488" y="3091766"/>
                </a:moveTo>
                <a:lnTo>
                  <a:pt x="8564422" y="3167699"/>
                </a:lnTo>
                <a:lnTo>
                  <a:pt x="8640356" y="3091766"/>
                </a:lnTo>
                <a:lnTo>
                  <a:pt x="8686396" y="3137805"/>
                </a:lnTo>
                <a:lnTo>
                  <a:pt x="8610461" y="3213739"/>
                </a:lnTo>
                <a:lnTo>
                  <a:pt x="8686396" y="3289673"/>
                </a:lnTo>
                <a:lnTo>
                  <a:pt x="8640356" y="3335712"/>
                </a:lnTo>
                <a:lnTo>
                  <a:pt x="8564422" y="3259778"/>
                </a:lnTo>
                <a:lnTo>
                  <a:pt x="8488488" y="3335712"/>
                </a:lnTo>
                <a:lnTo>
                  <a:pt x="8442449" y="3289673"/>
                </a:lnTo>
                <a:lnTo>
                  <a:pt x="8518383" y="3213739"/>
                </a:lnTo>
                <a:lnTo>
                  <a:pt x="8442449" y="3137805"/>
                </a:lnTo>
                <a:close/>
                <a:moveTo>
                  <a:pt x="7886396" y="3091766"/>
                </a:moveTo>
                <a:lnTo>
                  <a:pt x="7962330" y="3167699"/>
                </a:lnTo>
                <a:lnTo>
                  <a:pt x="8038264" y="3091766"/>
                </a:lnTo>
                <a:lnTo>
                  <a:pt x="8084303" y="3137805"/>
                </a:lnTo>
                <a:lnTo>
                  <a:pt x="8008369" y="3213739"/>
                </a:lnTo>
                <a:lnTo>
                  <a:pt x="8084303" y="3289673"/>
                </a:lnTo>
                <a:lnTo>
                  <a:pt x="8038264" y="3335712"/>
                </a:lnTo>
                <a:lnTo>
                  <a:pt x="7962330" y="3259778"/>
                </a:lnTo>
                <a:lnTo>
                  <a:pt x="7886396" y="3335712"/>
                </a:lnTo>
                <a:lnTo>
                  <a:pt x="7840357" y="3289673"/>
                </a:lnTo>
                <a:lnTo>
                  <a:pt x="7916291" y="3213739"/>
                </a:lnTo>
                <a:lnTo>
                  <a:pt x="7840357" y="3137805"/>
                </a:lnTo>
                <a:close/>
                <a:moveTo>
                  <a:pt x="7283705" y="3091766"/>
                </a:moveTo>
                <a:lnTo>
                  <a:pt x="7359639" y="3167699"/>
                </a:lnTo>
                <a:lnTo>
                  <a:pt x="7435573" y="3091766"/>
                </a:lnTo>
                <a:lnTo>
                  <a:pt x="7481613" y="3137805"/>
                </a:lnTo>
                <a:lnTo>
                  <a:pt x="7405678" y="3213739"/>
                </a:lnTo>
                <a:lnTo>
                  <a:pt x="7481613" y="3289673"/>
                </a:lnTo>
                <a:lnTo>
                  <a:pt x="7435573" y="3335712"/>
                </a:lnTo>
                <a:lnTo>
                  <a:pt x="7359639" y="3259778"/>
                </a:lnTo>
                <a:lnTo>
                  <a:pt x="7283705" y="3335712"/>
                </a:lnTo>
                <a:lnTo>
                  <a:pt x="7237666" y="3289673"/>
                </a:lnTo>
                <a:lnTo>
                  <a:pt x="7313600" y="3213739"/>
                </a:lnTo>
                <a:lnTo>
                  <a:pt x="7237666" y="3137805"/>
                </a:lnTo>
                <a:close/>
                <a:moveTo>
                  <a:pt x="6681612" y="3091766"/>
                </a:moveTo>
                <a:lnTo>
                  <a:pt x="6757546" y="3167699"/>
                </a:lnTo>
                <a:lnTo>
                  <a:pt x="6833480" y="3091766"/>
                </a:lnTo>
                <a:lnTo>
                  <a:pt x="6879519" y="3137805"/>
                </a:lnTo>
                <a:lnTo>
                  <a:pt x="6803585" y="3213739"/>
                </a:lnTo>
                <a:lnTo>
                  <a:pt x="6879519" y="3289673"/>
                </a:lnTo>
                <a:lnTo>
                  <a:pt x="6833480" y="3335712"/>
                </a:lnTo>
                <a:lnTo>
                  <a:pt x="6757546" y="3259778"/>
                </a:lnTo>
                <a:lnTo>
                  <a:pt x="6681612" y="3335712"/>
                </a:lnTo>
                <a:lnTo>
                  <a:pt x="6635573" y="3289673"/>
                </a:lnTo>
                <a:lnTo>
                  <a:pt x="6711507" y="3213739"/>
                </a:lnTo>
                <a:lnTo>
                  <a:pt x="6635573" y="3137805"/>
                </a:lnTo>
                <a:close/>
                <a:moveTo>
                  <a:pt x="6078921" y="3091766"/>
                </a:moveTo>
                <a:lnTo>
                  <a:pt x="6154855" y="3167699"/>
                </a:lnTo>
                <a:lnTo>
                  <a:pt x="6230789" y="3091766"/>
                </a:lnTo>
                <a:lnTo>
                  <a:pt x="6276829" y="3137805"/>
                </a:lnTo>
                <a:lnTo>
                  <a:pt x="6200894" y="3213739"/>
                </a:lnTo>
                <a:lnTo>
                  <a:pt x="6276829" y="3289673"/>
                </a:lnTo>
                <a:lnTo>
                  <a:pt x="6230789" y="3335712"/>
                </a:lnTo>
                <a:lnTo>
                  <a:pt x="6154855" y="3259778"/>
                </a:lnTo>
                <a:lnTo>
                  <a:pt x="6078921" y="3335712"/>
                </a:lnTo>
                <a:lnTo>
                  <a:pt x="6032882" y="3289673"/>
                </a:lnTo>
                <a:lnTo>
                  <a:pt x="6108816" y="3213739"/>
                </a:lnTo>
                <a:lnTo>
                  <a:pt x="6032882" y="3137805"/>
                </a:lnTo>
                <a:close/>
                <a:moveTo>
                  <a:pt x="5476828" y="3091766"/>
                </a:moveTo>
                <a:lnTo>
                  <a:pt x="5552762" y="3167699"/>
                </a:lnTo>
                <a:lnTo>
                  <a:pt x="5628697" y="3091766"/>
                </a:lnTo>
                <a:lnTo>
                  <a:pt x="5674735" y="3137805"/>
                </a:lnTo>
                <a:lnTo>
                  <a:pt x="5598801" y="3213739"/>
                </a:lnTo>
                <a:lnTo>
                  <a:pt x="5674735" y="3289673"/>
                </a:lnTo>
                <a:lnTo>
                  <a:pt x="5628099" y="3335712"/>
                </a:lnTo>
                <a:lnTo>
                  <a:pt x="5552164" y="3259778"/>
                </a:lnTo>
                <a:lnTo>
                  <a:pt x="5476828" y="3335712"/>
                </a:lnTo>
                <a:lnTo>
                  <a:pt x="5430789" y="3289673"/>
                </a:lnTo>
                <a:lnTo>
                  <a:pt x="5506723" y="3213739"/>
                </a:lnTo>
                <a:lnTo>
                  <a:pt x="5430789" y="3137805"/>
                </a:lnTo>
                <a:close/>
                <a:moveTo>
                  <a:pt x="4874137" y="3091766"/>
                </a:moveTo>
                <a:lnTo>
                  <a:pt x="4950071" y="3167699"/>
                </a:lnTo>
                <a:lnTo>
                  <a:pt x="5026005" y="3091766"/>
                </a:lnTo>
                <a:lnTo>
                  <a:pt x="5072044" y="3137805"/>
                </a:lnTo>
                <a:lnTo>
                  <a:pt x="4996110" y="3213739"/>
                </a:lnTo>
                <a:lnTo>
                  <a:pt x="5072044" y="3289673"/>
                </a:lnTo>
                <a:lnTo>
                  <a:pt x="5026005" y="3335712"/>
                </a:lnTo>
                <a:lnTo>
                  <a:pt x="4950071" y="3259778"/>
                </a:lnTo>
                <a:lnTo>
                  <a:pt x="4874137" y="3335712"/>
                </a:lnTo>
                <a:lnTo>
                  <a:pt x="4828098" y="3289673"/>
                </a:lnTo>
                <a:lnTo>
                  <a:pt x="4904032" y="3213739"/>
                </a:lnTo>
                <a:lnTo>
                  <a:pt x="4828098" y="3137805"/>
                </a:lnTo>
                <a:close/>
                <a:moveTo>
                  <a:pt x="4272044" y="3091766"/>
                </a:moveTo>
                <a:lnTo>
                  <a:pt x="4347978" y="3167699"/>
                </a:lnTo>
                <a:lnTo>
                  <a:pt x="4423913" y="3091766"/>
                </a:lnTo>
                <a:lnTo>
                  <a:pt x="4469951" y="3137805"/>
                </a:lnTo>
                <a:lnTo>
                  <a:pt x="4394017" y="3213739"/>
                </a:lnTo>
                <a:lnTo>
                  <a:pt x="4469951" y="3289673"/>
                </a:lnTo>
                <a:lnTo>
                  <a:pt x="4423913" y="3335712"/>
                </a:lnTo>
                <a:lnTo>
                  <a:pt x="4347978" y="3259778"/>
                </a:lnTo>
                <a:lnTo>
                  <a:pt x="4272044" y="3335712"/>
                </a:lnTo>
                <a:lnTo>
                  <a:pt x="4226005" y="3289673"/>
                </a:lnTo>
                <a:lnTo>
                  <a:pt x="4301939" y="3213739"/>
                </a:lnTo>
                <a:lnTo>
                  <a:pt x="4226005" y="3137805"/>
                </a:lnTo>
                <a:close/>
                <a:moveTo>
                  <a:pt x="3668756" y="3091766"/>
                </a:moveTo>
                <a:lnTo>
                  <a:pt x="3744690" y="3167699"/>
                </a:lnTo>
                <a:lnTo>
                  <a:pt x="3820624" y="3091766"/>
                </a:lnTo>
                <a:lnTo>
                  <a:pt x="3866663" y="3137805"/>
                </a:lnTo>
                <a:lnTo>
                  <a:pt x="3790729" y="3213739"/>
                </a:lnTo>
                <a:lnTo>
                  <a:pt x="3866663" y="3289673"/>
                </a:lnTo>
                <a:lnTo>
                  <a:pt x="3820624" y="3335712"/>
                </a:lnTo>
                <a:lnTo>
                  <a:pt x="3744690" y="3259778"/>
                </a:lnTo>
                <a:lnTo>
                  <a:pt x="3668756" y="3335712"/>
                </a:lnTo>
                <a:lnTo>
                  <a:pt x="3622717" y="3289673"/>
                </a:lnTo>
                <a:lnTo>
                  <a:pt x="3698651" y="3213739"/>
                </a:lnTo>
                <a:lnTo>
                  <a:pt x="3622717" y="3137805"/>
                </a:lnTo>
                <a:close/>
                <a:moveTo>
                  <a:pt x="3067291" y="3091766"/>
                </a:moveTo>
                <a:lnTo>
                  <a:pt x="3143226" y="3167699"/>
                </a:lnTo>
                <a:lnTo>
                  <a:pt x="3219163" y="3091766"/>
                </a:lnTo>
                <a:lnTo>
                  <a:pt x="3265201" y="3137805"/>
                </a:lnTo>
                <a:lnTo>
                  <a:pt x="3189266" y="3213739"/>
                </a:lnTo>
                <a:lnTo>
                  <a:pt x="3265201" y="3289673"/>
                </a:lnTo>
                <a:lnTo>
                  <a:pt x="3218565" y="3335712"/>
                </a:lnTo>
                <a:lnTo>
                  <a:pt x="3142629" y="3259778"/>
                </a:lnTo>
                <a:lnTo>
                  <a:pt x="3067291" y="3335712"/>
                </a:lnTo>
                <a:lnTo>
                  <a:pt x="3021252" y="3289673"/>
                </a:lnTo>
                <a:lnTo>
                  <a:pt x="3097187" y="3213739"/>
                </a:lnTo>
                <a:lnTo>
                  <a:pt x="3021252" y="3137805"/>
                </a:lnTo>
                <a:close/>
                <a:moveTo>
                  <a:pt x="2464596" y="3091766"/>
                </a:moveTo>
                <a:lnTo>
                  <a:pt x="2540532" y="3167699"/>
                </a:lnTo>
                <a:lnTo>
                  <a:pt x="2616466" y="3091766"/>
                </a:lnTo>
                <a:lnTo>
                  <a:pt x="2662506" y="3137805"/>
                </a:lnTo>
                <a:lnTo>
                  <a:pt x="2586571" y="3213739"/>
                </a:lnTo>
                <a:lnTo>
                  <a:pt x="2662506" y="3289673"/>
                </a:lnTo>
                <a:lnTo>
                  <a:pt x="2616466" y="3335712"/>
                </a:lnTo>
                <a:lnTo>
                  <a:pt x="2540532" y="3259778"/>
                </a:lnTo>
                <a:lnTo>
                  <a:pt x="2464596" y="3335712"/>
                </a:lnTo>
                <a:lnTo>
                  <a:pt x="2418557" y="3289673"/>
                </a:lnTo>
                <a:lnTo>
                  <a:pt x="2494492" y="3213739"/>
                </a:lnTo>
                <a:lnTo>
                  <a:pt x="2418557" y="3137805"/>
                </a:lnTo>
                <a:close/>
                <a:moveTo>
                  <a:pt x="1861902" y="3091766"/>
                </a:moveTo>
                <a:lnTo>
                  <a:pt x="1937836" y="3167699"/>
                </a:lnTo>
                <a:lnTo>
                  <a:pt x="2013770" y="3091766"/>
                </a:lnTo>
                <a:lnTo>
                  <a:pt x="2059809" y="3137805"/>
                </a:lnTo>
                <a:lnTo>
                  <a:pt x="1983875" y="3213739"/>
                </a:lnTo>
                <a:lnTo>
                  <a:pt x="2059809" y="3289673"/>
                </a:lnTo>
                <a:lnTo>
                  <a:pt x="2013770" y="3335712"/>
                </a:lnTo>
                <a:lnTo>
                  <a:pt x="1937836" y="3259778"/>
                </a:lnTo>
                <a:lnTo>
                  <a:pt x="1861902" y="3335712"/>
                </a:lnTo>
                <a:lnTo>
                  <a:pt x="1815861" y="3289673"/>
                </a:lnTo>
                <a:lnTo>
                  <a:pt x="1891797" y="3213739"/>
                </a:lnTo>
                <a:lnTo>
                  <a:pt x="1815861" y="3137805"/>
                </a:lnTo>
                <a:close/>
                <a:moveTo>
                  <a:pt x="657116" y="3091766"/>
                </a:moveTo>
                <a:lnTo>
                  <a:pt x="733050" y="3167699"/>
                </a:lnTo>
                <a:lnTo>
                  <a:pt x="808984" y="3091766"/>
                </a:lnTo>
                <a:lnTo>
                  <a:pt x="855023" y="3137805"/>
                </a:lnTo>
                <a:lnTo>
                  <a:pt x="779089" y="3213739"/>
                </a:lnTo>
                <a:lnTo>
                  <a:pt x="855023" y="3289673"/>
                </a:lnTo>
                <a:lnTo>
                  <a:pt x="808984" y="3335712"/>
                </a:lnTo>
                <a:lnTo>
                  <a:pt x="733050" y="3259778"/>
                </a:lnTo>
                <a:lnTo>
                  <a:pt x="657116" y="3335712"/>
                </a:lnTo>
                <a:lnTo>
                  <a:pt x="611077" y="3289673"/>
                </a:lnTo>
                <a:lnTo>
                  <a:pt x="687011" y="3213739"/>
                </a:lnTo>
                <a:lnTo>
                  <a:pt x="611077" y="3137805"/>
                </a:lnTo>
                <a:close/>
                <a:moveTo>
                  <a:pt x="10348579" y="2643340"/>
                </a:moveTo>
                <a:lnTo>
                  <a:pt x="10395813" y="2643340"/>
                </a:lnTo>
                <a:lnTo>
                  <a:pt x="10395813" y="2750364"/>
                </a:lnTo>
                <a:lnTo>
                  <a:pt x="10502838" y="2750364"/>
                </a:lnTo>
                <a:lnTo>
                  <a:pt x="10502838" y="2797000"/>
                </a:lnTo>
                <a:lnTo>
                  <a:pt x="10395813" y="2797000"/>
                </a:lnTo>
                <a:lnTo>
                  <a:pt x="10395813" y="2904026"/>
                </a:lnTo>
                <a:lnTo>
                  <a:pt x="10348579" y="2904026"/>
                </a:lnTo>
                <a:lnTo>
                  <a:pt x="10348579" y="2797000"/>
                </a:lnTo>
                <a:lnTo>
                  <a:pt x="10241553" y="2797000"/>
                </a:lnTo>
                <a:lnTo>
                  <a:pt x="10241553" y="2750364"/>
                </a:lnTo>
                <a:lnTo>
                  <a:pt x="10348579" y="2750364"/>
                </a:lnTo>
                <a:close/>
                <a:moveTo>
                  <a:pt x="9746486" y="2643340"/>
                </a:moveTo>
                <a:lnTo>
                  <a:pt x="9793123" y="2643340"/>
                </a:lnTo>
                <a:lnTo>
                  <a:pt x="9793123" y="2750364"/>
                </a:lnTo>
                <a:lnTo>
                  <a:pt x="9900148" y="2750364"/>
                </a:lnTo>
                <a:lnTo>
                  <a:pt x="9900148" y="2797000"/>
                </a:lnTo>
                <a:lnTo>
                  <a:pt x="9793123" y="2797000"/>
                </a:lnTo>
                <a:lnTo>
                  <a:pt x="9793123" y="2904026"/>
                </a:lnTo>
                <a:lnTo>
                  <a:pt x="9746486" y="2904026"/>
                </a:lnTo>
                <a:lnTo>
                  <a:pt x="9746486" y="2797000"/>
                </a:lnTo>
                <a:lnTo>
                  <a:pt x="9639460" y="2797000"/>
                </a:lnTo>
                <a:lnTo>
                  <a:pt x="9639460" y="2750364"/>
                </a:lnTo>
                <a:lnTo>
                  <a:pt x="9746486" y="2750364"/>
                </a:lnTo>
                <a:close/>
                <a:moveTo>
                  <a:pt x="9143796" y="2643340"/>
                </a:moveTo>
                <a:lnTo>
                  <a:pt x="9191030" y="2643340"/>
                </a:lnTo>
                <a:lnTo>
                  <a:pt x="9191030" y="2750364"/>
                </a:lnTo>
                <a:lnTo>
                  <a:pt x="9298055" y="2750364"/>
                </a:lnTo>
                <a:lnTo>
                  <a:pt x="9298055" y="2797000"/>
                </a:lnTo>
                <a:lnTo>
                  <a:pt x="9191030" y="2797000"/>
                </a:lnTo>
                <a:lnTo>
                  <a:pt x="9191030" y="2904026"/>
                </a:lnTo>
                <a:lnTo>
                  <a:pt x="9143796" y="2904026"/>
                </a:lnTo>
                <a:lnTo>
                  <a:pt x="9143796" y="2797000"/>
                </a:lnTo>
                <a:lnTo>
                  <a:pt x="9036770" y="2797000"/>
                </a:lnTo>
                <a:lnTo>
                  <a:pt x="9036770" y="2750364"/>
                </a:lnTo>
                <a:lnTo>
                  <a:pt x="9143796" y="2750364"/>
                </a:lnTo>
                <a:close/>
                <a:moveTo>
                  <a:pt x="8541105" y="2643340"/>
                </a:moveTo>
                <a:lnTo>
                  <a:pt x="8588339" y="2643340"/>
                </a:lnTo>
                <a:lnTo>
                  <a:pt x="8588339" y="2750364"/>
                </a:lnTo>
                <a:lnTo>
                  <a:pt x="8695365" y="2750364"/>
                </a:lnTo>
                <a:lnTo>
                  <a:pt x="8695365" y="2797000"/>
                </a:lnTo>
                <a:lnTo>
                  <a:pt x="8588339" y="2797000"/>
                </a:lnTo>
                <a:lnTo>
                  <a:pt x="8588339" y="2904026"/>
                </a:lnTo>
                <a:lnTo>
                  <a:pt x="8541105" y="2904026"/>
                </a:lnTo>
                <a:lnTo>
                  <a:pt x="8541105" y="2797000"/>
                </a:lnTo>
                <a:lnTo>
                  <a:pt x="8434079" y="2797000"/>
                </a:lnTo>
                <a:lnTo>
                  <a:pt x="8434079" y="2750364"/>
                </a:lnTo>
                <a:lnTo>
                  <a:pt x="8541105" y="2750364"/>
                </a:lnTo>
                <a:close/>
                <a:moveTo>
                  <a:pt x="7939012" y="2643340"/>
                </a:moveTo>
                <a:lnTo>
                  <a:pt x="7985648" y="2643340"/>
                </a:lnTo>
                <a:lnTo>
                  <a:pt x="7985648" y="2750364"/>
                </a:lnTo>
                <a:lnTo>
                  <a:pt x="8092674" y="2750364"/>
                </a:lnTo>
                <a:lnTo>
                  <a:pt x="8092674" y="2797000"/>
                </a:lnTo>
                <a:lnTo>
                  <a:pt x="7985648" y="2797000"/>
                </a:lnTo>
                <a:lnTo>
                  <a:pt x="7985648" y="2904026"/>
                </a:lnTo>
                <a:lnTo>
                  <a:pt x="7939012" y="2904026"/>
                </a:lnTo>
                <a:lnTo>
                  <a:pt x="7939012" y="2797000"/>
                </a:lnTo>
                <a:lnTo>
                  <a:pt x="7831986" y="2797000"/>
                </a:lnTo>
                <a:lnTo>
                  <a:pt x="7831986" y="2750364"/>
                </a:lnTo>
                <a:lnTo>
                  <a:pt x="7939012" y="2750364"/>
                </a:lnTo>
                <a:close/>
                <a:moveTo>
                  <a:pt x="7336321" y="2643340"/>
                </a:moveTo>
                <a:lnTo>
                  <a:pt x="7383555" y="2643340"/>
                </a:lnTo>
                <a:lnTo>
                  <a:pt x="7383555" y="2750364"/>
                </a:lnTo>
                <a:lnTo>
                  <a:pt x="7490581" y="2750364"/>
                </a:lnTo>
                <a:lnTo>
                  <a:pt x="7490581" y="2797000"/>
                </a:lnTo>
                <a:lnTo>
                  <a:pt x="7383555" y="2797000"/>
                </a:lnTo>
                <a:lnTo>
                  <a:pt x="7383555" y="2904026"/>
                </a:lnTo>
                <a:lnTo>
                  <a:pt x="7336321" y="2904026"/>
                </a:lnTo>
                <a:lnTo>
                  <a:pt x="7336321" y="2797000"/>
                </a:lnTo>
                <a:lnTo>
                  <a:pt x="7229295" y="2797000"/>
                </a:lnTo>
                <a:lnTo>
                  <a:pt x="7229295" y="2750364"/>
                </a:lnTo>
                <a:lnTo>
                  <a:pt x="7336321" y="2750364"/>
                </a:lnTo>
                <a:close/>
                <a:moveTo>
                  <a:pt x="6734228" y="2643340"/>
                </a:moveTo>
                <a:lnTo>
                  <a:pt x="6780864" y="2643340"/>
                </a:lnTo>
                <a:lnTo>
                  <a:pt x="6780864" y="2750364"/>
                </a:lnTo>
                <a:lnTo>
                  <a:pt x="6887890" y="2750364"/>
                </a:lnTo>
                <a:lnTo>
                  <a:pt x="6887890" y="2797000"/>
                </a:lnTo>
                <a:lnTo>
                  <a:pt x="6780864" y="2797000"/>
                </a:lnTo>
                <a:lnTo>
                  <a:pt x="6780864" y="2904026"/>
                </a:lnTo>
                <a:lnTo>
                  <a:pt x="6734228" y="2904026"/>
                </a:lnTo>
                <a:lnTo>
                  <a:pt x="6734228" y="2797000"/>
                </a:lnTo>
                <a:lnTo>
                  <a:pt x="6627202" y="2797000"/>
                </a:lnTo>
                <a:lnTo>
                  <a:pt x="6627202" y="2750364"/>
                </a:lnTo>
                <a:lnTo>
                  <a:pt x="6734228" y="2750364"/>
                </a:lnTo>
                <a:close/>
                <a:moveTo>
                  <a:pt x="6131537" y="2643340"/>
                </a:moveTo>
                <a:lnTo>
                  <a:pt x="6178771" y="2643340"/>
                </a:lnTo>
                <a:lnTo>
                  <a:pt x="6178771" y="2750364"/>
                </a:lnTo>
                <a:lnTo>
                  <a:pt x="6285797" y="2750364"/>
                </a:lnTo>
                <a:lnTo>
                  <a:pt x="6285797" y="2797000"/>
                </a:lnTo>
                <a:lnTo>
                  <a:pt x="6178771" y="2797000"/>
                </a:lnTo>
                <a:lnTo>
                  <a:pt x="6178771" y="2904026"/>
                </a:lnTo>
                <a:lnTo>
                  <a:pt x="6131537" y="2904026"/>
                </a:lnTo>
                <a:lnTo>
                  <a:pt x="6131537" y="2797000"/>
                </a:lnTo>
                <a:lnTo>
                  <a:pt x="6024511" y="2797000"/>
                </a:lnTo>
                <a:lnTo>
                  <a:pt x="6024511" y="2750364"/>
                </a:lnTo>
                <a:lnTo>
                  <a:pt x="6131537" y="2750364"/>
                </a:lnTo>
                <a:close/>
                <a:moveTo>
                  <a:pt x="5528846" y="2643340"/>
                </a:moveTo>
                <a:lnTo>
                  <a:pt x="5576080" y="2643340"/>
                </a:lnTo>
                <a:lnTo>
                  <a:pt x="5576080" y="2750364"/>
                </a:lnTo>
                <a:lnTo>
                  <a:pt x="5683106" y="2750364"/>
                </a:lnTo>
                <a:lnTo>
                  <a:pt x="5683106" y="2797000"/>
                </a:lnTo>
                <a:lnTo>
                  <a:pt x="5576080" y="2797000"/>
                </a:lnTo>
                <a:lnTo>
                  <a:pt x="5576080" y="2904026"/>
                </a:lnTo>
                <a:lnTo>
                  <a:pt x="5528846" y="2904026"/>
                </a:lnTo>
                <a:lnTo>
                  <a:pt x="5528846" y="2797000"/>
                </a:lnTo>
                <a:lnTo>
                  <a:pt x="5421820" y="2797000"/>
                </a:lnTo>
                <a:lnTo>
                  <a:pt x="5421820" y="2750364"/>
                </a:lnTo>
                <a:lnTo>
                  <a:pt x="5528846" y="2750364"/>
                </a:lnTo>
                <a:close/>
                <a:moveTo>
                  <a:pt x="4926753" y="2643340"/>
                </a:moveTo>
                <a:lnTo>
                  <a:pt x="4973389" y="2643340"/>
                </a:lnTo>
                <a:lnTo>
                  <a:pt x="4973389" y="2750364"/>
                </a:lnTo>
                <a:lnTo>
                  <a:pt x="5080415" y="2750364"/>
                </a:lnTo>
                <a:lnTo>
                  <a:pt x="5080415" y="2797000"/>
                </a:lnTo>
                <a:lnTo>
                  <a:pt x="4973389" y="2797000"/>
                </a:lnTo>
                <a:lnTo>
                  <a:pt x="4973389" y="2904026"/>
                </a:lnTo>
                <a:lnTo>
                  <a:pt x="4926753" y="2904026"/>
                </a:lnTo>
                <a:lnTo>
                  <a:pt x="4926753" y="2797000"/>
                </a:lnTo>
                <a:lnTo>
                  <a:pt x="4819727" y="2797000"/>
                </a:lnTo>
                <a:lnTo>
                  <a:pt x="4819727" y="2750364"/>
                </a:lnTo>
                <a:lnTo>
                  <a:pt x="4926753" y="2750364"/>
                </a:lnTo>
                <a:close/>
                <a:moveTo>
                  <a:pt x="4324063" y="2643340"/>
                </a:moveTo>
                <a:lnTo>
                  <a:pt x="4371297" y="2643340"/>
                </a:lnTo>
                <a:lnTo>
                  <a:pt x="4371297" y="2750364"/>
                </a:lnTo>
                <a:lnTo>
                  <a:pt x="4478323" y="2750364"/>
                </a:lnTo>
                <a:lnTo>
                  <a:pt x="4478323" y="2797000"/>
                </a:lnTo>
                <a:lnTo>
                  <a:pt x="4371297" y="2797000"/>
                </a:lnTo>
                <a:lnTo>
                  <a:pt x="4371297" y="2904026"/>
                </a:lnTo>
                <a:lnTo>
                  <a:pt x="4324063" y="2904026"/>
                </a:lnTo>
                <a:lnTo>
                  <a:pt x="4324063" y="2797000"/>
                </a:lnTo>
                <a:lnTo>
                  <a:pt x="4217037" y="2797000"/>
                </a:lnTo>
                <a:lnTo>
                  <a:pt x="4217037" y="2750364"/>
                </a:lnTo>
                <a:lnTo>
                  <a:pt x="4324063" y="2750364"/>
                </a:lnTo>
                <a:close/>
                <a:moveTo>
                  <a:pt x="3721970" y="2643340"/>
                </a:moveTo>
                <a:lnTo>
                  <a:pt x="3768606" y="2643340"/>
                </a:lnTo>
                <a:lnTo>
                  <a:pt x="3768606" y="2750364"/>
                </a:lnTo>
                <a:lnTo>
                  <a:pt x="3875632" y="2750364"/>
                </a:lnTo>
                <a:lnTo>
                  <a:pt x="3875632" y="2797000"/>
                </a:lnTo>
                <a:lnTo>
                  <a:pt x="3768606" y="2797000"/>
                </a:lnTo>
                <a:lnTo>
                  <a:pt x="3768606" y="2904026"/>
                </a:lnTo>
                <a:lnTo>
                  <a:pt x="3721970" y="2904026"/>
                </a:lnTo>
                <a:lnTo>
                  <a:pt x="3721970" y="2797000"/>
                </a:lnTo>
                <a:lnTo>
                  <a:pt x="3614944" y="2797000"/>
                </a:lnTo>
                <a:lnTo>
                  <a:pt x="3614944" y="2750364"/>
                </a:lnTo>
                <a:lnTo>
                  <a:pt x="3721970" y="2750364"/>
                </a:lnTo>
                <a:close/>
                <a:moveTo>
                  <a:pt x="3119317" y="2643340"/>
                </a:moveTo>
                <a:lnTo>
                  <a:pt x="3166552" y="2643340"/>
                </a:lnTo>
                <a:lnTo>
                  <a:pt x="3166552" y="2750364"/>
                </a:lnTo>
                <a:lnTo>
                  <a:pt x="3273578" y="2750364"/>
                </a:lnTo>
                <a:lnTo>
                  <a:pt x="3273578" y="2797000"/>
                </a:lnTo>
                <a:lnTo>
                  <a:pt x="3166552" y="2797000"/>
                </a:lnTo>
                <a:lnTo>
                  <a:pt x="3166552" y="2904026"/>
                </a:lnTo>
                <a:lnTo>
                  <a:pt x="3119317" y="2904026"/>
                </a:lnTo>
                <a:lnTo>
                  <a:pt x="3119317" y="2797000"/>
                </a:lnTo>
                <a:lnTo>
                  <a:pt x="3012289" y="2797000"/>
                </a:lnTo>
                <a:lnTo>
                  <a:pt x="3012289" y="2750364"/>
                </a:lnTo>
                <a:lnTo>
                  <a:pt x="3119317" y="2750364"/>
                </a:lnTo>
                <a:close/>
                <a:moveTo>
                  <a:pt x="2516620" y="2643340"/>
                </a:moveTo>
                <a:lnTo>
                  <a:pt x="2563855" y="2643340"/>
                </a:lnTo>
                <a:lnTo>
                  <a:pt x="2563855" y="2750364"/>
                </a:lnTo>
                <a:lnTo>
                  <a:pt x="2670882" y="2750364"/>
                </a:lnTo>
                <a:lnTo>
                  <a:pt x="2670882" y="2797000"/>
                </a:lnTo>
                <a:lnTo>
                  <a:pt x="2563855" y="2797000"/>
                </a:lnTo>
                <a:lnTo>
                  <a:pt x="2563855" y="2904026"/>
                </a:lnTo>
                <a:lnTo>
                  <a:pt x="2516620" y="2904026"/>
                </a:lnTo>
                <a:lnTo>
                  <a:pt x="2516620" y="2797000"/>
                </a:lnTo>
                <a:lnTo>
                  <a:pt x="2409593" y="2797000"/>
                </a:lnTo>
                <a:lnTo>
                  <a:pt x="2409593" y="2750364"/>
                </a:lnTo>
                <a:lnTo>
                  <a:pt x="2516620" y="2750364"/>
                </a:lnTo>
                <a:close/>
                <a:moveTo>
                  <a:pt x="1914523" y="2643340"/>
                </a:moveTo>
                <a:lnTo>
                  <a:pt x="1961159" y="2643340"/>
                </a:lnTo>
                <a:lnTo>
                  <a:pt x="1961159" y="2750364"/>
                </a:lnTo>
                <a:lnTo>
                  <a:pt x="2068185" y="2750364"/>
                </a:lnTo>
                <a:lnTo>
                  <a:pt x="2068185" y="2797000"/>
                </a:lnTo>
                <a:lnTo>
                  <a:pt x="1961159" y="2797000"/>
                </a:lnTo>
                <a:lnTo>
                  <a:pt x="1961159" y="2904026"/>
                </a:lnTo>
                <a:lnTo>
                  <a:pt x="1914523" y="2904026"/>
                </a:lnTo>
                <a:lnTo>
                  <a:pt x="1914523" y="2797000"/>
                </a:lnTo>
                <a:lnTo>
                  <a:pt x="1807494" y="2797000"/>
                </a:lnTo>
                <a:lnTo>
                  <a:pt x="1807494" y="2750364"/>
                </a:lnTo>
                <a:lnTo>
                  <a:pt x="1914523" y="2750364"/>
                </a:lnTo>
                <a:close/>
                <a:moveTo>
                  <a:pt x="1311825" y="2643340"/>
                </a:moveTo>
                <a:lnTo>
                  <a:pt x="1359060" y="2643340"/>
                </a:lnTo>
                <a:lnTo>
                  <a:pt x="1359060" y="2750364"/>
                </a:lnTo>
                <a:lnTo>
                  <a:pt x="1466087" y="2750364"/>
                </a:lnTo>
                <a:lnTo>
                  <a:pt x="1466087" y="2797000"/>
                </a:lnTo>
                <a:lnTo>
                  <a:pt x="1359060" y="2797000"/>
                </a:lnTo>
                <a:lnTo>
                  <a:pt x="1359060" y="2904026"/>
                </a:lnTo>
                <a:lnTo>
                  <a:pt x="1311825" y="2904026"/>
                </a:lnTo>
                <a:lnTo>
                  <a:pt x="1311825" y="2797000"/>
                </a:lnTo>
                <a:lnTo>
                  <a:pt x="1204803" y="2797000"/>
                </a:lnTo>
                <a:lnTo>
                  <a:pt x="1204803" y="2750364"/>
                </a:lnTo>
                <a:lnTo>
                  <a:pt x="1311825" y="2750364"/>
                </a:lnTo>
                <a:close/>
                <a:moveTo>
                  <a:pt x="709736" y="2643340"/>
                </a:moveTo>
                <a:lnTo>
                  <a:pt x="756373" y="2643340"/>
                </a:lnTo>
                <a:lnTo>
                  <a:pt x="756373" y="2750364"/>
                </a:lnTo>
                <a:lnTo>
                  <a:pt x="863398" y="2750364"/>
                </a:lnTo>
                <a:lnTo>
                  <a:pt x="863398" y="2797000"/>
                </a:lnTo>
                <a:lnTo>
                  <a:pt x="756373" y="2797000"/>
                </a:lnTo>
                <a:lnTo>
                  <a:pt x="756373" y="2904026"/>
                </a:lnTo>
                <a:lnTo>
                  <a:pt x="709736" y="2904026"/>
                </a:lnTo>
                <a:lnTo>
                  <a:pt x="709736" y="2797000"/>
                </a:lnTo>
                <a:lnTo>
                  <a:pt x="602711" y="2797000"/>
                </a:lnTo>
                <a:lnTo>
                  <a:pt x="602711" y="2750364"/>
                </a:lnTo>
                <a:lnTo>
                  <a:pt x="709736" y="2750364"/>
                </a:lnTo>
                <a:close/>
                <a:moveTo>
                  <a:pt x="107046" y="2643340"/>
                </a:moveTo>
                <a:lnTo>
                  <a:pt x="154281" y="2643340"/>
                </a:lnTo>
                <a:lnTo>
                  <a:pt x="154281" y="2750364"/>
                </a:lnTo>
                <a:lnTo>
                  <a:pt x="261307" y="2750364"/>
                </a:lnTo>
                <a:lnTo>
                  <a:pt x="261307" y="2797000"/>
                </a:lnTo>
                <a:lnTo>
                  <a:pt x="154281" y="2797000"/>
                </a:lnTo>
                <a:lnTo>
                  <a:pt x="154281" y="2904026"/>
                </a:lnTo>
                <a:lnTo>
                  <a:pt x="107046" y="2904026"/>
                </a:lnTo>
                <a:lnTo>
                  <a:pt x="107046" y="2797000"/>
                </a:lnTo>
                <a:lnTo>
                  <a:pt x="21" y="2797000"/>
                </a:lnTo>
                <a:lnTo>
                  <a:pt x="21" y="2750364"/>
                </a:lnTo>
                <a:lnTo>
                  <a:pt x="107046" y="2750364"/>
                </a:lnTo>
                <a:close/>
                <a:moveTo>
                  <a:pt x="10295963" y="2236761"/>
                </a:moveTo>
                <a:lnTo>
                  <a:pt x="10275634" y="2257090"/>
                </a:lnTo>
                <a:lnTo>
                  <a:pt x="10351568" y="2333025"/>
                </a:lnTo>
                <a:lnTo>
                  <a:pt x="10275634" y="2408960"/>
                </a:lnTo>
                <a:lnTo>
                  <a:pt x="10295963" y="2429290"/>
                </a:lnTo>
                <a:lnTo>
                  <a:pt x="10371897" y="2353353"/>
                </a:lnTo>
                <a:lnTo>
                  <a:pt x="10447831" y="2429290"/>
                </a:lnTo>
                <a:lnTo>
                  <a:pt x="10468160" y="2408960"/>
                </a:lnTo>
                <a:lnTo>
                  <a:pt x="10392226" y="2333025"/>
                </a:lnTo>
                <a:lnTo>
                  <a:pt x="10468160" y="2257090"/>
                </a:lnTo>
                <a:lnTo>
                  <a:pt x="10447831" y="2236761"/>
                </a:lnTo>
                <a:lnTo>
                  <a:pt x="10371897" y="2312696"/>
                </a:lnTo>
                <a:close/>
                <a:moveTo>
                  <a:pt x="9693870" y="2236761"/>
                </a:moveTo>
                <a:lnTo>
                  <a:pt x="9673541" y="2257090"/>
                </a:lnTo>
                <a:lnTo>
                  <a:pt x="9749475" y="2333025"/>
                </a:lnTo>
                <a:lnTo>
                  <a:pt x="9673541" y="2408960"/>
                </a:lnTo>
                <a:lnTo>
                  <a:pt x="9693870" y="2429290"/>
                </a:lnTo>
                <a:lnTo>
                  <a:pt x="9769804" y="2353353"/>
                </a:lnTo>
                <a:lnTo>
                  <a:pt x="9845738" y="2429290"/>
                </a:lnTo>
                <a:lnTo>
                  <a:pt x="9866067" y="2408960"/>
                </a:lnTo>
                <a:lnTo>
                  <a:pt x="9790133" y="2333025"/>
                </a:lnTo>
                <a:lnTo>
                  <a:pt x="9866067" y="2257090"/>
                </a:lnTo>
                <a:lnTo>
                  <a:pt x="9845738" y="2236761"/>
                </a:lnTo>
                <a:lnTo>
                  <a:pt x="9769804" y="2312696"/>
                </a:lnTo>
                <a:close/>
                <a:moveTo>
                  <a:pt x="9091179" y="2236761"/>
                </a:moveTo>
                <a:lnTo>
                  <a:pt x="9070850" y="2257090"/>
                </a:lnTo>
                <a:lnTo>
                  <a:pt x="9146785" y="2333025"/>
                </a:lnTo>
                <a:lnTo>
                  <a:pt x="9070850" y="2408960"/>
                </a:lnTo>
                <a:lnTo>
                  <a:pt x="9091179" y="2429290"/>
                </a:lnTo>
                <a:lnTo>
                  <a:pt x="9167113" y="2353353"/>
                </a:lnTo>
                <a:lnTo>
                  <a:pt x="9243048" y="2429290"/>
                </a:lnTo>
                <a:lnTo>
                  <a:pt x="9263377" y="2408960"/>
                </a:lnTo>
                <a:lnTo>
                  <a:pt x="9187442" y="2333025"/>
                </a:lnTo>
                <a:lnTo>
                  <a:pt x="9263377" y="2257090"/>
                </a:lnTo>
                <a:lnTo>
                  <a:pt x="9243048" y="2236761"/>
                </a:lnTo>
                <a:lnTo>
                  <a:pt x="9167113" y="2312696"/>
                </a:lnTo>
                <a:close/>
                <a:moveTo>
                  <a:pt x="8489086" y="2236761"/>
                </a:moveTo>
                <a:lnTo>
                  <a:pt x="8468757" y="2257090"/>
                </a:lnTo>
                <a:lnTo>
                  <a:pt x="8544691" y="2333025"/>
                </a:lnTo>
                <a:lnTo>
                  <a:pt x="8468757" y="2408960"/>
                </a:lnTo>
                <a:lnTo>
                  <a:pt x="8489086" y="2429290"/>
                </a:lnTo>
                <a:lnTo>
                  <a:pt x="8565020" y="2353353"/>
                </a:lnTo>
                <a:lnTo>
                  <a:pt x="8640954" y="2429290"/>
                </a:lnTo>
                <a:lnTo>
                  <a:pt x="8661283" y="2408960"/>
                </a:lnTo>
                <a:lnTo>
                  <a:pt x="8585349" y="2333025"/>
                </a:lnTo>
                <a:lnTo>
                  <a:pt x="8661283" y="2257090"/>
                </a:lnTo>
                <a:lnTo>
                  <a:pt x="8640954" y="2236761"/>
                </a:lnTo>
                <a:lnTo>
                  <a:pt x="8565020" y="2312696"/>
                </a:lnTo>
                <a:close/>
                <a:moveTo>
                  <a:pt x="7886396" y="2236761"/>
                </a:moveTo>
                <a:lnTo>
                  <a:pt x="7866067" y="2257090"/>
                </a:lnTo>
                <a:lnTo>
                  <a:pt x="7942001" y="2333025"/>
                </a:lnTo>
                <a:lnTo>
                  <a:pt x="7866067" y="2408960"/>
                </a:lnTo>
                <a:lnTo>
                  <a:pt x="7886396" y="2429290"/>
                </a:lnTo>
                <a:lnTo>
                  <a:pt x="7962330" y="2353353"/>
                </a:lnTo>
                <a:lnTo>
                  <a:pt x="8038264" y="2429290"/>
                </a:lnTo>
                <a:lnTo>
                  <a:pt x="8058593" y="2408960"/>
                </a:lnTo>
                <a:lnTo>
                  <a:pt x="7982659" y="2333025"/>
                </a:lnTo>
                <a:lnTo>
                  <a:pt x="8058593" y="2257090"/>
                </a:lnTo>
                <a:lnTo>
                  <a:pt x="8038264" y="2236761"/>
                </a:lnTo>
                <a:lnTo>
                  <a:pt x="7962330" y="2312696"/>
                </a:lnTo>
                <a:close/>
                <a:moveTo>
                  <a:pt x="7283705" y="2236761"/>
                </a:moveTo>
                <a:lnTo>
                  <a:pt x="7263376" y="2257090"/>
                </a:lnTo>
                <a:lnTo>
                  <a:pt x="7339310" y="2333025"/>
                </a:lnTo>
                <a:lnTo>
                  <a:pt x="7263376" y="2408960"/>
                </a:lnTo>
                <a:lnTo>
                  <a:pt x="7283705" y="2429290"/>
                </a:lnTo>
                <a:lnTo>
                  <a:pt x="7359639" y="2353353"/>
                </a:lnTo>
                <a:lnTo>
                  <a:pt x="7435573" y="2429290"/>
                </a:lnTo>
                <a:lnTo>
                  <a:pt x="7455902" y="2408960"/>
                </a:lnTo>
                <a:lnTo>
                  <a:pt x="7379968" y="2333025"/>
                </a:lnTo>
                <a:lnTo>
                  <a:pt x="7455902" y="2257090"/>
                </a:lnTo>
                <a:lnTo>
                  <a:pt x="7435573" y="2236761"/>
                </a:lnTo>
                <a:lnTo>
                  <a:pt x="7359639" y="2312696"/>
                </a:lnTo>
                <a:close/>
                <a:moveTo>
                  <a:pt x="6681612" y="2236761"/>
                </a:moveTo>
                <a:lnTo>
                  <a:pt x="6661283" y="2257090"/>
                </a:lnTo>
                <a:lnTo>
                  <a:pt x="6737217" y="2333025"/>
                </a:lnTo>
                <a:lnTo>
                  <a:pt x="6661283" y="2408960"/>
                </a:lnTo>
                <a:lnTo>
                  <a:pt x="6681612" y="2429290"/>
                </a:lnTo>
                <a:lnTo>
                  <a:pt x="6757546" y="2353353"/>
                </a:lnTo>
                <a:lnTo>
                  <a:pt x="6833480" y="2429290"/>
                </a:lnTo>
                <a:lnTo>
                  <a:pt x="6853809" y="2408960"/>
                </a:lnTo>
                <a:lnTo>
                  <a:pt x="6777875" y="2333025"/>
                </a:lnTo>
                <a:lnTo>
                  <a:pt x="6853809" y="2257090"/>
                </a:lnTo>
                <a:lnTo>
                  <a:pt x="6833480" y="2236761"/>
                </a:lnTo>
                <a:lnTo>
                  <a:pt x="6757546" y="2312696"/>
                </a:lnTo>
                <a:close/>
                <a:moveTo>
                  <a:pt x="6078921" y="2236761"/>
                </a:moveTo>
                <a:lnTo>
                  <a:pt x="6058592" y="2257090"/>
                </a:lnTo>
                <a:lnTo>
                  <a:pt x="6134526" y="2333025"/>
                </a:lnTo>
                <a:lnTo>
                  <a:pt x="6058592" y="2408960"/>
                </a:lnTo>
                <a:lnTo>
                  <a:pt x="6078921" y="2429290"/>
                </a:lnTo>
                <a:lnTo>
                  <a:pt x="6154855" y="2353353"/>
                </a:lnTo>
                <a:lnTo>
                  <a:pt x="6230789" y="2429290"/>
                </a:lnTo>
                <a:lnTo>
                  <a:pt x="6251118" y="2408960"/>
                </a:lnTo>
                <a:lnTo>
                  <a:pt x="6175184" y="2333025"/>
                </a:lnTo>
                <a:lnTo>
                  <a:pt x="6251118" y="2257090"/>
                </a:lnTo>
                <a:lnTo>
                  <a:pt x="6230789" y="2236761"/>
                </a:lnTo>
                <a:lnTo>
                  <a:pt x="6154855" y="2312696"/>
                </a:lnTo>
                <a:close/>
                <a:moveTo>
                  <a:pt x="5476828" y="2236761"/>
                </a:moveTo>
                <a:lnTo>
                  <a:pt x="5456499" y="2257090"/>
                </a:lnTo>
                <a:lnTo>
                  <a:pt x="5532433" y="2333025"/>
                </a:lnTo>
                <a:lnTo>
                  <a:pt x="5456499" y="2408960"/>
                </a:lnTo>
                <a:lnTo>
                  <a:pt x="5476828" y="2429290"/>
                </a:lnTo>
                <a:lnTo>
                  <a:pt x="5552762" y="2353353"/>
                </a:lnTo>
                <a:lnTo>
                  <a:pt x="5628697" y="2429290"/>
                </a:lnTo>
                <a:lnTo>
                  <a:pt x="5649025" y="2408960"/>
                </a:lnTo>
                <a:lnTo>
                  <a:pt x="5573091" y="2333025"/>
                </a:lnTo>
                <a:lnTo>
                  <a:pt x="5649025" y="2257090"/>
                </a:lnTo>
                <a:lnTo>
                  <a:pt x="5628697" y="2236761"/>
                </a:lnTo>
                <a:lnTo>
                  <a:pt x="5552762" y="2312696"/>
                </a:lnTo>
                <a:close/>
                <a:moveTo>
                  <a:pt x="4874137" y="2236761"/>
                </a:moveTo>
                <a:lnTo>
                  <a:pt x="4853808" y="2257090"/>
                </a:lnTo>
                <a:lnTo>
                  <a:pt x="4929742" y="2333025"/>
                </a:lnTo>
                <a:lnTo>
                  <a:pt x="4853808" y="2408960"/>
                </a:lnTo>
                <a:lnTo>
                  <a:pt x="4874137" y="2429290"/>
                </a:lnTo>
                <a:lnTo>
                  <a:pt x="4950071" y="2353353"/>
                </a:lnTo>
                <a:lnTo>
                  <a:pt x="5026005" y="2429290"/>
                </a:lnTo>
                <a:lnTo>
                  <a:pt x="5046334" y="2408960"/>
                </a:lnTo>
                <a:lnTo>
                  <a:pt x="4970400" y="2333025"/>
                </a:lnTo>
                <a:lnTo>
                  <a:pt x="5046334" y="2257090"/>
                </a:lnTo>
                <a:lnTo>
                  <a:pt x="5026005" y="2236761"/>
                </a:lnTo>
                <a:lnTo>
                  <a:pt x="4950071" y="2312696"/>
                </a:lnTo>
                <a:close/>
                <a:moveTo>
                  <a:pt x="4271446" y="2236761"/>
                </a:moveTo>
                <a:lnTo>
                  <a:pt x="4251117" y="2257090"/>
                </a:lnTo>
                <a:lnTo>
                  <a:pt x="4327052" y="2333025"/>
                </a:lnTo>
                <a:lnTo>
                  <a:pt x="4251117" y="2408960"/>
                </a:lnTo>
                <a:lnTo>
                  <a:pt x="4271446" y="2429290"/>
                </a:lnTo>
                <a:lnTo>
                  <a:pt x="4347380" y="2353353"/>
                </a:lnTo>
                <a:lnTo>
                  <a:pt x="4423315" y="2429290"/>
                </a:lnTo>
                <a:lnTo>
                  <a:pt x="4443644" y="2408960"/>
                </a:lnTo>
                <a:lnTo>
                  <a:pt x="4367709" y="2333025"/>
                </a:lnTo>
                <a:lnTo>
                  <a:pt x="4443644" y="2257090"/>
                </a:lnTo>
                <a:lnTo>
                  <a:pt x="4423315" y="2236761"/>
                </a:lnTo>
                <a:lnTo>
                  <a:pt x="4347380" y="2312696"/>
                </a:lnTo>
                <a:close/>
                <a:moveTo>
                  <a:pt x="3669354" y="2236761"/>
                </a:moveTo>
                <a:lnTo>
                  <a:pt x="3649025" y="2257090"/>
                </a:lnTo>
                <a:lnTo>
                  <a:pt x="3724959" y="2333025"/>
                </a:lnTo>
                <a:lnTo>
                  <a:pt x="3649025" y="2408960"/>
                </a:lnTo>
                <a:lnTo>
                  <a:pt x="3669354" y="2429290"/>
                </a:lnTo>
                <a:lnTo>
                  <a:pt x="3745288" y="2353353"/>
                </a:lnTo>
                <a:lnTo>
                  <a:pt x="3821222" y="2429290"/>
                </a:lnTo>
                <a:lnTo>
                  <a:pt x="3841551" y="2408960"/>
                </a:lnTo>
                <a:lnTo>
                  <a:pt x="3765617" y="2333025"/>
                </a:lnTo>
                <a:lnTo>
                  <a:pt x="3841551" y="2257090"/>
                </a:lnTo>
                <a:lnTo>
                  <a:pt x="3821222" y="2236761"/>
                </a:lnTo>
                <a:lnTo>
                  <a:pt x="3745288" y="2312696"/>
                </a:lnTo>
                <a:close/>
                <a:moveTo>
                  <a:pt x="3067299" y="2236761"/>
                </a:moveTo>
                <a:lnTo>
                  <a:pt x="3046969" y="2257090"/>
                </a:lnTo>
                <a:lnTo>
                  <a:pt x="3122904" y="2333025"/>
                </a:lnTo>
                <a:lnTo>
                  <a:pt x="3046969" y="2408960"/>
                </a:lnTo>
                <a:lnTo>
                  <a:pt x="3067299" y="2429290"/>
                </a:lnTo>
                <a:lnTo>
                  <a:pt x="3142637" y="2353353"/>
                </a:lnTo>
                <a:lnTo>
                  <a:pt x="3218573" y="2429290"/>
                </a:lnTo>
                <a:lnTo>
                  <a:pt x="3238902" y="2408960"/>
                </a:lnTo>
                <a:lnTo>
                  <a:pt x="3162966" y="2333025"/>
                </a:lnTo>
                <a:lnTo>
                  <a:pt x="3238902" y="2257090"/>
                </a:lnTo>
                <a:lnTo>
                  <a:pt x="3218573" y="2236761"/>
                </a:lnTo>
                <a:lnTo>
                  <a:pt x="3142637" y="2312696"/>
                </a:lnTo>
                <a:close/>
                <a:moveTo>
                  <a:pt x="2464603" y="2236761"/>
                </a:moveTo>
                <a:lnTo>
                  <a:pt x="2444274" y="2257090"/>
                </a:lnTo>
                <a:lnTo>
                  <a:pt x="2520209" y="2333025"/>
                </a:lnTo>
                <a:lnTo>
                  <a:pt x="2444274" y="2408960"/>
                </a:lnTo>
                <a:lnTo>
                  <a:pt x="2464603" y="2429290"/>
                </a:lnTo>
                <a:lnTo>
                  <a:pt x="2540539" y="2353353"/>
                </a:lnTo>
                <a:lnTo>
                  <a:pt x="2616473" y="2429290"/>
                </a:lnTo>
                <a:lnTo>
                  <a:pt x="2636802" y="2408960"/>
                </a:lnTo>
                <a:lnTo>
                  <a:pt x="2560868" y="2333025"/>
                </a:lnTo>
                <a:lnTo>
                  <a:pt x="2636802" y="2257090"/>
                </a:lnTo>
                <a:lnTo>
                  <a:pt x="2616473" y="2236761"/>
                </a:lnTo>
                <a:lnTo>
                  <a:pt x="2540539" y="2312696"/>
                </a:lnTo>
                <a:close/>
                <a:moveTo>
                  <a:pt x="1861907" y="2236761"/>
                </a:moveTo>
                <a:lnTo>
                  <a:pt x="1841576" y="2257090"/>
                </a:lnTo>
                <a:lnTo>
                  <a:pt x="1917513" y="2333025"/>
                </a:lnTo>
                <a:lnTo>
                  <a:pt x="1841576" y="2408960"/>
                </a:lnTo>
                <a:lnTo>
                  <a:pt x="1861907" y="2429290"/>
                </a:lnTo>
                <a:lnTo>
                  <a:pt x="1937842" y="2353353"/>
                </a:lnTo>
                <a:lnTo>
                  <a:pt x="2013776" y="2429290"/>
                </a:lnTo>
                <a:lnTo>
                  <a:pt x="2034105" y="2408960"/>
                </a:lnTo>
                <a:lnTo>
                  <a:pt x="1958171" y="2333025"/>
                </a:lnTo>
                <a:lnTo>
                  <a:pt x="2034105" y="2257090"/>
                </a:lnTo>
                <a:lnTo>
                  <a:pt x="2013776" y="2236761"/>
                </a:lnTo>
                <a:lnTo>
                  <a:pt x="1937842" y="2312696"/>
                </a:lnTo>
                <a:close/>
                <a:moveTo>
                  <a:pt x="1259808" y="2236761"/>
                </a:moveTo>
                <a:lnTo>
                  <a:pt x="1239481" y="2257090"/>
                </a:lnTo>
                <a:lnTo>
                  <a:pt x="1315413" y="2333025"/>
                </a:lnTo>
                <a:lnTo>
                  <a:pt x="1239481" y="2408960"/>
                </a:lnTo>
                <a:lnTo>
                  <a:pt x="1259808" y="2429290"/>
                </a:lnTo>
                <a:lnTo>
                  <a:pt x="1335743" y="2353353"/>
                </a:lnTo>
                <a:lnTo>
                  <a:pt x="1411677" y="2429290"/>
                </a:lnTo>
                <a:lnTo>
                  <a:pt x="1432005" y="2408960"/>
                </a:lnTo>
                <a:lnTo>
                  <a:pt x="1356071" y="2333025"/>
                </a:lnTo>
                <a:lnTo>
                  <a:pt x="1432005" y="2257090"/>
                </a:lnTo>
                <a:lnTo>
                  <a:pt x="1411677" y="2236761"/>
                </a:lnTo>
                <a:lnTo>
                  <a:pt x="1335743" y="2312696"/>
                </a:lnTo>
                <a:close/>
                <a:moveTo>
                  <a:pt x="657121" y="2236761"/>
                </a:moveTo>
                <a:lnTo>
                  <a:pt x="636793" y="2257090"/>
                </a:lnTo>
                <a:lnTo>
                  <a:pt x="712726" y="2333025"/>
                </a:lnTo>
                <a:lnTo>
                  <a:pt x="636793" y="2408960"/>
                </a:lnTo>
                <a:lnTo>
                  <a:pt x="657121" y="2429290"/>
                </a:lnTo>
                <a:lnTo>
                  <a:pt x="733055" y="2353353"/>
                </a:lnTo>
                <a:lnTo>
                  <a:pt x="808989" y="2429290"/>
                </a:lnTo>
                <a:lnTo>
                  <a:pt x="829318" y="2408960"/>
                </a:lnTo>
                <a:lnTo>
                  <a:pt x="753384" y="2333025"/>
                </a:lnTo>
                <a:lnTo>
                  <a:pt x="829318" y="2257090"/>
                </a:lnTo>
                <a:lnTo>
                  <a:pt x="808989" y="2236761"/>
                </a:lnTo>
                <a:lnTo>
                  <a:pt x="733055" y="2312696"/>
                </a:lnTo>
                <a:close/>
                <a:moveTo>
                  <a:pt x="55028" y="2236761"/>
                </a:moveTo>
                <a:lnTo>
                  <a:pt x="34699" y="2257090"/>
                </a:lnTo>
                <a:lnTo>
                  <a:pt x="110633" y="2333025"/>
                </a:lnTo>
                <a:lnTo>
                  <a:pt x="34101" y="2408960"/>
                </a:lnTo>
                <a:lnTo>
                  <a:pt x="54430" y="2429290"/>
                </a:lnTo>
                <a:lnTo>
                  <a:pt x="130364" y="2353353"/>
                </a:lnTo>
                <a:lnTo>
                  <a:pt x="206299" y="2429290"/>
                </a:lnTo>
                <a:lnTo>
                  <a:pt x="226627" y="2408960"/>
                </a:lnTo>
                <a:lnTo>
                  <a:pt x="150693" y="2333025"/>
                </a:lnTo>
                <a:lnTo>
                  <a:pt x="226627" y="2257090"/>
                </a:lnTo>
                <a:lnTo>
                  <a:pt x="206299" y="2236761"/>
                </a:lnTo>
                <a:lnTo>
                  <a:pt x="130364" y="2312696"/>
                </a:lnTo>
                <a:close/>
                <a:moveTo>
                  <a:pt x="1259808" y="2211051"/>
                </a:moveTo>
                <a:lnTo>
                  <a:pt x="1335743" y="2286986"/>
                </a:lnTo>
                <a:lnTo>
                  <a:pt x="1411677" y="2211051"/>
                </a:lnTo>
                <a:lnTo>
                  <a:pt x="1457716" y="2257090"/>
                </a:lnTo>
                <a:lnTo>
                  <a:pt x="1381183" y="2333025"/>
                </a:lnTo>
                <a:lnTo>
                  <a:pt x="1457118" y="2408960"/>
                </a:lnTo>
                <a:lnTo>
                  <a:pt x="1411080" y="2454999"/>
                </a:lnTo>
                <a:lnTo>
                  <a:pt x="1335144" y="2379063"/>
                </a:lnTo>
                <a:lnTo>
                  <a:pt x="1259808" y="2454400"/>
                </a:lnTo>
                <a:lnTo>
                  <a:pt x="1213772" y="2408363"/>
                </a:lnTo>
                <a:lnTo>
                  <a:pt x="1289703" y="2332426"/>
                </a:lnTo>
                <a:lnTo>
                  <a:pt x="1213772" y="2257090"/>
                </a:lnTo>
                <a:close/>
                <a:moveTo>
                  <a:pt x="55028" y="2211051"/>
                </a:moveTo>
                <a:lnTo>
                  <a:pt x="130962" y="2286986"/>
                </a:lnTo>
                <a:lnTo>
                  <a:pt x="206896" y="2211051"/>
                </a:lnTo>
                <a:lnTo>
                  <a:pt x="252935" y="2257090"/>
                </a:lnTo>
                <a:lnTo>
                  <a:pt x="177001" y="2333025"/>
                </a:lnTo>
                <a:lnTo>
                  <a:pt x="252935" y="2408960"/>
                </a:lnTo>
                <a:lnTo>
                  <a:pt x="206896" y="2454999"/>
                </a:lnTo>
                <a:lnTo>
                  <a:pt x="130962" y="2379063"/>
                </a:lnTo>
                <a:lnTo>
                  <a:pt x="55028" y="2454400"/>
                </a:lnTo>
                <a:lnTo>
                  <a:pt x="8989" y="2408363"/>
                </a:lnTo>
                <a:lnTo>
                  <a:pt x="84923" y="2332426"/>
                </a:lnTo>
                <a:lnTo>
                  <a:pt x="8989" y="2257090"/>
                </a:lnTo>
                <a:close/>
                <a:moveTo>
                  <a:pt x="10295963" y="2210453"/>
                </a:moveTo>
                <a:lnTo>
                  <a:pt x="10371897" y="2286389"/>
                </a:lnTo>
                <a:lnTo>
                  <a:pt x="10447831" y="2210453"/>
                </a:lnTo>
                <a:lnTo>
                  <a:pt x="10493870" y="2256492"/>
                </a:lnTo>
                <a:lnTo>
                  <a:pt x="10417936" y="2332426"/>
                </a:lnTo>
                <a:lnTo>
                  <a:pt x="10493870" y="2408361"/>
                </a:lnTo>
                <a:lnTo>
                  <a:pt x="10447831" y="2454400"/>
                </a:lnTo>
                <a:lnTo>
                  <a:pt x="10371897" y="2378465"/>
                </a:lnTo>
                <a:lnTo>
                  <a:pt x="10295963" y="2454400"/>
                </a:lnTo>
                <a:lnTo>
                  <a:pt x="10249924" y="2408361"/>
                </a:lnTo>
                <a:lnTo>
                  <a:pt x="10325858" y="2332426"/>
                </a:lnTo>
                <a:lnTo>
                  <a:pt x="10249924" y="2256492"/>
                </a:lnTo>
                <a:close/>
                <a:moveTo>
                  <a:pt x="9693272" y="2210453"/>
                </a:moveTo>
                <a:lnTo>
                  <a:pt x="9769206" y="2286389"/>
                </a:lnTo>
                <a:lnTo>
                  <a:pt x="9845140" y="2210453"/>
                </a:lnTo>
                <a:lnTo>
                  <a:pt x="9891180" y="2256492"/>
                </a:lnTo>
                <a:lnTo>
                  <a:pt x="9815245" y="2332426"/>
                </a:lnTo>
                <a:lnTo>
                  <a:pt x="9891180" y="2408361"/>
                </a:lnTo>
                <a:lnTo>
                  <a:pt x="9845140" y="2454400"/>
                </a:lnTo>
                <a:lnTo>
                  <a:pt x="9769206" y="2378465"/>
                </a:lnTo>
                <a:lnTo>
                  <a:pt x="9693272" y="2454400"/>
                </a:lnTo>
                <a:lnTo>
                  <a:pt x="9647233" y="2408361"/>
                </a:lnTo>
                <a:lnTo>
                  <a:pt x="9723167" y="2332426"/>
                </a:lnTo>
                <a:lnTo>
                  <a:pt x="9647233" y="2256492"/>
                </a:lnTo>
                <a:close/>
                <a:moveTo>
                  <a:pt x="9091777" y="2210453"/>
                </a:moveTo>
                <a:lnTo>
                  <a:pt x="9167711" y="2286389"/>
                </a:lnTo>
                <a:lnTo>
                  <a:pt x="9243645" y="2210453"/>
                </a:lnTo>
                <a:lnTo>
                  <a:pt x="9289684" y="2256492"/>
                </a:lnTo>
                <a:lnTo>
                  <a:pt x="9213750" y="2332426"/>
                </a:lnTo>
                <a:lnTo>
                  <a:pt x="9289684" y="2408361"/>
                </a:lnTo>
                <a:lnTo>
                  <a:pt x="9243645" y="2454400"/>
                </a:lnTo>
                <a:lnTo>
                  <a:pt x="9167711" y="2378465"/>
                </a:lnTo>
                <a:lnTo>
                  <a:pt x="9091777" y="2454400"/>
                </a:lnTo>
                <a:lnTo>
                  <a:pt x="9045738" y="2408361"/>
                </a:lnTo>
                <a:lnTo>
                  <a:pt x="9121672" y="2332426"/>
                </a:lnTo>
                <a:lnTo>
                  <a:pt x="9045738" y="2256492"/>
                </a:lnTo>
                <a:close/>
                <a:moveTo>
                  <a:pt x="8488488" y="2210453"/>
                </a:moveTo>
                <a:lnTo>
                  <a:pt x="8564422" y="2286389"/>
                </a:lnTo>
                <a:lnTo>
                  <a:pt x="8640356" y="2210453"/>
                </a:lnTo>
                <a:lnTo>
                  <a:pt x="8686396" y="2256492"/>
                </a:lnTo>
                <a:lnTo>
                  <a:pt x="8610461" y="2332426"/>
                </a:lnTo>
                <a:lnTo>
                  <a:pt x="8686396" y="2408361"/>
                </a:lnTo>
                <a:lnTo>
                  <a:pt x="8640356" y="2454400"/>
                </a:lnTo>
                <a:lnTo>
                  <a:pt x="8564422" y="2378465"/>
                </a:lnTo>
                <a:lnTo>
                  <a:pt x="8488488" y="2454400"/>
                </a:lnTo>
                <a:lnTo>
                  <a:pt x="8442449" y="2408361"/>
                </a:lnTo>
                <a:lnTo>
                  <a:pt x="8518383" y="2332426"/>
                </a:lnTo>
                <a:lnTo>
                  <a:pt x="8442449" y="2256492"/>
                </a:lnTo>
                <a:close/>
                <a:moveTo>
                  <a:pt x="7886396" y="2210453"/>
                </a:moveTo>
                <a:lnTo>
                  <a:pt x="7962330" y="2286389"/>
                </a:lnTo>
                <a:lnTo>
                  <a:pt x="8038264" y="2210453"/>
                </a:lnTo>
                <a:lnTo>
                  <a:pt x="8084303" y="2256492"/>
                </a:lnTo>
                <a:lnTo>
                  <a:pt x="8008369" y="2332426"/>
                </a:lnTo>
                <a:lnTo>
                  <a:pt x="8084303" y="2408361"/>
                </a:lnTo>
                <a:lnTo>
                  <a:pt x="8038264" y="2454400"/>
                </a:lnTo>
                <a:lnTo>
                  <a:pt x="7962330" y="2378465"/>
                </a:lnTo>
                <a:lnTo>
                  <a:pt x="7886396" y="2454400"/>
                </a:lnTo>
                <a:lnTo>
                  <a:pt x="7840357" y="2408361"/>
                </a:lnTo>
                <a:lnTo>
                  <a:pt x="7916291" y="2332426"/>
                </a:lnTo>
                <a:lnTo>
                  <a:pt x="7840357" y="2256492"/>
                </a:lnTo>
                <a:close/>
                <a:moveTo>
                  <a:pt x="7283705" y="2210453"/>
                </a:moveTo>
                <a:lnTo>
                  <a:pt x="7359639" y="2286389"/>
                </a:lnTo>
                <a:lnTo>
                  <a:pt x="7435573" y="2210453"/>
                </a:lnTo>
                <a:lnTo>
                  <a:pt x="7481613" y="2256492"/>
                </a:lnTo>
                <a:lnTo>
                  <a:pt x="7405678" y="2332426"/>
                </a:lnTo>
                <a:lnTo>
                  <a:pt x="7481613" y="2408361"/>
                </a:lnTo>
                <a:lnTo>
                  <a:pt x="7435573" y="2454400"/>
                </a:lnTo>
                <a:lnTo>
                  <a:pt x="7359639" y="2378465"/>
                </a:lnTo>
                <a:lnTo>
                  <a:pt x="7283705" y="2454400"/>
                </a:lnTo>
                <a:lnTo>
                  <a:pt x="7237666" y="2408361"/>
                </a:lnTo>
                <a:lnTo>
                  <a:pt x="7313600" y="2332426"/>
                </a:lnTo>
                <a:lnTo>
                  <a:pt x="7237666" y="2256492"/>
                </a:lnTo>
                <a:close/>
                <a:moveTo>
                  <a:pt x="6681612" y="2210453"/>
                </a:moveTo>
                <a:lnTo>
                  <a:pt x="6757546" y="2286389"/>
                </a:lnTo>
                <a:lnTo>
                  <a:pt x="6833480" y="2210453"/>
                </a:lnTo>
                <a:lnTo>
                  <a:pt x="6879519" y="2256492"/>
                </a:lnTo>
                <a:lnTo>
                  <a:pt x="6803585" y="2332426"/>
                </a:lnTo>
                <a:lnTo>
                  <a:pt x="6879519" y="2408361"/>
                </a:lnTo>
                <a:lnTo>
                  <a:pt x="6833480" y="2454400"/>
                </a:lnTo>
                <a:lnTo>
                  <a:pt x="6757546" y="2378465"/>
                </a:lnTo>
                <a:lnTo>
                  <a:pt x="6681612" y="2454400"/>
                </a:lnTo>
                <a:lnTo>
                  <a:pt x="6635573" y="2408361"/>
                </a:lnTo>
                <a:lnTo>
                  <a:pt x="6711507" y="2332426"/>
                </a:lnTo>
                <a:lnTo>
                  <a:pt x="6635573" y="2256492"/>
                </a:lnTo>
                <a:close/>
                <a:moveTo>
                  <a:pt x="6078921" y="2210453"/>
                </a:moveTo>
                <a:lnTo>
                  <a:pt x="6154855" y="2286389"/>
                </a:lnTo>
                <a:lnTo>
                  <a:pt x="6230789" y="2210453"/>
                </a:lnTo>
                <a:lnTo>
                  <a:pt x="6276829" y="2256492"/>
                </a:lnTo>
                <a:lnTo>
                  <a:pt x="6200894" y="2332426"/>
                </a:lnTo>
                <a:lnTo>
                  <a:pt x="6276829" y="2408361"/>
                </a:lnTo>
                <a:lnTo>
                  <a:pt x="6230789" y="2454400"/>
                </a:lnTo>
                <a:lnTo>
                  <a:pt x="6154855" y="2378465"/>
                </a:lnTo>
                <a:lnTo>
                  <a:pt x="6078921" y="2454400"/>
                </a:lnTo>
                <a:lnTo>
                  <a:pt x="6032882" y="2408361"/>
                </a:lnTo>
                <a:lnTo>
                  <a:pt x="6108816" y="2332426"/>
                </a:lnTo>
                <a:lnTo>
                  <a:pt x="6032882" y="2256492"/>
                </a:lnTo>
                <a:close/>
                <a:moveTo>
                  <a:pt x="5476828" y="2210453"/>
                </a:moveTo>
                <a:lnTo>
                  <a:pt x="5552762" y="2286389"/>
                </a:lnTo>
                <a:lnTo>
                  <a:pt x="5628697" y="2210453"/>
                </a:lnTo>
                <a:lnTo>
                  <a:pt x="5674735" y="2256492"/>
                </a:lnTo>
                <a:lnTo>
                  <a:pt x="5598801" y="2332426"/>
                </a:lnTo>
                <a:lnTo>
                  <a:pt x="5674735" y="2408361"/>
                </a:lnTo>
                <a:lnTo>
                  <a:pt x="5628099" y="2454400"/>
                </a:lnTo>
                <a:lnTo>
                  <a:pt x="5552164" y="2378465"/>
                </a:lnTo>
                <a:lnTo>
                  <a:pt x="5476828" y="2454400"/>
                </a:lnTo>
                <a:lnTo>
                  <a:pt x="5430789" y="2408361"/>
                </a:lnTo>
                <a:lnTo>
                  <a:pt x="5506723" y="2332426"/>
                </a:lnTo>
                <a:lnTo>
                  <a:pt x="5430789" y="2256492"/>
                </a:lnTo>
                <a:close/>
                <a:moveTo>
                  <a:pt x="4874137" y="2210453"/>
                </a:moveTo>
                <a:lnTo>
                  <a:pt x="4950071" y="2286389"/>
                </a:lnTo>
                <a:lnTo>
                  <a:pt x="5026005" y="2210453"/>
                </a:lnTo>
                <a:lnTo>
                  <a:pt x="5072044" y="2256492"/>
                </a:lnTo>
                <a:lnTo>
                  <a:pt x="4996110" y="2332426"/>
                </a:lnTo>
                <a:lnTo>
                  <a:pt x="5072044" y="2408361"/>
                </a:lnTo>
                <a:lnTo>
                  <a:pt x="5026005" y="2454400"/>
                </a:lnTo>
                <a:lnTo>
                  <a:pt x="4950071" y="2378465"/>
                </a:lnTo>
                <a:lnTo>
                  <a:pt x="4874137" y="2454400"/>
                </a:lnTo>
                <a:lnTo>
                  <a:pt x="4828098" y="2408361"/>
                </a:lnTo>
                <a:lnTo>
                  <a:pt x="4904032" y="2332426"/>
                </a:lnTo>
                <a:lnTo>
                  <a:pt x="4828098" y="2256492"/>
                </a:lnTo>
                <a:close/>
                <a:moveTo>
                  <a:pt x="4272044" y="2210453"/>
                </a:moveTo>
                <a:lnTo>
                  <a:pt x="4347978" y="2286389"/>
                </a:lnTo>
                <a:lnTo>
                  <a:pt x="4423913" y="2210453"/>
                </a:lnTo>
                <a:lnTo>
                  <a:pt x="4469951" y="2256492"/>
                </a:lnTo>
                <a:lnTo>
                  <a:pt x="4394017" y="2332426"/>
                </a:lnTo>
                <a:lnTo>
                  <a:pt x="4469951" y="2408361"/>
                </a:lnTo>
                <a:lnTo>
                  <a:pt x="4423913" y="2454400"/>
                </a:lnTo>
                <a:lnTo>
                  <a:pt x="4347978" y="2378465"/>
                </a:lnTo>
                <a:lnTo>
                  <a:pt x="4272044" y="2454400"/>
                </a:lnTo>
                <a:lnTo>
                  <a:pt x="4226005" y="2408361"/>
                </a:lnTo>
                <a:lnTo>
                  <a:pt x="4301939" y="2332426"/>
                </a:lnTo>
                <a:lnTo>
                  <a:pt x="4226005" y="2256492"/>
                </a:lnTo>
                <a:close/>
                <a:moveTo>
                  <a:pt x="3668756" y="2210453"/>
                </a:moveTo>
                <a:lnTo>
                  <a:pt x="3744690" y="2286389"/>
                </a:lnTo>
                <a:lnTo>
                  <a:pt x="3820624" y="2210453"/>
                </a:lnTo>
                <a:lnTo>
                  <a:pt x="3866663" y="2256492"/>
                </a:lnTo>
                <a:lnTo>
                  <a:pt x="3790729" y="2332426"/>
                </a:lnTo>
                <a:lnTo>
                  <a:pt x="3866663" y="2408361"/>
                </a:lnTo>
                <a:lnTo>
                  <a:pt x="3820624" y="2454400"/>
                </a:lnTo>
                <a:lnTo>
                  <a:pt x="3744690" y="2378465"/>
                </a:lnTo>
                <a:lnTo>
                  <a:pt x="3668756" y="2454400"/>
                </a:lnTo>
                <a:lnTo>
                  <a:pt x="3622717" y="2408361"/>
                </a:lnTo>
                <a:lnTo>
                  <a:pt x="3698651" y="2332426"/>
                </a:lnTo>
                <a:lnTo>
                  <a:pt x="3622717" y="2256492"/>
                </a:lnTo>
                <a:close/>
                <a:moveTo>
                  <a:pt x="3067299" y="2210453"/>
                </a:moveTo>
                <a:lnTo>
                  <a:pt x="3143233" y="2286389"/>
                </a:lnTo>
                <a:lnTo>
                  <a:pt x="3219171" y="2210453"/>
                </a:lnTo>
                <a:lnTo>
                  <a:pt x="3265209" y="2256492"/>
                </a:lnTo>
                <a:lnTo>
                  <a:pt x="3189275" y="2332426"/>
                </a:lnTo>
                <a:lnTo>
                  <a:pt x="3265209" y="2408361"/>
                </a:lnTo>
                <a:lnTo>
                  <a:pt x="3218573" y="2454400"/>
                </a:lnTo>
                <a:lnTo>
                  <a:pt x="3142637" y="2378465"/>
                </a:lnTo>
                <a:lnTo>
                  <a:pt x="3067299" y="2454400"/>
                </a:lnTo>
                <a:lnTo>
                  <a:pt x="3021260" y="2408361"/>
                </a:lnTo>
                <a:lnTo>
                  <a:pt x="3097194" y="2332426"/>
                </a:lnTo>
                <a:lnTo>
                  <a:pt x="3021260" y="2256492"/>
                </a:lnTo>
                <a:close/>
                <a:moveTo>
                  <a:pt x="2464603" y="2210453"/>
                </a:moveTo>
                <a:lnTo>
                  <a:pt x="2540539" y="2286389"/>
                </a:lnTo>
                <a:lnTo>
                  <a:pt x="2616473" y="2210453"/>
                </a:lnTo>
                <a:lnTo>
                  <a:pt x="2662513" y="2256492"/>
                </a:lnTo>
                <a:lnTo>
                  <a:pt x="2586578" y="2332426"/>
                </a:lnTo>
                <a:lnTo>
                  <a:pt x="2662513" y="2408361"/>
                </a:lnTo>
                <a:lnTo>
                  <a:pt x="2616473" y="2454400"/>
                </a:lnTo>
                <a:lnTo>
                  <a:pt x="2540539" y="2378465"/>
                </a:lnTo>
                <a:lnTo>
                  <a:pt x="2464603" y="2454400"/>
                </a:lnTo>
                <a:lnTo>
                  <a:pt x="2418563" y="2408361"/>
                </a:lnTo>
                <a:lnTo>
                  <a:pt x="2494498" y="2332426"/>
                </a:lnTo>
                <a:lnTo>
                  <a:pt x="2418563" y="2256492"/>
                </a:lnTo>
                <a:close/>
                <a:moveTo>
                  <a:pt x="1861907" y="2210453"/>
                </a:moveTo>
                <a:lnTo>
                  <a:pt x="1937842" y="2286389"/>
                </a:lnTo>
                <a:lnTo>
                  <a:pt x="2013776" y="2210453"/>
                </a:lnTo>
                <a:lnTo>
                  <a:pt x="2059815" y="2256492"/>
                </a:lnTo>
                <a:lnTo>
                  <a:pt x="1983881" y="2332426"/>
                </a:lnTo>
                <a:lnTo>
                  <a:pt x="2059815" y="2408361"/>
                </a:lnTo>
                <a:lnTo>
                  <a:pt x="2013776" y="2454400"/>
                </a:lnTo>
                <a:lnTo>
                  <a:pt x="1937842" y="2378465"/>
                </a:lnTo>
                <a:lnTo>
                  <a:pt x="1861907" y="2454400"/>
                </a:lnTo>
                <a:lnTo>
                  <a:pt x="1815866" y="2408361"/>
                </a:lnTo>
                <a:lnTo>
                  <a:pt x="1891803" y="2332426"/>
                </a:lnTo>
                <a:lnTo>
                  <a:pt x="1815866" y="2256492"/>
                </a:lnTo>
                <a:close/>
                <a:moveTo>
                  <a:pt x="657121" y="2210453"/>
                </a:moveTo>
                <a:lnTo>
                  <a:pt x="733055" y="2286389"/>
                </a:lnTo>
                <a:lnTo>
                  <a:pt x="808989" y="2210453"/>
                </a:lnTo>
                <a:lnTo>
                  <a:pt x="855028" y="2256492"/>
                </a:lnTo>
                <a:lnTo>
                  <a:pt x="779095" y="2332426"/>
                </a:lnTo>
                <a:lnTo>
                  <a:pt x="855028" y="2408361"/>
                </a:lnTo>
                <a:lnTo>
                  <a:pt x="808989" y="2454400"/>
                </a:lnTo>
                <a:lnTo>
                  <a:pt x="733055" y="2378465"/>
                </a:lnTo>
                <a:lnTo>
                  <a:pt x="657121" y="2454400"/>
                </a:lnTo>
                <a:lnTo>
                  <a:pt x="611082" y="2408361"/>
                </a:lnTo>
                <a:lnTo>
                  <a:pt x="687016" y="2332426"/>
                </a:lnTo>
                <a:lnTo>
                  <a:pt x="611082" y="2256492"/>
                </a:lnTo>
                <a:close/>
                <a:moveTo>
                  <a:pt x="10348579" y="1762030"/>
                </a:moveTo>
                <a:lnTo>
                  <a:pt x="10395813" y="1762030"/>
                </a:lnTo>
                <a:lnTo>
                  <a:pt x="10395813" y="1869056"/>
                </a:lnTo>
                <a:lnTo>
                  <a:pt x="10502838" y="1869056"/>
                </a:lnTo>
                <a:lnTo>
                  <a:pt x="10502838" y="1916291"/>
                </a:lnTo>
                <a:lnTo>
                  <a:pt x="10395813" y="1916291"/>
                </a:lnTo>
                <a:lnTo>
                  <a:pt x="10395813" y="2023316"/>
                </a:lnTo>
                <a:lnTo>
                  <a:pt x="10348579" y="2023316"/>
                </a:lnTo>
                <a:lnTo>
                  <a:pt x="10348579" y="1916291"/>
                </a:lnTo>
                <a:lnTo>
                  <a:pt x="10241553" y="1916291"/>
                </a:lnTo>
                <a:lnTo>
                  <a:pt x="10241553" y="1869056"/>
                </a:lnTo>
                <a:lnTo>
                  <a:pt x="10348579" y="1869056"/>
                </a:lnTo>
                <a:close/>
                <a:moveTo>
                  <a:pt x="9746486" y="1762030"/>
                </a:moveTo>
                <a:lnTo>
                  <a:pt x="9793123" y="1762030"/>
                </a:lnTo>
                <a:lnTo>
                  <a:pt x="9793123" y="1869056"/>
                </a:lnTo>
                <a:lnTo>
                  <a:pt x="9900148" y="1869056"/>
                </a:lnTo>
                <a:lnTo>
                  <a:pt x="9900148" y="1916291"/>
                </a:lnTo>
                <a:lnTo>
                  <a:pt x="9793123" y="1916291"/>
                </a:lnTo>
                <a:lnTo>
                  <a:pt x="9793123" y="2023316"/>
                </a:lnTo>
                <a:lnTo>
                  <a:pt x="9746486" y="2023316"/>
                </a:lnTo>
                <a:lnTo>
                  <a:pt x="9746486" y="1916291"/>
                </a:lnTo>
                <a:lnTo>
                  <a:pt x="9639460" y="1916291"/>
                </a:lnTo>
                <a:lnTo>
                  <a:pt x="9639460" y="1869056"/>
                </a:lnTo>
                <a:lnTo>
                  <a:pt x="9746486" y="1869056"/>
                </a:lnTo>
                <a:close/>
                <a:moveTo>
                  <a:pt x="9143796" y="1762030"/>
                </a:moveTo>
                <a:lnTo>
                  <a:pt x="9191030" y="1762030"/>
                </a:lnTo>
                <a:lnTo>
                  <a:pt x="9191030" y="1869056"/>
                </a:lnTo>
                <a:lnTo>
                  <a:pt x="9298055" y="1869056"/>
                </a:lnTo>
                <a:lnTo>
                  <a:pt x="9298055" y="1916291"/>
                </a:lnTo>
                <a:lnTo>
                  <a:pt x="9191030" y="1916291"/>
                </a:lnTo>
                <a:lnTo>
                  <a:pt x="9191030" y="2023316"/>
                </a:lnTo>
                <a:lnTo>
                  <a:pt x="9143796" y="2023316"/>
                </a:lnTo>
                <a:lnTo>
                  <a:pt x="9143796" y="1916291"/>
                </a:lnTo>
                <a:lnTo>
                  <a:pt x="9036770" y="1916291"/>
                </a:lnTo>
                <a:lnTo>
                  <a:pt x="9036770" y="1869056"/>
                </a:lnTo>
                <a:lnTo>
                  <a:pt x="9143796" y="1869056"/>
                </a:lnTo>
                <a:close/>
                <a:moveTo>
                  <a:pt x="8541105" y="1762030"/>
                </a:moveTo>
                <a:lnTo>
                  <a:pt x="8588339" y="1762030"/>
                </a:lnTo>
                <a:lnTo>
                  <a:pt x="8588339" y="1869056"/>
                </a:lnTo>
                <a:lnTo>
                  <a:pt x="8695365" y="1869056"/>
                </a:lnTo>
                <a:lnTo>
                  <a:pt x="8695365" y="1916291"/>
                </a:lnTo>
                <a:lnTo>
                  <a:pt x="8588339" y="1916291"/>
                </a:lnTo>
                <a:lnTo>
                  <a:pt x="8588339" y="2023316"/>
                </a:lnTo>
                <a:lnTo>
                  <a:pt x="8541105" y="2023316"/>
                </a:lnTo>
                <a:lnTo>
                  <a:pt x="8541105" y="1916291"/>
                </a:lnTo>
                <a:lnTo>
                  <a:pt x="8434079" y="1916291"/>
                </a:lnTo>
                <a:lnTo>
                  <a:pt x="8434079" y="1869056"/>
                </a:lnTo>
                <a:lnTo>
                  <a:pt x="8541105" y="1869056"/>
                </a:lnTo>
                <a:close/>
                <a:moveTo>
                  <a:pt x="7939012" y="1762030"/>
                </a:moveTo>
                <a:lnTo>
                  <a:pt x="7985648" y="1762030"/>
                </a:lnTo>
                <a:lnTo>
                  <a:pt x="7985648" y="1869056"/>
                </a:lnTo>
                <a:lnTo>
                  <a:pt x="8092674" y="1869056"/>
                </a:lnTo>
                <a:lnTo>
                  <a:pt x="8092674" y="1916291"/>
                </a:lnTo>
                <a:lnTo>
                  <a:pt x="7985648" y="1916291"/>
                </a:lnTo>
                <a:lnTo>
                  <a:pt x="7985648" y="2023316"/>
                </a:lnTo>
                <a:lnTo>
                  <a:pt x="7939012" y="2023316"/>
                </a:lnTo>
                <a:lnTo>
                  <a:pt x="7939012" y="1916291"/>
                </a:lnTo>
                <a:lnTo>
                  <a:pt x="7831986" y="1916291"/>
                </a:lnTo>
                <a:lnTo>
                  <a:pt x="7831986" y="1869056"/>
                </a:lnTo>
                <a:lnTo>
                  <a:pt x="7939012" y="1869056"/>
                </a:lnTo>
                <a:close/>
                <a:moveTo>
                  <a:pt x="7336321" y="1762030"/>
                </a:moveTo>
                <a:lnTo>
                  <a:pt x="7383555" y="1762030"/>
                </a:lnTo>
                <a:lnTo>
                  <a:pt x="7383555" y="1869056"/>
                </a:lnTo>
                <a:lnTo>
                  <a:pt x="7490581" y="1869056"/>
                </a:lnTo>
                <a:lnTo>
                  <a:pt x="7490581" y="1916291"/>
                </a:lnTo>
                <a:lnTo>
                  <a:pt x="7383555" y="1916291"/>
                </a:lnTo>
                <a:lnTo>
                  <a:pt x="7383555" y="2023316"/>
                </a:lnTo>
                <a:lnTo>
                  <a:pt x="7336321" y="2023316"/>
                </a:lnTo>
                <a:lnTo>
                  <a:pt x="7336321" y="1916291"/>
                </a:lnTo>
                <a:lnTo>
                  <a:pt x="7229295" y="1916291"/>
                </a:lnTo>
                <a:lnTo>
                  <a:pt x="7229295" y="1869056"/>
                </a:lnTo>
                <a:lnTo>
                  <a:pt x="7336321" y="1869056"/>
                </a:lnTo>
                <a:close/>
                <a:moveTo>
                  <a:pt x="6734228" y="1762030"/>
                </a:moveTo>
                <a:lnTo>
                  <a:pt x="6780864" y="1762030"/>
                </a:lnTo>
                <a:lnTo>
                  <a:pt x="6780864" y="1869056"/>
                </a:lnTo>
                <a:lnTo>
                  <a:pt x="6887890" y="1869056"/>
                </a:lnTo>
                <a:lnTo>
                  <a:pt x="6887890" y="1916291"/>
                </a:lnTo>
                <a:lnTo>
                  <a:pt x="6780864" y="1916291"/>
                </a:lnTo>
                <a:lnTo>
                  <a:pt x="6780864" y="2023316"/>
                </a:lnTo>
                <a:lnTo>
                  <a:pt x="6734228" y="2023316"/>
                </a:lnTo>
                <a:lnTo>
                  <a:pt x="6734228" y="1916291"/>
                </a:lnTo>
                <a:lnTo>
                  <a:pt x="6627202" y="1916291"/>
                </a:lnTo>
                <a:lnTo>
                  <a:pt x="6627202" y="1869056"/>
                </a:lnTo>
                <a:lnTo>
                  <a:pt x="6734228" y="1869056"/>
                </a:lnTo>
                <a:close/>
                <a:moveTo>
                  <a:pt x="6131537" y="1762030"/>
                </a:moveTo>
                <a:lnTo>
                  <a:pt x="6178771" y="1762030"/>
                </a:lnTo>
                <a:lnTo>
                  <a:pt x="6178771" y="1869056"/>
                </a:lnTo>
                <a:lnTo>
                  <a:pt x="6285797" y="1869056"/>
                </a:lnTo>
                <a:lnTo>
                  <a:pt x="6285797" y="1916291"/>
                </a:lnTo>
                <a:lnTo>
                  <a:pt x="6178771" y="1916291"/>
                </a:lnTo>
                <a:lnTo>
                  <a:pt x="6178771" y="2023316"/>
                </a:lnTo>
                <a:lnTo>
                  <a:pt x="6131537" y="2023316"/>
                </a:lnTo>
                <a:lnTo>
                  <a:pt x="6131537" y="1916291"/>
                </a:lnTo>
                <a:lnTo>
                  <a:pt x="6024511" y="1916291"/>
                </a:lnTo>
                <a:lnTo>
                  <a:pt x="6024511" y="1869056"/>
                </a:lnTo>
                <a:lnTo>
                  <a:pt x="6131537" y="1869056"/>
                </a:lnTo>
                <a:close/>
                <a:moveTo>
                  <a:pt x="5528846" y="1762030"/>
                </a:moveTo>
                <a:lnTo>
                  <a:pt x="5576080" y="1762030"/>
                </a:lnTo>
                <a:lnTo>
                  <a:pt x="5576080" y="1869056"/>
                </a:lnTo>
                <a:lnTo>
                  <a:pt x="5683106" y="1869056"/>
                </a:lnTo>
                <a:lnTo>
                  <a:pt x="5683106" y="1916291"/>
                </a:lnTo>
                <a:lnTo>
                  <a:pt x="5576080" y="1916291"/>
                </a:lnTo>
                <a:lnTo>
                  <a:pt x="5576080" y="2023316"/>
                </a:lnTo>
                <a:lnTo>
                  <a:pt x="5528846" y="2023316"/>
                </a:lnTo>
                <a:lnTo>
                  <a:pt x="5528846" y="1916291"/>
                </a:lnTo>
                <a:lnTo>
                  <a:pt x="5421820" y="1916291"/>
                </a:lnTo>
                <a:lnTo>
                  <a:pt x="5421820" y="1869056"/>
                </a:lnTo>
                <a:lnTo>
                  <a:pt x="5528846" y="1869056"/>
                </a:lnTo>
                <a:close/>
                <a:moveTo>
                  <a:pt x="4926753" y="1762030"/>
                </a:moveTo>
                <a:lnTo>
                  <a:pt x="4973389" y="1762030"/>
                </a:lnTo>
                <a:lnTo>
                  <a:pt x="4973389" y="1869056"/>
                </a:lnTo>
                <a:lnTo>
                  <a:pt x="5080415" y="1869056"/>
                </a:lnTo>
                <a:lnTo>
                  <a:pt x="5080415" y="1916291"/>
                </a:lnTo>
                <a:lnTo>
                  <a:pt x="4973389" y="1916291"/>
                </a:lnTo>
                <a:lnTo>
                  <a:pt x="4973389" y="2023316"/>
                </a:lnTo>
                <a:lnTo>
                  <a:pt x="4926753" y="2023316"/>
                </a:lnTo>
                <a:lnTo>
                  <a:pt x="4926753" y="1916291"/>
                </a:lnTo>
                <a:lnTo>
                  <a:pt x="4819727" y="1916291"/>
                </a:lnTo>
                <a:lnTo>
                  <a:pt x="4819727" y="1869056"/>
                </a:lnTo>
                <a:lnTo>
                  <a:pt x="4926753" y="1869056"/>
                </a:lnTo>
                <a:close/>
                <a:moveTo>
                  <a:pt x="4324063" y="1762030"/>
                </a:moveTo>
                <a:lnTo>
                  <a:pt x="4371297" y="1762030"/>
                </a:lnTo>
                <a:lnTo>
                  <a:pt x="4371297" y="1869056"/>
                </a:lnTo>
                <a:lnTo>
                  <a:pt x="4478323" y="1869056"/>
                </a:lnTo>
                <a:lnTo>
                  <a:pt x="4478323" y="1916291"/>
                </a:lnTo>
                <a:lnTo>
                  <a:pt x="4371297" y="1916291"/>
                </a:lnTo>
                <a:lnTo>
                  <a:pt x="4371297" y="2023316"/>
                </a:lnTo>
                <a:lnTo>
                  <a:pt x="4324063" y="2023316"/>
                </a:lnTo>
                <a:lnTo>
                  <a:pt x="4324063" y="1916291"/>
                </a:lnTo>
                <a:lnTo>
                  <a:pt x="4217037" y="1916291"/>
                </a:lnTo>
                <a:lnTo>
                  <a:pt x="4217037" y="1869056"/>
                </a:lnTo>
                <a:lnTo>
                  <a:pt x="4324063" y="1869056"/>
                </a:lnTo>
                <a:close/>
                <a:moveTo>
                  <a:pt x="3721970" y="1762030"/>
                </a:moveTo>
                <a:lnTo>
                  <a:pt x="3768606" y="1762030"/>
                </a:lnTo>
                <a:lnTo>
                  <a:pt x="3768606" y="1869056"/>
                </a:lnTo>
                <a:lnTo>
                  <a:pt x="3875632" y="1869056"/>
                </a:lnTo>
                <a:lnTo>
                  <a:pt x="3875632" y="1916291"/>
                </a:lnTo>
                <a:lnTo>
                  <a:pt x="3768606" y="1916291"/>
                </a:lnTo>
                <a:lnTo>
                  <a:pt x="3768606" y="2023316"/>
                </a:lnTo>
                <a:lnTo>
                  <a:pt x="3721970" y="2023316"/>
                </a:lnTo>
                <a:lnTo>
                  <a:pt x="3721970" y="1916291"/>
                </a:lnTo>
                <a:lnTo>
                  <a:pt x="3614944" y="1916291"/>
                </a:lnTo>
                <a:lnTo>
                  <a:pt x="3614944" y="1869056"/>
                </a:lnTo>
                <a:lnTo>
                  <a:pt x="3721970" y="1869056"/>
                </a:lnTo>
                <a:close/>
                <a:moveTo>
                  <a:pt x="3119325" y="1762030"/>
                </a:moveTo>
                <a:lnTo>
                  <a:pt x="3166560" y="1762030"/>
                </a:lnTo>
                <a:lnTo>
                  <a:pt x="3166560" y="1869056"/>
                </a:lnTo>
                <a:lnTo>
                  <a:pt x="3273586" y="1869056"/>
                </a:lnTo>
                <a:lnTo>
                  <a:pt x="3273586" y="1916291"/>
                </a:lnTo>
                <a:lnTo>
                  <a:pt x="3166560" y="1916291"/>
                </a:lnTo>
                <a:lnTo>
                  <a:pt x="3166560" y="2023316"/>
                </a:lnTo>
                <a:lnTo>
                  <a:pt x="3119325" y="2023316"/>
                </a:lnTo>
                <a:lnTo>
                  <a:pt x="3119325" y="1916291"/>
                </a:lnTo>
                <a:lnTo>
                  <a:pt x="3012297" y="1916291"/>
                </a:lnTo>
                <a:lnTo>
                  <a:pt x="3012297" y="1869056"/>
                </a:lnTo>
                <a:lnTo>
                  <a:pt x="3119325" y="1869056"/>
                </a:lnTo>
                <a:close/>
                <a:moveTo>
                  <a:pt x="2516626" y="1762030"/>
                </a:moveTo>
                <a:lnTo>
                  <a:pt x="2563862" y="1762030"/>
                </a:lnTo>
                <a:lnTo>
                  <a:pt x="2563862" y="1869056"/>
                </a:lnTo>
                <a:lnTo>
                  <a:pt x="2670889" y="1869056"/>
                </a:lnTo>
                <a:lnTo>
                  <a:pt x="2670889" y="1916291"/>
                </a:lnTo>
                <a:lnTo>
                  <a:pt x="2563862" y="1916291"/>
                </a:lnTo>
                <a:lnTo>
                  <a:pt x="2563862" y="2023316"/>
                </a:lnTo>
                <a:lnTo>
                  <a:pt x="2516626" y="2023316"/>
                </a:lnTo>
                <a:lnTo>
                  <a:pt x="2516626" y="1916291"/>
                </a:lnTo>
                <a:lnTo>
                  <a:pt x="2409599" y="1916291"/>
                </a:lnTo>
                <a:lnTo>
                  <a:pt x="2409599" y="1869056"/>
                </a:lnTo>
                <a:lnTo>
                  <a:pt x="2516626" y="1869056"/>
                </a:lnTo>
                <a:close/>
                <a:moveTo>
                  <a:pt x="1914528" y="1762030"/>
                </a:moveTo>
                <a:lnTo>
                  <a:pt x="1961164" y="1762030"/>
                </a:lnTo>
                <a:lnTo>
                  <a:pt x="1961164" y="1869056"/>
                </a:lnTo>
                <a:lnTo>
                  <a:pt x="2068191" y="1869056"/>
                </a:lnTo>
                <a:lnTo>
                  <a:pt x="2068191" y="1916291"/>
                </a:lnTo>
                <a:lnTo>
                  <a:pt x="1961164" y="1916291"/>
                </a:lnTo>
                <a:lnTo>
                  <a:pt x="1961164" y="2023316"/>
                </a:lnTo>
                <a:lnTo>
                  <a:pt x="1914528" y="2023316"/>
                </a:lnTo>
                <a:lnTo>
                  <a:pt x="1914528" y="1916291"/>
                </a:lnTo>
                <a:lnTo>
                  <a:pt x="1807500" y="1916291"/>
                </a:lnTo>
                <a:lnTo>
                  <a:pt x="1807500" y="1869056"/>
                </a:lnTo>
                <a:lnTo>
                  <a:pt x="1914528" y="1869056"/>
                </a:lnTo>
                <a:close/>
                <a:moveTo>
                  <a:pt x="1311829" y="1762030"/>
                </a:moveTo>
                <a:lnTo>
                  <a:pt x="1359064" y="1762030"/>
                </a:lnTo>
                <a:lnTo>
                  <a:pt x="1359064" y="1869056"/>
                </a:lnTo>
                <a:lnTo>
                  <a:pt x="1466092" y="1869056"/>
                </a:lnTo>
                <a:lnTo>
                  <a:pt x="1466092" y="1916291"/>
                </a:lnTo>
                <a:lnTo>
                  <a:pt x="1359064" y="1916291"/>
                </a:lnTo>
                <a:lnTo>
                  <a:pt x="1359064" y="2023316"/>
                </a:lnTo>
                <a:lnTo>
                  <a:pt x="1311829" y="2023316"/>
                </a:lnTo>
                <a:lnTo>
                  <a:pt x="1311829" y="1916291"/>
                </a:lnTo>
                <a:lnTo>
                  <a:pt x="1204808" y="1916291"/>
                </a:lnTo>
                <a:lnTo>
                  <a:pt x="1204808" y="1869056"/>
                </a:lnTo>
                <a:lnTo>
                  <a:pt x="1311829" y="1869056"/>
                </a:lnTo>
                <a:close/>
                <a:moveTo>
                  <a:pt x="709741" y="1762030"/>
                </a:moveTo>
                <a:lnTo>
                  <a:pt x="756378" y="1762030"/>
                </a:lnTo>
                <a:lnTo>
                  <a:pt x="756378" y="1869056"/>
                </a:lnTo>
                <a:lnTo>
                  <a:pt x="863403" y="1869056"/>
                </a:lnTo>
                <a:lnTo>
                  <a:pt x="863403" y="1916291"/>
                </a:lnTo>
                <a:lnTo>
                  <a:pt x="756378" y="1916291"/>
                </a:lnTo>
                <a:lnTo>
                  <a:pt x="756378" y="2023316"/>
                </a:lnTo>
                <a:lnTo>
                  <a:pt x="709741" y="2023316"/>
                </a:lnTo>
                <a:lnTo>
                  <a:pt x="709741" y="1916291"/>
                </a:lnTo>
                <a:lnTo>
                  <a:pt x="602716" y="1916291"/>
                </a:lnTo>
                <a:lnTo>
                  <a:pt x="602716" y="1869056"/>
                </a:lnTo>
                <a:lnTo>
                  <a:pt x="709741" y="1869056"/>
                </a:lnTo>
                <a:close/>
                <a:moveTo>
                  <a:pt x="107051" y="1762030"/>
                </a:moveTo>
                <a:lnTo>
                  <a:pt x="154286" y="1762030"/>
                </a:lnTo>
                <a:lnTo>
                  <a:pt x="154286" y="1869056"/>
                </a:lnTo>
                <a:lnTo>
                  <a:pt x="261312" y="1869056"/>
                </a:lnTo>
                <a:lnTo>
                  <a:pt x="261312" y="1916291"/>
                </a:lnTo>
                <a:lnTo>
                  <a:pt x="154286" y="1916291"/>
                </a:lnTo>
                <a:lnTo>
                  <a:pt x="154286" y="2023316"/>
                </a:lnTo>
                <a:lnTo>
                  <a:pt x="107051" y="2023316"/>
                </a:lnTo>
                <a:lnTo>
                  <a:pt x="107051" y="1916291"/>
                </a:lnTo>
                <a:lnTo>
                  <a:pt x="27" y="1916291"/>
                </a:lnTo>
                <a:lnTo>
                  <a:pt x="27" y="1869056"/>
                </a:lnTo>
                <a:lnTo>
                  <a:pt x="107051" y="1869056"/>
                </a:lnTo>
                <a:close/>
                <a:moveTo>
                  <a:pt x="10295963" y="1356053"/>
                </a:moveTo>
                <a:lnTo>
                  <a:pt x="10275634" y="1376382"/>
                </a:lnTo>
                <a:lnTo>
                  <a:pt x="10351568" y="1452316"/>
                </a:lnTo>
                <a:lnTo>
                  <a:pt x="10275634" y="1528250"/>
                </a:lnTo>
                <a:lnTo>
                  <a:pt x="10295963" y="1548579"/>
                </a:lnTo>
                <a:lnTo>
                  <a:pt x="10371897" y="1472646"/>
                </a:lnTo>
                <a:lnTo>
                  <a:pt x="10447831" y="1548579"/>
                </a:lnTo>
                <a:lnTo>
                  <a:pt x="10468160" y="1528250"/>
                </a:lnTo>
                <a:lnTo>
                  <a:pt x="10392226" y="1452316"/>
                </a:lnTo>
                <a:lnTo>
                  <a:pt x="10468160" y="1376382"/>
                </a:lnTo>
                <a:lnTo>
                  <a:pt x="10447831" y="1356053"/>
                </a:lnTo>
                <a:lnTo>
                  <a:pt x="10371897" y="1431986"/>
                </a:lnTo>
                <a:close/>
                <a:moveTo>
                  <a:pt x="9693870" y="1356053"/>
                </a:moveTo>
                <a:lnTo>
                  <a:pt x="9673541" y="1376382"/>
                </a:lnTo>
                <a:lnTo>
                  <a:pt x="9749475" y="1452316"/>
                </a:lnTo>
                <a:lnTo>
                  <a:pt x="9673541" y="1528250"/>
                </a:lnTo>
                <a:lnTo>
                  <a:pt x="9693870" y="1548579"/>
                </a:lnTo>
                <a:lnTo>
                  <a:pt x="9769804" y="1472646"/>
                </a:lnTo>
                <a:lnTo>
                  <a:pt x="9845738" y="1548579"/>
                </a:lnTo>
                <a:lnTo>
                  <a:pt x="9866067" y="1528250"/>
                </a:lnTo>
                <a:lnTo>
                  <a:pt x="9790133" y="1452316"/>
                </a:lnTo>
                <a:lnTo>
                  <a:pt x="9866067" y="1376382"/>
                </a:lnTo>
                <a:lnTo>
                  <a:pt x="9845738" y="1356053"/>
                </a:lnTo>
                <a:lnTo>
                  <a:pt x="9769804" y="1431986"/>
                </a:lnTo>
                <a:close/>
                <a:moveTo>
                  <a:pt x="9091179" y="1356053"/>
                </a:moveTo>
                <a:lnTo>
                  <a:pt x="9070850" y="1376382"/>
                </a:lnTo>
                <a:lnTo>
                  <a:pt x="9146785" y="1452316"/>
                </a:lnTo>
                <a:lnTo>
                  <a:pt x="9070850" y="1528250"/>
                </a:lnTo>
                <a:lnTo>
                  <a:pt x="9091179" y="1548579"/>
                </a:lnTo>
                <a:lnTo>
                  <a:pt x="9167113" y="1472646"/>
                </a:lnTo>
                <a:lnTo>
                  <a:pt x="9243048" y="1548579"/>
                </a:lnTo>
                <a:lnTo>
                  <a:pt x="9263377" y="1528250"/>
                </a:lnTo>
                <a:lnTo>
                  <a:pt x="9187442" y="1452316"/>
                </a:lnTo>
                <a:lnTo>
                  <a:pt x="9263377" y="1376382"/>
                </a:lnTo>
                <a:lnTo>
                  <a:pt x="9243048" y="1356053"/>
                </a:lnTo>
                <a:lnTo>
                  <a:pt x="9167113" y="1431986"/>
                </a:lnTo>
                <a:close/>
                <a:moveTo>
                  <a:pt x="7886396" y="1356053"/>
                </a:moveTo>
                <a:lnTo>
                  <a:pt x="7866067" y="1376382"/>
                </a:lnTo>
                <a:lnTo>
                  <a:pt x="7942001" y="1452316"/>
                </a:lnTo>
                <a:lnTo>
                  <a:pt x="7866067" y="1528250"/>
                </a:lnTo>
                <a:lnTo>
                  <a:pt x="7886396" y="1548579"/>
                </a:lnTo>
                <a:lnTo>
                  <a:pt x="7962330" y="1472646"/>
                </a:lnTo>
                <a:lnTo>
                  <a:pt x="8038264" y="1548579"/>
                </a:lnTo>
                <a:lnTo>
                  <a:pt x="8058593" y="1528250"/>
                </a:lnTo>
                <a:lnTo>
                  <a:pt x="7982659" y="1452316"/>
                </a:lnTo>
                <a:lnTo>
                  <a:pt x="8058593" y="1376382"/>
                </a:lnTo>
                <a:lnTo>
                  <a:pt x="8038264" y="1356053"/>
                </a:lnTo>
                <a:lnTo>
                  <a:pt x="7962330" y="1431986"/>
                </a:lnTo>
                <a:close/>
                <a:moveTo>
                  <a:pt x="7283705" y="1356053"/>
                </a:moveTo>
                <a:lnTo>
                  <a:pt x="7263376" y="1376382"/>
                </a:lnTo>
                <a:lnTo>
                  <a:pt x="7339310" y="1452316"/>
                </a:lnTo>
                <a:lnTo>
                  <a:pt x="7263376" y="1528250"/>
                </a:lnTo>
                <a:lnTo>
                  <a:pt x="7283705" y="1548579"/>
                </a:lnTo>
                <a:lnTo>
                  <a:pt x="7359639" y="1472646"/>
                </a:lnTo>
                <a:lnTo>
                  <a:pt x="7435573" y="1548579"/>
                </a:lnTo>
                <a:lnTo>
                  <a:pt x="7455902" y="1528250"/>
                </a:lnTo>
                <a:lnTo>
                  <a:pt x="7379968" y="1452316"/>
                </a:lnTo>
                <a:lnTo>
                  <a:pt x="7455902" y="1376382"/>
                </a:lnTo>
                <a:lnTo>
                  <a:pt x="7435573" y="1356053"/>
                </a:lnTo>
                <a:lnTo>
                  <a:pt x="7359639" y="1431986"/>
                </a:lnTo>
                <a:close/>
                <a:moveTo>
                  <a:pt x="6681612" y="1356053"/>
                </a:moveTo>
                <a:lnTo>
                  <a:pt x="6661283" y="1376382"/>
                </a:lnTo>
                <a:lnTo>
                  <a:pt x="6737217" y="1452316"/>
                </a:lnTo>
                <a:lnTo>
                  <a:pt x="6661283" y="1528250"/>
                </a:lnTo>
                <a:lnTo>
                  <a:pt x="6681612" y="1548579"/>
                </a:lnTo>
                <a:lnTo>
                  <a:pt x="6757546" y="1472646"/>
                </a:lnTo>
                <a:lnTo>
                  <a:pt x="6833480" y="1548579"/>
                </a:lnTo>
                <a:lnTo>
                  <a:pt x="6853809" y="1528250"/>
                </a:lnTo>
                <a:lnTo>
                  <a:pt x="6777875" y="1452316"/>
                </a:lnTo>
                <a:lnTo>
                  <a:pt x="6853809" y="1376382"/>
                </a:lnTo>
                <a:lnTo>
                  <a:pt x="6833480" y="1356053"/>
                </a:lnTo>
                <a:lnTo>
                  <a:pt x="6757546" y="1431986"/>
                </a:lnTo>
                <a:close/>
                <a:moveTo>
                  <a:pt x="5476828" y="1356053"/>
                </a:moveTo>
                <a:lnTo>
                  <a:pt x="5456499" y="1376382"/>
                </a:lnTo>
                <a:lnTo>
                  <a:pt x="5532433" y="1452316"/>
                </a:lnTo>
                <a:lnTo>
                  <a:pt x="5456499" y="1528250"/>
                </a:lnTo>
                <a:lnTo>
                  <a:pt x="5476828" y="1548579"/>
                </a:lnTo>
                <a:lnTo>
                  <a:pt x="5552762" y="1472646"/>
                </a:lnTo>
                <a:lnTo>
                  <a:pt x="5628697" y="1548579"/>
                </a:lnTo>
                <a:lnTo>
                  <a:pt x="5649025" y="1528250"/>
                </a:lnTo>
                <a:lnTo>
                  <a:pt x="5573091" y="1452316"/>
                </a:lnTo>
                <a:lnTo>
                  <a:pt x="5649025" y="1376382"/>
                </a:lnTo>
                <a:lnTo>
                  <a:pt x="5628697" y="1356053"/>
                </a:lnTo>
                <a:lnTo>
                  <a:pt x="5552762" y="1431986"/>
                </a:lnTo>
                <a:close/>
                <a:moveTo>
                  <a:pt x="4874137" y="1356053"/>
                </a:moveTo>
                <a:lnTo>
                  <a:pt x="4853808" y="1376382"/>
                </a:lnTo>
                <a:lnTo>
                  <a:pt x="4929742" y="1452316"/>
                </a:lnTo>
                <a:lnTo>
                  <a:pt x="4853808" y="1528250"/>
                </a:lnTo>
                <a:lnTo>
                  <a:pt x="4874137" y="1548579"/>
                </a:lnTo>
                <a:lnTo>
                  <a:pt x="4950071" y="1472646"/>
                </a:lnTo>
                <a:lnTo>
                  <a:pt x="5026005" y="1548579"/>
                </a:lnTo>
                <a:lnTo>
                  <a:pt x="5046334" y="1528250"/>
                </a:lnTo>
                <a:lnTo>
                  <a:pt x="4970400" y="1452316"/>
                </a:lnTo>
                <a:lnTo>
                  <a:pt x="5046334" y="1376382"/>
                </a:lnTo>
                <a:lnTo>
                  <a:pt x="5026005" y="1356053"/>
                </a:lnTo>
                <a:lnTo>
                  <a:pt x="4950071" y="1431986"/>
                </a:lnTo>
                <a:close/>
                <a:moveTo>
                  <a:pt x="4271446" y="1356053"/>
                </a:moveTo>
                <a:lnTo>
                  <a:pt x="4251117" y="1376382"/>
                </a:lnTo>
                <a:lnTo>
                  <a:pt x="4327052" y="1452316"/>
                </a:lnTo>
                <a:lnTo>
                  <a:pt x="4251117" y="1528250"/>
                </a:lnTo>
                <a:lnTo>
                  <a:pt x="4271446" y="1548579"/>
                </a:lnTo>
                <a:lnTo>
                  <a:pt x="4347380" y="1472646"/>
                </a:lnTo>
                <a:lnTo>
                  <a:pt x="4423315" y="1548579"/>
                </a:lnTo>
                <a:lnTo>
                  <a:pt x="4443644" y="1528250"/>
                </a:lnTo>
                <a:lnTo>
                  <a:pt x="4367709" y="1452316"/>
                </a:lnTo>
                <a:lnTo>
                  <a:pt x="4443644" y="1376382"/>
                </a:lnTo>
                <a:lnTo>
                  <a:pt x="4423315" y="1356053"/>
                </a:lnTo>
                <a:lnTo>
                  <a:pt x="4347380" y="1431986"/>
                </a:lnTo>
                <a:close/>
                <a:moveTo>
                  <a:pt x="3668756" y="1356053"/>
                </a:moveTo>
                <a:lnTo>
                  <a:pt x="3648427" y="1376382"/>
                </a:lnTo>
                <a:lnTo>
                  <a:pt x="3724361" y="1452316"/>
                </a:lnTo>
                <a:lnTo>
                  <a:pt x="3649025" y="1527652"/>
                </a:lnTo>
                <a:lnTo>
                  <a:pt x="3669354" y="1547981"/>
                </a:lnTo>
                <a:lnTo>
                  <a:pt x="3745288" y="1472047"/>
                </a:lnTo>
                <a:lnTo>
                  <a:pt x="3820624" y="1548579"/>
                </a:lnTo>
                <a:lnTo>
                  <a:pt x="3840953" y="1528250"/>
                </a:lnTo>
                <a:lnTo>
                  <a:pt x="3765019" y="1452316"/>
                </a:lnTo>
                <a:lnTo>
                  <a:pt x="3840953" y="1376382"/>
                </a:lnTo>
                <a:lnTo>
                  <a:pt x="3820624" y="1356053"/>
                </a:lnTo>
                <a:lnTo>
                  <a:pt x="3744690" y="1431986"/>
                </a:lnTo>
                <a:close/>
                <a:moveTo>
                  <a:pt x="3067306" y="1356053"/>
                </a:moveTo>
                <a:lnTo>
                  <a:pt x="3046977" y="1376382"/>
                </a:lnTo>
                <a:lnTo>
                  <a:pt x="3122912" y="1452316"/>
                </a:lnTo>
                <a:lnTo>
                  <a:pt x="3046977" y="1528250"/>
                </a:lnTo>
                <a:lnTo>
                  <a:pt x="3067306" y="1548579"/>
                </a:lnTo>
                <a:lnTo>
                  <a:pt x="3142645" y="1472646"/>
                </a:lnTo>
                <a:lnTo>
                  <a:pt x="3218581" y="1548579"/>
                </a:lnTo>
                <a:lnTo>
                  <a:pt x="3238910" y="1528250"/>
                </a:lnTo>
                <a:lnTo>
                  <a:pt x="3162974" y="1452316"/>
                </a:lnTo>
                <a:lnTo>
                  <a:pt x="3238910" y="1376382"/>
                </a:lnTo>
                <a:lnTo>
                  <a:pt x="3218581" y="1356053"/>
                </a:lnTo>
                <a:lnTo>
                  <a:pt x="3142645" y="1431986"/>
                </a:lnTo>
                <a:close/>
                <a:moveTo>
                  <a:pt x="2464609" y="1356053"/>
                </a:moveTo>
                <a:lnTo>
                  <a:pt x="2444280" y="1376382"/>
                </a:lnTo>
                <a:lnTo>
                  <a:pt x="2520216" y="1452316"/>
                </a:lnTo>
                <a:lnTo>
                  <a:pt x="2444280" y="1528250"/>
                </a:lnTo>
                <a:lnTo>
                  <a:pt x="2464609" y="1548579"/>
                </a:lnTo>
                <a:lnTo>
                  <a:pt x="2540546" y="1472646"/>
                </a:lnTo>
                <a:lnTo>
                  <a:pt x="2616480" y="1548579"/>
                </a:lnTo>
                <a:lnTo>
                  <a:pt x="2636809" y="1528250"/>
                </a:lnTo>
                <a:lnTo>
                  <a:pt x="2560875" y="1452316"/>
                </a:lnTo>
                <a:lnTo>
                  <a:pt x="2636809" y="1376382"/>
                </a:lnTo>
                <a:lnTo>
                  <a:pt x="2616480" y="1356053"/>
                </a:lnTo>
                <a:lnTo>
                  <a:pt x="2540546" y="1431986"/>
                </a:lnTo>
                <a:close/>
                <a:moveTo>
                  <a:pt x="1259215" y="1356053"/>
                </a:moveTo>
                <a:lnTo>
                  <a:pt x="1238888" y="1376382"/>
                </a:lnTo>
                <a:lnTo>
                  <a:pt x="1314819" y="1452316"/>
                </a:lnTo>
                <a:lnTo>
                  <a:pt x="1238888" y="1528250"/>
                </a:lnTo>
                <a:lnTo>
                  <a:pt x="1259215" y="1548579"/>
                </a:lnTo>
                <a:lnTo>
                  <a:pt x="1335747" y="1472646"/>
                </a:lnTo>
                <a:lnTo>
                  <a:pt x="1411085" y="1548579"/>
                </a:lnTo>
                <a:lnTo>
                  <a:pt x="1431412" y="1528250"/>
                </a:lnTo>
                <a:lnTo>
                  <a:pt x="1355478" y="1452316"/>
                </a:lnTo>
                <a:lnTo>
                  <a:pt x="1431412" y="1376382"/>
                </a:lnTo>
                <a:lnTo>
                  <a:pt x="1411085" y="1356053"/>
                </a:lnTo>
                <a:lnTo>
                  <a:pt x="1335148" y="1431986"/>
                </a:lnTo>
                <a:close/>
                <a:moveTo>
                  <a:pt x="657126" y="1356053"/>
                </a:moveTo>
                <a:lnTo>
                  <a:pt x="636798" y="1376382"/>
                </a:lnTo>
                <a:lnTo>
                  <a:pt x="712731" y="1452316"/>
                </a:lnTo>
                <a:lnTo>
                  <a:pt x="636798" y="1527652"/>
                </a:lnTo>
                <a:lnTo>
                  <a:pt x="657126" y="1547981"/>
                </a:lnTo>
                <a:lnTo>
                  <a:pt x="733060" y="1472047"/>
                </a:lnTo>
                <a:lnTo>
                  <a:pt x="808994" y="1547981"/>
                </a:lnTo>
                <a:lnTo>
                  <a:pt x="829323" y="1527652"/>
                </a:lnTo>
                <a:lnTo>
                  <a:pt x="753389" y="1452316"/>
                </a:lnTo>
                <a:lnTo>
                  <a:pt x="829323" y="1376382"/>
                </a:lnTo>
                <a:lnTo>
                  <a:pt x="808994" y="1356053"/>
                </a:lnTo>
                <a:lnTo>
                  <a:pt x="733060" y="1431986"/>
                </a:lnTo>
                <a:close/>
                <a:moveTo>
                  <a:pt x="55033" y="1356053"/>
                </a:moveTo>
                <a:lnTo>
                  <a:pt x="34704" y="1376382"/>
                </a:lnTo>
                <a:lnTo>
                  <a:pt x="110638" y="1452316"/>
                </a:lnTo>
                <a:lnTo>
                  <a:pt x="34106" y="1527653"/>
                </a:lnTo>
                <a:lnTo>
                  <a:pt x="54435" y="1547981"/>
                </a:lnTo>
                <a:lnTo>
                  <a:pt x="130369" y="1472646"/>
                </a:lnTo>
                <a:lnTo>
                  <a:pt x="206305" y="1548579"/>
                </a:lnTo>
                <a:lnTo>
                  <a:pt x="226632" y="1528250"/>
                </a:lnTo>
                <a:lnTo>
                  <a:pt x="150698" y="1452316"/>
                </a:lnTo>
                <a:lnTo>
                  <a:pt x="226632" y="1376382"/>
                </a:lnTo>
                <a:lnTo>
                  <a:pt x="206305" y="1356053"/>
                </a:lnTo>
                <a:lnTo>
                  <a:pt x="130369" y="1431986"/>
                </a:lnTo>
                <a:close/>
                <a:moveTo>
                  <a:pt x="8489086" y="1355455"/>
                </a:moveTo>
                <a:lnTo>
                  <a:pt x="8468757" y="1375783"/>
                </a:lnTo>
                <a:lnTo>
                  <a:pt x="8544691" y="1451717"/>
                </a:lnTo>
                <a:lnTo>
                  <a:pt x="8468757" y="1527652"/>
                </a:lnTo>
                <a:lnTo>
                  <a:pt x="8489086" y="1547981"/>
                </a:lnTo>
                <a:lnTo>
                  <a:pt x="8565020" y="1472047"/>
                </a:lnTo>
                <a:lnTo>
                  <a:pt x="8640954" y="1547981"/>
                </a:lnTo>
                <a:lnTo>
                  <a:pt x="8661283" y="1527652"/>
                </a:lnTo>
                <a:lnTo>
                  <a:pt x="8585349" y="1451717"/>
                </a:lnTo>
                <a:lnTo>
                  <a:pt x="8661283" y="1375783"/>
                </a:lnTo>
                <a:lnTo>
                  <a:pt x="8640954" y="1355455"/>
                </a:lnTo>
                <a:lnTo>
                  <a:pt x="8565020" y="1431389"/>
                </a:lnTo>
                <a:close/>
                <a:moveTo>
                  <a:pt x="6078921" y="1355455"/>
                </a:moveTo>
                <a:lnTo>
                  <a:pt x="6058592" y="1375783"/>
                </a:lnTo>
                <a:lnTo>
                  <a:pt x="6134526" y="1451717"/>
                </a:lnTo>
                <a:lnTo>
                  <a:pt x="6058592" y="1527652"/>
                </a:lnTo>
                <a:lnTo>
                  <a:pt x="6078921" y="1547981"/>
                </a:lnTo>
                <a:lnTo>
                  <a:pt x="6154855" y="1472047"/>
                </a:lnTo>
                <a:lnTo>
                  <a:pt x="6230789" y="1547981"/>
                </a:lnTo>
                <a:lnTo>
                  <a:pt x="6251118" y="1527652"/>
                </a:lnTo>
                <a:lnTo>
                  <a:pt x="6175184" y="1451717"/>
                </a:lnTo>
                <a:lnTo>
                  <a:pt x="6251118" y="1375783"/>
                </a:lnTo>
                <a:lnTo>
                  <a:pt x="6230789" y="1355455"/>
                </a:lnTo>
                <a:lnTo>
                  <a:pt x="6154855" y="1431389"/>
                </a:lnTo>
                <a:close/>
                <a:moveTo>
                  <a:pt x="1861912" y="1355455"/>
                </a:moveTo>
                <a:lnTo>
                  <a:pt x="1841582" y="1375783"/>
                </a:lnTo>
                <a:lnTo>
                  <a:pt x="1917518" y="1451717"/>
                </a:lnTo>
                <a:lnTo>
                  <a:pt x="1841582" y="1527652"/>
                </a:lnTo>
                <a:lnTo>
                  <a:pt x="1861912" y="1547981"/>
                </a:lnTo>
                <a:lnTo>
                  <a:pt x="1937847" y="1472047"/>
                </a:lnTo>
                <a:lnTo>
                  <a:pt x="2013781" y="1547981"/>
                </a:lnTo>
                <a:lnTo>
                  <a:pt x="2034110" y="1527652"/>
                </a:lnTo>
                <a:lnTo>
                  <a:pt x="1958176" y="1451717"/>
                </a:lnTo>
                <a:lnTo>
                  <a:pt x="2034110" y="1375783"/>
                </a:lnTo>
                <a:lnTo>
                  <a:pt x="2013781" y="1355455"/>
                </a:lnTo>
                <a:lnTo>
                  <a:pt x="1937847" y="1431389"/>
                </a:lnTo>
                <a:close/>
                <a:moveTo>
                  <a:pt x="1259813" y="1330343"/>
                </a:moveTo>
                <a:lnTo>
                  <a:pt x="1335747" y="1406277"/>
                </a:lnTo>
                <a:lnTo>
                  <a:pt x="1411682" y="1330343"/>
                </a:lnTo>
                <a:lnTo>
                  <a:pt x="1457721" y="1376382"/>
                </a:lnTo>
                <a:lnTo>
                  <a:pt x="1381188" y="1452316"/>
                </a:lnTo>
                <a:lnTo>
                  <a:pt x="1457123" y="1528250"/>
                </a:lnTo>
                <a:lnTo>
                  <a:pt x="1411085" y="1574290"/>
                </a:lnTo>
                <a:lnTo>
                  <a:pt x="1335148" y="1498355"/>
                </a:lnTo>
                <a:lnTo>
                  <a:pt x="1259813" y="1573691"/>
                </a:lnTo>
                <a:lnTo>
                  <a:pt x="1213777" y="1527653"/>
                </a:lnTo>
                <a:lnTo>
                  <a:pt x="1289708" y="1451717"/>
                </a:lnTo>
                <a:lnTo>
                  <a:pt x="1213777" y="1376382"/>
                </a:lnTo>
                <a:close/>
                <a:moveTo>
                  <a:pt x="55033" y="1330343"/>
                </a:moveTo>
                <a:lnTo>
                  <a:pt x="130967" y="1406277"/>
                </a:lnTo>
                <a:lnTo>
                  <a:pt x="206901" y="1330343"/>
                </a:lnTo>
                <a:lnTo>
                  <a:pt x="252940" y="1376382"/>
                </a:lnTo>
                <a:lnTo>
                  <a:pt x="177006" y="1452316"/>
                </a:lnTo>
                <a:lnTo>
                  <a:pt x="252940" y="1528250"/>
                </a:lnTo>
                <a:lnTo>
                  <a:pt x="206901" y="1574290"/>
                </a:lnTo>
                <a:lnTo>
                  <a:pt x="130967" y="1498355"/>
                </a:lnTo>
                <a:lnTo>
                  <a:pt x="55033" y="1573691"/>
                </a:lnTo>
                <a:lnTo>
                  <a:pt x="8995" y="1527653"/>
                </a:lnTo>
                <a:lnTo>
                  <a:pt x="84928" y="1451717"/>
                </a:lnTo>
                <a:lnTo>
                  <a:pt x="8995" y="1376382"/>
                </a:lnTo>
                <a:close/>
                <a:moveTo>
                  <a:pt x="10295963" y="1329744"/>
                </a:moveTo>
                <a:lnTo>
                  <a:pt x="10371897" y="1405679"/>
                </a:lnTo>
                <a:lnTo>
                  <a:pt x="10447831" y="1329744"/>
                </a:lnTo>
                <a:lnTo>
                  <a:pt x="10493870" y="1375783"/>
                </a:lnTo>
                <a:lnTo>
                  <a:pt x="10417936" y="1451717"/>
                </a:lnTo>
                <a:lnTo>
                  <a:pt x="10493870" y="1527652"/>
                </a:lnTo>
                <a:lnTo>
                  <a:pt x="10447831" y="1573691"/>
                </a:lnTo>
                <a:lnTo>
                  <a:pt x="10371897" y="1497757"/>
                </a:lnTo>
                <a:lnTo>
                  <a:pt x="10295963" y="1573691"/>
                </a:lnTo>
                <a:lnTo>
                  <a:pt x="10249924" y="1527652"/>
                </a:lnTo>
                <a:lnTo>
                  <a:pt x="10325858" y="1451717"/>
                </a:lnTo>
                <a:lnTo>
                  <a:pt x="10249924" y="1375783"/>
                </a:lnTo>
                <a:close/>
                <a:moveTo>
                  <a:pt x="9693272" y="1329744"/>
                </a:moveTo>
                <a:lnTo>
                  <a:pt x="9769206" y="1405679"/>
                </a:lnTo>
                <a:lnTo>
                  <a:pt x="9845140" y="1329744"/>
                </a:lnTo>
                <a:lnTo>
                  <a:pt x="9891180" y="1375783"/>
                </a:lnTo>
                <a:lnTo>
                  <a:pt x="9815245" y="1451717"/>
                </a:lnTo>
                <a:lnTo>
                  <a:pt x="9891180" y="1527652"/>
                </a:lnTo>
                <a:lnTo>
                  <a:pt x="9845140" y="1573691"/>
                </a:lnTo>
                <a:lnTo>
                  <a:pt x="9769206" y="1497757"/>
                </a:lnTo>
                <a:lnTo>
                  <a:pt x="9693272" y="1573691"/>
                </a:lnTo>
                <a:lnTo>
                  <a:pt x="9647233" y="1527652"/>
                </a:lnTo>
                <a:lnTo>
                  <a:pt x="9723167" y="1451717"/>
                </a:lnTo>
                <a:lnTo>
                  <a:pt x="9647233" y="1375783"/>
                </a:lnTo>
                <a:close/>
                <a:moveTo>
                  <a:pt x="9091777" y="1329744"/>
                </a:moveTo>
                <a:lnTo>
                  <a:pt x="9167711" y="1405679"/>
                </a:lnTo>
                <a:lnTo>
                  <a:pt x="9243645" y="1329744"/>
                </a:lnTo>
                <a:lnTo>
                  <a:pt x="9289684" y="1375783"/>
                </a:lnTo>
                <a:lnTo>
                  <a:pt x="9213750" y="1451717"/>
                </a:lnTo>
                <a:lnTo>
                  <a:pt x="9289684" y="1527652"/>
                </a:lnTo>
                <a:lnTo>
                  <a:pt x="9243645" y="1573691"/>
                </a:lnTo>
                <a:lnTo>
                  <a:pt x="9167711" y="1497757"/>
                </a:lnTo>
                <a:lnTo>
                  <a:pt x="9091777" y="1573691"/>
                </a:lnTo>
                <a:lnTo>
                  <a:pt x="9045738" y="1527652"/>
                </a:lnTo>
                <a:lnTo>
                  <a:pt x="9121672" y="1451717"/>
                </a:lnTo>
                <a:lnTo>
                  <a:pt x="9045738" y="1375783"/>
                </a:lnTo>
                <a:close/>
                <a:moveTo>
                  <a:pt x="8488488" y="1329744"/>
                </a:moveTo>
                <a:lnTo>
                  <a:pt x="8564422" y="1405679"/>
                </a:lnTo>
                <a:lnTo>
                  <a:pt x="8640356" y="1329744"/>
                </a:lnTo>
                <a:lnTo>
                  <a:pt x="8686396" y="1375783"/>
                </a:lnTo>
                <a:lnTo>
                  <a:pt x="8610461" y="1451717"/>
                </a:lnTo>
                <a:lnTo>
                  <a:pt x="8686396" y="1527652"/>
                </a:lnTo>
                <a:lnTo>
                  <a:pt x="8640356" y="1573691"/>
                </a:lnTo>
                <a:lnTo>
                  <a:pt x="8564422" y="1497757"/>
                </a:lnTo>
                <a:lnTo>
                  <a:pt x="8488488" y="1573691"/>
                </a:lnTo>
                <a:lnTo>
                  <a:pt x="8442449" y="1527652"/>
                </a:lnTo>
                <a:lnTo>
                  <a:pt x="8518383" y="1451717"/>
                </a:lnTo>
                <a:lnTo>
                  <a:pt x="8442449" y="1375783"/>
                </a:lnTo>
                <a:close/>
                <a:moveTo>
                  <a:pt x="7886396" y="1329744"/>
                </a:moveTo>
                <a:lnTo>
                  <a:pt x="7962330" y="1405679"/>
                </a:lnTo>
                <a:lnTo>
                  <a:pt x="8038264" y="1329744"/>
                </a:lnTo>
                <a:lnTo>
                  <a:pt x="8084303" y="1375783"/>
                </a:lnTo>
                <a:lnTo>
                  <a:pt x="8008369" y="1451717"/>
                </a:lnTo>
                <a:lnTo>
                  <a:pt x="8084303" y="1527652"/>
                </a:lnTo>
                <a:lnTo>
                  <a:pt x="8038264" y="1573691"/>
                </a:lnTo>
                <a:lnTo>
                  <a:pt x="7962330" y="1497757"/>
                </a:lnTo>
                <a:lnTo>
                  <a:pt x="7886396" y="1573691"/>
                </a:lnTo>
                <a:lnTo>
                  <a:pt x="7840357" y="1527652"/>
                </a:lnTo>
                <a:lnTo>
                  <a:pt x="7916291" y="1451717"/>
                </a:lnTo>
                <a:lnTo>
                  <a:pt x="7840357" y="1375783"/>
                </a:lnTo>
                <a:close/>
                <a:moveTo>
                  <a:pt x="7283705" y="1329744"/>
                </a:moveTo>
                <a:lnTo>
                  <a:pt x="7359639" y="1405679"/>
                </a:lnTo>
                <a:lnTo>
                  <a:pt x="7435573" y="1329744"/>
                </a:lnTo>
                <a:lnTo>
                  <a:pt x="7481613" y="1375783"/>
                </a:lnTo>
                <a:lnTo>
                  <a:pt x="7405678" y="1451717"/>
                </a:lnTo>
                <a:lnTo>
                  <a:pt x="7481613" y="1527652"/>
                </a:lnTo>
                <a:lnTo>
                  <a:pt x="7435573" y="1573691"/>
                </a:lnTo>
                <a:lnTo>
                  <a:pt x="7359639" y="1497757"/>
                </a:lnTo>
                <a:lnTo>
                  <a:pt x="7283705" y="1573691"/>
                </a:lnTo>
                <a:lnTo>
                  <a:pt x="7237666" y="1527652"/>
                </a:lnTo>
                <a:lnTo>
                  <a:pt x="7313600" y="1451717"/>
                </a:lnTo>
                <a:lnTo>
                  <a:pt x="7237666" y="1375783"/>
                </a:lnTo>
                <a:close/>
                <a:moveTo>
                  <a:pt x="6681612" y="1329744"/>
                </a:moveTo>
                <a:lnTo>
                  <a:pt x="6757546" y="1405679"/>
                </a:lnTo>
                <a:lnTo>
                  <a:pt x="6833480" y="1329744"/>
                </a:lnTo>
                <a:lnTo>
                  <a:pt x="6879519" y="1375783"/>
                </a:lnTo>
                <a:lnTo>
                  <a:pt x="6803585" y="1451717"/>
                </a:lnTo>
                <a:lnTo>
                  <a:pt x="6879519" y="1527652"/>
                </a:lnTo>
                <a:lnTo>
                  <a:pt x="6833480" y="1573691"/>
                </a:lnTo>
                <a:lnTo>
                  <a:pt x="6757546" y="1497757"/>
                </a:lnTo>
                <a:lnTo>
                  <a:pt x="6681612" y="1573691"/>
                </a:lnTo>
                <a:lnTo>
                  <a:pt x="6635573" y="1527652"/>
                </a:lnTo>
                <a:lnTo>
                  <a:pt x="6711507" y="1451717"/>
                </a:lnTo>
                <a:lnTo>
                  <a:pt x="6635573" y="1375783"/>
                </a:lnTo>
                <a:close/>
                <a:moveTo>
                  <a:pt x="6078921" y="1329744"/>
                </a:moveTo>
                <a:lnTo>
                  <a:pt x="6154855" y="1405679"/>
                </a:lnTo>
                <a:lnTo>
                  <a:pt x="6230789" y="1329744"/>
                </a:lnTo>
                <a:lnTo>
                  <a:pt x="6276829" y="1375783"/>
                </a:lnTo>
                <a:lnTo>
                  <a:pt x="6200894" y="1451717"/>
                </a:lnTo>
                <a:lnTo>
                  <a:pt x="6276829" y="1527652"/>
                </a:lnTo>
                <a:lnTo>
                  <a:pt x="6230789" y="1573691"/>
                </a:lnTo>
                <a:lnTo>
                  <a:pt x="6154855" y="1497757"/>
                </a:lnTo>
                <a:lnTo>
                  <a:pt x="6078921" y="1573691"/>
                </a:lnTo>
                <a:lnTo>
                  <a:pt x="6032882" y="1527652"/>
                </a:lnTo>
                <a:lnTo>
                  <a:pt x="6108816" y="1451717"/>
                </a:lnTo>
                <a:lnTo>
                  <a:pt x="6032882" y="1375783"/>
                </a:lnTo>
                <a:close/>
                <a:moveTo>
                  <a:pt x="5476828" y="1329744"/>
                </a:moveTo>
                <a:lnTo>
                  <a:pt x="5552762" y="1405679"/>
                </a:lnTo>
                <a:lnTo>
                  <a:pt x="5628697" y="1329744"/>
                </a:lnTo>
                <a:lnTo>
                  <a:pt x="5674735" y="1375783"/>
                </a:lnTo>
                <a:lnTo>
                  <a:pt x="5598801" y="1451717"/>
                </a:lnTo>
                <a:lnTo>
                  <a:pt x="5674735" y="1527652"/>
                </a:lnTo>
                <a:lnTo>
                  <a:pt x="5628099" y="1573691"/>
                </a:lnTo>
                <a:lnTo>
                  <a:pt x="5552164" y="1497757"/>
                </a:lnTo>
                <a:lnTo>
                  <a:pt x="5476828" y="1573691"/>
                </a:lnTo>
                <a:lnTo>
                  <a:pt x="5430789" y="1527652"/>
                </a:lnTo>
                <a:lnTo>
                  <a:pt x="5506723" y="1451717"/>
                </a:lnTo>
                <a:lnTo>
                  <a:pt x="5430789" y="1375783"/>
                </a:lnTo>
                <a:close/>
                <a:moveTo>
                  <a:pt x="4874137" y="1329744"/>
                </a:moveTo>
                <a:lnTo>
                  <a:pt x="4950071" y="1405679"/>
                </a:lnTo>
                <a:lnTo>
                  <a:pt x="5026005" y="1329744"/>
                </a:lnTo>
                <a:lnTo>
                  <a:pt x="5072044" y="1375783"/>
                </a:lnTo>
                <a:lnTo>
                  <a:pt x="4996110" y="1451717"/>
                </a:lnTo>
                <a:lnTo>
                  <a:pt x="5072044" y="1527652"/>
                </a:lnTo>
                <a:lnTo>
                  <a:pt x="5026005" y="1573691"/>
                </a:lnTo>
                <a:lnTo>
                  <a:pt x="4950071" y="1497757"/>
                </a:lnTo>
                <a:lnTo>
                  <a:pt x="4874137" y="1573691"/>
                </a:lnTo>
                <a:lnTo>
                  <a:pt x="4828098" y="1527652"/>
                </a:lnTo>
                <a:lnTo>
                  <a:pt x="4904032" y="1451717"/>
                </a:lnTo>
                <a:lnTo>
                  <a:pt x="4828098" y="1375783"/>
                </a:lnTo>
                <a:close/>
                <a:moveTo>
                  <a:pt x="4272044" y="1329744"/>
                </a:moveTo>
                <a:lnTo>
                  <a:pt x="4347978" y="1405679"/>
                </a:lnTo>
                <a:lnTo>
                  <a:pt x="4423913" y="1329744"/>
                </a:lnTo>
                <a:lnTo>
                  <a:pt x="4469951" y="1375783"/>
                </a:lnTo>
                <a:lnTo>
                  <a:pt x="4394017" y="1451717"/>
                </a:lnTo>
                <a:lnTo>
                  <a:pt x="4469951" y="1527652"/>
                </a:lnTo>
                <a:lnTo>
                  <a:pt x="4423913" y="1573691"/>
                </a:lnTo>
                <a:lnTo>
                  <a:pt x="4347978" y="1497757"/>
                </a:lnTo>
                <a:lnTo>
                  <a:pt x="4272044" y="1573691"/>
                </a:lnTo>
                <a:lnTo>
                  <a:pt x="4226005" y="1527652"/>
                </a:lnTo>
                <a:lnTo>
                  <a:pt x="4301939" y="1451717"/>
                </a:lnTo>
                <a:lnTo>
                  <a:pt x="4226005" y="1375783"/>
                </a:lnTo>
                <a:close/>
                <a:moveTo>
                  <a:pt x="3668756" y="1329744"/>
                </a:moveTo>
                <a:lnTo>
                  <a:pt x="3744690" y="1405679"/>
                </a:lnTo>
                <a:lnTo>
                  <a:pt x="3820624" y="1329744"/>
                </a:lnTo>
                <a:lnTo>
                  <a:pt x="3866663" y="1375783"/>
                </a:lnTo>
                <a:lnTo>
                  <a:pt x="3790729" y="1451717"/>
                </a:lnTo>
                <a:lnTo>
                  <a:pt x="3866663" y="1527652"/>
                </a:lnTo>
                <a:lnTo>
                  <a:pt x="3820624" y="1573691"/>
                </a:lnTo>
                <a:lnTo>
                  <a:pt x="3744690" y="1497757"/>
                </a:lnTo>
                <a:lnTo>
                  <a:pt x="3668756" y="1573691"/>
                </a:lnTo>
                <a:lnTo>
                  <a:pt x="3622717" y="1527652"/>
                </a:lnTo>
                <a:lnTo>
                  <a:pt x="3698651" y="1451717"/>
                </a:lnTo>
                <a:lnTo>
                  <a:pt x="3622717" y="1375783"/>
                </a:lnTo>
                <a:close/>
                <a:moveTo>
                  <a:pt x="3067306" y="1329744"/>
                </a:moveTo>
                <a:lnTo>
                  <a:pt x="3143241" y="1405679"/>
                </a:lnTo>
                <a:lnTo>
                  <a:pt x="3219179" y="1329744"/>
                </a:lnTo>
                <a:lnTo>
                  <a:pt x="3265217" y="1375783"/>
                </a:lnTo>
                <a:lnTo>
                  <a:pt x="3189283" y="1451717"/>
                </a:lnTo>
                <a:lnTo>
                  <a:pt x="3265217" y="1527652"/>
                </a:lnTo>
                <a:lnTo>
                  <a:pt x="3218581" y="1573691"/>
                </a:lnTo>
                <a:lnTo>
                  <a:pt x="3142645" y="1497757"/>
                </a:lnTo>
                <a:lnTo>
                  <a:pt x="3067306" y="1573691"/>
                </a:lnTo>
                <a:lnTo>
                  <a:pt x="3021267" y="1527652"/>
                </a:lnTo>
                <a:lnTo>
                  <a:pt x="3097202" y="1451717"/>
                </a:lnTo>
                <a:lnTo>
                  <a:pt x="3021267" y="1375783"/>
                </a:lnTo>
                <a:close/>
                <a:moveTo>
                  <a:pt x="2464609" y="1329744"/>
                </a:moveTo>
                <a:lnTo>
                  <a:pt x="2540546" y="1405679"/>
                </a:lnTo>
                <a:lnTo>
                  <a:pt x="2616480" y="1329744"/>
                </a:lnTo>
                <a:lnTo>
                  <a:pt x="2662519" y="1375783"/>
                </a:lnTo>
                <a:lnTo>
                  <a:pt x="2586585" y="1451717"/>
                </a:lnTo>
                <a:lnTo>
                  <a:pt x="2662519" y="1527652"/>
                </a:lnTo>
                <a:lnTo>
                  <a:pt x="2616480" y="1573691"/>
                </a:lnTo>
                <a:lnTo>
                  <a:pt x="2540546" y="1497757"/>
                </a:lnTo>
                <a:lnTo>
                  <a:pt x="2464609" y="1573691"/>
                </a:lnTo>
                <a:lnTo>
                  <a:pt x="2418569" y="1527652"/>
                </a:lnTo>
                <a:lnTo>
                  <a:pt x="2494505" y="1451717"/>
                </a:lnTo>
                <a:lnTo>
                  <a:pt x="2418569" y="1375783"/>
                </a:lnTo>
                <a:close/>
                <a:moveTo>
                  <a:pt x="1861912" y="1329744"/>
                </a:moveTo>
                <a:lnTo>
                  <a:pt x="1937847" y="1405679"/>
                </a:lnTo>
                <a:lnTo>
                  <a:pt x="2013781" y="1329744"/>
                </a:lnTo>
                <a:lnTo>
                  <a:pt x="2059821" y="1375783"/>
                </a:lnTo>
                <a:lnTo>
                  <a:pt x="1983886" y="1451717"/>
                </a:lnTo>
                <a:lnTo>
                  <a:pt x="2059821" y="1527652"/>
                </a:lnTo>
                <a:lnTo>
                  <a:pt x="2013781" y="1573691"/>
                </a:lnTo>
                <a:lnTo>
                  <a:pt x="1937847" y="1497757"/>
                </a:lnTo>
                <a:lnTo>
                  <a:pt x="1861912" y="1573691"/>
                </a:lnTo>
                <a:lnTo>
                  <a:pt x="1815871" y="1527652"/>
                </a:lnTo>
                <a:lnTo>
                  <a:pt x="1891808" y="1451717"/>
                </a:lnTo>
                <a:lnTo>
                  <a:pt x="1815871" y="1375783"/>
                </a:lnTo>
                <a:close/>
                <a:moveTo>
                  <a:pt x="657126" y="1329744"/>
                </a:moveTo>
                <a:lnTo>
                  <a:pt x="733060" y="1405679"/>
                </a:lnTo>
                <a:lnTo>
                  <a:pt x="808994" y="1329744"/>
                </a:lnTo>
                <a:lnTo>
                  <a:pt x="855033" y="1375783"/>
                </a:lnTo>
                <a:lnTo>
                  <a:pt x="779100" y="1451717"/>
                </a:lnTo>
                <a:lnTo>
                  <a:pt x="855033" y="1527652"/>
                </a:lnTo>
                <a:lnTo>
                  <a:pt x="808994" y="1573691"/>
                </a:lnTo>
                <a:lnTo>
                  <a:pt x="733060" y="1497757"/>
                </a:lnTo>
                <a:lnTo>
                  <a:pt x="657126" y="1573691"/>
                </a:lnTo>
                <a:lnTo>
                  <a:pt x="611087" y="1527652"/>
                </a:lnTo>
                <a:lnTo>
                  <a:pt x="687021" y="1451717"/>
                </a:lnTo>
                <a:lnTo>
                  <a:pt x="611087" y="1375783"/>
                </a:lnTo>
                <a:close/>
                <a:moveTo>
                  <a:pt x="10348579" y="881314"/>
                </a:moveTo>
                <a:lnTo>
                  <a:pt x="10395813" y="881314"/>
                </a:lnTo>
                <a:lnTo>
                  <a:pt x="10395813" y="988340"/>
                </a:lnTo>
                <a:lnTo>
                  <a:pt x="10502838" y="988340"/>
                </a:lnTo>
                <a:lnTo>
                  <a:pt x="10502838" y="1034975"/>
                </a:lnTo>
                <a:lnTo>
                  <a:pt x="10395813" y="1034975"/>
                </a:lnTo>
                <a:lnTo>
                  <a:pt x="10395813" y="1142002"/>
                </a:lnTo>
                <a:lnTo>
                  <a:pt x="10348579" y="1142002"/>
                </a:lnTo>
                <a:lnTo>
                  <a:pt x="10348579" y="1034975"/>
                </a:lnTo>
                <a:lnTo>
                  <a:pt x="10241553" y="1034975"/>
                </a:lnTo>
                <a:lnTo>
                  <a:pt x="10241553" y="988340"/>
                </a:lnTo>
                <a:lnTo>
                  <a:pt x="10348579" y="988340"/>
                </a:lnTo>
                <a:close/>
                <a:moveTo>
                  <a:pt x="9746486" y="881314"/>
                </a:moveTo>
                <a:lnTo>
                  <a:pt x="9793123" y="881314"/>
                </a:lnTo>
                <a:lnTo>
                  <a:pt x="9793123" y="988340"/>
                </a:lnTo>
                <a:lnTo>
                  <a:pt x="9900148" y="988340"/>
                </a:lnTo>
                <a:lnTo>
                  <a:pt x="9900148" y="1034975"/>
                </a:lnTo>
                <a:lnTo>
                  <a:pt x="9793123" y="1034975"/>
                </a:lnTo>
                <a:lnTo>
                  <a:pt x="9793123" y="1142002"/>
                </a:lnTo>
                <a:lnTo>
                  <a:pt x="9746486" y="1142002"/>
                </a:lnTo>
                <a:lnTo>
                  <a:pt x="9746486" y="1034975"/>
                </a:lnTo>
                <a:lnTo>
                  <a:pt x="9639460" y="1034975"/>
                </a:lnTo>
                <a:lnTo>
                  <a:pt x="9639460" y="988340"/>
                </a:lnTo>
                <a:lnTo>
                  <a:pt x="9746486" y="988340"/>
                </a:lnTo>
                <a:close/>
                <a:moveTo>
                  <a:pt x="9143796" y="881314"/>
                </a:moveTo>
                <a:lnTo>
                  <a:pt x="9191030" y="881314"/>
                </a:lnTo>
                <a:lnTo>
                  <a:pt x="9191030" y="988340"/>
                </a:lnTo>
                <a:lnTo>
                  <a:pt x="9298055" y="988340"/>
                </a:lnTo>
                <a:lnTo>
                  <a:pt x="9298055" y="1034975"/>
                </a:lnTo>
                <a:lnTo>
                  <a:pt x="9191030" y="1034975"/>
                </a:lnTo>
                <a:lnTo>
                  <a:pt x="9191030" y="1142002"/>
                </a:lnTo>
                <a:lnTo>
                  <a:pt x="9143796" y="1142002"/>
                </a:lnTo>
                <a:lnTo>
                  <a:pt x="9143796" y="1034975"/>
                </a:lnTo>
                <a:lnTo>
                  <a:pt x="9036770" y="1034975"/>
                </a:lnTo>
                <a:lnTo>
                  <a:pt x="9036770" y="988340"/>
                </a:lnTo>
                <a:lnTo>
                  <a:pt x="9143796" y="988340"/>
                </a:lnTo>
                <a:close/>
                <a:moveTo>
                  <a:pt x="8541105" y="881314"/>
                </a:moveTo>
                <a:lnTo>
                  <a:pt x="8588339" y="881314"/>
                </a:lnTo>
                <a:lnTo>
                  <a:pt x="8588339" y="988340"/>
                </a:lnTo>
                <a:lnTo>
                  <a:pt x="8695365" y="988340"/>
                </a:lnTo>
                <a:lnTo>
                  <a:pt x="8695365" y="1034975"/>
                </a:lnTo>
                <a:lnTo>
                  <a:pt x="8588339" y="1034975"/>
                </a:lnTo>
                <a:lnTo>
                  <a:pt x="8588339" y="1142002"/>
                </a:lnTo>
                <a:lnTo>
                  <a:pt x="8541105" y="1142002"/>
                </a:lnTo>
                <a:lnTo>
                  <a:pt x="8541105" y="1034975"/>
                </a:lnTo>
                <a:lnTo>
                  <a:pt x="8434079" y="1034975"/>
                </a:lnTo>
                <a:lnTo>
                  <a:pt x="8434079" y="988340"/>
                </a:lnTo>
                <a:lnTo>
                  <a:pt x="8541105" y="988340"/>
                </a:lnTo>
                <a:close/>
                <a:moveTo>
                  <a:pt x="7939012" y="881314"/>
                </a:moveTo>
                <a:lnTo>
                  <a:pt x="7985648" y="881314"/>
                </a:lnTo>
                <a:lnTo>
                  <a:pt x="7985648" y="988340"/>
                </a:lnTo>
                <a:lnTo>
                  <a:pt x="8092674" y="988340"/>
                </a:lnTo>
                <a:lnTo>
                  <a:pt x="8092674" y="1034975"/>
                </a:lnTo>
                <a:lnTo>
                  <a:pt x="7985648" y="1034975"/>
                </a:lnTo>
                <a:lnTo>
                  <a:pt x="7985648" y="1142002"/>
                </a:lnTo>
                <a:lnTo>
                  <a:pt x="7939012" y="1142002"/>
                </a:lnTo>
                <a:lnTo>
                  <a:pt x="7939012" y="1034975"/>
                </a:lnTo>
                <a:lnTo>
                  <a:pt x="7831986" y="1034975"/>
                </a:lnTo>
                <a:lnTo>
                  <a:pt x="7831986" y="988340"/>
                </a:lnTo>
                <a:lnTo>
                  <a:pt x="7939012" y="988340"/>
                </a:lnTo>
                <a:close/>
                <a:moveTo>
                  <a:pt x="7336321" y="881314"/>
                </a:moveTo>
                <a:lnTo>
                  <a:pt x="7383555" y="881314"/>
                </a:lnTo>
                <a:lnTo>
                  <a:pt x="7383555" y="988340"/>
                </a:lnTo>
                <a:lnTo>
                  <a:pt x="7490581" y="988340"/>
                </a:lnTo>
                <a:lnTo>
                  <a:pt x="7490581" y="1034975"/>
                </a:lnTo>
                <a:lnTo>
                  <a:pt x="7383555" y="1034975"/>
                </a:lnTo>
                <a:lnTo>
                  <a:pt x="7383555" y="1142002"/>
                </a:lnTo>
                <a:lnTo>
                  <a:pt x="7336321" y="1142002"/>
                </a:lnTo>
                <a:lnTo>
                  <a:pt x="7336321" y="1034975"/>
                </a:lnTo>
                <a:lnTo>
                  <a:pt x="7229295" y="1034975"/>
                </a:lnTo>
                <a:lnTo>
                  <a:pt x="7229295" y="988340"/>
                </a:lnTo>
                <a:lnTo>
                  <a:pt x="7336321" y="988340"/>
                </a:lnTo>
                <a:close/>
                <a:moveTo>
                  <a:pt x="6734228" y="881314"/>
                </a:moveTo>
                <a:lnTo>
                  <a:pt x="6780864" y="881314"/>
                </a:lnTo>
                <a:lnTo>
                  <a:pt x="6780864" y="988340"/>
                </a:lnTo>
                <a:lnTo>
                  <a:pt x="6887890" y="988340"/>
                </a:lnTo>
                <a:lnTo>
                  <a:pt x="6887890" y="1034975"/>
                </a:lnTo>
                <a:lnTo>
                  <a:pt x="6780864" y="1034975"/>
                </a:lnTo>
                <a:lnTo>
                  <a:pt x="6780864" y="1142002"/>
                </a:lnTo>
                <a:lnTo>
                  <a:pt x="6734228" y="1142002"/>
                </a:lnTo>
                <a:lnTo>
                  <a:pt x="6734228" y="1034975"/>
                </a:lnTo>
                <a:lnTo>
                  <a:pt x="6627202" y="1034975"/>
                </a:lnTo>
                <a:lnTo>
                  <a:pt x="6627202" y="988340"/>
                </a:lnTo>
                <a:lnTo>
                  <a:pt x="6734228" y="988340"/>
                </a:lnTo>
                <a:close/>
                <a:moveTo>
                  <a:pt x="6131537" y="881314"/>
                </a:moveTo>
                <a:lnTo>
                  <a:pt x="6178771" y="881314"/>
                </a:lnTo>
                <a:lnTo>
                  <a:pt x="6178771" y="988340"/>
                </a:lnTo>
                <a:lnTo>
                  <a:pt x="6285797" y="988340"/>
                </a:lnTo>
                <a:lnTo>
                  <a:pt x="6285797" y="1034975"/>
                </a:lnTo>
                <a:lnTo>
                  <a:pt x="6178771" y="1034975"/>
                </a:lnTo>
                <a:lnTo>
                  <a:pt x="6178771" y="1142002"/>
                </a:lnTo>
                <a:lnTo>
                  <a:pt x="6131537" y="1142002"/>
                </a:lnTo>
                <a:lnTo>
                  <a:pt x="6131537" y="1034975"/>
                </a:lnTo>
                <a:lnTo>
                  <a:pt x="6024511" y="1034975"/>
                </a:lnTo>
                <a:lnTo>
                  <a:pt x="6024511" y="988340"/>
                </a:lnTo>
                <a:lnTo>
                  <a:pt x="6131537" y="988340"/>
                </a:lnTo>
                <a:close/>
                <a:moveTo>
                  <a:pt x="5528846" y="881314"/>
                </a:moveTo>
                <a:lnTo>
                  <a:pt x="5576080" y="881314"/>
                </a:lnTo>
                <a:lnTo>
                  <a:pt x="5576080" y="988340"/>
                </a:lnTo>
                <a:lnTo>
                  <a:pt x="5683106" y="988340"/>
                </a:lnTo>
                <a:lnTo>
                  <a:pt x="5683106" y="1034975"/>
                </a:lnTo>
                <a:lnTo>
                  <a:pt x="5576080" y="1034975"/>
                </a:lnTo>
                <a:lnTo>
                  <a:pt x="5576080" y="1142002"/>
                </a:lnTo>
                <a:lnTo>
                  <a:pt x="5528846" y="1142002"/>
                </a:lnTo>
                <a:lnTo>
                  <a:pt x="5528846" y="1034975"/>
                </a:lnTo>
                <a:lnTo>
                  <a:pt x="5421820" y="1034975"/>
                </a:lnTo>
                <a:lnTo>
                  <a:pt x="5421820" y="988340"/>
                </a:lnTo>
                <a:lnTo>
                  <a:pt x="5528846" y="988340"/>
                </a:lnTo>
                <a:close/>
                <a:moveTo>
                  <a:pt x="4926753" y="881314"/>
                </a:moveTo>
                <a:lnTo>
                  <a:pt x="4973389" y="881314"/>
                </a:lnTo>
                <a:lnTo>
                  <a:pt x="4973389" y="988340"/>
                </a:lnTo>
                <a:lnTo>
                  <a:pt x="5080415" y="988340"/>
                </a:lnTo>
                <a:lnTo>
                  <a:pt x="5080415" y="1034975"/>
                </a:lnTo>
                <a:lnTo>
                  <a:pt x="4973389" y="1034975"/>
                </a:lnTo>
                <a:lnTo>
                  <a:pt x="4973389" y="1142002"/>
                </a:lnTo>
                <a:lnTo>
                  <a:pt x="4926753" y="1142002"/>
                </a:lnTo>
                <a:lnTo>
                  <a:pt x="4926753" y="1034975"/>
                </a:lnTo>
                <a:lnTo>
                  <a:pt x="4819727" y="1034975"/>
                </a:lnTo>
                <a:lnTo>
                  <a:pt x="4819727" y="988340"/>
                </a:lnTo>
                <a:lnTo>
                  <a:pt x="4926753" y="988340"/>
                </a:lnTo>
                <a:close/>
                <a:moveTo>
                  <a:pt x="4324063" y="881314"/>
                </a:moveTo>
                <a:lnTo>
                  <a:pt x="4371297" y="881314"/>
                </a:lnTo>
                <a:lnTo>
                  <a:pt x="4371297" y="988340"/>
                </a:lnTo>
                <a:lnTo>
                  <a:pt x="4478323" y="988340"/>
                </a:lnTo>
                <a:lnTo>
                  <a:pt x="4478323" y="1034975"/>
                </a:lnTo>
                <a:lnTo>
                  <a:pt x="4371297" y="1034975"/>
                </a:lnTo>
                <a:lnTo>
                  <a:pt x="4371297" y="1142002"/>
                </a:lnTo>
                <a:lnTo>
                  <a:pt x="4324063" y="1142002"/>
                </a:lnTo>
                <a:lnTo>
                  <a:pt x="4324063" y="1034975"/>
                </a:lnTo>
                <a:lnTo>
                  <a:pt x="4217037" y="1034975"/>
                </a:lnTo>
                <a:lnTo>
                  <a:pt x="4217037" y="988340"/>
                </a:lnTo>
                <a:lnTo>
                  <a:pt x="4324063" y="988340"/>
                </a:lnTo>
                <a:close/>
                <a:moveTo>
                  <a:pt x="3721970" y="881314"/>
                </a:moveTo>
                <a:lnTo>
                  <a:pt x="3768606" y="881314"/>
                </a:lnTo>
                <a:lnTo>
                  <a:pt x="3768606" y="988340"/>
                </a:lnTo>
                <a:lnTo>
                  <a:pt x="3875632" y="988340"/>
                </a:lnTo>
                <a:lnTo>
                  <a:pt x="3875632" y="1034975"/>
                </a:lnTo>
                <a:lnTo>
                  <a:pt x="3768606" y="1034975"/>
                </a:lnTo>
                <a:lnTo>
                  <a:pt x="3768606" y="1142002"/>
                </a:lnTo>
                <a:lnTo>
                  <a:pt x="3721970" y="1142002"/>
                </a:lnTo>
                <a:lnTo>
                  <a:pt x="3721970" y="1034975"/>
                </a:lnTo>
                <a:lnTo>
                  <a:pt x="3614944" y="1034975"/>
                </a:lnTo>
                <a:lnTo>
                  <a:pt x="3614944" y="988340"/>
                </a:lnTo>
                <a:lnTo>
                  <a:pt x="3721970" y="988340"/>
                </a:lnTo>
                <a:close/>
                <a:moveTo>
                  <a:pt x="3119333" y="881314"/>
                </a:moveTo>
                <a:lnTo>
                  <a:pt x="3166568" y="881314"/>
                </a:lnTo>
                <a:lnTo>
                  <a:pt x="3166568" y="988340"/>
                </a:lnTo>
                <a:lnTo>
                  <a:pt x="3273594" y="988340"/>
                </a:lnTo>
                <a:lnTo>
                  <a:pt x="3273594" y="1034975"/>
                </a:lnTo>
                <a:lnTo>
                  <a:pt x="3166568" y="1034975"/>
                </a:lnTo>
                <a:lnTo>
                  <a:pt x="3166568" y="1142002"/>
                </a:lnTo>
                <a:lnTo>
                  <a:pt x="3119333" y="1142002"/>
                </a:lnTo>
                <a:lnTo>
                  <a:pt x="3119333" y="1034975"/>
                </a:lnTo>
                <a:lnTo>
                  <a:pt x="3012304" y="1034975"/>
                </a:lnTo>
                <a:lnTo>
                  <a:pt x="3012304" y="988340"/>
                </a:lnTo>
                <a:lnTo>
                  <a:pt x="3119333" y="988340"/>
                </a:lnTo>
                <a:close/>
                <a:moveTo>
                  <a:pt x="2516633" y="881314"/>
                </a:moveTo>
                <a:lnTo>
                  <a:pt x="2563869" y="881314"/>
                </a:lnTo>
                <a:lnTo>
                  <a:pt x="2563869" y="988340"/>
                </a:lnTo>
                <a:lnTo>
                  <a:pt x="2670896" y="988340"/>
                </a:lnTo>
                <a:lnTo>
                  <a:pt x="2670896" y="1034975"/>
                </a:lnTo>
                <a:lnTo>
                  <a:pt x="2563869" y="1034975"/>
                </a:lnTo>
                <a:lnTo>
                  <a:pt x="2563869" y="1142002"/>
                </a:lnTo>
                <a:lnTo>
                  <a:pt x="2516633" y="1142002"/>
                </a:lnTo>
                <a:lnTo>
                  <a:pt x="2516633" y="1034975"/>
                </a:lnTo>
                <a:lnTo>
                  <a:pt x="2409605" y="1034975"/>
                </a:lnTo>
                <a:lnTo>
                  <a:pt x="2409605" y="988340"/>
                </a:lnTo>
                <a:lnTo>
                  <a:pt x="2516633" y="988340"/>
                </a:lnTo>
                <a:close/>
                <a:moveTo>
                  <a:pt x="1914534" y="881314"/>
                </a:moveTo>
                <a:lnTo>
                  <a:pt x="1961170" y="881314"/>
                </a:lnTo>
                <a:lnTo>
                  <a:pt x="1961170" y="988340"/>
                </a:lnTo>
                <a:lnTo>
                  <a:pt x="2068196" y="988340"/>
                </a:lnTo>
                <a:lnTo>
                  <a:pt x="2068196" y="1034975"/>
                </a:lnTo>
                <a:lnTo>
                  <a:pt x="1961170" y="1034975"/>
                </a:lnTo>
                <a:lnTo>
                  <a:pt x="1961170" y="1142002"/>
                </a:lnTo>
                <a:lnTo>
                  <a:pt x="1914534" y="1142002"/>
                </a:lnTo>
                <a:lnTo>
                  <a:pt x="1914534" y="1034975"/>
                </a:lnTo>
                <a:lnTo>
                  <a:pt x="1807505" y="1034975"/>
                </a:lnTo>
                <a:lnTo>
                  <a:pt x="1807505" y="988340"/>
                </a:lnTo>
                <a:lnTo>
                  <a:pt x="1914534" y="988340"/>
                </a:lnTo>
                <a:close/>
                <a:moveTo>
                  <a:pt x="1311833" y="881314"/>
                </a:moveTo>
                <a:lnTo>
                  <a:pt x="1359068" y="881314"/>
                </a:lnTo>
                <a:lnTo>
                  <a:pt x="1359068" y="988340"/>
                </a:lnTo>
                <a:lnTo>
                  <a:pt x="1466097" y="988340"/>
                </a:lnTo>
                <a:lnTo>
                  <a:pt x="1466097" y="1034975"/>
                </a:lnTo>
                <a:lnTo>
                  <a:pt x="1359068" y="1034975"/>
                </a:lnTo>
                <a:lnTo>
                  <a:pt x="1359068" y="1142002"/>
                </a:lnTo>
                <a:lnTo>
                  <a:pt x="1311833" y="1142002"/>
                </a:lnTo>
                <a:lnTo>
                  <a:pt x="1311833" y="1034975"/>
                </a:lnTo>
                <a:lnTo>
                  <a:pt x="1204812" y="1034975"/>
                </a:lnTo>
                <a:lnTo>
                  <a:pt x="1204812" y="988340"/>
                </a:lnTo>
                <a:lnTo>
                  <a:pt x="1311833" y="988340"/>
                </a:lnTo>
                <a:close/>
                <a:moveTo>
                  <a:pt x="709746" y="881314"/>
                </a:moveTo>
                <a:lnTo>
                  <a:pt x="756383" y="881314"/>
                </a:lnTo>
                <a:lnTo>
                  <a:pt x="756383" y="988340"/>
                </a:lnTo>
                <a:lnTo>
                  <a:pt x="863408" y="988340"/>
                </a:lnTo>
                <a:lnTo>
                  <a:pt x="863408" y="1034975"/>
                </a:lnTo>
                <a:lnTo>
                  <a:pt x="756383" y="1034975"/>
                </a:lnTo>
                <a:lnTo>
                  <a:pt x="756383" y="1142002"/>
                </a:lnTo>
                <a:lnTo>
                  <a:pt x="709746" y="1142002"/>
                </a:lnTo>
                <a:lnTo>
                  <a:pt x="709746" y="1034975"/>
                </a:lnTo>
                <a:lnTo>
                  <a:pt x="602721" y="1034975"/>
                </a:lnTo>
                <a:lnTo>
                  <a:pt x="602721" y="988340"/>
                </a:lnTo>
                <a:lnTo>
                  <a:pt x="709746" y="988340"/>
                </a:lnTo>
                <a:close/>
                <a:moveTo>
                  <a:pt x="107056" y="881314"/>
                </a:moveTo>
                <a:lnTo>
                  <a:pt x="154291" y="881314"/>
                </a:lnTo>
                <a:lnTo>
                  <a:pt x="154291" y="988340"/>
                </a:lnTo>
                <a:lnTo>
                  <a:pt x="261317" y="988340"/>
                </a:lnTo>
                <a:lnTo>
                  <a:pt x="261317" y="1034975"/>
                </a:lnTo>
                <a:lnTo>
                  <a:pt x="154291" y="1034975"/>
                </a:lnTo>
                <a:lnTo>
                  <a:pt x="154291" y="1142002"/>
                </a:lnTo>
                <a:lnTo>
                  <a:pt x="107056" y="1142002"/>
                </a:lnTo>
                <a:lnTo>
                  <a:pt x="107056" y="1034975"/>
                </a:lnTo>
                <a:lnTo>
                  <a:pt x="32" y="1034975"/>
                </a:lnTo>
                <a:lnTo>
                  <a:pt x="32" y="988340"/>
                </a:lnTo>
                <a:lnTo>
                  <a:pt x="107056" y="988340"/>
                </a:lnTo>
                <a:close/>
                <a:moveTo>
                  <a:pt x="10295963" y="474737"/>
                </a:moveTo>
                <a:lnTo>
                  <a:pt x="10275634" y="495066"/>
                </a:lnTo>
                <a:lnTo>
                  <a:pt x="10351568" y="571001"/>
                </a:lnTo>
                <a:lnTo>
                  <a:pt x="10275634" y="646935"/>
                </a:lnTo>
                <a:lnTo>
                  <a:pt x="10295963" y="667264"/>
                </a:lnTo>
                <a:lnTo>
                  <a:pt x="10371897" y="591329"/>
                </a:lnTo>
                <a:lnTo>
                  <a:pt x="10447831" y="667264"/>
                </a:lnTo>
                <a:lnTo>
                  <a:pt x="10468160" y="646935"/>
                </a:lnTo>
                <a:lnTo>
                  <a:pt x="10392226" y="571001"/>
                </a:lnTo>
                <a:lnTo>
                  <a:pt x="10468160" y="495066"/>
                </a:lnTo>
                <a:lnTo>
                  <a:pt x="10447831" y="474737"/>
                </a:lnTo>
                <a:lnTo>
                  <a:pt x="10371897" y="550671"/>
                </a:lnTo>
                <a:close/>
                <a:moveTo>
                  <a:pt x="9693870" y="474737"/>
                </a:moveTo>
                <a:lnTo>
                  <a:pt x="9673541" y="495066"/>
                </a:lnTo>
                <a:lnTo>
                  <a:pt x="9749475" y="571001"/>
                </a:lnTo>
                <a:lnTo>
                  <a:pt x="9673541" y="646935"/>
                </a:lnTo>
                <a:lnTo>
                  <a:pt x="9693870" y="667264"/>
                </a:lnTo>
                <a:lnTo>
                  <a:pt x="9769804" y="591329"/>
                </a:lnTo>
                <a:lnTo>
                  <a:pt x="9845738" y="667264"/>
                </a:lnTo>
                <a:lnTo>
                  <a:pt x="9866067" y="646935"/>
                </a:lnTo>
                <a:lnTo>
                  <a:pt x="9790133" y="571001"/>
                </a:lnTo>
                <a:lnTo>
                  <a:pt x="9866067" y="495066"/>
                </a:lnTo>
                <a:lnTo>
                  <a:pt x="9845738" y="474737"/>
                </a:lnTo>
                <a:lnTo>
                  <a:pt x="9769804" y="550671"/>
                </a:lnTo>
                <a:close/>
                <a:moveTo>
                  <a:pt x="9091179" y="474737"/>
                </a:moveTo>
                <a:lnTo>
                  <a:pt x="9070850" y="495066"/>
                </a:lnTo>
                <a:lnTo>
                  <a:pt x="9146785" y="571001"/>
                </a:lnTo>
                <a:lnTo>
                  <a:pt x="9070850" y="646935"/>
                </a:lnTo>
                <a:lnTo>
                  <a:pt x="9091179" y="667264"/>
                </a:lnTo>
                <a:lnTo>
                  <a:pt x="9167113" y="591329"/>
                </a:lnTo>
                <a:lnTo>
                  <a:pt x="9243048" y="667264"/>
                </a:lnTo>
                <a:lnTo>
                  <a:pt x="9263377" y="646935"/>
                </a:lnTo>
                <a:lnTo>
                  <a:pt x="9187442" y="571001"/>
                </a:lnTo>
                <a:lnTo>
                  <a:pt x="9263377" y="495066"/>
                </a:lnTo>
                <a:lnTo>
                  <a:pt x="9243048" y="474737"/>
                </a:lnTo>
                <a:lnTo>
                  <a:pt x="9167113" y="550671"/>
                </a:lnTo>
                <a:close/>
                <a:moveTo>
                  <a:pt x="8489086" y="474737"/>
                </a:moveTo>
                <a:lnTo>
                  <a:pt x="8468757" y="495066"/>
                </a:lnTo>
                <a:lnTo>
                  <a:pt x="8544691" y="571001"/>
                </a:lnTo>
                <a:lnTo>
                  <a:pt x="8468757" y="646935"/>
                </a:lnTo>
                <a:lnTo>
                  <a:pt x="8489086" y="667264"/>
                </a:lnTo>
                <a:lnTo>
                  <a:pt x="8565020" y="591329"/>
                </a:lnTo>
                <a:lnTo>
                  <a:pt x="8640954" y="667264"/>
                </a:lnTo>
                <a:lnTo>
                  <a:pt x="8661283" y="646935"/>
                </a:lnTo>
                <a:lnTo>
                  <a:pt x="8585349" y="571001"/>
                </a:lnTo>
                <a:lnTo>
                  <a:pt x="8661283" y="495066"/>
                </a:lnTo>
                <a:lnTo>
                  <a:pt x="8640954" y="474737"/>
                </a:lnTo>
                <a:lnTo>
                  <a:pt x="8565020" y="550671"/>
                </a:lnTo>
                <a:close/>
                <a:moveTo>
                  <a:pt x="7886396" y="474737"/>
                </a:moveTo>
                <a:lnTo>
                  <a:pt x="7866067" y="495066"/>
                </a:lnTo>
                <a:lnTo>
                  <a:pt x="7942001" y="571001"/>
                </a:lnTo>
                <a:lnTo>
                  <a:pt x="7866067" y="646935"/>
                </a:lnTo>
                <a:lnTo>
                  <a:pt x="7886396" y="667264"/>
                </a:lnTo>
                <a:lnTo>
                  <a:pt x="7962330" y="591329"/>
                </a:lnTo>
                <a:lnTo>
                  <a:pt x="8038264" y="667264"/>
                </a:lnTo>
                <a:lnTo>
                  <a:pt x="8058593" y="646935"/>
                </a:lnTo>
                <a:lnTo>
                  <a:pt x="7982659" y="571001"/>
                </a:lnTo>
                <a:lnTo>
                  <a:pt x="8058593" y="495066"/>
                </a:lnTo>
                <a:lnTo>
                  <a:pt x="8038264" y="474737"/>
                </a:lnTo>
                <a:lnTo>
                  <a:pt x="7962330" y="550671"/>
                </a:lnTo>
                <a:close/>
                <a:moveTo>
                  <a:pt x="7283705" y="474737"/>
                </a:moveTo>
                <a:lnTo>
                  <a:pt x="7263376" y="495066"/>
                </a:lnTo>
                <a:lnTo>
                  <a:pt x="7339310" y="571001"/>
                </a:lnTo>
                <a:lnTo>
                  <a:pt x="7263376" y="646935"/>
                </a:lnTo>
                <a:lnTo>
                  <a:pt x="7283705" y="667264"/>
                </a:lnTo>
                <a:lnTo>
                  <a:pt x="7359639" y="591329"/>
                </a:lnTo>
                <a:lnTo>
                  <a:pt x="7435573" y="667264"/>
                </a:lnTo>
                <a:lnTo>
                  <a:pt x="7455902" y="646935"/>
                </a:lnTo>
                <a:lnTo>
                  <a:pt x="7379968" y="571001"/>
                </a:lnTo>
                <a:lnTo>
                  <a:pt x="7455902" y="495066"/>
                </a:lnTo>
                <a:lnTo>
                  <a:pt x="7435573" y="474737"/>
                </a:lnTo>
                <a:lnTo>
                  <a:pt x="7359639" y="550671"/>
                </a:lnTo>
                <a:close/>
                <a:moveTo>
                  <a:pt x="6681612" y="474737"/>
                </a:moveTo>
                <a:lnTo>
                  <a:pt x="6661283" y="495066"/>
                </a:lnTo>
                <a:lnTo>
                  <a:pt x="6737217" y="571001"/>
                </a:lnTo>
                <a:lnTo>
                  <a:pt x="6661283" y="646935"/>
                </a:lnTo>
                <a:lnTo>
                  <a:pt x="6681612" y="667264"/>
                </a:lnTo>
                <a:lnTo>
                  <a:pt x="6757546" y="591329"/>
                </a:lnTo>
                <a:lnTo>
                  <a:pt x="6833480" y="667264"/>
                </a:lnTo>
                <a:lnTo>
                  <a:pt x="6853809" y="646935"/>
                </a:lnTo>
                <a:lnTo>
                  <a:pt x="6777875" y="571001"/>
                </a:lnTo>
                <a:lnTo>
                  <a:pt x="6853809" y="495066"/>
                </a:lnTo>
                <a:lnTo>
                  <a:pt x="6833480" y="474737"/>
                </a:lnTo>
                <a:lnTo>
                  <a:pt x="6757546" y="550671"/>
                </a:lnTo>
                <a:close/>
                <a:moveTo>
                  <a:pt x="6078921" y="474737"/>
                </a:moveTo>
                <a:lnTo>
                  <a:pt x="6058592" y="495066"/>
                </a:lnTo>
                <a:lnTo>
                  <a:pt x="6134526" y="571001"/>
                </a:lnTo>
                <a:lnTo>
                  <a:pt x="6058592" y="646935"/>
                </a:lnTo>
                <a:lnTo>
                  <a:pt x="6078921" y="667264"/>
                </a:lnTo>
                <a:lnTo>
                  <a:pt x="6154855" y="591329"/>
                </a:lnTo>
                <a:lnTo>
                  <a:pt x="6230789" y="667264"/>
                </a:lnTo>
                <a:lnTo>
                  <a:pt x="6251118" y="646935"/>
                </a:lnTo>
                <a:lnTo>
                  <a:pt x="6175184" y="571001"/>
                </a:lnTo>
                <a:lnTo>
                  <a:pt x="6251118" y="495066"/>
                </a:lnTo>
                <a:lnTo>
                  <a:pt x="6230789" y="474737"/>
                </a:lnTo>
                <a:lnTo>
                  <a:pt x="6154855" y="550671"/>
                </a:lnTo>
                <a:close/>
                <a:moveTo>
                  <a:pt x="5476828" y="474737"/>
                </a:moveTo>
                <a:lnTo>
                  <a:pt x="5456499" y="495066"/>
                </a:lnTo>
                <a:lnTo>
                  <a:pt x="5532433" y="571001"/>
                </a:lnTo>
                <a:lnTo>
                  <a:pt x="5456499" y="646935"/>
                </a:lnTo>
                <a:lnTo>
                  <a:pt x="5476828" y="667264"/>
                </a:lnTo>
                <a:lnTo>
                  <a:pt x="5552762" y="591329"/>
                </a:lnTo>
                <a:lnTo>
                  <a:pt x="5628697" y="667264"/>
                </a:lnTo>
                <a:lnTo>
                  <a:pt x="5649025" y="646935"/>
                </a:lnTo>
                <a:lnTo>
                  <a:pt x="5573091" y="571001"/>
                </a:lnTo>
                <a:lnTo>
                  <a:pt x="5649025" y="495066"/>
                </a:lnTo>
                <a:lnTo>
                  <a:pt x="5628697" y="474737"/>
                </a:lnTo>
                <a:lnTo>
                  <a:pt x="5552762" y="550671"/>
                </a:lnTo>
                <a:close/>
                <a:moveTo>
                  <a:pt x="4874137" y="474737"/>
                </a:moveTo>
                <a:lnTo>
                  <a:pt x="4853808" y="495066"/>
                </a:lnTo>
                <a:lnTo>
                  <a:pt x="4929742" y="571001"/>
                </a:lnTo>
                <a:lnTo>
                  <a:pt x="4853808" y="646935"/>
                </a:lnTo>
                <a:lnTo>
                  <a:pt x="4874137" y="667264"/>
                </a:lnTo>
                <a:lnTo>
                  <a:pt x="4950071" y="591329"/>
                </a:lnTo>
                <a:lnTo>
                  <a:pt x="5026005" y="667264"/>
                </a:lnTo>
                <a:lnTo>
                  <a:pt x="5046334" y="646935"/>
                </a:lnTo>
                <a:lnTo>
                  <a:pt x="4970400" y="571001"/>
                </a:lnTo>
                <a:lnTo>
                  <a:pt x="5046334" y="495066"/>
                </a:lnTo>
                <a:lnTo>
                  <a:pt x="5026005" y="474737"/>
                </a:lnTo>
                <a:lnTo>
                  <a:pt x="4950071" y="550671"/>
                </a:lnTo>
                <a:close/>
                <a:moveTo>
                  <a:pt x="4271446" y="474737"/>
                </a:moveTo>
                <a:lnTo>
                  <a:pt x="4251117" y="495066"/>
                </a:lnTo>
                <a:lnTo>
                  <a:pt x="4327052" y="571001"/>
                </a:lnTo>
                <a:lnTo>
                  <a:pt x="4251117" y="646935"/>
                </a:lnTo>
                <a:lnTo>
                  <a:pt x="4271446" y="667264"/>
                </a:lnTo>
                <a:lnTo>
                  <a:pt x="4347380" y="591329"/>
                </a:lnTo>
                <a:lnTo>
                  <a:pt x="4423315" y="667264"/>
                </a:lnTo>
                <a:lnTo>
                  <a:pt x="4443644" y="646935"/>
                </a:lnTo>
                <a:lnTo>
                  <a:pt x="4367709" y="571001"/>
                </a:lnTo>
                <a:lnTo>
                  <a:pt x="4443644" y="495066"/>
                </a:lnTo>
                <a:lnTo>
                  <a:pt x="4423315" y="474737"/>
                </a:lnTo>
                <a:lnTo>
                  <a:pt x="4347380" y="550671"/>
                </a:lnTo>
                <a:close/>
                <a:moveTo>
                  <a:pt x="3669354" y="474737"/>
                </a:moveTo>
                <a:lnTo>
                  <a:pt x="3649025" y="495066"/>
                </a:lnTo>
                <a:lnTo>
                  <a:pt x="3724959" y="571001"/>
                </a:lnTo>
                <a:lnTo>
                  <a:pt x="3649025" y="646935"/>
                </a:lnTo>
                <a:lnTo>
                  <a:pt x="3669354" y="667264"/>
                </a:lnTo>
                <a:lnTo>
                  <a:pt x="3745288" y="591329"/>
                </a:lnTo>
                <a:lnTo>
                  <a:pt x="3821222" y="667264"/>
                </a:lnTo>
                <a:lnTo>
                  <a:pt x="3841551" y="646935"/>
                </a:lnTo>
                <a:lnTo>
                  <a:pt x="3765617" y="571001"/>
                </a:lnTo>
                <a:lnTo>
                  <a:pt x="3841551" y="495066"/>
                </a:lnTo>
                <a:lnTo>
                  <a:pt x="3821222" y="474737"/>
                </a:lnTo>
                <a:lnTo>
                  <a:pt x="3745288" y="550671"/>
                </a:lnTo>
                <a:close/>
                <a:moveTo>
                  <a:pt x="3067314" y="474737"/>
                </a:moveTo>
                <a:lnTo>
                  <a:pt x="3046985" y="495066"/>
                </a:lnTo>
                <a:lnTo>
                  <a:pt x="3122920" y="571001"/>
                </a:lnTo>
                <a:lnTo>
                  <a:pt x="3046985" y="646935"/>
                </a:lnTo>
                <a:lnTo>
                  <a:pt x="3067314" y="667264"/>
                </a:lnTo>
                <a:lnTo>
                  <a:pt x="3142651" y="591329"/>
                </a:lnTo>
                <a:lnTo>
                  <a:pt x="3218589" y="667264"/>
                </a:lnTo>
                <a:lnTo>
                  <a:pt x="3238918" y="646935"/>
                </a:lnTo>
                <a:lnTo>
                  <a:pt x="3162980" y="571001"/>
                </a:lnTo>
                <a:lnTo>
                  <a:pt x="3238918" y="495066"/>
                </a:lnTo>
                <a:lnTo>
                  <a:pt x="3218589" y="474737"/>
                </a:lnTo>
                <a:lnTo>
                  <a:pt x="3142651" y="550671"/>
                </a:lnTo>
                <a:close/>
                <a:moveTo>
                  <a:pt x="2464615" y="474737"/>
                </a:moveTo>
                <a:lnTo>
                  <a:pt x="2444286" y="495066"/>
                </a:lnTo>
                <a:lnTo>
                  <a:pt x="2520223" y="571001"/>
                </a:lnTo>
                <a:lnTo>
                  <a:pt x="2444286" y="646935"/>
                </a:lnTo>
                <a:lnTo>
                  <a:pt x="2464615" y="667264"/>
                </a:lnTo>
                <a:lnTo>
                  <a:pt x="2540553" y="591329"/>
                </a:lnTo>
                <a:lnTo>
                  <a:pt x="2616487" y="667264"/>
                </a:lnTo>
                <a:lnTo>
                  <a:pt x="2636816" y="646935"/>
                </a:lnTo>
                <a:lnTo>
                  <a:pt x="2560882" y="571001"/>
                </a:lnTo>
                <a:lnTo>
                  <a:pt x="2636816" y="495066"/>
                </a:lnTo>
                <a:lnTo>
                  <a:pt x="2616487" y="474737"/>
                </a:lnTo>
                <a:lnTo>
                  <a:pt x="2540553" y="550671"/>
                </a:lnTo>
                <a:close/>
                <a:moveTo>
                  <a:pt x="1861918" y="474737"/>
                </a:moveTo>
                <a:lnTo>
                  <a:pt x="1841588" y="495066"/>
                </a:lnTo>
                <a:lnTo>
                  <a:pt x="1917524" y="571001"/>
                </a:lnTo>
                <a:lnTo>
                  <a:pt x="1841588" y="646935"/>
                </a:lnTo>
                <a:lnTo>
                  <a:pt x="1861918" y="667264"/>
                </a:lnTo>
                <a:lnTo>
                  <a:pt x="1937853" y="591329"/>
                </a:lnTo>
                <a:lnTo>
                  <a:pt x="2013788" y="667264"/>
                </a:lnTo>
                <a:lnTo>
                  <a:pt x="2034117" y="646935"/>
                </a:lnTo>
                <a:lnTo>
                  <a:pt x="1958182" y="571001"/>
                </a:lnTo>
                <a:lnTo>
                  <a:pt x="2034117" y="495066"/>
                </a:lnTo>
                <a:lnTo>
                  <a:pt x="2013788" y="474737"/>
                </a:lnTo>
                <a:lnTo>
                  <a:pt x="1937853" y="550671"/>
                </a:lnTo>
                <a:close/>
                <a:moveTo>
                  <a:pt x="1259817" y="474737"/>
                </a:moveTo>
                <a:lnTo>
                  <a:pt x="1239491" y="495066"/>
                </a:lnTo>
                <a:lnTo>
                  <a:pt x="1315422" y="571001"/>
                </a:lnTo>
                <a:lnTo>
                  <a:pt x="1239491" y="646935"/>
                </a:lnTo>
                <a:lnTo>
                  <a:pt x="1259817" y="667264"/>
                </a:lnTo>
                <a:lnTo>
                  <a:pt x="1335752" y="591329"/>
                </a:lnTo>
                <a:lnTo>
                  <a:pt x="1411686" y="667264"/>
                </a:lnTo>
                <a:lnTo>
                  <a:pt x="1432014" y="646935"/>
                </a:lnTo>
                <a:lnTo>
                  <a:pt x="1356081" y="571001"/>
                </a:lnTo>
                <a:lnTo>
                  <a:pt x="1432014" y="495066"/>
                </a:lnTo>
                <a:lnTo>
                  <a:pt x="1411686" y="474737"/>
                </a:lnTo>
                <a:lnTo>
                  <a:pt x="1335752" y="550671"/>
                </a:lnTo>
                <a:close/>
                <a:moveTo>
                  <a:pt x="657131" y="474737"/>
                </a:moveTo>
                <a:lnTo>
                  <a:pt x="636803" y="495066"/>
                </a:lnTo>
                <a:lnTo>
                  <a:pt x="712737" y="571001"/>
                </a:lnTo>
                <a:lnTo>
                  <a:pt x="636803" y="646935"/>
                </a:lnTo>
                <a:lnTo>
                  <a:pt x="657131" y="667264"/>
                </a:lnTo>
                <a:lnTo>
                  <a:pt x="733066" y="591329"/>
                </a:lnTo>
                <a:lnTo>
                  <a:pt x="809000" y="667264"/>
                </a:lnTo>
                <a:lnTo>
                  <a:pt x="829329" y="646935"/>
                </a:lnTo>
                <a:lnTo>
                  <a:pt x="753395" y="571001"/>
                </a:lnTo>
                <a:lnTo>
                  <a:pt x="829329" y="495066"/>
                </a:lnTo>
                <a:lnTo>
                  <a:pt x="809000" y="474737"/>
                </a:lnTo>
                <a:lnTo>
                  <a:pt x="733066" y="550671"/>
                </a:lnTo>
                <a:close/>
                <a:moveTo>
                  <a:pt x="55038" y="474737"/>
                </a:moveTo>
                <a:lnTo>
                  <a:pt x="34709" y="495066"/>
                </a:lnTo>
                <a:lnTo>
                  <a:pt x="110643" y="571001"/>
                </a:lnTo>
                <a:lnTo>
                  <a:pt x="34111" y="646935"/>
                </a:lnTo>
                <a:lnTo>
                  <a:pt x="54440" y="667264"/>
                </a:lnTo>
                <a:lnTo>
                  <a:pt x="130374" y="591329"/>
                </a:lnTo>
                <a:lnTo>
                  <a:pt x="206309" y="667264"/>
                </a:lnTo>
                <a:lnTo>
                  <a:pt x="226637" y="646935"/>
                </a:lnTo>
                <a:lnTo>
                  <a:pt x="151301" y="571001"/>
                </a:lnTo>
                <a:lnTo>
                  <a:pt x="227236" y="495066"/>
                </a:lnTo>
                <a:lnTo>
                  <a:pt x="206907" y="474737"/>
                </a:lnTo>
                <a:lnTo>
                  <a:pt x="130374" y="550671"/>
                </a:lnTo>
                <a:close/>
                <a:moveTo>
                  <a:pt x="5476828" y="449027"/>
                </a:moveTo>
                <a:lnTo>
                  <a:pt x="5552762" y="524961"/>
                </a:lnTo>
                <a:lnTo>
                  <a:pt x="5628697" y="449027"/>
                </a:lnTo>
                <a:lnTo>
                  <a:pt x="5674735" y="495066"/>
                </a:lnTo>
                <a:lnTo>
                  <a:pt x="5598801" y="571001"/>
                </a:lnTo>
                <a:lnTo>
                  <a:pt x="5674735" y="646935"/>
                </a:lnTo>
                <a:lnTo>
                  <a:pt x="5628099" y="692376"/>
                </a:lnTo>
                <a:lnTo>
                  <a:pt x="5552164" y="616442"/>
                </a:lnTo>
                <a:lnTo>
                  <a:pt x="5476828" y="692376"/>
                </a:lnTo>
                <a:lnTo>
                  <a:pt x="5430789" y="646337"/>
                </a:lnTo>
                <a:lnTo>
                  <a:pt x="5506723" y="571001"/>
                </a:lnTo>
                <a:lnTo>
                  <a:pt x="5430789" y="495066"/>
                </a:lnTo>
                <a:close/>
                <a:moveTo>
                  <a:pt x="3067314" y="449027"/>
                </a:moveTo>
                <a:lnTo>
                  <a:pt x="3143249" y="524961"/>
                </a:lnTo>
                <a:lnTo>
                  <a:pt x="3219187" y="449027"/>
                </a:lnTo>
                <a:lnTo>
                  <a:pt x="3265225" y="495066"/>
                </a:lnTo>
                <a:lnTo>
                  <a:pt x="3189291" y="571001"/>
                </a:lnTo>
                <a:lnTo>
                  <a:pt x="3265225" y="646935"/>
                </a:lnTo>
                <a:lnTo>
                  <a:pt x="3218589" y="692376"/>
                </a:lnTo>
                <a:lnTo>
                  <a:pt x="3142651" y="616442"/>
                </a:lnTo>
                <a:lnTo>
                  <a:pt x="3067314" y="692376"/>
                </a:lnTo>
                <a:lnTo>
                  <a:pt x="3021275" y="646337"/>
                </a:lnTo>
                <a:lnTo>
                  <a:pt x="3097211" y="571001"/>
                </a:lnTo>
                <a:lnTo>
                  <a:pt x="3021275" y="495066"/>
                </a:lnTo>
                <a:close/>
                <a:moveTo>
                  <a:pt x="1259817" y="449027"/>
                </a:moveTo>
                <a:lnTo>
                  <a:pt x="1335752" y="524961"/>
                </a:lnTo>
                <a:lnTo>
                  <a:pt x="1411089" y="449625"/>
                </a:lnTo>
                <a:lnTo>
                  <a:pt x="1457127" y="495664"/>
                </a:lnTo>
                <a:lnTo>
                  <a:pt x="1381192" y="571001"/>
                </a:lnTo>
                <a:lnTo>
                  <a:pt x="1457127" y="646935"/>
                </a:lnTo>
                <a:lnTo>
                  <a:pt x="1411089" y="692974"/>
                </a:lnTo>
                <a:lnTo>
                  <a:pt x="1335153" y="617040"/>
                </a:lnTo>
                <a:lnTo>
                  <a:pt x="1259817" y="692376"/>
                </a:lnTo>
                <a:lnTo>
                  <a:pt x="1213782" y="646337"/>
                </a:lnTo>
                <a:lnTo>
                  <a:pt x="1289711" y="570403"/>
                </a:lnTo>
                <a:lnTo>
                  <a:pt x="1213782" y="495066"/>
                </a:lnTo>
                <a:close/>
                <a:moveTo>
                  <a:pt x="55038" y="449027"/>
                </a:moveTo>
                <a:lnTo>
                  <a:pt x="130972" y="524961"/>
                </a:lnTo>
                <a:lnTo>
                  <a:pt x="206907" y="449027"/>
                </a:lnTo>
                <a:lnTo>
                  <a:pt x="252945" y="495066"/>
                </a:lnTo>
                <a:lnTo>
                  <a:pt x="176413" y="571001"/>
                </a:lnTo>
                <a:lnTo>
                  <a:pt x="252347" y="646935"/>
                </a:lnTo>
                <a:lnTo>
                  <a:pt x="206309" y="692974"/>
                </a:lnTo>
                <a:lnTo>
                  <a:pt x="130374" y="617040"/>
                </a:lnTo>
                <a:lnTo>
                  <a:pt x="55038" y="692376"/>
                </a:lnTo>
                <a:lnTo>
                  <a:pt x="9000" y="646337"/>
                </a:lnTo>
                <a:lnTo>
                  <a:pt x="84933" y="570403"/>
                </a:lnTo>
                <a:lnTo>
                  <a:pt x="9000" y="495066"/>
                </a:lnTo>
                <a:close/>
                <a:moveTo>
                  <a:pt x="10295963" y="448429"/>
                </a:moveTo>
                <a:lnTo>
                  <a:pt x="10371897" y="524363"/>
                </a:lnTo>
                <a:lnTo>
                  <a:pt x="10447831" y="448429"/>
                </a:lnTo>
                <a:lnTo>
                  <a:pt x="10493870" y="494468"/>
                </a:lnTo>
                <a:lnTo>
                  <a:pt x="10417936" y="570403"/>
                </a:lnTo>
                <a:lnTo>
                  <a:pt x="10493870" y="646337"/>
                </a:lnTo>
                <a:lnTo>
                  <a:pt x="10447831" y="692376"/>
                </a:lnTo>
                <a:lnTo>
                  <a:pt x="10371897" y="616442"/>
                </a:lnTo>
                <a:lnTo>
                  <a:pt x="10295963" y="692376"/>
                </a:lnTo>
                <a:lnTo>
                  <a:pt x="10249924" y="646337"/>
                </a:lnTo>
                <a:lnTo>
                  <a:pt x="10325858" y="570403"/>
                </a:lnTo>
                <a:lnTo>
                  <a:pt x="10249924" y="494468"/>
                </a:lnTo>
                <a:close/>
                <a:moveTo>
                  <a:pt x="9693272" y="448429"/>
                </a:moveTo>
                <a:lnTo>
                  <a:pt x="9769206" y="524363"/>
                </a:lnTo>
                <a:lnTo>
                  <a:pt x="9845140" y="448429"/>
                </a:lnTo>
                <a:lnTo>
                  <a:pt x="9891180" y="494468"/>
                </a:lnTo>
                <a:lnTo>
                  <a:pt x="9815245" y="570403"/>
                </a:lnTo>
                <a:lnTo>
                  <a:pt x="9891180" y="646337"/>
                </a:lnTo>
                <a:lnTo>
                  <a:pt x="9845140" y="692376"/>
                </a:lnTo>
                <a:lnTo>
                  <a:pt x="9769206" y="616442"/>
                </a:lnTo>
                <a:lnTo>
                  <a:pt x="9693272" y="692376"/>
                </a:lnTo>
                <a:lnTo>
                  <a:pt x="9647233" y="646337"/>
                </a:lnTo>
                <a:lnTo>
                  <a:pt x="9723167" y="570403"/>
                </a:lnTo>
                <a:lnTo>
                  <a:pt x="9647233" y="494468"/>
                </a:lnTo>
                <a:close/>
                <a:moveTo>
                  <a:pt x="9091777" y="448429"/>
                </a:moveTo>
                <a:lnTo>
                  <a:pt x="9167711" y="524363"/>
                </a:lnTo>
                <a:lnTo>
                  <a:pt x="9243645" y="448429"/>
                </a:lnTo>
                <a:lnTo>
                  <a:pt x="9289684" y="494468"/>
                </a:lnTo>
                <a:lnTo>
                  <a:pt x="9213750" y="570403"/>
                </a:lnTo>
                <a:lnTo>
                  <a:pt x="9289684" y="646337"/>
                </a:lnTo>
                <a:lnTo>
                  <a:pt x="9243645" y="692376"/>
                </a:lnTo>
                <a:lnTo>
                  <a:pt x="9167711" y="616442"/>
                </a:lnTo>
                <a:lnTo>
                  <a:pt x="9091777" y="692376"/>
                </a:lnTo>
                <a:lnTo>
                  <a:pt x="9045738" y="646337"/>
                </a:lnTo>
                <a:lnTo>
                  <a:pt x="9121672" y="570403"/>
                </a:lnTo>
                <a:lnTo>
                  <a:pt x="9045738" y="494468"/>
                </a:lnTo>
                <a:close/>
                <a:moveTo>
                  <a:pt x="8488488" y="448429"/>
                </a:moveTo>
                <a:lnTo>
                  <a:pt x="8564422" y="524363"/>
                </a:lnTo>
                <a:lnTo>
                  <a:pt x="8640356" y="448429"/>
                </a:lnTo>
                <a:lnTo>
                  <a:pt x="8686396" y="494468"/>
                </a:lnTo>
                <a:lnTo>
                  <a:pt x="8610461" y="570403"/>
                </a:lnTo>
                <a:lnTo>
                  <a:pt x="8686396" y="646337"/>
                </a:lnTo>
                <a:lnTo>
                  <a:pt x="8640356" y="692376"/>
                </a:lnTo>
                <a:lnTo>
                  <a:pt x="8564422" y="616442"/>
                </a:lnTo>
                <a:lnTo>
                  <a:pt x="8488488" y="692376"/>
                </a:lnTo>
                <a:lnTo>
                  <a:pt x="8442449" y="646337"/>
                </a:lnTo>
                <a:lnTo>
                  <a:pt x="8518383" y="570403"/>
                </a:lnTo>
                <a:lnTo>
                  <a:pt x="8442449" y="494468"/>
                </a:lnTo>
                <a:close/>
                <a:moveTo>
                  <a:pt x="7886396" y="448429"/>
                </a:moveTo>
                <a:lnTo>
                  <a:pt x="7962330" y="524363"/>
                </a:lnTo>
                <a:lnTo>
                  <a:pt x="8038264" y="448429"/>
                </a:lnTo>
                <a:lnTo>
                  <a:pt x="8084303" y="494468"/>
                </a:lnTo>
                <a:lnTo>
                  <a:pt x="8008369" y="570403"/>
                </a:lnTo>
                <a:lnTo>
                  <a:pt x="8084303" y="646337"/>
                </a:lnTo>
                <a:lnTo>
                  <a:pt x="8038264" y="692376"/>
                </a:lnTo>
                <a:lnTo>
                  <a:pt x="7962330" y="616442"/>
                </a:lnTo>
                <a:lnTo>
                  <a:pt x="7886396" y="692376"/>
                </a:lnTo>
                <a:lnTo>
                  <a:pt x="7840357" y="646337"/>
                </a:lnTo>
                <a:lnTo>
                  <a:pt x="7916291" y="570403"/>
                </a:lnTo>
                <a:lnTo>
                  <a:pt x="7840357" y="494468"/>
                </a:lnTo>
                <a:close/>
                <a:moveTo>
                  <a:pt x="7283705" y="448429"/>
                </a:moveTo>
                <a:lnTo>
                  <a:pt x="7359639" y="524363"/>
                </a:lnTo>
                <a:lnTo>
                  <a:pt x="7435573" y="448429"/>
                </a:lnTo>
                <a:lnTo>
                  <a:pt x="7481613" y="494468"/>
                </a:lnTo>
                <a:lnTo>
                  <a:pt x="7405678" y="570403"/>
                </a:lnTo>
                <a:lnTo>
                  <a:pt x="7481613" y="646337"/>
                </a:lnTo>
                <a:lnTo>
                  <a:pt x="7435573" y="692376"/>
                </a:lnTo>
                <a:lnTo>
                  <a:pt x="7359639" y="616442"/>
                </a:lnTo>
                <a:lnTo>
                  <a:pt x="7283705" y="692376"/>
                </a:lnTo>
                <a:lnTo>
                  <a:pt x="7237666" y="646337"/>
                </a:lnTo>
                <a:lnTo>
                  <a:pt x="7313600" y="570403"/>
                </a:lnTo>
                <a:lnTo>
                  <a:pt x="7237666" y="494468"/>
                </a:lnTo>
                <a:close/>
                <a:moveTo>
                  <a:pt x="6681612" y="448429"/>
                </a:moveTo>
                <a:lnTo>
                  <a:pt x="6757546" y="524363"/>
                </a:lnTo>
                <a:lnTo>
                  <a:pt x="6833480" y="448429"/>
                </a:lnTo>
                <a:lnTo>
                  <a:pt x="6879519" y="494468"/>
                </a:lnTo>
                <a:lnTo>
                  <a:pt x="6803585" y="570403"/>
                </a:lnTo>
                <a:lnTo>
                  <a:pt x="6879519" y="646337"/>
                </a:lnTo>
                <a:lnTo>
                  <a:pt x="6833480" y="692376"/>
                </a:lnTo>
                <a:lnTo>
                  <a:pt x="6757546" y="616442"/>
                </a:lnTo>
                <a:lnTo>
                  <a:pt x="6681612" y="692376"/>
                </a:lnTo>
                <a:lnTo>
                  <a:pt x="6635573" y="646337"/>
                </a:lnTo>
                <a:lnTo>
                  <a:pt x="6711507" y="570403"/>
                </a:lnTo>
                <a:lnTo>
                  <a:pt x="6635573" y="494468"/>
                </a:lnTo>
                <a:close/>
                <a:moveTo>
                  <a:pt x="6078921" y="448429"/>
                </a:moveTo>
                <a:lnTo>
                  <a:pt x="6154855" y="524363"/>
                </a:lnTo>
                <a:lnTo>
                  <a:pt x="6230789" y="448429"/>
                </a:lnTo>
                <a:lnTo>
                  <a:pt x="6276829" y="494468"/>
                </a:lnTo>
                <a:lnTo>
                  <a:pt x="6200894" y="570403"/>
                </a:lnTo>
                <a:lnTo>
                  <a:pt x="6276829" y="646337"/>
                </a:lnTo>
                <a:lnTo>
                  <a:pt x="6230789" y="692376"/>
                </a:lnTo>
                <a:lnTo>
                  <a:pt x="6154855" y="616442"/>
                </a:lnTo>
                <a:lnTo>
                  <a:pt x="6078921" y="692376"/>
                </a:lnTo>
                <a:lnTo>
                  <a:pt x="6032882" y="646337"/>
                </a:lnTo>
                <a:lnTo>
                  <a:pt x="6108816" y="570403"/>
                </a:lnTo>
                <a:lnTo>
                  <a:pt x="6032882" y="494468"/>
                </a:lnTo>
                <a:close/>
                <a:moveTo>
                  <a:pt x="4874137" y="448429"/>
                </a:moveTo>
                <a:lnTo>
                  <a:pt x="4950071" y="524363"/>
                </a:lnTo>
                <a:lnTo>
                  <a:pt x="5026005" y="448429"/>
                </a:lnTo>
                <a:lnTo>
                  <a:pt x="5072044" y="494468"/>
                </a:lnTo>
                <a:lnTo>
                  <a:pt x="4996110" y="570403"/>
                </a:lnTo>
                <a:lnTo>
                  <a:pt x="5072044" y="646337"/>
                </a:lnTo>
                <a:lnTo>
                  <a:pt x="5026005" y="692376"/>
                </a:lnTo>
                <a:lnTo>
                  <a:pt x="4950071" y="616442"/>
                </a:lnTo>
                <a:lnTo>
                  <a:pt x="4874137" y="692376"/>
                </a:lnTo>
                <a:lnTo>
                  <a:pt x="4828098" y="646337"/>
                </a:lnTo>
                <a:lnTo>
                  <a:pt x="4904032" y="570403"/>
                </a:lnTo>
                <a:lnTo>
                  <a:pt x="4828098" y="494468"/>
                </a:lnTo>
                <a:close/>
                <a:moveTo>
                  <a:pt x="4272044" y="448429"/>
                </a:moveTo>
                <a:lnTo>
                  <a:pt x="4347978" y="524363"/>
                </a:lnTo>
                <a:lnTo>
                  <a:pt x="4423913" y="448429"/>
                </a:lnTo>
                <a:lnTo>
                  <a:pt x="4469951" y="494468"/>
                </a:lnTo>
                <a:lnTo>
                  <a:pt x="4394017" y="570403"/>
                </a:lnTo>
                <a:lnTo>
                  <a:pt x="4469951" y="646337"/>
                </a:lnTo>
                <a:lnTo>
                  <a:pt x="4423913" y="692376"/>
                </a:lnTo>
                <a:lnTo>
                  <a:pt x="4347978" y="616442"/>
                </a:lnTo>
                <a:lnTo>
                  <a:pt x="4272044" y="692376"/>
                </a:lnTo>
                <a:lnTo>
                  <a:pt x="4226005" y="646337"/>
                </a:lnTo>
                <a:lnTo>
                  <a:pt x="4301939" y="570403"/>
                </a:lnTo>
                <a:lnTo>
                  <a:pt x="4226005" y="494468"/>
                </a:lnTo>
                <a:close/>
                <a:moveTo>
                  <a:pt x="3668756" y="448429"/>
                </a:moveTo>
                <a:lnTo>
                  <a:pt x="3744690" y="524363"/>
                </a:lnTo>
                <a:lnTo>
                  <a:pt x="3820624" y="449625"/>
                </a:lnTo>
                <a:lnTo>
                  <a:pt x="3866663" y="495664"/>
                </a:lnTo>
                <a:lnTo>
                  <a:pt x="3790729" y="571598"/>
                </a:lnTo>
                <a:lnTo>
                  <a:pt x="3866663" y="647533"/>
                </a:lnTo>
                <a:lnTo>
                  <a:pt x="3820624" y="692376"/>
                </a:lnTo>
                <a:lnTo>
                  <a:pt x="3744690" y="616442"/>
                </a:lnTo>
                <a:lnTo>
                  <a:pt x="3668756" y="692376"/>
                </a:lnTo>
                <a:lnTo>
                  <a:pt x="3622717" y="646337"/>
                </a:lnTo>
                <a:lnTo>
                  <a:pt x="3698651" y="570403"/>
                </a:lnTo>
                <a:lnTo>
                  <a:pt x="3622717" y="494468"/>
                </a:lnTo>
                <a:close/>
                <a:moveTo>
                  <a:pt x="2464615" y="448429"/>
                </a:moveTo>
                <a:lnTo>
                  <a:pt x="2540553" y="524363"/>
                </a:lnTo>
                <a:lnTo>
                  <a:pt x="2616487" y="448429"/>
                </a:lnTo>
                <a:lnTo>
                  <a:pt x="2662526" y="494468"/>
                </a:lnTo>
                <a:lnTo>
                  <a:pt x="2586592" y="570403"/>
                </a:lnTo>
                <a:lnTo>
                  <a:pt x="2662526" y="646337"/>
                </a:lnTo>
                <a:lnTo>
                  <a:pt x="2616487" y="692376"/>
                </a:lnTo>
                <a:lnTo>
                  <a:pt x="2540553" y="616442"/>
                </a:lnTo>
                <a:lnTo>
                  <a:pt x="2464615" y="692376"/>
                </a:lnTo>
                <a:lnTo>
                  <a:pt x="2418575" y="646337"/>
                </a:lnTo>
                <a:lnTo>
                  <a:pt x="2494511" y="570403"/>
                </a:lnTo>
                <a:lnTo>
                  <a:pt x="2418575" y="494468"/>
                </a:lnTo>
                <a:close/>
                <a:moveTo>
                  <a:pt x="1861918" y="448429"/>
                </a:moveTo>
                <a:lnTo>
                  <a:pt x="1937853" y="524363"/>
                </a:lnTo>
                <a:lnTo>
                  <a:pt x="2013788" y="448429"/>
                </a:lnTo>
                <a:lnTo>
                  <a:pt x="2059826" y="494468"/>
                </a:lnTo>
                <a:lnTo>
                  <a:pt x="1983892" y="570403"/>
                </a:lnTo>
                <a:lnTo>
                  <a:pt x="2059826" y="646337"/>
                </a:lnTo>
                <a:lnTo>
                  <a:pt x="2013788" y="692376"/>
                </a:lnTo>
                <a:lnTo>
                  <a:pt x="1937853" y="616442"/>
                </a:lnTo>
                <a:lnTo>
                  <a:pt x="1861918" y="692376"/>
                </a:lnTo>
                <a:lnTo>
                  <a:pt x="1815878" y="646337"/>
                </a:lnTo>
                <a:lnTo>
                  <a:pt x="1891814" y="570403"/>
                </a:lnTo>
                <a:lnTo>
                  <a:pt x="1815878" y="494468"/>
                </a:lnTo>
                <a:close/>
                <a:moveTo>
                  <a:pt x="657131" y="448429"/>
                </a:moveTo>
                <a:lnTo>
                  <a:pt x="733066" y="524363"/>
                </a:lnTo>
                <a:lnTo>
                  <a:pt x="809000" y="448429"/>
                </a:lnTo>
                <a:lnTo>
                  <a:pt x="855038" y="494468"/>
                </a:lnTo>
                <a:lnTo>
                  <a:pt x="779105" y="570403"/>
                </a:lnTo>
                <a:lnTo>
                  <a:pt x="855038" y="646337"/>
                </a:lnTo>
                <a:lnTo>
                  <a:pt x="809000" y="692376"/>
                </a:lnTo>
                <a:lnTo>
                  <a:pt x="733066" y="616442"/>
                </a:lnTo>
                <a:lnTo>
                  <a:pt x="657131" y="692376"/>
                </a:lnTo>
                <a:lnTo>
                  <a:pt x="611092" y="646337"/>
                </a:lnTo>
                <a:lnTo>
                  <a:pt x="687026" y="570403"/>
                </a:lnTo>
                <a:lnTo>
                  <a:pt x="611092" y="494468"/>
                </a:lnTo>
                <a:close/>
                <a:moveTo>
                  <a:pt x="1914537" y="0"/>
                </a:moveTo>
                <a:lnTo>
                  <a:pt x="1961174" y="0"/>
                </a:lnTo>
                <a:lnTo>
                  <a:pt x="1961174" y="107025"/>
                </a:lnTo>
                <a:lnTo>
                  <a:pt x="2068200" y="107025"/>
                </a:lnTo>
                <a:lnTo>
                  <a:pt x="2068200" y="154260"/>
                </a:lnTo>
                <a:lnTo>
                  <a:pt x="1961174" y="154260"/>
                </a:lnTo>
                <a:lnTo>
                  <a:pt x="1961174" y="261286"/>
                </a:lnTo>
                <a:lnTo>
                  <a:pt x="1914537" y="261286"/>
                </a:lnTo>
                <a:lnTo>
                  <a:pt x="1914537" y="154260"/>
                </a:lnTo>
                <a:lnTo>
                  <a:pt x="1807509" y="154260"/>
                </a:lnTo>
                <a:lnTo>
                  <a:pt x="1807509" y="107025"/>
                </a:lnTo>
                <a:lnTo>
                  <a:pt x="1914537" y="107025"/>
                </a:lnTo>
                <a:close/>
                <a:moveTo>
                  <a:pt x="1311837" y="0"/>
                </a:moveTo>
                <a:lnTo>
                  <a:pt x="1359072" y="0"/>
                </a:lnTo>
                <a:lnTo>
                  <a:pt x="1359072" y="107025"/>
                </a:lnTo>
                <a:lnTo>
                  <a:pt x="1466101" y="107025"/>
                </a:lnTo>
                <a:lnTo>
                  <a:pt x="1466101" y="154260"/>
                </a:lnTo>
                <a:lnTo>
                  <a:pt x="1359072" y="154260"/>
                </a:lnTo>
                <a:lnTo>
                  <a:pt x="1359072" y="261286"/>
                </a:lnTo>
                <a:lnTo>
                  <a:pt x="1311837" y="261286"/>
                </a:lnTo>
                <a:lnTo>
                  <a:pt x="1311837" y="154260"/>
                </a:lnTo>
                <a:lnTo>
                  <a:pt x="1204817" y="154260"/>
                </a:lnTo>
                <a:lnTo>
                  <a:pt x="1204817" y="107025"/>
                </a:lnTo>
                <a:lnTo>
                  <a:pt x="1311837" y="107025"/>
                </a:lnTo>
                <a:close/>
                <a:moveTo>
                  <a:pt x="709751" y="0"/>
                </a:moveTo>
                <a:lnTo>
                  <a:pt x="756387" y="0"/>
                </a:lnTo>
                <a:lnTo>
                  <a:pt x="756387" y="107025"/>
                </a:lnTo>
                <a:lnTo>
                  <a:pt x="863412" y="107025"/>
                </a:lnTo>
                <a:lnTo>
                  <a:pt x="863412" y="154260"/>
                </a:lnTo>
                <a:lnTo>
                  <a:pt x="756387" y="154260"/>
                </a:lnTo>
                <a:lnTo>
                  <a:pt x="756387" y="261286"/>
                </a:lnTo>
                <a:lnTo>
                  <a:pt x="709751" y="261286"/>
                </a:lnTo>
                <a:lnTo>
                  <a:pt x="709751" y="154260"/>
                </a:lnTo>
                <a:lnTo>
                  <a:pt x="602725" y="154260"/>
                </a:lnTo>
                <a:lnTo>
                  <a:pt x="602725" y="107025"/>
                </a:lnTo>
                <a:lnTo>
                  <a:pt x="709751" y="107025"/>
                </a:lnTo>
                <a:close/>
                <a:moveTo>
                  <a:pt x="107060" y="0"/>
                </a:moveTo>
                <a:lnTo>
                  <a:pt x="154295" y="0"/>
                </a:lnTo>
                <a:lnTo>
                  <a:pt x="154295" y="107025"/>
                </a:lnTo>
                <a:lnTo>
                  <a:pt x="261321" y="107025"/>
                </a:lnTo>
                <a:lnTo>
                  <a:pt x="261321" y="154260"/>
                </a:lnTo>
                <a:lnTo>
                  <a:pt x="154295" y="154260"/>
                </a:lnTo>
                <a:lnTo>
                  <a:pt x="154295" y="261286"/>
                </a:lnTo>
                <a:lnTo>
                  <a:pt x="107060" y="261286"/>
                </a:lnTo>
                <a:lnTo>
                  <a:pt x="107060" y="154260"/>
                </a:lnTo>
                <a:lnTo>
                  <a:pt x="36" y="154260"/>
                </a:lnTo>
                <a:lnTo>
                  <a:pt x="36" y="107025"/>
                </a:lnTo>
                <a:lnTo>
                  <a:pt x="107060" y="107025"/>
                </a:lnTo>
                <a:close/>
                <a:moveTo>
                  <a:pt x="3721970" y="0"/>
                </a:moveTo>
                <a:lnTo>
                  <a:pt x="3768606" y="0"/>
                </a:lnTo>
                <a:lnTo>
                  <a:pt x="3768606" y="107025"/>
                </a:lnTo>
                <a:lnTo>
                  <a:pt x="3875632" y="107025"/>
                </a:lnTo>
                <a:lnTo>
                  <a:pt x="3875632" y="154260"/>
                </a:lnTo>
                <a:lnTo>
                  <a:pt x="3768606" y="154260"/>
                </a:lnTo>
                <a:lnTo>
                  <a:pt x="3768606" y="261286"/>
                </a:lnTo>
                <a:lnTo>
                  <a:pt x="3721970" y="261286"/>
                </a:lnTo>
                <a:lnTo>
                  <a:pt x="3721970" y="154260"/>
                </a:lnTo>
                <a:lnTo>
                  <a:pt x="3614944" y="154260"/>
                </a:lnTo>
                <a:lnTo>
                  <a:pt x="3614944" y="107025"/>
                </a:lnTo>
                <a:lnTo>
                  <a:pt x="3721970" y="107025"/>
                </a:lnTo>
                <a:close/>
                <a:moveTo>
                  <a:pt x="3119338" y="0"/>
                </a:moveTo>
                <a:lnTo>
                  <a:pt x="3166572" y="0"/>
                </a:lnTo>
                <a:lnTo>
                  <a:pt x="3166572" y="107025"/>
                </a:lnTo>
                <a:lnTo>
                  <a:pt x="3273600" y="107025"/>
                </a:lnTo>
                <a:lnTo>
                  <a:pt x="3273600" y="154260"/>
                </a:lnTo>
                <a:lnTo>
                  <a:pt x="3166572" y="154260"/>
                </a:lnTo>
                <a:lnTo>
                  <a:pt x="3166572" y="261286"/>
                </a:lnTo>
                <a:lnTo>
                  <a:pt x="3119338" y="261286"/>
                </a:lnTo>
                <a:lnTo>
                  <a:pt x="3119338" y="154260"/>
                </a:lnTo>
                <a:lnTo>
                  <a:pt x="3012311" y="154260"/>
                </a:lnTo>
                <a:lnTo>
                  <a:pt x="3012311" y="107025"/>
                </a:lnTo>
                <a:lnTo>
                  <a:pt x="3119338" y="107025"/>
                </a:lnTo>
                <a:close/>
                <a:moveTo>
                  <a:pt x="2516638" y="0"/>
                </a:moveTo>
                <a:lnTo>
                  <a:pt x="2563874" y="0"/>
                </a:lnTo>
                <a:lnTo>
                  <a:pt x="2563874" y="107025"/>
                </a:lnTo>
                <a:lnTo>
                  <a:pt x="2670900" y="107025"/>
                </a:lnTo>
                <a:lnTo>
                  <a:pt x="2670900" y="154260"/>
                </a:lnTo>
                <a:lnTo>
                  <a:pt x="2563874" y="154260"/>
                </a:lnTo>
                <a:lnTo>
                  <a:pt x="2563874" y="261286"/>
                </a:lnTo>
                <a:lnTo>
                  <a:pt x="2516638" y="261286"/>
                </a:lnTo>
                <a:lnTo>
                  <a:pt x="2516638" y="154260"/>
                </a:lnTo>
                <a:lnTo>
                  <a:pt x="2409610" y="154260"/>
                </a:lnTo>
                <a:lnTo>
                  <a:pt x="2409610" y="107025"/>
                </a:lnTo>
                <a:lnTo>
                  <a:pt x="2516638" y="107025"/>
                </a:lnTo>
                <a:close/>
                <a:moveTo>
                  <a:pt x="10348579" y="0"/>
                </a:moveTo>
                <a:lnTo>
                  <a:pt x="10395813" y="0"/>
                </a:lnTo>
                <a:lnTo>
                  <a:pt x="10395813" y="107025"/>
                </a:lnTo>
                <a:lnTo>
                  <a:pt x="10502838" y="107025"/>
                </a:lnTo>
                <a:lnTo>
                  <a:pt x="10502838" y="154260"/>
                </a:lnTo>
                <a:lnTo>
                  <a:pt x="10395813" y="154260"/>
                </a:lnTo>
                <a:lnTo>
                  <a:pt x="10395813" y="261286"/>
                </a:lnTo>
                <a:lnTo>
                  <a:pt x="10348579" y="261286"/>
                </a:lnTo>
                <a:lnTo>
                  <a:pt x="10348579" y="154260"/>
                </a:lnTo>
                <a:lnTo>
                  <a:pt x="10241553" y="154260"/>
                </a:lnTo>
                <a:lnTo>
                  <a:pt x="10241553" y="107025"/>
                </a:lnTo>
                <a:lnTo>
                  <a:pt x="10348579" y="107025"/>
                </a:lnTo>
                <a:close/>
                <a:moveTo>
                  <a:pt x="9746486" y="0"/>
                </a:moveTo>
                <a:lnTo>
                  <a:pt x="9793123" y="0"/>
                </a:lnTo>
                <a:lnTo>
                  <a:pt x="9793123" y="107025"/>
                </a:lnTo>
                <a:lnTo>
                  <a:pt x="9900148" y="107025"/>
                </a:lnTo>
                <a:lnTo>
                  <a:pt x="9900148" y="154260"/>
                </a:lnTo>
                <a:lnTo>
                  <a:pt x="9793123" y="154260"/>
                </a:lnTo>
                <a:lnTo>
                  <a:pt x="9793123" y="261286"/>
                </a:lnTo>
                <a:lnTo>
                  <a:pt x="9746486" y="261286"/>
                </a:lnTo>
                <a:lnTo>
                  <a:pt x="9746486" y="154260"/>
                </a:lnTo>
                <a:lnTo>
                  <a:pt x="9639460" y="154260"/>
                </a:lnTo>
                <a:lnTo>
                  <a:pt x="9639460" y="107025"/>
                </a:lnTo>
                <a:lnTo>
                  <a:pt x="9746486" y="107025"/>
                </a:lnTo>
                <a:close/>
                <a:moveTo>
                  <a:pt x="9143796" y="0"/>
                </a:moveTo>
                <a:lnTo>
                  <a:pt x="9191030" y="0"/>
                </a:lnTo>
                <a:lnTo>
                  <a:pt x="9191030" y="107025"/>
                </a:lnTo>
                <a:lnTo>
                  <a:pt x="9298055" y="107025"/>
                </a:lnTo>
                <a:lnTo>
                  <a:pt x="9298055" y="154260"/>
                </a:lnTo>
                <a:lnTo>
                  <a:pt x="9191030" y="154260"/>
                </a:lnTo>
                <a:lnTo>
                  <a:pt x="9191030" y="261286"/>
                </a:lnTo>
                <a:lnTo>
                  <a:pt x="9143796" y="261286"/>
                </a:lnTo>
                <a:lnTo>
                  <a:pt x="9143796" y="154260"/>
                </a:lnTo>
                <a:lnTo>
                  <a:pt x="9036770" y="154260"/>
                </a:lnTo>
                <a:lnTo>
                  <a:pt x="9036770" y="107025"/>
                </a:lnTo>
                <a:lnTo>
                  <a:pt x="9143796" y="107025"/>
                </a:lnTo>
                <a:close/>
                <a:moveTo>
                  <a:pt x="8541105" y="0"/>
                </a:moveTo>
                <a:lnTo>
                  <a:pt x="8588339" y="0"/>
                </a:lnTo>
                <a:lnTo>
                  <a:pt x="8588339" y="107025"/>
                </a:lnTo>
                <a:lnTo>
                  <a:pt x="8695365" y="107025"/>
                </a:lnTo>
                <a:lnTo>
                  <a:pt x="8695365" y="154260"/>
                </a:lnTo>
                <a:lnTo>
                  <a:pt x="8588339" y="154260"/>
                </a:lnTo>
                <a:lnTo>
                  <a:pt x="8588339" y="261286"/>
                </a:lnTo>
                <a:lnTo>
                  <a:pt x="8541105" y="261286"/>
                </a:lnTo>
                <a:lnTo>
                  <a:pt x="8541105" y="154260"/>
                </a:lnTo>
                <a:lnTo>
                  <a:pt x="8434079" y="154260"/>
                </a:lnTo>
                <a:lnTo>
                  <a:pt x="8434079" y="107025"/>
                </a:lnTo>
                <a:lnTo>
                  <a:pt x="8541105" y="107025"/>
                </a:lnTo>
                <a:close/>
                <a:moveTo>
                  <a:pt x="7939012" y="0"/>
                </a:moveTo>
                <a:lnTo>
                  <a:pt x="7985648" y="0"/>
                </a:lnTo>
                <a:lnTo>
                  <a:pt x="7985648" y="107025"/>
                </a:lnTo>
                <a:lnTo>
                  <a:pt x="8092674" y="107025"/>
                </a:lnTo>
                <a:lnTo>
                  <a:pt x="8092674" y="154260"/>
                </a:lnTo>
                <a:lnTo>
                  <a:pt x="7985648" y="154260"/>
                </a:lnTo>
                <a:lnTo>
                  <a:pt x="7985648" y="261286"/>
                </a:lnTo>
                <a:lnTo>
                  <a:pt x="7939012" y="261286"/>
                </a:lnTo>
                <a:lnTo>
                  <a:pt x="7939012" y="154260"/>
                </a:lnTo>
                <a:lnTo>
                  <a:pt x="7831986" y="154260"/>
                </a:lnTo>
                <a:lnTo>
                  <a:pt x="7831986" y="107025"/>
                </a:lnTo>
                <a:lnTo>
                  <a:pt x="7939012" y="107025"/>
                </a:lnTo>
                <a:close/>
                <a:moveTo>
                  <a:pt x="7336321" y="0"/>
                </a:moveTo>
                <a:lnTo>
                  <a:pt x="7383555" y="0"/>
                </a:lnTo>
                <a:lnTo>
                  <a:pt x="7383555" y="107025"/>
                </a:lnTo>
                <a:lnTo>
                  <a:pt x="7490581" y="107025"/>
                </a:lnTo>
                <a:lnTo>
                  <a:pt x="7490581" y="154260"/>
                </a:lnTo>
                <a:lnTo>
                  <a:pt x="7383555" y="154260"/>
                </a:lnTo>
                <a:lnTo>
                  <a:pt x="7383555" y="261286"/>
                </a:lnTo>
                <a:lnTo>
                  <a:pt x="7336321" y="261286"/>
                </a:lnTo>
                <a:lnTo>
                  <a:pt x="7336321" y="154260"/>
                </a:lnTo>
                <a:lnTo>
                  <a:pt x="7229295" y="154260"/>
                </a:lnTo>
                <a:lnTo>
                  <a:pt x="7229295" y="107025"/>
                </a:lnTo>
                <a:lnTo>
                  <a:pt x="7336321" y="107025"/>
                </a:lnTo>
                <a:close/>
                <a:moveTo>
                  <a:pt x="6734228" y="0"/>
                </a:moveTo>
                <a:lnTo>
                  <a:pt x="6780864" y="0"/>
                </a:lnTo>
                <a:lnTo>
                  <a:pt x="6780864" y="107025"/>
                </a:lnTo>
                <a:lnTo>
                  <a:pt x="6887890" y="107025"/>
                </a:lnTo>
                <a:lnTo>
                  <a:pt x="6887890" y="154260"/>
                </a:lnTo>
                <a:lnTo>
                  <a:pt x="6780864" y="154260"/>
                </a:lnTo>
                <a:lnTo>
                  <a:pt x="6780864" y="261286"/>
                </a:lnTo>
                <a:lnTo>
                  <a:pt x="6734228" y="261286"/>
                </a:lnTo>
                <a:lnTo>
                  <a:pt x="6734228" y="154260"/>
                </a:lnTo>
                <a:lnTo>
                  <a:pt x="6627202" y="154260"/>
                </a:lnTo>
                <a:lnTo>
                  <a:pt x="6627202" y="107025"/>
                </a:lnTo>
                <a:lnTo>
                  <a:pt x="6734228" y="107025"/>
                </a:lnTo>
                <a:close/>
                <a:moveTo>
                  <a:pt x="6131537" y="0"/>
                </a:moveTo>
                <a:lnTo>
                  <a:pt x="6178771" y="0"/>
                </a:lnTo>
                <a:lnTo>
                  <a:pt x="6178771" y="107025"/>
                </a:lnTo>
                <a:lnTo>
                  <a:pt x="6285797" y="107025"/>
                </a:lnTo>
                <a:lnTo>
                  <a:pt x="6285797" y="154260"/>
                </a:lnTo>
                <a:lnTo>
                  <a:pt x="6178771" y="154260"/>
                </a:lnTo>
                <a:lnTo>
                  <a:pt x="6178771" y="261286"/>
                </a:lnTo>
                <a:lnTo>
                  <a:pt x="6131537" y="261286"/>
                </a:lnTo>
                <a:lnTo>
                  <a:pt x="6131537" y="154260"/>
                </a:lnTo>
                <a:lnTo>
                  <a:pt x="6024511" y="154260"/>
                </a:lnTo>
                <a:lnTo>
                  <a:pt x="6024511" y="107025"/>
                </a:lnTo>
                <a:lnTo>
                  <a:pt x="6131537" y="107025"/>
                </a:lnTo>
                <a:close/>
                <a:moveTo>
                  <a:pt x="5528846" y="0"/>
                </a:moveTo>
                <a:lnTo>
                  <a:pt x="5576080" y="0"/>
                </a:lnTo>
                <a:lnTo>
                  <a:pt x="5576080" y="107025"/>
                </a:lnTo>
                <a:lnTo>
                  <a:pt x="5683106" y="107025"/>
                </a:lnTo>
                <a:lnTo>
                  <a:pt x="5683106" y="154260"/>
                </a:lnTo>
                <a:lnTo>
                  <a:pt x="5576080" y="154260"/>
                </a:lnTo>
                <a:lnTo>
                  <a:pt x="5576080" y="261286"/>
                </a:lnTo>
                <a:lnTo>
                  <a:pt x="5528846" y="261286"/>
                </a:lnTo>
                <a:lnTo>
                  <a:pt x="5528846" y="154260"/>
                </a:lnTo>
                <a:lnTo>
                  <a:pt x="5421820" y="154260"/>
                </a:lnTo>
                <a:lnTo>
                  <a:pt x="5421820" y="107025"/>
                </a:lnTo>
                <a:lnTo>
                  <a:pt x="5528846" y="107025"/>
                </a:lnTo>
                <a:close/>
                <a:moveTo>
                  <a:pt x="4926753" y="0"/>
                </a:moveTo>
                <a:lnTo>
                  <a:pt x="4973389" y="0"/>
                </a:lnTo>
                <a:lnTo>
                  <a:pt x="4973389" y="107025"/>
                </a:lnTo>
                <a:lnTo>
                  <a:pt x="5080415" y="107025"/>
                </a:lnTo>
                <a:lnTo>
                  <a:pt x="5080415" y="154260"/>
                </a:lnTo>
                <a:lnTo>
                  <a:pt x="4973389" y="154260"/>
                </a:lnTo>
                <a:lnTo>
                  <a:pt x="4973389" y="261286"/>
                </a:lnTo>
                <a:lnTo>
                  <a:pt x="4926753" y="261286"/>
                </a:lnTo>
                <a:lnTo>
                  <a:pt x="4926753" y="154260"/>
                </a:lnTo>
                <a:lnTo>
                  <a:pt x="4819727" y="154260"/>
                </a:lnTo>
                <a:lnTo>
                  <a:pt x="4819727" y="107025"/>
                </a:lnTo>
                <a:lnTo>
                  <a:pt x="4926753" y="107025"/>
                </a:lnTo>
                <a:close/>
                <a:moveTo>
                  <a:pt x="4324063" y="0"/>
                </a:moveTo>
                <a:lnTo>
                  <a:pt x="4371297" y="0"/>
                </a:lnTo>
                <a:lnTo>
                  <a:pt x="4371297" y="107025"/>
                </a:lnTo>
                <a:lnTo>
                  <a:pt x="4478323" y="107025"/>
                </a:lnTo>
                <a:lnTo>
                  <a:pt x="4478323" y="154260"/>
                </a:lnTo>
                <a:lnTo>
                  <a:pt x="4371297" y="154260"/>
                </a:lnTo>
                <a:lnTo>
                  <a:pt x="4371297" y="261286"/>
                </a:lnTo>
                <a:lnTo>
                  <a:pt x="4324063" y="261286"/>
                </a:lnTo>
                <a:lnTo>
                  <a:pt x="4324063" y="154260"/>
                </a:lnTo>
                <a:lnTo>
                  <a:pt x="4217037" y="154260"/>
                </a:lnTo>
                <a:lnTo>
                  <a:pt x="4217037" y="107025"/>
                </a:lnTo>
                <a:lnTo>
                  <a:pt x="4324063" y="107025"/>
                </a:ln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ln w="59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B3429B8C-9D48-478A-927B-66FDAF6860EE}"/>
              </a:ext>
            </a:extLst>
          </p:cNvPr>
          <p:cNvSpPr/>
          <p:nvPr/>
        </p:nvSpPr>
        <p:spPr>
          <a:xfrm>
            <a:off x="0" y="914399"/>
            <a:ext cx="12192000" cy="2514601"/>
          </a:xfrm>
          <a:prstGeom prst="rect">
            <a:avLst/>
          </a:prstGeom>
          <a:solidFill>
            <a:srgbClr val="0017C0"/>
          </a:solidFill>
          <a:ln>
            <a:noFill/>
          </a:ln>
          <a:effectLst>
            <a:outerShdw blurRad="127000" sx="103000" sy="103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2AEF01-EE99-44BA-9CEC-67DA058D1D4A}"/>
              </a:ext>
            </a:extLst>
          </p:cNvPr>
          <p:cNvSpPr txBox="1"/>
          <p:nvPr/>
        </p:nvSpPr>
        <p:spPr>
          <a:xfrm>
            <a:off x="6669593" y="445627"/>
            <a:ext cx="640592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solidFill>
                  <a:srgbClr val="0014A4"/>
                </a:solidFill>
                <a:latin typeface="Kanit Black" pitchFamily="2" charset="-34"/>
                <a:cs typeface="Kanit Black" pitchFamily="2" charset="-34"/>
              </a:rPr>
              <a:t>#08</a:t>
            </a:r>
          </a:p>
        </p:txBody>
      </p:sp>
      <p:sp>
        <p:nvSpPr>
          <p:cNvPr id="4" name="PICTURE">
            <a:extLst>
              <a:ext uri="{FF2B5EF4-FFF2-40B4-BE49-F238E27FC236}">
                <a16:creationId xmlns:a16="http://schemas.microsoft.com/office/drawing/2014/main" id="{0DB480B1-1F2F-4E4E-8BAF-87C143A5E0BD}"/>
              </a:ext>
            </a:extLst>
          </p:cNvPr>
          <p:cNvSpPr/>
          <p:nvPr/>
        </p:nvSpPr>
        <p:spPr>
          <a:xfrm>
            <a:off x="4523718" y="2048726"/>
            <a:ext cx="6608678" cy="3991429"/>
          </a:xfrm>
          <a:prstGeom prst="rect">
            <a:avLst/>
          </a:prstGeom>
          <a:blipFill>
            <a:blip r:embed="rId2"/>
            <a:srcRect/>
            <a:stretch>
              <a:fillRect t="-5190" b="-5190"/>
            </a:stretch>
          </a:blipFill>
          <a:ln>
            <a:noFill/>
          </a:ln>
          <a:effectLst>
            <a:outerShdw blurRad="127000" dist="12700" dir="5400000" sx="102000" sy="102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E0AF85-DA46-451A-9AD0-46DB4E608B1A}"/>
              </a:ext>
            </a:extLst>
          </p:cNvPr>
          <p:cNvSpPr txBox="1"/>
          <p:nvPr/>
        </p:nvSpPr>
        <p:spPr>
          <a:xfrm>
            <a:off x="343538" y="1458110"/>
            <a:ext cx="36006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Elegant</a:t>
            </a:r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BD7C6C3D-71C7-43D7-A08F-9FEEB2B1BC62}"/>
              </a:ext>
            </a:extLst>
          </p:cNvPr>
          <p:cNvSpPr/>
          <p:nvPr/>
        </p:nvSpPr>
        <p:spPr>
          <a:xfrm>
            <a:off x="476020" y="1116076"/>
            <a:ext cx="3124200" cy="3508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AEB252-F57D-4EB4-BD55-76903FB8AA05}"/>
              </a:ext>
            </a:extLst>
          </p:cNvPr>
          <p:cNvSpPr txBox="1"/>
          <p:nvPr/>
        </p:nvSpPr>
        <p:spPr>
          <a:xfrm>
            <a:off x="508907" y="1069604"/>
            <a:ext cx="2855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Kanit SemiBold" pitchFamily="2" charset="-34"/>
                <a:cs typeface="Kanit SemiBold" pitchFamily="2" charset="-34"/>
              </a:rPr>
              <a:t>Lorem Ipsum Dolor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616E7D-66DE-4106-AF10-EA3DDA58989B}"/>
              </a:ext>
            </a:extLst>
          </p:cNvPr>
          <p:cNvSpPr txBox="1"/>
          <p:nvPr/>
        </p:nvSpPr>
        <p:spPr>
          <a:xfrm>
            <a:off x="343538" y="2274799"/>
            <a:ext cx="15905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Title.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018D97-F440-4E55-AE09-3D1624A6C690}"/>
              </a:ext>
            </a:extLst>
          </p:cNvPr>
          <p:cNvSpPr txBox="1"/>
          <p:nvPr/>
        </p:nvSpPr>
        <p:spPr>
          <a:xfrm>
            <a:off x="5279110" y="315137"/>
            <a:ext cx="1633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LOGO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305AF3-E513-4749-85F9-09A458DF2D26}"/>
              </a:ext>
            </a:extLst>
          </p:cNvPr>
          <p:cNvSpPr txBox="1"/>
          <p:nvPr/>
        </p:nvSpPr>
        <p:spPr>
          <a:xfrm>
            <a:off x="338652" y="3584205"/>
            <a:ext cx="41850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a tempus.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EAE794-0FAB-4A6B-8BE6-5BA98E0C6AA9}"/>
              </a:ext>
            </a:extLst>
          </p:cNvPr>
          <p:cNvSpPr txBox="1"/>
          <p:nvPr/>
        </p:nvSpPr>
        <p:spPr>
          <a:xfrm>
            <a:off x="8429302" y="4932159"/>
            <a:ext cx="37769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#08</a:t>
            </a:r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2C71F9DD-F0FD-4294-929B-8C8F5486F3A6}"/>
              </a:ext>
            </a:extLst>
          </p:cNvPr>
          <p:cNvSpPr/>
          <p:nvPr/>
        </p:nvSpPr>
        <p:spPr>
          <a:xfrm>
            <a:off x="-381486" y="5614994"/>
            <a:ext cx="4654996" cy="3829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pc="600"/>
          </a:p>
        </p:txBody>
      </p:sp>
      <p:grpSp>
        <p:nvGrpSpPr>
          <p:cNvPr id="27" name="-">
            <a:extLst>
              <a:ext uri="{FF2B5EF4-FFF2-40B4-BE49-F238E27FC236}">
                <a16:creationId xmlns:a16="http://schemas.microsoft.com/office/drawing/2014/main" id="{A7A82861-5965-40A9-8758-3ACFDDB352C0}"/>
              </a:ext>
            </a:extLst>
          </p:cNvPr>
          <p:cNvGrpSpPr/>
          <p:nvPr/>
        </p:nvGrpSpPr>
        <p:grpSpPr>
          <a:xfrm>
            <a:off x="452952" y="6133021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8" name="-">
              <a:extLst>
                <a:ext uri="{FF2B5EF4-FFF2-40B4-BE49-F238E27FC236}">
                  <a16:creationId xmlns:a16="http://schemas.microsoft.com/office/drawing/2014/main" id="{7C835980-393F-45C7-AA51-360424063CE9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B21A39A8-7EAC-429B-A489-5BFE9AB2DAEE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FD41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-">
            <a:extLst>
              <a:ext uri="{FF2B5EF4-FFF2-40B4-BE49-F238E27FC236}">
                <a16:creationId xmlns:a16="http://schemas.microsoft.com/office/drawing/2014/main" id="{66AF2F23-DE6B-4E06-909C-4AB968CE0A03}"/>
              </a:ext>
            </a:extLst>
          </p:cNvPr>
          <p:cNvGrpSpPr/>
          <p:nvPr/>
        </p:nvGrpSpPr>
        <p:grpSpPr>
          <a:xfrm>
            <a:off x="900941" y="6133021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1" name="-">
              <a:extLst>
                <a:ext uri="{FF2B5EF4-FFF2-40B4-BE49-F238E27FC236}">
                  <a16:creationId xmlns:a16="http://schemas.microsoft.com/office/drawing/2014/main" id="{4CB03A2E-1A7A-4E8B-8C5B-AE399B51AB47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32" name="Graphic 1069">
              <a:extLst>
                <a:ext uri="{FF2B5EF4-FFF2-40B4-BE49-F238E27FC236}">
                  <a16:creationId xmlns:a16="http://schemas.microsoft.com/office/drawing/2014/main" id="{D61022B5-DF35-4D5A-9513-12A1410AB1D7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33" name="-">
                <a:extLst>
                  <a:ext uri="{FF2B5EF4-FFF2-40B4-BE49-F238E27FC236}">
                    <a16:creationId xmlns:a16="http://schemas.microsoft.com/office/drawing/2014/main" id="{9B4F586A-99BE-4E46-88B0-C758FFC56153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FD41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-">
                <a:extLst>
                  <a:ext uri="{FF2B5EF4-FFF2-40B4-BE49-F238E27FC236}">
                    <a16:creationId xmlns:a16="http://schemas.microsoft.com/office/drawing/2014/main" id="{49C3FA94-84E9-4E0A-A9AE-B4A9D7F1A1D8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FD41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5" name="-">
            <a:extLst>
              <a:ext uri="{FF2B5EF4-FFF2-40B4-BE49-F238E27FC236}">
                <a16:creationId xmlns:a16="http://schemas.microsoft.com/office/drawing/2014/main" id="{CFEAF4AE-5B6A-4BF9-889A-213A2A135754}"/>
              </a:ext>
            </a:extLst>
          </p:cNvPr>
          <p:cNvGrpSpPr/>
          <p:nvPr/>
        </p:nvGrpSpPr>
        <p:grpSpPr>
          <a:xfrm>
            <a:off x="1348931" y="6134116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6" name="-">
              <a:extLst>
                <a:ext uri="{FF2B5EF4-FFF2-40B4-BE49-F238E27FC236}">
                  <a16:creationId xmlns:a16="http://schemas.microsoft.com/office/drawing/2014/main" id="{D01F22C1-DDBA-4448-8091-B2F90BCBEE95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FD41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7" name="-">
              <a:extLst>
                <a:ext uri="{FF2B5EF4-FFF2-40B4-BE49-F238E27FC236}">
                  <a16:creationId xmlns:a16="http://schemas.microsoft.com/office/drawing/2014/main" id="{8C9BBD59-D3ED-4673-8C07-B8CBF586DBDE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7821DADB-5D0A-4ED5-9761-A1C01D00AECD}"/>
              </a:ext>
            </a:extLst>
          </p:cNvPr>
          <p:cNvSpPr txBox="1"/>
          <p:nvPr/>
        </p:nvSpPr>
        <p:spPr>
          <a:xfrm>
            <a:off x="338636" y="5640861"/>
            <a:ext cx="3546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300" dirty="0">
                <a:solidFill>
                  <a:schemeClr val="tx2">
                    <a:lumMod val="50000"/>
                  </a:schemeClr>
                </a:solidFill>
                <a:latin typeface="Kanit SemiBold" pitchFamily="2" charset="-34"/>
                <a:cs typeface="Kanit SemiBold" pitchFamily="2" charset="-34"/>
              </a:rPr>
              <a:t>WWW.YOURDOMAIN.COM</a:t>
            </a:r>
          </a:p>
        </p:txBody>
      </p:sp>
      <p:sp>
        <p:nvSpPr>
          <p:cNvPr id="39" name="-">
            <a:extLst>
              <a:ext uri="{FF2B5EF4-FFF2-40B4-BE49-F238E27FC236}">
                <a16:creationId xmlns:a16="http://schemas.microsoft.com/office/drawing/2014/main" id="{0E579408-18F3-4A81-8EC7-023A9D78ECF7}"/>
              </a:ext>
            </a:extLst>
          </p:cNvPr>
          <p:cNvSpPr/>
          <p:nvPr/>
        </p:nvSpPr>
        <p:spPr>
          <a:xfrm>
            <a:off x="10584160" y="1181143"/>
            <a:ext cx="330366" cy="330366"/>
          </a:xfrm>
          <a:prstGeom prst="rect">
            <a:avLst/>
          </a:pr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-">
            <a:extLst>
              <a:ext uri="{FF2B5EF4-FFF2-40B4-BE49-F238E27FC236}">
                <a16:creationId xmlns:a16="http://schemas.microsoft.com/office/drawing/2014/main" id="{858E81C5-D8DB-4839-AA4A-534BABA83400}"/>
              </a:ext>
            </a:extLst>
          </p:cNvPr>
          <p:cNvSpPr/>
          <p:nvPr/>
        </p:nvSpPr>
        <p:spPr>
          <a:xfrm rot="2700000">
            <a:off x="5405845" y="1434034"/>
            <a:ext cx="1248478" cy="1248478"/>
          </a:xfrm>
          <a:prstGeom prst="plus">
            <a:avLst>
              <a:gd name="adj" fmla="val 3534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56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ythrough dir="ou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1643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1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-3.33333E-6 L -4.16667E-6 -0.04768 " pathEditMode="relative" rAng="0" ptsTypes="AA">
                                      <p:cBhvr>
                                        <p:cTn id="21" dur="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8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3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70833E-6 -4.81481E-6 L 0.01666 -4.81481E-6 " pathEditMode="relative" rAng="0" ptsTypes="AA">
                                      <p:cBhvr>
                                        <p:cTn id="42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path" presetSubtype="0" accel="10000" decel="22000" fill="hold" grpId="1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375E-6 -4.81481E-6 L -0.05834 -4.81481E-6 " pathEditMode="relative" rAng="0" ptsTypes="AA">
                                      <p:cBhvr>
                                        <p:cTn id="48" dur="3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path" presetSubtype="0" accel="10000" decel="22000" fill="hold" grpId="1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95833E-6 2.96296E-6 L -0.04882 2.96296E-6 " pathEditMode="relative" rAng="0" ptsTypes="AA">
                                      <p:cBhvr>
                                        <p:cTn id="54" dur="3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8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91667E-6 4.44444E-6 L -0.09922 -0.0007 " pathEditMode="relative" rAng="0" ptsTypes="AA">
                                      <p:cBhvr>
                                        <p:cTn id="77" dur="7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61" y="-46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42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58333E-6 2.22222E-6 L -0.1905 -0.00255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31" y="-139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700000">
                                      <p:cBhvr>
                                        <p:cTn id="93" dur="3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8" presetClass="emph" presetSubtype="0" accel="50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0800000">
                                      <p:cBhvr>
                                        <p:cTn id="101" dur="1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" grpId="0"/>
      <p:bldP spid="11" grpId="1"/>
      <p:bldP spid="4" grpId="0" animBg="1"/>
      <p:bldP spid="4" grpId="1" animBg="1"/>
      <p:bldP spid="5" grpId="0"/>
      <p:bldP spid="6" grpId="0" animBg="1"/>
      <p:bldP spid="6" grpId="1" animBg="1"/>
      <p:bldP spid="6" grpId="2" animBg="1"/>
      <p:bldP spid="7" grpId="0"/>
      <p:bldP spid="7" grpId="1"/>
      <p:bldP spid="8" grpId="0"/>
      <p:bldP spid="9" grpId="0"/>
      <p:bldP spid="10" grpId="0"/>
      <p:bldP spid="12" grpId="0"/>
      <p:bldP spid="12" grpId="1"/>
      <p:bldP spid="26" grpId="0" animBg="1"/>
      <p:bldP spid="26" grpId="1" animBg="1"/>
      <p:bldP spid="26" grpId="2" animBg="1"/>
      <p:bldP spid="26" grpId="3" animBg="1"/>
      <p:bldP spid="38" grpId="0"/>
      <p:bldP spid="38" grpId="1"/>
      <p:bldP spid="39" grpId="0" animBg="1"/>
      <p:bldP spid="39" grpId="1" animBg="1"/>
      <p:bldP spid="40" grpId="0" animBg="1"/>
      <p:bldP spid="4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7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-">
            <a:extLst>
              <a:ext uri="{FF2B5EF4-FFF2-40B4-BE49-F238E27FC236}">
                <a16:creationId xmlns:a16="http://schemas.microsoft.com/office/drawing/2014/main" id="{9F79D610-A819-4C13-893E-5AC041621577}"/>
              </a:ext>
            </a:extLst>
          </p:cNvPr>
          <p:cNvSpPr/>
          <p:nvPr/>
        </p:nvSpPr>
        <p:spPr>
          <a:xfrm>
            <a:off x="-590549" y="188458"/>
            <a:ext cx="13373100" cy="8735210"/>
          </a:xfrm>
          <a:custGeom>
            <a:avLst/>
            <a:gdLst>
              <a:gd name="connsiteX0" fmla="*/ 10295963 w 10502838"/>
              <a:gd name="connsiteY0" fmla="*/ 6642140 h 6860376"/>
              <a:gd name="connsiteX1" fmla="*/ 10275634 w 10502838"/>
              <a:gd name="connsiteY1" fmla="*/ 6662469 h 6860376"/>
              <a:gd name="connsiteX2" fmla="*/ 10351568 w 10502838"/>
              <a:gd name="connsiteY2" fmla="*/ 6738403 h 6860376"/>
              <a:gd name="connsiteX3" fmla="*/ 10275634 w 10502838"/>
              <a:gd name="connsiteY3" fmla="*/ 6814337 h 6860376"/>
              <a:gd name="connsiteX4" fmla="*/ 10295963 w 10502838"/>
              <a:gd name="connsiteY4" fmla="*/ 6834666 h 6860376"/>
              <a:gd name="connsiteX5" fmla="*/ 10371897 w 10502838"/>
              <a:gd name="connsiteY5" fmla="*/ 6758732 h 6860376"/>
              <a:gd name="connsiteX6" fmla="*/ 10447831 w 10502838"/>
              <a:gd name="connsiteY6" fmla="*/ 6834666 h 6860376"/>
              <a:gd name="connsiteX7" fmla="*/ 10468160 w 10502838"/>
              <a:gd name="connsiteY7" fmla="*/ 6814337 h 6860376"/>
              <a:gd name="connsiteX8" fmla="*/ 10392226 w 10502838"/>
              <a:gd name="connsiteY8" fmla="*/ 6738403 h 6860376"/>
              <a:gd name="connsiteX9" fmla="*/ 10468160 w 10502838"/>
              <a:gd name="connsiteY9" fmla="*/ 6662469 h 6860376"/>
              <a:gd name="connsiteX10" fmla="*/ 10447831 w 10502838"/>
              <a:gd name="connsiteY10" fmla="*/ 6642140 h 6860376"/>
              <a:gd name="connsiteX11" fmla="*/ 10371897 w 10502838"/>
              <a:gd name="connsiteY11" fmla="*/ 6718074 h 6860376"/>
              <a:gd name="connsiteX12" fmla="*/ 9693870 w 10502838"/>
              <a:gd name="connsiteY12" fmla="*/ 6642140 h 6860376"/>
              <a:gd name="connsiteX13" fmla="*/ 9673541 w 10502838"/>
              <a:gd name="connsiteY13" fmla="*/ 6662469 h 6860376"/>
              <a:gd name="connsiteX14" fmla="*/ 9749475 w 10502838"/>
              <a:gd name="connsiteY14" fmla="*/ 6738403 h 6860376"/>
              <a:gd name="connsiteX15" fmla="*/ 9673541 w 10502838"/>
              <a:gd name="connsiteY15" fmla="*/ 6814337 h 6860376"/>
              <a:gd name="connsiteX16" fmla="*/ 9693870 w 10502838"/>
              <a:gd name="connsiteY16" fmla="*/ 6834666 h 6860376"/>
              <a:gd name="connsiteX17" fmla="*/ 9769804 w 10502838"/>
              <a:gd name="connsiteY17" fmla="*/ 6758732 h 6860376"/>
              <a:gd name="connsiteX18" fmla="*/ 9845738 w 10502838"/>
              <a:gd name="connsiteY18" fmla="*/ 6834666 h 6860376"/>
              <a:gd name="connsiteX19" fmla="*/ 9866067 w 10502838"/>
              <a:gd name="connsiteY19" fmla="*/ 6814337 h 6860376"/>
              <a:gd name="connsiteX20" fmla="*/ 9790133 w 10502838"/>
              <a:gd name="connsiteY20" fmla="*/ 6738403 h 6860376"/>
              <a:gd name="connsiteX21" fmla="*/ 9866067 w 10502838"/>
              <a:gd name="connsiteY21" fmla="*/ 6662469 h 6860376"/>
              <a:gd name="connsiteX22" fmla="*/ 9845738 w 10502838"/>
              <a:gd name="connsiteY22" fmla="*/ 6642140 h 6860376"/>
              <a:gd name="connsiteX23" fmla="*/ 9769804 w 10502838"/>
              <a:gd name="connsiteY23" fmla="*/ 6718074 h 6860376"/>
              <a:gd name="connsiteX24" fmla="*/ 9091179 w 10502838"/>
              <a:gd name="connsiteY24" fmla="*/ 6642140 h 6860376"/>
              <a:gd name="connsiteX25" fmla="*/ 9070850 w 10502838"/>
              <a:gd name="connsiteY25" fmla="*/ 6662469 h 6860376"/>
              <a:gd name="connsiteX26" fmla="*/ 9146785 w 10502838"/>
              <a:gd name="connsiteY26" fmla="*/ 6738403 h 6860376"/>
              <a:gd name="connsiteX27" fmla="*/ 9070850 w 10502838"/>
              <a:gd name="connsiteY27" fmla="*/ 6814337 h 6860376"/>
              <a:gd name="connsiteX28" fmla="*/ 9091179 w 10502838"/>
              <a:gd name="connsiteY28" fmla="*/ 6834666 h 6860376"/>
              <a:gd name="connsiteX29" fmla="*/ 9167113 w 10502838"/>
              <a:gd name="connsiteY29" fmla="*/ 6758732 h 6860376"/>
              <a:gd name="connsiteX30" fmla="*/ 9243048 w 10502838"/>
              <a:gd name="connsiteY30" fmla="*/ 6834666 h 6860376"/>
              <a:gd name="connsiteX31" fmla="*/ 9263377 w 10502838"/>
              <a:gd name="connsiteY31" fmla="*/ 6814337 h 6860376"/>
              <a:gd name="connsiteX32" fmla="*/ 9187442 w 10502838"/>
              <a:gd name="connsiteY32" fmla="*/ 6738403 h 6860376"/>
              <a:gd name="connsiteX33" fmla="*/ 9263377 w 10502838"/>
              <a:gd name="connsiteY33" fmla="*/ 6662469 h 6860376"/>
              <a:gd name="connsiteX34" fmla="*/ 9243048 w 10502838"/>
              <a:gd name="connsiteY34" fmla="*/ 6642140 h 6860376"/>
              <a:gd name="connsiteX35" fmla="*/ 9167113 w 10502838"/>
              <a:gd name="connsiteY35" fmla="*/ 6718074 h 6860376"/>
              <a:gd name="connsiteX36" fmla="*/ 7886396 w 10502838"/>
              <a:gd name="connsiteY36" fmla="*/ 6642140 h 6860376"/>
              <a:gd name="connsiteX37" fmla="*/ 7866067 w 10502838"/>
              <a:gd name="connsiteY37" fmla="*/ 6662469 h 6860376"/>
              <a:gd name="connsiteX38" fmla="*/ 7942001 w 10502838"/>
              <a:gd name="connsiteY38" fmla="*/ 6738403 h 6860376"/>
              <a:gd name="connsiteX39" fmla="*/ 7866067 w 10502838"/>
              <a:gd name="connsiteY39" fmla="*/ 6814337 h 6860376"/>
              <a:gd name="connsiteX40" fmla="*/ 7886396 w 10502838"/>
              <a:gd name="connsiteY40" fmla="*/ 6834666 h 6860376"/>
              <a:gd name="connsiteX41" fmla="*/ 7962330 w 10502838"/>
              <a:gd name="connsiteY41" fmla="*/ 6758732 h 6860376"/>
              <a:gd name="connsiteX42" fmla="*/ 8038264 w 10502838"/>
              <a:gd name="connsiteY42" fmla="*/ 6834666 h 6860376"/>
              <a:gd name="connsiteX43" fmla="*/ 8058593 w 10502838"/>
              <a:gd name="connsiteY43" fmla="*/ 6814337 h 6860376"/>
              <a:gd name="connsiteX44" fmla="*/ 7982659 w 10502838"/>
              <a:gd name="connsiteY44" fmla="*/ 6738403 h 6860376"/>
              <a:gd name="connsiteX45" fmla="*/ 8058593 w 10502838"/>
              <a:gd name="connsiteY45" fmla="*/ 6662469 h 6860376"/>
              <a:gd name="connsiteX46" fmla="*/ 8038264 w 10502838"/>
              <a:gd name="connsiteY46" fmla="*/ 6642140 h 6860376"/>
              <a:gd name="connsiteX47" fmla="*/ 7962330 w 10502838"/>
              <a:gd name="connsiteY47" fmla="*/ 6718074 h 6860376"/>
              <a:gd name="connsiteX48" fmla="*/ 7283705 w 10502838"/>
              <a:gd name="connsiteY48" fmla="*/ 6642140 h 6860376"/>
              <a:gd name="connsiteX49" fmla="*/ 7263376 w 10502838"/>
              <a:gd name="connsiteY49" fmla="*/ 6662469 h 6860376"/>
              <a:gd name="connsiteX50" fmla="*/ 7339310 w 10502838"/>
              <a:gd name="connsiteY50" fmla="*/ 6738403 h 6860376"/>
              <a:gd name="connsiteX51" fmla="*/ 7263376 w 10502838"/>
              <a:gd name="connsiteY51" fmla="*/ 6814337 h 6860376"/>
              <a:gd name="connsiteX52" fmla="*/ 7283705 w 10502838"/>
              <a:gd name="connsiteY52" fmla="*/ 6834666 h 6860376"/>
              <a:gd name="connsiteX53" fmla="*/ 7359639 w 10502838"/>
              <a:gd name="connsiteY53" fmla="*/ 6758732 h 6860376"/>
              <a:gd name="connsiteX54" fmla="*/ 7435573 w 10502838"/>
              <a:gd name="connsiteY54" fmla="*/ 6834666 h 6860376"/>
              <a:gd name="connsiteX55" fmla="*/ 7455902 w 10502838"/>
              <a:gd name="connsiteY55" fmla="*/ 6814337 h 6860376"/>
              <a:gd name="connsiteX56" fmla="*/ 7379968 w 10502838"/>
              <a:gd name="connsiteY56" fmla="*/ 6738403 h 6860376"/>
              <a:gd name="connsiteX57" fmla="*/ 7455902 w 10502838"/>
              <a:gd name="connsiteY57" fmla="*/ 6662469 h 6860376"/>
              <a:gd name="connsiteX58" fmla="*/ 7435573 w 10502838"/>
              <a:gd name="connsiteY58" fmla="*/ 6642140 h 6860376"/>
              <a:gd name="connsiteX59" fmla="*/ 7359639 w 10502838"/>
              <a:gd name="connsiteY59" fmla="*/ 6718074 h 6860376"/>
              <a:gd name="connsiteX60" fmla="*/ 6681612 w 10502838"/>
              <a:gd name="connsiteY60" fmla="*/ 6642140 h 6860376"/>
              <a:gd name="connsiteX61" fmla="*/ 6661283 w 10502838"/>
              <a:gd name="connsiteY61" fmla="*/ 6662469 h 6860376"/>
              <a:gd name="connsiteX62" fmla="*/ 6737217 w 10502838"/>
              <a:gd name="connsiteY62" fmla="*/ 6738403 h 6860376"/>
              <a:gd name="connsiteX63" fmla="*/ 6661283 w 10502838"/>
              <a:gd name="connsiteY63" fmla="*/ 6814337 h 6860376"/>
              <a:gd name="connsiteX64" fmla="*/ 6681612 w 10502838"/>
              <a:gd name="connsiteY64" fmla="*/ 6834666 h 6860376"/>
              <a:gd name="connsiteX65" fmla="*/ 6757546 w 10502838"/>
              <a:gd name="connsiteY65" fmla="*/ 6758732 h 6860376"/>
              <a:gd name="connsiteX66" fmla="*/ 6833480 w 10502838"/>
              <a:gd name="connsiteY66" fmla="*/ 6834666 h 6860376"/>
              <a:gd name="connsiteX67" fmla="*/ 6853809 w 10502838"/>
              <a:gd name="connsiteY67" fmla="*/ 6814337 h 6860376"/>
              <a:gd name="connsiteX68" fmla="*/ 6777875 w 10502838"/>
              <a:gd name="connsiteY68" fmla="*/ 6738403 h 6860376"/>
              <a:gd name="connsiteX69" fmla="*/ 6853809 w 10502838"/>
              <a:gd name="connsiteY69" fmla="*/ 6662469 h 6860376"/>
              <a:gd name="connsiteX70" fmla="*/ 6833480 w 10502838"/>
              <a:gd name="connsiteY70" fmla="*/ 6642140 h 6860376"/>
              <a:gd name="connsiteX71" fmla="*/ 6757546 w 10502838"/>
              <a:gd name="connsiteY71" fmla="*/ 6718074 h 6860376"/>
              <a:gd name="connsiteX72" fmla="*/ 5476828 w 10502838"/>
              <a:gd name="connsiteY72" fmla="*/ 6642140 h 6860376"/>
              <a:gd name="connsiteX73" fmla="*/ 5456499 w 10502838"/>
              <a:gd name="connsiteY73" fmla="*/ 6662469 h 6860376"/>
              <a:gd name="connsiteX74" fmla="*/ 5532433 w 10502838"/>
              <a:gd name="connsiteY74" fmla="*/ 6738403 h 6860376"/>
              <a:gd name="connsiteX75" fmla="*/ 5456499 w 10502838"/>
              <a:gd name="connsiteY75" fmla="*/ 6814337 h 6860376"/>
              <a:gd name="connsiteX76" fmla="*/ 5476828 w 10502838"/>
              <a:gd name="connsiteY76" fmla="*/ 6834666 h 6860376"/>
              <a:gd name="connsiteX77" fmla="*/ 5552762 w 10502838"/>
              <a:gd name="connsiteY77" fmla="*/ 6758732 h 6860376"/>
              <a:gd name="connsiteX78" fmla="*/ 5628696 w 10502838"/>
              <a:gd name="connsiteY78" fmla="*/ 6834666 h 6860376"/>
              <a:gd name="connsiteX79" fmla="*/ 5649025 w 10502838"/>
              <a:gd name="connsiteY79" fmla="*/ 6814337 h 6860376"/>
              <a:gd name="connsiteX80" fmla="*/ 5573091 w 10502838"/>
              <a:gd name="connsiteY80" fmla="*/ 6738403 h 6860376"/>
              <a:gd name="connsiteX81" fmla="*/ 5649025 w 10502838"/>
              <a:gd name="connsiteY81" fmla="*/ 6662469 h 6860376"/>
              <a:gd name="connsiteX82" fmla="*/ 5628696 w 10502838"/>
              <a:gd name="connsiteY82" fmla="*/ 6642140 h 6860376"/>
              <a:gd name="connsiteX83" fmla="*/ 5552762 w 10502838"/>
              <a:gd name="connsiteY83" fmla="*/ 6718074 h 6860376"/>
              <a:gd name="connsiteX84" fmla="*/ 4874137 w 10502838"/>
              <a:gd name="connsiteY84" fmla="*/ 6642140 h 6860376"/>
              <a:gd name="connsiteX85" fmla="*/ 4853808 w 10502838"/>
              <a:gd name="connsiteY85" fmla="*/ 6662469 h 6860376"/>
              <a:gd name="connsiteX86" fmla="*/ 4929742 w 10502838"/>
              <a:gd name="connsiteY86" fmla="*/ 6738403 h 6860376"/>
              <a:gd name="connsiteX87" fmla="*/ 4853808 w 10502838"/>
              <a:gd name="connsiteY87" fmla="*/ 6814337 h 6860376"/>
              <a:gd name="connsiteX88" fmla="*/ 4874137 w 10502838"/>
              <a:gd name="connsiteY88" fmla="*/ 6834666 h 6860376"/>
              <a:gd name="connsiteX89" fmla="*/ 4950071 w 10502838"/>
              <a:gd name="connsiteY89" fmla="*/ 6758732 h 6860376"/>
              <a:gd name="connsiteX90" fmla="*/ 5026005 w 10502838"/>
              <a:gd name="connsiteY90" fmla="*/ 6834666 h 6860376"/>
              <a:gd name="connsiteX91" fmla="*/ 5046334 w 10502838"/>
              <a:gd name="connsiteY91" fmla="*/ 6814337 h 6860376"/>
              <a:gd name="connsiteX92" fmla="*/ 4970400 w 10502838"/>
              <a:gd name="connsiteY92" fmla="*/ 6738403 h 6860376"/>
              <a:gd name="connsiteX93" fmla="*/ 5046334 w 10502838"/>
              <a:gd name="connsiteY93" fmla="*/ 6662469 h 6860376"/>
              <a:gd name="connsiteX94" fmla="*/ 5026005 w 10502838"/>
              <a:gd name="connsiteY94" fmla="*/ 6642140 h 6860376"/>
              <a:gd name="connsiteX95" fmla="*/ 4950071 w 10502838"/>
              <a:gd name="connsiteY95" fmla="*/ 6718074 h 6860376"/>
              <a:gd name="connsiteX96" fmla="*/ 4271446 w 10502838"/>
              <a:gd name="connsiteY96" fmla="*/ 6642140 h 6860376"/>
              <a:gd name="connsiteX97" fmla="*/ 4251117 w 10502838"/>
              <a:gd name="connsiteY97" fmla="*/ 6662469 h 6860376"/>
              <a:gd name="connsiteX98" fmla="*/ 4327052 w 10502838"/>
              <a:gd name="connsiteY98" fmla="*/ 6738403 h 6860376"/>
              <a:gd name="connsiteX99" fmla="*/ 4251117 w 10502838"/>
              <a:gd name="connsiteY99" fmla="*/ 6814337 h 6860376"/>
              <a:gd name="connsiteX100" fmla="*/ 4271446 w 10502838"/>
              <a:gd name="connsiteY100" fmla="*/ 6834666 h 6860376"/>
              <a:gd name="connsiteX101" fmla="*/ 4347380 w 10502838"/>
              <a:gd name="connsiteY101" fmla="*/ 6758732 h 6860376"/>
              <a:gd name="connsiteX102" fmla="*/ 4423315 w 10502838"/>
              <a:gd name="connsiteY102" fmla="*/ 6834666 h 6860376"/>
              <a:gd name="connsiteX103" fmla="*/ 4443644 w 10502838"/>
              <a:gd name="connsiteY103" fmla="*/ 6814337 h 6860376"/>
              <a:gd name="connsiteX104" fmla="*/ 4367709 w 10502838"/>
              <a:gd name="connsiteY104" fmla="*/ 6738403 h 6860376"/>
              <a:gd name="connsiteX105" fmla="*/ 4443644 w 10502838"/>
              <a:gd name="connsiteY105" fmla="*/ 6662469 h 6860376"/>
              <a:gd name="connsiteX106" fmla="*/ 4423315 w 10502838"/>
              <a:gd name="connsiteY106" fmla="*/ 6642140 h 6860376"/>
              <a:gd name="connsiteX107" fmla="*/ 4347380 w 10502838"/>
              <a:gd name="connsiteY107" fmla="*/ 6718074 h 6860376"/>
              <a:gd name="connsiteX108" fmla="*/ 3066665 w 10502838"/>
              <a:gd name="connsiteY108" fmla="*/ 6642140 h 6860376"/>
              <a:gd name="connsiteX109" fmla="*/ 3046335 w 10502838"/>
              <a:gd name="connsiteY109" fmla="*/ 6662469 h 6860376"/>
              <a:gd name="connsiteX110" fmla="*/ 3122269 w 10502838"/>
              <a:gd name="connsiteY110" fmla="*/ 6738403 h 6860376"/>
              <a:gd name="connsiteX111" fmla="*/ 3046335 w 10502838"/>
              <a:gd name="connsiteY111" fmla="*/ 6814337 h 6860376"/>
              <a:gd name="connsiteX112" fmla="*/ 3066665 w 10502838"/>
              <a:gd name="connsiteY112" fmla="*/ 6834666 h 6860376"/>
              <a:gd name="connsiteX113" fmla="*/ 3142598 w 10502838"/>
              <a:gd name="connsiteY113" fmla="*/ 6758732 h 6860376"/>
              <a:gd name="connsiteX114" fmla="*/ 3218532 w 10502838"/>
              <a:gd name="connsiteY114" fmla="*/ 6834666 h 6860376"/>
              <a:gd name="connsiteX115" fmla="*/ 3238861 w 10502838"/>
              <a:gd name="connsiteY115" fmla="*/ 6814337 h 6860376"/>
              <a:gd name="connsiteX116" fmla="*/ 3162927 w 10502838"/>
              <a:gd name="connsiteY116" fmla="*/ 6738403 h 6860376"/>
              <a:gd name="connsiteX117" fmla="*/ 3238861 w 10502838"/>
              <a:gd name="connsiteY117" fmla="*/ 6662469 h 6860376"/>
              <a:gd name="connsiteX118" fmla="*/ 3218532 w 10502838"/>
              <a:gd name="connsiteY118" fmla="*/ 6642140 h 6860376"/>
              <a:gd name="connsiteX119" fmla="*/ 3142598 w 10502838"/>
              <a:gd name="connsiteY119" fmla="*/ 6718074 h 6860376"/>
              <a:gd name="connsiteX120" fmla="*/ 2464571 w 10502838"/>
              <a:gd name="connsiteY120" fmla="*/ 6642140 h 6860376"/>
              <a:gd name="connsiteX121" fmla="*/ 2444242 w 10502838"/>
              <a:gd name="connsiteY121" fmla="*/ 6662469 h 6860376"/>
              <a:gd name="connsiteX122" fmla="*/ 2520176 w 10502838"/>
              <a:gd name="connsiteY122" fmla="*/ 6738403 h 6860376"/>
              <a:gd name="connsiteX123" fmla="*/ 2444242 w 10502838"/>
              <a:gd name="connsiteY123" fmla="*/ 6814337 h 6860376"/>
              <a:gd name="connsiteX124" fmla="*/ 2464571 w 10502838"/>
              <a:gd name="connsiteY124" fmla="*/ 6834666 h 6860376"/>
              <a:gd name="connsiteX125" fmla="*/ 2540505 w 10502838"/>
              <a:gd name="connsiteY125" fmla="*/ 6758732 h 6860376"/>
              <a:gd name="connsiteX126" fmla="*/ 2616439 w 10502838"/>
              <a:gd name="connsiteY126" fmla="*/ 6834666 h 6860376"/>
              <a:gd name="connsiteX127" fmla="*/ 2636768 w 10502838"/>
              <a:gd name="connsiteY127" fmla="*/ 6814337 h 6860376"/>
              <a:gd name="connsiteX128" fmla="*/ 2560834 w 10502838"/>
              <a:gd name="connsiteY128" fmla="*/ 6738403 h 6860376"/>
              <a:gd name="connsiteX129" fmla="*/ 2636768 w 10502838"/>
              <a:gd name="connsiteY129" fmla="*/ 6662469 h 6860376"/>
              <a:gd name="connsiteX130" fmla="*/ 2616439 w 10502838"/>
              <a:gd name="connsiteY130" fmla="*/ 6642140 h 6860376"/>
              <a:gd name="connsiteX131" fmla="*/ 2540505 w 10502838"/>
              <a:gd name="connsiteY131" fmla="*/ 6718074 h 6860376"/>
              <a:gd name="connsiteX132" fmla="*/ 1259787 w 10502838"/>
              <a:gd name="connsiteY132" fmla="*/ 6642140 h 6860376"/>
              <a:gd name="connsiteX133" fmla="*/ 1239458 w 10502838"/>
              <a:gd name="connsiteY133" fmla="*/ 6662469 h 6860376"/>
              <a:gd name="connsiteX134" fmla="*/ 1315391 w 10502838"/>
              <a:gd name="connsiteY134" fmla="*/ 6738403 h 6860376"/>
              <a:gd name="connsiteX135" fmla="*/ 1239458 w 10502838"/>
              <a:gd name="connsiteY135" fmla="*/ 6814337 h 6860376"/>
              <a:gd name="connsiteX136" fmla="*/ 1259787 w 10502838"/>
              <a:gd name="connsiteY136" fmla="*/ 6834666 h 6860376"/>
              <a:gd name="connsiteX137" fmla="*/ 1335720 w 10502838"/>
              <a:gd name="connsiteY137" fmla="*/ 6758732 h 6860376"/>
              <a:gd name="connsiteX138" fmla="*/ 1411655 w 10502838"/>
              <a:gd name="connsiteY138" fmla="*/ 6834666 h 6860376"/>
              <a:gd name="connsiteX139" fmla="*/ 1431984 w 10502838"/>
              <a:gd name="connsiteY139" fmla="*/ 6814337 h 6860376"/>
              <a:gd name="connsiteX140" fmla="*/ 1356049 w 10502838"/>
              <a:gd name="connsiteY140" fmla="*/ 6738403 h 6860376"/>
              <a:gd name="connsiteX141" fmla="*/ 1431984 w 10502838"/>
              <a:gd name="connsiteY141" fmla="*/ 6662469 h 6860376"/>
              <a:gd name="connsiteX142" fmla="*/ 1411655 w 10502838"/>
              <a:gd name="connsiteY142" fmla="*/ 6642140 h 6860376"/>
              <a:gd name="connsiteX143" fmla="*/ 1335720 w 10502838"/>
              <a:gd name="connsiteY143" fmla="*/ 6718074 h 6860376"/>
              <a:gd name="connsiteX144" fmla="*/ 657095 w 10502838"/>
              <a:gd name="connsiteY144" fmla="*/ 6642140 h 6860376"/>
              <a:gd name="connsiteX145" fmla="*/ 636766 w 10502838"/>
              <a:gd name="connsiteY145" fmla="*/ 6662469 h 6860376"/>
              <a:gd name="connsiteX146" fmla="*/ 712700 w 10502838"/>
              <a:gd name="connsiteY146" fmla="*/ 6738403 h 6860376"/>
              <a:gd name="connsiteX147" fmla="*/ 636766 w 10502838"/>
              <a:gd name="connsiteY147" fmla="*/ 6813739 h 6860376"/>
              <a:gd name="connsiteX148" fmla="*/ 657095 w 10502838"/>
              <a:gd name="connsiteY148" fmla="*/ 6834068 h 6860376"/>
              <a:gd name="connsiteX149" fmla="*/ 733029 w 10502838"/>
              <a:gd name="connsiteY149" fmla="*/ 6758134 h 6860376"/>
              <a:gd name="connsiteX150" fmla="*/ 808963 w 10502838"/>
              <a:gd name="connsiteY150" fmla="*/ 6834068 h 6860376"/>
              <a:gd name="connsiteX151" fmla="*/ 829292 w 10502838"/>
              <a:gd name="connsiteY151" fmla="*/ 6813739 h 6860376"/>
              <a:gd name="connsiteX152" fmla="*/ 753358 w 10502838"/>
              <a:gd name="connsiteY152" fmla="*/ 6738403 h 6860376"/>
              <a:gd name="connsiteX153" fmla="*/ 829292 w 10502838"/>
              <a:gd name="connsiteY153" fmla="*/ 6662469 h 6860376"/>
              <a:gd name="connsiteX154" fmla="*/ 808963 w 10502838"/>
              <a:gd name="connsiteY154" fmla="*/ 6642140 h 6860376"/>
              <a:gd name="connsiteX155" fmla="*/ 733029 w 10502838"/>
              <a:gd name="connsiteY155" fmla="*/ 6718074 h 6860376"/>
              <a:gd name="connsiteX156" fmla="*/ 55002 w 10502838"/>
              <a:gd name="connsiteY156" fmla="*/ 6642140 h 6860376"/>
              <a:gd name="connsiteX157" fmla="*/ 34673 w 10502838"/>
              <a:gd name="connsiteY157" fmla="*/ 6662469 h 6860376"/>
              <a:gd name="connsiteX158" fmla="*/ 110607 w 10502838"/>
              <a:gd name="connsiteY158" fmla="*/ 6738403 h 6860376"/>
              <a:gd name="connsiteX159" fmla="*/ 34673 w 10502838"/>
              <a:gd name="connsiteY159" fmla="*/ 6814337 h 6860376"/>
              <a:gd name="connsiteX160" fmla="*/ 55002 w 10502838"/>
              <a:gd name="connsiteY160" fmla="*/ 6834666 h 6860376"/>
              <a:gd name="connsiteX161" fmla="*/ 130338 w 10502838"/>
              <a:gd name="connsiteY161" fmla="*/ 6758732 h 6860376"/>
              <a:gd name="connsiteX162" fmla="*/ 206273 w 10502838"/>
              <a:gd name="connsiteY162" fmla="*/ 6834666 h 6860376"/>
              <a:gd name="connsiteX163" fmla="*/ 226601 w 10502838"/>
              <a:gd name="connsiteY163" fmla="*/ 6814337 h 6860376"/>
              <a:gd name="connsiteX164" fmla="*/ 151265 w 10502838"/>
              <a:gd name="connsiteY164" fmla="*/ 6738403 h 6860376"/>
              <a:gd name="connsiteX165" fmla="*/ 227199 w 10502838"/>
              <a:gd name="connsiteY165" fmla="*/ 6662469 h 6860376"/>
              <a:gd name="connsiteX166" fmla="*/ 206870 w 10502838"/>
              <a:gd name="connsiteY166" fmla="*/ 6642140 h 6860376"/>
              <a:gd name="connsiteX167" fmla="*/ 130936 w 10502838"/>
              <a:gd name="connsiteY167" fmla="*/ 6718074 h 6860376"/>
              <a:gd name="connsiteX168" fmla="*/ 8489086 w 10502838"/>
              <a:gd name="connsiteY168" fmla="*/ 6641542 h 6860376"/>
              <a:gd name="connsiteX169" fmla="*/ 8468757 w 10502838"/>
              <a:gd name="connsiteY169" fmla="*/ 6661871 h 6860376"/>
              <a:gd name="connsiteX170" fmla="*/ 8544691 w 10502838"/>
              <a:gd name="connsiteY170" fmla="*/ 6737805 h 6860376"/>
              <a:gd name="connsiteX171" fmla="*/ 8468757 w 10502838"/>
              <a:gd name="connsiteY171" fmla="*/ 6813739 h 6860376"/>
              <a:gd name="connsiteX172" fmla="*/ 8489086 w 10502838"/>
              <a:gd name="connsiteY172" fmla="*/ 6834068 h 6860376"/>
              <a:gd name="connsiteX173" fmla="*/ 8565020 w 10502838"/>
              <a:gd name="connsiteY173" fmla="*/ 6758134 h 6860376"/>
              <a:gd name="connsiteX174" fmla="*/ 8640954 w 10502838"/>
              <a:gd name="connsiteY174" fmla="*/ 6834068 h 6860376"/>
              <a:gd name="connsiteX175" fmla="*/ 8661283 w 10502838"/>
              <a:gd name="connsiteY175" fmla="*/ 6813739 h 6860376"/>
              <a:gd name="connsiteX176" fmla="*/ 8585349 w 10502838"/>
              <a:gd name="connsiteY176" fmla="*/ 6737805 h 6860376"/>
              <a:gd name="connsiteX177" fmla="*/ 8661283 w 10502838"/>
              <a:gd name="connsiteY177" fmla="*/ 6661871 h 6860376"/>
              <a:gd name="connsiteX178" fmla="*/ 8640954 w 10502838"/>
              <a:gd name="connsiteY178" fmla="*/ 6641542 h 6860376"/>
              <a:gd name="connsiteX179" fmla="*/ 8565020 w 10502838"/>
              <a:gd name="connsiteY179" fmla="*/ 6717476 h 6860376"/>
              <a:gd name="connsiteX180" fmla="*/ 6078921 w 10502838"/>
              <a:gd name="connsiteY180" fmla="*/ 6641542 h 6860376"/>
              <a:gd name="connsiteX181" fmla="*/ 6058592 w 10502838"/>
              <a:gd name="connsiteY181" fmla="*/ 6661871 h 6860376"/>
              <a:gd name="connsiteX182" fmla="*/ 6134526 w 10502838"/>
              <a:gd name="connsiteY182" fmla="*/ 6737805 h 6860376"/>
              <a:gd name="connsiteX183" fmla="*/ 6058592 w 10502838"/>
              <a:gd name="connsiteY183" fmla="*/ 6813739 h 6860376"/>
              <a:gd name="connsiteX184" fmla="*/ 6078921 w 10502838"/>
              <a:gd name="connsiteY184" fmla="*/ 6834068 h 6860376"/>
              <a:gd name="connsiteX185" fmla="*/ 6154855 w 10502838"/>
              <a:gd name="connsiteY185" fmla="*/ 6758134 h 6860376"/>
              <a:gd name="connsiteX186" fmla="*/ 6230789 w 10502838"/>
              <a:gd name="connsiteY186" fmla="*/ 6834068 h 6860376"/>
              <a:gd name="connsiteX187" fmla="*/ 6251118 w 10502838"/>
              <a:gd name="connsiteY187" fmla="*/ 6813739 h 6860376"/>
              <a:gd name="connsiteX188" fmla="*/ 6175184 w 10502838"/>
              <a:gd name="connsiteY188" fmla="*/ 6737805 h 6860376"/>
              <a:gd name="connsiteX189" fmla="*/ 6251118 w 10502838"/>
              <a:gd name="connsiteY189" fmla="*/ 6661871 h 6860376"/>
              <a:gd name="connsiteX190" fmla="*/ 6230789 w 10502838"/>
              <a:gd name="connsiteY190" fmla="*/ 6641542 h 6860376"/>
              <a:gd name="connsiteX191" fmla="*/ 6154855 w 10502838"/>
              <a:gd name="connsiteY191" fmla="*/ 6717476 h 6860376"/>
              <a:gd name="connsiteX192" fmla="*/ 3669354 w 10502838"/>
              <a:gd name="connsiteY192" fmla="*/ 6641542 h 6860376"/>
              <a:gd name="connsiteX193" fmla="*/ 3649025 w 10502838"/>
              <a:gd name="connsiteY193" fmla="*/ 6661871 h 6860376"/>
              <a:gd name="connsiteX194" fmla="*/ 3724959 w 10502838"/>
              <a:gd name="connsiteY194" fmla="*/ 6738403 h 6860376"/>
              <a:gd name="connsiteX195" fmla="*/ 3649025 w 10502838"/>
              <a:gd name="connsiteY195" fmla="*/ 6813739 h 6860376"/>
              <a:gd name="connsiteX196" fmla="*/ 3669354 w 10502838"/>
              <a:gd name="connsiteY196" fmla="*/ 6834068 h 6860376"/>
              <a:gd name="connsiteX197" fmla="*/ 3745288 w 10502838"/>
              <a:gd name="connsiteY197" fmla="*/ 6758134 h 6860376"/>
              <a:gd name="connsiteX198" fmla="*/ 3821222 w 10502838"/>
              <a:gd name="connsiteY198" fmla="*/ 6834068 h 6860376"/>
              <a:gd name="connsiteX199" fmla="*/ 3841551 w 10502838"/>
              <a:gd name="connsiteY199" fmla="*/ 6813739 h 6860376"/>
              <a:gd name="connsiteX200" fmla="*/ 3765617 w 10502838"/>
              <a:gd name="connsiteY200" fmla="*/ 6737805 h 6860376"/>
              <a:gd name="connsiteX201" fmla="*/ 3841551 w 10502838"/>
              <a:gd name="connsiteY201" fmla="*/ 6661871 h 6860376"/>
              <a:gd name="connsiteX202" fmla="*/ 3821222 w 10502838"/>
              <a:gd name="connsiteY202" fmla="*/ 6641542 h 6860376"/>
              <a:gd name="connsiteX203" fmla="*/ 3745288 w 10502838"/>
              <a:gd name="connsiteY203" fmla="*/ 6717476 h 6860376"/>
              <a:gd name="connsiteX204" fmla="*/ 1861880 w 10502838"/>
              <a:gd name="connsiteY204" fmla="*/ 6641542 h 6860376"/>
              <a:gd name="connsiteX205" fmla="*/ 1841551 w 10502838"/>
              <a:gd name="connsiteY205" fmla="*/ 6661871 h 6860376"/>
              <a:gd name="connsiteX206" fmla="*/ 1917485 w 10502838"/>
              <a:gd name="connsiteY206" fmla="*/ 6737805 h 6860376"/>
              <a:gd name="connsiteX207" fmla="*/ 1841551 w 10502838"/>
              <a:gd name="connsiteY207" fmla="*/ 6813739 h 6860376"/>
              <a:gd name="connsiteX208" fmla="*/ 1861880 w 10502838"/>
              <a:gd name="connsiteY208" fmla="*/ 6834068 h 6860376"/>
              <a:gd name="connsiteX209" fmla="*/ 1937814 w 10502838"/>
              <a:gd name="connsiteY209" fmla="*/ 6758134 h 6860376"/>
              <a:gd name="connsiteX210" fmla="*/ 2013748 w 10502838"/>
              <a:gd name="connsiteY210" fmla="*/ 6834068 h 6860376"/>
              <a:gd name="connsiteX211" fmla="*/ 2034077 w 10502838"/>
              <a:gd name="connsiteY211" fmla="*/ 6813739 h 6860376"/>
              <a:gd name="connsiteX212" fmla="*/ 1958143 w 10502838"/>
              <a:gd name="connsiteY212" fmla="*/ 6737805 h 6860376"/>
              <a:gd name="connsiteX213" fmla="*/ 2034077 w 10502838"/>
              <a:gd name="connsiteY213" fmla="*/ 6661871 h 6860376"/>
              <a:gd name="connsiteX214" fmla="*/ 2013748 w 10502838"/>
              <a:gd name="connsiteY214" fmla="*/ 6641542 h 6860376"/>
              <a:gd name="connsiteX215" fmla="*/ 1937814 w 10502838"/>
              <a:gd name="connsiteY215" fmla="*/ 6717476 h 6860376"/>
              <a:gd name="connsiteX216" fmla="*/ 5476828 w 10502838"/>
              <a:gd name="connsiteY216" fmla="*/ 6616430 h 6860376"/>
              <a:gd name="connsiteX217" fmla="*/ 5552762 w 10502838"/>
              <a:gd name="connsiteY217" fmla="*/ 6692365 h 6860376"/>
              <a:gd name="connsiteX218" fmla="*/ 5628696 w 10502838"/>
              <a:gd name="connsiteY218" fmla="*/ 6616430 h 6860376"/>
              <a:gd name="connsiteX219" fmla="*/ 5674735 w 10502838"/>
              <a:gd name="connsiteY219" fmla="*/ 6662469 h 6860376"/>
              <a:gd name="connsiteX220" fmla="*/ 5598801 w 10502838"/>
              <a:gd name="connsiteY220" fmla="*/ 6738403 h 6860376"/>
              <a:gd name="connsiteX221" fmla="*/ 5674735 w 10502838"/>
              <a:gd name="connsiteY221" fmla="*/ 6814337 h 6860376"/>
              <a:gd name="connsiteX222" fmla="*/ 5628098 w 10502838"/>
              <a:gd name="connsiteY222" fmla="*/ 6859779 h 6860376"/>
              <a:gd name="connsiteX223" fmla="*/ 5552164 w 10502838"/>
              <a:gd name="connsiteY223" fmla="*/ 6783844 h 6860376"/>
              <a:gd name="connsiteX224" fmla="*/ 5476230 w 10502838"/>
              <a:gd name="connsiteY224" fmla="*/ 6859779 h 6860376"/>
              <a:gd name="connsiteX225" fmla="*/ 5430191 w 10502838"/>
              <a:gd name="connsiteY225" fmla="*/ 6813740 h 6860376"/>
              <a:gd name="connsiteX226" fmla="*/ 5506723 w 10502838"/>
              <a:gd name="connsiteY226" fmla="*/ 6738403 h 6860376"/>
              <a:gd name="connsiteX227" fmla="*/ 5430789 w 10502838"/>
              <a:gd name="connsiteY227" fmla="*/ 6662469 h 6860376"/>
              <a:gd name="connsiteX228" fmla="*/ 3067263 w 10502838"/>
              <a:gd name="connsiteY228" fmla="*/ 6616430 h 6860376"/>
              <a:gd name="connsiteX229" fmla="*/ 3143196 w 10502838"/>
              <a:gd name="connsiteY229" fmla="*/ 6692365 h 6860376"/>
              <a:gd name="connsiteX230" fmla="*/ 3219130 w 10502838"/>
              <a:gd name="connsiteY230" fmla="*/ 6616430 h 6860376"/>
              <a:gd name="connsiteX231" fmla="*/ 3265170 w 10502838"/>
              <a:gd name="connsiteY231" fmla="*/ 6662469 h 6860376"/>
              <a:gd name="connsiteX232" fmla="*/ 3189235 w 10502838"/>
              <a:gd name="connsiteY232" fmla="*/ 6738403 h 6860376"/>
              <a:gd name="connsiteX233" fmla="*/ 3265170 w 10502838"/>
              <a:gd name="connsiteY233" fmla="*/ 6814337 h 6860376"/>
              <a:gd name="connsiteX234" fmla="*/ 3218532 w 10502838"/>
              <a:gd name="connsiteY234" fmla="*/ 6859779 h 6860376"/>
              <a:gd name="connsiteX235" fmla="*/ 3142598 w 10502838"/>
              <a:gd name="connsiteY235" fmla="*/ 6783844 h 6860376"/>
              <a:gd name="connsiteX236" fmla="*/ 3066665 w 10502838"/>
              <a:gd name="connsiteY236" fmla="*/ 6859779 h 6860376"/>
              <a:gd name="connsiteX237" fmla="*/ 3020625 w 10502838"/>
              <a:gd name="connsiteY237" fmla="*/ 6813740 h 6860376"/>
              <a:gd name="connsiteX238" fmla="*/ 3097157 w 10502838"/>
              <a:gd name="connsiteY238" fmla="*/ 6738403 h 6860376"/>
              <a:gd name="connsiteX239" fmla="*/ 3021223 w 10502838"/>
              <a:gd name="connsiteY239" fmla="*/ 6662469 h 6860376"/>
              <a:gd name="connsiteX240" fmla="*/ 10295963 w 10502838"/>
              <a:gd name="connsiteY240" fmla="*/ 6615832 h 6860376"/>
              <a:gd name="connsiteX241" fmla="*/ 10371897 w 10502838"/>
              <a:gd name="connsiteY241" fmla="*/ 6691766 h 6860376"/>
              <a:gd name="connsiteX242" fmla="*/ 10447831 w 10502838"/>
              <a:gd name="connsiteY242" fmla="*/ 6615832 h 6860376"/>
              <a:gd name="connsiteX243" fmla="*/ 10493870 w 10502838"/>
              <a:gd name="connsiteY243" fmla="*/ 6661871 h 6860376"/>
              <a:gd name="connsiteX244" fmla="*/ 10417936 w 10502838"/>
              <a:gd name="connsiteY244" fmla="*/ 6737805 h 6860376"/>
              <a:gd name="connsiteX245" fmla="*/ 10493870 w 10502838"/>
              <a:gd name="connsiteY245" fmla="*/ 6813739 h 6860376"/>
              <a:gd name="connsiteX246" fmla="*/ 10447831 w 10502838"/>
              <a:gd name="connsiteY246" fmla="*/ 6859779 h 6860376"/>
              <a:gd name="connsiteX247" fmla="*/ 10371897 w 10502838"/>
              <a:gd name="connsiteY247" fmla="*/ 6783844 h 6860376"/>
              <a:gd name="connsiteX248" fmla="*/ 10295963 w 10502838"/>
              <a:gd name="connsiteY248" fmla="*/ 6859779 h 6860376"/>
              <a:gd name="connsiteX249" fmla="*/ 10249924 w 10502838"/>
              <a:gd name="connsiteY249" fmla="*/ 6813739 h 6860376"/>
              <a:gd name="connsiteX250" fmla="*/ 10325858 w 10502838"/>
              <a:gd name="connsiteY250" fmla="*/ 6737805 h 6860376"/>
              <a:gd name="connsiteX251" fmla="*/ 10249924 w 10502838"/>
              <a:gd name="connsiteY251" fmla="*/ 6661871 h 6860376"/>
              <a:gd name="connsiteX252" fmla="*/ 9693272 w 10502838"/>
              <a:gd name="connsiteY252" fmla="*/ 6615832 h 6860376"/>
              <a:gd name="connsiteX253" fmla="*/ 9769206 w 10502838"/>
              <a:gd name="connsiteY253" fmla="*/ 6691766 h 6860376"/>
              <a:gd name="connsiteX254" fmla="*/ 9845140 w 10502838"/>
              <a:gd name="connsiteY254" fmla="*/ 6615832 h 6860376"/>
              <a:gd name="connsiteX255" fmla="*/ 9891180 w 10502838"/>
              <a:gd name="connsiteY255" fmla="*/ 6661871 h 6860376"/>
              <a:gd name="connsiteX256" fmla="*/ 9815245 w 10502838"/>
              <a:gd name="connsiteY256" fmla="*/ 6737805 h 6860376"/>
              <a:gd name="connsiteX257" fmla="*/ 9891180 w 10502838"/>
              <a:gd name="connsiteY257" fmla="*/ 6813739 h 6860376"/>
              <a:gd name="connsiteX258" fmla="*/ 9845140 w 10502838"/>
              <a:gd name="connsiteY258" fmla="*/ 6859779 h 6860376"/>
              <a:gd name="connsiteX259" fmla="*/ 9769206 w 10502838"/>
              <a:gd name="connsiteY259" fmla="*/ 6783844 h 6860376"/>
              <a:gd name="connsiteX260" fmla="*/ 9693272 w 10502838"/>
              <a:gd name="connsiteY260" fmla="*/ 6859779 h 6860376"/>
              <a:gd name="connsiteX261" fmla="*/ 9647233 w 10502838"/>
              <a:gd name="connsiteY261" fmla="*/ 6813739 h 6860376"/>
              <a:gd name="connsiteX262" fmla="*/ 9723167 w 10502838"/>
              <a:gd name="connsiteY262" fmla="*/ 6737805 h 6860376"/>
              <a:gd name="connsiteX263" fmla="*/ 9647233 w 10502838"/>
              <a:gd name="connsiteY263" fmla="*/ 6661871 h 6860376"/>
              <a:gd name="connsiteX264" fmla="*/ 9091777 w 10502838"/>
              <a:gd name="connsiteY264" fmla="*/ 6615832 h 6860376"/>
              <a:gd name="connsiteX265" fmla="*/ 9167711 w 10502838"/>
              <a:gd name="connsiteY265" fmla="*/ 6691766 h 6860376"/>
              <a:gd name="connsiteX266" fmla="*/ 9243645 w 10502838"/>
              <a:gd name="connsiteY266" fmla="*/ 6615832 h 6860376"/>
              <a:gd name="connsiteX267" fmla="*/ 9289684 w 10502838"/>
              <a:gd name="connsiteY267" fmla="*/ 6661871 h 6860376"/>
              <a:gd name="connsiteX268" fmla="*/ 9213750 w 10502838"/>
              <a:gd name="connsiteY268" fmla="*/ 6737805 h 6860376"/>
              <a:gd name="connsiteX269" fmla="*/ 9289684 w 10502838"/>
              <a:gd name="connsiteY269" fmla="*/ 6813739 h 6860376"/>
              <a:gd name="connsiteX270" fmla="*/ 9243645 w 10502838"/>
              <a:gd name="connsiteY270" fmla="*/ 6859779 h 6860376"/>
              <a:gd name="connsiteX271" fmla="*/ 9167711 w 10502838"/>
              <a:gd name="connsiteY271" fmla="*/ 6783844 h 6860376"/>
              <a:gd name="connsiteX272" fmla="*/ 9091777 w 10502838"/>
              <a:gd name="connsiteY272" fmla="*/ 6859779 h 6860376"/>
              <a:gd name="connsiteX273" fmla="*/ 9045738 w 10502838"/>
              <a:gd name="connsiteY273" fmla="*/ 6813739 h 6860376"/>
              <a:gd name="connsiteX274" fmla="*/ 9121672 w 10502838"/>
              <a:gd name="connsiteY274" fmla="*/ 6737805 h 6860376"/>
              <a:gd name="connsiteX275" fmla="*/ 9045738 w 10502838"/>
              <a:gd name="connsiteY275" fmla="*/ 6661871 h 6860376"/>
              <a:gd name="connsiteX276" fmla="*/ 8488488 w 10502838"/>
              <a:gd name="connsiteY276" fmla="*/ 6615832 h 6860376"/>
              <a:gd name="connsiteX277" fmla="*/ 8564422 w 10502838"/>
              <a:gd name="connsiteY277" fmla="*/ 6691766 h 6860376"/>
              <a:gd name="connsiteX278" fmla="*/ 8640356 w 10502838"/>
              <a:gd name="connsiteY278" fmla="*/ 6615832 h 6860376"/>
              <a:gd name="connsiteX279" fmla="*/ 8686396 w 10502838"/>
              <a:gd name="connsiteY279" fmla="*/ 6661871 h 6860376"/>
              <a:gd name="connsiteX280" fmla="*/ 8610461 w 10502838"/>
              <a:gd name="connsiteY280" fmla="*/ 6737805 h 6860376"/>
              <a:gd name="connsiteX281" fmla="*/ 8686396 w 10502838"/>
              <a:gd name="connsiteY281" fmla="*/ 6813739 h 6860376"/>
              <a:gd name="connsiteX282" fmla="*/ 8640356 w 10502838"/>
              <a:gd name="connsiteY282" fmla="*/ 6859779 h 6860376"/>
              <a:gd name="connsiteX283" fmla="*/ 8564422 w 10502838"/>
              <a:gd name="connsiteY283" fmla="*/ 6783844 h 6860376"/>
              <a:gd name="connsiteX284" fmla="*/ 8488488 w 10502838"/>
              <a:gd name="connsiteY284" fmla="*/ 6859779 h 6860376"/>
              <a:gd name="connsiteX285" fmla="*/ 8442449 w 10502838"/>
              <a:gd name="connsiteY285" fmla="*/ 6813739 h 6860376"/>
              <a:gd name="connsiteX286" fmla="*/ 8518383 w 10502838"/>
              <a:gd name="connsiteY286" fmla="*/ 6737805 h 6860376"/>
              <a:gd name="connsiteX287" fmla="*/ 8442449 w 10502838"/>
              <a:gd name="connsiteY287" fmla="*/ 6661871 h 6860376"/>
              <a:gd name="connsiteX288" fmla="*/ 7886396 w 10502838"/>
              <a:gd name="connsiteY288" fmla="*/ 6615832 h 6860376"/>
              <a:gd name="connsiteX289" fmla="*/ 7962330 w 10502838"/>
              <a:gd name="connsiteY289" fmla="*/ 6691766 h 6860376"/>
              <a:gd name="connsiteX290" fmla="*/ 8038264 w 10502838"/>
              <a:gd name="connsiteY290" fmla="*/ 6615832 h 6860376"/>
              <a:gd name="connsiteX291" fmla="*/ 8084303 w 10502838"/>
              <a:gd name="connsiteY291" fmla="*/ 6661871 h 6860376"/>
              <a:gd name="connsiteX292" fmla="*/ 8008369 w 10502838"/>
              <a:gd name="connsiteY292" fmla="*/ 6737805 h 6860376"/>
              <a:gd name="connsiteX293" fmla="*/ 8084303 w 10502838"/>
              <a:gd name="connsiteY293" fmla="*/ 6813739 h 6860376"/>
              <a:gd name="connsiteX294" fmla="*/ 8038264 w 10502838"/>
              <a:gd name="connsiteY294" fmla="*/ 6859779 h 6860376"/>
              <a:gd name="connsiteX295" fmla="*/ 7962330 w 10502838"/>
              <a:gd name="connsiteY295" fmla="*/ 6783844 h 6860376"/>
              <a:gd name="connsiteX296" fmla="*/ 7886396 w 10502838"/>
              <a:gd name="connsiteY296" fmla="*/ 6859779 h 6860376"/>
              <a:gd name="connsiteX297" fmla="*/ 7840357 w 10502838"/>
              <a:gd name="connsiteY297" fmla="*/ 6813739 h 6860376"/>
              <a:gd name="connsiteX298" fmla="*/ 7916291 w 10502838"/>
              <a:gd name="connsiteY298" fmla="*/ 6737805 h 6860376"/>
              <a:gd name="connsiteX299" fmla="*/ 7840357 w 10502838"/>
              <a:gd name="connsiteY299" fmla="*/ 6661871 h 6860376"/>
              <a:gd name="connsiteX300" fmla="*/ 7283705 w 10502838"/>
              <a:gd name="connsiteY300" fmla="*/ 6615832 h 6860376"/>
              <a:gd name="connsiteX301" fmla="*/ 7359639 w 10502838"/>
              <a:gd name="connsiteY301" fmla="*/ 6691766 h 6860376"/>
              <a:gd name="connsiteX302" fmla="*/ 7435573 w 10502838"/>
              <a:gd name="connsiteY302" fmla="*/ 6615832 h 6860376"/>
              <a:gd name="connsiteX303" fmla="*/ 7481613 w 10502838"/>
              <a:gd name="connsiteY303" fmla="*/ 6661871 h 6860376"/>
              <a:gd name="connsiteX304" fmla="*/ 7405678 w 10502838"/>
              <a:gd name="connsiteY304" fmla="*/ 6737805 h 6860376"/>
              <a:gd name="connsiteX305" fmla="*/ 7481613 w 10502838"/>
              <a:gd name="connsiteY305" fmla="*/ 6813739 h 6860376"/>
              <a:gd name="connsiteX306" fmla="*/ 7435573 w 10502838"/>
              <a:gd name="connsiteY306" fmla="*/ 6859779 h 6860376"/>
              <a:gd name="connsiteX307" fmla="*/ 7359639 w 10502838"/>
              <a:gd name="connsiteY307" fmla="*/ 6783844 h 6860376"/>
              <a:gd name="connsiteX308" fmla="*/ 7283705 w 10502838"/>
              <a:gd name="connsiteY308" fmla="*/ 6859779 h 6860376"/>
              <a:gd name="connsiteX309" fmla="*/ 7237666 w 10502838"/>
              <a:gd name="connsiteY309" fmla="*/ 6813739 h 6860376"/>
              <a:gd name="connsiteX310" fmla="*/ 7313600 w 10502838"/>
              <a:gd name="connsiteY310" fmla="*/ 6737805 h 6860376"/>
              <a:gd name="connsiteX311" fmla="*/ 7237666 w 10502838"/>
              <a:gd name="connsiteY311" fmla="*/ 6661871 h 6860376"/>
              <a:gd name="connsiteX312" fmla="*/ 6681612 w 10502838"/>
              <a:gd name="connsiteY312" fmla="*/ 6615832 h 6860376"/>
              <a:gd name="connsiteX313" fmla="*/ 6757546 w 10502838"/>
              <a:gd name="connsiteY313" fmla="*/ 6691766 h 6860376"/>
              <a:gd name="connsiteX314" fmla="*/ 6833480 w 10502838"/>
              <a:gd name="connsiteY314" fmla="*/ 6615832 h 6860376"/>
              <a:gd name="connsiteX315" fmla="*/ 6879519 w 10502838"/>
              <a:gd name="connsiteY315" fmla="*/ 6661871 h 6860376"/>
              <a:gd name="connsiteX316" fmla="*/ 6803585 w 10502838"/>
              <a:gd name="connsiteY316" fmla="*/ 6737805 h 6860376"/>
              <a:gd name="connsiteX317" fmla="*/ 6879519 w 10502838"/>
              <a:gd name="connsiteY317" fmla="*/ 6813739 h 6860376"/>
              <a:gd name="connsiteX318" fmla="*/ 6833480 w 10502838"/>
              <a:gd name="connsiteY318" fmla="*/ 6859779 h 6860376"/>
              <a:gd name="connsiteX319" fmla="*/ 6757546 w 10502838"/>
              <a:gd name="connsiteY319" fmla="*/ 6783844 h 6860376"/>
              <a:gd name="connsiteX320" fmla="*/ 6681612 w 10502838"/>
              <a:gd name="connsiteY320" fmla="*/ 6859779 h 6860376"/>
              <a:gd name="connsiteX321" fmla="*/ 6635573 w 10502838"/>
              <a:gd name="connsiteY321" fmla="*/ 6813739 h 6860376"/>
              <a:gd name="connsiteX322" fmla="*/ 6711507 w 10502838"/>
              <a:gd name="connsiteY322" fmla="*/ 6737805 h 6860376"/>
              <a:gd name="connsiteX323" fmla="*/ 6635573 w 10502838"/>
              <a:gd name="connsiteY323" fmla="*/ 6661871 h 6860376"/>
              <a:gd name="connsiteX324" fmla="*/ 6078921 w 10502838"/>
              <a:gd name="connsiteY324" fmla="*/ 6615832 h 6860376"/>
              <a:gd name="connsiteX325" fmla="*/ 6154855 w 10502838"/>
              <a:gd name="connsiteY325" fmla="*/ 6691766 h 6860376"/>
              <a:gd name="connsiteX326" fmla="*/ 6230789 w 10502838"/>
              <a:gd name="connsiteY326" fmla="*/ 6615832 h 6860376"/>
              <a:gd name="connsiteX327" fmla="*/ 6276829 w 10502838"/>
              <a:gd name="connsiteY327" fmla="*/ 6661871 h 6860376"/>
              <a:gd name="connsiteX328" fmla="*/ 6200894 w 10502838"/>
              <a:gd name="connsiteY328" fmla="*/ 6737805 h 6860376"/>
              <a:gd name="connsiteX329" fmla="*/ 6276829 w 10502838"/>
              <a:gd name="connsiteY329" fmla="*/ 6813739 h 6860376"/>
              <a:gd name="connsiteX330" fmla="*/ 6230789 w 10502838"/>
              <a:gd name="connsiteY330" fmla="*/ 6859779 h 6860376"/>
              <a:gd name="connsiteX331" fmla="*/ 6154855 w 10502838"/>
              <a:gd name="connsiteY331" fmla="*/ 6783844 h 6860376"/>
              <a:gd name="connsiteX332" fmla="*/ 6078921 w 10502838"/>
              <a:gd name="connsiteY332" fmla="*/ 6859779 h 6860376"/>
              <a:gd name="connsiteX333" fmla="*/ 6032882 w 10502838"/>
              <a:gd name="connsiteY333" fmla="*/ 6813739 h 6860376"/>
              <a:gd name="connsiteX334" fmla="*/ 6108816 w 10502838"/>
              <a:gd name="connsiteY334" fmla="*/ 6737805 h 6860376"/>
              <a:gd name="connsiteX335" fmla="*/ 6032882 w 10502838"/>
              <a:gd name="connsiteY335" fmla="*/ 6661871 h 6860376"/>
              <a:gd name="connsiteX336" fmla="*/ 4874137 w 10502838"/>
              <a:gd name="connsiteY336" fmla="*/ 6615832 h 6860376"/>
              <a:gd name="connsiteX337" fmla="*/ 4950071 w 10502838"/>
              <a:gd name="connsiteY337" fmla="*/ 6691766 h 6860376"/>
              <a:gd name="connsiteX338" fmla="*/ 5026005 w 10502838"/>
              <a:gd name="connsiteY338" fmla="*/ 6615832 h 6860376"/>
              <a:gd name="connsiteX339" fmla="*/ 5072044 w 10502838"/>
              <a:gd name="connsiteY339" fmla="*/ 6661871 h 6860376"/>
              <a:gd name="connsiteX340" fmla="*/ 4996110 w 10502838"/>
              <a:gd name="connsiteY340" fmla="*/ 6737805 h 6860376"/>
              <a:gd name="connsiteX341" fmla="*/ 5072044 w 10502838"/>
              <a:gd name="connsiteY341" fmla="*/ 6813739 h 6860376"/>
              <a:gd name="connsiteX342" fmla="*/ 5026005 w 10502838"/>
              <a:gd name="connsiteY342" fmla="*/ 6859779 h 6860376"/>
              <a:gd name="connsiteX343" fmla="*/ 4950071 w 10502838"/>
              <a:gd name="connsiteY343" fmla="*/ 6783844 h 6860376"/>
              <a:gd name="connsiteX344" fmla="*/ 4874137 w 10502838"/>
              <a:gd name="connsiteY344" fmla="*/ 6859779 h 6860376"/>
              <a:gd name="connsiteX345" fmla="*/ 4828098 w 10502838"/>
              <a:gd name="connsiteY345" fmla="*/ 6813739 h 6860376"/>
              <a:gd name="connsiteX346" fmla="*/ 4904032 w 10502838"/>
              <a:gd name="connsiteY346" fmla="*/ 6737805 h 6860376"/>
              <a:gd name="connsiteX347" fmla="*/ 4828098 w 10502838"/>
              <a:gd name="connsiteY347" fmla="*/ 6661871 h 6860376"/>
              <a:gd name="connsiteX348" fmla="*/ 4272044 w 10502838"/>
              <a:gd name="connsiteY348" fmla="*/ 6615832 h 6860376"/>
              <a:gd name="connsiteX349" fmla="*/ 4347978 w 10502838"/>
              <a:gd name="connsiteY349" fmla="*/ 6691766 h 6860376"/>
              <a:gd name="connsiteX350" fmla="*/ 4423913 w 10502838"/>
              <a:gd name="connsiteY350" fmla="*/ 6615832 h 6860376"/>
              <a:gd name="connsiteX351" fmla="*/ 4469951 w 10502838"/>
              <a:gd name="connsiteY351" fmla="*/ 6661871 h 6860376"/>
              <a:gd name="connsiteX352" fmla="*/ 4394017 w 10502838"/>
              <a:gd name="connsiteY352" fmla="*/ 6737805 h 6860376"/>
              <a:gd name="connsiteX353" fmla="*/ 4469951 w 10502838"/>
              <a:gd name="connsiteY353" fmla="*/ 6813739 h 6860376"/>
              <a:gd name="connsiteX354" fmla="*/ 4423913 w 10502838"/>
              <a:gd name="connsiteY354" fmla="*/ 6859779 h 6860376"/>
              <a:gd name="connsiteX355" fmla="*/ 4347978 w 10502838"/>
              <a:gd name="connsiteY355" fmla="*/ 6783844 h 6860376"/>
              <a:gd name="connsiteX356" fmla="*/ 4272044 w 10502838"/>
              <a:gd name="connsiteY356" fmla="*/ 6859779 h 6860376"/>
              <a:gd name="connsiteX357" fmla="*/ 4226005 w 10502838"/>
              <a:gd name="connsiteY357" fmla="*/ 6813739 h 6860376"/>
              <a:gd name="connsiteX358" fmla="*/ 4301939 w 10502838"/>
              <a:gd name="connsiteY358" fmla="*/ 6737805 h 6860376"/>
              <a:gd name="connsiteX359" fmla="*/ 4226005 w 10502838"/>
              <a:gd name="connsiteY359" fmla="*/ 6661871 h 6860376"/>
              <a:gd name="connsiteX360" fmla="*/ 3668756 w 10502838"/>
              <a:gd name="connsiteY360" fmla="*/ 6615832 h 6860376"/>
              <a:gd name="connsiteX361" fmla="*/ 3744690 w 10502838"/>
              <a:gd name="connsiteY361" fmla="*/ 6691766 h 6860376"/>
              <a:gd name="connsiteX362" fmla="*/ 3820624 w 10502838"/>
              <a:gd name="connsiteY362" fmla="*/ 6615832 h 6860376"/>
              <a:gd name="connsiteX363" fmla="*/ 3866663 w 10502838"/>
              <a:gd name="connsiteY363" fmla="*/ 6661871 h 6860376"/>
              <a:gd name="connsiteX364" fmla="*/ 3790729 w 10502838"/>
              <a:gd name="connsiteY364" fmla="*/ 6737805 h 6860376"/>
              <a:gd name="connsiteX365" fmla="*/ 3866663 w 10502838"/>
              <a:gd name="connsiteY365" fmla="*/ 6813739 h 6860376"/>
              <a:gd name="connsiteX366" fmla="*/ 3820624 w 10502838"/>
              <a:gd name="connsiteY366" fmla="*/ 6859779 h 6860376"/>
              <a:gd name="connsiteX367" fmla="*/ 3744690 w 10502838"/>
              <a:gd name="connsiteY367" fmla="*/ 6783844 h 6860376"/>
              <a:gd name="connsiteX368" fmla="*/ 3668756 w 10502838"/>
              <a:gd name="connsiteY368" fmla="*/ 6859779 h 6860376"/>
              <a:gd name="connsiteX369" fmla="*/ 3622717 w 10502838"/>
              <a:gd name="connsiteY369" fmla="*/ 6813739 h 6860376"/>
              <a:gd name="connsiteX370" fmla="*/ 3698651 w 10502838"/>
              <a:gd name="connsiteY370" fmla="*/ 6737805 h 6860376"/>
              <a:gd name="connsiteX371" fmla="*/ 3622717 w 10502838"/>
              <a:gd name="connsiteY371" fmla="*/ 6661871 h 6860376"/>
              <a:gd name="connsiteX372" fmla="*/ 2464571 w 10502838"/>
              <a:gd name="connsiteY372" fmla="*/ 6615832 h 6860376"/>
              <a:gd name="connsiteX373" fmla="*/ 2540505 w 10502838"/>
              <a:gd name="connsiteY373" fmla="*/ 6691766 h 6860376"/>
              <a:gd name="connsiteX374" fmla="*/ 2616439 w 10502838"/>
              <a:gd name="connsiteY374" fmla="*/ 6615832 h 6860376"/>
              <a:gd name="connsiteX375" fmla="*/ 2662478 w 10502838"/>
              <a:gd name="connsiteY375" fmla="*/ 6661871 h 6860376"/>
              <a:gd name="connsiteX376" fmla="*/ 2586544 w 10502838"/>
              <a:gd name="connsiteY376" fmla="*/ 6737805 h 6860376"/>
              <a:gd name="connsiteX377" fmla="*/ 2662478 w 10502838"/>
              <a:gd name="connsiteY377" fmla="*/ 6813739 h 6860376"/>
              <a:gd name="connsiteX378" fmla="*/ 2616439 w 10502838"/>
              <a:gd name="connsiteY378" fmla="*/ 6859779 h 6860376"/>
              <a:gd name="connsiteX379" fmla="*/ 2540505 w 10502838"/>
              <a:gd name="connsiteY379" fmla="*/ 6783844 h 6860376"/>
              <a:gd name="connsiteX380" fmla="*/ 2464571 w 10502838"/>
              <a:gd name="connsiteY380" fmla="*/ 6859779 h 6860376"/>
              <a:gd name="connsiteX381" fmla="*/ 2418532 w 10502838"/>
              <a:gd name="connsiteY381" fmla="*/ 6813739 h 6860376"/>
              <a:gd name="connsiteX382" fmla="*/ 2494466 w 10502838"/>
              <a:gd name="connsiteY382" fmla="*/ 6737805 h 6860376"/>
              <a:gd name="connsiteX383" fmla="*/ 2418532 w 10502838"/>
              <a:gd name="connsiteY383" fmla="*/ 6661871 h 6860376"/>
              <a:gd name="connsiteX384" fmla="*/ 1861880 w 10502838"/>
              <a:gd name="connsiteY384" fmla="*/ 6615832 h 6860376"/>
              <a:gd name="connsiteX385" fmla="*/ 1937814 w 10502838"/>
              <a:gd name="connsiteY385" fmla="*/ 6691766 h 6860376"/>
              <a:gd name="connsiteX386" fmla="*/ 2013748 w 10502838"/>
              <a:gd name="connsiteY386" fmla="*/ 6615832 h 6860376"/>
              <a:gd name="connsiteX387" fmla="*/ 2059787 w 10502838"/>
              <a:gd name="connsiteY387" fmla="*/ 6661871 h 6860376"/>
              <a:gd name="connsiteX388" fmla="*/ 1983853 w 10502838"/>
              <a:gd name="connsiteY388" fmla="*/ 6737805 h 6860376"/>
              <a:gd name="connsiteX389" fmla="*/ 2059787 w 10502838"/>
              <a:gd name="connsiteY389" fmla="*/ 6813739 h 6860376"/>
              <a:gd name="connsiteX390" fmla="*/ 2013748 w 10502838"/>
              <a:gd name="connsiteY390" fmla="*/ 6859779 h 6860376"/>
              <a:gd name="connsiteX391" fmla="*/ 1937814 w 10502838"/>
              <a:gd name="connsiteY391" fmla="*/ 6783844 h 6860376"/>
              <a:gd name="connsiteX392" fmla="*/ 1861880 w 10502838"/>
              <a:gd name="connsiteY392" fmla="*/ 6859779 h 6860376"/>
              <a:gd name="connsiteX393" fmla="*/ 1815841 w 10502838"/>
              <a:gd name="connsiteY393" fmla="*/ 6813739 h 6860376"/>
              <a:gd name="connsiteX394" fmla="*/ 1891775 w 10502838"/>
              <a:gd name="connsiteY394" fmla="*/ 6737805 h 6860376"/>
              <a:gd name="connsiteX395" fmla="*/ 1815841 w 10502838"/>
              <a:gd name="connsiteY395" fmla="*/ 6661871 h 6860376"/>
              <a:gd name="connsiteX396" fmla="*/ 1259787 w 10502838"/>
              <a:gd name="connsiteY396" fmla="*/ 6615832 h 6860376"/>
              <a:gd name="connsiteX397" fmla="*/ 1335720 w 10502838"/>
              <a:gd name="connsiteY397" fmla="*/ 6691766 h 6860376"/>
              <a:gd name="connsiteX398" fmla="*/ 1411655 w 10502838"/>
              <a:gd name="connsiteY398" fmla="*/ 6615832 h 6860376"/>
              <a:gd name="connsiteX399" fmla="*/ 1457694 w 10502838"/>
              <a:gd name="connsiteY399" fmla="*/ 6661871 h 6860376"/>
              <a:gd name="connsiteX400" fmla="*/ 1381162 w 10502838"/>
              <a:gd name="connsiteY400" fmla="*/ 6738403 h 6860376"/>
              <a:gd name="connsiteX401" fmla="*/ 1457096 w 10502838"/>
              <a:gd name="connsiteY401" fmla="*/ 6814337 h 6860376"/>
              <a:gd name="connsiteX402" fmla="*/ 1411058 w 10502838"/>
              <a:gd name="connsiteY402" fmla="*/ 6860376 h 6860376"/>
              <a:gd name="connsiteX403" fmla="*/ 1335122 w 10502838"/>
              <a:gd name="connsiteY403" fmla="*/ 6784442 h 6860376"/>
              <a:gd name="connsiteX404" fmla="*/ 1259787 w 10502838"/>
              <a:gd name="connsiteY404" fmla="*/ 6859779 h 6860376"/>
              <a:gd name="connsiteX405" fmla="*/ 1213747 w 10502838"/>
              <a:gd name="connsiteY405" fmla="*/ 6813739 h 6860376"/>
              <a:gd name="connsiteX406" fmla="*/ 1289682 w 10502838"/>
              <a:gd name="connsiteY406" fmla="*/ 6737805 h 6860376"/>
              <a:gd name="connsiteX407" fmla="*/ 1213747 w 10502838"/>
              <a:gd name="connsiteY407" fmla="*/ 6661871 h 6860376"/>
              <a:gd name="connsiteX408" fmla="*/ 657095 w 10502838"/>
              <a:gd name="connsiteY408" fmla="*/ 6615832 h 6860376"/>
              <a:gd name="connsiteX409" fmla="*/ 733029 w 10502838"/>
              <a:gd name="connsiteY409" fmla="*/ 6691766 h 6860376"/>
              <a:gd name="connsiteX410" fmla="*/ 808963 w 10502838"/>
              <a:gd name="connsiteY410" fmla="*/ 6615832 h 6860376"/>
              <a:gd name="connsiteX411" fmla="*/ 855002 w 10502838"/>
              <a:gd name="connsiteY411" fmla="*/ 6661871 h 6860376"/>
              <a:gd name="connsiteX412" fmla="*/ 779068 w 10502838"/>
              <a:gd name="connsiteY412" fmla="*/ 6737805 h 6860376"/>
              <a:gd name="connsiteX413" fmla="*/ 855002 w 10502838"/>
              <a:gd name="connsiteY413" fmla="*/ 6813739 h 6860376"/>
              <a:gd name="connsiteX414" fmla="*/ 808963 w 10502838"/>
              <a:gd name="connsiteY414" fmla="*/ 6859779 h 6860376"/>
              <a:gd name="connsiteX415" fmla="*/ 733029 w 10502838"/>
              <a:gd name="connsiteY415" fmla="*/ 6783844 h 6860376"/>
              <a:gd name="connsiteX416" fmla="*/ 657095 w 10502838"/>
              <a:gd name="connsiteY416" fmla="*/ 6859779 h 6860376"/>
              <a:gd name="connsiteX417" fmla="*/ 611056 w 10502838"/>
              <a:gd name="connsiteY417" fmla="*/ 6813739 h 6860376"/>
              <a:gd name="connsiteX418" fmla="*/ 686990 w 10502838"/>
              <a:gd name="connsiteY418" fmla="*/ 6737805 h 6860376"/>
              <a:gd name="connsiteX419" fmla="*/ 611056 w 10502838"/>
              <a:gd name="connsiteY419" fmla="*/ 6661871 h 6860376"/>
              <a:gd name="connsiteX420" fmla="*/ 55002 w 10502838"/>
              <a:gd name="connsiteY420" fmla="*/ 6615832 h 6860376"/>
              <a:gd name="connsiteX421" fmla="*/ 130936 w 10502838"/>
              <a:gd name="connsiteY421" fmla="*/ 6691766 h 6860376"/>
              <a:gd name="connsiteX422" fmla="*/ 206870 w 10502838"/>
              <a:gd name="connsiteY422" fmla="*/ 6615832 h 6860376"/>
              <a:gd name="connsiteX423" fmla="*/ 252909 w 10502838"/>
              <a:gd name="connsiteY423" fmla="*/ 6661871 h 6860376"/>
              <a:gd name="connsiteX424" fmla="*/ 176377 w 10502838"/>
              <a:gd name="connsiteY424" fmla="*/ 6738403 h 6860376"/>
              <a:gd name="connsiteX425" fmla="*/ 252311 w 10502838"/>
              <a:gd name="connsiteY425" fmla="*/ 6814337 h 6860376"/>
              <a:gd name="connsiteX426" fmla="*/ 206273 w 10502838"/>
              <a:gd name="connsiteY426" fmla="*/ 6860376 h 6860376"/>
              <a:gd name="connsiteX427" fmla="*/ 130338 w 10502838"/>
              <a:gd name="connsiteY427" fmla="*/ 6784442 h 6860376"/>
              <a:gd name="connsiteX428" fmla="*/ 55002 w 10502838"/>
              <a:gd name="connsiteY428" fmla="*/ 6859779 h 6860376"/>
              <a:gd name="connsiteX429" fmla="*/ 8963 w 10502838"/>
              <a:gd name="connsiteY429" fmla="*/ 6813739 h 6860376"/>
              <a:gd name="connsiteX430" fmla="*/ 84897 w 10502838"/>
              <a:gd name="connsiteY430" fmla="*/ 6737805 h 6860376"/>
              <a:gd name="connsiteX431" fmla="*/ 8963 w 10502838"/>
              <a:gd name="connsiteY431" fmla="*/ 6661871 h 6860376"/>
              <a:gd name="connsiteX432" fmla="*/ 10348579 w 10502838"/>
              <a:gd name="connsiteY432" fmla="*/ 6167401 h 6860376"/>
              <a:gd name="connsiteX433" fmla="*/ 10395813 w 10502838"/>
              <a:gd name="connsiteY433" fmla="*/ 6167401 h 6860376"/>
              <a:gd name="connsiteX434" fmla="*/ 10395813 w 10502838"/>
              <a:gd name="connsiteY434" fmla="*/ 6274427 h 6860376"/>
              <a:gd name="connsiteX435" fmla="*/ 10502838 w 10502838"/>
              <a:gd name="connsiteY435" fmla="*/ 6274427 h 6860376"/>
              <a:gd name="connsiteX436" fmla="*/ 10502838 w 10502838"/>
              <a:gd name="connsiteY436" fmla="*/ 6321063 h 6860376"/>
              <a:gd name="connsiteX437" fmla="*/ 10395813 w 10502838"/>
              <a:gd name="connsiteY437" fmla="*/ 6321063 h 6860376"/>
              <a:gd name="connsiteX438" fmla="*/ 10395813 w 10502838"/>
              <a:gd name="connsiteY438" fmla="*/ 6428089 h 6860376"/>
              <a:gd name="connsiteX439" fmla="*/ 10348579 w 10502838"/>
              <a:gd name="connsiteY439" fmla="*/ 6428089 h 6860376"/>
              <a:gd name="connsiteX440" fmla="*/ 10348579 w 10502838"/>
              <a:gd name="connsiteY440" fmla="*/ 6321063 h 6860376"/>
              <a:gd name="connsiteX441" fmla="*/ 10241553 w 10502838"/>
              <a:gd name="connsiteY441" fmla="*/ 6321063 h 6860376"/>
              <a:gd name="connsiteX442" fmla="*/ 10241553 w 10502838"/>
              <a:gd name="connsiteY442" fmla="*/ 6274427 h 6860376"/>
              <a:gd name="connsiteX443" fmla="*/ 10348579 w 10502838"/>
              <a:gd name="connsiteY443" fmla="*/ 6274427 h 6860376"/>
              <a:gd name="connsiteX444" fmla="*/ 9746486 w 10502838"/>
              <a:gd name="connsiteY444" fmla="*/ 6167401 h 6860376"/>
              <a:gd name="connsiteX445" fmla="*/ 9793123 w 10502838"/>
              <a:gd name="connsiteY445" fmla="*/ 6167401 h 6860376"/>
              <a:gd name="connsiteX446" fmla="*/ 9793123 w 10502838"/>
              <a:gd name="connsiteY446" fmla="*/ 6274427 h 6860376"/>
              <a:gd name="connsiteX447" fmla="*/ 9900148 w 10502838"/>
              <a:gd name="connsiteY447" fmla="*/ 6274427 h 6860376"/>
              <a:gd name="connsiteX448" fmla="*/ 9900148 w 10502838"/>
              <a:gd name="connsiteY448" fmla="*/ 6321063 h 6860376"/>
              <a:gd name="connsiteX449" fmla="*/ 9793123 w 10502838"/>
              <a:gd name="connsiteY449" fmla="*/ 6321063 h 6860376"/>
              <a:gd name="connsiteX450" fmla="*/ 9793123 w 10502838"/>
              <a:gd name="connsiteY450" fmla="*/ 6428089 h 6860376"/>
              <a:gd name="connsiteX451" fmla="*/ 9746486 w 10502838"/>
              <a:gd name="connsiteY451" fmla="*/ 6428089 h 6860376"/>
              <a:gd name="connsiteX452" fmla="*/ 9746486 w 10502838"/>
              <a:gd name="connsiteY452" fmla="*/ 6321063 h 6860376"/>
              <a:gd name="connsiteX453" fmla="*/ 9639460 w 10502838"/>
              <a:gd name="connsiteY453" fmla="*/ 6321063 h 6860376"/>
              <a:gd name="connsiteX454" fmla="*/ 9639460 w 10502838"/>
              <a:gd name="connsiteY454" fmla="*/ 6274427 h 6860376"/>
              <a:gd name="connsiteX455" fmla="*/ 9746486 w 10502838"/>
              <a:gd name="connsiteY455" fmla="*/ 6274427 h 6860376"/>
              <a:gd name="connsiteX456" fmla="*/ 9143796 w 10502838"/>
              <a:gd name="connsiteY456" fmla="*/ 6167401 h 6860376"/>
              <a:gd name="connsiteX457" fmla="*/ 9191030 w 10502838"/>
              <a:gd name="connsiteY457" fmla="*/ 6167401 h 6860376"/>
              <a:gd name="connsiteX458" fmla="*/ 9191030 w 10502838"/>
              <a:gd name="connsiteY458" fmla="*/ 6274427 h 6860376"/>
              <a:gd name="connsiteX459" fmla="*/ 9298055 w 10502838"/>
              <a:gd name="connsiteY459" fmla="*/ 6274427 h 6860376"/>
              <a:gd name="connsiteX460" fmla="*/ 9298055 w 10502838"/>
              <a:gd name="connsiteY460" fmla="*/ 6321063 h 6860376"/>
              <a:gd name="connsiteX461" fmla="*/ 9191030 w 10502838"/>
              <a:gd name="connsiteY461" fmla="*/ 6321063 h 6860376"/>
              <a:gd name="connsiteX462" fmla="*/ 9191030 w 10502838"/>
              <a:gd name="connsiteY462" fmla="*/ 6428089 h 6860376"/>
              <a:gd name="connsiteX463" fmla="*/ 9143796 w 10502838"/>
              <a:gd name="connsiteY463" fmla="*/ 6428089 h 6860376"/>
              <a:gd name="connsiteX464" fmla="*/ 9143796 w 10502838"/>
              <a:gd name="connsiteY464" fmla="*/ 6321063 h 6860376"/>
              <a:gd name="connsiteX465" fmla="*/ 9036770 w 10502838"/>
              <a:gd name="connsiteY465" fmla="*/ 6321063 h 6860376"/>
              <a:gd name="connsiteX466" fmla="*/ 9036770 w 10502838"/>
              <a:gd name="connsiteY466" fmla="*/ 6274427 h 6860376"/>
              <a:gd name="connsiteX467" fmla="*/ 9143796 w 10502838"/>
              <a:gd name="connsiteY467" fmla="*/ 6274427 h 6860376"/>
              <a:gd name="connsiteX468" fmla="*/ 8541105 w 10502838"/>
              <a:gd name="connsiteY468" fmla="*/ 6167401 h 6860376"/>
              <a:gd name="connsiteX469" fmla="*/ 8588339 w 10502838"/>
              <a:gd name="connsiteY469" fmla="*/ 6167401 h 6860376"/>
              <a:gd name="connsiteX470" fmla="*/ 8588339 w 10502838"/>
              <a:gd name="connsiteY470" fmla="*/ 6274427 h 6860376"/>
              <a:gd name="connsiteX471" fmla="*/ 8695365 w 10502838"/>
              <a:gd name="connsiteY471" fmla="*/ 6274427 h 6860376"/>
              <a:gd name="connsiteX472" fmla="*/ 8695365 w 10502838"/>
              <a:gd name="connsiteY472" fmla="*/ 6321063 h 6860376"/>
              <a:gd name="connsiteX473" fmla="*/ 8588339 w 10502838"/>
              <a:gd name="connsiteY473" fmla="*/ 6321063 h 6860376"/>
              <a:gd name="connsiteX474" fmla="*/ 8588339 w 10502838"/>
              <a:gd name="connsiteY474" fmla="*/ 6428089 h 6860376"/>
              <a:gd name="connsiteX475" fmla="*/ 8541105 w 10502838"/>
              <a:gd name="connsiteY475" fmla="*/ 6428089 h 6860376"/>
              <a:gd name="connsiteX476" fmla="*/ 8541105 w 10502838"/>
              <a:gd name="connsiteY476" fmla="*/ 6321063 h 6860376"/>
              <a:gd name="connsiteX477" fmla="*/ 8434079 w 10502838"/>
              <a:gd name="connsiteY477" fmla="*/ 6321063 h 6860376"/>
              <a:gd name="connsiteX478" fmla="*/ 8434079 w 10502838"/>
              <a:gd name="connsiteY478" fmla="*/ 6274427 h 6860376"/>
              <a:gd name="connsiteX479" fmla="*/ 8541105 w 10502838"/>
              <a:gd name="connsiteY479" fmla="*/ 6274427 h 6860376"/>
              <a:gd name="connsiteX480" fmla="*/ 7939012 w 10502838"/>
              <a:gd name="connsiteY480" fmla="*/ 6167401 h 6860376"/>
              <a:gd name="connsiteX481" fmla="*/ 7985648 w 10502838"/>
              <a:gd name="connsiteY481" fmla="*/ 6167401 h 6860376"/>
              <a:gd name="connsiteX482" fmla="*/ 7985648 w 10502838"/>
              <a:gd name="connsiteY482" fmla="*/ 6274427 h 6860376"/>
              <a:gd name="connsiteX483" fmla="*/ 8092674 w 10502838"/>
              <a:gd name="connsiteY483" fmla="*/ 6274427 h 6860376"/>
              <a:gd name="connsiteX484" fmla="*/ 8092674 w 10502838"/>
              <a:gd name="connsiteY484" fmla="*/ 6321063 h 6860376"/>
              <a:gd name="connsiteX485" fmla="*/ 7985648 w 10502838"/>
              <a:gd name="connsiteY485" fmla="*/ 6321063 h 6860376"/>
              <a:gd name="connsiteX486" fmla="*/ 7985648 w 10502838"/>
              <a:gd name="connsiteY486" fmla="*/ 6428089 h 6860376"/>
              <a:gd name="connsiteX487" fmla="*/ 7939012 w 10502838"/>
              <a:gd name="connsiteY487" fmla="*/ 6428089 h 6860376"/>
              <a:gd name="connsiteX488" fmla="*/ 7939012 w 10502838"/>
              <a:gd name="connsiteY488" fmla="*/ 6321063 h 6860376"/>
              <a:gd name="connsiteX489" fmla="*/ 7831986 w 10502838"/>
              <a:gd name="connsiteY489" fmla="*/ 6321063 h 6860376"/>
              <a:gd name="connsiteX490" fmla="*/ 7831986 w 10502838"/>
              <a:gd name="connsiteY490" fmla="*/ 6274427 h 6860376"/>
              <a:gd name="connsiteX491" fmla="*/ 7939012 w 10502838"/>
              <a:gd name="connsiteY491" fmla="*/ 6274427 h 6860376"/>
              <a:gd name="connsiteX492" fmla="*/ 7336321 w 10502838"/>
              <a:gd name="connsiteY492" fmla="*/ 6167401 h 6860376"/>
              <a:gd name="connsiteX493" fmla="*/ 7383555 w 10502838"/>
              <a:gd name="connsiteY493" fmla="*/ 6167401 h 6860376"/>
              <a:gd name="connsiteX494" fmla="*/ 7383555 w 10502838"/>
              <a:gd name="connsiteY494" fmla="*/ 6274427 h 6860376"/>
              <a:gd name="connsiteX495" fmla="*/ 7490581 w 10502838"/>
              <a:gd name="connsiteY495" fmla="*/ 6274427 h 6860376"/>
              <a:gd name="connsiteX496" fmla="*/ 7490581 w 10502838"/>
              <a:gd name="connsiteY496" fmla="*/ 6321063 h 6860376"/>
              <a:gd name="connsiteX497" fmla="*/ 7383555 w 10502838"/>
              <a:gd name="connsiteY497" fmla="*/ 6321063 h 6860376"/>
              <a:gd name="connsiteX498" fmla="*/ 7383555 w 10502838"/>
              <a:gd name="connsiteY498" fmla="*/ 6428089 h 6860376"/>
              <a:gd name="connsiteX499" fmla="*/ 7336321 w 10502838"/>
              <a:gd name="connsiteY499" fmla="*/ 6428089 h 6860376"/>
              <a:gd name="connsiteX500" fmla="*/ 7336321 w 10502838"/>
              <a:gd name="connsiteY500" fmla="*/ 6321063 h 6860376"/>
              <a:gd name="connsiteX501" fmla="*/ 7229295 w 10502838"/>
              <a:gd name="connsiteY501" fmla="*/ 6321063 h 6860376"/>
              <a:gd name="connsiteX502" fmla="*/ 7229295 w 10502838"/>
              <a:gd name="connsiteY502" fmla="*/ 6274427 h 6860376"/>
              <a:gd name="connsiteX503" fmla="*/ 7336321 w 10502838"/>
              <a:gd name="connsiteY503" fmla="*/ 6274427 h 6860376"/>
              <a:gd name="connsiteX504" fmla="*/ 6734228 w 10502838"/>
              <a:gd name="connsiteY504" fmla="*/ 6167401 h 6860376"/>
              <a:gd name="connsiteX505" fmla="*/ 6780864 w 10502838"/>
              <a:gd name="connsiteY505" fmla="*/ 6167401 h 6860376"/>
              <a:gd name="connsiteX506" fmla="*/ 6780864 w 10502838"/>
              <a:gd name="connsiteY506" fmla="*/ 6274427 h 6860376"/>
              <a:gd name="connsiteX507" fmla="*/ 6887890 w 10502838"/>
              <a:gd name="connsiteY507" fmla="*/ 6274427 h 6860376"/>
              <a:gd name="connsiteX508" fmla="*/ 6887890 w 10502838"/>
              <a:gd name="connsiteY508" fmla="*/ 6321063 h 6860376"/>
              <a:gd name="connsiteX509" fmla="*/ 6780864 w 10502838"/>
              <a:gd name="connsiteY509" fmla="*/ 6321063 h 6860376"/>
              <a:gd name="connsiteX510" fmla="*/ 6780864 w 10502838"/>
              <a:gd name="connsiteY510" fmla="*/ 6428089 h 6860376"/>
              <a:gd name="connsiteX511" fmla="*/ 6734228 w 10502838"/>
              <a:gd name="connsiteY511" fmla="*/ 6428089 h 6860376"/>
              <a:gd name="connsiteX512" fmla="*/ 6734228 w 10502838"/>
              <a:gd name="connsiteY512" fmla="*/ 6321063 h 6860376"/>
              <a:gd name="connsiteX513" fmla="*/ 6627202 w 10502838"/>
              <a:gd name="connsiteY513" fmla="*/ 6321063 h 6860376"/>
              <a:gd name="connsiteX514" fmla="*/ 6627202 w 10502838"/>
              <a:gd name="connsiteY514" fmla="*/ 6274427 h 6860376"/>
              <a:gd name="connsiteX515" fmla="*/ 6734228 w 10502838"/>
              <a:gd name="connsiteY515" fmla="*/ 6274427 h 6860376"/>
              <a:gd name="connsiteX516" fmla="*/ 6131537 w 10502838"/>
              <a:gd name="connsiteY516" fmla="*/ 6167401 h 6860376"/>
              <a:gd name="connsiteX517" fmla="*/ 6178771 w 10502838"/>
              <a:gd name="connsiteY517" fmla="*/ 6167401 h 6860376"/>
              <a:gd name="connsiteX518" fmla="*/ 6178771 w 10502838"/>
              <a:gd name="connsiteY518" fmla="*/ 6274427 h 6860376"/>
              <a:gd name="connsiteX519" fmla="*/ 6285797 w 10502838"/>
              <a:gd name="connsiteY519" fmla="*/ 6274427 h 6860376"/>
              <a:gd name="connsiteX520" fmla="*/ 6285797 w 10502838"/>
              <a:gd name="connsiteY520" fmla="*/ 6321063 h 6860376"/>
              <a:gd name="connsiteX521" fmla="*/ 6178771 w 10502838"/>
              <a:gd name="connsiteY521" fmla="*/ 6321063 h 6860376"/>
              <a:gd name="connsiteX522" fmla="*/ 6178771 w 10502838"/>
              <a:gd name="connsiteY522" fmla="*/ 6428089 h 6860376"/>
              <a:gd name="connsiteX523" fmla="*/ 6131537 w 10502838"/>
              <a:gd name="connsiteY523" fmla="*/ 6428089 h 6860376"/>
              <a:gd name="connsiteX524" fmla="*/ 6131537 w 10502838"/>
              <a:gd name="connsiteY524" fmla="*/ 6321063 h 6860376"/>
              <a:gd name="connsiteX525" fmla="*/ 6024511 w 10502838"/>
              <a:gd name="connsiteY525" fmla="*/ 6321063 h 6860376"/>
              <a:gd name="connsiteX526" fmla="*/ 6024511 w 10502838"/>
              <a:gd name="connsiteY526" fmla="*/ 6274427 h 6860376"/>
              <a:gd name="connsiteX527" fmla="*/ 6131537 w 10502838"/>
              <a:gd name="connsiteY527" fmla="*/ 6274427 h 6860376"/>
              <a:gd name="connsiteX528" fmla="*/ 5528846 w 10502838"/>
              <a:gd name="connsiteY528" fmla="*/ 6167401 h 6860376"/>
              <a:gd name="connsiteX529" fmla="*/ 5576080 w 10502838"/>
              <a:gd name="connsiteY529" fmla="*/ 6167401 h 6860376"/>
              <a:gd name="connsiteX530" fmla="*/ 5576080 w 10502838"/>
              <a:gd name="connsiteY530" fmla="*/ 6274427 h 6860376"/>
              <a:gd name="connsiteX531" fmla="*/ 5683106 w 10502838"/>
              <a:gd name="connsiteY531" fmla="*/ 6274427 h 6860376"/>
              <a:gd name="connsiteX532" fmla="*/ 5683106 w 10502838"/>
              <a:gd name="connsiteY532" fmla="*/ 6321063 h 6860376"/>
              <a:gd name="connsiteX533" fmla="*/ 5576080 w 10502838"/>
              <a:gd name="connsiteY533" fmla="*/ 6321063 h 6860376"/>
              <a:gd name="connsiteX534" fmla="*/ 5576080 w 10502838"/>
              <a:gd name="connsiteY534" fmla="*/ 6428089 h 6860376"/>
              <a:gd name="connsiteX535" fmla="*/ 5528846 w 10502838"/>
              <a:gd name="connsiteY535" fmla="*/ 6428089 h 6860376"/>
              <a:gd name="connsiteX536" fmla="*/ 5528846 w 10502838"/>
              <a:gd name="connsiteY536" fmla="*/ 6321063 h 6860376"/>
              <a:gd name="connsiteX537" fmla="*/ 5421820 w 10502838"/>
              <a:gd name="connsiteY537" fmla="*/ 6321063 h 6860376"/>
              <a:gd name="connsiteX538" fmla="*/ 5421820 w 10502838"/>
              <a:gd name="connsiteY538" fmla="*/ 6274427 h 6860376"/>
              <a:gd name="connsiteX539" fmla="*/ 5528846 w 10502838"/>
              <a:gd name="connsiteY539" fmla="*/ 6274427 h 6860376"/>
              <a:gd name="connsiteX540" fmla="*/ 4926753 w 10502838"/>
              <a:gd name="connsiteY540" fmla="*/ 6167401 h 6860376"/>
              <a:gd name="connsiteX541" fmla="*/ 4973389 w 10502838"/>
              <a:gd name="connsiteY541" fmla="*/ 6167401 h 6860376"/>
              <a:gd name="connsiteX542" fmla="*/ 4973389 w 10502838"/>
              <a:gd name="connsiteY542" fmla="*/ 6274427 h 6860376"/>
              <a:gd name="connsiteX543" fmla="*/ 5080415 w 10502838"/>
              <a:gd name="connsiteY543" fmla="*/ 6274427 h 6860376"/>
              <a:gd name="connsiteX544" fmla="*/ 5080415 w 10502838"/>
              <a:gd name="connsiteY544" fmla="*/ 6321063 h 6860376"/>
              <a:gd name="connsiteX545" fmla="*/ 4973389 w 10502838"/>
              <a:gd name="connsiteY545" fmla="*/ 6321063 h 6860376"/>
              <a:gd name="connsiteX546" fmla="*/ 4973389 w 10502838"/>
              <a:gd name="connsiteY546" fmla="*/ 6428089 h 6860376"/>
              <a:gd name="connsiteX547" fmla="*/ 4926753 w 10502838"/>
              <a:gd name="connsiteY547" fmla="*/ 6428089 h 6860376"/>
              <a:gd name="connsiteX548" fmla="*/ 4926753 w 10502838"/>
              <a:gd name="connsiteY548" fmla="*/ 6321063 h 6860376"/>
              <a:gd name="connsiteX549" fmla="*/ 4819727 w 10502838"/>
              <a:gd name="connsiteY549" fmla="*/ 6321063 h 6860376"/>
              <a:gd name="connsiteX550" fmla="*/ 4819727 w 10502838"/>
              <a:gd name="connsiteY550" fmla="*/ 6274427 h 6860376"/>
              <a:gd name="connsiteX551" fmla="*/ 4926753 w 10502838"/>
              <a:gd name="connsiteY551" fmla="*/ 6274427 h 6860376"/>
              <a:gd name="connsiteX552" fmla="*/ 4324063 w 10502838"/>
              <a:gd name="connsiteY552" fmla="*/ 6167401 h 6860376"/>
              <a:gd name="connsiteX553" fmla="*/ 4371297 w 10502838"/>
              <a:gd name="connsiteY553" fmla="*/ 6167401 h 6860376"/>
              <a:gd name="connsiteX554" fmla="*/ 4371297 w 10502838"/>
              <a:gd name="connsiteY554" fmla="*/ 6274427 h 6860376"/>
              <a:gd name="connsiteX555" fmla="*/ 4478323 w 10502838"/>
              <a:gd name="connsiteY555" fmla="*/ 6274427 h 6860376"/>
              <a:gd name="connsiteX556" fmla="*/ 4478323 w 10502838"/>
              <a:gd name="connsiteY556" fmla="*/ 6321063 h 6860376"/>
              <a:gd name="connsiteX557" fmla="*/ 4371297 w 10502838"/>
              <a:gd name="connsiteY557" fmla="*/ 6321063 h 6860376"/>
              <a:gd name="connsiteX558" fmla="*/ 4371297 w 10502838"/>
              <a:gd name="connsiteY558" fmla="*/ 6428089 h 6860376"/>
              <a:gd name="connsiteX559" fmla="*/ 4324063 w 10502838"/>
              <a:gd name="connsiteY559" fmla="*/ 6428089 h 6860376"/>
              <a:gd name="connsiteX560" fmla="*/ 4324063 w 10502838"/>
              <a:gd name="connsiteY560" fmla="*/ 6321063 h 6860376"/>
              <a:gd name="connsiteX561" fmla="*/ 4217037 w 10502838"/>
              <a:gd name="connsiteY561" fmla="*/ 6321063 h 6860376"/>
              <a:gd name="connsiteX562" fmla="*/ 4217037 w 10502838"/>
              <a:gd name="connsiteY562" fmla="*/ 6274427 h 6860376"/>
              <a:gd name="connsiteX563" fmla="*/ 4324063 w 10502838"/>
              <a:gd name="connsiteY563" fmla="*/ 6274427 h 6860376"/>
              <a:gd name="connsiteX564" fmla="*/ 3721970 w 10502838"/>
              <a:gd name="connsiteY564" fmla="*/ 6167401 h 6860376"/>
              <a:gd name="connsiteX565" fmla="*/ 3768606 w 10502838"/>
              <a:gd name="connsiteY565" fmla="*/ 6167401 h 6860376"/>
              <a:gd name="connsiteX566" fmla="*/ 3768606 w 10502838"/>
              <a:gd name="connsiteY566" fmla="*/ 6274427 h 6860376"/>
              <a:gd name="connsiteX567" fmla="*/ 3875632 w 10502838"/>
              <a:gd name="connsiteY567" fmla="*/ 6274427 h 6860376"/>
              <a:gd name="connsiteX568" fmla="*/ 3875632 w 10502838"/>
              <a:gd name="connsiteY568" fmla="*/ 6321063 h 6860376"/>
              <a:gd name="connsiteX569" fmla="*/ 3768606 w 10502838"/>
              <a:gd name="connsiteY569" fmla="*/ 6321063 h 6860376"/>
              <a:gd name="connsiteX570" fmla="*/ 3768606 w 10502838"/>
              <a:gd name="connsiteY570" fmla="*/ 6428089 h 6860376"/>
              <a:gd name="connsiteX571" fmla="*/ 3721970 w 10502838"/>
              <a:gd name="connsiteY571" fmla="*/ 6428089 h 6860376"/>
              <a:gd name="connsiteX572" fmla="*/ 3721970 w 10502838"/>
              <a:gd name="connsiteY572" fmla="*/ 6321063 h 6860376"/>
              <a:gd name="connsiteX573" fmla="*/ 3614944 w 10502838"/>
              <a:gd name="connsiteY573" fmla="*/ 6321063 h 6860376"/>
              <a:gd name="connsiteX574" fmla="*/ 3614944 w 10502838"/>
              <a:gd name="connsiteY574" fmla="*/ 6274427 h 6860376"/>
              <a:gd name="connsiteX575" fmla="*/ 3721970 w 10502838"/>
              <a:gd name="connsiteY575" fmla="*/ 6274427 h 6860376"/>
              <a:gd name="connsiteX576" fmla="*/ 3119286 w 10502838"/>
              <a:gd name="connsiteY576" fmla="*/ 6167401 h 6860376"/>
              <a:gd name="connsiteX577" fmla="*/ 3166520 w 10502838"/>
              <a:gd name="connsiteY577" fmla="*/ 6167401 h 6860376"/>
              <a:gd name="connsiteX578" fmla="*/ 3166520 w 10502838"/>
              <a:gd name="connsiteY578" fmla="*/ 6274427 h 6860376"/>
              <a:gd name="connsiteX579" fmla="*/ 3273546 w 10502838"/>
              <a:gd name="connsiteY579" fmla="*/ 6274427 h 6860376"/>
              <a:gd name="connsiteX580" fmla="*/ 3273546 w 10502838"/>
              <a:gd name="connsiteY580" fmla="*/ 6321063 h 6860376"/>
              <a:gd name="connsiteX581" fmla="*/ 3166520 w 10502838"/>
              <a:gd name="connsiteY581" fmla="*/ 6321063 h 6860376"/>
              <a:gd name="connsiteX582" fmla="*/ 3166520 w 10502838"/>
              <a:gd name="connsiteY582" fmla="*/ 6428089 h 6860376"/>
              <a:gd name="connsiteX583" fmla="*/ 3119286 w 10502838"/>
              <a:gd name="connsiteY583" fmla="*/ 6428089 h 6860376"/>
              <a:gd name="connsiteX584" fmla="*/ 3119286 w 10502838"/>
              <a:gd name="connsiteY584" fmla="*/ 6321063 h 6860376"/>
              <a:gd name="connsiteX585" fmla="*/ 3012260 w 10502838"/>
              <a:gd name="connsiteY585" fmla="*/ 6321063 h 6860376"/>
              <a:gd name="connsiteX586" fmla="*/ 3012260 w 10502838"/>
              <a:gd name="connsiteY586" fmla="*/ 6274427 h 6860376"/>
              <a:gd name="connsiteX587" fmla="*/ 3119286 w 10502838"/>
              <a:gd name="connsiteY587" fmla="*/ 6274427 h 6860376"/>
              <a:gd name="connsiteX588" fmla="*/ 2516593 w 10502838"/>
              <a:gd name="connsiteY588" fmla="*/ 6167401 h 6860376"/>
              <a:gd name="connsiteX589" fmla="*/ 2563828 w 10502838"/>
              <a:gd name="connsiteY589" fmla="*/ 6167401 h 6860376"/>
              <a:gd name="connsiteX590" fmla="*/ 2563828 w 10502838"/>
              <a:gd name="connsiteY590" fmla="*/ 6274427 h 6860376"/>
              <a:gd name="connsiteX591" fmla="*/ 2670855 w 10502838"/>
              <a:gd name="connsiteY591" fmla="*/ 6274427 h 6860376"/>
              <a:gd name="connsiteX592" fmla="*/ 2670855 w 10502838"/>
              <a:gd name="connsiteY592" fmla="*/ 6321063 h 6860376"/>
              <a:gd name="connsiteX593" fmla="*/ 2563828 w 10502838"/>
              <a:gd name="connsiteY593" fmla="*/ 6321063 h 6860376"/>
              <a:gd name="connsiteX594" fmla="*/ 2563828 w 10502838"/>
              <a:gd name="connsiteY594" fmla="*/ 6428089 h 6860376"/>
              <a:gd name="connsiteX595" fmla="*/ 2516593 w 10502838"/>
              <a:gd name="connsiteY595" fmla="*/ 6428089 h 6860376"/>
              <a:gd name="connsiteX596" fmla="*/ 2516593 w 10502838"/>
              <a:gd name="connsiteY596" fmla="*/ 6321063 h 6860376"/>
              <a:gd name="connsiteX597" fmla="*/ 2409568 w 10502838"/>
              <a:gd name="connsiteY597" fmla="*/ 6321063 h 6860376"/>
              <a:gd name="connsiteX598" fmla="*/ 2409568 w 10502838"/>
              <a:gd name="connsiteY598" fmla="*/ 6274427 h 6860376"/>
              <a:gd name="connsiteX599" fmla="*/ 2516593 w 10502838"/>
              <a:gd name="connsiteY599" fmla="*/ 6274427 h 6860376"/>
              <a:gd name="connsiteX600" fmla="*/ 1914500 w 10502838"/>
              <a:gd name="connsiteY600" fmla="*/ 6167401 h 6860376"/>
              <a:gd name="connsiteX601" fmla="*/ 1961136 w 10502838"/>
              <a:gd name="connsiteY601" fmla="*/ 6167401 h 6860376"/>
              <a:gd name="connsiteX602" fmla="*/ 1961136 w 10502838"/>
              <a:gd name="connsiteY602" fmla="*/ 6274427 h 6860376"/>
              <a:gd name="connsiteX603" fmla="*/ 2068163 w 10502838"/>
              <a:gd name="connsiteY603" fmla="*/ 6274427 h 6860376"/>
              <a:gd name="connsiteX604" fmla="*/ 2068163 w 10502838"/>
              <a:gd name="connsiteY604" fmla="*/ 6321063 h 6860376"/>
              <a:gd name="connsiteX605" fmla="*/ 1961136 w 10502838"/>
              <a:gd name="connsiteY605" fmla="*/ 6321063 h 6860376"/>
              <a:gd name="connsiteX606" fmla="*/ 1961136 w 10502838"/>
              <a:gd name="connsiteY606" fmla="*/ 6428089 h 6860376"/>
              <a:gd name="connsiteX607" fmla="*/ 1914500 w 10502838"/>
              <a:gd name="connsiteY607" fmla="*/ 6428089 h 6860376"/>
              <a:gd name="connsiteX608" fmla="*/ 1914500 w 10502838"/>
              <a:gd name="connsiteY608" fmla="*/ 6321063 h 6860376"/>
              <a:gd name="connsiteX609" fmla="*/ 1807474 w 10502838"/>
              <a:gd name="connsiteY609" fmla="*/ 6321063 h 6860376"/>
              <a:gd name="connsiteX610" fmla="*/ 1807474 w 10502838"/>
              <a:gd name="connsiteY610" fmla="*/ 6274427 h 6860376"/>
              <a:gd name="connsiteX611" fmla="*/ 1914500 w 10502838"/>
              <a:gd name="connsiteY611" fmla="*/ 6274427 h 6860376"/>
              <a:gd name="connsiteX612" fmla="*/ 1311807 w 10502838"/>
              <a:gd name="connsiteY612" fmla="*/ 6167401 h 6860376"/>
              <a:gd name="connsiteX613" fmla="*/ 1359042 w 10502838"/>
              <a:gd name="connsiteY613" fmla="*/ 6167401 h 6860376"/>
              <a:gd name="connsiteX614" fmla="*/ 1359042 w 10502838"/>
              <a:gd name="connsiteY614" fmla="*/ 6274427 h 6860376"/>
              <a:gd name="connsiteX615" fmla="*/ 1466069 w 10502838"/>
              <a:gd name="connsiteY615" fmla="*/ 6274427 h 6860376"/>
              <a:gd name="connsiteX616" fmla="*/ 1466069 w 10502838"/>
              <a:gd name="connsiteY616" fmla="*/ 6321063 h 6860376"/>
              <a:gd name="connsiteX617" fmla="*/ 1359042 w 10502838"/>
              <a:gd name="connsiteY617" fmla="*/ 6321063 h 6860376"/>
              <a:gd name="connsiteX618" fmla="*/ 1359042 w 10502838"/>
              <a:gd name="connsiteY618" fmla="*/ 6428089 h 6860376"/>
              <a:gd name="connsiteX619" fmla="*/ 1311807 w 10502838"/>
              <a:gd name="connsiteY619" fmla="*/ 6428089 h 6860376"/>
              <a:gd name="connsiteX620" fmla="*/ 1311807 w 10502838"/>
              <a:gd name="connsiteY620" fmla="*/ 6321063 h 6860376"/>
              <a:gd name="connsiteX621" fmla="*/ 1204783 w 10502838"/>
              <a:gd name="connsiteY621" fmla="*/ 6321063 h 6860376"/>
              <a:gd name="connsiteX622" fmla="*/ 1204783 w 10502838"/>
              <a:gd name="connsiteY622" fmla="*/ 6274427 h 6860376"/>
              <a:gd name="connsiteX623" fmla="*/ 1311807 w 10502838"/>
              <a:gd name="connsiteY623" fmla="*/ 6274427 h 6860376"/>
              <a:gd name="connsiteX624" fmla="*/ 709715 w 10502838"/>
              <a:gd name="connsiteY624" fmla="*/ 6167401 h 6860376"/>
              <a:gd name="connsiteX625" fmla="*/ 756352 w 10502838"/>
              <a:gd name="connsiteY625" fmla="*/ 6167401 h 6860376"/>
              <a:gd name="connsiteX626" fmla="*/ 756352 w 10502838"/>
              <a:gd name="connsiteY626" fmla="*/ 6274427 h 6860376"/>
              <a:gd name="connsiteX627" fmla="*/ 863378 w 10502838"/>
              <a:gd name="connsiteY627" fmla="*/ 6274427 h 6860376"/>
              <a:gd name="connsiteX628" fmla="*/ 863378 w 10502838"/>
              <a:gd name="connsiteY628" fmla="*/ 6321063 h 6860376"/>
              <a:gd name="connsiteX629" fmla="*/ 756352 w 10502838"/>
              <a:gd name="connsiteY629" fmla="*/ 6321063 h 6860376"/>
              <a:gd name="connsiteX630" fmla="*/ 756352 w 10502838"/>
              <a:gd name="connsiteY630" fmla="*/ 6428089 h 6860376"/>
              <a:gd name="connsiteX631" fmla="*/ 709715 w 10502838"/>
              <a:gd name="connsiteY631" fmla="*/ 6428089 h 6860376"/>
              <a:gd name="connsiteX632" fmla="*/ 709715 w 10502838"/>
              <a:gd name="connsiteY632" fmla="*/ 6321063 h 6860376"/>
              <a:gd name="connsiteX633" fmla="*/ 602690 w 10502838"/>
              <a:gd name="connsiteY633" fmla="*/ 6321063 h 6860376"/>
              <a:gd name="connsiteX634" fmla="*/ 602690 w 10502838"/>
              <a:gd name="connsiteY634" fmla="*/ 6274427 h 6860376"/>
              <a:gd name="connsiteX635" fmla="*/ 709715 w 10502838"/>
              <a:gd name="connsiteY635" fmla="*/ 6274427 h 6860376"/>
              <a:gd name="connsiteX636" fmla="*/ 107025 w 10502838"/>
              <a:gd name="connsiteY636" fmla="*/ 6167401 h 6860376"/>
              <a:gd name="connsiteX637" fmla="*/ 154260 w 10502838"/>
              <a:gd name="connsiteY637" fmla="*/ 6167401 h 6860376"/>
              <a:gd name="connsiteX638" fmla="*/ 154260 w 10502838"/>
              <a:gd name="connsiteY638" fmla="*/ 6274427 h 6860376"/>
              <a:gd name="connsiteX639" fmla="*/ 261286 w 10502838"/>
              <a:gd name="connsiteY639" fmla="*/ 6274427 h 6860376"/>
              <a:gd name="connsiteX640" fmla="*/ 261286 w 10502838"/>
              <a:gd name="connsiteY640" fmla="*/ 6321063 h 6860376"/>
              <a:gd name="connsiteX641" fmla="*/ 154260 w 10502838"/>
              <a:gd name="connsiteY641" fmla="*/ 6321063 h 6860376"/>
              <a:gd name="connsiteX642" fmla="*/ 154260 w 10502838"/>
              <a:gd name="connsiteY642" fmla="*/ 6428089 h 6860376"/>
              <a:gd name="connsiteX643" fmla="*/ 107025 w 10502838"/>
              <a:gd name="connsiteY643" fmla="*/ 6428089 h 6860376"/>
              <a:gd name="connsiteX644" fmla="*/ 107025 w 10502838"/>
              <a:gd name="connsiteY644" fmla="*/ 6321063 h 6860376"/>
              <a:gd name="connsiteX645" fmla="*/ 0 w 10502838"/>
              <a:gd name="connsiteY645" fmla="*/ 6321063 h 6860376"/>
              <a:gd name="connsiteX646" fmla="*/ 0 w 10502838"/>
              <a:gd name="connsiteY646" fmla="*/ 6274427 h 6860376"/>
              <a:gd name="connsiteX647" fmla="*/ 107025 w 10502838"/>
              <a:gd name="connsiteY647" fmla="*/ 6274427 h 6860376"/>
              <a:gd name="connsiteX648" fmla="*/ 7283705 w 10502838"/>
              <a:gd name="connsiteY648" fmla="*/ 5761422 h 6860376"/>
              <a:gd name="connsiteX649" fmla="*/ 7263376 w 10502838"/>
              <a:gd name="connsiteY649" fmla="*/ 5781751 h 6860376"/>
              <a:gd name="connsiteX650" fmla="*/ 7339310 w 10502838"/>
              <a:gd name="connsiteY650" fmla="*/ 5857685 h 6860376"/>
              <a:gd name="connsiteX651" fmla="*/ 7263376 w 10502838"/>
              <a:gd name="connsiteY651" fmla="*/ 5933620 h 6860376"/>
              <a:gd name="connsiteX652" fmla="*/ 7283705 w 10502838"/>
              <a:gd name="connsiteY652" fmla="*/ 5953948 h 6860376"/>
              <a:gd name="connsiteX653" fmla="*/ 7359639 w 10502838"/>
              <a:gd name="connsiteY653" fmla="*/ 5877416 h 6860376"/>
              <a:gd name="connsiteX654" fmla="*/ 7435573 w 10502838"/>
              <a:gd name="connsiteY654" fmla="*/ 5953350 h 6860376"/>
              <a:gd name="connsiteX655" fmla="*/ 7455902 w 10502838"/>
              <a:gd name="connsiteY655" fmla="*/ 5933021 h 6860376"/>
              <a:gd name="connsiteX656" fmla="*/ 7379968 w 10502838"/>
              <a:gd name="connsiteY656" fmla="*/ 5857087 h 6860376"/>
              <a:gd name="connsiteX657" fmla="*/ 7455902 w 10502838"/>
              <a:gd name="connsiteY657" fmla="*/ 5781751 h 6860376"/>
              <a:gd name="connsiteX658" fmla="*/ 7435573 w 10502838"/>
              <a:gd name="connsiteY658" fmla="*/ 5761422 h 6860376"/>
              <a:gd name="connsiteX659" fmla="*/ 7359639 w 10502838"/>
              <a:gd name="connsiteY659" fmla="*/ 5837356 h 6860376"/>
              <a:gd name="connsiteX660" fmla="*/ 4874137 w 10502838"/>
              <a:gd name="connsiteY660" fmla="*/ 5761422 h 6860376"/>
              <a:gd name="connsiteX661" fmla="*/ 4853808 w 10502838"/>
              <a:gd name="connsiteY661" fmla="*/ 5781751 h 6860376"/>
              <a:gd name="connsiteX662" fmla="*/ 4929742 w 10502838"/>
              <a:gd name="connsiteY662" fmla="*/ 5857685 h 6860376"/>
              <a:gd name="connsiteX663" fmla="*/ 4853808 w 10502838"/>
              <a:gd name="connsiteY663" fmla="*/ 5933620 h 6860376"/>
              <a:gd name="connsiteX664" fmla="*/ 4874137 w 10502838"/>
              <a:gd name="connsiteY664" fmla="*/ 5953948 h 6860376"/>
              <a:gd name="connsiteX665" fmla="*/ 4950071 w 10502838"/>
              <a:gd name="connsiteY665" fmla="*/ 5877416 h 6860376"/>
              <a:gd name="connsiteX666" fmla="*/ 5026005 w 10502838"/>
              <a:gd name="connsiteY666" fmla="*/ 5953351 h 6860376"/>
              <a:gd name="connsiteX667" fmla="*/ 5046334 w 10502838"/>
              <a:gd name="connsiteY667" fmla="*/ 5933022 h 6860376"/>
              <a:gd name="connsiteX668" fmla="*/ 4970400 w 10502838"/>
              <a:gd name="connsiteY668" fmla="*/ 5857087 h 6860376"/>
              <a:gd name="connsiteX669" fmla="*/ 5046334 w 10502838"/>
              <a:gd name="connsiteY669" fmla="*/ 5781751 h 6860376"/>
              <a:gd name="connsiteX670" fmla="*/ 5026005 w 10502838"/>
              <a:gd name="connsiteY670" fmla="*/ 5761422 h 6860376"/>
              <a:gd name="connsiteX671" fmla="*/ 4950071 w 10502838"/>
              <a:gd name="connsiteY671" fmla="*/ 5837356 h 6860376"/>
              <a:gd name="connsiteX672" fmla="*/ 2464577 w 10502838"/>
              <a:gd name="connsiteY672" fmla="*/ 5761422 h 6860376"/>
              <a:gd name="connsiteX673" fmla="*/ 2444248 w 10502838"/>
              <a:gd name="connsiteY673" fmla="*/ 5781751 h 6860376"/>
              <a:gd name="connsiteX674" fmla="*/ 2520183 w 10502838"/>
              <a:gd name="connsiteY674" fmla="*/ 5857685 h 6860376"/>
              <a:gd name="connsiteX675" fmla="*/ 2444248 w 10502838"/>
              <a:gd name="connsiteY675" fmla="*/ 5933620 h 6860376"/>
              <a:gd name="connsiteX676" fmla="*/ 2464577 w 10502838"/>
              <a:gd name="connsiteY676" fmla="*/ 5953948 h 6860376"/>
              <a:gd name="connsiteX677" fmla="*/ 2540512 w 10502838"/>
              <a:gd name="connsiteY677" fmla="*/ 5877416 h 6860376"/>
              <a:gd name="connsiteX678" fmla="*/ 2616446 w 10502838"/>
              <a:gd name="connsiteY678" fmla="*/ 5953351 h 6860376"/>
              <a:gd name="connsiteX679" fmla="*/ 2636775 w 10502838"/>
              <a:gd name="connsiteY679" fmla="*/ 5933022 h 6860376"/>
              <a:gd name="connsiteX680" fmla="*/ 2560841 w 10502838"/>
              <a:gd name="connsiteY680" fmla="*/ 5857087 h 6860376"/>
              <a:gd name="connsiteX681" fmla="*/ 2636775 w 10502838"/>
              <a:gd name="connsiteY681" fmla="*/ 5781751 h 6860376"/>
              <a:gd name="connsiteX682" fmla="*/ 2616446 w 10502838"/>
              <a:gd name="connsiteY682" fmla="*/ 5761422 h 6860376"/>
              <a:gd name="connsiteX683" fmla="*/ 2540512 w 10502838"/>
              <a:gd name="connsiteY683" fmla="*/ 5837356 h 6860376"/>
              <a:gd name="connsiteX684" fmla="*/ 10295963 w 10502838"/>
              <a:gd name="connsiteY684" fmla="*/ 5760824 h 6860376"/>
              <a:gd name="connsiteX685" fmla="*/ 10275634 w 10502838"/>
              <a:gd name="connsiteY685" fmla="*/ 5781153 h 6860376"/>
              <a:gd name="connsiteX686" fmla="*/ 10351568 w 10502838"/>
              <a:gd name="connsiteY686" fmla="*/ 5857087 h 6860376"/>
              <a:gd name="connsiteX687" fmla="*/ 10275634 w 10502838"/>
              <a:gd name="connsiteY687" fmla="*/ 5933021 h 6860376"/>
              <a:gd name="connsiteX688" fmla="*/ 10295963 w 10502838"/>
              <a:gd name="connsiteY688" fmla="*/ 5953350 h 6860376"/>
              <a:gd name="connsiteX689" fmla="*/ 10371897 w 10502838"/>
              <a:gd name="connsiteY689" fmla="*/ 5877416 h 6860376"/>
              <a:gd name="connsiteX690" fmla="*/ 10447831 w 10502838"/>
              <a:gd name="connsiteY690" fmla="*/ 5953350 h 6860376"/>
              <a:gd name="connsiteX691" fmla="*/ 10468160 w 10502838"/>
              <a:gd name="connsiteY691" fmla="*/ 5933021 h 6860376"/>
              <a:gd name="connsiteX692" fmla="*/ 10392226 w 10502838"/>
              <a:gd name="connsiteY692" fmla="*/ 5857087 h 6860376"/>
              <a:gd name="connsiteX693" fmla="*/ 10468160 w 10502838"/>
              <a:gd name="connsiteY693" fmla="*/ 5781153 h 6860376"/>
              <a:gd name="connsiteX694" fmla="*/ 10447831 w 10502838"/>
              <a:gd name="connsiteY694" fmla="*/ 5760824 h 6860376"/>
              <a:gd name="connsiteX695" fmla="*/ 10371897 w 10502838"/>
              <a:gd name="connsiteY695" fmla="*/ 5836758 h 6860376"/>
              <a:gd name="connsiteX696" fmla="*/ 9693870 w 10502838"/>
              <a:gd name="connsiteY696" fmla="*/ 5760824 h 6860376"/>
              <a:gd name="connsiteX697" fmla="*/ 9673541 w 10502838"/>
              <a:gd name="connsiteY697" fmla="*/ 5781153 h 6860376"/>
              <a:gd name="connsiteX698" fmla="*/ 9749475 w 10502838"/>
              <a:gd name="connsiteY698" fmla="*/ 5857087 h 6860376"/>
              <a:gd name="connsiteX699" fmla="*/ 9673541 w 10502838"/>
              <a:gd name="connsiteY699" fmla="*/ 5933021 h 6860376"/>
              <a:gd name="connsiteX700" fmla="*/ 9693870 w 10502838"/>
              <a:gd name="connsiteY700" fmla="*/ 5953350 h 6860376"/>
              <a:gd name="connsiteX701" fmla="*/ 9769804 w 10502838"/>
              <a:gd name="connsiteY701" fmla="*/ 5877416 h 6860376"/>
              <a:gd name="connsiteX702" fmla="*/ 9845738 w 10502838"/>
              <a:gd name="connsiteY702" fmla="*/ 5953350 h 6860376"/>
              <a:gd name="connsiteX703" fmla="*/ 9866067 w 10502838"/>
              <a:gd name="connsiteY703" fmla="*/ 5933021 h 6860376"/>
              <a:gd name="connsiteX704" fmla="*/ 9790133 w 10502838"/>
              <a:gd name="connsiteY704" fmla="*/ 5857087 h 6860376"/>
              <a:gd name="connsiteX705" fmla="*/ 9866067 w 10502838"/>
              <a:gd name="connsiteY705" fmla="*/ 5781153 h 6860376"/>
              <a:gd name="connsiteX706" fmla="*/ 9845738 w 10502838"/>
              <a:gd name="connsiteY706" fmla="*/ 5760824 h 6860376"/>
              <a:gd name="connsiteX707" fmla="*/ 9769804 w 10502838"/>
              <a:gd name="connsiteY707" fmla="*/ 5836758 h 6860376"/>
              <a:gd name="connsiteX708" fmla="*/ 9091179 w 10502838"/>
              <a:gd name="connsiteY708" fmla="*/ 5760824 h 6860376"/>
              <a:gd name="connsiteX709" fmla="*/ 9070850 w 10502838"/>
              <a:gd name="connsiteY709" fmla="*/ 5781153 h 6860376"/>
              <a:gd name="connsiteX710" fmla="*/ 9146785 w 10502838"/>
              <a:gd name="connsiteY710" fmla="*/ 5857087 h 6860376"/>
              <a:gd name="connsiteX711" fmla="*/ 9070850 w 10502838"/>
              <a:gd name="connsiteY711" fmla="*/ 5933021 h 6860376"/>
              <a:gd name="connsiteX712" fmla="*/ 9091179 w 10502838"/>
              <a:gd name="connsiteY712" fmla="*/ 5953350 h 6860376"/>
              <a:gd name="connsiteX713" fmla="*/ 9167113 w 10502838"/>
              <a:gd name="connsiteY713" fmla="*/ 5877416 h 6860376"/>
              <a:gd name="connsiteX714" fmla="*/ 9243048 w 10502838"/>
              <a:gd name="connsiteY714" fmla="*/ 5953350 h 6860376"/>
              <a:gd name="connsiteX715" fmla="*/ 9263377 w 10502838"/>
              <a:gd name="connsiteY715" fmla="*/ 5933021 h 6860376"/>
              <a:gd name="connsiteX716" fmla="*/ 9187442 w 10502838"/>
              <a:gd name="connsiteY716" fmla="*/ 5857087 h 6860376"/>
              <a:gd name="connsiteX717" fmla="*/ 9263377 w 10502838"/>
              <a:gd name="connsiteY717" fmla="*/ 5781153 h 6860376"/>
              <a:gd name="connsiteX718" fmla="*/ 9243048 w 10502838"/>
              <a:gd name="connsiteY718" fmla="*/ 5760824 h 6860376"/>
              <a:gd name="connsiteX719" fmla="*/ 9167113 w 10502838"/>
              <a:gd name="connsiteY719" fmla="*/ 5836758 h 6860376"/>
              <a:gd name="connsiteX720" fmla="*/ 8489086 w 10502838"/>
              <a:gd name="connsiteY720" fmla="*/ 5760824 h 6860376"/>
              <a:gd name="connsiteX721" fmla="*/ 8468757 w 10502838"/>
              <a:gd name="connsiteY721" fmla="*/ 5781153 h 6860376"/>
              <a:gd name="connsiteX722" fmla="*/ 8544691 w 10502838"/>
              <a:gd name="connsiteY722" fmla="*/ 5857087 h 6860376"/>
              <a:gd name="connsiteX723" fmla="*/ 8468757 w 10502838"/>
              <a:gd name="connsiteY723" fmla="*/ 5933021 h 6860376"/>
              <a:gd name="connsiteX724" fmla="*/ 8489086 w 10502838"/>
              <a:gd name="connsiteY724" fmla="*/ 5953350 h 6860376"/>
              <a:gd name="connsiteX725" fmla="*/ 8565020 w 10502838"/>
              <a:gd name="connsiteY725" fmla="*/ 5877416 h 6860376"/>
              <a:gd name="connsiteX726" fmla="*/ 8640954 w 10502838"/>
              <a:gd name="connsiteY726" fmla="*/ 5953350 h 6860376"/>
              <a:gd name="connsiteX727" fmla="*/ 8661283 w 10502838"/>
              <a:gd name="connsiteY727" fmla="*/ 5933021 h 6860376"/>
              <a:gd name="connsiteX728" fmla="*/ 8585349 w 10502838"/>
              <a:gd name="connsiteY728" fmla="*/ 5857087 h 6860376"/>
              <a:gd name="connsiteX729" fmla="*/ 8661283 w 10502838"/>
              <a:gd name="connsiteY729" fmla="*/ 5781153 h 6860376"/>
              <a:gd name="connsiteX730" fmla="*/ 8640954 w 10502838"/>
              <a:gd name="connsiteY730" fmla="*/ 5760824 h 6860376"/>
              <a:gd name="connsiteX731" fmla="*/ 8565020 w 10502838"/>
              <a:gd name="connsiteY731" fmla="*/ 5836758 h 6860376"/>
              <a:gd name="connsiteX732" fmla="*/ 7886396 w 10502838"/>
              <a:gd name="connsiteY732" fmla="*/ 5760824 h 6860376"/>
              <a:gd name="connsiteX733" fmla="*/ 7866067 w 10502838"/>
              <a:gd name="connsiteY733" fmla="*/ 5781153 h 6860376"/>
              <a:gd name="connsiteX734" fmla="*/ 7942001 w 10502838"/>
              <a:gd name="connsiteY734" fmla="*/ 5857087 h 6860376"/>
              <a:gd name="connsiteX735" fmla="*/ 7866067 w 10502838"/>
              <a:gd name="connsiteY735" fmla="*/ 5933021 h 6860376"/>
              <a:gd name="connsiteX736" fmla="*/ 7886396 w 10502838"/>
              <a:gd name="connsiteY736" fmla="*/ 5953350 h 6860376"/>
              <a:gd name="connsiteX737" fmla="*/ 7962330 w 10502838"/>
              <a:gd name="connsiteY737" fmla="*/ 5877416 h 6860376"/>
              <a:gd name="connsiteX738" fmla="*/ 8038264 w 10502838"/>
              <a:gd name="connsiteY738" fmla="*/ 5953350 h 6860376"/>
              <a:gd name="connsiteX739" fmla="*/ 8058593 w 10502838"/>
              <a:gd name="connsiteY739" fmla="*/ 5933021 h 6860376"/>
              <a:gd name="connsiteX740" fmla="*/ 7982659 w 10502838"/>
              <a:gd name="connsiteY740" fmla="*/ 5857087 h 6860376"/>
              <a:gd name="connsiteX741" fmla="*/ 8058593 w 10502838"/>
              <a:gd name="connsiteY741" fmla="*/ 5781153 h 6860376"/>
              <a:gd name="connsiteX742" fmla="*/ 8038264 w 10502838"/>
              <a:gd name="connsiteY742" fmla="*/ 5760824 h 6860376"/>
              <a:gd name="connsiteX743" fmla="*/ 7962330 w 10502838"/>
              <a:gd name="connsiteY743" fmla="*/ 5836758 h 6860376"/>
              <a:gd name="connsiteX744" fmla="*/ 6681612 w 10502838"/>
              <a:gd name="connsiteY744" fmla="*/ 5760824 h 6860376"/>
              <a:gd name="connsiteX745" fmla="*/ 6661283 w 10502838"/>
              <a:gd name="connsiteY745" fmla="*/ 5781153 h 6860376"/>
              <a:gd name="connsiteX746" fmla="*/ 6737217 w 10502838"/>
              <a:gd name="connsiteY746" fmla="*/ 5857087 h 6860376"/>
              <a:gd name="connsiteX747" fmla="*/ 6661283 w 10502838"/>
              <a:gd name="connsiteY747" fmla="*/ 5933021 h 6860376"/>
              <a:gd name="connsiteX748" fmla="*/ 6681612 w 10502838"/>
              <a:gd name="connsiteY748" fmla="*/ 5953350 h 6860376"/>
              <a:gd name="connsiteX749" fmla="*/ 6757546 w 10502838"/>
              <a:gd name="connsiteY749" fmla="*/ 5877416 h 6860376"/>
              <a:gd name="connsiteX750" fmla="*/ 6833480 w 10502838"/>
              <a:gd name="connsiteY750" fmla="*/ 5953350 h 6860376"/>
              <a:gd name="connsiteX751" fmla="*/ 6853809 w 10502838"/>
              <a:gd name="connsiteY751" fmla="*/ 5933021 h 6860376"/>
              <a:gd name="connsiteX752" fmla="*/ 6777875 w 10502838"/>
              <a:gd name="connsiteY752" fmla="*/ 5857087 h 6860376"/>
              <a:gd name="connsiteX753" fmla="*/ 6853809 w 10502838"/>
              <a:gd name="connsiteY753" fmla="*/ 5781153 h 6860376"/>
              <a:gd name="connsiteX754" fmla="*/ 6833480 w 10502838"/>
              <a:gd name="connsiteY754" fmla="*/ 5760824 h 6860376"/>
              <a:gd name="connsiteX755" fmla="*/ 6757546 w 10502838"/>
              <a:gd name="connsiteY755" fmla="*/ 5836758 h 6860376"/>
              <a:gd name="connsiteX756" fmla="*/ 6078921 w 10502838"/>
              <a:gd name="connsiteY756" fmla="*/ 5760824 h 6860376"/>
              <a:gd name="connsiteX757" fmla="*/ 6058592 w 10502838"/>
              <a:gd name="connsiteY757" fmla="*/ 5781153 h 6860376"/>
              <a:gd name="connsiteX758" fmla="*/ 6134526 w 10502838"/>
              <a:gd name="connsiteY758" fmla="*/ 5857087 h 6860376"/>
              <a:gd name="connsiteX759" fmla="*/ 6058592 w 10502838"/>
              <a:gd name="connsiteY759" fmla="*/ 5933021 h 6860376"/>
              <a:gd name="connsiteX760" fmla="*/ 6078921 w 10502838"/>
              <a:gd name="connsiteY760" fmla="*/ 5953350 h 6860376"/>
              <a:gd name="connsiteX761" fmla="*/ 6154855 w 10502838"/>
              <a:gd name="connsiteY761" fmla="*/ 5877416 h 6860376"/>
              <a:gd name="connsiteX762" fmla="*/ 6230789 w 10502838"/>
              <a:gd name="connsiteY762" fmla="*/ 5953350 h 6860376"/>
              <a:gd name="connsiteX763" fmla="*/ 6251118 w 10502838"/>
              <a:gd name="connsiteY763" fmla="*/ 5933021 h 6860376"/>
              <a:gd name="connsiteX764" fmla="*/ 6175184 w 10502838"/>
              <a:gd name="connsiteY764" fmla="*/ 5857087 h 6860376"/>
              <a:gd name="connsiteX765" fmla="*/ 6251118 w 10502838"/>
              <a:gd name="connsiteY765" fmla="*/ 5781153 h 6860376"/>
              <a:gd name="connsiteX766" fmla="*/ 6230789 w 10502838"/>
              <a:gd name="connsiteY766" fmla="*/ 5760824 h 6860376"/>
              <a:gd name="connsiteX767" fmla="*/ 6154855 w 10502838"/>
              <a:gd name="connsiteY767" fmla="*/ 5836758 h 6860376"/>
              <a:gd name="connsiteX768" fmla="*/ 5476828 w 10502838"/>
              <a:gd name="connsiteY768" fmla="*/ 5760824 h 6860376"/>
              <a:gd name="connsiteX769" fmla="*/ 5456499 w 10502838"/>
              <a:gd name="connsiteY769" fmla="*/ 5781153 h 6860376"/>
              <a:gd name="connsiteX770" fmla="*/ 5532433 w 10502838"/>
              <a:gd name="connsiteY770" fmla="*/ 5857087 h 6860376"/>
              <a:gd name="connsiteX771" fmla="*/ 5456499 w 10502838"/>
              <a:gd name="connsiteY771" fmla="*/ 5933022 h 6860376"/>
              <a:gd name="connsiteX772" fmla="*/ 5476828 w 10502838"/>
              <a:gd name="connsiteY772" fmla="*/ 5953351 h 6860376"/>
              <a:gd name="connsiteX773" fmla="*/ 5552762 w 10502838"/>
              <a:gd name="connsiteY773" fmla="*/ 5877416 h 6860376"/>
              <a:gd name="connsiteX774" fmla="*/ 5628697 w 10502838"/>
              <a:gd name="connsiteY774" fmla="*/ 5953351 h 6860376"/>
              <a:gd name="connsiteX775" fmla="*/ 5649025 w 10502838"/>
              <a:gd name="connsiteY775" fmla="*/ 5933022 h 6860376"/>
              <a:gd name="connsiteX776" fmla="*/ 5573091 w 10502838"/>
              <a:gd name="connsiteY776" fmla="*/ 5857087 h 6860376"/>
              <a:gd name="connsiteX777" fmla="*/ 5649025 w 10502838"/>
              <a:gd name="connsiteY777" fmla="*/ 5781153 h 6860376"/>
              <a:gd name="connsiteX778" fmla="*/ 5628697 w 10502838"/>
              <a:gd name="connsiteY778" fmla="*/ 5760824 h 6860376"/>
              <a:gd name="connsiteX779" fmla="*/ 5552762 w 10502838"/>
              <a:gd name="connsiteY779" fmla="*/ 5836759 h 6860376"/>
              <a:gd name="connsiteX780" fmla="*/ 4271446 w 10502838"/>
              <a:gd name="connsiteY780" fmla="*/ 5760824 h 6860376"/>
              <a:gd name="connsiteX781" fmla="*/ 4251117 w 10502838"/>
              <a:gd name="connsiteY781" fmla="*/ 5781153 h 6860376"/>
              <a:gd name="connsiteX782" fmla="*/ 4327052 w 10502838"/>
              <a:gd name="connsiteY782" fmla="*/ 5857087 h 6860376"/>
              <a:gd name="connsiteX783" fmla="*/ 4251117 w 10502838"/>
              <a:gd name="connsiteY783" fmla="*/ 5933022 h 6860376"/>
              <a:gd name="connsiteX784" fmla="*/ 4271446 w 10502838"/>
              <a:gd name="connsiteY784" fmla="*/ 5953351 h 6860376"/>
              <a:gd name="connsiteX785" fmla="*/ 4347380 w 10502838"/>
              <a:gd name="connsiteY785" fmla="*/ 5877416 h 6860376"/>
              <a:gd name="connsiteX786" fmla="*/ 4423315 w 10502838"/>
              <a:gd name="connsiteY786" fmla="*/ 5953351 h 6860376"/>
              <a:gd name="connsiteX787" fmla="*/ 4443644 w 10502838"/>
              <a:gd name="connsiteY787" fmla="*/ 5933022 h 6860376"/>
              <a:gd name="connsiteX788" fmla="*/ 4367709 w 10502838"/>
              <a:gd name="connsiteY788" fmla="*/ 5857087 h 6860376"/>
              <a:gd name="connsiteX789" fmla="*/ 4443644 w 10502838"/>
              <a:gd name="connsiteY789" fmla="*/ 5781153 h 6860376"/>
              <a:gd name="connsiteX790" fmla="*/ 4423315 w 10502838"/>
              <a:gd name="connsiteY790" fmla="*/ 5760824 h 6860376"/>
              <a:gd name="connsiteX791" fmla="*/ 4347380 w 10502838"/>
              <a:gd name="connsiteY791" fmla="*/ 5836759 h 6860376"/>
              <a:gd name="connsiteX792" fmla="*/ 3669354 w 10502838"/>
              <a:gd name="connsiteY792" fmla="*/ 5760824 h 6860376"/>
              <a:gd name="connsiteX793" fmla="*/ 3649025 w 10502838"/>
              <a:gd name="connsiteY793" fmla="*/ 5781153 h 6860376"/>
              <a:gd name="connsiteX794" fmla="*/ 3724959 w 10502838"/>
              <a:gd name="connsiteY794" fmla="*/ 5857087 h 6860376"/>
              <a:gd name="connsiteX795" fmla="*/ 3649025 w 10502838"/>
              <a:gd name="connsiteY795" fmla="*/ 5933022 h 6860376"/>
              <a:gd name="connsiteX796" fmla="*/ 3669354 w 10502838"/>
              <a:gd name="connsiteY796" fmla="*/ 5953351 h 6860376"/>
              <a:gd name="connsiteX797" fmla="*/ 3745288 w 10502838"/>
              <a:gd name="connsiteY797" fmla="*/ 5877416 h 6860376"/>
              <a:gd name="connsiteX798" fmla="*/ 3821222 w 10502838"/>
              <a:gd name="connsiteY798" fmla="*/ 5953351 h 6860376"/>
              <a:gd name="connsiteX799" fmla="*/ 3841551 w 10502838"/>
              <a:gd name="connsiteY799" fmla="*/ 5933022 h 6860376"/>
              <a:gd name="connsiteX800" fmla="*/ 3765617 w 10502838"/>
              <a:gd name="connsiteY800" fmla="*/ 5857087 h 6860376"/>
              <a:gd name="connsiteX801" fmla="*/ 3841551 w 10502838"/>
              <a:gd name="connsiteY801" fmla="*/ 5781153 h 6860376"/>
              <a:gd name="connsiteX802" fmla="*/ 3821222 w 10502838"/>
              <a:gd name="connsiteY802" fmla="*/ 5760824 h 6860376"/>
              <a:gd name="connsiteX803" fmla="*/ 3745288 w 10502838"/>
              <a:gd name="connsiteY803" fmla="*/ 5836759 h 6860376"/>
              <a:gd name="connsiteX804" fmla="*/ 3067269 w 10502838"/>
              <a:gd name="connsiteY804" fmla="*/ 5760824 h 6860376"/>
              <a:gd name="connsiteX805" fmla="*/ 3046940 w 10502838"/>
              <a:gd name="connsiteY805" fmla="*/ 5781153 h 6860376"/>
              <a:gd name="connsiteX806" fmla="*/ 3122874 w 10502838"/>
              <a:gd name="connsiteY806" fmla="*/ 5857087 h 6860376"/>
              <a:gd name="connsiteX807" fmla="*/ 3046940 w 10502838"/>
              <a:gd name="connsiteY807" fmla="*/ 5933022 h 6860376"/>
              <a:gd name="connsiteX808" fmla="*/ 3067269 w 10502838"/>
              <a:gd name="connsiteY808" fmla="*/ 5953351 h 6860376"/>
              <a:gd name="connsiteX809" fmla="*/ 3142606 w 10502838"/>
              <a:gd name="connsiteY809" fmla="*/ 5877416 h 6860376"/>
              <a:gd name="connsiteX810" fmla="*/ 3218540 w 10502838"/>
              <a:gd name="connsiteY810" fmla="*/ 5953351 h 6860376"/>
              <a:gd name="connsiteX811" fmla="*/ 3238869 w 10502838"/>
              <a:gd name="connsiteY811" fmla="*/ 5933022 h 6860376"/>
              <a:gd name="connsiteX812" fmla="*/ 3162935 w 10502838"/>
              <a:gd name="connsiteY812" fmla="*/ 5857087 h 6860376"/>
              <a:gd name="connsiteX813" fmla="*/ 3238869 w 10502838"/>
              <a:gd name="connsiteY813" fmla="*/ 5781153 h 6860376"/>
              <a:gd name="connsiteX814" fmla="*/ 3218540 w 10502838"/>
              <a:gd name="connsiteY814" fmla="*/ 5760824 h 6860376"/>
              <a:gd name="connsiteX815" fmla="*/ 3142606 w 10502838"/>
              <a:gd name="connsiteY815" fmla="*/ 5836759 h 6860376"/>
              <a:gd name="connsiteX816" fmla="*/ 1861885 w 10502838"/>
              <a:gd name="connsiteY816" fmla="*/ 5760824 h 6860376"/>
              <a:gd name="connsiteX817" fmla="*/ 1841556 w 10502838"/>
              <a:gd name="connsiteY817" fmla="*/ 5781751 h 6860376"/>
              <a:gd name="connsiteX818" fmla="*/ 1917490 w 10502838"/>
              <a:gd name="connsiteY818" fmla="*/ 5857685 h 6860376"/>
              <a:gd name="connsiteX819" fmla="*/ 1841556 w 10502838"/>
              <a:gd name="connsiteY819" fmla="*/ 5933022 h 6860376"/>
              <a:gd name="connsiteX820" fmla="*/ 1861885 w 10502838"/>
              <a:gd name="connsiteY820" fmla="*/ 5953351 h 6860376"/>
              <a:gd name="connsiteX821" fmla="*/ 1937819 w 10502838"/>
              <a:gd name="connsiteY821" fmla="*/ 5877416 h 6860376"/>
              <a:gd name="connsiteX822" fmla="*/ 2013753 w 10502838"/>
              <a:gd name="connsiteY822" fmla="*/ 5953351 h 6860376"/>
              <a:gd name="connsiteX823" fmla="*/ 2034082 w 10502838"/>
              <a:gd name="connsiteY823" fmla="*/ 5933022 h 6860376"/>
              <a:gd name="connsiteX824" fmla="*/ 1958148 w 10502838"/>
              <a:gd name="connsiteY824" fmla="*/ 5857087 h 6860376"/>
              <a:gd name="connsiteX825" fmla="*/ 2034082 w 10502838"/>
              <a:gd name="connsiteY825" fmla="*/ 5781153 h 6860376"/>
              <a:gd name="connsiteX826" fmla="*/ 2013753 w 10502838"/>
              <a:gd name="connsiteY826" fmla="*/ 5760824 h 6860376"/>
              <a:gd name="connsiteX827" fmla="*/ 1937819 w 10502838"/>
              <a:gd name="connsiteY827" fmla="*/ 5836759 h 6860376"/>
              <a:gd name="connsiteX828" fmla="*/ 1259791 w 10502838"/>
              <a:gd name="connsiteY828" fmla="*/ 5760824 h 6860376"/>
              <a:gd name="connsiteX829" fmla="*/ 1239462 w 10502838"/>
              <a:gd name="connsiteY829" fmla="*/ 5781153 h 6860376"/>
              <a:gd name="connsiteX830" fmla="*/ 1315396 w 10502838"/>
              <a:gd name="connsiteY830" fmla="*/ 5857087 h 6860376"/>
              <a:gd name="connsiteX831" fmla="*/ 1239462 w 10502838"/>
              <a:gd name="connsiteY831" fmla="*/ 5933022 h 6860376"/>
              <a:gd name="connsiteX832" fmla="*/ 1259791 w 10502838"/>
              <a:gd name="connsiteY832" fmla="*/ 5953351 h 6860376"/>
              <a:gd name="connsiteX833" fmla="*/ 1335725 w 10502838"/>
              <a:gd name="connsiteY833" fmla="*/ 5877416 h 6860376"/>
              <a:gd name="connsiteX834" fmla="*/ 1411659 w 10502838"/>
              <a:gd name="connsiteY834" fmla="*/ 5953351 h 6860376"/>
              <a:gd name="connsiteX835" fmla="*/ 1431988 w 10502838"/>
              <a:gd name="connsiteY835" fmla="*/ 5933022 h 6860376"/>
              <a:gd name="connsiteX836" fmla="*/ 1356054 w 10502838"/>
              <a:gd name="connsiteY836" fmla="*/ 5857087 h 6860376"/>
              <a:gd name="connsiteX837" fmla="*/ 1431988 w 10502838"/>
              <a:gd name="connsiteY837" fmla="*/ 5781153 h 6860376"/>
              <a:gd name="connsiteX838" fmla="*/ 1411659 w 10502838"/>
              <a:gd name="connsiteY838" fmla="*/ 5760824 h 6860376"/>
              <a:gd name="connsiteX839" fmla="*/ 1335725 w 10502838"/>
              <a:gd name="connsiteY839" fmla="*/ 5836759 h 6860376"/>
              <a:gd name="connsiteX840" fmla="*/ 657101 w 10502838"/>
              <a:gd name="connsiteY840" fmla="*/ 5760824 h 6860376"/>
              <a:gd name="connsiteX841" fmla="*/ 636772 w 10502838"/>
              <a:gd name="connsiteY841" fmla="*/ 5781153 h 6860376"/>
              <a:gd name="connsiteX842" fmla="*/ 712706 w 10502838"/>
              <a:gd name="connsiteY842" fmla="*/ 5857087 h 6860376"/>
              <a:gd name="connsiteX843" fmla="*/ 636772 w 10502838"/>
              <a:gd name="connsiteY843" fmla="*/ 5933022 h 6860376"/>
              <a:gd name="connsiteX844" fmla="*/ 657101 w 10502838"/>
              <a:gd name="connsiteY844" fmla="*/ 5953351 h 6860376"/>
              <a:gd name="connsiteX845" fmla="*/ 733035 w 10502838"/>
              <a:gd name="connsiteY845" fmla="*/ 5877416 h 6860376"/>
              <a:gd name="connsiteX846" fmla="*/ 808968 w 10502838"/>
              <a:gd name="connsiteY846" fmla="*/ 5953351 h 6860376"/>
              <a:gd name="connsiteX847" fmla="*/ 829298 w 10502838"/>
              <a:gd name="connsiteY847" fmla="*/ 5933022 h 6860376"/>
              <a:gd name="connsiteX848" fmla="*/ 753363 w 10502838"/>
              <a:gd name="connsiteY848" fmla="*/ 5857087 h 6860376"/>
              <a:gd name="connsiteX849" fmla="*/ 829298 w 10502838"/>
              <a:gd name="connsiteY849" fmla="*/ 5781153 h 6860376"/>
              <a:gd name="connsiteX850" fmla="*/ 808968 w 10502838"/>
              <a:gd name="connsiteY850" fmla="*/ 5760824 h 6860376"/>
              <a:gd name="connsiteX851" fmla="*/ 733035 w 10502838"/>
              <a:gd name="connsiteY851" fmla="*/ 5836759 h 6860376"/>
              <a:gd name="connsiteX852" fmla="*/ 55007 w 10502838"/>
              <a:gd name="connsiteY852" fmla="*/ 5760824 h 6860376"/>
              <a:gd name="connsiteX853" fmla="*/ 34080 w 10502838"/>
              <a:gd name="connsiteY853" fmla="*/ 5781751 h 6860376"/>
              <a:gd name="connsiteX854" fmla="*/ 110014 w 10502838"/>
              <a:gd name="connsiteY854" fmla="*/ 5857685 h 6860376"/>
              <a:gd name="connsiteX855" fmla="*/ 34080 w 10502838"/>
              <a:gd name="connsiteY855" fmla="*/ 5933022 h 6860376"/>
              <a:gd name="connsiteX856" fmla="*/ 54409 w 10502838"/>
              <a:gd name="connsiteY856" fmla="*/ 5953351 h 6860376"/>
              <a:gd name="connsiteX857" fmla="*/ 130343 w 10502838"/>
              <a:gd name="connsiteY857" fmla="*/ 5877416 h 6860376"/>
              <a:gd name="connsiteX858" fmla="*/ 206279 w 10502838"/>
              <a:gd name="connsiteY858" fmla="*/ 5953351 h 6860376"/>
              <a:gd name="connsiteX859" fmla="*/ 226606 w 10502838"/>
              <a:gd name="connsiteY859" fmla="*/ 5933022 h 6860376"/>
              <a:gd name="connsiteX860" fmla="*/ 150672 w 10502838"/>
              <a:gd name="connsiteY860" fmla="*/ 5857087 h 6860376"/>
              <a:gd name="connsiteX861" fmla="*/ 226606 w 10502838"/>
              <a:gd name="connsiteY861" fmla="*/ 5781751 h 6860376"/>
              <a:gd name="connsiteX862" fmla="*/ 206279 w 10502838"/>
              <a:gd name="connsiteY862" fmla="*/ 5761422 h 6860376"/>
              <a:gd name="connsiteX863" fmla="*/ 130343 w 10502838"/>
              <a:gd name="connsiteY863" fmla="*/ 5837356 h 6860376"/>
              <a:gd name="connsiteX864" fmla="*/ 5476828 w 10502838"/>
              <a:gd name="connsiteY864" fmla="*/ 5735712 h 6860376"/>
              <a:gd name="connsiteX865" fmla="*/ 5552762 w 10502838"/>
              <a:gd name="connsiteY865" fmla="*/ 5811646 h 6860376"/>
              <a:gd name="connsiteX866" fmla="*/ 5628697 w 10502838"/>
              <a:gd name="connsiteY866" fmla="*/ 5735712 h 6860376"/>
              <a:gd name="connsiteX867" fmla="*/ 5674735 w 10502838"/>
              <a:gd name="connsiteY867" fmla="*/ 5781751 h 6860376"/>
              <a:gd name="connsiteX868" fmla="*/ 5598801 w 10502838"/>
              <a:gd name="connsiteY868" fmla="*/ 5857685 h 6860376"/>
              <a:gd name="connsiteX869" fmla="*/ 5674735 w 10502838"/>
              <a:gd name="connsiteY869" fmla="*/ 5933620 h 6860376"/>
              <a:gd name="connsiteX870" fmla="*/ 5628099 w 10502838"/>
              <a:gd name="connsiteY870" fmla="*/ 5978463 h 6860376"/>
              <a:gd name="connsiteX871" fmla="*/ 5552164 w 10502838"/>
              <a:gd name="connsiteY871" fmla="*/ 5902528 h 6860376"/>
              <a:gd name="connsiteX872" fmla="*/ 5476828 w 10502838"/>
              <a:gd name="connsiteY872" fmla="*/ 5978463 h 6860376"/>
              <a:gd name="connsiteX873" fmla="*/ 5430789 w 10502838"/>
              <a:gd name="connsiteY873" fmla="*/ 5932424 h 6860376"/>
              <a:gd name="connsiteX874" fmla="*/ 5506723 w 10502838"/>
              <a:gd name="connsiteY874" fmla="*/ 5856489 h 6860376"/>
              <a:gd name="connsiteX875" fmla="*/ 5430789 w 10502838"/>
              <a:gd name="connsiteY875" fmla="*/ 5781751 h 6860376"/>
              <a:gd name="connsiteX876" fmla="*/ 4874735 w 10502838"/>
              <a:gd name="connsiteY876" fmla="*/ 5735712 h 6860376"/>
              <a:gd name="connsiteX877" fmla="*/ 4950669 w 10502838"/>
              <a:gd name="connsiteY877" fmla="*/ 5811646 h 6860376"/>
              <a:gd name="connsiteX878" fmla="*/ 5026603 w 10502838"/>
              <a:gd name="connsiteY878" fmla="*/ 5735712 h 6860376"/>
              <a:gd name="connsiteX879" fmla="*/ 5072642 w 10502838"/>
              <a:gd name="connsiteY879" fmla="*/ 5781751 h 6860376"/>
              <a:gd name="connsiteX880" fmla="*/ 4996708 w 10502838"/>
              <a:gd name="connsiteY880" fmla="*/ 5857685 h 6860376"/>
              <a:gd name="connsiteX881" fmla="*/ 5072642 w 10502838"/>
              <a:gd name="connsiteY881" fmla="*/ 5933620 h 6860376"/>
              <a:gd name="connsiteX882" fmla="*/ 5026005 w 10502838"/>
              <a:gd name="connsiteY882" fmla="*/ 5978463 h 6860376"/>
              <a:gd name="connsiteX883" fmla="*/ 4950071 w 10502838"/>
              <a:gd name="connsiteY883" fmla="*/ 5902528 h 6860376"/>
              <a:gd name="connsiteX884" fmla="*/ 4874137 w 10502838"/>
              <a:gd name="connsiteY884" fmla="*/ 5978463 h 6860376"/>
              <a:gd name="connsiteX885" fmla="*/ 4828098 w 10502838"/>
              <a:gd name="connsiteY885" fmla="*/ 5932424 h 6860376"/>
              <a:gd name="connsiteX886" fmla="*/ 4904032 w 10502838"/>
              <a:gd name="connsiteY886" fmla="*/ 5856489 h 6860376"/>
              <a:gd name="connsiteX887" fmla="*/ 4828696 w 10502838"/>
              <a:gd name="connsiteY887" fmla="*/ 5781751 h 6860376"/>
              <a:gd name="connsiteX888" fmla="*/ 4272044 w 10502838"/>
              <a:gd name="connsiteY888" fmla="*/ 5735712 h 6860376"/>
              <a:gd name="connsiteX889" fmla="*/ 4347978 w 10502838"/>
              <a:gd name="connsiteY889" fmla="*/ 5811646 h 6860376"/>
              <a:gd name="connsiteX890" fmla="*/ 4423913 w 10502838"/>
              <a:gd name="connsiteY890" fmla="*/ 5735712 h 6860376"/>
              <a:gd name="connsiteX891" fmla="*/ 4469951 w 10502838"/>
              <a:gd name="connsiteY891" fmla="*/ 5781751 h 6860376"/>
              <a:gd name="connsiteX892" fmla="*/ 4394017 w 10502838"/>
              <a:gd name="connsiteY892" fmla="*/ 5857685 h 6860376"/>
              <a:gd name="connsiteX893" fmla="*/ 4469951 w 10502838"/>
              <a:gd name="connsiteY893" fmla="*/ 5933620 h 6860376"/>
              <a:gd name="connsiteX894" fmla="*/ 4423913 w 10502838"/>
              <a:gd name="connsiteY894" fmla="*/ 5979658 h 6860376"/>
              <a:gd name="connsiteX895" fmla="*/ 4347978 w 10502838"/>
              <a:gd name="connsiteY895" fmla="*/ 5903724 h 6860376"/>
              <a:gd name="connsiteX896" fmla="*/ 4272044 w 10502838"/>
              <a:gd name="connsiteY896" fmla="*/ 5978463 h 6860376"/>
              <a:gd name="connsiteX897" fmla="*/ 4226005 w 10502838"/>
              <a:gd name="connsiteY897" fmla="*/ 5932424 h 6860376"/>
              <a:gd name="connsiteX898" fmla="*/ 4301939 w 10502838"/>
              <a:gd name="connsiteY898" fmla="*/ 5856489 h 6860376"/>
              <a:gd name="connsiteX899" fmla="*/ 4226005 w 10502838"/>
              <a:gd name="connsiteY899" fmla="*/ 5781751 h 6860376"/>
              <a:gd name="connsiteX900" fmla="*/ 3669951 w 10502838"/>
              <a:gd name="connsiteY900" fmla="*/ 5735712 h 6860376"/>
              <a:gd name="connsiteX901" fmla="*/ 3745886 w 10502838"/>
              <a:gd name="connsiteY901" fmla="*/ 5811646 h 6860376"/>
              <a:gd name="connsiteX902" fmla="*/ 3821820 w 10502838"/>
              <a:gd name="connsiteY902" fmla="*/ 5735712 h 6860376"/>
              <a:gd name="connsiteX903" fmla="*/ 3867859 w 10502838"/>
              <a:gd name="connsiteY903" fmla="*/ 5781751 h 6860376"/>
              <a:gd name="connsiteX904" fmla="*/ 3791925 w 10502838"/>
              <a:gd name="connsiteY904" fmla="*/ 5857685 h 6860376"/>
              <a:gd name="connsiteX905" fmla="*/ 3867859 w 10502838"/>
              <a:gd name="connsiteY905" fmla="*/ 5933620 h 6860376"/>
              <a:gd name="connsiteX906" fmla="*/ 3820624 w 10502838"/>
              <a:gd name="connsiteY906" fmla="*/ 5978463 h 6860376"/>
              <a:gd name="connsiteX907" fmla="*/ 3744690 w 10502838"/>
              <a:gd name="connsiteY907" fmla="*/ 5902528 h 6860376"/>
              <a:gd name="connsiteX908" fmla="*/ 3668756 w 10502838"/>
              <a:gd name="connsiteY908" fmla="*/ 5978463 h 6860376"/>
              <a:gd name="connsiteX909" fmla="*/ 3622717 w 10502838"/>
              <a:gd name="connsiteY909" fmla="*/ 5932424 h 6860376"/>
              <a:gd name="connsiteX910" fmla="*/ 3698651 w 10502838"/>
              <a:gd name="connsiteY910" fmla="*/ 5856489 h 6860376"/>
              <a:gd name="connsiteX911" fmla="*/ 3623913 w 10502838"/>
              <a:gd name="connsiteY911" fmla="*/ 5781751 h 6860376"/>
              <a:gd name="connsiteX912" fmla="*/ 3067269 w 10502838"/>
              <a:gd name="connsiteY912" fmla="*/ 5735712 h 6860376"/>
              <a:gd name="connsiteX913" fmla="*/ 3143203 w 10502838"/>
              <a:gd name="connsiteY913" fmla="*/ 5811646 h 6860376"/>
              <a:gd name="connsiteX914" fmla="*/ 3219138 w 10502838"/>
              <a:gd name="connsiteY914" fmla="*/ 5735712 h 6860376"/>
              <a:gd name="connsiteX915" fmla="*/ 3265176 w 10502838"/>
              <a:gd name="connsiteY915" fmla="*/ 5781751 h 6860376"/>
              <a:gd name="connsiteX916" fmla="*/ 3189242 w 10502838"/>
              <a:gd name="connsiteY916" fmla="*/ 5857685 h 6860376"/>
              <a:gd name="connsiteX917" fmla="*/ 3265176 w 10502838"/>
              <a:gd name="connsiteY917" fmla="*/ 5933620 h 6860376"/>
              <a:gd name="connsiteX918" fmla="*/ 3218540 w 10502838"/>
              <a:gd name="connsiteY918" fmla="*/ 5978463 h 6860376"/>
              <a:gd name="connsiteX919" fmla="*/ 3142606 w 10502838"/>
              <a:gd name="connsiteY919" fmla="*/ 5902528 h 6860376"/>
              <a:gd name="connsiteX920" fmla="*/ 3067269 w 10502838"/>
              <a:gd name="connsiteY920" fmla="*/ 5978463 h 6860376"/>
              <a:gd name="connsiteX921" fmla="*/ 3021230 w 10502838"/>
              <a:gd name="connsiteY921" fmla="*/ 5932424 h 6860376"/>
              <a:gd name="connsiteX922" fmla="*/ 3097164 w 10502838"/>
              <a:gd name="connsiteY922" fmla="*/ 5856489 h 6860376"/>
              <a:gd name="connsiteX923" fmla="*/ 3021230 w 10502838"/>
              <a:gd name="connsiteY923" fmla="*/ 5781751 h 6860376"/>
              <a:gd name="connsiteX924" fmla="*/ 2464577 w 10502838"/>
              <a:gd name="connsiteY924" fmla="*/ 5735712 h 6860376"/>
              <a:gd name="connsiteX925" fmla="*/ 2540512 w 10502838"/>
              <a:gd name="connsiteY925" fmla="*/ 5811646 h 6860376"/>
              <a:gd name="connsiteX926" fmla="*/ 2616446 w 10502838"/>
              <a:gd name="connsiteY926" fmla="*/ 5735712 h 6860376"/>
              <a:gd name="connsiteX927" fmla="*/ 2662485 w 10502838"/>
              <a:gd name="connsiteY927" fmla="*/ 5781751 h 6860376"/>
              <a:gd name="connsiteX928" fmla="*/ 2586551 w 10502838"/>
              <a:gd name="connsiteY928" fmla="*/ 5857685 h 6860376"/>
              <a:gd name="connsiteX929" fmla="*/ 2662485 w 10502838"/>
              <a:gd name="connsiteY929" fmla="*/ 5933620 h 6860376"/>
              <a:gd name="connsiteX930" fmla="*/ 2616446 w 10502838"/>
              <a:gd name="connsiteY930" fmla="*/ 5979658 h 6860376"/>
              <a:gd name="connsiteX931" fmla="*/ 2540512 w 10502838"/>
              <a:gd name="connsiteY931" fmla="*/ 5903724 h 6860376"/>
              <a:gd name="connsiteX932" fmla="*/ 2464577 w 10502838"/>
              <a:gd name="connsiteY932" fmla="*/ 5978463 h 6860376"/>
              <a:gd name="connsiteX933" fmla="*/ 2418538 w 10502838"/>
              <a:gd name="connsiteY933" fmla="*/ 5932424 h 6860376"/>
              <a:gd name="connsiteX934" fmla="*/ 2494472 w 10502838"/>
              <a:gd name="connsiteY934" fmla="*/ 5856489 h 6860376"/>
              <a:gd name="connsiteX935" fmla="*/ 2418538 w 10502838"/>
              <a:gd name="connsiteY935" fmla="*/ 5781751 h 6860376"/>
              <a:gd name="connsiteX936" fmla="*/ 1862483 w 10502838"/>
              <a:gd name="connsiteY936" fmla="*/ 5735712 h 6860376"/>
              <a:gd name="connsiteX937" fmla="*/ 1938417 w 10502838"/>
              <a:gd name="connsiteY937" fmla="*/ 5811646 h 6860376"/>
              <a:gd name="connsiteX938" fmla="*/ 2014351 w 10502838"/>
              <a:gd name="connsiteY938" fmla="*/ 5735712 h 6860376"/>
              <a:gd name="connsiteX939" fmla="*/ 2060391 w 10502838"/>
              <a:gd name="connsiteY939" fmla="*/ 5781751 h 6860376"/>
              <a:gd name="connsiteX940" fmla="*/ 1984456 w 10502838"/>
              <a:gd name="connsiteY940" fmla="*/ 5857685 h 6860376"/>
              <a:gd name="connsiteX941" fmla="*/ 2060391 w 10502838"/>
              <a:gd name="connsiteY941" fmla="*/ 5933620 h 6860376"/>
              <a:gd name="connsiteX942" fmla="*/ 2013753 w 10502838"/>
              <a:gd name="connsiteY942" fmla="*/ 5978463 h 6860376"/>
              <a:gd name="connsiteX943" fmla="*/ 1937819 w 10502838"/>
              <a:gd name="connsiteY943" fmla="*/ 5902528 h 6860376"/>
              <a:gd name="connsiteX944" fmla="*/ 1861885 w 10502838"/>
              <a:gd name="connsiteY944" fmla="*/ 5978463 h 6860376"/>
              <a:gd name="connsiteX945" fmla="*/ 1815846 w 10502838"/>
              <a:gd name="connsiteY945" fmla="*/ 5932424 h 6860376"/>
              <a:gd name="connsiteX946" fmla="*/ 1891781 w 10502838"/>
              <a:gd name="connsiteY946" fmla="*/ 5856489 h 6860376"/>
              <a:gd name="connsiteX947" fmla="*/ 1816444 w 10502838"/>
              <a:gd name="connsiteY947" fmla="*/ 5781751 h 6860376"/>
              <a:gd name="connsiteX948" fmla="*/ 1259791 w 10502838"/>
              <a:gd name="connsiteY948" fmla="*/ 5735712 h 6860376"/>
              <a:gd name="connsiteX949" fmla="*/ 1335725 w 10502838"/>
              <a:gd name="connsiteY949" fmla="*/ 5811646 h 6860376"/>
              <a:gd name="connsiteX950" fmla="*/ 1411659 w 10502838"/>
              <a:gd name="connsiteY950" fmla="*/ 5735712 h 6860376"/>
              <a:gd name="connsiteX951" fmla="*/ 1457698 w 10502838"/>
              <a:gd name="connsiteY951" fmla="*/ 5781751 h 6860376"/>
              <a:gd name="connsiteX952" fmla="*/ 1381166 w 10502838"/>
              <a:gd name="connsiteY952" fmla="*/ 5857087 h 6860376"/>
              <a:gd name="connsiteX953" fmla="*/ 1457100 w 10502838"/>
              <a:gd name="connsiteY953" fmla="*/ 5933022 h 6860376"/>
              <a:gd name="connsiteX954" fmla="*/ 1411062 w 10502838"/>
              <a:gd name="connsiteY954" fmla="*/ 5979060 h 6860376"/>
              <a:gd name="connsiteX955" fmla="*/ 1335127 w 10502838"/>
              <a:gd name="connsiteY955" fmla="*/ 5903126 h 6860376"/>
              <a:gd name="connsiteX956" fmla="*/ 1259791 w 10502838"/>
              <a:gd name="connsiteY956" fmla="*/ 5978463 h 6860376"/>
              <a:gd name="connsiteX957" fmla="*/ 1213752 w 10502838"/>
              <a:gd name="connsiteY957" fmla="*/ 5932424 h 6860376"/>
              <a:gd name="connsiteX958" fmla="*/ 1289686 w 10502838"/>
              <a:gd name="connsiteY958" fmla="*/ 5856489 h 6860376"/>
              <a:gd name="connsiteX959" fmla="*/ 1213752 w 10502838"/>
              <a:gd name="connsiteY959" fmla="*/ 5781751 h 6860376"/>
              <a:gd name="connsiteX960" fmla="*/ 657699 w 10502838"/>
              <a:gd name="connsiteY960" fmla="*/ 5735712 h 6860376"/>
              <a:gd name="connsiteX961" fmla="*/ 733632 w 10502838"/>
              <a:gd name="connsiteY961" fmla="*/ 5811646 h 6860376"/>
              <a:gd name="connsiteX962" fmla="*/ 809566 w 10502838"/>
              <a:gd name="connsiteY962" fmla="*/ 5735712 h 6860376"/>
              <a:gd name="connsiteX963" fmla="*/ 855605 w 10502838"/>
              <a:gd name="connsiteY963" fmla="*/ 5781751 h 6860376"/>
              <a:gd name="connsiteX964" fmla="*/ 779671 w 10502838"/>
              <a:gd name="connsiteY964" fmla="*/ 5857685 h 6860376"/>
              <a:gd name="connsiteX965" fmla="*/ 855605 w 10502838"/>
              <a:gd name="connsiteY965" fmla="*/ 5933620 h 6860376"/>
              <a:gd name="connsiteX966" fmla="*/ 808968 w 10502838"/>
              <a:gd name="connsiteY966" fmla="*/ 5978463 h 6860376"/>
              <a:gd name="connsiteX967" fmla="*/ 733035 w 10502838"/>
              <a:gd name="connsiteY967" fmla="*/ 5902528 h 6860376"/>
              <a:gd name="connsiteX968" fmla="*/ 657101 w 10502838"/>
              <a:gd name="connsiteY968" fmla="*/ 5978463 h 6860376"/>
              <a:gd name="connsiteX969" fmla="*/ 611061 w 10502838"/>
              <a:gd name="connsiteY969" fmla="*/ 5932424 h 6860376"/>
              <a:gd name="connsiteX970" fmla="*/ 686995 w 10502838"/>
              <a:gd name="connsiteY970" fmla="*/ 5856489 h 6860376"/>
              <a:gd name="connsiteX971" fmla="*/ 611659 w 10502838"/>
              <a:gd name="connsiteY971" fmla="*/ 5781751 h 6860376"/>
              <a:gd name="connsiteX972" fmla="*/ 55007 w 10502838"/>
              <a:gd name="connsiteY972" fmla="*/ 5735712 h 6860376"/>
              <a:gd name="connsiteX973" fmla="*/ 130941 w 10502838"/>
              <a:gd name="connsiteY973" fmla="*/ 5811646 h 6860376"/>
              <a:gd name="connsiteX974" fmla="*/ 206875 w 10502838"/>
              <a:gd name="connsiteY974" fmla="*/ 5735712 h 6860376"/>
              <a:gd name="connsiteX975" fmla="*/ 252915 w 10502838"/>
              <a:gd name="connsiteY975" fmla="*/ 5781751 h 6860376"/>
              <a:gd name="connsiteX976" fmla="*/ 176980 w 10502838"/>
              <a:gd name="connsiteY976" fmla="*/ 5857685 h 6860376"/>
              <a:gd name="connsiteX977" fmla="*/ 252915 w 10502838"/>
              <a:gd name="connsiteY977" fmla="*/ 5933620 h 6860376"/>
              <a:gd name="connsiteX978" fmla="*/ 206875 w 10502838"/>
              <a:gd name="connsiteY978" fmla="*/ 5979658 h 6860376"/>
              <a:gd name="connsiteX979" fmla="*/ 130941 w 10502838"/>
              <a:gd name="connsiteY979" fmla="*/ 5903724 h 6860376"/>
              <a:gd name="connsiteX980" fmla="*/ 55007 w 10502838"/>
              <a:gd name="connsiteY980" fmla="*/ 5978463 h 6860376"/>
              <a:gd name="connsiteX981" fmla="*/ 8969 w 10502838"/>
              <a:gd name="connsiteY981" fmla="*/ 5932424 h 6860376"/>
              <a:gd name="connsiteX982" fmla="*/ 84902 w 10502838"/>
              <a:gd name="connsiteY982" fmla="*/ 5856489 h 6860376"/>
              <a:gd name="connsiteX983" fmla="*/ 8969 w 10502838"/>
              <a:gd name="connsiteY983" fmla="*/ 5781751 h 6860376"/>
              <a:gd name="connsiteX984" fmla="*/ 10295963 w 10502838"/>
              <a:gd name="connsiteY984" fmla="*/ 5734516 h 6860376"/>
              <a:gd name="connsiteX985" fmla="*/ 10371897 w 10502838"/>
              <a:gd name="connsiteY985" fmla="*/ 5810450 h 6860376"/>
              <a:gd name="connsiteX986" fmla="*/ 10447831 w 10502838"/>
              <a:gd name="connsiteY986" fmla="*/ 5734516 h 6860376"/>
              <a:gd name="connsiteX987" fmla="*/ 10493870 w 10502838"/>
              <a:gd name="connsiteY987" fmla="*/ 5780555 h 6860376"/>
              <a:gd name="connsiteX988" fmla="*/ 10417936 w 10502838"/>
              <a:gd name="connsiteY988" fmla="*/ 5856489 h 6860376"/>
              <a:gd name="connsiteX989" fmla="*/ 10493870 w 10502838"/>
              <a:gd name="connsiteY989" fmla="*/ 5932424 h 6860376"/>
              <a:gd name="connsiteX990" fmla="*/ 10447831 w 10502838"/>
              <a:gd name="connsiteY990" fmla="*/ 5978463 h 6860376"/>
              <a:gd name="connsiteX991" fmla="*/ 10371897 w 10502838"/>
              <a:gd name="connsiteY991" fmla="*/ 5902528 h 6860376"/>
              <a:gd name="connsiteX992" fmla="*/ 10295963 w 10502838"/>
              <a:gd name="connsiteY992" fmla="*/ 5978463 h 6860376"/>
              <a:gd name="connsiteX993" fmla="*/ 10249924 w 10502838"/>
              <a:gd name="connsiteY993" fmla="*/ 5932424 h 6860376"/>
              <a:gd name="connsiteX994" fmla="*/ 10325858 w 10502838"/>
              <a:gd name="connsiteY994" fmla="*/ 5856489 h 6860376"/>
              <a:gd name="connsiteX995" fmla="*/ 10249924 w 10502838"/>
              <a:gd name="connsiteY995" fmla="*/ 5780555 h 6860376"/>
              <a:gd name="connsiteX996" fmla="*/ 9693272 w 10502838"/>
              <a:gd name="connsiteY996" fmla="*/ 5734516 h 6860376"/>
              <a:gd name="connsiteX997" fmla="*/ 9769206 w 10502838"/>
              <a:gd name="connsiteY997" fmla="*/ 5810450 h 6860376"/>
              <a:gd name="connsiteX998" fmla="*/ 9845140 w 10502838"/>
              <a:gd name="connsiteY998" fmla="*/ 5734516 h 6860376"/>
              <a:gd name="connsiteX999" fmla="*/ 9891180 w 10502838"/>
              <a:gd name="connsiteY999" fmla="*/ 5780555 h 6860376"/>
              <a:gd name="connsiteX1000" fmla="*/ 9815245 w 10502838"/>
              <a:gd name="connsiteY1000" fmla="*/ 5856489 h 6860376"/>
              <a:gd name="connsiteX1001" fmla="*/ 9891180 w 10502838"/>
              <a:gd name="connsiteY1001" fmla="*/ 5932424 h 6860376"/>
              <a:gd name="connsiteX1002" fmla="*/ 9845140 w 10502838"/>
              <a:gd name="connsiteY1002" fmla="*/ 5978463 h 6860376"/>
              <a:gd name="connsiteX1003" fmla="*/ 9769206 w 10502838"/>
              <a:gd name="connsiteY1003" fmla="*/ 5902528 h 6860376"/>
              <a:gd name="connsiteX1004" fmla="*/ 9693272 w 10502838"/>
              <a:gd name="connsiteY1004" fmla="*/ 5978463 h 6860376"/>
              <a:gd name="connsiteX1005" fmla="*/ 9647233 w 10502838"/>
              <a:gd name="connsiteY1005" fmla="*/ 5932424 h 6860376"/>
              <a:gd name="connsiteX1006" fmla="*/ 9723167 w 10502838"/>
              <a:gd name="connsiteY1006" fmla="*/ 5856489 h 6860376"/>
              <a:gd name="connsiteX1007" fmla="*/ 9647233 w 10502838"/>
              <a:gd name="connsiteY1007" fmla="*/ 5780555 h 6860376"/>
              <a:gd name="connsiteX1008" fmla="*/ 9091777 w 10502838"/>
              <a:gd name="connsiteY1008" fmla="*/ 5734516 h 6860376"/>
              <a:gd name="connsiteX1009" fmla="*/ 9167711 w 10502838"/>
              <a:gd name="connsiteY1009" fmla="*/ 5810450 h 6860376"/>
              <a:gd name="connsiteX1010" fmla="*/ 9243645 w 10502838"/>
              <a:gd name="connsiteY1010" fmla="*/ 5734516 h 6860376"/>
              <a:gd name="connsiteX1011" fmla="*/ 9289684 w 10502838"/>
              <a:gd name="connsiteY1011" fmla="*/ 5780555 h 6860376"/>
              <a:gd name="connsiteX1012" fmla="*/ 9213750 w 10502838"/>
              <a:gd name="connsiteY1012" fmla="*/ 5856489 h 6860376"/>
              <a:gd name="connsiteX1013" fmla="*/ 9289684 w 10502838"/>
              <a:gd name="connsiteY1013" fmla="*/ 5932424 h 6860376"/>
              <a:gd name="connsiteX1014" fmla="*/ 9243645 w 10502838"/>
              <a:gd name="connsiteY1014" fmla="*/ 5978463 h 6860376"/>
              <a:gd name="connsiteX1015" fmla="*/ 9167711 w 10502838"/>
              <a:gd name="connsiteY1015" fmla="*/ 5902528 h 6860376"/>
              <a:gd name="connsiteX1016" fmla="*/ 9091777 w 10502838"/>
              <a:gd name="connsiteY1016" fmla="*/ 5978463 h 6860376"/>
              <a:gd name="connsiteX1017" fmla="*/ 9045738 w 10502838"/>
              <a:gd name="connsiteY1017" fmla="*/ 5932424 h 6860376"/>
              <a:gd name="connsiteX1018" fmla="*/ 9121672 w 10502838"/>
              <a:gd name="connsiteY1018" fmla="*/ 5856489 h 6860376"/>
              <a:gd name="connsiteX1019" fmla="*/ 9045738 w 10502838"/>
              <a:gd name="connsiteY1019" fmla="*/ 5780555 h 6860376"/>
              <a:gd name="connsiteX1020" fmla="*/ 8488488 w 10502838"/>
              <a:gd name="connsiteY1020" fmla="*/ 5734516 h 6860376"/>
              <a:gd name="connsiteX1021" fmla="*/ 8564422 w 10502838"/>
              <a:gd name="connsiteY1021" fmla="*/ 5810450 h 6860376"/>
              <a:gd name="connsiteX1022" fmla="*/ 8640356 w 10502838"/>
              <a:gd name="connsiteY1022" fmla="*/ 5734516 h 6860376"/>
              <a:gd name="connsiteX1023" fmla="*/ 8686396 w 10502838"/>
              <a:gd name="connsiteY1023" fmla="*/ 5780555 h 6860376"/>
              <a:gd name="connsiteX1024" fmla="*/ 8610461 w 10502838"/>
              <a:gd name="connsiteY1024" fmla="*/ 5856489 h 6860376"/>
              <a:gd name="connsiteX1025" fmla="*/ 8686396 w 10502838"/>
              <a:gd name="connsiteY1025" fmla="*/ 5932424 h 6860376"/>
              <a:gd name="connsiteX1026" fmla="*/ 8640356 w 10502838"/>
              <a:gd name="connsiteY1026" fmla="*/ 5978463 h 6860376"/>
              <a:gd name="connsiteX1027" fmla="*/ 8564422 w 10502838"/>
              <a:gd name="connsiteY1027" fmla="*/ 5902528 h 6860376"/>
              <a:gd name="connsiteX1028" fmla="*/ 8488488 w 10502838"/>
              <a:gd name="connsiteY1028" fmla="*/ 5978463 h 6860376"/>
              <a:gd name="connsiteX1029" fmla="*/ 8442449 w 10502838"/>
              <a:gd name="connsiteY1029" fmla="*/ 5932424 h 6860376"/>
              <a:gd name="connsiteX1030" fmla="*/ 8518383 w 10502838"/>
              <a:gd name="connsiteY1030" fmla="*/ 5856489 h 6860376"/>
              <a:gd name="connsiteX1031" fmla="*/ 8442449 w 10502838"/>
              <a:gd name="connsiteY1031" fmla="*/ 5780555 h 6860376"/>
              <a:gd name="connsiteX1032" fmla="*/ 7886396 w 10502838"/>
              <a:gd name="connsiteY1032" fmla="*/ 5734516 h 6860376"/>
              <a:gd name="connsiteX1033" fmla="*/ 7962330 w 10502838"/>
              <a:gd name="connsiteY1033" fmla="*/ 5810450 h 6860376"/>
              <a:gd name="connsiteX1034" fmla="*/ 8038264 w 10502838"/>
              <a:gd name="connsiteY1034" fmla="*/ 5734516 h 6860376"/>
              <a:gd name="connsiteX1035" fmla="*/ 8084303 w 10502838"/>
              <a:gd name="connsiteY1035" fmla="*/ 5780555 h 6860376"/>
              <a:gd name="connsiteX1036" fmla="*/ 8008369 w 10502838"/>
              <a:gd name="connsiteY1036" fmla="*/ 5856489 h 6860376"/>
              <a:gd name="connsiteX1037" fmla="*/ 8084303 w 10502838"/>
              <a:gd name="connsiteY1037" fmla="*/ 5932424 h 6860376"/>
              <a:gd name="connsiteX1038" fmla="*/ 8038264 w 10502838"/>
              <a:gd name="connsiteY1038" fmla="*/ 5978463 h 6860376"/>
              <a:gd name="connsiteX1039" fmla="*/ 7962330 w 10502838"/>
              <a:gd name="connsiteY1039" fmla="*/ 5902528 h 6860376"/>
              <a:gd name="connsiteX1040" fmla="*/ 7886396 w 10502838"/>
              <a:gd name="connsiteY1040" fmla="*/ 5978463 h 6860376"/>
              <a:gd name="connsiteX1041" fmla="*/ 7840357 w 10502838"/>
              <a:gd name="connsiteY1041" fmla="*/ 5932424 h 6860376"/>
              <a:gd name="connsiteX1042" fmla="*/ 7916291 w 10502838"/>
              <a:gd name="connsiteY1042" fmla="*/ 5856489 h 6860376"/>
              <a:gd name="connsiteX1043" fmla="*/ 7840357 w 10502838"/>
              <a:gd name="connsiteY1043" fmla="*/ 5780555 h 6860376"/>
              <a:gd name="connsiteX1044" fmla="*/ 7283705 w 10502838"/>
              <a:gd name="connsiteY1044" fmla="*/ 5734516 h 6860376"/>
              <a:gd name="connsiteX1045" fmla="*/ 7359639 w 10502838"/>
              <a:gd name="connsiteY1045" fmla="*/ 5810450 h 6860376"/>
              <a:gd name="connsiteX1046" fmla="*/ 7435573 w 10502838"/>
              <a:gd name="connsiteY1046" fmla="*/ 5734516 h 6860376"/>
              <a:gd name="connsiteX1047" fmla="*/ 7481613 w 10502838"/>
              <a:gd name="connsiteY1047" fmla="*/ 5780555 h 6860376"/>
              <a:gd name="connsiteX1048" fmla="*/ 7405678 w 10502838"/>
              <a:gd name="connsiteY1048" fmla="*/ 5856489 h 6860376"/>
              <a:gd name="connsiteX1049" fmla="*/ 7481613 w 10502838"/>
              <a:gd name="connsiteY1049" fmla="*/ 5932424 h 6860376"/>
              <a:gd name="connsiteX1050" fmla="*/ 7435573 w 10502838"/>
              <a:gd name="connsiteY1050" fmla="*/ 5978463 h 6860376"/>
              <a:gd name="connsiteX1051" fmla="*/ 7359639 w 10502838"/>
              <a:gd name="connsiteY1051" fmla="*/ 5902528 h 6860376"/>
              <a:gd name="connsiteX1052" fmla="*/ 7283705 w 10502838"/>
              <a:gd name="connsiteY1052" fmla="*/ 5978463 h 6860376"/>
              <a:gd name="connsiteX1053" fmla="*/ 7237666 w 10502838"/>
              <a:gd name="connsiteY1053" fmla="*/ 5932424 h 6860376"/>
              <a:gd name="connsiteX1054" fmla="*/ 7313600 w 10502838"/>
              <a:gd name="connsiteY1054" fmla="*/ 5856489 h 6860376"/>
              <a:gd name="connsiteX1055" fmla="*/ 7237666 w 10502838"/>
              <a:gd name="connsiteY1055" fmla="*/ 5780555 h 6860376"/>
              <a:gd name="connsiteX1056" fmla="*/ 6681612 w 10502838"/>
              <a:gd name="connsiteY1056" fmla="*/ 5734516 h 6860376"/>
              <a:gd name="connsiteX1057" fmla="*/ 6757546 w 10502838"/>
              <a:gd name="connsiteY1057" fmla="*/ 5810450 h 6860376"/>
              <a:gd name="connsiteX1058" fmla="*/ 6833480 w 10502838"/>
              <a:gd name="connsiteY1058" fmla="*/ 5734516 h 6860376"/>
              <a:gd name="connsiteX1059" fmla="*/ 6879519 w 10502838"/>
              <a:gd name="connsiteY1059" fmla="*/ 5780555 h 6860376"/>
              <a:gd name="connsiteX1060" fmla="*/ 6803585 w 10502838"/>
              <a:gd name="connsiteY1060" fmla="*/ 5856489 h 6860376"/>
              <a:gd name="connsiteX1061" fmla="*/ 6879519 w 10502838"/>
              <a:gd name="connsiteY1061" fmla="*/ 5932424 h 6860376"/>
              <a:gd name="connsiteX1062" fmla="*/ 6833480 w 10502838"/>
              <a:gd name="connsiteY1062" fmla="*/ 5978463 h 6860376"/>
              <a:gd name="connsiteX1063" fmla="*/ 6757546 w 10502838"/>
              <a:gd name="connsiteY1063" fmla="*/ 5902528 h 6860376"/>
              <a:gd name="connsiteX1064" fmla="*/ 6681612 w 10502838"/>
              <a:gd name="connsiteY1064" fmla="*/ 5978463 h 6860376"/>
              <a:gd name="connsiteX1065" fmla="*/ 6635573 w 10502838"/>
              <a:gd name="connsiteY1065" fmla="*/ 5932424 h 6860376"/>
              <a:gd name="connsiteX1066" fmla="*/ 6711507 w 10502838"/>
              <a:gd name="connsiteY1066" fmla="*/ 5856489 h 6860376"/>
              <a:gd name="connsiteX1067" fmla="*/ 6635573 w 10502838"/>
              <a:gd name="connsiteY1067" fmla="*/ 5780555 h 6860376"/>
              <a:gd name="connsiteX1068" fmla="*/ 6078921 w 10502838"/>
              <a:gd name="connsiteY1068" fmla="*/ 5734516 h 6860376"/>
              <a:gd name="connsiteX1069" fmla="*/ 6154855 w 10502838"/>
              <a:gd name="connsiteY1069" fmla="*/ 5810450 h 6860376"/>
              <a:gd name="connsiteX1070" fmla="*/ 6230789 w 10502838"/>
              <a:gd name="connsiteY1070" fmla="*/ 5734516 h 6860376"/>
              <a:gd name="connsiteX1071" fmla="*/ 6276829 w 10502838"/>
              <a:gd name="connsiteY1071" fmla="*/ 5780555 h 6860376"/>
              <a:gd name="connsiteX1072" fmla="*/ 6200894 w 10502838"/>
              <a:gd name="connsiteY1072" fmla="*/ 5856489 h 6860376"/>
              <a:gd name="connsiteX1073" fmla="*/ 6276829 w 10502838"/>
              <a:gd name="connsiteY1073" fmla="*/ 5932424 h 6860376"/>
              <a:gd name="connsiteX1074" fmla="*/ 6230789 w 10502838"/>
              <a:gd name="connsiteY1074" fmla="*/ 5978463 h 6860376"/>
              <a:gd name="connsiteX1075" fmla="*/ 6154855 w 10502838"/>
              <a:gd name="connsiteY1075" fmla="*/ 5902528 h 6860376"/>
              <a:gd name="connsiteX1076" fmla="*/ 6078921 w 10502838"/>
              <a:gd name="connsiteY1076" fmla="*/ 5978463 h 6860376"/>
              <a:gd name="connsiteX1077" fmla="*/ 6032882 w 10502838"/>
              <a:gd name="connsiteY1077" fmla="*/ 5932424 h 6860376"/>
              <a:gd name="connsiteX1078" fmla="*/ 6108816 w 10502838"/>
              <a:gd name="connsiteY1078" fmla="*/ 5856489 h 6860376"/>
              <a:gd name="connsiteX1079" fmla="*/ 6032882 w 10502838"/>
              <a:gd name="connsiteY1079" fmla="*/ 5780555 h 6860376"/>
              <a:gd name="connsiteX1080" fmla="*/ 10348579 w 10502838"/>
              <a:gd name="connsiteY1080" fmla="*/ 5286085 h 6860376"/>
              <a:gd name="connsiteX1081" fmla="*/ 10395813 w 10502838"/>
              <a:gd name="connsiteY1081" fmla="*/ 5286085 h 6860376"/>
              <a:gd name="connsiteX1082" fmla="*/ 10395813 w 10502838"/>
              <a:gd name="connsiteY1082" fmla="*/ 5393111 h 6860376"/>
              <a:gd name="connsiteX1083" fmla="*/ 10502838 w 10502838"/>
              <a:gd name="connsiteY1083" fmla="*/ 5393111 h 6860376"/>
              <a:gd name="connsiteX1084" fmla="*/ 10502838 w 10502838"/>
              <a:gd name="connsiteY1084" fmla="*/ 5440345 h 6860376"/>
              <a:gd name="connsiteX1085" fmla="*/ 10395813 w 10502838"/>
              <a:gd name="connsiteY1085" fmla="*/ 5440345 h 6860376"/>
              <a:gd name="connsiteX1086" fmla="*/ 10395813 w 10502838"/>
              <a:gd name="connsiteY1086" fmla="*/ 5547371 h 6860376"/>
              <a:gd name="connsiteX1087" fmla="*/ 10348579 w 10502838"/>
              <a:gd name="connsiteY1087" fmla="*/ 5547371 h 6860376"/>
              <a:gd name="connsiteX1088" fmla="*/ 10348579 w 10502838"/>
              <a:gd name="connsiteY1088" fmla="*/ 5440345 h 6860376"/>
              <a:gd name="connsiteX1089" fmla="*/ 10241553 w 10502838"/>
              <a:gd name="connsiteY1089" fmla="*/ 5440345 h 6860376"/>
              <a:gd name="connsiteX1090" fmla="*/ 10241553 w 10502838"/>
              <a:gd name="connsiteY1090" fmla="*/ 5393111 h 6860376"/>
              <a:gd name="connsiteX1091" fmla="*/ 10348579 w 10502838"/>
              <a:gd name="connsiteY1091" fmla="*/ 5393111 h 6860376"/>
              <a:gd name="connsiteX1092" fmla="*/ 9746486 w 10502838"/>
              <a:gd name="connsiteY1092" fmla="*/ 5286085 h 6860376"/>
              <a:gd name="connsiteX1093" fmla="*/ 9793123 w 10502838"/>
              <a:gd name="connsiteY1093" fmla="*/ 5286085 h 6860376"/>
              <a:gd name="connsiteX1094" fmla="*/ 9793123 w 10502838"/>
              <a:gd name="connsiteY1094" fmla="*/ 5393111 h 6860376"/>
              <a:gd name="connsiteX1095" fmla="*/ 9900148 w 10502838"/>
              <a:gd name="connsiteY1095" fmla="*/ 5393111 h 6860376"/>
              <a:gd name="connsiteX1096" fmla="*/ 9900148 w 10502838"/>
              <a:gd name="connsiteY1096" fmla="*/ 5440345 h 6860376"/>
              <a:gd name="connsiteX1097" fmla="*/ 9793123 w 10502838"/>
              <a:gd name="connsiteY1097" fmla="*/ 5440345 h 6860376"/>
              <a:gd name="connsiteX1098" fmla="*/ 9793123 w 10502838"/>
              <a:gd name="connsiteY1098" fmla="*/ 5547371 h 6860376"/>
              <a:gd name="connsiteX1099" fmla="*/ 9746486 w 10502838"/>
              <a:gd name="connsiteY1099" fmla="*/ 5547371 h 6860376"/>
              <a:gd name="connsiteX1100" fmla="*/ 9746486 w 10502838"/>
              <a:gd name="connsiteY1100" fmla="*/ 5440345 h 6860376"/>
              <a:gd name="connsiteX1101" fmla="*/ 9639460 w 10502838"/>
              <a:gd name="connsiteY1101" fmla="*/ 5440345 h 6860376"/>
              <a:gd name="connsiteX1102" fmla="*/ 9639460 w 10502838"/>
              <a:gd name="connsiteY1102" fmla="*/ 5393111 h 6860376"/>
              <a:gd name="connsiteX1103" fmla="*/ 9746486 w 10502838"/>
              <a:gd name="connsiteY1103" fmla="*/ 5393111 h 6860376"/>
              <a:gd name="connsiteX1104" fmla="*/ 9143796 w 10502838"/>
              <a:gd name="connsiteY1104" fmla="*/ 5286085 h 6860376"/>
              <a:gd name="connsiteX1105" fmla="*/ 9191030 w 10502838"/>
              <a:gd name="connsiteY1105" fmla="*/ 5286085 h 6860376"/>
              <a:gd name="connsiteX1106" fmla="*/ 9191030 w 10502838"/>
              <a:gd name="connsiteY1106" fmla="*/ 5393111 h 6860376"/>
              <a:gd name="connsiteX1107" fmla="*/ 9298055 w 10502838"/>
              <a:gd name="connsiteY1107" fmla="*/ 5393111 h 6860376"/>
              <a:gd name="connsiteX1108" fmla="*/ 9298055 w 10502838"/>
              <a:gd name="connsiteY1108" fmla="*/ 5440345 h 6860376"/>
              <a:gd name="connsiteX1109" fmla="*/ 9191030 w 10502838"/>
              <a:gd name="connsiteY1109" fmla="*/ 5440345 h 6860376"/>
              <a:gd name="connsiteX1110" fmla="*/ 9191030 w 10502838"/>
              <a:gd name="connsiteY1110" fmla="*/ 5547371 h 6860376"/>
              <a:gd name="connsiteX1111" fmla="*/ 9143796 w 10502838"/>
              <a:gd name="connsiteY1111" fmla="*/ 5547371 h 6860376"/>
              <a:gd name="connsiteX1112" fmla="*/ 9143796 w 10502838"/>
              <a:gd name="connsiteY1112" fmla="*/ 5440345 h 6860376"/>
              <a:gd name="connsiteX1113" fmla="*/ 9036770 w 10502838"/>
              <a:gd name="connsiteY1113" fmla="*/ 5440345 h 6860376"/>
              <a:gd name="connsiteX1114" fmla="*/ 9036770 w 10502838"/>
              <a:gd name="connsiteY1114" fmla="*/ 5393111 h 6860376"/>
              <a:gd name="connsiteX1115" fmla="*/ 9143796 w 10502838"/>
              <a:gd name="connsiteY1115" fmla="*/ 5393111 h 6860376"/>
              <a:gd name="connsiteX1116" fmla="*/ 8541105 w 10502838"/>
              <a:gd name="connsiteY1116" fmla="*/ 5286085 h 6860376"/>
              <a:gd name="connsiteX1117" fmla="*/ 8588339 w 10502838"/>
              <a:gd name="connsiteY1117" fmla="*/ 5286085 h 6860376"/>
              <a:gd name="connsiteX1118" fmla="*/ 8588339 w 10502838"/>
              <a:gd name="connsiteY1118" fmla="*/ 5393111 h 6860376"/>
              <a:gd name="connsiteX1119" fmla="*/ 8695365 w 10502838"/>
              <a:gd name="connsiteY1119" fmla="*/ 5393111 h 6860376"/>
              <a:gd name="connsiteX1120" fmla="*/ 8695365 w 10502838"/>
              <a:gd name="connsiteY1120" fmla="*/ 5440345 h 6860376"/>
              <a:gd name="connsiteX1121" fmla="*/ 8588339 w 10502838"/>
              <a:gd name="connsiteY1121" fmla="*/ 5440345 h 6860376"/>
              <a:gd name="connsiteX1122" fmla="*/ 8588339 w 10502838"/>
              <a:gd name="connsiteY1122" fmla="*/ 5547371 h 6860376"/>
              <a:gd name="connsiteX1123" fmla="*/ 8541105 w 10502838"/>
              <a:gd name="connsiteY1123" fmla="*/ 5547371 h 6860376"/>
              <a:gd name="connsiteX1124" fmla="*/ 8541105 w 10502838"/>
              <a:gd name="connsiteY1124" fmla="*/ 5440345 h 6860376"/>
              <a:gd name="connsiteX1125" fmla="*/ 8434079 w 10502838"/>
              <a:gd name="connsiteY1125" fmla="*/ 5440345 h 6860376"/>
              <a:gd name="connsiteX1126" fmla="*/ 8434079 w 10502838"/>
              <a:gd name="connsiteY1126" fmla="*/ 5393111 h 6860376"/>
              <a:gd name="connsiteX1127" fmla="*/ 8541105 w 10502838"/>
              <a:gd name="connsiteY1127" fmla="*/ 5393111 h 6860376"/>
              <a:gd name="connsiteX1128" fmla="*/ 7939012 w 10502838"/>
              <a:gd name="connsiteY1128" fmla="*/ 5286085 h 6860376"/>
              <a:gd name="connsiteX1129" fmla="*/ 7985648 w 10502838"/>
              <a:gd name="connsiteY1129" fmla="*/ 5286085 h 6860376"/>
              <a:gd name="connsiteX1130" fmla="*/ 7985648 w 10502838"/>
              <a:gd name="connsiteY1130" fmla="*/ 5393111 h 6860376"/>
              <a:gd name="connsiteX1131" fmla="*/ 8092674 w 10502838"/>
              <a:gd name="connsiteY1131" fmla="*/ 5393111 h 6860376"/>
              <a:gd name="connsiteX1132" fmla="*/ 8092674 w 10502838"/>
              <a:gd name="connsiteY1132" fmla="*/ 5440345 h 6860376"/>
              <a:gd name="connsiteX1133" fmla="*/ 7985648 w 10502838"/>
              <a:gd name="connsiteY1133" fmla="*/ 5440345 h 6860376"/>
              <a:gd name="connsiteX1134" fmla="*/ 7985648 w 10502838"/>
              <a:gd name="connsiteY1134" fmla="*/ 5547371 h 6860376"/>
              <a:gd name="connsiteX1135" fmla="*/ 7939012 w 10502838"/>
              <a:gd name="connsiteY1135" fmla="*/ 5547371 h 6860376"/>
              <a:gd name="connsiteX1136" fmla="*/ 7939012 w 10502838"/>
              <a:gd name="connsiteY1136" fmla="*/ 5440345 h 6860376"/>
              <a:gd name="connsiteX1137" fmla="*/ 7831986 w 10502838"/>
              <a:gd name="connsiteY1137" fmla="*/ 5440345 h 6860376"/>
              <a:gd name="connsiteX1138" fmla="*/ 7831986 w 10502838"/>
              <a:gd name="connsiteY1138" fmla="*/ 5393111 h 6860376"/>
              <a:gd name="connsiteX1139" fmla="*/ 7939012 w 10502838"/>
              <a:gd name="connsiteY1139" fmla="*/ 5393111 h 6860376"/>
              <a:gd name="connsiteX1140" fmla="*/ 7336321 w 10502838"/>
              <a:gd name="connsiteY1140" fmla="*/ 5286085 h 6860376"/>
              <a:gd name="connsiteX1141" fmla="*/ 7383555 w 10502838"/>
              <a:gd name="connsiteY1141" fmla="*/ 5286085 h 6860376"/>
              <a:gd name="connsiteX1142" fmla="*/ 7383555 w 10502838"/>
              <a:gd name="connsiteY1142" fmla="*/ 5393111 h 6860376"/>
              <a:gd name="connsiteX1143" fmla="*/ 7490581 w 10502838"/>
              <a:gd name="connsiteY1143" fmla="*/ 5393111 h 6860376"/>
              <a:gd name="connsiteX1144" fmla="*/ 7490581 w 10502838"/>
              <a:gd name="connsiteY1144" fmla="*/ 5440345 h 6860376"/>
              <a:gd name="connsiteX1145" fmla="*/ 7383555 w 10502838"/>
              <a:gd name="connsiteY1145" fmla="*/ 5440345 h 6860376"/>
              <a:gd name="connsiteX1146" fmla="*/ 7383555 w 10502838"/>
              <a:gd name="connsiteY1146" fmla="*/ 5547371 h 6860376"/>
              <a:gd name="connsiteX1147" fmla="*/ 7336321 w 10502838"/>
              <a:gd name="connsiteY1147" fmla="*/ 5547371 h 6860376"/>
              <a:gd name="connsiteX1148" fmla="*/ 7336321 w 10502838"/>
              <a:gd name="connsiteY1148" fmla="*/ 5440345 h 6860376"/>
              <a:gd name="connsiteX1149" fmla="*/ 7229295 w 10502838"/>
              <a:gd name="connsiteY1149" fmla="*/ 5440345 h 6860376"/>
              <a:gd name="connsiteX1150" fmla="*/ 7229295 w 10502838"/>
              <a:gd name="connsiteY1150" fmla="*/ 5393111 h 6860376"/>
              <a:gd name="connsiteX1151" fmla="*/ 7336321 w 10502838"/>
              <a:gd name="connsiteY1151" fmla="*/ 5393111 h 6860376"/>
              <a:gd name="connsiteX1152" fmla="*/ 6734228 w 10502838"/>
              <a:gd name="connsiteY1152" fmla="*/ 5286085 h 6860376"/>
              <a:gd name="connsiteX1153" fmla="*/ 6780864 w 10502838"/>
              <a:gd name="connsiteY1153" fmla="*/ 5286085 h 6860376"/>
              <a:gd name="connsiteX1154" fmla="*/ 6780864 w 10502838"/>
              <a:gd name="connsiteY1154" fmla="*/ 5393111 h 6860376"/>
              <a:gd name="connsiteX1155" fmla="*/ 6887890 w 10502838"/>
              <a:gd name="connsiteY1155" fmla="*/ 5393111 h 6860376"/>
              <a:gd name="connsiteX1156" fmla="*/ 6887890 w 10502838"/>
              <a:gd name="connsiteY1156" fmla="*/ 5440345 h 6860376"/>
              <a:gd name="connsiteX1157" fmla="*/ 6780864 w 10502838"/>
              <a:gd name="connsiteY1157" fmla="*/ 5440345 h 6860376"/>
              <a:gd name="connsiteX1158" fmla="*/ 6780864 w 10502838"/>
              <a:gd name="connsiteY1158" fmla="*/ 5547371 h 6860376"/>
              <a:gd name="connsiteX1159" fmla="*/ 6734228 w 10502838"/>
              <a:gd name="connsiteY1159" fmla="*/ 5547371 h 6860376"/>
              <a:gd name="connsiteX1160" fmla="*/ 6734228 w 10502838"/>
              <a:gd name="connsiteY1160" fmla="*/ 5440345 h 6860376"/>
              <a:gd name="connsiteX1161" fmla="*/ 6627202 w 10502838"/>
              <a:gd name="connsiteY1161" fmla="*/ 5440345 h 6860376"/>
              <a:gd name="connsiteX1162" fmla="*/ 6627202 w 10502838"/>
              <a:gd name="connsiteY1162" fmla="*/ 5393111 h 6860376"/>
              <a:gd name="connsiteX1163" fmla="*/ 6734228 w 10502838"/>
              <a:gd name="connsiteY1163" fmla="*/ 5393111 h 6860376"/>
              <a:gd name="connsiteX1164" fmla="*/ 6131537 w 10502838"/>
              <a:gd name="connsiteY1164" fmla="*/ 5286085 h 6860376"/>
              <a:gd name="connsiteX1165" fmla="*/ 6178771 w 10502838"/>
              <a:gd name="connsiteY1165" fmla="*/ 5286085 h 6860376"/>
              <a:gd name="connsiteX1166" fmla="*/ 6178771 w 10502838"/>
              <a:gd name="connsiteY1166" fmla="*/ 5393111 h 6860376"/>
              <a:gd name="connsiteX1167" fmla="*/ 6285797 w 10502838"/>
              <a:gd name="connsiteY1167" fmla="*/ 5393111 h 6860376"/>
              <a:gd name="connsiteX1168" fmla="*/ 6285797 w 10502838"/>
              <a:gd name="connsiteY1168" fmla="*/ 5440345 h 6860376"/>
              <a:gd name="connsiteX1169" fmla="*/ 6178771 w 10502838"/>
              <a:gd name="connsiteY1169" fmla="*/ 5440345 h 6860376"/>
              <a:gd name="connsiteX1170" fmla="*/ 6178771 w 10502838"/>
              <a:gd name="connsiteY1170" fmla="*/ 5547371 h 6860376"/>
              <a:gd name="connsiteX1171" fmla="*/ 6131537 w 10502838"/>
              <a:gd name="connsiteY1171" fmla="*/ 5547371 h 6860376"/>
              <a:gd name="connsiteX1172" fmla="*/ 6131537 w 10502838"/>
              <a:gd name="connsiteY1172" fmla="*/ 5440345 h 6860376"/>
              <a:gd name="connsiteX1173" fmla="*/ 6024511 w 10502838"/>
              <a:gd name="connsiteY1173" fmla="*/ 5440345 h 6860376"/>
              <a:gd name="connsiteX1174" fmla="*/ 6024511 w 10502838"/>
              <a:gd name="connsiteY1174" fmla="*/ 5393111 h 6860376"/>
              <a:gd name="connsiteX1175" fmla="*/ 6131537 w 10502838"/>
              <a:gd name="connsiteY1175" fmla="*/ 5393111 h 6860376"/>
              <a:gd name="connsiteX1176" fmla="*/ 5528846 w 10502838"/>
              <a:gd name="connsiteY1176" fmla="*/ 5286085 h 6860376"/>
              <a:gd name="connsiteX1177" fmla="*/ 5576080 w 10502838"/>
              <a:gd name="connsiteY1177" fmla="*/ 5286085 h 6860376"/>
              <a:gd name="connsiteX1178" fmla="*/ 5576080 w 10502838"/>
              <a:gd name="connsiteY1178" fmla="*/ 5393111 h 6860376"/>
              <a:gd name="connsiteX1179" fmla="*/ 5683106 w 10502838"/>
              <a:gd name="connsiteY1179" fmla="*/ 5393111 h 6860376"/>
              <a:gd name="connsiteX1180" fmla="*/ 5683106 w 10502838"/>
              <a:gd name="connsiteY1180" fmla="*/ 5440345 h 6860376"/>
              <a:gd name="connsiteX1181" fmla="*/ 5576080 w 10502838"/>
              <a:gd name="connsiteY1181" fmla="*/ 5440345 h 6860376"/>
              <a:gd name="connsiteX1182" fmla="*/ 5576080 w 10502838"/>
              <a:gd name="connsiteY1182" fmla="*/ 5547371 h 6860376"/>
              <a:gd name="connsiteX1183" fmla="*/ 5528846 w 10502838"/>
              <a:gd name="connsiteY1183" fmla="*/ 5547371 h 6860376"/>
              <a:gd name="connsiteX1184" fmla="*/ 5528846 w 10502838"/>
              <a:gd name="connsiteY1184" fmla="*/ 5440345 h 6860376"/>
              <a:gd name="connsiteX1185" fmla="*/ 5421820 w 10502838"/>
              <a:gd name="connsiteY1185" fmla="*/ 5440345 h 6860376"/>
              <a:gd name="connsiteX1186" fmla="*/ 5421820 w 10502838"/>
              <a:gd name="connsiteY1186" fmla="*/ 5393111 h 6860376"/>
              <a:gd name="connsiteX1187" fmla="*/ 5528846 w 10502838"/>
              <a:gd name="connsiteY1187" fmla="*/ 5393111 h 6860376"/>
              <a:gd name="connsiteX1188" fmla="*/ 4926753 w 10502838"/>
              <a:gd name="connsiteY1188" fmla="*/ 5286085 h 6860376"/>
              <a:gd name="connsiteX1189" fmla="*/ 4973389 w 10502838"/>
              <a:gd name="connsiteY1189" fmla="*/ 5286085 h 6860376"/>
              <a:gd name="connsiteX1190" fmla="*/ 4973389 w 10502838"/>
              <a:gd name="connsiteY1190" fmla="*/ 5393111 h 6860376"/>
              <a:gd name="connsiteX1191" fmla="*/ 5080415 w 10502838"/>
              <a:gd name="connsiteY1191" fmla="*/ 5393111 h 6860376"/>
              <a:gd name="connsiteX1192" fmla="*/ 5080415 w 10502838"/>
              <a:gd name="connsiteY1192" fmla="*/ 5440345 h 6860376"/>
              <a:gd name="connsiteX1193" fmla="*/ 4973389 w 10502838"/>
              <a:gd name="connsiteY1193" fmla="*/ 5440345 h 6860376"/>
              <a:gd name="connsiteX1194" fmla="*/ 4973389 w 10502838"/>
              <a:gd name="connsiteY1194" fmla="*/ 5547371 h 6860376"/>
              <a:gd name="connsiteX1195" fmla="*/ 4926753 w 10502838"/>
              <a:gd name="connsiteY1195" fmla="*/ 5547371 h 6860376"/>
              <a:gd name="connsiteX1196" fmla="*/ 4926753 w 10502838"/>
              <a:gd name="connsiteY1196" fmla="*/ 5440345 h 6860376"/>
              <a:gd name="connsiteX1197" fmla="*/ 4819727 w 10502838"/>
              <a:gd name="connsiteY1197" fmla="*/ 5440345 h 6860376"/>
              <a:gd name="connsiteX1198" fmla="*/ 4819727 w 10502838"/>
              <a:gd name="connsiteY1198" fmla="*/ 5393111 h 6860376"/>
              <a:gd name="connsiteX1199" fmla="*/ 4926753 w 10502838"/>
              <a:gd name="connsiteY1199" fmla="*/ 5393111 h 6860376"/>
              <a:gd name="connsiteX1200" fmla="*/ 4324063 w 10502838"/>
              <a:gd name="connsiteY1200" fmla="*/ 5286085 h 6860376"/>
              <a:gd name="connsiteX1201" fmla="*/ 4371297 w 10502838"/>
              <a:gd name="connsiteY1201" fmla="*/ 5286085 h 6860376"/>
              <a:gd name="connsiteX1202" fmla="*/ 4371297 w 10502838"/>
              <a:gd name="connsiteY1202" fmla="*/ 5393111 h 6860376"/>
              <a:gd name="connsiteX1203" fmla="*/ 4478323 w 10502838"/>
              <a:gd name="connsiteY1203" fmla="*/ 5393111 h 6860376"/>
              <a:gd name="connsiteX1204" fmla="*/ 4478323 w 10502838"/>
              <a:gd name="connsiteY1204" fmla="*/ 5440345 h 6860376"/>
              <a:gd name="connsiteX1205" fmla="*/ 4371297 w 10502838"/>
              <a:gd name="connsiteY1205" fmla="*/ 5440345 h 6860376"/>
              <a:gd name="connsiteX1206" fmla="*/ 4371297 w 10502838"/>
              <a:gd name="connsiteY1206" fmla="*/ 5547371 h 6860376"/>
              <a:gd name="connsiteX1207" fmla="*/ 4324063 w 10502838"/>
              <a:gd name="connsiteY1207" fmla="*/ 5547371 h 6860376"/>
              <a:gd name="connsiteX1208" fmla="*/ 4324063 w 10502838"/>
              <a:gd name="connsiteY1208" fmla="*/ 5440345 h 6860376"/>
              <a:gd name="connsiteX1209" fmla="*/ 4217037 w 10502838"/>
              <a:gd name="connsiteY1209" fmla="*/ 5440345 h 6860376"/>
              <a:gd name="connsiteX1210" fmla="*/ 4217037 w 10502838"/>
              <a:gd name="connsiteY1210" fmla="*/ 5393111 h 6860376"/>
              <a:gd name="connsiteX1211" fmla="*/ 4324063 w 10502838"/>
              <a:gd name="connsiteY1211" fmla="*/ 5393111 h 6860376"/>
              <a:gd name="connsiteX1212" fmla="*/ 3721970 w 10502838"/>
              <a:gd name="connsiteY1212" fmla="*/ 5286085 h 6860376"/>
              <a:gd name="connsiteX1213" fmla="*/ 3768606 w 10502838"/>
              <a:gd name="connsiteY1213" fmla="*/ 5286085 h 6860376"/>
              <a:gd name="connsiteX1214" fmla="*/ 3768606 w 10502838"/>
              <a:gd name="connsiteY1214" fmla="*/ 5393111 h 6860376"/>
              <a:gd name="connsiteX1215" fmla="*/ 3875632 w 10502838"/>
              <a:gd name="connsiteY1215" fmla="*/ 5393111 h 6860376"/>
              <a:gd name="connsiteX1216" fmla="*/ 3875632 w 10502838"/>
              <a:gd name="connsiteY1216" fmla="*/ 5440345 h 6860376"/>
              <a:gd name="connsiteX1217" fmla="*/ 3768606 w 10502838"/>
              <a:gd name="connsiteY1217" fmla="*/ 5440345 h 6860376"/>
              <a:gd name="connsiteX1218" fmla="*/ 3768606 w 10502838"/>
              <a:gd name="connsiteY1218" fmla="*/ 5547371 h 6860376"/>
              <a:gd name="connsiteX1219" fmla="*/ 3721970 w 10502838"/>
              <a:gd name="connsiteY1219" fmla="*/ 5547371 h 6860376"/>
              <a:gd name="connsiteX1220" fmla="*/ 3721970 w 10502838"/>
              <a:gd name="connsiteY1220" fmla="*/ 5440345 h 6860376"/>
              <a:gd name="connsiteX1221" fmla="*/ 3614944 w 10502838"/>
              <a:gd name="connsiteY1221" fmla="*/ 5440345 h 6860376"/>
              <a:gd name="connsiteX1222" fmla="*/ 3614944 w 10502838"/>
              <a:gd name="connsiteY1222" fmla="*/ 5393111 h 6860376"/>
              <a:gd name="connsiteX1223" fmla="*/ 3721970 w 10502838"/>
              <a:gd name="connsiteY1223" fmla="*/ 5393111 h 6860376"/>
              <a:gd name="connsiteX1224" fmla="*/ 3119294 w 10502838"/>
              <a:gd name="connsiteY1224" fmla="*/ 5286085 h 6860376"/>
              <a:gd name="connsiteX1225" fmla="*/ 3166528 w 10502838"/>
              <a:gd name="connsiteY1225" fmla="*/ 5286085 h 6860376"/>
              <a:gd name="connsiteX1226" fmla="*/ 3166528 w 10502838"/>
              <a:gd name="connsiteY1226" fmla="*/ 5393111 h 6860376"/>
              <a:gd name="connsiteX1227" fmla="*/ 3273554 w 10502838"/>
              <a:gd name="connsiteY1227" fmla="*/ 5393111 h 6860376"/>
              <a:gd name="connsiteX1228" fmla="*/ 3273554 w 10502838"/>
              <a:gd name="connsiteY1228" fmla="*/ 5440345 h 6860376"/>
              <a:gd name="connsiteX1229" fmla="*/ 3166528 w 10502838"/>
              <a:gd name="connsiteY1229" fmla="*/ 5440345 h 6860376"/>
              <a:gd name="connsiteX1230" fmla="*/ 3166528 w 10502838"/>
              <a:gd name="connsiteY1230" fmla="*/ 5547371 h 6860376"/>
              <a:gd name="connsiteX1231" fmla="*/ 3119294 w 10502838"/>
              <a:gd name="connsiteY1231" fmla="*/ 5547371 h 6860376"/>
              <a:gd name="connsiteX1232" fmla="*/ 3119294 w 10502838"/>
              <a:gd name="connsiteY1232" fmla="*/ 5440345 h 6860376"/>
              <a:gd name="connsiteX1233" fmla="*/ 3012267 w 10502838"/>
              <a:gd name="connsiteY1233" fmla="*/ 5440345 h 6860376"/>
              <a:gd name="connsiteX1234" fmla="*/ 3012267 w 10502838"/>
              <a:gd name="connsiteY1234" fmla="*/ 5393111 h 6860376"/>
              <a:gd name="connsiteX1235" fmla="*/ 3119294 w 10502838"/>
              <a:gd name="connsiteY1235" fmla="*/ 5393111 h 6860376"/>
              <a:gd name="connsiteX1236" fmla="*/ 2516600 w 10502838"/>
              <a:gd name="connsiteY1236" fmla="*/ 5286085 h 6860376"/>
              <a:gd name="connsiteX1237" fmla="*/ 2563835 w 10502838"/>
              <a:gd name="connsiteY1237" fmla="*/ 5286085 h 6860376"/>
              <a:gd name="connsiteX1238" fmla="*/ 2563835 w 10502838"/>
              <a:gd name="connsiteY1238" fmla="*/ 5393111 h 6860376"/>
              <a:gd name="connsiteX1239" fmla="*/ 2670861 w 10502838"/>
              <a:gd name="connsiteY1239" fmla="*/ 5393111 h 6860376"/>
              <a:gd name="connsiteX1240" fmla="*/ 2670861 w 10502838"/>
              <a:gd name="connsiteY1240" fmla="*/ 5440345 h 6860376"/>
              <a:gd name="connsiteX1241" fmla="*/ 2563835 w 10502838"/>
              <a:gd name="connsiteY1241" fmla="*/ 5440345 h 6860376"/>
              <a:gd name="connsiteX1242" fmla="*/ 2563835 w 10502838"/>
              <a:gd name="connsiteY1242" fmla="*/ 5547371 h 6860376"/>
              <a:gd name="connsiteX1243" fmla="*/ 2516600 w 10502838"/>
              <a:gd name="connsiteY1243" fmla="*/ 5547371 h 6860376"/>
              <a:gd name="connsiteX1244" fmla="*/ 2516600 w 10502838"/>
              <a:gd name="connsiteY1244" fmla="*/ 5440345 h 6860376"/>
              <a:gd name="connsiteX1245" fmla="*/ 2409574 w 10502838"/>
              <a:gd name="connsiteY1245" fmla="*/ 5440345 h 6860376"/>
              <a:gd name="connsiteX1246" fmla="*/ 2409574 w 10502838"/>
              <a:gd name="connsiteY1246" fmla="*/ 5393111 h 6860376"/>
              <a:gd name="connsiteX1247" fmla="*/ 2516600 w 10502838"/>
              <a:gd name="connsiteY1247" fmla="*/ 5393111 h 6860376"/>
              <a:gd name="connsiteX1248" fmla="*/ 1914506 w 10502838"/>
              <a:gd name="connsiteY1248" fmla="*/ 5286085 h 6860376"/>
              <a:gd name="connsiteX1249" fmla="*/ 1961142 w 10502838"/>
              <a:gd name="connsiteY1249" fmla="*/ 5286085 h 6860376"/>
              <a:gd name="connsiteX1250" fmla="*/ 1961142 w 10502838"/>
              <a:gd name="connsiteY1250" fmla="*/ 5393111 h 6860376"/>
              <a:gd name="connsiteX1251" fmla="*/ 2068168 w 10502838"/>
              <a:gd name="connsiteY1251" fmla="*/ 5393111 h 6860376"/>
              <a:gd name="connsiteX1252" fmla="*/ 2068168 w 10502838"/>
              <a:gd name="connsiteY1252" fmla="*/ 5440345 h 6860376"/>
              <a:gd name="connsiteX1253" fmla="*/ 1961142 w 10502838"/>
              <a:gd name="connsiteY1253" fmla="*/ 5440345 h 6860376"/>
              <a:gd name="connsiteX1254" fmla="*/ 1961142 w 10502838"/>
              <a:gd name="connsiteY1254" fmla="*/ 5547371 h 6860376"/>
              <a:gd name="connsiteX1255" fmla="*/ 1914506 w 10502838"/>
              <a:gd name="connsiteY1255" fmla="*/ 5547371 h 6860376"/>
              <a:gd name="connsiteX1256" fmla="*/ 1914506 w 10502838"/>
              <a:gd name="connsiteY1256" fmla="*/ 5440345 h 6860376"/>
              <a:gd name="connsiteX1257" fmla="*/ 1807479 w 10502838"/>
              <a:gd name="connsiteY1257" fmla="*/ 5440345 h 6860376"/>
              <a:gd name="connsiteX1258" fmla="*/ 1807479 w 10502838"/>
              <a:gd name="connsiteY1258" fmla="*/ 5393111 h 6860376"/>
              <a:gd name="connsiteX1259" fmla="*/ 1914506 w 10502838"/>
              <a:gd name="connsiteY1259" fmla="*/ 5393111 h 6860376"/>
              <a:gd name="connsiteX1260" fmla="*/ 1311811 w 10502838"/>
              <a:gd name="connsiteY1260" fmla="*/ 5286085 h 6860376"/>
              <a:gd name="connsiteX1261" fmla="*/ 1359047 w 10502838"/>
              <a:gd name="connsiteY1261" fmla="*/ 5286085 h 6860376"/>
              <a:gd name="connsiteX1262" fmla="*/ 1359047 w 10502838"/>
              <a:gd name="connsiteY1262" fmla="*/ 5393111 h 6860376"/>
              <a:gd name="connsiteX1263" fmla="*/ 1466074 w 10502838"/>
              <a:gd name="connsiteY1263" fmla="*/ 5393111 h 6860376"/>
              <a:gd name="connsiteX1264" fmla="*/ 1466074 w 10502838"/>
              <a:gd name="connsiteY1264" fmla="*/ 5440345 h 6860376"/>
              <a:gd name="connsiteX1265" fmla="*/ 1359047 w 10502838"/>
              <a:gd name="connsiteY1265" fmla="*/ 5440345 h 6860376"/>
              <a:gd name="connsiteX1266" fmla="*/ 1359047 w 10502838"/>
              <a:gd name="connsiteY1266" fmla="*/ 5547371 h 6860376"/>
              <a:gd name="connsiteX1267" fmla="*/ 1311811 w 10502838"/>
              <a:gd name="connsiteY1267" fmla="*/ 5547371 h 6860376"/>
              <a:gd name="connsiteX1268" fmla="*/ 1311811 w 10502838"/>
              <a:gd name="connsiteY1268" fmla="*/ 5440345 h 6860376"/>
              <a:gd name="connsiteX1269" fmla="*/ 1204788 w 10502838"/>
              <a:gd name="connsiteY1269" fmla="*/ 5440345 h 6860376"/>
              <a:gd name="connsiteX1270" fmla="*/ 1204788 w 10502838"/>
              <a:gd name="connsiteY1270" fmla="*/ 5393111 h 6860376"/>
              <a:gd name="connsiteX1271" fmla="*/ 1311811 w 10502838"/>
              <a:gd name="connsiteY1271" fmla="*/ 5393111 h 6860376"/>
              <a:gd name="connsiteX1272" fmla="*/ 709721 w 10502838"/>
              <a:gd name="connsiteY1272" fmla="*/ 5286085 h 6860376"/>
              <a:gd name="connsiteX1273" fmla="*/ 756357 w 10502838"/>
              <a:gd name="connsiteY1273" fmla="*/ 5286085 h 6860376"/>
              <a:gd name="connsiteX1274" fmla="*/ 756357 w 10502838"/>
              <a:gd name="connsiteY1274" fmla="*/ 5393111 h 6860376"/>
              <a:gd name="connsiteX1275" fmla="*/ 863383 w 10502838"/>
              <a:gd name="connsiteY1275" fmla="*/ 5393111 h 6860376"/>
              <a:gd name="connsiteX1276" fmla="*/ 863383 w 10502838"/>
              <a:gd name="connsiteY1276" fmla="*/ 5440345 h 6860376"/>
              <a:gd name="connsiteX1277" fmla="*/ 756357 w 10502838"/>
              <a:gd name="connsiteY1277" fmla="*/ 5440345 h 6860376"/>
              <a:gd name="connsiteX1278" fmla="*/ 756357 w 10502838"/>
              <a:gd name="connsiteY1278" fmla="*/ 5547371 h 6860376"/>
              <a:gd name="connsiteX1279" fmla="*/ 709721 w 10502838"/>
              <a:gd name="connsiteY1279" fmla="*/ 5547371 h 6860376"/>
              <a:gd name="connsiteX1280" fmla="*/ 709721 w 10502838"/>
              <a:gd name="connsiteY1280" fmla="*/ 5440345 h 6860376"/>
              <a:gd name="connsiteX1281" fmla="*/ 602695 w 10502838"/>
              <a:gd name="connsiteY1281" fmla="*/ 5440345 h 6860376"/>
              <a:gd name="connsiteX1282" fmla="*/ 602695 w 10502838"/>
              <a:gd name="connsiteY1282" fmla="*/ 5393111 h 6860376"/>
              <a:gd name="connsiteX1283" fmla="*/ 709721 w 10502838"/>
              <a:gd name="connsiteY1283" fmla="*/ 5393111 h 6860376"/>
              <a:gd name="connsiteX1284" fmla="*/ 107030 w 10502838"/>
              <a:gd name="connsiteY1284" fmla="*/ 5286085 h 6860376"/>
              <a:gd name="connsiteX1285" fmla="*/ 154265 w 10502838"/>
              <a:gd name="connsiteY1285" fmla="*/ 5286085 h 6860376"/>
              <a:gd name="connsiteX1286" fmla="*/ 154265 w 10502838"/>
              <a:gd name="connsiteY1286" fmla="*/ 5393111 h 6860376"/>
              <a:gd name="connsiteX1287" fmla="*/ 261291 w 10502838"/>
              <a:gd name="connsiteY1287" fmla="*/ 5393111 h 6860376"/>
              <a:gd name="connsiteX1288" fmla="*/ 261291 w 10502838"/>
              <a:gd name="connsiteY1288" fmla="*/ 5440345 h 6860376"/>
              <a:gd name="connsiteX1289" fmla="*/ 154265 w 10502838"/>
              <a:gd name="connsiteY1289" fmla="*/ 5440345 h 6860376"/>
              <a:gd name="connsiteX1290" fmla="*/ 154265 w 10502838"/>
              <a:gd name="connsiteY1290" fmla="*/ 5547371 h 6860376"/>
              <a:gd name="connsiteX1291" fmla="*/ 107030 w 10502838"/>
              <a:gd name="connsiteY1291" fmla="*/ 5547371 h 6860376"/>
              <a:gd name="connsiteX1292" fmla="*/ 107030 w 10502838"/>
              <a:gd name="connsiteY1292" fmla="*/ 5440345 h 6860376"/>
              <a:gd name="connsiteX1293" fmla="*/ 6 w 10502838"/>
              <a:gd name="connsiteY1293" fmla="*/ 5440345 h 6860376"/>
              <a:gd name="connsiteX1294" fmla="*/ 6 w 10502838"/>
              <a:gd name="connsiteY1294" fmla="*/ 5393111 h 6860376"/>
              <a:gd name="connsiteX1295" fmla="*/ 107030 w 10502838"/>
              <a:gd name="connsiteY1295" fmla="*/ 5393111 h 6860376"/>
              <a:gd name="connsiteX1296" fmla="*/ 10295963 w 10502838"/>
              <a:gd name="connsiteY1296" fmla="*/ 4880106 h 6860376"/>
              <a:gd name="connsiteX1297" fmla="*/ 10275634 w 10502838"/>
              <a:gd name="connsiteY1297" fmla="*/ 4900435 h 6860376"/>
              <a:gd name="connsiteX1298" fmla="*/ 10351568 w 10502838"/>
              <a:gd name="connsiteY1298" fmla="*/ 4976369 h 6860376"/>
              <a:gd name="connsiteX1299" fmla="*/ 10275634 w 10502838"/>
              <a:gd name="connsiteY1299" fmla="*/ 5052303 h 6860376"/>
              <a:gd name="connsiteX1300" fmla="*/ 10295963 w 10502838"/>
              <a:gd name="connsiteY1300" fmla="*/ 5072632 h 6860376"/>
              <a:gd name="connsiteX1301" fmla="*/ 10371897 w 10502838"/>
              <a:gd name="connsiteY1301" fmla="*/ 4996698 h 6860376"/>
              <a:gd name="connsiteX1302" fmla="*/ 10447831 w 10502838"/>
              <a:gd name="connsiteY1302" fmla="*/ 5072632 h 6860376"/>
              <a:gd name="connsiteX1303" fmla="*/ 10468160 w 10502838"/>
              <a:gd name="connsiteY1303" fmla="*/ 5052303 h 6860376"/>
              <a:gd name="connsiteX1304" fmla="*/ 10392226 w 10502838"/>
              <a:gd name="connsiteY1304" fmla="*/ 4976369 h 6860376"/>
              <a:gd name="connsiteX1305" fmla="*/ 10468160 w 10502838"/>
              <a:gd name="connsiteY1305" fmla="*/ 4900435 h 6860376"/>
              <a:gd name="connsiteX1306" fmla="*/ 10447831 w 10502838"/>
              <a:gd name="connsiteY1306" fmla="*/ 4880106 h 6860376"/>
              <a:gd name="connsiteX1307" fmla="*/ 10371897 w 10502838"/>
              <a:gd name="connsiteY1307" fmla="*/ 4956040 h 6860376"/>
              <a:gd name="connsiteX1308" fmla="*/ 9693870 w 10502838"/>
              <a:gd name="connsiteY1308" fmla="*/ 4880106 h 6860376"/>
              <a:gd name="connsiteX1309" fmla="*/ 9673541 w 10502838"/>
              <a:gd name="connsiteY1309" fmla="*/ 4900435 h 6860376"/>
              <a:gd name="connsiteX1310" fmla="*/ 9749475 w 10502838"/>
              <a:gd name="connsiteY1310" fmla="*/ 4976369 h 6860376"/>
              <a:gd name="connsiteX1311" fmla="*/ 9673541 w 10502838"/>
              <a:gd name="connsiteY1311" fmla="*/ 5052303 h 6860376"/>
              <a:gd name="connsiteX1312" fmla="*/ 9693870 w 10502838"/>
              <a:gd name="connsiteY1312" fmla="*/ 5072632 h 6860376"/>
              <a:gd name="connsiteX1313" fmla="*/ 9769804 w 10502838"/>
              <a:gd name="connsiteY1313" fmla="*/ 4996698 h 6860376"/>
              <a:gd name="connsiteX1314" fmla="*/ 9845738 w 10502838"/>
              <a:gd name="connsiteY1314" fmla="*/ 5072632 h 6860376"/>
              <a:gd name="connsiteX1315" fmla="*/ 9866067 w 10502838"/>
              <a:gd name="connsiteY1315" fmla="*/ 5052303 h 6860376"/>
              <a:gd name="connsiteX1316" fmla="*/ 9790133 w 10502838"/>
              <a:gd name="connsiteY1316" fmla="*/ 4976369 h 6860376"/>
              <a:gd name="connsiteX1317" fmla="*/ 9866067 w 10502838"/>
              <a:gd name="connsiteY1317" fmla="*/ 4900435 h 6860376"/>
              <a:gd name="connsiteX1318" fmla="*/ 9845738 w 10502838"/>
              <a:gd name="connsiteY1318" fmla="*/ 4880106 h 6860376"/>
              <a:gd name="connsiteX1319" fmla="*/ 9769804 w 10502838"/>
              <a:gd name="connsiteY1319" fmla="*/ 4956040 h 6860376"/>
              <a:gd name="connsiteX1320" fmla="*/ 9091179 w 10502838"/>
              <a:gd name="connsiteY1320" fmla="*/ 4880106 h 6860376"/>
              <a:gd name="connsiteX1321" fmla="*/ 9070850 w 10502838"/>
              <a:gd name="connsiteY1321" fmla="*/ 4900435 h 6860376"/>
              <a:gd name="connsiteX1322" fmla="*/ 9146785 w 10502838"/>
              <a:gd name="connsiteY1322" fmla="*/ 4976369 h 6860376"/>
              <a:gd name="connsiteX1323" fmla="*/ 9070850 w 10502838"/>
              <a:gd name="connsiteY1323" fmla="*/ 5052303 h 6860376"/>
              <a:gd name="connsiteX1324" fmla="*/ 9091179 w 10502838"/>
              <a:gd name="connsiteY1324" fmla="*/ 5072632 h 6860376"/>
              <a:gd name="connsiteX1325" fmla="*/ 9167113 w 10502838"/>
              <a:gd name="connsiteY1325" fmla="*/ 4996698 h 6860376"/>
              <a:gd name="connsiteX1326" fmla="*/ 9243048 w 10502838"/>
              <a:gd name="connsiteY1326" fmla="*/ 5072632 h 6860376"/>
              <a:gd name="connsiteX1327" fmla="*/ 9263377 w 10502838"/>
              <a:gd name="connsiteY1327" fmla="*/ 5052303 h 6860376"/>
              <a:gd name="connsiteX1328" fmla="*/ 9187442 w 10502838"/>
              <a:gd name="connsiteY1328" fmla="*/ 4976369 h 6860376"/>
              <a:gd name="connsiteX1329" fmla="*/ 9263377 w 10502838"/>
              <a:gd name="connsiteY1329" fmla="*/ 4900435 h 6860376"/>
              <a:gd name="connsiteX1330" fmla="*/ 9243048 w 10502838"/>
              <a:gd name="connsiteY1330" fmla="*/ 4880106 h 6860376"/>
              <a:gd name="connsiteX1331" fmla="*/ 9167113 w 10502838"/>
              <a:gd name="connsiteY1331" fmla="*/ 4956040 h 6860376"/>
              <a:gd name="connsiteX1332" fmla="*/ 7886396 w 10502838"/>
              <a:gd name="connsiteY1332" fmla="*/ 4880106 h 6860376"/>
              <a:gd name="connsiteX1333" fmla="*/ 7866067 w 10502838"/>
              <a:gd name="connsiteY1333" fmla="*/ 4900435 h 6860376"/>
              <a:gd name="connsiteX1334" fmla="*/ 7942001 w 10502838"/>
              <a:gd name="connsiteY1334" fmla="*/ 4976369 h 6860376"/>
              <a:gd name="connsiteX1335" fmla="*/ 7866067 w 10502838"/>
              <a:gd name="connsiteY1335" fmla="*/ 5052303 h 6860376"/>
              <a:gd name="connsiteX1336" fmla="*/ 7886396 w 10502838"/>
              <a:gd name="connsiteY1336" fmla="*/ 5072632 h 6860376"/>
              <a:gd name="connsiteX1337" fmla="*/ 7962330 w 10502838"/>
              <a:gd name="connsiteY1337" fmla="*/ 4996698 h 6860376"/>
              <a:gd name="connsiteX1338" fmla="*/ 8038264 w 10502838"/>
              <a:gd name="connsiteY1338" fmla="*/ 5072632 h 6860376"/>
              <a:gd name="connsiteX1339" fmla="*/ 8058593 w 10502838"/>
              <a:gd name="connsiteY1339" fmla="*/ 5052303 h 6860376"/>
              <a:gd name="connsiteX1340" fmla="*/ 7982659 w 10502838"/>
              <a:gd name="connsiteY1340" fmla="*/ 4976369 h 6860376"/>
              <a:gd name="connsiteX1341" fmla="*/ 8058593 w 10502838"/>
              <a:gd name="connsiteY1341" fmla="*/ 4900435 h 6860376"/>
              <a:gd name="connsiteX1342" fmla="*/ 8038264 w 10502838"/>
              <a:gd name="connsiteY1342" fmla="*/ 4880106 h 6860376"/>
              <a:gd name="connsiteX1343" fmla="*/ 7962330 w 10502838"/>
              <a:gd name="connsiteY1343" fmla="*/ 4956040 h 6860376"/>
              <a:gd name="connsiteX1344" fmla="*/ 7283705 w 10502838"/>
              <a:gd name="connsiteY1344" fmla="*/ 4880106 h 6860376"/>
              <a:gd name="connsiteX1345" fmla="*/ 7263376 w 10502838"/>
              <a:gd name="connsiteY1345" fmla="*/ 4900435 h 6860376"/>
              <a:gd name="connsiteX1346" fmla="*/ 7339310 w 10502838"/>
              <a:gd name="connsiteY1346" fmla="*/ 4976369 h 6860376"/>
              <a:gd name="connsiteX1347" fmla="*/ 7263376 w 10502838"/>
              <a:gd name="connsiteY1347" fmla="*/ 5052303 h 6860376"/>
              <a:gd name="connsiteX1348" fmla="*/ 7283705 w 10502838"/>
              <a:gd name="connsiteY1348" fmla="*/ 5072632 h 6860376"/>
              <a:gd name="connsiteX1349" fmla="*/ 7359639 w 10502838"/>
              <a:gd name="connsiteY1349" fmla="*/ 4996698 h 6860376"/>
              <a:gd name="connsiteX1350" fmla="*/ 7435573 w 10502838"/>
              <a:gd name="connsiteY1350" fmla="*/ 5072632 h 6860376"/>
              <a:gd name="connsiteX1351" fmla="*/ 7455902 w 10502838"/>
              <a:gd name="connsiteY1351" fmla="*/ 5052303 h 6860376"/>
              <a:gd name="connsiteX1352" fmla="*/ 7379968 w 10502838"/>
              <a:gd name="connsiteY1352" fmla="*/ 4976369 h 6860376"/>
              <a:gd name="connsiteX1353" fmla="*/ 7455902 w 10502838"/>
              <a:gd name="connsiteY1353" fmla="*/ 4900435 h 6860376"/>
              <a:gd name="connsiteX1354" fmla="*/ 7435573 w 10502838"/>
              <a:gd name="connsiteY1354" fmla="*/ 4880106 h 6860376"/>
              <a:gd name="connsiteX1355" fmla="*/ 7359639 w 10502838"/>
              <a:gd name="connsiteY1355" fmla="*/ 4956040 h 6860376"/>
              <a:gd name="connsiteX1356" fmla="*/ 6681612 w 10502838"/>
              <a:gd name="connsiteY1356" fmla="*/ 4880106 h 6860376"/>
              <a:gd name="connsiteX1357" fmla="*/ 6661283 w 10502838"/>
              <a:gd name="connsiteY1357" fmla="*/ 4900435 h 6860376"/>
              <a:gd name="connsiteX1358" fmla="*/ 6737217 w 10502838"/>
              <a:gd name="connsiteY1358" fmla="*/ 4976369 h 6860376"/>
              <a:gd name="connsiteX1359" fmla="*/ 6661283 w 10502838"/>
              <a:gd name="connsiteY1359" fmla="*/ 5052303 h 6860376"/>
              <a:gd name="connsiteX1360" fmla="*/ 6681612 w 10502838"/>
              <a:gd name="connsiteY1360" fmla="*/ 5072632 h 6860376"/>
              <a:gd name="connsiteX1361" fmla="*/ 6757546 w 10502838"/>
              <a:gd name="connsiteY1361" fmla="*/ 4996698 h 6860376"/>
              <a:gd name="connsiteX1362" fmla="*/ 6833480 w 10502838"/>
              <a:gd name="connsiteY1362" fmla="*/ 5072632 h 6860376"/>
              <a:gd name="connsiteX1363" fmla="*/ 6853809 w 10502838"/>
              <a:gd name="connsiteY1363" fmla="*/ 5052303 h 6860376"/>
              <a:gd name="connsiteX1364" fmla="*/ 6777875 w 10502838"/>
              <a:gd name="connsiteY1364" fmla="*/ 4976369 h 6860376"/>
              <a:gd name="connsiteX1365" fmla="*/ 6853809 w 10502838"/>
              <a:gd name="connsiteY1365" fmla="*/ 4900435 h 6860376"/>
              <a:gd name="connsiteX1366" fmla="*/ 6833480 w 10502838"/>
              <a:gd name="connsiteY1366" fmla="*/ 4880106 h 6860376"/>
              <a:gd name="connsiteX1367" fmla="*/ 6757546 w 10502838"/>
              <a:gd name="connsiteY1367" fmla="*/ 4956040 h 6860376"/>
              <a:gd name="connsiteX1368" fmla="*/ 5476828 w 10502838"/>
              <a:gd name="connsiteY1368" fmla="*/ 4880106 h 6860376"/>
              <a:gd name="connsiteX1369" fmla="*/ 5456499 w 10502838"/>
              <a:gd name="connsiteY1369" fmla="*/ 4900435 h 6860376"/>
              <a:gd name="connsiteX1370" fmla="*/ 5532433 w 10502838"/>
              <a:gd name="connsiteY1370" fmla="*/ 4976369 h 6860376"/>
              <a:gd name="connsiteX1371" fmla="*/ 5456499 w 10502838"/>
              <a:gd name="connsiteY1371" fmla="*/ 5052303 h 6860376"/>
              <a:gd name="connsiteX1372" fmla="*/ 5476828 w 10502838"/>
              <a:gd name="connsiteY1372" fmla="*/ 5072632 h 6860376"/>
              <a:gd name="connsiteX1373" fmla="*/ 5552762 w 10502838"/>
              <a:gd name="connsiteY1373" fmla="*/ 4996698 h 6860376"/>
              <a:gd name="connsiteX1374" fmla="*/ 5628697 w 10502838"/>
              <a:gd name="connsiteY1374" fmla="*/ 5072632 h 6860376"/>
              <a:gd name="connsiteX1375" fmla="*/ 5649025 w 10502838"/>
              <a:gd name="connsiteY1375" fmla="*/ 5052303 h 6860376"/>
              <a:gd name="connsiteX1376" fmla="*/ 5573091 w 10502838"/>
              <a:gd name="connsiteY1376" fmla="*/ 4976369 h 6860376"/>
              <a:gd name="connsiteX1377" fmla="*/ 5649025 w 10502838"/>
              <a:gd name="connsiteY1377" fmla="*/ 4900435 h 6860376"/>
              <a:gd name="connsiteX1378" fmla="*/ 5628697 w 10502838"/>
              <a:gd name="connsiteY1378" fmla="*/ 4880106 h 6860376"/>
              <a:gd name="connsiteX1379" fmla="*/ 5552762 w 10502838"/>
              <a:gd name="connsiteY1379" fmla="*/ 4956040 h 6860376"/>
              <a:gd name="connsiteX1380" fmla="*/ 4874137 w 10502838"/>
              <a:gd name="connsiteY1380" fmla="*/ 4880106 h 6860376"/>
              <a:gd name="connsiteX1381" fmla="*/ 4853808 w 10502838"/>
              <a:gd name="connsiteY1381" fmla="*/ 4900435 h 6860376"/>
              <a:gd name="connsiteX1382" fmla="*/ 4929742 w 10502838"/>
              <a:gd name="connsiteY1382" fmla="*/ 4976369 h 6860376"/>
              <a:gd name="connsiteX1383" fmla="*/ 4853808 w 10502838"/>
              <a:gd name="connsiteY1383" fmla="*/ 5052303 h 6860376"/>
              <a:gd name="connsiteX1384" fmla="*/ 4874137 w 10502838"/>
              <a:gd name="connsiteY1384" fmla="*/ 5072632 h 6860376"/>
              <a:gd name="connsiteX1385" fmla="*/ 4950071 w 10502838"/>
              <a:gd name="connsiteY1385" fmla="*/ 4996698 h 6860376"/>
              <a:gd name="connsiteX1386" fmla="*/ 5026005 w 10502838"/>
              <a:gd name="connsiteY1386" fmla="*/ 5072632 h 6860376"/>
              <a:gd name="connsiteX1387" fmla="*/ 5046334 w 10502838"/>
              <a:gd name="connsiteY1387" fmla="*/ 5052303 h 6860376"/>
              <a:gd name="connsiteX1388" fmla="*/ 4970400 w 10502838"/>
              <a:gd name="connsiteY1388" fmla="*/ 4976369 h 6860376"/>
              <a:gd name="connsiteX1389" fmla="*/ 5046334 w 10502838"/>
              <a:gd name="connsiteY1389" fmla="*/ 4900435 h 6860376"/>
              <a:gd name="connsiteX1390" fmla="*/ 5026005 w 10502838"/>
              <a:gd name="connsiteY1390" fmla="*/ 4880106 h 6860376"/>
              <a:gd name="connsiteX1391" fmla="*/ 4950071 w 10502838"/>
              <a:gd name="connsiteY1391" fmla="*/ 4956040 h 6860376"/>
              <a:gd name="connsiteX1392" fmla="*/ 4271446 w 10502838"/>
              <a:gd name="connsiteY1392" fmla="*/ 4880106 h 6860376"/>
              <a:gd name="connsiteX1393" fmla="*/ 4251117 w 10502838"/>
              <a:gd name="connsiteY1393" fmla="*/ 4900435 h 6860376"/>
              <a:gd name="connsiteX1394" fmla="*/ 4327052 w 10502838"/>
              <a:gd name="connsiteY1394" fmla="*/ 4976369 h 6860376"/>
              <a:gd name="connsiteX1395" fmla="*/ 4251117 w 10502838"/>
              <a:gd name="connsiteY1395" fmla="*/ 5052303 h 6860376"/>
              <a:gd name="connsiteX1396" fmla="*/ 4271446 w 10502838"/>
              <a:gd name="connsiteY1396" fmla="*/ 5072632 h 6860376"/>
              <a:gd name="connsiteX1397" fmla="*/ 4347380 w 10502838"/>
              <a:gd name="connsiteY1397" fmla="*/ 4996698 h 6860376"/>
              <a:gd name="connsiteX1398" fmla="*/ 4423315 w 10502838"/>
              <a:gd name="connsiteY1398" fmla="*/ 5072632 h 6860376"/>
              <a:gd name="connsiteX1399" fmla="*/ 4443644 w 10502838"/>
              <a:gd name="connsiteY1399" fmla="*/ 5052303 h 6860376"/>
              <a:gd name="connsiteX1400" fmla="*/ 4367709 w 10502838"/>
              <a:gd name="connsiteY1400" fmla="*/ 4976369 h 6860376"/>
              <a:gd name="connsiteX1401" fmla="*/ 4443644 w 10502838"/>
              <a:gd name="connsiteY1401" fmla="*/ 4900435 h 6860376"/>
              <a:gd name="connsiteX1402" fmla="*/ 4423315 w 10502838"/>
              <a:gd name="connsiteY1402" fmla="*/ 4880106 h 6860376"/>
              <a:gd name="connsiteX1403" fmla="*/ 4347380 w 10502838"/>
              <a:gd name="connsiteY1403" fmla="*/ 4956040 h 6860376"/>
              <a:gd name="connsiteX1404" fmla="*/ 3067276 w 10502838"/>
              <a:gd name="connsiteY1404" fmla="*/ 4880106 h 6860376"/>
              <a:gd name="connsiteX1405" fmla="*/ 3046947 w 10502838"/>
              <a:gd name="connsiteY1405" fmla="*/ 4900435 h 6860376"/>
              <a:gd name="connsiteX1406" fmla="*/ 3122881 w 10502838"/>
              <a:gd name="connsiteY1406" fmla="*/ 4976369 h 6860376"/>
              <a:gd name="connsiteX1407" fmla="*/ 3046947 w 10502838"/>
              <a:gd name="connsiteY1407" fmla="*/ 5052303 h 6860376"/>
              <a:gd name="connsiteX1408" fmla="*/ 3067276 w 10502838"/>
              <a:gd name="connsiteY1408" fmla="*/ 5072632 h 6860376"/>
              <a:gd name="connsiteX1409" fmla="*/ 3142614 w 10502838"/>
              <a:gd name="connsiteY1409" fmla="*/ 4996698 h 6860376"/>
              <a:gd name="connsiteX1410" fmla="*/ 3218549 w 10502838"/>
              <a:gd name="connsiteY1410" fmla="*/ 5072632 h 6860376"/>
              <a:gd name="connsiteX1411" fmla="*/ 3238878 w 10502838"/>
              <a:gd name="connsiteY1411" fmla="*/ 5052303 h 6860376"/>
              <a:gd name="connsiteX1412" fmla="*/ 3162943 w 10502838"/>
              <a:gd name="connsiteY1412" fmla="*/ 4976369 h 6860376"/>
              <a:gd name="connsiteX1413" fmla="*/ 3238878 w 10502838"/>
              <a:gd name="connsiteY1413" fmla="*/ 4900435 h 6860376"/>
              <a:gd name="connsiteX1414" fmla="*/ 3218549 w 10502838"/>
              <a:gd name="connsiteY1414" fmla="*/ 4880106 h 6860376"/>
              <a:gd name="connsiteX1415" fmla="*/ 3142614 w 10502838"/>
              <a:gd name="connsiteY1415" fmla="*/ 4956040 h 6860376"/>
              <a:gd name="connsiteX1416" fmla="*/ 2464584 w 10502838"/>
              <a:gd name="connsiteY1416" fmla="*/ 4880106 h 6860376"/>
              <a:gd name="connsiteX1417" fmla="*/ 2444255 w 10502838"/>
              <a:gd name="connsiteY1417" fmla="*/ 4900435 h 6860376"/>
              <a:gd name="connsiteX1418" fmla="*/ 2520189 w 10502838"/>
              <a:gd name="connsiteY1418" fmla="*/ 4976369 h 6860376"/>
              <a:gd name="connsiteX1419" fmla="*/ 2444255 w 10502838"/>
              <a:gd name="connsiteY1419" fmla="*/ 5052303 h 6860376"/>
              <a:gd name="connsiteX1420" fmla="*/ 2464584 w 10502838"/>
              <a:gd name="connsiteY1420" fmla="*/ 5072632 h 6860376"/>
              <a:gd name="connsiteX1421" fmla="*/ 2540519 w 10502838"/>
              <a:gd name="connsiteY1421" fmla="*/ 4996698 h 6860376"/>
              <a:gd name="connsiteX1422" fmla="*/ 2616453 w 10502838"/>
              <a:gd name="connsiteY1422" fmla="*/ 5072632 h 6860376"/>
              <a:gd name="connsiteX1423" fmla="*/ 2636782 w 10502838"/>
              <a:gd name="connsiteY1423" fmla="*/ 5052303 h 6860376"/>
              <a:gd name="connsiteX1424" fmla="*/ 2560848 w 10502838"/>
              <a:gd name="connsiteY1424" fmla="*/ 4976369 h 6860376"/>
              <a:gd name="connsiteX1425" fmla="*/ 2636782 w 10502838"/>
              <a:gd name="connsiteY1425" fmla="*/ 4900435 h 6860376"/>
              <a:gd name="connsiteX1426" fmla="*/ 2616453 w 10502838"/>
              <a:gd name="connsiteY1426" fmla="*/ 4880106 h 6860376"/>
              <a:gd name="connsiteX1427" fmla="*/ 2540519 w 10502838"/>
              <a:gd name="connsiteY1427" fmla="*/ 4956040 h 6860376"/>
              <a:gd name="connsiteX1428" fmla="*/ 1259795 w 10502838"/>
              <a:gd name="connsiteY1428" fmla="*/ 4880106 h 6860376"/>
              <a:gd name="connsiteX1429" fmla="*/ 1239467 w 10502838"/>
              <a:gd name="connsiteY1429" fmla="*/ 4900435 h 6860376"/>
              <a:gd name="connsiteX1430" fmla="*/ 1315400 w 10502838"/>
              <a:gd name="connsiteY1430" fmla="*/ 4976369 h 6860376"/>
              <a:gd name="connsiteX1431" fmla="*/ 1239467 w 10502838"/>
              <a:gd name="connsiteY1431" fmla="*/ 5052303 h 6860376"/>
              <a:gd name="connsiteX1432" fmla="*/ 1259795 w 10502838"/>
              <a:gd name="connsiteY1432" fmla="*/ 5072632 h 6860376"/>
              <a:gd name="connsiteX1433" fmla="*/ 1335729 w 10502838"/>
              <a:gd name="connsiteY1433" fmla="*/ 4996698 h 6860376"/>
              <a:gd name="connsiteX1434" fmla="*/ 1411664 w 10502838"/>
              <a:gd name="connsiteY1434" fmla="*/ 5072632 h 6860376"/>
              <a:gd name="connsiteX1435" fmla="*/ 1431992 w 10502838"/>
              <a:gd name="connsiteY1435" fmla="*/ 5052303 h 6860376"/>
              <a:gd name="connsiteX1436" fmla="*/ 1356058 w 10502838"/>
              <a:gd name="connsiteY1436" fmla="*/ 4976369 h 6860376"/>
              <a:gd name="connsiteX1437" fmla="*/ 1431992 w 10502838"/>
              <a:gd name="connsiteY1437" fmla="*/ 4900435 h 6860376"/>
              <a:gd name="connsiteX1438" fmla="*/ 1411664 w 10502838"/>
              <a:gd name="connsiteY1438" fmla="*/ 4880106 h 6860376"/>
              <a:gd name="connsiteX1439" fmla="*/ 1335729 w 10502838"/>
              <a:gd name="connsiteY1439" fmla="*/ 4956040 h 6860376"/>
              <a:gd name="connsiteX1440" fmla="*/ 657106 w 10502838"/>
              <a:gd name="connsiteY1440" fmla="*/ 4880106 h 6860376"/>
              <a:gd name="connsiteX1441" fmla="*/ 636777 w 10502838"/>
              <a:gd name="connsiteY1441" fmla="*/ 4900435 h 6860376"/>
              <a:gd name="connsiteX1442" fmla="*/ 712711 w 10502838"/>
              <a:gd name="connsiteY1442" fmla="*/ 4976369 h 6860376"/>
              <a:gd name="connsiteX1443" fmla="*/ 636777 w 10502838"/>
              <a:gd name="connsiteY1443" fmla="*/ 5051706 h 6860376"/>
              <a:gd name="connsiteX1444" fmla="*/ 657106 w 10502838"/>
              <a:gd name="connsiteY1444" fmla="*/ 5072034 h 6860376"/>
              <a:gd name="connsiteX1445" fmla="*/ 733040 w 10502838"/>
              <a:gd name="connsiteY1445" fmla="*/ 4996100 h 6860376"/>
              <a:gd name="connsiteX1446" fmla="*/ 808974 w 10502838"/>
              <a:gd name="connsiteY1446" fmla="*/ 5072034 h 6860376"/>
              <a:gd name="connsiteX1447" fmla="*/ 829303 w 10502838"/>
              <a:gd name="connsiteY1447" fmla="*/ 5051706 h 6860376"/>
              <a:gd name="connsiteX1448" fmla="*/ 753368 w 10502838"/>
              <a:gd name="connsiteY1448" fmla="*/ 4976369 h 6860376"/>
              <a:gd name="connsiteX1449" fmla="*/ 829303 w 10502838"/>
              <a:gd name="connsiteY1449" fmla="*/ 4900435 h 6860376"/>
              <a:gd name="connsiteX1450" fmla="*/ 808974 w 10502838"/>
              <a:gd name="connsiteY1450" fmla="*/ 4880106 h 6860376"/>
              <a:gd name="connsiteX1451" fmla="*/ 733040 w 10502838"/>
              <a:gd name="connsiteY1451" fmla="*/ 4956040 h 6860376"/>
              <a:gd name="connsiteX1452" fmla="*/ 55012 w 10502838"/>
              <a:gd name="connsiteY1452" fmla="*/ 4880106 h 6860376"/>
              <a:gd name="connsiteX1453" fmla="*/ 34683 w 10502838"/>
              <a:gd name="connsiteY1453" fmla="*/ 4900435 h 6860376"/>
              <a:gd name="connsiteX1454" fmla="*/ 110618 w 10502838"/>
              <a:gd name="connsiteY1454" fmla="*/ 4976369 h 6860376"/>
              <a:gd name="connsiteX1455" fmla="*/ 34086 w 10502838"/>
              <a:gd name="connsiteY1455" fmla="*/ 5051706 h 6860376"/>
              <a:gd name="connsiteX1456" fmla="*/ 54414 w 10502838"/>
              <a:gd name="connsiteY1456" fmla="*/ 5072034 h 6860376"/>
              <a:gd name="connsiteX1457" fmla="*/ 130349 w 10502838"/>
              <a:gd name="connsiteY1457" fmla="*/ 4996698 h 6860376"/>
              <a:gd name="connsiteX1458" fmla="*/ 206284 w 10502838"/>
              <a:gd name="connsiteY1458" fmla="*/ 5072632 h 6860376"/>
              <a:gd name="connsiteX1459" fmla="*/ 226612 w 10502838"/>
              <a:gd name="connsiteY1459" fmla="*/ 5052303 h 6860376"/>
              <a:gd name="connsiteX1460" fmla="*/ 150678 w 10502838"/>
              <a:gd name="connsiteY1460" fmla="*/ 4976369 h 6860376"/>
              <a:gd name="connsiteX1461" fmla="*/ 226612 w 10502838"/>
              <a:gd name="connsiteY1461" fmla="*/ 4900435 h 6860376"/>
              <a:gd name="connsiteX1462" fmla="*/ 206284 w 10502838"/>
              <a:gd name="connsiteY1462" fmla="*/ 4880106 h 6860376"/>
              <a:gd name="connsiteX1463" fmla="*/ 130349 w 10502838"/>
              <a:gd name="connsiteY1463" fmla="*/ 4956040 h 6860376"/>
              <a:gd name="connsiteX1464" fmla="*/ 8489086 w 10502838"/>
              <a:gd name="connsiteY1464" fmla="*/ 4879508 h 6860376"/>
              <a:gd name="connsiteX1465" fmla="*/ 8468757 w 10502838"/>
              <a:gd name="connsiteY1465" fmla="*/ 4899837 h 6860376"/>
              <a:gd name="connsiteX1466" fmla="*/ 8544691 w 10502838"/>
              <a:gd name="connsiteY1466" fmla="*/ 4975771 h 6860376"/>
              <a:gd name="connsiteX1467" fmla="*/ 8468757 w 10502838"/>
              <a:gd name="connsiteY1467" fmla="*/ 5051706 h 6860376"/>
              <a:gd name="connsiteX1468" fmla="*/ 8489086 w 10502838"/>
              <a:gd name="connsiteY1468" fmla="*/ 5072034 h 6860376"/>
              <a:gd name="connsiteX1469" fmla="*/ 8565020 w 10502838"/>
              <a:gd name="connsiteY1469" fmla="*/ 4996100 h 6860376"/>
              <a:gd name="connsiteX1470" fmla="*/ 8640954 w 10502838"/>
              <a:gd name="connsiteY1470" fmla="*/ 5072034 h 6860376"/>
              <a:gd name="connsiteX1471" fmla="*/ 8661283 w 10502838"/>
              <a:gd name="connsiteY1471" fmla="*/ 5051706 h 6860376"/>
              <a:gd name="connsiteX1472" fmla="*/ 8585349 w 10502838"/>
              <a:gd name="connsiteY1472" fmla="*/ 4975771 h 6860376"/>
              <a:gd name="connsiteX1473" fmla="*/ 8661283 w 10502838"/>
              <a:gd name="connsiteY1473" fmla="*/ 4899837 h 6860376"/>
              <a:gd name="connsiteX1474" fmla="*/ 8640954 w 10502838"/>
              <a:gd name="connsiteY1474" fmla="*/ 4879508 h 6860376"/>
              <a:gd name="connsiteX1475" fmla="*/ 8565020 w 10502838"/>
              <a:gd name="connsiteY1475" fmla="*/ 4955442 h 6860376"/>
              <a:gd name="connsiteX1476" fmla="*/ 6078921 w 10502838"/>
              <a:gd name="connsiteY1476" fmla="*/ 4879508 h 6860376"/>
              <a:gd name="connsiteX1477" fmla="*/ 6058592 w 10502838"/>
              <a:gd name="connsiteY1477" fmla="*/ 4899837 h 6860376"/>
              <a:gd name="connsiteX1478" fmla="*/ 6134526 w 10502838"/>
              <a:gd name="connsiteY1478" fmla="*/ 4975771 h 6860376"/>
              <a:gd name="connsiteX1479" fmla="*/ 6058592 w 10502838"/>
              <a:gd name="connsiteY1479" fmla="*/ 5051706 h 6860376"/>
              <a:gd name="connsiteX1480" fmla="*/ 6078921 w 10502838"/>
              <a:gd name="connsiteY1480" fmla="*/ 5072034 h 6860376"/>
              <a:gd name="connsiteX1481" fmla="*/ 6154855 w 10502838"/>
              <a:gd name="connsiteY1481" fmla="*/ 4996100 h 6860376"/>
              <a:gd name="connsiteX1482" fmla="*/ 6230789 w 10502838"/>
              <a:gd name="connsiteY1482" fmla="*/ 5072034 h 6860376"/>
              <a:gd name="connsiteX1483" fmla="*/ 6251118 w 10502838"/>
              <a:gd name="connsiteY1483" fmla="*/ 5051706 h 6860376"/>
              <a:gd name="connsiteX1484" fmla="*/ 6175184 w 10502838"/>
              <a:gd name="connsiteY1484" fmla="*/ 4975771 h 6860376"/>
              <a:gd name="connsiteX1485" fmla="*/ 6251118 w 10502838"/>
              <a:gd name="connsiteY1485" fmla="*/ 4899837 h 6860376"/>
              <a:gd name="connsiteX1486" fmla="*/ 6230789 w 10502838"/>
              <a:gd name="connsiteY1486" fmla="*/ 4879508 h 6860376"/>
              <a:gd name="connsiteX1487" fmla="*/ 6154855 w 10502838"/>
              <a:gd name="connsiteY1487" fmla="*/ 4955442 h 6860376"/>
              <a:gd name="connsiteX1488" fmla="*/ 3669354 w 10502838"/>
              <a:gd name="connsiteY1488" fmla="*/ 4879508 h 6860376"/>
              <a:gd name="connsiteX1489" fmla="*/ 3649025 w 10502838"/>
              <a:gd name="connsiteY1489" fmla="*/ 4899837 h 6860376"/>
              <a:gd name="connsiteX1490" fmla="*/ 3724959 w 10502838"/>
              <a:gd name="connsiteY1490" fmla="*/ 4975771 h 6860376"/>
              <a:gd name="connsiteX1491" fmla="*/ 3649025 w 10502838"/>
              <a:gd name="connsiteY1491" fmla="*/ 5051706 h 6860376"/>
              <a:gd name="connsiteX1492" fmla="*/ 3669354 w 10502838"/>
              <a:gd name="connsiteY1492" fmla="*/ 5072034 h 6860376"/>
              <a:gd name="connsiteX1493" fmla="*/ 3745288 w 10502838"/>
              <a:gd name="connsiteY1493" fmla="*/ 4996100 h 6860376"/>
              <a:gd name="connsiteX1494" fmla="*/ 3821222 w 10502838"/>
              <a:gd name="connsiteY1494" fmla="*/ 5072034 h 6860376"/>
              <a:gd name="connsiteX1495" fmla="*/ 3841551 w 10502838"/>
              <a:gd name="connsiteY1495" fmla="*/ 5051706 h 6860376"/>
              <a:gd name="connsiteX1496" fmla="*/ 3765617 w 10502838"/>
              <a:gd name="connsiteY1496" fmla="*/ 4975771 h 6860376"/>
              <a:gd name="connsiteX1497" fmla="*/ 3841551 w 10502838"/>
              <a:gd name="connsiteY1497" fmla="*/ 4899837 h 6860376"/>
              <a:gd name="connsiteX1498" fmla="*/ 3821222 w 10502838"/>
              <a:gd name="connsiteY1498" fmla="*/ 4879508 h 6860376"/>
              <a:gd name="connsiteX1499" fmla="*/ 3745288 w 10502838"/>
              <a:gd name="connsiteY1499" fmla="*/ 4955442 h 6860376"/>
              <a:gd name="connsiteX1500" fmla="*/ 1861891 w 10502838"/>
              <a:gd name="connsiteY1500" fmla="*/ 4879508 h 6860376"/>
              <a:gd name="connsiteX1501" fmla="*/ 1841561 w 10502838"/>
              <a:gd name="connsiteY1501" fmla="*/ 4899837 h 6860376"/>
              <a:gd name="connsiteX1502" fmla="*/ 1917496 w 10502838"/>
              <a:gd name="connsiteY1502" fmla="*/ 4975771 h 6860376"/>
              <a:gd name="connsiteX1503" fmla="*/ 1841561 w 10502838"/>
              <a:gd name="connsiteY1503" fmla="*/ 5051706 h 6860376"/>
              <a:gd name="connsiteX1504" fmla="*/ 1861891 w 10502838"/>
              <a:gd name="connsiteY1504" fmla="*/ 5072034 h 6860376"/>
              <a:gd name="connsiteX1505" fmla="*/ 1937825 w 10502838"/>
              <a:gd name="connsiteY1505" fmla="*/ 4996100 h 6860376"/>
              <a:gd name="connsiteX1506" fmla="*/ 2013759 w 10502838"/>
              <a:gd name="connsiteY1506" fmla="*/ 5072034 h 6860376"/>
              <a:gd name="connsiteX1507" fmla="*/ 2034088 w 10502838"/>
              <a:gd name="connsiteY1507" fmla="*/ 5051706 h 6860376"/>
              <a:gd name="connsiteX1508" fmla="*/ 1958154 w 10502838"/>
              <a:gd name="connsiteY1508" fmla="*/ 4975771 h 6860376"/>
              <a:gd name="connsiteX1509" fmla="*/ 2034088 w 10502838"/>
              <a:gd name="connsiteY1509" fmla="*/ 4899837 h 6860376"/>
              <a:gd name="connsiteX1510" fmla="*/ 2013759 w 10502838"/>
              <a:gd name="connsiteY1510" fmla="*/ 4879508 h 6860376"/>
              <a:gd name="connsiteX1511" fmla="*/ 1937825 w 10502838"/>
              <a:gd name="connsiteY1511" fmla="*/ 4955442 h 6860376"/>
              <a:gd name="connsiteX1512" fmla="*/ 1259795 w 10502838"/>
              <a:gd name="connsiteY1512" fmla="*/ 4854396 h 6860376"/>
              <a:gd name="connsiteX1513" fmla="*/ 1335729 w 10502838"/>
              <a:gd name="connsiteY1513" fmla="*/ 4930330 h 6860376"/>
              <a:gd name="connsiteX1514" fmla="*/ 1411664 w 10502838"/>
              <a:gd name="connsiteY1514" fmla="*/ 4854396 h 6860376"/>
              <a:gd name="connsiteX1515" fmla="*/ 1457703 w 10502838"/>
              <a:gd name="connsiteY1515" fmla="*/ 4900435 h 6860376"/>
              <a:gd name="connsiteX1516" fmla="*/ 1381170 w 10502838"/>
              <a:gd name="connsiteY1516" fmla="*/ 4976369 h 6860376"/>
              <a:gd name="connsiteX1517" fmla="*/ 1457105 w 10502838"/>
              <a:gd name="connsiteY1517" fmla="*/ 5052303 h 6860376"/>
              <a:gd name="connsiteX1518" fmla="*/ 1411067 w 10502838"/>
              <a:gd name="connsiteY1518" fmla="*/ 5098342 h 6860376"/>
              <a:gd name="connsiteX1519" fmla="*/ 1335131 w 10502838"/>
              <a:gd name="connsiteY1519" fmla="*/ 5022408 h 6860376"/>
              <a:gd name="connsiteX1520" fmla="*/ 1259795 w 10502838"/>
              <a:gd name="connsiteY1520" fmla="*/ 5097744 h 6860376"/>
              <a:gd name="connsiteX1521" fmla="*/ 1213757 w 10502838"/>
              <a:gd name="connsiteY1521" fmla="*/ 5051706 h 6860376"/>
              <a:gd name="connsiteX1522" fmla="*/ 1289690 w 10502838"/>
              <a:gd name="connsiteY1522" fmla="*/ 4975771 h 6860376"/>
              <a:gd name="connsiteX1523" fmla="*/ 1213757 w 10502838"/>
              <a:gd name="connsiteY1523" fmla="*/ 4900435 h 6860376"/>
              <a:gd name="connsiteX1524" fmla="*/ 55012 w 10502838"/>
              <a:gd name="connsiteY1524" fmla="*/ 4854396 h 6860376"/>
              <a:gd name="connsiteX1525" fmla="*/ 130947 w 10502838"/>
              <a:gd name="connsiteY1525" fmla="*/ 4930330 h 6860376"/>
              <a:gd name="connsiteX1526" fmla="*/ 206881 w 10502838"/>
              <a:gd name="connsiteY1526" fmla="*/ 4854396 h 6860376"/>
              <a:gd name="connsiteX1527" fmla="*/ 252920 w 10502838"/>
              <a:gd name="connsiteY1527" fmla="*/ 4900435 h 6860376"/>
              <a:gd name="connsiteX1528" fmla="*/ 176985 w 10502838"/>
              <a:gd name="connsiteY1528" fmla="*/ 4976369 h 6860376"/>
              <a:gd name="connsiteX1529" fmla="*/ 252920 w 10502838"/>
              <a:gd name="connsiteY1529" fmla="*/ 5052303 h 6860376"/>
              <a:gd name="connsiteX1530" fmla="*/ 206881 w 10502838"/>
              <a:gd name="connsiteY1530" fmla="*/ 5098342 h 6860376"/>
              <a:gd name="connsiteX1531" fmla="*/ 130947 w 10502838"/>
              <a:gd name="connsiteY1531" fmla="*/ 5022408 h 6860376"/>
              <a:gd name="connsiteX1532" fmla="*/ 55012 w 10502838"/>
              <a:gd name="connsiteY1532" fmla="*/ 5097744 h 6860376"/>
              <a:gd name="connsiteX1533" fmla="*/ 8974 w 10502838"/>
              <a:gd name="connsiteY1533" fmla="*/ 5051706 h 6860376"/>
              <a:gd name="connsiteX1534" fmla="*/ 84907 w 10502838"/>
              <a:gd name="connsiteY1534" fmla="*/ 4975771 h 6860376"/>
              <a:gd name="connsiteX1535" fmla="*/ 8974 w 10502838"/>
              <a:gd name="connsiteY1535" fmla="*/ 4900435 h 6860376"/>
              <a:gd name="connsiteX1536" fmla="*/ 10295963 w 10502838"/>
              <a:gd name="connsiteY1536" fmla="*/ 4853798 h 6860376"/>
              <a:gd name="connsiteX1537" fmla="*/ 10371897 w 10502838"/>
              <a:gd name="connsiteY1537" fmla="*/ 4929732 h 6860376"/>
              <a:gd name="connsiteX1538" fmla="*/ 10447831 w 10502838"/>
              <a:gd name="connsiteY1538" fmla="*/ 4853798 h 6860376"/>
              <a:gd name="connsiteX1539" fmla="*/ 10493870 w 10502838"/>
              <a:gd name="connsiteY1539" fmla="*/ 4899837 h 6860376"/>
              <a:gd name="connsiteX1540" fmla="*/ 10417936 w 10502838"/>
              <a:gd name="connsiteY1540" fmla="*/ 4975771 h 6860376"/>
              <a:gd name="connsiteX1541" fmla="*/ 10493870 w 10502838"/>
              <a:gd name="connsiteY1541" fmla="*/ 5051706 h 6860376"/>
              <a:gd name="connsiteX1542" fmla="*/ 10447831 w 10502838"/>
              <a:gd name="connsiteY1542" fmla="*/ 5097744 h 6860376"/>
              <a:gd name="connsiteX1543" fmla="*/ 10371897 w 10502838"/>
              <a:gd name="connsiteY1543" fmla="*/ 5021810 h 6860376"/>
              <a:gd name="connsiteX1544" fmla="*/ 10295963 w 10502838"/>
              <a:gd name="connsiteY1544" fmla="*/ 5097744 h 6860376"/>
              <a:gd name="connsiteX1545" fmla="*/ 10249924 w 10502838"/>
              <a:gd name="connsiteY1545" fmla="*/ 5051706 h 6860376"/>
              <a:gd name="connsiteX1546" fmla="*/ 10325858 w 10502838"/>
              <a:gd name="connsiteY1546" fmla="*/ 4975771 h 6860376"/>
              <a:gd name="connsiteX1547" fmla="*/ 10249924 w 10502838"/>
              <a:gd name="connsiteY1547" fmla="*/ 4899837 h 6860376"/>
              <a:gd name="connsiteX1548" fmla="*/ 9693272 w 10502838"/>
              <a:gd name="connsiteY1548" fmla="*/ 4853798 h 6860376"/>
              <a:gd name="connsiteX1549" fmla="*/ 9769206 w 10502838"/>
              <a:gd name="connsiteY1549" fmla="*/ 4929732 h 6860376"/>
              <a:gd name="connsiteX1550" fmla="*/ 9845140 w 10502838"/>
              <a:gd name="connsiteY1550" fmla="*/ 4853798 h 6860376"/>
              <a:gd name="connsiteX1551" fmla="*/ 9891180 w 10502838"/>
              <a:gd name="connsiteY1551" fmla="*/ 4899837 h 6860376"/>
              <a:gd name="connsiteX1552" fmla="*/ 9815245 w 10502838"/>
              <a:gd name="connsiteY1552" fmla="*/ 4975771 h 6860376"/>
              <a:gd name="connsiteX1553" fmla="*/ 9891180 w 10502838"/>
              <a:gd name="connsiteY1553" fmla="*/ 5051706 h 6860376"/>
              <a:gd name="connsiteX1554" fmla="*/ 9845140 w 10502838"/>
              <a:gd name="connsiteY1554" fmla="*/ 5097744 h 6860376"/>
              <a:gd name="connsiteX1555" fmla="*/ 9769206 w 10502838"/>
              <a:gd name="connsiteY1555" fmla="*/ 5021810 h 6860376"/>
              <a:gd name="connsiteX1556" fmla="*/ 9693272 w 10502838"/>
              <a:gd name="connsiteY1556" fmla="*/ 5097744 h 6860376"/>
              <a:gd name="connsiteX1557" fmla="*/ 9647233 w 10502838"/>
              <a:gd name="connsiteY1557" fmla="*/ 5051706 h 6860376"/>
              <a:gd name="connsiteX1558" fmla="*/ 9723167 w 10502838"/>
              <a:gd name="connsiteY1558" fmla="*/ 4975771 h 6860376"/>
              <a:gd name="connsiteX1559" fmla="*/ 9647233 w 10502838"/>
              <a:gd name="connsiteY1559" fmla="*/ 4899837 h 6860376"/>
              <a:gd name="connsiteX1560" fmla="*/ 9091777 w 10502838"/>
              <a:gd name="connsiteY1560" fmla="*/ 4853798 h 6860376"/>
              <a:gd name="connsiteX1561" fmla="*/ 9167711 w 10502838"/>
              <a:gd name="connsiteY1561" fmla="*/ 4929732 h 6860376"/>
              <a:gd name="connsiteX1562" fmla="*/ 9243645 w 10502838"/>
              <a:gd name="connsiteY1562" fmla="*/ 4853798 h 6860376"/>
              <a:gd name="connsiteX1563" fmla="*/ 9289684 w 10502838"/>
              <a:gd name="connsiteY1563" fmla="*/ 4899837 h 6860376"/>
              <a:gd name="connsiteX1564" fmla="*/ 9213750 w 10502838"/>
              <a:gd name="connsiteY1564" fmla="*/ 4975771 h 6860376"/>
              <a:gd name="connsiteX1565" fmla="*/ 9289684 w 10502838"/>
              <a:gd name="connsiteY1565" fmla="*/ 5051706 h 6860376"/>
              <a:gd name="connsiteX1566" fmla="*/ 9243645 w 10502838"/>
              <a:gd name="connsiteY1566" fmla="*/ 5097744 h 6860376"/>
              <a:gd name="connsiteX1567" fmla="*/ 9167711 w 10502838"/>
              <a:gd name="connsiteY1567" fmla="*/ 5021810 h 6860376"/>
              <a:gd name="connsiteX1568" fmla="*/ 9091777 w 10502838"/>
              <a:gd name="connsiteY1568" fmla="*/ 5097744 h 6860376"/>
              <a:gd name="connsiteX1569" fmla="*/ 9045738 w 10502838"/>
              <a:gd name="connsiteY1569" fmla="*/ 5051706 h 6860376"/>
              <a:gd name="connsiteX1570" fmla="*/ 9121672 w 10502838"/>
              <a:gd name="connsiteY1570" fmla="*/ 4975771 h 6860376"/>
              <a:gd name="connsiteX1571" fmla="*/ 9045738 w 10502838"/>
              <a:gd name="connsiteY1571" fmla="*/ 4899837 h 6860376"/>
              <a:gd name="connsiteX1572" fmla="*/ 8488488 w 10502838"/>
              <a:gd name="connsiteY1572" fmla="*/ 4853798 h 6860376"/>
              <a:gd name="connsiteX1573" fmla="*/ 8564422 w 10502838"/>
              <a:gd name="connsiteY1573" fmla="*/ 4929732 h 6860376"/>
              <a:gd name="connsiteX1574" fmla="*/ 8640356 w 10502838"/>
              <a:gd name="connsiteY1574" fmla="*/ 4853798 h 6860376"/>
              <a:gd name="connsiteX1575" fmla="*/ 8686396 w 10502838"/>
              <a:gd name="connsiteY1575" fmla="*/ 4899837 h 6860376"/>
              <a:gd name="connsiteX1576" fmla="*/ 8610461 w 10502838"/>
              <a:gd name="connsiteY1576" fmla="*/ 4975771 h 6860376"/>
              <a:gd name="connsiteX1577" fmla="*/ 8686396 w 10502838"/>
              <a:gd name="connsiteY1577" fmla="*/ 5051706 h 6860376"/>
              <a:gd name="connsiteX1578" fmla="*/ 8640356 w 10502838"/>
              <a:gd name="connsiteY1578" fmla="*/ 5097744 h 6860376"/>
              <a:gd name="connsiteX1579" fmla="*/ 8564422 w 10502838"/>
              <a:gd name="connsiteY1579" fmla="*/ 5021810 h 6860376"/>
              <a:gd name="connsiteX1580" fmla="*/ 8488488 w 10502838"/>
              <a:gd name="connsiteY1580" fmla="*/ 5097744 h 6860376"/>
              <a:gd name="connsiteX1581" fmla="*/ 8442449 w 10502838"/>
              <a:gd name="connsiteY1581" fmla="*/ 5051706 h 6860376"/>
              <a:gd name="connsiteX1582" fmla="*/ 8518383 w 10502838"/>
              <a:gd name="connsiteY1582" fmla="*/ 4975771 h 6860376"/>
              <a:gd name="connsiteX1583" fmla="*/ 8442449 w 10502838"/>
              <a:gd name="connsiteY1583" fmla="*/ 4899837 h 6860376"/>
              <a:gd name="connsiteX1584" fmla="*/ 7886396 w 10502838"/>
              <a:gd name="connsiteY1584" fmla="*/ 4853798 h 6860376"/>
              <a:gd name="connsiteX1585" fmla="*/ 7962330 w 10502838"/>
              <a:gd name="connsiteY1585" fmla="*/ 4929732 h 6860376"/>
              <a:gd name="connsiteX1586" fmla="*/ 8038264 w 10502838"/>
              <a:gd name="connsiteY1586" fmla="*/ 4853798 h 6860376"/>
              <a:gd name="connsiteX1587" fmla="*/ 8084303 w 10502838"/>
              <a:gd name="connsiteY1587" fmla="*/ 4899837 h 6860376"/>
              <a:gd name="connsiteX1588" fmla="*/ 8008369 w 10502838"/>
              <a:gd name="connsiteY1588" fmla="*/ 4975771 h 6860376"/>
              <a:gd name="connsiteX1589" fmla="*/ 8084303 w 10502838"/>
              <a:gd name="connsiteY1589" fmla="*/ 5051706 h 6860376"/>
              <a:gd name="connsiteX1590" fmla="*/ 8038264 w 10502838"/>
              <a:gd name="connsiteY1590" fmla="*/ 5097744 h 6860376"/>
              <a:gd name="connsiteX1591" fmla="*/ 7962330 w 10502838"/>
              <a:gd name="connsiteY1591" fmla="*/ 5021810 h 6860376"/>
              <a:gd name="connsiteX1592" fmla="*/ 7886396 w 10502838"/>
              <a:gd name="connsiteY1592" fmla="*/ 5097744 h 6860376"/>
              <a:gd name="connsiteX1593" fmla="*/ 7840357 w 10502838"/>
              <a:gd name="connsiteY1593" fmla="*/ 5051706 h 6860376"/>
              <a:gd name="connsiteX1594" fmla="*/ 7916291 w 10502838"/>
              <a:gd name="connsiteY1594" fmla="*/ 4975771 h 6860376"/>
              <a:gd name="connsiteX1595" fmla="*/ 7840357 w 10502838"/>
              <a:gd name="connsiteY1595" fmla="*/ 4899837 h 6860376"/>
              <a:gd name="connsiteX1596" fmla="*/ 7283705 w 10502838"/>
              <a:gd name="connsiteY1596" fmla="*/ 4853798 h 6860376"/>
              <a:gd name="connsiteX1597" fmla="*/ 7359639 w 10502838"/>
              <a:gd name="connsiteY1597" fmla="*/ 4929732 h 6860376"/>
              <a:gd name="connsiteX1598" fmla="*/ 7435573 w 10502838"/>
              <a:gd name="connsiteY1598" fmla="*/ 4853798 h 6860376"/>
              <a:gd name="connsiteX1599" fmla="*/ 7481613 w 10502838"/>
              <a:gd name="connsiteY1599" fmla="*/ 4899837 h 6860376"/>
              <a:gd name="connsiteX1600" fmla="*/ 7405678 w 10502838"/>
              <a:gd name="connsiteY1600" fmla="*/ 4975771 h 6860376"/>
              <a:gd name="connsiteX1601" fmla="*/ 7481613 w 10502838"/>
              <a:gd name="connsiteY1601" fmla="*/ 5051706 h 6860376"/>
              <a:gd name="connsiteX1602" fmla="*/ 7435573 w 10502838"/>
              <a:gd name="connsiteY1602" fmla="*/ 5097744 h 6860376"/>
              <a:gd name="connsiteX1603" fmla="*/ 7359639 w 10502838"/>
              <a:gd name="connsiteY1603" fmla="*/ 5021810 h 6860376"/>
              <a:gd name="connsiteX1604" fmla="*/ 7283705 w 10502838"/>
              <a:gd name="connsiteY1604" fmla="*/ 5097744 h 6860376"/>
              <a:gd name="connsiteX1605" fmla="*/ 7237666 w 10502838"/>
              <a:gd name="connsiteY1605" fmla="*/ 5051706 h 6860376"/>
              <a:gd name="connsiteX1606" fmla="*/ 7313600 w 10502838"/>
              <a:gd name="connsiteY1606" fmla="*/ 4975771 h 6860376"/>
              <a:gd name="connsiteX1607" fmla="*/ 7237666 w 10502838"/>
              <a:gd name="connsiteY1607" fmla="*/ 4899837 h 6860376"/>
              <a:gd name="connsiteX1608" fmla="*/ 6681612 w 10502838"/>
              <a:gd name="connsiteY1608" fmla="*/ 4853798 h 6860376"/>
              <a:gd name="connsiteX1609" fmla="*/ 6757546 w 10502838"/>
              <a:gd name="connsiteY1609" fmla="*/ 4929732 h 6860376"/>
              <a:gd name="connsiteX1610" fmla="*/ 6833480 w 10502838"/>
              <a:gd name="connsiteY1610" fmla="*/ 4853798 h 6860376"/>
              <a:gd name="connsiteX1611" fmla="*/ 6879519 w 10502838"/>
              <a:gd name="connsiteY1611" fmla="*/ 4899837 h 6860376"/>
              <a:gd name="connsiteX1612" fmla="*/ 6803585 w 10502838"/>
              <a:gd name="connsiteY1612" fmla="*/ 4975771 h 6860376"/>
              <a:gd name="connsiteX1613" fmla="*/ 6879519 w 10502838"/>
              <a:gd name="connsiteY1613" fmla="*/ 5051706 h 6860376"/>
              <a:gd name="connsiteX1614" fmla="*/ 6833480 w 10502838"/>
              <a:gd name="connsiteY1614" fmla="*/ 5097744 h 6860376"/>
              <a:gd name="connsiteX1615" fmla="*/ 6757546 w 10502838"/>
              <a:gd name="connsiteY1615" fmla="*/ 5021810 h 6860376"/>
              <a:gd name="connsiteX1616" fmla="*/ 6681612 w 10502838"/>
              <a:gd name="connsiteY1616" fmla="*/ 5097744 h 6860376"/>
              <a:gd name="connsiteX1617" fmla="*/ 6635573 w 10502838"/>
              <a:gd name="connsiteY1617" fmla="*/ 5051706 h 6860376"/>
              <a:gd name="connsiteX1618" fmla="*/ 6711507 w 10502838"/>
              <a:gd name="connsiteY1618" fmla="*/ 4975771 h 6860376"/>
              <a:gd name="connsiteX1619" fmla="*/ 6635573 w 10502838"/>
              <a:gd name="connsiteY1619" fmla="*/ 4899837 h 6860376"/>
              <a:gd name="connsiteX1620" fmla="*/ 6078921 w 10502838"/>
              <a:gd name="connsiteY1620" fmla="*/ 4853798 h 6860376"/>
              <a:gd name="connsiteX1621" fmla="*/ 6154855 w 10502838"/>
              <a:gd name="connsiteY1621" fmla="*/ 4929732 h 6860376"/>
              <a:gd name="connsiteX1622" fmla="*/ 6230789 w 10502838"/>
              <a:gd name="connsiteY1622" fmla="*/ 4853798 h 6860376"/>
              <a:gd name="connsiteX1623" fmla="*/ 6276829 w 10502838"/>
              <a:gd name="connsiteY1623" fmla="*/ 4899837 h 6860376"/>
              <a:gd name="connsiteX1624" fmla="*/ 6200894 w 10502838"/>
              <a:gd name="connsiteY1624" fmla="*/ 4975771 h 6860376"/>
              <a:gd name="connsiteX1625" fmla="*/ 6276829 w 10502838"/>
              <a:gd name="connsiteY1625" fmla="*/ 5051706 h 6860376"/>
              <a:gd name="connsiteX1626" fmla="*/ 6230789 w 10502838"/>
              <a:gd name="connsiteY1626" fmla="*/ 5097744 h 6860376"/>
              <a:gd name="connsiteX1627" fmla="*/ 6154855 w 10502838"/>
              <a:gd name="connsiteY1627" fmla="*/ 5021810 h 6860376"/>
              <a:gd name="connsiteX1628" fmla="*/ 6078921 w 10502838"/>
              <a:gd name="connsiteY1628" fmla="*/ 5097744 h 6860376"/>
              <a:gd name="connsiteX1629" fmla="*/ 6032882 w 10502838"/>
              <a:gd name="connsiteY1629" fmla="*/ 5051706 h 6860376"/>
              <a:gd name="connsiteX1630" fmla="*/ 6108816 w 10502838"/>
              <a:gd name="connsiteY1630" fmla="*/ 4975771 h 6860376"/>
              <a:gd name="connsiteX1631" fmla="*/ 6032882 w 10502838"/>
              <a:gd name="connsiteY1631" fmla="*/ 4899837 h 6860376"/>
              <a:gd name="connsiteX1632" fmla="*/ 5476828 w 10502838"/>
              <a:gd name="connsiteY1632" fmla="*/ 4853798 h 6860376"/>
              <a:gd name="connsiteX1633" fmla="*/ 5552762 w 10502838"/>
              <a:gd name="connsiteY1633" fmla="*/ 4929732 h 6860376"/>
              <a:gd name="connsiteX1634" fmla="*/ 5628697 w 10502838"/>
              <a:gd name="connsiteY1634" fmla="*/ 4853798 h 6860376"/>
              <a:gd name="connsiteX1635" fmla="*/ 5674735 w 10502838"/>
              <a:gd name="connsiteY1635" fmla="*/ 4899837 h 6860376"/>
              <a:gd name="connsiteX1636" fmla="*/ 5598801 w 10502838"/>
              <a:gd name="connsiteY1636" fmla="*/ 4975771 h 6860376"/>
              <a:gd name="connsiteX1637" fmla="*/ 5674735 w 10502838"/>
              <a:gd name="connsiteY1637" fmla="*/ 5051706 h 6860376"/>
              <a:gd name="connsiteX1638" fmla="*/ 5628099 w 10502838"/>
              <a:gd name="connsiteY1638" fmla="*/ 5097744 h 6860376"/>
              <a:gd name="connsiteX1639" fmla="*/ 5552164 w 10502838"/>
              <a:gd name="connsiteY1639" fmla="*/ 5021810 h 6860376"/>
              <a:gd name="connsiteX1640" fmla="*/ 5476828 w 10502838"/>
              <a:gd name="connsiteY1640" fmla="*/ 5097744 h 6860376"/>
              <a:gd name="connsiteX1641" fmla="*/ 5430789 w 10502838"/>
              <a:gd name="connsiteY1641" fmla="*/ 5051706 h 6860376"/>
              <a:gd name="connsiteX1642" fmla="*/ 5506723 w 10502838"/>
              <a:gd name="connsiteY1642" fmla="*/ 4975771 h 6860376"/>
              <a:gd name="connsiteX1643" fmla="*/ 5430789 w 10502838"/>
              <a:gd name="connsiteY1643" fmla="*/ 4899837 h 6860376"/>
              <a:gd name="connsiteX1644" fmla="*/ 4874137 w 10502838"/>
              <a:gd name="connsiteY1644" fmla="*/ 4853798 h 6860376"/>
              <a:gd name="connsiteX1645" fmla="*/ 4950071 w 10502838"/>
              <a:gd name="connsiteY1645" fmla="*/ 4929732 h 6860376"/>
              <a:gd name="connsiteX1646" fmla="*/ 5026005 w 10502838"/>
              <a:gd name="connsiteY1646" fmla="*/ 4853798 h 6860376"/>
              <a:gd name="connsiteX1647" fmla="*/ 5072044 w 10502838"/>
              <a:gd name="connsiteY1647" fmla="*/ 4899837 h 6860376"/>
              <a:gd name="connsiteX1648" fmla="*/ 4996110 w 10502838"/>
              <a:gd name="connsiteY1648" fmla="*/ 4975771 h 6860376"/>
              <a:gd name="connsiteX1649" fmla="*/ 5072044 w 10502838"/>
              <a:gd name="connsiteY1649" fmla="*/ 5051706 h 6860376"/>
              <a:gd name="connsiteX1650" fmla="*/ 5026005 w 10502838"/>
              <a:gd name="connsiteY1650" fmla="*/ 5097744 h 6860376"/>
              <a:gd name="connsiteX1651" fmla="*/ 4950071 w 10502838"/>
              <a:gd name="connsiteY1651" fmla="*/ 5021810 h 6860376"/>
              <a:gd name="connsiteX1652" fmla="*/ 4874137 w 10502838"/>
              <a:gd name="connsiteY1652" fmla="*/ 5097744 h 6860376"/>
              <a:gd name="connsiteX1653" fmla="*/ 4828098 w 10502838"/>
              <a:gd name="connsiteY1653" fmla="*/ 5051706 h 6860376"/>
              <a:gd name="connsiteX1654" fmla="*/ 4904032 w 10502838"/>
              <a:gd name="connsiteY1654" fmla="*/ 4975771 h 6860376"/>
              <a:gd name="connsiteX1655" fmla="*/ 4828098 w 10502838"/>
              <a:gd name="connsiteY1655" fmla="*/ 4899837 h 6860376"/>
              <a:gd name="connsiteX1656" fmla="*/ 4272044 w 10502838"/>
              <a:gd name="connsiteY1656" fmla="*/ 4853798 h 6860376"/>
              <a:gd name="connsiteX1657" fmla="*/ 4347978 w 10502838"/>
              <a:gd name="connsiteY1657" fmla="*/ 4929732 h 6860376"/>
              <a:gd name="connsiteX1658" fmla="*/ 4423913 w 10502838"/>
              <a:gd name="connsiteY1658" fmla="*/ 4853798 h 6860376"/>
              <a:gd name="connsiteX1659" fmla="*/ 4469951 w 10502838"/>
              <a:gd name="connsiteY1659" fmla="*/ 4899837 h 6860376"/>
              <a:gd name="connsiteX1660" fmla="*/ 4394017 w 10502838"/>
              <a:gd name="connsiteY1660" fmla="*/ 4975771 h 6860376"/>
              <a:gd name="connsiteX1661" fmla="*/ 4469951 w 10502838"/>
              <a:gd name="connsiteY1661" fmla="*/ 5051706 h 6860376"/>
              <a:gd name="connsiteX1662" fmla="*/ 4423913 w 10502838"/>
              <a:gd name="connsiteY1662" fmla="*/ 5097744 h 6860376"/>
              <a:gd name="connsiteX1663" fmla="*/ 4347978 w 10502838"/>
              <a:gd name="connsiteY1663" fmla="*/ 5021810 h 6860376"/>
              <a:gd name="connsiteX1664" fmla="*/ 4272044 w 10502838"/>
              <a:gd name="connsiteY1664" fmla="*/ 5097744 h 6860376"/>
              <a:gd name="connsiteX1665" fmla="*/ 4226005 w 10502838"/>
              <a:gd name="connsiteY1665" fmla="*/ 5051706 h 6860376"/>
              <a:gd name="connsiteX1666" fmla="*/ 4301939 w 10502838"/>
              <a:gd name="connsiteY1666" fmla="*/ 4975771 h 6860376"/>
              <a:gd name="connsiteX1667" fmla="*/ 4226005 w 10502838"/>
              <a:gd name="connsiteY1667" fmla="*/ 4899837 h 6860376"/>
              <a:gd name="connsiteX1668" fmla="*/ 3668756 w 10502838"/>
              <a:gd name="connsiteY1668" fmla="*/ 4853798 h 6860376"/>
              <a:gd name="connsiteX1669" fmla="*/ 3744690 w 10502838"/>
              <a:gd name="connsiteY1669" fmla="*/ 4929732 h 6860376"/>
              <a:gd name="connsiteX1670" fmla="*/ 3820624 w 10502838"/>
              <a:gd name="connsiteY1670" fmla="*/ 4853798 h 6860376"/>
              <a:gd name="connsiteX1671" fmla="*/ 3866663 w 10502838"/>
              <a:gd name="connsiteY1671" fmla="*/ 4899837 h 6860376"/>
              <a:gd name="connsiteX1672" fmla="*/ 3790729 w 10502838"/>
              <a:gd name="connsiteY1672" fmla="*/ 4975771 h 6860376"/>
              <a:gd name="connsiteX1673" fmla="*/ 3866663 w 10502838"/>
              <a:gd name="connsiteY1673" fmla="*/ 5051706 h 6860376"/>
              <a:gd name="connsiteX1674" fmla="*/ 3820624 w 10502838"/>
              <a:gd name="connsiteY1674" fmla="*/ 5097744 h 6860376"/>
              <a:gd name="connsiteX1675" fmla="*/ 3744690 w 10502838"/>
              <a:gd name="connsiteY1675" fmla="*/ 5021810 h 6860376"/>
              <a:gd name="connsiteX1676" fmla="*/ 3668756 w 10502838"/>
              <a:gd name="connsiteY1676" fmla="*/ 5097744 h 6860376"/>
              <a:gd name="connsiteX1677" fmla="*/ 3622717 w 10502838"/>
              <a:gd name="connsiteY1677" fmla="*/ 5051706 h 6860376"/>
              <a:gd name="connsiteX1678" fmla="*/ 3698651 w 10502838"/>
              <a:gd name="connsiteY1678" fmla="*/ 4975771 h 6860376"/>
              <a:gd name="connsiteX1679" fmla="*/ 3622717 w 10502838"/>
              <a:gd name="connsiteY1679" fmla="*/ 4899837 h 6860376"/>
              <a:gd name="connsiteX1680" fmla="*/ 3067276 w 10502838"/>
              <a:gd name="connsiteY1680" fmla="*/ 4853798 h 6860376"/>
              <a:gd name="connsiteX1681" fmla="*/ 3143210 w 10502838"/>
              <a:gd name="connsiteY1681" fmla="*/ 4929732 h 6860376"/>
              <a:gd name="connsiteX1682" fmla="*/ 3219146 w 10502838"/>
              <a:gd name="connsiteY1682" fmla="*/ 4853798 h 6860376"/>
              <a:gd name="connsiteX1683" fmla="*/ 3265185 w 10502838"/>
              <a:gd name="connsiteY1683" fmla="*/ 4899837 h 6860376"/>
              <a:gd name="connsiteX1684" fmla="*/ 3189250 w 10502838"/>
              <a:gd name="connsiteY1684" fmla="*/ 4975771 h 6860376"/>
              <a:gd name="connsiteX1685" fmla="*/ 3265185 w 10502838"/>
              <a:gd name="connsiteY1685" fmla="*/ 5051706 h 6860376"/>
              <a:gd name="connsiteX1686" fmla="*/ 3218549 w 10502838"/>
              <a:gd name="connsiteY1686" fmla="*/ 5097744 h 6860376"/>
              <a:gd name="connsiteX1687" fmla="*/ 3142614 w 10502838"/>
              <a:gd name="connsiteY1687" fmla="*/ 5021810 h 6860376"/>
              <a:gd name="connsiteX1688" fmla="*/ 3067276 w 10502838"/>
              <a:gd name="connsiteY1688" fmla="*/ 5097744 h 6860376"/>
              <a:gd name="connsiteX1689" fmla="*/ 3021237 w 10502838"/>
              <a:gd name="connsiteY1689" fmla="*/ 5051706 h 6860376"/>
              <a:gd name="connsiteX1690" fmla="*/ 3097171 w 10502838"/>
              <a:gd name="connsiteY1690" fmla="*/ 4975771 h 6860376"/>
              <a:gd name="connsiteX1691" fmla="*/ 3021237 w 10502838"/>
              <a:gd name="connsiteY1691" fmla="*/ 4899837 h 6860376"/>
              <a:gd name="connsiteX1692" fmla="*/ 2464584 w 10502838"/>
              <a:gd name="connsiteY1692" fmla="*/ 4853798 h 6860376"/>
              <a:gd name="connsiteX1693" fmla="*/ 2540519 w 10502838"/>
              <a:gd name="connsiteY1693" fmla="*/ 4929732 h 6860376"/>
              <a:gd name="connsiteX1694" fmla="*/ 2616453 w 10502838"/>
              <a:gd name="connsiteY1694" fmla="*/ 4853798 h 6860376"/>
              <a:gd name="connsiteX1695" fmla="*/ 2662492 w 10502838"/>
              <a:gd name="connsiteY1695" fmla="*/ 4899837 h 6860376"/>
              <a:gd name="connsiteX1696" fmla="*/ 2586558 w 10502838"/>
              <a:gd name="connsiteY1696" fmla="*/ 4975771 h 6860376"/>
              <a:gd name="connsiteX1697" fmla="*/ 2662492 w 10502838"/>
              <a:gd name="connsiteY1697" fmla="*/ 5051706 h 6860376"/>
              <a:gd name="connsiteX1698" fmla="*/ 2616453 w 10502838"/>
              <a:gd name="connsiteY1698" fmla="*/ 5097744 h 6860376"/>
              <a:gd name="connsiteX1699" fmla="*/ 2540519 w 10502838"/>
              <a:gd name="connsiteY1699" fmla="*/ 5021810 h 6860376"/>
              <a:gd name="connsiteX1700" fmla="*/ 2464584 w 10502838"/>
              <a:gd name="connsiteY1700" fmla="*/ 5097744 h 6860376"/>
              <a:gd name="connsiteX1701" fmla="*/ 2418544 w 10502838"/>
              <a:gd name="connsiteY1701" fmla="*/ 5051706 h 6860376"/>
              <a:gd name="connsiteX1702" fmla="*/ 2494479 w 10502838"/>
              <a:gd name="connsiteY1702" fmla="*/ 4975771 h 6860376"/>
              <a:gd name="connsiteX1703" fmla="*/ 2418544 w 10502838"/>
              <a:gd name="connsiteY1703" fmla="*/ 4899837 h 6860376"/>
              <a:gd name="connsiteX1704" fmla="*/ 1861891 w 10502838"/>
              <a:gd name="connsiteY1704" fmla="*/ 4853798 h 6860376"/>
              <a:gd name="connsiteX1705" fmla="*/ 1937825 w 10502838"/>
              <a:gd name="connsiteY1705" fmla="*/ 4929732 h 6860376"/>
              <a:gd name="connsiteX1706" fmla="*/ 2013759 w 10502838"/>
              <a:gd name="connsiteY1706" fmla="*/ 4853798 h 6860376"/>
              <a:gd name="connsiteX1707" fmla="*/ 2059798 w 10502838"/>
              <a:gd name="connsiteY1707" fmla="*/ 4899837 h 6860376"/>
              <a:gd name="connsiteX1708" fmla="*/ 1983864 w 10502838"/>
              <a:gd name="connsiteY1708" fmla="*/ 4975771 h 6860376"/>
              <a:gd name="connsiteX1709" fmla="*/ 2059798 w 10502838"/>
              <a:gd name="connsiteY1709" fmla="*/ 5051706 h 6860376"/>
              <a:gd name="connsiteX1710" fmla="*/ 2013759 w 10502838"/>
              <a:gd name="connsiteY1710" fmla="*/ 5097744 h 6860376"/>
              <a:gd name="connsiteX1711" fmla="*/ 1937825 w 10502838"/>
              <a:gd name="connsiteY1711" fmla="*/ 5021810 h 6860376"/>
              <a:gd name="connsiteX1712" fmla="*/ 1861891 w 10502838"/>
              <a:gd name="connsiteY1712" fmla="*/ 5097744 h 6860376"/>
              <a:gd name="connsiteX1713" fmla="*/ 1815851 w 10502838"/>
              <a:gd name="connsiteY1713" fmla="*/ 5051706 h 6860376"/>
              <a:gd name="connsiteX1714" fmla="*/ 1891786 w 10502838"/>
              <a:gd name="connsiteY1714" fmla="*/ 4975771 h 6860376"/>
              <a:gd name="connsiteX1715" fmla="*/ 1815851 w 10502838"/>
              <a:gd name="connsiteY1715" fmla="*/ 4899837 h 6860376"/>
              <a:gd name="connsiteX1716" fmla="*/ 657106 w 10502838"/>
              <a:gd name="connsiteY1716" fmla="*/ 4853798 h 6860376"/>
              <a:gd name="connsiteX1717" fmla="*/ 733040 w 10502838"/>
              <a:gd name="connsiteY1717" fmla="*/ 4929732 h 6860376"/>
              <a:gd name="connsiteX1718" fmla="*/ 808974 w 10502838"/>
              <a:gd name="connsiteY1718" fmla="*/ 4853798 h 6860376"/>
              <a:gd name="connsiteX1719" fmla="*/ 855013 w 10502838"/>
              <a:gd name="connsiteY1719" fmla="*/ 4899837 h 6860376"/>
              <a:gd name="connsiteX1720" fmla="*/ 779079 w 10502838"/>
              <a:gd name="connsiteY1720" fmla="*/ 4975771 h 6860376"/>
              <a:gd name="connsiteX1721" fmla="*/ 855013 w 10502838"/>
              <a:gd name="connsiteY1721" fmla="*/ 5051706 h 6860376"/>
              <a:gd name="connsiteX1722" fmla="*/ 808974 w 10502838"/>
              <a:gd name="connsiteY1722" fmla="*/ 5097744 h 6860376"/>
              <a:gd name="connsiteX1723" fmla="*/ 733040 w 10502838"/>
              <a:gd name="connsiteY1723" fmla="*/ 5021810 h 6860376"/>
              <a:gd name="connsiteX1724" fmla="*/ 657106 w 10502838"/>
              <a:gd name="connsiteY1724" fmla="*/ 5097744 h 6860376"/>
              <a:gd name="connsiteX1725" fmla="*/ 611066 w 10502838"/>
              <a:gd name="connsiteY1725" fmla="*/ 5051706 h 6860376"/>
              <a:gd name="connsiteX1726" fmla="*/ 687000 w 10502838"/>
              <a:gd name="connsiteY1726" fmla="*/ 4975771 h 6860376"/>
              <a:gd name="connsiteX1727" fmla="*/ 611066 w 10502838"/>
              <a:gd name="connsiteY1727" fmla="*/ 4899837 h 6860376"/>
              <a:gd name="connsiteX1728" fmla="*/ 10348579 w 10502838"/>
              <a:gd name="connsiteY1728" fmla="*/ 4405368 h 6860376"/>
              <a:gd name="connsiteX1729" fmla="*/ 10395813 w 10502838"/>
              <a:gd name="connsiteY1729" fmla="*/ 4405368 h 6860376"/>
              <a:gd name="connsiteX1730" fmla="*/ 10395813 w 10502838"/>
              <a:gd name="connsiteY1730" fmla="*/ 4512394 h 6860376"/>
              <a:gd name="connsiteX1731" fmla="*/ 10502838 w 10502838"/>
              <a:gd name="connsiteY1731" fmla="*/ 4512394 h 6860376"/>
              <a:gd name="connsiteX1732" fmla="*/ 10502838 w 10502838"/>
              <a:gd name="connsiteY1732" fmla="*/ 4559030 h 6860376"/>
              <a:gd name="connsiteX1733" fmla="*/ 10395813 w 10502838"/>
              <a:gd name="connsiteY1733" fmla="*/ 4559030 h 6860376"/>
              <a:gd name="connsiteX1734" fmla="*/ 10395813 w 10502838"/>
              <a:gd name="connsiteY1734" fmla="*/ 4666056 h 6860376"/>
              <a:gd name="connsiteX1735" fmla="*/ 10348579 w 10502838"/>
              <a:gd name="connsiteY1735" fmla="*/ 4666056 h 6860376"/>
              <a:gd name="connsiteX1736" fmla="*/ 10348579 w 10502838"/>
              <a:gd name="connsiteY1736" fmla="*/ 4559030 h 6860376"/>
              <a:gd name="connsiteX1737" fmla="*/ 10241553 w 10502838"/>
              <a:gd name="connsiteY1737" fmla="*/ 4559030 h 6860376"/>
              <a:gd name="connsiteX1738" fmla="*/ 10241553 w 10502838"/>
              <a:gd name="connsiteY1738" fmla="*/ 4512394 h 6860376"/>
              <a:gd name="connsiteX1739" fmla="*/ 10348579 w 10502838"/>
              <a:gd name="connsiteY1739" fmla="*/ 4512394 h 6860376"/>
              <a:gd name="connsiteX1740" fmla="*/ 9746486 w 10502838"/>
              <a:gd name="connsiteY1740" fmla="*/ 4405368 h 6860376"/>
              <a:gd name="connsiteX1741" fmla="*/ 9793123 w 10502838"/>
              <a:gd name="connsiteY1741" fmla="*/ 4405368 h 6860376"/>
              <a:gd name="connsiteX1742" fmla="*/ 9793123 w 10502838"/>
              <a:gd name="connsiteY1742" fmla="*/ 4512394 h 6860376"/>
              <a:gd name="connsiteX1743" fmla="*/ 9900148 w 10502838"/>
              <a:gd name="connsiteY1743" fmla="*/ 4512394 h 6860376"/>
              <a:gd name="connsiteX1744" fmla="*/ 9900148 w 10502838"/>
              <a:gd name="connsiteY1744" fmla="*/ 4559030 h 6860376"/>
              <a:gd name="connsiteX1745" fmla="*/ 9793123 w 10502838"/>
              <a:gd name="connsiteY1745" fmla="*/ 4559030 h 6860376"/>
              <a:gd name="connsiteX1746" fmla="*/ 9793123 w 10502838"/>
              <a:gd name="connsiteY1746" fmla="*/ 4666056 h 6860376"/>
              <a:gd name="connsiteX1747" fmla="*/ 9746486 w 10502838"/>
              <a:gd name="connsiteY1747" fmla="*/ 4666056 h 6860376"/>
              <a:gd name="connsiteX1748" fmla="*/ 9746486 w 10502838"/>
              <a:gd name="connsiteY1748" fmla="*/ 4559030 h 6860376"/>
              <a:gd name="connsiteX1749" fmla="*/ 9639460 w 10502838"/>
              <a:gd name="connsiteY1749" fmla="*/ 4559030 h 6860376"/>
              <a:gd name="connsiteX1750" fmla="*/ 9639460 w 10502838"/>
              <a:gd name="connsiteY1750" fmla="*/ 4512394 h 6860376"/>
              <a:gd name="connsiteX1751" fmla="*/ 9746486 w 10502838"/>
              <a:gd name="connsiteY1751" fmla="*/ 4512394 h 6860376"/>
              <a:gd name="connsiteX1752" fmla="*/ 9143796 w 10502838"/>
              <a:gd name="connsiteY1752" fmla="*/ 4405368 h 6860376"/>
              <a:gd name="connsiteX1753" fmla="*/ 9191030 w 10502838"/>
              <a:gd name="connsiteY1753" fmla="*/ 4405368 h 6860376"/>
              <a:gd name="connsiteX1754" fmla="*/ 9191030 w 10502838"/>
              <a:gd name="connsiteY1754" fmla="*/ 4512394 h 6860376"/>
              <a:gd name="connsiteX1755" fmla="*/ 9298055 w 10502838"/>
              <a:gd name="connsiteY1755" fmla="*/ 4512394 h 6860376"/>
              <a:gd name="connsiteX1756" fmla="*/ 9298055 w 10502838"/>
              <a:gd name="connsiteY1756" fmla="*/ 4559030 h 6860376"/>
              <a:gd name="connsiteX1757" fmla="*/ 9191030 w 10502838"/>
              <a:gd name="connsiteY1757" fmla="*/ 4559030 h 6860376"/>
              <a:gd name="connsiteX1758" fmla="*/ 9191030 w 10502838"/>
              <a:gd name="connsiteY1758" fmla="*/ 4666056 h 6860376"/>
              <a:gd name="connsiteX1759" fmla="*/ 9143796 w 10502838"/>
              <a:gd name="connsiteY1759" fmla="*/ 4666056 h 6860376"/>
              <a:gd name="connsiteX1760" fmla="*/ 9143796 w 10502838"/>
              <a:gd name="connsiteY1760" fmla="*/ 4559030 h 6860376"/>
              <a:gd name="connsiteX1761" fmla="*/ 9036770 w 10502838"/>
              <a:gd name="connsiteY1761" fmla="*/ 4559030 h 6860376"/>
              <a:gd name="connsiteX1762" fmla="*/ 9036770 w 10502838"/>
              <a:gd name="connsiteY1762" fmla="*/ 4512394 h 6860376"/>
              <a:gd name="connsiteX1763" fmla="*/ 9143796 w 10502838"/>
              <a:gd name="connsiteY1763" fmla="*/ 4512394 h 6860376"/>
              <a:gd name="connsiteX1764" fmla="*/ 8541105 w 10502838"/>
              <a:gd name="connsiteY1764" fmla="*/ 4405368 h 6860376"/>
              <a:gd name="connsiteX1765" fmla="*/ 8588339 w 10502838"/>
              <a:gd name="connsiteY1765" fmla="*/ 4405368 h 6860376"/>
              <a:gd name="connsiteX1766" fmla="*/ 8588339 w 10502838"/>
              <a:gd name="connsiteY1766" fmla="*/ 4512394 h 6860376"/>
              <a:gd name="connsiteX1767" fmla="*/ 8695365 w 10502838"/>
              <a:gd name="connsiteY1767" fmla="*/ 4512394 h 6860376"/>
              <a:gd name="connsiteX1768" fmla="*/ 8695365 w 10502838"/>
              <a:gd name="connsiteY1768" fmla="*/ 4559030 h 6860376"/>
              <a:gd name="connsiteX1769" fmla="*/ 8588339 w 10502838"/>
              <a:gd name="connsiteY1769" fmla="*/ 4559030 h 6860376"/>
              <a:gd name="connsiteX1770" fmla="*/ 8588339 w 10502838"/>
              <a:gd name="connsiteY1770" fmla="*/ 4666056 h 6860376"/>
              <a:gd name="connsiteX1771" fmla="*/ 8541105 w 10502838"/>
              <a:gd name="connsiteY1771" fmla="*/ 4666056 h 6860376"/>
              <a:gd name="connsiteX1772" fmla="*/ 8541105 w 10502838"/>
              <a:gd name="connsiteY1772" fmla="*/ 4559030 h 6860376"/>
              <a:gd name="connsiteX1773" fmla="*/ 8434079 w 10502838"/>
              <a:gd name="connsiteY1773" fmla="*/ 4559030 h 6860376"/>
              <a:gd name="connsiteX1774" fmla="*/ 8434079 w 10502838"/>
              <a:gd name="connsiteY1774" fmla="*/ 4512394 h 6860376"/>
              <a:gd name="connsiteX1775" fmla="*/ 8541105 w 10502838"/>
              <a:gd name="connsiteY1775" fmla="*/ 4512394 h 6860376"/>
              <a:gd name="connsiteX1776" fmla="*/ 7939012 w 10502838"/>
              <a:gd name="connsiteY1776" fmla="*/ 4405368 h 6860376"/>
              <a:gd name="connsiteX1777" fmla="*/ 7985648 w 10502838"/>
              <a:gd name="connsiteY1777" fmla="*/ 4405368 h 6860376"/>
              <a:gd name="connsiteX1778" fmla="*/ 7985648 w 10502838"/>
              <a:gd name="connsiteY1778" fmla="*/ 4512394 h 6860376"/>
              <a:gd name="connsiteX1779" fmla="*/ 8092674 w 10502838"/>
              <a:gd name="connsiteY1779" fmla="*/ 4512394 h 6860376"/>
              <a:gd name="connsiteX1780" fmla="*/ 8092674 w 10502838"/>
              <a:gd name="connsiteY1780" fmla="*/ 4559030 h 6860376"/>
              <a:gd name="connsiteX1781" fmla="*/ 7985648 w 10502838"/>
              <a:gd name="connsiteY1781" fmla="*/ 4559030 h 6860376"/>
              <a:gd name="connsiteX1782" fmla="*/ 7985648 w 10502838"/>
              <a:gd name="connsiteY1782" fmla="*/ 4666056 h 6860376"/>
              <a:gd name="connsiteX1783" fmla="*/ 7939012 w 10502838"/>
              <a:gd name="connsiteY1783" fmla="*/ 4666056 h 6860376"/>
              <a:gd name="connsiteX1784" fmla="*/ 7939012 w 10502838"/>
              <a:gd name="connsiteY1784" fmla="*/ 4559030 h 6860376"/>
              <a:gd name="connsiteX1785" fmla="*/ 7831986 w 10502838"/>
              <a:gd name="connsiteY1785" fmla="*/ 4559030 h 6860376"/>
              <a:gd name="connsiteX1786" fmla="*/ 7831986 w 10502838"/>
              <a:gd name="connsiteY1786" fmla="*/ 4512394 h 6860376"/>
              <a:gd name="connsiteX1787" fmla="*/ 7939012 w 10502838"/>
              <a:gd name="connsiteY1787" fmla="*/ 4512394 h 6860376"/>
              <a:gd name="connsiteX1788" fmla="*/ 7336321 w 10502838"/>
              <a:gd name="connsiteY1788" fmla="*/ 4405368 h 6860376"/>
              <a:gd name="connsiteX1789" fmla="*/ 7383555 w 10502838"/>
              <a:gd name="connsiteY1789" fmla="*/ 4405368 h 6860376"/>
              <a:gd name="connsiteX1790" fmla="*/ 7383555 w 10502838"/>
              <a:gd name="connsiteY1790" fmla="*/ 4512394 h 6860376"/>
              <a:gd name="connsiteX1791" fmla="*/ 7490581 w 10502838"/>
              <a:gd name="connsiteY1791" fmla="*/ 4512394 h 6860376"/>
              <a:gd name="connsiteX1792" fmla="*/ 7490581 w 10502838"/>
              <a:gd name="connsiteY1792" fmla="*/ 4559030 h 6860376"/>
              <a:gd name="connsiteX1793" fmla="*/ 7383555 w 10502838"/>
              <a:gd name="connsiteY1793" fmla="*/ 4559030 h 6860376"/>
              <a:gd name="connsiteX1794" fmla="*/ 7383555 w 10502838"/>
              <a:gd name="connsiteY1794" fmla="*/ 4666056 h 6860376"/>
              <a:gd name="connsiteX1795" fmla="*/ 7336321 w 10502838"/>
              <a:gd name="connsiteY1795" fmla="*/ 4666056 h 6860376"/>
              <a:gd name="connsiteX1796" fmla="*/ 7336321 w 10502838"/>
              <a:gd name="connsiteY1796" fmla="*/ 4559030 h 6860376"/>
              <a:gd name="connsiteX1797" fmla="*/ 7229295 w 10502838"/>
              <a:gd name="connsiteY1797" fmla="*/ 4559030 h 6860376"/>
              <a:gd name="connsiteX1798" fmla="*/ 7229295 w 10502838"/>
              <a:gd name="connsiteY1798" fmla="*/ 4512394 h 6860376"/>
              <a:gd name="connsiteX1799" fmla="*/ 7336321 w 10502838"/>
              <a:gd name="connsiteY1799" fmla="*/ 4512394 h 6860376"/>
              <a:gd name="connsiteX1800" fmla="*/ 6734228 w 10502838"/>
              <a:gd name="connsiteY1800" fmla="*/ 4405368 h 6860376"/>
              <a:gd name="connsiteX1801" fmla="*/ 6780864 w 10502838"/>
              <a:gd name="connsiteY1801" fmla="*/ 4405368 h 6860376"/>
              <a:gd name="connsiteX1802" fmla="*/ 6780864 w 10502838"/>
              <a:gd name="connsiteY1802" fmla="*/ 4512394 h 6860376"/>
              <a:gd name="connsiteX1803" fmla="*/ 6887890 w 10502838"/>
              <a:gd name="connsiteY1803" fmla="*/ 4512394 h 6860376"/>
              <a:gd name="connsiteX1804" fmla="*/ 6887890 w 10502838"/>
              <a:gd name="connsiteY1804" fmla="*/ 4559030 h 6860376"/>
              <a:gd name="connsiteX1805" fmla="*/ 6780864 w 10502838"/>
              <a:gd name="connsiteY1805" fmla="*/ 4559030 h 6860376"/>
              <a:gd name="connsiteX1806" fmla="*/ 6780864 w 10502838"/>
              <a:gd name="connsiteY1806" fmla="*/ 4666056 h 6860376"/>
              <a:gd name="connsiteX1807" fmla="*/ 6734228 w 10502838"/>
              <a:gd name="connsiteY1807" fmla="*/ 4666056 h 6860376"/>
              <a:gd name="connsiteX1808" fmla="*/ 6734228 w 10502838"/>
              <a:gd name="connsiteY1808" fmla="*/ 4559030 h 6860376"/>
              <a:gd name="connsiteX1809" fmla="*/ 6627202 w 10502838"/>
              <a:gd name="connsiteY1809" fmla="*/ 4559030 h 6860376"/>
              <a:gd name="connsiteX1810" fmla="*/ 6627202 w 10502838"/>
              <a:gd name="connsiteY1810" fmla="*/ 4512394 h 6860376"/>
              <a:gd name="connsiteX1811" fmla="*/ 6734228 w 10502838"/>
              <a:gd name="connsiteY1811" fmla="*/ 4512394 h 6860376"/>
              <a:gd name="connsiteX1812" fmla="*/ 6131537 w 10502838"/>
              <a:gd name="connsiteY1812" fmla="*/ 4405368 h 6860376"/>
              <a:gd name="connsiteX1813" fmla="*/ 6178771 w 10502838"/>
              <a:gd name="connsiteY1813" fmla="*/ 4405368 h 6860376"/>
              <a:gd name="connsiteX1814" fmla="*/ 6178771 w 10502838"/>
              <a:gd name="connsiteY1814" fmla="*/ 4512394 h 6860376"/>
              <a:gd name="connsiteX1815" fmla="*/ 6285797 w 10502838"/>
              <a:gd name="connsiteY1815" fmla="*/ 4512394 h 6860376"/>
              <a:gd name="connsiteX1816" fmla="*/ 6285797 w 10502838"/>
              <a:gd name="connsiteY1816" fmla="*/ 4559030 h 6860376"/>
              <a:gd name="connsiteX1817" fmla="*/ 6178771 w 10502838"/>
              <a:gd name="connsiteY1817" fmla="*/ 4559030 h 6860376"/>
              <a:gd name="connsiteX1818" fmla="*/ 6178771 w 10502838"/>
              <a:gd name="connsiteY1818" fmla="*/ 4666056 h 6860376"/>
              <a:gd name="connsiteX1819" fmla="*/ 6131537 w 10502838"/>
              <a:gd name="connsiteY1819" fmla="*/ 4666056 h 6860376"/>
              <a:gd name="connsiteX1820" fmla="*/ 6131537 w 10502838"/>
              <a:gd name="connsiteY1820" fmla="*/ 4559030 h 6860376"/>
              <a:gd name="connsiteX1821" fmla="*/ 6024511 w 10502838"/>
              <a:gd name="connsiteY1821" fmla="*/ 4559030 h 6860376"/>
              <a:gd name="connsiteX1822" fmla="*/ 6024511 w 10502838"/>
              <a:gd name="connsiteY1822" fmla="*/ 4512394 h 6860376"/>
              <a:gd name="connsiteX1823" fmla="*/ 6131537 w 10502838"/>
              <a:gd name="connsiteY1823" fmla="*/ 4512394 h 6860376"/>
              <a:gd name="connsiteX1824" fmla="*/ 5528846 w 10502838"/>
              <a:gd name="connsiteY1824" fmla="*/ 4405368 h 6860376"/>
              <a:gd name="connsiteX1825" fmla="*/ 5576080 w 10502838"/>
              <a:gd name="connsiteY1825" fmla="*/ 4405368 h 6860376"/>
              <a:gd name="connsiteX1826" fmla="*/ 5576080 w 10502838"/>
              <a:gd name="connsiteY1826" fmla="*/ 4512394 h 6860376"/>
              <a:gd name="connsiteX1827" fmla="*/ 5683106 w 10502838"/>
              <a:gd name="connsiteY1827" fmla="*/ 4512394 h 6860376"/>
              <a:gd name="connsiteX1828" fmla="*/ 5683106 w 10502838"/>
              <a:gd name="connsiteY1828" fmla="*/ 4559030 h 6860376"/>
              <a:gd name="connsiteX1829" fmla="*/ 5576080 w 10502838"/>
              <a:gd name="connsiteY1829" fmla="*/ 4559030 h 6860376"/>
              <a:gd name="connsiteX1830" fmla="*/ 5576080 w 10502838"/>
              <a:gd name="connsiteY1830" fmla="*/ 4666056 h 6860376"/>
              <a:gd name="connsiteX1831" fmla="*/ 5528846 w 10502838"/>
              <a:gd name="connsiteY1831" fmla="*/ 4666056 h 6860376"/>
              <a:gd name="connsiteX1832" fmla="*/ 5528846 w 10502838"/>
              <a:gd name="connsiteY1832" fmla="*/ 4559030 h 6860376"/>
              <a:gd name="connsiteX1833" fmla="*/ 5421820 w 10502838"/>
              <a:gd name="connsiteY1833" fmla="*/ 4559030 h 6860376"/>
              <a:gd name="connsiteX1834" fmla="*/ 5421820 w 10502838"/>
              <a:gd name="connsiteY1834" fmla="*/ 4512394 h 6860376"/>
              <a:gd name="connsiteX1835" fmla="*/ 5528846 w 10502838"/>
              <a:gd name="connsiteY1835" fmla="*/ 4512394 h 6860376"/>
              <a:gd name="connsiteX1836" fmla="*/ 4926753 w 10502838"/>
              <a:gd name="connsiteY1836" fmla="*/ 4405368 h 6860376"/>
              <a:gd name="connsiteX1837" fmla="*/ 4973389 w 10502838"/>
              <a:gd name="connsiteY1837" fmla="*/ 4405368 h 6860376"/>
              <a:gd name="connsiteX1838" fmla="*/ 4973389 w 10502838"/>
              <a:gd name="connsiteY1838" fmla="*/ 4512394 h 6860376"/>
              <a:gd name="connsiteX1839" fmla="*/ 5080415 w 10502838"/>
              <a:gd name="connsiteY1839" fmla="*/ 4512394 h 6860376"/>
              <a:gd name="connsiteX1840" fmla="*/ 5080415 w 10502838"/>
              <a:gd name="connsiteY1840" fmla="*/ 4559030 h 6860376"/>
              <a:gd name="connsiteX1841" fmla="*/ 4973389 w 10502838"/>
              <a:gd name="connsiteY1841" fmla="*/ 4559030 h 6860376"/>
              <a:gd name="connsiteX1842" fmla="*/ 4973389 w 10502838"/>
              <a:gd name="connsiteY1842" fmla="*/ 4666056 h 6860376"/>
              <a:gd name="connsiteX1843" fmla="*/ 4926753 w 10502838"/>
              <a:gd name="connsiteY1843" fmla="*/ 4666056 h 6860376"/>
              <a:gd name="connsiteX1844" fmla="*/ 4926753 w 10502838"/>
              <a:gd name="connsiteY1844" fmla="*/ 4559030 h 6860376"/>
              <a:gd name="connsiteX1845" fmla="*/ 4819727 w 10502838"/>
              <a:gd name="connsiteY1845" fmla="*/ 4559030 h 6860376"/>
              <a:gd name="connsiteX1846" fmla="*/ 4819727 w 10502838"/>
              <a:gd name="connsiteY1846" fmla="*/ 4512394 h 6860376"/>
              <a:gd name="connsiteX1847" fmla="*/ 4926753 w 10502838"/>
              <a:gd name="connsiteY1847" fmla="*/ 4512394 h 6860376"/>
              <a:gd name="connsiteX1848" fmla="*/ 4324063 w 10502838"/>
              <a:gd name="connsiteY1848" fmla="*/ 4405368 h 6860376"/>
              <a:gd name="connsiteX1849" fmla="*/ 4371297 w 10502838"/>
              <a:gd name="connsiteY1849" fmla="*/ 4405368 h 6860376"/>
              <a:gd name="connsiteX1850" fmla="*/ 4371297 w 10502838"/>
              <a:gd name="connsiteY1850" fmla="*/ 4512394 h 6860376"/>
              <a:gd name="connsiteX1851" fmla="*/ 4478323 w 10502838"/>
              <a:gd name="connsiteY1851" fmla="*/ 4512394 h 6860376"/>
              <a:gd name="connsiteX1852" fmla="*/ 4478323 w 10502838"/>
              <a:gd name="connsiteY1852" fmla="*/ 4559030 h 6860376"/>
              <a:gd name="connsiteX1853" fmla="*/ 4371297 w 10502838"/>
              <a:gd name="connsiteY1853" fmla="*/ 4559030 h 6860376"/>
              <a:gd name="connsiteX1854" fmla="*/ 4371297 w 10502838"/>
              <a:gd name="connsiteY1854" fmla="*/ 4666056 h 6860376"/>
              <a:gd name="connsiteX1855" fmla="*/ 4324063 w 10502838"/>
              <a:gd name="connsiteY1855" fmla="*/ 4666056 h 6860376"/>
              <a:gd name="connsiteX1856" fmla="*/ 4324063 w 10502838"/>
              <a:gd name="connsiteY1856" fmla="*/ 4559030 h 6860376"/>
              <a:gd name="connsiteX1857" fmla="*/ 4217037 w 10502838"/>
              <a:gd name="connsiteY1857" fmla="*/ 4559030 h 6860376"/>
              <a:gd name="connsiteX1858" fmla="*/ 4217037 w 10502838"/>
              <a:gd name="connsiteY1858" fmla="*/ 4512394 h 6860376"/>
              <a:gd name="connsiteX1859" fmla="*/ 4324063 w 10502838"/>
              <a:gd name="connsiteY1859" fmla="*/ 4512394 h 6860376"/>
              <a:gd name="connsiteX1860" fmla="*/ 3721970 w 10502838"/>
              <a:gd name="connsiteY1860" fmla="*/ 4405368 h 6860376"/>
              <a:gd name="connsiteX1861" fmla="*/ 3768606 w 10502838"/>
              <a:gd name="connsiteY1861" fmla="*/ 4405368 h 6860376"/>
              <a:gd name="connsiteX1862" fmla="*/ 3768606 w 10502838"/>
              <a:gd name="connsiteY1862" fmla="*/ 4512394 h 6860376"/>
              <a:gd name="connsiteX1863" fmla="*/ 3875632 w 10502838"/>
              <a:gd name="connsiteY1863" fmla="*/ 4512394 h 6860376"/>
              <a:gd name="connsiteX1864" fmla="*/ 3875632 w 10502838"/>
              <a:gd name="connsiteY1864" fmla="*/ 4559030 h 6860376"/>
              <a:gd name="connsiteX1865" fmla="*/ 3768606 w 10502838"/>
              <a:gd name="connsiteY1865" fmla="*/ 4559030 h 6860376"/>
              <a:gd name="connsiteX1866" fmla="*/ 3768606 w 10502838"/>
              <a:gd name="connsiteY1866" fmla="*/ 4666056 h 6860376"/>
              <a:gd name="connsiteX1867" fmla="*/ 3721970 w 10502838"/>
              <a:gd name="connsiteY1867" fmla="*/ 4666056 h 6860376"/>
              <a:gd name="connsiteX1868" fmla="*/ 3721970 w 10502838"/>
              <a:gd name="connsiteY1868" fmla="*/ 4559030 h 6860376"/>
              <a:gd name="connsiteX1869" fmla="*/ 3614944 w 10502838"/>
              <a:gd name="connsiteY1869" fmla="*/ 4559030 h 6860376"/>
              <a:gd name="connsiteX1870" fmla="*/ 3614944 w 10502838"/>
              <a:gd name="connsiteY1870" fmla="*/ 4512394 h 6860376"/>
              <a:gd name="connsiteX1871" fmla="*/ 3721970 w 10502838"/>
              <a:gd name="connsiteY1871" fmla="*/ 4512394 h 6860376"/>
              <a:gd name="connsiteX1872" fmla="*/ 3119302 w 10502838"/>
              <a:gd name="connsiteY1872" fmla="*/ 4405368 h 6860376"/>
              <a:gd name="connsiteX1873" fmla="*/ 3166536 w 10502838"/>
              <a:gd name="connsiteY1873" fmla="*/ 4405368 h 6860376"/>
              <a:gd name="connsiteX1874" fmla="*/ 3166536 w 10502838"/>
              <a:gd name="connsiteY1874" fmla="*/ 4512394 h 6860376"/>
              <a:gd name="connsiteX1875" fmla="*/ 3273562 w 10502838"/>
              <a:gd name="connsiteY1875" fmla="*/ 4512394 h 6860376"/>
              <a:gd name="connsiteX1876" fmla="*/ 3273562 w 10502838"/>
              <a:gd name="connsiteY1876" fmla="*/ 4559030 h 6860376"/>
              <a:gd name="connsiteX1877" fmla="*/ 3166536 w 10502838"/>
              <a:gd name="connsiteY1877" fmla="*/ 4559030 h 6860376"/>
              <a:gd name="connsiteX1878" fmla="*/ 3166536 w 10502838"/>
              <a:gd name="connsiteY1878" fmla="*/ 4666056 h 6860376"/>
              <a:gd name="connsiteX1879" fmla="*/ 3119302 w 10502838"/>
              <a:gd name="connsiteY1879" fmla="*/ 4666056 h 6860376"/>
              <a:gd name="connsiteX1880" fmla="*/ 3119302 w 10502838"/>
              <a:gd name="connsiteY1880" fmla="*/ 4559030 h 6860376"/>
              <a:gd name="connsiteX1881" fmla="*/ 3012275 w 10502838"/>
              <a:gd name="connsiteY1881" fmla="*/ 4559030 h 6860376"/>
              <a:gd name="connsiteX1882" fmla="*/ 3012275 w 10502838"/>
              <a:gd name="connsiteY1882" fmla="*/ 4512394 h 6860376"/>
              <a:gd name="connsiteX1883" fmla="*/ 3119302 w 10502838"/>
              <a:gd name="connsiteY1883" fmla="*/ 4512394 h 6860376"/>
              <a:gd name="connsiteX1884" fmla="*/ 2516606 w 10502838"/>
              <a:gd name="connsiteY1884" fmla="*/ 4405368 h 6860376"/>
              <a:gd name="connsiteX1885" fmla="*/ 2563842 w 10502838"/>
              <a:gd name="connsiteY1885" fmla="*/ 4405368 h 6860376"/>
              <a:gd name="connsiteX1886" fmla="*/ 2563842 w 10502838"/>
              <a:gd name="connsiteY1886" fmla="*/ 4512394 h 6860376"/>
              <a:gd name="connsiteX1887" fmla="*/ 2670868 w 10502838"/>
              <a:gd name="connsiteY1887" fmla="*/ 4512394 h 6860376"/>
              <a:gd name="connsiteX1888" fmla="*/ 2670868 w 10502838"/>
              <a:gd name="connsiteY1888" fmla="*/ 4559030 h 6860376"/>
              <a:gd name="connsiteX1889" fmla="*/ 2563842 w 10502838"/>
              <a:gd name="connsiteY1889" fmla="*/ 4559030 h 6860376"/>
              <a:gd name="connsiteX1890" fmla="*/ 2563842 w 10502838"/>
              <a:gd name="connsiteY1890" fmla="*/ 4666056 h 6860376"/>
              <a:gd name="connsiteX1891" fmla="*/ 2516606 w 10502838"/>
              <a:gd name="connsiteY1891" fmla="*/ 4666056 h 6860376"/>
              <a:gd name="connsiteX1892" fmla="*/ 2516606 w 10502838"/>
              <a:gd name="connsiteY1892" fmla="*/ 4559030 h 6860376"/>
              <a:gd name="connsiteX1893" fmla="*/ 2409580 w 10502838"/>
              <a:gd name="connsiteY1893" fmla="*/ 4559030 h 6860376"/>
              <a:gd name="connsiteX1894" fmla="*/ 2409580 w 10502838"/>
              <a:gd name="connsiteY1894" fmla="*/ 4512394 h 6860376"/>
              <a:gd name="connsiteX1895" fmla="*/ 2516606 w 10502838"/>
              <a:gd name="connsiteY1895" fmla="*/ 4512394 h 6860376"/>
              <a:gd name="connsiteX1896" fmla="*/ 1914511 w 10502838"/>
              <a:gd name="connsiteY1896" fmla="*/ 4405368 h 6860376"/>
              <a:gd name="connsiteX1897" fmla="*/ 1961147 w 10502838"/>
              <a:gd name="connsiteY1897" fmla="*/ 4405368 h 6860376"/>
              <a:gd name="connsiteX1898" fmla="*/ 1961147 w 10502838"/>
              <a:gd name="connsiteY1898" fmla="*/ 4512394 h 6860376"/>
              <a:gd name="connsiteX1899" fmla="*/ 2068174 w 10502838"/>
              <a:gd name="connsiteY1899" fmla="*/ 4512394 h 6860376"/>
              <a:gd name="connsiteX1900" fmla="*/ 2068174 w 10502838"/>
              <a:gd name="connsiteY1900" fmla="*/ 4559030 h 6860376"/>
              <a:gd name="connsiteX1901" fmla="*/ 1961147 w 10502838"/>
              <a:gd name="connsiteY1901" fmla="*/ 4559030 h 6860376"/>
              <a:gd name="connsiteX1902" fmla="*/ 1961147 w 10502838"/>
              <a:gd name="connsiteY1902" fmla="*/ 4666056 h 6860376"/>
              <a:gd name="connsiteX1903" fmla="*/ 1914511 w 10502838"/>
              <a:gd name="connsiteY1903" fmla="*/ 4666056 h 6860376"/>
              <a:gd name="connsiteX1904" fmla="*/ 1914511 w 10502838"/>
              <a:gd name="connsiteY1904" fmla="*/ 4559030 h 6860376"/>
              <a:gd name="connsiteX1905" fmla="*/ 1807484 w 10502838"/>
              <a:gd name="connsiteY1905" fmla="*/ 4559030 h 6860376"/>
              <a:gd name="connsiteX1906" fmla="*/ 1807484 w 10502838"/>
              <a:gd name="connsiteY1906" fmla="*/ 4512394 h 6860376"/>
              <a:gd name="connsiteX1907" fmla="*/ 1914511 w 10502838"/>
              <a:gd name="connsiteY1907" fmla="*/ 4512394 h 6860376"/>
              <a:gd name="connsiteX1908" fmla="*/ 1311816 w 10502838"/>
              <a:gd name="connsiteY1908" fmla="*/ 4405368 h 6860376"/>
              <a:gd name="connsiteX1909" fmla="*/ 1359051 w 10502838"/>
              <a:gd name="connsiteY1909" fmla="*/ 4405368 h 6860376"/>
              <a:gd name="connsiteX1910" fmla="*/ 1359051 w 10502838"/>
              <a:gd name="connsiteY1910" fmla="*/ 4512394 h 6860376"/>
              <a:gd name="connsiteX1911" fmla="*/ 1466078 w 10502838"/>
              <a:gd name="connsiteY1911" fmla="*/ 4512394 h 6860376"/>
              <a:gd name="connsiteX1912" fmla="*/ 1466078 w 10502838"/>
              <a:gd name="connsiteY1912" fmla="*/ 4559030 h 6860376"/>
              <a:gd name="connsiteX1913" fmla="*/ 1359051 w 10502838"/>
              <a:gd name="connsiteY1913" fmla="*/ 4559030 h 6860376"/>
              <a:gd name="connsiteX1914" fmla="*/ 1359051 w 10502838"/>
              <a:gd name="connsiteY1914" fmla="*/ 4666056 h 6860376"/>
              <a:gd name="connsiteX1915" fmla="*/ 1311816 w 10502838"/>
              <a:gd name="connsiteY1915" fmla="*/ 4666056 h 6860376"/>
              <a:gd name="connsiteX1916" fmla="*/ 1311816 w 10502838"/>
              <a:gd name="connsiteY1916" fmla="*/ 4559030 h 6860376"/>
              <a:gd name="connsiteX1917" fmla="*/ 1204793 w 10502838"/>
              <a:gd name="connsiteY1917" fmla="*/ 4559030 h 6860376"/>
              <a:gd name="connsiteX1918" fmla="*/ 1204793 w 10502838"/>
              <a:gd name="connsiteY1918" fmla="*/ 4512394 h 6860376"/>
              <a:gd name="connsiteX1919" fmla="*/ 1311816 w 10502838"/>
              <a:gd name="connsiteY1919" fmla="*/ 4512394 h 6860376"/>
              <a:gd name="connsiteX1920" fmla="*/ 709726 w 10502838"/>
              <a:gd name="connsiteY1920" fmla="*/ 4405368 h 6860376"/>
              <a:gd name="connsiteX1921" fmla="*/ 756362 w 10502838"/>
              <a:gd name="connsiteY1921" fmla="*/ 4405368 h 6860376"/>
              <a:gd name="connsiteX1922" fmla="*/ 756362 w 10502838"/>
              <a:gd name="connsiteY1922" fmla="*/ 4512394 h 6860376"/>
              <a:gd name="connsiteX1923" fmla="*/ 863388 w 10502838"/>
              <a:gd name="connsiteY1923" fmla="*/ 4512394 h 6860376"/>
              <a:gd name="connsiteX1924" fmla="*/ 863388 w 10502838"/>
              <a:gd name="connsiteY1924" fmla="*/ 4559030 h 6860376"/>
              <a:gd name="connsiteX1925" fmla="*/ 756362 w 10502838"/>
              <a:gd name="connsiteY1925" fmla="*/ 4559030 h 6860376"/>
              <a:gd name="connsiteX1926" fmla="*/ 756362 w 10502838"/>
              <a:gd name="connsiteY1926" fmla="*/ 4666056 h 6860376"/>
              <a:gd name="connsiteX1927" fmla="*/ 709726 w 10502838"/>
              <a:gd name="connsiteY1927" fmla="*/ 4666056 h 6860376"/>
              <a:gd name="connsiteX1928" fmla="*/ 709726 w 10502838"/>
              <a:gd name="connsiteY1928" fmla="*/ 4559030 h 6860376"/>
              <a:gd name="connsiteX1929" fmla="*/ 602701 w 10502838"/>
              <a:gd name="connsiteY1929" fmla="*/ 4559030 h 6860376"/>
              <a:gd name="connsiteX1930" fmla="*/ 602701 w 10502838"/>
              <a:gd name="connsiteY1930" fmla="*/ 4512394 h 6860376"/>
              <a:gd name="connsiteX1931" fmla="*/ 709726 w 10502838"/>
              <a:gd name="connsiteY1931" fmla="*/ 4512394 h 6860376"/>
              <a:gd name="connsiteX1932" fmla="*/ 107035 w 10502838"/>
              <a:gd name="connsiteY1932" fmla="*/ 4405368 h 6860376"/>
              <a:gd name="connsiteX1933" fmla="*/ 154271 w 10502838"/>
              <a:gd name="connsiteY1933" fmla="*/ 4405368 h 6860376"/>
              <a:gd name="connsiteX1934" fmla="*/ 154271 w 10502838"/>
              <a:gd name="connsiteY1934" fmla="*/ 4512394 h 6860376"/>
              <a:gd name="connsiteX1935" fmla="*/ 261297 w 10502838"/>
              <a:gd name="connsiteY1935" fmla="*/ 4512394 h 6860376"/>
              <a:gd name="connsiteX1936" fmla="*/ 261297 w 10502838"/>
              <a:gd name="connsiteY1936" fmla="*/ 4559030 h 6860376"/>
              <a:gd name="connsiteX1937" fmla="*/ 154271 w 10502838"/>
              <a:gd name="connsiteY1937" fmla="*/ 4559030 h 6860376"/>
              <a:gd name="connsiteX1938" fmla="*/ 154271 w 10502838"/>
              <a:gd name="connsiteY1938" fmla="*/ 4666056 h 6860376"/>
              <a:gd name="connsiteX1939" fmla="*/ 107035 w 10502838"/>
              <a:gd name="connsiteY1939" fmla="*/ 4666056 h 6860376"/>
              <a:gd name="connsiteX1940" fmla="*/ 107035 w 10502838"/>
              <a:gd name="connsiteY1940" fmla="*/ 4559030 h 6860376"/>
              <a:gd name="connsiteX1941" fmla="*/ 11 w 10502838"/>
              <a:gd name="connsiteY1941" fmla="*/ 4559030 h 6860376"/>
              <a:gd name="connsiteX1942" fmla="*/ 11 w 10502838"/>
              <a:gd name="connsiteY1942" fmla="*/ 4512394 h 6860376"/>
              <a:gd name="connsiteX1943" fmla="*/ 107035 w 10502838"/>
              <a:gd name="connsiteY1943" fmla="*/ 4512394 h 6860376"/>
              <a:gd name="connsiteX1944" fmla="*/ 10295963 w 10502838"/>
              <a:gd name="connsiteY1944" fmla="*/ 3998791 h 6860376"/>
              <a:gd name="connsiteX1945" fmla="*/ 10275634 w 10502838"/>
              <a:gd name="connsiteY1945" fmla="*/ 4019120 h 6860376"/>
              <a:gd name="connsiteX1946" fmla="*/ 10351568 w 10502838"/>
              <a:gd name="connsiteY1946" fmla="*/ 4095054 h 6860376"/>
              <a:gd name="connsiteX1947" fmla="*/ 10275634 w 10502838"/>
              <a:gd name="connsiteY1947" fmla="*/ 4170988 h 6860376"/>
              <a:gd name="connsiteX1948" fmla="*/ 10295963 w 10502838"/>
              <a:gd name="connsiteY1948" fmla="*/ 4191317 h 6860376"/>
              <a:gd name="connsiteX1949" fmla="*/ 10371897 w 10502838"/>
              <a:gd name="connsiteY1949" fmla="*/ 4115383 h 6860376"/>
              <a:gd name="connsiteX1950" fmla="*/ 10447831 w 10502838"/>
              <a:gd name="connsiteY1950" fmla="*/ 4191317 h 6860376"/>
              <a:gd name="connsiteX1951" fmla="*/ 10468160 w 10502838"/>
              <a:gd name="connsiteY1951" fmla="*/ 4170988 h 6860376"/>
              <a:gd name="connsiteX1952" fmla="*/ 10392226 w 10502838"/>
              <a:gd name="connsiteY1952" fmla="*/ 4095054 h 6860376"/>
              <a:gd name="connsiteX1953" fmla="*/ 10468160 w 10502838"/>
              <a:gd name="connsiteY1953" fmla="*/ 4019120 h 6860376"/>
              <a:gd name="connsiteX1954" fmla="*/ 10447831 w 10502838"/>
              <a:gd name="connsiteY1954" fmla="*/ 3998791 h 6860376"/>
              <a:gd name="connsiteX1955" fmla="*/ 10371897 w 10502838"/>
              <a:gd name="connsiteY1955" fmla="*/ 4074725 h 6860376"/>
              <a:gd name="connsiteX1956" fmla="*/ 9693870 w 10502838"/>
              <a:gd name="connsiteY1956" fmla="*/ 3998791 h 6860376"/>
              <a:gd name="connsiteX1957" fmla="*/ 9673541 w 10502838"/>
              <a:gd name="connsiteY1957" fmla="*/ 4019120 h 6860376"/>
              <a:gd name="connsiteX1958" fmla="*/ 9749475 w 10502838"/>
              <a:gd name="connsiteY1958" fmla="*/ 4095054 h 6860376"/>
              <a:gd name="connsiteX1959" fmla="*/ 9673541 w 10502838"/>
              <a:gd name="connsiteY1959" fmla="*/ 4170988 h 6860376"/>
              <a:gd name="connsiteX1960" fmla="*/ 9693870 w 10502838"/>
              <a:gd name="connsiteY1960" fmla="*/ 4191317 h 6860376"/>
              <a:gd name="connsiteX1961" fmla="*/ 9769804 w 10502838"/>
              <a:gd name="connsiteY1961" fmla="*/ 4115383 h 6860376"/>
              <a:gd name="connsiteX1962" fmla="*/ 9845738 w 10502838"/>
              <a:gd name="connsiteY1962" fmla="*/ 4191317 h 6860376"/>
              <a:gd name="connsiteX1963" fmla="*/ 9866067 w 10502838"/>
              <a:gd name="connsiteY1963" fmla="*/ 4170988 h 6860376"/>
              <a:gd name="connsiteX1964" fmla="*/ 9790133 w 10502838"/>
              <a:gd name="connsiteY1964" fmla="*/ 4095054 h 6860376"/>
              <a:gd name="connsiteX1965" fmla="*/ 9866067 w 10502838"/>
              <a:gd name="connsiteY1965" fmla="*/ 4019120 h 6860376"/>
              <a:gd name="connsiteX1966" fmla="*/ 9845738 w 10502838"/>
              <a:gd name="connsiteY1966" fmla="*/ 3998791 h 6860376"/>
              <a:gd name="connsiteX1967" fmla="*/ 9769804 w 10502838"/>
              <a:gd name="connsiteY1967" fmla="*/ 4074725 h 6860376"/>
              <a:gd name="connsiteX1968" fmla="*/ 9091179 w 10502838"/>
              <a:gd name="connsiteY1968" fmla="*/ 3998791 h 6860376"/>
              <a:gd name="connsiteX1969" fmla="*/ 9070850 w 10502838"/>
              <a:gd name="connsiteY1969" fmla="*/ 4019120 h 6860376"/>
              <a:gd name="connsiteX1970" fmla="*/ 9146785 w 10502838"/>
              <a:gd name="connsiteY1970" fmla="*/ 4095054 h 6860376"/>
              <a:gd name="connsiteX1971" fmla="*/ 9070850 w 10502838"/>
              <a:gd name="connsiteY1971" fmla="*/ 4170988 h 6860376"/>
              <a:gd name="connsiteX1972" fmla="*/ 9091179 w 10502838"/>
              <a:gd name="connsiteY1972" fmla="*/ 4191317 h 6860376"/>
              <a:gd name="connsiteX1973" fmla="*/ 9167113 w 10502838"/>
              <a:gd name="connsiteY1973" fmla="*/ 4115383 h 6860376"/>
              <a:gd name="connsiteX1974" fmla="*/ 9243048 w 10502838"/>
              <a:gd name="connsiteY1974" fmla="*/ 4191317 h 6860376"/>
              <a:gd name="connsiteX1975" fmla="*/ 9263377 w 10502838"/>
              <a:gd name="connsiteY1975" fmla="*/ 4170988 h 6860376"/>
              <a:gd name="connsiteX1976" fmla="*/ 9187442 w 10502838"/>
              <a:gd name="connsiteY1976" fmla="*/ 4095054 h 6860376"/>
              <a:gd name="connsiteX1977" fmla="*/ 9263377 w 10502838"/>
              <a:gd name="connsiteY1977" fmla="*/ 4019120 h 6860376"/>
              <a:gd name="connsiteX1978" fmla="*/ 9243048 w 10502838"/>
              <a:gd name="connsiteY1978" fmla="*/ 3998791 h 6860376"/>
              <a:gd name="connsiteX1979" fmla="*/ 9167113 w 10502838"/>
              <a:gd name="connsiteY1979" fmla="*/ 4074725 h 6860376"/>
              <a:gd name="connsiteX1980" fmla="*/ 8489086 w 10502838"/>
              <a:gd name="connsiteY1980" fmla="*/ 3998791 h 6860376"/>
              <a:gd name="connsiteX1981" fmla="*/ 8468757 w 10502838"/>
              <a:gd name="connsiteY1981" fmla="*/ 4019120 h 6860376"/>
              <a:gd name="connsiteX1982" fmla="*/ 8544691 w 10502838"/>
              <a:gd name="connsiteY1982" fmla="*/ 4095054 h 6860376"/>
              <a:gd name="connsiteX1983" fmla="*/ 8468757 w 10502838"/>
              <a:gd name="connsiteY1983" fmla="*/ 4170988 h 6860376"/>
              <a:gd name="connsiteX1984" fmla="*/ 8489086 w 10502838"/>
              <a:gd name="connsiteY1984" fmla="*/ 4191317 h 6860376"/>
              <a:gd name="connsiteX1985" fmla="*/ 8565020 w 10502838"/>
              <a:gd name="connsiteY1985" fmla="*/ 4115383 h 6860376"/>
              <a:gd name="connsiteX1986" fmla="*/ 8640954 w 10502838"/>
              <a:gd name="connsiteY1986" fmla="*/ 4191317 h 6860376"/>
              <a:gd name="connsiteX1987" fmla="*/ 8661283 w 10502838"/>
              <a:gd name="connsiteY1987" fmla="*/ 4170988 h 6860376"/>
              <a:gd name="connsiteX1988" fmla="*/ 8585349 w 10502838"/>
              <a:gd name="connsiteY1988" fmla="*/ 4095054 h 6860376"/>
              <a:gd name="connsiteX1989" fmla="*/ 8661283 w 10502838"/>
              <a:gd name="connsiteY1989" fmla="*/ 4019120 h 6860376"/>
              <a:gd name="connsiteX1990" fmla="*/ 8640954 w 10502838"/>
              <a:gd name="connsiteY1990" fmla="*/ 3998791 h 6860376"/>
              <a:gd name="connsiteX1991" fmla="*/ 8565020 w 10502838"/>
              <a:gd name="connsiteY1991" fmla="*/ 4074725 h 6860376"/>
              <a:gd name="connsiteX1992" fmla="*/ 7886396 w 10502838"/>
              <a:gd name="connsiteY1992" fmla="*/ 3998791 h 6860376"/>
              <a:gd name="connsiteX1993" fmla="*/ 7866067 w 10502838"/>
              <a:gd name="connsiteY1993" fmla="*/ 4019120 h 6860376"/>
              <a:gd name="connsiteX1994" fmla="*/ 7942001 w 10502838"/>
              <a:gd name="connsiteY1994" fmla="*/ 4095054 h 6860376"/>
              <a:gd name="connsiteX1995" fmla="*/ 7866067 w 10502838"/>
              <a:gd name="connsiteY1995" fmla="*/ 4170988 h 6860376"/>
              <a:gd name="connsiteX1996" fmla="*/ 7886396 w 10502838"/>
              <a:gd name="connsiteY1996" fmla="*/ 4191317 h 6860376"/>
              <a:gd name="connsiteX1997" fmla="*/ 7962330 w 10502838"/>
              <a:gd name="connsiteY1997" fmla="*/ 4115383 h 6860376"/>
              <a:gd name="connsiteX1998" fmla="*/ 8038264 w 10502838"/>
              <a:gd name="connsiteY1998" fmla="*/ 4191317 h 6860376"/>
              <a:gd name="connsiteX1999" fmla="*/ 8058593 w 10502838"/>
              <a:gd name="connsiteY1999" fmla="*/ 4170988 h 6860376"/>
              <a:gd name="connsiteX2000" fmla="*/ 7982659 w 10502838"/>
              <a:gd name="connsiteY2000" fmla="*/ 4095054 h 6860376"/>
              <a:gd name="connsiteX2001" fmla="*/ 8058593 w 10502838"/>
              <a:gd name="connsiteY2001" fmla="*/ 4019120 h 6860376"/>
              <a:gd name="connsiteX2002" fmla="*/ 8038264 w 10502838"/>
              <a:gd name="connsiteY2002" fmla="*/ 3998791 h 6860376"/>
              <a:gd name="connsiteX2003" fmla="*/ 7962330 w 10502838"/>
              <a:gd name="connsiteY2003" fmla="*/ 4074725 h 6860376"/>
              <a:gd name="connsiteX2004" fmla="*/ 7283705 w 10502838"/>
              <a:gd name="connsiteY2004" fmla="*/ 3998791 h 6860376"/>
              <a:gd name="connsiteX2005" fmla="*/ 7263376 w 10502838"/>
              <a:gd name="connsiteY2005" fmla="*/ 4019120 h 6860376"/>
              <a:gd name="connsiteX2006" fmla="*/ 7339310 w 10502838"/>
              <a:gd name="connsiteY2006" fmla="*/ 4095054 h 6860376"/>
              <a:gd name="connsiteX2007" fmla="*/ 7263376 w 10502838"/>
              <a:gd name="connsiteY2007" fmla="*/ 4170988 h 6860376"/>
              <a:gd name="connsiteX2008" fmla="*/ 7283705 w 10502838"/>
              <a:gd name="connsiteY2008" fmla="*/ 4191317 h 6860376"/>
              <a:gd name="connsiteX2009" fmla="*/ 7359639 w 10502838"/>
              <a:gd name="connsiteY2009" fmla="*/ 4115383 h 6860376"/>
              <a:gd name="connsiteX2010" fmla="*/ 7435573 w 10502838"/>
              <a:gd name="connsiteY2010" fmla="*/ 4191317 h 6860376"/>
              <a:gd name="connsiteX2011" fmla="*/ 7455902 w 10502838"/>
              <a:gd name="connsiteY2011" fmla="*/ 4170988 h 6860376"/>
              <a:gd name="connsiteX2012" fmla="*/ 7379968 w 10502838"/>
              <a:gd name="connsiteY2012" fmla="*/ 4095054 h 6860376"/>
              <a:gd name="connsiteX2013" fmla="*/ 7455902 w 10502838"/>
              <a:gd name="connsiteY2013" fmla="*/ 4019120 h 6860376"/>
              <a:gd name="connsiteX2014" fmla="*/ 7435573 w 10502838"/>
              <a:gd name="connsiteY2014" fmla="*/ 3998791 h 6860376"/>
              <a:gd name="connsiteX2015" fmla="*/ 7359639 w 10502838"/>
              <a:gd name="connsiteY2015" fmla="*/ 4074725 h 6860376"/>
              <a:gd name="connsiteX2016" fmla="*/ 6681612 w 10502838"/>
              <a:gd name="connsiteY2016" fmla="*/ 3998791 h 6860376"/>
              <a:gd name="connsiteX2017" fmla="*/ 6661283 w 10502838"/>
              <a:gd name="connsiteY2017" fmla="*/ 4019120 h 6860376"/>
              <a:gd name="connsiteX2018" fmla="*/ 6737217 w 10502838"/>
              <a:gd name="connsiteY2018" fmla="*/ 4095054 h 6860376"/>
              <a:gd name="connsiteX2019" fmla="*/ 6661283 w 10502838"/>
              <a:gd name="connsiteY2019" fmla="*/ 4170988 h 6860376"/>
              <a:gd name="connsiteX2020" fmla="*/ 6681612 w 10502838"/>
              <a:gd name="connsiteY2020" fmla="*/ 4191317 h 6860376"/>
              <a:gd name="connsiteX2021" fmla="*/ 6757546 w 10502838"/>
              <a:gd name="connsiteY2021" fmla="*/ 4115383 h 6860376"/>
              <a:gd name="connsiteX2022" fmla="*/ 6833480 w 10502838"/>
              <a:gd name="connsiteY2022" fmla="*/ 4191317 h 6860376"/>
              <a:gd name="connsiteX2023" fmla="*/ 6853809 w 10502838"/>
              <a:gd name="connsiteY2023" fmla="*/ 4170988 h 6860376"/>
              <a:gd name="connsiteX2024" fmla="*/ 6777875 w 10502838"/>
              <a:gd name="connsiteY2024" fmla="*/ 4095054 h 6860376"/>
              <a:gd name="connsiteX2025" fmla="*/ 6853809 w 10502838"/>
              <a:gd name="connsiteY2025" fmla="*/ 4019120 h 6860376"/>
              <a:gd name="connsiteX2026" fmla="*/ 6833480 w 10502838"/>
              <a:gd name="connsiteY2026" fmla="*/ 3998791 h 6860376"/>
              <a:gd name="connsiteX2027" fmla="*/ 6757546 w 10502838"/>
              <a:gd name="connsiteY2027" fmla="*/ 4074725 h 6860376"/>
              <a:gd name="connsiteX2028" fmla="*/ 6078921 w 10502838"/>
              <a:gd name="connsiteY2028" fmla="*/ 3998791 h 6860376"/>
              <a:gd name="connsiteX2029" fmla="*/ 6058592 w 10502838"/>
              <a:gd name="connsiteY2029" fmla="*/ 4019120 h 6860376"/>
              <a:gd name="connsiteX2030" fmla="*/ 6134526 w 10502838"/>
              <a:gd name="connsiteY2030" fmla="*/ 4095054 h 6860376"/>
              <a:gd name="connsiteX2031" fmla="*/ 6058592 w 10502838"/>
              <a:gd name="connsiteY2031" fmla="*/ 4170988 h 6860376"/>
              <a:gd name="connsiteX2032" fmla="*/ 6078921 w 10502838"/>
              <a:gd name="connsiteY2032" fmla="*/ 4191317 h 6860376"/>
              <a:gd name="connsiteX2033" fmla="*/ 6154855 w 10502838"/>
              <a:gd name="connsiteY2033" fmla="*/ 4115383 h 6860376"/>
              <a:gd name="connsiteX2034" fmla="*/ 6230789 w 10502838"/>
              <a:gd name="connsiteY2034" fmla="*/ 4191317 h 6860376"/>
              <a:gd name="connsiteX2035" fmla="*/ 6251118 w 10502838"/>
              <a:gd name="connsiteY2035" fmla="*/ 4170988 h 6860376"/>
              <a:gd name="connsiteX2036" fmla="*/ 6175184 w 10502838"/>
              <a:gd name="connsiteY2036" fmla="*/ 4095054 h 6860376"/>
              <a:gd name="connsiteX2037" fmla="*/ 6251118 w 10502838"/>
              <a:gd name="connsiteY2037" fmla="*/ 4019120 h 6860376"/>
              <a:gd name="connsiteX2038" fmla="*/ 6230789 w 10502838"/>
              <a:gd name="connsiteY2038" fmla="*/ 3998791 h 6860376"/>
              <a:gd name="connsiteX2039" fmla="*/ 6154855 w 10502838"/>
              <a:gd name="connsiteY2039" fmla="*/ 4074725 h 6860376"/>
              <a:gd name="connsiteX2040" fmla="*/ 5476828 w 10502838"/>
              <a:gd name="connsiteY2040" fmla="*/ 3998791 h 6860376"/>
              <a:gd name="connsiteX2041" fmla="*/ 5456499 w 10502838"/>
              <a:gd name="connsiteY2041" fmla="*/ 4019120 h 6860376"/>
              <a:gd name="connsiteX2042" fmla="*/ 5532433 w 10502838"/>
              <a:gd name="connsiteY2042" fmla="*/ 4095054 h 6860376"/>
              <a:gd name="connsiteX2043" fmla="*/ 5456499 w 10502838"/>
              <a:gd name="connsiteY2043" fmla="*/ 4170988 h 6860376"/>
              <a:gd name="connsiteX2044" fmla="*/ 5476828 w 10502838"/>
              <a:gd name="connsiteY2044" fmla="*/ 4191317 h 6860376"/>
              <a:gd name="connsiteX2045" fmla="*/ 5552762 w 10502838"/>
              <a:gd name="connsiteY2045" fmla="*/ 4115383 h 6860376"/>
              <a:gd name="connsiteX2046" fmla="*/ 5628697 w 10502838"/>
              <a:gd name="connsiteY2046" fmla="*/ 4191317 h 6860376"/>
              <a:gd name="connsiteX2047" fmla="*/ 5649025 w 10502838"/>
              <a:gd name="connsiteY2047" fmla="*/ 4170988 h 6860376"/>
              <a:gd name="connsiteX2048" fmla="*/ 5573091 w 10502838"/>
              <a:gd name="connsiteY2048" fmla="*/ 4095054 h 6860376"/>
              <a:gd name="connsiteX2049" fmla="*/ 5649025 w 10502838"/>
              <a:gd name="connsiteY2049" fmla="*/ 4019120 h 6860376"/>
              <a:gd name="connsiteX2050" fmla="*/ 5628697 w 10502838"/>
              <a:gd name="connsiteY2050" fmla="*/ 3998791 h 6860376"/>
              <a:gd name="connsiteX2051" fmla="*/ 5552762 w 10502838"/>
              <a:gd name="connsiteY2051" fmla="*/ 4074725 h 6860376"/>
              <a:gd name="connsiteX2052" fmla="*/ 4874137 w 10502838"/>
              <a:gd name="connsiteY2052" fmla="*/ 3998791 h 6860376"/>
              <a:gd name="connsiteX2053" fmla="*/ 4853808 w 10502838"/>
              <a:gd name="connsiteY2053" fmla="*/ 4019120 h 6860376"/>
              <a:gd name="connsiteX2054" fmla="*/ 4929742 w 10502838"/>
              <a:gd name="connsiteY2054" fmla="*/ 4095054 h 6860376"/>
              <a:gd name="connsiteX2055" fmla="*/ 4853808 w 10502838"/>
              <a:gd name="connsiteY2055" fmla="*/ 4170988 h 6860376"/>
              <a:gd name="connsiteX2056" fmla="*/ 4874137 w 10502838"/>
              <a:gd name="connsiteY2056" fmla="*/ 4191317 h 6860376"/>
              <a:gd name="connsiteX2057" fmla="*/ 4950071 w 10502838"/>
              <a:gd name="connsiteY2057" fmla="*/ 4115383 h 6860376"/>
              <a:gd name="connsiteX2058" fmla="*/ 5026005 w 10502838"/>
              <a:gd name="connsiteY2058" fmla="*/ 4191317 h 6860376"/>
              <a:gd name="connsiteX2059" fmla="*/ 5046334 w 10502838"/>
              <a:gd name="connsiteY2059" fmla="*/ 4170988 h 6860376"/>
              <a:gd name="connsiteX2060" fmla="*/ 4970400 w 10502838"/>
              <a:gd name="connsiteY2060" fmla="*/ 4095054 h 6860376"/>
              <a:gd name="connsiteX2061" fmla="*/ 5046334 w 10502838"/>
              <a:gd name="connsiteY2061" fmla="*/ 4019120 h 6860376"/>
              <a:gd name="connsiteX2062" fmla="*/ 5026005 w 10502838"/>
              <a:gd name="connsiteY2062" fmla="*/ 3998791 h 6860376"/>
              <a:gd name="connsiteX2063" fmla="*/ 4950071 w 10502838"/>
              <a:gd name="connsiteY2063" fmla="*/ 4074725 h 6860376"/>
              <a:gd name="connsiteX2064" fmla="*/ 4271446 w 10502838"/>
              <a:gd name="connsiteY2064" fmla="*/ 3998791 h 6860376"/>
              <a:gd name="connsiteX2065" fmla="*/ 4251117 w 10502838"/>
              <a:gd name="connsiteY2065" fmla="*/ 4019120 h 6860376"/>
              <a:gd name="connsiteX2066" fmla="*/ 4327052 w 10502838"/>
              <a:gd name="connsiteY2066" fmla="*/ 4095054 h 6860376"/>
              <a:gd name="connsiteX2067" fmla="*/ 4251117 w 10502838"/>
              <a:gd name="connsiteY2067" fmla="*/ 4170988 h 6860376"/>
              <a:gd name="connsiteX2068" fmla="*/ 4271446 w 10502838"/>
              <a:gd name="connsiteY2068" fmla="*/ 4191317 h 6860376"/>
              <a:gd name="connsiteX2069" fmla="*/ 4347380 w 10502838"/>
              <a:gd name="connsiteY2069" fmla="*/ 4115383 h 6860376"/>
              <a:gd name="connsiteX2070" fmla="*/ 4423315 w 10502838"/>
              <a:gd name="connsiteY2070" fmla="*/ 4191317 h 6860376"/>
              <a:gd name="connsiteX2071" fmla="*/ 4443644 w 10502838"/>
              <a:gd name="connsiteY2071" fmla="*/ 4170988 h 6860376"/>
              <a:gd name="connsiteX2072" fmla="*/ 4367709 w 10502838"/>
              <a:gd name="connsiteY2072" fmla="*/ 4095054 h 6860376"/>
              <a:gd name="connsiteX2073" fmla="*/ 4443644 w 10502838"/>
              <a:gd name="connsiteY2073" fmla="*/ 4019120 h 6860376"/>
              <a:gd name="connsiteX2074" fmla="*/ 4423315 w 10502838"/>
              <a:gd name="connsiteY2074" fmla="*/ 3998791 h 6860376"/>
              <a:gd name="connsiteX2075" fmla="*/ 4347380 w 10502838"/>
              <a:gd name="connsiteY2075" fmla="*/ 4074725 h 6860376"/>
              <a:gd name="connsiteX2076" fmla="*/ 3668756 w 10502838"/>
              <a:gd name="connsiteY2076" fmla="*/ 3998791 h 6860376"/>
              <a:gd name="connsiteX2077" fmla="*/ 3648427 w 10502838"/>
              <a:gd name="connsiteY2077" fmla="*/ 4019120 h 6860376"/>
              <a:gd name="connsiteX2078" fmla="*/ 3724361 w 10502838"/>
              <a:gd name="connsiteY2078" fmla="*/ 4095054 h 6860376"/>
              <a:gd name="connsiteX2079" fmla="*/ 3649025 w 10502838"/>
              <a:gd name="connsiteY2079" fmla="*/ 4170988 h 6860376"/>
              <a:gd name="connsiteX2080" fmla="*/ 3669354 w 10502838"/>
              <a:gd name="connsiteY2080" fmla="*/ 4191317 h 6860376"/>
              <a:gd name="connsiteX2081" fmla="*/ 3745288 w 10502838"/>
              <a:gd name="connsiteY2081" fmla="*/ 4115383 h 6860376"/>
              <a:gd name="connsiteX2082" fmla="*/ 3820624 w 10502838"/>
              <a:gd name="connsiteY2082" fmla="*/ 4191317 h 6860376"/>
              <a:gd name="connsiteX2083" fmla="*/ 3840953 w 10502838"/>
              <a:gd name="connsiteY2083" fmla="*/ 4170988 h 6860376"/>
              <a:gd name="connsiteX2084" fmla="*/ 3765019 w 10502838"/>
              <a:gd name="connsiteY2084" fmla="*/ 4095054 h 6860376"/>
              <a:gd name="connsiteX2085" fmla="*/ 3840953 w 10502838"/>
              <a:gd name="connsiteY2085" fmla="*/ 4019120 h 6860376"/>
              <a:gd name="connsiteX2086" fmla="*/ 3820624 w 10502838"/>
              <a:gd name="connsiteY2086" fmla="*/ 3998791 h 6860376"/>
              <a:gd name="connsiteX2087" fmla="*/ 3744690 w 10502838"/>
              <a:gd name="connsiteY2087" fmla="*/ 4074725 h 6860376"/>
              <a:gd name="connsiteX2088" fmla="*/ 3067284 w 10502838"/>
              <a:gd name="connsiteY2088" fmla="*/ 3998791 h 6860376"/>
              <a:gd name="connsiteX2089" fmla="*/ 3046955 w 10502838"/>
              <a:gd name="connsiteY2089" fmla="*/ 4019120 h 6860376"/>
              <a:gd name="connsiteX2090" fmla="*/ 3122889 w 10502838"/>
              <a:gd name="connsiteY2090" fmla="*/ 4095054 h 6860376"/>
              <a:gd name="connsiteX2091" fmla="*/ 3046955 w 10502838"/>
              <a:gd name="connsiteY2091" fmla="*/ 4170988 h 6860376"/>
              <a:gd name="connsiteX2092" fmla="*/ 3067284 w 10502838"/>
              <a:gd name="connsiteY2092" fmla="*/ 4191317 h 6860376"/>
              <a:gd name="connsiteX2093" fmla="*/ 3142621 w 10502838"/>
              <a:gd name="connsiteY2093" fmla="*/ 4115383 h 6860376"/>
              <a:gd name="connsiteX2094" fmla="*/ 3218557 w 10502838"/>
              <a:gd name="connsiteY2094" fmla="*/ 4191317 h 6860376"/>
              <a:gd name="connsiteX2095" fmla="*/ 3238886 w 10502838"/>
              <a:gd name="connsiteY2095" fmla="*/ 4170988 h 6860376"/>
              <a:gd name="connsiteX2096" fmla="*/ 3162950 w 10502838"/>
              <a:gd name="connsiteY2096" fmla="*/ 4095054 h 6860376"/>
              <a:gd name="connsiteX2097" fmla="*/ 3238886 w 10502838"/>
              <a:gd name="connsiteY2097" fmla="*/ 4019120 h 6860376"/>
              <a:gd name="connsiteX2098" fmla="*/ 3218557 w 10502838"/>
              <a:gd name="connsiteY2098" fmla="*/ 3998791 h 6860376"/>
              <a:gd name="connsiteX2099" fmla="*/ 3142621 w 10502838"/>
              <a:gd name="connsiteY2099" fmla="*/ 4074725 h 6860376"/>
              <a:gd name="connsiteX2100" fmla="*/ 2464590 w 10502838"/>
              <a:gd name="connsiteY2100" fmla="*/ 3998791 h 6860376"/>
              <a:gd name="connsiteX2101" fmla="*/ 2444261 w 10502838"/>
              <a:gd name="connsiteY2101" fmla="*/ 4019120 h 6860376"/>
              <a:gd name="connsiteX2102" fmla="*/ 2520196 w 10502838"/>
              <a:gd name="connsiteY2102" fmla="*/ 4095054 h 6860376"/>
              <a:gd name="connsiteX2103" fmla="*/ 2444261 w 10502838"/>
              <a:gd name="connsiteY2103" fmla="*/ 4170988 h 6860376"/>
              <a:gd name="connsiteX2104" fmla="*/ 2464590 w 10502838"/>
              <a:gd name="connsiteY2104" fmla="*/ 4191317 h 6860376"/>
              <a:gd name="connsiteX2105" fmla="*/ 2540525 w 10502838"/>
              <a:gd name="connsiteY2105" fmla="*/ 4115383 h 6860376"/>
              <a:gd name="connsiteX2106" fmla="*/ 2616460 w 10502838"/>
              <a:gd name="connsiteY2106" fmla="*/ 4191317 h 6860376"/>
              <a:gd name="connsiteX2107" fmla="*/ 2636789 w 10502838"/>
              <a:gd name="connsiteY2107" fmla="*/ 4170988 h 6860376"/>
              <a:gd name="connsiteX2108" fmla="*/ 2560854 w 10502838"/>
              <a:gd name="connsiteY2108" fmla="*/ 4095054 h 6860376"/>
              <a:gd name="connsiteX2109" fmla="*/ 2636789 w 10502838"/>
              <a:gd name="connsiteY2109" fmla="*/ 4019120 h 6860376"/>
              <a:gd name="connsiteX2110" fmla="*/ 2616460 w 10502838"/>
              <a:gd name="connsiteY2110" fmla="*/ 3998791 h 6860376"/>
              <a:gd name="connsiteX2111" fmla="*/ 2540525 w 10502838"/>
              <a:gd name="connsiteY2111" fmla="*/ 4074725 h 6860376"/>
              <a:gd name="connsiteX2112" fmla="*/ 1861896 w 10502838"/>
              <a:gd name="connsiteY2112" fmla="*/ 3998791 h 6860376"/>
              <a:gd name="connsiteX2113" fmla="*/ 1841566 w 10502838"/>
              <a:gd name="connsiteY2113" fmla="*/ 4019120 h 6860376"/>
              <a:gd name="connsiteX2114" fmla="*/ 1917501 w 10502838"/>
              <a:gd name="connsiteY2114" fmla="*/ 4095054 h 6860376"/>
              <a:gd name="connsiteX2115" fmla="*/ 1841566 w 10502838"/>
              <a:gd name="connsiteY2115" fmla="*/ 4170988 h 6860376"/>
              <a:gd name="connsiteX2116" fmla="*/ 1861896 w 10502838"/>
              <a:gd name="connsiteY2116" fmla="*/ 4191317 h 6860376"/>
              <a:gd name="connsiteX2117" fmla="*/ 1937830 w 10502838"/>
              <a:gd name="connsiteY2117" fmla="*/ 4115383 h 6860376"/>
              <a:gd name="connsiteX2118" fmla="*/ 2013765 w 10502838"/>
              <a:gd name="connsiteY2118" fmla="*/ 4191317 h 6860376"/>
              <a:gd name="connsiteX2119" fmla="*/ 2034094 w 10502838"/>
              <a:gd name="connsiteY2119" fmla="*/ 4170988 h 6860376"/>
              <a:gd name="connsiteX2120" fmla="*/ 1958159 w 10502838"/>
              <a:gd name="connsiteY2120" fmla="*/ 4095054 h 6860376"/>
              <a:gd name="connsiteX2121" fmla="*/ 2034094 w 10502838"/>
              <a:gd name="connsiteY2121" fmla="*/ 4019120 h 6860376"/>
              <a:gd name="connsiteX2122" fmla="*/ 2013765 w 10502838"/>
              <a:gd name="connsiteY2122" fmla="*/ 3998791 h 6860376"/>
              <a:gd name="connsiteX2123" fmla="*/ 1937830 w 10502838"/>
              <a:gd name="connsiteY2123" fmla="*/ 4074725 h 6860376"/>
              <a:gd name="connsiteX2124" fmla="*/ 657111 w 10502838"/>
              <a:gd name="connsiteY2124" fmla="*/ 3998791 h 6860376"/>
              <a:gd name="connsiteX2125" fmla="*/ 636782 w 10502838"/>
              <a:gd name="connsiteY2125" fmla="*/ 4019120 h 6860376"/>
              <a:gd name="connsiteX2126" fmla="*/ 712716 w 10502838"/>
              <a:gd name="connsiteY2126" fmla="*/ 4095054 h 6860376"/>
              <a:gd name="connsiteX2127" fmla="*/ 636782 w 10502838"/>
              <a:gd name="connsiteY2127" fmla="*/ 4170988 h 6860376"/>
              <a:gd name="connsiteX2128" fmla="*/ 657111 w 10502838"/>
              <a:gd name="connsiteY2128" fmla="*/ 4191317 h 6860376"/>
              <a:gd name="connsiteX2129" fmla="*/ 733045 w 10502838"/>
              <a:gd name="connsiteY2129" fmla="*/ 4115383 h 6860376"/>
              <a:gd name="connsiteX2130" fmla="*/ 808979 w 10502838"/>
              <a:gd name="connsiteY2130" fmla="*/ 4191317 h 6860376"/>
              <a:gd name="connsiteX2131" fmla="*/ 829308 w 10502838"/>
              <a:gd name="connsiteY2131" fmla="*/ 4170988 h 6860376"/>
              <a:gd name="connsiteX2132" fmla="*/ 753374 w 10502838"/>
              <a:gd name="connsiteY2132" fmla="*/ 4095054 h 6860376"/>
              <a:gd name="connsiteX2133" fmla="*/ 829308 w 10502838"/>
              <a:gd name="connsiteY2133" fmla="*/ 4019120 h 6860376"/>
              <a:gd name="connsiteX2134" fmla="*/ 808979 w 10502838"/>
              <a:gd name="connsiteY2134" fmla="*/ 3998791 h 6860376"/>
              <a:gd name="connsiteX2135" fmla="*/ 733045 w 10502838"/>
              <a:gd name="connsiteY2135" fmla="*/ 4074725 h 6860376"/>
              <a:gd name="connsiteX2136" fmla="*/ 1259202 w 10502838"/>
              <a:gd name="connsiteY2136" fmla="*/ 3998790 h 6860376"/>
              <a:gd name="connsiteX2137" fmla="*/ 1238874 w 10502838"/>
              <a:gd name="connsiteY2137" fmla="*/ 4019119 h 6860376"/>
              <a:gd name="connsiteX2138" fmla="*/ 1314806 w 10502838"/>
              <a:gd name="connsiteY2138" fmla="*/ 4095054 h 6860376"/>
              <a:gd name="connsiteX2139" fmla="*/ 1238874 w 10502838"/>
              <a:gd name="connsiteY2139" fmla="*/ 4170988 h 6860376"/>
              <a:gd name="connsiteX2140" fmla="*/ 1259202 w 10502838"/>
              <a:gd name="connsiteY2140" fmla="*/ 4191317 h 6860376"/>
              <a:gd name="connsiteX2141" fmla="*/ 1335734 w 10502838"/>
              <a:gd name="connsiteY2141" fmla="*/ 4115382 h 6860376"/>
              <a:gd name="connsiteX2142" fmla="*/ 1411071 w 10502838"/>
              <a:gd name="connsiteY2142" fmla="*/ 4191317 h 6860376"/>
              <a:gd name="connsiteX2143" fmla="*/ 1431399 w 10502838"/>
              <a:gd name="connsiteY2143" fmla="*/ 4170988 h 6860376"/>
              <a:gd name="connsiteX2144" fmla="*/ 1355465 w 10502838"/>
              <a:gd name="connsiteY2144" fmla="*/ 4095054 h 6860376"/>
              <a:gd name="connsiteX2145" fmla="*/ 1431399 w 10502838"/>
              <a:gd name="connsiteY2145" fmla="*/ 4019119 h 6860376"/>
              <a:gd name="connsiteX2146" fmla="*/ 1411071 w 10502838"/>
              <a:gd name="connsiteY2146" fmla="*/ 3998790 h 6860376"/>
              <a:gd name="connsiteX2147" fmla="*/ 1335135 w 10502838"/>
              <a:gd name="connsiteY2147" fmla="*/ 4074725 h 6860376"/>
              <a:gd name="connsiteX2148" fmla="*/ 55018 w 10502838"/>
              <a:gd name="connsiteY2148" fmla="*/ 3998790 h 6860376"/>
              <a:gd name="connsiteX2149" fmla="*/ 34689 w 10502838"/>
              <a:gd name="connsiteY2149" fmla="*/ 4019119 h 6860376"/>
              <a:gd name="connsiteX2150" fmla="*/ 110623 w 10502838"/>
              <a:gd name="connsiteY2150" fmla="*/ 4095054 h 6860376"/>
              <a:gd name="connsiteX2151" fmla="*/ 34091 w 10502838"/>
              <a:gd name="connsiteY2151" fmla="*/ 4170988 h 6860376"/>
              <a:gd name="connsiteX2152" fmla="*/ 54420 w 10502838"/>
              <a:gd name="connsiteY2152" fmla="*/ 4191317 h 6860376"/>
              <a:gd name="connsiteX2153" fmla="*/ 130354 w 10502838"/>
              <a:gd name="connsiteY2153" fmla="*/ 4115382 h 6860376"/>
              <a:gd name="connsiteX2154" fmla="*/ 206289 w 10502838"/>
              <a:gd name="connsiteY2154" fmla="*/ 4191317 h 6860376"/>
              <a:gd name="connsiteX2155" fmla="*/ 226617 w 10502838"/>
              <a:gd name="connsiteY2155" fmla="*/ 4170988 h 6860376"/>
              <a:gd name="connsiteX2156" fmla="*/ 150683 w 10502838"/>
              <a:gd name="connsiteY2156" fmla="*/ 4095054 h 6860376"/>
              <a:gd name="connsiteX2157" fmla="*/ 226617 w 10502838"/>
              <a:gd name="connsiteY2157" fmla="*/ 4019119 h 6860376"/>
              <a:gd name="connsiteX2158" fmla="*/ 206289 w 10502838"/>
              <a:gd name="connsiteY2158" fmla="*/ 3998790 h 6860376"/>
              <a:gd name="connsiteX2159" fmla="*/ 130354 w 10502838"/>
              <a:gd name="connsiteY2159" fmla="*/ 4074725 h 6860376"/>
              <a:gd name="connsiteX2160" fmla="*/ 1259800 w 10502838"/>
              <a:gd name="connsiteY2160" fmla="*/ 3973678 h 6860376"/>
              <a:gd name="connsiteX2161" fmla="*/ 1335734 w 10502838"/>
              <a:gd name="connsiteY2161" fmla="*/ 4049612 h 6860376"/>
              <a:gd name="connsiteX2162" fmla="*/ 1411668 w 10502838"/>
              <a:gd name="connsiteY2162" fmla="*/ 3973678 h 6860376"/>
              <a:gd name="connsiteX2163" fmla="*/ 1457707 w 10502838"/>
              <a:gd name="connsiteY2163" fmla="*/ 4019717 h 6860376"/>
              <a:gd name="connsiteX2164" fmla="*/ 1381175 w 10502838"/>
              <a:gd name="connsiteY2164" fmla="*/ 4095054 h 6860376"/>
              <a:gd name="connsiteX2165" fmla="*/ 1457109 w 10502838"/>
              <a:gd name="connsiteY2165" fmla="*/ 4170988 h 6860376"/>
              <a:gd name="connsiteX2166" fmla="*/ 1411071 w 10502838"/>
              <a:gd name="connsiteY2166" fmla="*/ 4217026 h 6860376"/>
              <a:gd name="connsiteX2167" fmla="*/ 1335135 w 10502838"/>
              <a:gd name="connsiteY2167" fmla="*/ 4141092 h 6860376"/>
              <a:gd name="connsiteX2168" fmla="*/ 1259800 w 10502838"/>
              <a:gd name="connsiteY2168" fmla="*/ 4216429 h 6860376"/>
              <a:gd name="connsiteX2169" fmla="*/ 1213762 w 10502838"/>
              <a:gd name="connsiteY2169" fmla="*/ 4170390 h 6860376"/>
              <a:gd name="connsiteX2170" fmla="*/ 1289695 w 10502838"/>
              <a:gd name="connsiteY2170" fmla="*/ 4094455 h 6860376"/>
              <a:gd name="connsiteX2171" fmla="*/ 1213762 w 10502838"/>
              <a:gd name="connsiteY2171" fmla="*/ 4019717 h 6860376"/>
              <a:gd name="connsiteX2172" fmla="*/ 55018 w 10502838"/>
              <a:gd name="connsiteY2172" fmla="*/ 3973678 h 6860376"/>
              <a:gd name="connsiteX2173" fmla="*/ 130952 w 10502838"/>
              <a:gd name="connsiteY2173" fmla="*/ 4049612 h 6860376"/>
              <a:gd name="connsiteX2174" fmla="*/ 206886 w 10502838"/>
              <a:gd name="connsiteY2174" fmla="*/ 3973678 h 6860376"/>
              <a:gd name="connsiteX2175" fmla="*/ 252925 w 10502838"/>
              <a:gd name="connsiteY2175" fmla="*/ 4019717 h 6860376"/>
              <a:gd name="connsiteX2176" fmla="*/ 176991 w 10502838"/>
              <a:gd name="connsiteY2176" fmla="*/ 4095651 h 6860376"/>
              <a:gd name="connsiteX2177" fmla="*/ 252925 w 10502838"/>
              <a:gd name="connsiteY2177" fmla="*/ 4171586 h 6860376"/>
              <a:gd name="connsiteX2178" fmla="*/ 206886 w 10502838"/>
              <a:gd name="connsiteY2178" fmla="*/ 4217625 h 6860376"/>
              <a:gd name="connsiteX2179" fmla="*/ 130952 w 10502838"/>
              <a:gd name="connsiteY2179" fmla="*/ 4141690 h 6860376"/>
              <a:gd name="connsiteX2180" fmla="*/ 55018 w 10502838"/>
              <a:gd name="connsiteY2180" fmla="*/ 4216429 h 6860376"/>
              <a:gd name="connsiteX2181" fmla="*/ 8979 w 10502838"/>
              <a:gd name="connsiteY2181" fmla="*/ 4170390 h 6860376"/>
              <a:gd name="connsiteX2182" fmla="*/ 84913 w 10502838"/>
              <a:gd name="connsiteY2182" fmla="*/ 4094455 h 6860376"/>
              <a:gd name="connsiteX2183" fmla="*/ 8979 w 10502838"/>
              <a:gd name="connsiteY2183" fmla="*/ 4019717 h 6860376"/>
              <a:gd name="connsiteX2184" fmla="*/ 10295963 w 10502838"/>
              <a:gd name="connsiteY2184" fmla="*/ 3972483 h 6860376"/>
              <a:gd name="connsiteX2185" fmla="*/ 10371897 w 10502838"/>
              <a:gd name="connsiteY2185" fmla="*/ 4048417 h 6860376"/>
              <a:gd name="connsiteX2186" fmla="*/ 10447831 w 10502838"/>
              <a:gd name="connsiteY2186" fmla="*/ 3972483 h 6860376"/>
              <a:gd name="connsiteX2187" fmla="*/ 10493870 w 10502838"/>
              <a:gd name="connsiteY2187" fmla="*/ 4018522 h 6860376"/>
              <a:gd name="connsiteX2188" fmla="*/ 10417936 w 10502838"/>
              <a:gd name="connsiteY2188" fmla="*/ 4094456 h 6860376"/>
              <a:gd name="connsiteX2189" fmla="*/ 10493870 w 10502838"/>
              <a:gd name="connsiteY2189" fmla="*/ 4170390 h 6860376"/>
              <a:gd name="connsiteX2190" fmla="*/ 10447831 w 10502838"/>
              <a:gd name="connsiteY2190" fmla="*/ 4216429 h 6860376"/>
              <a:gd name="connsiteX2191" fmla="*/ 10371897 w 10502838"/>
              <a:gd name="connsiteY2191" fmla="*/ 4140495 h 6860376"/>
              <a:gd name="connsiteX2192" fmla="*/ 10295963 w 10502838"/>
              <a:gd name="connsiteY2192" fmla="*/ 4216429 h 6860376"/>
              <a:gd name="connsiteX2193" fmla="*/ 10249924 w 10502838"/>
              <a:gd name="connsiteY2193" fmla="*/ 4170390 h 6860376"/>
              <a:gd name="connsiteX2194" fmla="*/ 10325858 w 10502838"/>
              <a:gd name="connsiteY2194" fmla="*/ 4094456 h 6860376"/>
              <a:gd name="connsiteX2195" fmla="*/ 10249924 w 10502838"/>
              <a:gd name="connsiteY2195" fmla="*/ 4018522 h 6860376"/>
              <a:gd name="connsiteX2196" fmla="*/ 9693272 w 10502838"/>
              <a:gd name="connsiteY2196" fmla="*/ 3972483 h 6860376"/>
              <a:gd name="connsiteX2197" fmla="*/ 9769206 w 10502838"/>
              <a:gd name="connsiteY2197" fmla="*/ 4048417 h 6860376"/>
              <a:gd name="connsiteX2198" fmla="*/ 9845140 w 10502838"/>
              <a:gd name="connsiteY2198" fmla="*/ 3972483 h 6860376"/>
              <a:gd name="connsiteX2199" fmla="*/ 9891180 w 10502838"/>
              <a:gd name="connsiteY2199" fmla="*/ 4018522 h 6860376"/>
              <a:gd name="connsiteX2200" fmla="*/ 9815245 w 10502838"/>
              <a:gd name="connsiteY2200" fmla="*/ 4094456 h 6860376"/>
              <a:gd name="connsiteX2201" fmla="*/ 9891180 w 10502838"/>
              <a:gd name="connsiteY2201" fmla="*/ 4170390 h 6860376"/>
              <a:gd name="connsiteX2202" fmla="*/ 9845140 w 10502838"/>
              <a:gd name="connsiteY2202" fmla="*/ 4216429 h 6860376"/>
              <a:gd name="connsiteX2203" fmla="*/ 9769206 w 10502838"/>
              <a:gd name="connsiteY2203" fmla="*/ 4140495 h 6860376"/>
              <a:gd name="connsiteX2204" fmla="*/ 9693272 w 10502838"/>
              <a:gd name="connsiteY2204" fmla="*/ 4216429 h 6860376"/>
              <a:gd name="connsiteX2205" fmla="*/ 9647233 w 10502838"/>
              <a:gd name="connsiteY2205" fmla="*/ 4170390 h 6860376"/>
              <a:gd name="connsiteX2206" fmla="*/ 9723167 w 10502838"/>
              <a:gd name="connsiteY2206" fmla="*/ 4094456 h 6860376"/>
              <a:gd name="connsiteX2207" fmla="*/ 9647233 w 10502838"/>
              <a:gd name="connsiteY2207" fmla="*/ 4018522 h 6860376"/>
              <a:gd name="connsiteX2208" fmla="*/ 9091777 w 10502838"/>
              <a:gd name="connsiteY2208" fmla="*/ 3972483 h 6860376"/>
              <a:gd name="connsiteX2209" fmla="*/ 9167711 w 10502838"/>
              <a:gd name="connsiteY2209" fmla="*/ 4048417 h 6860376"/>
              <a:gd name="connsiteX2210" fmla="*/ 9243645 w 10502838"/>
              <a:gd name="connsiteY2210" fmla="*/ 3972483 h 6860376"/>
              <a:gd name="connsiteX2211" fmla="*/ 9289684 w 10502838"/>
              <a:gd name="connsiteY2211" fmla="*/ 4018522 h 6860376"/>
              <a:gd name="connsiteX2212" fmla="*/ 9213750 w 10502838"/>
              <a:gd name="connsiteY2212" fmla="*/ 4094456 h 6860376"/>
              <a:gd name="connsiteX2213" fmla="*/ 9289684 w 10502838"/>
              <a:gd name="connsiteY2213" fmla="*/ 4170390 h 6860376"/>
              <a:gd name="connsiteX2214" fmla="*/ 9243645 w 10502838"/>
              <a:gd name="connsiteY2214" fmla="*/ 4216429 h 6860376"/>
              <a:gd name="connsiteX2215" fmla="*/ 9167711 w 10502838"/>
              <a:gd name="connsiteY2215" fmla="*/ 4140495 h 6860376"/>
              <a:gd name="connsiteX2216" fmla="*/ 9091777 w 10502838"/>
              <a:gd name="connsiteY2216" fmla="*/ 4216429 h 6860376"/>
              <a:gd name="connsiteX2217" fmla="*/ 9045738 w 10502838"/>
              <a:gd name="connsiteY2217" fmla="*/ 4170390 h 6860376"/>
              <a:gd name="connsiteX2218" fmla="*/ 9121672 w 10502838"/>
              <a:gd name="connsiteY2218" fmla="*/ 4094456 h 6860376"/>
              <a:gd name="connsiteX2219" fmla="*/ 9045738 w 10502838"/>
              <a:gd name="connsiteY2219" fmla="*/ 4018522 h 6860376"/>
              <a:gd name="connsiteX2220" fmla="*/ 8488488 w 10502838"/>
              <a:gd name="connsiteY2220" fmla="*/ 3972483 h 6860376"/>
              <a:gd name="connsiteX2221" fmla="*/ 8564422 w 10502838"/>
              <a:gd name="connsiteY2221" fmla="*/ 4048417 h 6860376"/>
              <a:gd name="connsiteX2222" fmla="*/ 8640356 w 10502838"/>
              <a:gd name="connsiteY2222" fmla="*/ 3972483 h 6860376"/>
              <a:gd name="connsiteX2223" fmla="*/ 8686396 w 10502838"/>
              <a:gd name="connsiteY2223" fmla="*/ 4018522 h 6860376"/>
              <a:gd name="connsiteX2224" fmla="*/ 8610461 w 10502838"/>
              <a:gd name="connsiteY2224" fmla="*/ 4094456 h 6860376"/>
              <a:gd name="connsiteX2225" fmla="*/ 8686396 w 10502838"/>
              <a:gd name="connsiteY2225" fmla="*/ 4170390 h 6860376"/>
              <a:gd name="connsiteX2226" fmla="*/ 8640356 w 10502838"/>
              <a:gd name="connsiteY2226" fmla="*/ 4216429 h 6860376"/>
              <a:gd name="connsiteX2227" fmla="*/ 8564422 w 10502838"/>
              <a:gd name="connsiteY2227" fmla="*/ 4140495 h 6860376"/>
              <a:gd name="connsiteX2228" fmla="*/ 8488488 w 10502838"/>
              <a:gd name="connsiteY2228" fmla="*/ 4216429 h 6860376"/>
              <a:gd name="connsiteX2229" fmla="*/ 8442449 w 10502838"/>
              <a:gd name="connsiteY2229" fmla="*/ 4170390 h 6860376"/>
              <a:gd name="connsiteX2230" fmla="*/ 8518383 w 10502838"/>
              <a:gd name="connsiteY2230" fmla="*/ 4094456 h 6860376"/>
              <a:gd name="connsiteX2231" fmla="*/ 8442449 w 10502838"/>
              <a:gd name="connsiteY2231" fmla="*/ 4018522 h 6860376"/>
              <a:gd name="connsiteX2232" fmla="*/ 7886396 w 10502838"/>
              <a:gd name="connsiteY2232" fmla="*/ 3972483 h 6860376"/>
              <a:gd name="connsiteX2233" fmla="*/ 7962330 w 10502838"/>
              <a:gd name="connsiteY2233" fmla="*/ 4048417 h 6860376"/>
              <a:gd name="connsiteX2234" fmla="*/ 8038264 w 10502838"/>
              <a:gd name="connsiteY2234" fmla="*/ 3972483 h 6860376"/>
              <a:gd name="connsiteX2235" fmla="*/ 8084303 w 10502838"/>
              <a:gd name="connsiteY2235" fmla="*/ 4018522 h 6860376"/>
              <a:gd name="connsiteX2236" fmla="*/ 8008369 w 10502838"/>
              <a:gd name="connsiteY2236" fmla="*/ 4094456 h 6860376"/>
              <a:gd name="connsiteX2237" fmla="*/ 8084303 w 10502838"/>
              <a:gd name="connsiteY2237" fmla="*/ 4170390 h 6860376"/>
              <a:gd name="connsiteX2238" fmla="*/ 8038264 w 10502838"/>
              <a:gd name="connsiteY2238" fmla="*/ 4216429 h 6860376"/>
              <a:gd name="connsiteX2239" fmla="*/ 7962330 w 10502838"/>
              <a:gd name="connsiteY2239" fmla="*/ 4140495 h 6860376"/>
              <a:gd name="connsiteX2240" fmla="*/ 7886396 w 10502838"/>
              <a:gd name="connsiteY2240" fmla="*/ 4216429 h 6860376"/>
              <a:gd name="connsiteX2241" fmla="*/ 7840357 w 10502838"/>
              <a:gd name="connsiteY2241" fmla="*/ 4170390 h 6860376"/>
              <a:gd name="connsiteX2242" fmla="*/ 7916291 w 10502838"/>
              <a:gd name="connsiteY2242" fmla="*/ 4094456 h 6860376"/>
              <a:gd name="connsiteX2243" fmla="*/ 7840357 w 10502838"/>
              <a:gd name="connsiteY2243" fmla="*/ 4018522 h 6860376"/>
              <a:gd name="connsiteX2244" fmla="*/ 7283705 w 10502838"/>
              <a:gd name="connsiteY2244" fmla="*/ 3972483 h 6860376"/>
              <a:gd name="connsiteX2245" fmla="*/ 7359639 w 10502838"/>
              <a:gd name="connsiteY2245" fmla="*/ 4048417 h 6860376"/>
              <a:gd name="connsiteX2246" fmla="*/ 7435573 w 10502838"/>
              <a:gd name="connsiteY2246" fmla="*/ 3972483 h 6860376"/>
              <a:gd name="connsiteX2247" fmla="*/ 7481613 w 10502838"/>
              <a:gd name="connsiteY2247" fmla="*/ 4018522 h 6860376"/>
              <a:gd name="connsiteX2248" fmla="*/ 7405678 w 10502838"/>
              <a:gd name="connsiteY2248" fmla="*/ 4094456 h 6860376"/>
              <a:gd name="connsiteX2249" fmla="*/ 7481613 w 10502838"/>
              <a:gd name="connsiteY2249" fmla="*/ 4170390 h 6860376"/>
              <a:gd name="connsiteX2250" fmla="*/ 7435573 w 10502838"/>
              <a:gd name="connsiteY2250" fmla="*/ 4216429 h 6860376"/>
              <a:gd name="connsiteX2251" fmla="*/ 7359639 w 10502838"/>
              <a:gd name="connsiteY2251" fmla="*/ 4140495 h 6860376"/>
              <a:gd name="connsiteX2252" fmla="*/ 7283705 w 10502838"/>
              <a:gd name="connsiteY2252" fmla="*/ 4216429 h 6860376"/>
              <a:gd name="connsiteX2253" fmla="*/ 7237666 w 10502838"/>
              <a:gd name="connsiteY2253" fmla="*/ 4170390 h 6860376"/>
              <a:gd name="connsiteX2254" fmla="*/ 7313600 w 10502838"/>
              <a:gd name="connsiteY2254" fmla="*/ 4094456 h 6860376"/>
              <a:gd name="connsiteX2255" fmla="*/ 7237666 w 10502838"/>
              <a:gd name="connsiteY2255" fmla="*/ 4018522 h 6860376"/>
              <a:gd name="connsiteX2256" fmla="*/ 6681612 w 10502838"/>
              <a:gd name="connsiteY2256" fmla="*/ 3972483 h 6860376"/>
              <a:gd name="connsiteX2257" fmla="*/ 6757546 w 10502838"/>
              <a:gd name="connsiteY2257" fmla="*/ 4048417 h 6860376"/>
              <a:gd name="connsiteX2258" fmla="*/ 6833480 w 10502838"/>
              <a:gd name="connsiteY2258" fmla="*/ 3972483 h 6860376"/>
              <a:gd name="connsiteX2259" fmla="*/ 6879519 w 10502838"/>
              <a:gd name="connsiteY2259" fmla="*/ 4018522 h 6860376"/>
              <a:gd name="connsiteX2260" fmla="*/ 6803585 w 10502838"/>
              <a:gd name="connsiteY2260" fmla="*/ 4094456 h 6860376"/>
              <a:gd name="connsiteX2261" fmla="*/ 6879519 w 10502838"/>
              <a:gd name="connsiteY2261" fmla="*/ 4170390 h 6860376"/>
              <a:gd name="connsiteX2262" fmla="*/ 6833480 w 10502838"/>
              <a:gd name="connsiteY2262" fmla="*/ 4216429 h 6860376"/>
              <a:gd name="connsiteX2263" fmla="*/ 6757546 w 10502838"/>
              <a:gd name="connsiteY2263" fmla="*/ 4140495 h 6860376"/>
              <a:gd name="connsiteX2264" fmla="*/ 6681612 w 10502838"/>
              <a:gd name="connsiteY2264" fmla="*/ 4216429 h 6860376"/>
              <a:gd name="connsiteX2265" fmla="*/ 6635573 w 10502838"/>
              <a:gd name="connsiteY2265" fmla="*/ 4170390 h 6860376"/>
              <a:gd name="connsiteX2266" fmla="*/ 6711507 w 10502838"/>
              <a:gd name="connsiteY2266" fmla="*/ 4094456 h 6860376"/>
              <a:gd name="connsiteX2267" fmla="*/ 6635573 w 10502838"/>
              <a:gd name="connsiteY2267" fmla="*/ 4018522 h 6860376"/>
              <a:gd name="connsiteX2268" fmla="*/ 6078921 w 10502838"/>
              <a:gd name="connsiteY2268" fmla="*/ 3972483 h 6860376"/>
              <a:gd name="connsiteX2269" fmla="*/ 6154855 w 10502838"/>
              <a:gd name="connsiteY2269" fmla="*/ 4048417 h 6860376"/>
              <a:gd name="connsiteX2270" fmla="*/ 6230789 w 10502838"/>
              <a:gd name="connsiteY2270" fmla="*/ 3972483 h 6860376"/>
              <a:gd name="connsiteX2271" fmla="*/ 6276829 w 10502838"/>
              <a:gd name="connsiteY2271" fmla="*/ 4018522 h 6860376"/>
              <a:gd name="connsiteX2272" fmla="*/ 6200894 w 10502838"/>
              <a:gd name="connsiteY2272" fmla="*/ 4094456 h 6860376"/>
              <a:gd name="connsiteX2273" fmla="*/ 6276829 w 10502838"/>
              <a:gd name="connsiteY2273" fmla="*/ 4170390 h 6860376"/>
              <a:gd name="connsiteX2274" fmla="*/ 6230789 w 10502838"/>
              <a:gd name="connsiteY2274" fmla="*/ 4216429 h 6860376"/>
              <a:gd name="connsiteX2275" fmla="*/ 6154855 w 10502838"/>
              <a:gd name="connsiteY2275" fmla="*/ 4140495 h 6860376"/>
              <a:gd name="connsiteX2276" fmla="*/ 6078921 w 10502838"/>
              <a:gd name="connsiteY2276" fmla="*/ 4216429 h 6860376"/>
              <a:gd name="connsiteX2277" fmla="*/ 6032882 w 10502838"/>
              <a:gd name="connsiteY2277" fmla="*/ 4170390 h 6860376"/>
              <a:gd name="connsiteX2278" fmla="*/ 6108816 w 10502838"/>
              <a:gd name="connsiteY2278" fmla="*/ 4094456 h 6860376"/>
              <a:gd name="connsiteX2279" fmla="*/ 6032882 w 10502838"/>
              <a:gd name="connsiteY2279" fmla="*/ 4018522 h 6860376"/>
              <a:gd name="connsiteX2280" fmla="*/ 5476828 w 10502838"/>
              <a:gd name="connsiteY2280" fmla="*/ 3972483 h 6860376"/>
              <a:gd name="connsiteX2281" fmla="*/ 5552762 w 10502838"/>
              <a:gd name="connsiteY2281" fmla="*/ 4048417 h 6860376"/>
              <a:gd name="connsiteX2282" fmla="*/ 5628697 w 10502838"/>
              <a:gd name="connsiteY2282" fmla="*/ 3972483 h 6860376"/>
              <a:gd name="connsiteX2283" fmla="*/ 5674735 w 10502838"/>
              <a:gd name="connsiteY2283" fmla="*/ 4018522 h 6860376"/>
              <a:gd name="connsiteX2284" fmla="*/ 5598801 w 10502838"/>
              <a:gd name="connsiteY2284" fmla="*/ 4094456 h 6860376"/>
              <a:gd name="connsiteX2285" fmla="*/ 5674735 w 10502838"/>
              <a:gd name="connsiteY2285" fmla="*/ 4170390 h 6860376"/>
              <a:gd name="connsiteX2286" fmla="*/ 5628099 w 10502838"/>
              <a:gd name="connsiteY2286" fmla="*/ 4216429 h 6860376"/>
              <a:gd name="connsiteX2287" fmla="*/ 5552164 w 10502838"/>
              <a:gd name="connsiteY2287" fmla="*/ 4140495 h 6860376"/>
              <a:gd name="connsiteX2288" fmla="*/ 5476828 w 10502838"/>
              <a:gd name="connsiteY2288" fmla="*/ 4216429 h 6860376"/>
              <a:gd name="connsiteX2289" fmla="*/ 5430789 w 10502838"/>
              <a:gd name="connsiteY2289" fmla="*/ 4170390 h 6860376"/>
              <a:gd name="connsiteX2290" fmla="*/ 5506723 w 10502838"/>
              <a:gd name="connsiteY2290" fmla="*/ 4094456 h 6860376"/>
              <a:gd name="connsiteX2291" fmla="*/ 5430789 w 10502838"/>
              <a:gd name="connsiteY2291" fmla="*/ 4018522 h 6860376"/>
              <a:gd name="connsiteX2292" fmla="*/ 4874137 w 10502838"/>
              <a:gd name="connsiteY2292" fmla="*/ 3972483 h 6860376"/>
              <a:gd name="connsiteX2293" fmla="*/ 4950071 w 10502838"/>
              <a:gd name="connsiteY2293" fmla="*/ 4048417 h 6860376"/>
              <a:gd name="connsiteX2294" fmla="*/ 5026005 w 10502838"/>
              <a:gd name="connsiteY2294" fmla="*/ 3972483 h 6860376"/>
              <a:gd name="connsiteX2295" fmla="*/ 5072044 w 10502838"/>
              <a:gd name="connsiteY2295" fmla="*/ 4018522 h 6860376"/>
              <a:gd name="connsiteX2296" fmla="*/ 4996110 w 10502838"/>
              <a:gd name="connsiteY2296" fmla="*/ 4094456 h 6860376"/>
              <a:gd name="connsiteX2297" fmla="*/ 5072044 w 10502838"/>
              <a:gd name="connsiteY2297" fmla="*/ 4170390 h 6860376"/>
              <a:gd name="connsiteX2298" fmla="*/ 5026005 w 10502838"/>
              <a:gd name="connsiteY2298" fmla="*/ 4216429 h 6860376"/>
              <a:gd name="connsiteX2299" fmla="*/ 4950071 w 10502838"/>
              <a:gd name="connsiteY2299" fmla="*/ 4140495 h 6860376"/>
              <a:gd name="connsiteX2300" fmla="*/ 4874137 w 10502838"/>
              <a:gd name="connsiteY2300" fmla="*/ 4216429 h 6860376"/>
              <a:gd name="connsiteX2301" fmla="*/ 4828098 w 10502838"/>
              <a:gd name="connsiteY2301" fmla="*/ 4170390 h 6860376"/>
              <a:gd name="connsiteX2302" fmla="*/ 4904032 w 10502838"/>
              <a:gd name="connsiteY2302" fmla="*/ 4094456 h 6860376"/>
              <a:gd name="connsiteX2303" fmla="*/ 4828098 w 10502838"/>
              <a:gd name="connsiteY2303" fmla="*/ 4018522 h 6860376"/>
              <a:gd name="connsiteX2304" fmla="*/ 4272044 w 10502838"/>
              <a:gd name="connsiteY2304" fmla="*/ 3972483 h 6860376"/>
              <a:gd name="connsiteX2305" fmla="*/ 4347978 w 10502838"/>
              <a:gd name="connsiteY2305" fmla="*/ 4048417 h 6860376"/>
              <a:gd name="connsiteX2306" fmla="*/ 4423913 w 10502838"/>
              <a:gd name="connsiteY2306" fmla="*/ 3972483 h 6860376"/>
              <a:gd name="connsiteX2307" fmla="*/ 4469951 w 10502838"/>
              <a:gd name="connsiteY2307" fmla="*/ 4018522 h 6860376"/>
              <a:gd name="connsiteX2308" fmla="*/ 4394017 w 10502838"/>
              <a:gd name="connsiteY2308" fmla="*/ 4094456 h 6860376"/>
              <a:gd name="connsiteX2309" fmla="*/ 4469951 w 10502838"/>
              <a:gd name="connsiteY2309" fmla="*/ 4170390 h 6860376"/>
              <a:gd name="connsiteX2310" fmla="*/ 4423913 w 10502838"/>
              <a:gd name="connsiteY2310" fmla="*/ 4216429 h 6860376"/>
              <a:gd name="connsiteX2311" fmla="*/ 4347978 w 10502838"/>
              <a:gd name="connsiteY2311" fmla="*/ 4140495 h 6860376"/>
              <a:gd name="connsiteX2312" fmla="*/ 4272044 w 10502838"/>
              <a:gd name="connsiteY2312" fmla="*/ 4216429 h 6860376"/>
              <a:gd name="connsiteX2313" fmla="*/ 4226005 w 10502838"/>
              <a:gd name="connsiteY2313" fmla="*/ 4170390 h 6860376"/>
              <a:gd name="connsiteX2314" fmla="*/ 4301939 w 10502838"/>
              <a:gd name="connsiteY2314" fmla="*/ 4094456 h 6860376"/>
              <a:gd name="connsiteX2315" fmla="*/ 4226005 w 10502838"/>
              <a:gd name="connsiteY2315" fmla="*/ 4018522 h 6860376"/>
              <a:gd name="connsiteX2316" fmla="*/ 3668756 w 10502838"/>
              <a:gd name="connsiteY2316" fmla="*/ 3972483 h 6860376"/>
              <a:gd name="connsiteX2317" fmla="*/ 3744690 w 10502838"/>
              <a:gd name="connsiteY2317" fmla="*/ 4048417 h 6860376"/>
              <a:gd name="connsiteX2318" fmla="*/ 3820624 w 10502838"/>
              <a:gd name="connsiteY2318" fmla="*/ 3972483 h 6860376"/>
              <a:gd name="connsiteX2319" fmla="*/ 3866663 w 10502838"/>
              <a:gd name="connsiteY2319" fmla="*/ 4018522 h 6860376"/>
              <a:gd name="connsiteX2320" fmla="*/ 3790729 w 10502838"/>
              <a:gd name="connsiteY2320" fmla="*/ 4094456 h 6860376"/>
              <a:gd name="connsiteX2321" fmla="*/ 3866663 w 10502838"/>
              <a:gd name="connsiteY2321" fmla="*/ 4170390 h 6860376"/>
              <a:gd name="connsiteX2322" fmla="*/ 3820624 w 10502838"/>
              <a:gd name="connsiteY2322" fmla="*/ 4216429 h 6860376"/>
              <a:gd name="connsiteX2323" fmla="*/ 3744690 w 10502838"/>
              <a:gd name="connsiteY2323" fmla="*/ 4140495 h 6860376"/>
              <a:gd name="connsiteX2324" fmla="*/ 3668756 w 10502838"/>
              <a:gd name="connsiteY2324" fmla="*/ 4216429 h 6860376"/>
              <a:gd name="connsiteX2325" fmla="*/ 3622717 w 10502838"/>
              <a:gd name="connsiteY2325" fmla="*/ 4170390 h 6860376"/>
              <a:gd name="connsiteX2326" fmla="*/ 3698651 w 10502838"/>
              <a:gd name="connsiteY2326" fmla="*/ 4094456 h 6860376"/>
              <a:gd name="connsiteX2327" fmla="*/ 3622717 w 10502838"/>
              <a:gd name="connsiteY2327" fmla="*/ 4018522 h 6860376"/>
              <a:gd name="connsiteX2328" fmla="*/ 3067284 w 10502838"/>
              <a:gd name="connsiteY2328" fmla="*/ 3972483 h 6860376"/>
              <a:gd name="connsiteX2329" fmla="*/ 3143218 w 10502838"/>
              <a:gd name="connsiteY2329" fmla="*/ 4048417 h 6860376"/>
              <a:gd name="connsiteX2330" fmla="*/ 3219155 w 10502838"/>
              <a:gd name="connsiteY2330" fmla="*/ 3972483 h 6860376"/>
              <a:gd name="connsiteX2331" fmla="*/ 3265193 w 10502838"/>
              <a:gd name="connsiteY2331" fmla="*/ 4018522 h 6860376"/>
              <a:gd name="connsiteX2332" fmla="*/ 3189258 w 10502838"/>
              <a:gd name="connsiteY2332" fmla="*/ 4094456 h 6860376"/>
              <a:gd name="connsiteX2333" fmla="*/ 3265193 w 10502838"/>
              <a:gd name="connsiteY2333" fmla="*/ 4170390 h 6860376"/>
              <a:gd name="connsiteX2334" fmla="*/ 3218557 w 10502838"/>
              <a:gd name="connsiteY2334" fmla="*/ 4216429 h 6860376"/>
              <a:gd name="connsiteX2335" fmla="*/ 3142621 w 10502838"/>
              <a:gd name="connsiteY2335" fmla="*/ 4140495 h 6860376"/>
              <a:gd name="connsiteX2336" fmla="*/ 3067284 w 10502838"/>
              <a:gd name="connsiteY2336" fmla="*/ 4216429 h 6860376"/>
              <a:gd name="connsiteX2337" fmla="*/ 3021245 w 10502838"/>
              <a:gd name="connsiteY2337" fmla="*/ 4170390 h 6860376"/>
              <a:gd name="connsiteX2338" fmla="*/ 3097179 w 10502838"/>
              <a:gd name="connsiteY2338" fmla="*/ 4094456 h 6860376"/>
              <a:gd name="connsiteX2339" fmla="*/ 3021245 w 10502838"/>
              <a:gd name="connsiteY2339" fmla="*/ 4018522 h 6860376"/>
              <a:gd name="connsiteX2340" fmla="*/ 2464590 w 10502838"/>
              <a:gd name="connsiteY2340" fmla="*/ 3972483 h 6860376"/>
              <a:gd name="connsiteX2341" fmla="*/ 2540525 w 10502838"/>
              <a:gd name="connsiteY2341" fmla="*/ 4048417 h 6860376"/>
              <a:gd name="connsiteX2342" fmla="*/ 2616460 w 10502838"/>
              <a:gd name="connsiteY2342" fmla="*/ 3972483 h 6860376"/>
              <a:gd name="connsiteX2343" fmla="*/ 2662499 w 10502838"/>
              <a:gd name="connsiteY2343" fmla="*/ 4018522 h 6860376"/>
              <a:gd name="connsiteX2344" fmla="*/ 2586565 w 10502838"/>
              <a:gd name="connsiteY2344" fmla="*/ 4094456 h 6860376"/>
              <a:gd name="connsiteX2345" fmla="*/ 2662499 w 10502838"/>
              <a:gd name="connsiteY2345" fmla="*/ 4170390 h 6860376"/>
              <a:gd name="connsiteX2346" fmla="*/ 2616460 w 10502838"/>
              <a:gd name="connsiteY2346" fmla="*/ 4216429 h 6860376"/>
              <a:gd name="connsiteX2347" fmla="*/ 2540525 w 10502838"/>
              <a:gd name="connsiteY2347" fmla="*/ 4140495 h 6860376"/>
              <a:gd name="connsiteX2348" fmla="*/ 2464590 w 10502838"/>
              <a:gd name="connsiteY2348" fmla="*/ 4216429 h 6860376"/>
              <a:gd name="connsiteX2349" fmla="*/ 2418551 w 10502838"/>
              <a:gd name="connsiteY2349" fmla="*/ 4170390 h 6860376"/>
              <a:gd name="connsiteX2350" fmla="*/ 2494485 w 10502838"/>
              <a:gd name="connsiteY2350" fmla="*/ 4094456 h 6860376"/>
              <a:gd name="connsiteX2351" fmla="*/ 2418551 w 10502838"/>
              <a:gd name="connsiteY2351" fmla="*/ 4018522 h 6860376"/>
              <a:gd name="connsiteX2352" fmla="*/ 1861896 w 10502838"/>
              <a:gd name="connsiteY2352" fmla="*/ 3972483 h 6860376"/>
              <a:gd name="connsiteX2353" fmla="*/ 1937830 w 10502838"/>
              <a:gd name="connsiteY2353" fmla="*/ 4048417 h 6860376"/>
              <a:gd name="connsiteX2354" fmla="*/ 2013765 w 10502838"/>
              <a:gd name="connsiteY2354" fmla="*/ 3972483 h 6860376"/>
              <a:gd name="connsiteX2355" fmla="*/ 2059804 w 10502838"/>
              <a:gd name="connsiteY2355" fmla="*/ 4018522 h 6860376"/>
              <a:gd name="connsiteX2356" fmla="*/ 1983870 w 10502838"/>
              <a:gd name="connsiteY2356" fmla="*/ 4094456 h 6860376"/>
              <a:gd name="connsiteX2357" fmla="*/ 2059804 w 10502838"/>
              <a:gd name="connsiteY2357" fmla="*/ 4170390 h 6860376"/>
              <a:gd name="connsiteX2358" fmla="*/ 2013765 w 10502838"/>
              <a:gd name="connsiteY2358" fmla="*/ 4216429 h 6860376"/>
              <a:gd name="connsiteX2359" fmla="*/ 1937830 w 10502838"/>
              <a:gd name="connsiteY2359" fmla="*/ 4140495 h 6860376"/>
              <a:gd name="connsiteX2360" fmla="*/ 1861896 w 10502838"/>
              <a:gd name="connsiteY2360" fmla="*/ 4216429 h 6860376"/>
              <a:gd name="connsiteX2361" fmla="*/ 1815856 w 10502838"/>
              <a:gd name="connsiteY2361" fmla="*/ 4170390 h 6860376"/>
              <a:gd name="connsiteX2362" fmla="*/ 1891792 w 10502838"/>
              <a:gd name="connsiteY2362" fmla="*/ 4094456 h 6860376"/>
              <a:gd name="connsiteX2363" fmla="*/ 1815856 w 10502838"/>
              <a:gd name="connsiteY2363" fmla="*/ 4018522 h 6860376"/>
              <a:gd name="connsiteX2364" fmla="*/ 657111 w 10502838"/>
              <a:gd name="connsiteY2364" fmla="*/ 3972483 h 6860376"/>
              <a:gd name="connsiteX2365" fmla="*/ 733045 w 10502838"/>
              <a:gd name="connsiteY2365" fmla="*/ 4048417 h 6860376"/>
              <a:gd name="connsiteX2366" fmla="*/ 808979 w 10502838"/>
              <a:gd name="connsiteY2366" fmla="*/ 3972483 h 6860376"/>
              <a:gd name="connsiteX2367" fmla="*/ 855018 w 10502838"/>
              <a:gd name="connsiteY2367" fmla="*/ 4018522 h 6860376"/>
              <a:gd name="connsiteX2368" fmla="*/ 779084 w 10502838"/>
              <a:gd name="connsiteY2368" fmla="*/ 4094456 h 6860376"/>
              <a:gd name="connsiteX2369" fmla="*/ 855018 w 10502838"/>
              <a:gd name="connsiteY2369" fmla="*/ 4170390 h 6860376"/>
              <a:gd name="connsiteX2370" fmla="*/ 808979 w 10502838"/>
              <a:gd name="connsiteY2370" fmla="*/ 4216429 h 6860376"/>
              <a:gd name="connsiteX2371" fmla="*/ 733045 w 10502838"/>
              <a:gd name="connsiteY2371" fmla="*/ 4140495 h 6860376"/>
              <a:gd name="connsiteX2372" fmla="*/ 657111 w 10502838"/>
              <a:gd name="connsiteY2372" fmla="*/ 4216429 h 6860376"/>
              <a:gd name="connsiteX2373" fmla="*/ 611072 w 10502838"/>
              <a:gd name="connsiteY2373" fmla="*/ 4170390 h 6860376"/>
              <a:gd name="connsiteX2374" fmla="*/ 687006 w 10502838"/>
              <a:gd name="connsiteY2374" fmla="*/ 4094456 h 6860376"/>
              <a:gd name="connsiteX2375" fmla="*/ 611072 w 10502838"/>
              <a:gd name="connsiteY2375" fmla="*/ 4018522 h 6860376"/>
              <a:gd name="connsiteX2376" fmla="*/ 10348579 w 10502838"/>
              <a:gd name="connsiteY2376" fmla="*/ 3524052 h 6860376"/>
              <a:gd name="connsiteX2377" fmla="*/ 10395813 w 10502838"/>
              <a:gd name="connsiteY2377" fmla="*/ 3524052 h 6860376"/>
              <a:gd name="connsiteX2378" fmla="*/ 10395813 w 10502838"/>
              <a:gd name="connsiteY2378" fmla="*/ 3631077 h 6860376"/>
              <a:gd name="connsiteX2379" fmla="*/ 10502838 w 10502838"/>
              <a:gd name="connsiteY2379" fmla="*/ 3631077 h 6860376"/>
              <a:gd name="connsiteX2380" fmla="*/ 10502838 w 10502838"/>
              <a:gd name="connsiteY2380" fmla="*/ 3678312 h 6860376"/>
              <a:gd name="connsiteX2381" fmla="*/ 10395813 w 10502838"/>
              <a:gd name="connsiteY2381" fmla="*/ 3678312 h 6860376"/>
              <a:gd name="connsiteX2382" fmla="*/ 10395813 w 10502838"/>
              <a:gd name="connsiteY2382" fmla="*/ 3785337 h 6860376"/>
              <a:gd name="connsiteX2383" fmla="*/ 10348579 w 10502838"/>
              <a:gd name="connsiteY2383" fmla="*/ 3785337 h 6860376"/>
              <a:gd name="connsiteX2384" fmla="*/ 10348579 w 10502838"/>
              <a:gd name="connsiteY2384" fmla="*/ 3678312 h 6860376"/>
              <a:gd name="connsiteX2385" fmla="*/ 10241553 w 10502838"/>
              <a:gd name="connsiteY2385" fmla="*/ 3678312 h 6860376"/>
              <a:gd name="connsiteX2386" fmla="*/ 10241553 w 10502838"/>
              <a:gd name="connsiteY2386" fmla="*/ 3631077 h 6860376"/>
              <a:gd name="connsiteX2387" fmla="*/ 10348579 w 10502838"/>
              <a:gd name="connsiteY2387" fmla="*/ 3631077 h 6860376"/>
              <a:gd name="connsiteX2388" fmla="*/ 9746486 w 10502838"/>
              <a:gd name="connsiteY2388" fmla="*/ 3524052 h 6860376"/>
              <a:gd name="connsiteX2389" fmla="*/ 9793123 w 10502838"/>
              <a:gd name="connsiteY2389" fmla="*/ 3524052 h 6860376"/>
              <a:gd name="connsiteX2390" fmla="*/ 9793123 w 10502838"/>
              <a:gd name="connsiteY2390" fmla="*/ 3631077 h 6860376"/>
              <a:gd name="connsiteX2391" fmla="*/ 9900148 w 10502838"/>
              <a:gd name="connsiteY2391" fmla="*/ 3631077 h 6860376"/>
              <a:gd name="connsiteX2392" fmla="*/ 9900148 w 10502838"/>
              <a:gd name="connsiteY2392" fmla="*/ 3678312 h 6860376"/>
              <a:gd name="connsiteX2393" fmla="*/ 9793123 w 10502838"/>
              <a:gd name="connsiteY2393" fmla="*/ 3678312 h 6860376"/>
              <a:gd name="connsiteX2394" fmla="*/ 9793123 w 10502838"/>
              <a:gd name="connsiteY2394" fmla="*/ 3785337 h 6860376"/>
              <a:gd name="connsiteX2395" fmla="*/ 9746486 w 10502838"/>
              <a:gd name="connsiteY2395" fmla="*/ 3785337 h 6860376"/>
              <a:gd name="connsiteX2396" fmla="*/ 9746486 w 10502838"/>
              <a:gd name="connsiteY2396" fmla="*/ 3678312 h 6860376"/>
              <a:gd name="connsiteX2397" fmla="*/ 9639460 w 10502838"/>
              <a:gd name="connsiteY2397" fmla="*/ 3678312 h 6860376"/>
              <a:gd name="connsiteX2398" fmla="*/ 9639460 w 10502838"/>
              <a:gd name="connsiteY2398" fmla="*/ 3631077 h 6860376"/>
              <a:gd name="connsiteX2399" fmla="*/ 9746486 w 10502838"/>
              <a:gd name="connsiteY2399" fmla="*/ 3631077 h 6860376"/>
              <a:gd name="connsiteX2400" fmla="*/ 9143796 w 10502838"/>
              <a:gd name="connsiteY2400" fmla="*/ 3524052 h 6860376"/>
              <a:gd name="connsiteX2401" fmla="*/ 9191030 w 10502838"/>
              <a:gd name="connsiteY2401" fmla="*/ 3524052 h 6860376"/>
              <a:gd name="connsiteX2402" fmla="*/ 9191030 w 10502838"/>
              <a:gd name="connsiteY2402" fmla="*/ 3631077 h 6860376"/>
              <a:gd name="connsiteX2403" fmla="*/ 9298055 w 10502838"/>
              <a:gd name="connsiteY2403" fmla="*/ 3631077 h 6860376"/>
              <a:gd name="connsiteX2404" fmla="*/ 9298055 w 10502838"/>
              <a:gd name="connsiteY2404" fmla="*/ 3678312 h 6860376"/>
              <a:gd name="connsiteX2405" fmla="*/ 9191030 w 10502838"/>
              <a:gd name="connsiteY2405" fmla="*/ 3678312 h 6860376"/>
              <a:gd name="connsiteX2406" fmla="*/ 9191030 w 10502838"/>
              <a:gd name="connsiteY2406" fmla="*/ 3785337 h 6860376"/>
              <a:gd name="connsiteX2407" fmla="*/ 9143796 w 10502838"/>
              <a:gd name="connsiteY2407" fmla="*/ 3785337 h 6860376"/>
              <a:gd name="connsiteX2408" fmla="*/ 9143796 w 10502838"/>
              <a:gd name="connsiteY2408" fmla="*/ 3678312 h 6860376"/>
              <a:gd name="connsiteX2409" fmla="*/ 9036770 w 10502838"/>
              <a:gd name="connsiteY2409" fmla="*/ 3678312 h 6860376"/>
              <a:gd name="connsiteX2410" fmla="*/ 9036770 w 10502838"/>
              <a:gd name="connsiteY2410" fmla="*/ 3631077 h 6860376"/>
              <a:gd name="connsiteX2411" fmla="*/ 9143796 w 10502838"/>
              <a:gd name="connsiteY2411" fmla="*/ 3631077 h 6860376"/>
              <a:gd name="connsiteX2412" fmla="*/ 8541105 w 10502838"/>
              <a:gd name="connsiteY2412" fmla="*/ 3524052 h 6860376"/>
              <a:gd name="connsiteX2413" fmla="*/ 8588339 w 10502838"/>
              <a:gd name="connsiteY2413" fmla="*/ 3524052 h 6860376"/>
              <a:gd name="connsiteX2414" fmla="*/ 8588339 w 10502838"/>
              <a:gd name="connsiteY2414" fmla="*/ 3631077 h 6860376"/>
              <a:gd name="connsiteX2415" fmla="*/ 8695365 w 10502838"/>
              <a:gd name="connsiteY2415" fmla="*/ 3631077 h 6860376"/>
              <a:gd name="connsiteX2416" fmla="*/ 8695365 w 10502838"/>
              <a:gd name="connsiteY2416" fmla="*/ 3678312 h 6860376"/>
              <a:gd name="connsiteX2417" fmla="*/ 8588339 w 10502838"/>
              <a:gd name="connsiteY2417" fmla="*/ 3678312 h 6860376"/>
              <a:gd name="connsiteX2418" fmla="*/ 8588339 w 10502838"/>
              <a:gd name="connsiteY2418" fmla="*/ 3785337 h 6860376"/>
              <a:gd name="connsiteX2419" fmla="*/ 8541105 w 10502838"/>
              <a:gd name="connsiteY2419" fmla="*/ 3785337 h 6860376"/>
              <a:gd name="connsiteX2420" fmla="*/ 8541105 w 10502838"/>
              <a:gd name="connsiteY2420" fmla="*/ 3678312 h 6860376"/>
              <a:gd name="connsiteX2421" fmla="*/ 8434079 w 10502838"/>
              <a:gd name="connsiteY2421" fmla="*/ 3678312 h 6860376"/>
              <a:gd name="connsiteX2422" fmla="*/ 8434079 w 10502838"/>
              <a:gd name="connsiteY2422" fmla="*/ 3631077 h 6860376"/>
              <a:gd name="connsiteX2423" fmla="*/ 8541105 w 10502838"/>
              <a:gd name="connsiteY2423" fmla="*/ 3631077 h 6860376"/>
              <a:gd name="connsiteX2424" fmla="*/ 7939012 w 10502838"/>
              <a:gd name="connsiteY2424" fmla="*/ 3524052 h 6860376"/>
              <a:gd name="connsiteX2425" fmla="*/ 7985648 w 10502838"/>
              <a:gd name="connsiteY2425" fmla="*/ 3524052 h 6860376"/>
              <a:gd name="connsiteX2426" fmla="*/ 7985648 w 10502838"/>
              <a:gd name="connsiteY2426" fmla="*/ 3631077 h 6860376"/>
              <a:gd name="connsiteX2427" fmla="*/ 8092674 w 10502838"/>
              <a:gd name="connsiteY2427" fmla="*/ 3631077 h 6860376"/>
              <a:gd name="connsiteX2428" fmla="*/ 8092674 w 10502838"/>
              <a:gd name="connsiteY2428" fmla="*/ 3678312 h 6860376"/>
              <a:gd name="connsiteX2429" fmla="*/ 7985648 w 10502838"/>
              <a:gd name="connsiteY2429" fmla="*/ 3678312 h 6860376"/>
              <a:gd name="connsiteX2430" fmla="*/ 7985648 w 10502838"/>
              <a:gd name="connsiteY2430" fmla="*/ 3785337 h 6860376"/>
              <a:gd name="connsiteX2431" fmla="*/ 7939012 w 10502838"/>
              <a:gd name="connsiteY2431" fmla="*/ 3785337 h 6860376"/>
              <a:gd name="connsiteX2432" fmla="*/ 7939012 w 10502838"/>
              <a:gd name="connsiteY2432" fmla="*/ 3678312 h 6860376"/>
              <a:gd name="connsiteX2433" fmla="*/ 7831986 w 10502838"/>
              <a:gd name="connsiteY2433" fmla="*/ 3678312 h 6860376"/>
              <a:gd name="connsiteX2434" fmla="*/ 7831986 w 10502838"/>
              <a:gd name="connsiteY2434" fmla="*/ 3631077 h 6860376"/>
              <a:gd name="connsiteX2435" fmla="*/ 7939012 w 10502838"/>
              <a:gd name="connsiteY2435" fmla="*/ 3631077 h 6860376"/>
              <a:gd name="connsiteX2436" fmla="*/ 7336321 w 10502838"/>
              <a:gd name="connsiteY2436" fmla="*/ 3524052 h 6860376"/>
              <a:gd name="connsiteX2437" fmla="*/ 7383555 w 10502838"/>
              <a:gd name="connsiteY2437" fmla="*/ 3524052 h 6860376"/>
              <a:gd name="connsiteX2438" fmla="*/ 7383555 w 10502838"/>
              <a:gd name="connsiteY2438" fmla="*/ 3631077 h 6860376"/>
              <a:gd name="connsiteX2439" fmla="*/ 7490581 w 10502838"/>
              <a:gd name="connsiteY2439" fmla="*/ 3631077 h 6860376"/>
              <a:gd name="connsiteX2440" fmla="*/ 7490581 w 10502838"/>
              <a:gd name="connsiteY2440" fmla="*/ 3678312 h 6860376"/>
              <a:gd name="connsiteX2441" fmla="*/ 7383555 w 10502838"/>
              <a:gd name="connsiteY2441" fmla="*/ 3678312 h 6860376"/>
              <a:gd name="connsiteX2442" fmla="*/ 7383555 w 10502838"/>
              <a:gd name="connsiteY2442" fmla="*/ 3785337 h 6860376"/>
              <a:gd name="connsiteX2443" fmla="*/ 7336321 w 10502838"/>
              <a:gd name="connsiteY2443" fmla="*/ 3785337 h 6860376"/>
              <a:gd name="connsiteX2444" fmla="*/ 7336321 w 10502838"/>
              <a:gd name="connsiteY2444" fmla="*/ 3678312 h 6860376"/>
              <a:gd name="connsiteX2445" fmla="*/ 7229295 w 10502838"/>
              <a:gd name="connsiteY2445" fmla="*/ 3678312 h 6860376"/>
              <a:gd name="connsiteX2446" fmla="*/ 7229295 w 10502838"/>
              <a:gd name="connsiteY2446" fmla="*/ 3631077 h 6860376"/>
              <a:gd name="connsiteX2447" fmla="*/ 7336321 w 10502838"/>
              <a:gd name="connsiteY2447" fmla="*/ 3631077 h 6860376"/>
              <a:gd name="connsiteX2448" fmla="*/ 6734228 w 10502838"/>
              <a:gd name="connsiteY2448" fmla="*/ 3524052 h 6860376"/>
              <a:gd name="connsiteX2449" fmla="*/ 6780864 w 10502838"/>
              <a:gd name="connsiteY2449" fmla="*/ 3524052 h 6860376"/>
              <a:gd name="connsiteX2450" fmla="*/ 6780864 w 10502838"/>
              <a:gd name="connsiteY2450" fmla="*/ 3631077 h 6860376"/>
              <a:gd name="connsiteX2451" fmla="*/ 6887890 w 10502838"/>
              <a:gd name="connsiteY2451" fmla="*/ 3631077 h 6860376"/>
              <a:gd name="connsiteX2452" fmla="*/ 6887890 w 10502838"/>
              <a:gd name="connsiteY2452" fmla="*/ 3678312 h 6860376"/>
              <a:gd name="connsiteX2453" fmla="*/ 6780864 w 10502838"/>
              <a:gd name="connsiteY2453" fmla="*/ 3678312 h 6860376"/>
              <a:gd name="connsiteX2454" fmla="*/ 6780864 w 10502838"/>
              <a:gd name="connsiteY2454" fmla="*/ 3785337 h 6860376"/>
              <a:gd name="connsiteX2455" fmla="*/ 6734228 w 10502838"/>
              <a:gd name="connsiteY2455" fmla="*/ 3785337 h 6860376"/>
              <a:gd name="connsiteX2456" fmla="*/ 6734228 w 10502838"/>
              <a:gd name="connsiteY2456" fmla="*/ 3678312 h 6860376"/>
              <a:gd name="connsiteX2457" fmla="*/ 6627202 w 10502838"/>
              <a:gd name="connsiteY2457" fmla="*/ 3678312 h 6860376"/>
              <a:gd name="connsiteX2458" fmla="*/ 6627202 w 10502838"/>
              <a:gd name="connsiteY2458" fmla="*/ 3631077 h 6860376"/>
              <a:gd name="connsiteX2459" fmla="*/ 6734228 w 10502838"/>
              <a:gd name="connsiteY2459" fmla="*/ 3631077 h 6860376"/>
              <a:gd name="connsiteX2460" fmla="*/ 6131537 w 10502838"/>
              <a:gd name="connsiteY2460" fmla="*/ 3524052 h 6860376"/>
              <a:gd name="connsiteX2461" fmla="*/ 6178771 w 10502838"/>
              <a:gd name="connsiteY2461" fmla="*/ 3524052 h 6860376"/>
              <a:gd name="connsiteX2462" fmla="*/ 6178771 w 10502838"/>
              <a:gd name="connsiteY2462" fmla="*/ 3631077 h 6860376"/>
              <a:gd name="connsiteX2463" fmla="*/ 6285797 w 10502838"/>
              <a:gd name="connsiteY2463" fmla="*/ 3631077 h 6860376"/>
              <a:gd name="connsiteX2464" fmla="*/ 6285797 w 10502838"/>
              <a:gd name="connsiteY2464" fmla="*/ 3678312 h 6860376"/>
              <a:gd name="connsiteX2465" fmla="*/ 6178771 w 10502838"/>
              <a:gd name="connsiteY2465" fmla="*/ 3678312 h 6860376"/>
              <a:gd name="connsiteX2466" fmla="*/ 6178771 w 10502838"/>
              <a:gd name="connsiteY2466" fmla="*/ 3785337 h 6860376"/>
              <a:gd name="connsiteX2467" fmla="*/ 6131537 w 10502838"/>
              <a:gd name="connsiteY2467" fmla="*/ 3785337 h 6860376"/>
              <a:gd name="connsiteX2468" fmla="*/ 6131537 w 10502838"/>
              <a:gd name="connsiteY2468" fmla="*/ 3678312 h 6860376"/>
              <a:gd name="connsiteX2469" fmla="*/ 6024511 w 10502838"/>
              <a:gd name="connsiteY2469" fmla="*/ 3678312 h 6860376"/>
              <a:gd name="connsiteX2470" fmla="*/ 6024511 w 10502838"/>
              <a:gd name="connsiteY2470" fmla="*/ 3631077 h 6860376"/>
              <a:gd name="connsiteX2471" fmla="*/ 6131537 w 10502838"/>
              <a:gd name="connsiteY2471" fmla="*/ 3631077 h 6860376"/>
              <a:gd name="connsiteX2472" fmla="*/ 5528846 w 10502838"/>
              <a:gd name="connsiteY2472" fmla="*/ 3524052 h 6860376"/>
              <a:gd name="connsiteX2473" fmla="*/ 5576080 w 10502838"/>
              <a:gd name="connsiteY2473" fmla="*/ 3524052 h 6860376"/>
              <a:gd name="connsiteX2474" fmla="*/ 5576080 w 10502838"/>
              <a:gd name="connsiteY2474" fmla="*/ 3631077 h 6860376"/>
              <a:gd name="connsiteX2475" fmla="*/ 5683106 w 10502838"/>
              <a:gd name="connsiteY2475" fmla="*/ 3631077 h 6860376"/>
              <a:gd name="connsiteX2476" fmla="*/ 5683106 w 10502838"/>
              <a:gd name="connsiteY2476" fmla="*/ 3678312 h 6860376"/>
              <a:gd name="connsiteX2477" fmla="*/ 5576080 w 10502838"/>
              <a:gd name="connsiteY2477" fmla="*/ 3678312 h 6860376"/>
              <a:gd name="connsiteX2478" fmla="*/ 5576080 w 10502838"/>
              <a:gd name="connsiteY2478" fmla="*/ 3785337 h 6860376"/>
              <a:gd name="connsiteX2479" fmla="*/ 5528846 w 10502838"/>
              <a:gd name="connsiteY2479" fmla="*/ 3785337 h 6860376"/>
              <a:gd name="connsiteX2480" fmla="*/ 5528846 w 10502838"/>
              <a:gd name="connsiteY2480" fmla="*/ 3678312 h 6860376"/>
              <a:gd name="connsiteX2481" fmla="*/ 5421820 w 10502838"/>
              <a:gd name="connsiteY2481" fmla="*/ 3678312 h 6860376"/>
              <a:gd name="connsiteX2482" fmla="*/ 5421820 w 10502838"/>
              <a:gd name="connsiteY2482" fmla="*/ 3631077 h 6860376"/>
              <a:gd name="connsiteX2483" fmla="*/ 5528846 w 10502838"/>
              <a:gd name="connsiteY2483" fmla="*/ 3631077 h 6860376"/>
              <a:gd name="connsiteX2484" fmla="*/ 4926753 w 10502838"/>
              <a:gd name="connsiteY2484" fmla="*/ 3524052 h 6860376"/>
              <a:gd name="connsiteX2485" fmla="*/ 4973389 w 10502838"/>
              <a:gd name="connsiteY2485" fmla="*/ 3524052 h 6860376"/>
              <a:gd name="connsiteX2486" fmla="*/ 4973389 w 10502838"/>
              <a:gd name="connsiteY2486" fmla="*/ 3631077 h 6860376"/>
              <a:gd name="connsiteX2487" fmla="*/ 5080415 w 10502838"/>
              <a:gd name="connsiteY2487" fmla="*/ 3631077 h 6860376"/>
              <a:gd name="connsiteX2488" fmla="*/ 5080415 w 10502838"/>
              <a:gd name="connsiteY2488" fmla="*/ 3678312 h 6860376"/>
              <a:gd name="connsiteX2489" fmla="*/ 4973389 w 10502838"/>
              <a:gd name="connsiteY2489" fmla="*/ 3678312 h 6860376"/>
              <a:gd name="connsiteX2490" fmla="*/ 4973389 w 10502838"/>
              <a:gd name="connsiteY2490" fmla="*/ 3785337 h 6860376"/>
              <a:gd name="connsiteX2491" fmla="*/ 4926753 w 10502838"/>
              <a:gd name="connsiteY2491" fmla="*/ 3785337 h 6860376"/>
              <a:gd name="connsiteX2492" fmla="*/ 4926753 w 10502838"/>
              <a:gd name="connsiteY2492" fmla="*/ 3678312 h 6860376"/>
              <a:gd name="connsiteX2493" fmla="*/ 4819727 w 10502838"/>
              <a:gd name="connsiteY2493" fmla="*/ 3678312 h 6860376"/>
              <a:gd name="connsiteX2494" fmla="*/ 4819727 w 10502838"/>
              <a:gd name="connsiteY2494" fmla="*/ 3631077 h 6860376"/>
              <a:gd name="connsiteX2495" fmla="*/ 4926753 w 10502838"/>
              <a:gd name="connsiteY2495" fmla="*/ 3631077 h 6860376"/>
              <a:gd name="connsiteX2496" fmla="*/ 4324063 w 10502838"/>
              <a:gd name="connsiteY2496" fmla="*/ 3524052 h 6860376"/>
              <a:gd name="connsiteX2497" fmla="*/ 4371297 w 10502838"/>
              <a:gd name="connsiteY2497" fmla="*/ 3524052 h 6860376"/>
              <a:gd name="connsiteX2498" fmla="*/ 4371297 w 10502838"/>
              <a:gd name="connsiteY2498" fmla="*/ 3631077 h 6860376"/>
              <a:gd name="connsiteX2499" fmla="*/ 4478323 w 10502838"/>
              <a:gd name="connsiteY2499" fmla="*/ 3631077 h 6860376"/>
              <a:gd name="connsiteX2500" fmla="*/ 4478323 w 10502838"/>
              <a:gd name="connsiteY2500" fmla="*/ 3678312 h 6860376"/>
              <a:gd name="connsiteX2501" fmla="*/ 4371297 w 10502838"/>
              <a:gd name="connsiteY2501" fmla="*/ 3678312 h 6860376"/>
              <a:gd name="connsiteX2502" fmla="*/ 4371297 w 10502838"/>
              <a:gd name="connsiteY2502" fmla="*/ 3785337 h 6860376"/>
              <a:gd name="connsiteX2503" fmla="*/ 4324063 w 10502838"/>
              <a:gd name="connsiteY2503" fmla="*/ 3785337 h 6860376"/>
              <a:gd name="connsiteX2504" fmla="*/ 4324063 w 10502838"/>
              <a:gd name="connsiteY2504" fmla="*/ 3678312 h 6860376"/>
              <a:gd name="connsiteX2505" fmla="*/ 4217037 w 10502838"/>
              <a:gd name="connsiteY2505" fmla="*/ 3678312 h 6860376"/>
              <a:gd name="connsiteX2506" fmla="*/ 4217037 w 10502838"/>
              <a:gd name="connsiteY2506" fmla="*/ 3631077 h 6860376"/>
              <a:gd name="connsiteX2507" fmla="*/ 4324063 w 10502838"/>
              <a:gd name="connsiteY2507" fmla="*/ 3631077 h 6860376"/>
              <a:gd name="connsiteX2508" fmla="*/ 3721970 w 10502838"/>
              <a:gd name="connsiteY2508" fmla="*/ 3524052 h 6860376"/>
              <a:gd name="connsiteX2509" fmla="*/ 3768606 w 10502838"/>
              <a:gd name="connsiteY2509" fmla="*/ 3524052 h 6860376"/>
              <a:gd name="connsiteX2510" fmla="*/ 3768606 w 10502838"/>
              <a:gd name="connsiteY2510" fmla="*/ 3631077 h 6860376"/>
              <a:gd name="connsiteX2511" fmla="*/ 3875632 w 10502838"/>
              <a:gd name="connsiteY2511" fmla="*/ 3631077 h 6860376"/>
              <a:gd name="connsiteX2512" fmla="*/ 3875632 w 10502838"/>
              <a:gd name="connsiteY2512" fmla="*/ 3678312 h 6860376"/>
              <a:gd name="connsiteX2513" fmla="*/ 3768606 w 10502838"/>
              <a:gd name="connsiteY2513" fmla="*/ 3678312 h 6860376"/>
              <a:gd name="connsiteX2514" fmla="*/ 3768606 w 10502838"/>
              <a:gd name="connsiteY2514" fmla="*/ 3785337 h 6860376"/>
              <a:gd name="connsiteX2515" fmla="*/ 3721970 w 10502838"/>
              <a:gd name="connsiteY2515" fmla="*/ 3785337 h 6860376"/>
              <a:gd name="connsiteX2516" fmla="*/ 3721970 w 10502838"/>
              <a:gd name="connsiteY2516" fmla="*/ 3678312 h 6860376"/>
              <a:gd name="connsiteX2517" fmla="*/ 3614944 w 10502838"/>
              <a:gd name="connsiteY2517" fmla="*/ 3678312 h 6860376"/>
              <a:gd name="connsiteX2518" fmla="*/ 3614944 w 10502838"/>
              <a:gd name="connsiteY2518" fmla="*/ 3631077 h 6860376"/>
              <a:gd name="connsiteX2519" fmla="*/ 3721970 w 10502838"/>
              <a:gd name="connsiteY2519" fmla="*/ 3631077 h 6860376"/>
              <a:gd name="connsiteX2520" fmla="*/ 3119310 w 10502838"/>
              <a:gd name="connsiteY2520" fmla="*/ 3524052 h 6860376"/>
              <a:gd name="connsiteX2521" fmla="*/ 3166544 w 10502838"/>
              <a:gd name="connsiteY2521" fmla="*/ 3524052 h 6860376"/>
              <a:gd name="connsiteX2522" fmla="*/ 3166544 w 10502838"/>
              <a:gd name="connsiteY2522" fmla="*/ 3631077 h 6860376"/>
              <a:gd name="connsiteX2523" fmla="*/ 3273570 w 10502838"/>
              <a:gd name="connsiteY2523" fmla="*/ 3631077 h 6860376"/>
              <a:gd name="connsiteX2524" fmla="*/ 3273570 w 10502838"/>
              <a:gd name="connsiteY2524" fmla="*/ 3678312 h 6860376"/>
              <a:gd name="connsiteX2525" fmla="*/ 3166544 w 10502838"/>
              <a:gd name="connsiteY2525" fmla="*/ 3678312 h 6860376"/>
              <a:gd name="connsiteX2526" fmla="*/ 3166544 w 10502838"/>
              <a:gd name="connsiteY2526" fmla="*/ 3785337 h 6860376"/>
              <a:gd name="connsiteX2527" fmla="*/ 3119310 w 10502838"/>
              <a:gd name="connsiteY2527" fmla="*/ 3785337 h 6860376"/>
              <a:gd name="connsiteX2528" fmla="*/ 3119310 w 10502838"/>
              <a:gd name="connsiteY2528" fmla="*/ 3678312 h 6860376"/>
              <a:gd name="connsiteX2529" fmla="*/ 3012282 w 10502838"/>
              <a:gd name="connsiteY2529" fmla="*/ 3678312 h 6860376"/>
              <a:gd name="connsiteX2530" fmla="*/ 3012282 w 10502838"/>
              <a:gd name="connsiteY2530" fmla="*/ 3631077 h 6860376"/>
              <a:gd name="connsiteX2531" fmla="*/ 3119310 w 10502838"/>
              <a:gd name="connsiteY2531" fmla="*/ 3631077 h 6860376"/>
              <a:gd name="connsiteX2532" fmla="*/ 2516613 w 10502838"/>
              <a:gd name="connsiteY2532" fmla="*/ 3524052 h 6860376"/>
              <a:gd name="connsiteX2533" fmla="*/ 2563849 w 10502838"/>
              <a:gd name="connsiteY2533" fmla="*/ 3524052 h 6860376"/>
              <a:gd name="connsiteX2534" fmla="*/ 2563849 w 10502838"/>
              <a:gd name="connsiteY2534" fmla="*/ 3631077 h 6860376"/>
              <a:gd name="connsiteX2535" fmla="*/ 2670875 w 10502838"/>
              <a:gd name="connsiteY2535" fmla="*/ 3631077 h 6860376"/>
              <a:gd name="connsiteX2536" fmla="*/ 2670875 w 10502838"/>
              <a:gd name="connsiteY2536" fmla="*/ 3678312 h 6860376"/>
              <a:gd name="connsiteX2537" fmla="*/ 2563849 w 10502838"/>
              <a:gd name="connsiteY2537" fmla="*/ 3678312 h 6860376"/>
              <a:gd name="connsiteX2538" fmla="*/ 2563849 w 10502838"/>
              <a:gd name="connsiteY2538" fmla="*/ 3785337 h 6860376"/>
              <a:gd name="connsiteX2539" fmla="*/ 2516613 w 10502838"/>
              <a:gd name="connsiteY2539" fmla="*/ 3785337 h 6860376"/>
              <a:gd name="connsiteX2540" fmla="*/ 2516613 w 10502838"/>
              <a:gd name="connsiteY2540" fmla="*/ 3678312 h 6860376"/>
              <a:gd name="connsiteX2541" fmla="*/ 2409586 w 10502838"/>
              <a:gd name="connsiteY2541" fmla="*/ 3678312 h 6860376"/>
              <a:gd name="connsiteX2542" fmla="*/ 2409586 w 10502838"/>
              <a:gd name="connsiteY2542" fmla="*/ 3631077 h 6860376"/>
              <a:gd name="connsiteX2543" fmla="*/ 2516613 w 10502838"/>
              <a:gd name="connsiteY2543" fmla="*/ 3631077 h 6860376"/>
              <a:gd name="connsiteX2544" fmla="*/ 1914517 w 10502838"/>
              <a:gd name="connsiteY2544" fmla="*/ 3524052 h 6860376"/>
              <a:gd name="connsiteX2545" fmla="*/ 1961153 w 10502838"/>
              <a:gd name="connsiteY2545" fmla="*/ 3524052 h 6860376"/>
              <a:gd name="connsiteX2546" fmla="*/ 1961153 w 10502838"/>
              <a:gd name="connsiteY2546" fmla="*/ 3631077 h 6860376"/>
              <a:gd name="connsiteX2547" fmla="*/ 2068179 w 10502838"/>
              <a:gd name="connsiteY2547" fmla="*/ 3631077 h 6860376"/>
              <a:gd name="connsiteX2548" fmla="*/ 2068179 w 10502838"/>
              <a:gd name="connsiteY2548" fmla="*/ 3678312 h 6860376"/>
              <a:gd name="connsiteX2549" fmla="*/ 1961153 w 10502838"/>
              <a:gd name="connsiteY2549" fmla="*/ 3678312 h 6860376"/>
              <a:gd name="connsiteX2550" fmla="*/ 1961153 w 10502838"/>
              <a:gd name="connsiteY2550" fmla="*/ 3785337 h 6860376"/>
              <a:gd name="connsiteX2551" fmla="*/ 1914517 w 10502838"/>
              <a:gd name="connsiteY2551" fmla="*/ 3785337 h 6860376"/>
              <a:gd name="connsiteX2552" fmla="*/ 1914517 w 10502838"/>
              <a:gd name="connsiteY2552" fmla="*/ 3678312 h 6860376"/>
              <a:gd name="connsiteX2553" fmla="*/ 1807489 w 10502838"/>
              <a:gd name="connsiteY2553" fmla="*/ 3678312 h 6860376"/>
              <a:gd name="connsiteX2554" fmla="*/ 1807489 w 10502838"/>
              <a:gd name="connsiteY2554" fmla="*/ 3631077 h 6860376"/>
              <a:gd name="connsiteX2555" fmla="*/ 1914517 w 10502838"/>
              <a:gd name="connsiteY2555" fmla="*/ 3631077 h 6860376"/>
              <a:gd name="connsiteX2556" fmla="*/ 1311820 w 10502838"/>
              <a:gd name="connsiteY2556" fmla="*/ 3524052 h 6860376"/>
              <a:gd name="connsiteX2557" fmla="*/ 1359055 w 10502838"/>
              <a:gd name="connsiteY2557" fmla="*/ 3524052 h 6860376"/>
              <a:gd name="connsiteX2558" fmla="*/ 1359055 w 10502838"/>
              <a:gd name="connsiteY2558" fmla="*/ 3631077 h 6860376"/>
              <a:gd name="connsiteX2559" fmla="*/ 1466082 w 10502838"/>
              <a:gd name="connsiteY2559" fmla="*/ 3631077 h 6860376"/>
              <a:gd name="connsiteX2560" fmla="*/ 1466082 w 10502838"/>
              <a:gd name="connsiteY2560" fmla="*/ 3678312 h 6860376"/>
              <a:gd name="connsiteX2561" fmla="*/ 1359055 w 10502838"/>
              <a:gd name="connsiteY2561" fmla="*/ 3678312 h 6860376"/>
              <a:gd name="connsiteX2562" fmla="*/ 1359055 w 10502838"/>
              <a:gd name="connsiteY2562" fmla="*/ 3785337 h 6860376"/>
              <a:gd name="connsiteX2563" fmla="*/ 1311820 w 10502838"/>
              <a:gd name="connsiteY2563" fmla="*/ 3785337 h 6860376"/>
              <a:gd name="connsiteX2564" fmla="*/ 1311820 w 10502838"/>
              <a:gd name="connsiteY2564" fmla="*/ 3678312 h 6860376"/>
              <a:gd name="connsiteX2565" fmla="*/ 1204798 w 10502838"/>
              <a:gd name="connsiteY2565" fmla="*/ 3678312 h 6860376"/>
              <a:gd name="connsiteX2566" fmla="*/ 1204798 w 10502838"/>
              <a:gd name="connsiteY2566" fmla="*/ 3631077 h 6860376"/>
              <a:gd name="connsiteX2567" fmla="*/ 1311820 w 10502838"/>
              <a:gd name="connsiteY2567" fmla="*/ 3631077 h 6860376"/>
              <a:gd name="connsiteX2568" fmla="*/ 709731 w 10502838"/>
              <a:gd name="connsiteY2568" fmla="*/ 3524052 h 6860376"/>
              <a:gd name="connsiteX2569" fmla="*/ 756367 w 10502838"/>
              <a:gd name="connsiteY2569" fmla="*/ 3524052 h 6860376"/>
              <a:gd name="connsiteX2570" fmla="*/ 756367 w 10502838"/>
              <a:gd name="connsiteY2570" fmla="*/ 3631077 h 6860376"/>
              <a:gd name="connsiteX2571" fmla="*/ 863393 w 10502838"/>
              <a:gd name="connsiteY2571" fmla="*/ 3631077 h 6860376"/>
              <a:gd name="connsiteX2572" fmla="*/ 863393 w 10502838"/>
              <a:gd name="connsiteY2572" fmla="*/ 3678312 h 6860376"/>
              <a:gd name="connsiteX2573" fmla="*/ 756367 w 10502838"/>
              <a:gd name="connsiteY2573" fmla="*/ 3678312 h 6860376"/>
              <a:gd name="connsiteX2574" fmla="*/ 756367 w 10502838"/>
              <a:gd name="connsiteY2574" fmla="*/ 3785337 h 6860376"/>
              <a:gd name="connsiteX2575" fmla="*/ 709731 w 10502838"/>
              <a:gd name="connsiteY2575" fmla="*/ 3785337 h 6860376"/>
              <a:gd name="connsiteX2576" fmla="*/ 709731 w 10502838"/>
              <a:gd name="connsiteY2576" fmla="*/ 3678312 h 6860376"/>
              <a:gd name="connsiteX2577" fmla="*/ 602706 w 10502838"/>
              <a:gd name="connsiteY2577" fmla="*/ 3678312 h 6860376"/>
              <a:gd name="connsiteX2578" fmla="*/ 602706 w 10502838"/>
              <a:gd name="connsiteY2578" fmla="*/ 3631077 h 6860376"/>
              <a:gd name="connsiteX2579" fmla="*/ 709731 w 10502838"/>
              <a:gd name="connsiteY2579" fmla="*/ 3631077 h 6860376"/>
              <a:gd name="connsiteX2580" fmla="*/ 107041 w 10502838"/>
              <a:gd name="connsiteY2580" fmla="*/ 3524052 h 6860376"/>
              <a:gd name="connsiteX2581" fmla="*/ 154276 w 10502838"/>
              <a:gd name="connsiteY2581" fmla="*/ 3524052 h 6860376"/>
              <a:gd name="connsiteX2582" fmla="*/ 154276 w 10502838"/>
              <a:gd name="connsiteY2582" fmla="*/ 3631077 h 6860376"/>
              <a:gd name="connsiteX2583" fmla="*/ 261302 w 10502838"/>
              <a:gd name="connsiteY2583" fmla="*/ 3631077 h 6860376"/>
              <a:gd name="connsiteX2584" fmla="*/ 261302 w 10502838"/>
              <a:gd name="connsiteY2584" fmla="*/ 3678312 h 6860376"/>
              <a:gd name="connsiteX2585" fmla="*/ 154276 w 10502838"/>
              <a:gd name="connsiteY2585" fmla="*/ 3678312 h 6860376"/>
              <a:gd name="connsiteX2586" fmla="*/ 154276 w 10502838"/>
              <a:gd name="connsiteY2586" fmla="*/ 3785337 h 6860376"/>
              <a:gd name="connsiteX2587" fmla="*/ 107041 w 10502838"/>
              <a:gd name="connsiteY2587" fmla="*/ 3785337 h 6860376"/>
              <a:gd name="connsiteX2588" fmla="*/ 107041 w 10502838"/>
              <a:gd name="connsiteY2588" fmla="*/ 3678312 h 6860376"/>
              <a:gd name="connsiteX2589" fmla="*/ 16 w 10502838"/>
              <a:gd name="connsiteY2589" fmla="*/ 3678312 h 6860376"/>
              <a:gd name="connsiteX2590" fmla="*/ 16 w 10502838"/>
              <a:gd name="connsiteY2590" fmla="*/ 3631077 h 6860376"/>
              <a:gd name="connsiteX2591" fmla="*/ 107041 w 10502838"/>
              <a:gd name="connsiteY2591" fmla="*/ 3631077 h 6860376"/>
              <a:gd name="connsiteX2592" fmla="*/ 1259804 w 10502838"/>
              <a:gd name="connsiteY2592" fmla="*/ 3118076 h 6860376"/>
              <a:gd name="connsiteX2593" fmla="*/ 1239476 w 10502838"/>
              <a:gd name="connsiteY2593" fmla="*/ 3138404 h 6860376"/>
              <a:gd name="connsiteX2594" fmla="*/ 1315409 w 10502838"/>
              <a:gd name="connsiteY2594" fmla="*/ 3214338 h 6860376"/>
              <a:gd name="connsiteX2595" fmla="*/ 1239476 w 10502838"/>
              <a:gd name="connsiteY2595" fmla="*/ 3290272 h 6860376"/>
              <a:gd name="connsiteX2596" fmla="*/ 1259804 w 10502838"/>
              <a:gd name="connsiteY2596" fmla="*/ 3310600 h 6860376"/>
              <a:gd name="connsiteX2597" fmla="*/ 1335738 w 10502838"/>
              <a:gd name="connsiteY2597" fmla="*/ 3234667 h 6860376"/>
              <a:gd name="connsiteX2598" fmla="*/ 1411673 w 10502838"/>
              <a:gd name="connsiteY2598" fmla="*/ 3310600 h 6860376"/>
              <a:gd name="connsiteX2599" fmla="*/ 1432001 w 10502838"/>
              <a:gd name="connsiteY2599" fmla="*/ 3290272 h 6860376"/>
              <a:gd name="connsiteX2600" fmla="*/ 1356067 w 10502838"/>
              <a:gd name="connsiteY2600" fmla="*/ 3214338 h 6860376"/>
              <a:gd name="connsiteX2601" fmla="*/ 1432001 w 10502838"/>
              <a:gd name="connsiteY2601" fmla="*/ 3138404 h 6860376"/>
              <a:gd name="connsiteX2602" fmla="*/ 1411673 w 10502838"/>
              <a:gd name="connsiteY2602" fmla="*/ 3118076 h 6860376"/>
              <a:gd name="connsiteX2603" fmla="*/ 1335738 w 10502838"/>
              <a:gd name="connsiteY2603" fmla="*/ 3194009 h 6860376"/>
              <a:gd name="connsiteX2604" fmla="*/ 55023 w 10502838"/>
              <a:gd name="connsiteY2604" fmla="*/ 3118076 h 6860376"/>
              <a:gd name="connsiteX2605" fmla="*/ 34694 w 10502838"/>
              <a:gd name="connsiteY2605" fmla="*/ 3138404 h 6860376"/>
              <a:gd name="connsiteX2606" fmla="*/ 110628 w 10502838"/>
              <a:gd name="connsiteY2606" fmla="*/ 3214338 h 6860376"/>
              <a:gd name="connsiteX2607" fmla="*/ 34096 w 10502838"/>
              <a:gd name="connsiteY2607" fmla="*/ 3289674 h 6860376"/>
              <a:gd name="connsiteX2608" fmla="*/ 54425 w 10502838"/>
              <a:gd name="connsiteY2608" fmla="*/ 3310002 h 6860376"/>
              <a:gd name="connsiteX2609" fmla="*/ 130359 w 10502838"/>
              <a:gd name="connsiteY2609" fmla="*/ 3234667 h 6860376"/>
              <a:gd name="connsiteX2610" fmla="*/ 206294 w 10502838"/>
              <a:gd name="connsiteY2610" fmla="*/ 3310600 h 6860376"/>
              <a:gd name="connsiteX2611" fmla="*/ 226622 w 10502838"/>
              <a:gd name="connsiteY2611" fmla="*/ 3290272 h 6860376"/>
              <a:gd name="connsiteX2612" fmla="*/ 150688 w 10502838"/>
              <a:gd name="connsiteY2612" fmla="*/ 3214338 h 6860376"/>
              <a:gd name="connsiteX2613" fmla="*/ 226622 w 10502838"/>
              <a:gd name="connsiteY2613" fmla="*/ 3138404 h 6860376"/>
              <a:gd name="connsiteX2614" fmla="*/ 206294 w 10502838"/>
              <a:gd name="connsiteY2614" fmla="*/ 3118076 h 6860376"/>
              <a:gd name="connsiteX2615" fmla="*/ 130359 w 10502838"/>
              <a:gd name="connsiteY2615" fmla="*/ 3194009 h 6860376"/>
              <a:gd name="connsiteX2616" fmla="*/ 10295963 w 10502838"/>
              <a:gd name="connsiteY2616" fmla="*/ 3118074 h 6860376"/>
              <a:gd name="connsiteX2617" fmla="*/ 10275634 w 10502838"/>
              <a:gd name="connsiteY2617" fmla="*/ 3138404 h 6860376"/>
              <a:gd name="connsiteX2618" fmla="*/ 10351568 w 10502838"/>
              <a:gd name="connsiteY2618" fmla="*/ 3214337 h 6860376"/>
              <a:gd name="connsiteX2619" fmla="*/ 10275634 w 10502838"/>
              <a:gd name="connsiteY2619" fmla="*/ 3290270 h 6860376"/>
              <a:gd name="connsiteX2620" fmla="*/ 10295963 w 10502838"/>
              <a:gd name="connsiteY2620" fmla="*/ 3310598 h 6860376"/>
              <a:gd name="connsiteX2621" fmla="*/ 10371897 w 10502838"/>
              <a:gd name="connsiteY2621" fmla="*/ 3234665 h 6860376"/>
              <a:gd name="connsiteX2622" fmla="*/ 10447831 w 10502838"/>
              <a:gd name="connsiteY2622" fmla="*/ 3310598 h 6860376"/>
              <a:gd name="connsiteX2623" fmla="*/ 10468160 w 10502838"/>
              <a:gd name="connsiteY2623" fmla="*/ 3290270 h 6860376"/>
              <a:gd name="connsiteX2624" fmla="*/ 10392226 w 10502838"/>
              <a:gd name="connsiteY2624" fmla="*/ 3214337 h 6860376"/>
              <a:gd name="connsiteX2625" fmla="*/ 10468160 w 10502838"/>
              <a:gd name="connsiteY2625" fmla="*/ 3138404 h 6860376"/>
              <a:gd name="connsiteX2626" fmla="*/ 10447831 w 10502838"/>
              <a:gd name="connsiteY2626" fmla="*/ 3118074 h 6860376"/>
              <a:gd name="connsiteX2627" fmla="*/ 10371897 w 10502838"/>
              <a:gd name="connsiteY2627" fmla="*/ 3194008 h 6860376"/>
              <a:gd name="connsiteX2628" fmla="*/ 9693870 w 10502838"/>
              <a:gd name="connsiteY2628" fmla="*/ 3118074 h 6860376"/>
              <a:gd name="connsiteX2629" fmla="*/ 9673541 w 10502838"/>
              <a:gd name="connsiteY2629" fmla="*/ 3138404 h 6860376"/>
              <a:gd name="connsiteX2630" fmla="*/ 9749475 w 10502838"/>
              <a:gd name="connsiteY2630" fmla="*/ 3214337 h 6860376"/>
              <a:gd name="connsiteX2631" fmla="*/ 9673541 w 10502838"/>
              <a:gd name="connsiteY2631" fmla="*/ 3290270 h 6860376"/>
              <a:gd name="connsiteX2632" fmla="*/ 9693870 w 10502838"/>
              <a:gd name="connsiteY2632" fmla="*/ 3310598 h 6860376"/>
              <a:gd name="connsiteX2633" fmla="*/ 9769804 w 10502838"/>
              <a:gd name="connsiteY2633" fmla="*/ 3234665 h 6860376"/>
              <a:gd name="connsiteX2634" fmla="*/ 9845738 w 10502838"/>
              <a:gd name="connsiteY2634" fmla="*/ 3310598 h 6860376"/>
              <a:gd name="connsiteX2635" fmla="*/ 9866067 w 10502838"/>
              <a:gd name="connsiteY2635" fmla="*/ 3290270 h 6860376"/>
              <a:gd name="connsiteX2636" fmla="*/ 9790133 w 10502838"/>
              <a:gd name="connsiteY2636" fmla="*/ 3214337 h 6860376"/>
              <a:gd name="connsiteX2637" fmla="*/ 9866067 w 10502838"/>
              <a:gd name="connsiteY2637" fmla="*/ 3138404 h 6860376"/>
              <a:gd name="connsiteX2638" fmla="*/ 9845738 w 10502838"/>
              <a:gd name="connsiteY2638" fmla="*/ 3118074 h 6860376"/>
              <a:gd name="connsiteX2639" fmla="*/ 9769804 w 10502838"/>
              <a:gd name="connsiteY2639" fmla="*/ 3194008 h 6860376"/>
              <a:gd name="connsiteX2640" fmla="*/ 9091179 w 10502838"/>
              <a:gd name="connsiteY2640" fmla="*/ 3118074 h 6860376"/>
              <a:gd name="connsiteX2641" fmla="*/ 9070850 w 10502838"/>
              <a:gd name="connsiteY2641" fmla="*/ 3138404 h 6860376"/>
              <a:gd name="connsiteX2642" fmla="*/ 9146785 w 10502838"/>
              <a:gd name="connsiteY2642" fmla="*/ 3214337 h 6860376"/>
              <a:gd name="connsiteX2643" fmla="*/ 9070850 w 10502838"/>
              <a:gd name="connsiteY2643" fmla="*/ 3290270 h 6860376"/>
              <a:gd name="connsiteX2644" fmla="*/ 9091179 w 10502838"/>
              <a:gd name="connsiteY2644" fmla="*/ 3310598 h 6860376"/>
              <a:gd name="connsiteX2645" fmla="*/ 9167113 w 10502838"/>
              <a:gd name="connsiteY2645" fmla="*/ 3234665 h 6860376"/>
              <a:gd name="connsiteX2646" fmla="*/ 9243048 w 10502838"/>
              <a:gd name="connsiteY2646" fmla="*/ 3310598 h 6860376"/>
              <a:gd name="connsiteX2647" fmla="*/ 9263377 w 10502838"/>
              <a:gd name="connsiteY2647" fmla="*/ 3290270 h 6860376"/>
              <a:gd name="connsiteX2648" fmla="*/ 9187442 w 10502838"/>
              <a:gd name="connsiteY2648" fmla="*/ 3214337 h 6860376"/>
              <a:gd name="connsiteX2649" fmla="*/ 9263377 w 10502838"/>
              <a:gd name="connsiteY2649" fmla="*/ 3138404 h 6860376"/>
              <a:gd name="connsiteX2650" fmla="*/ 9243048 w 10502838"/>
              <a:gd name="connsiteY2650" fmla="*/ 3118074 h 6860376"/>
              <a:gd name="connsiteX2651" fmla="*/ 9167113 w 10502838"/>
              <a:gd name="connsiteY2651" fmla="*/ 3194008 h 6860376"/>
              <a:gd name="connsiteX2652" fmla="*/ 7886396 w 10502838"/>
              <a:gd name="connsiteY2652" fmla="*/ 3118074 h 6860376"/>
              <a:gd name="connsiteX2653" fmla="*/ 7866067 w 10502838"/>
              <a:gd name="connsiteY2653" fmla="*/ 3138404 h 6860376"/>
              <a:gd name="connsiteX2654" fmla="*/ 7942001 w 10502838"/>
              <a:gd name="connsiteY2654" fmla="*/ 3214337 h 6860376"/>
              <a:gd name="connsiteX2655" fmla="*/ 7866067 w 10502838"/>
              <a:gd name="connsiteY2655" fmla="*/ 3290270 h 6860376"/>
              <a:gd name="connsiteX2656" fmla="*/ 7886396 w 10502838"/>
              <a:gd name="connsiteY2656" fmla="*/ 3310598 h 6860376"/>
              <a:gd name="connsiteX2657" fmla="*/ 7962330 w 10502838"/>
              <a:gd name="connsiteY2657" fmla="*/ 3234665 h 6860376"/>
              <a:gd name="connsiteX2658" fmla="*/ 8038264 w 10502838"/>
              <a:gd name="connsiteY2658" fmla="*/ 3310598 h 6860376"/>
              <a:gd name="connsiteX2659" fmla="*/ 8058593 w 10502838"/>
              <a:gd name="connsiteY2659" fmla="*/ 3290270 h 6860376"/>
              <a:gd name="connsiteX2660" fmla="*/ 7982659 w 10502838"/>
              <a:gd name="connsiteY2660" fmla="*/ 3214337 h 6860376"/>
              <a:gd name="connsiteX2661" fmla="*/ 8058593 w 10502838"/>
              <a:gd name="connsiteY2661" fmla="*/ 3138404 h 6860376"/>
              <a:gd name="connsiteX2662" fmla="*/ 8038264 w 10502838"/>
              <a:gd name="connsiteY2662" fmla="*/ 3118074 h 6860376"/>
              <a:gd name="connsiteX2663" fmla="*/ 7962330 w 10502838"/>
              <a:gd name="connsiteY2663" fmla="*/ 3194008 h 6860376"/>
              <a:gd name="connsiteX2664" fmla="*/ 7283705 w 10502838"/>
              <a:gd name="connsiteY2664" fmla="*/ 3118074 h 6860376"/>
              <a:gd name="connsiteX2665" fmla="*/ 7263376 w 10502838"/>
              <a:gd name="connsiteY2665" fmla="*/ 3138404 h 6860376"/>
              <a:gd name="connsiteX2666" fmla="*/ 7339310 w 10502838"/>
              <a:gd name="connsiteY2666" fmla="*/ 3214337 h 6860376"/>
              <a:gd name="connsiteX2667" fmla="*/ 7263376 w 10502838"/>
              <a:gd name="connsiteY2667" fmla="*/ 3290270 h 6860376"/>
              <a:gd name="connsiteX2668" fmla="*/ 7283705 w 10502838"/>
              <a:gd name="connsiteY2668" fmla="*/ 3310598 h 6860376"/>
              <a:gd name="connsiteX2669" fmla="*/ 7359639 w 10502838"/>
              <a:gd name="connsiteY2669" fmla="*/ 3234665 h 6860376"/>
              <a:gd name="connsiteX2670" fmla="*/ 7435573 w 10502838"/>
              <a:gd name="connsiteY2670" fmla="*/ 3310598 h 6860376"/>
              <a:gd name="connsiteX2671" fmla="*/ 7455902 w 10502838"/>
              <a:gd name="connsiteY2671" fmla="*/ 3290270 h 6860376"/>
              <a:gd name="connsiteX2672" fmla="*/ 7379968 w 10502838"/>
              <a:gd name="connsiteY2672" fmla="*/ 3214337 h 6860376"/>
              <a:gd name="connsiteX2673" fmla="*/ 7455902 w 10502838"/>
              <a:gd name="connsiteY2673" fmla="*/ 3138404 h 6860376"/>
              <a:gd name="connsiteX2674" fmla="*/ 7435573 w 10502838"/>
              <a:gd name="connsiteY2674" fmla="*/ 3118074 h 6860376"/>
              <a:gd name="connsiteX2675" fmla="*/ 7359639 w 10502838"/>
              <a:gd name="connsiteY2675" fmla="*/ 3194008 h 6860376"/>
              <a:gd name="connsiteX2676" fmla="*/ 6681612 w 10502838"/>
              <a:gd name="connsiteY2676" fmla="*/ 3118074 h 6860376"/>
              <a:gd name="connsiteX2677" fmla="*/ 6661283 w 10502838"/>
              <a:gd name="connsiteY2677" fmla="*/ 3138404 h 6860376"/>
              <a:gd name="connsiteX2678" fmla="*/ 6737217 w 10502838"/>
              <a:gd name="connsiteY2678" fmla="*/ 3214337 h 6860376"/>
              <a:gd name="connsiteX2679" fmla="*/ 6661283 w 10502838"/>
              <a:gd name="connsiteY2679" fmla="*/ 3290270 h 6860376"/>
              <a:gd name="connsiteX2680" fmla="*/ 6681612 w 10502838"/>
              <a:gd name="connsiteY2680" fmla="*/ 3310598 h 6860376"/>
              <a:gd name="connsiteX2681" fmla="*/ 6757546 w 10502838"/>
              <a:gd name="connsiteY2681" fmla="*/ 3234665 h 6860376"/>
              <a:gd name="connsiteX2682" fmla="*/ 6833480 w 10502838"/>
              <a:gd name="connsiteY2682" fmla="*/ 3310598 h 6860376"/>
              <a:gd name="connsiteX2683" fmla="*/ 6853809 w 10502838"/>
              <a:gd name="connsiteY2683" fmla="*/ 3290270 h 6860376"/>
              <a:gd name="connsiteX2684" fmla="*/ 6777875 w 10502838"/>
              <a:gd name="connsiteY2684" fmla="*/ 3214337 h 6860376"/>
              <a:gd name="connsiteX2685" fmla="*/ 6853809 w 10502838"/>
              <a:gd name="connsiteY2685" fmla="*/ 3138404 h 6860376"/>
              <a:gd name="connsiteX2686" fmla="*/ 6833480 w 10502838"/>
              <a:gd name="connsiteY2686" fmla="*/ 3118074 h 6860376"/>
              <a:gd name="connsiteX2687" fmla="*/ 6757546 w 10502838"/>
              <a:gd name="connsiteY2687" fmla="*/ 3194008 h 6860376"/>
              <a:gd name="connsiteX2688" fmla="*/ 5476828 w 10502838"/>
              <a:gd name="connsiteY2688" fmla="*/ 3118074 h 6860376"/>
              <a:gd name="connsiteX2689" fmla="*/ 5456499 w 10502838"/>
              <a:gd name="connsiteY2689" fmla="*/ 3138404 h 6860376"/>
              <a:gd name="connsiteX2690" fmla="*/ 5532433 w 10502838"/>
              <a:gd name="connsiteY2690" fmla="*/ 3214337 h 6860376"/>
              <a:gd name="connsiteX2691" fmla="*/ 5456499 w 10502838"/>
              <a:gd name="connsiteY2691" fmla="*/ 3290270 h 6860376"/>
              <a:gd name="connsiteX2692" fmla="*/ 5476828 w 10502838"/>
              <a:gd name="connsiteY2692" fmla="*/ 3310598 h 6860376"/>
              <a:gd name="connsiteX2693" fmla="*/ 5552762 w 10502838"/>
              <a:gd name="connsiteY2693" fmla="*/ 3234665 h 6860376"/>
              <a:gd name="connsiteX2694" fmla="*/ 5628697 w 10502838"/>
              <a:gd name="connsiteY2694" fmla="*/ 3310598 h 6860376"/>
              <a:gd name="connsiteX2695" fmla="*/ 5649025 w 10502838"/>
              <a:gd name="connsiteY2695" fmla="*/ 3290270 h 6860376"/>
              <a:gd name="connsiteX2696" fmla="*/ 5573091 w 10502838"/>
              <a:gd name="connsiteY2696" fmla="*/ 3214337 h 6860376"/>
              <a:gd name="connsiteX2697" fmla="*/ 5649025 w 10502838"/>
              <a:gd name="connsiteY2697" fmla="*/ 3138404 h 6860376"/>
              <a:gd name="connsiteX2698" fmla="*/ 5628697 w 10502838"/>
              <a:gd name="connsiteY2698" fmla="*/ 3118074 h 6860376"/>
              <a:gd name="connsiteX2699" fmla="*/ 5552762 w 10502838"/>
              <a:gd name="connsiteY2699" fmla="*/ 3194008 h 6860376"/>
              <a:gd name="connsiteX2700" fmla="*/ 4874137 w 10502838"/>
              <a:gd name="connsiteY2700" fmla="*/ 3118074 h 6860376"/>
              <a:gd name="connsiteX2701" fmla="*/ 4853808 w 10502838"/>
              <a:gd name="connsiteY2701" fmla="*/ 3138404 h 6860376"/>
              <a:gd name="connsiteX2702" fmla="*/ 4929742 w 10502838"/>
              <a:gd name="connsiteY2702" fmla="*/ 3214337 h 6860376"/>
              <a:gd name="connsiteX2703" fmla="*/ 4853808 w 10502838"/>
              <a:gd name="connsiteY2703" fmla="*/ 3290270 h 6860376"/>
              <a:gd name="connsiteX2704" fmla="*/ 4874137 w 10502838"/>
              <a:gd name="connsiteY2704" fmla="*/ 3310598 h 6860376"/>
              <a:gd name="connsiteX2705" fmla="*/ 4950071 w 10502838"/>
              <a:gd name="connsiteY2705" fmla="*/ 3234665 h 6860376"/>
              <a:gd name="connsiteX2706" fmla="*/ 5026005 w 10502838"/>
              <a:gd name="connsiteY2706" fmla="*/ 3310598 h 6860376"/>
              <a:gd name="connsiteX2707" fmla="*/ 5046334 w 10502838"/>
              <a:gd name="connsiteY2707" fmla="*/ 3290270 h 6860376"/>
              <a:gd name="connsiteX2708" fmla="*/ 4970400 w 10502838"/>
              <a:gd name="connsiteY2708" fmla="*/ 3214337 h 6860376"/>
              <a:gd name="connsiteX2709" fmla="*/ 5046334 w 10502838"/>
              <a:gd name="connsiteY2709" fmla="*/ 3138404 h 6860376"/>
              <a:gd name="connsiteX2710" fmla="*/ 5026005 w 10502838"/>
              <a:gd name="connsiteY2710" fmla="*/ 3118074 h 6860376"/>
              <a:gd name="connsiteX2711" fmla="*/ 4950071 w 10502838"/>
              <a:gd name="connsiteY2711" fmla="*/ 3194008 h 6860376"/>
              <a:gd name="connsiteX2712" fmla="*/ 4271446 w 10502838"/>
              <a:gd name="connsiteY2712" fmla="*/ 3118074 h 6860376"/>
              <a:gd name="connsiteX2713" fmla="*/ 4251117 w 10502838"/>
              <a:gd name="connsiteY2713" fmla="*/ 3138404 h 6860376"/>
              <a:gd name="connsiteX2714" fmla="*/ 4327052 w 10502838"/>
              <a:gd name="connsiteY2714" fmla="*/ 3214337 h 6860376"/>
              <a:gd name="connsiteX2715" fmla="*/ 4251117 w 10502838"/>
              <a:gd name="connsiteY2715" fmla="*/ 3290270 h 6860376"/>
              <a:gd name="connsiteX2716" fmla="*/ 4271446 w 10502838"/>
              <a:gd name="connsiteY2716" fmla="*/ 3310598 h 6860376"/>
              <a:gd name="connsiteX2717" fmla="*/ 4347380 w 10502838"/>
              <a:gd name="connsiteY2717" fmla="*/ 3234665 h 6860376"/>
              <a:gd name="connsiteX2718" fmla="*/ 4423315 w 10502838"/>
              <a:gd name="connsiteY2718" fmla="*/ 3310598 h 6860376"/>
              <a:gd name="connsiteX2719" fmla="*/ 4443644 w 10502838"/>
              <a:gd name="connsiteY2719" fmla="*/ 3290270 h 6860376"/>
              <a:gd name="connsiteX2720" fmla="*/ 4367709 w 10502838"/>
              <a:gd name="connsiteY2720" fmla="*/ 3214337 h 6860376"/>
              <a:gd name="connsiteX2721" fmla="*/ 4443644 w 10502838"/>
              <a:gd name="connsiteY2721" fmla="*/ 3138404 h 6860376"/>
              <a:gd name="connsiteX2722" fmla="*/ 4423315 w 10502838"/>
              <a:gd name="connsiteY2722" fmla="*/ 3118074 h 6860376"/>
              <a:gd name="connsiteX2723" fmla="*/ 4347380 w 10502838"/>
              <a:gd name="connsiteY2723" fmla="*/ 3194008 h 6860376"/>
              <a:gd name="connsiteX2724" fmla="*/ 3067291 w 10502838"/>
              <a:gd name="connsiteY2724" fmla="*/ 3118074 h 6860376"/>
              <a:gd name="connsiteX2725" fmla="*/ 3046962 w 10502838"/>
              <a:gd name="connsiteY2725" fmla="*/ 3138404 h 6860376"/>
              <a:gd name="connsiteX2726" fmla="*/ 3122897 w 10502838"/>
              <a:gd name="connsiteY2726" fmla="*/ 3214337 h 6860376"/>
              <a:gd name="connsiteX2727" fmla="*/ 3046962 w 10502838"/>
              <a:gd name="connsiteY2727" fmla="*/ 3290270 h 6860376"/>
              <a:gd name="connsiteX2728" fmla="*/ 3067291 w 10502838"/>
              <a:gd name="connsiteY2728" fmla="*/ 3310598 h 6860376"/>
              <a:gd name="connsiteX2729" fmla="*/ 3142629 w 10502838"/>
              <a:gd name="connsiteY2729" fmla="*/ 3234665 h 6860376"/>
              <a:gd name="connsiteX2730" fmla="*/ 3218565 w 10502838"/>
              <a:gd name="connsiteY2730" fmla="*/ 3310598 h 6860376"/>
              <a:gd name="connsiteX2731" fmla="*/ 3238894 w 10502838"/>
              <a:gd name="connsiteY2731" fmla="*/ 3290270 h 6860376"/>
              <a:gd name="connsiteX2732" fmla="*/ 3162958 w 10502838"/>
              <a:gd name="connsiteY2732" fmla="*/ 3214337 h 6860376"/>
              <a:gd name="connsiteX2733" fmla="*/ 3238894 w 10502838"/>
              <a:gd name="connsiteY2733" fmla="*/ 3138404 h 6860376"/>
              <a:gd name="connsiteX2734" fmla="*/ 3218565 w 10502838"/>
              <a:gd name="connsiteY2734" fmla="*/ 3118074 h 6860376"/>
              <a:gd name="connsiteX2735" fmla="*/ 3142629 w 10502838"/>
              <a:gd name="connsiteY2735" fmla="*/ 3194008 h 6860376"/>
              <a:gd name="connsiteX2736" fmla="*/ 2464596 w 10502838"/>
              <a:gd name="connsiteY2736" fmla="*/ 3118074 h 6860376"/>
              <a:gd name="connsiteX2737" fmla="*/ 2444267 w 10502838"/>
              <a:gd name="connsiteY2737" fmla="*/ 3138404 h 6860376"/>
              <a:gd name="connsiteX2738" fmla="*/ 2520203 w 10502838"/>
              <a:gd name="connsiteY2738" fmla="*/ 3214337 h 6860376"/>
              <a:gd name="connsiteX2739" fmla="*/ 2444267 w 10502838"/>
              <a:gd name="connsiteY2739" fmla="*/ 3290270 h 6860376"/>
              <a:gd name="connsiteX2740" fmla="*/ 2464596 w 10502838"/>
              <a:gd name="connsiteY2740" fmla="*/ 3310598 h 6860376"/>
              <a:gd name="connsiteX2741" fmla="*/ 2540532 w 10502838"/>
              <a:gd name="connsiteY2741" fmla="*/ 3234665 h 6860376"/>
              <a:gd name="connsiteX2742" fmla="*/ 2616466 w 10502838"/>
              <a:gd name="connsiteY2742" fmla="*/ 3310598 h 6860376"/>
              <a:gd name="connsiteX2743" fmla="*/ 2636795 w 10502838"/>
              <a:gd name="connsiteY2743" fmla="*/ 3290270 h 6860376"/>
              <a:gd name="connsiteX2744" fmla="*/ 2560861 w 10502838"/>
              <a:gd name="connsiteY2744" fmla="*/ 3214337 h 6860376"/>
              <a:gd name="connsiteX2745" fmla="*/ 2636795 w 10502838"/>
              <a:gd name="connsiteY2745" fmla="*/ 3138404 h 6860376"/>
              <a:gd name="connsiteX2746" fmla="*/ 2616466 w 10502838"/>
              <a:gd name="connsiteY2746" fmla="*/ 3118074 h 6860376"/>
              <a:gd name="connsiteX2747" fmla="*/ 2540532 w 10502838"/>
              <a:gd name="connsiteY2747" fmla="*/ 3194008 h 6860376"/>
              <a:gd name="connsiteX2748" fmla="*/ 657116 w 10502838"/>
              <a:gd name="connsiteY2748" fmla="*/ 3118074 h 6860376"/>
              <a:gd name="connsiteX2749" fmla="*/ 636787 w 10502838"/>
              <a:gd name="connsiteY2749" fmla="*/ 3138404 h 6860376"/>
              <a:gd name="connsiteX2750" fmla="*/ 712721 w 10502838"/>
              <a:gd name="connsiteY2750" fmla="*/ 3214337 h 6860376"/>
              <a:gd name="connsiteX2751" fmla="*/ 636787 w 10502838"/>
              <a:gd name="connsiteY2751" fmla="*/ 3289673 h 6860376"/>
              <a:gd name="connsiteX2752" fmla="*/ 657116 w 10502838"/>
              <a:gd name="connsiteY2752" fmla="*/ 3310001 h 6860376"/>
              <a:gd name="connsiteX2753" fmla="*/ 733050 w 10502838"/>
              <a:gd name="connsiteY2753" fmla="*/ 3234068 h 6860376"/>
              <a:gd name="connsiteX2754" fmla="*/ 808984 w 10502838"/>
              <a:gd name="connsiteY2754" fmla="*/ 3310001 h 6860376"/>
              <a:gd name="connsiteX2755" fmla="*/ 829313 w 10502838"/>
              <a:gd name="connsiteY2755" fmla="*/ 3289673 h 6860376"/>
              <a:gd name="connsiteX2756" fmla="*/ 753379 w 10502838"/>
              <a:gd name="connsiteY2756" fmla="*/ 3214337 h 6860376"/>
              <a:gd name="connsiteX2757" fmla="*/ 829313 w 10502838"/>
              <a:gd name="connsiteY2757" fmla="*/ 3138404 h 6860376"/>
              <a:gd name="connsiteX2758" fmla="*/ 808984 w 10502838"/>
              <a:gd name="connsiteY2758" fmla="*/ 3118074 h 6860376"/>
              <a:gd name="connsiteX2759" fmla="*/ 733050 w 10502838"/>
              <a:gd name="connsiteY2759" fmla="*/ 3194008 h 6860376"/>
              <a:gd name="connsiteX2760" fmla="*/ 8489086 w 10502838"/>
              <a:gd name="connsiteY2760" fmla="*/ 3117477 h 6860376"/>
              <a:gd name="connsiteX2761" fmla="*/ 8468757 w 10502838"/>
              <a:gd name="connsiteY2761" fmla="*/ 3137805 h 6860376"/>
              <a:gd name="connsiteX2762" fmla="*/ 8544691 w 10502838"/>
              <a:gd name="connsiteY2762" fmla="*/ 3213739 h 6860376"/>
              <a:gd name="connsiteX2763" fmla="*/ 8468757 w 10502838"/>
              <a:gd name="connsiteY2763" fmla="*/ 3289673 h 6860376"/>
              <a:gd name="connsiteX2764" fmla="*/ 8489086 w 10502838"/>
              <a:gd name="connsiteY2764" fmla="*/ 3310001 h 6860376"/>
              <a:gd name="connsiteX2765" fmla="*/ 8565020 w 10502838"/>
              <a:gd name="connsiteY2765" fmla="*/ 3234068 h 6860376"/>
              <a:gd name="connsiteX2766" fmla="*/ 8640954 w 10502838"/>
              <a:gd name="connsiteY2766" fmla="*/ 3310001 h 6860376"/>
              <a:gd name="connsiteX2767" fmla="*/ 8661283 w 10502838"/>
              <a:gd name="connsiteY2767" fmla="*/ 3289673 h 6860376"/>
              <a:gd name="connsiteX2768" fmla="*/ 8585349 w 10502838"/>
              <a:gd name="connsiteY2768" fmla="*/ 3213739 h 6860376"/>
              <a:gd name="connsiteX2769" fmla="*/ 8661283 w 10502838"/>
              <a:gd name="connsiteY2769" fmla="*/ 3137805 h 6860376"/>
              <a:gd name="connsiteX2770" fmla="*/ 8640954 w 10502838"/>
              <a:gd name="connsiteY2770" fmla="*/ 3117477 h 6860376"/>
              <a:gd name="connsiteX2771" fmla="*/ 8565020 w 10502838"/>
              <a:gd name="connsiteY2771" fmla="*/ 3193410 h 6860376"/>
              <a:gd name="connsiteX2772" fmla="*/ 6078921 w 10502838"/>
              <a:gd name="connsiteY2772" fmla="*/ 3117477 h 6860376"/>
              <a:gd name="connsiteX2773" fmla="*/ 6058592 w 10502838"/>
              <a:gd name="connsiteY2773" fmla="*/ 3137805 h 6860376"/>
              <a:gd name="connsiteX2774" fmla="*/ 6134526 w 10502838"/>
              <a:gd name="connsiteY2774" fmla="*/ 3213739 h 6860376"/>
              <a:gd name="connsiteX2775" fmla="*/ 6058592 w 10502838"/>
              <a:gd name="connsiteY2775" fmla="*/ 3289673 h 6860376"/>
              <a:gd name="connsiteX2776" fmla="*/ 6078921 w 10502838"/>
              <a:gd name="connsiteY2776" fmla="*/ 3310001 h 6860376"/>
              <a:gd name="connsiteX2777" fmla="*/ 6154855 w 10502838"/>
              <a:gd name="connsiteY2777" fmla="*/ 3234068 h 6860376"/>
              <a:gd name="connsiteX2778" fmla="*/ 6230789 w 10502838"/>
              <a:gd name="connsiteY2778" fmla="*/ 3310001 h 6860376"/>
              <a:gd name="connsiteX2779" fmla="*/ 6251118 w 10502838"/>
              <a:gd name="connsiteY2779" fmla="*/ 3289673 h 6860376"/>
              <a:gd name="connsiteX2780" fmla="*/ 6175184 w 10502838"/>
              <a:gd name="connsiteY2780" fmla="*/ 3213739 h 6860376"/>
              <a:gd name="connsiteX2781" fmla="*/ 6251118 w 10502838"/>
              <a:gd name="connsiteY2781" fmla="*/ 3137805 h 6860376"/>
              <a:gd name="connsiteX2782" fmla="*/ 6230789 w 10502838"/>
              <a:gd name="connsiteY2782" fmla="*/ 3117477 h 6860376"/>
              <a:gd name="connsiteX2783" fmla="*/ 6154855 w 10502838"/>
              <a:gd name="connsiteY2783" fmla="*/ 3193410 h 6860376"/>
              <a:gd name="connsiteX2784" fmla="*/ 3669354 w 10502838"/>
              <a:gd name="connsiteY2784" fmla="*/ 3117477 h 6860376"/>
              <a:gd name="connsiteX2785" fmla="*/ 3649025 w 10502838"/>
              <a:gd name="connsiteY2785" fmla="*/ 3137805 h 6860376"/>
              <a:gd name="connsiteX2786" fmla="*/ 3724959 w 10502838"/>
              <a:gd name="connsiteY2786" fmla="*/ 3213739 h 6860376"/>
              <a:gd name="connsiteX2787" fmla="*/ 3649025 w 10502838"/>
              <a:gd name="connsiteY2787" fmla="*/ 3289673 h 6860376"/>
              <a:gd name="connsiteX2788" fmla="*/ 3669354 w 10502838"/>
              <a:gd name="connsiteY2788" fmla="*/ 3310001 h 6860376"/>
              <a:gd name="connsiteX2789" fmla="*/ 3745288 w 10502838"/>
              <a:gd name="connsiteY2789" fmla="*/ 3234068 h 6860376"/>
              <a:gd name="connsiteX2790" fmla="*/ 3821222 w 10502838"/>
              <a:gd name="connsiteY2790" fmla="*/ 3310001 h 6860376"/>
              <a:gd name="connsiteX2791" fmla="*/ 3841551 w 10502838"/>
              <a:gd name="connsiteY2791" fmla="*/ 3289673 h 6860376"/>
              <a:gd name="connsiteX2792" fmla="*/ 3765617 w 10502838"/>
              <a:gd name="connsiteY2792" fmla="*/ 3213739 h 6860376"/>
              <a:gd name="connsiteX2793" fmla="*/ 3841551 w 10502838"/>
              <a:gd name="connsiteY2793" fmla="*/ 3137805 h 6860376"/>
              <a:gd name="connsiteX2794" fmla="*/ 3821222 w 10502838"/>
              <a:gd name="connsiteY2794" fmla="*/ 3117477 h 6860376"/>
              <a:gd name="connsiteX2795" fmla="*/ 3745288 w 10502838"/>
              <a:gd name="connsiteY2795" fmla="*/ 3193410 h 6860376"/>
              <a:gd name="connsiteX2796" fmla="*/ 1861902 w 10502838"/>
              <a:gd name="connsiteY2796" fmla="*/ 3117477 h 6860376"/>
              <a:gd name="connsiteX2797" fmla="*/ 1841571 w 10502838"/>
              <a:gd name="connsiteY2797" fmla="*/ 3137805 h 6860376"/>
              <a:gd name="connsiteX2798" fmla="*/ 1917507 w 10502838"/>
              <a:gd name="connsiteY2798" fmla="*/ 3213739 h 6860376"/>
              <a:gd name="connsiteX2799" fmla="*/ 1841571 w 10502838"/>
              <a:gd name="connsiteY2799" fmla="*/ 3289673 h 6860376"/>
              <a:gd name="connsiteX2800" fmla="*/ 1861902 w 10502838"/>
              <a:gd name="connsiteY2800" fmla="*/ 3310001 h 6860376"/>
              <a:gd name="connsiteX2801" fmla="*/ 1937836 w 10502838"/>
              <a:gd name="connsiteY2801" fmla="*/ 3234068 h 6860376"/>
              <a:gd name="connsiteX2802" fmla="*/ 2013770 w 10502838"/>
              <a:gd name="connsiteY2802" fmla="*/ 3310001 h 6860376"/>
              <a:gd name="connsiteX2803" fmla="*/ 2034099 w 10502838"/>
              <a:gd name="connsiteY2803" fmla="*/ 3289673 h 6860376"/>
              <a:gd name="connsiteX2804" fmla="*/ 1958165 w 10502838"/>
              <a:gd name="connsiteY2804" fmla="*/ 3213739 h 6860376"/>
              <a:gd name="connsiteX2805" fmla="*/ 2034099 w 10502838"/>
              <a:gd name="connsiteY2805" fmla="*/ 3137805 h 6860376"/>
              <a:gd name="connsiteX2806" fmla="*/ 2013770 w 10502838"/>
              <a:gd name="connsiteY2806" fmla="*/ 3117477 h 6860376"/>
              <a:gd name="connsiteX2807" fmla="*/ 1937836 w 10502838"/>
              <a:gd name="connsiteY2807" fmla="*/ 3193410 h 6860376"/>
              <a:gd name="connsiteX2808" fmla="*/ 1259804 w 10502838"/>
              <a:gd name="connsiteY2808" fmla="*/ 3092365 h 6860376"/>
              <a:gd name="connsiteX2809" fmla="*/ 1335738 w 10502838"/>
              <a:gd name="connsiteY2809" fmla="*/ 3168298 h 6860376"/>
              <a:gd name="connsiteX2810" fmla="*/ 1411673 w 10502838"/>
              <a:gd name="connsiteY2810" fmla="*/ 3092365 h 6860376"/>
              <a:gd name="connsiteX2811" fmla="*/ 1457711 w 10502838"/>
              <a:gd name="connsiteY2811" fmla="*/ 3138404 h 6860376"/>
              <a:gd name="connsiteX2812" fmla="*/ 1381179 w 10502838"/>
              <a:gd name="connsiteY2812" fmla="*/ 3214338 h 6860376"/>
              <a:gd name="connsiteX2813" fmla="*/ 1457113 w 10502838"/>
              <a:gd name="connsiteY2813" fmla="*/ 3290272 h 6860376"/>
              <a:gd name="connsiteX2814" fmla="*/ 1411076 w 10502838"/>
              <a:gd name="connsiteY2814" fmla="*/ 3336311 h 6860376"/>
              <a:gd name="connsiteX2815" fmla="*/ 1335140 w 10502838"/>
              <a:gd name="connsiteY2815" fmla="*/ 3260376 h 6860376"/>
              <a:gd name="connsiteX2816" fmla="*/ 1259804 w 10502838"/>
              <a:gd name="connsiteY2816" fmla="*/ 3335712 h 6860376"/>
              <a:gd name="connsiteX2817" fmla="*/ 1213767 w 10502838"/>
              <a:gd name="connsiteY2817" fmla="*/ 3289674 h 6860376"/>
              <a:gd name="connsiteX2818" fmla="*/ 1289699 w 10502838"/>
              <a:gd name="connsiteY2818" fmla="*/ 3213739 h 6860376"/>
              <a:gd name="connsiteX2819" fmla="*/ 1213767 w 10502838"/>
              <a:gd name="connsiteY2819" fmla="*/ 3138404 h 6860376"/>
              <a:gd name="connsiteX2820" fmla="*/ 55023 w 10502838"/>
              <a:gd name="connsiteY2820" fmla="*/ 3092365 h 6860376"/>
              <a:gd name="connsiteX2821" fmla="*/ 130957 w 10502838"/>
              <a:gd name="connsiteY2821" fmla="*/ 3168298 h 6860376"/>
              <a:gd name="connsiteX2822" fmla="*/ 206891 w 10502838"/>
              <a:gd name="connsiteY2822" fmla="*/ 3092365 h 6860376"/>
              <a:gd name="connsiteX2823" fmla="*/ 252930 w 10502838"/>
              <a:gd name="connsiteY2823" fmla="*/ 3138404 h 6860376"/>
              <a:gd name="connsiteX2824" fmla="*/ 176996 w 10502838"/>
              <a:gd name="connsiteY2824" fmla="*/ 3214338 h 6860376"/>
              <a:gd name="connsiteX2825" fmla="*/ 252930 w 10502838"/>
              <a:gd name="connsiteY2825" fmla="*/ 3290272 h 6860376"/>
              <a:gd name="connsiteX2826" fmla="*/ 206891 w 10502838"/>
              <a:gd name="connsiteY2826" fmla="*/ 3336311 h 6860376"/>
              <a:gd name="connsiteX2827" fmla="*/ 130957 w 10502838"/>
              <a:gd name="connsiteY2827" fmla="*/ 3260376 h 6860376"/>
              <a:gd name="connsiteX2828" fmla="*/ 55023 w 10502838"/>
              <a:gd name="connsiteY2828" fmla="*/ 3335712 h 6860376"/>
              <a:gd name="connsiteX2829" fmla="*/ 8984 w 10502838"/>
              <a:gd name="connsiteY2829" fmla="*/ 3289674 h 6860376"/>
              <a:gd name="connsiteX2830" fmla="*/ 84918 w 10502838"/>
              <a:gd name="connsiteY2830" fmla="*/ 3213739 h 6860376"/>
              <a:gd name="connsiteX2831" fmla="*/ 8984 w 10502838"/>
              <a:gd name="connsiteY2831" fmla="*/ 3138404 h 6860376"/>
              <a:gd name="connsiteX2832" fmla="*/ 10295963 w 10502838"/>
              <a:gd name="connsiteY2832" fmla="*/ 3091766 h 6860376"/>
              <a:gd name="connsiteX2833" fmla="*/ 10371897 w 10502838"/>
              <a:gd name="connsiteY2833" fmla="*/ 3167699 h 6860376"/>
              <a:gd name="connsiteX2834" fmla="*/ 10447831 w 10502838"/>
              <a:gd name="connsiteY2834" fmla="*/ 3091766 h 6860376"/>
              <a:gd name="connsiteX2835" fmla="*/ 10493870 w 10502838"/>
              <a:gd name="connsiteY2835" fmla="*/ 3137805 h 6860376"/>
              <a:gd name="connsiteX2836" fmla="*/ 10417936 w 10502838"/>
              <a:gd name="connsiteY2836" fmla="*/ 3213739 h 6860376"/>
              <a:gd name="connsiteX2837" fmla="*/ 10493870 w 10502838"/>
              <a:gd name="connsiteY2837" fmla="*/ 3289673 h 6860376"/>
              <a:gd name="connsiteX2838" fmla="*/ 10447831 w 10502838"/>
              <a:gd name="connsiteY2838" fmla="*/ 3335712 h 6860376"/>
              <a:gd name="connsiteX2839" fmla="*/ 10371897 w 10502838"/>
              <a:gd name="connsiteY2839" fmla="*/ 3259778 h 6860376"/>
              <a:gd name="connsiteX2840" fmla="*/ 10295963 w 10502838"/>
              <a:gd name="connsiteY2840" fmla="*/ 3335712 h 6860376"/>
              <a:gd name="connsiteX2841" fmla="*/ 10249924 w 10502838"/>
              <a:gd name="connsiteY2841" fmla="*/ 3289673 h 6860376"/>
              <a:gd name="connsiteX2842" fmla="*/ 10325858 w 10502838"/>
              <a:gd name="connsiteY2842" fmla="*/ 3213739 h 6860376"/>
              <a:gd name="connsiteX2843" fmla="*/ 10249924 w 10502838"/>
              <a:gd name="connsiteY2843" fmla="*/ 3137805 h 6860376"/>
              <a:gd name="connsiteX2844" fmla="*/ 9693272 w 10502838"/>
              <a:gd name="connsiteY2844" fmla="*/ 3091766 h 6860376"/>
              <a:gd name="connsiteX2845" fmla="*/ 9769206 w 10502838"/>
              <a:gd name="connsiteY2845" fmla="*/ 3167699 h 6860376"/>
              <a:gd name="connsiteX2846" fmla="*/ 9845140 w 10502838"/>
              <a:gd name="connsiteY2846" fmla="*/ 3091766 h 6860376"/>
              <a:gd name="connsiteX2847" fmla="*/ 9891180 w 10502838"/>
              <a:gd name="connsiteY2847" fmla="*/ 3137805 h 6860376"/>
              <a:gd name="connsiteX2848" fmla="*/ 9815245 w 10502838"/>
              <a:gd name="connsiteY2848" fmla="*/ 3213739 h 6860376"/>
              <a:gd name="connsiteX2849" fmla="*/ 9891180 w 10502838"/>
              <a:gd name="connsiteY2849" fmla="*/ 3289673 h 6860376"/>
              <a:gd name="connsiteX2850" fmla="*/ 9845140 w 10502838"/>
              <a:gd name="connsiteY2850" fmla="*/ 3335712 h 6860376"/>
              <a:gd name="connsiteX2851" fmla="*/ 9769206 w 10502838"/>
              <a:gd name="connsiteY2851" fmla="*/ 3259778 h 6860376"/>
              <a:gd name="connsiteX2852" fmla="*/ 9693272 w 10502838"/>
              <a:gd name="connsiteY2852" fmla="*/ 3335712 h 6860376"/>
              <a:gd name="connsiteX2853" fmla="*/ 9647233 w 10502838"/>
              <a:gd name="connsiteY2853" fmla="*/ 3289673 h 6860376"/>
              <a:gd name="connsiteX2854" fmla="*/ 9723167 w 10502838"/>
              <a:gd name="connsiteY2854" fmla="*/ 3213739 h 6860376"/>
              <a:gd name="connsiteX2855" fmla="*/ 9647233 w 10502838"/>
              <a:gd name="connsiteY2855" fmla="*/ 3137805 h 6860376"/>
              <a:gd name="connsiteX2856" fmla="*/ 9091777 w 10502838"/>
              <a:gd name="connsiteY2856" fmla="*/ 3091766 h 6860376"/>
              <a:gd name="connsiteX2857" fmla="*/ 9167711 w 10502838"/>
              <a:gd name="connsiteY2857" fmla="*/ 3167699 h 6860376"/>
              <a:gd name="connsiteX2858" fmla="*/ 9243645 w 10502838"/>
              <a:gd name="connsiteY2858" fmla="*/ 3091766 h 6860376"/>
              <a:gd name="connsiteX2859" fmla="*/ 9289684 w 10502838"/>
              <a:gd name="connsiteY2859" fmla="*/ 3137805 h 6860376"/>
              <a:gd name="connsiteX2860" fmla="*/ 9213750 w 10502838"/>
              <a:gd name="connsiteY2860" fmla="*/ 3213739 h 6860376"/>
              <a:gd name="connsiteX2861" fmla="*/ 9289684 w 10502838"/>
              <a:gd name="connsiteY2861" fmla="*/ 3289673 h 6860376"/>
              <a:gd name="connsiteX2862" fmla="*/ 9243645 w 10502838"/>
              <a:gd name="connsiteY2862" fmla="*/ 3335712 h 6860376"/>
              <a:gd name="connsiteX2863" fmla="*/ 9167711 w 10502838"/>
              <a:gd name="connsiteY2863" fmla="*/ 3259778 h 6860376"/>
              <a:gd name="connsiteX2864" fmla="*/ 9091777 w 10502838"/>
              <a:gd name="connsiteY2864" fmla="*/ 3335712 h 6860376"/>
              <a:gd name="connsiteX2865" fmla="*/ 9045738 w 10502838"/>
              <a:gd name="connsiteY2865" fmla="*/ 3289673 h 6860376"/>
              <a:gd name="connsiteX2866" fmla="*/ 9121672 w 10502838"/>
              <a:gd name="connsiteY2866" fmla="*/ 3213739 h 6860376"/>
              <a:gd name="connsiteX2867" fmla="*/ 9045738 w 10502838"/>
              <a:gd name="connsiteY2867" fmla="*/ 3137805 h 6860376"/>
              <a:gd name="connsiteX2868" fmla="*/ 8488488 w 10502838"/>
              <a:gd name="connsiteY2868" fmla="*/ 3091766 h 6860376"/>
              <a:gd name="connsiteX2869" fmla="*/ 8564422 w 10502838"/>
              <a:gd name="connsiteY2869" fmla="*/ 3167699 h 6860376"/>
              <a:gd name="connsiteX2870" fmla="*/ 8640356 w 10502838"/>
              <a:gd name="connsiteY2870" fmla="*/ 3091766 h 6860376"/>
              <a:gd name="connsiteX2871" fmla="*/ 8686396 w 10502838"/>
              <a:gd name="connsiteY2871" fmla="*/ 3137805 h 6860376"/>
              <a:gd name="connsiteX2872" fmla="*/ 8610461 w 10502838"/>
              <a:gd name="connsiteY2872" fmla="*/ 3213739 h 6860376"/>
              <a:gd name="connsiteX2873" fmla="*/ 8686396 w 10502838"/>
              <a:gd name="connsiteY2873" fmla="*/ 3289673 h 6860376"/>
              <a:gd name="connsiteX2874" fmla="*/ 8640356 w 10502838"/>
              <a:gd name="connsiteY2874" fmla="*/ 3335712 h 6860376"/>
              <a:gd name="connsiteX2875" fmla="*/ 8564422 w 10502838"/>
              <a:gd name="connsiteY2875" fmla="*/ 3259778 h 6860376"/>
              <a:gd name="connsiteX2876" fmla="*/ 8488488 w 10502838"/>
              <a:gd name="connsiteY2876" fmla="*/ 3335712 h 6860376"/>
              <a:gd name="connsiteX2877" fmla="*/ 8442449 w 10502838"/>
              <a:gd name="connsiteY2877" fmla="*/ 3289673 h 6860376"/>
              <a:gd name="connsiteX2878" fmla="*/ 8518383 w 10502838"/>
              <a:gd name="connsiteY2878" fmla="*/ 3213739 h 6860376"/>
              <a:gd name="connsiteX2879" fmla="*/ 8442449 w 10502838"/>
              <a:gd name="connsiteY2879" fmla="*/ 3137805 h 6860376"/>
              <a:gd name="connsiteX2880" fmla="*/ 7886396 w 10502838"/>
              <a:gd name="connsiteY2880" fmla="*/ 3091766 h 6860376"/>
              <a:gd name="connsiteX2881" fmla="*/ 7962330 w 10502838"/>
              <a:gd name="connsiteY2881" fmla="*/ 3167699 h 6860376"/>
              <a:gd name="connsiteX2882" fmla="*/ 8038264 w 10502838"/>
              <a:gd name="connsiteY2882" fmla="*/ 3091766 h 6860376"/>
              <a:gd name="connsiteX2883" fmla="*/ 8084303 w 10502838"/>
              <a:gd name="connsiteY2883" fmla="*/ 3137805 h 6860376"/>
              <a:gd name="connsiteX2884" fmla="*/ 8008369 w 10502838"/>
              <a:gd name="connsiteY2884" fmla="*/ 3213739 h 6860376"/>
              <a:gd name="connsiteX2885" fmla="*/ 8084303 w 10502838"/>
              <a:gd name="connsiteY2885" fmla="*/ 3289673 h 6860376"/>
              <a:gd name="connsiteX2886" fmla="*/ 8038264 w 10502838"/>
              <a:gd name="connsiteY2886" fmla="*/ 3335712 h 6860376"/>
              <a:gd name="connsiteX2887" fmla="*/ 7962330 w 10502838"/>
              <a:gd name="connsiteY2887" fmla="*/ 3259778 h 6860376"/>
              <a:gd name="connsiteX2888" fmla="*/ 7886396 w 10502838"/>
              <a:gd name="connsiteY2888" fmla="*/ 3335712 h 6860376"/>
              <a:gd name="connsiteX2889" fmla="*/ 7840357 w 10502838"/>
              <a:gd name="connsiteY2889" fmla="*/ 3289673 h 6860376"/>
              <a:gd name="connsiteX2890" fmla="*/ 7916291 w 10502838"/>
              <a:gd name="connsiteY2890" fmla="*/ 3213739 h 6860376"/>
              <a:gd name="connsiteX2891" fmla="*/ 7840357 w 10502838"/>
              <a:gd name="connsiteY2891" fmla="*/ 3137805 h 6860376"/>
              <a:gd name="connsiteX2892" fmla="*/ 7283705 w 10502838"/>
              <a:gd name="connsiteY2892" fmla="*/ 3091766 h 6860376"/>
              <a:gd name="connsiteX2893" fmla="*/ 7359639 w 10502838"/>
              <a:gd name="connsiteY2893" fmla="*/ 3167699 h 6860376"/>
              <a:gd name="connsiteX2894" fmla="*/ 7435573 w 10502838"/>
              <a:gd name="connsiteY2894" fmla="*/ 3091766 h 6860376"/>
              <a:gd name="connsiteX2895" fmla="*/ 7481613 w 10502838"/>
              <a:gd name="connsiteY2895" fmla="*/ 3137805 h 6860376"/>
              <a:gd name="connsiteX2896" fmla="*/ 7405678 w 10502838"/>
              <a:gd name="connsiteY2896" fmla="*/ 3213739 h 6860376"/>
              <a:gd name="connsiteX2897" fmla="*/ 7481613 w 10502838"/>
              <a:gd name="connsiteY2897" fmla="*/ 3289673 h 6860376"/>
              <a:gd name="connsiteX2898" fmla="*/ 7435573 w 10502838"/>
              <a:gd name="connsiteY2898" fmla="*/ 3335712 h 6860376"/>
              <a:gd name="connsiteX2899" fmla="*/ 7359639 w 10502838"/>
              <a:gd name="connsiteY2899" fmla="*/ 3259778 h 6860376"/>
              <a:gd name="connsiteX2900" fmla="*/ 7283705 w 10502838"/>
              <a:gd name="connsiteY2900" fmla="*/ 3335712 h 6860376"/>
              <a:gd name="connsiteX2901" fmla="*/ 7237666 w 10502838"/>
              <a:gd name="connsiteY2901" fmla="*/ 3289673 h 6860376"/>
              <a:gd name="connsiteX2902" fmla="*/ 7313600 w 10502838"/>
              <a:gd name="connsiteY2902" fmla="*/ 3213739 h 6860376"/>
              <a:gd name="connsiteX2903" fmla="*/ 7237666 w 10502838"/>
              <a:gd name="connsiteY2903" fmla="*/ 3137805 h 6860376"/>
              <a:gd name="connsiteX2904" fmla="*/ 6681612 w 10502838"/>
              <a:gd name="connsiteY2904" fmla="*/ 3091766 h 6860376"/>
              <a:gd name="connsiteX2905" fmla="*/ 6757546 w 10502838"/>
              <a:gd name="connsiteY2905" fmla="*/ 3167699 h 6860376"/>
              <a:gd name="connsiteX2906" fmla="*/ 6833480 w 10502838"/>
              <a:gd name="connsiteY2906" fmla="*/ 3091766 h 6860376"/>
              <a:gd name="connsiteX2907" fmla="*/ 6879519 w 10502838"/>
              <a:gd name="connsiteY2907" fmla="*/ 3137805 h 6860376"/>
              <a:gd name="connsiteX2908" fmla="*/ 6803585 w 10502838"/>
              <a:gd name="connsiteY2908" fmla="*/ 3213739 h 6860376"/>
              <a:gd name="connsiteX2909" fmla="*/ 6879519 w 10502838"/>
              <a:gd name="connsiteY2909" fmla="*/ 3289673 h 6860376"/>
              <a:gd name="connsiteX2910" fmla="*/ 6833480 w 10502838"/>
              <a:gd name="connsiteY2910" fmla="*/ 3335712 h 6860376"/>
              <a:gd name="connsiteX2911" fmla="*/ 6757546 w 10502838"/>
              <a:gd name="connsiteY2911" fmla="*/ 3259778 h 6860376"/>
              <a:gd name="connsiteX2912" fmla="*/ 6681612 w 10502838"/>
              <a:gd name="connsiteY2912" fmla="*/ 3335712 h 6860376"/>
              <a:gd name="connsiteX2913" fmla="*/ 6635573 w 10502838"/>
              <a:gd name="connsiteY2913" fmla="*/ 3289673 h 6860376"/>
              <a:gd name="connsiteX2914" fmla="*/ 6711507 w 10502838"/>
              <a:gd name="connsiteY2914" fmla="*/ 3213739 h 6860376"/>
              <a:gd name="connsiteX2915" fmla="*/ 6635573 w 10502838"/>
              <a:gd name="connsiteY2915" fmla="*/ 3137805 h 6860376"/>
              <a:gd name="connsiteX2916" fmla="*/ 6078921 w 10502838"/>
              <a:gd name="connsiteY2916" fmla="*/ 3091766 h 6860376"/>
              <a:gd name="connsiteX2917" fmla="*/ 6154855 w 10502838"/>
              <a:gd name="connsiteY2917" fmla="*/ 3167699 h 6860376"/>
              <a:gd name="connsiteX2918" fmla="*/ 6230789 w 10502838"/>
              <a:gd name="connsiteY2918" fmla="*/ 3091766 h 6860376"/>
              <a:gd name="connsiteX2919" fmla="*/ 6276829 w 10502838"/>
              <a:gd name="connsiteY2919" fmla="*/ 3137805 h 6860376"/>
              <a:gd name="connsiteX2920" fmla="*/ 6200894 w 10502838"/>
              <a:gd name="connsiteY2920" fmla="*/ 3213739 h 6860376"/>
              <a:gd name="connsiteX2921" fmla="*/ 6276829 w 10502838"/>
              <a:gd name="connsiteY2921" fmla="*/ 3289673 h 6860376"/>
              <a:gd name="connsiteX2922" fmla="*/ 6230789 w 10502838"/>
              <a:gd name="connsiteY2922" fmla="*/ 3335712 h 6860376"/>
              <a:gd name="connsiteX2923" fmla="*/ 6154855 w 10502838"/>
              <a:gd name="connsiteY2923" fmla="*/ 3259778 h 6860376"/>
              <a:gd name="connsiteX2924" fmla="*/ 6078921 w 10502838"/>
              <a:gd name="connsiteY2924" fmla="*/ 3335712 h 6860376"/>
              <a:gd name="connsiteX2925" fmla="*/ 6032882 w 10502838"/>
              <a:gd name="connsiteY2925" fmla="*/ 3289673 h 6860376"/>
              <a:gd name="connsiteX2926" fmla="*/ 6108816 w 10502838"/>
              <a:gd name="connsiteY2926" fmla="*/ 3213739 h 6860376"/>
              <a:gd name="connsiteX2927" fmla="*/ 6032882 w 10502838"/>
              <a:gd name="connsiteY2927" fmla="*/ 3137805 h 6860376"/>
              <a:gd name="connsiteX2928" fmla="*/ 5476828 w 10502838"/>
              <a:gd name="connsiteY2928" fmla="*/ 3091766 h 6860376"/>
              <a:gd name="connsiteX2929" fmla="*/ 5552762 w 10502838"/>
              <a:gd name="connsiteY2929" fmla="*/ 3167699 h 6860376"/>
              <a:gd name="connsiteX2930" fmla="*/ 5628697 w 10502838"/>
              <a:gd name="connsiteY2930" fmla="*/ 3091766 h 6860376"/>
              <a:gd name="connsiteX2931" fmla="*/ 5674735 w 10502838"/>
              <a:gd name="connsiteY2931" fmla="*/ 3137805 h 6860376"/>
              <a:gd name="connsiteX2932" fmla="*/ 5598801 w 10502838"/>
              <a:gd name="connsiteY2932" fmla="*/ 3213739 h 6860376"/>
              <a:gd name="connsiteX2933" fmla="*/ 5674735 w 10502838"/>
              <a:gd name="connsiteY2933" fmla="*/ 3289673 h 6860376"/>
              <a:gd name="connsiteX2934" fmla="*/ 5628099 w 10502838"/>
              <a:gd name="connsiteY2934" fmla="*/ 3335712 h 6860376"/>
              <a:gd name="connsiteX2935" fmla="*/ 5552164 w 10502838"/>
              <a:gd name="connsiteY2935" fmla="*/ 3259778 h 6860376"/>
              <a:gd name="connsiteX2936" fmla="*/ 5476828 w 10502838"/>
              <a:gd name="connsiteY2936" fmla="*/ 3335712 h 6860376"/>
              <a:gd name="connsiteX2937" fmla="*/ 5430789 w 10502838"/>
              <a:gd name="connsiteY2937" fmla="*/ 3289673 h 6860376"/>
              <a:gd name="connsiteX2938" fmla="*/ 5506723 w 10502838"/>
              <a:gd name="connsiteY2938" fmla="*/ 3213739 h 6860376"/>
              <a:gd name="connsiteX2939" fmla="*/ 5430789 w 10502838"/>
              <a:gd name="connsiteY2939" fmla="*/ 3137805 h 6860376"/>
              <a:gd name="connsiteX2940" fmla="*/ 4874137 w 10502838"/>
              <a:gd name="connsiteY2940" fmla="*/ 3091766 h 6860376"/>
              <a:gd name="connsiteX2941" fmla="*/ 4950071 w 10502838"/>
              <a:gd name="connsiteY2941" fmla="*/ 3167699 h 6860376"/>
              <a:gd name="connsiteX2942" fmla="*/ 5026005 w 10502838"/>
              <a:gd name="connsiteY2942" fmla="*/ 3091766 h 6860376"/>
              <a:gd name="connsiteX2943" fmla="*/ 5072044 w 10502838"/>
              <a:gd name="connsiteY2943" fmla="*/ 3137805 h 6860376"/>
              <a:gd name="connsiteX2944" fmla="*/ 4996110 w 10502838"/>
              <a:gd name="connsiteY2944" fmla="*/ 3213739 h 6860376"/>
              <a:gd name="connsiteX2945" fmla="*/ 5072044 w 10502838"/>
              <a:gd name="connsiteY2945" fmla="*/ 3289673 h 6860376"/>
              <a:gd name="connsiteX2946" fmla="*/ 5026005 w 10502838"/>
              <a:gd name="connsiteY2946" fmla="*/ 3335712 h 6860376"/>
              <a:gd name="connsiteX2947" fmla="*/ 4950071 w 10502838"/>
              <a:gd name="connsiteY2947" fmla="*/ 3259778 h 6860376"/>
              <a:gd name="connsiteX2948" fmla="*/ 4874137 w 10502838"/>
              <a:gd name="connsiteY2948" fmla="*/ 3335712 h 6860376"/>
              <a:gd name="connsiteX2949" fmla="*/ 4828098 w 10502838"/>
              <a:gd name="connsiteY2949" fmla="*/ 3289673 h 6860376"/>
              <a:gd name="connsiteX2950" fmla="*/ 4904032 w 10502838"/>
              <a:gd name="connsiteY2950" fmla="*/ 3213739 h 6860376"/>
              <a:gd name="connsiteX2951" fmla="*/ 4828098 w 10502838"/>
              <a:gd name="connsiteY2951" fmla="*/ 3137805 h 6860376"/>
              <a:gd name="connsiteX2952" fmla="*/ 4272044 w 10502838"/>
              <a:gd name="connsiteY2952" fmla="*/ 3091766 h 6860376"/>
              <a:gd name="connsiteX2953" fmla="*/ 4347978 w 10502838"/>
              <a:gd name="connsiteY2953" fmla="*/ 3167699 h 6860376"/>
              <a:gd name="connsiteX2954" fmla="*/ 4423913 w 10502838"/>
              <a:gd name="connsiteY2954" fmla="*/ 3091766 h 6860376"/>
              <a:gd name="connsiteX2955" fmla="*/ 4469951 w 10502838"/>
              <a:gd name="connsiteY2955" fmla="*/ 3137805 h 6860376"/>
              <a:gd name="connsiteX2956" fmla="*/ 4394017 w 10502838"/>
              <a:gd name="connsiteY2956" fmla="*/ 3213739 h 6860376"/>
              <a:gd name="connsiteX2957" fmla="*/ 4469951 w 10502838"/>
              <a:gd name="connsiteY2957" fmla="*/ 3289673 h 6860376"/>
              <a:gd name="connsiteX2958" fmla="*/ 4423913 w 10502838"/>
              <a:gd name="connsiteY2958" fmla="*/ 3335712 h 6860376"/>
              <a:gd name="connsiteX2959" fmla="*/ 4347978 w 10502838"/>
              <a:gd name="connsiteY2959" fmla="*/ 3259778 h 6860376"/>
              <a:gd name="connsiteX2960" fmla="*/ 4272044 w 10502838"/>
              <a:gd name="connsiteY2960" fmla="*/ 3335712 h 6860376"/>
              <a:gd name="connsiteX2961" fmla="*/ 4226005 w 10502838"/>
              <a:gd name="connsiteY2961" fmla="*/ 3289673 h 6860376"/>
              <a:gd name="connsiteX2962" fmla="*/ 4301939 w 10502838"/>
              <a:gd name="connsiteY2962" fmla="*/ 3213739 h 6860376"/>
              <a:gd name="connsiteX2963" fmla="*/ 4226005 w 10502838"/>
              <a:gd name="connsiteY2963" fmla="*/ 3137805 h 6860376"/>
              <a:gd name="connsiteX2964" fmla="*/ 3668756 w 10502838"/>
              <a:gd name="connsiteY2964" fmla="*/ 3091766 h 6860376"/>
              <a:gd name="connsiteX2965" fmla="*/ 3744690 w 10502838"/>
              <a:gd name="connsiteY2965" fmla="*/ 3167699 h 6860376"/>
              <a:gd name="connsiteX2966" fmla="*/ 3820624 w 10502838"/>
              <a:gd name="connsiteY2966" fmla="*/ 3091766 h 6860376"/>
              <a:gd name="connsiteX2967" fmla="*/ 3866663 w 10502838"/>
              <a:gd name="connsiteY2967" fmla="*/ 3137805 h 6860376"/>
              <a:gd name="connsiteX2968" fmla="*/ 3790729 w 10502838"/>
              <a:gd name="connsiteY2968" fmla="*/ 3213739 h 6860376"/>
              <a:gd name="connsiteX2969" fmla="*/ 3866663 w 10502838"/>
              <a:gd name="connsiteY2969" fmla="*/ 3289673 h 6860376"/>
              <a:gd name="connsiteX2970" fmla="*/ 3820624 w 10502838"/>
              <a:gd name="connsiteY2970" fmla="*/ 3335712 h 6860376"/>
              <a:gd name="connsiteX2971" fmla="*/ 3744690 w 10502838"/>
              <a:gd name="connsiteY2971" fmla="*/ 3259778 h 6860376"/>
              <a:gd name="connsiteX2972" fmla="*/ 3668756 w 10502838"/>
              <a:gd name="connsiteY2972" fmla="*/ 3335712 h 6860376"/>
              <a:gd name="connsiteX2973" fmla="*/ 3622717 w 10502838"/>
              <a:gd name="connsiteY2973" fmla="*/ 3289673 h 6860376"/>
              <a:gd name="connsiteX2974" fmla="*/ 3698651 w 10502838"/>
              <a:gd name="connsiteY2974" fmla="*/ 3213739 h 6860376"/>
              <a:gd name="connsiteX2975" fmla="*/ 3622717 w 10502838"/>
              <a:gd name="connsiteY2975" fmla="*/ 3137805 h 6860376"/>
              <a:gd name="connsiteX2976" fmla="*/ 3067291 w 10502838"/>
              <a:gd name="connsiteY2976" fmla="*/ 3091766 h 6860376"/>
              <a:gd name="connsiteX2977" fmla="*/ 3143226 w 10502838"/>
              <a:gd name="connsiteY2977" fmla="*/ 3167699 h 6860376"/>
              <a:gd name="connsiteX2978" fmla="*/ 3219163 w 10502838"/>
              <a:gd name="connsiteY2978" fmla="*/ 3091766 h 6860376"/>
              <a:gd name="connsiteX2979" fmla="*/ 3265201 w 10502838"/>
              <a:gd name="connsiteY2979" fmla="*/ 3137805 h 6860376"/>
              <a:gd name="connsiteX2980" fmla="*/ 3189266 w 10502838"/>
              <a:gd name="connsiteY2980" fmla="*/ 3213739 h 6860376"/>
              <a:gd name="connsiteX2981" fmla="*/ 3265201 w 10502838"/>
              <a:gd name="connsiteY2981" fmla="*/ 3289673 h 6860376"/>
              <a:gd name="connsiteX2982" fmla="*/ 3218565 w 10502838"/>
              <a:gd name="connsiteY2982" fmla="*/ 3335712 h 6860376"/>
              <a:gd name="connsiteX2983" fmla="*/ 3142629 w 10502838"/>
              <a:gd name="connsiteY2983" fmla="*/ 3259778 h 6860376"/>
              <a:gd name="connsiteX2984" fmla="*/ 3067291 w 10502838"/>
              <a:gd name="connsiteY2984" fmla="*/ 3335712 h 6860376"/>
              <a:gd name="connsiteX2985" fmla="*/ 3021252 w 10502838"/>
              <a:gd name="connsiteY2985" fmla="*/ 3289673 h 6860376"/>
              <a:gd name="connsiteX2986" fmla="*/ 3097187 w 10502838"/>
              <a:gd name="connsiteY2986" fmla="*/ 3213739 h 6860376"/>
              <a:gd name="connsiteX2987" fmla="*/ 3021252 w 10502838"/>
              <a:gd name="connsiteY2987" fmla="*/ 3137805 h 6860376"/>
              <a:gd name="connsiteX2988" fmla="*/ 2464596 w 10502838"/>
              <a:gd name="connsiteY2988" fmla="*/ 3091766 h 6860376"/>
              <a:gd name="connsiteX2989" fmla="*/ 2540532 w 10502838"/>
              <a:gd name="connsiteY2989" fmla="*/ 3167699 h 6860376"/>
              <a:gd name="connsiteX2990" fmla="*/ 2616466 w 10502838"/>
              <a:gd name="connsiteY2990" fmla="*/ 3091766 h 6860376"/>
              <a:gd name="connsiteX2991" fmla="*/ 2662506 w 10502838"/>
              <a:gd name="connsiteY2991" fmla="*/ 3137805 h 6860376"/>
              <a:gd name="connsiteX2992" fmla="*/ 2586571 w 10502838"/>
              <a:gd name="connsiteY2992" fmla="*/ 3213739 h 6860376"/>
              <a:gd name="connsiteX2993" fmla="*/ 2662506 w 10502838"/>
              <a:gd name="connsiteY2993" fmla="*/ 3289673 h 6860376"/>
              <a:gd name="connsiteX2994" fmla="*/ 2616466 w 10502838"/>
              <a:gd name="connsiteY2994" fmla="*/ 3335712 h 6860376"/>
              <a:gd name="connsiteX2995" fmla="*/ 2540532 w 10502838"/>
              <a:gd name="connsiteY2995" fmla="*/ 3259778 h 6860376"/>
              <a:gd name="connsiteX2996" fmla="*/ 2464596 w 10502838"/>
              <a:gd name="connsiteY2996" fmla="*/ 3335712 h 6860376"/>
              <a:gd name="connsiteX2997" fmla="*/ 2418557 w 10502838"/>
              <a:gd name="connsiteY2997" fmla="*/ 3289673 h 6860376"/>
              <a:gd name="connsiteX2998" fmla="*/ 2494492 w 10502838"/>
              <a:gd name="connsiteY2998" fmla="*/ 3213739 h 6860376"/>
              <a:gd name="connsiteX2999" fmla="*/ 2418557 w 10502838"/>
              <a:gd name="connsiteY2999" fmla="*/ 3137805 h 6860376"/>
              <a:gd name="connsiteX3000" fmla="*/ 1861902 w 10502838"/>
              <a:gd name="connsiteY3000" fmla="*/ 3091766 h 6860376"/>
              <a:gd name="connsiteX3001" fmla="*/ 1937836 w 10502838"/>
              <a:gd name="connsiteY3001" fmla="*/ 3167699 h 6860376"/>
              <a:gd name="connsiteX3002" fmla="*/ 2013770 w 10502838"/>
              <a:gd name="connsiteY3002" fmla="*/ 3091766 h 6860376"/>
              <a:gd name="connsiteX3003" fmla="*/ 2059809 w 10502838"/>
              <a:gd name="connsiteY3003" fmla="*/ 3137805 h 6860376"/>
              <a:gd name="connsiteX3004" fmla="*/ 1983875 w 10502838"/>
              <a:gd name="connsiteY3004" fmla="*/ 3213739 h 6860376"/>
              <a:gd name="connsiteX3005" fmla="*/ 2059809 w 10502838"/>
              <a:gd name="connsiteY3005" fmla="*/ 3289673 h 6860376"/>
              <a:gd name="connsiteX3006" fmla="*/ 2013770 w 10502838"/>
              <a:gd name="connsiteY3006" fmla="*/ 3335712 h 6860376"/>
              <a:gd name="connsiteX3007" fmla="*/ 1937836 w 10502838"/>
              <a:gd name="connsiteY3007" fmla="*/ 3259778 h 6860376"/>
              <a:gd name="connsiteX3008" fmla="*/ 1861902 w 10502838"/>
              <a:gd name="connsiteY3008" fmla="*/ 3335712 h 6860376"/>
              <a:gd name="connsiteX3009" fmla="*/ 1815861 w 10502838"/>
              <a:gd name="connsiteY3009" fmla="*/ 3289673 h 6860376"/>
              <a:gd name="connsiteX3010" fmla="*/ 1891797 w 10502838"/>
              <a:gd name="connsiteY3010" fmla="*/ 3213739 h 6860376"/>
              <a:gd name="connsiteX3011" fmla="*/ 1815861 w 10502838"/>
              <a:gd name="connsiteY3011" fmla="*/ 3137805 h 6860376"/>
              <a:gd name="connsiteX3012" fmla="*/ 657116 w 10502838"/>
              <a:gd name="connsiteY3012" fmla="*/ 3091766 h 6860376"/>
              <a:gd name="connsiteX3013" fmla="*/ 733050 w 10502838"/>
              <a:gd name="connsiteY3013" fmla="*/ 3167699 h 6860376"/>
              <a:gd name="connsiteX3014" fmla="*/ 808984 w 10502838"/>
              <a:gd name="connsiteY3014" fmla="*/ 3091766 h 6860376"/>
              <a:gd name="connsiteX3015" fmla="*/ 855023 w 10502838"/>
              <a:gd name="connsiteY3015" fmla="*/ 3137805 h 6860376"/>
              <a:gd name="connsiteX3016" fmla="*/ 779089 w 10502838"/>
              <a:gd name="connsiteY3016" fmla="*/ 3213739 h 6860376"/>
              <a:gd name="connsiteX3017" fmla="*/ 855023 w 10502838"/>
              <a:gd name="connsiteY3017" fmla="*/ 3289673 h 6860376"/>
              <a:gd name="connsiteX3018" fmla="*/ 808984 w 10502838"/>
              <a:gd name="connsiteY3018" fmla="*/ 3335712 h 6860376"/>
              <a:gd name="connsiteX3019" fmla="*/ 733050 w 10502838"/>
              <a:gd name="connsiteY3019" fmla="*/ 3259778 h 6860376"/>
              <a:gd name="connsiteX3020" fmla="*/ 657116 w 10502838"/>
              <a:gd name="connsiteY3020" fmla="*/ 3335712 h 6860376"/>
              <a:gd name="connsiteX3021" fmla="*/ 611077 w 10502838"/>
              <a:gd name="connsiteY3021" fmla="*/ 3289673 h 6860376"/>
              <a:gd name="connsiteX3022" fmla="*/ 687011 w 10502838"/>
              <a:gd name="connsiteY3022" fmla="*/ 3213739 h 6860376"/>
              <a:gd name="connsiteX3023" fmla="*/ 611077 w 10502838"/>
              <a:gd name="connsiteY3023" fmla="*/ 3137805 h 6860376"/>
              <a:gd name="connsiteX3024" fmla="*/ 10348579 w 10502838"/>
              <a:gd name="connsiteY3024" fmla="*/ 2643340 h 6860376"/>
              <a:gd name="connsiteX3025" fmla="*/ 10395813 w 10502838"/>
              <a:gd name="connsiteY3025" fmla="*/ 2643340 h 6860376"/>
              <a:gd name="connsiteX3026" fmla="*/ 10395813 w 10502838"/>
              <a:gd name="connsiteY3026" fmla="*/ 2750364 h 6860376"/>
              <a:gd name="connsiteX3027" fmla="*/ 10502838 w 10502838"/>
              <a:gd name="connsiteY3027" fmla="*/ 2750364 h 6860376"/>
              <a:gd name="connsiteX3028" fmla="*/ 10502838 w 10502838"/>
              <a:gd name="connsiteY3028" fmla="*/ 2797000 h 6860376"/>
              <a:gd name="connsiteX3029" fmla="*/ 10395813 w 10502838"/>
              <a:gd name="connsiteY3029" fmla="*/ 2797000 h 6860376"/>
              <a:gd name="connsiteX3030" fmla="*/ 10395813 w 10502838"/>
              <a:gd name="connsiteY3030" fmla="*/ 2904026 h 6860376"/>
              <a:gd name="connsiteX3031" fmla="*/ 10348579 w 10502838"/>
              <a:gd name="connsiteY3031" fmla="*/ 2904026 h 6860376"/>
              <a:gd name="connsiteX3032" fmla="*/ 10348579 w 10502838"/>
              <a:gd name="connsiteY3032" fmla="*/ 2797000 h 6860376"/>
              <a:gd name="connsiteX3033" fmla="*/ 10241553 w 10502838"/>
              <a:gd name="connsiteY3033" fmla="*/ 2797000 h 6860376"/>
              <a:gd name="connsiteX3034" fmla="*/ 10241553 w 10502838"/>
              <a:gd name="connsiteY3034" fmla="*/ 2750364 h 6860376"/>
              <a:gd name="connsiteX3035" fmla="*/ 10348579 w 10502838"/>
              <a:gd name="connsiteY3035" fmla="*/ 2750364 h 6860376"/>
              <a:gd name="connsiteX3036" fmla="*/ 9746486 w 10502838"/>
              <a:gd name="connsiteY3036" fmla="*/ 2643340 h 6860376"/>
              <a:gd name="connsiteX3037" fmla="*/ 9793123 w 10502838"/>
              <a:gd name="connsiteY3037" fmla="*/ 2643340 h 6860376"/>
              <a:gd name="connsiteX3038" fmla="*/ 9793123 w 10502838"/>
              <a:gd name="connsiteY3038" fmla="*/ 2750364 h 6860376"/>
              <a:gd name="connsiteX3039" fmla="*/ 9900148 w 10502838"/>
              <a:gd name="connsiteY3039" fmla="*/ 2750364 h 6860376"/>
              <a:gd name="connsiteX3040" fmla="*/ 9900148 w 10502838"/>
              <a:gd name="connsiteY3040" fmla="*/ 2797000 h 6860376"/>
              <a:gd name="connsiteX3041" fmla="*/ 9793123 w 10502838"/>
              <a:gd name="connsiteY3041" fmla="*/ 2797000 h 6860376"/>
              <a:gd name="connsiteX3042" fmla="*/ 9793123 w 10502838"/>
              <a:gd name="connsiteY3042" fmla="*/ 2904026 h 6860376"/>
              <a:gd name="connsiteX3043" fmla="*/ 9746486 w 10502838"/>
              <a:gd name="connsiteY3043" fmla="*/ 2904026 h 6860376"/>
              <a:gd name="connsiteX3044" fmla="*/ 9746486 w 10502838"/>
              <a:gd name="connsiteY3044" fmla="*/ 2797000 h 6860376"/>
              <a:gd name="connsiteX3045" fmla="*/ 9639460 w 10502838"/>
              <a:gd name="connsiteY3045" fmla="*/ 2797000 h 6860376"/>
              <a:gd name="connsiteX3046" fmla="*/ 9639460 w 10502838"/>
              <a:gd name="connsiteY3046" fmla="*/ 2750364 h 6860376"/>
              <a:gd name="connsiteX3047" fmla="*/ 9746486 w 10502838"/>
              <a:gd name="connsiteY3047" fmla="*/ 2750364 h 6860376"/>
              <a:gd name="connsiteX3048" fmla="*/ 9143796 w 10502838"/>
              <a:gd name="connsiteY3048" fmla="*/ 2643340 h 6860376"/>
              <a:gd name="connsiteX3049" fmla="*/ 9191030 w 10502838"/>
              <a:gd name="connsiteY3049" fmla="*/ 2643340 h 6860376"/>
              <a:gd name="connsiteX3050" fmla="*/ 9191030 w 10502838"/>
              <a:gd name="connsiteY3050" fmla="*/ 2750364 h 6860376"/>
              <a:gd name="connsiteX3051" fmla="*/ 9298055 w 10502838"/>
              <a:gd name="connsiteY3051" fmla="*/ 2750364 h 6860376"/>
              <a:gd name="connsiteX3052" fmla="*/ 9298055 w 10502838"/>
              <a:gd name="connsiteY3052" fmla="*/ 2797000 h 6860376"/>
              <a:gd name="connsiteX3053" fmla="*/ 9191030 w 10502838"/>
              <a:gd name="connsiteY3053" fmla="*/ 2797000 h 6860376"/>
              <a:gd name="connsiteX3054" fmla="*/ 9191030 w 10502838"/>
              <a:gd name="connsiteY3054" fmla="*/ 2904026 h 6860376"/>
              <a:gd name="connsiteX3055" fmla="*/ 9143796 w 10502838"/>
              <a:gd name="connsiteY3055" fmla="*/ 2904026 h 6860376"/>
              <a:gd name="connsiteX3056" fmla="*/ 9143796 w 10502838"/>
              <a:gd name="connsiteY3056" fmla="*/ 2797000 h 6860376"/>
              <a:gd name="connsiteX3057" fmla="*/ 9036770 w 10502838"/>
              <a:gd name="connsiteY3057" fmla="*/ 2797000 h 6860376"/>
              <a:gd name="connsiteX3058" fmla="*/ 9036770 w 10502838"/>
              <a:gd name="connsiteY3058" fmla="*/ 2750364 h 6860376"/>
              <a:gd name="connsiteX3059" fmla="*/ 9143796 w 10502838"/>
              <a:gd name="connsiteY3059" fmla="*/ 2750364 h 6860376"/>
              <a:gd name="connsiteX3060" fmla="*/ 8541105 w 10502838"/>
              <a:gd name="connsiteY3060" fmla="*/ 2643340 h 6860376"/>
              <a:gd name="connsiteX3061" fmla="*/ 8588339 w 10502838"/>
              <a:gd name="connsiteY3061" fmla="*/ 2643340 h 6860376"/>
              <a:gd name="connsiteX3062" fmla="*/ 8588339 w 10502838"/>
              <a:gd name="connsiteY3062" fmla="*/ 2750364 h 6860376"/>
              <a:gd name="connsiteX3063" fmla="*/ 8695365 w 10502838"/>
              <a:gd name="connsiteY3063" fmla="*/ 2750364 h 6860376"/>
              <a:gd name="connsiteX3064" fmla="*/ 8695365 w 10502838"/>
              <a:gd name="connsiteY3064" fmla="*/ 2797000 h 6860376"/>
              <a:gd name="connsiteX3065" fmla="*/ 8588339 w 10502838"/>
              <a:gd name="connsiteY3065" fmla="*/ 2797000 h 6860376"/>
              <a:gd name="connsiteX3066" fmla="*/ 8588339 w 10502838"/>
              <a:gd name="connsiteY3066" fmla="*/ 2904026 h 6860376"/>
              <a:gd name="connsiteX3067" fmla="*/ 8541105 w 10502838"/>
              <a:gd name="connsiteY3067" fmla="*/ 2904026 h 6860376"/>
              <a:gd name="connsiteX3068" fmla="*/ 8541105 w 10502838"/>
              <a:gd name="connsiteY3068" fmla="*/ 2797000 h 6860376"/>
              <a:gd name="connsiteX3069" fmla="*/ 8434079 w 10502838"/>
              <a:gd name="connsiteY3069" fmla="*/ 2797000 h 6860376"/>
              <a:gd name="connsiteX3070" fmla="*/ 8434079 w 10502838"/>
              <a:gd name="connsiteY3070" fmla="*/ 2750364 h 6860376"/>
              <a:gd name="connsiteX3071" fmla="*/ 8541105 w 10502838"/>
              <a:gd name="connsiteY3071" fmla="*/ 2750364 h 6860376"/>
              <a:gd name="connsiteX3072" fmla="*/ 7939012 w 10502838"/>
              <a:gd name="connsiteY3072" fmla="*/ 2643340 h 6860376"/>
              <a:gd name="connsiteX3073" fmla="*/ 7985648 w 10502838"/>
              <a:gd name="connsiteY3073" fmla="*/ 2643340 h 6860376"/>
              <a:gd name="connsiteX3074" fmla="*/ 7985648 w 10502838"/>
              <a:gd name="connsiteY3074" fmla="*/ 2750364 h 6860376"/>
              <a:gd name="connsiteX3075" fmla="*/ 8092674 w 10502838"/>
              <a:gd name="connsiteY3075" fmla="*/ 2750364 h 6860376"/>
              <a:gd name="connsiteX3076" fmla="*/ 8092674 w 10502838"/>
              <a:gd name="connsiteY3076" fmla="*/ 2797000 h 6860376"/>
              <a:gd name="connsiteX3077" fmla="*/ 7985648 w 10502838"/>
              <a:gd name="connsiteY3077" fmla="*/ 2797000 h 6860376"/>
              <a:gd name="connsiteX3078" fmla="*/ 7985648 w 10502838"/>
              <a:gd name="connsiteY3078" fmla="*/ 2904026 h 6860376"/>
              <a:gd name="connsiteX3079" fmla="*/ 7939012 w 10502838"/>
              <a:gd name="connsiteY3079" fmla="*/ 2904026 h 6860376"/>
              <a:gd name="connsiteX3080" fmla="*/ 7939012 w 10502838"/>
              <a:gd name="connsiteY3080" fmla="*/ 2797000 h 6860376"/>
              <a:gd name="connsiteX3081" fmla="*/ 7831986 w 10502838"/>
              <a:gd name="connsiteY3081" fmla="*/ 2797000 h 6860376"/>
              <a:gd name="connsiteX3082" fmla="*/ 7831986 w 10502838"/>
              <a:gd name="connsiteY3082" fmla="*/ 2750364 h 6860376"/>
              <a:gd name="connsiteX3083" fmla="*/ 7939012 w 10502838"/>
              <a:gd name="connsiteY3083" fmla="*/ 2750364 h 6860376"/>
              <a:gd name="connsiteX3084" fmla="*/ 7336321 w 10502838"/>
              <a:gd name="connsiteY3084" fmla="*/ 2643340 h 6860376"/>
              <a:gd name="connsiteX3085" fmla="*/ 7383555 w 10502838"/>
              <a:gd name="connsiteY3085" fmla="*/ 2643340 h 6860376"/>
              <a:gd name="connsiteX3086" fmla="*/ 7383555 w 10502838"/>
              <a:gd name="connsiteY3086" fmla="*/ 2750364 h 6860376"/>
              <a:gd name="connsiteX3087" fmla="*/ 7490581 w 10502838"/>
              <a:gd name="connsiteY3087" fmla="*/ 2750364 h 6860376"/>
              <a:gd name="connsiteX3088" fmla="*/ 7490581 w 10502838"/>
              <a:gd name="connsiteY3088" fmla="*/ 2797000 h 6860376"/>
              <a:gd name="connsiteX3089" fmla="*/ 7383555 w 10502838"/>
              <a:gd name="connsiteY3089" fmla="*/ 2797000 h 6860376"/>
              <a:gd name="connsiteX3090" fmla="*/ 7383555 w 10502838"/>
              <a:gd name="connsiteY3090" fmla="*/ 2904026 h 6860376"/>
              <a:gd name="connsiteX3091" fmla="*/ 7336321 w 10502838"/>
              <a:gd name="connsiteY3091" fmla="*/ 2904026 h 6860376"/>
              <a:gd name="connsiteX3092" fmla="*/ 7336321 w 10502838"/>
              <a:gd name="connsiteY3092" fmla="*/ 2797000 h 6860376"/>
              <a:gd name="connsiteX3093" fmla="*/ 7229295 w 10502838"/>
              <a:gd name="connsiteY3093" fmla="*/ 2797000 h 6860376"/>
              <a:gd name="connsiteX3094" fmla="*/ 7229295 w 10502838"/>
              <a:gd name="connsiteY3094" fmla="*/ 2750364 h 6860376"/>
              <a:gd name="connsiteX3095" fmla="*/ 7336321 w 10502838"/>
              <a:gd name="connsiteY3095" fmla="*/ 2750364 h 6860376"/>
              <a:gd name="connsiteX3096" fmla="*/ 6734228 w 10502838"/>
              <a:gd name="connsiteY3096" fmla="*/ 2643340 h 6860376"/>
              <a:gd name="connsiteX3097" fmla="*/ 6780864 w 10502838"/>
              <a:gd name="connsiteY3097" fmla="*/ 2643340 h 6860376"/>
              <a:gd name="connsiteX3098" fmla="*/ 6780864 w 10502838"/>
              <a:gd name="connsiteY3098" fmla="*/ 2750364 h 6860376"/>
              <a:gd name="connsiteX3099" fmla="*/ 6887890 w 10502838"/>
              <a:gd name="connsiteY3099" fmla="*/ 2750364 h 6860376"/>
              <a:gd name="connsiteX3100" fmla="*/ 6887890 w 10502838"/>
              <a:gd name="connsiteY3100" fmla="*/ 2797000 h 6860376"/>
              <a:gd name="connsiteX3101" fmla="*/ 6780864 w 10502838"/>
              <a:gd name="connsiteY3101" fmla="*/ 2797000 h 6860376"/>
              <a:gd name="connsiteX3102" fmla="*/ 6780864 w 10502838"/>
              <a:gd name="connsiteY3102" fmla="*/ 2904026 h 6860376"/>
              <a:gd name="connsiteX3103" fmla="*/ 6734228 w 10502838"/>
              <a:gd name="connsiteY3103" fmla="*/ 2904026 h 6860376"/>
              <a:gd name="connsiteX3104" fmla="*/ 6734228 w 10502838"/>
              <a:gd name="connsiteY3104" fmla="*/ 2797000 h 6860376"/>
              <a:gd name="connsiteX3105" fmla="*/ 6627202 w 10502838"/>
              <a:gd name="connsiteY3105" fmla="*/ 2797000 h 6860376"/>
              <a:gd name="connsiteX3106" fmla="*/ 6627202 w 10502838"/>
              <a:gd name="connsiteY3106" fmla="*/ 2750364 h 6860376"/>
              <a:gd name="connsiteX3107" fmla="*/ 6734228 w 10502838"/>
              <a:gd name="connsiteY3107" fmla="*/ 2750364 h 6860376"/>
              <a:gd name="connsiteX3108" fmla="*/ 6131537 w 10502838"/>
              <a:gd name="connsiteY3108" fmla="*/ 2643340 h 6860376"/>
              <a:gd name="connsiteX3109" fmla="*/ 6178771 w 10502838"/>
              <a:gd name="connsiteY3109" fmla="*/ 2643340 h 6860376"/>
              <a:gd name="connsiteX3110" fmla="*/ 6178771 w 10502838"/>
              <a:gd name="connsiteY3110" fmla="*/ 2750364 h 6860376"/>
              <a:gd name="connsiteX3111" fmla="*/ 6285797 w 10502838"/>
              <a:gd name="connsiteY3111" fmla="*/ 2750364 h 6860376"/>
              <a:gd name="connsiteX3112" fmla="*/ 6285797 w 10502838"/>
              <a:gd name="connsiteY3112" fmla="*/ 2797000 h 6860376"/>
              <a:gd name="connsiteX3113" fmla="*/ 6178771 w 10502838"/>
              <a:gd name="connsiteY3113" fmla="*/ 2797000 h 6860376"/>
              <a:gd name="connsiteX3114" fmla="*/ 6178771 w 10502838"/>
              <a:gd name="connsiteY3114" fmla="*/ 2904026 h 6860376"/>
              <a:gd name="connsiteX3115" fmla="*/ 6131537 w 10502838"/>
              <a:gd name="connsiteY3115" fmla="*/ 2904026 h 6860376"/>
              <a:gd name="connsiteX3116" fmla="*/ 6131537 w 10502838"/>
              <a:gd name="connsiteY3116" fmla="*/ 2797000 h 6860376"/>
              <a:gd name="connsiteX3117" fmla="*/ 6024511 w 10502838"/>
              <a:gd name="connsiteY3117" fmla="*/ 2797000 h 6860376"/>
              <a:gd name="connsiteX3118" fmla="*/ 6024511 w 10502838"/>
              <a:gd name="connsiteY3118" fmla="*/ 2750364 h 6860376"/>
              <a:gd name="connsiteX3119" fmla="*/ 6131537 w 10502838"/>
              <a:gd name="connsiteY3119" fmla="*/ 2750364 h 6860376"/>
              <a:gd name="connsiteX3120" fmla="*/ 5528846 w 10502838"/>
              <a:gd name="connsiteY3120" fmla="*/ 2643340 h 6860376"/>
              <a:gd name="connsiteX3121" fmla="*/ 5576080 w 10502838"/>
              <a:gd name="connsiteY3121" fmla="*/ 2643340 h 6860376"/>
              <a:gd name="connsiteX3122" fmla="*/ 5576080 w 10502838"/>
              <a:gd name="connsiteY3122" fmla="*/ 2750364 h 6860376"/>
              <a:gd name="connsiteX3123" fmla="*/ 5683106 w 10502838"/>
              <a:gd name="connsiteY3123" fmla="*/ 2750364 h 6860376"/>
              <a:gd name="connsiteX3124" fmla="*/ 5683106 w 10502838"/>
              <a:gd name="connsiteY3124" fmla="*/ 2797000 h 6860376"/>
              <a:gd name="connsiteX3125" fmla="*/ 5576080 w 10502838"/>
              <a:gd name="connsiteY3125" fmla="*/ 2797000 h 6860376"/>
              <a:gd name="connsiteX3126" fmla="*/ 5576080 w 10502838"/>
              <a:gd name="connsiteY3126" fmla="*/ 2904026 h 6860376"/>
              <a:gd name="connsiteX3127" fmla="*/ 5528846 w 10502838"/>
              <a:gd name="connsiteY3127" fmla="*/ 2904026 h 6860376"/>
              <a:gd name="connsiteX3128" fmla="*/ 5528846 w 10502838"/>
              <a:gd name="connsiteY3128" fmla="*/ 2797000 h 6860376"/>
              <a:gd name="connsiteX3129" fmla="*/ 5421820 w 10502838"/>
              <a:gd name="connsiteY3129" fmla="*/ 2797000 h 6860376"/>
              <a:gd name="connsiteX3130" fmla="*/ 5421820 w 10502838"/>
              <a:gd name="connsiteY3130" fmla="*/ 2750364 h 6860376"/>
              <a:gd name="connsiteX3131" fmla="*/ 5528846 w 10502838"/>
              <a:gd name="connsiteY3131" fmla="*/ 2750364 h 6860376"/>
              <a:gd name="connsiteX3132" fmla="*/ 4926753 w 10502838"/>
              <a:gd name="connsiteY3132" fmla="*/ 2643340 h 6860376"/>
              <a:gd name="connsiteX3133" fmla="*/ 4973389 w 10502838"/>
              <a:gd name="connsiteY3133" fmla="*/ 2643340 h 6860376"/>
              <a:gd name="connsiteX3134" fmla="*/ 4973389 w 10502838"/>
              <a:gd name="connsiteY3134" fmla="*/ 2750364 h 6860376"/>
              <a:gd name="connsiteX3135" fmla="*/ 5080415 w 10502838"/>
              <a:gd name="connsiteY3135" fmla="*/ 2750364 h 6860376"/>
              <a:gd name="connsiteX3136" fmla="*/ 5080415 w 10502838"/>
              <a:gd name="connsiteY3136" fmla="*/ 2797000 h 6860376"/>
              <a:gd name="connsiteX3137" fmla="*/ 4973389 w 10502838"/>
              <a:gd name="connsiteY3137" fmla="*/ 2797000 h 6860376"/>
              <a:gd name="connsiteX3138" fmla="*/ 4973389 w 10502838"/>
              <a:gd name="connsiteY3138" fmla="*/ 2904026 h 6860376"/>
              <a:gd name="connsiteX3139" fmla="*/ 4926753 w 10502838"/>
              <a:gd name="connsiteY3139" fmla="*/ 2904026 h 6860376"/>
              <a:gd name="connsiteX3140" fmla="*/ 4926753 w 10502838"/>
              <a:gd name="connsiteY3140" fmla="*/ 2797000 h 6860376"/>
              <a:gd name="connsiteX3141" fmla="*/ 4819727 w 10502838"/>
              <a:gd name="connsiteY3141" fmla="*/ 2797000 h 6860376"/>
              <a:gd name="connsiteX3142" fmla="*/ 4819727 w 10502838"/>
              <a:gd name="connsiteY3142" fmla="*/ 2750364 h 6860376"/>
              <a:gd name="connsiteX3143" fmla="*/ 4926753 w 10502838"/>
              <a:gd name="connsiteY3143" fmla="*/ 2750364 h 6860376"/>
              <a:gd name="connsiteX3144" fmla="*/ 4324063 w 10502838"/>
              <a:gd name="connsiteY3144" fmla="*/ 2643340 h 6860376"/>
              <a:gd name="connsiteX3145" fmla="*/ 4371297 w 10502838"/>
              <a:gd name="connsiteY3145" fmla="*/ 2643340 h 6860376"/>
              <a:gd name="connsiteX3146" fmla="*/ 4371297 w 10502838"/>
              <a:gd name="connsiteY3146" fmla="*/ 2750364 h 6860376"/>
              <a:gd name="connsiteX3147" fmla="*/ 4478323 w 10502838"/>
              <a:gd name="connsiteY3147" fmla="*/ 2750364 h 6860376"/>
              <a:gd name="connsiteX3148" fmla="*/ 4478323 w 10502838"/>
              <a:gd name="connsiteY3148" fmla="*/ 2797000 h 6860376"/>
              <a:gd name="connsiteX3149" fmla="*/ 4371297 w 10502838"/>
              <a:gd name="connsiteY3149" fmla="*/ 2797000 h 6860376"/>
              <a:gd name="connsiteX3150" fmla="*/ 4371297 w 10502838"/>
              <a:gd name="connsiteY3150" fmla="*/ 2904026 h 6860376"/>
              <a:gd name="connsiteX3151" fmla="*/ 4324063 w 10502838"/>
              <a:gd name="connsiteY3151" fmla="*/ 2904026 h 6860376"/>
              <a:gd name="connsiteX3152" fmla="*/ 4324063 w 10502838"/>
              <a:gd name="connsiteY3152" fmla="*/ 2797000 h 6860376"/>
              <a:gd name="connsiteX3153" fmla="*/ 4217037 w 10502838"/>
              <a:gd name="connsiteY3153" fmla="*/ 2797000 h 6860376"/>
              <a:gd name="connsiteX3154" fmla="*/ 4217037 w 10502838"/>
              <a:gd name="connsiteY3154" fmla="*/ 2750364 h 6860376"/>
              <a:gd name="connsiteX3155" fmla="*/ 4324063 w 10502838"/>
              <a:gd name="connsiteY3155" fmla="*/ 2750364 h 6860376"/>
              <a:gd name="connsiteX3156" fmla="*/ 3721970 w 10502838"/>
              <a:gd name="connsiteY3156" fmla="*/ 2643340 h 6860376"/>
              <a:gd name="connsiteX3157" fmla="*/ 3768606 w 10502838"/>
              <a:gd name="connsiteY3157" fmla="*/ 2643340 h 6860376"/>
              <a:gd name="connsiteX3158" fmla="*/ 3768606 w 10502838"/>
              <a:gd name="connsiteY3158" fmla="*/ 2750364 h 6860376"/>
              <a:gd name="connsiteX3159" fmla="*/ 3875632 w 10502838"/>
              <a:gd name="connsiteY3159" fmla="*/ 2750364 h 6860376"/>
              <a:gd name="connsiteX3160" fmla="*/ 3875632 w 10502838"/>
              <a:gd name="connsiteY3160" fmla="*/ 2797000 h 6860376"/>
              <a:gd name="connsiteX3161" fmla="*/ 3768606 w 10502838"/>
              <a:gd name="connsiteY3161" fmla="*/ 2797000 h 6860376"/>
              <a:gd name="connsiteX3162" fmla="*/ 3768606 w 10502838"/>
              <a:gd name="connsiteY3162" fmla="*/ 2904026 h 6860376"/>
              <a:gd name="connsiteX3163" fmla="*/ 3721970 w 10502838"/>
              <a:gd name="connsiteY3163" fmla="*/ 2904026 h 6860376"/>
              <a:gd name="connsiteX3164" fmla="*/ 3721970 w 10502838"/>
              <a:gd name="connsiteY3164" fmla="*/ 2797000 h 6860376"/>
              <a:gd name="connsiteX3165" fmla="*/ 3614944 w 10502838"/>
              <a:gd name="connsiteY3165" fmla="*/ 2797000 h 6860376"/>
              <a:gd name="connsiteX3166" fmla="*/ 3614944 w 10502838"/>
              <a:gd name="connsiteY3166" fmla="*/ 2750364 h 6860376"/>
              <a:gd name="connsiteX3167" fmla="*/ 3721970 w 10502838"/>
              <a:gd name="connsiteY3167" fmla="*/ 2750364 h 6860376"/>
              <a:gd name="connsiteX3168" fmla="*/ 3119317 w 10502838"/>
              <a:gd name="connsiteY3168" fmla="*/ 2643340 h 6860376"/>
              <a:gd name="connsiteX3169" fmla="*/ 3166552 w 10502838"/>
              <a:gd name="connsiteY3169" fmla="*/ 2643340 h 6860376"/>
              <a:gd name="connsiteX3170" fmla="*/ 3166552 w 10502838"/>
              <a:gd name="connsiteY3170" fmla="*/ 2750364 h 6860376"/>
              <a:gd name="connsiteX3171" fmla="*/ 3273578 w 10502838"/>
              <a:gd name="connsiteY3171" fmla="*/ 2750364 h 6860376"/>
              <a:gd name="connsiteX3172" fmla="*/ 3273578 w 10502838"/>
              <a:gd name="connsiteY3172" fmla="*/ 2797000 h 6860376"/>
              <a:gd name="connsiteX3173" fmla="*/ 3166552 w 10502838"/>
              <a:gd name="connsiteY3173" fmla="*/ 2797000 h 6860376"/>
              <a:gd name="connsiteX3174" fmla="*/ 3166552 w 10502838"/>
              <a:gd name="connsiteY3174" fmla="*/ 2904026 h 6860376"/>
              <a:gd name="connsiteX3175" fmla="*/ 3119317 w 10502838"/>
              <a:gd name="connsiteY3175" fmla="*/ 2904026 h 6860376"/>
              <a:gd name="connsiteX3176" fmla="*/ 3119317 w 10502838"/>
              <a:gd name="connsiteY3176" fmla="*/ 2797000 h 6860376"/>
              <a:gd name="connsiteX3177" fmla="*/ 3012289 w 10502838"/>
              <a:gd name="connsiteY3177" fmla="*/ 2797000 h 6860376"/>
              <a:gd name="connsiteX3178" fmla="*/ 3012289 w 10502838"/>
              <a:gd name="connsiteY3178" fmla="*/ 2750364 h 6860376"/>
              <a:gd name="connsiteX3179" fmla="*/ 3119317 w 10502838"/>
              <a:gd name="connsiteY3179" fmla="*/ 2750364 h 6860376"/>
              <a:gd name="connsiteX3180" fmla="*/ 2516620 w 10502838"/>
              <a:gd name="connsiteY3180" fmla="*/ 2643340 h 6860376"/>
              <a:gd name="connsiteX3181" fmla="*/ 2563855 w 10502838"/>
              <a:gd name="connsiteY3181" fmla="*/ 2643340 h 6860376"/>
              <a:gd name="connsiteX3182" fmla="*/ 2563855 w 10502838"/>
              <a:gd name="connsiteY3182" fmla="*/ 2750364 h 6860376"/>
              <a:gd name="connsiteX3183" fmla="*/ 2670882 w 10502838"/>
              <a:gd name="connsiteY3183" fmla="*/ 2750364 h 6860376"/>
              <a:gd name="connsiteX3184" fmla="*/ 2670882 w 10502838"/>
              <a:gd name="connsiteY3184" fmla="*/ 2797000 h 6860376"/>
              <a:gd name="connsiteX3185" fmla="*/ 2563855 w 10502838"/>
              <a:gd name="connsiteY3185" fmla="*/ 2797000 h 6860376"/>
              <a:gd name="connsiteX3186" fmla="*/ 2563855 w 10502838"/>
              <a:gd name="connsiteY3186" fmla="*/ 2904026 h 6860376"/>
              <a:gd name="connsiteX3187" fmla="*/ 2516620 w 10502838"/>
              <a:gd name="connsiteY3187" fmla="*/ 2904026 h 6860376"/>
              <a:gd name="connsiteX3188" fmla="*/ 2516620 w 10502838"/>
              <a:gd name="connsiteY3188" fmla="*/ 2797000 h 6860376"/>
              <a:gd name="connsiteX3189" fmla="*/ 2409593 w 10502838"/>
              <a:gd name="connsiteY3189" fmla="*/ 2797000 h 6860376"/>
              <a:gd name="connsiteX3190" fmla="*/ 2409593 w 10502838"/>
              <a:gd name="connsiteY3190" fmla="*/ 2750364 h 6860376"/>
              <a:gd name="connsiteX3191" fmla="*/ 2516620 w 10502838"/>
              <a:gd name="connsiteY3191" fmla="*/ 2750364 h 6860376"/>
              <a:gd name="connsiteX3192" fmla="*/ 1914523 w 10502838"/>
              <a:gd name="connsiteY3192" fmla="*/ 2643340 h 6860376"/>
              <a:gd name="connsiteX3193" fmla="*/ 1961159 w 10502838"/>
              <a:gd name="connsiteY3193" fmla="*/ 2643340 h 6860376"/>
              <a:gd name="connsiteX3194" fmla="*/ 1961159 w 10502838"/>
              <a:gd name="connsiteY3194" fmla="*/ 2750364 h 6860376"/>
              <a:gd name="connsiteX3195" fmla="*/ 2068185 w 10502838"/>
              <a:gd name="connsiteY3195" fmla="*/ 2750364 h 6860376"/>
              <a:gd name="connsiteX3196" fmla="*/ 2068185 w 10502838"/>
              <a:gd name="connsiteY3196" fmla="*/ 2797000 h 6860376"/>
              <a:gd name="connsiteX3197" fmla="*/ 1961159 w 10502838"/>
              <a:gd name="connsiteY3197" fmla="*/ 2797000 h 6860376"/>
              <a:gd name="connsiteX3198" fmla="*/ 1961159 w 10502838"/>
              <a:gd name="connsiteY3198" fmla="*/ 2904026 h 6860376"/>
              <a:gd name="connsiteX3199" fmla="*/ 1914523 w 10502838"/>
              <a:gd name="connsiteY3199" fmla="*/ 2904026 h 6860376"/>
              <a:gd name="connsiteX3200" fmla="*/ 1914523 w 10502838"/>
              <a:gd name="connsiteY3200" fmla="*/ 2797000 h 6860376"/>
              <a:gd name="connsiteX3201" fmla="*/ 1807494 w 10502838"/>
              <a:gd name="connsiteY3201" fmla="*/ 2797000 h 6860376"/>
              <a:gd name="connsiteX3202" fmla="*/ 1807494 w 10502838"/>
              <a:gd name="connsiteY3202" fmla="*/ 2750364 h 6860376"/>
              <a:gd name="connsiteX3203" fmla="*/ 1914523 w 10502838"/>
              <a:gd name="connsiteY3203" fmla="*/ 2750364 h 6860376"/>
              <a:gd name="connsiteX3204" fmla="*/ 1311825 w 10502838"/>
              <a:gd name="connsiteY3204" fmla="*/ 2643340 h 6860376"/>
              <a:gd name="connsiteX3205" fmla="*/ 1359060 w 10502838"/>
              <a:gd name="connsiteY3205" fmla="*/ 2643340 h 6860376"/>
              <a:gd name="connsiteX3206" fmla="*/ 1359060 w 10502838"/>
              <a:gd name="connsiteY3206" fmla="*/ 2750364 h 6860376"/>
              <a:gd name="connsiteX3207" fmla="*/ 1466087 w 10502838"/>
              <a:gd name="connsiteY3207" fmla="*/ 2750364 h 6860376"/>
              <a:gd name="connsiteX3208" fmla="*/ 1466087 w 10502838"/>
              <a:gd name="connsiteY3208" fmla="*/ 2797000 h 6860376"/>
              <a:gd name="connsiteX3209" fmla="*/ 1359060 w 10502838"/>
              <a:gd name="connsiteY3209" fmla="*/ 2797000 h 6860376"/>
              <a:gd name="connsiteX3210" fmla="*/ 1359060 w 10502838"/>
              <a:gd name="connsiteY3210" fmla="*/ 2904026 h 6860376"/>
              <a:gd name="connsiteX3211" fmla="*/ 1311825 w 10502838"/>
              <a:gd name="connsiteY3211" fmla="*/ 2904026 h 6860376"/>
              <a:gd name="connsiteX3212" fmla="*/ 1311825 w 10502838"/>
              <a:gd name="connsiteY3212" fmla="*/ 2797000 h 6860376"/>
              <a:gd name="connsiteX3213" fmla="*/ 1204803 w 10502838"/>
              <a:gd name="connsiteY3213" fmla="*/ 2797000 h 6860376"/>
              <a:gd name="connsiteX3214" fmla="*/ 1204803 w 10502838"/>
              <a:gd name="connsiteY3214" fmla="*/ 2750364 h 6860376"/>
              <a:gd name="connsiteX3215" fmla="*/ 1311825 w 10502838"/>
              <a:gd name="connsiteY3215" fmla="*/ 2750364 h 6860376"/>
              <a:gd name="connsiteX3216" fmla="*/ 709736 w 10502838"/>
              <a:gd name="connsiteY3216" fmla="*/ 2643340 h 6860376"/>
              <a:gd name="connsiteX3217" fmla="*/ 756373 w 10502838"/>
              <a:gd name="connsiteY3217" fmla="*/ 2643340 h 6860376"/>
              <a:gd name="connsiteX3218" fmla="*/ 756373 w 10502838"/>
              <a:gd name="connsiteY3218" fmla="*/ 2750364 h 6860376"/>
              <a:gd name="connsiteX3219" fmla="*/ 863398 w 10502838"/>
              <a:gd name="connsiteY3219" fmla="*/ 2750364 h 6860376"/>
              <a:gd name="connsiteX3220" fmla="*/ 863398 w 10502838"/>
              <a:gd name="connsiteY3220" fmla="*/ 2797000 h 6860376"/>
              <a:gd name="connsiteX3221" fmla="*/ 756373 w 10502838"/>
              <a:gd name="connsiteY3221" fmla="*/ 2797000 h 6860376"/>
              <a:gd name="connsiteX3222" fmla="*/ 756373 w 10502838"/>
              <a:gd name="connsiteY3222" fmla="*/ 2904026 h 6860376"/>
              <a:gd name="connsiteX3223" fmla="*/ 709736 w 10502838"/>
              <a:gd name="connsiteY3223" fmla="*/ 2904026 h 6860376"/>
              <a:gd name="connsiteX3224" fmla="*/ 709736 w 10502838"/>
              <a:gd name="connsiteY3224" fmla="*/ 2797000 h 6860376"/>
              <a:gd name="connsiteX3225" fmla="*/ 602711 w 10502838"/>
              <a:gd name="connsiteY3225" fmla="*/ 2797000 h 6860376"/>
              <a:gd name="connsiteX3226" fmla="*/ 602711 w 10502838"/>
              <a:gd name="connsiteY3226" fmla="*/ 2750364 h 6860376"/>
              <a:gd name="connsiteX3227" fmla="*/ 709736 w 10502838"/>
              <a:gd name="connsiteY3227" fmla="*/ 2750364 h 6860376"/>
              <a:gd name="connsiteX3228" fmla="*/ 107046 w 10502838"/>
              <a:gd name="connsiteY3228" fmla="*/ 2643340 h 6860376"/>
              <a:gd name="connsiteX3229" fmla="*/ 154281 w 10502838"/>
              <a:gd name="connsiteY3229" fmla="*/ 2643340 h 6860376"/>
              <a:gd name="connsiteX3230" fmla="*/ 154281 w 10502838"/>
              <a:gd name="connsiteY3230" fmla="*/ 2750364 h 6860376"/>
              <a:gd name="connsiteX3231" fmla="*/ 261307 w 10502838"/>
              <a:gd name="connsiteY3231" fmla="*/ 2750364 h 6860376"/>
              <a:gd name="connsiteX3232" fmla="*/ 261307 w 10502838"/>
              <a:gd name="connsiteY3232" fmla="*/ 2797000 h 6860376"/>
              <a:gd name="connsiteX3233" fmla="*/ 154281 w 10502838"/>
              <a:gd name="connsiteY3233" fmla="*/ 2797000 h 6860376"/>
              <a:gd name="connsiteX3234" fmla="*/ 154281 w 10502838"/>
              <a:gd name="connsiteY3234" fmla="*/ 2904026 h 6860376"/>
              <a:gd name="connsiteX3235" fmla="*/ 107046 w 10502838"/>
              <a:gd name="connsiteY3235" fmla="*/ 2904026 h 6860376"/>
              <a:gd name="connsiteX3236" fmla="*/ 107046 w 10502838"/>
              <a:gd name="connsiteY3236" fmla="*/ 2797000 h 6860376"/>
              <a:gd name="connsiteX3237" fmla="*/ 21 w 10502838"/>
              <a:gd name="connsiteY3237" fmla="*/ 2797000 h 6860376"/>
              <a:gd name="connsiteX3238" fmla="*/ 21 w 10502838"/>
              <a:gd name="connsiteY3238" fmla="*/ 2750364 h 6860376"/>
              <a:gd name="connsiteX3239" fmla="*/ 107046 w 10502838"/>
              <a:gd name="connsiteY3239" fmla="*/ 2750364 h 6860376"/>
              <a:gd name="connsiteX3240" fmla="*/ 10295963 w 10502838"/>
              <a:gd name="connsiteY3240" fmla="*/ 2236761 h 6860376"/>
              <a:gd name="connsiteX3241" fmla="*/ 10275634 w 10502838"/>
              <a:gd name="connsiteY3241" fmla="*/ 2257090 h 6860376"/>
              <a:gd name="connsiteX3242" fmla="*/ 10351568 w 10502838"/>
              <a:gd name="connsiteY3242" fmla="*/ 2333025 h 6860376"/>
              <a:gd name="connsiteX3243" fmla="*/ 10275634 w 10502838"/>
              <a:gd name="connsiteY3243" fmla="*/ 2408960 h 6860376"/>
              <a:gd name="connsiteX3244" fmla="*/ 10295963 w 10502838"/>
              <a:gd name="connsiteY3244" fmla="*/ 2429290 h 6860376"/>
              <a:gd name="connsiteX3245" fmla="*/ 10371897 w 10502838"/>
              <a:gd name="connsiteY3245" fmla="*/ 2353353 h 6860376"/>
              <a:gd name="connsiteX3246" fmla="*/ 10447831 w 10502838"/>
              <a:gd name="connsiteY3246" fmla="*/ 2429290 h 6860376"/>
              <a:gd name="connsiteX3247" fmla="*/ 10468160 w 10502838"/>
              <a:gd name="connsiteY3247" fmla="*/ 2408960 h 6860376"/>
              <a:gd name="connsiteX3248" fmla="*/ 10392226 w 10502838"/>
              <a:gd name="connsiteY3248" fmla="*/ 2333025 h 6860376"/>
              <a:gd name="connsiteX3249" fmla="*/ 10468160 w 10502838"/>
              <a:gd name="connsiteY3249" fmla="*/ 2257090 h 6860376"/>
              <a:gd name="connsiteX3250" fmla="*/ 10447831 w 10502838"/>
              <a:gd name="connsiteY3250" fmla="*/ 2236761 h 6860376"/>
              <a:gd name="connsiteX3251" fmla="*/ 10371897 w 10502838"/>
              <a:gd name="connsiteY3251" fmla="*/ 2312696 h 6860376"/>
              <a:gd name="connsiteX3252" fmla="*/ 9693870 w 10502838"/>
              <a:gd name="connsiteY3252" fmla="*/ 2236761 h 6860376"/>
              <a:gd name="connsiteX3253" fmla="*/ 9673541 w 10502838"/>
              <a:gd name="connsiteY3253" fmla="*/ 2257090 h 6860376"/>
              <a:gd name="connsiteX3254" fmla="*/ 9749475 w 10502838"/>
              <a:gd name="connsiteY3254" fmla="*/ 2333025 h 6860376"/>
              <a:gd name="connsiteX3255" fmla="*/ 9673541 w 10502838"/>
              <a:gd name="connsiteY3255" fmla="*/ 2408960 h 6860376"/>
              <a:gd name="connsiteX3256" fmla="*/ 9693870 w 10502838"/>
              <a:gd name="connsiteY3256" fmla="*/ 2429290 h 6860376"/>
              <a:gd name="connsiteX3257" fmla="*/ 9769804 w 10502838"/>
              <a:gd name="connsiteY3257" fmla="*/ 2353353 h 6860376"/>
              <a:gd name="connsiteX3258" fmla="*/ 9845738 w 10502838"/>
              <a:gd name="connsiteY3258" fmla="*/ 2429290 h 6860376"/>
              <a:gd name="connsiteX3259" fmla="*/ 9866067 w 10502838"/>
              <a:gd name="connsiteY3259" fmla="*/ 2408960 h 6860376"/>
              <a:gd name="connsiteX3260" fmla="*/ 9790133 w 10502838"/>
              <a:gd name="connsiteY3260" fmla="*/ 2333025 h 6860376"/>
              <a:gd name="connsiteX3261" fmla="*/ 9866067 w 10502838"/>
              <a:gd name="connsiteY3261" fmla="*/ 2257090 h 6860376"/>
              <a:gd name="connsiteX3262" fmla="*/ 9845738 w 10502838"/>
              <a:gd name="connsiteY3262" fmla="*/ 2236761 h 6860376"/>
              <a:gd name="connsiteX3263" fmla="*/ 9769804 w 10502838"/>
              <a:gd name="connsiteY3263" fmla="*/ 2312696 h 6860376"/>
              <a:gd name="connsiteX3264" fmla="*/ 9091179 w 10502838"/>
              <a:gd name="connsiteY3264" fmla="*/ 2236761 h 6860376"/>
              <a:gd name="connsiteX3265" fmla="*/ 9070850 w 10502838"/>
              <a:gd name="connsiteY3265" fmla="*/ 2257090 h 6860376"/>
              <a:gd name="connsiteX3266" fmla="*/ 9146785 w 10502838"/>
              <a:gd name="connsiteY3266" fmla="*/ 2333025 h 6860376"/>
              <a:gd name="connsiteX3267" fmla="*/ 9070850 w 10502838"/>
              <a:gd name="connsiteY3267" fmla="*/ 2408960 h 6860376"/>
              <a:gd name="connsiteX3268" fmla="*/ 9091179 w 10502838"/>
              <a:gd name="connsiteY3268" fmla="*/ 2429290 h 6860376"/>
              <a:gd name="connsiteX3269" fmla="*/ 9167113 w 10502838"/>
              <a:gd name="connsiteY3269" fmla="*/ 2353353 h 6860376"/>
              <a:gd name="connsiteX3270" fmla="*/ 9243048 w 10502838"/>
              <a:gd name="connsiteY3270" fmla="*/ 2429290 h 6860376"/>
              <a:gd name="connsiteX3271" fmla="*/ 9263377 w 10502838"/>
              <a:gd name="connsiteY3271" fmla="*/ 2408960 h 6860376"/>
              <a:gd name="connsiteX3272" fmla="*/ 9187442 w 10502838"/>
              <a:gd name="connsiteY3272" fmla="*/ 2333025 h 6860376"/>
              <a:gd name="connsiteX3273" fmla="*/ 9263377 w 10502838"/>
              <a:gd name="connsiteY3273" fmla="*/ 2257090 h 6860376"/>
              <a:gd name="connsiteX3274" fmla="*/ 9243048 w 10502838"/>
              <a:gd name="connsiteY3274" fmla="*/ 2236761 h 6860376"/>
              <a:gd name="connsiteX3275" fmla="*/ 9167113 w 10502838"/>
              <a:gd name="connsiteY3275" fmla="*/ 2312696 h 6860376"/>
              <a:gd name="connsiteX3276" fmla="*/ 8489086 w 10502838"/>
              <a:gd name="connsiteY3276" fmla="*/ 2236761 h 6860376"/>
              <a:gd name="connsiteX3277" fmla="*/ 8468757 w 10502838"/>
              <a:gd name="connsiteY3277" fmla="*/ 2257090 h 6860376"/>
              <a:gd name="connsiteX3278" fmla="*/ 8544691 w 10502838"/>
              <a:gd name="connsiteY3278" fmla="*/ 2333025 h 6860376"/>
              <a:gd name="connsiteX3279" fmla="*/ 8468757 w 10502838"/>
              <a:gd name="connsiteY3279" fmla="*/ 2408960 h 6860376"/>
              <a:gd name="connsiteX3280" fmla="*/ 8489086 w 10502838"/>
              <a:gd name="connsiteY3280" fmla="*/ 2429290 h 6860376"/>
              <a:gd name="connsiteX3281" fmla="*/ 8565020 w 10502838"/>
              <a:gd name="connsiteY3281" fmla="*/ 2353353 h 6860376"/>
              <a:gd name="connsiteX3282" fmla="*/ 8640954 w 10502838"/>
              <a:gd name="connsiteY3282" fmla="*/ 2429290 h 6860376"/>
              <a:gd name="connsiteX3283" fmla="*/ 8661283 w 10502838"/>
              <a:gd name="connsiteY3283" fmla="*/ 2408960 h 6860376"/>
              <a:gd name="connsiteX3284" fmla="*/ 8585349 w 10502838"/>
              <a:gd name="connsiteY3284" fmla="*/ 2333025 h 6860376"/>
              <a:gd name="connsiteX3285" fmla="*/ 8661283 w 10502838"/>
              <a:gd name="connsiteY3285" fmla="*/ 2257090 h 6860376"/>
              <a:gd name="connsiteX3286" fmla="*/ 8640954 w 10502838"/>
              <a:gd name="connsiteY3286" fmla="*/ 2236761 h 6860376"/>
              <a:gd name="connsiteX3287" fmla="*/ 8565020 w 10502838"/>
              <a:gd name="connsiteY3287" fmla="*/ 2312696 h 6860376"/>
              <a:gd name="connsiteX3288" fmla="*/ 7886396 w 10502838"/>
              <a:gd name="connsiteY3288" fmla="*/ 2236761 h 6860376"/>
              <a:gd name="connsiteX3289" fmla="*/ 7866067 w 10502838"/>
              <a:gd name="connsiteY3289" fmla="*/ 2257090 h 6860376"/>
              <a:gd name="connsiteX3290" fmla="*/ 7942001 w 10502838"/>
              <a:gd name="connsiteY3290" fmla="*/ 2333025 h 6860376"/>
              <a:gd name="connsiteX3291" fmla="*/ 7866067 w 10502838"/>
              <a:gd name="connsiteY3291" fmla="*/ 2408960 h 6860376"/>
              <a:gd name="connsiteX3292" fmla="*/ 7886396 w 10502838"/>
              <a:gd name="connsiteY3292" fmla="*/ 2429290 h 6860376"/>
              <a:gd name="connsiteX3293" fmla="*/ 7962330 w 10502838"/>
              <a:gd name="connsiteY3293" fmla="*/ 2353353 h 6860376"/>
              <a:gd name="connsiteX3294" fmla="*/ 8038264 w 10502838"/>
              <a:gd name="connsiteY3294" fmla="*/ 2429290 h 6860376"/>
              <a:gd name="connsiteX3295" fmla="*/ 8058593 w 10502838"/>
              <a:gd name="connsiteY3295" fmla="*/ 2408960 h 6860376"/>
              <a:gd name="connsiteX3296" fmla="*/ 7982659 w 10502838"/>
              <a:gd name="connsiteY3296" fmla="*/ 2333025 h 6860376"/>
              <a:gd name="connsiteX3297" fmla="*/ 8058593 w 10502838"/>
              <a:gd name="connsiteY3297" fmla="*/ 2257090 h 6860376"/>
              <a:gd name="connsiteX3298" fmla="*/ 8038264 w 10502838"/>
              <a:gd name="connsiteY3298" fmla="*/ 2236761 h 6860376"/>
              <a:gd name="connsiteX3299" fmla="*/ 7962330 w 10502838"/>
              <a:gd name="connsiteY3299" fmla="*/ 2312696 h 6860376"/>
              <a:gd name="connsiteX3300" fmla="*/ 7283705 w 10502838"/>
              <a:gd name="connsiteY3300" fmla="*/ 2236761 h 6860376"/>
              <a:gd name="connsiteX3301" fmla="*/ 7263376 w 10502838"/>
              <a:gd name="connsiteY3301" fmla="*/ 2257090 h 6860376"/>
              <a:gd name="connsiteX3302" fmla="*/ 7339310 w 10502838"/>
              <a:gd name="connsiteY3302" fmla="*/ 2333025 h 6860376"/>
              <a:gd name="connsiteX3303" fmla="*/ 7263376 w 10502838"/>
              <a:gd name="connsiteY3303" fmla="*/ 2408960 h 6860376"/>
              <a:gd name="connsiteX3304" fmla="*/ 7283705 w 10502838"/>
              <a:gd name="connsiteY3304" fmla="*/ 2429290 h 6860376"/>
              <a:gd name="connsiteX3305" fmla="*/ 7359639 w 10502838"/>
              <a:gd name="connsiteY3305" fmla="*/ 2353353 h 6860376"/>
              <a:gd name="connsiteX3306" fmla="*/ 7435573 w 10502838"/>
              <a:gd name="connsiteY3306" fmla="*/ 2429290 h 6860376"/>
              <a:gd name="connsiteX3307" fmla="*/ 7455902 w 10502838"/>
              <a:gd name="connsiteY3307" fmla="*/ 2408960 h 6860376"/>
              <a:gd name="connsiteX3308" fmla="*/ 7379968 w 10502838"/>
              <a:gd name="connsiteY3308" fmla="*/ 2333025 h 6860376"/>
              <a:gd name="connsiteX3309" fmla="*/ 7455902 w 10502838"/>
              <a:gd name="connsiteY3309" fmla="*/ 2257090 h 6860376"/>
              <a:gd name="connsiteX3310" fmla="*/ 7435573 w 10502838"/>
              <a:gd name="connsiteY3310" fmla="*/ 2236761 h 6860376"/>
              <a:gd name="connsiteX3311" fmla="*/ 7359639 w 10502838"/>
              <a:gd name="connsiteY3311" fmla="*/ 2312696 h 6860376"/>
              <a:gd name="connsiteX3312" fmla="*/ 6681612 w 10502838"/>
              <a:gd name="connsiteY3312" fmla="*/ 2236761 h 6860376"/>
              <a:gd name="connsiteX3313" fmla="*/ 6661283 w 10502838"/>
              <a:gd name="connsiteY3313" fmla="*/ 2257090 h 6860376"/>
              <a:gd name="connsiteX3314" fmla="*/ 6737217 w 10502838"/>
              <a:gd name="connsiteY3314" fmla="*/ 2333025 h 6860376"/>
              <a:gd name="connsiteX3315" fmla="*/ 6661283 w 10502838"/>
              <a:gd name="connsiteY3315" fmla="*/ 2408960 h 6860376"/>
              <a:gd name="connsiteX3316" fmla="*/ 6681612 w 10502838"/>
              <a:gd name="connsiteY3316" fmla="*/ 2429290 h 6860376"/>
              <a:gd name="connsiteX3317" fmla="*/ 6757546 w 10502838"/>
              <a:gd name="connsiteY3317" fmla="*/ 2353353 h 6860376"/>
              <a:gd name="connsiteX3318" fmla="*/ 6833480 w 10502838"/>
              <a:gd name="connsiteY3318" fmla="*/ 2429290 h 6860376"/>
              <a:gd name="connsiteX3319" fmla="*/ 6853809 w 10502838"/>
              <a:gd name="connsiteY3319" fmla="*/ 2408960 h 6860376"/>
              <a:gd name="connsiteX3320" fmla="*/ 6777875 w 10502838"/>
              <a:gd name="connsiteY3320" fmla="*/ 2333025 h 6860376"/>
              <a:gd name="connsiteX3321" fmla="*/ 6853809 w 10502838"/>
              <a:gd name="connsiteY3321" fmla="*/ 2257090 h 6860376"/>
              <a:gd name="connsiteX3322" fmla="*/ 6833480 w 10502838"/>
              <a:gd name="connsiteY3322" fmla="*/ 2236761 h 6860376"/>
              <a:gd name="connsiteX3323" fmla="*/ 6757546 w 10502838"/>
              <a:gd name="connsiteY3323" fmla="*/ 2312696 h 6860376"/>
              <a:gd name="connsiteX3324" fmla="*/ 6078921 w 10502838"/>
              <a:gd name="connsiteY3324" fmla="*/ 2236761 h 6860376"/>
              <a:gd name="connsiteX3325" fmla="*/ 6058592 w 10502838"/>
              <a:gd name="connsiteY3325" fmla="*/ 2257090 h 6860376"/>
              <a:gd name="connsiteX3326" fmla="*/ 6134526 w 10502838"/>
              <a:gd name="connsiteY3326" fmla="*/ 2333025 h 6860376"/>
              <a:gd name="connsiteX3327" fmla="*/ 6058592 w 10502838"/>
              <a:gd name="connsiteY3327" fmla="*/ 2408960 h 6860376"/>
              <a:gd name="connsiteX3328" fmla="*/ 6078921 w 10502838"/>
              <a:gd name="connsiteY3328" fmla="*/ 2429290 h 6860376"/>
              <a:gd name="connsiteX3329" fmla="*/ 6154855 w 10502838"/>
              <a:gd name="connsiteY3329" fmla="*/ 2353353 h 6860376"/>
              <a:gd name="connsiteX3330" fmla="*/ 6230789 w 10502838"/>
              <a:gd name="connsiteY3330" fmla="*/ 2429290 h 6860376"/>
              <a:gd name="connsiteX3331" fmla="*/ 6251118 w 10502838"/>
              <a:gd name="connsiteY3331" fmla="*/ 2408960 h 6860376"/>
              <a:gd name="connsiteX3332" fmla="*/ 6175184 w 10502838"/>
              <a:gd name="connsiteY3332" fmla="*/ 2333025 h 6860376"/>
              <a:gd name="connsiteX3333" fmla="*/ 6251118 w 10502838"/>
              <a:gd name="connsiteY3333" fmla="*/ 2257090 h 6860376"/>
              <a:gd name="connsiteX3334" fmla="*/ 6230789 w 10502838"/>
              <a:gd name="connsiteY3334" fmla="*/ 2236761 h 6860376"/>
              <a:gd name="connsiteX3335" fmla="*/ 6154855 w 10502838"/>
              <a:gd name="connsiteY3335" fmla="*/ 2312696 h 6860376"/>
              <a:gd name="connsiteX3336" fmla="*/ 5476828 w 10502838"/>
              <a:gd name="connsiteY3336" fmla="*/ 2236761 h 6860376"/>
              <a:gd name="connsiteX3337" fmla="*/ 5456499 w 10502838"/>
              <a:gd name="connsiteY3337" fmla="*/ 2257090 h 6860376"/>
              <a:gd name="connsiteX3338" fmla="*/ 5532433 w 10502838"/>
              <a:gd name="connsiteY3338" fmla="*/ 2333025 h 6860376"/>
              <a:gd name="connsiteX3339" fmla="*/ 5456499 w 10502838"/>
              <a:gd name="connsiteY3339" fmla="*/ 2408960 h 6860376"/>
              <a:gd name="connsiteX3340" fmla="*/ 5476828 w 10502838"/>
              <a:gd name="connsiteY3340" fmla="*/ 2429290 h 6860376"/>
              <a:gd name="connsiteX3341" fmla="*/ 5552762 w 10502838"/>
              <a:gd name="connsiteY3341" fmla="*/ 2353353 h 6860376"/>
              <a:gd name="connsiteX3342" fmla="*/ 5628697 w 10502838"/>
              <a:gd name="connsiteY3342" fmla="*/ 2429290 h 6860376"/>
              <a:gd name="connsiteX3343" fmla="*/ 5649025 w 10502838"/>
              <a:gd name="connsiteY3343" fmla="*/ 2408960 h 6860376"/>
              <a:gd name="connsiteX3344" fmla="*/ 5573091 w 10502838"/>
              <a:gd name="connsiteY3344" fmla="*/ 2333025 h 6860376"/>
              <a:gd name="connsiteX3345" fmla="*/ 5649025 w 10502838"/>
              <a:gd name="connsiteY3345" fmla="*/ 2257090 h 6860376"/>
              <a:gd name="connsiteX3346" fmla="*/ 5628697 w 10502838"/>
              <a:gd name="connsiteY3346" fmla="*/ 2236761 h 6860376"/>
              <a:gd name="connsiteX3347" fmla="*/ 5552762 w 10502838"/>
              <a:gd name="connsiteY3347" fmla="*/ 2312696 h 6860376"/>
              <a:gd name="connsiteX3348" fmla="*/ 4874137 w 10502838"/>
              <a:gd name="connsiteY3348" fmla="*/ 2236761 h 6860376"/>
              <a:gd name="connsiteX3349" fmla="*/ 4853808 w 10502838"/>
              <a:gd name="connsiteY3349" fmla="*/ 2257090 h 6860376"/>
              <a:gd name="connsiteX3350" fmla="*/ 4929742 w 10502838"/>
              <a:gd name="connsiteY3350" fmla="*/ 2333025 h 6860376"/>
              <a:gd name="connsiteX3351" fmla="*/ 4853808 w 10502838"/>
              <a:gd name="connsiteY3351" fmla="*/ 2408960 h 6860376"/>
              <a:gd name="connsiteX3352" fmla="*/ 4874137 w 10502838"/>
              <a:gd name="connsiteY3352" fmla="*/ 2429290 h 6860376"/>
              <a:gd name="connsiteX3353" fmla="*/ 4950071 w 10502838"/>
              <a:gd name="connsiteY3353" fmla="*/ 2353353 h 6860376"/>
              <a:gd name="connsiteX3354" fmla="*/ 5026005 w 10502838"/>
              <a:gd name="connsiteY3354" fmla="*/ 2429290 h 6860376"/>
              <a:gd name="connsiteX3355" fmla="*/ 5046334 w 10502838"/>
              <a:gd name="connsiteY3355" fmla="*/ 2408960 h 6860376"/>
              <a:gd name="connsiteX3356" fmla="*/ 4970400 w 10502838"/>
              <a:gd name="connsiteY3356" fmla="*/ 2333025 h 6860376"/>
              <a:gd name="connsiteX3357" fmla="*/ 5046334 w 10502838"/>
              <a:gd name="connsiteY3357" fmla="*/ 2257090 h 6860376"/>
              <a:gd name="connsiteX3358" fmla="*/ 5026005 w 10502838"/>
              <a:gd name="connsiteY3358" fmla="*/ 2236761 h 6860376"/>
              <a:gd name="connsiteX3359" fmla="*/ 4950071 w 10502838"/>
              <a:gd name="connsiteY3359" fmla="*/ 2312696 h 6860376"/>
              <a:gd name="connsiteX3360" fmla="*/ 4271446 w 10502838"/>
              <a:gd name="connsiteY3360" fmla="*/ 2236761 h 6860376"/>
              <a:gd name="connsiteX3361" fmla="*/ 4251117 w 10502838"/>
              <a:gd name="connsiteY3361" fmla="*/ 2257090 h 6860376"/>
              <a:gd name="connsiteX3362" fmla="*/ 4327052 w 10502838"/>
              <a:gd name="connsiteY3362" fmla="*/ 2333025 h 6860376"/>
              <a:gd name="connsiteX3363" fmla="*/ 4251117 w 10502838"/>
              <a:gd name="connsiteY3363" fmla="*/ 2408960 h 6860376"/>
              <a:gd name="connsiteX3364" fmla="*/ 4271446 w 10502838"/>
              <a:gd name="connsiteY3364" fmla="*/ 2429290 h 6860376"/>
              <a:gd name="connsiteX3365" fmla="*/ 4347380 w 10502838"/>
              <a:gd name="connsiteY3365" fmla="*/ 2353353 h 6860376"/>
              <a:gd name="connsiteX3366" fmla="*/ 4423315 w 10502838"/>
              <a:gd name="connsiteY3366" fmla="*/ 2429290 h 6860376"/>
              <a:gd name="connsiteX3367" fmla="*/ 4443644 w 10502838"/>
              <a:gd name="connsiteY3367" fmla="*/ 2408960 h 6860376"/>
              <a:gd name="connsiteX3368" fmla="*/ 4367709 w 10502838"/>
              <a:gd name="connsiteY3368" fmla="*/ 2333025 h 6860376"/>
              <a:gd name="connsiteX3369" fmla="*/ 4443644 w 10502838"/>
              <a:gd name="connsiteY3369" fmla="*/ 2257090 h 6860376"/>
              <a:gd name="connsiteX3370" fmla="*/ 4423315 w 10502838"/>
              <a:gd name="connsiteY3370" fmla="*/ 2236761 h 6860376"/>
              <a:gd name="connsiteX3371" fmla="*/ 4347380 w 10502838"/>
              <a:gd name="connsiteY3371" fmla="*/ 2312696 h 6860376"/>
              <a:gd name="connsiteX3372" fmla="*/ 3669354 w 10502838"/>
              <a:gd name="connsiteY3372" fmla="*/ 2236761 h 6860376"/>
              <a:gd name="connsiteX3373" fmla="*/ 3649025 w 10502838"/>
              <a:gd name="connsiteY3373" fmla="*/ 2257090 h 6860376"/>
              <a:gd name="connsiteX3374" fmla="*/ 3724959 w 10502838"/>
              <a:gd name="connsiteY3374" fmla="*/ 2333025 h 6860376"/>
              <a:gd name="connsiteX3375" fmla="*/ 3649025 w 10502838"/>
              <a:gd name="connsiteY3375" fmla="*/ 2408960 h 6860376"/>
              <a:gd name="connsiteX3376" fmla="*/ 3669354 w 10502838"/>
              <a:gd name="connsiteY3376" fmla="*/ 2429290 h 6860376"/>
              <a:gd name="connsiteX3377" fmla="*/ 3745288 w 10502838"/>
              <a:gd name="connsiteY3377" fmla="*/ 2353353 h 6860376"/>
              <a:gd name="connsiteX3378" fmla="*/ 3821222 w 10502838"/>
              <a:gd name="connsiteY3378" fmla="*/ 2429290 h 6860376"/>
              <a:gd name="connsiteX3379" fmla="*/ 3841551 w 10502838"/>
              <a:gd name="connsiteY3379" fmla="*/ 2408960 h 6860376"/>
              <a:gd name="connsiteX3380" fmla="*/ 3765617 w 10502838"/>
              <a:gd name="connsiteY3380" fmla="*/ 2333025 h 6860376"/>
              <a:gd name="connsiteX3381" fmla="*/ 3841551 w 10502838"/>
              <a:gd name="connsiteY3381" fmla="*/ 2257090 h 6860376"/>
              <a:gd name="connsiteX3382" fmla="*/ 3821222 w 10502838"/>
              <a:gd name="connsiteY3382" fmla="*/ 2236761 h 6860376"/>
              <a:gd name="connsiteX3383" fmla="*/ 3745288 w 10502838"/>
              <a:gd name="connsiteY3383" fmla="*/ 2312696 h 6860376"/>
              <a:gd name="connsiteX3384" fmla="*/ 3067299 w 10502838"/>
              <a:gd name="connsiteY3384" fmla="*/ 2236761 h 6860376"/>
              <a:gd name="connsiteX3385" fmla="*/ 3046969 w 10502838"/>
              <a:gd name="connsiteY3385" fmla="*/ 2257090 h 6860376"/>
              <a:gd name="connsiteX3386" fmla="*/ 3122904 w 10502838"/>
              <a:gd name="connsiteY3386" fmla="*/ 2333025 h 6860376"/>
              <a:gd name="connsiteX3387" fmla="*/ 3046969 w 10502838"/>
              <a:gd name="connsiteY3387" fmla="*/ 2408960 h 6860376"/>
              <a:gd name="connsiteX3388" fmla="*/ 3067299 w 10502838"/>
              <a:gd name="connsiteY3388" fmla="*/ 2429290 h 6860376"/>
              <a:gd name="connsiteX3389" fmla="*/ 3142637 w 10502838"/>
              <a:gd name="connsiteY3389" fmla="*/ 2353353 h 6860376"/>
              <a:gd name="connsiteX3390" fmla="*/ 3218573 w 10502838"/>
              <a:gd name="connsiteY3390" fmla="*/ 2429290 h 6860376"/>
              <a:gd name="connsiteX3391" fmla="*/ 3238902 w 10502838"/>
              <a:gd name="connsiteY3391" fmla="*/ 2408960 h 6860376"/>
              <a:gd name="connsiteX3392" fmla="*/ 3162966 w 10502838"/>
              <a:gd name="connsiteY3392" fmla="*/ 2333025 h 6860376"/>
              <a:gd name="connsiteX3393" fmla="*/ 3238902 w 10502838"/>
              <a:gd name="connsiteY3393" fmla="*/ 2257090 h 6860376"/>
              <a:gd name="connsiteX3394" fmla="*/ 3218573 w 10502838"/>
              <a:gd name="connsiteY3394" fmla="*/ 2236761 h 6860376"/>
              <a:gd name="connsiteX3395" fmla="*/ 3142637 w 10502838"/>
              <a:gd name="connsiteY3395" fmla="*/ 2312696 h 6860376"/>
              <a:gd name="connsiteX3396" fmla="*/ 2464603 w 10502838"/>
              <a:gd name="connsiteY3396" fmla="*/ 2236761 h 6860376"/>
              <a:gd name="connsiteX3397" fmla="*/ 2444274 w 10502838"/>
              <a:gd name="connsiteY3397" fmla="*/ 2257090 h 6860376"/>
              <a:gd name="connsiteX3398" fmla="*/ 2520209 w 10502838"/>
              <a:gd name="connsiteY3398" fmla="*/ 2333025 h 6860376"/>
              <a:gd name="connsiteX3399" fmla="*/ 2444274 w 10502838"/>
              <a:gd name="connsiteY3399" fmla="*/ 2408960 h 6860376"/>
              <a:gd name="connsiteX3400" fmla="*/ 2464603 w 10502838"/>
              <a:gd name="connsiteY3400" fmla="*/ 2429290 h 6860376"/>
              <a:gd name="connsiteX3401" fmla="*/ 2540539 w 10502838"/>
              <a:gd name="connsiteY3401" fmla="*/ 2353353 h 6860376"/>
              <a:gd name="connsiteX3402" fmla="*/ 2616473 w 10502838"/>
              <a:gd name="connsiteY3402" fmla="*/ 2429290 h 6860376"/>
              <a:gd name="connsiteX3403" fmla="*/ 2636802 w 10502838"/>
              <a:gd name="connsiteY3403" fmla="*/ 2408960 h 6860376"/>
              <a:gd name="connsiteX3404" fmla="*/ 2560868 w 10502838"/>
              <a:gd name="connsiteY3404" fmla="*/ 2333025 h 6860376"/>
              <a:gd name="connsiteX3405" fmla="*/ 2636802 w 10502838"/>
              <a:gd name="connsiteY3405" fmla="*/ 2257090 h 6860376"/>
              <a:gd name="connsiteX3406" fmla="*/ 2616473 w 10502838"/>
              <a:gd name="connsiteY3406" fmla="*/ 2236761 h 6860376"/>
              <a:gd name="connsiteX3407" fmla="*/ 2540539 w 10502838"/>
              <a:gd name="connsiteY3407" fmla="*/ 2312696 h 6860376"/>
              <a:gd name="connsiteX3408" fmla="*/ 1861907 w 10502838"/>
              <a:gd name="connsiteY3408" fmla="*/ 2236761 h 6860376"/>
              <a:gd name="connsiteX3409" fmla="*/ 1841576 w 10502838"/>
              <a:gd name="connsiteY3409" fmla="*/ 2257090 h 6860376"/>
              <a:gd name="connsiteX3410" fmla="*/ 1917513 w 10502838"/>
              <a:gd name="connsiteY3410" fmla="*/ 2333025 h 6860376"/>
              <a:gd name="connsiteX3411" fmla="*/ 1841576 w 10502838"/>
              <a:gd name="connsiteY3411" fmla="*/ 2408960 h 6860376"/>
              <a:gd name="connsiteX3412" fmla="*/ 1861907 w 10502838"/>
              <a:gd name="connsiteY3412" fmla="*/ 2429290 h 6860376"/>
              <a:gd name="connsiteX3413" fmla="*/ 1937842 w 10502838"/>
              <a:gd name="connsiteY3413" fmla="*/ 2353353 h 6860376"/>
              <a:gd name="connsiteX3414" fmla="*/ 2013776 w 10502838"/>
              <a:gd name="connsiteY3414" fmla="*/ 2429290 h 6860376"/>
              <a:gd name="connsiteX3415" fmla="*/ 2034105 w 10502838"/>
              <a:gd name="connsiteY3415" fmla="*/ 2408960 h 6860376"/>
              <a:gd name="connsiteX3416" fmla="*/ 1958171 w 10502838"/>
              <a:gd name="connsiteY3416" fmla="*/ 2333025 h 6860376"/>
              <a:gd name="connsiteX3417" fmla="*/ 2034105 w 10502838"/>
              <a:gd name="connsiteY3417" fmla="*/ 2257090 h 6860376"/>
              <a:gd name="connsiteX3418" fmla="*/ 2013776 w 10502838"/>
              <a:gd name="connsiteY3418" fmla="*/ 2236761 h 6860376"/>
              <a:gd name="connsiteX3419" fmla="*/ 1937842 w 10502838"/>
              <a:gd name="connsiteY3419" fmla="*/ 2312696 h 6860376"/>
              <a:gd name="connsiteX3420" fmla="*/ 1259808 w 10502838"/>
              <a:gd name="connsiteY3420" fmla="*/ 2236761 h 6860376"/>
              <a:gd name="connsiteX3421" fmla="*/ 1239481 w 10502838"/>
              <a:gd name="connsiteY3421" fmla="*/ 2257090 h 6860376"/>
              <a:gd name="connsiteX3422" fmla="*/ 1315413 w 10502838"/>
              <a:gd name="connsiteY3422" fmla="*/ 2333025 h 6860376"/>
              <a:gd name="connsiteX3423" fmla="*/ 1239481 w 10502838"/>
              <a:gd name="connsiteY3423" fmla="*/ 2408960 h 6860376"/>
              <a:gd name="connsiteX3424" fmla="*/ 1259808 w 10502838"/>
              <a:gd name="connsiteY3424" fmla="*/ 2429290 h 6860376"/>
              <a:gd name="connsiteX3425" fmla="*/ 1335743 w 10502838"/>
              <a:gd name="connsiteY3425" fmla="*/ 2353353 h 6860376"/>
              <a:gd name="connsiteX3426" fmla="*/ 1411677 w 10502838"/>
              <a:gd name="connsiteY3426" fmla="*/ 2429290 h 6860376"/>
              <a:gd name="connsiteX3427" fmla="*/ 1432005 w 10502838"/>
              <a:gd name="connsiteY3427" fmla="*/ 2408960 h 6860376"/>
              <a:gd name="connsiteX3428" fmla="*/ 1356071 w 10502838"/>
              <a:gd name="connsiteY3428" fmla="*/ 2333025 h 6860376"/>
              <a:gd name="connsiteX3429" fmla="*/ 1432005 w 10502838"/>
              <a:gd name="connsiteY3429" fmla="*/ 2257090 h 6860376"/>
              <a:gd name="connsiteX3430" fmla="*/ 1411677 w 10502838"/>
              <a:gd name="connsiteY3430" fmla="*/ 2236761 h 6860376"/>
              <a:gd name="connsiteX3431" fmla="*/ 1335743 w 10502838"/>
              <a:gd name="connsiteY3431" fmla="*/ 2312696 h 6860376"/>
              <a:gd name="connsiteX3432" fmla="*/ 657121 w 10502838"/>
              <a:gd name="connsiteY3432" fmla="*/ 2236761 h 6860376"/>
              <a:gd name="connsiteX3433" fmla="*/ 636793 w 10502838"/>
              <a:gd name="connsiteY3433" fmla="*/ 2257090 h 6860376"/>
              <a:gd name="connsiteX3434" fmla="*/ 712726 w 10502838"/>
              <a:gd name="connsiteY3434" fmla="*/ 2333025 h 6860376"/>
              <a:gd name="connsiteX3435" fmla="*/ 636793 w 10502838"/>
              <a:gd name="connsiteY3435" fmla="*/ 2408960 h 6860376"/>
              <a:gd name="connsiteX3436" fmla="*/ 657121 w 10502838"/>
              <a:gd name="connsiteY3436" fmla="*/ 2429290 h 6860376"/>
              <a:gd name="connsiteX3437" fmla="*/ 733055 w 10502838"/>
              <a:gd name="connsiteY3437" fmla="*/ 2353353 h 6860376"/>
              <a:gd name="connsiteX3438" fmla="*/ 808989 w 10502838"/>
              <a:gd name="connsiteY3438" fmla="*/ 2429290 h 6860376"/>
              <a:gd name="connsiteX3439" fmla="*/ 829318 w 10502838"/>
              <a:gd name="connsiteY3439" fmla="*/ 2408960 h 6860376"/>
              <a:gd name="connsiteX3440" fmla="*/ 753384 w 10502838"/>
              <a:gd name="connsiteY3440" fmla="*/ 2333025 h 6860376"/>
              <a:gd name="connsiteX3441" fmla="*/ 829318 w 10502838"/>
              <a:gd name="connsiteY3441" fmla="*/ 2257090 h 6860376"/>
              <a:gd name="connsiteX3442" fmla="*/ 808989 w 10502838"/>
              <a:gd name="connsiteY3442" fmla="*/ 2236761 h 6860376"/>
              <a:gd name="connsiteX3443" fmla="*/ 733055 w 10502838"/>
              <a:gd name="connsiteY3443" fmla="*/ 2312696 h 6860376"/>
              <a:gd name="connsiteX3444" fmla="*/ 55028 w 10502838"/>
              <a:gd name="connsiteY3444" fmla="*/ 2236761 h 6860376"/>
              <a:gd name="connsiteX3445" fmla="*/ 34699 w 10502838"/>
              <a:gd name="connsiteY3445" fmla="*/ 2257090 h 6860376"/>
              <a:gd name="connsiteX3446" fmla="*/ 110633 w 10502838"/>
              <a:gd name="connsiteY3446" fmla="*/ 2333025 h 6860376"/>
              <a:gd name="connsiteX3447" fmla="*/ 34101 w 10502838"/>
              <a:gd name="connsiteY3447" fmla="*/ 2408960 h 6860376"/>
              <a:gd name="connsiteX3448" fmla="*/ 54430 w 10502838"/>
              <a:gd name="connsiteY3448" fmla="*/ 2429290 h 6860376"/>
              <a:gd name="connsiteX3449" fmla="*/ 130364 w 10502838"/>
              <a:gd name="connsiteY3449" fmla="*/ 2353353 h 6860376"/>
              <a:gd name="connsiteX3450" fmla="*/ 206299 w 10502838"/>
              <a:gd name="connsiteY3450" fmla="*/ 2429290 h 6860376"/>
              <a:gd name="connsiteX3451" fmla="*/ 226627 w 10502838"/>
              <a:gd name="connsiteY3451" fmla="*/ 2408960 h 6860376"/>
              <a:gd name="connsiteX3452" fmla="*/ 150693 w 10502838"/>
              <a:gd name="connsiteY3452" fmla="*/ 2333025 h 6860376"/>
              <a:gd name="connsiteX3453" fmla="*/ 226627 w 10502838"/>
              <a:gd name="connsiteY3453" fmla="*/ 2257090 h 6860376"/>
              <a:gd name="connsiteX3454" fmla="*/ 206299 w 10502838"/>
              <a:gd name="connsiteY3454" fmla="*/ 2236761 h 6860376"/>
              <a:gd name="connsiteX3455" fmla="*/ 130364 w 10502838"/>
              <a:gd name="connsiteY3455" fmla="*/ 2312696 h 6860376"/>
              <a:gd name="connsiteX3456" fmla="*/ 1259808 w 10502838"/>
              <a:gd name="connsiteY3456" fmla="*/ 2211051 h 6860376"/>
              <a:gd name="connsiteX3457" fmla="*/ 1335743 w 10502838"/>
              <a:gd name="connsiteY3457" fmla="*/ 2286986 h 6860376"/>
              <a:gd name="connsiteX3458" fmla="*/ 1411677 w 10502838"/>
              <a:gd name="connsiteY3458" fmla="*/ 2211051 h 6860376"/>
              <a:gd name="connsiteX3459" fmla="*/ 1457716 w 10502838"/>
              <a:gd name="connsiteY3459" fmla="*/ 2257090 h 6860376"/>
              <a:gd name="connsiteX3460" fmla="*/ 1381183 w 10502838"/>
              <a:gd name="connsiteY3460" fmla="*/ 2333025 h 6860376"/>
              <a:gd name="connsiteX3461" fmla="*/ 1457118 w 10502838"/>
              <a:gd name="connsiteY3461" fmla="*/ 2408960 h 6860376"/>
              <a:gd name="connsiteX3462" fmla="*/ 1411080 w 10502838"/>
              <a:gd name="connsiteY3462" fmla="*/ 2454999 h 6860376"/>
              <a:gd name="connsiteX3463" fmla="*/ 1335144 w 10502838"/>
              <a:gd name="connsiteY3463" fmla="*/ 2379063 h 6860376"/>
              <a:gd name="connsiteX3464" fmla="*/ 1259808 w 10502838"/>
              <a:gd name="connsiteY3464" fmla="*/ 2454400 h 6860376"/>
              <a:gd name="connsiteX3465" fmla="*/ 1213772 w 10502838"/>
              <a:gd name="connsiteY3465" fmla="*/ 2408363 h 6860376"/>
              <a:gd name="connsiteX3466" fmla="*/ 1289703 w 10502838"/>
              <a:gd name="connsiteY3466" fmla="*/ 2332426 h 6860376"/>
              <a:gd name="connsiteX3467" fmla="*/ 1213772 w 10502838"/>
              <a:gd name="connsiteY3467" fmla="*/ 2257090 h 6860376"/>
              <a:gd name="connsiteX3468" fmla="*/ 55028 w 10502838"/>
              <a:gd name="connsiteY3468" fmla="*/ 2211051 h 6860376"/>
              <a:gd name="connsiteX3469" fmla="*/ 130962 w 10502838"/>
              <a:gd name="connsiteY3469" fmla="*/ 2286986 h 6860376"/>
              <a:gd name="connsiteX3470" fmla="*/ 206896 w 10502838"/>
              <a:gd name="connsiteY3470" fmla="*/ 2211051 h 6860376"/>
              <a:gd name="connsiteX3471" fmla="*/ 252935 w 10502838"/>
              <a:gd name="connsiteY3471" fmla="*/ 2257090 h 6860376"/>
              <a:gd name="connsiteX3472" fmla="*/ 177001 w 10502838"/>
              <a:gd name="connsiteY3472" fmla="*/ 2333025 h 6860376"/>
              <a:gd name="connsiteX3473" fmla="*/ 252935 w 10502838"/>
              <a:gd name="connsiteY3473" fmla="*/ 2408960 h 6860376"/>
              <a:gd name="connsiteX3474" fmla="*/ 206896 w 10502838"/>
              <a:gd name="connsiteY3474" fmla="*/ 2454999 h 6860376"/>
              <a:gd name="connsiteX3475" fmla="*/ 130962 w 10502838"/>
              <a:gd name="connsiteY3475" fmla="*/ 2379063 h 6860376"/>
              <a:gd name="connsiteX3476" fmla="*/ 55028 w 10502838"/>
              <a:gd name="connsiteY3476" fmla="*/ 2454400 h 6860376"/>
              <a:gd name="connsiteX3477" fmla="*/ 8989 w 10502838"/>
              <a:gd name="connsiteY3477" fmla="*/ 2408363 h 6860376"/>
              <a:gd name="connsiteX3478" fmla="*/ 84923 w 10502838"/>
              <a:gd name="connsiteY3478" fmla="*/ 2332426 h 6860376"/>
              <a:gd name="connsiteX3479" fmla="*/ 8989 w 10502838"/>
              <a:gd name="connsiteY3479" fmla="*/ 2257090 h 6860376"/>
              <a:gd name="connsiteX3480" fmla="*/ 10295963 w 10502838"/>
              <a:gd name="connsiteY3480" fmla="*/ 2210453 h 6860376"/>
              <a:gd name="connsiteX3481" fmla="*/ 10371897 w 10502838"/>
              <a:gd name="connsiteY3481" fmla="*/ 2286389 h 6860376"/>
              <a:gd name="connsiteX3482" fmla="*/ 10447831 w 10502838"/>
              <a:gd name="connsiteY3482" fmla="*/ 2210453 h 6860376"/>
              <a:gd name="connsiteX3483" fmla="*/ 10493870 w 10502838"/>
              <a:gd name="connsiteY3483" fmla="*/ 2256492 h 6860376"/>
              <a:gd name="connsiteX3484" fmla="*/ 10417936 w 10502838"/>
              <a:gd name="connsiteY3484" fmla="*/ 2332426 h 6860376"/>
              <a:gd name="connsiteX3485" fmla="*/ 10493870 w 10502838"/>
              <a:gd name="connsiteY3485" fmla="*/ 2408361 h 6860376"/>
              <a:gd name="connsiteX3486" fmla="*/ 10447831 w 10502838"/>
              <a:gd name="connsiteY3486" fmla="*/ 2454400 h 6860376"/>
              <a:gd name="connsiteX3487" fmla="*/ 10371897 w 10502838"/>
              <a:gd name="connsiteY3487" fmla="*/ 2378465 h 6860376"/>
              <a:gd name="connsiteX3488" fmla="*/ 10295963 w 10502838"/>
              <a:gd name="connsiteY3488" fmla="*/ 2454400 h 6860376"/>
              <a:gd name="connsiteX3489" fmla="*/ 10249924 w 10502838"/>
              <a:gd name="connsiteY3489" fmla="*/ 2408361 h 6860376"/>
              <a:gd name="connsiteX3490" fmla="*/ 10325858 w 10502838"/>
              <a:gd name="connsiteY3490" fmla="*/ 2332426 h 6860376"/>
              <a:gd name="connsiteX3491" fmla="*/ 10249924 w 10502838"/>
              <a:gd name="connsiteY3491" fmla="*/ 2256492 h 6860376"/>
              <a:gd name="connsiteX3492" fmla="*/ 9693272 w 10502838"/>
              <a:gd name="connsiteY3492" fmla="*/ 2210453 h 6860376"/>
              <a:gd name="connsiteX3493" fmla="*/ 9769206 w 10502838"/>
              <a:gd name="connsiteY3493" fmla="*/ 2286389 h 6860376"/>
              <a:gd name="connsiteX3494" fmla="*/ 9845140 w 10502838"/>
              <a:gd name="connsiteY3494" fmla="*/ 2210453 h 6860376"/>
              <a:gd name="connsiteX3495" fmla="*/ 9891180 w 10502838"/>
              <a:gd name="connsiteY3495" fmla="*/ 2256492 h 6860376"/>
              <a:gd name="connsiteX3496" fmla="*/ 9815245 w 10502838"/>
              <a:gd name="connsiteY3496" fmla="*/ 2332426 h 6860376"/>
              <a:gd name="connsiteX3497" fmla="*/ 9891180 w 10502838"/>
              <a:gd name="connsiteY3497" fmla="*/ 2408361 h 6860376"/>
              <a:gd name="connsiteX3498" fmla="*/ 9845140 w 10502838"/>
              <a:gd name="connsiteY3498" fmla="*/ 2454400 h 6860376"/>
              <a:gd name="connsiteX3499" fmla="*/ 9769206 w 10502838"/>
              <a:gd name="connsiteY3499" fmla="*/ 2378465 h 6860376"/>
              <a:gd name="connsiteX3500" fmla="*/ 9693272 w 10502838"/>
              <a:gd name="connsiteY3500" fmla="*/ 2454400 h 6860376"/>
              <a:gd name="connsiteX3501" fmla="*/ 9647233 w 10502838"/>
              <a:gd name="connsiteY3501" fmla="*/ 2408361 h 6860376"/>
              <a:gd name="connsiteX3502" fmla="*/ 9723167 w 10502838"/>
              <a:gd name="connsiteY3502" fmla="*/ 2332426 h 6860376"/>
              <a:gd name="connsiteX3503" fmla="*/ 9647233 w 10502838"/>
              <a:gd name="connsiteY3503" fmla="*/ 2256492 h 6860376"/>
              <a:gd name="connsiteX3504" fmla="*/ 9091777 w 10502838"/>
              <a:gd name="connsiteY3504" fmla="*/ 2210453 h 6860376"/>
              <a:gd name="connsiteX3505" fmla="*/ 9167711 w 10502838"/>
              <a:gd name="connsiteY3505" fmla="*/ 2286389 h 6860376"/>
              <a:gd name="connsiteX3506" fmla="*/ 9243645 w 10502838"/>
              <a:gd name="connsiteY3506" fmla="*/ 2210453 h 6860376"/>
              <a:gd name="connsiteX3507" fmla="*/ 9289684 w 10502838"/>
              <a:gd name="connsiteY3507" fmla="*/ 2256492 h 6860376"/>
              <a:gd name="connsiteX3508" fmla="*/ 9213750 w 10502838"/>
              <a:gd name="connsiteY3508" fmla="*/ 2332426 h 6860376"/>
              <a:gd name="connsiteX3509" fmla="*/ 9289684 w 10502838"/>
              <a:gd name="connsiteY3509" fmla="*/ 2408361 h 6860376"/>
              <a:gd name="connsiteX3510" fmla="*/ 9243645 w 10502838"/>
              <a:gd name="connsiteY3510" fmla="*/ 2454400 h 6860376"/>
              <a:gd name="connsiteX3511" fmla="*/ 9167711 w 10502838"/>
              <a:gd name="connsiteY3511" fmla="*/ 2378465 h 6860376"/>
              <a:gd name="connsiteX3512" fmla="*/ 9091777 w 10502838"/>
              <a:gd name="connsiteY3512" fmla="*/ 2454400 h 6860376"/>
              <a:gd name="connsiteX3513" fmla="*/ 9045738 w 10502838"/>
              <a:gd name="connsiteY3513" fmla="*/ 2408361 h 6860376"/>
              <a:gd name="connsiteX3514" fmla="*/ 9121672 w 10502838"/>
              <a:gd name="connsiteY3514" fmla="*/ 2332426 h 6860376"/>
              <a:gd name="connsiteX3515" fmla="*/ 9045738 w 10502838"/>
              <a:gd name="connsiteY3515" fmla="*/ 2256492 h 6860376"/>
              <a:gd name="connsiteX3516" fmla="*/ 8488488 w 10502838"/>
              <a:gd name="connsiteY3516" fmla="*/ 2210453 h 6860376"/>
              <a:gd name="connsiteX3517" fmla="*/ 8564422 w 10502838"/>
              <a:gd name="connsiteY3517" fmla="*/ 2286389 h 6860376"/>
              <a:gd name="connsiteX3518" fmla="*/ 8640356 w 10502838"/>
              <a:gd name="connsiteY3518" fmla="*/ 2210453 h 6860376"/>
              <a:gd name="connsiteX3519" fmla="*/ 8686396 w 10502838"/>
              <a:gd name="connsiteY3519" fmla="*/ 2256492 h 6860376"/>
              <a:gd name="connsiteX3520" fmla="*/ 8610461 w 10502838"/>
              <a:gd name="connsiteY3520" fmla="*/ 2332426 h 6860376"/>
              <a:gd name="connsiteX3521" fmla="*/ 8686396 w 10502838"/>
              <a:gd name="connsiteY3521" fmla="*/ 2408361 h 6860376"/>
              <a:gd name="connsiteX3522" fmla="*/ 8640356 w 10502838"/>
              <a:gd name="connsiteY3522" fmla="*/ 2454400 h 6860376"/>
              <a:gd name="connsiteX3523" fmla="*/ 8564422 w 10502838"/>
              <a:gd name="connsiteY3523" fmla="*/ 2378465 h 6860376"/>
              <a:gd name="connsiteX3524" fmla="*/ 8488488 w 10502838"/>
              <a:gd name="connsiteY3524" fmla="*/ 2454400 h 6860376"/>
              <a:gd name="connsiteX3525" fmla="*/ 8442449 w 10502838"/>
              <a:gd name="connsiteY3525" fmla="*/ 2408361 h 6860376"/>
              <a:gd name="connsiteX3526" fmla="*/ 8518383 w 10502838"/>
              <a:gd name="connsiteY3526" fmla="*/ 2332426 h 6860376"/>
              <a:gd name="connsiteX3527" fmla="*/ 8442449 w 10502838"/>
              <a:gd name="connsiteY3527" fmla="*/ 2256492 h 6860376"/>
              <a:gd name="connsiteX3528" fmla="*/ 7886396 w 10502838"/>
              <a:gd name="connsiteY3528" fmla="*/ 2210453 h 6860376"/>
              <a:gd name="connsiteX3529" fmla="*/ 7962330 w 10502838"/>
              <a:gd name="connsiteY3529" fmla="*/ 2286389 h 6860376"/>
              <a:gd name="connsiteX3530" fmla="*/ 8038264 w 10502838"/>
              <a:gd name="connsiteY3530" fmla="*/ 2210453 h 6860376"/>
              <a:gd name="connsiteX3531" fmla="*/ 8084303 w 10502838"/>
              <a:gd name="connsiteY3531" fmla="*/ 2256492 h 6860376"/>
              <a:gd name="connsiteX3532" fmla="*/ 8008369 w 10502838"/>
              <a:gd name="connsiteY3532" fmla="*/ 2332426 h 6860376"/>
              <a:gd name="connsiteX3533" fmla="*/ 8084303 w 10502838"/>
              <a:gd name="connsiteY3533" fmla="*/ 2408361 h 6860376"/>
              <a:gd name="connsiteX3534" fmla="*/ 8038264 w 10502838"/>
              <a:gd name="connsiteY3534" fmla="*/ 2454400 h 6860376"/>
              <a:gd name="connsiteX3535" fmla="*/ 7962330 w 10502838"/>
              <a:gd name="connsiteY3535" fmla="*/ 2378465 h 6860376"/>
              <a:gd name="connsiteX3536" fmla="*/ 7886396 w 10502838"/>
              <a:gd name="connsiteY3536" fmla="*/ 2454400 h 6860376"/>
              <a:gd name="connsiteX3537" fmla="*/ 7840357 w 10502838"/>
              <a:gd name="connsiteY3537" fmla="*/ 2408361 h 6860376"/>
              <a:gd name="connsiteX3538" fmla="*/ 7916291 w 10502838"/>
              <a:gd name="connsiteY3538" fmla="*/ 2332426 h 6860376"/>
              <a:gd name="connsiteX3539" fmla="*/ 7840357 w 10502838"/>
              <a:gd name="connsiteY3539" fmla="*/ 2256492 h 6860376"/>
              <a:gd name="connsiteX3540" fmla="*/ 7283705 w 10502838"/>
              <a:gd name="connsiteY3540" fmla="*/ 2210453 h 6860376"/>
              <a:gd name="connsiteX3541" fmla="*/ 7359639 w 10502838"/>
              <a:gd name="connsiteY3541" fmla="*/ 2286389 h 6860376"/>
              <a:gd name="connsiteX3542" fmla="*/ 7435573 w 10502838"/>
              <a:gd name="connsiteY3542" fmla="*/ 2210453 h 6860376"/>
              <a:gd name="connsiteX3543" fmla="*/ 7481613 w 10502838"/>
              <a:gd name="connsiteY3543" fmla="*/ 2256492 h 6860376"/>
              <a:gd name="connsiteX3544" fmla="*/ 7405678 w 10502838"/>
              <a:gd name="connsiteY3544" fmla="*/ 2332426 h 6860376"/>
              <a:gd name="connsiteX3545" fmla="*/ 7481613 w 10502838"/>
              <a:gd name="connsiteY3545" fmla="*/ 2408361 h 6860376"/>
              <a:gd name="connsiteX3546" fmla="*/ 7435573 w 10502838"/>
              <a:gd name="connsiteY3546" fmla="*/ 2454400 h 6860376"/>
              <a:gd name="connsiteX3547" fmla="*/ 7359639 w 10502838"/>
              <a:gd name="connsiteY3547" fmla="*/ 2378465 h 6860376"/>
              <a:gd name="connsiteX3548" fmla="*/ 7283705 w 10502838"/>
              <a:gd name="connsiteY3548" fmla="*/ 2454400 h 6860376"/>
              <a:gd name="connsiteX3549" fmla="*/ 7237666 w 10502838"/>
              <a:gd name="connsiteY3549" fmla="*/ 2408361 h 6860376"/>
              <a:gd name="connsiteX3550" fmla="*/ 7313600 w 10502838"/>
              <a:gd name="connsiteY3550" fmla="*/ 2332426 h 6860376"/>
              <a:gd name="connsiteX3551" fmla="*/ 7237666 w 10502838"/>
              <a:gd name="connsiteY3551" fmla="*/ 2256492 h 6860376"/>
              <a:gd name="connsiteX3552" fmla="*/ 6681612 w 10502838"/>
              <a:gd name="connsiteY3552" fmla="*/ 2210453 h 6860376"/>
              <a:gd name="connsiteX3553" fmla="*/ 6757546 w 10502838"/>
              <a:gd name="connsiteY3553" fmla="*/ 2286389 h 6860376"/>
              <a:gd name="connsiteX3554" fmla="*/ 6833480 w 10502838"/>
              <a:gd name="connsiteY3554" fmla="*/ 2210453 h 6860376"/>
              <a:gd name="connsiteX3555" fmla="*/ 6879519 w 10502838"/>
              <a:gd name="connsiteY3555" fmla="*/ 2256492 h 6860376"/>
              <a:gd name="connsiteX3556" fmla="*/ 6803585 w 10502838"/>
              <a:gd name="connsiteY3556" fmla="*/ 2332426 h 6860376"/>
              <a:gd name="connsiteX3557" fmla="*/ 6879519 w 10502838"/>
              <a:gd name="connsiteY3557" fmla="*/ 2408361 h 6860376"/>
              <a:gd name="connsiteX3558" fmla="*/ 6833480 w 10502838"/>
              <a:gd name="connsiteY3558" fmla="*/ 2454400 h 6860376"/>
              <a:gd name="connsiteX3559" fmla="*/ 6757546 w 10502838"/>
              <a:gd name="connsiteY3559" fmla="*/ 2378465 h 6860376"/>
              <a:gd name="connsiteX3560" fmla="*/ 6681612 w 10502838"/>
              <a:gd name="connsiteY3560" fmla="*/ 2454400 h 6860376"/>
              <a:gd name="connsiteX3561" fmla="*/ 6635573 w 10502838"/>
              <a:gd name="connsiteY3561" fmla="*/ 2408361 h 6860376"/>
              <a:gd name="connsiteX3562" fmla="*/ 6711507 w 10502838"/>
              <a:gd name="connsiteY3562" fmla="*/ 2332426 h 6860376"/>
              <a:gd name="connsiteX3563" fmla="*/ 6635573 w 10502838"/>
              <a:gd name="connsiteY3563" fmla="*/ 2256492 h 6860376"/>
              <a:gd name="connsiteX3564" fmla="*/ 6078921 w 10502838"/>
              <a:gd name="connsiteY3564" fmla="*/ 2210453 h 6860376"/>
              <a:gd name="connsiteX3565" fmla="*/ 6154855 w 10502838"/>
              <a:gd name="connsiteY3565" fmla="*/ 2286389 h 6860376"/>
              <a:gd name="connsiteX3566" fmla="*/ 6230789 w 10502838"/>
              <a:gd name="connsiteY3566" fmla="*/ 2210453 h 6860376"/>
              <a:gd name="connsiteX3567" fmla="*/ 6276829 w 10502838"/>
              <a:gd name="connsiteY3567" fmla="*/ 2256492 h 6860376"/>
              <a:gd name="connsiteX3568" fmla="*/ 6200894 w 10502838"/>
              <a:gd name="connsiteY3568" fmla="*/ 2332426 h 6860376"/>
              <a:gd name="connsiteX3569" fmla="*/ 6276829 w 10502838"/>
              <a:gd name="connsiteY3569" fmla="*/ 2408361 h 6860376"/>
              <a:gd name="connsiteX3570" fmla="*/ 6230789 w 10502838"/>
              <a:gd name="connsiteY3570" fmla="*/ 2454400 h 6860376"/>
              <a:gd name="connsiteX3571" fmla="*/ 6154855 w 10502838"/>
              <a:gd name="connsiteY3571" fmla="*/ 2378465 h 6860376"/>
              <a:gd name="connsiteX3572" fmla="*/ 6078921 w 10502838"/>
              <a:gd name="connsiteY3572" fmla="*/ 2454400 h 6860376"/>
              <a:gd name="connsiteX3573" fmla="*/ 6032882 w 10502838"/>
              <a:gd name="connsiteY3573" fmla="*/ 2408361 h 6860376"/>
              <a:gd name="connsiteX3574" fmla="*/ 6108816 w 10502838"/>
              <a:gd name="connsiteY3574" fmla="*/ 2332426 h 6860376"/>
              <a:gd name="connsiteX3575" fmla="*/ 6032882 w 10502838"/>
              <a:gd name="connsiteY3575" fmla="*/ 2256492 h 6860376"/>
              <a:gd name="connsiteX3576" fmla="*/ 5476828 w 10502838"/>
              <a:gd name="connsiteY3576" fmla="*/ 2210453 h 6860376"/>
              <a:gd name="connsiteX3577" fmla="*/ 5552762 w 10502838"/>
              <a:gd name="connsiteY3577" fmla="*/ 2286389 h 6860376"/>
              <a:gd name="connsiteX3578" fmla="*/ 5628697 w 10502838"/>
              <a:gd name="connsiteY3578" fmla="*/ 2210453 h 6860376"/>
              <a:gd name="connsiteX3579" fmla="*/ 5674735 w 10502838"/>
              <a:gd name="connsiteY3579" fmla="*/ 2256492 h 6860376"/>
              <a:gd name="connsiteX3580" fmla="*/ 5598801 w 10502838"/>
              <a:gd name="connsiteY3580" fmla="*/ 2332426 h 6860376"/>
              <a:gd name="connsiteX3581" fmla="*/ 5674735 w 10502838"/>
              <a:gd name="connsiteY3581" fmla="*/ 2408361 h 6860376"/>
              <a:gd name="connsiteX3582" fmla="*/ 5628099 w 10502838"/>
              <a:gd name="connsiteY3582" fmla="*/ 2454400 h 6860376"/>
              <a:gd name="connsiteX3583" fmla="*/ 5552164 w 10502838"/>
              <a:gd name="connsiteY3583" fmla="*/ 2378465 h 6860376"/>
              <a:gd name="connsiteX3584" fmla="*/ 5476828 w 10502838"/>
              <a:gd name="connsiteY3584" fmla="*/ 2454400 h 6860376"/>
              <a:gd name="connsiteX3585" fmla="*/ 5430789 w 10502838"/>
              <a:gd name="connsiteY3585" fmla="*/ 2408361 h 6860376"/>
              <a:gd name="connsiteX3586" fmla="*/ 5506723 w 10502838"/>
              <a:gd name="connsiteY3586" fmla="*/ 2332426 h 6860376"/>
              <a:gd name="connsiteX3587" fmla="*/ 5430789 w 10502838"/>
              <a:gd name="connsiteY3587" fmla="*/ 2256492 h 6860376"/>
              <a:gd name="connsiteX3588" fmla="*/ 4874137 w 10502838"/>
              <a:gd name="connsiteY3588" fmla="*/ 2210453 h 6860376"/>
              <a:gd name="connsiteX3589" fmla="*/ 4950071 w 10502838"/>
              <a:gd name="connsiteY3589" fmla="*/ 2286389 h 6860376"/>
              <a:gd name="connsiteX3590" fmla="*/ 5026005 w 10502838"/>
              <a:gd name="connsiteY3590" fmla="*/ 2210453 h 6860376"/>
              <a:gd name="connsiteX3591" fmla="*/ 5072044 w 10502838"/>
              <a:gd name="connsiteY3591" fmla="*/ 2256492 h 6860376"/>
              <a:gd name="connsiteX3592" fmla="*/ 4996110 w 10502838"/>
              <a:gd name="connsiteY3592" fmla="*/ 2332426 h 6860376"/>
              <a:gd name="connsiteX3593" fmla="*/ 5072044 w 10502838"/>
              <a:gd name="connsiteY3593" fmla="*/ 2408361 h 6860376"/>
              <a:gd name="connsiteX3594" fmla="*/ 5026005 w 10502838"/>
              <a:gd name="connsiteY3594" fmla="*/ 2454400 h 6860376"/>
              <a:gd name="connsiteX3595" fmla="*/ 4950071 w 10502838"/>
              <a:gd name="connsiteY3595" fmla="*/ 2378465 h 6860376"/>
              <a:gd name="connsiteX3596" fmla="*/ 4874137 w 10502838"/>
              <a:gd name="connsiteY3596" fmla="*/ 2454400 h 6860376"/>
              <a:gd name="connsiteX3597" fmla="*/ 4828098 w 10502838"/>
              <a:gd name="connsiteY3597" fmla="*/ 2408361 h 6860376"/>
              <a:gd name="connsiteX3598" fmla="*/ 4904032 w 10502838"/>
              <a:gd name="connsiteY3598" fmla="*/ 2332426 h 6860376"/>
              <a:gd name="connsiteX3599" fmla="*/ 4828098 w 10502838"/>
              <a:gd name="connsiteY3599" fmla="*/ 2256492 h 6860376"/>
              <a:gd name="connsiteX3600" fmla="*/ 4272044 w 10502838"/>
              <a:gd name="connsiteY3600" fmla="*/ 2210453 h 6860376"/>
              <a:gd name="connsiteX3601" fmla="*/ 4347978 w 10502838"/>
              <a:gd name="connsiteY3601" fmla="*/ 2286389 h 6860376"/>
              <a:gd name="connsiteX3602" fmla="*/ 4423913 w 10502838"/>
              <a:gd name="connsiteY3602" fmla="*/ 2210453 h 6860376"/>
              <a:gd name="connsiteX3603" fmla="*/ 4469951 w 10502838"/>
              <a:gd name="connsiteY3603" fmla="*/ 2256492 h 6860376"/>
              <a:gd name="connsiteX3604" fmla="*/ 4394017 w 10502838"/>
              <a:gd name="connsiteY3604" fmla="*/ 2332426 h 6860376"/>
              <a:gd name="connsiteX3605" fmla="*/ 4469951 w 10502838"/>
              <a:gd name="connsiteY3605" fmla="*/ 2408361 h 6860376"/>
              <a:gd name="connsiteX3606" fmla="*/ 4423913 w 10502838"/>
              <a:gd name="connsiteY3606" fmla="*/ 2454400 h 6860376"/>
              <a:gd name="connsiteX3607" fmla="*/ 4347978 w 10502838"/>
              <a:gd name="connsiteY3607" fmla="*/ 2378465 h 6860376"/>
              <a:gd name="connsiteX3608" fmla="*/ 4272044 w 10502838"/>
              <a:gd name="connsiteY3608" fmla="*/ 2454400 h 6860376"/>
              <a:gd name="connsiteX3609" fmla="*/ 4226005 w 10502838"/>
              <a:gd name="connsiteY3609" fmla="*/ 2408361 h 6860376"/>
              <a:gd name="connsiteX3610" fmla="*/ 4301939 w 10502838"/>
              <a:gd name="connsiteY3610" fmla="*/ 2332426 h 6860376"/>
              <a:gd name="connsiteX3611" fmla="*/ 4226005 w 10502838"/>
              <a:gd name="connsiteY3611" fmla="*/ 2256492 h 6860376"/>
              <a:gd name="connsiteX3612" fmla="*/ 3668756 w 10502838"/>
              <a:gd name="connsiteY3612" fmla="*/ 2210453 h 6860376"/>
              <a:gd name="connsiteX3613" fmla="*/ 3744690 w 10502838"/>
              <a:gd name="connsiteY3613" fmla="*/ 2286389 h 6860376"/>
              <a:gd name="connsiteX3614" fmla="*/ 3820624 w 10502838"/>
              <a:gd name="connsiteY3614" fmla="*/ 2210453 h 6860376"/>
              <a:gd name="connsiteX3615" fmla="*/ 3866663 w 10502838"/>
              <a:gd name="connsiteY3615" fmla="*/ 2256492 h 6860376"/>
              <a:gd name="connsiteX3616" fmla="*/ 3790729 w 10502838"/>
              <a:gd name="connsiteY3616" fmla="*/ 2332426 h 6860376"/>
              <a:gd name="connsiteX3617" fmla="*/ 3866663 w 10502838"/>
              <a:gd name="connsiteY3617" fmla="*/ 2408361 h 6860376"/>
              <a:gd name="connsiteX3618" fmla="*/ 3820624 w 10502838"/>
              <a:gd name="connsiteY3618" fmla="*/ 2454400 h 6860376"/>
              <a:gd name="connsiteX3619" fmla="*/ 3744690 w 10502838"/>
              <a:gd name="connsiteY3619" fmla="*/ 2378465 h 6860376"/>
              <a:gd name="connsiteX3620" fmla="*/ 3668756 w 10502838"/>
              <a:gd name="connsiteY3620" fmla="*/ 2454400 h 6860376"/>
              <a:gd name="connsiteX3621" fmla="*/ 3622717 w 10502838"/>
              <a:gd name="connsiteY3621" fmla="*/ 2408361 h 6860376"/>
              <a:gd name="connsiteX3622" fmla="*/ 3698651 w 10502838"/>
              <a:gd name="connsiteY3622" fmla="*/ 2332426 h 6860376"/>
              <a:gd name="connsiteX3623" fmla="*/ 3622717 w 10502838"/>
              <a:gd name="connsiteY3623" fmla="*/ 2256492 h 6860376"/>
              <a:gd name="connsiteX3624" fmla="*/ 3067299 w 10502838"/>
              <a:gd name="connsiteY3624" fmla="*/ 2210453 h 6860376"/>
              <a:gd name="connsiteX3625" fmla="*/ 3143233 w 10502838"/>
              <a:gd name="connsiteY3625" fmla="*/ 2286389 h 6860376"/>
              <a:gd name="connsiteX3626" fmla="*/ 3219171 w 10502838"/>
              <a:gd name="connsiteY3626" fmla="*/ 2210453 h 6860376"/>
              <a:gd name="connsiteX3627" fmla="*/ 3265209 w 10502838"/>
              <a:gd name="connsiteY3627" fmla="*/ 2256492 h 6860376"/>
              <a:gd name="connsiteX3628" fmla="*/ 3189275 w 10502838"/>
              <a:gd name="connsiteY3628" fmla="*/ 2332426 h 6860376"/>
              <a:gd name="connsiteX3629" fmla="*/ 3265209 w 10502838"/>
              <a:gd name="connsiteY3629" fmla="*/ 2408361 h 6860376"/>
              <a:gd name="connsiteX3630" fmla="*/ 3218573 w 10502838"/>
              <a:gd name="connsiteY3630" fmla="*/ 2454400 h 6860376"/>
              <a:gd name="connsiteX3631" fmla="*/ 3142637 w 10502838"/>
              <a:gd name="connsiteY3631" fmla="*/ 2378465 h 6860376"/>
              <a:gd name="connsiteX3632" fmla="*/ 3067299 w 10502838"/>
              <a:gd name="connsiteY3632" fmla="*/ 2454400 h 6860376"/>
              <a:gd name="connsiteX3633" fmla="*/ 3021260 w 10502838"/>
              <a:gd name="connsiteY3633" fmla="*/ 2408361 h 6860376"/>
              <a:gd name="connsiteX3634" fmla="*/ 3097194 w 10502838"/>
              <a:gd name="connsiteY3634" fmla="*/ 2332426 h 6860376"/>
              <a:gd name="connsiteX3635" fmla="*/ 3021260 w 10502838"/>
              <a:gd name="connsiteY3635" fmla="*/ 2256492 h 6860376"/>
              <a:gd name="connsiteX3636" fmla="*/ 2464603 w 10502838"/>
              <a:gd name="connsiteY3636" fmla="*/ 2210453 h 6860376"/>
              <a:gd name="connsiteX3637" fmla="*/ 2540539 w 10502838"/>
              <a:gd name="connsiteY3637" fmla="*/ 2286389 h 6860376"/>
              <a:gd name="connsiteX3638" fmla="*/ 2616473 w 10502838"/>
              <a:gd name="connsiteY3638" fmla="*/ 2210453 h 6860376"/>
              <a:gd name="connsiteX3639" fmla="*/ 2662513 w 10502838"/>
              <a:gd name="connsiteY3639" fmla="*/ 2256492 h 6860376"/>
              <a:gd name="connsiteX3640" fmla="*/ 2586578 w 10502838"/>
              <a:gd name="connsiteY3640" fmla="*/ 2332426 h 6860376"/>
              <a:gd name="connsiteX3641" fmla="*/ 2662513 w 10502838"/>
              <a:gd name="connsiteY3641" fmla="*/ 2408361 h 6860376"/>
              <a:gd name="connsiteX3642" fmla="*/ 2616473 w 10502838"/>
              <a:gd name="connsiteY3642" fmla="*/ 2454400 h 6860376"/>
              <a:gd name="connsiteX3643" fmla="*/ 2540539 w 10502838"/>
              <a:gd name="connsiteY3643" fmla="*/ 2378465 h 6860376"/>
              <a:gd name="connsiteX3644" fmla="*/ 2464603 w 10502838"/>
              <a:gd name="connsiteY3644" fmla="*/ 2454400 h 6860376"/>
              <a:gd name="connsiteX3645" fmla="*/ 2418563 w 10502838"/>
              <a:gd name="connsiteY3645" fmla="*/ 2408361 h 6860376"/>
              <a:gd name="connsiteX3646" fmla="*/ 2494498 w 10502838"/>
              <a:gd name="connsiteY3646" fmla="*/ 2332426 h 6860376"/>
              <a:gd name="connsiteX3647" fmla="*/ 2418563 w 10502838"/>
              <a:gd name="connsiteY3647" fmla="*/ 2256492 h 6860376"/>
              <a:gd name="connsiteX3648" fmla="*/ 1861907 w 10502838"/>
              <a:gd name="connsiteY3648" fmla="*/ 2210453 h 6860376"/>
              <a:gd name="connsiteX3649" fmla="*/ 1937842 w 10502838"/>
              <a:gd name="connsiteY3649" fmla="*/ 2286389 h 6860376"/>
              <a:gd name="connsiteX3650" fmla="*/ 2013776 w 10502838"/>
              <a:gd name="connsiteY3650" fmla="*/ 2210453 h 6860376"/>
              <a:gd name="connsiteX3651" fmla="*/ 2059815 w 10502838"/>
              <a:gd name="connsiteY3651" fmla="*/ 2256492 h 6860376"/>
              <a:gd name="connsiteX3652" fmla="*/ 1983881 w 10502838"/>
              <a:gd name="connsiteY3652" fmla="*/ 2332426 h 6860376"/>
              <a:gd name="connsiteX3653" fmla="*/ 2059815 w 10502838"/>
              <a:gd name="connsiteY3653" fmla="*/ 2408361 h 6860376"/>
              <a:gd name="connsiteX3654" fmla="*/ 2013776 w 10502838"/>
              <a:gd name="connsiteY3654" fmla="*/ 2454400 h 6860376"/>
              <a:gd name="connsiteX3655" fmla="*/ 1937842 w 10502838"/>
              <a:gd name="connsiteY3655" fmla="*/ 2378465 h 6860376"/>
              <a:gd name="connsiteX3656" fmla="*/ 1861907 w 10502838"/>
              <a:gd name="connsiteY3656" fmla="*/ 2454400 h 6860376"/>
              <a:gd name="connsiteX3657" fmla="*/ 1815866 w 10502838"/>
              <a:gd name="connsiteY3657" fmla="*/ 2408361 h 6860376"/>
              <a:gd name="connsiteX3658" fmla="*/ 1891803 w 10502838"/>
              <a:gd name="connsiteY3658" fmla="*/ 2332426 h 6860376"/>
              <a:gd name="connsiteX3659" fmla="*/ 1815866 w 10502838"/>
              <a:gd name="connsiteY3659" fmla="*/ 2256492 h 6860376"/>
              <a:gd name="connsiteX3660" fmla="*/ 657121 w 10502838"/>
              <a:gd name="connsiteY3660" fmla="*/ 2210453 h 6860376"/>
              <a:gd name="connsiteX3661" fmla="*/ 733055 w 10502838"/>
              <a:gd name="connsiteY3661" fmla="*/ 2286389 h 6860376"/>
              <a:gd name="connsiteX3662" fmla="*/ 808989 w 10502838"/>
              <a:gd name="connsiteY3662" fmla="*/ 2210453 h 6860376"/>
              <a:gd name="connsiteX3663" fmla="*/ 855028 w 10502838"/>
              <a:gd name="connsiteY3663" fmla="*/ 2256492 h 6860376"/>
              <a:gd name="connsiteX3664" fmla="*/ 779095 w 10502838"/>
              <a:gd name="connsiteY3664" fmla="*/ 2332426 h 6860376"/>
              <a:gd name="connsiteX3665" fmla="*/ 855028 w 10502838"/>
              <a:gd name="connsiteY3665" fmla="*/ 2408361 h 6860376"/>
              <a:gd name="connsiteX3666" fmla="*/ 808989 w 10502838"/>
              <a:gd name="connsiteY3666" fmla="*/ 2454400 h 6860376"/>
              <a:gd name="connsiteX3667" fmla="*/ 733055 w 10502838"/>
              <a:gd name="connsiteY3667" fmla="*/ 2378465 h 6860376"/>
              <a:gd name="connsiteX3668" fmla="*/ 657121 w 10502838"/>
              <a:gd name="connsiteY3668" fmla="*/ 2454400 h 6860376"/>
              <a:gd name="connsiteX3669" fmla="*/ 611082 w 10502838"/>
              <a:gd name="connsiteY3669" fmla="*/ 2408361 h 6860376"/>
              <a:gd name="connsiteX3670" fmla="*/ 687016 w 10502838"/>
              <a:gd name="connsiteY3670" fmla="*/ 2332426 h 6860376"/>
              <a:gd name="connsiteX3671" fmla="*/ 611082 w 10502838"/>
              <a:gd name="connsiteY3671" fmla="*/ 2256492 h 6860376"/>
              <a:gd name="connsiteX3672" fmla="*/ 10348579 w 10502838"/>
              <a:gd name="connsiteY3672" fmla="*/ 1762030 h 6860376"/>
              <a:gd name="connsiteX3673" fmla="*/ 10395813 w 10502838"/>
              <a:gd name="connsiteY3673" fmla="*/ 1762030 h 6860376"/>
              <a:gd name="connsiteX3674" fmla="*/ 10395813 w 10502838"/>
              <a:gd name="connsiteY3674" fmla="*/ 1869056 h 6860376"/>
              <a:gd name="connsiteX3675" fmla="*/ 10502838 w 10502838"/>
              <a:gd name="connsiteY3675" fmla="*/ 1869056 h 6860376"/>
              <a:gd name="connsiteX3676" fmla="*/ 10502838 w 10502838"/>
              <a:gd name="connsiteY3676" fmla="*/ 1916291 h 6860376"/>
              <a:gd name="connsiteX3677" fmla="*/ 10395813 w 10502838"/>
              <a:gd name="connsiteY3677" fmla="*/ 1916291 h 6860376"/>
              <a:gd name="connsiteX3678" fmla="*/ 10395813 w 10502838"/>
              <a:gd name="connsiteY3678" fmla="*/ 2023316 h 6860376"/>
              <a:gd name="connsiteX3679" fmla="*/ 10348579 w 10502838"/>
              <a:gd name="connsiteY3679" fmla="*/ 2023316 h 6860376"/>
              <a:gd name="connsiteX3680" fmla="*/ 10348579 w 10502838"/>
              <a:gd name="connsiteY3680" fmla="*/ 1916291 h 6860376"/>
              <a:gd name="connsiteX3681" fmla="*/ 10241553 w 10502838"/>
              <a:gd name="connsiteY3681" fmla="*/ 1916291 h 6860376"/>
              <a:gd name="connsiteX3682" fmla="*/ 10241553 w 10502838"/>
              <a:gd name="connsiteY3682" fmla="*/ 1869056 h 6860376"/>
              <a:gd name="connsiteX3683" fmla="*/ 10348579 w 10502838"/>
              <a:gd name="connsiteY3683" fmla="*/ 1869056 h 6860376"/>
              <a:gd name="connsiteX3684" fmla="*/ 9746486 w 10502838"/>
              <a:gd name="connsiteY3684" fmla="*/ 1762030 h 6860376"/>
              <a:gd name="connsiteX3685" fmla="*/ 9793123 w 10502838"/>
              <a:gd name="connsiteY3685" fmla="*/ 1762030 h 6860376"/>
              <a:gd name="connsiteX3686" fmla="*/ 9793123 w 10502838"/>
              <a:gd name="connsiteY3686" fmla="*/ 1869056 h 6860376"/>
              <a:gd name="connsiteX3687" fmla="*/ 9900148 w 10502838"/>
              <a:gd name="connsiteY3687" fmla="*/ 1869056 h 6860376"/>
              <a:gd name="connsiteX3688" fmla="*/ 9900148 w 10502838"/>
              <a:gd name="connsiteY3688" fmla="*/ 1916291 h 6860376"/>
              <a:gd name="connsiteX3689" fmla="*/ 9793123 w 10502838"/>
              <a:gd name="connsiteY3689" fmla="*/ 1916291 h 6860376"/>
              <a:gd name="connsiteX3690" fmla="*/ 9793123 w 10502838"/>
              <a:gd name="connsiteY3690" fmla="*/ 2023316 h 6860376"/>
              <a:gd name="connsiteX3691" fmla="*/ 9746486 w 10502838"/>
              <a:gd name="connsiteY3691" fmla="*/ 2023316 h 6860376"/>
              <a:gd name="connsiteX3692" fmla="*/ 9746486 w 10502838"/>
              <a:gd name="connsiteY3692" fmla="*/ 1916291 h 6860376"/>
              <a:gd name="connsiteX3693" fmla="*/ 9639460 w 10502838"/>
              <a:gd name="connsiteY3693" fmla="*/ 1916291 h 6860376"/>
              <a:gd name="connsiteX3694" fmla="*/ 9639460 w 10502838"/>
              <a:gd name="connsiteY3694" fmla="*/ 1869056 h 6860376"/>
              <a:gd name="connsiteX3695" fmla="*/ 9746486 w 10502838"/>
              <a:gd name="connsiteY3695" fmla="*/ 1869056 h 6860376"/>
              <a:gd name="connsiteX3696" fmla="*/ 9143796 w 10502838"/>
              <a:gd name="connsiteY3696" fmla="*/ 1762030 h 6860376"/>
              <a:gd name="connsiteX3697" fmla="*/ 9191030 w 10502838"/>
              <a:gd name="connsiteY3697" fmla="*/ 1762030 h 6860376"/>
              <a:gd name="connsiteX3698" fmla="*/ 9191030 w 10502838"/>
              <a:gd name="connsiteY3698" fmla="*/ 1869056 h 6860376"/>
              <a:gd name="connsiteX3699" fmla="*/ 9298055 w 10502838"/>
              <a:gd name="connsiteY3699" fmla="*/ 1869056 h 6860376"/>
              <a:gd name="connsiteX3700" fmla="*/ 9298055 w 10502838"/>
              <a:gd name="connsiteY3700" fmla="*/ 1916291 h 6860376"/>
              <a:gd name="connsiteX3701" fmla="*/ 9191030 w 10502838"/>
              <a:gd name="connsiteY3701" fmla="*/ 1916291 h 6860376"/>
              <a:gd name="connsiteX3702" fmla="*/ 9191030 w 10502838"/>
              <a:gd name="connsiteY3702" fmla="*/ 2023316 h 6860376"/>
              <a:gd name="connsiteX3703" fmla="*/ 9143796 w 10502838"/>
              <a:gd name="connsiteY3703" fmla="*/ 2023316 h 6860376"/>
              <a:gd name="connsiteX3704" fmla="*/ 9143796 w 10502838"/>
              <a:gd name="connsiteY3704" fmla="*/ 1916291 h 6860376"/>
              <a:gd name="connsiteX3705" fmla="*/ 9036770 w 10502838"/>
              <a:gd name="connsiteY3705" fmla="*/ 1916291 h 6860376"/>
              <a:gd name="connsiteX3706" fmla="*/ 9036770 w 10502838"/>
              <a:gd name="connsiteY3706" fmla="*/ 1869056 h 6860376"/>
              <a:gd name="connsiteX3707" fmla="*/ 9143796 w 10502838"/>
              <a:gd name="connsiteY3707" fmla="*/ 1869056 h 6860376"/>
              <a:gd name="connsiteX3708" fmla="*/ 8541105 w 10502838"/>
              <a:gd name="connsiteY3708" fmla="*/ 1762030 h 6860376"/>
              <a:gd name="connsiteX3709" fmla="*/ 8588339 w 10502838"/>
              <a:gd name="connsiteY3709" fmla="*/ 1762030 h 6860376"/>
              <a:gd name="connsiteX3710" fmla="*/ 8588339 w 10502838"/>
              <a:gd name="connsiteY3710" fmla="*/ 1869056 h 6860376"/>
              <a:gd name="connsiteX3711" fmla="*/ 8695365 w 10502838"/>
              <a:gd name="connsiteY3711" fmla="*/ 1869056 h 6860376"/>
              <a:gd name="connsiteX3712" fmla="*/ 8695365 w 10502838"/>
              <a:gd name="connsiteY3712" fmla="*/ 1916291 h 6860376"/>
              <a:gd name="connsiteX3713" fmla="*/ 8588339 w 10502838"/>
              <a:gd name="connsiteY3713" fmla="*/ 1916291 h 6860376"/>
              <a:gd name="connsiteX3714" fmla="*/ 8588339 w 10502838"/>
              <a:gd name="connsiteY3714" fmla="*/ 2023316 h 6860376"/>
              <a:gd name="connsiteX3715" fmla="*/ 8541105 w 10502838"/>
              <a:gd name="connsiteY3715" fmla="*/ 2023316 h 6860376"/>
              <a:gd name="connsiteX3716" fmla="*/ 8541105 w 10502838"/>
              <a:gd name="connsiteY3716" fmla="*/ 1916291 h 6860376"/>
              <a:gd name="connsiteX3717" fmla="*/ 8434079 w 10502838"/>
              <a:gd name="connsiteY3717" fmla="*/ 1916291 h 6860376"/>
              <a:gd name="connsiteX3718" fmla="*/ 8434079 w 10502838"/>
              <a:gd name="connsiteY3718" fmla="*/ 1869056 h 6860376"/>
              <a:gd name="connsiteX3719" fmla="*/ 8541105 w 10502838"/>
              <a:gd name="connsiteY3719" fmla="*/ 1869056 h 6860376"/>
              <a:gd name="connsiteX3720" fmla="*/ 7939012 w 10502838"/>
              <a:gd name="connsiteY3720" fmla="*/ 1762030 h 6860376"/>
              <a:gd name="connsiteX3721" fmla="*/ 7985648 w 10502838"/>
              <a:gd name="connsiteY3721" fmla="*/ 1762030 h 6860376"/>
              <a:gd name="connsiteX3722" fmla="*/ 7985648 w 10502838"/>
              <a:gd name="connsiteY3722" fmla="*/ 1869056 h 6860376"/>
              <a:gd name="connsiteX3723" fmla="*/ 8092674 w 10502838"/>
              <a:gd name="connsiteY3723" fmla="*/ 1869056 h 6860376"/>
              <a:gd name="connsiteX3724" fmla="*/ 8092674 w 10502838"/>
              <a:gd name="connsiteY3724" fmla="*/ 1916291 h 6860376"/>
              <a:gd name="connsiteX3725" fmla="*/ 7985648 w 10502838"/>
              <a:gd name="connsiteY3725" fmla="*/ 1916291 h 6860376"/>
              <a:gd name="connsiteX3726" fmla="*/ 7985648 w 10502838"/>
              <a:gd name="connsiteY3726" fmla="*/ 2023316 h 6860376"/>
              <a:gd name="connsiteX3727" fmla="*/ 7939012 w 10502838"/>
              <a:gd name="connsiteY3727" fmla="*/ 2023316 h 6860376"/>
              <a:gd name="connsiteX3728" fmla="*/ 7939012 w 10502838"/>
              <a:gd name="connsiteY3728" fmla="*/ 1916291 h 6860376"/>
              <a:gd name="connsiteX3729" fmla="*/ 7831986 w 10502838"/>
              <a:gd name="connsiteY3729" fmla="*/ 1916291 h 6860376"/>
              <a:gd name="connsiteX3730" fmla="*/ 7831986 w 10502838"/>
              <a:gd name="connsiteY3730" fmla="*/ 1869056 h 6860376"/>
              <a:gd name="connsiteX3731" fmla="*/ 7939012 w 10502838"/>
              <a:gd name="connsiteY3731" fmla="*/ 1869056 h 6860376"/>
              <a:gd name="connsiteX3732" fmla="*/ 7336321 w 10502838"/>
              <a:gd name="connsiteY3732" fmla="*/ 1762030 h 6860376"/>
              <a:gd name="connsiteX3733" fmla="*/ 7383555 w 10502838"/>
              <a:gd name="connsiteY3733" fmla="*/ 1762030 h 6860376"/>
              <a:gd name="connsiteX3734" fmla="*/ 7383555 w 10502838"/>
              <a:gd name="connsiteY3734" fmla="*/ 1869056 h 6860376"/>
              <a:gd name="connsiteX3735" fmla="*/ 7490581 w 10502838"/>
              <a:gd name="connsiteY3735" fmla="*/ 1869056 h 6860376"/>
              <a:gd name="connsiteX3736" fmla="*/ 7490581 w 10502838"/>
              <a:gd name="connsiteY3736" fmla="*/ 1916291 h 6860376"/>
              <a:gd name="connsiteX3737" fmla="*/ 7383555 w 10502838"/>
              <a:gd name="connsiteY3737" fmla="*/ 1916291 h 6860376"/>
              <a:gd name="connsiteX3738" fmla="*/ 7383555 w 10502838"/>
              <a:gd name="connsiteY3738" fmla="*/ 2023316 h 6860376"/>
              <a:gd name="connsiteX3739" fmla="*/ 7336321 w 10502838"/>
              <a:gd name="connsiteY3739" fmla="*/ 2023316 h 6860376"/>
              <a:gd name="connsiteX3740" fmla="*/ 7336321 w 10502838"/>
              <a:gd name="connsiteY3740" fmla="*/ 1916291 h 6860376"/>
              <a:gd name="connsiteX3741" fmla="*/ 7229295 w 10502838"/>
              <a:gd name="connsiteY3741" fmla="*/ 1916291 h 6860376"/>
              <a:gd name="connsiteX3742" fmla="*/ 7229295 w 10502838"/>
              <a:gd name="connsiteY3742" fmla="*/ 1869056 h 6860376"/>
              <a:gd name="connsiteX3743" fmla="*/ 7336321 w 10502838"/>
              <a:gd name="connsiteY3743" fmla="*/ 1869056 h 6860376"/>
              <a:gd name="connsiteX3744" fmla="*/ 6734228 w 10502838"/>
              <a:gd name="connsiteY3744" fmla="*/ 1762030 h 6860376"/>
              <a:gd name="connsiteX3745" fmla="*/ 6780864 w 10502838"/>
              <a:gd name="connsiteY3745" fmla="*/ 1762030 h 6860376"/>
              <a:gd name="connsiteX3746" fmla="*/ 6780864 w 10502838"/>
              <a:gd name="connsiteY3746" fmla="*/ 1869056 h 6860376"/>
              <a:gd name="connsiteX3747" fmla="*/ 6887890 w 10502838"/>
              <a:gd name="connsiteY3747" fmla="*/ 1869056 h 6860376"/>
              <a:gd name="connsiteX3748" fmla="*/ 6887890 w 10502838"/>
              <a:gd name="connsiteY3748" fmla="*/ 1916291 h 6860376"/>
              <a:gd name="connsiteX3749" fmla="*/ 6780864 w 10502838"/>
              <a:gd name="connsiteY3749" fmla="*/ 1916291 h 6860376"/>
              <a:gd name="connsiteX3750" fmla="*/ 6780864 w 10502838"/>
              <a:gd name="connsiteY3750" fmla="*/ 2023316 h 6860376"/>
              <a:gd name="connsiteX3751" fmla="*/ 6734228 w 10502838"/>
              <a:gd name="connsiteY3751" fmla="*/ 2023316 h 6860376"/>
              <a:gd name="connsiteX3752" fmla="*/ 6734228 w 10502838"/>
              <a:gd name="connsiteY3752" fmla="*/ 1916291 h 6860376"/>
              <a:gd name="connsiteX3753" fmla="*/ 6627202 w 10502838"/>
              <a:gd name="connsiteY3753" fmla="*/ 1916291 h 6860376"/>
              <a:gd name="connsiteX3754" fmla="*/ 6627202 w 10502838"/>
              <a:gd name="connsiteY3754" fmla="*/ 1869056 h 6860376"/>
              <a:gd name="connsiteX3755" fmla="*/ 6734228 w 10502838"/>
              <a:gd name="connsiteY3755" fmla="*/ 1869056 h 6860376"/>
              <a:gd name="connsiteX3756" fmla="*/ 6131537 w 10502838"/>
              <a:gd name="connsiteY3756" fmla="*/ 1762030 h 6860376"/>
              <a:gd name="connsiteX3757" fmla="*/ 6178771 w 10502838"/>
              <a:gd name="connsiteY3757" fmla="*/ 1762030 h 6860376"/>
              <a:gd name="connsiteX3758" fmla="*/ 6178771 w 10502838"/>
              <a:gd name="connsiteY3758" fmla="*/ 1869056 h 6860376"/>
              <a:gd name="connsiteX3759" fmla="*/ 6285797 w 10502838"/>
              <a:gd name="connsiteY3759" fmla="*/ 1869056 h 6860376"/>
              <a:gd name="connsiteX3760" fmla="*/ 6285797 w 10502838"/>
              <a:gd name="connsiteY3760" fmla="*/ 1916291 h 6860376"/>
              <a:gd name="connsiteX3761" fmla="*/ 6178771 w 10502838"/>
              <a:gd name="connsiteY3761" fmla="*/ 1916291 h 6860376"/>
              <a:gd name="connsiteX3762" fmla="*/ 6178771 w 10502838"/>
              <a:gd name="connsiteY3762" fmla="*/ 2023316 h 6860376"/>
              <a:gd name="connsiteX3763" fmla="*/ 6131537 w 10502838"/>
              <a:gd name="connsiteY3763" fmla="*/ 2023316 h 6860376"/>
              <a:gd name="connsiteX3764" fmla="*/ 6131537 w 10502838"/>
              <a:gd name="connsiteY3764" fmla="*/ 1916291 h 6860376"/>
              <a:gd name="connsiteX3765" fmla="*/ 6024511 w 10502838"/>
              <a:gd name="connsiteY3765" fmla="*/ 1916291 h 6860376"/>
              <a:gd name="connsiteX3766" fmla="*/ 6024511 w 10502838"/>
              <a:gd name="connsiteY3766" fmla="*/ 1869056 h 6860376"/>
              <a:gd name="connsiteX3767" fmla="*/ 6131537 w 10502838"/>
              <a:gd name="connsiteY3767" fmla="*/ 1869056 h 6860376"/>
              <a:gd name="connsiteX3768" fmla="*/ 5528846 w 10502838"/>
              <a:gd name="connsiteY3768" fmla="*/ 1762030 h 6860376"/>
              <a:gd name="connsiteX3769" fmla="*/ 5576080 w 10502838"/>
              <a:gd name="connsiteY3769" fmla="*/ 1762030 h 6860376"/>
              <a:gd name="connsiteX3770" fmla="*/ 5576080 w 10502838"/>
              <a:gd name="connsiteY3770" fmla="*/ 1869056 h 6860376"/>
              <a:gd name="connsiteX3771" fmla="*/ 5683106 w 10502838"/>
              <a:gd name="connsiteY3771" fmla="*/ 1869056 h 6860376"/>
              <a:gd name="connsiteX3772" fmla="*/ 5683106 w 10502838"/>
              <a:gd name="connsiteY3772" fmla="*/ 1916291 h 6860376"/>
              <a:gd name="connsiteX3773" fmla="*/ 5576080 w 10502838"/>
              <a:gd name="connsiteY3773" fmla="*/ 1916291 h 6860376"/>
              <a:gd name="connsiteX3774" fmla="*/ 5576080 w 10502838"/>
              <a:gd name="connsiteY3774" fmla="*/ 2023316 h 6860376"/>
              <a:gd name="connsiteX3775" fmla="*/ 5528846 w 10502838"/>
              <a:gd name="connsiteY3775" fmla="*/ 2023316 h 6860376"/>
              <a:gd name="connsiteX3776" fmla="*/ 5528846 w 10502838"/>
              <a:gd name="connsiteY3776" fmla="*/ 1916291 h 6860376"/>
              <a:gd name="connsiteX3777" fmla="*/ 5421820 w 10502838"/>
              <a:gd name="connsiteY3777" fmla="*/ 1916291 h 6860376"/>
              <a:gd name="connsiteX3778" fmla="*/ 5421820 w 10502838"/>
              <a:gd name="connsiteY3778" fmla="*/ 1869056 h 6860376"/>
              <a:gd name="connsiteX3779" fmla="*/ 5528846 w 10502838"/>
              <a:gd name="connsiteY3779" fmla="*/ 1869056 h 6860376"/>
              <a:gd name="connsiteX3780" fmla="*/ 4926753 w 10502838"/>
              <a:gd name="connsiteY3780" fmla="*/ 1762030 h 6860376"/>
              <a:gd name="connsiteX3781" fmla="*/ 4973389 w 10502838"/>
              <a:gd name="connsiteY3781" fmla="*/ 1762030 h 6860376"/>
              <a:gd name="connsiteX3782" fmla="*/ 4973389 w 10502838"/>
              <a:gd name="connsiteY3782" fmla="*/ 1869056 h 6860376"/>
              <a:gd name="connsiteX3783" fmla="*/ 5080415 w 10502838"/>
              <a:gd name="connsiteY3783" fmla="*/ 1869056 h 6860376"/>
              <a:gd name="connsiteX3784" fmla="*/ 5080415 w 10502838"/>
              <a:gd name="connsiteY3784" fmla="*/ 1916291 h 6860376"/>
              <a:gd name="connsiteX3785" fmla="*/ 4973389 w 10502838"/>
              <a:gd name="connsiteY3785" fmla="*/ 1916291 h 6860376"/>
              <a:gd name="connsiteX3786" fmla="*/ 4973389 w 10502838"/>
              <a:gd name="connsiteY3786" fmla="*/ 2023316 h 6860376"/>
              <a:gd name="connsiteX3787" fmla="*/ 4926753 w 10502838"/>
              <a:gd name="connsiteY3787" fmla="*/ 2023316 h 6860376"/>
              <a:gd name="connsiteX3788" fmla="*/ 4926753 w 10502838"/>
              <a:gd name="connsiteY3788" fmla="*/ 1916291 h 6860376"/>
              <a:gd name="connsiteX3789" fmla="*/ 4819727 w 10502838"/>
              <a:gd name="connsiteY3789" fmla="*/ 1916291 h 6860376"/>
              <a:gd name="connsiteX3790" fmla="*/ 4819727 w 10502838"/>
              <a:gd name="connsiteY3790" fmla="*/ 1869056 h 6860376"/>
              <a:gd name="connsiteX3791" fmla="*/ 4926753 w 10502838"/>
              <a:gd name="connsiteY3791" fmla="*/ 1869056 h 6860376"/>
              <a:gd name="connsiteX3792" fmla="*/ 4324063 w 10502838"/>
              <a:gd name="connsiteY3792" fmla="*/ 1762030 h 6860376"/>
              <a:gd name="connsiteX3793" fmla="*/ 4371297 w 10502838"/>
              <a:gd name="connsiteY3793" fmla="*/ 1762030 h 6860376"/>
              <a:gd name="connsiteX3794" fmla="*/ 4371297 w 10502838"/>
              <a:gd name="connsiteY3794" fmla="*/ 1869056 h 6860376"/>
              <a:gd name="connsiteX3795" fmla="*/ 4478323 w 10502838"/>
              <a:gd name="connsiteY3795" fmla="*/ 1869056 h 6860376"/>
              <a:gd name="connsiteX3796" fmla="*/ 4478323 w 10502838"/>
              <a:gd name="connsiteY3796" fmla="*/ 1916291 h 6860376"/>
              <a:gd name="connsiteX3797" fmla="*/ 4371297 w 10502838"/>
              <a:gd name="connsiteY3797" fmla="*/ 1916291 h 6860376"/>
              <a:gd name="connsiteX3798" fmla="*/ 4371297 w 10502838"/>
              <a:gd name="connsiteY3798" fmla="*/ 2023316 h 6860376"/>
              <a:gd name="connsiteX3799" fmla="*/ 4324063 w 10502838"/>
              <a:gd name="connsiteY3799" fmla="*/ 2023316 h 6860376"/>
              <a:gd name="connsiteX3800" fmla="*/ 4324063 w 10502838"/>
              <a:gd name="connsiteY3800" fmla="*/ 1916291 h 6860376"/>
              <a:gd name="connsiteX3801" fmla="*/ 4217037 w 10502838"/>
              <a:gd name="connsiteY3801" fmla="*/ 1916291 h 6860376"/>
              <a:gd name="connsiteX3802" fmla="*/ 4217037 w 10502838"/>
              <a:gd name="connsiteY3802" fmla="*/ 1869056 h 6860376"/>
              <a:gd name="connsiteX3803" fmla="*/ 4324063 w 10502838"/>
              <a:gd name="connsiteY3803" fmla="*/ 1869056 h 6860376"/>
              <a:gd name="connsiteX3804" fmla="*/ 3721970 w 10502838"/>
              <a:gd name="connsiteY3804" fmla="*/ 1762030 h 6860376"/>
              <a:gd name="connsiteX3805" fmla="*/ 3768606 w 10502838"/>
              <a:gd name="connsiteY3805" fmla="*/ 1762030 h 6860376"/>
              <a:gd name="connsiteX3806" fmla="*/ 3768606 w 10502838"/>
              <a:gd name="connsiteY3806" fmla="*/ 1869056 h 6860376"/>
              <a:gd name="connsiteX3807" fmla="*/ 3875632 w 10502838"/>
              <a:gd name="connsiteY3807" fmla="*/ 1869056 h 6860376"/>
              <a:gd name="connsiteX3808" fmla="*/ 3875632 w 10502838"/>
              <a:gd name="connsiteY3808" fmla="*/ 1916291 h 6860376"/>
              <a:gd name="connsiteX3809" fmla="*/ 3768606 w 10502838"/>
              <a:gd name="connsiteY3809" fmla="*/ 1916291 h 6860376"/>
              <a:gd name="connsiteX3810" fmla="*/ 3768606 w 10502838"/>
              <a:gd name="connsiteY3810" fmla="*/ 2023316 h 6860376"/>
              <a:gd name="connsiteX3811" fmla="*/ 3721970 w 10502838"/>
              <a:gd name="connsiteY3811" fmla="*/ 2023316 h 6860376"/>
              <a:gd name="connsiteX3812" fmla="*/ 3721970 w 10502838"/>
              <a:gd name="connsiteY3812" fmla="*/ 1916291 h 6860376"/>
              <a:gd name="connsiteX3813" fmla="*/ 3614944 w 10502838"/>
              <a:gd name="connsiteY3813" fmla="*/ 1916291 h 6860376"/>
              <a:gd name="connsiteX3814" fmla="*/ 3614944 w 10502838"/>
              <a:gd name="connsiteY3814" fmla="*/ 1869056 h 6860376"/>
              <a:gd name="connsiteX3815" fmla="*/ 3721970 w 10502838"/>
              <a:gd name="connsiteY3815" fmla="*/ 1869056 h 6860376"/>
              <a:gd name="connsiteX3816" fmla="*/ 3119325 w 10502838"/>
              <a:gd name="connsiteY3816" fmla="*/ 1762030 h 6860376"/>
              <a:gd name="connsiteX3817" fmla="*/ 3166560 w 10502838"/>
              <a:gd name="connsiteY3817" fmla="*/ 1762030 h 6860376"/>
              <a:gd name="connsiteX3818" fmla="*/ 3166560 w 10502838"/>
              <a:gd name="connsiteY3818" fmla="*/ 1869056 h 6860376"/>
              <a:gd name="connsiteX3819" fmla="*/ 3273586 w 10502838"/>
              <a:gd name="connsiteY3819" fmla="*/ 1869056 h 6860376"/>
              <a:gd name="connsiteX3820" fmla="*/ 3273586 w 10502838"/>
              <a:gd name="connsiteY3820" fmla="*/ 1916291 h 6860376"/>
              <a:gd name="connsiteX3821" fmla="*/ 3166560 w 10502838"/>
              <a:gd name="connsiteY3821" fmla="*/ 1916291 h 6860376"/>
              <a:gd name="connsiteX3822" fmla="*/ 3166560 w 10502838"/>
              <a:gd name="connsiteY3822" fmla="*/ 2023316 h 6860376"/>
              <a:gd name="connsiteX3823" fmla="*/ 3119325 w 10502838"/>
              <a:gd name="connsiteY3823" fmla="*/ 2023316 h 6860376"/>
              <a:gd name="connsiteX3824" fmla="*/ 3119325 w 10502838"/>
              <a:gd name="connsiteY3824" fmla="*/ 1916291 h 6860376"/>
              <a:gd name="connsiteX3825" fmla="*/ 3012297 w 10502838"/>
              <a:gd name="connsiteY3825" fmla="*/ 1916291 h 6860376"/>
              <a:gd name="connsiteX3826" fmla="*/ 3012297 w 10502838"/>
              <a:gd name="connsiteY3826" fmla="*/ 1869056 h 6860376"/>
              <a:gd name="connsiteX3827" fmla="*/ 3119325 w 10502838"/>
              <a:gd name="connsiteY3827" fmla="*/ 1869056 h 6860376"/>
              <a:gd name="connsiteX3828" fmla="*/ 2516626 w 10502838"/>
              <a:gd name="connsiteY3828" fmla="*/ 1762030 h 6860376"/>
              <a:gd name="connsiteX3829" fmla="*/ 2563862 w 10502838"/>
              <a:gd name="connsiteY3829" fmla="*/ 1762030 h 6860376"/>
              <a:gd name="connsiteX3830" fmla="*/ 2563862 w 10502838"/>
              <a:gd name="connsiteY3830" fmla="*/ 1869056 h 6860376"/>
              <a:gd name="connsiteX3831" fmla="*/ 2670889 w 10502838"/>
              <a:gd name="connsiteY3831" fmla="*/ 1869056 h 6860376"/>
              <a:gd name="connsiteX3832" fmla="*/ 2670889 w 10502838"/>
              <a:gd name="connsiteY3832" fmla="*/ 1916291 h 6860376"/>
              <a:gd name="connsiteX3833" fmla="*/ 2563862 w 10502838"/>
              <a:gd name="connsiteY3833" fmla="*/ 1916291 h 6860376"/>
              <a:gd name="connsiteX3834" fmla="*/ 2563862 w 10502838"/>
              <a:gd name="connsiteY3834" fmla="*/ 2023316 h 6860376"/>
              <a:gd name="connsiteX3835" fmla="*/ 2516626 w 10502838"/>
              <a:gd name="connsiteY3835" fmla="*/ 2023316 h 6860376"/>
              <a:gd name="connsiteX3836" fmla="*/ 2516626 w 10502838"/>
              <a:gd name="connsiteY3836" fmla="*/ 1916291 h 6860376"/>
              <a:gd name="connsiteX3837" fmla="*/ 2409599 w 10502838"/>
              <a:gd name="connsiteY3837" fmla="*/ 1916291 h 6860376"/>
              <a:gd name="connsiteX3838" fmla="*/ 2409599 w 10502838"/>
              <a:gd name="connsiteY3838" fmla="*/ 1869056 h 6860376"/>
              <a:gd name="connsiteX3839" fmla="*/ 2516626 w 10502838"/>
              <a:gd name="connsiteY3839" fmla="*/ 1869056 h 6860376"/>
              <a:gd name="connsiteX3840" fmla="*/ 1914528 w 10502838"/>
              <a:gd name="connsiteY3840" fmla="*/ 1762030 h 6860376"/>
              <a:gd name="connsiteX3841" fmla="*/ 1961164 w 10502838"/>
              <a:gd name="connsiteY3841" fmla="*/ 1762030 h 6860376"/>
              <a:gd name="connsiteX3842" fmla="*/ 1961164 w 10502838"/>
              <a:gd name="connsiteY3842" fmla="*/ 1869056 h 6860376"/>
              <a:gd name="connsiteX3843" fmla="*/ 2068191 w 10502838"/>
              <a:gd name="connsiteY3843" fmla="*/ 1869056 h 6860376"/>
              <a:gd name="connsiteX3844" fmla="*/ 2068191 w 10502838"/>
              <a:gd name="connsiteY3844" fmla="*/ 1916291 h 6860376"/>
              <a:gd name="connsiteX3845" fmla="*/ 1961164 w 10502838"/>
              <a:gd name="connsiteY3845" fmla="*/ 1916291 h 6860376"/>
              <a:gd name="connsiteX3846" fmla="*/ 1961164 w 10502838"/>
              <a:gd name="connsiteY3846" fmla="*/ 2023316 h 6860376"/>
              <a:gd name="connsiteX3847" fmla="*/ 1914528 w 10502838"/>
              <a:gd name="connsiteY3847" fmla="*/ 2023316 h 6860376"/>
              <a:gd name="connsiteX3848" fmla="*/ 1914528 w 10502838"/>
              <a:gd name="connsiteY3848" fmla="*/ 1916291 h 6860376"/>
              <a:gd name="connsiteX3849" fmla="*/ 1807500 w 10502838"/>
              <a:gd name="connsiteY3849" fmla="*/ 1916291 h 6860376"/>
              <a:gd name="connsiteX3850" fmla="*/ 1807500 w 10502838"/>
              <a:gd name="connsiteY3850" fmla="*/ 1869056 h 6860376"/>
              <a:gd name="connsiteX3851" fmla="*/ 1914528 w 10502838"/>
              <a:gd name="connsiteY3851" fmla="*/ 1869056 h 6860376"/>
              <a:gd name="connsiteX3852" fmla="*/ 1311829 w 10502838"/>
              <a:gd name="connsiteY3852" fmla="*/ 1762030 h 6860376"/>
              <a:gd name="connsiteX3853" fmla="*/ 1359064 w 10502838"/>
              <a:gd name="connsiteY3853" fmla="*/ 1762030 h 6860376"/>
              <a:gd name="connsiteX3854" fmla="*/ 1359064 w 10502838"/>
              <a:gd name="connsiteY3854" fmla="*/ 1869056 h 6860376"/>
              <a:gd name="connsiteX3855" fmla="*/ 1466092 w 10502838"/>
              <a:gd name="connsiteY3855" fmla="*/ 1869056 h 6860376"/>
              <a:gd name="connsiteX3856" fmla="*/ 1466092 w 10502838"/>
              <a:gd name="connsiteY3856" fmla="*/ 1916291 h 6860376"/>
              <a:gd name="connsiteX3857" fmla="*/ 1359064 w 10502838"/>
              <a:gd name="connsiteY3857" fmla="*/ 1916291 h 6860376"/>
              <a:gd name="connsiteX3858" fmla="*/ 1359064 w 10502838"/>
              <a:gd name="connsiteY3858" fmla="*/ 2023316 h 6860376"/>
              <a:gd name="connsiteX3859" fmla="*/ 1311829 w 10502838"/>
              <a:gd name="connsiteY3859" fmla="*/ 2023316 h 6860376"/>
              <a:gd name="connsiteX3860" fmla="*/ 1311829 w 10502838"/>
              <a:gd name="connsiteY3860" fmla="*/ 1916291 h 6860376"/>
              <a:gd name="connsiteX3861" fmla="*/ 1204808 w 10502838"/>
              <a:gd name="connsiteY3861" fmla="*/ 1916291 h 6860376"/>
              <a:gd name="connsiteX3862" fmla="*/ 1204808 w 10502838"/>
              <a:gd name="connsiteY3862" fmla="*/ 1869056 h 6860376"/>
              <a:gd name="connsiteX3863" fmla="*/ 1311829 w 10502838"/>
              <a:gd name="connsiteY3863" fmla="*/ 1869056 h 6860376"/>
              <a:gd name="connsiteX3864" fmla="*/ 709741 w 10502838"/>
              <a:gd name="connsiteY3864" fmla="*/ 1762030 h 6860376"/>
              <a:gd name="connsiteX3865" fmla="*/ 756378 w 10502838"/>
              <a:gd name="connsiteY3865" fmla="*/ 1762030 h 6860376"/>
              <a:gd name="connsiteX3866" fmla="*/ 756378 w 10502838"/>
              <a:gd name="connsiteY3866" fmla="*/ 1869056 h 6860376"/>
              <a:gd name="connsiteX3867" fmla="*/ 863403 w 10502838"/>
              <a:gd name="connsiteY3867" fmla="*/ 1869056 h 6860376"/>
              <a:gd name="connsiteX3868" fmla="*/ 863403 w 10502838"/>
              <a:gd name="connsiteY3868" fmla="*/ 1916291 h 6860376"/>
              <a:gd name="connsiteX3869" fmla="*/ 756378 w 10502838"/>
              <a:gd name="connsiteY3869" fmla="*/ 1916291 h 6860376"/>
              <a:gd name="connsiteX3870" fmla="*/ 756378 w 10502838"/>
              <a:gd name="connsiteY3870" fmla="*/ 2023316 h 6860376"/>
              <a:gd name="connsiteX3871" fmla="*/ 709741 w 10502838"/>
              <a:gd name="connsiteY3871" fmla="*/ 2023316 h 6860376"/>
              <a:gd name="connsiteX3872" fmla="*/ 709741 w 10502838"/>
              <a:gd name="connsiteY3872" fmla="*/ 1916291 h 6860376"/>
              <a:gd name="connsiteX3873" fmla="*/ 602716 w 10502838"/>
              <a:gd name="connsiteY3873" fmla="*/ 1916291 h 6860376"/>
              <a:gd name="connsiteX3874" fmla="*/ 602716 w 10502838"/>
              <a:gd name="connsiteY3874" fmla="*/ 1869056 h 6860376"/>
              <a:gd name="connsiteX3875" fmla="*/ 709741 w 10502838"/>
              <a:gd name="connsiteY3875" fmla="*/ 1869056 h 6860376"/>
              <a:gd name="connsiteX3876" fmla="*/ 107051 w 10502838"/>
              <a:gd name="connsiteY3876" fmla="*/ 1762030 h 6860376"/>
              <a:gd name="connsiteX3877" fmla="*/ 154286 w 10502838"/>
              <a:gd name="connsiteY3877" fmla="*/ 1762030 h 6860376"/>
              <a:gd name="connsiteX3878" fmla="*/ 154286 w 10502838"/>
              <a:gd name="connsiteY3878" fmla="*/ 1869056 h 6860376"/>
              <a:gd name="connsiteX3879" fmla="*/ 261312 w 10502838"/>
              <a:gd name="connsiteY3879" fmla="*/ 1869056 h 6860376"/>
              <a:gd name="connsiteX3880" fmla="*/ 261312 w 10502838"/>
              <a:gd name="connsiteY3880" fmla="*/ 1916291 h 6860376"/>
              <a:gd name="connsiteX3881" fmla="*/ 154286 w 10502838"/>
              <a:gd name="connsiteY3881" fmla="*/ 1916291 h 6860376"/>
              <a:gd name="connsiteX3882" fmla="*/ 154286 w 10502838"/>
              <a:gd name="connsiteY3882" fmla="*/ 2023316 h 6860376"/>
              <a:gd name="connsiteX3883" fmla="*/ 107051 w 10502838"/>
              <a:gd name="connsiteY3883" fmla="*/ 2023316 h 6860376"/>
              <a:gd name="connsiteX3884" fmla="*/ 107051 w 10502838"/>
              <a:gd name="connsiteY3884" fmla="*/ 1916291 h 6860376"/>
              <a:gd name="connsiteX3885" fmla="*/ 27 w 10502838"/>
              <a:gd name="connsiteY3885" fmla="*/ 1916291 h 6860376"/>
              <a:gd name="connsiteX3886" fmla="*/ 27 w 10502838"/>
              <a:gd name="connsiteY3886" fmla="*/ 1869056 h 6860376"/>
              <a:gd name="connsiteX3887" fmla="*/ 107051 w 10502838"/>
              <a:gd name="connsiteY3887" fmla="*/ 1869056 h 6860376"/>
              <a:gd name="connsiteX3888" fmla="*/ 10295963 w 10502838"/>
              <a:gd name="connsiteY3888" fmla="*/ 1356053 h 6860376"/>
              <a:gd name="connsiteX3889" fmla="*/ 10275634 w 10502838"/>
              <a:gd name="connsiteY3889" fmla="*/ 1376382 h 6860376"/>
              <a:gd name="connsiteX3890" fmla="*/ 10351568 w 10502838"/>
              <a:gd name="connsiteY3890" fmla="*/ 1452316 h 6860376"/>
              <a:gd name="connsiteX3891" fmla="*/ 10275634 w 10502838"/>
              <a:gd name="connsiteY3891" fmla="*/ 1528250 h 6860376"/>
              <a:gd name="connsiteX3892" fmla="*/ 10295963 w 10502838"/>
              <a:gd name="connsiteY3892" fmla="*/ 1548579 h 6860376"/>
              <a:gd name="connsiteX3893" fmla="*/ 10371897 w 10502838"/>
              <a:gd name="connsiteY3893" fmla="*/ 1472646 h 6860376"/>
              <a:gd name="connsiteX3894" fmla="*/ 10447831 w 10502838"/>
              <a:gd name="connsiteY3894" fmla="*/ 1548579 h 6860376"/>
              <a:gd name="connsiteX3895" fmla="*/ 10468160 w 10502838"/>
              <a:gd name="connsiteY3895" fmla="*/ 1528250 h 6860376"/>
              <a:gd name="connsiteX3896" fmla="*/ 10392226 w 10502838"/>
              <a:gd name="connsiteY3896" fmla="*/ 1452316 h 6860376"/>
              <a:gd name="connsiteX3897" fmla="*/ 10468160 w 10502838"/>
              <a:gd name="connsiteY3897" fmla="*/ 1376382 h 6860376"/>
              <a:gd name="connsiteX3898" fmla="*/ 10447831 w 10502838"/>
              <a:gd name="connsiteY3898" fmla="*/ 1356053 h 6860376"/>
              <a:gd name="connsiteX3899" fmla="*/ 10371897 w 10502838"/>
              <a:gd name="connsiteY3899" fmla="*/ 1431986 h 6860376"/>
              <a:gd name="connsiteX3900" fmla="*/ 9693870 w 10502838"/>
              <a:gd name="connsiteY3900" fmla="*/ 1356053 h 6860376"/>
              <a:gd name="connsiteX3901" fmla="*/ 9673541 w 10502838"/>
              <a:gd name="connsiteY3901" fmla="*/ 1376382 h 6860376"/>
              <a:gd name="connsiteX3902" fmla="*/ 9749475 w 10502838"/>
              <a:gd name="connsiteY3902" fmla="*/ 1452316 h 6860376"/>
              <a:gd name="connsiteX3903" fmla="*/ 9673541 w 10502838"/>
              <a:gd name="connsiteY3903" fmla="*/ 1528250 h 6860376"/>
              <a:gd name="connsiteX3904" fmla="*/ 9693870 w 10502838"/>
              <a:gd name="connsiteY3904" fmla="*/ 1548579 h 6860376"/>
              <a:gd name="connsiteX3905" fmla="*/ 9769804 w 10502838"/>
              <a:gd name="connsiteY3905" fmla="*/ 1472646 h 6860376"/>
              <a:gd name="connsiteX3906" fmla="*/ 9845738 w 10502838"/>
              <a:gd name="connsiteY3906" fmla="*/ 1548579 h 6860376"/>
              <a:gd name="connsiteX3907" fmla="*/ 9866067 w 10502838"/>
              <a:gd name="connsiteY3907" fmla="*/ 1528250 h 6860376"/>
              <a:gd name="connsiteX3908" fmla="*/ 9790133 w 10502838"/>
              <a:gd name="connsiteY3908" fmla="*/ 1452316 h 6860376"/>
              <a:gd name="connsiteX3909" fmla="*/ 9866067 w 10502838"/>
              <a:gd name="connsiteY3909" fmla="*/ 1376382 h 6860376"/>
              <a:gd name="connsiteX3910" fmla="*/ 9845738 w 10502838"/>
              <a:gd name="connsiteY3910" fmla="*/ 1356053 h 6860376"/>
              <a:gd name="connsiteX3911" fmla="*/ 9769804 w 10502838"/>
              <a:gd name="connsiteY3911" fmla="*/ 1431986 h 6860376"/>
              <a:gd name="connsiteX3912" fmla="*/ 9091179 w 10502838"/>
              <a:gd name="connsiteY3912" fmla="*/ 1356053 h 6860376"/>
              <a:gd name="connsiteX3913" fmla="*/ 9070850 w 10502838"/>
              <a:gd name="connsiteY3913" fmla="*/ 1376382 h 6860376"/>
              <a:gd name="connsiteX3914" fmla="*/ 9146785 w 10502838"/>
              <a:gd name="connsiteY3914" fmla="*/ 1452316 h 6860376"/>
              <a:gd name="connsiteX3915" fmla="*/ 9070850 w 10502838"/>
              <a:gd name="connsiteY3915" fmla="*/ 1528250 h 6860376"/>
              <a:gd name="connsiteX3916" fmla="*/ 9091179 w 10502838"/>
              <a:gd name="connsiteY3916" fmla="*/ 1548579 h 6860376"/>
              <a:gd name="connsiteX3917" fmla="*/ 9167113 w 10502838"/>
              <a:gd name="connsiteY3917" fmla="*/ 1472646 h 6860376"/>
              <a:gd name="connsiteX3918" fmla="*/ 9243048 w 10502838"/>
              <a:gd name="connsiteY3918" fmla="*/ 1548579 h 6860376"/>
              <a:gd name="connsiteX3919" fmla="*/ 9263377 w 10502838"/>
              <a:gd name="connsiteY3919" fmla="*/ 1528250 h 6860376"/>
              <a:gd name="connsiteX3920" fmla="*/ 9187442 w 10502838"/>
              <a:gd name="connsiteY3920" fmla="*/ 1452316 h 6860376"/>
              <a:gd name="connsiteX3921" fmla="*/ 9263377 w 10502838"/>
              <a:gd name="connsiteY3921" fmla="*/ 1376382 h 6860376"/>
              <a:gd name="connsiteX3922" fmla="*/ 9243048 w 10502838"/>
              <a:gd name="connsiteY3922" fmla="*/ 1356053 h 6860376"/>
              <a:gd name="connsiteX3923" fmla="*/ 9167113 w 10502838"/>
              <a:gd name="connsiteY3923" fmla="*/ 1431986 h 6860376"/>
              <a:gd name="connsiteX3924" fmla="*/ 7886396 w 10502838"/>
              <a:gd name="connsiteY3924" fmla="*/ 1356053 h 6860376"/>
              <a:gd name="connsiteX3925" fmla="*/ 7866067 w 10502838"/>
              <a:gd name="connsiteY3925" fmla="*/ 1376382 h 6860376"/>
              <a:gd name="connsiteX3926" fmla="*/ 7942001 w 10502838"/>
              <a:gd name="connsiteY3926" fmla="*/ 1452316 h 6860376"/>
              <a:gd name="connsiteX3927" fmla="*/ 7866067 w 10502838"/>
              <a:gd name="connsiteY3927" fmla="*/ 1528250 h 6860376"/>
              <a:gd name="connsiteX3928" fmla="*/ 7886396 w 10502838"/>
              <a:gd name="connsiteY3928" fmla="*/ 1548579 h 6860376"/>
              <a:gd name="connsiteX3929" fmla="*/ 7962330 w 10502838"/>
              <a:gd name="connsiteY3929" fmla="*/ 1472646 h 6860376"/>
              <a:gd name="connsiteX3930" fmla="*/ 8038264 w 10502838"/>
              <a:gd name="connsiteY3930" fmla="*/ 1548579 h 6860376"/>
              <a:gd name="connsiteX3931" fmla="*/ 8058593 w 10502838"/>
              <a:gd name="connsiteY3931" fmla="*/ 1528250 h 6860376"/>
              <a:gd name="connsiteX3932" fmla="*/ 7982659 w 10502838"/>
              <a:gd name="connsiteY3932" fmla="*/ 1452316 h 6860376"/>
              <a:gd name="connsiteX3933" fmla="*/ 8058593 w 10502838"/>
              <a:gd name="connsiteY3933" fmla="*/ 1376382 h 6860376"/>
              <a:gd name="connsiteX3934" fmla="*/ 8038264 w 10502838"/>
              <a:gd name="connsiteY3934" fmla="*/ 1356053 h 6860376"/>
              <a:gd name="connsiteX3935" fmla="*/ 7962330 w 10502838"/>
              <a:gd name="connsiteY3935" fmla="*/ 1431986 h 6860376"/>
              <a:gd name="connsiteX3936" fmla="*/ 7283705 w 10502838"/>
              <a:gd name="connsiteY3936" fmla="*/ 1356053 h 6860376"/>
              <a:gd name="connsiteX3937" fmla="*/ 7263376 w 10502838"/>
              <a:gd name="connsiteY3937" fmla="*/ 1376382 h 6860376"/>
              <a:gd name="connsiteX3938" fmla="*/ 7339310 w 10502838"/>
              <a:gd name="connsiteY3938" fmla="*/ 1452316 h 6860376"/>
              <a:gd name="connsiteX3939" fmla="*/ 7263376 w 10502838"/>
              <a:gd name="connsiteY3939" fmla="*/ 1528250 h 6860376"/>
              <a:gd name="connsiteX3940" fmla="*/ 7283705 w 10502838"/>
              <a:gd name="connsiteY3940" fmla="*/ 1548579 h 6860376"/>
              <a:gd name="connsiteX3941" fmla="*/ 7359639 w 10502838"/>
              <a:gd name="connsiteY3941" fmla="*/ 1472646 h 6860376"/>
              <a:gd name="connsiteX3942" fmla="*/ 7435573 w 10502838"/>
              <a:gd name="connsiteY3942" fmla="*/ 1548579 h 6860376"/>
              <a:gd name="connsiteX3943" fmla="*/ 7455902 w 10502838"/>
              <a:gd name="connsiteY3943" fmla="*/ 1528250 h 6860376"/>
              <a:gd name="connsiteX3944" fmla="*/ 7379968 w 10502838"/>
              <a:gd name="connsiteY3944" fmla="*/ 1452316 h 6860376"/>
              <a:gd name="connsiteX3945" fmla="*/ 7455902 w 10502838"/>
              <a:gd name="connsiteY3945" fmla="*/ 1376382 h 6860376"/>
              <a:gd name="connsiteX3946" fmla="*/ 7435573 w 10502838"/>
              <a:gd name="connsiteY3946" fmla="*/ 1356053 h 6860376"/>
              <a:gd name="connsiteX3947" fmla="*/ 7359639 w 10502838"/>
              <a:gd name="connsiteY3947" fmla="*/ 1431986 h 6860376"/>
              <a:gd name="connsiteX3948" fmla="*/ 6681612 w 10502838"/>
              <a:gd name="connsiteY3948" fmla="*/ 1356053 h 6860376"/>
              <a:gd name="connsiteX3949" fmla="*/ 6661283 w 10502838"/>
              <a:gd name="connsiteY3949" fmla="*/ 1376382 h 6860376"/>
              <a:gd name="connsiteX3950" fmla="*/ 6737217 w 10502838"/>
              <a:gd name="connsiteY3950" fmla="*/ 1452316 h 6860376"/>
              <a:gd name="connsiteX3951" fmla="*/ 6661283 w 10502838"/>
              <a:gd name="connsiteY3951" fmla="*/ 1528250 h 6860376"/>
              <a:gd name="connsiteX3952" fmla="*/ 6681612 w 10502838"/>
              <a:gd name="connsiteY3952" fmla="*/ 1548579 h 6860376"/>
              <a:gd name="connsiteX3953" fmla="*/ 6757546 w 10502838"/>
              <a:gd name="connsiteY3953" fmla="*/ 1472646 h 6860376"/>
              <a:gd name="connsiteX3954" fmla="*/ 6833480 w 10502838"/>
              <a:gd name="connsiteY3954" fmla="*/ 1548579 h 6860376"/>
              <a:gd name="connsiteX3955" fmla="*/ 6853809 w 10502838"/>
              <a:gd name="connsiteY3955" fmla="*/ 1528250 h 6860376"/>
              <a:gd name="connsiteX3956" fmla="*/ 6777875 w 10502838"/>
              <a:gd name="connsiteY3956" fmla="*/ 1452316 h 6860376"/>
              <a:gd name="connsiteX3957" fmla="*/ 6853809 w 10502838"/>
              <a:gd name="connsiteY3957" fmla="*/ 1376382 h 6860376"/>
              <a:gd name="connsiteX3958" fmla="*/ 6833480 w 10502838"/>
              <a:gd name="connsiteY3958" fmla="*/ 1356053 h 6860376"/>
              <a:gd name="connsiteX3959" fmla="*/ 6757546 w 10502838"/>
              <a:gd name="connsiteY3959" fmla="*/ 1431986 h 6860376"/>
              <a:gd name="connsiteX3960" fmla="*/ 5476828 w 10502838"/>
              <a:gd name="connsiteY3960" fmla="*/ 1356053 h 6860376"/>
              <a:gd name="connsiteX3961" fmla="*/ 5456499 w 10502838"/>
              <a:gd name="connsiteY3961" fmla="*/ 1376382 h 6860376"/>
              <a:gd name="connsiteX3962" fmla="*/ 5532433 w 10502838"/>
              <a:gd name="connsiteY3962" fmla="*/ 1452316 h 6860376"/>
              <a:gd name="connsiteX3963" fmla="*/ 5456499 w 10502838"/>
              <a:gd name="connsiteY3963" fmla="*/ 1528250 h 6860376"/>
              <a:gd name="connsiteX3964" fmla="*/ 5476828 w 10502838"/>
              <a:gd name="connsiteY3964" fmla="*/ 1548579 h 6860376"/>
              <a:gd name="connsiteX3965" fmla="*/ 5552762 w 10502838"/>
              <a:gd name="connsiteY3965" fmla="*/ 1472646 h 6860376"/>
              <a:gd name="connsiteX3966" fmla="*/ 5628697 w 10502838"/>
              <a:gd name="connsiteY3966" fmla="*/ 1548579 h 6860376"/>
              <a:gd name="connsiteX3967" fmla="*/ 5649025 w 10502838"/>
              <a:gd name="connsiteY3967" fmla="*/ 1528250 h 6860376"/>
              <a:gd name="connsiteX3968" fmla="*/ 5573091 w 10502838"/>
              <a:gd name="connsiteY3968" fmla="*/ 1452316 h 6860376"/>
              <a:gd name="connsiteX3969" fmla="*/ 5649025 w 10502838"/>
              <a:gd name="connsiteY3969" fmla="*/ 1376382 h 6860376"/>
              <a:gd name="connsiteX3970" fmla="*/ 5628697 w 10502838"/>
              <a:gd name="connsiteY3970" fmla="*/ 1356053 h 6860376"/>
              <a:gd name="connsiteX3971" fmla="*/ 5552762 w 10502838"/>
              <a:gd name="connsiteY3971" fmla="*/ 1431986 h 6860376"/>
              <a:gd name="connsiteX3972" fmla="*/ 4874137 w 10502838"/>
              <a:gd name="connsiteY3972" fmla="*/ 1356053 h 6860376"/>
              <a:gd name="connsiteX3973" fmla="*/ 4853808 w 10502838"/>
              <a:gd name="connsiteY3973" fmla="*/ 1376382 h 6860376"/>
              <a:gd name="connsiteX3974" fmla="*/ 4929742 w 10502838"/>
              <a:gd name="connsiteY3974" fmla="*/ 1452316 h 6860376"/>
              <a:gd name="connsiteX3975" fmla="*/ 4853808 w 10502838"/>
              <a:gd name="connsiteY3975" fmla="*/ 1528250 h 6860376"/>
              <a:gd name="connsiteX3976" fmla="*/ 4874137 w 10502838"/>
              <a:gd name="connsiteY3976" fmla="*/ 1548579 h 6860376"/>
              <a:gd name="connsiteX3977" fmla="*/ 4950071 w 10502838"/>
              <a:gd name="connsiteY3977" fmla="*/ 1472646 h 6860376"/>
              <a:gd name="connsiteX3978" fmla="*/ 5026005 w 10502838"/>
              <a:gd name="connsiteY3978" fmla="*/ 1548579 h 6860376"/>
              <a:gd name="connsiteX3979" fmla="*/ 5046334 w 10502838"/>
              <a:gd name="connsiteY3979" fmla="*/ 1528250 h 6860376"/>
              <a:gd name="connsiteX3980" fmla="*/ 4970400 w 10502838"/>
              <a:gd name="connsiteY3980" fmla="*/ 1452316 h 6860376"/>
              <a:gd name="connsiteX3981" fmla="*/ 5046334 w 10502838"/>
              <a:gd name="connsiteY3981" fmla="*/ 1376382 h 6860376"/>
              <a:gd name="connsiteX3982" fmla="*/ 5026005 w 10502838"/>
              <a:gd name="connsiteY3982" fmla="*/ 1356053 h 6860376"/>
              <a:gd name="connsiteX3983" fmla="*/ 4950071 w 10502838"/>
              <a:gd name="connsiteY3983" fmla="*/ 1431986 h 6860376"/>
              <a:gd name="connsiteX3984" fmla="*/ 4271446 w 10502838"/>
              <a:gd name="connsiteY3984" fmla="*/ 1356053 h 6860376"/>
              <a:gd name="connsiteX3985" fmla="*/ 4251117 w 10502838"/>
              <a:gd name="connsiteY3985" fmla="*/ 1376382 h 6860376"/>
              <a:gd name="connsiteX3986" fmla="*/ 4327052 w 10502838"/>
              <a:gd name="connsiteY3986" fmla="*/ 1452316 h 6860376"/>
              <a:gd name="connsiteX3987" fmla="*/ 4251117 w 10502838"/>
              <a:gd name="connsiteY3987" fmla="*/ 1528250 h 6860376"/>
              <a:gd name="connsiteX3988" fmla="*/ 4271446 w 10502838"/>
              <a:gd name="connsiteY3988" fmla="*/ 1548579 h 6860376"/>
              <a:gd name="connsiteX3989" fmla="*/ 4347380 w 10502838"/>
              <a:gd name="connsiteY3989" fmla="*/ 1472646 h 6860376"/>
              <a:gd name="connsiteX3990" fmla="*/ 4423315 w 10502838"/>
              <a:gd name="connsiteY3990" fmla="*/ 1548579 h 6860376"/>
              <a:gd name="connsiteX3991" fmla="*/ 4443644 w 10502838"/>
              <a:gd name="connsiteY3991" fmla="*/ 1528250 h 6860376"/>
              <a:gd name="connsiteX3992" fmla="*/ 4367709 w 10502838"/>
              <a:gd name="connsiteY3992" fmla="*/ 1452316 h 6860376"/>
              <a:gd name="connsiteX3993" fmla="*/ 4443644 w 10502838"/>
              <a:gd name="connsiteY3993" fmla="*/ 1376382 h 6860376"/>
              <a:gd name="connsiteX3994" fmla="*/ 4423315 w 10502838"/>
              <a:gd name="connsiteY3994" fmla="*/ 1356053 h 6860376"/>
              <a:gd name="connsiteX3995" fmla="*/ 4347380 w 10502838"/>
              <a:gd name="connsiteY3995" fmla="*/ 1431986 h 6860376"/>
              <a:gd name="connsiteX3996" fmla="*/ 3668756 w 10502838"/>
              <a:gd name="connsiteY3996" fmla="*/ 1356053 h 6860376"/>
              <a:gd name="connsiteX3997" fmla="*/ 3648427 w 10502838"/>
              <a:gd name="connsiteY3997" fmla="*/ 1376382 h 6860376"/>
              <a:gd name="connsiteX3998" fmla="*/ 3724361 w 10502838"/>
              <a:gd name="connsiteY3998" fmla="*/ 1452316 h 6860376"/>
              <a:gd name="connsiteX3999" fmla="*/ 3649025 w 10502838"/>
              <a:gd name="connsiteY3999" fmla="*/ 1527652 h 6860376"/>
              <a:gd name="connsiteX4000" fmla="*/ 3669354 w 10502838"/>
              <a:gd name="connsiteY4000" fmla="*/ 1547981 h 6860376"/>
              <a:gd name="connsiteX4001" fmla="*/ 3745288 w 10502838"/>
              <a:gd name="connsiteY4001" fmla="*/ 1472047 h 6860376"/>
              <a:gd name="connsiteX4002" fmla="*/ 3820624 w 10502838"/>
              <a:gd name="connsiteY4002" fmla="*/ 1548579 h 6860376"/>
              <a:gd name="connsiteX4003" fmla="*/ 3840953 w 10502838"/>
              <a:gd name="connsiteY4003" fmla="*/ 1528250 h 6860376"/>
              <a:gd name="connsiteX4004" fmla="*/ 3765019 w 10502838"/>
              <a:gd name="connsiteY4004" fmla="*/ 1452316 h 6860376"/>
              <a:gd name="connsiteX4005" fmla="*/ 3840953 w 10502838"/>
              <a:gd name="connsiteY4005" fmla="*/ 1376382 h 6860376"/>
              <a:gd name="connsiteX4006" fmla="*/ 3820624 w 10502838"/>
              <a:gd name="connsiteY4006" fmla="*/ 1356053 h 6860376"/>
              <a:gd name="connsiteX4007" fmla="*/ 3744690 w 10502838"/>
              <a:gd name="connsiteY4007" fmla="*/ 1431986 h 6860376"/>
              <a:gd name="connsiteX4008" fmla="*/ 3067306 w 10502838"/>
              <a:gd name="connsiteY4008" fmla="*/ 1356053 h 6860376"/>
              <a:gd name="connsiteX4009" fmla="*/ 3046977 w 10502838"/>
              <a:gd name="connsiteY4009" fmla="*/ 1376382 h 6860376"/>
              <a:gd name="connsiteX4010" fmla="*/ 3122912 w 10502838"/>
              <a:gd name="connsiteY4010" fmla="*/ 1452316 h 6860376"/>
              <a:gd name="connsiteX4011" fmla="*/ 3046977 w 10502838"/>
              <a:gd name="connsiteY4011" fmla="*/ 1528250 h 6860376"/>
              <a:gd name="connsiteX4012" fmla="*/ 3067306 w 10502838"/>
              <a:gd name="connsiteY4012" fmla="*/ 1548579 h 6860376"/>
              <a:gd name="connsiteX4013" fmla="*/ 3142645 w 10502838"/>
              <a:gd name="connsiteY4013" fmla="*/ 1472646 h 6860376"/>
              <a:gd name="connsiteX4014" fmla="*/ 3218581 w 10502838"/>
              <a:gd name="connsiteY4014" fmla="*/ 1548579 h 6860376"/>
              <a:gd name="connsiteX4015" fmla="*/ 3238910 w 10502838"/>
              <a:gd name="connsiteY4015" fmla="*/ 1528250 h 6860376"/>
              <a:gd name="connsiteX4016" fmla="*/ 3162974 w 10502838"/>
              <a:gd name="connsiteY4016" fmla="*/ 1452316 h 6860376"/>
              <a:gd name="connsiteX4017" fmla="*/ 3238910 w 10502838"/>
              <a:gd name="connsiteY4017" fmla="*/ 1376382 h 6860376"/>
              <a:gd name="connsiteX4018" fmla="*/ 3218581 w 10502838"/>
              <a:gd name="connsiteY4018" fmla="*/ 1356053 h 6860376"/>
              <a:gd name="connsiteX4019" fmla="*/ 3142645 w 10502838"/>
              <a:gd name="connsiteY4019" fmla="*/ 1431986 h 6860376"/>
              <a:gd name="connsiteX4020" fmla="*/ 2464609 w 10502838"/>
              <a:gd name="connsiteY4020" fmla="*/ 1356053 h 6860376"/>
              <a:gd name="connsiteX4021" fmla="*/ 2444280 w 10502838"/>
              <a:gd name="connsiteY4021" fmla="*/ 1376382 h 6860376"/>
              <a:gd name="connsiteX4022" fmla="*/ 2520216 w 10502838"/>
              <a:gd name="connsiteY4022" fmla="*/ 1452316 h 6860376"/>
              <a:gd name="connsiteX4023" fmla="*/ 2444280 w 10502838"/>
              <a:gd name="connsiteY4023" fmla="*/ 1528250 h 6860376"/>
              <a:gd name="connsiteX4024" fmla="*/ 2464609 w 10502838"/>
              <a:gd name="connsiteY4024" fmla="*/ 1548579 h 6860376"/>
              <a:gd name="connsiteX4025" fmla="*/ 2540546 w 10502838"/>
              <a:gd name="connsiteY4025" fmla="*/ 1472646 h 6860376"/>
              <a:gd name="connsiteX4026" fmla="*/ 2616480 w 10502838"/>
              <a:gd name="connsiteY4026" fmla="*/ 1548579 h 6860376"/>
              <a:gd name="connsiteX4027" fmla="*/ 2636809 w 10502838"/>
              <a:gd name="connsiteY4027" fmla="*/ 1528250 h 6860376"/>
              <a:gd name="connsiteX4028" fmla="*/ 2560875 w 10502838"/>
              <a:gd name="connsiteY4028" fmla="*/ 1452316 h 6860376"/>
              <a:gd name="connsiteX4029" fmla="*/ 2636809 w 10502838"/>
              <a:gd name="connsiteY4029" fmla="*/ 1376382 h 6860376"/>
              <a:gd name="connsiteX4030" fmla="*/ 2616480 w 10502838"/>
              <a:gd name="connsiteY4030" fmla="*/ 1356053 h 6860376"/>
              <a:gd name="connsiteX4031" fmla="*/ 2540546 w 10502838"/>
              <a:gd name="connsiteY4031" fmla="*/ 1431986 h 6860376"/>
              <a:gd name="connsiteX4032" fmla="*/ 1259215 w 10502838"/>
              <a:gd name="connsiteY4032" fmla="*/ 1356053 h 6860376"/>
              <a:gd name="connsiteX4033" fmla="*/ 1238888 w 10502838"/>
              <a:gd name="connsiteY4033" fmla="*/ 1376382 h 6860376"/>
              <a:gd name="connsiteX4034" fmla="*/ 1314819 w 10502838"/>
              <a:gd name="connsiteY4034" fmla="*/ 1452316 h 6860376"/>
              <a:gd name="connsiteX4035" fmla="*/ 1238888 w 10502838"/>
              <a:gd name="connsiteY4035" fmla="*/ 1528250 h 6860376"/>
              <a:gd name="connsiteX4036" fmla="*/ 1259215 w 10502838"/>
              <a:gd name="connsiteY4036" fmla="*/ 1548579 h 6860376"/>
              <a:gd name="connsiteX4037" fmla="*/ 1335747 w 10502838"/>
              <a:gd name="connsiteY4037" fmla="*/ 1472646 h 6860376"/>
              <a:gd name="connsiteX4038" fmla="*/ 1411085 w 10502838"/>
              <a:gd name="connsiteY4038" fmla="*/ 1548579 h 6860376"/>
              <a:gd name="connsiteX4039" fmla="*/ 1431412 w 10502838"/>
              <a:gd name="connsiteY4039" fmla="*/ 1528250 h 6860376"/>
              <a:gd name="connsiteX4040" fmla="*/ 1355478 w 10502838"/>
              <a:gd name="connsiteY4040" fmla="*/ 1452316 h 6860376"/>
              <a:gd name="connsiteX4041" fmla="*/ 1431412 w 10502838"/>
              <a:gd name="connsiteY4041" fmla="*/ 1376382 h 6860376"/>
              <a:gd name="connsiteX4042" fmla="*/ 1411085 w 10502838"/>
              <a:gd name="connsiteY4042" fmla="*/ 1356053 h 6860376"/>
              <a:gd name="connsiteX4043" fmla="*/ 1335148 w 10502838"/>
              <a:gd name="connsiteY4043" fmla="*/ 1431986 h 6860376"/>
              <a:gd name="connsiteX4044" fmla="*/ 657126 w 10502838"/>
              <a:gd name="connsiteY4044" fmla="*/ 1356053 h 6860376"/>
              <a:gd name="connsiteX4045" fmla="*/ 636798 w 10502838"/>
              <a:gd name="connsiteY4045" fmla="*/ 1376382 h 6860376"/>
              <a:gd name="connsiteX4046" fmla="*/ 712731 w 10502838"/>
              <a:gd name="connsiteY4046" fmla="*/ 1452316 h 6860376"/>
              <a:gd name="connsiteX4047" fmla="*/ 636798 w 10502838"/>
              <a:gd name="connsiteY4047" fmla="*/ 1527652 h 6860376"/>
              <a:gd name="connsiteX4048" fmla="*/ 657126 w 10502838"/>
              <a:gd name="connsiteY4048" fmla="*/ 1547981 h 6860376"/>
              <a:gd name="connsiteX4049" fmla="*/ 733060 w 10502838"/>
              <a:gd name="connsiteY4049" fmla="*/ 1472047 h 6860376"/>
              <a:gd name="connsiteX4050" fmla="*/ 808994 w 10502838"/>
              <a:gd name="connsiteY4050" fmla="*/ 1547981 h 6860376"/>
              <a:gd name="connsiteX4051" fmla="*/ 829323 w 10502838"/>
              <a:gd name="connsiteY4051" fmla="*/ 1527652 h 6860376"/>
              <a:gd name="connsiteX4052" fmla="*/ 753389 w 10502838"/>
              <a:gd name="connsiteY4052" fmla="*/ 1452316 h 6860376"/>
              <a:gd name="connsiteX4053" fmla="*/ 829323 w 10502838"/>
              <a:gd name="connsiteY4053" fmla="*/ 1376382 h 6860376"/>
              <a:gd name="connsiteX4054" fmla="*/ 808994 w 10502838"/>
              <a:gd name="connsiteY4054" fmla="*/ 1356053 h 6860376"/>
              <a:gd name="connsiteX4055" fmla="*/ 733060 w 10502838"/>
              <a:gd name="connsiteY4055" fmla="*/ 1431986 h 6860376"/>
              <a:gd name="connsiteX4056" fmla="*/ 55033 w 10502838"/>
              <a:gd name="connsiteY4056" fmla="*/ 1356053 h 6860376"/>
              <a:gd name="connsiteX4057" fmla="*/ 34704 w 10502838"/>
              <a:gd name="connsiteY4057" fmla="*/ 1376382 h 6860376"/>
              <a:gd name="connsiteX4058" fmla="*/ 110638 w 10502838"/>
              <a:gd name="connsiteY4058" fmla="*/ 1452316 h 6860376"/>
              <a:gd name="connsiteX4059" fmla="*/ 34106 w 10502838"/>
              <a:gd name="connsiteY4059" fmla="*/ 1527653 h 6860376"/>
              <a:gd name="connsiteX4060" fmla="*/ 54435 w 10502838"/>
              <a:gd name="connsiteY4060" fmla="*/ 1547981 h 6860376"/>
              <a:gd name="connsiteX4061" fmla="*/ 130369 w 10502838"/>
              <a:gd name="connsiteY4061" fmla="*/ 1472646 h 6860376"/>
              <a:gd name="connsiteX4062" fmla="*/ 206305 w 10502838"/>
              <a:gd name="connsiteY4062" fmla="*/ 1548579 h 6860376"/>
              <a:gd name="connsiteX4063" fmla="*/ 226632 w 10502838"/>
              <a:gd name="connsiteY4063" fmla="*/ 1528250 h 6860376"/>
              <a:gd name="connsiteX4064" fmla="*/ 150698 w 10502838"/>
              <a:gd name="connsiteY4064" fmla="*/ 1452316 h 6860376"/>
              <a:gd name="connsiteX4065" fmla="*/ 226632 w 10502838"/>
              <a:gd name="connsiteY4065" fmla="*/ 1376382 h 6860376"/>
              <a:gd name="connsiteX4066" fmla="*/ 206305 w 10502838"/>
              <a:gd name="connsiteY4066" fmla="*/ 1356053 h 6860376"/>
              <a:gd name="connsiteX4067" fmla="*/ 130369 w 10502838"/>
              <a:gd name="connsiteY4067" fmla="*/ 1431986 h 6860376"/>
              <a:gd name="connsiteX4068" fmla="*/ 8489086 w 10502838"/>
              <a:gd name="connsiteY4068" fmla="*/ 1355455 h 6860376"/>
              <a:gd name="connsiteX4069" fmla="*/ 8468757 w 10502838"/>
              <a:gd name="connsiteY4069" fmla="*/ 1375783 h 6860376"/>
              <a:gd name="connsiteX4070" fmla="*/ 8544691 w 10502838"/>
              <a:gd name="connsiteY4070" fmla="*/ 1451717 h 6860376"/>
              <a:gd name="connsiteX4071" fmla="*/ 8468757 w 10502838"/>
              <a:gd name="connsiteY4071" fmla="*/ 1527652 h 6860376"/>
              <a:gd name="connsiteX4072" fmla="*/ 8489086 w 10502838"/>
              <a:gd name="connsiteY4072" fmla="*/ 1547981 h 6860376"/>
              <a:gd name="connsiteX4073" fmla="*/ 8565020 w 10502838"/>
              <a:gd name="connsiteY4073" fmla="*/ 1472047 h 6860376"/>
              <a:gd name="connsiteX4074" fmla="*/ 8640954 w 10502838"/>
              <a:gd name="connsiteY4074" fmla="*/ 1547981 h 6860376"/>
              <a:gd name="connsiteX4075" fmla="*/ 8661283 w 10502838"/>
              <a:gd name="connsiteY4075" fmla="*/ 1527652 h 6860376"/>
              <a:gd name="connsiteX4076" fmla="*/ 8585349 w 10502838"/>
              <a:gd name="connsiteY4076" fmla="*/ 1451717 h 6860376"/>
              <a:gd name="connsiteX4077" fmla="*/ 8661283 w 10502838"/>
              <a:gd name="connsiteY4077" fmla="*/ 1375783 h 6860376"/>
              <a:gd name="connsiteX4078" fmla="*/ 8640954 w 10502838"/>
              <a:gd name="connsiteY4078" fmla="*/ 1355455 h 6860376"/>
              <a:gd name="connsiteX4079" fmla="*/ 8565020 w 10502838"/>
              <a:gd name="connsiteY4079" fmla="*/ 1431389 h 6860376"/>
              <a:gd name="connsiteX4080" fmla="*/ 6078921 w 10502838"/>
              <a:gd name="connsiteY4080" fmla="*/ 1355455 h 6860376"/>
              <a:gd name="connsiteX4081" fmla="*/ 6058592 w 10502838"/>
              <a:gd name="connsiteY4081" fmla="*/ 1375783 h 6860376"/>
              <a:gd name="connsiteX4082" fmla="*/ 6134526 w 10502838"/>
              <a:gd name="connsiteY4082" fmla="*/ 1451717 h 6860376"/>
              <a:gd name="connsiteX4083" fmla="*/ 6058592 w 10502838"/>
              <a:gd name="connsiteY4083" fmla="*/ 1527652 h 6860376"/>
              <a:gd name="connsiteX4084" fmla="*/ 6078921 w 10502838"/>
              <a:gd name="connsiteY4084" fmla="*/ 1547981 h 6860376"/>
              <a:gd name="connsiteX4085" fmla="*/ 6154855 w 10502838"/>
              <a:gd name="connsiteY4085" fmla="*/ 1472047 h 6860376"/>
              <a:gd name="connsiteX4086" fmla="*/ 6230789 w 10502838"/>
              <a:gd name="connsiteY4086" fmla="*/ 1547981 h 6860376"/>
              <a:gd name="connsiteX4087" fmla="*/ 6251118 w 10502838"/>
              <a:gd name="connsiteY4087" fmla="*/ 1527652 h 6860376"/>
              <a:gd name="connsiteX4088" fmla="*/ 6175184 w 10502838"/>
              <a:gd name="connsiteY4088" fmla="*/ 1451717 h 6860376"/>
              <a:gd name="connsiteX4089" fmla="*/ 6251118 w 10502838"/>
              <a:gd name="connsiteY4089" fmla="*/ 1375783 h 6860376"/>
              <a:gd name="connsiteX4090" fmla="*/ 6230789 w 10502838"/>
              <a:gd name="connsiteY4090" fmla="*/ 1355455 h 6860376"/>
              <a:gd name="connsiteX4091" fmla="*/ 6154855 w 10502838"/>
              <a:gd name="connsiteY4091" fmla="*/ 1431389 h 6860376"/>
              <a:gd name="connsiteX4092" fmla="*/ 1861912 w 10502838"/>
              <a:gd name="connsiteY4092" fmla="*/ 1355455 h 6860376"/>
              <a:gd name="connsiteX4093" fmla="*/ 1841582 w 10502838"/>
              <a:gd name="connsiteY4093" fmla="*/ 1375783 h 6860376"/>
              <a:gd name="connsiteX4094" fmla="*/ 1917518 w 10502838"/>
              <a:gd name="connsiteY4094" fmla="*/ 1451717 h 6860376"/>
              <a:gd name="connsiteX4095" fmla="*/ 1841582 w 10502838"/>
              <a:gd name="connsiteY4095" fmla="*/ 1527652 h 6860376"/>
              <a:gd name="connsiteX4096" fmla="*/ 1861912 w 10502838"/>
              <a:gd name="connsiteY4096" fmla="*/ 1547981 h 6860376"/>
              <a:gd name="connsiteX4097" fmla="*/ 1937847 w 10502838"/>
              <a:gd name="connsiteY4097" fmla="*/ 1472047 h 6860376"/>
              <a:gd name="connsiteX4098" fmla="*/ 2013781 w 10502838"/>
              <a:gd name="connsiteY4098" fmla="*/ 1547981 h 6860376"/>
              <a:gd name="connsiteX4099" fmla="*/ 2034110 w 10502838"/>
              <a:gd name="connsiteY4099" fmla="*/ 1527652 h 6860376"/>
              <a:gd name="connsiteX4100" fmla="*/ 1958176 w 10502838"/>
              <a:gd name="connsiteY4100" fmla="*/ 1451717 h 6860376"/>
              <a:gd name="connsiteX4101" fmla="*/ 2034110 w 10502838"/>
              <a:gd name="connsiteY4101" fmla="*/ 1375783 h 6860376"/>
              <a:gd name="connsiteX4102" fmla="*/ 2013781 w 10502838"/>
              <a:gd name="connsiteY4102" fmla="*/ 1355455 h 6860376"/>
              <a:gd name="connsiteX4103" fmla="*/ 1937847 w 10502838"/>
              <a:gd name="connsiteY4103" fmla="*/ 1431389 h 6860376"/>
              <a:gd name="connsiteX4104" fmla="*/ 1259813 w 10502838"/>
              <a:gd name="connsiteY4104" fmla="*/ 1330343 h 6860376"/>
              <a:gd name="connsiteX4105" fmla="*/ 1335747 w 10502838"/>
              <a:gd name="connsiteY4105" fmla="*/ 1406277 h 6860376"/>
              <a:gd name="connsiteX4106" fmla="*/ 1411682 w 10502838"/>
              <a:gd name="connsiteY4106" fmla="*/ 1330343 h 6860376"/>
              <a:gd name="connsiteX4107" fmla="*/ 1457721 w 10502838"/>
              <a:gd name="connsiteY4107" fmla="*/ 1376382 h 6860376"/>
              <a:gd name="connsiteX4108" fmla="*/ 1381188 w 10502838"/>
              <a:gd name="connsiteY4108" fmla="*/ 1452316 h 6860376"/>
              <a:gd name="connsiteX4109" fmla="*/ 1457123 w 10502838"/>
              <a:gd name="connsiteY4109" fmla="*/ 1528250 h 6860376"/>
              <a:gd name="connsiteX4110" fmla="*/ 1411085 w 10502838"/>
              <a:gd name="connsiteY4110" fmla="*/ 1574290 h 6860376"/>
              <a:gd name="connsiteX4111" fmla="*/ 1335148 w 10502838"/>
              <a:gd name="connsiteY4111" fmla="*/ 1498355 h 6860376"/>
              <a:gd name="connsiteX4112" fmla="*/ 1259813 w 10502838"/>
              <a:gd name="connsiteY4112" fmla="*/ 1573691 h 6860376"/>
              <a:gd name="connsiteX4113" fmla="*/ 1213777 w 10502838"/>
              <a:gd name="connsiteY4113" fmla="*/ 1527653 h 6860376"/>
              <a:gd name="connsiteX4114" fmla="*/ 1289708 w 10502838"/>
              <a:gd name="connsiteY4114" fmla="*/ 1451717 h 6860376"/>
              <a:gd name="connsiteX4115" fmla="*/ 1213777 w 10502838"/>
              <a:gd name="connsiteY4115" fmla="*/ 1376382 h 6860376"/>
              <a:gd name="connsiteX4116" fmla="*/ 55033 w 10502838"/>
              <a:gd name="connsiteY4116" fmla="*/ 1330343 h 6860376"/>
              <a:gd name="connsiteX4117" fmla="*/ 130967 w 10502838"/>
              <a:gd name="connsiteY4117" fmla="*/ 1406277 h 6860376"/>
              <a:gd name="connsiteX4118" fmla="*/ 206901 w 10502838"/>
              <a:gd name="connsiteY4118" fmla="*/ 1330343 h 6860376"/>
              <a:gd name="connsiteX4119" fmla="*/ 252940 w 10502838"/>
              <a:gd name="connsiteY4119" fmla="*/ 1376382 h 6860376"/>
              <a:gd name="connsiteX4120" fmla="*/ 177006 w 10502838"/>
              <a:gd name="connsiteY4120" fmla="*/ 1452316 h 6860376"/>
              <a:gd name="connsiteX4121" fmla="*/ 252940 w 10502838"/>
              <a:gd name="connsiteY4121" fmla="*/ 1528250 h 6860376"/>
              <a:gd name="connsiteX4122" fmla="*/ 206901 w 10502838"/>
              <a:gd name="connsiteY4122" fmla="*/ 1574290 h 6860376"/>
              <a:gd name="connsiteX4123" fmla="*/ 130967 w 10502838"/>
              <a:gd name="connsiteY4123" fmla="*/ 1498355 h 6860376"/>
              <a:gd name="connsiteX4124" fmla="*/ 55033 w 10502838"/>
              <a:gd name="connsiteY4124" fmla="*/ 1573691 h 6860376"/>
              <a:gd name="connsiteX4125" fmla="*/ 8995 w 10502838"/>
              <a:gd name="connsiteY4125" fmla="*/ 1527653 h 6860376"/>
              <a:gd name="connsiteX4126" fmla="*/ 84928 w 10502838"/>
              <a:gd name="connsiteY4126" fmla="*/ 1451717 h 6860376"/>
              <a:gd name="connsiteX4127" fmla="*/ 8995 w 10502838"/>
              <a:gd name="connsiteY4127" fmla="*/ 1376382 h 6860376"/>
              <a:gd name="connsiteX4128" fmla="*/ 10295963 w 10502838"/>
              <a:gd name="connsiteY4128" fmla="*/ 1329744 h 6860376"/>
              <a:gd name="connsiteX4129" fmla="*/ 10371897 w 10502838"/>
              <a:gd name="connsiteY4129" fmla="*/ 1405679 h 6860376"/>
              <a:gd name="connsiteX4130" fmla="*/ 10447831 w 10502838"/>
              <a:gd name="connsiteY4130" fmla="*/ 1329744 h 6860376"/>
              <a:gd name="connsiteX4131" fmla="*/ 10493870 w 10502838"/>
              <a:gd name="connsiteY4131" fmla="*/ 1375783 h 6860376"/>
              <a:gd name="connsiteX4132" fmla="*/ 10417936 w 10502838"/>
              <a:gd name="connsiteY4132" fmla="*/ 1451717 h 6860376"/>
              <a:gd name="connsiteX4133" fmla="*/ 10493870 w 10502838"/>
              <a:gd name="connsiteY4133" fmla="*/ 1527652 h 6860376"/>
              <a:gd name="connsiteX4134" fmla="*/ 10447831 w 10502838"/>
              <a:gd name="connsiteY4134" fmla="*/ 1573691 h 6860376"/>
              <a:gd name="connsiteX4135" fmla="*/ 10371897 w 10502838"/>
              <a:gd name="connsiteY4135" fmla="*/ 1497757 h 6860376"/>
              <a:gd name="connsiteX4136" fmla="*/ 10295963 w 10502838"/>
              <a:gd name="connsiteY4136" fmla="*/ 1573691 h 6860376"/>
              <a:gd name="connsiteX4137" fmla="*/ 10249924 w 10502838"/>
              <a:gd name="connsiteY4137" fmla="*/ 1527652 h 6860376"/>
              <a:gd name="connsiteX4138" fmla="*/ 10325858 w 10502838"/>
              <a:gd name="connsiteY4138" fmla="*/ 1451717 h 6860376"/>
              <a:gd name="connsiteX4139" fmla="*/ 10249924 w 10502838"/>
              <a:gd name="connsiteY4139" fmla="*/ 1375783 h 6860376"/>
              <a:gd name="connsiteX4140" fmla="*/ 9693272 w 10502838"/>
              <a:gd name="connsiteY4140" fmla="*/ 1329744 h 6860376"/>
              <a:gd name="connsiteX4141" fmla="*/ 9769206 w 10502838"/>
              <a:gd name="connsiteY4141" fmla="*/ 1405679 h 6860376"/>
              <a:gd name="connsiteX4142" fmla="*/ 9845140 w 10502838"/>
              <a:gd name="connsiteY4142" fmla="*/ 1329744 h 6860376"/>
              <a:gd name="connsiteX4143" fmla="*/ 9891180 w 10502838"/>
              <a:gd name="connsiteY4143" fmla="*/ 1375783 h 6860376"/>
              <a:gd name="connsiteX4144" fmla="*/ 9815245 w 10502838"/>
              <a:gd name="connsiteY4144" fmla="*/ 1451717 h 6860376"/>
              <a:gd name="connsiteX4145" fmla="*/ 9891180 w 10502838"/>
              <a:gd name="connsiteY4145" fmla="*/ 1527652 h 6860376"/>
              <a:gd name="connsiteX4146" fmla="*/ 9845140 w 10502838"/>
              <a:gd name="connsiteY4146" fmla="*/ 1573691 h 6860376"/>
              <a:gd name="connsiteX4147" fmla="*/ 9769206 w 10502838"/>
              <a:gd name="connsiteY4147" fmla="*/ 1497757 h 6860376"/>
              <a:gd name="connsiteX4148" fmla="*/ 9693272 w 10502838"/>
              <a:gd name="connsiteY4148" fmla="*/ 1573691 h 6860376"/>
              <a:gd name="connsiteX4149" fmla="*/ 9647233 w 10502838"/>
              <a:gd name="connsiteY4149" fmla="*/ 1527652 h 6860376"/>
              <a:gd name="connsiteX4150" fmla="*/ 9723167 w 10502838"/>
              <a:gd name="connsiteY4150" fmla="*/ 1451717 h 6860376"/>
              <a:gd name="connsiteX4151" fmla="*/ 9647233 w 10502838"/>
              <a:gd name="connsiteY4151" fmla="*/ 1375783 h 6860376"/>
              <a:gd name="connsiteX4152" fmla="*/ 9091777 w 10502838"/>
              <a:gd name="connsiteY4152" fmla="*/ 1329744 h 6860376"/>
              <a:gd name="connsiteX4153" fmla="*/ 9167711 w 10502838"/>
              <a:gd name="connsiteY4153" fmla="*/ 1405679 h 6860376"/>
              <a:gd name="connsiteX4154" fmla="*/ 9243645 w 10502838"/>
              <a:gd name="connsiteY4154" fmla="*/ 1329744 h 6860376"/>
              <a:gd name="connsiteX4155" fmla="*/ 9289684 w 10502838"/>
              <a:gd name="connsiteY4155" fmla="*/ 1375783 h 6860376"/>
              <a:gd name="connsiteX4156" fmla="*/ 9213750 w 10502838"/>
              <a:gd name="connsiteY4156" fmla="*/ 1451717 h 6860376"/>
              <a:gd name="connsiteX4157" fmla="*/ 9289684 w 10502838"/>
              <a:gd name="connsiteY4157" fmla="*/ 1527652 h 6860376"/>
              <a:gd name="connsiteX4158" fmla="*/ 9243645 w 10502838"/>
              <a:gd name="connsiteY4158" fmla="*/ 1573691 h 6860376"/>
              <a:gd name="connsiteX4159" fmla="*/ 9167711 w 10502838"/>
              <a:gd name="connsiteY4159" fmla="*/ 1497757 h 6860376"/>
              <a:gd name="connsiteX4160" fmla="*/ 9091777 w 10502838"/>
              <a:gd name="connsiteY4160" fmla="*/ 1573691 h 6860376"/>
              <a:gd name="connsiteX4161" fmla="*/ 9045738 w 10502838"/>
              <a:gd name="connsiteY4161" fmla="*/ 1527652 h 6860376"/>
              <a:gd name="connsiteX4162" fmla="*/ 9121672 w 10502838"/>
              <a:gd name="connsiteY4162" fmla="*/ 1451717 h 6860376"/>
              <a:gd name="connsiteX4163" fmla="*/ 9045738 w 10502838"/>
              <a:gd name="connsiteY4163" fmla="*/ 1375783 h 6860376"/>
              <a:gd name="connsiteX4164" fmla="*/ 8488488 w 10502838"/>
              <a:gd name="connsiteY4164" fmla="*/ 1329744 h 6860376"/>
              <a:gd name="connsiteX4165" fmla="*/ 8564422 w 10502838"/>
              <a:gd name="connsiteY4165" fmla="*/ 1405679 h 6860376"/>
              <a:gd name="connsiteX4166" fmla="*/ 8640356 w 10502838"/>
              <a:gd name="connsiteY4166" fmla="*/ 1329744 h 6860376"/>
              <a:gd name="connsiteX4167" fmla="*/ 8686396 w 10502838"/>
              <a:gd name="connsiteY4167" fmla="*/ 1375783 h 6860376"/>
              <a:gd name="connsiteX4168" fmla="*/ 8610461 w 10502838"/>
              <a:gd name="connsiteY4168" fmla="*/ 1451717 h 6860376"/>
              <a:gd name="connsiteX4169" fmla="*/ 8686396 w 10502838"/>
              <a:gd name="connsiteY4169" fmla="*/ 1527652 h 6860376"/>
              <a:gd name="connsiteX4170" fmla="*/ 8640356 w 10502838"/>
              <a:gd name="connsiteY4170" fmla="*/ 1573691 h 6860376"/>
              <a:gd name="connsiteX4171" fmla="*/ 8564422 w 10502838"/>
              <a:gd name="connsiteY4171" fmla="*/ 1497757 h 6860376"/>
              <a:gd name="connsiteX4172" fmla="*/ 8488488 w 10502838"/>
              <a:gd name="connsiteY4172" fmla="*/ 1573691 h 6860376"/>
              <a:gd name="connsiteX4173" fmla="*/ 8442449 w 10502838"/>
              <a:gd name="connsiteY4173" fmla="*/ 1527652 h 6860376"/>
              <a:gd name="connsiteX4174" fmla="*/ 8518383 w 10502838"/>
              <a:gd name="connsiteY4174" fmla="*/ 1451717 h 6860376"/>
              <a:gd name="connsiteX4175" fmla="*/ 8442449 w 10502838"/>
              <a:gd name="connsiteY4175" fmla="*/ 1375783 h 6860376"/>
              <a:gd name="connsiteX4176" fmla="*/ 7886396 w 10502838"/>
              <a:gd name="connsiteY4176" fmla="*/ 1329744 h 6860376"/>
              <a:gd name="connsiteX4177" fmla="*/ 7962330 w 10502838"/>
              <a:gd name="connsiteY4177" fmla="*/ 1405679 h 6860376"/>
              <a:gd name="connsiteX4178" fmla="*/ 8038264 w 10502838"/>
              <a:gd name="connsiteY4178" fmla="*/ 1329744 h 6860376"/>
              <a:gd name="connsiteX4179" fmla="*/ 8084303 w 10502838"/>
              <a:gd name="connsiteY4179" fmla="*/ 1375783 h 6860376"/>
              <a:gd name="connsiteX4180" fmla="*/ 8008369 w 10502838"/>
              <a:gd name="connsiteY4180" fmla="*/ 1451717 h 6860376"/>
              <a:gd name="connsiteX4181" fmla="*/ 8084303 w 10502838"/>
              <a:gd name="connsiteY4181" fmla="*/ 1527652 h 6860376"/>
              <a:gd name="connsiteX4182" fmla="*/ 8038264 w 10502838"/>
              <a:gd name="connsiteY4182" fmla="*/ 1573691 h 6860376"/>
              <a:gd name="connsiteX4183" fmla="*/ 7962330 w 10502838"/>
              <a:gd name="connsiteY4183" fmla="*/ 1497757 h 6860376"/>
              <a:gd name="connsiteX4184" fmla="*/ 7886396 w 10502838"/>
              <a:gd name="connsiteY4184" fmla="*/ 1573691 h 6860376"/>
              <a:gd name="connsiteX4185" fmla="*/ 7840357 w 10502838"/>
              <a:gd name="connsiteY4185" fmla="*/ 1527652 h 6860376"/>
              <a:gd name="connsiteX4186" fmla="*/ 7916291 w 10502838"/>
              <a:gd name="connsiteY4186" fmla="*/ 1451717 h 6860376"/>
              <a:gd name="connsiteX4187" fmla="*/ 7840357 w 10502838"/>
              <a:gd name="connsiteY4187" fmla="*/ 1375783 h 6860376"/>
              <a:gd name="connsiteX4188" fmla="*/ 7283705 w 10502838"/>
              <a:gd name="connsiteY4188" fmla="*/ 1329744 h 6860376"/>
              <a:gd name="connsiteX4189" fmla="*/ 7359639 w 10502838"/>
              <a:gd name="connsiteY4189" fmla="*/ 1405679 h 6860376"/>
              <a:gd name="connsiteX4190" fmla="*/ 7435573 w 10502838"/>
              <a:gd name="connsiteY4190" fmla="*/ 1329744 h 6860376"/>
              <a:gd name="connsiteX4191" fmla="*/ 7481613 w 10502838"/>
              <a:gd name="connsiteY4191" fmla="*/ 1375783 h 6860376"/>
              <a:gd name="connsiteX4192" fmla="*/ 7405678 w 10502838"/>
              <a:gd name="connsiteY4192" fmla="*/ 1451717 h 6860376"/>
              <a:gd name="connsiteX4193" fmla="*/ 7481613 w 10502838"/>
              <a:gd name="connsiteY4193" fmla="*/ 1527652 h 6860376"/>
              <a:gd name="connsiteX4194" fmla="*/ 7435573 w 10502838"/>
              <a:gd name="connsiteY4194" fmla="*/ 1573691 h 6860376"/>
              <a:gd name="connsiteX4195" fmla="*/ 7359639 w 10502838"/>
              <a:gd name="connsiteY4195" fmla="*/ 1497757 h 6860376"/>
              <a:gd name="connsiteX4196" fmla="*/ 7283705 w 10502838"/>
              <a:gd name="connsiteY4196" fmla="*/ 1573691 h 6860376"/>
              <a:gd name="connsiteX4197" fmla="*/ 7237666 w 10502838"/>
              <a:gd name="connsiteY4197" fmla="*/ 1527652 h 6860376"/>
              <a:gd name="connsiteX4198" fmla="*/ 7313600 w 10502838"/>
              <a:gd name="connsiteY4198" fmla="*/ 1451717 h 6860376"/>
              <a:gd name="connsiteX4199" fmla="*/ 7237666 w 10502838"/>
              <a:gd name="connsiteY4199" fmla="*/ 1375783 h 6860376"/>
              <a:gd name="connsiteX4200" fmla="*/ 6681612 w 10502838"/>
              <a:gd name="connsiteY4200" fmla="*/ 1329744 h 6860376"/>
              <a:gd name="connsiteX4201" fmla="*/ 6757546 w 10502838"/>
              <a:gd name="connsiteY4201" fmla="*/ 1405679 h 6860376"/>
              <a:gd name="connsiteX4202" fmla="*/ 6833480 w 10502838"/>
              <a:gd name="connsiteY4202" fmla="*/ 1329744 h 6860376"/>
              <a:gd name="connsiteX4203" fmla="*/ 6879519 w 10502838"/>
              <a:gd name="connsiteY4203" fmla="*/ 1375783 h 6860376"/>
              <a:gd name="connsiteX4204" fmla="*/ 6803585 w 10502838"/>
              <a:gd name="connsiteY4204" fmla="*/ 1451717 h 6860376"/>
              <a:gd name="connsiteX4205" fmla="*/ 6879519 w 10502838"/>
              <a:gd name="connsiteY4205" fmla="*/ 1527652 h 6860376"/>
              <a:gd name="connsiteX4206" fmla="*/ 6833480 w 10502838"/>
              <a:gd name="connsiteY4206" fmla="*/ 1573691 h 6860376"/>
              <a:gd name="connsiteX4207" fmla="*/ 6757546 w 10502838"/>
              <a:gd name="connsiteY4207" fmla="*/ 1497757 h 6860376"/>
              <a:gd name="connsiteX4208" fmla="*/ 6681612 w 10502838"/>
              <a:gd name="connsiteY4208" fmla="*/ 1573691 h 6860376"/>
              <a:gd name="connsiteX4209" fmla="*/ 6635573 w 10502838"/>
              <a:gd name="connsiteY4209" fmla="*/ 1527652 h 6860376"/>
              <a:gd name="connsiteX4210" fmla="*/ 6711507 w 10502838"/>
              <a:gd name="connsiteY4210" fmla="*/ 1451717 h 6860376"/>
              <a:gd name="connsiteX4211" fmla="*/ 6635573 w 10502838"/>
              <a:gd name="connsiteY4211" fmla="*/ 1375783 h 6860376"/>
              <a:gd name="connsiteX4212" fmla="*/ 6078921 w 10502838"/>
              <a:gd name="connsiteY4212" fmla="*/ 1329744 h 6860376"/>
              <a:gd name="connsiteX4213" fmla="*/ 6154855 w 10502838"/>
              <a:gd name="connsiteY4213" fmla="*/ 1405679 h 6860376"/>
              <a:gd name="connsiteX4214" fmla="*/ 6230789 w 10502838"/>
              <a:gd name="connsiteY4214" fmla="*/ 1329744 h 6860376"/>
              <a:gd name="connsiteX4215" fmla="*/ 6276829 w 10502838"/>
              <a:gd name="connsiteY4215" fmla="*/ 1375783 h 6860376"/>
              <a:gd name="connsiteX4216" fmla="*/ 6200894 w 10502838"/>
              <a:gd name="connsiteY4216" fmla="*/ 1451717 h 6860376"/>
              <a:gd name="connsiteX4217" fmla="*/ 6276829 w 10502838"/>
              <a:gd name="connsiteY4217" fmla="*/ 1527652 h 6860376"/>
              <a:gd name="connsiteX4218" fmla="*/ 6230789 w 10502838"/>
              <a:gd name="connsiteY4218" fmla="*/ 1573691 h 6860376"/>
              <a:gd name="connsiteX4219" fmla="*/ 6154855 w 10502838"/>
              <a:gd name="connsiteY4219" fmla="*/ 1497757 h 6860376"/>
              <a:gd name="connsiteX4220" fmla="*/ 6078921 w 10502838"/>
              <a:gd name="connsiteY4220" fmla="*/ 1573691 h 6860376"/>
              <a:gd name="connsiteX4221" fmla="*/ 6032882 w 10502838"/>
              <a:gd name="connsiteY4221" fmla="*/ 1527652 h 6860376"/>
              <a:gd name="connsiteX4222" fmla="*/ 6108816 w 10502838"/>
              <a:gd name="connsiteY4222" fmla="*/ 1451717 h 6860376"/>
              <a:gd name="connsiteX4223" fmla="*/ 6032882 w 10502838"/>
              <a:gd name="connsiteY4223" fmla="*/ 1375783 h 6860376"/>
              <a:gd name="connsiteX4224" fmla="*/ 5476828 w 10502838"/>
              <a:gd name="connsiteY4224" fmla="*/ 1329744 h 6860376"/>
              <a:gd name="connsiteX4225" fmla="*/ 5552762 w 10502838"/>
              <a:gd name="connsiteY4225" fmla="*/ 1405679 h 6860376"/>
              <a:gd name="connsiteX4226" fmla="*/ 5628697 w 10502838"/>
              <a:gd name="connsiteY4226" fmla="*/ 1329744 h 6860376"/>
              <a:gd name="connsiteX4227" fmla="*/ 5674735 w 10502838"/>
              <a:gd name="connsiteY4227" fmla="*/ 1375783 h 6860376"/>
              <a:gd name="connsiteX4228" fmla="*/ 5598801 w 10502838"/>
              <a:gd name="connsiteY4228" fmla="*/ 1451717 h 6860376"/>
              <a:gd name="connsiteX4229" fmla="*/ 5674735 w 10502838"/>
              <a:gd name="connsiteY4229" fmla="*/ 1527652 h 6860376"/>
              <a:gd name="connsiteX4230" fmla="*/ 5628099 w 10502838"/>
              <a:gd name="connsiteY4230" fmla="*/ 1573691 h 6860376"/>
              <a:gd name="connsiteX4231" fmla="*/ 5552164 w 10502838"/>
              <a:gd name="connsiteY4231" fmla="*/ 1497757 h 6860376"/>
              <a:gd name="connsiteX4232" fmla="*/ 5476828 w 10502838"/>
              <a:gd name="connsiteY4232" fmla="*/ 1573691 h 6860376"/>
              <a:gd name="connsiteX4233" fmla="*/ 5430789 w 10502838"/>
              <a:gd name="connsiteY4233" fmla="*/ 1527652 h 6860376"/>
              <a:gd name="connsiteX4234" fmla="*/ 5506723 w 10502838"/>
              <a:gd name="connsiteY4234" fmla="*/ 1451717 h 6860376"/>
              <a:gd name="connsiteX4235" fmla="*/ 5430789 w 10502838"/>
              <a:gd name="connsiteY4235" fmla="*/ 1375783 h 6860376"/>
              <a:gd name="connsiteX4236" fmla="*/ 4874137 w 10502838"/>
              <a:gd name="connsiteY4236" fmla="*/ 1329744 h 6860376"/>
              <a:gd name="connsiteX4237" fmla="*/ 4950071 w 10502838"/>
              <a:gd name="connsiteY4237" fmla="*/ 1405679 h 6860376"/>
              <a:gd name="connsiteX4238" fmla="*/ 5026005 w 10502838"/>
              <a:gd name="connsiteY4238" fmla="*/ 1329744 h 6860376"/>
              <a:gd name="connsiteX4239" fmla="*/ 5072044 w 10502838"/>
              <a:gd name="connsiteY4239" fmla="*/ 1375783 h 6860376"/>
              <a:gd name="connsiteX4240" fmla="*/ 4996110 w 10502838"/>
              <a:gd name="connsiteY4240" fmla="*/ 1451717 h 6860376"/>
              <a:gd name="connsiteX4241" fmla="*/ 5072044 w 10502838"/>
              <a:gd name="connsiteY4241" fmla="*/ 1527652 h 6860376"/>
              <a:gd name="connsiteX4242" fmla="*/ 5026005 w 10502838"/>
              <a:gd name="connsiteY4242" fmla="*/ 1573691 h 6860376"/>
              <a:gd name="connsiteX4243" fmla="*/ 4950071 w 10502838"/>
              <a:gd name="connsiteY4243" fmla="*/ 1497757 h 6860376"/>
              <a:gd name="connsiteX4244" fmla="*/ 4874137 w 10502838"/>
              <a:gd name="connsiteY4244" fmla="*/ 1573691 h 6860376"/>
              <a:gd name="connsiteX4245" fmla="*/ 4828098 w 10502838"/>
              <a:gd name="connsiteY4245" fmla="*/ 1527652 h 6860376"/>
              <a:gd name="connsiteX4246" fmla="*/ 4904032 w 10502838"/>
              <a:gd name="connsiteY4246" fmla="*/ 1451717 h 6860376"/>
              <a:gd name="connsiteX4247" fmla="*/ 4828098 w 10502838"/>
              <a:gd name="connsiteY4247" fmla="*/ 1375783 h 6860376"/>
              <a:gd name="connsiteX4248" fmla="*/ 4272044 w 10502838"/>
              <a:gd name="connsiteY4248" fmla="*/ 1329744 h 6860376"/>
              <a:gd name="connsiteX4249" fmla="*/ 4347978 w 10502838"/>
              <a:gd name="connsiteY4249" fmla="*/ 1405679 h 6860376"/>
              <a:gd name="connsiteX4250" fmla="*/ 4423913 w 10502838"/>
              <a:gd name="connsiteY4250" fmla="*/ 1329744 h 6860376"/>
              <a:gd name="connsiteX4251" fmla="*/ 4469951 w 10502838"/>
              <a:gd name="connsiteY4251" fmla="*/ 1375783 h 6860376"/>
              <a:gd name="connsiteX4252" fmla="*/ 4394017 w 10502838"/>
              <a:gd name="connsiteY4252" fmla="*/ 1451717 h 6860376"/>
              <a:gd name="connsiteX4253" fmla="*/ 4469951 w 10502838"/>
              <a:gd name="connsiteY4253" fmla="*/ 1527652 h 6860376"/>
              <a:gd name="connsiteX4254" fmla="*/ 4423913 w 10502838"/>
              <a:gd name="connsiteY4254" fmla="*/ 1573691 h 6860376"/>
              <a:gd name="connsiteX4255" fmla="*/ 4347978 w 10502838"/>
              <a:gd name="connsiteY4255" fmla="*/ 1497757 h 6860376"/>
              <a:gd name="connsiteX4256" fmla="*/ 4272044 w 10502838"/>
              <a:gd name="connsiteY4256" fmla="*/ 1573691 h 6860376"/>
              <a:gd name="connsiteX4257" fmla="*/ 4226005 w 10502838"/>
              <a:gd name="connsiteY4257" fmla="*/ 1527652 h 6860376"/>
              <a:gd name="connsiteX4258" fmla="*/ 4301939 w 10502838"/>
              <a:gd name="connsiteY4258" fmla="*/ 1451717 h 6860376"/>
              <a:gd name="connsiteX4259" fmla="*/ 4226005 w 10502838"/>
              <a:gd name="connsiteY4259" fmla="*/ 1375783 h 6860376"/>
              <a:gd name="connsiteX4260" fmla="*/ 3668756 w 10502838"/>
              <a:gd name="connsiteY4260" fmla="*/ 1329744 h 6860376"/>
              <a:gd name="connsiteX4261" fmla="*/ 3744690 w 10502838"/>
              <a:gd name="connsiteY4261" fmla="*/ 1405679 h 6860376"/>
              <a:gd name="connsiteX4262" fmla="*/ 3820624 w 10502838"/>
              <a:gd name="connsiteY4262" fmla="*/ 1329744 h 6860376"/>
              <a:gd name="connsiteX4263" fmla="*/ 3866663 w 10502838"/>
              <a:gd name="connsiteY4263" fmla="*/ 1375783 h 6860376"/>
              <a:gd name="connsiteX4264" fmla="*/ 3790729 w 10502838"/>
              <a:gd name="connsiteY4264" fmla="*/ 1451717 h 6860376"/>
              <a:gd name="connsiteX4265" fmla="*/ 3866663 w 10502838"/>
              <a:gd name="connsiteY4265" fmla="*/ 1527652 h 6860376"/>
              <a:gd name="connsiteX4266" fmla="*/ 3820624 w 10502838"/>
              <a:gd name="connsiteY4266" fmla="*/ 1573691 h 6860376"/>
              <a:gd name="connsiteX4267" fmla="*/ 3744690 w 10502838"/>
              <a:gd name="connsiteY4267" fmla="*/ 1497757 h 6860376"/>
              <a:gd name="connsiteX4268" fmla="*/ 3668756 w 10502838"/>
              <a:gd name="connsiteY4268" fmla="*/ 1573691 h 6860376"/>
              <a:gd name="connsiteX4269" fmla="*/ 3622717 w 10502838"/>
              <a:gd name="connsiteY4269" fmla="*/ 1527652 h 6860376"/>
              <a:gd name="connsiteX4270" fmla="*/ 3698651 w 10502838"/>
              <a:gd name="connsiteY4270" fmla="*/ 1451717 h 6860376"/>
              <a:gd name="connsiteX4271" fmla="*/ 3622717 w 10502838"/>
              <a:gd name="connsiteY4271" fmla="*/ 1375783 h 6860376"/>
              <a:gd name="connsiteX4272" fmla="*/ 3067306 w 10502838"/>
              <a:gd name="connsiteY4272" fmla="*/ 1329744 h 6860376"/>
              <a:gd name="connsiteX4273" fmla="*/ 3143241 w 10502838"/>
              <a:gd name="connsiteY4273" fmla="*/ 1405679 h 6860376"/>
              <a:gd name="connsiteX4274" fmla="*/ 3219179 w 10502838"/>
              <a:gd name="connsiteY4274" fmla="*/ 1329744 h 6860376"/>
              <a:gd name="connsiteX4275" fmla="*/ 3265217 w 10502838"/>
              <a:gd name="connsiteY4275" fmla="*/ 1375783 h 6860376"/>
              <a:gd name="connsiteX4276" fmla="*/ 3189283 w 10502838"/>
              <a:gd name="connsiteY4276" fmla="*/ 1451717 h 6860376"/>
              <a:gd name="connsiteX4277" fmla="*/ 3265217 w 10502838"/>
              <a:gd name="connsiteY4277" fmla="*/ 1527652 h 6860376"/>
              <a:gd name="connsiteX4278" fmla="*/ 3218581 w 10502838"/>
              <a:gd name="connsiteY4278" fmla="*/ 1573691 h 6860376"/>
              <a:gd name="connsiteX4279" fmla="*/ 3142645 w 10502838"/>
              <a:gd name="connsiteY4279" fmla="*/ 1497757 h 6860376"/>
              <a:gd name="connsiteX4280" fmla="*/ 3067306 w 10502838"/>
              <a:gd name="connsiteY4280" fmla="*/ 1573691 h 6860376"/>
              <a:gd name="connsiteX4281" fmla="*/ 3021267 w 10502838"/>
              <a:gd name="connsiteY4281" fmla="*/ 1527652 h 6860376"/>
              <a:gd name="connsiteX4282" fmla="*/ 3097202 w 10502838"/>
              <a:gd name="connsiteY4282" fmla="*/ 1451717 h 6860376"/>
              <a:gd name="connsiteX4283" fmla="*/ 3021267 w 10502838"/>
              <a:gd name="connsiteY4283" fmla="*/ 1375783 h 6860376"/>
              <a:gd name="connsiteX4284" fmla="*/ 2464609 w 10502838"/>
              <a:gd name="connsiteY4284" fmla="*/ 1329744 h 6860376"/>
              <a:gd name="connsiteX4285" fmla="*/ 2540546 w 10502838"/>
              <a:gd name="connsiteY4285" fmla="*/ 1405679 h 6860376"/>
              <a:gd name="connsiteX4286" fmla="*/ 2616480 w 10502838"/>
              <a:gd name="connsiteY4286" fmla="*/ 1329744 h 6860376"/>
              <a:gd name="connsiteX4287" fmla="*/ 2662519 w 10502838"/>
              <a:gd name="connsiteY4287" fmla="*/ 1375783 h 6860376"/>
              <a:gd name="connsiteX4288" fmla="*/ 2586585 w 10502838"/>
              <a:gd name="connsiteY4288" fmla="*/ 1451717 h 6860376"/>
              <a:gd name="connsiteX4289" fmla="*/ 2662519 w 10502838"/>
              <a:gd name="connsiteY4289" fmla="*/ 1527652 h 6860376"/>
              <a:gd name="connsiteX4290" fmla="*/ 2616480 w 10502838"/>
              <a:gd name="connsiteY4290" fmla="*/ 1573691 h 6860376"/>
              <a:gd name="connsiteX4291" fmla="*/ 2540546 w 10502838"/>
              <a:gd name="connsiteY4291" fmla="*/ 1497757 h 6860376"/>
              <a:gd name="connsiteX4292" fmla="*/ 2464609 w 10502838"/>
              <a:gd name="connsiteY4292" fmla="*/ 1573691 h 6860376"/>
              <a:gd name="connsiteX4293" fmla="*/ 2418569 w 10502838"/>
              <a:gd name="connsiteY4293" fmla="*/ 1527652 h 6860376"/>
              <a:gd name="connsiteX4294" fmla="*/ 2494505 w 10502838"/>
              <a:gd name="connsiteY4294" fmla="*/ 1451717 h 6860376"/>
              <a:gd name="connsiteX4295" fmla="*/ 2418569 w 10502838"/>
              <a:gd name="connsiteY4295" fmla="*/ 1375783 h 6860376"/>
              <a:gd name="connsiteX4296" fmla="*/ 1861912 w 10502838"/>
              <a:gd name="connsiteY4296" fmla="*/ 1329744 h 6860376"/>
              <a:gd name="connsiteX4297" fmla="*/ 1937847 w 10502838"/>
              <a:gd name="connsiteY4297" fmla="*/ 1405679 h 6860376"/>
              <a:gd name="connsiteX4298" fmla="*/ 2013781 w 10502838"/>
              <a:gd name="connsiteY4298" fmla="*/ 1329744 h 6860376"/>
              <a:gd name="connsiteX4299" fmla="*/ 2059821 w 10502838"/>
              <a:gd name="connsiteY4299" fmla="*/ 1375783 h 6860376"/>
              <a:gd name="connsiteX4300" fmla="*/ 1983886 w 10502838"/>
              <a:gd name="connsiteY4300" fmla="*/ 1451717 h 6860376"/>
              <a:gd name="connsiteX4301" fmla="*/ 2059821 w 10502838"/>
              <a:gd name="connsiteY4301" fmla="*/ 1527652 h 6860376"/>
              <a:gd name="connsiteX4302" fmla="*/ 2013781 w 10502838"/>
              <a:gd name="connsiteY4302" fmla="*/ 1573691 h 6860376"/>
              <a:gd name="connsiteX4303" fmla="*/ 1937847 w 10502838"/>
              <a:gd name="connsiteY4303" fmla="*/ 1497757 h 6860376"/>
              <a:gd name="connsiteX4304" fmla="*/ 1861912 w 10502838"/>
              <a:gd name="connsiteY4304" fmla="*/ 1573691 h 6860376"/>
              <a:gd name="connsiteX4305" fmla="*/ 1815871 w 10502838"/>
              <a:gd name="connsiteY4305" fmla="*/ 1527652 h 6860376"/>
              <a:gd name="connsiteX4306" fmla="*/ 1891808 w 10502838"/>
              <a:gd name="connsiteY4306" fmla="*/ 1451717 h 6860376"/>
              <a:gd name="connsiteX4307" fmla="*/ 1815871 w 10502838"/>
              <a:gd name="connsiteY4307" fmla="*/ 1375783 h 6860376"/>
              <a:gd name="connsiteX4308" fmla="*/ 657126 w 10502838"/>
              <a:gd name="connsiteY4308" fmla="*/ 1329744 h 6860376"/>
              <a:gd name="connsiteX4309" fmla="*/ 733060 w 10502838"/>
              <a:gd name="connsiteY4309" fmla="*/ 1405679 h 6860376"/>
              <a:gd name="connsiteX4310" fmla="*/ 808994 w 10502838"/>
              <a:gd name="connsiteY4310" fmla="*/ 1329744 h 6860376"/>
              <a:gd name="connsiteX4311" fmla="*/ 855033 w 10502838"/>
              <a:gd name="connsiteY4311" fmla="*/ 1375783 h 6860376"/>
              <a:gd name="connsiteX4312" fmla="*/ 779100 w 10502838"/>
              <a:gd name="connsiteY4312" fmla="*/ 1451717 h 6860376"/>
              <a:gd name="connsiteX4313" fmla="*/ 855033 w 10502838"/>
              <a:gd name="connsiteY4313" fmla="*/ 1527652 h 6860376"/>
              <a:gd name="connsiteX4314" fmla="*/ 808994 w 10502838"/>
              <a:gd name="connsiteY4314" fmla="*/ 1573691 h 6860376"/>
              <a:gd name="connsiteX4315" fmla="*/ 733060 w 10502838"/>
              <a:gd name="connsiteY4315" fmla="*/ 1497757 h 6860376"/>
              <a:gd name="connsiteX4316" fmla="*/ 657126 w 10502838"/>
              <a:gd name="connsiteY4316" fmla="*/ 1573691 h 6860376"/>
              <a:gd name="connsiteX4317" fmla="*/ 611087 w 10502838"/>
              <a:gd name="connsiteY4317" fmla="*/ 1527652 h 6860376"/>
              <a:gd name="connsiteX4318" fmla="*/ 687021 w 10502838"/>
              <a:gd name="connsiteY4318" fmla="*/ 1451717 h 6860376"/>
              <a:gd name="connsiteX4319" fmla="*/ 611087 w 10502838"/>
              <a:gd name="connsiteY4319" fmla="*/ 1375783 h 6860376"/>
              <a:gd name="connsiteX4320" fmla="*/ 10348579 w 10502838"/>
              <a:gd name="connsiteY4320" fmla="*/ 881314 h 6860376"/>
              <a:gd name="connsiteX4321" fmla="*/ 10395813 w 10502838"/>
              <a:gd name="connsiteY4321" fmla="*/ 881314 h 6860376"/>
              <a:gd name="connsiteX4322" fmla="*/ 10395813 w 10502838"/>
              <a:gd name="connsiteY4322" fmla="*/ 988340 h 6860376"/>
              <a:gd name="connsiteX4323" fmla="*/ 10502838 w 10502838"/>
              <a:gd name="connsiteY4323" fmla="*/ 988340 h 6860376"/>
              <a:gd name="connsiteX4324" fmla="*/ 10502838 w 10502838"/>
              <a:gd name="connsiteY4324" fmla="*/ 1034975 h 6860376"/>
              <a:gd name="connsiteX4325" fmla="*/ 10395813 w 10502838"/>
              <a:gd name="connsiteY4325" fmla="*/ 1034975 h 6860376"/>
              <a:gd name="connsiteX4326" fmla="*/ 10395813 w 10502838"/>
              <a:gd name="connsiteY4326" fmla="*/ 1142002 h 6860376"/>
              <a:gd name="connsiteX4327" fmla="*/ 10348579 w 10502838"/>
              <a:gd name="connsiteY4327" fmla="*/ 1142002 h 6860376"/>
              <a:gd name="connsiteX4328" fmla="*/ 10348579 w 10502838"/>
              <a:gd name="connsiteY4328" fmla="*/ 1034975 h 6860376"/>
              <a:gd name="connsiteX4329" fmla="*/ 10241553 w 10502838"/>
              <a:gd name="connsiteY4329" fmla="*/ 1034975 h 6860376"/>
              <a:gd name="connsiteX4330" fmla="*/ 10241553 w 10502838"/>
              <a:gd name="connsiteY4330" fmla="*/ 988340 h 6860376"/>
              <a:gd name="connsiteX4331" fmla="*/ 10348579 w 10502838"/>
              <a:gd name="connsiteY4331" fmla="*/ 988340 h 6860376"/>
              <a:gd name="connsiteX4332" fmla="*/ 9746486 w 10502838"/>
              <a:gd name="connsiteY4332" fmla="*/ 881314 h 6860376"/>
              <a:gd name="connsiteX4333" fmla="*/ 9793123 w 10502838"/>
              <a:gd name="connsiteY4333" fmla="*/ 881314 h 6860376"/>
              <a:gd name="connsiteX4334" fmla="*/ 9793123 w 10502838"/>
              <a:gd name="connsiteY4334" fmla="*/ 988340 h 6860376"/>
              <a:gd name="connsiteX4335" fmla="*/ 9900148 w 10502838"/>
              <a:gd name="connsiteY4335" fmla="*/ 988340 h 6860376"/>
              <a:gd name="connsiteX4336" fmla="*/ 9900148 w 10502838"/>
              <a:gd name="connsiteY4336" fmla="*/ 1034975 h 6860376"/>
              <a:gd name="connsiteX4337" fmla="*/ 9793123 w 10502838"/>
              <a:gd name="connsiteY4337" fmla="*/ 1034975 h 6860376"/>
              <a:gd name="connsiteX4338" fmla="*/ 9793123 w 10502838"/>
              <a:gd name="connsiteY4338" fmla="*/ 1142002 h 6860376"/>
              <a:gd name="connsiteX4339" fmla="*/ 9746486 w 10502838"/>
              <a:gd name="connsiteY4339" fmla="*/ 1142002 h 6860376"/>
              <a:gd name="connsiteX4340" fmla="*/ 9746486 w 10502838"/>
              <a:gd name="connsiteY4340" fmla="*/ 1034975 h 6860376"/>
              <a:gd name="connsiteX4341" fmla="*/ 9639460 w 10502838"/>
              <a:gd name="connsiteY4341" fmla="*/ 1034975 h 6860376"/>
              <a:gd name="connsiteX4342" fmla="*/ 9639460 w 10502838"/>
              <a:gd name="connsiteY4342" fmla="*/ 988340 h 6860376"/>
              <a:gd name="connsiteX4343" fmla="*/ 9746486 w 10502838"/>
              <a:gd name="connsiteY4343" fmla="*/ 988340 h 6860376"/>
              <a:gd name="connsiteX4344" fmla="*/ 9143796 w 10502838"/>
              <a:gd name="connsiteY4344" fmla="*/ 881314 h 6860376"/>
              <a:gd name="connsiteX4345" fmla="*/ 9191030 w 10502838"/>
              <a:gd name="connsiteY4345" fmla="*/ 881314 h 6860376"/>
              <a:gd name="connsiteX4346" fmla="*/ 9191030 w 10502838"/>
              <a:gd name="connsiteY4346" fmla="*/ 988340 h 6860376"/>
              <a:gd name="connsiteX4347" fmla="*/ 9298055 w 10502838"/>
              <a:gd name="connsiteY4347" fmla="*/ 988340 h 6860376"/>
              <a:gd name="connsiteX4348" fmla="*/ 9298055 w 10502838"/>
              <a:gd name="connsiteY4348" fmla="*/ 1034975 h 6860376"/>
              <a:gd name="connsiteX4349" fmla="*/ 9191030 w 10502838"/>
              <a:gd name="connsiteY4349" fmla="*/ 1034975 h 6860376"/>
              <a:gd name="connsiteX4350" fmla="*/ 9191030 w 10502838"/>
              <a:gd name="connsiteY4350" fmla="*/ 1142002 h 6860376"/>
              <a:gd name="connsiteX4351" fmla="*/ 9143796 w 10502838"/>
              <a:gd name="connsiteY4351" fmla="*/ 1142002 h 6860376"/>
              <a:gd name="connsiteX4352" fmla="*/ 9143796 w 10502838"/>
              <a:gd name="connsiteY4352" fmla="*/ 1034975 h 6860376"/>
              <a:gd name="connsiteX4353" fmla="*/ 9036770 w 10502838"/>
              <a:gd name="connsiteY4353" fmla="*/ 1034975 h 6860376"/>
              <a:gd name="connsiteX4354" fmla="*/ 9036770 w 10502838"/>
              <a:gd name="connsiteY4354" fmla="*/ 988340 h 6860376"/>
              <a:gd name="connsiteX4355" fmla="*/ 9143796 w 10502838"/>
              <a:gd name="connsiteY4355" fmla="*/ 988340 h 6860376"/>
              <a:gd name="connsiteX4356" fmla="*/ 8541105 w 10502838"/>
              <a:gd name="connsiteY4356" fmla="*/ 881314 h 6860376"/>
              <a:gd name="connsiteX4357" fmla="*/ 8588339 w 10502838"/>
              <a:gd name="connsiteY4357" fmla="*/ 881314 h 6860376"/>
              <a:gd name="connsiteX4358" fmla="*/ 8588339 w 10502838"/>
              <a:gd name="connsiteY4358" fmla="*/ 988340 h 6860376"/>
              <a:gd name="connsiteX4359" fmla="*/ 8695365 w 10502838"/>
              <a:gd name="connsiteY4359" fmla="*/ 988340 h 6860376"/>
              <a:gd name="connsiteX4360" fmla="*/ 8695365 w 10502838"/>
              <a:gd name="connsiteY4360" fmla="*/ 1034975 h 6860376"/>
              <a:gd name="connsiteX4361" fmla="*/ 8588339 w 10502838"/>
              <a:gd name="connsiteY4361" fmla="*/ 1034975 h 6860376"/>
              <a:gd name="connsiteX4362" fmla="*/ 8588339 w 10502838"/>
              <a:gd name="connsiteY4362" fmla="*/ 1142002 h 6860376"/>
              <a:gd name="connsiteX4363" fmla="*/ 8541105 w 10502838"/>
              <a:gd name="connsiteY4363" fmla="*/ 1142002 h 6860376"/>
              <a:gd name="connsiteX4364" fmla="*/ 8541105 w 10502838"/>
              <a:gd name="connsiteY4364" fmla="*/ 1034975 h 6860376"/>
              <a:gd name="connsiteX4365" fmla="*/ 8434079 w 10502838"/>
              <a:gd name="connsiteY4365" fmla="*/ 1034975 h 6860376"/>
              <a:gd name="connsiteX4366" fmla="*/ 8434079 w 10502838"/>
              <a:gd name="connsiteY4366" fmla="*/ 988340 h 6860376"/>
              <a:gd name="connsiteX4367" fmla="*/ 8541105 w 10502838"/>
              <a:gd name="connsiteY4367" fmla="*/ 988340 h 6860376"/>
              <a:gd name="connsiteX4368" fmla="*/ 7939012 w 10502838"/>
              <a:gd name="connsiteY4368" fmla="*/ 881314 h 6860376"/>
              <a:gd name="connsiteX4369" fmla="*/ 7985648 w 10502838"/>
              <a:gd name="connsiteY4369" fmla="*/ 881314 h 6860376"/>
              <a:gd name="connsiteX4370" fmla="*/ 7985648 w 10502838"/>
              <a:gd name="connsiteY4370" fmla="*/ 988340 h 6860376"/>
              <a:gd name="connsiteX4371" fmla="*/ 8092674 w 10502838"/>
              <a:gd name="connsiteY4371" fmla="*/ 988340 h 6860376"/>
              <a:gd name="connsiteX4372" fmla="*/ 8092674 w 10502838"/>
              <a:gd name="connsiteY4372" fmla="*/ 1034975 h 6860376"/>
              <a:gd name="connsiteX4373" fmla="*/ 7985648 w 10502838"/>
              <a:gd name="connsiteY4373" fmla="*/ 1034975 h 6860376"/>
              <a:gd name="connsiteX4374" fmla="*/ 7985648 w 10502838"/>
              <a:gd name="connsiteY4374" fmla="*/ 1142002 h 6860376"/>
              <a:gd name="connsiteX4375" fmla="*/ 7939012 w 10502838"/>
              <a:gd name="connsiteY4375" fmla="*/ 1142002 h 6860376"/>
              <a:gd name="connsiteX4376" fmla="*/ 7939012 w 10502838"/>
              <a:gd name="connsiteY4376" fmla="*/ 1034975 h 6860376"/>
              <a:gd name="connsiteX4377" fmla="*/ 7831986 w 10502838"/>
              <a:gd name="connsiteY4377" fmla="*/ 1034975 h 6860376"/>
              <a:gd name="connsiteX4378" fmla="*/ 7831986 w 10502838"/>
              <a:gd name="connsiteY4378" fmla="*/ 988340 h 6860376"/>
              <a:gd name="connsiteX4379" fmla="*/ 7939012 w 10502838"/>
              <a:gd name="connsiteY4379" fmla="*/ 988340 h 6860376"/>
              <a:gd name="connsiteX4380" fmla="*/ 7336321 w 10502838"/>
              <a:gd name="connsiteY4380" fmla="*/ 881314 h 6860376"/>
              <a:gd name="connsiteX4381" fmla="*/ 7383555 w 10502838"/>
              <a:gd name="connsiteY4381" fmla="*/ 881314 h 6860376"/>
              <a:gd name="connsiteX4382" fmla="*/ 7383555 w 10502838"/>
              <a:gd name="connsiteY4382" fmla="*/ 988340 h 6860376"/>
              <a:gd name="connsiteX4383" fmla="*/ 7490581 w 10502838"/>
              <a:gd name="connsiteY4383" fmla="*/ 988340 h 6860376"/>
              <a:gd name="connsiteX4384" fmla="*/ 7490581 w 10502838"/>
              <a:gd name="connsiteY4384" fmla="*/ 1034975 h 6860376"/>
              <a:gd name="connsiteX4385" fmla="*/ 7383555 w 10502838"/>
              <a:gd name="connsiteY4385" fmla="*/ 1034975 h 6860376"/>
              <a:gd name="connsiteX4386" fmla="*/ 7383555 w 10502838"/>
              <a:gd name="connsiteY4386" fmla="*/ 1142002 h 6860376"/>
              <a:gd name="connsiteX4387" fmla="*/ 7336321 w 10502838"/>
              <a:gd name="connsiteY4387" fmla="*/ 1142002 h 6860376"/>
              <a:gd name="connsiteX4388" fmla="*/ 7336321 w 10502838"/>
              <a:gd name="connsiteY4388" fmla="*/ 1034975 h 6860376"/>
              <a:gd name="connsiteX4389" fmla="*/ 7229295 w 10502838"/>
              <a:gd name="connsiteY4389" fmla="*/ 1034975 h 6860376"/>
              <a:gd name="connsiteX4390" fmla="*/ 7229295 w 10502838"/>
              <a:gd name="connsiteY4390" fmla="*/ 988340 h 6860376"/>
              <a:gd name="connsiteX4391" fmla="*/ 7336321 w 10502838"/>
              <a:gd name="connsiteY4391" fmla="*/ 988340 h 6860376"/>
              <a:gd name="connsiteX4392" fmla="*/ 6734228 w 10502838"/>
              <a:gd name="connsiteY4392" fmla="*/ 881314 h 6860376"/>
              <a:gd name="connsiteX4393" fmla="*/ 6780864 w 10502838"/>
              <a:gd name="connsiteY4393" fmla="*/ 881314 h 6860376"/>
              <a:gd name="connsiteX4394" fmla="*/ 6780864 w 10502838"/>
              <a:gd name="connsiteY4394" fmla="*/ 988340 h 6860376"/>
              <a:gd name="connsiteX4395" fmla="*/ 6887890 w 10502838"/>
              <a:gd name="connsiteY4395" fmla="*/ 988340 h 6860376"/>
              <a:gd name="connsiteX4396" fmla="*/ 6887890 w 10502838"/>
              <a:gd name="connsiteY4396" fmla="*/ 1034975 h 6860376"/>
              <a:gd name="connsiteX4397" fmla="*/ 6780864 w 10502838"/>
              <a:gd name="connsiteY4397" fmla="*/ 1034975 h 6860376"/>
              <a:gd name="connsiteX4398" fmla="*/ 6780864 w 10502838"/>
              <a:gd name="connsiteY4398" fmla="*/ 1142002 h 6860376"/>
              <a:gd name="connsiteX4399" fmla="*/ 6734228 w 10502838"/>
              <a:gd name="connsiteY4399" fmla="*/ 1142002 h 6860376"/>
              <a:gd name="connsiteX4400" fmla="*/ 6734228 w 10502838"/>
              <a:gd name="connsiteY4400" fmla="*/ 1034975 h 6860376"/>
              <a:gd name="connsiteX4401" fmla="*/ 6627202 w 10502838"/>
              <a:gd name="connsiteY4401" fmla="*/ 1034975 h 6860376"/>
              <a:gd name="connsiteX4402" fmla="*/ 6627202 w 10502838"/>
              <a:gd name="connsiteY4402" fmla="*/ 988340 h 6860376"/>
              <a:gd name="connsiteX4403" fmla="*/ 6734228 w 10502838"/>
              <a:gd name="connsiteY4403" fmla="*/ 988340 h 6860376"/>
              <a:gd name="connsiteX4404" fmla="*/ 6131537 w 10502838"/>
              <a:gd name="connsiteY4404" fmla="*/ 881314 h 6860376"/>
              <a:gd name="connsiteX4405" fmla="*/ 6178771 w 10502838"/>
              <a:gd name="connsiteY4405" fmla="*/ 881314 h 6860376"/>
              <a:gd name="connsiteX4406" fmla="*/ 6178771 w 10502838"/>
              <a:gd name="connsiteY4406" fmla="*/ 988340 h 6860376"/>
              <a:gd name="connsiteX4407" fmla="*/ 6285797 w 10502838"/>
              <a:gd name="connsiteY4407" fmla="*/ 988340 h 6860376"/>
              <a:gd name="connsiteX4408" fmla="*/ 6285797 w 10502838"/>
              <a:gd name="connsiteY4408" fmla="*/ 1034975 h 6860376"/>
              <a:gd name="connsiteX4409" fmla="*/ 6178771 w 10502838"/>
              <a:gd name="connsiteY4409" fmla="*/ 1034975 h 6860376"/>
              <a:gd name="connsiteX4410" fmla="*/ 6178771 w 10502838"/>
              <a:gd name="connsiteY4410" fmla="*/ 1142002 h 6860376"/>
              <a:gd name="connsiteX4411" fmla="*/ 6131537 w 10502838"/>
              <a:gd name="connsiteY4411" fmla="*/ 1142002 h 6860376"/>
              <a:gd name="connsiteX4412" fmla="*/ 6131537 w 10502838"/>
              <a:gd name="connsiteY4412" fmla="*/ 1034975 h 6860376"/>
              <a:gd name="connsiteX4413" fmla="*/ 6024511 w 10502838"/>
              <a:gd name="connsiteY4413" fmla="*/ 1034975 h 6860376"/>
              <a:gd name="connsiteX4414" fmla="*/ 6024511 w 10502838"/>
              <a:gd name="connsiteY4414" fmla="*/ 988340 h 6860376"/>
              <a:gd name="connsiteX4415" fmla="*/ 6131537 w 10502838"/>
              <a:gd name="connsiteY4415" fmla="*/ 988340 h 6860376"/>
              <a:gd name="connsiteX4416" fmla="*/ 5528846 w 10502838"/>
              <a:gd name="connsiteY4416" fmla="*/ 881314 h 6860376"/>
              <a:gd name="connsiteX4417" fmla="*/ 5576080 w 10502838"/>
              <a:gd name="connsiteY4417" fmla="*/ 881314 h 6860376"/>
              <a:gd name="connsiteX4418" fmla="*/ 5576080 w 10502838"/>
              <a:gd name="connsiteY4418" fmla="*/ 988340 h 6860376"/>
              <a:gd name="connsiteX4419" fmla="*/ 5683106 w 10502838"/>
              <a:gd name="connsiteY4419" fmla="*/ 988340 h 6860376"/>
              <a:gd name="connsiteX4420" fmla="*/ 5683106 w 10502838"/>
              <a:gd name="connsiteY4420" fmla="*/ 1034975 h 6860376"/>
              <a:gd name="connsiteX4421" fmla="*/ 5576080 w 10502838"/>
              <a:gd name="connsiteY4421" fmla="*/ 1034975 h 6860376"/>
              <a:gd name="connsiteX4422" fmla="*/ 5576080 w 10502838"/>
              <a:gd name="connsiteY4422" fmla="*/ 1142002 h 6860376"/>
              <a:gd name="connsiteX4423" fmla="*/ 5528846 w 10502838"/>
              <a:gd name="connsiteY4423" fmla="*/ 1142002 h 6860376"/>
              <a:gd name="connsiteX4424" fmla="*/ 5528846 w 10502838"/>
              <a:gd name="connsiteY4424" fmla="*/ 1034975 h 6860376"/>
              <a:gd name="connsiteX4425" fmla="*/ 5421820 w 10502838"/>
              <a:gd name="connsiteY4425" fmla="*/ 1034975 h 6860376"/>
              <a:gd name="connsiteX4426" fmla="*/ 5421820 w 10502838"/>
              <a:gd name="connsiteY4426" fmla="*/ 988340 h 6860376"/>
              <a:gd name="connsiteX4427" fmla="*/ 5528846 w 10502838"/>
              <a:gd name="connsiteY4427" fmla="*/ 988340 h 6860376"/>
              <a:gd name="connsiteX4428" fmla="*/ 4926753 w 10502838"/>
              <a:gd name="connsiteY4428" fmla="*/ 881314 h 6860376"/>
              <a:gd name="connsiteX4429" fmla="*/ 4973389 w 10502838"/>
              <a:gd name="connsiteY4429" fmla="*/ 881314 h 6860376"/>
              <a:gd name="connsiteX4430" fmla="*/ 4973389 w 10502838"/>
              <a:gd name="connsiteY4430" fmla="*/ 988340 h 6860376"/>
              <a:gd name="connsiteX4431" fmla="*/ 5080415 w 10502838"/>
              <a:gd name="connsiteY4431" fmla="*/ 988340 h 6860376"/>
              <a:gd name="connsiteX4432" fmla="*/ 5080415 w 10502838"/>
              <a:gd name="connsiteY4432" fmla="*/ 1034975 h 6860376"/>
              <a:gd name="connsiteX4433" fmla="*/ 4973389 w 10502838"/>
              <a:gd name="connsiteY4433" fmla="*/ 1034975 h 6860376"/>
              <a:gd name="connsiteX4434" fmla="*/ 4973389 w 10502838"/>
              <a:gd name="connsiteY4434" fmla="*/ 1142002 h 6860376"/>
              <a:gd name="connsiteX4435" fmla="*/ 4926753 w 10502838"/>
              <a:gd name="connsiteY4435" fmla="*/ 1142002 h 6860376"/>
              <a:gd name="connsiteX4436" fmla="*/ 4926753 w 10502838"/>
              <a:gd name="connsiteY4436" fmla="*/ 1034975 h 6860376"/>
              <a:gd name="connsiteX4437" fmla="*/ 4819727 w 10502838"/>
              <a:gd name="connsiteY4437" fmla="*/ 1034975 h 6860376"/>
              <a:gd name="connsiteX4438" fmla="*/ 4819727 w 10502838"/>
              <a:gd name="connsiteY4438" fmla="*/ 988340 h 6860376"/>
              <a:gd name="connsiteX4439" fmla="*/ 4926753 w 10502838"/>
              <a:gd name="connsiteY4439" fmla="*/ 988340 h 6860376"/>
              <a:gd name="connsiteX4440" fmla="*/ 4324063 w 10502838"/>
              <a:gd name="connsiteY4440" fmla="*/ 881314 h 6860376"/>
              <a:gd name="connsiteX4441" fmla="*/ 4371297 w 10502838"/>
              <a:gd name="connsiteY4441" fmla="*/ 881314 h 6860376"/>
              <a:gd name="connsiteX4442" fmla="*/ 4371297 w 10502838"/>
              <a:gd name="connsiteY4442" fmla="*/ 988340 h 6860376"/>
              <a:gd name="connsiteX4443" fmla="*/ 4478323 w 10502838"/>
              <a:gd name="connsiteY4443" fmla="*/ 988340 h 6860376"/>
              <a:gd name="connsiteX4444" fmla="*/ 4478323 w 10502838"/>
              <a:gd name="connsiteY4444" fmla="*/ 1034975 h 6860376"/>
              <a:gd name="connsiteX4445" fmla="*/ 4371297 w 10502838"/>
              <a:gd name="connsiteY4445" fmla="*/ 1034975 h 6860376"/>
              <a:gd name="connsiteX4446" fmla="*/ 4371297 w 10502838"/>
              <a:gd name="connsiteY4446" fmla="*/ 1142002 h 6860376"/>
              <a:gd name="connsiteX4447" fmla="*/ 4324063 w 10502838"/>
              <a:gd name="connsiteY4447" fmla="*/ 1142002 h 6860376"/>
              <a:gd name="connsiteX4448" fmla="*/ 4324063 w 10502838"/>
              <a:gd name="connsiteY4448" fmla="*/ 1034975 h 6860376"/>
              <a:gd name="connsiteX4449" fmla="*/ 4217037 w 10502838"/>
              <a:gd name="connsiteY4449" fmla="*/ 1034975 h 6860376"/>
              <a:gd name="connsiteX4450" fmla="*/ 4217037 w 10502838"/>
              <a:gd name="connsiteY4450" fmla="*/ 988340 h 6860376"/>
              <a:gd name="connsiteX4451" fmla="*/ 4324063 w 10502838"/>
              <a:gd name="connsiteY4451" fmla="*/ 988340 h 6860376"/>
              <a:gd name="connsiteX4452" fmla="*/ 3721970 w 10502838"/>
              <a:gd name="connsiteY4452" fmla="*/ 881314 h 6860376"/>
              <a:gd name="connsiteX4453" fmla="*/ 3768606 w 10502838"/>
              <a:gd name="connsiteY4453" fmla="*/ 881314 h 6860376"/>
              <a:gd name="connsiteX4454" fmla="*/ 3768606 w 10502838"/>
              <a:gd name="connsiteY4454" fmla="*/ 988340 h 6860376"/>
              <a:gd name="connsiteX4455" fmla="*/ 3875632 w 10502838"/>
              <a:gd name="connsiteY4455" fmla="*/ 988340 h 6860376"/>
              <a:gd name="connsiteX4456" fmla="*/ 3875632 w 10502838"/>
              <a:gd name="connsiteY4456" fmla="*/ 1034975 h 6860376"/>
              <a:gd name="connsiteX4457" fmla="*/ 3768606 w 10502838"/>
              <a:gd name="connsiteY4457" fmla="*/ 1034975 h 6860376"/>
              <a:gd name="connsiteX4458" fmla="*/ 3768606 w 10502838"/>
              <a:gd name="connsiteY4458" fmla="*/ 1142002 h 6860376"/>
              <a:gd name="connsiteX4459" fmla="*/ 3721970 w 10502838"/>
              <a:gd name="connsiteY4459" fmla="*/ 1142002 h 6860376"/>
              <a:gd name="connsiteX4460" fmla="*/ 3721970 w 10502838"/>
              <a:gd name="connsiteY4460" fmla="*/ 1034975 h 6860376"/>
              <a:gd name="connsiteX4461" fmla="*/ 3614944 w 10502838"/>
              <a:gd name="connsiteY4461" fmla="*/ 1034975 h 6860376"/>
              <a:gd name="connsiteX4462" fmla="*/ 3614944 w 10502838"/>
              <a:gd name="connsiteY4462" fmla="*/ 988340 h 6860376"/>
              <a:gd name="connsiteX4463" fmla="*/ 3721970 w 10502838"/>
              <a:gd name="connsiteY4463" fmla="*/ 988340 h 6860376"/>
              <a:gd name="connsiteX4464" fmla="*/ 3119333 w 10502838"/>
              <a:gd name="connsiteY4464" fmla="*/ 881314 h 6860376"/>
              <a:gd name="connsiteX4465" fmla="*/ 3166568 w 10502838"/>
              <a:gd name="connsiteY4465" fmla="*/ 881314 h 6860376"/>
              <a:gd name="connsiteX4466" fmla="*/ 3166568 w 10502838"/>
              <a:gd name="connsiteY4466" fmla="*/ 988340 h 6860376"/>
              <a:gd name="connsiteX4467" fmla="*/ 3273594 w 10502838"/>
              <a:gd name="connsiteY4467" fmla="*/ 988340 h 6860376"/>
              <a:gd name="connsiteX4468" fmla="*/ 3273594 w 10502838"/>
              <a:gd name="connsiteY4468" fmla="*/ 1034975 h 6860376"/>
              <a:gd name="connsiteX4469" fmla="*/ 3166568 w 10502838"/>
              <a:gd name="connsiteY4469" fmla="*/ 1034975 h 6860376"/>
              <a:gd name="connsiteX4470" fmla="*/ 3166568 w 10502838"/>
              <a:gd name="connsiteY4470" fmla="*/ 1142002 h 6860376"/>
              <a:gd name="connsiteX4471" fmla="*/ 3119333 w 10502838"/>
              <a:gd name="connsiteY4471" fmla="*/ 1142002 h 6860376"/>
              <a:gd name="connsiteX4472" fmla="*/ 3119333 w 10502838"/>
              <a:gd name="connsiteY4472" fmla="*/ 1034975 h 6860376"/>
              <a:gd name="connsiteX4473" fmla="*/ 3012304 w 10502838"/>
              <a:gd name="connsiteY4473" fmla="*/ 1034975 h 6860376"/>
              <a:gd name="connsiteX4474" fmla="*/ 3012304 w 10502838"/>
              <a:gd name="connsiteY4474" fmla="*/ 988340 h 6860376"/>
              <a:gd name="connsiteX4475" fmla="*/ 3119333 w 10502838"/>
              <a:gd name="connsiteY4475" fmla="*/ 988340 h 6860376"/>
              <a:gd name="connsiteX4476" fmla="*/ 2516633 w 10502838"/>
              <a:gd name="connsiteY4476" fmla="*/ 881314 h 6860376"/>
              <a:gd name="connsiteX4477" fmla="*/ 2563869 w 10502838"/>
              <a:gd name="connsiteY4477" fmla="*/ 881314 h 6860376"/>
              <a:gd name="connsiteX4478" fmla="*/ 2563869 w 10502838"/>
              <a:gd name="connsiteY4478" fmla="*/ 988340 h 6860376"/>
              <a:gd name="connsiteX4479" fmla="*/ 2670896 w 10502838"/>
              <a:gd name="connsiteY4479" fmla="*/ 988340 h 6860376"/>
              <a:gd name="connsiteX4480" fmla="*/ 2670896 w 10502838"/>
              <a:gd name="connsiteY4480" fmla="*/ 1034975 h 6860376"/>
              <a:gd name="connsiteX4481" fmla="*/ 2563869 w 10502838"/>
              <a:gd name="connsiteY4481" fmla="*/ 1034975 h 6860376"/>
              <a:gd name="connsiteX4482" fmla="*/ 2563869 w 10502838"/>
              <a:gd name="connsiteY4482" fmla="*/ 1142002 h 6860376"/>
              <a:gd name="connsiteX4483" fmla="*/ 2516633 w 10502838"/>
              <a:gd name="connsiteY4483" fmla="*/ 1142002 h 6860376"/>
              <a:gd name="connsiteX4484" fmla="*/ 2516633 w 10502838"/>
              <a:gd name="connsiteY4484" fmla="*/ 1034975 h 6860376"/>
              <a:gd name="connsiteX4485" fmla="*/ 2409605 w 10502838"/>
              <a:gd name="connsiteY4485" fmla="*/ 1034975 h 6860376"/>
              <a:gd name="connsiteX4486" fmla="*/ 2409605 w 10502838"/>
              <a:gd name="connsiteY4486" fmla="*/ 988340 h 6860376"/>
              <a:gd name="connsiteX4487" fmla="*/ 2516633 w 10502838"/>
              <a:gd name="connsiteY4487" fmla="*/ 988340 h 6860376"/>
              <a:gd name="connsiteX4488" fmla="*/ 1914534 w 10502838"/>
              <a:gd name="connsiteY4488" fmla="*/ 881314 h 6860376"/>
              <a:gd name="connsiteX4489" fmla="*/ 1961170 w 10502838"/>
              <a:gd name="connsiteY4489" fmla="*/ 881314 h 6860376"/>
              <a:gd name="connsiteX4490" fmla="*/ 1961170 w 10502838"/>
              <a:gd name="connsiteY4490" fmla="*/ 988340 h 6860376"/>
              <a:gd name="connsiteX4491" fmla="*/ 2068196 w 10502838"/>
              <a:gd name="connsiteY4491" fmla="*/ 988340 h 6860376"/>
              <a:gd name="connsiteX4492" fmla="*/ 2068196 w 10502838"/>
              <a:gd name="connsiteY4492" fmla="*/ 1034975 h 6860376"/>
              <a:gd name="connsiteX4493" fmla="*/ 1961170 w 10502838"/>
              <a:gd name="connsiteY4493" fmla="*/ 1034975 h 6860376"/>
              <a:gd name="connsiteX4494" fmla="*/ 1961170 w 10502838"/>
              <a:gd name="connsiteY4494" fmla="*/ 1142002 h 6860376"/>
              <a:gd name="connsiteX4495" fmla="*/ 1914534 w 10502838"/>
              <a:gd name="connsiteY4495" fmla="*/ 1142002 h 6860376"/>
              <a:gd name="connsiteX4496" fmla="*/ 1914534 w 10502838"/>
              <a:gd name="connsiteY4496" fmla="*/ 1034975 h 6860376"/>
              <a:gd name="connsiteX4497" fmla="*/ 1807505 w 10502838"/>
              <a:gd name="connsiteY4497" fmla="*/ 1034975 h 6860376"/>
              <a:gd name="connsiteX4498" fmla="*/ 1807505 w 10502838"/>
              <a:gd name="connsiteY4498" fmla="*/ 988340 h 6860376"/>
              <a:gd name="connsiteX4499" fmla="*/ 1914534 w 10502838"/>
              <a:gd name="connsiteY4499" fmla="*/ 988340 h 6860376"/>
              <a:gd name="connsiteX4500" fmla="*/ 1311833 w 10502838"/>
              <a:gd name="connsiteY4500" fmla="*/ 881314 h 6860376"/>
              <a:gd name="connsiteX4501" fmla="*/ 1359068 w 10502838"/>
              <a:gd name="connsiteY4501" fmla="*/ 881314 h 6860376"/>
              <a:gd name="connsiteX4502" fmla="*/ 1359068 w 10502838"/>
              <a:gd name="connsiteY4502" fmla="*/ 988340 h 6860376"/>
              <a:gd name="connsiteX4503" fmla="*/ 1466097 w 10502838"/>
              <a:gd name="connsiteY4503" fmla="*/ 988340 h 6860376"/>
              <a:gd name="connsiteX4504" fmla="*/ 1466097 w 10502838"/>
              <a:gd name="connsiteY4504" fmla="*/ 1034975 h 6860376"/>
              <a:gd name="connsiteX4505" fmla="*/ 1359068 w 10502838"/>
              <a:gd name="connsiteY4505" fmla="*/ 1034975 h 6860376"/>
              <a:gd name="connsiteX4506" fmla="*/ 1359068 w 10502838"/>
              <a:gd name="connsiteY4506" fmla="*/ 1142002 h 6860376"/>
              <a:gd name="connsiteX4507" fmla="*/ 1311833 w 10502838"/>
              <a:gd name="connsiteY4507" fmla="*/ 1142002 h 6860376"/>
              <a:gd name="connsiteX4508" fmla="*/ 1311833 w 10502838"/>
              <a:gd name="connsiteY4508" fmla="*/ 1034975 h 6860376"/>
              <a:gd name="connsiteX4509" fmla="*/ 1204812 w 10502838"/>
              <a:gd name="connsiteY4509" fmla="*/ 1034975 h 6860376"/>
              <a:gd name="connsiteX4510" fmla="*/ 1204812 w 10502838"/>
              <a:gd name="connsiteY4510" fmla="*/ 988340 h 6860376"/>
              <a:gd name="connsiteX4511" fmla="*/ 1311833 w 10502838"/>
              <a:gd name="connsiteY4511" fmla="*/ 988340 h 6860376"/>
              <a:gd name="connsiteX4512" fmla="*/ 709746 w 10502838"/>
              <a:gd name="connsiteY4512" fmla="*/ 881314 h 6860376"/>
              <a:gd name="connsiteX4513" fmla="*/ 756383 w 10502838"/>
              <a:gd name="connsiteY4513" fmla="*/ 881314 h 6860376"/>
              <a:gd name="connsiteX4514" fmla="*/ 756383 w 10502838"/>
              <a:gd name="connsiteY4514" fmla="*/ 988340 h 6860376"/>
              <a:gd name="connsiteX4515" fmla="*/ 863408 w 10502838"/>
              <a:gd name="connsiteY4515" fmla="*/ 988340 h 6860376"/>
              <a:gd name="connsiteX4516" fmla="*/ 863408 w 10502838"/>
              <a:gd name="connsiteY4516" fmla="*/ 1034975 h 6860376"/>
              <a:gd name="connsiteX4517" fmla="*/ 756383 w 10502838"/>
              <a:gd name="connsiteY4517" fmla="*/ 1034975 h 6860376"/>
              <a:gd name="connsiteX4518" fmla="*/ 756383 w 10502838"/>
              <a:gd name="connsiteY4518" fmla="*/ 1142002 h 6860376"/>
              <a:gd name="connsiteX4519" fmla="*/ 709746 w 10502838"/>
              <a:gd name="connsiteY4519" fmla="*/ 1142002 h 6860376"/>
              <a:gd name="connsiteX4520" fmla="*/ 709746 w 10502838"/>
              <a:gd name="connsiteY4520" fmla="*/ 1034975 h 6860376"/>
              <a:gd name="connsiteX4521" fmla="*/ 602721 w 10502838"/>
              <a:gd name="connsiteY4521" fmla="*/ 1034975 h 6860376"/>
              <a:gd name="connsiteX4522" fmla="*/ 602721 w 10502838"/>
              <a:gd name="connsiteY4522" fmla="*/ 988340 h 6860376"/>
              <a:gd name="connsiteX4523" fmla="*/ 709746 w 10502838"/>
              <a:gd name="connsiteY4523" fmla="*/ 988340 h 6860376"/>
              <a:gd name="connsiteX4524" fmla="*/ 107056 w 10502838"/>
              <a:gd name="connsiteY4524" fmla="*/ 881314 h 6860376"/>
              <a:gd name="connsiteX4525" fmla="*/ 154291 w 10502838"/>
              <a:gd name="connsiteY4525" fmla="*/ 881314 h 6860376"/>
              <a:gd name="connsiteX4526" fmla="*/ 154291 w 10502838"/>
              <a:gd name="connsiteY4526" fmla="*/ 988340 h 6860376"/>
              <a:gd name="connsiteX4527" fmla="*/ 261317 w 10502838"/>
              <a:gd name="connsiteY4527" fmla="*/ 988340 h 6860376"/>
              <a:gd name="connsiteX4528" fmla="*/ 261317 w 10502838"/>
              <a:gd name="connsiteY4528" fmla="*/ 1034975 h 6860376"/>
              <a:gd name="connsiteX4529" fmla="*/ 154291 w 10502838"/>
              <a:gd name="connsiteY4529" fmla="*/ 1034975 h 6860376"/>
              <a:gd name="connsiteX4530" fmla="*/ 154291 w 10502838"/>
              <a:gd name="connsiteY4530" fmla="*/ 1142002 h 6860376"/>
              <a:gd name="connsiteX4531" fmla="*/ 107056 w 10502838"/>
              <a:gd name="connsiteY4531" fmla="*/ 1142002 h 6860376"/>
              <a:gd name="connsiteX4532" fmla="*/ 107056 w 10502838"/>
              <a:gd name="connsiteY4532" fmla="*/ 1034975 h 6860376"/>
              <a:gd name="connsiteX4533" fmla="*/ 32 w 10502838"/>
              <a:gd name="connsiteY4533" fmla="*/ 1034975 h 6860376"/>
              <a:gd name="connsiteX4534" fmla="*/ 32 w 10502838"/>
              <a:gd name="connsiteY4534" fmla="*/ 988340 h 6860376"/>
              <a:gd name="connsiteX4535" fmla="*/ 107056 w 10502838"/>
              <a:gd name="connsiteY4535" fmla="*/ 988340 h 6860376"/>
              <a:gd name="connsiteX4536" fmla="*/ 10295963 w 10502838"/>
              <a:gd name="connsiteY4536" fmla="*/ 474737 h 6860376"/>
              <a:gd name="connsiteX4537" fmla="*/ 10275634 w 10502838"/>
              <a:gd name="connsiteY4537" fmla="*/ 495066 h 6860376"/>
              <a:gd name="connsiteX4538" fmla="*/ 10351568 w 10502838"/>
              <a:gd name="connsiteY4538" fmla="*/ 571001 h 6860376"/>
              <a:gd name="connsiteX4539" fmla="*/ 10275634 w 10502838"/>
              <a:gd name="connsiteY4539" fmla="*/ 646935 h 6860376"/>
              <a:gd name="connsiteX4540" fmla="*/ 10295963 w 10502838"/>
              <a:gd name="connsiteY4540" fmla="*/ 667264 h 6860376"/>
              <a:gd name="connsiteX4541" fmla="*/ 10371897 w 10502838"/>
              <a:gd name="connsiteY4541" fmla="*/ 591329 h 6860376"/>
              <a:gd name="connsiteX4542" fmla="*/ 10447831 w 10502838"/>
              <a:gd name="connsiteY4542" fmla="*/ 667264 h 6860376"/>
              <a:gd name="connsiteX4543" fmla="*/ 10468160 w 10502838"/>
              <a:gd name="connsiteY4543" fmla="*/ 646935 h 6860376"/>
              <a:gd name="connsiteX4544" fmla="*/ 10392226 w 10502838"/>
              <a:gd name="connsiteY4544" fmla="*/ 571001 h 6860376"/>
              <a:gd name="connsiteX4545" fmla="*/ 10468160 w 10502838"/>
              <a:gd name="connsiteY4545" fmla="*/ 495066 h 6860376"/>
              <a:gd name="connsiteX4546" fmla="*/ 10447831 w 10502838"/>
              <a:gd name="connsiteY4546" fmla="*/ 474737 h 6860376"/>
              <a:gd name="connsiteX4547" fmla="*/ 10371897 w 10502838"/>
              <a:gd name="connsiteY4547" fmla="*/ 550671 h 6860376"/>
              <a:gd name="connsiteX4548" fmla="*/ 9693870 w 10502838"/>
              <a:gd name="connsiteY4548" fmla="*/ 474737 h 6860376"/>
              <a:gd name="connsiteX4549" fmla="*/ 9673541 w 10502838"/>
              <a:gd name="connsiteY4549" fmla="*/ 495066 h 6860376"/>
              <a:gd name="connsiteX4550" fmla="*/ 9749475 w 10502838"/>
              <a:gd name="connsiteY4550" fmla="*/ 571001 h 6860376"/>
              <a:gd name="connsiteX4551" fmla="*/ 9673541 w 10502838"/>
              <a:gd name="connsiteY4551" fmla="*/ 646935 h 6860376"/>
              <a:gd name="connsiteX4552" fmla="*/ 9693870 w 10502838"/>
              <a:gd name="connsiteY4552" fmla="*/ 667264 h 6860376"/>
              <a:gd name="connsiteX4553" fmla="*/ 9769804 w 10502838"/>
              <a:gd name="connsiteY4553" fmla="*/ 591329 h 6860376"/>
              <a:gd name="connsiteX4554" fmla="*/ 9845738 w 10502838"/>
              <a:gd name="connsiteY4554" fmla="*/ 667264 h 6860376"/>
              <a:gd name="connsiteX4555" fmla="*/ 9866067 w 10502838"/>
              <a:gd name="connsiteY4555" fmla="*/ 646935 h 6860376"/>
              <a:gd name="connsiteX4556" fmla="*/ 9790133 w 10502838"/>
              <a:gd name="connsiteY4556" fmla="*/ 571001 h 6860376"/>
              <a:gd name="connsiteX4557" fmla="*/ 9866067 w 10502838"/>
              <a:gd name="connsiteY4557" fmla="*/ 495066 h 6860376"/>
              <a:gd name="connsiteX4558" fmla="*/ 9845738 w 10502838"/>
              <a:gd name="connsiteY4558" fmla="*/ 474737 h 6860376"/>
              <a:gd name="connsiteX4559" fmla="*/ 9769804 w 10502838"/>
              <a:gd name="connsiteY4559" fmla="*/ 550671 h 6860376"/>
              <a:gd name="connsiteX4560" fmla="*/ 9091179 w 10502838"/>
              <a:gd name="connsiteY4560" fmla="*/ 474737 h 6860376"/>
              <a:gd name="connsiteX4561" fmla="*/ 9070850 w 10502838"/>
              <a:gd name="connsiteY4561" fmla="*/ 495066 h 6860376"/>
              <a:gd name="connsiteX4562" fmla="*/ 9146785 w 10502838"/>
              <a:gd name="connsiteY4562" fmla="*/ 571001 h 6860376"/>
              <a:gd name="connsiteX4563" fmla="*/ 9070850 w 10502838"/>
              <a:gd name="connsiteY4563" fmla="*/ 646935 h 6860376"/>
              <a:gd name="connsiteX4564" fmla="*/ 9091179 w 10502838"/>
              <a:gd name="connsiteY4564" fmla="*/ 667264 h 6860376"/>
              <a:gd name="connsiteX4565" fmla="*/ 9167113 w 10502838"/>
              <a:gd name="connsiteY4565" fmla="*/ 591329 h 6860376"/>
              <a:gd name="connsiteX4566" fmla="*/ 9243048 w 10502838"/>
              <a:gd name="connsiteY4566" fmla="*/ 667264 h 6860376"/>
              <a:gd name="connsiteX4567" fmla="*/ 9263377 w 10502838"/>
              <a:gd name="connsiteY4567" fmla="*/ 646935 h 6860376"/>
              <a:gd name="connsiteX4568" fmla="*/ 9187442 w 10502838"/>
              <a:gd name="connsiteY4568" fmla="*/ 571001 h 6860376"/>
              <a:gd name="connsiteX4569" fmla="*/ 9263377 w 10502838"/>
              <a:gd name="connsiteY4569" fmla="*/ 495066 h 6860376"/>
              <a:gd name="connsiteX4570" fmla="*/ 9243048 w 10502838"/>
              <a:gd name="connsiteY4570" fmla="*/ 474737 h 6860376"/>
              <a:gd name="connsiteX4571" fmla="*/ 9167113 w 10502838"/>
              <a:gd name="connsiteY4571" fmla="*/ 550671 h 6860376"/>
              <a:gd name="connsiteX4572" fmla="*/ 8489086 w 10502838"/>
              <a:gd name="connsiteY4572" fmla="*/ 474737 h 6860376"/>
              <a:gd name="connsiteX4573" fmla="*/ 8468757 w 10502838"/>
              <a:gd name="connsiteY4573" fmla="*/ 495066 h 6860376"/>
              <a:gd name="connsiteX4574" fmla="*/ 8544691 w 10502838"/>
              <a:gd name="connsiteY4574" fmla="*/ 571001 h 6860376"/>
              <a:gd name="connsiteX4575" fmla="*/ 8468757 w 10502838"/>
              <a:gd name="connsiteY4575" fmla="*/ 646935 h 6860376"/>
              <a:gd name="connsiteX4576" fmla="*/ 8489086 w 10502838"/>
              <a:gd name="connsiteY4576" fmla="*/ 667264 h 6860376"/>
              <a:gd name="connsiteX4577" fmla="*/ 8565020 w 10502838"/>
              <a:gd name="connsiteY4577" fmla="*/ 591329 h 6860376"/>
              <a:gd name="connsiteX4578" fmla="*/ 8640954 w 10502838"/>
              <a:gd name="connsiteY4578" fmla="*/ 667264 h 6860376"/>
              <a:gd name="connsiteX4579" fmla="*/ 8661283 w 10502838"/>
              <a:gd name="connsiteY4579" fmla="*/ 646935 h 6860376"/>
              <a:gd name="connsiteX4580" fmla="*/ 8585349 w 10502838"/>
              <a:gd name="connsiteY4580" fmla="*/ 571001 h 6860376"/>
              <a:gd name="connsiteX4581" fmla="*/ 8661283 w 10502838"/>
              <a:gd name="connsiteY4581" fmla="*/ 495066 h 6860376"/>
              <a:gd name="connsiteX4582" fmla="*/ 8640954 w 10502838"/>
              <a:gd name="connsiteY4582" fmla="*/ 474737 h 6860376"/>
              <a:gd name="connsiteX4583" fmla="*/ 8565020 w 10502838"/>
              <a:gd name="connsiteY4583" fmla="*/ 550671 h 6860376"/>
              <a:gd name="connsiteX4584" fmla="*/ 7886396 w 10502838"/>
              <a:gd name="connsiteY4584" fmla="*/ 474737 h 6860376"/>
              <a:gd name="connsiteX4585" fmla="*/ 7866067 w 10502838"/>
              <a:gd name="connsiteY4585" fmla="*/ 495066 h 6860376"/>
              <a:gd name="connsiteX4586" fmla="*/ 7942001 w 10502838"/>
              <a:gd name="connsiteY4586" fmla="*/ 571001 h 6860376"/>
              <a:gd name="connsiteX4587" fmla="*/ 7866067 w 10502838"/>
              <a:gd name="connsiteY4587" fmla="*/ 646935 h 6860376"/>
              <a:gd name="connsiteX4588" fmla="*/ 7886396 w 10502838"/>
              <a:gd name="connsiteY4588" fmla="*/ 667264 h 6860376"/>
              <a:gd name="connsiteX4589" fmla="*/ 7962330 w 10502838"/>
              <a:gd name="connsiteY4589" fmla="*/ 591329 h 6860376"/>
              <a:gd name="connsiteX4590" fmla="*/ 8038264 w 10502838"/>
              <a:gd name="connsiteY4590" fmla="*/ 667264 h 6860376"/>
              <a:gd name="connsiteX4591" fmla="*/ 8058593 w 10502838"/>
              <a:gd name="connsiteY4591" fmla="*/ 646935 h 6860376"/>
              <a:gd name="connsiteX4592" fmla="*/ 7982659 w 10502838"/>
              <a:gd name="connsiteY4592" fmla="*/ 571001 h 6860376"/>
              <a:gd name="connsiteX4593" fmla="*/ 8058593 w 10502838"/>
              <a:gd name="connsiteY4593" fmla="*/ 495066 h 6860376"/>
              <a:gd name="connsiteX4594" fmla="*/ 8038264 w 10502838"/>
              <a:gd name="connsiteY4594" fmla="*/ 474737 h 6860376"/>
              <a:gd name="connsiteX4595" fmla="*/ 7962330 w 10502838"/>
              <a:gd name="connsiteY4595" fmla="*/ 550671 h 6860376"/>
              <a:gd name="connsiteX4596" fmla="*/ 7283705 w 10502838"/>
              <a:gd name="connsiteY4596" fmla="*/ 474737 h 6860376"/>
              <a:gd name="connsiteX4597" fmla="*/ 7263376 w 10502838"/>
              <a:gd name="connsiteY4597" fmla="*/ 495066 h 6860376"/>
              <a:gd name="connsiteX4598" fmla="*/ 7339310 w 10502838"/>
              <a:gd name="connsiteY4598" fmla="*/ 571001 h 6860376"/>
              <a:gd name="connsiteX4599" fmla="*/ 7263376 w 10502838"/>
              <a:gd name="connsiteY4599" fmla="*/ 646935 h 6860376"/>
              <a:gd name="connsiteX4600" fmla="*/ 7283705 w 10502838"/>
              <a:gd name="connsiteY4600" fmla="*/ 667264 h 6860376"/>
              <a:gd name="connsiteX4601" fmla="*/ 7359639 w 10502838"/>
              <a:gd name="connsiteY4601" fmla="*/ 591329 h 6860376"/>
              <a:gd name="connsiteX4602" fmla="*/ 7435573 w 10502838"/>
              <a:gd name="connsiteY4602" fmla="*/ 667264 h 6860376"/>
              <a:gd name="connsiteX4603" fmla="*/ 7455902 w 10502838"/>
              <a:gd name="connsiteY4603" fmla="*/ 646935 h 6860376"/>
              <a:gd name="connsiteX4604" fmla="*/ 7379968 w 10502838"/>
              <a:gd name="connsiteY4604" fmla="*/ 571001 h 6860376"/>
              <a:gd name="connsiteX4605" fmla="*/ 7455902 w 10502838"/>
              <a:gd name="connsiteY4605" fmla="*/ 495066 h 6860376"/>
              <a:gd name="connsiteX4606" fmla="*/ 7435573 w 10502838"/>
              <a:gd name="connsiteY4606" fmla="*/ 474737 h 6860376"/>
              <a:gd name="connsiteX4607" fmla="*/ 7359639 w 10502838"/>
              <a:gd name="connsiteY4607" fmla="*/ 550671 h 6860376"/>
              <a:gd name="connsiteX4608" fmla="*/ 6681612 w 10502838"/>
              <a:gd name="connsiteY4608" fmla="*/ 474737 h 6860376"/>
              <a:gd name="connsiteX4609" fmla="*/ 6661283 w 10502838"/>
              <a:gd name="connsiteY4609" fmla="*/ 495066 h 6860376"/>
              <a:gd name="connsiteX4610" fmla="*/ 6737217 w 10502838"/>
              <a:gd name="connsiteY4610" fmla="*/ 571001 h 6860376"/>
              <a:gd name="connsiteX4611" fmla="*/ 6661283 w 10502838"/>
              <a:gd name="connsiteY4611" fmla="*/ 646935 h 6860376"/>
              <a:gd name="connsiteX4612" fmla="*/ 6681612 w 10502838"/>
              <a:gd name="connsiteY4612" fmla="*/ 667264 h 6860376"/>
              <a:gd name="connsiteX4613" fmla="*/ 6757546 w 10502838"/>
              <a:gd name="connsiteY4613" fmla="*/ 591329 h 6860376"/>
              <a:gd name="connsiteX4614" fmla="*/ 6833480 w 10502838"/>
              <a:gd name="connsiteY4614" fmla="*/ 667264 h 6860376"/>
              <a:gd name="connsiteX4615" fmla="*/ 6853809 w 10502838"/>
              <a:gd name="connsiteY4615" fmla="*/ 646935 h 6860376"/>
              <a:gd name="connsiteX4616" fmla="*/ 6777875 w 10502838"/>
              <a:gd name="connsiteY4616" fmla="*/ 571001 h 6860376"/>
              <a:gd name="connsiteX4617" fmla="*/ 6853809 w 10502838"/>
              <a:gd name="connsiteY4617" fmla="*/ 495066 h 6860376"/>
              <a:gd name="connsiteX4618" fmla="*/ 6833480 w 10502838"/>
              <a:gd name="connsiteY4618" fmla="*/ 474737 h 6860376"/>
              <a:gd name="connsiteX4619" fmla="*/ 6757546 w 10502838"/>
              <a:gd name="connsiteY4619" fmla="*/ 550671 h 6860376"/>
              <a:gd name="connsiteX4620" fmla="*/ 6078921 w 10502838"/>
              <a:gd name="connsiteY4620" fmla="*/ 474737 h 6860376"/>
              <a:gd name="connsiteX4621" fmla="*/ 6058592 w 10502838"/>
              <a:gd name="connsiteY4621" fmla="*/ 495066 h 6860376"/>
              <a:gd name="connsiteX4622" fmla="*/ 6134526 w 10502838"/>
              <a:gd name="connsiteY4622" fmla="*/ 571001 h 6860376"/>
              <a:gd name="connsiteX4623" fmla="*/ 6058592 w 10502838"/>
              <a:gd name="connsiteY4623" fmla="*/ 646935 h 6860376"/>
              <a:gd name="connsiteX4624" fmla="*/ 6078921 w 10502838"/>
              <a:gd name="connsiteY4624" fmla="*/ 667264 h 6860376"/>
              <a:gd name="connsiteX4625" fmla="*/ 6154855 w 10502838"/>
              <a:gd name="connsiteY4625" fmla="*/ 591329 h 6860376"/>
              <a:gd name="connsiteX4626" fmla="*/ 6230789 w 10502838"/>
              <a:gd name="connsiteY4626" fmla="*/ 667264 h 6860376"/>
              <a:gd name="connsiteX4627" fmla="*/ 6251118 w 10502838"/>
              <a:gd name="connsiteY4627" fmla="*/ 646935 h 6860376"/>
              <a:gd name="connsiteX4628" fmla="*/ 6175184 w 10502838"/>
              <a:gd name="connsiteY4628" fmla="*/ 571001 h 6860376"/>
              <a:gd name="connsiteX4629" fmla="*/ 6251118 w 10502838"/>
              <a:gd name="connsiteY4629" fmla="*/ 495066 h 6860376"/>
              <a:gd name="connsiteX4630" fmla="*/ 6230789 w 10502838"/>
              <a:gd name="connsiteY4630" fmla="*/ 474737 h 6860376"/>
              <a:gd name="connsiteX4631" fmla="*/ 6154855 w 10502838"/>
              <a:gd name="connsiteY4631" fmla="*/ 550671 h 6860376"/>
              <a:gd name="connsiteX4632" fmla="*/ 5476828 w 10502838"/>
              <a:gd name="connsiteY4632" fmla="*/ 474737 h 6860376"/>
              <a:gd name="connsiteX4633" fmla="*/ 5456499 w 10502838"/>
              <a:gd name="connsiteY4633" fmla="*/ 495066 h 6860376"/>
              <a:gd name="connsiteX4634" fmla="*/ 5532433 w 10502838"/>
              <a:gd name="connsiteY4634" fmla="*/ 571001 h 6860376"/>
              <a:gd name="connsiteX4635" fmla="*/ 5456499 w 10502838"/>
              <a:gd name="connsiteY4635" fmla="*/ 646935 h 6860376"/>
              <a:gd name="connsiteX4636" fmla="*/ 5476828 w 10502838"/>
              <a:gd name="connsiteY4636" fmla="*/ 667264 h 6860376"/>
              <a:gd name="connsiteX4637" fmla="*/ 5552762 w 10502838"/>
              <a:gd name="connsiteY4637" fmla="*/ 591329 h 6860376"/>
              <a:gd name="connsiteX4638" fmla="*/ 5628697 w 10502838"/>
              <a:gd name="connsiteY4638" fmla="*/ 667264 h 6860376"/>
              <a:gd name="connsiteX4639" fmla="*/ 5649025 w 10502838"/>
              <a:gd name="connsiteY4639" fmla="*/ 646935 h 6860376"/>
              <a:gd name="connsiteX4640" fmla="*/ 5573091 w 10502838"/>
              <a:gd name="connsiteY4640" fmla="*/ 571001 h 6860376"/>
              <a:gd name="connsiteX4641" fmla="*/ 5649025 w 10502838"/>
              <a:gd name="connsiteY4641" fmla="*/ 495066 h 6860376"/>
              <a:gd name="connsiteX4642" fmla="*/ 5628697 w 10502838"/>
              <a:gd name="connsiteY4642" fmla="*/ 474737 h 6860376"/>
              <a:gd name="connsiteX4643" fmla="*/ 5552762 w 10502838"/>
              <a:gd name="connsiteY4643" fmla="*/ 550671 h 6860376"/>
              <a:gd name="connsiteX4644" fmla="*/ 4874137 w 10502838"/>
              <a:gd name="connsiteY4644" fmla="*/ 474737 h 6860376"/>
              <a:gd name="connsiteX4645" fmla="*/ 4853808 w 10502838"/>
              <a:gd name="connsiteY4645" fmla="*/ 495066 h 6860376"/>
              <a:gd name="connsiteX4646" fmla="*/ 4929742 w 10502838"/>
              <a:gd name="connsiteY4646" fmla="*/ 571001 h 6860376"/>
              <a:gd name="connsiteX4647" fmla="*/ 4853808 w 10502838"/>
              <a:gd name="connsiteY4647" fmla="*/ 646935 h 6860376"/>
              <a:gd name="connsiteX4648" fmla="*/ 4874137 w 10502838"/>
              <a:gd name="connsiteY4648" fmla="*/ 667264 h 6860376"/>
              <a:gd name="connsiteX4649" fmla="*/ 4950071 w 10502838"/>
              <a:gd name="connsiteY4649" fmla="*/ 591329 h 6860376"/>
              <a:gd name="connsiteX4650" fmla="*/ 5026005 w 10502838"/>
              <a:gd name="connsiteY4650" fmla="*/ 667264 h 6860376"/>
              <a:gd name="connsiteX4651" fmla="*/ 5046334 w 10502838"/>
              <a:gd name="connsiteY4651" fmla="*/ 646935 h 6860376"/>
              <a:gd name="connsiteX4652" fmla="*/ 4970400 w 10502838"/>
              <a:gd name="connsiteY4652" fmla="*/ 571001 h 6860376"/>
              <a:gd name="connsiteX4653" fmla="*/ 5046334 w 10502838"/>
              <a:gd name="connsiteY4653" fmla="*/ 495066 h 6860376"/>
              <a:gd name="connsiteX4654" fmla="*/ 5026005 w 10502838"/>
              <a:gd name="connsiteY4654" fmla="*/ 474737 h 6860376"/>
              <a:gd name="connsiteX4655" fmla="*/ 4950071 w 10502838"/>
              <a:gd name="connsiteY4655" fmla="*/ 550671 h 6860376"/>
              <a:gd name="connsiteX4656" fmla="*/ 4271446 w 10502838"/>
              <a:gd name="connsiteY4656" fmla="*/ 474737 h 6860376"/>
              <a:gd name="connsiteX4657" fmla="*/ 4251117 w 10502838"/>
              <a:gd name="connsiteY4657" fmla="*/ 495066 h 6860376"/>
              <a:gd name="connsiteX4658" fmla="*/ 4327052 w 10502838"/>
              <a:gd name="connsiteY4658" fmla="*/ 571001 h 6860376"/>
              <a:gd name="connsiteX4659" fmla="*/ 4251117 w 10502838"/>
              <a:gd name="connsiteY4659" fmla="*/ 646935 h 6860376"/>
              <a:gd name="connsiteX4660" fmla="*/ 4271446 w 10502838"/>
              <a:gd name="connsiteY4660" fmla="*/ 667264 h 6860376"/>
              <a:gd name="connsiteX4661" fmla="*/ 4347380 w 10502838"/>
              <a:gd name="connsiteY4661" fmla="*/ 591329 h 6860376"/>
              <a:gd name="connsiteX4662" fmla="*/ 4423315 w 10502838"/>
              <a:gd name="connsiteY4662" fmla="*/ 667264 h 6860376"/>
              <a:gd name="connsiteX4663" fmla="*/ 4443644 w 10502838"/>
              <a:gd name="connsiteY4663" fmla="*/ 646935 h 6860376"/>
              <a:gd name="connsiteX4664" fmla="*/ 4367709 w 10502838"/>
              <a:gd name="connsiteY4664" fmla="*/ 571001 h 6860376"/>
              <a:gd name="connsiteX4665" fmla="*/ 4443644 w 10502838"/>
              <a:gd name="connsiteY4665" fmla="*/ 495066 h 6860376"/>
              <a:gd name="connsiteX4666" fmla="*/ 4423315 w 10502838"/>
              <a:gd name="connsiteY4666" fmla="*/ 474737 h 6860376"/>
              <a:gd name="connsiteX4667" fmla="*/ 4347380 w 10502838"/>
              <a:gd name="connsiteY4667" fmla="*/ 550671 h 6860376"/>
              <a:gd name="connsiteX4668" fmla="*/ 3669354 w 10502838"/>
              <a:gd name="connsiteY4668" fmla="*/ 474737 h 6860376"/>
              <a:gd name="connsiteX4669" fmla="*/ 3649025 w 10502838"/>
              <a:gd name="connsiteY4669" fmla="*/ 495066 h 6860376"/>
              <a:gd name="connsiteX4670" fmla="*/ 3724959 w 10502838"/>
              <a:gd name="connsiteY4670" fmla="*/ 571001 h 6860376"/>
              <a:gd name="connsiteX4671" fmla="*/ 3649025 w 10502838"/>
              <a:gd name="connsiteY4671" fmla="*/ 646935 h 6860376"/>
              <a:gd name="connsiteX4672" fmla="*/ 3669354 w 10502838"/>
              <a:gd name="connsiteY4672" fmla="*/ 667264 h 6860376"/>
              <a:gd name="connsiteX4673" fmla="*/ 3745288 w 10502838"/>
              <a:gd name="connsiteY4673" fmla="*/ 591329 h 6860376"/>
              <a:gd name="connsiteX4674" fmla="*/ 3821222 w 10502838"/>
              <a:gd name="connsiteY4674" fmla="*/ 667264 h 6860376"/>
              <a:gd name="connsiteX4675" fmla="*/ 3841551 w 10502838"/>
              <a:gd name="connsiteY4675" fmla="*/ 646935 h 6860376"/>
              <a:gd name="connsiteX4676" fmla="*/ 3765617 w 10502838"/>
              <a:gd name="connsiteY4676" fmla="*/ 571001 h 6860376"/>
              <a:gd name="connsiteX4677" fmla="*/ 3841551 w 10502838"/>
              <a:gd name="connsiteY4677" fmla="*/ 495066 h 6860376"/>
              <a:gd name="connsiteX4678" fmla="*/ 3821222 w 10502838"/>
              <a:gd name="connsiteY4678" fmla="*/ 474737 h 6860376"/>
              <a:gd name="connsiteX4679" fmla="*/ 3745288 w 10502838"/>
              <a:gd name="connsiteY4679" fmla="*/ 550671 h 6860376"/>
              <a:gd name="connsiteX4680" fmla="*/ 3067314 w 10502838"/>
              <a:gd name="connsiteY4680" fmla="*/ 474737 h 6860376"/>
              <a:gd name="connsiteX4681" fmla="*/ 3046985 w 10502838"/>
              <a:gd name="connsiteY4681" fmla="*/ 495066 h 6860376"/>
              <a:gd name="connsiteX4682" fmla="*/ 3122920 w 10502838"/>
              <a:gd name="connsiteY4682" fmla="*/ 571001 h 6860376"/>
              <a:gd name="connsiteX4683" fmla="*/ 3046985 w 10502838"/>
              <a:gd name="connsiteY4683" fmla="*/ 646935 h 6860376"/>
              <a:gd name="connsiteX4684" fmla="*/ 3067314 w 10502838"/>
              <a:gd name="connsiteY4684" fmla="*/ 667264 h 6860376"/>
              <a:gd name="connsiteX4685" fmla="*/ 3142651 w 10502838"/>
              <a:gd name="connsiteY4685" fmla="*/ 591329 h 6860376"/>
              <a:gd name="connsiteX4686" fmla="*/ 3218589 w 10502838"/>
              <a:gd name="connsiteY4686" fmla="*/ 667264 h 6860376"/>
              <a:gd name="connsiteX4687" fmla="*/ 3238918 w 10502838"/>
              <a:gd name="connsiteY4687" fmla="*/ 646935 h 6860376"/>
              <a:gd name="connsiteX4688" fmla="*/ 3162980 w 10502838"/>
              <a:gd name="connsiteY4688" fmla="*/ 571001 h 6860376"/>
              <a:gd name="connsiteX4689" fmla="*/ 3238918 w 10502838"/>
              <a:gd name="connsiteY4689" fmla="*/ 495066 h 6860376"/>
              <a:gd name="connsiteX4690" fmla="*/ 3218589 w 10502838"/>
              <a:gd name="connsiteY4690" fmla="*/ 474737 h 6860376"/>
              <a:gd name="connsiteX4691" fmla="*/ 3142651 w 10502838"/>
              <a:gd name="connsiteY4691" fmla="*/ 550671 h 6860376"/>
              <a:gd name="connsiteX4692" fmla="*/ 2464615 w 10502838"/>
              <a:gd name="connsiteY4692" fmla="*/ 474737 h 6860376"/>
              <a:gd name="connsiteX4693" fmla="*/ 2444286 w 10502838"/>
              <a:gd name="connsiteY4693" fmla="*/ 495066 h 6860376"/>
              <a:gd name="connsiteX4694" fmla="*/ 2520223 w 10502838"/>
              <a:gd name="connsiteY4694" fmla="*/ 571001 h 6860376"/>
              <a:gd name="connsiteX4695" fmla="*/ 2444286 w 10502838"/>
              <a:gd name="connsiteY4695" fmla="*/ 646935 h 6860376"/>
              <a:gd name="connsiteX4696" fmla="*/ 2464615 w 10502838"/>
              <a:gd name="connsiteY4696" fmla="*/ 667264 h 6860376"/>
              <a:gd name="connsiteX4697" fmla="*/ 2540553 w 10502838"/>
              <a:gd name="connsiteY4697" fmla="*/ 591329 h 6860376"/>
              <a:gd name="connsiteX4698" fmla="*/ 2616487 w 10502838"/>
              <a:gd name="connsiteY4698" fmla="*/ 667264 h 6860376"/>
              <a:gd name="connsiteX4699" fmla="*/ 2636816 w 10502838"/>
              <a:gd name="connsiteY4699" fmla="*/ 646935 h 6860376"/>
              <a:gd name="connsiteX4700" fmla="*/ 2560882 w 10502838"/>
              <a:gd name="connsiteY4700" fmla="*/ 571001 h 6860376"/>
              <a:gd name="connsiteX4701" fmla="*/ 2636816 w 10502838"/>
              <a:gd name="connsiteY4701" fmla="*/ 495066 h 6860376"/>
              <a:gd name="connsiteX4702" fmla="*/ 2616487 w 10502838"/>
              <a:gd name="connsiteY4702" fmla="*/ 474737 h 6860376"/>
              <a:gd name="connsiteX4703" fmla="*/ 2540553 w 10502838"/>
              <a:gd name="connsiteY4703" fmla="*/ 550671 h 6860376"/>
              <a:gd name="connsiteX4704" fmla="*/ 1861918 w 10502838"/>
              <a:gd name="connsiteY4704" fmla="*/ 474737 h 6860376"/>
              <a:gd name="connsiteX4705" fmla="*/ 1841588 w 10502838"/>
              <a:gd name="connsiteY4705" fmla="*/ 495066 h 6860376"/>
              <a:gd name="connsiteX4706" fmla="*/ 1917524 w 10502838"/>
              <a:gd name="connsiteY4706" fmla="*/ 571001 h 6860376"/>
              <a:gd name="connsiteX4707" fmla="*/ 1841588 w 10502838"/>
              <a:gd name="connsiteY4707" fmla="*/ 646935 h 6860376"/>
              <a:gd name="connsiteX4708" fmla="*/ 1861918 w 10502838"/>
              <a:gd name="connsiteY4708" fmla="*/ 667264 h 6860376"/>
              <a:gd name="connsiteX4709" fmla="*/ 1937853 w 10502838"/>
              <a:gd name="connsiteY4709" fmla="*/ 591329 h 6860376"/>
              <a:gd name="connsiteX4710" fmla="*/ 2013788 w 10502838"/>
              <a:gd name="connsiteY4710" fmla="*/ 667264 h 6860376"/>
              <a:gd name="connsiteX4711" fmla="*/ 2034117 w 10502838"/>
              <a:gd name="connsiteY4711" fmla="*/ 646935 h 6860376"/>
              <a:gd name="connsiteX4712" fmla="*/ 1958182 w 10502838"/>
              <a:gd name="connsiteY4712" fmla="*/ 571001 h 6860376"/>
              <a:gd name="connsiteX4713" fmla="*/ 2034117 w 10502838"/>
              <a:gd name="connsiteY4713" fmla="*/ 495066 h 6860376"/>
              <a:gd name="connsiteX4714" fmla="*/ 2013788 w 10502838"/>
              <a:gd name="connsiteY4714" fmla="*/ 474737 h 6860376"/>
              <a:gd name="connsiteX4715" fmla="*/ 1937853 w 10502838"/>
              <a:gd name="connsiteY4715" fmla="*/ 550671 h 6860376"/>
              <a:gd name="connsiteX4716" fmla="*/ 1259817 w 10502838"/>
              <a:gd name="connsiteY4716" fmla="*/ 474737 h 6860376"/>
              <a:gd name="connsiteX4717" fmla="*/ 1239491 w 10502838"/>
              <a:gd name="connsiteY4717" fmla="*/ 495066 h 6860376"/>
              <a:gd name="connsiteX4718" fmla="*/ 1315422 w 10502838"/>
              <a:gd name="connsiteY4718" fmla="*/ 571001 h 6860376"/>
              <a:gd name="connsiteX4719" fmla="*/ 1239491 w 10502838"/>
              <a:gd name="connsiteY4719" fmla="*/ 646935 h 6860376"/>
              <a:gd name="connsiteX4720" fmla="*/ 1259817 w 10502838"/>
              <a:gd name="connsiteY4720" fmla="*/ 667264 h 6860376"/>
              <a:gd name="connsiteX4721" fmla="*/ 1335752 w 10502838"/>
              <a:gd name="connsiteY4721" fmla="*/ 591329 h 6860376"/>
              <a:gd name="connsiteX4722" fmla="*/ 1411686 w 10502838"/>
              <a:gd name="connsiteY4722" fmla="*/ 667264 h 6860376"/>
              <a:gd name="connsiteX4723" fmla="*/ 1432014 w 10502838"/>
              <a:gd name="connsiteY4723" fmla="*/ 646935 h 6860376"/>
              <a:gd name="connsiteX4724" fmla="*/ 1356081 w 10502838"/>
              <a:gd name="connsiteY4724" fmla="*/ 571001 h 6860376"/>
              <a:gd name="connsiteX4725" fmla="*/ 1432014 w 10502838"/>
              <a:gd name="connsiteY4725" fmla="*/ 495066 h 6860376"/>
              <a:gd name="connsiteX4726" fmla="*/ 1411686 w 10502838"/>
              <a:gd name="connsiteY4726" fmla="*/ 474737 h 6860376"/>
              <a:gd name="connsiteX4727" fmla="*/ 1335752 w 10502838"/>
              <a:gd name="connsiteY4727" fmla="*/ 550671 h 6860376"/>
              <a:gd name="connsiteX4728" fmla="*/ 657131 w 10502838"/>
              <a:gd name="connsiteY4728" fmla="*/ 474737 h 6860376"/>
              <a:gd name="connsiteX4729" fmla="*/ 636803 w 10502838"/>
              <a:gd name="connsiteY4729" fmla="*/ 495066 h 6860376"/>
              <a:gd name="connsiteX4730" fmla="*/ 712737 w 10502838"/>
              <a:gd name="connsiteY4730" fmla="*/ 571001 h 6860376"/>
              <a:gd name="connsiteX4731" fmla="*/ 636803 w 10502838"/>
              <a:gd name="connsiteY4731" fmla="*/ 646935 h 6860376"/>
              <a:gd name="connsiteX4732" fmla="*/ 657131 w 10502838"/>
              <a:gd name="connsiteY4732" fmla="*/ 667264 h 6860376"/>
              <a:gd name="connsiteX4733" fmla="*/ 733066 w 10502838"/>
              <a:gd name="connsiteY4733" fmla="*/ 591329 h 6860376"/>
              <a:gd name="connsiteX4734" fmla="*/ 809000 w 10502838"/>
              <a:gd name="connsiteY4734" fmla="*/ 667264 h 6860376"/>
              <a:gd name="connsiteX4735" fmla="*/ 829329 w 10502838"/>
              <a:gd name="connsiteY4735" fmla="*/ 646935 h 6860376"/>
              <a:gd name="connsiteX4736" fmla="*/ 753395 w 10502838"/>
              <a:gd name="connsiteY4736" fmla="*/ 571001 h 6860376"/>
              <a:gd name="connsiteX4737" fmla="*/ 829329 w 10502838"/>
              <a:gd name="connsiteY4737" fmla="*/ 495066 h 6860376"/>
              <a:gd name="connsiteX4738" fmla="*/ 809000 w 10502838"/>
              <a:gd name="connsiteY4738" fmla="*/ 474737 h 6860376"/>
              <a:gd name="connsiteX4739" fmla="*/ 733066 w 10502838"/>
              <a:gd name="connsiteY4739" fmla="*/ 550671 h 6860376"/>
              <a:gd name="connsiteX4740" fmla="*/ 55038 w 10502838"/>
              <a:gd name="connsiteY4740" fmla="*/ 474737 h 6860376"/>
              <a:gd name="connsiteX4741" fmla="*/ 34709 w 10502838"/>
              <a:gd name="connsiteY4741" fmla="*/ 495066 h 6860376"/>
              <a:gd name="connsiteX4742" fmla="*/ 110643 w 10502838"/>
              <a:gd name="connsiteY4742" fmla="*/ 571001 h 6860376"/>
              <a:gd name="connsiteX4743" fmla="*/ 34111 w 10502838"/>
              <a:gd name="connsiteY4743" fmla="*/ 646935 h 6860376"/>
              <a:gd name="connsiteX4744" fmla="*/ 54440 w 10502838"/>
              <a:gd name="connsiteY4744" fmla="*/ 667264 h 6860376"/>
              <a:gd name="connsiteX4745" fmla="*/ 130374 w 10502838"/>
              <a:gd name="connsiteY4745" fmla="*/ 591329 h 6860376"/>
              <a:gd name="connsiteX4746" fmla="*/ 206309 w 10502838"/>
              <a:gd name="connsiteY4746" fmla="*/ 667264 h 6860376"/>
              <a:gd name="connsiteX4747" fmla="*/ 226637 w 10502838"/>
              <a:gd name="connsiteY4747" fmla="*/ 646935 h 6860376"/>
              <a:gd name="connsiteX4748" fmla="*/ 151301 w 10502838"/>
              <a:gd name="connsiteY4748" fmla="*/ 571001 h 6860376"/>
              <a:gd name="connsiteX4749" fmla="*/ 227236 w 10502838"/>
              <a:gd name="connsiteY4749" fmla="*/ 495066 h 6860376"/>
              <a:gd name="connsiteX4750" fmla="*/ 206907 w 10502838"/>
              <a:gd name="connsiteY4750" fmla="*/ 474737 h 6860376"/>
              <a:gd name="connsiteX4751" fmla="*/ 130374 w 10502838"/>
              <a:gd name="connsiteY4751" fmla="*/ 550671 h 6860376"/>
              <a:gd name="connsiteX4752" fmla="*/ 5476828 w 10502838"/>
              <a:gd name="connsiteY4752" fmla="*/ 449027 h 6860376"/>
              <a:gd name="connsiteX4753" fmla="*/ 5552762 w 10502838"/>
              <a:gd name="connsiteY4753" fmla="*/ 524961 h 6860376"/>
              <a:gd name="connsiteX4754" fmla="*/ 5628697 w 10502838"/>
              <a:gd name="connsiteY4754" fmla="*/ 449027 h 6860376"/>
              <a:gd name="connsiteX4755" fmla="*/ 5674735 w 10502838"/>
              <a:gd name="connsiteY4755" fmla="*/ 495066 h 6860376"/>
              <a:gd name="connsiteX4756" fmla="*/ 5598801 w 10502838"/>
              <a:gd name="connsiteY4756" fmla="*/ 571001 h 6860376"/>
              <a:gd name="connsiteX4757" fmla="*/ 5674735 w 10502838"/>
              <a:gd name="connsiteY4757" fmla="*/ 646935 h 6860376"/>
              <a:gd name="connsiteX4758" fmla="*/ 5628099 w 10502838"/>
              <a:gd name="connsiteY4758" fmla="*/ 692376 h 6860376"/>
              <a:gd name="connsiteX4759" fmla="*/ 5552164 w 10502838"/>
              <a:gd name="connsiteY4759" fmla="*/ 616442 h 6860376"/>
              <a:gd name="connsiteX4760" fmla="*/ 5476828 w 10502838"/>
              <a:gd name="connsiteY4760" fmla="*/ 692376 h 6860376"/>
              <a:gd name="connsiteX4761" fmla="*/ 5430789 w 10502838"/>
              <a:gd name="connsiteY4761" fmla="*/ 646337 h 6860376"/>
              <a:gd name="connsiteX4762" fmla="*/ 5506723 w 10502838"/>
              <a:gd name="connsiteY4762" fmla="*/ 571001 h 6860376"/>
              <a:gd name="connsiteX4763" fmla="*/ 5430789 w 10502838"/>
              <a:gd name="connsiteY4763" fmla="*/ 495066 h 6860376"/>
              <a:gd name="connsiteX4764" fmla="*/ 3067314 w 10502838"/>
              <a:gd name="connsiteY4764" fmla="*/ 449027 h 6860376"/>
              <a:gd name="connsiteX4765" fmla="*/ 3143249 w 10502838"/>
              <a:gd name="connsiteY4765" fmla="*/ 524961 h 6860376"/>
              <a:gd name="connsiteX4766" fmla="*/ 3219187 w 10502838"/>
              <a:gd name="connsiteY4766" fmla="*/ 449027 h 6860376"/>
              <a:gd name="connsiteX4767" fmla="*/ 3265225 w 10502838"/>
              <a:gd name="connsiteY4767" fmla="*/ 495066 h 6860376"/>
              <a:gd name="connsiteX4768" fmla="*/ 3189291 w 10502838"/>
              <a:gd name="connsiteY4768" fmla="*/ 571001 h 6860376"/>
              <a:gd name="connsiteX4769" fmla="*/ 3265225 w 10502838"/>
              <a:gd name="connsiteY4769" fmla="*/ 646935 h 6860376"/>
              <a:gd name="connsiteX4770" fmla="*/ 3218589 w 10502838"/>
              <a:gd name="connsiteY4770" fmla="*/ 692376 h 6860376"/>
              <a:gd name="connsiteX4771" fmla="*/ 3142651 w 10502838"/>
              <a:gd name="connsiteY4771" fmla="*/ 616442 h 6860376"/>
              <a:gd name="connsiteX4772" fmla="*/ 3067314 w 10502838"/>
              <a:gd name="connsiteY4772" fmla="*/ 692376 h 6860376"/>
              <a:gd name="connsiteX4773" fmla="*/ 3021275 w 10502838"/>
              <a:gd name="connsiteY4773" fmla="*/ 646337 h 6860376"/>
              <a:gd name="connsiteX4774" fmla="*/ 3097211 w 10502838"/>
              <a:gd name="connsiteY4774" fmla="*/ 571001 h 6860376"/>
              <a:gd name="connsiteX4775" fmla="*/ 3021275 w 10502838"/>
              <a:gd name="connsiteY4775" fmla="*/ 495066 h 6860376"/>
              <a:gd name="connsiteX4776" fmla="*/ 1259817 w 10502838"/>
              <a:gd name="connsiteY4776" fmla="*/ 449027 h 6860376"/>
              <a:gd name="connsiteX4777" fmla="*/ 1335752 w 10502838"/>
              <a:gd name="connsiteY4777" fmla="*/ 524961 h 6860376"/>
              <a:gd name="connsiteX4778" fmla="*/ 1411089 w 10502838"/>
              <a:gd name="connsiteY4778" fmla="*/ 449625 h 6860376"/>
              <a:gd name="connsiteX4779" fmla="*/ 1457127 w 10502838"/>
              <a:gd name="connsiteY4779" fmla="*/ 495664 h 6860376"/>
              <a:gd name="connsiteX4780" fmla="*/ 1381192 w 10502838"/>
              <a:gd name="connsiteY4780" fmla="*/ 571001 h 6860376"/>
              <a:gd name="connsiteX4781" fmla="*/ 1457127 w 10502838"/>
              <a:gd name="connsiteY4781" fmla="*/ 646935 h 6860376"/>
              <a:gd name="connsiteX4782" fmla="*/ 1411089 w 10502838"/>
              <a:gd name="connsiteY4782" fmla="*/ 692974 h 6860376"/>
              <a:gd name="connsiteX4783" fmla="*/ 1335153 w 10502838"/>
              <a:gd name="connsiteY4783" fmla="*/ 617040 h 6860376"/>
              <a:gd name="connsiteX4784" fmla="*/ 1259817 w 10502838"/>
              <a:gd name="connsiteY4784" fmla="*/ 692376 h 6860376"/>
              <a:gd name="connsiteX4785" fmla="*/ 1213782 w 10502838"/>
              <a:gd name="connsiteY4785" fmla="*/ 646337 h 6860376"/>
              <a:gd name="connsiteX4786" fmla="*/ 1289711 w 10502838"/>
              <a:gd name="connsiteY4786" fmla="*/ 570403 h 6860376"/>
              <a:gd name="connsiteX4787" fmla="*/ 1213782 w 10502838"/>
              <a:gd name="connsiteY4787" fmla="*/ 495066 h 6860376"/>
              <a:gd name="connsiteX4788" fmla="*/ 55038 w 10502838"/>
              <a:gd name="connsiteY4788" fmla="*/ 449027 h 6860376"/>
              <a:gd name="connsiteX4789" fmla="*/ 130972 w 10502838"/>
              <a:gd name="connsiteY4789" fmla="*/ 524961 h 6860376"/>
              <a:gd name="connsiteX4790" fmla="*/ 206907 w 10502838"/>
              <a:gd name="connsiteY4790" fmla="*/ 449027 h 6860376"/>
              <a:gd name="connsiteX4791" fmla="*/ 252945 w 10502838"/>
              <a:gd name="connsiteY4791" fmla="*/ 495066 h 6860376"/>
              <a:gd name="connsiteX4792" fmla="*/ 176413 w 10502838"/>
              <a:gd name="connsiteY4792" fmla="*/ 571001 h 6860376"/>
              <a:gd name="connsiteX4793" fmla="*/ 252347 w 10502838"/>
              <a:gd name="connsiteY4793" fmla="*/ 646935 h 6860376"/>
              <a:gd name="connsiteX4794" fmla="*/ 206309 w 10502838"/>
              <a:gd name="connsiteY4794" fmla="*/ 692974 h 6860376"/>
              <a:gd name="connsiteX4795" fmla="*/ 130374 w 10502838"/>
              <a:gd name="connsiteY4795" fmla="*/ 617040 h 6860376"/>
              <a:gd name="connsiteX4796" fmla="*/ 55038 w 10502838"/>
              <a:gd name="connsiteY4796" fmla="*/ 692376 h 6860376"/>
              <a:gd name="connsiteX4797" fmla="*/ 9000 w 10502838"/>
              <a:gd name="connsiteY4797" fmla="*/ 646337 h 6860376"/>
              <a:gd name="connsiteX4798" fmla="*/ 84933 w 10502838"/>
              <a:gd name="connsiteY4798" fmla="*/ 570403 h 6860376"/>
              <a:gd name="connsiteX4799" fmla="*/ 9000 w 10502838"/>
              <a:gd name="connsiteY4799" fmla="*/ 495066 h 6860376"/>
              <a:gd name="connsiteX4800" fmla="*/ 10295963 w 10502838"/>
              <a:gd name="connsiteY4800" fmla="*/ 448429 h 6860376"/>
              <a:gd name="connsiteX4801" fmla="*/ 10371897 w 10502838"/>
              <a:gd name="connsiteY4801" fmla="*/ 524363 h 6860376"/>
              <a:gd name="connsiteX4802" fmla="*/ 10447831 w 10502838"/>
              <a:gd name="connsiteY4802" fmla="*/ 448429 h 6860376"/>
              <a:gd name="connsiteX4803" fmla="*/ 10493870 w 10502838"/>
              <a:gd name="connsiteY4803" fmla="*/ 494468 h 6860376"/>
              <a:gd name="connsiteX4804" fmla="*/ 10417936 w 10502838"/>
              <a:gd name="connsiteY4804" fmla="*/ 570403 h 6860376"/>
              <a:gd name="connsiteX4805" fmla="*/ 10493870 w 10502838"/>
              <a:gd name="connsiteY4805" fmla="*/ 646337 h 6860376"/>
              <a:gd name="connsiteX4806" fmla="*/ 10447831 w 10502838"/>
              <a:gd name="connsiteY4806" fmla="*/ 692376 h 6860376"/>
              <a:gd name="connsiteX4807" fmla="*/ 10371897 w 10502838"/>
              <a:gd name="connsiteY4807" fmla="*/ 616442 h 6860376"/>
              <a:gd name="connsiteX4808" fmla="*/ 10295963 w 10502838"/>
              <a:gd name="connsiteY4808" fmla="*/ 692376 h 6860376"/>
              <a:gd name="connsiteX4809" fmla="*/ 10249924 w 10502838"/>
              <a:gd name="connsiteY4809" fmla="*/ 646337 h 6860376"/>
              <a:gd name="connsiteX4810" fmla="*/ 10325858 w 10502838"/>
              <a:gd name="connsiteY4810" fmla="*/ 570403 h 6860376"/>
              <a:gd name="connsiteX4811" fmla="*/ 10249924 w 10502838"/>
              <a:gd name="connsiteY4811" fmla="*/ 494468 h 6860376"/>
              <a:gd name="connsiteX4812" fmla="*/ 9693272 w 10502838"/>
              <a:gd name="connsiteY4812" fmla="*/ 448429 h 6860376"/>
              <a:gd name="connsiteX4813" fmla="*/ 9769206 w 10502838"/>
              <a:gd name="connsiteY4813" fmla="*/ 524363 h 6860376"/>
              <a:gd name="connsiteX4814" fmla="*/ 9845140 w 10502838"/>
              <a:gd name="connsiteY4814" fmla="*/ 448429 h 6860376"/>
              <a:gd name="connsiteX4815" fmla="*/ 9891180 w 10502838"/>
              <a:gd name="connsiteY4815" fmla="*/ 494468 h 6860376"/>
              <a:gd name="connsiteX4816" fmla="*/ 9815245 w 10502838"/>
              <a:gd name="connsiteY4816" fmla="*/ 570403 h 6860376"/>
              <a:gd name="connsiteX4817" fmla="*/ 9891180 w 10502838"/>
              <a:gd name="connsiteY4817" fmla="*/ 646337 h 6860376"/>
              <a:gd name="connsiteX4818" fmla="*/ 9845140 w 10502838"/>
              <a:gd name="connsiteY4818" fmla="*/ 692376 h 6860376"/>
              <a:gd name="connsiteX4819" fmla="*/ 9769206 w 10502838"/>
              <a:gd name="connsiteY4819" fmla="*/ 616442 h 6860376"/>
              <a:gd name="connsiteX4820" fmla="*/ 9693272 w 10502838"/>
              <a:gd name="connsiteY4820" fmla="*/ 692376 h 6860376"/>
              <a:gd name="connsiteX4821" fmla="*/ 9647233 w 10502838"/>
              <a:gd name="connsiteY4821" fmla="*/ 646337 h 6860376"/>
              <a:gd name="connsiteX4822" fmla="*/ 9723167 w 10502838"/>
              <a:gd name="connsiteY4822" fmla="*/ 570403 h 6860376"/>
              <a:gd name="connsiteX4823" fmla="*/ 9647233 w 10502838"/>
              <a:gd name="connsiteY4823" fmla="*/ 494468 h 6860376"/>
              <a:gd name="connsiteX4824" fmla="*/ 9091777 w 10502838"/>
              <a:gd name="connsiteY4824" fmla="*/ 448429 h 6860376"/>
              <a:gd name="connsiteX4825" fmla="*/ 9167711 w 10502838"/>
              <a:gd name="connsiteY4825" fmla="*/ 524363 h 6860376"/>
              <a:gd name="connsiteX4826" fmla="*/ 9243645 w 10502838"/>
              <a:gd name="connsiteY4826" fmla="*/ 448429 h 6860376"/>
              <a:gd name="connsiteX4827" fmla="*/ 9289684 w 10502838"/>
              <a:gd name="connsiteY4827" fmla="*/ 494468 h 6860376"/>
              <a:gd name="connsiteX4828" fmla="*/ 9213750 w 10502838"/>
              <a:gd name="connsiteY4828" fmla="*/ 570403 h 6860376"/>
              <a:gd name="connsiteX4829" fmla="*/ 9289684 w 10502838"/>
              <a:gd name="connsiteY4829" fmla="*/ 646337 h 6860376"/>
              <a:gd name="connsiteX4830" fmla="*/ 9243645 w 10502838"/>
              <a:gd name="connsiteY4830" fmla="*/ 692376 h 6860376"/>
              <a:gd name="connsiteX4831" fmla="*/ 9167711 w 10502838"/>
              <a:gd name="connsiteY4831" fmla="*/ 616442 h 6860376"/>
              <a:gd name="connsiteX4832" fmla="*/ 9091777 w 10502838"/>
              <a:gd name="connsiteY4832" fmla="*/ 692376 h 6860376"/>
              <a:gd name="connsiteX4833" fmla="*/ 9045738 w 10502838"/>
              <a:gd name="connsiteY4833" fmla="*/ 646337 h 6860376"/>
              <a:gd name="connsiteX4834" fmla="*/ 9121672 w 10502838"/>
              <a:gd name="connsiteY4834" fmla="*/ 570403 h 6860376"/>
              <a:gd name="connsiteX4835" fmla="*/ 9045738 w 10502838"/>
              <a:gd name="connsiteY4835" fmla="*/ 494468 h 6860376"/>
              <a:gd name="connsiteX4836" fmla="*/ 8488488 w 10502838"/>
              <a:gd name="connsiteY4836" fmla="*/ 448429 h 6860376"/>
              <a:gd name="connsiteX4837" fmla="*/ 8564422 w 10502838"/>
              <a:gd name="connsiteY4837" fmla="*/ 524363 h 6860376"/>
              <a:gd name="connsiteX4838" fmla="*/ 8640356 w 10502838"/>
              <a:gd name="connsiteY4838" fmla="*/ 448429 h 6860376"/>
              <a:gd name="connsiteX4839" fmla="*/ 8686396 w 10502838"/>
              <a:gd name="connsiteY4839" fmla="*/ 494468 h 6860376"/>
              <a:gd name="connsiteX4840" fmla="*/ 8610461 w 10502838"/>
              <a:gd name="connsiteY4840" fmla="*/ 570403 h 6860376"/>
              <a:gd name="connsiteX4841" fmla="*/ 8686396 w 10502838"/>
              <a:gd name="connsiteY4841" fmla="*/ 646337 h 6860376"/>
              <a:gd name="connsiteX4842" fmla="*/ 8640356 w 10502838"/>
              <a:gd name="connsiteY4842" fmla="*/ 692376 h 6860376"/>
              <a:gd name="connsiteX4843" fmla="*/ 8564422 w 10502838"/>
              <a:gd name="connsiteY4843" fmla="*/ 616442 h 6860376"/>
              <a:gd name="connsiteX4844" fmla="*/ 8488488 w 10502838"/>
              <a:gd name="connsiteY4844" fmla="*/ 692376 h 6860376"/>
              <a:gd name="connsiteX4845" fmla="*/ 8442449 w 10502838"/>
              <a:gd name="connsiteY4845" fmla="*/ 646337 h 6860376"/>
              <a:gd name="connsiteX4846" fmla="*/ 8518383 w 10502838"/>
              <a:gd name="connsiteY4846" fmla="*/ 570403 h 6860376"/>
              <a:gd name="connsiteX4847" fmla="*/ 8442449 w 10502838"/>
              <a:gd name="connsiteY4847" fmla="*/ 494468 h 6860376"/>
              <a:gd name="connsiteX4848" fmla="*/ 7886396 w 10502838"/>
              <a:gd name="connsiteY4848" fmla="*/ 448429 h 6860376"/>
              <a:gd name="connsiteX4849" fmla="*/ 7962330 w 10502838"/>
              <a:gd name="connsiteY4849" fmla="*/ 524363 h 6860376"/>
              <a:gd name="connsiteX4850" fmla="*/ 8038264 w 10502838"/>
              <a:gd name="connsiteY4850" fmla="*/ 448429 h 6860376"/>
              <a:gd name="connsiteX4851" fmla="*/ 8084303 w 10502838"/>
              <a:gd name="connsiteY4851" fmla="*/ 494468 h 6860376"/>
              <a:gd name="connsiteX4852" fmla="*/ 8008369 w 10502838"/>
              <a:gd name="connsiteY4852" fmla="*/ 570403 h 6860376"/>
              <a:gd name="connsiteX4853" fmla="*/ 8084303 w 10502838"/>
              <a:gd name="connsiteY4853" fmla="*/ 646337 h 6860376"/>
              <a:gd name="connsiteX4854" fmla="*/ 8038264 w 10502838"/>
              <a:gd name="connsiteY4854" fmla="*/ 692376 h 6860376"/>
              <a:gd name="connsiteX4855" fmla="*/ 7962330 w 10502838"/>
              <a:gd name="connsiteY4855" fmla="*/ 616442 h 6860376"/>
              <a:gd name="connsiteX4856" fmla="*/ 7886396 w 10502838"/>
              <a:gd name="connsiteY4856" fmla="*/ 692376 h 6860376"/>
              <a:gd name="connsiteX4857" fmla="*/ 7840357 w 10502838"/>
              <a:gd name="connsiteY4857" fmla="*/ 646337 h 6860376"/>
              <a:gd name="connsiteX4858" fmla="*/ 7916291 w 10502838"/>
              <a:gd name="connsiteY4858" fmla="*/ 570403 h 6860376"/>
              <a:gd name="connsiteX4859" fmla="*/ 7840357 w 10502838"/>
              <a:gd name="connsiteY4859" fmla="*/ 494468 h 6860376"/>
              <a:gd name="connsiteX4860" fmla="*/ 7283705 w 10502838"/>
              <a:gd name="connsiteY4860" fmla="*/ 448429 h 6860376"/>
              <a:gd name="connsiteX4861" fmla="*/ 7359639 w 10502838"/>
              <a:gd name="connsiteY4861" fmla="*/ 524363 h 6860376"/>
              <a:gd name="connsiteX4862" fmla="*/ 7435573 w 10502838"/>
              <a:gd name="connsiteY4862" fmla="*/ 448429 h 6860376"/>
              <a:gd name="connsiteX4863" fmla="*/ 7481613 w 10502838"/>
              <a:gd name="connsiteY4863" fmla="*/ 494468 h 6860376"/>
              <a:gd name="connsiteX4864" fmla="*/ 7405678 w 10502838"/>
              <a:gd name="connsiteY4864" fmla="*/ 570403 h 6860376"/>
              <a:gd name="connsiteX4865" fmla="*/ 7481613 w 10502838"/>
              <a:gd name="connsiteY4865" fmla="*/ 646337 h 6860376"/>
              <a:gd name="connsiteX4866" fmla="*/ 7435573 w 10502838"/>
              <a:gd name="connsiteY4866" fmla="*/ 692376 h 6860376"/>
              <a:gd name="connsiteX4867" fmla="*/ 7359639 w 10502838"/>
              <a:gd name="connsiteY4867" fmla="*/ 616442 h 6860376"/>
              <a:gd name="connsiteX4868" fmla="*/ 7283705 w 10502838"/>
              <a:gd name="connsiteY4868" fmla="*/ 692376 h 6860376"/>
              <a:gd name="connsiteX4869" fmla="*/ 7237666 w 10502838"/>
              <a:gd name="connsiteY4869" fmla="*/ 646337 h 6860376"/>
              <a:gd name="connsiteX4870" fmla="*/ 7313600 w 10502838"/>
              <a:gd name="connsiteY4870" fmla="*/ 570403 h 6860376"/>
              <a:gd name="connsiteX4871" fmla="*/ 7237666 w 10502838"/>
              <a:gd name="connsiteY4871" fmla="*/ 494468 h 6860376"/>
              <a:gd name="connsiteX4872" fmla="*/ 6681612 w 10502838"/>
              <a:gd name="connsiteY4872" fmla="*/ 448429 h 6860376"/>
              <a:gd name="connsiteX4873" fmla="*/ 6757546 w 10502838"/>
              <a:gd name="connsiteY4873" fmla="*/ 524363 h 6860376"/>
              <a:gd name="connsiteX4874" fmla="*/ 6833480 w 10502838"/>
              <a:gd name="connsiteY4874" fmla="*/ 448429 h 6860376"/>
              <a:gd name="connsiteX4875" fmla="*/ 6879519 w 10502838"/>
              <a:gd name="connsiteY4875" fmla="*/ 494468 h 6860376"/>
              <a:gd name="connsiteX4876" fmla="*/ 6803585 w 10502838"/>
              <a:gd name="connsiteY4876" fmla="*/ 570403 h 6860376"/>
              <a:gd name="connsiteX4877" fmla="*/ 6879519 w 10502838"/>
              <a:gd name="connsiteY4877" fmla="*/ 646337 h 6860376"/>
              <a:gd name="connsiteX4878" fmla="*/ 6833480 w 10502838"/>
              <a:gd name="connsiteY4878" fmla="*/ 692376 h 6860376"/>
              <a:gd name="connsiteX4879" fmla="*/ 6757546 w 10502838"/>
              <a:gd name="connsiteY4879" fmla="*/ 616442 h 6860376"/>
              <a:gd name="connsiteX4880" fmla="*/ 6681612 w 10502838"/>
              <a:gd name="connsiteY4880" fmla="*/ 692376 h 6860376"/>
              <a:gd name="connsiteX4881" fmla="*/ 6635573 w 10502838"/>
              <a:gd name="connsiteY4881" fmla="*/ 646337 h 6860376"/>
              <a:gd name="connsiteX4882" fmla="*/ 6711507 w 10502838"/>
              <a:gd name="connsiteY4882" fmla="*/ 570403 h 6860376"/>
              <a:gd name="connsiteX4883" fmla="*/ 6635573 w 10502838"/>
              <a:gd name="connsiteY4883" fmla="*/ 494468 h 6860376"/>
              <a:gd name="connsiteX4884" fmla="*/ 6078921 w 10502838"/>
              <a:gd name="connsiteY4884" fmla="*/ 448429 h 6860376"/>
              <a:gd name="connsiteX4885" fmla="*/ 6154855 w 10502838"/>
              <a:gd name="connsiteY4885" fmla="*/ 524363 h 6860376"/>
              <a:gd name="connsiteX4886" fmla="*/ 6230789 w 10502838"/>
              <a:gd name="connsiteY4886" fmla="*/ 448429 h 6860376"/>
              <a:gd name="connsiteX4887" fmla="*/ 6276829 w 10502838"/>
              <a:gd name="connsiteY4887" fmla="*/ 494468 h 6860376"/>
              <a:gd name="connsiteX4888" fmla="*/ 6200894 w 10502838"/>
              <a:gd name="connsiteY4888" fmla="*/ 570403 h 6860376"/>
              <a:gd name="connsiteX4889" fmla="*/ 6276829 w 10502838"/>
              <a:gd name="connsiteY4889" fmla="*/ 646337 h 6860376"/>
              <a:gd name="connsiteX4890" fmla="*/ 6230789 w 10502838"/>
              <a:gd name="connsiteY4890" fmla="*/ 692376 h 6860376"/>
              <a:gd name="connsiteX4891" fmla="*/ 6154855 w 10502838"/>
              <a:gd name="connsiteY4891" fmla="*/ 616442 h 6860376"/>
              <a:gd name="connsiteX4892" fmla="*/ 6078921 w 10502838"/>
              <a:gd name="connsiteY4892" fmla="*/ 692376 h 6860376"/>
              <a:gd name="connsiteX4893" fmla="*/ 6032882 w 10502838"/>
              <a:gd name="connsiteY4893" fmla="*/ 646337 h 6860376"/>
              <a:gd name="connsiteX4894" fmla="*/ 6108816 w 10502838"/>
              <a:gd name="connsiteY4894" fmla="*/ 570403 h 6860376"/>
              <a:gd name="connsiteX4895" fmla="*/ 6032882 w 10502838"/>
              <a:gd name="connsiteY4895" fmla="*/ 494468 h 6860376"/>
              <a:gd name="connsiteX4896" fmla="*/ 4874137 w 10502838"/>
              <a:gd name="connsiteY4896" fmla="*/ 448429 h 6860376"/>
              <a:gd name="connsiteX4897" fmla="*/ 4950071 w 10502838"/>
              <a:gd name="connsiteY4897" fmla="*/ 524363 h 6860376"/>
              <a:gd name="connsiteX4898" fmla="*/ 5026005 w 10502838"/>
              <a:gd name="connsiteY4898" fmla="*/ 448429 h 6860376"/>
              <a:gd name="connsiteX4899" fmla="*/ 5072044 w 10502838"/>
              <a:gd name="connsiteY4899" fmla="*/ 494468 h 6860376"/>
              <a:gd name="connsiteX4900" fmla="*/ 4996110 w 10502838"/>
              <a:gd name="connsiteY4900" fmla="*/ 570403 h 6860376"/>
              <a:gd name="connsiteX4901" fmla="*/ 5072044 w 10502838"/>
              <a:gd name="connsiteY4901" fmla="*/ 646337 h 6860376"/>
              <a:gd name="connsiteX4902" fmla="*/ 5026005 w 10502838"/>
              <a:gd name="connsiteY4902" fmla="*/ 692376 h 6860376"/>
              <a:gd name="connsiteX4903" fmla="*/ 4950071 w 10502838"/>
              <a:gd name="connsiteY4903" fmla="*/ 616442 h 6860376"/>
              <a:gd name="connsiteX4904" fmla="*/ 4874137 w 10502838"/>
              <a:gd name="connsiteY4904" fmla="*/ 692376 h 6860376"/>
              <a:gd name="connsiteX4905" fmla="*/ 4828098 w 10502838"/>
              <a:gd name="connsiteY4905" fmla="*/ 646337 h 6860376"/>
              <a:gd name="connsiteX4906" fmla="*/ 4904032 w 10502838"/>
              <a:gd name="connsiteY4906" fmla="*/ 570403 h 6860376"/>
              <a:gd name="connsiteX4907" fmla="*/ 4828098 w 10502838"/>
              <a:gd name="connsiteY4907" fmla="*/ 494468 h 6860376"/>
              <a:gd name="connsiteX4908" fmla="*/ 4272044 w 10502838"/>
              <a:gd name="connsiteY4908" fmla="*/ 448429 h 6860376"/>
              <a:gd name="connsiteX4909" fmla="*/ 4347978 w 10502838"/>
              <a:gd name="connsiteY4909" fmla="*/ 524363 h 6860376"/>
              <a:gd name="connsiteX4910" fmla="*/ 4423913 w 10502838"/>
              <a:gd name="connsiteY4910" fmla="*/ 448429 h 6860376"/>
              <a:gd name="connsiteX4911" fmla="*/ 4469951 w 10502838"/>
              <a:gd name="connsiteY4911" fmla="*/ 494468 h 6860376"/>
              <a:gd name="connsiteX4912" fmla="*/ 4394017 w 10502838"/>
              <a:gd name="connsiteY4912" fmla="*/ 570403 h 6860376"/>
              <a:gd name="connsiteX4913" fmla="*/ 4469951 w 10502838"/>
              <a:gd name="connsiteY4913" fmla="*/ 646337 h 6860376"/>
              <a:gd name="connsiteX4914" fmla="*/ 4423913 w 10502838"/>
              <a:gd name="connsiteY4914" fmla="*/ 692376 h 6860376"/>
              <a:gd name="connsiteX4915" fmla="*/ 4347978 w 10502838"/>
              <a:gd name="connsiteY4915" fmla="*/ 616442 h 6860376"/>
              <a:gd name="connsiteX4916" fmla="*/ 4272044 w 10502838"/>
              <a:gd name="connsiteY4916" fmla="*/ 692376 h 6860376"/>
              <a:gd name="connsiteX4917" fmla="*/ 4226005 w 10502838"/>
              <a:gd name="connsiteY4917" fmla="*/ 646337 h 6860376"/>
              <a:gd name="connsiteX4918" fmla="*/ 4301939 w 10502838"/>
              <a:gd name="connsiteY4918" fmla="*/ 570403 h 6860376"/>
              <a:gd name="connsiteX4919" fmla="*/ 4226005 w 10502838"/>
              <a:gd name="connsiteY4919" fmla="*/ 494468 h 6860376"/>
              <a:gd name="connsiteX4920" fmla="*/ 3668756 w 10502838"/>
              <a:gd name="connsiteY4920" fmla="*/ 448429 h 6860376"/>
              <a:gd name="connsiteX4921" fmla="*/ 3744690 w 10502838"/>
              <a:gd name="connsiteY4921" fmla="*/ 524363 h 6860376"/>
              <a:gd name="connsiteX4922" fmla="*/ 3820624 w 10502838"/>
              <a:gd name="connsiteY4922" fmla="*/ 449625 h 6860376"/>
              <a:gd name="connsiteX4923" fmla="*/ 3866663 w 10502838"/>
              <a:gd name="connsiteY4923" fmla="*/ 495664 h 6860376"/>
              <a:gd name="connsiteX4924" fmla="*/ 3790729 w 10502838"/>
              <a:gd name="connsiteY4924" fmla="*/ 571598 h 6860376"/>
              <a:gd name="connsiteX4925" fmla="*/ 3866663 w 10502838"/>
              <a:gd name="connsiteY4925" fmla="*/ 647533 h 6860376"/>
              <a:gd name="connsiteX4926" fmla="*/ 3820624 w 10502838"/>
              <a:gd name="connsiteY4926" fmla="*/ 692376 h 6860376"/>
              <a:gd name="connsiteX4927" fmla="*/ 3744690 w 10502838"/>
              <a:gd name="connsiteY4927" fmla="*/ 616442 h 6860376"/>
              <a:gd name="connsiteX4928" fmla="*/ 3668756 w 10502838"/>
              <a:gd name="connsiteY4928" fmla="*/ 692376 h 6860376"/>
              <a:gd name="connsiteX4929" fmla="*/ 3622717 w 10502838"/>
              <a:gd name="connsiteY4929" fmla="*/ 646337 h 6860376"/>
              <a:gd name="connsiteX4930" fmla="*/ 3698651 w 10502838"/>
              <a:gd name="connsiteY4930" fmla="*/ 570403 h 6860376"/>
              <a:gd name="connsiteX4931" fmla="*/ 3622717 w 10502838"/>
              <a:gd name="connsiteY4931" fmla="*/ 494468 h 6860376"/>
              <a:gd name="connsiteX4932" fmla="*/ 2464615 w 10502838"/>
              <a:gd name="connsiteY4932" fmla="*/ 448429 h 6860376"/>
              <a:gd name="connsiteX4933" fmla="*/ 2540553 w 10502838"/>
              <a:gd name="connsiteY4933" fmla="*/ 524363 h 6860376"/>
              <a:gd name="connsiteX4934" fmla="*/ 2616487 w 10502838"/>
              <a:gd name="connsiteY4934" fmla="*/ 448429 h 6860376"/>
              <a:gd name="connsiteX4935" fmla="*/ 2662526 w 10502838"/>
              <a:gd name="connsiteY4935" fmla="*/ 494468 h 6860376"/>
              <a:gd name="connsiteX4936" fmla="*/ 2586592 w 10502838"/>
              <a:gd name="connsiteY4936" fmla="*/ 570403 h 6860376"/>
              <a:gd name="connsiteX4937" fmla="*/ 2662526 w 10502838"/>
              <a:gd name="connsiteY4937" fmla="*/ 646337 h 6860376"/>
              <a:gd name="connsiteX4938" fmla="*/ 2616487 w 10502838"/>
              <a:gd name="connsiteY4938" fmla="*/ 692376 h 6860376"/>
              <a:gd name="connsiteX4939" fmla="*/ 2540553 w 10502838"/>
              <a:gd name="connsiteY4939" fmla="*/ 616442 h 6860376"/>
              <a:gd name="connsiteX4940" fmla="*/ 2464615 w 10502838"/>
              <a:gd name="connsiteY4940" fmla="*/ 692376 h 6860376"/>
              <a:gd name="connsiteX4941" fmla="*/ 2418575 w 10502838"/>
              <a:gd name="connsiteY4941" fmla="*/ 646337 h 6860376"/>
              <a:gd name="connsiteX4942" fmla="*/ 2494511 w 10502838"/>
              <a:gd name="connsiteY4942" fmla="*/ 570403 h 6860376"/>
              <a:gd name="connsiteX4943" fmla="*/ 2418575 w 10502838"/>
              <a:gd name="connsiteY4943" fmla="*/ 494468 h 6860376"/>
              <a:gd name="connsiteX4944" fmla="*/ 1861918 w 10502838"/>
              <a:gd name="connsiteY4944" fmla="*/ 448429 h 6860376"/>
              <a:gd name="connsiteX4945" fmla="*/ 1937853 w 10502838"/>
              <a:gd name="connsiteY4945" fmla="*/ 524363 h 6860376"/>
              <a:gd name="connsiteX4946" fmla="*/ 2013788 w 10502838"/>
              <a:gd name="connsiteY4946" fmla="*/ 448429 h 6860376"/>
              <a:gd name="connsiteX4947" fmla="*/ 2059826 w 10502838"/>
              <a:gd name="connsiteY4947" fmla="*/ 494468 h 6860376"/>
              <a:gd name="connsiteX4948" fmla="*/ 1983892 w 10502838"/>
              <a:gd name="connsiteY4948" fmla="*/ 570403 h 6860376"/>
              <a:gd name="connsiteX4949" fmla="*/ 2059826 w 10502838"/>
              <a:gd name="connsiteY4949" fmla="*/ 646337 h 6860376"/>
              <a:gd name="connsiteX4950" fmla="*/ 2013788 w 10502838"/>
              <a:gd name="connsiteY4950" fmla="*/ 692376 h 6860376"/>
              <a:gd name="connsiteX4951" fmla="*/ 1937853 w 10502838"/>
              <a:gd name="connsiteY4951" fmla="*/ 616442 h 6860376"/>
              <a:gd name="connsiteX4952" fmla="*/ 1861918 w 10502838"/>
              <a:gd name="connsiteY4952" fmla="*/ 692376 h 6860376"/>
              <a:gd name="connsiteX4953" fmla="*/ 1815878 w 10502838"/>
              <a:gd name="connsiteY4953" fmla="*/ 646337 h 6860376"/>
              <a:gd name="connsiteX4954" fmla="*/ 1891814 w 10502838"/>
              <a:gd name="connsiteY4954" fmla="*/ 570403 h 6860376"/>
              <a:gd name="connsiteX4955" fmla="*/ 1815878 w 10502838"/>
              <a:gd name="connsiteY4955" fmla="*/ 494468 h 6860376"/>
              <a:gd name="connsiteX4956" fmla="*/ 657131 w 10502838"/>
              <a:gd name="connsiteY4956" fmla="*/ 448429 h 6860376"/>
              <a:gd name="connsiteX4957" fmla="*/ 733066 w 10502838"/>
              <a:gd name="connsiteY4957" fmla="*/ 524363 h 6860376"/>
              <a:gd name="connsiteX4958" fmla="*/ 809000 w 10502838"/>
              <a:gd name="connsiteY4958" fmla="*/ 448429 h 6860376"/>
              <a:gd name="connsiteX4959" fmla="*/ 855038 w 10502838"/>
              <a:gd name="connsiteY4959" fmla="*/ 494468 h 6860376"/>
              <a:gd name="connsiteX4960" fmla="*/ 779105 w 10502838"/>
              <a:gd name="connsiteY4960" fmla="*/ 570403 h 6860376"/>
              <a:gd name="connsiteX4961" fmla="*/ 855038 w 10502838"/>
              <a:gd name="connsiteY4961" fmla="*/ 646337 h 6860376"/>
              <a:gd name="connsiteX4962" fmla="*/ 809000 w 10502838"/>
              <a:gd name="connsiteY4962" fmla="*/ 692376 h 6860376"/>
              <a:gd name="connsiteX4963" fmla="*/ 733066 w 10502838"/>
              <a:gd name="connsiteY4963" fmla="*/ 616442 h 6860376"/>
              <a:gd name="connsiteX4964" fmla="*/ 657131 w 10502838"/>
              <a:gd name="connsiteY4964" fmla="*/ 692376 h 6860376"/>
              <a:gd name="connsiteX4965" fmla="*/ 611092 w 10502838"/>
              <a:gd name="connsiteY4965" fmla="*/ 646337 h 6860376"/>
              <a:gd name="connsiteX4966" fmla="*/ 687026 w 10502838"/>
              <a:gd name="connsiteY4966" fmla="*/ 570403 h 6860376"/>
              <a:gd name="connsiteX4967" fmla="*/ 611092 w 10502838"/>
              <a:gd name="connsiteY4967" fmla="*/ 494468 h 6860376"/>
              <a:gd name="connsiteX4968" fmla="*/ 1914537 w 10502838"/>
              <a:gd name="connsiteY4968" fmla="*/ 0 h 6860376"/>
              <a:gd name="connsiteX4969" fmla="*/ 1961174 w 10502838"/>
              <a:gd name="connsiteY4969" fmla="*/ 0 h 6860376"/>
              <a:gd name="connsiteX4970" fmla="*/ 1961174 w 10502838"/>
              <a:gd name="connsiteY4970" fmla="*/ 107025 h 6860376"/>
              <a:gd name="connsiteX4971" fmla="*/ 2068200 w 10502838"/>
              <a:gd name="connsiteY4971" fmla="*/ 107025 h 6860376"/>
              <a:gd name="connsiteX4972" fmla="*/ 2068200 w 10502838"/>
              <a:gd name="connsiteY4972" fmla="*/ 154260 h 6860376"/>
              <a:gd name="connsiteX4973" fmla="*/ 1961174 w 10502838"/>
              <a:gd name="connsiteY4973" fmla="*/ 154260 h 6860376"/>
              <a:gd name="connsiteX4974" fmla="*/ 1961174 w 10502838"/>
              <a:gd name="connsiteY4974" fmla="*/ 261286 h 6860376"/>
              <a:gd name="connsiteX4975" fmla="*/ 1914537 w 10502838"/>
              <a:gd name="connsiteY4975" fmla="*/ 261286 h 6860376"/>
              <a:gd name="connsiteX4976" fmla="*/ 1914537 w 10502838"/>
              <a:gd name="connsiteY4976" fmla="*/ 154260 h 6860376"/>
              <a:gd name="connsiteX4977" fmla="*/ 1807509 w 10502838"/>
              <a:gd name="connsiteY4977" fmla="*/ 154260 h 6860376"/>
              <a:gd name="connsiteX4978" fmla="*/ 1807509 w 10502838"/>
              <a:gd name="connsiteY4978" fmla="*/ 107025 h 6860376"/>
              <a:gd name="connsiteX4979" fmla="*/ 1914537 w 10502838"/>
              <a:gd name="connsiteY4979" fmla="*/ 107025 h 6860376"/>
              <a:gd name="connsiteX4980" fmla="*/ 1311837 w 10502838"/>
              <a:gd name="connsiteY4980" fmla="*/ 0 h 6860376"/>
              <a:gd name="connsiteX4981" fmla="*/ 1359072 w 10502838"/>
              <a:gd name="connsiteY4981" fmla="*/ 0 h 6860376"/>
              <a:gd name="connsiteX4982" fmla="*/ 1359072 w 10502838"/>
              <a:gd name="connsiteY4982" fmla="*/ 107025 h 6860376"/>
              <a:gd name="connsiteX4983" fmla="*/ 1466101 w 10502838"/>
              <a:gd name="connsiteY4983" fmla="*/ 107025 h 6860376"/>
              <a:gd name="connsiteX4984" fmla="*/ 1466101 w 10502838"/>
              <a:gd name="connsiteY4984" fmla="*/ 154260 h 6860376"/>
              <a:gd name="connsiteX4985" fmla="*/ 1359072 w 10502838"/>
              <a:gd name="connsiteY4985" fmla="*/ 154260 h 6860376"/>
              <a:gd name="connsiteX4986" fmla="*/ 1359072 w 10502838"/>
              <a:gd name="connsiteY4986" fmla="*/ 261286 h 6860376"/>
              <a:gd name="connsiteX4987" fmla="*/ 1311837 w 10502838"/>
              <a:gd name="connsiteY4987" fmla="*/ 261286 h 6860376"/>
              <a:gd name="connsiteX4988" fmla="*/ 1311837 w 10502838"/>
              <a:gd name="connsiteY4988" fmla="*/ 154260 h 6860376"/>
              <a:gd name="connsiteX4989" fmla="*/ 1204817 w 10502838"/>
              <a:gd name="connsiteY4989" fmla="*/ 154260 h 6860376"/>
              <a:gd name="connsiteX4990" fmla="*/ 1204817 w 10502838"/>
              <a:gd name="connsiteY4990" fmla="*/ 107025 h 6860376"/>
              <a:gd name="connsiteX4991" fmla="*/ 1311837 w 10502838"/>
              <a:gd name="connsiteY4991" fmla="*/ 107025 h 6860376"/>
              <a:gd name="connsiteX4992" fmla="*/ 709751 w 10502838"/>
              <a:gd name="connsiteY4992" fmla="*/ 0 h 6860376"/>
              <a:gd name="connsiteX4993" fmla="*/ 756387 w 10502838"/>
              <a:gd name="connsiteY4993" fmla="*/ 0 h 6860376"/>
              <a:gd name="connsiteX4994" fmla="*/ 756387 w 10502838"/>
              <a:gd name="connsiteY4994" fmla="*/ 107025 h 6860376"/>
              <a:gd name="connsiteX4995" fmla="*/ 863412 w 10502838"/>
              <a:gd name="connsiteY4995" fmla="*/ 107025 h 6860376"/>
              <a:gd name="connsiteX4996" fmla="*/ 863412 w 10502838"/>
              <a:gd name="connsiteY4996" fmla="*/ 154260 h 6860376"/>
              <a:gd name="connsiteX4997" fmla="*/ 756387 w 10502838"/>
              <a:gd name="connsiteY4997" fmla="*/ 154260 h 6860376"/>
              <a:gd name="connsiteX4998" fmla="*/ 756387 w 10502838"/>
              <a:gd name="connsiteY4998" fmla="*/ 261286 h 6860376"/>
              <a:gd name="connsiteX4999" fmla="*/ 709751 w 10502838"/>
              <a:gd name="connsiteY4999" fmla="*/ 261286 h 6860376"/>
              <a:gd name="connsiteX5000" fmla="*/ 709751 w 10502838"/>
              <a:gd name="connsiteY5000" fmla="*/ 154260 h 6860376"/>
              <a:gd name="connsiteX5001" fmla="*/ 602725 w 10502838"/>
              <a:gd name="connsiteY5001" fmla="*/ 154260 h 6860376"/>
              <a:gd name="connsiteX5002" fmla="*/ 602725 w 10502838"/>
              <a:gd name="connsiteY5002" fmla="*/ 107025 h 6860376"/>
              <a:gd name="connsiteX5003" fmla="*/ 709751 w 10502838"/>
              <a:gd name="connsiteY5003" fmla="*/ 107025 h 6860376"/>
              <a:gd name="connsiteX5004" fmla="*/ 107060 w 10502838"/>
              <a:gd name="connsiteY5004" fmla="*/ 0 h 6860376"/>
              <a:gd name="connsiteX5005" fmla="*/ 154295 w 10502838"/>
              <a:gd name="connsiteY5005" fmla="*/ 0 h 6860376"/>
              <a:gd name="connsiteX5006" fmla="*/ 154295 w 10502838"/>
              <a:gd name="connsiteY5006" fmla="*/ 107025 h 6860376"/>
              <a:gd name="connsiteX5007" fmla="*/ 261321 w 10502838"/>
              <a:gd name="connsiteY5007" fmla="*/ 107025 h 6860376"/>
              <a:gd name="connsiteX5008" fmla="*/ 261321 w 10502838"/>
              <a:gd name="connsiteY5008" fmla="*/ 154260 h 6860376"/>
              <a:gd name="connsiteX5009" fmla="*/ 154295 w 10502838"/>
              <a:gd name="connsiteY5009" fmla="*/ 154260 h 6860376"/>
              <a:gd name="connsiteX5010" fmla="*/ 154295 w 10502838"/>
              <a:gd name="connsiteY5010" fmla="*/ 261286 h 6860376"/>
              <a:gd name="connsiteX5011" fmla="*/ 107060 w 10502838"/>
              <a:gd name="connsiteY5011" fmla="*/ 261286 h 6860376"/>
              <a:gd name="connsiteX5012" fmla="*/ 107060 w 10502838"/>
              <a:gd name="connsiteY5012" fmla="*/ 154260 h 6860376"/>
              <a:gd name="connsiteX5013" fmla="*/ 36 w 10502838"/>
              <a:gd name="connsiteY5013" fmla="*/ 154260 h 6860376"/>
              <a:gd name="connsiteX5014" fmla="*/ 36 w 10502838"/>
              <a:gd name="connsiteY5014" fmla="*/ 107025 h 6860376"/>
              <a:gd name="connsiteX5015" fmla="*/ 107060 w 10502838"/>
              <a:gd name="connsiteY5015" fmla="*/ 107025 h 6860376"/>
              <a:gd name="connsiteX5016" fmla="*/ 3721970 w 10502838"/>
              <a:gd name="connsiteY5016" fmla="*/ 0 h 6860376"/>
              <a:gd name="connsiteX5017" fmla="*/ 3768606 w 10502838"/>
              <a:gd name="connsiteY5017" fmla="*/ 0 h 6860376"/>
              <a:gd name="connsiteX5018" fmla="*/ 3768606 w 10502838"/>
              <a:gd name="connsiteY5018" fmla="*/ 107025 h 6860376"/>
              <a:gd name="connsiteX5019" fmla="*/ 3875632 w 10502838"/>
              <a:gd name="connsiteY5019" fmla="*/ 107025 h 6860376"/>
              <a:gd name="connsiteX5020" fmla="*/ 3875632 w 10502838"/>
              <a:gd name="connsiteY5020" fmla="*/ 154260 h 6860376"/>
              <a:gd name="connsiteX5021" fmla="*/ 3768606 w 10502838"/>
              <a:gd name="connsiteY5021" fmla="*/ 154260 h 6860376"/>
              <a:gd name="connsiteX5022" fmla="*/ 3768606 w 10502838"/>
              <a:gd name="connsiteY5022" fmla="*/ 261286 h 6860376"/>
              <a:gd name="connsiteX5023" fmla="*/ 3721970 w 10502838"/>
              <a:gd name="connsiteY5023" fmla="*/ 261286 h 6860376"/>
              <a:gd name="connsiteX5024" fmla="*/ 3721970 w 10502838"/>
              <a:gd name="connsiteY5024" fmla="*/ 154260 h 6860376"/>
              <a:gd name="connsiteX5025" fmla="*/ 3614944 w 10502838"/>
              <a:gd name="connsiteY5025" fmla="*/ 154260 h 6860376"/>
              <a:gd name="connsiteX5026" fmla="*/ 3614944 w 10502838"/>
              <a:gd name="connsiteY5026" fmla="*/ 107025 h 6860376"/>
              <a:gd name="connsiteX5027" fmla="*/ 3721970 w 10502838"/>
              <a:gd name="connsiteY5027" fmla="*/ 107025 h 6860376"/>
              <a:gd name="connsiteX5028" fmla="*/ 3119338 w 10502838"/>
              <a:gd name="connsiteY5028" fmla="*/ 0 h 6860376"/>
              <a:gd name="connsiteX5029" fmla="*/ 3166572 w 10502838"/>
              <a:gd name="connsiteY5029" fmla="*/ 0 h 6860376"/>
              <a:gd name="connsiteX5030" fmla="*/ 3166572 w 10502838"/>
              <a:gd name="connsiteY5030" fmla="*/ 107025 h 6860376"/>
              <a:gd name="connsiteX5031" fmla="*/ 3273600 w 10502838"/>
              <a:gd name="connsiteY5031" fmla="*/ 107025 h 6860376"/>
              <a:gd name="connsiteX5032" fmla="*/ 3273600 w 10502838"/>
              <a:gd name="connsiteY5032" fmla="*/ 154260 h 6860376"/>
              <a:gd name="connsiteX5033" fmla="*/ 3166572 w 10502838"/>
              <a:gd name="connsiteY5033" fmla="*/ 154260 h 6860376"/>
              <a:gd name="connsiteX5034" fmla="*/ 3166572 w 10502838"/>
              <a:gd name="connsiteY5034" fmla="*/ 261286 h 6860376"/>
              <a:gd name="connsiteX5035" fmla="*/ 3119338 w 10502838"/>
              <a:gd name="connsiteY5035" fmla="*/ 261286 h 6860376"/>
              <a:gd name="connsiteX5036" fmla="*/ 3119338 w 10502838"/>
              <a:gd name="connsiteY5036" fmla="*/ 154260 h 6860376"/>
              <a:gd name="connsiteX5037" fmla="*/ 3012311 w 10502838"/>
              <a:gd name="connsiteY5037" fmla="*/ 154260 h 6860376"/>
              <a:gd name="connsiteX5038" fmla="*/ 3012311 w 10502838"/>
              <a:gd name="connsiteY5038" fmla="*/ 107025 h 6860376"/>
              <a:gd name="connsiteX5039" fmla="*/ 3119338 w 10502838"/>
              <a:gd name="connsiteY5039" fmla="*/ 107025 h 6860376"/>
              <a:gd name="connsiteX5040" fmla="*/ 2516638 w 10502838"/>
              <a:gd name="connsiteY5040" fmla="*/ 0 h 6860376"/>
              <a:gd name="connsiteX5041" fmla="*/ 2563874 w 10502838"/>
              <a:gd name="connsiteY5041" fmla="*/ 0 h 6860376"/>
              <a:gd name="connsiteX5042" fmla="*/ 2563874 w 10502838"/>
              <a:gd name="connsiteY5042" fmla="*/ 107025 h 6860376"/>
              <a:gd name="connsiteX5043" fmla="*/ 2670900 w 10502838"/>
              <a:gd name="connsiteY5043" fmla="*/ 107025 h 6860376"/>
              <a:gd name="connsiteX5044" fmla="*/ 2670900 w 10502838"/>
              <a:gd name="connsiteY5044" fmla="*/ 154260 h 6860376"/>
              <a:gd name="connsiteX5045" fmla="*/ 2563874 w 10502838"/>
              <a:gd name="connsiteY5045" fmla="*/ 154260 h 6860376"/>
              <a:gd name="connsiteX5046" fmla="*/ 2563874 w 10502838"/>
              <a:gd name="connsiteY5046" fmla="*/ 261286 h 6860376"/>
              <a:gd name="connsiteX5047" fmla="*/ 2516638 w 10502838"/>
              <a:gd name="connsiteY5047" fmla="*/ 261286 h 6860376"/>
              <a:gd name="connsiteX5048" fmla="*/ 2516638 w 10502838"/>
              <a:gd name="connsiteY5048" fmla="*/ 154260 h 6860376"/>
              <a:gd name="connsiteX5049" fmla="*/ 2409610 w 10502838"/>
              <a:gd name="connsiteY5049" fmla="*/ 154260 h 6860376"/>
              <a:gd name="connsiteX5050" fmla="*/ 2409610 w 10502838"/>
              <a:gd name="connsiteY5050" fmla="*/ 107025 h 6860376"/>
              <a:gd name="connsiteX5051" fmla="*/ 2516638 w 10502838"/>
              <a:gd name="connsiteY5051" fmla="*/ 107025 h 6860376"/>
              <a:gd name="connsiteX5052" fmla="*/ 10348579 w 10502838"/>
              <a:gd name="connsiteY5052" fmla="*/ 0 h 6860376"/>
              <a:gd name="connsiteX5053" fmla="*/ 10395813 w 10502838"/>
              <a:gd name="connsiteY5053" fmla="*/ 0 h 6860376"/>
              <a:gd name="connsiteX5054" fmla="*/ 10395813 w 10502838"/>
              <a:gd name="connsiteY5054" fmla="*/ 107025 h 6860376"/>
              <a:gd name="connsiteX5055" fmla="*/ 10502838 w 10502838"/>
              <a:gd name="connsiteY5055" fmla="*/ 107025 h 6860376"/>
              <a:gd name="connsiteX5056" fmla="*/ 10502838 w 10502838"/>
              <a:gd name="connsiteY5056" fmla="*/ 154260 h 6860376"/>
              <a:gd name="connsiteX5057" fmla="*/ 10395813 w 10502838"/>
              <a:gd name="connsiteY5057" fmla="*/ 154260 h 6860376"/>
              <a:gd name="connsiteX5058" fmla="*/ 10395813 w 10502838"/>
              <a:gd name="connsiteY5058" fmla="*/ 261286 h 6860376"/>
              <a:gd name="connsiteX5059" fmla="*/ 10348579 w 10502838"/>
              <a:gd name="connsiteY5059" fmla="*/ 261286 h 6860376"/>
              <a:gd name="connsiteX5060" fmla="*/ 10348579 w 10502838"/>
              <a:gd name="connsiteY5060" fmla="*/ 154260 h 6860376"/>
              <a:gd name="connsiteX5061" fmla="*/ 10241553 w 10502838"/>
              <a:gd name="connsiteY5061" fmla="*/ 154260 h 6860376"/>
              <a:gd name="connsiteX5062" fmla="*/ 10241553 w 10502838"/>
              <a:gd name="connsiteY5062" fmla="*/ 107025 h 6860376"/>
              <a:gd name="connsiteX5063" fmla="*/ 10348579 w 10502838"/>
              <a:gd name="connsiteY5063" fmla="*/ 107025 h 6860376"/>
              <a:gd name="connsiteX5064" fmla="*/ 9746486 w 10502838"/>
              <a:gd name="connsiteY5064" fmla="*/ 0 h 6860376"/>
              <a:gd name="connsiteX5065" fmla="*/ 9793123 w 10502838"/>
              <a:gd name="connsiteY5065" fmla="*/ 0 h 6860376"/>
              <a:gd name="connsiteX5066" fmla="*/ 9793123 w 10502838"/>
              <a:gd name="connsiteY5066" fmla="*/ 107025 h 6860376"/>
              <a:gd name="connsiteX5067" fmla="*/ 9900148 w 10502838"/>
              <a:gd name="connsiteY5067" fmla="*/ 107025 h 6860376"/>
              <a:gd name="connsiteX5068" fmla="*/ 9900148 w 10502838"/>
              <a:gd name="connsiteY5068" fmla="*/ 154260 h 6860376"/>
              <a:gd name="connsiteX5069" fmla="*/ 9793123 w 10502838"/>
              <a:gd name="connsiteY5069" fmla="*/ 154260 h 6860376"/>
              <a:gd name="connsiteX5070" fmla="*/ 9793123 w 10502838"/>
              <a:gd name="connsiteY5070" fmla="*/ 261286 h 6860376"/>
              <a:gd name="connsiteX5071" fmla="*/ 9746486 w 10502838"/>
              <a:gd name="connsiteY5071" fmla="*/ 261286 h 6860376"/>
              <a:gd name="connsiteX5072" fmla="*/ 9746486 w 10502838"/>
              <a:gd name="connsiteY5072" fmla="*/ 154260 h 6860376"/>
              <a:gd name="connsiteX5073" fmla="*/ 9639460 w 10502838"/>
              <a:gd name="connsiteY5073" fmla="*/ 154260 h 6860376"/>
              <a:gd name="connsiteX5074" fmla="*/ 9639460 w 10502838"/>
              <a:gd name="connsiteY5074" fmla="*/ 107025 h 6860376"/>
              <a:gd name="connsiteX5075" fmla="*/ 9746486 w 10502838"/>
              <a:gd name="connsiteY5075" fmla="*/ 107025 h 6860376"/>
              <a:gd name="connsiteX5076" fmla="*/ 9143796 w 10502838"/>
              <a:gd name="connsiteY5076" fmla="*/ 0 h 6860376"/>
              <a:gd name="connsiteX5077" fmla="*/ 9191030 w 10502838"/>
              <a:gd name="connsiteY5077" fmla="*/ 0 h 6860376"/>
              <a:gd name="connsiteX5078" fmla="*/ 9191030 w 10502838"/>
              <a:gd name="connsiteY5078" fmla="*/ 107025 h 6860376"/>
              <a:gd name="connsiteX5079" fmla="*/ 9298055 w 10502838"/>
              <a:gd name="connsiteY5079" fmla="*/ 107025 h 6860376"/>
              <a:gd name="connsiteX5080" fmla="*/ 9298055 w 10502838"/>
              <a:gd name="connsiteY5080" fmla="*/ 154260 h 6860376"/>
              <a:gd name="connsiteX5081" fmla="*/ 9191030 w 10502838"/>
              <a:gd name="connsiteY5081" fmla="*/ 154260 h 6860376"/>
              <a:gd name="connsiteX5082" fmla="*/ 9191030 w 10502838"/>
              <a:gd name="connsiteY5082" fmla="*/ 261286 h 6860376"/>
              <a:gd name="connsiteX5083" fmla="*/ 9143796 w 10502838"/>
              <a:gd name="connsiteY5083" fmla="*/ 261286 h 6860376"/>
              <a:gd name="connsiteX5084" fmla="*/ 9143796 w 10502838"/>
              <a:gd name="connsiteY5084" fmla="*/ 154260 h 6860376"/>
              <a:gd name="connsiteX5085" fmla="*/ 9036770 w 10502838"/>
              <a:gd name="connsiteY5085" fmla="*/ 154260 h 6860376"/>
              <a:gd name="connsiteX5086" fmla="*/ 9036770 w 10502838"/>
              <a:gd name="connsiteY5086" fmla="*/ 107025 h 6860376"/>
              <a:gd name="connsiteX5087" fmla="*/ 9143796 w 10502838"/>
              <a:gd name="connsiteY5087" fmla="*/ 107025 h 6860376"/>
              <a:gd name="connsiteX5088" fmla="*/ 8541105 w 10502838"/>
              <a:gd name="connsiteY5088" fmla="*/ 0 h 6860376"/>
              <a:gd name="connsiteX5089" fmla="*/ 8588339 w 10502838"/>
              <a:gd name="connsiteY5089" fmla="*/ 0 h 6860376"/>
              <a:gd name="connsiteX5090" fmla="*/ 8588339 w 10502838"/>
              <a:gd name="connsiteY5090" fmla="*/ 107025 h 6860376"/>
              <a:gd name="connsiteX5091" fmla="*/ 8695365 w 10502838"/>
              <a:gd name="connsiteY5091" fmla="*/ 107025 h 6860376"/>
              <a:gd name="connsiteX5092" fmla="*/ 8695365 w 10502838"/>
              <a:gd name="connsiteY5092" fmla="*/ 154260 h 6860376"/>
              <a:gd name="connsiteX5093" fmla="*/ 8588339 w 10502838"/>
              <a:gd name="connsiteY5093" fmla="*/ 154260 h 6860376"/>
              <a:gd name="connsiteX5094" fmla="*/ 8588339 w 10502838"/>
              <a:gd name="connsiteY5094" fmla="*/ 261286 h 6860376"/>
              <a:gd name="connsiteX5095" fmla="*/ 8541105 w 10502838"/>
              <a:gd name="connsiteY5095" fmla="*/ 261286 h 6860376"/>
              <a:gd name="connsiteX5096" fmla="*/ 8541105 w 10502838"/>
              <a:gd name="connsiteY5096" fmla="*/ 154260 h 6860376"/>
              <a:gd name="connsiteX5097" fmla="*/ 8434079 w 10502838"/>
              <a:gd name="connsiteY5097" fmla="*/ 154260 h 6860376"/>
              <a:gd name="connsiteX5098" fmla="*/ 8434079 w 10502838"/>
              <a:gd name="connsiteY5098" fmla="*/ 107025 h 6860376"/>
              <a:gd name="connsiteX5099" fmla="*/ 8541105 w 10502838"/>
              <a:gd name="connsiteY5099" fmla="*/ 107025 h 6860376"/>
              <a:gd name="connsiteX5100" fmla="*/ 7939012 w 10502838"/>
              <a:gd name="connsiteY5100" fmla="*/ 0 h 6860376"/>
              <a:gd name="connsiteX5101" fmla="*/ 7985648 w 10502838"/>
              <a:gd name="connsiteY5101" fmla="*/ 0 h 6860376"/>
              <a:gd name="connsiteX5102" fmla="*/ 7985648 w 10502838"/>
              <a:gd name="connsiteY5102" fmla="*/ 107025 h 6860376"/>
              <a:gd name="connsiteX5103" fmla="*/ 8092674 w 10502838"/>
              <a:gd name="connsiteY5103" fmla="*/ 107025 h 6860376"/>
              <a:gd name="connsiteX5104" fmla="*/ 8092674 w 10502838"/>
              <a:gd name="connsiteY5104" fmla="*/ 154260 h 6860376"/>
              <a:gd name="connsiteX5105" fmla="*/ 7985648 w 10502838"/>
              <a:gd name="connsiteY5105" fmla="*/ 154260 h 6860376"/>
              <a:gd name="connsiteX5106" fmla="*/ 7985648 w 10502838"/>
              <a:gd name="connsiteY5106" fmla="*/ 261286 h 6860376"/>
              <a:gd name="connsiteX5107" fmla="*/ 7939012 w 10502838"/>
              <a:gd name="connsiteY5107" fmla="*/ 261286 h 6860376"/>
              <a:gd name="connsiteX5108" fmla="*/ 7939012 w 10502838"/>
              <a:gd name="connsiteY5108" fmla="*/ 154260 h 6860376"/>
              <a:gd name="connsiteX5109" fmla="*/ 7831986 w 10502838"/>
              <a:gd name="connsiteY5109" fmla="*/ 154260 h 6860376"/>
              <a:gd name="connsiteX5110" fmla="*/ 7831986 w 10502838"/>
              <a:gd name="connsiteY5110" fmla="*/ 107025 h 6860376"/>
              <a:gd name="connsiteX5111" fmla="*/ 7939012 w 10502838"/>
              <a:gd name="connsiteY5111" fmla="*/ 107025 h 6860376"/>
              <a:gd name="connsiteX5112" fmla="*/ 7336321 w 10502838"/>
              <a:gd name="connsiteY5112" fmla="*/ 0 h 6860376"/>
              <a:gd name="connsiteX5113" fmla="*/ 7383555 w 10502838"/>
              <a:gd name="connsiteY5113" fmla="*/ 0 h 6860376"/>
              <a:gd name="connsiteX5114" fmla="*/ 7383555 w 10502838"/>
              <a:gd name="connsiteY5114" fmla="*/ 107025 h 6860376"/>
              <a:gd name="connsiteX5115" fmla="*/ 7490581 w 10502838"/>
              <a:gd name="connsiteY5115" fmla="*/ 107025 h 6860376"/>
              <a:gd name="connsiteX5116" fmla="*/ 7490581 w 10502838"/>
              <a:gd name="connsiteY5116" fmla="*/ 154260 h 6860376"/>
              <a:gd name="connsiteX5117" fmla="*/ 7383555 w 10502838"/>
              <a:gd name="connsiteY5117" fmla="*/ 154260 h 6860376"/>
              <a:gd name="connsiteX5118" fmla="*/ 7383555 w 10502838"/>
              <a:gd name="connsiteY5118" fmla="*/ 261286 h 6860376"/>
              <a:gd name="connsiteX5119" fmla="*/ 7336321 w 10502838"/>
              <a:gd name="connsiteY5119" fmla="*/ 261286 h 6860376"/>
              <a:gd name="connsiteX5120" fmla="*/ 7336321 w 10502838"/>
              <a:gd name="connsiteY5120" fmla="*/ 154260 h 6860376"/>
              <a:gd name="connsiteX5121" fmla="*/ 7229295 w 10502838"/>
              <a:gd name="connsiteY5121" fmla="*/ 154260 h 6860376"/>
              <a:gd name="connsiteX5122" fmla="*/ 7229295 w 10502838"/>
              <a:gd name="connsiteY5122" fmla="*/ 107025 h 6860376"/>
              <a:gd name="connsiteX5123" fmla="*/ 7336321 w 10502838"/>
              <a:gd name="connsiteY5123" fmla="*/ 107025 h 6860376"/>
              <a:gd name="connsiteX5124" fmla="*/ 6734228 w 10502838"/>
              <a:gd name="connsiteY5124" fmla="*/ 0 h 6860376"/>
              <a:gd name="connsiteX5125" fmla="*/ 6780864 w 10502838"/>
              <a:gd name="connsiteY5125" fmla="*/ 0 h 6860376"/>
              <a:gd name="connsiteX5126" fmla="*/ 6780864 w 10502838"/>
              <a:gd name="connsiteY5126" fmla="*/ 107025 h 6860376"/>
              <a:gd name="connsiteX5127" fmla="*/ 6887890 w 10502838"/>
              <a:gd name="connsiteY5127" fmla="*/ 107025 h 6860376"/>
              <a:gd name="connsiteX5128" fmla="*/ 6887890 w 10502838"/>
              <a:gd name="connsiteY5128" fmla="*/ 154260 h 6860376"/>
              <a:gd name="connsiteX5129" fmla="*/ 6780864 w 10502838"/>
              <a:gd name="connsiteY5129" fmla="*/ 154260 h 6860376"/>
              <a:gd name="connsiteX5130" fmla="*/ 6780864 w 10502838"/>
              <a:gd name="connsiteY5130" fmla="*/ 261286 h 6860376"/>
              <a:gd name="connsiteX5131" fmla="*/ 6734228 w 10502838"/>
              <a:gd name="connsiteY5131" fmla="*/ 261286 h 6860376"/>
              <a:gd name="connsiteX5132" fmla="*/ 6734228 w 10502838"/>
              <a:gd name="connsiteY5132" fmla="*/ 154260 h 6860376"/>
              <a:gd name="connsiteX5133" fmla="*/ 6627202 w 10502838"/>
              <a:gd name="connsiteY5133" fmla="*/ 154260 h 6860376"/>
              <a:gd name="connsiteX5134" fmla="*/ 6627202 w 10502838"/>
              <a:gd name="connsiteY5134" fmla="*/ 107025 h 6860376"/>
              <a:gd name="connsiteX5135" fmla="*/ 6734228 w 10502838"/>
              <a:gd name="connsiteY5135" fmla="*/ 107025 h 6860376"/>
              <a:gd name="connsiteX5136" fmla="*/ 6131537 w 10502838"/>
              <a:gd name="connsiteY5136" fmla="*/ 0 h 6860376"/>
              <a:gd name="connsiteX5137" fmla="*/ 6178771 w 10502838"/>
              <a:gd name="connsiteY5137" fmla="*/ 0 h 6860376"/>
              <a:gd name="connsiteX5138" fmla="*/ 6178771 w 10502838"/>
              <a:gd name="connsiteY5138" fmla="*/ 107025 h 6860376"/>
              <a:gd name="connsiteX5139" fmla="*/ 6285797 w 10502838"/>
              <a:gd name="connsiteY5139" fmla="*/ 107025 h 6860376"/>
              <a:gd name="connsiteX5140" fmla="*/ 6285797 w 10502838"/>
              <a:gd name="connsiteY5140" fmla="*/ 154260 h 6860376"/>
              <a:gd name="connsiteX5141" fmla="*/ 6178771 w 10502838"/>
              <a:gd name="connsiteY5141" fmla="*/ 154260 h 6860376"/>
              <a:gd name="connsiteX5142" fmla="*/ 6178771 w 10502838"/>
              <a:gd name="connsiteY5142" fmla="*/ 261286 h 6860376"/>
              <a:gd name="connsiteX5143" fmla="*/ 6131537 w 10502838"/>
              <a:gd name="connsiteY5143" fmla="*/ 261286 h 6860376"/>
              <a:gd name="connsiteX5144" fmla="*/ 6131537 w 10502838"/>
              <a:gd name="connsiteY5144" fmla="*/ 154260 h 6860376"/>
              <a:gd name="connsiteX5145" fmla="*/ 6024511 w 10502838"/>
              <a:gd name="connsiteY5145" fmla="*/ 154260 h 6860376"/>
              <a:gd name="connsiteX5146" fmla="*/ 6024511 w 10502838"/>
              <a:gd name="connsiteY5146" fmla="*/ 107025 h 6860376"/>
              <a:gd name="connsiteX5147" fmla="*/ 6131537 w 10502838"/>
              <a:gd name="connsiteY5147" fmla="*/ 107025 h 6860376"/>
              <a:gd name="connsiteX5148" fmla="*/ 5528846 w 10502838"/>
              <a:gd name="connsiteY5148" fmla="*/ 0 h 6860376"/>
              <a:gd name="connsiteX5149" fmla="*/ 5576080 w 10502838"/>
              <a:gd name="connsiteY5149" fmla="*/ 0 h 6860376"/>
              <a:gd name="connsiteX5150" fmla="*/ 5576080 w 10502838"/>
              <a:gd name="connsiteY5150" fmla="*/ 107025 h 6860376"/>
              <a:gd name="connsiteX5151" fmla="*/ 5683106 w 10502838"/>
              <a:gd name="connsiteY5151" fmla="*/ 107025 h 6860376"/>
              <a:gd name="connsiteX5152" fmla="*/ 5683106 w 10502838"/>
              <a:gd name="connsiteY5152" fmla="*/ 154260 h 6860376"/>
              <a:gd name="connsiteX5153" fmla="*/ 5576080 w 10502838"/>
              <a:gd name="connsiteY5153" fmla="*/ 154260 h 6860376"/>
              <a:gd name="connsiteX5154" fmla="*/ 5576080 w 10502838"/>
              <a:gd name="connsiteY5154" fmla="*/ 261286 h 6860376"/>
              <a:gd name="connsiteX5155" fmla="*/ 5528846 w 10502838"/>
              <a:gd name="connsiteY5155" fmla="*/ 261286 h 6860376"/>
              <a:gd name="connsiteX5156" fmla="*/ 5528846 w 10502838"/>
              <a:gd name="connsiteY5156" fmla="*/ 154260 h 6860376"/>
              <a:gd name="connsiteX5157" fmla="*/ 5421820 w 10502838"/>
              <a:gd name="connsiteY5157" fmla="*/ 154260 h 6860376"/>
              <a:gd name="connsiteX5158" fmla="*/ 5421820 w 10502838"/>
              <a:gd name="connsiteY5158" fmla="*/ 107025 h 6860376"/>
              <a:gd name="connsiteX5159" fmla="*/ 5528846 w 10502838"/>
              <a:gd name="connsiteY5159" fmla="*/ 107025 h 6860376"/>
              <a:gd name="connsiteX5160" fmla="*/ 4926753 w 10502838"/>
              <a:gd name="connsiteY5160" fmla="*/ 0 h 6860376"/>
              <a:gd name="connsiteX5161" fmla="*/ 4973389 w 10502838"/>
              <a:gd name="connsiteY5161" fmla="*/ 0 h 6860376"/>
              <a:gd name="connsiteX5162" fmla="*/ 4973389 w 10502838"/>
              <a:gd name="connsiteY5162" fmla="*/ 107025 h 6860376"/>
              <a:gd name="connsiteX5163" fmla="*/ 5080415 w 10502838"/>
              <a:gd name="connsiteY5163" fmla="*/ 107025 h 6860376"/>
              <a:gd name="connsiteX5164" fmla="*/ 5080415 w 10502838"/>
              <a:gd name="connsiteY5164" fmla="*/ 154260 h 6860376"/>
              <a:gd name="connsiteX5165" fmla="*/ 4973389 w 10502838"/>
              <a:gd name="connsiteY5165" fmla="*/ 154260 h 6860376"/>
              <a:gd name="connsiteX5166" fmla="*/ 4973389 w 10502838"/>
              <a:gd name="connsiteY5166" fmla="*/ 261286 h 6860376"/>
              <a:gd name="connsiteX5167" fmla="*/ 4926753 w 10502838"/>
              <a:gd name="connsiteY5167" fmla="*/ 261286 h 6860376"/>
              <a:gd name="connsiteX5168" fmla="*/ 4926753 w 10502838"/>
              <a:gd name="connsiteY5168" fmla="*/ 154260 h 6860376"/>
              <a:gd name="connsiteX5169" fmla="*/ 4819727 w 10502838"/>
              <a:gd name="connsiteY5169" fmla="*/ 154260 h 6860376"/>
              <a:gd name="connsiteX5170" fmla="*/ 4819727 w 10502838"/>
              <a:gd name="connsiteY5170" fmla="*/ 107025 h 6860376"/>
              <a:gd name="connsiteX5171" fmla="*/ 4926753 w 10502838"/>
              <a:gd name="connsiteY5171" fmla="*/ 107025 h 6860376"/>
              <a:gd name="connsiteX5172" fmla="*/ 4324063 w 10502838"/>
              <a:gd name="connsiteY5172" fmla="*/ 0 h 6860376"/>
              <a:gd name="connsiteX5173" fmla="*/ 4371297 w 10502838"/>
              <a:gd name="connsiteY5173" fmla="*/ 0 h 6860376"/>
              <a:gd name="connsiteX5174" fmla="*/ 4371297 w 10502838"/>
              <a:gd name="connsiteY5174" fmla="*/ 107025 h 6860376"/>
              <a:gd name="connsiteX5175" fmla="*/ 4478323 w 10502838"/>
              <a:gd name="connsiteY5175" fmla="*/ 107025 h 6860376"/>
              <a:gd name="connsiteX5176" fmla="*/ 4478323 w 10502838"/>
              <a:gd name="connsiteY5176" fmla="*/ 154260 h 6860376"/>
              <a:gd name="connsiteX5177" fmla="*/ 4371297 w 10502838"/>
              <a:gd name="connsiteY5177" fmla="*/ 154260 h 6860376"/>
              <a:gd name="connsiteX5178" fmla="*/ 4371297 w 10502838"/>
              <a:gd name="connsiteY5178" fmla="*/ 261286 h 6860376"/>
              <a:gd name="connsiteX5179" fmla="*/ 4324063 w 10502838"/>
              <a:gd name="connsiteY5179" fmla="*/ 261286 h 6860376"/>
              <a:gd name="connsiteX5180" fmla="*/ 4324063 w 10502838"/>
              <a:gd name="connsiteY5180" fmla="*/ 154260 h 6860376"/>
              <a:gd name="connsiteX5181" fmla="*/ 4217037 w 10502838"/>
              <a:gd name="connsiteY5181" fmla="*/ 154260 h 6860376"/>
              <a:gd name="connsiteX5182" fmla="*/ 4217037 w 10502838"/>
              <a:gd name="connsiteY5182" fmla="*/ 107025 h 6860376"/>
              <a:gd name="connsiteX5183" fmla="*/ 4324063 w 10502838"/>
              <a:gd name="connsiteY5183" fmla="*/ 107025 h 6860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</a:cxnLst>
            <a:rect l="l" t="t" r="r" b="b"/>
            <a:pathLst>
              <a:path w="10502838" h="6860376">
                <a:moveTo>
                  <a:pt x="10295963" y="6642140"/>
                </a:moveTo>
                <a:lnTo>
                  <a:pt x="10275634" y="6662469"/>
                </a:lnTo>
                <a:lnTo>
                  <a:pt x="10351568" y="6738403"/>
                </a:lnTo>
                <a:lnTo>
                  <a:pt x="10275634" y="6814337"/>
                </a:lnTo>
                <a:lnTo>
                  <a:pt x="10295963" y="6834666"/>
                </a:lnTo>
                <a:lnTo>
                  <a:pt x="10371897" y="6758732"/>
                </a:lnTo>
                <a:lnTo>
                  <a:pt x="10447831" y="6834666"/>
                </a:lnTo>
                <a:lnTo>
                  <a:pt x="10468160" y="6814337"/>
                </a:lnTo>
                <a:lnTo>
                  <a:pt x="10392226" y="6738403"/>
                </a:lnTo>
                <a:lnTo>
                  <a:pt x="10468160" y="6662469"/>
                </a:lnTo>
                <a:lnTo>
                  <a:pt x="10447831" y="6642140"/>
                </a:lnTo>
                <a:lnTo>
                  <a:pt x="10371897" y="6718074"/>
                </a:lnTo>
                <a:close/>
                <a:moveTo>
                  <a:pt x="9693870" y="6642140"/>
                </a:moveTo>
                <a:lnTo>
                  <a:pt x="9673541" y="6662469"/>
                </a:lnTo>
                <a:lnTo>
                  <a:pt x="9749475" y="6738403"/>
                </a:lnTo>
                <a:lnTo>
                  <a:pt x="9673541" y="6814337"/>
                </a:lnTo>
                <a:lnTo>
                  <a:pt x="9693870" y="6834666"/>
                </a:lnTo>
                <a:lnTo>
                  <a:pt x="9769804" y="6758732"/>
                </a:lnTo>
                <a:lnTo>
                  <a:pt x="9845738" y="6834666"/>
                </a:lnTo>
                <a:lnTo>
                  <a:pt x="9866067" y="6814337"/>
                </a:lnTo>
                <a:lnTo>
                  <a:pt x="9790133" y="6738403"/>
                </a:lnTo>
                <a:lnTo>
                  <a:pt x="9866067" y="6662469"/>
                </a:lnTo>
                <a:lnTo>
                  <a:pt x="9845738" y="6642140"/>
                </a:lnTo>
                <a:lnTo>
                  <a:pt x="9769804" y="6718074"/>
                </a:lnTo>
                <a:close/>
                <a:moveTo>
                  <a:pt x="9091179" y="6642140"/>
                </a:moveTo>
                <a:lnTo>
                  <a:pt x="9070850" y="6662469"/>
                </a:lnTo>
                <a:lnTo>
                  <a:pt x="9146785" y="6738403"/>
                </a:lnTo>
                <a:lnTo>
                  <a:pt x="9070850" y="6814337"/>
                </a:lnTo>
                <a:lnTo>
                  <a:pt x="9091179" y="6834666"/>
                </a:lnTo>
                <a:lnTo>
                  <a:pt x="9167113" y="6758732"/>
                </a:lnTo>
                <a:lnTo>
                  <a:pt x="9243048" y="6834666"/>
                </a:lnTo>
                <a:lnTo>
                  <a:pt x="9263377" y="6814337"/>
                </a:lnTo>
                <a:lnTo>
                  <a:pt x="9187442" y="6738403"/>
                </a:lnTo>
                <a:lnTo>
                  <a:pt x="9263377" y="6662469"/>
                </a:lnTo>
                <a:lnTo>
                  <a:pt x="9243048" y="6642140"/>
                </a:lnTo>
                <a:lnTo>
                  <a:pt x="9167113" y="6718074"/>
                </a:lnTo>
                <a:close/>
                <a:moveTo>
                  <a:pt x="7886396" y="6642140"/>
                </a:moveTo>
                <a:lnTo>
                  <a:pt x="7866067" y="6662469"/>
                </a:lnTo>
                <a:lnTo>
                  <a:pt x="7942001" y="6738403"/>
                </a:lnTo>
                <a:lnTo>
                  <a:pt x="7866067" y="6814337"/>
                </a:lnTo>
                <a:lnTo>
                  <a:pt x="7886396" y="6834666"/>
                </a:lnTo>
                <a:lnTo>
                  <a:pt x="7962330" y="6758732"/>
                </a:lnTo>
                <a:lnTo>
                  <a:pt x="8038264" y="6834666"/>
                </a:lnTo>
                <a:lnTo>
                  <a:pt x="8058593" y="6814337"/>
                </a:lnTo>
                <a:lnTo>
                  <a:pt x="7982659" y="6738403"/>
                </a:lnTo>
                <a:lnTo>
                  <a:pt x="8058593" y="6662469"/>
                </a:lnTo>
                <a:lnTo>
                  <a:pt x="8038264" y="6642140"/>
                </a:lnTo>
                <a:lnTo>
                  <a:pt x="7962330" y="6718074"/>
                </a:lnTo>
                <a:close/>
                <a:moveTo>
                  <a:pt x="7283705" y="6642140"/>
                </a:moveTo>
                <a:lnTo>
                  <a:pt x="7263376" y="6662469"/>
                </a:lnTo>
                <a:lnTo>
                  <a:pt x="7339310" y="6738403"/>
                </a:lnTo>
                <a:lnTo>
                  <a:pt x="7263376" y="6814337"/>
                </a:lnTo>
                <a:lnTo>
                  <a:pt x="7283705" y="6834666"/>
                </a:lnTo>
                <a:lnTo>
                  <a:pt x="7359639" y="6758732"/>
                </a:lnTo>
                <a:lnTo>
                  <a:pt x="7435573" y="6834666"/>
                </a:lnTo>
                <a:lnTo>
                  <a:pt x="7455902" y="6814337"/>
                </a:lnTo>
                <a:lnTo>
                  <a:pt x="7379968" y="6738403"/>
                </a:lnTo>
                <a:lnTo>
                  <a:pt x="7455902" y="6662469"/>
                </a:lnTo>
                <a:lnTo>
                  <a:pt x="7435573" y="6642140"/>
                </a:lnTo>
                <a:lnTo>
                  <a:pt x="7359639" y="6718074"/>
                </a:lnTo>
                <a:close/>
                <a:moveTo>
                  <a:pt x="6681612" y="6642140"/>
                </a:moveTo>
                <a:lnTo>
                  <a:pt x="6661283" y="6662469"/>
                </a:lnTo>
                <a:lnTo>
                  <a:pt x="6737217" y="6738403"/>
                </a:lnTo>
                <a:lnTo>
                  <a:pt x="6661283" y="6814337"/>
                </a:lnTo>
                <a:lnTo>
                  <a:pt x="6681612" y="6834666"/>
                </a:lnTo>
                <a:lnTo>
                  <a:pt x="6757546" y="6758732"/>
                </a:lnTo>
                <a:lnTo>
                  <a:pt x="6833480" y="6834666"/>
                </a:lnTo>
                <a:lnTo>
                  <a:pt x="6853809" y="6814337"/>
                </a:lnTo>
                <a:lnTo>
                  <a:pt x="6777875" y="6738403"/>
                </a:lnTo>
                <a:lnTo>
                  <a:pt x="6853809" y="6662469"/>
                </a:lnTo>
                <a:lnTo>
                  <a:pt x="6833480" y="6642140"/>
                </a:lnTo>
                <a:lnTo>
                  <a:pt x="6757546" y="6718074"/>
                </a:lnTo>
                <a:close/>
                <a:moveTo>
                  <a:pt x="5476828" y="6642140"/>
                </a:moveTo>
                <a:lnTo>
                  <a:pt x="5456499" y="6662469"/>
                </a:lnTo>
                <a:lnTo>
                  <a:pt x="5532433" y="6738403"/>
                </a:lnTo>
                <a:lnTo>
                  <a:pt x="5456499" y="6814337"/>
                </a:lnTo>
                <a:lnTo>
                  <a:pt x="5476828" y="6834666"/>
                </a:lnTo>
                <a:lnTo>
                  <a:pt x="5552762" y="6758732"/>
                </a:lnTo>
                <a:lnTo>
                  <a:pt x="5628696" y="6834666"/>
                </a:lnTo>
                <a:lnTo>
                  <a:pt x="5649025" y="6814337"/>
                </a:lnTo>
                <a:lnTo>
                  <a:pt x="5573091" y="6738403"/>
                </a:lnTo>
                <a:lnTo>
                  <a:pt x="5649025" y="6662469"/>
                </a:lnTo>
                <a:lnTo>
                  <a:pt x="5628696" y="6642140"/>
                </a:lnTo>
                <a:lnTo>
                  <a:pt x="5552762" y="6718074"/>
                </a:lnTo>
                <a:close/>
                <a:moveTo>
                  <a:pt x="4874137" y="6642140"/>
                </a:moveTo>
                <a:lnTo>
                  <a:pt x="4853808" y="6662469"/>
                </a:lnTo>
                <a:lnTo>
                  <a:pt x="4929742" y="6738403"/>
                </a:lnTo>
                <a:lnTo>
                  <a:pt x="4853808" y="6814337"/>
                </a:lnTo>
                <a:lnTo>
                  <a:pt x="4874137" y="6834666"/>
                </a:lnTo>
                <a:lnTo>
                  <a:pt x="4950071" y="6758732"/>
                </a:lnTo>
                <a:lnTo>
                  <a:pt x="5026005" y="6834666"/>
                </a:lnTo>
                <a:lnTo>
                  <a:pt x="5046334" y="6814337"/>
                </a:lnTo>
                <a:lnTo>
                  <a:pt x="4970400" y="6738403"/>
                </a:lnTo>
                <a:lnTo>
                  <a:pt x="5046334" y="6662469"/>
                </a:lnTo>
                <a:lnTo>
                  <a:pt x="5026005" y="6642140"/>
                </a:lnTo>
                <a:lnTo>
                  <a:pt x="4950071" y="6718074"/>
                </a:lnTo>
                <a:close/>
                <a:moveTo>
                  <a:pt x="4271446" y="6642140"/>
                </a:moveTo>
                <a:lnTo>
                  <a:pt x="4251117" y="6662469"/>
                </a:lnTo>
                <a:lnTo>
                  <a:pt x="4327052" y="6738403"/>
                </a:lnTo>
                <a:lnTo>
                  <a:pt x="4251117" y="6814337"/>
                </a:lnTo>
                <a:lnTo>
                  <a:pt x="4271446" y="6834666"/>
                </a:lnTo>
                <a:lnTo>
                  <a:pt x="4347380" y="6758732"/>
                </a:lnTo>
                <a:lnTo>
                  <a:pt x="4423315" y="6834666"/>
                </a:lnTo>
                <a:lnTo>
                  <a:pt x="4443644" y="6814337"/>
                </a:lnTo>
                <a:lnTo>
                  <a:pt x="4367709" y="6738403"/>
                </a:lnTo>
                <a:lnTo>
                  <a:pt x="4443644" y="6662469"/>
                </a:lnTo>
                <a:lnTo>
                  <a:pt x="4423315" y="6642140"/>
                </a:lnTo>
                <a:lnTo>
                  <a:pt x="4347380" y="6718074"/>
                </a:lnTo>
                <a:close/>
                <a:moveTo>
                  <a:pt x="3066665" y="6642140"/>
                </a:moveTo>
                <a:lnTo>
                  <a:pt x="3046335" y="6662469"/>
                </a:lnTo>
                <a:lnTo>
                  <a:pt x="3122269" y="6738403"/>
                </a:lnTo>
                <a:lnTo>
                  <a:pt x="3046335" y="6814337"/>
                </a:lnTo>
                <a:lnTo>
                  <a:pt x="3066665" y="6834666"/>
                </a:lnTo>
                <a:lnTo>
                  <a:pt x="3142598" y="6758732"/>
                </a:lnTo>
                <a:lnTo>
                  <a:pt x="3218532" y="6834666"/>
                </a:lnTo>
                <a:lnTo>
                  <a:pt x="3238861" y="6814337"/>
                </a:lnTo>
                <a:lnTo>
                  <a:pt x="3162927" y="6738403"/>
                </a:lnTo>
                <a:lnTo>
                  <a:pt x="3238861" y="6662469"/>
                </a:lnTo>
                <a:lnTo>
                  <a:pt x="3218532" y="6642140"/>
                </a:lnTo>
                <a:lnTo>
                  <a:pt x="3142598" y="6718074"/>
                </a:lnTo>
                <a:close/>
                <a:moveTo>
                  <a:pt x="2464571" y="6642140"/>
                </a:moveTo>
                <a:lnTo>
                  <a:pt x="2444242" y="6662469"/>
                </a:lnTo>
                <a:lnTo>
                  <a:pt x="2520176" y="6738403"/>
                </a:lnTo>
                <a:lnTo>
                  <a:pt x="2444242" y="6814337"/>
                </a:lnTo>
                <a:lnTo>
                  <a:pt x="2464571" y="6834666"/>
                </a:lnTo>
                <a:lnTo>
                  <a:pt x="2540505" y="6758732"/>
                </a:lnTo>
                <a:lnTo>
                  <a:pt x="2616439" y="6834666"/>
                </a:lnTo>
                <a:lnTo>
                  <a:pt x="2636768" y="6814337"/>
                </a:lnTo>
                <a:lnTo>
                  <a:pt x="2560834" y="6738403"/>
                </a:lnTo>
                <a:lnTo>
                  <a:pt x="2636768" y="6662469"/>
                </a:lnTo>
                <a:lnTo>
                  <a:pt x="2616439" y="6642140"/>
                </a:lnTo>
                <a:lnTo>
                  <a:pt x="2540505" y="6718074"/>
                </a:lnTo>
                <a:close/>
                <a:moveTo>
                  <a:pt x="1259787" y="6642140"/>
                </a:moveTo>
                <a:lnTo>
                  <a:pt x="1239458" y="6662469"/>
                </a:lnTo>
                <a:lnTo>
                  <a:pt x="1315391" y="6738403"/>
                </a:lnTo>
                <a:lnTo>
                  <a:pt x="1239458" y="6814337"/>
                </a:lnTo>
                <a:lnTo>
                  <a:pt x="1259787" y="6834666"/>
                </a:lnTo>
                <a:lnTo>
                  <a:pt x="1335720" y="6758732"/>
                </a:lnTo>
                <a:lnTo>
                  <a:pt x="1411655" y="6834666"/>
                </a:lnTo>
                <a:lnTo>
                  <a:pt x="1431984" y="6814337"/>
                </a:lnTo>
                <a:lnTo>
                  <a:pt x="1356049" y="6738403"/>
                </a:lnTo>
                <a:lnTo>
                  <a:pt x="1431984" y="6662469"/>
                </a:lnTo>
                <a:lnTo>
                  <a:pt x="1411655" y="6642140"/>
                </a:lnTo>
                <a:lnTo>
                  <a:pt x="1335720" y="6718074"/>
                </a:lnTo>
                <a:close/>
                <a:moveTo>
                  <a:pt x="657095" y="6642140"/>
                </a:moveTo>
                <a:lnTo>
                  <a:pt x="636766" y="6662469"/>
                </a:lnTo>
                <a:lnTo>
                  <a:pt x="712700" y="6738403"/>
                </a:lnTo>
                <a:lnTo>
                  <a:pt x="636766" y="6813739"/>
                </a:lnTo>
                <a:lnTo>
                  <a:pt x="657095" y="6834068"/>
                </a:lnTo>
                <a:lnTo>
                  <a:pt x="733029" y="6758134"/>
                </a:lnTo>
                <a:lnTo>
                  <a:pt x="808963" y="6834068"/>
                </a:lnTo>
                <a:lnTo>
                  <a:pt x="829292" y="6813739"/>
                </a:lnTo>
                <a:lnTo>
                  <a:pt x="753358" y="6738403"/>
                </a:lnTo>
                <a:lnTo>
                  <a:pt x="829292" y="6662469"/>
                </a:lnTo>
                <a:lnTo>
                  <a:pt x="808963" y="6642140"/>
                </a:lnTo>
                <a:lnTo>
                  <a:pt x="733029" y="6718074"/>
                </a:lnTo>
                <a:close/>
                <a:moveTo>
                  <a:pt x="55002" y="6642140"/>
                </a:moveTo>
                <a:lnTo>
                  <a:pt x="34673" y="6662469"/>
                </a:lnTo>
                <a:lnTo>
                  <a:pt x="110607" y="6738403"/>
                </a:lnTo>
                <a:lnTo>
                  <a:pt x="34673" y="6814337"/>
                </a:lnTo>
                <a:lnTo>
                  <a:pt x="55002" y="6834666"/>
                </a:lnTo>
                <a:lnTo>
                  <a:pt x="130338" y="6758732"/>
                </a:lnTo>
                <a:lnTo>
                  <a:pt x="206273" y="6834666"/>
                </a:lnTo>
                <a:lnTo>
                  <a:pt x="226601" y="6814337"/>
                </a:lnTo>
                <a:lnTo>
                  <a:pt x="151265" y="6738403"/>
                </a:lnTo>
                <a:lnTo>
                  <a:pt x="227199" y="6662469"/>
                </a:lnTo>
                <a:lnTo>
                  <a:pt x="206870" y="6642140"/>
                </a:lnTo>
                <a:lnTo>
                  <a:pt x="130936" y="6718074"/>
                </a:lnTo>
                <a:close/>
                <a:moveTo>
                  <a:pt x="8489086" y="6641542"/>
                </a:moveTo>
                <a:lnTo>
                  <a:pt x="8468757" y="6661871"/>
                </a:lnTo>
                <a:lnTo>
                  <a:pt x="8544691" y="6737805"/>
                </a:lnTo>
                <a:lnTo>
                  <a:pt x="8468757" y="6813739"/>
                </a:lnTo>
                <a:lnTo>
                  <a:pt x="8489086" y="6834068"/>
                </a:lnTo>
                <a:lnTo>
                  <a:pt x="8565020" y="6758134"/>
                </a:lnTo>
                <a:lnTo>
                  <a:pt x="8640954" y="6834068"/>
                </a:lnTo>
                <a:lnTo>
                  <a:pt x="8661283" y="6813739"/>
                </a:lnTo>
                <a:lnTo>
                  <a:pt x="8585349" y="6737805"/>
                </a:lnTo>
                <a:lnTo>
                  <a:pt x="8661283" y="6661871"/>
                </a:lnTo>
                <a:lnTo>
                  <a:pt x="8640954" y="6641542"/>
                </a:lnTo>
                <a:lnTo>
                  <a:pt x="8565020" y="6717476"/>
                </a:lnTo>
                <a:close/>
                <a:moveTo>
                  <a:pt x="6078921" y="6641542"/>
                </a:moveTo>
                <a:lnTo>
                  <a:pt x="6058592" y="6661871"/>
                </a:lnTo>
                <a:lnTo>
                  <a:pt x="6134526" y="6737805"/>
                </a:lnTo>
                <a:lnTo>
                  <a:pt x="6058592" y="6813739"/>
                </a:lnTo>
                <a:lnTo>
                  <a:pt x="6078921" y="6834068"/>
                </a:lnTo>
                <a:lnTo>
                  <a:pt x="6154855" y="6758134"/>
                </a:lnTo>
                <a:lnTo>
                  <a:pt x="6230789" y="6834068"/>
                </a:lnTo>
                <a:lnTo>
                  <a:pt x="6251118" y="6813739"/>
                </a:lnTo>
                <a:lnTo>
                  <a:pt x="6175184" y="6737805"/>
                </a:lnTo>
                <a:lnTo>
                  <a:pt x="6251118" y="6661871"/>
                </a:lnTo>
                <a:lnTo>
                  <a:pt x="6230789" y="6641542"/>
                </a:lnTo>
                <a:lnTo>
                  <a:pt x="6154855" y="6717476"/>
                </a:lnTo>
                <a:close/>
                <a:moveTo>
                  <a:pt x="3669354" y="6641542"/>
                </a:moveTo>
                <a:lnTo>
                  <a:pt x="3649025" y="6661871"/>
                </a:lnTo>
                <a:lnTo>
                  <a:pt x="3724959" y="6738403"/>
                </a:lnTo>
                <a:lnTo>
                  <a:pt x="3649025" y="6813739"/>
                </a:lnTo>
                <a:lnTo>
                  <a:pt x="3669354" y="6834068"/>
                </a:lnTo>
                <a:lnTo>
                  <a:pt x="3745288" y="6758134"/>
                </a:lnTo>
                <a:lnTo>
                  <a:pt x="3821222" y="6834068"/>
                </a:lnTo>
                <a:lnTo>
                  <a:pt x="3841551" y="6813739"/>
                </a:lnTo>
                <a:lnTo>
                  <a:pt x="3765617" y="6737805"/>
                </a:lnTo>
                <a:lnTo>
                  <a:pt x="3841551" y="6661871"/>
                </a:lnTo>
                <a:lnTo>
                  <a:pt x="3821222" y="6641542"/>
                </a:lnTo>
                <a:lnTo>
                  <a:pt x="3745288" y="6717476"/>
                </a:lnTo>
                <a:close/>
                <a:moveTo>
                  <a:pt x="1861880" y="6641542"/>
                </a:moveTo>
                <a:lnTo>
                  <a:pt x="1841551" y="6661871"/>
                </a:lnTo>
                <a:lnTo>
                  <a:pt x="1917485" y="6737805"/>
                </a:lnTo>
                <a:lnTo>
                  <a:pt x="1841551" y="6813739"/>
                </a:lnTo>
                <a:lnTo>
                  <a:pt x="1861880" y="6834068"/>
                </a:lnTo>
                <a:lnTo>
                  <a:pt x="1937814" y="6758134"/>
                </a:lnTo>
                <a:lnTo>
                  <a:pt x="2013748" y="6834068"/>
                </a:lnTo>
                <a:lnTo>
                  <a:pt x="2034077" y="6813739"/>
                </a:lnTo>
                <a:lnTo>
                  <a:pt x="1958143" y="6737805"/>
                </a:lnTo>
                <a:lnTo>
                  <a:pt x="2034077" y="6661871"/>
                </a:lnTo>
                <a:lnTo>
                  <a:pt x="2013748" y="6641542"/>
                </a:lnTo>
                <a:lnTo>
                  <a:pt x="1937814" y="6717476"/>
                </a:lnTo>
                <a:close/>
                <a:moveTo>
                  <a:pt x="5476828" y="6616430"/>
                </a:moveTo>
                <a:lnTo>
                  <a:pt x="5552762" y="6692365"/>
                </a:lnTo>
                <a:lnTo>
                  <a:pt x="5628696" y="6616430"/>
                </a:lnTo>
                <a:lnTo>
                  <a:pt x="5674735" y="6662469"/>
                </a:lnTo>
                <a:lnTo>
                  <a:pt x="5598801" y="6738403"/>
                </a:lnTo>
                <a:lnTo>
                  <a:pt x="5674735" y="6814337"/>
                </a:lnTo>
                <a:lnTo>
                  <a:pt x="5628098" y="6859779"/>
                </a:lnTo>
                <a:lnTo>
                  <a:pt x="5552164" y="6783844"/>
                </a:lnTo>
                <a:lnTo>
                  <a:pt x="5476230" y="6859779"/>
                </a:lnTo>
                <a:lnTo>
                  <a:pt x="5430191" y="6813740"/>
                </a:lnTo>
                <a:lnTo>
                  <a:pt x="5506723" y="6738403"/>
                </a:lnTo>
                <a:lnTo>
                  <a:pt x="5430789" y="6662469"/>
                </a:lnTo>
                <a:close/>
                <a:moveTo>
                  <a:pt x="3067263" y="6616430"/>
                </a:moveTo>
                <a:lnTo>
                  <a:pt x="3143196" y="6692365"/>
                </a:lnTo>
                <a:lnTo>
                  <a:pt x="3219130" y="6616430"/>
                </a:lnTo>
                <a:lnTo>
                  <a:pt x="3265170" y="6662469"/>
                </a:lnTo>
                <a:lnTo>
                  <a:pt x="3189235" y="6738403"/>
                </a:lnTo>
                <a:lnTo>
                  <a:pt x="3265170" y="6814337"/>
                </a:lnTo>
                <a:lnTo>
                  <a:pt x="3218532" y="6859779"/>
                </a:lnTo>
                <a:lnTo>
                  <a:pt x="3142598" y="6783844"/>
                </a:lnTo>
                <a:lnTo>
                  <a:pt x="3066665" y="6859779"/>
                </a:lnTo>
                <a:lnTo>
                  <a:pt x="3020625" y="6813740"/>
                </a:lnTo>
                <a:lnTo>
                  <a:pt x="3097157" y="6738403"/>
                </a:lnTo>
                <a:lnTo>
                  <a:pt x="3021223" y="6662469"/>
                </a:lnTo>
                <a:close/>
                <a:moveTo>
                  <a:pt x="10295963" y="6615832"/>
                </a:moveTo>
                <a:lnTo>
                  <a:pt x="10371897" y="6691766"/>
                </a:lnTo>
                <a:lnTo>
                  <a:pt x="10447831" y="6615832"/>
                </a:lnTo>
                <a:lnTo>
                  <a:pt x="10493870" y="6661871"/>
                </a:lnTo>
                <a:lnTo>
                  <a:pt x="10417936" y="6737805"/>
                </a:lnTo>
                <a:lnTo>
                  <a:pt x="10493870" y="6813739"/>
                </a:lnTo>
                <a:lnTo>
                  <a:pt x="10447831" y="6859779"/>
                </a:lnTo>
                <a:lnTo>
                  <a:pt x="10371897" y="6783844"/>
                </a:lnTo>
                <a:lnTo>
                  <a:pt x="10295963" y="6859779"/>
                </a:lnTo>
                <a:lnTo>
                  <a:pt x="10249924" y="6813739"/>
                </a:lnTo>
                <a:lnTo>
                  <a:pt x="10325858" y="6737805"/>
                </a:lnTo>
                <a:lnTo>
                  <a:pt x="10249924" y="6661871"/>
                </a:lnTo>
                <a:close/>
                <a:moveTo>
                  <a:pt x="9693272" y="6615832"/>
                </a:moveTo>
                <a:lnTo>
                  <a:pt x="9769206" y="6691766"/>
                </a:lnTo>
                <a:lnTo>
                  <a:pt x="9845140" y="6615832"/>
                </a:lnTo>
                <a:lnTo>
                  <a:pt x="9891180" y="6661871"/>
                </a:lnTo>
                <a:lnTo>
                  <a:pt x="9815245" y="6737805"/>
                </a:lnTo>
                <a:lnTo>
                  <a:pt x="9891180" y="6813739"/>
                </a:lnTo>
                <a:lnTo>
                  <a:pt x="9845140" y="6859779"/>
                </a:lnTo>
                <a:lnTo>
                  <a:pt x="9769206" y="6783844"/>
                </a:lnTo>
                <a:lnTo>
                  <a:pt x="9693272" y="6859779"/>
                </a:lnTo>
                <a:lnTo>
                  <a:pt x="9647233" y="6813739"/>
                </a:lnTo>
                <a:lnTo>
                  <a:pt x="9723167" y="6737805"/>
                </a:lnTo>
                <a:lnTo>
                  <a:pt x="9647233" y="6661871"/>
                </a:lnTo>
                <a:close/>
                <a:moveTo>
                  <a:pt x="9091777" y="6615832"/>
                </a:moveTo>
                <a:lnTo>
                  <a:pt x="9167711" y="6691766"/>
                </a:lnTo>
                <a:lnTo>
                  <a:pt x="9243645" y="6615832"/>
                </a:lnTo>
                <a:lnTo>
                  <a:pt x="9289684" y="6661871"/>
                </a:lnTo>
                <a:lnTo>
                  <a:pt x="9213750" y="6737805"/>
                </a:lnTo>
                <a:lnTo>
                  <a:pt x="9289684" y="6813739"/>
                </a:lnTo>
                <a:lnTo>
                  <a:pt x="9243645" y="6859779"/>
                </a:lnTo>
                <a:lnTo>
                  <a:pt x="9167711" y="6783844"/>
                </a:lnTo>
                <a:lnTo>
                  <a:pt x="9091777" y="6859779"/>
                </a:lnTo>
                <a:lnTo>
                  <a:pt x="9045738" y="6813739"/>
                </a:lnTo>
                <a:lnTo>
                  <a:pt x="9121672" y="6737805"/>
                </a:lnTo>
                <a:lnTo>
                  <a:pt x="9045738" y="6661871"/>
                </a:lnTo>
                <a:close/>
                <a:moveTo>
                  <a:pt x="8488488" y="6615832"/>
                </a:moveTo>
                <a:lnTo>
                  <a:pt x="8564422" y="6691766"/>
                </a:lnTo>
                <a:lnTo>
                  <a:pt x="8640356" y="6615832"/>
                </a:lnTo>
                <a:lnTo>
                  <a:pt x="8686396" y="6661871"/>
                </a:lnTo>
                <a:lnTo>
                  <a:pt x="8610461" y="6737805"/>
                </a:lnTo>
                <a:lnTo>
                  <a:pt x="8686396" y="6813739"/>
                </a:lnTo>
                <a:lnTo>
                  <a:pt x="8640356" y="6859779"/>
                </a:lnTo>
                <a:lnTo>
                  <a:pt x="8564422" y="6783844"/>
                </a:lnTo>
                <a:lnTo>
                  <a:pt x="8488488" y="6859779"/>
                </a:lnTo>
                <a:lnTo>
                  <a:pt x="8442449" y="6813739"/>
                </a:lnTo>
                <a:lnTo>
                  <a:pt x="8518383" y="6737805"/>
                </a:lnTo>
                <a:lnTo>
                  <a:pt x="8442449" y="6661871"/>
                </a:lnTo>
                <a:close/>
                <a:moveTo>
                  <a:pt x="7886396" y="6615832"/>
                </a:moveTo>
                <a:lnTo>
                  <a:pt x="7962330" y="6691766"/>
                </a:lnTo>
                <a:lnTo>
                  <a:pt x="8038264" y="6615832"/>
                </a:lnTo>
                <a:lnTo>
                  <a:pt x="8084303" y="6661871"/>
                </a:lnTo>
                <a:lnTo>
                  <a:pt x="8008369" y="6737805"/>
                </a:lnTo>
                <a:lnTo>
                  <a:pt x="8084303" y="6813739"/>
                </a:lnTo>
                <a:lnTo>
                  <a:pt x="8038264" y="6859779"/>
                </a:lnTo>
                <a:lnTo>
                  <a:pt x="7962330" y="6783844"/>
                </a:lnTo>
                <a:lnTo>
                  <a:pt x="7886396" y="6859779"/>
                </a:lnTo>
                <a:lnTo>
                  <a:pt x="7840357" y="6813739"/>
                </a:lnTo>
                <a:lnTo>
                  <a:pt x="7916291" y="6737805"/>
                </a:lnTo>
                <a:lnTo>
                  <a:pt x="7840357" y="6661871"/>
                </a:lnTo>
                <a:close/>
                <a:moveTo>
                  <a:pt x="7283705" y="6615832"/>
                </a:moveTo>
                <a:lnTo>
                  <a:pt x="7359639" y="6691766"/>
                </a:lnTo>
                <a:lnTo>
                  <a:pt x="7435573" y="6615832"/>
                </a:lnTo>
                <a:lnTo>
                  <a:pt x="7481613" y="6661871"/>
                </a:lnTo>
                <a:lnTo>
                  <a:pt x="7405678" y="6737805"/>
                </a:lnTo>
                <a:lnTo>
                  <a:pt x="7481613" y="6813739"/>
                </a:lnTo>
                <a:lnTo>
                  <a:pt x="7435573" y="6859779"/>
                </a:lnTo>
                <a:lnTo>
                  <a:pt x="7359639" y="6783844"/>
                </a:lnTo>
                <a:lnTo>
                  <a:pt x="7283705" y="6859779"/>
                </a:lnTo>
                <a:lnTo>
                  <a:pt x="7237666" y="6813739"/>
                </a:lnTo>
                <a:lnTo>
                  <a:pt x="7313600" y="6737805"/>
                </a:lnTo>
                <a:lnTo>
                  <a:pt x="7237666" y="6661871"/>
                </a:lnTo>
                <a:close/>
                <a:moveTo>
                  <a:pt x="6681612" y="6615832"/>
                </a:moveTo>
                <a:lnTo>
                  <a:pt x="6757546" y="6691766"/>
                </a:lnTo>
                <a:lnTo>
                  <a:pt x="6833480" y="6615832"/>
                </a:lnTo>
                <a:lnTo>
                  <a:pt x="6879519" y="6661871"/>
                </a:lnTo>
                <a:lnTo>
                  <a:pt x="6803585" y="6737805"/>
                </a:lnTo>
                <a:lnTo>
                  <a:pt x="6879519" y="6813739"/>
                </a:lnTo>
                <a:lnTo>
                  <a:pt x="6833480" y="6859779"/>
                </a:lnTo>
                <a:lnTo>
                  <a:pt x="6757546" y="6783844"/>
                </a:lnTo>
                <a:lnTo>
                  <a:pt x="6681612" y="6859779"/>
                </a:lnTo>
                <a:lnTo>
                  <a:pt x="6635573" y="6813739"/>
                </a:lnTo>
                <a:lnTo>
                  <a:pt x="6711507" y="6737805"/>
                </a:lnTo>
                <a:lnTo>
                  <a:pt x="6635573" y="6661871"/>
                </a:lnTo>
                <a:close/>
                <a:moveTo>
                  <a:pt x="6078921" y="6615832"/>
                </a:moveTo>
                <a:lnTo>
                  <a:pt x="6154855" y="6691766"/>
                </a:lnTo>
                <a:lnTo>
                  <a:pt x="6230789" y="6615832"/>
                </a:lnTo>
                <a:lnTo>
                  <a:pt x="6276829" y="6661871"/>
                </a:lnTo>
                <a:lnTo>
                  <a:pt x="6200894" y="6737805"/>
                </a:lnTo>
                <a:lnTo>
                  <a:pt x="6276829" y="6813739"/>
                </a:lnTo>
                <a:lnTo>
                  <a:pt x="6230789" y="6859779"/>
                </a:lnTo>
                <a:lnTo>
                  <a:pt x="6154855" y="6783844"/>
                </a:lnTo>
                <a:lnTo>
                  <a:pt x="6078921" y="6859779"/>
                </a:lnTo>
                <a:lnTo>
                  <a:pt x="6032882" y="6813739"/>
                </a:lnTo>
                <a:lnTo>
                  <a:pt x="6108816" y="6737805"/>
                </a:lnTo>
                <a:lnTo>
                  <a:pt x="6032882" y="6661871"/>
                </a:lnTo>
                <a:close/>
                <a:moveTo>
                  <a:pt x="4874137" y="6615832"/>
                </a:moveTo>
                <a:lnTo>
                  <a:pt x="4950071" y="6691766"/>
                </a:lnTo>
                <a:lnTo>
                  <a:pt x="5026005" y="6615832"/>
                </a:lnTo>
                <a:lnTo>
                  <a:pt x="5072044" y="6661871"/>
                </a:lnTo>
                <a:lnTo>
                  <a:pt x="4996110" y="6737805"/>
                </a:lnTo>
                <a:lnTo>
                  <a:pt x="5072044" y="6813739"/>
                </a:lnTo>
                <a:lnTo>
                  <a:pt x="5026005" y="6859779"/>
                </a:lnTo>
                <a:lnTo>
                  <a:pt x="4950071" y="6783844"/>
                </a:lnTo>
                <a:lnTo>
                  <a:pt x="4874137" y="6859779"/>
                </a:lnTo>
                <a:lnTo>
                  <a:pt x="4828098" y="6813739"/>
                </a:lnTo>
                <a:lnTo>
                  <a:pt x="4904032" y="6737805"/>
                </a:lnTo>
                <a:lnTo>
                  <a:pt x="4828098" y="6661871"/>
                </a:lnTo>
                <a:close/>
                <a:moveTo>
                  <a:pt x="4272044" y="6615832"/>
                </a:moveTo>
                <a:lnTo>
                  <a:pt x="4347978" y="6691766"/>
                </a:lnTo>
                <a:lnTo>
                  <a:pt x="4423913" y="6615832"/>
                </a:lnTo>
                <a:lnTo>
                  <a:pt x="4469951" y="6661871"/>
                </a:lnTo>
                <a:lnTo>
                  <a:pt x="4394017" y="6737805"/>
                </a:lnTo>
                <a:lnTo>
                  <a:pt x="4469951" y="6813739"/>
                </a:lnTo>
                <a:lnTo>
                  <a:pt x="4423913" y="6859779"/>
                </a:lnTo>
                <a:lnTo>
                  <a:pt x="4347978" y="6783844"/>
                </a:lnTo>
                <a:lnTo>
                  <a:pt x="4272044" y="6859779"/>
                </a:lnTo>
                <a:lnTo>
                  <a:pt x="4226005" y="6813739"/>
                </a:lnTo>
                <a:lnTo>
                  <a:pt x="4301939" y="6737805"/>
                </a:lnTo>
                <a:lnTo>
                  <a:pt x="4226005" y="6661871"/>
                </a:lnTo>
                <a:close/>
                <a:moveTo>
                  <a:pt x="3668756" y="6615832"/>
                </a:moveTo>
                <a:lnTo>
                  <a:pt x="3744690" y="6691766"/>
                </a:lnTo>
                <a:lnTo>
                  <a:pt x="3820624" y="6615832"/>
                </a:lnTo>
                <a:lnTo>
                  <a:pt x="3866663" y="6661871"/>
                </a:lnTo>
                <a:lnTo>
                  <a:pt x="3790729" y="6737805"/>
                </a:lnTo>
                <a:lnTo>
                  <a:pt x="3866663" y="6813739"/>
                </a:lnTo>
                <a:lnTo>
                  <a:pt x="3820624" y="6859779"/>
                </a:lnTo>
                <a:lnTo>
                  <a:pt x="3744690" y="6783844"/>
                </a:lnTo>
                <a:lnTo>
                  <a:pt x="3668756" y="6859779"/>
                </a:lnTo>
                <a:lnTo>
                  <a:pt x="3622717" y="6813739"/>
                </a:lnTo>
                <a:lnTo>
                  <a:pt x="3698651" y="6737805"/>
                </a:lnTo>
                <a:lnTo>
                  <a:pt x="3622717" y="6661871"/>
                </a:lnTo>
                <a:close/>
                <a:moveTo>
                  <a:pt x="2464571" y="6615832"/>
                </a:moveTo>
                <a:lnTo>
                  <a:pt x="2540505" y="6691766"/>
                </a:lnTo>
                <a:lnTo>
                  <a:pt x="2616439" y="6615832"/>
                </a:lnTo>
                <a:lnTo>
                  <a:pt x="2662478" y="6661871"/>
                </a:lnTo>
                <a:lnTo>
                  <a:pt x="2586544" y="6737805"/>
                </a:lnTo>
                <a:lnTo>
                  <a:pt x="2662478" y="6813739"/>
                </a:lnTo>
                <a:lnTo>
                  <a:pt x="2616439" y="6859779"/>
                </a:lnTo>
                <a:lnTo>
                  <a:pt x="2540505" y="6783844"/>
                </a:lnTo>
                <a:lnTo>
                  <a:pt x="2464571" y="6859779"/>
                </a:lnTo>
                <a:lnTo>
                  <a:pt x="2418532" y="6813739"/>
                </a:lnTo>
                <a:lnTo>
                  <a:pt x="2494466" y="6737805"/>
                </a:lnTo>
                <a:lnTo>
                  <a:pt x="2418532" y="6661871"/>
                </a:lnTo>
                <a:close/>
                <a:moveTo>
                  <a:pt x="1861880" y="6615832"/>
                </a:moveTo>
                <a:lnTo>
                  <a:pt x="1937814" y="6691766"/>
                </a:lnTo>
                <a:lnTo>
                  <a:pt x="2013748" y="6615832"/>
                </a:lnTo>
                <a:lnTo>
                  <a:pt x="2059787" y="6661871"/>
                </a:lnTo>
                <a:lnTo>
                  <a:pt x="1983853" y="6737805"/>
                </a:lnTo>
                <a:lnTo>
                  <a:pt x="2059787" y="6813739"/>
                </a:lnTo>
                <a:lnTo>
                  <a:pt x="2013748" y="6859779"/>
                </a:lnTo>
                <a:lnTo>
                  <a:pt x="1937814" y="6783844"/>
                </a:lnTo>
                <a:lnTo>
                  <a:pt x="1861880" y="6859779"/>
                </a:lnTo>
                <a:lnTo>
                  <a:pt x="1815841" y="6813739"/>
                </a:lnTo>
                <a:lnTo>
                  <a:pt x="1891775" y="6737805"/>
                </a:lnTo>
                <a:lnTo>
                  <a:pt x="1815841" y="6661871"/>
                </a:lnTo>
                <a:close/>
                <a:moveTo>
                  <a:pt x="1259787" y="6615832"/>
                </a:moveTo>
                <a:lnTo>
                  <a:pt x="1335720" y="6691766"/>
                </a:lnTo>
                <a:lnTo>
                  <a:pt x="1411655" y="6615832"/>
                </a:lnTo>
                <a:lnTo>
                  <a:pt x="1457694" y="6661871"/>
                </a:lnTo>
                <a:lnTo>
                  <a:pt x="1381162" y="6738403"/>
                </a:lnTo>
                <a:lnTo>
                  <a:pt x="1457096" y="6814337"/>
                </a:lnTo>
                <a:lnTo>
                  <a:pt x="1411058" y="6860376"/>
                </a:lnTo>
                <a:lnTo>
                  <a:pt x="1335122" y="6784442"/>
                </a:lnTo>
                <a:lnTo>
                  <a:pt x="1259787" y="6859779"/>
                </a:lnTo>
                <a:lnTo>
                  <a:pt x="1213747" y="6813739"/>
                </a:lnTo>
                <a:lnTo>
                  <a:pt x="1289682" y="6737805"/>
                </a:lnTo>
                <a:lnTo>
                  <a:pt x="1213747" y="6661871"/>
                </a:lnTo>
                <a:close/>
                <a:moveTo>
                  <a:pt x="657095" y="6615832"/>
                </a:moveTo>
                <a:lnTo>
                  <a:pt x="733029" y="6691766"/>
                </a:lnTo>
                <a:lnTo>
                  <a:pt x="808963" y="6615832"/>
                </a:lnTo>
                <a:lnTo>
                  <a:pt x="855002" y="6661871"/>
                </a:lnTo>
                <a:lnTo>
                  <a:pt x="779068" y="6737805"/>
                </a:lnTo>
                <a:lnTo>
                  <a:pt x="855002" y="6813739"/>
                </a:lnTo>
                <a:lnTo>
                  <a:pt x="808963" y="6859779"/>
                </a:lnTo>
                <a:lnTo>
                  <a:pt x="733029" y="6783844"/>
                </a:lnTo>
                <a:lnTo>
                  <a:pt x="657095" y="6859779"/>
                </a:lnTo>
                <a:lnTo>
                  <a:pt x="611056" y="6813739"/>
                </a:lnTo>
                <a:lnTo>
                  <a:pt x="686990" y="6737805"/>
                </a:lnTo>
                <a:lnTo>
                  <a:pt x="611056" y="6661871"/>
                </a:lnTo>
                <a:close/>
                <a:moveTo>
                  <a:pt x="55002" y="6615832"/>
                </a:moveTo>
                <a:lnTo>
                  <a:pt x="130936" y="6691766"/>
                </a:lnTo>
                <a:lnTo>
                  <a:pt x="206870" y="6615832"/>
                </a:lnTo>
                <a:lnTo>
                  <a:pt x="252909" y="6661871"/>
                </a:lnTo>
                <a:lnTo>
                  <a:pt x="176377" y="6738403"/>
                </a:lnTo>
                <a:lnTo>
                  <a:pt x="252311" y="6814337"/>
                </a:lnTo>
                <a:lnTo>
                  <a:pt x="206273" y="6860376"/>
                </a:lnTo>
                <a:lnTo>
                  <a:pt x="130338" y="6784442"/>
                </a:lnTo>
                <a:lnTo>
                  <a:pt x="55002" y="6859779"/>
                </a:lnTo>
                <a:lnTo>
                  <a:pt x="8963" y="6813739"/>
                </a:lnTo>
                <a:lnTo>
                  <a:pt x="84897" y="6737805"/>
                </a:lnTo>
                <a:lnTo>
                  <a:pt x="8963" y="6661871"/>
                </a:lnTo>
                <a:close/>
                <a:moveTo>
                  <a:pt x="10348579" y="6167401"/>
                </a:moveTo>
                <a:lnTo>
                  <a:pt x="10395813" y="6167401"/>
                </a:lnTo>
                <a:lnTo>
                  <a:pt x="10395813" y="6274427"/>
                </a:lnTo>
                <a:lnTo>
                  <a:pt x="10502838" y="6274427"/>
                </a:lnTo>
                <a:lnTo>
                  <a:pt x="10502838" y="6321063"/>
                </a:lnTo>
                <a:lnTo>
                  <a:pt x="10395813" y="6321063"/>
                </a:lnTo>
                <a:lnTo>
                  <a:pt x="10395813" y="6428089"/>
                </a:lnTo>
                <a:lnTo>
                  <a:pt x="10348579" y="6428089"/>
                </a:lnTo>
                <a:lnTo>
                  <a:pt x="10348579" y="6321063"/>
                </a:lnTo>
                <a:lnTo>
                  <a:pt x="10241553" y="6321063"/>
                </a:lnTo>
                <a:lnTo>
                  <a:pt x="10241553" y="6274427"/>
                </a:lnTo>
                <a:lnTo>
                  <a:pt x="10348579" y="6274427"/>
                </a:lnTo>
                <a:close/>
                <a:moveTo>
                  <a:pt x="9746486" y="6167401"/>
                </a:moveTo>
                <a:lnTo>
                  <a:pt x="9793123" y="6167401"/>
                </a:lnTo>
                <a:lnTo>
                  <a:pt x="9793123" y="6274427"/>
                </a:lnTo>
                <a:lnTo>
                  <a:pt x="9900148" y="6274427"/>
                </a:lnTo>
                <a:lnTo>
                  <a:pt x="9900148" y="6321063"/>
                </a:lnTo>
                <a:lnTo>
                  <a:pt x="9793123" y="6321063"/>
                </a:lnTo>
                <a:lnTo>
                  <a:pt x="9793123" y="6428089"/>
                </a:lnTo>
                <a:lnTo>
                  <a:pt x="9746486" y="6428089"/>
                </a:lnTo>
                <a:lnTo>
                  <a:pt x="9746486" y="6321063"/>
                </a:lnTo>
                <a:lnTo>
                  <a:pt x="9639460" y="6321063"/>
                </a:lnTo>
                <a:lnTo>
                  <a:pt x="9639460" y="6274427"/>
                </a:lnTo>
                <a:lnTo>
                  <a:pt x="9746486" y="6274427"/>
                </a:lnTo>
                <a:close/>
                <a:moveTo>
                  <a:pt x="9143796" y="6167401"/>
                </a:moveTo>
                <a:lnTo>
                  <a:pt x="9191030" y="6167401"/>
                </a:lnTo>
                <a:lnTo>
                  <a:pt x="9191030" y="6274427"/>
                </a:lnTo>
                <a:lnTo>
                  <a:pt x="9298055" y="6274427"/>
                </a:lnTo>
                <a:lnTo>
                  <a:pt x="9298055" y="6321063"/>
                </a:lnTo>
                <a:lnTo>
                  <a:pt x="9191030" y="6321063"/>
                </a:lnTo>
                <a:lnTo>
                  <a:pt x="9191030" y="6428089"/>
                </a:lnTo>
                <a:lnTo>
                  <a:pt x="9143796" y="6428089"/>
                </a:lnTo>
                <a:lnTo>
                  <a:pt x="9143796" y="6321063"/>
                </a:lnTo>
                <a:lnTo>
                  <a:pt x="9036770" y="6321063"/>
                </a:lnTo>
                <a:lnTo>
                  <a:pt x="9036770" y="6274427"/>
                </a:lnTo>
                <a:lnTo>
                  <a:pt x="9143796" y="6274427"/>
                </a:lnTo>
                <a:close/>
                <a:moveTo>
                  <a:pt x="8541105" y="6167401"/>
                </a:moveTo>
                <a:lnTo>
                  <a:pt x="8588339" y="6167401"/>
                </a:lnTo>
                <a:lnTo>
                  <a:pt x="8588339" y="6274427"/>
                </a:lnTo>
                <a:lnTo>
                  <a:pt x="8695365" y="6274427"/>
                </a:lnTo>
                <a:lnTo>
                  <a:pt x="8695365" y="6321063"/>
                </a:lnTo>
                <a:lnTo>
                  <a:pt x="8588339" y="6321063"/>
                </a:lnTo>
                <a:lnTo>
                  <a:pt x="8588339" y="6428089"/>
                </a:lnTo>
                <a:lnTo>
                  <a:pt x="8541105" y="6428089"/>
                </a:lnTo>
                <a:lnTo>
                  <a:pt x="8541105" y="6321063"/>
                </a:lnTo>
                <a:lnTo>
                  <a:pt x="8434079" y="6321063"/>
                </a:lnTo>
                <a:lnTo>
                  <a:pt x="8434079" y="6274427"/>
                </a:lnTo>
                <a:lnTo>
                  <a:pt x="8541105" y="6274427"/>
                </a:lnTo>
                <a:close/>
                <a:moveTo>
                  <a:pt x="7939012" y="6167401"/>
                </a:moveTo>
                <a:lnTo>
                  <a:pt x="7985648" y="6167401"/>
                </a:lnTo>
                <a:lnTo>
                  <a:pt x="7985648" y="6274427"/>
                </a:lnTo>
                <a:lnTo>
                  <a:pt x="8092674" y="6274427"/>
                </a:lnTo>
                <a:lnTo>
                  <a:pt x="8092674" y="6321063"/>
                </a:lnTo>
                <a:lnTo>
                  <a:pt x="7985648" y="6321063"/>
                </a:lnTo>
                <a:lnTo>
                  <a:pt x="7985648" y="6428089"/>
                </a:lnTo>
                <a:lnTo>
                  <a:pt x="7939012" y="6428089"/>
                </a:lnTo>
                <a:lnTo>
                  <a:pt x="7939012" y="6321063"/>
                </a:lnTo>
                <a:lnTo>
                  <a:pt x="7831986" y="6321063"/>
                </a:lnTo>
                <a:lnTo>
                  <a:pt x="7831986" y="6274427"/>
                </a:lnTo>
                <a:lnTo>
                  <a:pt x="7939012" y="6274427"/>
                </a:lnTo>
                <a:close/>
                <a:moveTo>
                  <a:pt x="7336321" y="6167401"/>
                </a:moveTo>
                <a:lnTo>
                  <a:pt x="7383555" y="6167401"/>
                </a:lnTo>
                <a:lnTo>
                  <a:pt x="7383555" y="6274427"/>
                </a:lnTo>
                <a:lnTo>
                  <a:pt x="7490581" y="6274427"/>
                </a:lnTo>
                <a:lnTo>
                  <a:pt x="7490581" y="6321063"/>
                </a:lnTo>
                <a:lnTo>
                  <a:pt x="7383555" y="6321063"/>
                </a:lnTo>
                <a:lnTo>
                  <a:pt x="7383555" y="6428089"/>
                </a:lnTo>
                <a:lnTo>
                  <a:pt x="7336321" y="6428089"/>
                </a:lnTo>
                <a:lnTo>
                  <a:pt x="7336321" y="6321063"/>
                </a:lnTo>
                <a:lnTo>
                  <a:pt x="7229295" y="6321063"/>
                </a:lnTo>
                <a:lnTo>
                  <a:pt x="7229295" y="6274427"/>
                </a:lnTo>
                <a:lnTo>
                  <a:pt x="7336321" y="6274427"/>
                </a:lnTo>
                <a:close/>
                <a:moveTo>
                  <a:pt x="6734228" y="6167401"/>
                </a:moveTo>
                <a:lnTo>
                  <a:pt x="6780864" y="6167401"/>
                </a:lnTo>
                <a:lnTo>
                  <a:pt x="6780864" y="6274427"/>
                </a:lnTo>
                <a:lnTo>
                  <a:pt x="6887890" y="6274427"/>
                </a:lnTo>
                <a:lnTo>
                  <a:pt x="6887890" y="6321063"/>
                </a:lnTo>
                <a:lnTo>
                  <a:pt x="6780864" y="6321063"/>
                </a:lnTo>
                <a:lnTo>
                  <a:pt x="6780864" y="6428089"/>
                </a:lnTo>
                <a:lnTo>
                  <a:pt x="6734228" y="6428089"/>
                </a:lnTo>
                <a:lnTo>
                  <a:pt x="6734228" y="6321063"/>
                </a:lnTo>
                <a:lnTo>
                  <a:pt x="6627202" y="6321063"/>
                </a:lnTo>
                <a:lnTo>
                  <a:pt x="6627202" y="6274427"/>
                </a:lnTo>
                <a:lnTo>
                  <a:pt x="6734228" y="6274427"/>
                </a:lnTo>
                <a:close/>
                <a:moveTo>
                  <a:pt x="6131537" y="6167401"/>
                </a:moveTo>
                <a:lnTo>
                  <a:pt x="6178771" y="6167401"/>
                </a:lnTo>
                <a:lnTo>
                  <a:pt x="6178771" y="6274427"/>
                </a:lnTo>
                <a:lnTo>
                  <a:pt x="6285797" y="6274427"/>
                </a:lnTo>
                <a:lnTo>
                  <a:pt x="6285797" y="6321063"/>
                </a:lnTo>
                <a:lnTo>
                  <a:pt x="6178771" y="6321063"/>
                </a:lnTo>
                <a:lnTo>
                  <a:pt x="6178771" y="6428089"/>
                </a:lnTo>
                <a:lnTo>
                  <a:pt x="6131537" y="6428089"/>
                </a:lnTo>
                <a:lnTo>
                  <a:pt x="6131537" y="6321063"/>
                </a:lnTo>
                <a:lnTo>
                  <a:pt x="6024511" y="6321063"/>
                </a:lnTo>
                <a:lnTo>
                  <a:pt x="6024511" y="6274427"/>
                </a:lnTo>
                <a:lnTo>
                  <a:pt x="6131537" y="6274427"/>
                </a:lnTo>
                <a:close/>
                <a:moveTo>
                  <a:pt x="5528846" y="6167401"/>
                </a:moveTo>
                <a:lnTo>
                  <a:pt x="5576080" y="6167401"/>
                </a:lnTo>
                <a:lnTo>
                  <a:pt x="5576080" y="6274427"/>
                </a:lnTo>
                <a:lnTo>
                  <a:pt x="5683106" y="6274427"/>
                </a:lnTo>
                <a:lnTo>
                  <a:pt x="5683106" y="6321063"/>
                </a:lnTo>
                <a:lnTo>
                  <a:pt x="5576080" y="6321063"/>
                </a:lnTo>
                <a:lnTo>
                  <a:pt x="5576080" y="6428089"/>
                </a:lnTo>
                <a:lnTo>
                  <a:pt x="5528846" y="6428089"/>
                </a:lnTo>
                <a:lnTo>
                  <a:pt x="5528846" y="6321063"/>
                </a:lnTo>
                <a:lnTo>
                  <a:pt x="5421820" y="6321063"/>
                </a:lnTo>
                <a:lnTo>
                  <a:pt x="5421820" y="6274427"/>
                </a:lnTo>
                <a:lnTo>
                  <a:pt x="5528846" y="6274427"/>
                </a:lnTo>
                <a:close/>
                <a:moveTo>
                  <a:pt x="4926753" y="6167401"/>
                </a:moveTo>
                <a:lnTo>
                  <a:pt x="4973389" y="6167401"/>
                </a:lnTo>
                <a:lnTo>
                  <a:pt x="4973389" y="6274427"/>
                </a:lnTo>
                <a:lnTo>
                  <a:pt x="5080415" y="6274427"/>
                </a:lnTo>
                <a:lnTo>
                  <a:pt x="5080415" y="6321063"/>
                </a:lnTo>
                <a:lnTo>
                  <a:pt x="4973389" y="6321063"/>
                </a:lnTo>
                <a:lnTo>
                  <a:pt x="4973389" y="6428089"/>
                </a:lnTo>
                <a:lnTo>
                  <a:pt x="4926753" y="6428089"/>
                </a:lnTo>
                <a:lnTo>
                  <a:pt x="4926753" y="6321063"/>
                </a:lnTo>
                <a:lnTo>
                  <a:pt x="4819727" y="6321063"/>
                </a:lnTo>
                <a:lnTo>
                  <a:pt x="4819727" y="6274427"/>
                </a:lnTo>
                <a:lnTo>
                  <a:pt x="4926753" y="6274427"/>
                </a:lnTo>
                <a:close/>
                <a:moveTo>
                  <a:pt x="4324063" y="6167401"/>
                </a:moveTo>
                <a:lnTo>
                  <a:pt x="4371297" y="6167401"/>
                </a:lnTo>
                <a:lnTo>
                  <a:pt x="4371297" y="6274427"/>
                </a:lnTo>
                <a:lnTo>
                  <a:pt x="4478323" y="6274427"/>
                </a:lnTo>
                <a:lnTo>
                  <a:pt x="4478323" y="6321063"/>
                </a:lnTo>
                <a:lnTo>
                  <a:pt x="4371297" y="6321063"/>
                </a:lnTo>
                <a:lnTo>
                  <a:pt x="4371297" y="6428089"/>
                </a:lnTo>
                <a:lnTo>
                  <a:pt x="4324063" y="6428089"/>
                </a:lnTo>
                <a:lnTo>
                  <a:pt x="4324063" y="6321063"/>
                </a:lnTo>
                <a:lnTo>
                  <a:pt x="4217037" y="6321063"/>
                </a:lnTo>
                <a:lnTo>
                  <a:pt x="4217037" y="6274427"/>
                </a:lnTo>
                <a:lnTo>
                  <a:pt x="4324063" y="6274427"/>
                </a:lnTo>
                <a:close/>
                <a:moveTo>
                  <a:pt x="3721970" y="6167401"/>
                </a:moveTo>
                <a:lnTo>
                  <a:pt x="3768606" y="6167401"/>
                </a:lnTo>
                <a:lnTo>
                  <a:pt x="3768606" y="6274427"/>
                </a:lnTo>
                <a:lnTo>
                  <a:pt x="3875632" y="6274427"/>
                </a:lnTo>
                <a:lnTo>
                  <a:pt x="3875632" y="6321063"/>
                </a:lnTo>
                <a:lnTo>
                  <a:pt x="3768606" y="6321063"/>
                </a:lnTo>
                <a:lnTo>
                  <a:pt x="3768606" y="6428089"/>
                </a:lnTo>
                <a:lnTo>
                  <a:pt x="3721970" y="6428089"/>
                </a:lnTo>
                <a:lnTo>
                  <a:pt x="3721970" y="6321063"/>
                </a:lnTo>
                <a:lnTo>
                  <a:pt x="3614944" y="6321063"/>
                </a:lnTo>
                <a:lnTo>
                  <a:pt x="3614944" y="6274427"/>
                </a:lnTo>
                <a:lnTo>
                  <a:pt x="3721970" y="6274427"/>
                </a:lnTo>
                <a:close/>
                <a:moveTo>
                  <a:pt x="3119286" y="6167401"/>
                </a:moveTo>
                <a:lnTo>
                  <a:pt x="3166520" y="6167401"/>
                </a:lnTo>
                <a:lnTo>
                  <a:pt x="3166520" y="6274427"/>
                </a:lnTo>
                <a:lnTo>
                  <a:pt x="3273546" y="6274427"/>
                </a:lnTo>
                <a:lnTo>
                  <a:pt x="3273546" y="6321063"/>
                </a:lnTo>
                <a:lnTo>
                  <a:pt x="3166520" y="6321063"/>
                </a:lnTo>
                <a:lnTo>
                  <a:pt x="3166520" y="6428089"/>
                </a:lnTo>
                <a:lnTo>
                  <a:pt x="3119286" y="6428089"/>
                </a:lnTo>
                <a:lnTo>
                  <a:pt x="3119286" y="6321063"/>
                </a:lnTo>
                <a:lnTo>
                  <a:pt x="3012260" y="6321063"/>
                </a:lnTo>
                <a:lnTo>
                  <a:pt x="3012260" y="6274427"/>
                </a:lnTo>
                <a:lnTo>
                  <a:pt x="3119286" y="6274427"/>
                </a:lnTo>
                <a:close/>
                <a:moveTo>
                  <a:pt x="2516593" y="6167401"/>
                </a:moveTo>
                <a:lnTo>
                  <a:pt x="2563828" y="6167401"/>
                </a:lnTo>
                <a:lnTo>
                  <a:pt x="2563828" y="6274427"/>
                </a:lnTo>
                <a:lnTo>
                  <a:pt x="2670855" y="6274427"/>
                </a:lnTo>
                <a:lnTo>
                  <a:pt x="2670855" y="6321063"/>
                </a:lnTo>
                <a:lnTo>
                  <a:pt x="2563828" y="6321063"/>
                </a:lnTo>
                <a:lnTo>
                  <a:pt x="2563828" y="6428089"/>
                </a:lnTo>
                <a:lnTo>
                  <a:pt x="2516593" y="6428089"/>
                </a:lnTo>
                <a:lnTo>
                  <a:pt x="2516593" y="6321063"/>
                </a:lnTo>
                <a:lnTo>
                  <a:pt x="2409568" y="6321063"/>
                </a:lnTo>
                <a:lnTo>
                  <a:pt x="2409568" y="6274427"/>
                </a:lnTo>
                <a:lnTo>
                  <a:pt x="2516593" y="6274427"/>
                </a:lnTo>
                <a:close/>
                <a:moveTo>
                  <a:pt x="1914500" y="6167401"/>
                </a:moveTo>
                <a:lnTo>
                  <a:pt x="1961136" y="6167401"/>
                </a:lnTo>
                <a:lnTo>
                  <a:pt x="1961136" y="6274427"/>
                </a:lnTo>
                <a:lnTo>
                  <a:pt x="2068163" y="6274427"/>
                </a:lnTo>
                <a:lnTo>
                  <a:pt x="2068163" y="6321063"/>
                </a:lnTo>
                <a:lnTo>
                  <a:pt x="1961136" y="6321063"/>
                </a:lnTo>
                <a:lnTo>
                  <a:pt x="1961136" y="6428089"/>
                </a:lnTo>
                <a:lnTo>
                  <a:pt x="1914500" y="6428089"/>
                </a:lnTo>
                <a:lnTo>
                  <a:pt x="1914500" y="6321063"/>
                </a:lnTo>
                <a:lnTo>
                  <a:pt x="1807474" y="6321063"/>
                </a:lnTo>
                <a:lnTo>
                  <a:pt x="1807474" y="6274427"/>
                </a:lnTo>
                <a:lnTo>
                  <a:pt x="1914500" y="6274427"/>
                </a:lnTo>
                <a:close/>
                <a:moveTo>
                  <a:pt x="1311807" y="6167401"/>
                </a:moveTo>
                <a:lnTo>
                  <a:pt x="1359042" y="6167401"/>
                </a:lnTo>
                <a:lnTo>
                  <a:pt x="1359042" y="6274427"/>
                </a:lnTo>
                <a:lnTo>
                  <a:pt x="1466069" y="6274427"/>
                </a:lnTo>
                <a:lnTo>
                  <a:pt x="1466069" y="6321063"/>
                </a:lnTo>
                <a:lnTo>
                  <a:pt x="1359042" y="6321063"/>
                </a:lnTo>
                <a:lnTo>
                  <a:pt x="1359042" y="6428089"/>
                </a:lnTo>
                <a:lnTo>
                  <a:pt x="1311807" y="6428089"/>
                </a:lnTo>
                <a:lnTo>
                  <a:pt x="1311807" y="6321063"/>
                </a:lnTo>
                <a:lnTo>
                  <a:pt x="1204783" y="6321063"/>
                </a:lnTo>
                <a:lnTo>
                  <a:pt x="1204783" y="6274427"/>
                </a:lnTo>
                <a:lnTo>
                  <a:pt x="1311807" y="6274427"/>
                </a:lnTo>
                <a:close/>
                <a:moveTo>
                  <a:pt x="709715" y="6167401"/>
                </a:moveTo>
                <a:lnTo>
                  <a:pt x="756352" y="6167401"/>
                </a:lnTo>
                <a:lnTo>
                  <a:pt x="756352" y="6274427"/>
                </a:lnTo>
                <a:lnTo>
                  <a:pt x="863378" y="6274427"/>
                </a:lnTo>
                <a:lnTo>
                  <a:pt x="863378" y="6321063"/>
                </a:lnTo>
                <a:lnTo>
                  <a:pt x="756352" y="6321063"/>
                </a:lnTo>
                <a:lnTo>
                  <a:pt x="756352" y="6428089"/>
                </a:lnTo>
                <a:lnTo>
                  <a:pt x="709715" y="6428089"/>
                </a:lnTo>
                <a:lnTo>
                  <a:pt x="709715" y="6321063"/>
                </a:lnTo>
                <a:lnTo>
                  <a:pt x="602690" y="6321063"/>
                </a:lnTo>
                <a:lnTo>
                  <a:pt x="602690" y="6274427"/>
                </a:lnTo>
                <a:lnTo>
                  <a:pt x="709715" y="6274427"/>
                </a:lnTo>
                <a:close/>
                <a:moveTo>
                  <a:pt x="107025" y="6167401"/>
                </a:moveTo>
                <a:lnTo>
                  <a:pt x="154260" y="6167401"/>
                </a:lnTo>
                <a:lnTo>
                  <a:pt x="154260" y="6274427"/>
                </a:lnTo>
                <a:lnTo>
                  <a:pt x="261286" y="6274427"/>
                </a:lnTo>
                <a:lnTo>
                  <a:pt x="261286" y="6321063"/>
                </a:lnTo>
                <a:lnTo>
                  <a:pt x="154260" y="6321063"/>
                </a:lnTo>
                <a:lnTo>
                  <a:pt x="154260" y="6428089"/>
                </a:lnTo>
                <a:lnTo>
                  <a:pt x="107025" y="6428089"/>
                </a:lnTo>
                <a:lnTo>
                  <a:pt x="107025" y="6321063"/>
                </a:lnTo>
                <a:lnTo>
                  <a:pt x="0" y="6321063"/>
                </a:lnTo>
                <a:lnTo>
                  <a:pt x="0" y="6274427"/>
                </a:lnTo>
                <a:lnTo>
                  <a:pt x="107025" y="6274427"/>
                </a:lnTo>
                <a:close/>
                <a:moveTo>
                  <a:pt x="7283705" y="5761422"/>
                </a:moveTo>
                <a:lnTo>
                  <a:pt x="7263376" y="5781751"/>
                </a:lnTo>
                <a:lnTo>
                  <a:pt x="7339310" y="5857685"/>
                </a:lnTo>
                <a:lnTo>
                  <a:pt x="7263376" y="5933620"/>
                </a:lnTo>
                <a:lnTo>
                  <a:pt x="7283705" y="5953948"/>
                </a:lnTo>
                <a:lnTo>
                  <a:pt x="7359639" y="5877416"/>
                </a:lnTo>
                <a:lnTo>
                  <a:pt x="7435573" y="5953350"/>
                </a:lnTo>
                <a:lnTo>
                  <a:pt x="7455902" y="5933021"/>
                </a:lnTo>
                <a:lnTo>
                  <a:pt x="7379968" y="5857087"/>
                </a:lnTo>
                <a:lnTo>
                  <a:pt x="7455902" y="5781751"/>
                </a:lnTo>
                <a:lnTo>
                  <a:pt x="7435573" y="5761422"/>
                </a:lnTo>
                <a:lnTo>
                  <a:pt x="7359639" y="5837356"/>
                </a:lnTo>
                <a:close/>
                <a:moveTo>
                  <a:pt x="4874137" y="5761422"/>
                </a:moveTo>
                <a:lnTo>
                  <a:pt x="4853808" y="5781751"/>
                </a:lnTo>
                <a:lnTo>
                  <a:pt x="4929742" y="5857685"/>
                </a:lnTo>
                <a:lnTo>
                  <a:pt x="4853808" y="5933620"/>
                </a:lnTo>
                <a:lnTo>
                  <a:pt x="4874137" y="5953948"/>
                </a:lnTo>
                <a:lnTo>
                  <a:pt x="4950071" y="5877416"/>
                </a:lnTo>
                <a:lnTo>
                  <a:pt x="5026005" y="5953351"/>
                </a:lnTo>
                <a:lnTo>
                  <a:pt x="5046334" y="5933022"/>
                </a:lnTo>
                <a:lnTo>
                  <a:pt x="4970400" y="5857087"/>
                </a:lnTo>
                <a:lnTo>
                  <a:pt x="5046334" y="5781751"/>
                </a:lnTo>
                <a:lnTo>
                  <a:pt x="5026005" y="5761422"/>
                </a:lnTo>
                <a:lnTo>
                  <a:pt x="4950071" y="5837356"/>
                </a:lnTo>
                <a:close/>
                <a:moveTo>
                  <a:pt x="2464577" y="5761422"/>
                </a:moveTo>
                <a:lnTo>
                  <a:pt x="2444248" y="5781751"/>
                </a:lnTo>
                <a:lnTo>
                  <a:pt x="2520183" y="5857685"/>
                </a:lnTo>
                <a:lnTo>
                  <a:pt x="2444248" y="5933620"/>
                </a:lnTo>
                <a:lnTo>
                  <a:pt x="2464577" y="5953948"/>
                </a:lnTo>
                <a:lnTo>
                  <a:pt x="2540512" y="5877416"/>
                </a:lnTo>
                <a:lnTo>
                  <a:pt x="2616446" y="5953351"/>
                </a:lnTo>
                <a:lnTo>
                  <a:pt x="2636775" y="5933022"/>
                </a:lnTo>
                <a:lnTo>
                  <a:pt x="2560841" y="5857087"/>
                </a:lnTo>
                <a:lnTo>
                  <a:pt x="2636775" y="5781751"/>
                </a:lnTo>
                <a:lnTo>
                  <a:pt x="2616446" y="5761422"/>
                </a:lnTo>
                <a:lnTo>
                  <a:pt x="2540512" y="5837356"/>
                </a:lnTo>
                <a:close/>
                <a:moveTo>
                  <a:pt x="10295963" y="5760824"/>
                </a:moveTo>
                <a:lnTo>
                  <a:pt x="10275634" y="5781153"/>
                </a:lnTo>
                <a:lnTo>
                  <a:pt x="10351568" y="5857087"/>
                </a:lnTo>
                <a:lnTo>
                  <a:pt x="10275634" y="5933021"/>
                </a:lnTo>
                <a:lnTo>
                  <a:pt x="10295963" y="5953350"/>
                </a:lnTo>
                <a:lnTo>
                  <a:pt x="10371897" y="5877416"/>
                </a:lnTo>
                <a:lnTo>
                  <a:pt x="10447831" y="5953350"/>
                </a:lnTo>
                <a:lnTo>
                  <a:pt x="10468160" y="5933021"/>
                </a:lnTo>
                <a:lnTo>
                  <a:pt x="10392226" y="5857087"/>
                </a:lnTo>
                <a:lnTo>
                  <a:pt x="10468160" y="5781153"/>
                </a:lnTo>
                <a:lnTo>
                  <a:pt x="10447831" y="5760824"/>
                </a:lnTo>
                <a:lnTo>
                  <a:pt x="10371897" y="5836758"/>
                </a:lnTo>
                <a:close/>
                <a:moveTo>
                  <a:pt x="9693870" y="5760824"/>
                </a:moveTo>
                <a:lnTo>
                  <a:pt x="9673541" y="5781153"/>
                </a:lnTo>
                <a:lnTo>
                  <a:pt x="9749475" y="5857087"/>
                </a:lnTo>
                <a:lnTo>
                  <a:pt x="9673541" y="5933021"/>
                </a:lnTo>
                <a:lnTo>
                  <a:pt x="9693870" y="5953350"/>
                </a:lnTo>
                <a:lnTo>
                  <a:pt x="9769804" y="5877416"/>
                </a:lnTo>
                <a:lnTo>
                  <a:pt x="9845738" y="5953350"/>
                </a:lnTo>
                <a:lnTo>
                  <a:pt x="9866067" y="5933021"/>
                </a:lnTo>
                <a:lnTo>
                  <a:pt x="9790133" y="5857087"/>
                </a:lnTo>
                <a:lnTo>
                  <a:pt x="9866067" y="5781153"/>
                </a:lnTo>
                <a:lnTo>
                  <a:pt x="9845738" y="5760824"/>
                </a:lnTo>
                <a:lnTo>
                  <a:pt x="9769804" y="5836758"/>
                </a:lnTo>
                <a:close/>
                <a:moveTo>
                  <a:pt x="9091179" y="5760824"/>
                </a:moveTo>
                <a:lnTo>
                  <a:pt x="9070850" y="5781153"/>
                </a:lnTo>
                <a:lnTo>
                  <a:pt x="9146785" y="5857087"/>
                </a:lnTo>
                <a:lnTo>
                  <a:pt x="9070850" y="5933021"/>
                </a:lnTo>
                <a:lnTo>
                  <a:pt x="9091179" y="5953350"/>
                </a:lnTo>
                <a:lnTo>
                  <a:pt x="9167113" y="5877416"/>
                </a:lnTo>
                <a:lnTo>
                  <a:pt x="9243048" y="5953350"/>
                </a:lnTo>
                <a:lnTo>
                  <a:pt x="9263377" y="5933021"/>
                </a:lnTo>
                <a:lnTo>
                  <a:pt x="9187442" y="5857087"/>
                </a:lnTo>
                <a:lnTo>
                  <a:pt x="9263377" y="5781153"/>
                </a:lnTo>
                <a:lnTo>
                  <a:pt x="9243048" y="5760824"/>
                </a:lnTo>
                <a:lnTo>
                  <a:pt x="9167113" y="5836758"/>
                </a:lnTo>
                <a:close/>
                <a:moveTo>
                  <a:pt x="8489086" y="5760824"/>
                </a:moveTo>
                <a:lnTo>
                  <a:pt x="8468757" y="5781153"/>
                </a:lnTo>
                <a:lnTo>
                  <a:pt x="8544691" y="5857087"/>
                </a:lnTo>
                <a:lnTo>
                  <a:pt x="8468757" y="5933021"/>
                </a:lnTo>
                <a:lnTo>
                  <a:pt x="8489086" y="5953350"/>
                </a:lnTo>
                <a:lnTo>
                  <a:pt x="8565020" y="5877416"/>
                </a:lnTo>
                <a:lnTo>
                  <a:pt x="8640954" y="5953350"/>
                </a:lnTo>
                <a:lnTo>
                  <a:pt x="8661283" y="5933021"/>
                </a:lnTo>
                <a:lnTo>
                  <a:pt x="8585349" y="5857087"/>
                </a:lnTo>
                <a:lnTo>
                  <a:pt x="8661283" y="5781153"/>
                </a:lnTo>
                <a:lnTo>
                  <a:pt x="8640954" y="5760824"/>
                </a:lnTo>
                <a:lnTo>
                  <a:pt x="8565020" y="5836758"/>
                </a:lnTo>
                <a:close/>
                <a:moveTo>
                  <a:pt x="7886396" y="5760824"/>
                </a:moveTo>
                <a:lnTo>
                  <a:pt x="7866067" y="5781153"/>
                </a:lnTo>
                <a:lnTo>
                  <a:pt x="7942001" y="5857087"/>
                </a:lnTo>
                <a:lnTo>
                  <a:pt x="7866067" y="5933021"/>
                </a:lnTo>
                <a:lnTo>
                  <a:pt x="7886396" y="5953350"/>
                </a:lnTo>
                <a:lnTo>
                  <a:pt x="7962330" y="5877416"/>
                </a:lnTo>
                <a:lnTo>
                  <a:pt x="8038264" y="5953350"/>
                </a:lnTo>
                <a:lnTo>
                  <a:pt x="8058593" y="5933021"/>
                </a:lnTo>
                <a:lnTo>
                  <a:pt x="7982659" y="5857087"/>
                </a:lnTo>
                <a:lnTo>
                  <a:pt x="8058593" y="5781153"/>
                </a:lnTo>
                <a:lnTo>
                  <a:pt x="8038264" y="5760824"/>
                </a:lnTo>
                <a:lnTo>
                  <a:pt x="7962330" y="5836758"/>
                </a:lnTo>
                <a:close/>
                <a:moveTo>
                  <a:pt x="6681612" y="5760824"/>
                </a:moveTo>
                <a:lnTo>
                  <a:pt x="6661283" y="5781153"/>
                </a:lnTo>
                <a:lnTo>
                  <a:pt x="6737217" y="5857087"/>
                </a:lnTo>
                <a:lnTo>
                  <a:pt x="6661283" y="5933021"/>
                </a:lnTo>
                <a:lnTo>
                  <a:pt x="6681612" y="5953350"/>
                </a:lnTo>
                <a:lnTo>
                  <a:pt x="6757546" y="5877416"/>
                </a:lnTo>
                <a:lnTo>
                  <a:pt x="6833480" y="5953350"/>
                </a:lnTo>
                <a:lnTo>
                  <a:pt x="6853809" y="5933021"/>
                </a:lnTo>
                <a:lnTo>
                  <a:pt x="6777875" y="5857087"/>
                </a:lnTo>
                <a:lnTo>
                  <a:pt x="6853809" y="5781153"/>
                </a:lnTo>
                <a:lnTo>
                  <a:pt x="6833480" y="5760824"/>
                </a:lnTo>
                <a:lnTo>
                  <a:pt x="6757546" y="5836758"/>
                </a:lnTo>
                <a:close/>
                <a:moveTo>
                  <a:pt x="6078921" y="5760824"/>
                </a:moveTo>
                <a:lnTo>
                  <a:pt x="6058592" y="5781153"/>
                </a:lnTo>
                <a:lnTo>
                  <a:pt x="6134526" y="5857087"/>
                </a:lnTo>
                <a:lnTo>
                  <a:pt x="6058592" y="5933021"/>
                </a:lnTo>
                <a:lnTo>
                  <a:pt x="6078921" y="5953350"/>
                </a:lnTo>
                <a:lnTo>
                  <a:pt x="6154855" y="5877416"/>
                </a:lnTo>
                <a:lnTo>
                  <a:pt x="6230789" y="5953350"/>
                </a:lnTo>
                <a:lnTo>
                  <a:pt x="6251118" y="5933021"/>
                </a:lnTo>
                <a:lnTo>
                  <a:pt x="6175184" y="5857087"/>
                </a:lnTo>
                <a:lnTo>
                  <a:pt x="6251118" y="5781153"/>
                </a:lnTo>
                <a:lnTo>
                  <a:pt x="6230789" y="5760824"/>
                </a:lnTo>
                <a:lnTo>
                  <a:pt x="6154855" y="5836758"/>
                </a:lnTo>
                <a:close/>
                <a:moveTo>
                  <a:pt x="5476828" y="5760824"/>
                </a:moveTo>
                <a:lnTo>
                  <a:pt x="5456499" y="5781153"/>
                </a:lnTo>
                <a:lnTo>
                  <a:pt x="5532433" y="5857087"/>
                </a:lnTo>
                <a:lnTo>
                  <a:pt x="5456499" y="5933022"/>
                </a:lnTo>
                <a:lnTo>
                  <a:pt x="5476828" y="5953351"/>
                </a:lnTo>
                <a:lnTo>
                  <a:pt x="5552762" y="5877416"/>
                </a:lnTo>
                <a:lnTo>
                  <a:pt x="5628697" y="5953351"/>
                </a:lnTo>
                <a:lnTo>
                  <a:pt x="5649025" y="5933022"/>
                </a:lnTo>
                <a:lnTo>
                  <a:pt x="5573091" y="5857087"/>
                </a:lnTo>
                <a:lnTo>
                  <a:pt x="5649025" y="5781153"/>
                </a:lnTo>
                <a:lnTo>
                  <a:pt x="5628697" y="5760824"/>
                </a:lnTo>
                <a:lnTo>
                  <a:pt x="5552762" y="5836759"/>
                </a:lnTo>
                <a:close/>
                <a:moveTo>
                  <a:pt x="4271446" y="5760824"/>
                </a:moveTo>
                <a:lnTo>
                  <a:pt x="4251117" y="5781153"/>
                </a:lnTo>
                <a:lnTo>
                  <a:pt x="4327052" y="5857087"/>
                </a:lnTo>
                <a:lnTo>
                  <a:pt x="4251117" y="5933022"/>
                </a:lnTo>
                <a:lnTo>
                  <a:pt x="4271446" y="5953351"/>
                </a:lnTo>
                <a:lnTo>
                  <a:pt x="4347380" y="5877416"/>
                </a:lnTo>
                <a:lnTo>
                  <a:pt x="4423315" y="5953351"/>
                </a:lnTo>
                <a:lnTo>
                  <a:pt x="4443644" y="5933022"/>
                </a:lnTo>
                <a:lnTo>
                  <a:pt x="4367709" y="5857087"/>
                </a:lnTo>
                <a:lnTo>
                  <a:pt x="4443644" y="5781153"/>
                </a:lnTo>
                <a:lnTo>
                  <a:pt x="4423315" y="5760824"/>
                </a:lnTo>
                <a:lnTo>
                  <a:pt x="4347380" y="5836759"/>
                </a:lnTo>
                <a:close/>
                <a:moveTo>
                  <a:pt x="3669354" y="5760824"/>
                </a:moveTo>
                <a:lnTo>
                  <a:pt x="3649025" y="5781153"/>
                </a:lnTo>
                <a:lnTo>
                  <a:pt x="3724959" y="5857087"/>
                </a:lnTo>
                <a:lnTo>
                  <a:pt x="3649025" y="5933022"/>
                </a:lnTo>
                <a:lnTo>
                  <a:pt x="3669354" y="5953351"/>
                </a:lnTo>
                <a:lnTo>
                  <a:pt x="3745288" y="5877416"/>
                </a:lnTo>
                <a:lnTo>
                  <a:pt x="3821222" y="5953351"/>
                </a:lnTo>
                <a:lnTo>
                  <a:pt x="3841551" y="5933022"/>
                </a:lnTo>
                <a:lnTo>
                  <a:pt x="3765617" y="5857087"/>
                </a:lnTo>
                <a:lnTo>
                  <a:pt x="3841551" y="5781153"/>
                </a:lnTo>
                <a:lnTo>
                  <a:pt x="3821222" y="5760824"/>
                </a:lnTo>
                <a:lnTo>
                  <a:pt x="3745288" y="5836759"/>
                </a:lnTo>
                <a:close/>
                <a:moveTo>
                  <a:pt x="3067269" y="5760824"/>
                </a:moveTo>
                <a:lnTo>
                  <a:pt x="3046940" y="5781153"/>
                </a:lnTo>
                <a:lnTo>
                  <a:pt x="3122874" y="5857087"/>
                </a:lnTo>
                <a:lnTo>
                  <a:pt x="3046940" y="5933022"/>
                </a:lnTo>
                <a:lnTo>
                  <a:pt x="3067269" y="5953351"/>
                </a:lnTo>
                <a:lnTo>
                  <a:pt x="3142606" y="5877416"/>
                </a:lnTo>
                <a:lnTo>
                  <a:pt x="3218540" y="5953351"/>
                </a:lnTo>
                <a:lnTo>
                  <a:pt x="3238869" y="5933022"/>
                </a:lnTo>
                <a:lnTo>
                  <a:pt x="3162935" y="5857087"/>
                </a:lnTo>
                <a:lnTo>
                  <a:pt x="3238869" y="5781153"/>
                </a:lnTo>
                <a:lnTo>
                  <a:pt x="3218540" y="5760824"/>
                </a:lnTo>
                <a:lnTo>
                  <a:pt x="3142606" y="5836759"/>
                </a:lnTo>
                <a:close/>
                <a:moveTo>
                  <a:pt x="1861885" y="5760824"/>
                </a:moveTo>
                <a:lnTo>
                  <a:pt x="1841556" y="5781751"/>
                </a:lnTo>
                <a:lnTo>
                  <a:pt x="1917490" y="5857685"/>
                </a:lnTo>
                <a:lnTo>
                  <a:pt x="1841556" y="5933022"/>
                </a:lnTo>
                <a:lnTo>
                  <a:pt x="1861885" y="5953351"/>
                </a:lnTo>
                <a:lnTo>
                  <a:pt x="1937819" y="5877416"/>
                </a:lnTo>
                <a:lnTo>
                  <a:pt x="2013753" y="5953351"/>
                </a:lnTo>
                <a:lnTo>
                  <a:pt x="2034082" y="5933022"/>
                </a:lnTo>
                <a:lnTo>
                  <a:pt x="1958148" y="5857087"/>
                </a:lnTo>
                <a:lnTo>
                  <a:pt x="2034082" y="5781153"/>
                </a:lnTo>
                <a:lnTo>
                  <a:pt x="2013753" y="5760824"/>
                </a:lnTo>
                <a:lnTo>
                  <a:pt x="1937819" y="5836759"/>
                </a:lnTo>
                <a:close/>
                <a:moveTo>
                  <a:pt x="1259791" y="5760824"/>
                </a:moveTo>
                <a:lnTo>
                  <a:pt x="1239462" y="5781153"/>
                </a:lnTo>
                <a:lnTo>
                  <a:pt x="1315396" y="5857087"/>
                </a:lnTo>
                <a:lnTo>
                  <a:pt x="1239462" y="5933022"/>
                </a:lnTo>
                <a:lnTo>
                  <a:pt x="1259791" y="5953351"/>
                </a:lnTo>
                <a:lnTo>
                  <a:pt x="1335725" y="5877416"/>
                </a:lnTo>
                <a:lnTo>
                  <a:pt x="1411659" y="5953351"/>
                </a:lnTo>
                <a:lnTo>
                  <a:pt x="1431988" y="5933022"/>
                </a:lnTo>
                <a:lnTo>
                  <a:pt x="1356054" y="5857087"/>
                </a:lnTo>
                <a:lnTo>
                  <a:pt x="1431988" y="5781153"/>
                </a:lnTo>
                <a:lnTo>
                  <a:pt x="1411659" y="5760824"/>
                </a:lnTo>
                <a:lnTo>
                  <a:pt x="1335725" y="5836759"/>
                </a:lnTo>
                <a:close/>
                <a:moveTo>
                  <a:pt x="657101" y="5760824"/>
                </a:moveTo>
                <a:lnTo>
                  <a:pt x="636772" y="5781153"/>
                </a:lnTo>
                <a:lnTo>
                  <a:pt x="712706" y="5857087"/>
                </a:lnTo>
                <a:lnTo>
                  <a:pt x="636772" y="5933022"/>
                </a:lnTo>
                <a:lnTo>
                  <a:pt x="657101" y="5953351"/>
                </a:lnTo>
                <a:lnTo>
                  <a:pt x="733035" y="5877416"/>
                </a:lnTo>
                <a:lnTo>
                  <a:pt x="808968" y="5953351"/>
                </a:lnTo>
                <a:lnTo>
                  <a:pt x="829298" y="5933022"/>
                </a:lnTo>
                <a:lnTo>
                  <a:pt x="753363" y="5857087"/>
                </a:lnTo>
                <a:lnTo>
                  <a:pt x="829298" y="5781153"/>
                </a:lnTo>
                <a:lnTo>
                  <a:pt x="808968" y="5760824"/>
                </a:lnTo>
                <a:lnTo>
                  <a:pt x="733035" y="5836759"/>
                </a:lnTo>
                <a:close/>
                <a:moveTo>
                  <a:pt x="55007" y="5760824"/>
                </a:moveTo>
                <a:lnTo>
                  <a:pt x="34080" y="5781751"/>
                </a:lnTo>
                <a:lnTo>
                  <a:pt x="110014" y="5857685"/>
                </a:lnTo>
                <a:lnTo>
                  <a:pt x="34080" y="5933022"/>
                </a:lnTo>
                <a:lnTo>
                  <a:pt x="54409" y="5953351"/>
                </a:lnTo>
                <a:lnTo>
                  <a:pt x="130343" y="5877416"/>
                </a:lnTo>
                <a:lnTo>
                  <a:pt x="206279" y="5953351"/>
                </a:lnTo>
                <a:lnTo>
                  <a:pt x="226606" y="5933022"/>
                </a:lnTo>
                <a:lnTo>
                  <a:pt x="150672" y="5857087"/>
                </a:lnTo>
                <a:lnTo>
                  <a:pt x="226606" y="5781751"/>
                </a:lnTo>
                <a:lnTo>
                  <a:pt x="206279" y="5761422"/>
                </a:lnTo>
                <a:lnTo>
                  <a:pt x="130343" y="5837356"/>
                </a:lnTo>
                <a:close/>
                <a:moveTo>
                  <a:pt x="5476828" y="5735712"/>
                </a:moveTo>
                <a:lnTo>
                  <a:pt x="5552762" y="5811646"/>
                </a:lnTo>
                <a:lnTo>
                  <a:pt x="5628697" y="5735712"/>
                </a:lnTo>
                <a:lnTo>
                  <a:pt x="5674735" y="5781751"/>
                </a:lnTo>
                <a:lnTo>
                  <a:pt x="5598801" y="5857685"/>
                </a:lnTo>
                <a:lnTo>
                  <a:pt x="5674735" y="5933620"/>
                </a:lnTo>
                <a:lnTo>
                  <a:pt x="5628099" y="5978463"/>
                </a:lnTo>
                <a:lnTo>
                  <a:pt x="5552164" y="5902528"/>
                </a:lnTo>
                <a:lnTo>
                  <a:pt x="5476828" y="5978463"/>
                </a:lnTo>
                <a:lnTo>
                  <a:pt x="5430789" y="5932424"/>
                </a:lnTo>
                <a:lnTo>
                  <a:pt x="5506723" y="5856489"/>
                </a:lnTo>
                <a:lnTo>
                  <a:pt x="5430789" y="5781751"/>
                </a:lnTo>
                <a:close/>
                <a:moveTo>
                  <a:pt x="4874735" y="5735712"/>
                </a:moveTo>
                <a:lnTo>
                  <a:pt x="4950669" y="5811646"/>
                </a:lnTo>
                <a:lnTo>
                  <a:pt x="5026603" y="5735712"/>
                </a:lnTo>
                <a:lnTo>
                  <a:pt x="5072642" y="5781751"/>
                </a:lnTo>
                <a:lnTo>
                  <a:pt x="4996708" y="5857685"/>
                </a:lnTo>
                <a:lnTo>
                  <a:pt x="5072642" y="5933620"/>
                </a:lnTo>
                <a:lnTo>
                  <a:pt x="5026005" y="5978463"/>
                </a:lnTo>
                <a:lnTo>
                  <a:pt x="4950071" y="5902528"/>
                </a:lnTo>
                <a:lnTo>
                  <a:pt x="4874137" y="5978463"/>
                </a:lnTo>
                <a:lnTo>
                  <a:pt x="4828098" y="5932424"/>
                </a:lnTo>
                <a:lnTo>
                  <a:pt x="4904032" y="5856489"/>
                </a:lnTo>
                <a:lnTo>
                  <a:pt x="4828696" y="5781751"/>
                </a:lnTo>
                <a:close/>
                <a:moveTo>
                  <a:pt x="4272044" y="5735712"/>
                </a:moveTo>
                <a:lnTo>
                  <a:pt x="4347978" y="5811646"/>
                </a:lnTo>
                <a:lnTo>
                  <a:pt x="4423913" y="5735712"/>
                </a:lnTo>
                <a:lnTo>
                  <a:pt x="4469951" y="5781751"/>
                </a:lnTo>
                <a:lnTo>
                  <a:pt x="4394017" y="5857685"/>
                </a:lnTo>
                <a:lnTo>
                  <a:pt x="4469951" y="5933620"/>
                </a:lnTo>
                <a:lnTo>
                  <a:pt x="4423913" y="5979658"/>
                </a:lnTo>
                <a:lnTo>
                  <a:pt x="4347978" y="5903724"/>
                </a:lnTo>
                <a:lnTo>
                  <a:pt x="4272044" y="5978463"/>
                </a:lnTo>
                <a:lnTo>
                  <a:pt x="4226005" y="5932424"/>
                </a:lnTo>
                <a:lnTo>
                  <a:pt x="4301939" y="5856489"/>
                </a:lnTo>
                <a:lnTo>
                  <a:pt x="4226005" y="5781751"/>
                </a:lnTo>
                <a:close/>
                <a:moveTo>
                  <a:pt x="3669951" y="5735712"/>
                </a:moveTo>
                <a:lnTo>
                  <a:pt x="3745886" y="5811646"/>
                </a:lnTo>
                <a:lnTo>
                  <a:pt x="3821820" y="5735712"/>
                </a:lnTo>
                <a:lnTo>
                  <a:pt x="3867859" y="5781751"/>
                </a:lnTo>
                <a:lnTo>
                  <a:pt x="3791925" y="5857685"/>
                </a:lnTo>
                <a:lnTo>
                  <a:pt x="3867859" y="5933620"/>
                </a:lnTo>
                <a:lnTo>
                  <a:pt x="3820624" y="5978463"/>
                </a:lnTo>
                <a:lnTo>
                  <a:pt x="3744690" y="5902528"/>
                </a:lnTo>
                <a:lnTo>
                  <a:pt x="3668756" y="5978463"/>
                </a:lnTo>
                <a:lnTo>
                  <a:pt x="3622717" y="5932424"/>
                </a:lnTo>
                <a:lnTo>
                  <a:pt x="3698651" y="5856489"/>
                </a:lnTo>
                <a:lnTo>
                  <a:pt x="3623913" y="5781751"/>
                </a:lnTo>
                <a:close/>
                <a:moveTo>
                  <a:pt x="3067269" y="5735712"/>
                </a:moveTo>
                <a:lnTo>
                  <a:pt x="3143203" y="5811646"/>
                </a:lnTo>
                <a:lnTo>
                  <a:pt x="3219138" y="5735712"/>
                </a:lnTo>
                <a:lnTo>
                  <a:pt x="3265176" y="5781751"/>
                </a:lnTo>
                <a:lnTo>
                  <a:pt x="3189242" y="5857685"/>
                </a:lnTo>
                <a:lnTo>
                  <a:pt x="3265176" y="5933620"/>
                </a:lnTo>
                <a:lnTo>
                  <a:pt x="3218540" y="5978463"/>
                </a:lnTo>
                <a:lnTo>
                  <a:pt x="3142606" y="5902528"/>
                </a:lnTo>
                <a:lnTo>
                  <a:pt x="3067269" y="5978463"/>
                </a:lnTo>
                <a:lnTo>
                  <a:pt x="3021230" y="5932424"/>
                </a:lnTo>
                <a:lnTo>
                  <a:pt x="3097164" y="5856489"/>
                </a:lnTo>
                <a:lnTo>
                  <a:pt x="3021230" y="5781751"/>
                </a:lnTo>
                <a:close/>
                <a:moveTo>
                  <a:pt x="2464577" y="5735712"/>
                </a:moveTo>
                <a:lnTo>
                  <a:pt x="2540512" y="5811646"/>
                </a:lnTo>
                <a:lnTo>
                  <a:pt x="2616446" y="5735712"/>
                </a:lnTo>
                <a:lnTo>
                  <a:pt x="2662485" y="5781751"/>
                </a:lnTo>
                <a:lnTo>
                  <a:pt x="2586551" y="5857685"/>
                </a:lnTo>
                <a:lnTo>
                  <a:pt x="2662485" y="5933620"/>
                </a:lnTo>
                <a:lnTo>
                  <a:pt x="2616446" y="5979658"/>
                </a:lnTo>
                <a:lnTo>
                  <a:pt x="2540512" y="5903724"/>
                </a:lnTo>
                <a:lnTo>
                  <a:pt x="2464577" y="5978463"/>
                </a:lnTo>
                <a:lnTo>
                  <a:pt x="2418538" y="5932424"/>
                </a:lnTo>
                <a:lnTo>
                  <a:pt x="2494472" y="5856489"/>
                </a:lnTo>
                <a:lnTo>
                  <a:pt x="2418538" y="5781751"/>
                </a:lnTo>
                <a:close/>
                <a:moveTo>
                  <a:pt x="1862483" y="5735712"/>
                </a:moveTo>
                <a:lnTo>
                  <a:pt x="1938417" y="5811646"/>
                </a:lnTo>
                <a:lnTo>
                  <a:pt x="2014351" y="5735712"/>
                </a:lnTo>
                <a:lnTo>
                  <a:pt x="2060391" y="5781751"/>
                </a:lnTo>
                <a:lnTo>
                  <a:pt x="1984456" y="5857685"/>
                </a:lnTo>
                <a:lnTo>
                  <a:pt x="2060391" y="5933620"/>
                </a:lnTo>
                <a:lnTo>
                  <a:pt x="2013753" y="5978463"/>
                </a:lnTo>
                <a:lnTo>
                  <a:pt x="1937819" y="5902528"/>
                </a:lnTo>
                <a:lnTo>
                  <a:pt x="1861885" y="5978463"/>
                </a:lnTo>
                <a:lnTo>
                  <a:pt x="1815846" y="5932424"/>
                </a:lnTo>
                <a:lnTo>
                  <a:pt x="1891781" y="5856489"/>
                </a:lnTo>
                <a:lnTo>
                  <a:pt x="1816444" y="5781751"/>
                </a:lnTo>
                <a:close/>
                <a:moveTo>
                  <a:pt x="1259791" y="5735712"/>
                </a:moveTo>
                <a:lnTo>
                  <a:pt x="1335725" y="5811646"/>
                </a:lnTo>
                <a:lnTo>
                  <a:pt x="1411659" y="5735712"/>
                </a:lnTo>
                <a:lnTo>
                  <a:pt x="1457698" y="5781751"/>
                </a:lnTo>
                <a:lnTo>
                  <a:pt x="1381166" y="5857087"/>
                </a:lnTo>
                <a:lnTo>
                  <a:pt x="1457100" y="5933022"/>
                </a:lnTo>
                <a:lnTo>
                  <a:pt x="1411062" y="5979060"/>
                </a:lnTo>
                <a:lnTo>
                  <a:pt x="1335127" y="5903126"/>
                </a:lnTo>
                <a:lnTo>
                  <a:pt x="1259791" y="5978463"/>
                </a:lnTo>
                <a:lnTo>
                  <a:pt x="1213752" y="5932424"/>
                </a:lnTo>
                <a:lnTo>
                  <a:pt x="1289686" y="5856489"/>
                </a:lnTo>
                <a:lnTo>
                  <a:pt x="1213752" y="5781751"/>
                </a:lnTo>
                <a:close/>
                <a:moveTo>
                  <a:pt x="657699" y="5735712"/>
                </a:moveTo>
                <a:lnTo>
                  <a:pt x="733632" y="5811646"/>
                </a:lnTo>
                <a:lnTo>
                  <a:pt x="809566" y="5735712"/>
                </a:lnTo>
                <a:lnTo>
                  <a:pt x="855605" y="5781751"/>
                </a:lnTo>
                <a:lnTo>
                  <a:pt x="779671" y="5857685"/>
                </a:lnTo>
                <a:lnTo>
                  <a:pt x="855605" y="5933620"/>
                </a:lnTo>
                <a:lnTo>
                  <a:pt x="808968" y="5978463"/>
                </a:lnTo>
                <a:lnTo>
                  <a:pt x="733035" y="5902528"/>
                </a:lnTo>
                <a:lnTo>
                  <a:pt x="657101" y="5978463"/>
                </a:lnTo>
                <a:lnTo>
                  <a:pt x="611061" y="5932424"/>
                </a:lnTo>
                <a:lnTo>
                  <a:pt x="686995" y="5856489"/>
                </a:lnTo>
                <a:lnTo>
                  <a:pt x="611659" y="5781751"/>
                </a:lnTo>
                <a:close/>
                <a:moveTo>
                  <a:pt x="55007" y="5735712"/>
                </a:moveTo>
                <a:lnTo>
                  <a:pt x="130941" y="5811646"/>
                </a:lnTo>
                <a:lnTo>
                  <a:pt x="206875" y="5735712"/>
                </a:lnTo>
                <a:lnTo>
                  <a:pt x="252915" y="5781751"/>
                </a:lnTo>
                <a:lnTo>
                  <a:pt x="176980" y="5857685"/>
                </a:lnTo>
                <a:lnTo>
                  <a:pt x="252915" y="5933620"/>
                </a:lnTo>
                <a:lnTo>
                  <a:pt x="206875" y="5979658"/>
                </a:lnTo>
                <a:lnTo>
                  <a:pt x="130941" y="5903724"/>
                </a:lnTo>
                <a:lnTo>
                  <a:pt x="55007" y="5978463"/>
                </a:lnTo>
                <a:lnTo>
                  <a:pt x="8969" y="5932424"/>
                </a:lnTo>
                <a:lnTo>
                  <a:pt x="84902" y="5856489"/>
                </a:lnTo>
                <a:lnTo>
                  <a:pt x="8969" y="5781751"/>
                </a:lnTo>
                <a:close/>
                <a:moveTo>
                  <a:pt x="10295963" y="5734516"/>
                </a:moveTo>
                <a:lnTo>
                  <a:pt x="10371897" y="5810450"/>
                </a:lnTo>
                <a:lnTo>
                  <a:pt x="10447831" y="5734516"/>
                </a:lnTo>
                <a:lnTo>
                  <a:pt x="10493870" y="5780555"/>
                </a:lnTo>
                <a:lnTo>
                  <a:pt x="10417936" y="5856489"/>
                </a:lnTo>
                <a:lnTo>
                  <a:pt x="10493870" y="5932424"/>
                </a:lnTo>
                <a:lnTo>
                  <a:pt x="10447831" y="5978463"/>
                </a:lnTo>
                <a:lnTo>
                  <a:pt x="10371897" y="5902528"/>
                </a:lnTo>
                <a:lnTo>
                  <a:pt x="10295963" y="5978463"/>
                </a:lnTo>
                <a:lnTo>
                  <a:pt x="10249924" y="5932424"/>
                </a:lnTo>
                <a:lnTo>
                  <a:pt x="10325858" y="5856489"/>
                </a:lnTo>
                <a:lnTo>
                  <a:pt x="10249924" y="5780555"/>
                </a:lnTo>
                <a:close/>
                <a:moveTo>
                  <a:pt x="9693272" y="5734516"/>
                </a:moveTo>
                <a:lnTo>
                  <a:pt x="9769206" y="5810450"/>
                </a:lnTo>
                <a:lnTo>
                  <a:pt x="9845140" y="5734516"/>
                </a:lnTo>
                <a:lnTo>
                  <a:pt x="9891180" y="5780555"/>
                </a:lnTo>
                <a:lnTo>
                  <a:pt x="9815245" y="5856489"/>
                </a:lnTo>
                <a:lnTo>
                  <a:pt x="9891180" y="5932424"/>
                </a:lnTo>
                <a:lnTo>
                  <a:pt x="9845140" y="5978463"/>
                </a:lnTo>
                <a:lnTo>
                  <a:pt x="9769206" y="5902528"/>
                </a:lnTo>
                <a:lnTo>
                  <a:pt x="9693272" y="5978463"/>
                </a:lnTo>
                <a:lnTo>
                  <a:pt x="9647233" y="5932424"/>
                </a:lnTo>
                <a:lnTo>
                  <a:pt x="9723167" y="5856489"/>
                </a:lnTo>
                <a:lnTo>
                  <a:pt x="9647233" y="5780555"/>
                </a:lnTo>
                <a:close/>
                <a:moveTo>
                  <a:pt x="9091777" y="5734516"/>
                </a:moveTo>
                <a:lnTo>
                  <a:pt x="9167711" y="5810450"/>
                </a:lnTo>
                <a:lnTo>
                  <a:pt x="9243645" y="5734516"/>
                </a:lnTo>
                <a:lnTo>
                  <a:pt x="9289684" y="5780555"/>
                </a:lnTo>
                <a:lnTo>
                  <a:pt x="9213750" y="5856489"/>
                </a:lnTo>
                <a:lnTo>
                  <a:pt x="9289684" y="5932424"/>
                </a:lnTo>
                <a:lnTo>
                  <a:pt x="9243645" y="5978463"/>
                </a:lnTo>
                <a:lnTo>
                  <a:pt x="9167711" y="5902528"/>
                </a:lnTo>
                <a:lnTo>
                  <a:pt x="9091777" y="5978463"/>
                </a:lnTo>
                <a:lnTo>
                  <a:pt x="9045738" y="5932424"/>
                </a:lnTo>
                <a:lnTo>
                  <a:pt x="9121672" y="5856489"/>
                </a:lnTo>
                <a:lnTo>
                  <a:pt x="9045738" y="5780555"/>
                </a:lnTo>
                <a:close/>
                <a:moveTo>
                  <a:pt x="8488488" y="5734516"/>
                </a:moveTo>
                <a:lnTo>
                  <a:pt x="8564422" y="5810450"/>
                </a:lnTo>
                <a:lnTo>
                  <a:pt x="8640356" y="5734516"/>
                </a:lnTo>
                <a:lnTo>
                  <a:pt x="8686396" y="5780555"/>
                </a:lnTo>
                <a:lnTo>
                  <a:pt x="8610461" y="5856489"/>
                </a:lnTo>
                <a:lnTo>
                  <a:pt x="8686396" y="5932424"/>
                </a:lnTo>
                <a:lnTo>
                  <a:pt x="8640356" y="5978463"/>
                </a:lnTo>
                <a:lnTo>
                  <a:pt x="8564422" y="5902528"/>
                </a:lnTo>
                <a:lnTo>
                  <a:pt x="8488488" y="5978463"/>
                </a:lnTo>
                <a:lnTo>
                  <a:pt x="8442449" y="5932424"/>
                </a:lnTo>
                <a:lnTo>
                  <a:pt x="8518383" y="5856489"/>
                </a:lnTo>
                <a:lnTo>
                  <a:pt x="8442449" y="5780555"/>
                </a:lnTo>
                <a:close/>
                <a:moveTo>
                  <a:pt x="7886396" y="5734516"/>
                </a:moveTo>
                <a:lnTo>
                  <a:pt x="7962330" y="5810450"/>
                </a:lnTo>
                <a:lnTo>
                  <a:pt x="8038264" y="5734516"/>
                </a:lnTo>
                <a:lnTo>
                  <a:pt x="8084303" y="5780555"/>
                </a:lnTo>
                <a:lnTo>
                  <a:pt x="8008369" y="5856489"/>
                </a:lnTo>
                <a:lnTo>
                  <a:pt x="8084303" y="5932424"/>
                </a:lnTo>
                <a:lnTo>
                  <a:pt x="8038264" y="5978463"/>
                </a:lnTo>
                <a:lnTo>
                  <a:pt x="7962330" y="5902528"/>
                </a:lnTo>
                <a:lnTo>
                  <a:pt x="7886396" y="5978463"/>
                </a:lnTo>
                <a:lnTo>
                  <a:pt x="7840357" y="5932424"/>
                </a:lnTo>
                <a:lnTo>
                  <a:pt x="7916291" y="5856489"/>
                </a:lnTo>
                <a:lnTo>
                  <a:pt x="7840357" y="5780555"/>
                </a:lnTo>
                <a:close/>
                <a:moveTo>
                  <a:pt x="7283705" y="5734516"/>
                </a:moveTo>
                <a:lnTo>
                  <a:pt x="7359639" y="5810450"/>
                </a:lnTo>
                <a:lnTo>
                  <a:pt x="7435573" y="5734516"/>
                </a:lnTo>
                <a:lnTo>
                  <a:pt x="7481613" y="5780555"/>
                </a:lnTo>
                <a:lnTo>
                  <a:pt x="7405678" y="5856489"/>
                </a:lnTo>
                <a:lnTo>
                  <a:pt x="7481613" y="5932424"/>
                </a:lnTo>
                <a:lnTo>
                  <a:pt x="7435573" y="5978463"/>
                </a:lnTo>
                <a:lnTo>
                  <a:pt x="7359639" y="5902528"/>
                </a:lnTo>
                <a:lnTo>
                  <a:pt x="7283705" y="5978463"/>
                </a:lnTo>
                <a:lnTo>
                  <a:pt x="7237666" y="5932424"/>
                </a:lnTo>
                <a:lnTo>
                  <a:pt x="7313600" y="5856489"/>
                </a:lnTo>
                <a:lnTo>
                  <a:pt x="7237666" y="5780555"/>
                </a:lnTo>
                <a:close/>
                <a:moveTo>
                  <a:pt x="6681612" y="5734516"/>
                </a:moveTo>
                <a:lnTo>
                  <a:pt x="6757546" y="5810450"/>
                </a:lnTo>
                <a:lnTo>
                  <a:pt x="6833480" y="5734516"/>
                </a:lnTo>
                <a:lnTo>
                  <a:pt x="6879519" y="5780555"/>
                </a:lnTo>
                <a:lnTo>
                  <a:pt x="6803585" y="5856489"/>
                </a:lnTo>
                <a:lnTo>
                  <a:pt x="6879519" y="5932424"/>
                </a:lnTo>
                <a:lnTo>
                  <a:pt x="6833480" y="5978463"/>
                </a:lnTo>
                <a:lnTo>
                  <a:pt x="6757546" y="5902528"/>
                </a:lnTo>
                <a:lnTo>
                  <a:pt x="6681612" y="5978463"/>
                </a:lnTo>
                <a:lnTo>
                  <a:pt x="6635573" y="5932424"/>
                </a:lnTo>
                <a:lnTo>
                  <a:pt x="6711507" y="5856489"/>
                </a:lnTo>
                <a:lnTo>
                  <a:pt x="6635573" y="5780555"/>
                </a:lnTo>
                <a:close/>
                <a:moveTo>
                  <a:pt x="6078921" y="5734516"/>
                </a:moveTo>
                <a:lnTo>
                  <a:pt x="6154855" y="5810450"/>
                </a:lnTo>
                <a:lnTo>
                  <a:pt x="6230789" y="5734516"/>
                </a:lnTo>
                <a:lnTo>
                  <a:pt x="6276829" y="5780555"/>
                </a:lnTo>
                <a:lnTo>
                  <a:pt x="6200894" y="5856489"/>
                </a:lnTo>
                <a:lnTo>
                  <a:pt x="6276829" y="5932424"/>
                </a:lnTo>
                <a:lnTo>
                  <a:pt x="6230789" y="5978463"/>
                </a:lnTo>
                <a:lnTo>
                  <a:pt x="6154855" y="5902528"/>
                </a:lnTo>
                <a:lnTo>
                  <a:pt x="6078921" y="5978463"/>
                </a:lnTo>
                <a:lnTo>
                  <a:pt x="6032882" y="5932424"/>
                </a:lnTo>
                <a:lnTo>
                  <a:pt x="6108816" y="5856489"/>
                </a:lnTo>
                <a:lnTo>
                  <a:pt x="6032882" y="5780555"/>
                </a:lnTo>
                <a:close/>
                <a:moveTo>
                  <a:pt x="10348579" y="5286085"/>
                </a:moveTo>
                <a:lnTo>
                  <a:pt x="10395813" y="5286085"/>
                </a:lnTo>
                <a:lnTo>
                  <a:pt x="10395813" y="5393111"/>
                </a:lnTo>
                <a:lnTo>
                  <a:pt x="10502838" y="5393111"/>
                </a:lnTo>
                <a:lnTo>
                  <a:pt x="10502838" y="5440345"/>
                </a:lnTo>
                <a:lnTo>
                  <a:pt x="10395813" y="5440345"/>
                </a:lnTo>
                <a:lnTo>
                  <a:pt x="10395813" y="5547371"/>
                </a:lnTo>
                <a:lnTo>
                  <a:pt x="10348579" y="5547371"/>
                </a:lnTo>
                <a:lnTo>
                  <a:pt x="10348579" y="5440345"/>
                </a:lnTo>
                <a:lnTo>
                  <a:pt x="10241553" y="5440345"/>
                </a:lnTo>
                <a:lnTo>
                  <a:pt x="10241553" y="5393111"/>
                </a:lnTo>
                <a:lnTo>
                  <a:pt x="10348579" y="5393111"/>
                </a:lnTo>
                <a:close/>
                <a:moveTo>
                  <a:pt x="9746486" y="5286085"/>
                </a:moveTo>
                <a:lnTo>
                  <a:pt x="9793123" y="5286085"/>
                </a:lnTo>
                <a:lnTo>
                  <a:pt x="9793123" y="5393111"/>
                </a:lnTo>
                <a:lnTo>
                  <a:pt x="9900148" y="5393111"/>
                </a:lnTo>
                <a:lnTo>
                  <a:pt x="9900148" y="5440345"/>
                </a:lnTo>
                <a:lnTo>
                  <a:pt x="9793123" y="5440345"/>
                </a:lnTo>
                <a:lnTo>
                  <a:pt x="9793123" y="5547371"/>
                </a:lnTo>
                <a:lnTo>
                  <a:pt x="9746486" y="5547371"/>
                </a:lnTo>
                <a:lnTo>
                  <a:pt x="9746486" y="5440345"/>
                </a:lnTo>
                <a:lnTo>
                  <a:pt x="9639460" y="5440345"/>
                </a:lnTo>
                <a:lnTo>
                  <a:pt x="9639460" y="5393111"/>
                </a:lnTo>
                <a:lnTo>
                  <a:pt x="9746486" y="5393111"/>
                </a:lnTo>
                <a:close/>
                <a:moveTo>
                  <a:pt x="9143796" y="5286085"/>
                </a:moveTo>
                <a:lnTo>
                  <a:pt x="9191030" y="5286085"/>
                </a:lnTo>
                <a:lnTo>
                  <a:pt x="9191030" y="5393111"/>
                </a:lnTo>
                <a:lnTo>
                  <a:pt x="9298055" y="5393111"/>
                </a:lnTo>
                <a:lnTo>
                  <a:pt x="9298055" y="5440345"/>
                </a:lnTo>
                <a:lnTo>
                  <a:pt x="9191030" y="5440345"/>
                </a:lnTo>
                <a:lnTo>
                  <a:pt x="9191030" y="5547371"/>
                </a:lnTo>
                <a:lnTo>
                  <a:pt x="9143796" y="5547371"/>
                </a:lnTo>
                <a:lnTo>
                  <a:pt x="9143796" y="5440345"/>
                </a:lnTo>
                <a:lnTo>
                  <a:pt x="9036770" y="5440345"/>
                </a:lnTo>
                <a:lnTo>
                  <a:pt x="9036770" y="5393111"/>
                </a:lnTo>
                <a:lnTo>
                  <a:pt x="9143796" y="5393111"/>
                </a:lnTo>
                <a:close/>
                <a:moveTo>
                  <a:pt x="8541105" y="5286085"/>
                </a:moveTo>
                <a:lnTo>
                  <a:pt x="8588339" y="5286085"/>
                </a:lnTo>
                <a:lnTo>
                  <a:pt x="8588339" y="5393111"/>
                </a:lnTo>
                <a:lnTo>
                  <a:pt x="8695365" y="5393111"/>
                </a:lnTo>
                <a:lnTo>
                  <a:pt x="8695365" y="5440345"/>
                </a:lnTo>
                <a:lnTo>
                  <a:pt x="8588339" y="5440345"/>
                </a:lnTo>
                <a:lnTo>
                  <a:pt x="8588339" y="5547371"/>
                </a:lnTo>
                <a:lnTo>
                  <a:pt x="8541105" y="5547371"/>
                </a:lnTo>
                <a:lnTo>
                  <a:pt x="8541105" y="5440345"/>
                </a:lnTo>
                <a:lnTo>
                  <a:pt x="8434079" y="5440345"/>
                </a:lnTo>
                <a:lnTo>
                  <a:pt x="8434079" y="5393111"/>
                </a:lnTo>
                <a:lnTo>
                  <a:pt x="8541105" y="5393111"/>
                </a:lnTo>
                <a:close/>
                <a:moveTo>
                  <a:pt x="7939012" y="5286085"/>
                </a:moveTo>
                <a:lnTo>
                  <a:pt x="7985648" y="5286085"/>
                </a:lnTo>
                <a:lnTo>
                  <a:pt x="7985648" y="5393111"/>
                </a:lnTo>
                <a:lnTo>
                  <a:pt x="8092674" y="5393111"/>
                </a:lnTo>
                <a:lnTo>
                  <a:pt x="8092674" y="5440345"/>
                </a:lnTo>
                <a:lnTo>
                  <a:pt x="7985648" y="5440345"/>
                </a:lnTo>
                <a:lnTo>
                  <a:pt x="7985648" y="5547371"/>
                </a:lnTo>
                <a:lnTo>
                  <a:pt x="7939012" y="5547371"/>
                </a:lnTo>
                <a:lnTo>
                  <a:pt x="7939012" y="5440345"/>
                </a:lnTo>
                <a:lnTo>
                  <a:pt x="7831986" y="5440345"/>
                </a:lnTo>
                <a:lnTo>
                  <a:pt x="7831986" y="5393111"/>
                </a:lnTo>
                <a:lnTo>
                  <a:pt x="7939012" y="5393111"/>
                </a:lnTo>
                <a:close/>
                <a:moveTo>
                  <a:pt x="7336321" y="5286085"/>
                </a:moveTo>
                <a:lnTo>
                  <a:pt x="7383555" y="5286085"/>
                </a:lnTo>
                <a:lnTo>
                  <a:pt x="7383555" y="5393111"/>
                </a:lnTo>
                <a:lnTo>
                  <a:pt x="7490581" y="5393111"/>
                </a:lnTo>
                <a:lnTo>
                  <a:pt x="7490581" y="5440345"/>
                </a:lnTo>
                <a:lnTo>
                  <a:pt x="7383555" y="5440345"/>
                </a:lnTo>
                <a:lnTo>
                  <a:pt x="7383555" y="5547371"/>
                </a:lnTo>
                <a:lnTo>
                  <a:pt x="7336321" y="5547371"/>
                </a:lnTo>
                <a:lnTo>
                  <a:pt x="7336321" y="5440345"/>
                </a:lnTo>
                <a:lnTo>
                  <a:pt x="7229295" y="5440345"/>
                </a:lnTo>
                <a:lnTo>
                  <a:pt x="7229295" y="5393111"/>
                </a:lnTo>
                <a:lnTo>
                  <a:pt x="7336321" y="5393111"/>
                </a:lnTo>
                <a:close/>
                <a:moveTo>
                  <a:pt x="6734228" y="5286085"/>
                </a:moveTo>
                <a:lnTo>
                  <a:pt x="6780864" y="5286085"/>
                </a:lnTo>
                <a:lnTo>
                  <a:pt x="6780864" y="5393111"/>
                </a:lnTo>
                <a:lnTo>
                  <a:pt x="6887890" y="5393111"/>
                </a:lnTo>
                <a:lnTo>
                  <a:pt x="6887890" y="5440345"/>
                </a:lnTo>
                <a:lnTo>
                  <a:pt x="6780864" y="5440345"/>
                </a:lnTo>
                <a:lnTo>
                  <a:pt x="6780864" y="5547371"/>
                </a:lnTo>
                <a:lnTo>
                  <a:pt x="6734228" y="5547371"/>
                </a:lnTo>
                <a:lnTo>
                  <a:pt x="6734228" y="5440345"/>
                </a:lnTo>
                <a:lnTo>
                  <a:pt x="6627202" y="5440345"/>
                </a:lnTo>
                <a:lnTo>
                  <a:pt x="6627202" y="5393111"/>
                </a:lnTo>
                <a:lnTo>
                  <a:pt x="6734228" y="5393111"/>
                </a:lnTo>
                <a:close/>
                <a:moveTo>
                  <a:pt x="6131537" y="5286085"/>
                </a:moveTo>
                <a:lnTo>
                  <a:pt x="6178771" y="5286085"/>
                </a:lnTo>
                <a:lnTo>
                  <a:pt x="6178771" y="5393111"/>
                </a:lnTo>
                <a:lnTo>
                  <a:pt x="6285797" y="5393111"/>
                </a:lnTo>
                <a:lnTo>
                  <a:pt x="6285797" y="5440345"/>
                </a:lnTo>
                <a:lnTo>
                  <a:pt x="6178771" y="5440345"/>
                </a:lnTo>
                <a:lnTo>
                  <a:pt x="6178771" y="5547371"/>
                </a:lnTo>
                <a:lnTo>
                  <a:pt x="6131537" y="5547371"/>
                </a:lnTo>
                <a:lnTo>
                  <a:pt x="6131537" y="5440345"/>
                </a:lnTo>
                <a:lnTo>
                  <a:pt x="6024511" y="5440345"/>
                </a:lnTo>
                <a:lnTo>
                  <a:pt x="6024511" y="5393111"/>
                </a:lnTo>
                <a:lnTo>
                  <a:pt x="6131537" y="5393111"/>
                </a:lnTo>
                <a:close/>
                <a:moveTo>
                  <a:pt x="5528846" y="5286085"/>
                </a:moveTo>
                <a:lnTo>
                  <a:pt x="5576080" y="5286085"/>
                </a:lnTo>
                <a:lnTo>
                  <a:pt x="5576080" y="5393111"/>
                </a:lnTo>
                <a:lnTo>
                  <a:pt x="5683106" y="5393111"/>
                </a:lnTo>
                <a:lnTo>
                  <a:pt x="5683106" y="5440345"/>
                </a:lnTo>
                <a:lnTo>
                  <a:pt x="5576080" y="5440345"/>
                </a:lnTo>
                <a:lnTo>
                  <a:pt x="5576080" y="5547371"/>
                </a:lnTo>
                <a:lnTo>
                  <a:pt x="5528846" y="5547371"/>
                </a:lnTo>
                <a:lnTo>
                  <a:pt x="5528846" y="5440345"/>
                </a:lnTo>
                <a:lnTo>
                  <a:pt x="5421820" y="5440345"/>
                </a:lnTo>
                <a:lnTo>
                  <a:pt x="5421820" y="5393111"/>
                </a:lnTo>
                <a:lnTo>
                  <a:pt x="5528846" y="5393111"/>
                </a:lnTo>
                <a:close/>
                <a:moveTo>
                  <a:pt x="4926753" y="5286085"/>
                </a:moveTo>
                <a:lnTo>
                  <a:pt x="4973389" y="5286085"/>
                </a:lnTo>
                <a:lnTo>
                  <a:pt x="4973389" y="5393111"/>
                </a:lnTo>
                <a:lnTo>
                  <a:pt x="5080415" y="5393111"/>
                </a:lnTo>
                <a:lnTo>
                  <a:pt x="5080415" y="5440345"/>
                </a:lnTo>
                <a:lnTo>
                  <a:pt x="4973389" y="5440345"/>
                </a:lnTo>
                <a:lnTo>
                  <a:pt x="4973389" y="5547371"/>
                </a:lnTo>
                <a:lnTo>
                  <a:pt x="4926753" y="5547371"/>
                </a:lnTo>
                <a:lnTo>
                  <a:pt x="4926753" y="5440345"/>
                </a:lnTo>
                <a:lnTo>
                  <a:pt x="4819727" y="5440345"/>
                </a:lnTo>
                <a:lnTo>
                  <a:pt x="4819727" y="5393111"/>
                </a:lnTo>
                <a:lnTo>
                  <a:pt x="4926753" y="5393111"/>
                </a:lnTo>
                <a:close/>
                <a:moveTo>
                  <a:pt x="4324063" y="5286085"/>
                </a:moveTo>
                <a:lnTo>
                  <a:pt x="4371297" y="5286085"/>
                </a:lnTo>
                <a:lnTo>
                  <a:pt x="4371297" y="5393111"/>
                </a:lnTo>
                <a:lnTo>
                  <a:pt x="4478323" y="5393111"/>
                </a:lnTo>
                <a:lnTo>
                  <a:pt x="4478323" y="5440345"/>
                </a:lnTo>
                <a:lnTo>
                  <a:pt x="4371297" y="5440345"/>
                </a:lnTo>
                <a:lnTo>
                  <a:pt x="4371297" y="5547371"/>
                </a:lnTo>
                <a:lnTo>
                  <a:pt x="4324063" y="5547371"/>
                </a:lnTo>
                <a:lnTo>
                  <a:pt x="4324063" y="5440345"/>
                </a:lnTo>
                <a:lnTo>
                  <a:pt x="4217037" y="5440345"/>
                </a:lnTo>
                <a:lnTo>
                  <a:pt x="4217037" y="5393111"/>
                </a:lnTo>
                <a:lnTo>
                  <a:pt x="4324063" y="5393111"/>
                </a:lnTo>
                <a:close/>
                <a:moveTo>
                  <a:pt x="3721970" y="5286085"/>
                </a:moveTo>
                <a:lnTo>
                  <a:pt x="3768606" y="5286085"/>
                </a:lnTo>
                <a:lnTo>
                  <a:pt x="3768606" y="5393111"/>
                </a:lnTo>
                <a:lnTo>
                  <a:pt x="3875632" y="5393111"/>
                </a:lnTo>
                <a:lnTo>
                  <a:pt x="3875632" y="5440345"/>
                </a:lnTo>
                <a:lnTo>
                  <a:pt x="3768606" y="5440345"/>
                </a:lnTo>
                <a:lnTo>
                  <a:pt x="3768606" y="5547371"/>
                </a:lnTo>
                <a:lnTo>
                  <a:pt x="3721970" y="5547371"/>
                </a:lnTo>
                <a:lnTo>
                  <a:pt x="3721970" y="5440345"/>
                </a:lnTo>
                <a:lnTo>
                  <a:pt x="3614944" y="5440345"/>
                </a:lnTo>
                <a:lnTo>
                  <a:pt x="3614944" y="5393111"/>
                </a:lnTo>
                <a:lnTo>
                  <a:pt x="3721970" y="5393111"/>
                </a:lnTo>
                <a:close/>
                <a:moveTo>
                  <a:pt x="3119294" y="5286085"/>
                </a:moveTo>
                <a:lnTo>
                  <a:pt x="3166528" y="5286085"/>
                </a:lnTo>
                <a:lnTo>
                  <a:pt x="3166528" y="5393111"/>
                </a:lnTo>
                <a:lnTo>
                  <a:pt x="3273554" y="5393111"/>
                </a:lnTo>
                <a:lnTo>
                  <a:pt x="3273554" y="5440345"/>
                </a:lnTo>
                <a:lnTo>
                  <a:pt x="3166528" y="5440345"/>
                </a:lnTo>
                <a:lnTo>
                  <a:pt x="3166528" y="5547371"/>
                </a:lnTo>
                <a:lnTo>
                  <a:pt x="3119294" y="5547371"/>
                </a:lnTo>
                <a:lnTo>
                  <a:pt x="3119294" y="5440345"/>
                </a:lnTo>
                <a:lnTo>
                  <a:pt x="3012267" y="5440345"/>
                </a:lnTo>
                <a:lnTo>
                  <a:pt x="3012267" y="5393111"/>
                </a:lnTo>
                <a:lnTo>
                  <a:pt x="3119294" y="5393111"/>
                </a:lnTo>
                <a:close/>
                <a:moveTo>
                  <a:pt x="2516600" y="5286085"/>
                </a:moveTo>
                <a:lnTo>
                  <a:pt x="2563835" y="5286085"/>
                </a:lnTo>
                <a:lnTo>
                  <a:pt x="2563835" y="5393111"/>
                </a:lnTo>
                <a:lnTo>
                  <a:pt x="2670861" y="5393111"/>
                </a:lnTo>
                <a:lnTo>
                  <a:pt x="2670861" y="5440345"/>
                </a:lnTo>
                <a:lnTo>
                  <a:pt x="2563835" y="5440345"/>
                </a:lnTo>
                <a:lnTo>
                  <a:pt x="2563835" y="5547371"/>
                </a:lnTo>
                <a:lnTo>
                  <a:pt x="2516600" y="5547371"/>
                </a:lnTo>
                <a:lnTo>
                  <a:pt x="2516600" y="5440345"/>
                </a:lnTo>
                <a:lnTo>
                  <a:pt x="2409574" y="5440345"/>
                </a:lnTo>
                <a:lnTo>
                  <a:pt x="2409574" y="5393111"/>
                </a:lnTo>
                <a:lnTo>
                  <a:pt x="2516600" y="5393111"/>
                </a:lnTo>
                <a:close/>
                <a:moveTo>
                  <a:pt x="1914506" y="5286085"/>
                </a:moveTo>
                <a:lnTo>
                  <a:pt x="1961142" y="5286085"/>
                </a:lnTo>
                <a:lnTo>
                  <a:pt x="1961142" y="5393111"/>
                </a:lnTo>
                <a:lnTo>
                  <a:pt x="2068168" y="5393111"/>
                </a:lnTo>
                <a:lnTo>
                  <a:pt x="2068168" y="5440345"/>
                </a:lnTo>
                <a:lnTo>
                  <a:pt x="1961142" y="5440345"/>
                </a:lnTo>
                <a:lnTo>
                  <a:pt x="1961142" y="5547371"/>
                </a:lnTo>
                <a:lnTo>
                  <a:pt x="1914506" y="5547371"/>
                </a:lnTo>
                <a:lnTo>
                  <a:pt x="1914506" y="5440345"/>
                </a:lnTo>
                <a:lnTo>
                  <a:pt x="1807479" y="5440345"/>
                </a:lnTo>
                <a:lnTo>
                  <a:pt x="1807479" y="5393111"/>
                </a:lnTo>
                <a:lnTo>
                  <a:pt x="1914506" y="5393111"/>
                </a:lnTo>
                <a:close/>
                <a:moveTo>
                  <a:pt x="1311811" y="5286085"/>
                </a:moveTo>
                <a:lnTo>
                  <a:pt x="1359047" y="5286085"/>
                </a:lnTo>
                <a:lnTo>
                  <a:pt x="1359047" y="5393111"/>
                </a:lnTo>
                <a:lnTo>
                  <a:pt x="1466074" y="5393111"/>
                </a:lnTo>
                <a:lnTo>
                  <a:pt x="1466074" y="5440345"/>
                </a:lnTo>
                <a:lnTo>
                  <a:pt x="1359047" y="5440345"/>
                </a:lnTo>
                <a:lnTo>
                  <a:pt x="1359047" y="5547371"/>
                </a:lnTo>
                <a:lnTo>
                  <a:pt x="1311811" y="5547371"/>
                </a:lnTo>
                <a:lnTo>
                  <a:pt x="1311811" y="5440345"/>
                </a:lnTo>
                <a:lnTo>
                  <a:pt x="1204788" y="5440345"/>
                </a:lnTo>
                <a:lnTo>
                  <a:pt x="1204788" y="5393111"/>
                </a:lnTo>
                <a:lnTo>
                  <a:pt x="1311811" y="5393111"/>
                </a:lnTo>
                <a:close/>
                <a:moveTo>
                  <a:pt x="709721" y="5286085"/>
                </a:moveTo>
                <a:lnTo>
                  <a:pt x="756357" y="5286085"/>
                </a:lnTo>
                <a:lnTo>
                  <a:pt x="756357" y="5393111"/>
                </a:lnTo>
                <a:lnTo>
                  <a:pt x="863383" y="5393111"/>
                </a:lnTo>
                <a:lnTo>
                  <a:pt x="863383" y="5440345"/>
                </a:lnTo>
                <a:lnTo>
                  <a:pt x="756357" y="5440345"/>
                </a:lnTo>
                <a:lnTo>
                  <a:pt x="756357" y="5547371"/>
                </a:lnTo>
                <a:lnTo>
                  <a:pt x="709721" y="5547371"/>
                </a:lnTo>
                <a:lnTo>
                  <a:pt x="709721" y="5440345"/>
                </a:lnTo>
                <a:lnTo>
                  <a:pt x="602695" y="5440345"/>
                </a:lnTo>
                <a:lnTo>
                  <a:pt x="602695" y="5393111"/>
                </a:lnTo>
                <a:lnTo>
                  <a:pt x="709721" y="5393111"/>
                </a:lnTo>
                <a:close/>
                <a:moveTo>
                  <a:pt x="107030" y="5286085"/>
                </a:moveTo>
                <a:lnTo>
                  <a:pt x="154265" y="5286085"/>
                </a:lnTo>
                <a:lnTo>
                  <a:pt x="154265" y="5393111"/>
                </a:lnTo>
                <a:lnTo>
                  <a:pt x="261291" y="5393111"/>
                </a:lnTo>
                <a:lnTo>
                  <a:pt x="261291" y="5440345"/>
                </a:lnTo>
                <a:lnTo>
                  <a:pt x="154265" y="5440345"/>
                </a:lnTo>
                <a:lnTo>
                  <a:pt x="154265" y="5547371"/>
                </a:lnTo>
                <a:lnTo>
                  <a:pt x="107030" y="5547371"/>
                </a:lnTo>
                <a:lnTo>
                  <a:pt x="107030" y="5440345"/>
                </a:lnTo>
                <a:lnTo>
                  <a:pt x="6" y="5440345"/>
                </a:lnTo>
                <a:lnTo>
                  <a:pt x="6" y="5393111"/>
                </a:lnTo>
                <a:lnTo>
                  <a:pt x="107030" y="5393111"/>
                </a:lnTo>
                <a:close/>
                <a:moveTo>
                  <a:pt x="10295963" y="4880106"/>
                </a:moveTo>
                <a:lnTo>
                  <a:pt x="10275634" y="4900435"/>
                </a:lnTo>
                <a:lnTo>
                  <a:pt x="10351568" y="4976369"/>
                </a:lnTo>
                <a:lnTo>
                  <a:pt x="10275634" y="5052303"/>
                </a:lnTo>
                <a:lnTo>
                  <a:pt x="10295963" y="5072632"/>
                </a:lnTo>
                <a:lnTo>
                  <a:pt x="10371897" y="4996698"/>
                </a:lnTo>
                <a:lnTo>
                  <a:pt x="10447831" y="5072632"/>
                </a:lnTo>
                <a:lnTo>
                  <a:pt x="10468160" y="5052303"/>
                </a:lnTo>
                <a:lnTo>
                  <a:pt x="10392226" y="4976369"/>
                </a:lnTo>
                <a:lnTo>
                  <a:pt x="10468160" y="4900435"/>
                </a:lnTo>
                <a:lnTo>
                  <a:pt x="10447831" y="4880106"/>
                </a:lnTo>
                <a:lnTo>
                  <a:pt x="10371897" y="4956040"/>
                </a:lnTo>
                <a:close/>
                <a:moveTo>
                  <a:pt x="9693870" y="4880106"/>
                </a:moveTo>
                <a:lnTo>
                  <a:pt x="9673541" y="4900435"/>
                </a:lnTo>
                <a:lnTo>
                  <a:pt x="9749475" y="4976369"/>
                </a:lnTo>
                <a:lnTo>
                  <a:pt x="9673541" y="5052303"/>
                </a:lnTo>
                <a:lnTo>
                  <a:pt x="9693870" y="5072632"/>
                </a:lnTo>
                <a:lnTo>
                  <a:pt x="9769804" y="4996698"/>
                </a:lnTo>
                <a:lnTo>
                  <a:pt x="9845738" y="5072632"/>
                </a:lnTo>
                <a:lnTo>
                  <a:pt x="9866067" y="5052303"/>
                </a:lnTo>
                <a:lnTo>
                  <a:pt x="9790133" y="4976369"/>
                </a:lnTo>
                <a:lnTo>
                  <a:pt x="9866067" y="4900435"/>
                </a:lnTo>
                <a:lnTo>
                  <a:pt x="9845738" y="4880106"/>
                </a:lnTo>
                <a:lnTo>
                  <a:pt x="9769804" y="4956040"/>
                </a:lnTo>
                <a:close/>
                <a:moveTo>
                  <a:pt x="9091179" y="4880106"/>
                </a:moveTo>
                <a:lnTo>
                  <a:pt x="9070850" y="4900435"/>
                </a:lnTo>
                <a:lnTo>
                  <a:pt x="9146785" y="4976369"/>
                </a:lnTo>
                <a:lnTo>
                  <a:pt x="9070850" y="5052303"/>
                </a:lnTo>
                <a:lnTo>
                  <a:pt x="9091179" y="5072632"/>
                </a:lnTo>
                <a:lnTo>
                  <a:pt x="9167113" y="4996698"/>
                </a:lnTo>
                <a:lnTo>
                  <a:pt x="9243048" y="5072632"/>
                </a:lnTo>
                <a:lnTo>
                  <a:pt x="9263377" y="5052303"/>
                </a:lnTo>
                <a:lnTo>
                  <a:pt x="9187442" y="4976369"/>
                </a:lnTo>
                <a:lnTo>
                  <a:pt x="9263377" y="4900435"/>
                </a:lnTo>
                <a:lnTo>
                  <a:pt x="9243048" y="4880106"/>
                </a:lnTo>
                <a:lnTo>
                  <a:pt x="9167113" y="4956040"/>
                </a:lnTo>
                <a:close/>
                <a:moveTo>
                  <a:pt x="7886396" y="4880106"/>
                </a:moveTo>
                <a:lnTo>
                  <a:pt x="7866067" y="4900435"/>
                </a:lnTo>
                <a:lnTo>
                  <a:pt x="7942001" y="4976369"/>
                </a:lnTo>
                <a:lnTo>
                  <a:pt x="7866067" y="5052303"/>
                </a:lnTo>
                <a:lnTo>
                  <a:pt x="7886396" y="5072632"/>
                </a:lnTo>
                <a:lnTo>
                  <a:pt x="7962330" y="4996698"/>
                </a:lnTo>
                <a:lnTo>
                  <a:pt x="8038264" y="5072632"/>
                </a:lnTo>
                <a:lnTo>
                  <a:pt x="8058593" y="5052303"/>
                </a:lnTo>
                <a:lnTo>
                  <a:pt x="7982659" y="4976369"/>
                </a:lnTo>
                <a:lnTo>
                  <a:pt x="8058593" y="4900435"/>
                </a:lnTo>
                <a:lnTo>
                  <a:pt x="8038264" y="4880106"/>
                </a:lnTo>
                <a:lnTo>
                  <a:pt x="7962330" y="4956040"/>
                </a:lnTo>
                <a:close/>
                <a:moveTo>
                  <a:pt x="7283705" y="4880106"/>
                </a:moveTo>
                <a:lnTo>
                  <a:pt x="7263376" y="4900435"/>
                </a:lnTo>
                <a:lnTo>
                  <a:pt x="7339310" y="4976369"/>
                </a:lnTo>
                <a:lnTo>
                  <a:pt x="7263376" y="5052303"/>
                </a:lnTo>
                <a:lnTo>
                  <a:pt x="7283705" y="5072632"/>
                </a:lnTo>
                <a:lnTo>
                  <a:pt x="7359639" y="4996698"/>
                </a:lnTo>
                <a:lnTo>
                  <a:pt x="7435573" y="5072632"/>
                </a:lnTo>
                <a:lnTo>
                  <a:pt x="7455902" y="5052303"/>
                </a:lnTo>
                <a:lnTo>
                  <a:pt x="7379968" y="4976369"/>
                </a:lnTo>
                <a:lnTo>
                  <a:pt x="7455902" y="4900435"/>
                </a:lnTo>
                <a:lnTo>
                  <a:pt x="7435573" y="4880106"/>
                </a:lnTo>
                <a:lnTo>
                  <a:pt x="7359639" y="4956040"/>
                </a:lnTo>
                <a:close/>
                <a:moveTo>
                  <a:pt x="6681612" y="4880106"/>
                </a:moveTo>
                <a:lnTo>
                  <a:pt x="6661283" y="4900435"/>
                </a:lnTo>
                <a:lnTo>
                  <a:pt x="6737217" y="4976369"/>
                </a:lnTo>
                <a:lnTo>
                  <a:pt x="6661283" y="5052303"/>
                </a:lnTo>
                <a:lnTo>
                  <a:pt x="6681612" y="5072632"/>
                </a:lnTo>
                <a:lnTo>
                  <a:pt x="6757546" y="4996698"/>
                </a:lnTo>
                <a:lnTo>
                  <a:pt x="6833480" y="5072632"/>
                </a:lnTo>
                <a:lnTo>
                  <a:pt x="6853809" y="5052303"/>
                </a:lnTo>
                <a:lnTo>
                  <a:pt x="6777875" y="4976369"/>
                </a:lnTo>
                <a:lnTo>
                  <a:pt x="6853809" y="4900435"/>
                </a:lnTo>
                <a:lnTo>
                  <a:pt x="6833480" y="4880106"/>
                </a:lnTo>
                <a:lnTo>
                  <a:pt x="6757546" y="4956040"/>
                </a:lnTo>
                <a:close/>
                <a:moveTo>
                  <a:pt x="5476828" y="4880106"/>
                </a:moveTo>
                <a:lnTo>
                  <a:pt x="5456499" y="4900435"/>
                </a:lnTo>
                <a:lnTo>
                  <a:pt x="5532433" y="4976369"/>
                </a:lnTo>
                <a:lnTo>
                  <a:pt x="5456499" y="5052303"/>
                </a:lnTo>
                <a:lnTo>
                  <a:pt x="5476828" y="5072632"/>
                </a:lnTo>
                <a:lnTo>
                  <a:pt x="5552762" y="4996698"/>
                </a:lnTo>
                <a:lnTo>
                  <a:pt x="5628697" y="5072632"/>
                </a:lnTo>
                <a:lnTo>
                  <a:pt x="5649025" y="5052303"/>
                </a:lnTo>
                <a:lnTo>
                  <a:pt x="5573091" y="4976369"/>
                </a:lnTo>
                <a:lnTo>
                  <a:pt x="5649025" y="4900435"/>
                </a:lnTo>
                <a:lnTo>
                  <a:pt x="5628697" y="4880106"/>
                </a:lnTo>
                <a:lnTo>
                  <a:pt x="5552762" y="4956040"/>
                </a:lnTo>
                <a:close/>
                <a:moveTo>
                  <a:pt x="4874137" y="4880106"/>
                </a:moveTo>
                <a:lnTo>
                  <a:pt x="4853808" y="4900435"/>
                </a:lnTo>
                <a:lnTo>
                  <a:pt x="4929742" y="4976369"/>
                </a:lnTo>
                <a:lnTo>
                  <a:pt x="4853808" y="5052303"/>
                </a:lnTo>
                <a:lnTo>
                  <a:pt x="4874137" y="5072632"/>
                </a:lnTo>
                <a:lnTo>
                  <a:pt x="4950071" y="4996698"/>
                </a:lnTo>
                <a:lnTo>
                  <a:pt x="5026005" y="5072632"/>
                </a:lnTo>
                <a:lnTo>
                  <a:pt x="5046334" y="5052303"/>
                </a:lnTo>
                <a:lnTo>
                  <a:pt x="4970400" y="4976369"/>
                </a:lnTo>
                <a:lnTo>
                  <a:pt x="5046334" y="4900435"/>
                </a:lnTo>
                <a:lnTo>
                  <a:pt x="5026005" y="4880106"/>
                </a:lnTo>
                <a:lnTo>
                  <a:pt x="4950071" y="4956040"/>
                </a:lnTo>
                <a:close/>
                <a:moveTo>
                  <a:pt x="4271446" y="4880106"/>
                </a:moveTo>
                <a:lnTo>
                  <a:pt x="4251117" y="4900435"/>
                </a:lnTo>
                <a:lnTo>
                  <a:pt x="4327052" y="4976369"/>
                </a:lnTo>
                <a:lnTo>
                  <a:pt x="4251117" y="5052303"/>
                </a:lnTo>
                <a:lnTo>
                  <a:pt x="4271446" y="5072632"/>
                </a:lnTo>
                <a:lnTo>
                  <a:pt x="4347380" y="4996698"/>
                </a:lnTo>
                <a:lnTo>
                  <a:pt x="4423315" y="5072632"/>
                </a:lnTo>
                <a:lnTo>
                  <a:pt x="4443644" y="5052303"/>
                </a:lnTo>
                <a:lnTo>
                  <a:pt x="4367709" y="4976369"/>
                </a:lnTo>
                <a:lnTo>
                  <a:pt x="4443644" y="4900435"/>
                </a:lnTo>
                <a:lnTo>
                  <a:pt x="4423315" y="4880106"/>
                </a:lnTo>
                <a:lnTo>
                  <a:pt x="4347380" y="4956040"/>
                </a:lnTo>
                <a:close/>
                <a:moveTo>
                  <a:pt x="3067276" y="4880106"/>
                </a:moveTo>
                <a:lnTo>
                  <a:pt x="3046947" y="4900435"/>
                </a:lnTo>
                <a:lnTo>
                  <a:pt x="3122881" y="4976369"/>
                </a:lnTo>
                <a:lnTo>
                  <a:pt x="3046947" y="5052303"/>
                </a:lnTo>
                <a:lnTo>
                  <a:pt x="3067276" y="5072632"/>
                </a:lnTo>
                <a:lnTo>
                  <a:pt x="3142614" y="4996698"/>
                </a:lnTo>
                <a:lnTo>
                  <a:pt x="3218549" y="5072632"/>
                </a:lnTo>
                <a:lnTo>
                  <a:pt x="3238878" y="5052303"/>
                </a:lnTo>
                <a:lnTo>
                  <a:pt x="3162943" y="4976369"/>
                </a:lnTo>
                <a:lnTo>
                  <a:pt x="3238878" y="4900435"/>
                </a:lnTo>
                <a:lnTo>
                  <a:pt x="3218549" y="4880106"/>
                </a:lnTo>
                <a:lnTo>
                  <a:pt x="3142614" y="4956040"/>
                </a:lnTo>
                <a:close/>
                <a:moveTo>
                  <a:pt x="2464584" y="4880106"/>
                </a:moveTo>
                <a:lnTo>
                  <a:pt x="2444255" y="4900435"/>
                </a:lnTo>
                <a:lnTo>
                  <a:pt x="2520189" y="4976369"/>
                </a:lnTo>
                <a:lnTo>
                  <a:pt x="2444255" y="5052303"/>
                </a:lnTo>
                <a:lnTo>
                  <a:pt x="2464584" y="5072632"/>
                </a:lnTo>
                <a:lnTo>
                  <a:pt x="2540519" y="4996698"/>
                </a:lnTo>
                <a:lnTo>
                  <a:pt x="2616453" y="5072632"/>
                </a:lnTo>
                <a:lnTo>
                  <a:pt x="2636782" y="5052303"/>
                </a:lnTo>
                <a:lnTo>
                  <a:pt x="2560848" y="4976369"/>
                </a:lnTo>
                <a:lnTo>
                  <a:pt x="2636782" y="4900435"/>
                </a:lnTo>
                <a:lnTo>
                  <a:pt x="2616453" y="4880106"/>
                </a:lnTo>
                <a:lnTo>
                  <a:pt x="2540519" y="4956040"/>
                </a:lnTo>
                <a:close/>
                <a:moveTo>
                  <a:pt x="1259795" y="4880106"/>
                </a:moveTo>
                <a:lnTo>
                  <a:pt x="1239467" y="4900435"/>
                </a:lnTo>
                <a:lnTo>
                  <a:pt x="1315400" y="4976369"/>
                </a:lnTo>
                <a:lnTo>
                  <a:pt x="1239467" y="5052303"/>
                </a:lnTo>
                <a:lnTo>
                  <a:pt x="1259795" y="5072632"/>
                </a:lnTo>
                <a:lnTo>
                  <a:pt x="1335729" y="4996698"/>
                </a:lnTo>
                <a:lnTo>
                  <a:pt x="1411664" y="5072632"/>
                </a:lnTo>
                <a:lnTo>
                  <a:pt x="1431992" y="5052303"/>
                </a:lnTo>
                <a:lnTo>
                  <a:pt x="1356058" y="4976369"/>
                </a:lnTo>
                <a:lnTo>
                  <a:pt x="1431992" y="4900435"/>
                </a:lnTo>
                <a:lnTo>
                  <a:pt x="1411664" y="4880106"/>
                </a:lnTo>
                <a:lnTo>
                  <a:pt x="1335729" y="4956040"/>
                </a:lnTo>
                <a:close/>
                <a:moveTo>
                  <a:pt x="657106" y="4880106"/>
                </a:moveTo>
                <a:lnTo>
                  <a:pt x="636777" y="4900435"/>
                </a:lnTo>
                <a:lnTo>
                  <a:pt x="712711" y="4976369"/>
                </a:lnTo>
                <a:lnTo>
                  <a:pt x="636777" y="5051706"/>
                </a:lnTo>
                <a:lnTo>
                  <a:pt x="657106" y="5072034"/>
                </a:lnTo>
                <a:lnTo>
                  <a:pt x="733040" y="4996100"/>
                </a:lnTo>
                <a:lnTo>
                  <a:pt x="808974" y="5072034"/>
                </a:lnTo>
                <a:lnTo>
                  <a:pt x="829303" y="5051706"/>
                </a:lnTo>
                <a:lnTo>
                  <a:pt x="753368" y="4976369"/>
                </a:lnTo>
                <a:lnTo>
                  <a:pt x="829303" y="4900435"/>
                </a:lnTo>
                <a:lnTo>
                  <a:pt x="808974" y="4880106"/>
                </a:lnTo>
                <a:lnTo>
                  <a:pt x="733040" y="4956040"/>
                </a:lnTo>
                <a:close/>
                <a:moveTo>
                  <a:pt x="55012" y="4880106"/>
                </a:moveTo>
                <a:lnTo>
                  <a:pt x="34683" y="4900435"/>
                </a:lnTo>
                <a:lnTo>
                  <a:pt x="110618" y="4976369"/>
                </a:lnTo>
                <a:lnTo>
                  <a:pt x="34086" y="5051706"/>
                </a:lnTo>
                <a:lnTo>
                  <a:pt x="54414" y="5072034"/>
                </a:lnTo>
                <a:lnTo>
                  <a:pt x="130349" y="4996698"/>
                </a:lnTo>
                <a:lnTo>
                  <a:pt x="206284" y="5072632"/>
                </a:lnTo>
                <a:lnTo>
                  <a:pt x="226612" y="5052303"/>
                </a:lnTo>
                <a:lnTo>
                  <a:pt x="150678" y="4976369"/>
                </a:lnTo>
                <a:lnTo>
                  <a:pt x="226612" y="4900435"/>
                </a:lnTo>
                <a:lnTo>
                  <a:pt x="206284" y="4880106"/>
                </a:lnTo>
                <a:lnTo>
                  <a:pt x="130349" y="4956040"/>
                </a:lnTo>
                <a:close/>
                <a:moveTo>
                  <a:pt x="8489086" y="4879508"/>
                </a:moveTo>
                <a:lnTo>
                  <a:pt x="8468757" y="4899837"/>
                </a:lnTo>
                <a:lnTo>
                  <a:pt x="8544691" y="4975771"/>
                </a:lnTo>
                <a:lnTo>
                  <a:pt x="8468757" y="5051706"/>
                </a:lnTo>
                <a:lnTo>
                  <a:pt x="8489086" y="5072034"/>
                </a:lnTo>
                <a:lnTo>
                  <a:pt x="8565020" y="4996100"/>
                </a:lnTo>
                <a:lnTo>
                  <a:pt x="8640954" y="5072034"/>
                </a:lnTo>
                <a:lnTo>
                  <a:pt x="8661283" y="5051706"/>
                </a:lnTo>
                <a:lnTo>
                  <a:pt x="8585349" y="4975771"/>
                </a:lnTo>
                <a:lnTo>
                  <a:pt x="8661283" y="4899837"/>
                </a:lnTo>
                <a:lnTo>
                  <a:pt x="8640954" y="4879508"/>
                </a:lnTo>
                <a:lnTo>
                  <a:pt x="8565020" y="4955442"/>
                </a:lnTo>
                <a:close/>
                <a:moveTo>
                  <a:pt x="6078921" y="4879508"/>
                </a:moveTo>
                <a:lnTo>
                  <a:pt x="6058592" y="4899837"/>
                </a:lnTo>
                <a:lnTo>
                  <a:pt x="6134526" y="4975771"/>
                </a:lnTo>
                <a:lnTo>
                  <a:pt x="6058592" y="5051706"/>
                </a:lnTo>
                <a:lnTo>
                  <a:pt x="6078921" y="5072034"/>
                </a:lnTo>
                <a:lnTo>
                  <a:pt x="6154855" y="4996100"/>
                </a:lnTo>
                <a:lnTo>
                  <a:pt x="6230789" y="5072034"/>
                </a:lnTo>
                <a:lnTo>
                  <a:pt x="6251118" y="5051706"/>
                </a:lnTo>
                <a:lnTo>
                  <a:pt x="6175184" y="4975771"/>
                </a:lnTo>
                <a:lnTo>
                  <a:pt x="6251118" y="4899837"/>
                </a:lnTo>
                <a:lnTo>
                  <a:pt x="6230789" y="4879508"/>
                </a:lnTo>
                <a:lnTo>
                  <a:pt x="6154855" y="4955442"/>
                </a:lnTo>
                <a:close/>
                <a:moveTo>
                  <a:pt x="3669354" y="4879508"/>
                </a:moveTo>
                <a:lnTo>
                  <a:pt x="3649025" y="4899837"/>
                </a:lnTo>
                <a:lnTo>
                  <a:pt x="3724959" y="4975771"/>
                </a:lnTo>
                <a:lnTo>
                  <a:pt x="3649025" y="5051706"/>
                </a:lnTo>
                <a:lnTo>
                  <a:pt x="3669354" y="5072034"/>
                </a:lnTo>
                <a:lnTo>
                  <a:pt x="3745288" y="4996100"/>
                </a:lnTo>
                <a:lnTo>
                  <a:pt x="3821222" y="5072034"/>
                </a:lnTo>
                <a:lnTo>
                  <a:pt x="3841551" y="5051706"/>
                </a:lnTo>
                <a:lnTo>
                  <a:pt x="3765617" y="4975771"/>
                </a:lnTo>
                <a:lnTo>
                  <a:pt x="3841551" y="4899837"/>
                </a:lnTo>
                <a:lnTo>
                  <a:pt x="3821222" y="4879508"/>
                </a:lnTo>
                <a:lnTo>
                  <a:pt x="3745288" y="4955442"/>
                </a:lnTo>
                <a:close/>
                <a:moveTo>
                  <a:pt x="1861891" y="4879508"/>
                </a:moveTo>
                <a:lnTo>
                  <a:pt x="1841561" y="4899837"/>
                </a:lnTo>
                <a:lnTo>
                  <a:pt x="1917496" y="4975771"/>
                </a:lnTo>
                <a:lnTo>
                  <a:pt x="1841561" y="5051706"/>
                </a:lnTo>
                <a:lnTo>
                  <a:pt x="1861891" y="5072034"/>
                </a:lnTo>
                <a:lnTo>
                  <a:pt x="1937825" y="4996100"/>
                </a:lnTo>
                <a:lnTo>
                  <a:pt x="2013759" y="5072034"/>
                </a:lnTo>
                <a:lnTo>
                  <a:pt x="2034088" y="5051706"/>
                </a:lnTo>
                <a:lnTo>
                  <a:pt x="1958154" y="4975771"/>
                </a:lnTo>
                <a:lnTo>
                  <a:pt x="2034088" y="4899837"/>
                </a:lnTo>
                <a:lnTo>
                  <a:pt x="2013759" y="4879508"/>
                </a:lnTo>
                <a:lnTo>
                  <a:pt x="1937825" y="4955442"/>
                </a:lnTo>
                <a:close/>
                <a:moveTo>
                  <a:pt x="1259795" y="4854396"/>
                </a:moveTo>
                <a:lnTo>
                  <a:pt x="1335729" y="4930330"/>
                </a:lnTo>
                <a:lnTo>
                  <a:pt x="1411664" y="4854396"/>
                </a:lnTo>
                <a:lnTo>
                  <a:pt x="1457703" y="4900435"/>
                </a:lnTo>
                <a:lnTo>
                  <a:pt x="1381170" y="4976369"/>
                </a:lnTo>
                <a:lnTo>
                  <a:pt x="1457105" y="5052303"/>
                </a:lnTo>
                <a:lnTo>
                  <a:pt x="1411067" y="5098342"/>
                </a:lnTo>
                <a:lnTo>
                  <a:pt x="1335131" y="5022408"/>
                </a:lnTo>
                <a:lnTo>
                  <a:pt x="1259795" y="5097744"/>
                </a:lnTo>
                <a:lnTo>
                  <a:pt x="1213757" y="5051706"/>
                </a:lnTo>
                <a:lnTo>
                  <a:pt x="1289690" y="4975771"/>
                </a:lnTo>
                <a:lnTo>
                  <a:pt x="1213757" y="4900435"/>
                </a:lnTo>
                <a:close/>
                <a:moveTo>
                  <a:pt x="55012" y="4854396"/>
                </a:moveTo>
                <a:lnTo>
                  <a:pt x="130947" y="4930330"/>
                </a:lnTo>
                <a:lnTo>
                  <a:pt x="206881" y="4854396"/>
                </a:lnTo>
                <a:lnTo>
                  <a:pt x="252920" y="4900435"/>
                </a:lnTo>
                <a:lnTo>
                  <a:pt x="176985" y="4976369"/>
                </a:lnTo>
                <a:lnTo>
                  <a:pt x="252920" y="5052303"/>
                </a:lnTo>
                <a:lnTo>
                  <a:pt x="206881" y="5098342"/>
                </a:lnTo>
                <a:lnTo>
                  <a:pt x="130947" y="5022408"/>
                </a:lnTo>
                <a:lnTo>
                  <a:pt x="55012" y="5097744"/>
                </a:lnTo>
                <a:lnTo>
                  <a:pt x="8974" y="5051706"/>
                </a:lnTo>
                <a:lnTo>
                  <a:pt x="84907" y="4975771"/>
                </a:lnTo>
                <a:lnTo>
                  <a:pt x="8974" y="4900435"/>
                </a:lnTo>
                <a:close/>
                <a:moveTo>
                  <a:pt x="10295963" y="4853798"/>
                </a:moveTo>
                <a:lnTo>
                  <a:pt x="10371897" y="4929732"/>
                </a:lnTo>
                <a:lnTo>
                  <a:pt x="10447831" y="4853798"/>
                </a:lnTo>
                <a:lnTo>
                  <a:pt x="10493870" y="4899837"/>
                </a:lnTo>
                <a:lnTo>
                  <a:pt x="10417936" y="4975771"/>
                </a:lnTo>
                <a:lnTo>
                  <a:pt x="10493870" y="5051706"/>
                </a:lnTo>
                <a:lnTo>
                  <a:pt x="10447831" y="5097744"/>
                </a:lnTo>
                <a:lnTo>
                  <a:pt x="10371897" y="5021810"/>
                </a:lnTo>
                <a:lnTo>
                  <a:pt x="10295963" y="5097744"/>
                </a:lnTo>
                <a:lnTo>
                  <a:pt x="10249924" y="5051706"/>
                </a:lnTo>
                <a:lnTo>
                  <a:pt x="10325858" y="4975771"/>
                </a:lnTo>
                <a:lnTo>
                  <a:pt x="10249924" y="4899837"/>
                </a:lnTo>
                <a:close/>
                <a:moveTo>
                  <a:pt x="9693272" y="4853798"/>
                </a:moveTo>
                <a:lnTo>
                  <a:pt x="9769206" y="4929732"/>
                </a:lnTo>
                <a:lnTo>
                  <a:pt x="9845140" y="4853798"/>
                </a:lnTo>
                <a:lnTo>
                  <a:pt x="9891180" y="4899837"/>
                </a:lnTo>
                <a:lnTo>
                  <a:pt x="9815245" y="4975771"/>
                </a:lnTo>
                <a:lnTo>
                  <a:pt x="9891180" y="5051706"/>
                </a:lnTo>
                <a:lnTo>
                  <a:pt x="9845140" y="5097744"/>
                </a:lnTo>
                <a:lnTo>
                  <a:pt x="9769206" y="5021810"/>
                </a:lnTo>
                <a:lnTo>
                  <a:pt x="9693272" y="5097744"/>
                </a:lnTo>
                <a:lnTo>
                  <a:pt x="9647233" y="5051706"/>
                </a:lnTo>
                <a:lnTo>
                  <a:pt x="9723167" y="4975771"/>
                </a:lnTo>
                <a:lnTo>
                  <a:pt x="9647233" y="4899837"/>
                </a:lnTo>
                <a:close/>
                <a:moveTo>
                  <a:pt x="9091777" y="4853798"/>
                </a:moveTo>
                <a:lnTo>
                  <a:pt x="9167711" y="4929732"/>
                </a:lnTo>
                <a:lnTo>
                  <a:pt x="9243645" y="4853798"/>
                </a:lnTo>
                <a:lnTo>
                  <a:pt x="9289684" y="4899837"/>
                </a:lnTo>
                <a:lnTo>
                  <a:pt x="9213750" y="4975771"/>
                </a:lnTo>
                <a:lnTo>
                  <a:pt x="9289684" y="5051706"/>
                </a:lnTo>
                <a:lnTo>
                  <a:pt x="9243645" y="5097744"/>
                </a:lnTo>
                <a:lnTo>
                  <a:pt x="9167711" y="5021810"/>
                </a:lnTo>
                <a:lnTo>
                  <a:pt x="9091777" y="5097744"/>
                </a:lnTo>
                <a:lnTo>
                  <a:pt x="9045738" y="5051706"/>
                </a:lnTo>
                <a:lnTo>
                  <a:pt x="9121672" y="4975771"/>
                </a:lnTo>
                <a:lnTo>
                  <a:pt x="9045738" y="4899837"/>
                </a:lnTo>
                <a:close/>
                <a:moveTo>
                  <a:pt x="8488488" y="4853798"/>
                </a:moveTo>
                <a:lnTo>
                  <a:pt x="8564422" y="4929732"/>
                </a:lnTo>
                <a:lnTo>
                  <a:pt x="8640356" y="4853798"/>
                </a:lnTo>
                <a:lnTo>
                  <a:pt x="8686396" y="4899837"/>
                </a:lnTo>
                <a:lnTo>
                  <a:pt x="8610461" y="4975771"/>
                </a:lnTo>
                <a:lnTo>
                  <a:pt x="8686396" y="5051706"/>
                </a:lnTo>
                <a:lnTo>
                  <a:pt x="8640356" y="5097744"/>
                </a:lnTo>
                <a:lnTo>
                  <a:pt x="8564422" y="5021810"/>
                </a:lnTo>
                <a:lnTo>
                  <a:pt x="8488488" y="5097744"/>
                </a:lnTo>
                <a:lnTo>
                  <a:pt x="8442449" y="5051706"/>
                </a:lnTo>
                <a:lnTo>
                  <a:pt x="8518383" y="4975771"/>
                </a:lnTo>
                <a:lnTo>
                  <a:pt x="8442449" y="4899837"/>
                </a:lnTo>
                <a:close/>
                <a:moveTo>
                  <a:pt x="7886396" y="4853798"/>
                </a:moveTo>
                <a:lnTo>
                  <a:pt x="7962330" y="4929732"/>
                </a:lnTo>
                <a:lnTo>
                  <a:pt x="8038264" y="4853798"/>
                </a:lnTo>
                <a:lnTo>
                  <a:pt x="8084303" y="4899837"/>
                </a:lnTo>
                <a:lnTo>
                  <a:pt x="8008369" y="4975771"/>
                </a:lnTo>
                <a:lnTo>
                  <a:pt x="8084303" y="5051706"/>
                </a:lnTo>
                <a:lnTo>
                  <a:pt x="8038264" y="5097744"/>
                </a:lnTo>
                <a:lnTo>
                  <a:pt x="7962330" y="5021810"/>
                </a:lnTo>
                <a:lnTo>
                  <a:pt x="7886396" y="5097744"/>
                </a:lnTo>
                <a:lnTo>
                  <a:pt x="7840357" y="5051706"/>
                </a:lnTo>
                <a:lnTo>
                  <a:pt x="7916291" y="4975771"/>
                </a:lnTo>
                <a:lnTo>
                  <a:pt x="7840357" y="4899837"/>
                </a:lnTo>
                <a:close/>
                <a:moveTo>
                  <a:pt x="7283705" y="4853798"/>
                </a:moveTo>
                <a:lnTo>
                  <a:pt x="7359639" y="4929732"/>
                </a:lnTo>
                <a:lnTo>
                  <a:pt x="7435573" y="4853798"/>
                </a:lnTo>
                <a:lnTo>
                  <a:pt x="7481613" y="4899837"/>
                </a:lnTo>
                <a:lnTo>
                  <a:pt x="7405678" y="4975771"/>
                </a:lnTo>
                <a:lnTo>
                  <a:pt x="7481613" y="5051706"/>
                </a:lnTo>
                <a:lnTo>
                  <a:pt x="7435573" y="5097744"/>
                </a:lnTo>
                <a:lnTo>
                  <a:pt x="7359639" y="5021810"/>
                </a:lnTo>
                <a:lnTo>
                  <a:pt x="7283705" y="5097744"/>
                </a:lnTo>
                <a:lnTo>
                  <a:pt x="7237666" y="5051706"/>
                </a:lnTo>
                <a:lnTo>
                  <a:pt x="7313600" y="4975771"/>
                </a:lnTo>
                <a:lnTo>
                  <a:pt x="7237666" y="4899837"/>
                </a:lnTo>
                <a:close/>
                <a:moveTo>
                  <a:pt x="6681612" y="4853798"/>
                </a:moveTo>
                <a:lnTo>
                  <a:pt x="6757546" y="4929732"/>
                </a:lnTo>
                <a:lnTo>
                  <a:pt x="6833480" y="4853798"/>
                </a:lnTo>
                <a:lnTo>
                  <a:pt x="6879519" y="4899837"/>
                </a:lnTo>
                <a:lnTo>
                  <a:pt x="6803585" y="4975771"/>
                </a:lnTo>
                <a:lnTo>
                  <a:pt x="6879519" y="5051706"/>
                </a:lnTo>
                <a:lnTo>
                  <a:pt x="6833480" y="5097744"/>
                </a:lnTo>
                <a:lnTo>
                  <a:pt x="6757546" y="5021810"/>
                </a:lnTo>
                <a:lnTo>
                  <a:pt x="6681612" y="5097744"/>
                </a:lnTo>
                <a:lnTo>
                  <a:pt x="6635573" y="5051706"/>
                </a:lnTo>
                <a:lnTo>
                  <a:pt x="6711507" y="4975771"/>
                </a:lnTo>
                <a:lnTo>
                  <a:pt x="6635573" y="4899837"/>
                </a:lnTo>
                <a:close/>
                <a:moveTo>
                  <a:pt x="6078921" y="4853798"/>
                </a:moveTo>
                <a:lnTo>
                  <a:pt x="6154855" y="4929732"/>
                </a:lnTo>
                <a:lnTo>
                  <a:pt x="6230789" y="4853798"/>
                </a:lnTo>
                <a:lnTo>
                  <a:pt x="6276829" y="4899837"/>
                </a:lnTo>
                <a:lnTo>
                  <a:pt x="6200894" y="4975771"/>
                </a:lnTo>
                <a:lnTo>
                  <a:pt x="6276829" y="5051706"/>
                </a:lnTo>
                <a:lnTo>
                  <a:pt x="6230789" y="5097744"/>
                </a:lnTo>
                <a:lnTo>
                  <a:pt x="6154855" y="5021810"/>
                </a:lnTo>
                <a:lnTo>
                  <a:pt x="6078921" y="5097744"/>
                </a:lnTo>
                <a:lnTo>
                  <a:pt x="6032882" y="5051706"/>
                </a:lnTo>
                <a:lnTo>
                  <a:pt x="6108816" y="4975771"/>
                </a:lnTo>
                <a:lnTo>
                  <a:pt x="6032882" y="4899837"/>
                </a:lnTo>
                <a:close/>
                <a:moveTo>
                  <a:pt x="5476828" y="4853798"/>
                </a:moveTo>
                <a:lnTo>
                  <a:pt x="5552762" y="4929732"/>
                </a:lnTo>
                <a:lnTo>
                  <a:pt x="5628697" y="4853798"/>
                </a:lnTo>
                <a:lnTo>
                  <a:pt x="5674735" y="4899837"/>
                </a:lnTo>
                <a:lnTo>
                  <a:pt x="5598801" y="4975771"/>
                </a:lnTo>
                <a:lnTo>
                  <a:pt x="5674735" y="5051706"/>
                </a:lnTo>
                <a:lnTo>
                  <a:pt x="5628099" y="5097744"/>
                </a:lnTo>
                <a:lnTo>
                  <a:pt x="5552164" y="5021810"/>
                </a:lnTo>
                <a:lnTo>
                  <a:pt x="5476828" y="5097744"/>
                </a:lnTo>
                <a:lnTo>
                  <a:pt x="5430789" y="5051706"/>
                </a:lnTo>
                <a:lnTo>
                  <a:pt x="5506723" y="4975771"/>
                </a:lnTo>
                <a:lnTo>
                  <a:pt x="5430789" y="4899837"/>
                </a:lnTo>
                <a:close/>
                <a:moveTo>
                  <a:pt x="4874137" y="4853798"/>
                </a:moveTo>
                <a:lnTo>
                  <a:pt x="4950071" y="4929732"/>
                </a:lnTo>
                <a:lnTo>
                  <a:pt x="5026005" y="4853798"/>
                </a:lnTo>
                <a:lnTo>
                  <a:pt x="5072044" y="4899837"/>
                </a:lnTo>
                <a:lnTo>
                  <a:pt x="4996110" y="4975771"/>
                </a:lnTo>
                <a:lnTo>
                  <a:pt x="5072044" y="5051706"/>
                </a:lnTo>
                <a:lnTo>
                  <a:pt x="5026005" y="5097744"/>
                </a:lnTo>
                <a:lnTo>
                  <a:pt x="4950071" y="5021810"/>
                </a:lnTo>
                <a:lnTo>
                  <a:pt x="4874137" y="5097744"/>
                </a:lnTo>
                <a:lnTo>
                  <a:pt x="4828098" y="5051706"/>
                </a:lnTo>
                <a:lnTo>
                  <a:pt x="4904032" y="4975771"/>
                </a:lnTo>
                <a:lnTo>
                  <a:pt x="4828098" y="4899837"/>
                </a:lnTo>
                <a:close/>
                <a:moveTo>
                  <a:pt x="4272044" y="4853798"/>
                </a:moveTo>
                <a:lnTo>
                  <a:pt x="4347978" y="4929732"/>
                </a:lnTo>
                <a:lnTo>
                  <a:pt x="4423913" y="4853798"/>
                </a:lnTo>
                <a:lnTo>
                  <a:pt x="4469951" y="4899837"/>
                </a:lnTo>
                <a:lnTo>
                  <a:pt x="4394017" y="4975771"/>
                </a:lnTo>
                <a:lnTo>
                  <a:pt x="4469951" y="5051706"/>
                </a:lnTo>
                <a:lnTo>
                  <a:pt x="4423913" y="5097744"/>
                </a:lnTo>
                <a:lnTo>
                  <a:pt x="4347978" y="5021810"/>
                </a:lnTo>
                <a:lnTo>
                  <a:pt x="4272044" y="5097744"/>
                </a:lnTo>
                <a:lnTo>
                  <a:pt x="4226005" y="5051706"/>
                </a:lnTo>
                <a:lnTo>
                  <a:pt x="4301939" y="4975771"/>
                </a:lnTo>
                <a:lnTo>
                  <a:pt x="4226005" y="4899837"/>
                </a:lnTo>
                <a:close/>
                <a:moveTo>
                  <a:pt x="3668756" y="4853798"/>
                </a:moveTo>
                <a:lnTo>
                  <a:pt x="3744690" y="4929732"/>
                </a:lnTo>
                <a:lnTo>
                  <a:pt x="3820624" y="4853798"/>
                </a:lnTo>
                <a:lnTo>
                  <a:pt x="3866663" y="4899837"/>
                </a:lnTo>
                <a:lnTo>
                  <a:pt x="3790729" y="4975771"/>
                </a:lnTo>
                <a:lnTo>
                  <a:pt x="3866663" y="5051706"/>
                </a:lnTo>
                <a:lnTo>
                  <a:pt x="3820624" y="5097744"/>
                </a:lnTo>
                <a:lnTo>
                  <a:pt x="3744690" y="5021810"/>
                </a:lnTo>
                <a:lnTo>
                  <a:pt x="3668756" y="5097744"/>
                </a:lnTo>
                <a:lnTo>
                  <a:pt x="3622717" y="5051706"/>
                </a:lnTo>
                <a:lnTo>
                  <a:pt x="3698651" y="4975771"/>
                </a:lnTo>
                <a:lnTo>
                  <a:pt x="3622717" y="4899837"/>
                </a:lnTo>
                <a:close/>
                <a:moveTo>
                  <a:pt x="3067276" y="4853798"/>
                </a:moveTo>
                <a:lnTo>
                  <a:pt x="3143210" y="4929732"/>
                </a:lnTo>
                <a:lnTo>
                  <a:pt x="3219146" y="4853798"/>
                </a:lnTo>
                <a:lnTo>
                  <a:pt x="3265185" y="4899837"/>
                </a:lnTo>
                <a:lnTo>
                  <a:pt x="3189250" y="4975771"/>
                </a:lnTo>
                <a:lnTo>
                  <a:pt x="3265185" y="5051706"/>
                </a:lnTo>
                <a:lnTo>
                  <a:pt x="3218549" y="5097744"/>
                </a:lnTo>
                <a:lnTo>
                  <a:pt x="3142614" y="5021810"/>
                </a:lnTo>
                <a:lnTo>
                  <a:pt x="3067276" y="5097744"/>
                </a:lnTo>
                <a:lnTo>
                  <a:pt x="3021237" y="5051706"/>
                </a:lnTo>
                <a:lnTo>
                  <a:pt x="3097171" y="4975771"/>
                </a:lnTo>
                <a:lnTo>
                  <a:pt x="3021237" y="4899837"/>
                </a:lnTo>
                <a:close/>
                <a:moveTo>
                  <a:pt x="2464584" y="4853798"/>
                </a:moveTo>
                <a:lnTo>
                  <a:pt x="2540519" y="4929732"/>
                </a:lnTo>
                <a:lnTo>
                  <a:pt x="2616453" y="4853798"/>
                </a:lnTo>
                <a:lnTo>
                  <a:pt x="2662492" y="4899837"/>
                </a:lnTo>
                <a:lnTo>
                  <a:pt x="2586558" y="4975771"/>
                </a:lnTo>
                <a:lnTo>
                  <a:pt x="2662492" y="5051706"/>
                </a:lnTo>
                <a:lnTo>
                  <a:pt x="2616453" y="5097744"/>
                </a:lnTo>
                <a:lnTo>
                  <a:pt x="2540519" y="5021810"/>
                </a:lnTo>
                <a:lnTo>
                  <a:pt x="2464584" y="5097744"/>
                </a:lnTo>
                <a:lnTo>
                  <a:pt x="2418544" y="5051706"/>
                </a:lnTo>
                <a:lnTo>
                  <a:pt x="2494479" y="4975771"/>
                </a:lnTo>
                <a:lnTo>
                  <a:pt x="2418544" y="4899837"/>
                </a:lnTo>
                <a:close/>
                <a:moveTo>
                  <a:pt x="1861891" y="4853798"/>
                </a:moveTo>
                <a:lnTo>
                  <a:pt x="1937825" y="4929732"/>
                </a:lnTo>
                <a:lnTo>
                  <a:pt x="2013759" y="4853798"/>
                </a:lnTo>
                <a:lnTo>
                  <a:pt x="2059798" y="4899837"/>
                </a:lnTo>
                <a:lnTo>
                  <a:pt x="1983864" y="4975771"/>
                </a:lnTo>
                <a:lnTo>
                  <a:pt x="2059798" y="5051706"/>
                </a:lnTo>
                <a:lnTo>
                  <a:pt x="2013759" y="5097744"/>
                </a:lnTo>
                <a:lnTo>
                  <a:pt x="1937825" y="5021810"/>
                </a:lnTo>
                <a:lnTo>
                  <a:pt x="1861891" y="5097744"/>
                </a:lnTo>
                <a:lnTo>
                  <a:pt x="1815851" y="5051706"/>
                </a:lnTo>
                <a:lnTo>
                  <a:pt x="1891786" y="4975771"/>
                </a:lnTo>
                <a:lnTo>
                  <a:pt x="1815851" y="4899837"/>
                </a:lnTo>
                <a:close/>
                <a:moveTo>
                  <a:pt x="657106" y="4853798"/>
                </a:moveTo>
                <a:lnTo>
                  <a:pt x="733040" y="4929732"/>
                </a:lnTo>
                <a:lnTo>
                  <a:pt x="808974" y="4853798"/>
                </a:lnTo>
                <a:lnTo>
                  <a:pt x="855013" y="4899837"/>
                </a:lnTo>
                <a:lnTo>
                  <a:pt x="779079" y="4975771"/>
                </a:lnTo>
                <a:lnTo>
                  <a:pt x="855013" y="5051706"/>
                </a:lnTo>
                <a:lnTo>
                  <a:pt x="808974" y="5097744"/>
                </a:lnTo>
                <a:lnTo>
                  <a:pt x="733040" y="5021810"/>
                </a:lnTo>
                <a:lnTo>
                  <a:pt x="657106" y="5097744"/>
                </a:lnTo>
                <a:lnTo>
                  <a:pt x="611066" y="5051706"/>
                </a:lnTo>
                <a:lnTo>
                  <a:pt x="687000" y="4975771"/>
                </a:lnTo>
                <a:lnTo>
                  <a:pt x="611066" y="4899837"/>
                </a:lnTo>
                <a:close/>
                <a:moveTo>
                  <a:pt x="10348579" y="4405368"/>
                </a:moveTo>
                <a:lnTo>
                  <a:pt x="10395813" y="4405368"/>
                </a:lnTo>
                <a:lnTo>
                  <a:pt x="10395813" y="4512394"/>
                </a:lnTo>
                <a:lnTo>
                  <a:pt x="10502838" y="4512394"/>
                </a:lnTo>
                <a:lnTo>
                  <a:pt x="10502838" y="4559030"/>
                </a:lnTo>
                <a:lnTo>
                  <a:pt x="10395813" y="4559030"/>
                </a:lnTo>
                <a:lnTo>
                  <a:pt x="10395813" y="4666056"/>
                </a:lnTo>
                <a:lnTo>
                  <a:pt x="10348579" y="4666056"/>
                </a:lnTo>
                <a:lnTo>
                  <a:pt x="10348579" y="4559030"/>
                </a:lnTo>
                <a:lnTo>
                  <a:pt x="10241553" y="4559030"/>
                </a:lnTo>
                <a:lnTo>
                  <a:pt x="10241553" y="4512394"/>
                </a:lnTo>
                <a:lnTo>
                  <a:pt x="10348579" y="4512394"/>
                </a:lnTo>
                <a:close/>
                <a:moveTo>
                  <a:pt x="9746486" y="4405368"/>
                </a:moveTo>
                <a:lnTo>
                  <a:pt x="9793123" y="4405368"/>
                </a:lnTo>
                <a:lnTo>
                  <a:pt x="9793123" y="4512394"/>
                </a:lnTo>
                <a:lnTo>
                  <a:pt x="9900148" y="4512394"/>
                </a:lnTo>
                <a:lnTo>
                  <a:pt x="9900148" y="4559030"/>
                </a:lnTo>
                <a:lnTo>
                  <a:pt x="9793123" y="4559030"/>
                </a:lnTo>
                <a:lnTo>
                  <a:pt x="9793123" y="4666056"/>
                </a:lnTo>
                <a:lnTo>
                  <a:pt x="9746486" y="4666056"/>
                </a:lnTo>
                <a:lnTo>
                  <a:pt x="9746486" y="4559030"/>
                </a:lnTo>
                <a:lnTo>
                  <a:pt x="9639460" y="4559030"/>
                </a:lnTo>
                <a:lnTo>
                  <a:pt x="9639460" y="4512394"/>
                </a:lnTo>
                <a:lnTo>
                  <a:pt x="9746486" y="4512394"/>
                </a:lnTo>
                <a:close/>
                <a:moveTo>
                  <a:pt x="9143796" y="4405368"/>
                </a:moveTo>
                <a:lnTo>
                  <a:pt x="9191030" y="4405368"/>
                </a:lnTo>
                <a:lnTo>
                  <a:pt x="9191030" y="4512394"/>
                </a:lnTo>
                <a:lnTo>
                  <a:pt x="9298055" y="4512394"/>
                </a:lnTo>
                <a:lnTo>
                  <a:pt x="9298055" y="4559030"/>
                </a:lnTo>
                <a:lnTo>
                  <a:pt x="9191030" y="4559030"/>
                </a:lnTo>
                <a:lnTo>
                  <a:pt x="9191030" y="4666056"/>
                </a:lnTo>
                <a:lnTo>
                  <a:pt x="9143796" y="4666056"/>
                </a:lnTo>
                <a:lnTo>
                  <a:pt x="9143796" y="4559030"/>
                </a:lnTo>
                <a:lnTo>
                  <a:pt x="9036770" y="4559030"/>
                </a:lnTo>
                <a:lnTo>
                  <a:pt x="9036770" y="4512394"/>
                </a:lnTo>
                <a:lnTo>
                  <a:pt x="9143796" y="4512394"/>
                </a:lnTo>
                <a:close/>
                <a:moveTo>
                  <a:pt x="8541105" y="4405368"/>
                </a:moveTo>
                <a:lnTo>
                  <a:pt x="8588339" y="4405368"/>
                </a:lnTo>
                <a:lnTo>
                  <a:pt x="8588339" y="4512394"/>
                </a:lnTo>
                <a:lnTo>
                  <a:pt x="8695365" y="4512394"/>
                </a:lnTo>
                <a:lnTo>
                  <a:pt x="8695365" y="4559030"/>
                </a:lnTo>
                <a:lnTo>
                  <a:pt x="8588339" y="4559030"/>
                </a:lnTo>
                <a:lnTo>
                  <a:pt x="8588339" y="4666056"/>
                </a:lnTo>
                <a:lnTo>
                  <a:pt x="8541105" y="4666056"/>
                </a:lnTo>
                <a:lnTo>
                  <a:pt x="8541105" y="4559030"/>
                </a:lnTo>
                <a:lnTo>
                  <a:pt x="8434079" y="4559030"/>
                </a:lnTo>
                <a:lnTo>
                  <a:pt x="8434079" y="4512394"/>
                </a:lnTo>
                <a:lnTo>
                  <a:pt x="8541105" y="4512394"/>
                </a:lnTo>
                <a:close/>
                <a:moveTo>
                  <a:pt x="7939012" y="4405368"/>
                </a:moveTo>
                <a:lnTo>
                  <a:pt x="7985648" y="4405368"/>
                </a:lnTo>
                <a:lnTo>
                  <a:pt x="7985648" y="4512394"/>
                </a:lnTo>
                <a:lnTo>
                  <a:pt x="8092674" y="4512394"/>
                </a:lnTo>
                <a:lnTo>
                  <a:pt x="8092674" y="4559030"/>
                </a:lnTo>
                <a:lnTo>
                  <a:pt x="7985648" y="4559030"/>
                </a:lnTo>
                <a:lnTo>
                  <a:pt x="7985648" y="4666056"/>
                </a:lnTo>
                <a:lnTo>
                  <a:pt x="7939012" y="4666056"/>
                </a:lnTo>
                <a:lnTo>
                  <a:pt x="7939012" y="4559030"/>
                </a:lnTo>
                <a:lnTo>
                  <a:pt x="7831986" y="4559030"/>
                </a:lnTo>
                <a:lnTo>
                  <a:pt x="7831986" y="4512394"/>
                </a:lnTo>
                <a:lnTo>
                  <a:pt x="7939012" y="4512394"/>
                </a:lnTo>
                <a:close/>
                <a:moveTo>
                  <a:pt x="7336321" y="4405368"/>
                </a:moveTo>
                <a:lnTo>
                  <a:pt x="7383555" y="4405368"/>
                </a:lnTo>
                <a:lnTo>
                  <a:pt x="7383555" y="4512394"/>
                </a:lnTo>
                <a:lnTo>
                  <a:pt x="7490581" y="4512394"/>
                </a:lnTo>
                <a:lnTo>
                  <a:pt x="7490581" y="4559030"/>
                </a:lnTo>
                <a:lnTo>
                  <a:pt x="7383555" y="4559030"/>
                </a:lnTo>
                <a:lnTo>
                  <a:pt x="7383555" y="4666056"/>
                </a:lnTo>
                <a:lnTo>
                  <a:pt x="7336321" y="4666056"/>
                </a:lnTo>
                <a:lnTo>
                  <a:pt x="7336321" y="4559030"/>
                </a:lnTo>
                <a:lnTo>
                  <a:pt x="7229295" y="4559030"/>
                </a:lnTo>
                <a:lnTo>
                  <a:pt x="7229295" y="4512394"/>
                </a:lnTo>
                <a:lnTo>
                  <a:pt x="7336321" y="4512394"/>
                </a:lnTo>
                <a:close/>
                <a:moveTo>
                  <a:pt x="6734228" y="4405368"/>
                </a:moveTo>
                <a:lnTo>
                  <a:pt x="6780864" y="4405368"/>
                </a:lnTo>
                <a:lnTo>
                  <a:pt x="6780864" y="4512394"/>
                </a:lnTo>
                <a:lnTo>
                  <a:pt x="6887890" y="4512394"/>
                </a:lnTo>
                <a:lnTo>
                  <a:pt x="6887890" y="4559030"/>
                </a:lnTo>
                <a:lnTo>
                  <a:pt x="6780864" y="4559030"/>
                </a:lnTo>
                <a:lnTo>
                  <a:pt x="6780864" y="4666056"/>
                </a:lnTo>
                <a:lnTo>
                  <a:pt x="6734228" y="4666056"/>
                </a:lnTo>
                <a:lnTo>
                  <a:pt x="6734228" y="4559030"/>
                </a:lnTo>
                <a:lnTo>
                  <a:pt x="6627202" y="4559030"/>
                </a:lnTo>
                <a:lnTo>
                  <a:pt x="6627202" y="4512394"/>
                </a:lnTo>
                <a:lnTo>
                  <a:pt x="6734228" y="4512394"/>
                </a:lnTo>
                <a:close/>
                <a:moveTo>
                  <a:pt x="6131537" y="4405368"/>
                </a:moveTo>
                <a:lnTo>
                  <a:pt x="6178771" y="4405368"/>
                </a:lnTo>
                <a:lnTo>
                  <a:pt x="6178771" y="4512394"/>
                </a:lnTo>
                <a:lnTo>
                  <a:pt x="6285797" y="4512394"/>
                </a:lnTo>
                <a:lnTo>
                  <a:pt x="6285797" y="4559030"/>
                </a:lnTo>
                <a:lnTo>
                  <a:pt x="6178771" y="4559030"/>
                </a:lnTo>
                <a:lnTo>
                  <a:pt x="6178771" y="4666056"/>
                </a:lnTo>
                <a:lnTo>
                  <a:pt x="6131537" y="4666056"/>
                </a:lnTo>
                <a:lnTo>
                  <a:pt x="6131537" y="4559030"/>
                </a:lnTo>
                <a:lnTo>
                  <a:pt x="6024511" y="4559030"/>
                </a:lnTo>
                <a:lnTo>
                  <a:pt x="6024511" y="4512394"/>
                </a:lnTo>
                <a:lnTo>
                  <a:pt x="6131537" y="4512394"/>
                </a:lnTo>
                <a:close/>
                <a:moveTo>
                  <a:pt x="5528846" y="4405368"/>
                </a:moveTo>
                <a:lnTo>
                  <a:pt x="5576080" y="4405368"/>
                </a:lnTo>
                <a:lnTo>
                  <a:pt x="5576080" y="4512394"/>
                </a:lnTo>
                <a:lnTo>
                  <a:pt x="5683106" y="4512394"/>
                </a:lnTo>
                <a:lnTo>
                  <a:pt x="5683106" y="4559030"/>
                </a:lnTo>
                <a:lnTo>
                  <a:pt x="5576080" y="4559030"/>
                </a:lnTo>
                <a:lnTo>
                  <a:pt x="5576080" y="4666056"/>
                </a:lnTo>
                <a:lnTo>
                  <a:pt x="5528846" y="4666056"/>
                </a:lnTo>
                <a:lnTo>
                  <a:pt x="5528846" y="4559030"/>
                </a:lnTo>
                <a:lnTo>
                  <a:pt x="5421820" y="4559030"/>
                </a:lnTo>
                <a:lnTo>
                  <a:pt x="5421820" y="4512394"/>
                </a:lnTo>
                <a:lnTo>
                  <a:pt x="5528846" y="4512394"/>
                </a:lnTo>
                <a:close/>
                <a:moveTo>
                  <a:pt x="4926753" y="4405368"/>
                </a:moveTo>
                <a:lnTo>
                  <a:pt x="4973389" y="4405368"/>
                </a:lnTo>
                <a:lnTo>
                  <a:pt x="4973389" y="4512394"/>
                </a:lnTo>
                <a:lnTo>
                  <a:pt x="5080415" y="4512394"/>
                </a:lnTo>
                <a:lnTo>
                  <a:pt x="5080415" y="4559030"/>
                </a:lnTo>
                <a:lnTo>
                  <a:pt x="4973389" y="4559030"/>
                </a:lnTo>
                <a:lnTo>
                  <a:pt x="4973389" y="4666056"/>
                </a:lnTo>
                <a:lnTo>
                  <a:pt x="4926753" y="4666056"/>
                </a:lnTo>
                <a:lnTo>
                  <a:pt x="4926753" y="4559030"/>
                </a:lnTo>
                <a:lnTo>
                  <a:pt x="4819727" y="4559030"/>
                </a:lnTo>
                <a:lnTo>
                  <a:pt x="4819727" y="4512394"/>
                </a:lnTo>
                <a:lnTo>
                  <a:pt x="4926753" y="4512394"/>
                </a:lnTo>
                <a:close/>
                <a:moveTo>
                  <a:pt x="4324063" y="4405368"/>
                </a:moveTo>
                <a:lnTo>
                  <a:pt x="4371297" y="4405368"/>
                </a:lnTo>
                <a:lnTo>
                  <a:pt x="4371297" y="4512394"/>
                </a:lnTo>
                <a:lnTo>
                  <a:pt x="4478323" y="4512394"/>
                </a:lnTo>
                <a:lnTo>
                  <a:pt x="4478323" y="4559030"/>
                </a:lnTo>
                <a:lnTo>
                  <a:pt x="4371297" y="4559030"/>
                </a:lnTo>
                <a:lnTo>
                  <a:pt x="4371297" y="4666056"/>
                </a:lnTo>
                <a:lnTo>
                  <a:pt x="4324063" y="4666056"/>
                </a:lnTo>
                <a:lnTo>
                  <a:pt x="4324063" y="4559030"/>
                </a:lnTo>
                <a:lnTo>
                  <a:pt x="4217037" y="4559030"/>
                </a:lnTo>
                <a:lnTo>
                  <a:pt x="4217037" y="4512394"/>
                </a:lnTo>
                <a:lnTo>
                  <a:pt x="4324063" y="4512394"/>
                </a:lnTo>
                <a:close/>
                <a:moveTo>
                  <a:pt x="3721970" y="4405368"/>
                </a:moveTo>
                <a:lnTo>
                  <a:pt x="3768606" y="4405368"/>
                </a:lnTo>
                <a:lnTo>
                  <a:pt x="3768606" y="4512394"/>
                </a:lnTo>
                <a:lnTo>
                  <a:pt x="3875632" y="4512394"/>
                </a:lnTo>
                <a:lnTo>
                  <a:pt x="3875632" y="4559030"/>
                </a:lnTo>
                <a:lnTo>
                  <a:pt x="3768606" y="4559030"/>
                </a:lnTo>
                <a:lnTo>
                  <a:pt x="3768606" y="4666056"/>
                </a:lnTo>
                <a:lnTo>
                  <a:pt x="3721970" y="4666056"/>
                </a:lnTo>
                <a:lnTo>
                  <a:pt x="3721970" y="4559030"/>
                </a:lnTo>
                <a:lnTo>
                  <a:pt x="3614944" y="4559030"/>
                </a:lnTo>
                <a:lnTo>
                  <a:pt x="3614944" y="4512394"/>
                </a:lnTo>
                <a:lnTo>
                  <a:pt x="3721970" y="4512394"/>
                </a:lnTo>
                <a:close/>
                <a:moveTo>
                  <a:pt x="3119302" y="4405368"/>
                </a:moveTo>
                <a:lnTo>
                  <a:pt x="3166536" y="4405368"/>
                </a:lnTo>
                <a:lnTo>
                  <a:pt x="3166536" y="4512394"/>
                </a:lnTo>
                <a:lnTo>
                  <a:pt x="3273562" y="4512394"/>
                </a:lnTo>
                <a:lnTo>
                  <a:pt x="3273562" y="4559030"/>
                </a:lnTo>
                <a:lnTo>
                  <a:pt x="3166536" y="4559030"/>
                </a:lnTo>
                <a:lnTo>
                  <a:pt x="3166536" y="4666056"/>
                </a:lnTo>
                <a:lnTo>
                  <a:pt x="3119302" y="4666056"/>
                </a:lnTo>
                <a:lnTo>
                  <a:pt x="3119302" y="4559030"/>
                </a:lnTo>
                <a:lnTo>
                  <a:pt x="3012275" y="4559030"/>
                </a:lnTo>
                <a:lnTo>
                  <a:pt x="3012275" y="4512394"/>
                </a:lnTo>
                <a:lnTo>
                  <a:pt x="3119302" y="4512394"/>
                </a:lnTo>
                <a:close/>
                <a:moveTo>
                  <a:pt x="2516606" y="4405368"/>
                </a:moveTo>
                <a:lnTo>
                  <a:pt x="2563842" y="4405368"/>
                </a:lnTo>
                <a:lnTo>
                  <a:pt x="2563842" y="4512394"/>
                </a:lnTo>
                <a:lnTo>
                  <a:pt x="2670868" y="4512394"/>
                </a:lnTo>
                <a:lnTo>
                  <a:pt x="2670868" y="4559030"/>
                </a:lnTo>
                <a:lnTo>
                  <a:pt x="2563842" y="4559030"/>
                </a:lnTo>
                <a:lnTo>
                  <a:pt x="2563842" y="4666056"/>
                </a:lnTo>
                <a:lnTo>
                  <a:pt x="2516606" y="4666056"/>
                </a:lnTo>
                <a:lnTo>
                  <a:pt x="2516606" y="4559030"/>
                </a:lnTo>
                <a:lnTo>
                  <a:pt x="2409580" y="4559030"/>
                </a:lnTo>
                <a:lnTo>
                  <a:pt x="2409580" y="4512394"/>
                </a:lnTo>
                <a:lnTo>
                  <a:pt x="2516606" y="4512394"/>
                </a:lnTo>
                <a:close/>
                <a:moveTo>
                  <a:pt x="1914511" y="4405368"/>
                </a:moveTo>
                <a:lnTo>
                  <a:pt x="1961147" y="4405368"/>
                </a:lnTo>
                <a:lnTo>
                  <a:pt x="1961147" y="4512394"/>
                </a:lnTo>
                <a:lnTo>
                  <a:pt x="2068174" y="4512394"/>
                </a:lnTo>
                <a:lnTo>
                  <a:pt x="2068174" y="4559030"/>
                </a:lnTo>
                <a:lnTo>
                  <a:pt x="1961147" y="4559030"/>
                </a:lnTo>
                <a:lnTo>
                  <a:pt x="1961147" y="4666056"/>
                </a:lnTo>
                <a:lnTo>
                  <a:pt x="1914511" y="4666056"/>
                </a:lnTo>
                <a:lnTo>
                  <a:pt x="1914511" y="4559030"/>
                </a:lnTo>
                <a:lnTo>
                  <a:pt x="1807484" y="4559030"/>
                </a:lnTo>
                <a:lnTo>
                  <a:pt x="1807484" y="4512394"/>
                </a:lnTo>
                <a:lnTo>
                  <a:pt x="1914511" y="4512394"/>
                </a:lnTo>
                <a:close/>
                <a:moveTo>
                  <a:pt x="1311816" y="4405368"/>
                </a:moveTo>
                <a:lnTo>
                  <a:pt x="1359051" y="4405368"/>
                </a:lnTo>
                <a:lnTo>
                  <a:pt x="1359051" y="4512394"/>
                </a:lnTo>
                <a:lnTo>
                  <a:pt x="1466078" y="4512394"/>
                </a:lnTo>
                <a:lnTo>
                  <a:pt x="1466078" y="4559030"/>
                </a:lnTo>
                <a:lnTo>
                  <a:pt x="1359051" y="4559030"/>
                </a:lnTo>
                <a:lnTo>
                  <a:pt x="1359051" y="4666056"/>
                </a:lnTo>
                <a:lnTo>
                  <a:pt x="1311816" y="4666056"/>
                </a:lnTo>
                <a:lnTo>
                  <a:pt x="1311816" y="4559030"/>
                </a:lnTo>
                <a:lnTo>
                  <a:pt x="1204793" y="4559030"/>
                </a:lnTo>
                <a:lnTo>
                  <a:pt x="1204793" y="4512394"/>
                </a:lnTo>
                <a:lnTo>
                  <a:pt x="1311816" y="4512394"/>
                </a:lnTo>
                <a:close/>
                <a:moveTo>
                  <a:pt x="709726" y="4405368"/>
                </a:moveTo>
                <a:lnTo>
                  <a:pt x="756362" y="4405368"/>
                </a:lnTo>
                <a:lnTo>
                  <a:pt x="756362" y="4512394"/>
                </a:lnTo>
                <a:lnTo>
                  <a:pt x="863388" y="4512394"/>
                </a:lnTo>
                <a:lnTo>
                  <a:pt x="863388" y="4559030"/>
                </a:lnTo>
                <a:lnTo>
                  <a:pt x="756362" y="4559030"/>
                </a:lnTo>
                <a:lnTo>
                  <a:pt x="756362" y="4666056"/>
                </a:lnTo>
                <a:lnTo>
                  <a:pt x="709726" y="4666056"/>
                </a:lnTo>
                <a:lnTo>
                  <a:pt x="709726" y="4559030"/>
                </a:lnTo>
                <a:lnTo>
                  <a:pt x="602701" y="4559030"/>
                </a:lnTo>
                <a:lnTo>
                  <a:pt x="602701" y="4512394"/>
                </a:lnTo>
                <a:lnTo>
                  <a:pt x="709726" y="4512394"/>
                </a:lnTo>
                <a:close/>
                <a:moveTo>
                  <a:pt x="107035" y="4405368"/>
                </a:moveTo>
                <a:lnTo>
                  <a:pt x="154271" y="4405368"/>
                </a:lnTo>
                <a:lnTo>
                  <a:pt x="154271" y="4512394"/>
                </a:lnTo>
                <a:lnTo>
                  <a:pt x="261297" y="4512394"/>
                </a:lnTo>
                <a:lnTo>
                  <a:pt x="261297" y="4559030"/>
                </a:lnTo>
                <a:lnTo>
                  <a:pt x="154271" y="4559030"/>
                </a:lnTo>
                <a:lnTo>
                  <a:pt x="154271" y="4666056"/>
                </a:lnTo>
                <a:lnTo>
                  <a:pt x="107035" y="4666056"/>
                </a:lnTo>
                <a:lnTo>
                  <a:pt x="107035" y="4559030"/>
                </a:lnTo>
                <a:lnTo>
                  <a:pt x="11" y="4559030"/>
                </a:lnTo>
                <a:lnTo>
                  <a:pt x="11" y="4512394"/>
                </a:lnTo>
                <a:lnTo>
                  <a:pt x="107035" y="4512394"/>
                </a:lnTo>
                <a:close/>
                <a:moveTo>
                  <a:pt x="10295963" y="3998791"/>
                </a:moveTo>
                <a:lnTo>
                  <a:pt x="10275634" y="4019120"/>
                </a:lnTo>
                <a:lnTo>
                  <a:pt x="10351568" y="4095054"/>
                </a:lnTo>
                <a:lnTo>
                  <a:pt x="10275634" y="4170988"/>
                </a:lnTo>
                <a:lnTo>
                  <a:pt x="10295963" y="4191317"/>
                </a:lnTo>
                <a:lnTo>
                  <a:pt x="10371897" y="4115383"/>
                </a:lnTo>
                <a:lnTo>
                  <a:pt x="10447831" y="4191317"/>
                </a:lnTo>
                <a:lnTo>
                  <a:pt x="10468160" y="4170988"/>
                </a:lnTo>
                <a:lnTo>
                  <a:pt x="10392226" y="4095054"/>
                </a:lnTo>
                <a:lnTo>
                  <a:pt x="10468160" y="4019120"/>
                </a:lnTo>
                <a:lnTo>
                  <a:pt x="10447831" y="3998791"/>
                </a:lnTo>
                <a:lnTo>
                  <a:pt x="10371897" y="4074725"/>
                </a:lnTo>
                <a:close/>
                <a:moveTo>
                  <a:pt x="9693870" y="3998791"/>
                </a:moveTo>
                <a:lnTo>
                  <a:pt x="9673541" y="4019120"/>
                </a:lnTo>
                <a:lnTo>
                  <a:pt x="9749475" y="4095054"/>
                </a:lnTo>
                <a:lnTo>
                  <a:pt x="9673541" y="4170988"/>
                </a:lnTo>
                <a:lnTo>
                  <a:pt x="9693870" y="4191317"/>
                </a:lnTo>
                <a:lnTo>
                  <a:pt x="9769804" y="4115383"/>
                </a:lnTo>
                <a:lnTo>
                  <a:pt x="9845738" y="4191317"/>
                </a:lnTo>
                <a:lnTo>
                  <a:pt x="9866067" y="4170988"/>
                </a:lnTo>
                <a:lnTo>
                  <a:pt x="9790133" y="4095054"/>
                </a:lnTo>
                <a:lnTo>
                  <a:pt x="9866067" y="4019120"/>
                </a:lnTo>
                <a:lnTo>
                  <a:pt x="9845738" y="3998791"/>
                </a:lnTo>
                <a:lnTo>
                  <a:pt x="9769804" y="4074725"/>
                </a:lnTo>
                <a:close/>
                <a:moveTo>
                  <a:pt x="9091179" y="3998791"/>
                </a:moveTo>
                <a:lnTo>
                  <a:pt x="9070850" y="4019120"/>
                </a:lnTo>
                <a:lnTo>
                  <a:pt x="9146785" y="4095054"/>
                </a:lnTo>
                <a:lnTo>
                  <a:pt x="9070850" y="4170988"/>
                </a:lnTo>
                <a:lnTo>
                  <a:pt x="9091179" y="4191317"/>
                </a:lnTo>
                <a:lnTo>
                  <a:pt x="9167113" y="4115383"/>
                </a:lnTo>
                <a:lnTo>
                  <a:pt x="9243048" y="4191317"/>
                </a:lnTo>
                <a:lnTo>
                  <a:pt x="9263377" y="4170988"/>
                </a:lnTo>
                <a:lnTo>
                  <a:pt x="9187442" y="4095054"/>
                </a:lnTo>
                <a:lnTo>
                  <a:pt x="9263377" y="4019120"/>
                </a:lnTo>
                <a:lnTo>
                  <a:pt x="9243048" y="3998791"/>
                </a:lnTo>
                <a:lnTo>
                  <a:pt x="9167113" y="4074725"/>
                </a:lnTo>
                <a:close/>
                <a:moveTo>
                  <a:pt x="8489086" y="3998791"/>
                </a:moveTo>
                <a:lnTo>
                  <a:pt x="8468757" y="4019120"/>
                </a:lnTo>
                <a:lnTo>
                  <a:pt x="8544691" y="4095054"/>
                </a:lnTo>
                <a:lnTo>
                  <a:pt x="8468757" y="4170988"/>
                </a:lnTo>
                <a:lnTo>
                  <a:pt x="8489086" y="4191317"/>
                </a:lnTo>
                <a:lnTo>
                  <a:pt x="8565020" y="4115383"/>
                </a:lnTo>
                <a:lnTo>
                  <a:pt x="8640954" y="4191317"/>
                </a:lnTo>
                <a:lnTo>
                  <a:pt x="8661283" y="4170988"/>
                </a:lnTo>
                <a:lnTo>
                  <a:pt x="8585349" y="4095054"/>
                </a:lnTo>
                <a:lnTo>
                  <a:pt x="8661283" y="4019120"/>
                </a:lnTo>
                <a:lnTo>
                  <a:pt x="8640954" y="3998791"/>
                </a:lnTo>
                <a:lnTo>
                  <a:pt x="8565020" y="4074725"/>
                </a:lnTo>
                <a:close/>
                <a:moveTo>
                  <a:pt x="7886396" y="3998791"/>
                </a:moveTo>
                <a:lnTo>
                  <a:pt x="7866067" y="4019120"/>
                </a:lnTo>
                <a:lnTo>
                  <a:pt x="7942001" y="4095054"/>
                </a:lnTo>
                <a:lnTo>
                  <a:pt x="7866067" y="4170988"/>
                </a:lnTo>
                <a:lnTo>
                  <a:pt x="7886396" y="4191317"/>
                </a:lnTo>
                <a:lnTo>
                  <a:pt x="7962330" y="4115383"/>
                </a:lnTo>
                <a:lnTo>
                  <a:pt x="8038264" y="4191317"/>
                </a:lnTo>
                <a:lnTo>
                  <a:pt x="8058593" y="4170988"/>
                </a:lnTo>
                <a:lnTo>
                  <a:pt x="7982659" y="4095054"/>
                </a:lnTo>
                <a:lnTo>
                  <a:pt x="8058593" y="4019120"/>
                </a:lnTo>
                <a:lnTo>
                  <a:pt x="8038264" y="3998791"/>
                </a:lnTo>
                <a:lnTo>
                  <a:pt x="7962330" y="4074725"/>
                </a:lnTo>
                <a:close/>
                <a:moveTo>
                  <a:pt x="7283705" y="3998791"/>
                </a:moveTo>
                <a:lnTo>
                  <a:pt x="7263376" y="4019120"/>
                </a:lnTo>
                <a:lnTo>
                  <a:pt x="7339310" y="4095054"/>
                </a:lnTo>
                <a:lnTo>
                  <a:pt x="7263376" y="4170988"/>
                </a:lnTo>
                <a:lnTo>
                  <a:pt x="7283705" y="4191317"/>
                </a:lnTo>
                <a:lnTo>
                  <a:pt x="7359639" y="4115383"/>
                </a:lnTo>
                <a:lnTo>
                  <a:pt x="7435573" y="4191317"/>
                </a:lnTo>
                <a:lnTo>
                  <a:pt x="7455902" y="4170988"/>
                </a:lnTo>
                <a:lnTo>
                  <a:pt x="7379968" y="4095054"/>
                </a:lnTo>
                <a:lnTo>
                  <a:pt x="7455902" y="4019120"/>
                </a:lnTo>
                <a:lnTo>
                  <a:pt x="7435573" y="3998791"/>
                </a:lnTo>
                <a:lnTo>
                  <a:pt x="7359639" y="4074725"/>
                </a:lnTo>
                <a:close/>
                <a:moveTo>
                  <a:pt x="6681612" y="3998791"/>
                </a:moveTo>
                <a:lnTo>
                  <a:pt x="6661283" y="4019120"/>
                </a:lnTo>
                <a:lnTo>
                  <a:pt x="6737217" y="4095054"/>
                </a:lnTo>
                <a:lnTo>
                  <a:pt x="6661283" y="4170988"/>
                </a:lnTo>
                <a:lnTo>
                  <a:pt x="6681612" y="4191317"/>
                </a:lnTo>
                <a:lnTo>
                  <a:pt x="6757546" y="4115383"/>
                </a:lnTo>
                <a:lnTo>
                  <a:pt x="6833480" y="4191317"/>
                </a:lnTo>
                <a:lnTo>
                  <a:pt x="6853809" y="4170988"/>
                </a:lnTo>
                <a:lnTo>
                  <a:pt x="6777875" y="4095054"/>
                </a:lnTo>
                <a:lnTo>
                  <a:pt x="6853809" y="4019120"/>
                </a:lnTo>
                <a:lnTo>
                  <a:pt x="6833480" y="3998791"/>
                </a:lnTo>
                <a:lnTo>
                  <a:pt x="6757546" y="4074725"/>
                </a:lnTo>
                <a:close/>
                <a:moveTo>
                  <a:pt x="6078921" y="3998791"/>
                </a:moveTo>
                <a:lnTo>
                  <a:pt x="6058592" y="4019120"/>
                </a:lnTo>
                <a:lnTo>
                  <a:pt x="6134526" y="4095054"/>
                </a:lnTo>
                <a:lnTo>
                  <a:pt x="6058592" y="4170988"/>
                </a:lnTo>
                <a:lnTo>
                  <a:pt x="6078921" y="4191317"/>
                </a:lnTo>
                <a:lnTo>
                  <a:pt x="6154855" y="4115383"/>
                </a:lnTo>
                <a:lnTo>
                  <a:pt x="6230789" y="4191317"/>
                </a:lnTo>
                <a:lnTo>
                  <a:pt x="6251118" y="4170988"/>
                </a:lnTo>
                <a:lnTo>
                  <a:pt x="6175184" y="4095054"/>
                </a:lnTo>
                <a:lnTo>
                  <a:pt x="6251118" y="4019120"/>
                </a:lnTo>
                <a:lnTo>
                  <a:pt x="6230789" y="3998791"/>
                </a:lnTo>
                <a:lnTo>
                  <a:pt x="6154855" y="4074725"/>
                </a:lnTo>
                <a:close/>
                <a:moveTo>
                  <a:pt x="5476828" y="3998791"/>
                </a:moveTo>
                <a:lnTo>
                  <a:pt x="5456499" y="4019120"/>
                </a:lnTo>
                <a:lnTo>
                  <a:pt x="5532433" y="4095054"/>
                </a:lnTo>
                <a:lnTo>
                  <a:pt x="5456499" y="4170988"/>
                </a:lnTo>
                <a:lnTo>
                  <a:pt x="5476828" y="4191317"/>
                </a:lnTo>
                <a:lnTo>
                  <a:pt x="5552762" y="4115383"/>
                </a:lnTo>
                <a:lnTo>
                  <a:pt x="5628697" y="4191317"/>
                </a:lnTo>
                <a:lnTo>
                  <a:pt x="5649025" y="4170988"/>
                </a:lnTo>
                <a:lnTo>
                  <a:pt x="5573091" y="4095054"/>
                </a:lnTo>
                <a:lnTo>
                  <a:pt x="5649025" y="4019120"/>
                </a:lnTo>
                <a:lnTo>
                  <a:pt x="5628697" y="3998791"/>
                </a:lnTo>
                <a:lnTo>
                  <a:pt x="5552762" y="4074725"/>
                </a:lnTo>
                <a:close/>
                <a:moveTo>
                  <a:pt x="4874137" y="3998791"/>
                </a:moveTo>
                <a:lnTo>
                  <a:pt x="4853808" y="4019120"/>
                </a:lnTo>
                <a:lnTo>
                  <a:pt x="4929742" y="4095054"/>
                </a:lnTo>
                <a:lnTo>
                  <a:pt x="4853808" y="4170988"/>
                </a:lnTo>
                <a:lnTo>
                  <a:pt x="4874137" y="4191317"/>
                </a:lnTo>
                <a:lnTo>
                  <a:pt x="4950071" y="4115383"/>
                </a:lnTo>
                <a:lnTo>
                  <a:pt x="5026005" y="4191317"/>
                </a:lnTo>
                <a:lnTo>
                  <a:pt x="5046334" y="4170988"/>
                </a:lnTo>
                <a:lnTo>
                  <a:pt x="4970400" y="4095054"/>
                </a:lnTo>
                <a:lnTo>
                  <a:pt x="5046334" y="4019120"/>
                </a:lnTo>
                <a:lnTo>
                  <a:pt x="5026005" y="3998791"/>
                </a:lnTo>
                <a:lnTo>
                  <a:pt x="4950071" y="4074725"/>
                </a:lnTo>
                <a:close/>
                <a:moveTo>
                  <a:pt x="4271446" y="3998791"/>
                </a:moveTo>
                <a:lnTo>
                  <a:pt x="4251117" y="4019120"/>
                </a:lnTo>
                <a:lnTo>
                  <a:pt x="4327052" y="4095054"/>
                </a:lnTo>
                <a:lnTo>
                  <a:pt x="4251117" y="4170988"/>
                </a:lnTo>
                <a:lnTo>
                  <a:pt x="4271446" y="4191317"/>
                </a:lnTo>
                <a:lnTo>
                  <a:pt x="4347380" y="4115383"/>
                </a:lnTo>
                <a:lnTo>
                  <a:pt x="4423315" y="4191317"/>
                </a:lnTo>
                <a:lnTo>
                  <a:pt x="4443644" y="4170988"/>
                </a:lnTo>
                <a:lnTo>
                  <a:pt x="4367709" y="4095054"/>
                </a:lnTo>
                <a:lnTo>
                  <a:pt x="4443644" y="4019120"/>
                </a:lnTo>
                <a:lnTo>
                  <a:pt x="4423315" y="3998791"/>
                </a:lnTo>
                <a:lnTo>
                  <a:pt x="4347380" y="4074725"/>
                </a:lnTo>
                <a:close/>
                <a:moveTo>
                  <a:pt x="3668756" y="3998791"/>
                </a:moveTo>
                <a:lnTo>
                  <a:pt x="3648427" y="4019120"/>
                </a:lnTo>
                <a:lnTo>
                  <a:pt x="3724361" y="4095054"/>
                </a:lnTo>
                <a:lnTo>
                  <a:pt x="3649025" y="4170988"/>
                </a:lnTo>
                <a:lnTo>
                  <a:pt x="3669354" y="4191317"/>
                </a:lnTo>
                <a:lnTo>
                  <a:pt x="3745288" y="4115383"/>
                </a:lnTo>
                <a:lnTo>
                  <a:pt x="3820624" y="4191317"/>
                </a:lnTo>
                <a:lnTo>
                  <a:pt x="3840953" y="4170988"/>
                </a:lnTo>
                <a:lnTo>
                  <a:pt x="3765019" y="4095054"/>
                </a:lnTo>
                <a:lnTo>
                  <a:pt x="3840953" y="4019120"/>
                </a:lnTo>
                <a:lnTo>
                  <a:pt x="3820624" y="3998791"/>
                </a:lnTo>
                <a:lnTo>
                  <a:pt x="3744690" y="4074725"/>
                </a:lnTo>
                <a:close/>
                <a:moveTo>
                  <a:pt x="3067284" y="3998791"/>
                </a:moveTo>
                <a:lnTo>
                  <a:pt x="3046955" y="4019120"/>
                </a:lnTo>
                <a:lnTo>
                  <a:pt x="3122889" y="4095054"/>
                </a:lnTo>
                <a:lnTo>
                  <a:pt x="3046955" y="4170988"/>
                </a:lnTo>
                <a:lnTo>
                  <a:pt x="3067284" y="4191317"/>
                </a:lnTo>
                <a:lnTo>
                  <a:pt x="3142621" y="4115383"/>
                </a:lnTo>
                <a:lnTo>
                  <a:pt x="3218557" y="4191317"/>
                </a:lnTo>
                <a:lnTo>
                  <a:pt x="3238886" y="4170988"/>
                </a:lnTo>
                <a:lnTo>
                  <a:pt x="3162950" y="4095054"/>
                </a:lnTo>
                <a:lnTo>
                  <a:pt x="3238886" y="4019120"/>
                </a:lnTo>
                <a:lnTo>
                  <a:pt x="3218557" y="3998791"/>
                </a:lnTo>
                <a:lnTo>
                  <a:pt x="3142621" y="4074725"/>
                </a:lnTo>
                <a:close/>
                <a:moveTo>
                  <a:pt x="2464590" y="3998791"/>
                </a:moveTo>
                <a:lnTo>
                  <a:pt x="2444261" y="4019120"/>
                </a:lnTo>
                <a:lnTo>
                  <a:pt x="2520196" y="4095054"/>
                </a:lnTo>
                <a:lnTo>
                  <a:pt x="2444261" y="4170988"/>
                </a:lnTo>
                <a:lnTo>
                  <a:pt x="2464590" y="4191317"/>
                </a:lnTo>
                <a:lnTo>
                  <a:pt x="2540525" y="4115383"/>
                </a:lnTo>
                <a:lnTo>
                  <a:pt x="2616460" y="4191317"/>
                </a:lnTo>
                <a:lnTo>
                  <a:pt x="2636789" y="4170988"/>
                </a:lnTo>
                <a:lnTo>
                  <a:pt x="2560854" y="4095054"/>
                </a:lnTo>
                <a:lnTo>
                  <a:pt x="2636789" y="4019120"/>
                </a:lnTo>
                <a:lnTo>
                  <a:pt x="2616460" y="3998791"/>
                </a:lnTo>
                <a:lnTo>
                  <a:pt x="2540525" y="4074725"/>
                </a:lnTo>
                <a:close/>
                <a:moveTo>
                  <a:pt x="1861896" y="3998791"/>
                </a:moveTo>
                <a:lnTo>
                  <a:pt x="1841566" y="4019120"/>
                </a:lnTo>
                <a:lnTo>
                  <a:pt x="1917501" y="4095054"/>
                </a:lnTo>
                <a:lnTo>
                  <a:pt x="1841566" y="4170988"/>
                </a:lnTo>
                <a:lnTo>
                  <a:pt x="1861896" y="4191317"/>
                </a:lnTo>
                <a:lnTo>
                  <a:pt x="1937830" y="4115383"/>
                </a:lnTo>
                <a:lnTo>
                  <a:pt x="2013765" y="4191317"/>
                </a:lnTo>
                <a:lnTo>
                  <a:pt x="2034094" y="4170988"/>
                </a:lnTo>
                <a:lnTo>
                  <a:pt x="1958159" y="4095054"/>
                </a:lnTo>
                <a:lnTo>
                  <a:pt x="2034094" y="4019120"/>
                </a:lnTo>
                <a:lnTo>
                  <a:pt x="2013765" y="3998791"/>
                </a:lnTo>
                <a:lnTo>
                  <a:pt x="1937830" y="4074725"/>
                </a:lnTo>
                <a:close/>
                <a:moveTo>
                  <a:pt x="657111" y="3998791"/>
                </a:moveTo>
                <a:lnTo>
                  <a:pt x="636782" y="4019120"/>
                </a:lnTo>
                <a:lnTo>
                  <a:pt x="712716" y="4095054"/>
                </a:lnTo>
                <a:lnTo>
                  <a:pt x="636782" y="4170988"/>
                </a:lnTo>
                <a:lnTo>
                  <a:pt x="657111" y="4191317"/>
                </a:lnTo>
                <a:lnTo>
                  <a:pt x="733045" y="4115383"/>
                </a:lnTo>
                <a:lnTo>
                  <a:pt x="808979" y="4191317"/>
                </a:lnTo>
                <a:lnTo>
                  <a:pt x="829308" y="4170988"/>
                </a:lnTo>
                <a:lnTo>
                  <a:pt x="753374" y="4095054"/>
                </a:lnTo>
                <a:lnTo>
                  <a:pt x="829308" y="4019120"/>
                </a:lnTo>
                <a:lnTo>
                  <a:pt x="808979" y="3998791"/>
                </a:lnTo>
                <a:lnTo>
                  <a:pt x="733045" y="4074725"/>
                </a:lnTo>
                <a:close/>
                <a:moveTo>
                  <a:pt x="1259202" y="3998790"/>
                </a:moveTo>
                <a:lnTo>
                  <a:pt x="1238874" y="4019119"/>
                </a:lnTo>
                <a:lnTo>
                  <a:pt x="1314806" y="4095054"/>
                </a:lnTo>
                <a:lnTo>
                  <a:pt x="1238874" y="4170988"/>
                </a:lnTo>
                <a:lnTo>
                  <a:pt x="1259202" y="4191317"/>
                </a:lnTo>
                <a:lnTo>
                  <a:pt x="1335734" y="4115382"/>
                </a:lnTo>
                <a:lnTo>
                  <a:pt x="1411071" y="4191317"/>
                </a:lnTo>
                <a:lnTo>
                  <a:pt x="1431399" y="4170988"/>
                </a:lnTo>
                <a:lnTo>
                  <a:pt x="1355465" y="4095054"/>
                </a:lnTo>
                <a:lnTo>
                  <a:pt x="1431399" y="4019119"/>
                </a:lnTo>
                <a:lnTo>
                  <a:pt x="1411071" y="3998790"/>
                </a:lnTo>
                <a:lnTo>
                  <a:pt x="1335135" y="4074725"/>
                </a:lnTo>
                <a:close/>
                <a:moveTo>
                  <a:pt x="55018" y="3998790"/>
                </a:moveTo>
                <a:lnTo>
                  <a:pt x="34689" y="4019119"/>
                </a:lnTo>
                <a:lnTo>
                  <a:pt x="110623" y="4095054"/>
                </a:lnTo>
                <a:lnTo>
                  <a:pt x="34091" y="4170988"/>
                </a:lnTo>
                <a:lnTo>
                  <a:pt x="54420" y="4191317"/>
                </a:lnTo>
                <a:lnTo>
                  <a:pt x="130354" y="4115382"/>
                </a:lnTo>
                <a:lnTo>
                  <a:pt x="206289" y="4191317"/>
                </a:lnTo>
                <a:lnTo>
                  <a:pt x="226617" y="4170988"/>
                </a:lnTo>
                <a:lnTo>
                  <a:pt x="150683" y="4095054"/>
                </a:lnTo>
                <a:lnTo>
                  <a:pt x="226617" y="4019119"/>
                </a:lnTo>
                <a:lnTo>
                  <a:pt x="206289" y="3998790"/>
                </a:lnTo>
                <a:lnTo>
                  <a:pt x="130354" y="4074725"/>
                </a:lnTo>
                <a:close/>
                <a:moveTo>
                  <a:pt x="1259800" y="3973678"/>
                </a:moveTo>
                <a:lnTo>
                  <a:pt x="1335734" y="4049612"/>
                </a:lnTo>
                <a:lnTo>
                  <a:pt x="1411668" y="3973678"/>
                </a:lnTo>
                <a:lnTo>
                  <a:pt x="1457707" y="4019717"/>
                </a:lnTo>
                <a:lnTo>
                  <a:pt x="1381175" y="4095054"/>
                </a:lnTo>
                <a:lnTo>
                  <a:pt x="1457109" y="4170988"/>
                </a:lnTo>
                <a:lnTo>
                  <a:pt x="1411071" y="4217026"/>
                </a:lnTo>
                <a:lnTo>
                  <a:pt x="1335135" y="4141092"/>
                </a:lnTo>
                <a:lnTo>
                  <a:pt x="1259800" y="4216429"/>
                </a:lnTo>
                <a:lnTo>
                  <a:pt x="1213762" y="4170390"/>
                </a:lnTo>
                <a:lnTo>
                  <a:pt x="1289695" y="4094455"/>
                </a:lnTo>
                <a:lnTo>
                  <a:pt x="1213762" y="4019717"/>
                </a:lnTo>
                <a:close/>
                <a:moveTo>
                  <a:pt x="55018" y="3973678"/>
                </a:moveTo>
                <a:lnTo>
                  <a:pt x="130952" y="4049612"/>
                </a:lnTo>
                <a:lnTo>
                  <a:pt x="206886" y="3973678"/>
                </a:lnTo>
                <a:lnTo>
                  <a:pt x="252925" y="4019717"/>
                </a:lnTo>
                <a:lnTo>
                  <a:pt x="176991" y="4095651"/>
                </a:lnTo>
                <a:lnTo>
                  <a:pt x="252925" y="4171586"/>
                </a:lnTo>
                <a:lnTo>
                  <a:pt x="206886" y="4217625"/>
                </a:lnTo>
                <a:lnTo>
                  <a:pt x="130952" y="4141690"/>
                </a:lnTo>
                <a:lnTo>
                  <a:pt x="55018" y="4216429"/>
                </a:lnTo>
                <a:lnTo>
                  <a:pt x="8979" y="4170390"/>
                </a:lnTo>
                <a:lnTo>
                  <a:pt x="84913" y="4094455"/>
                </a:lnTo>
                <a:lnTo>
                  <a:pt x="8979" y="4019717"/>
                </a:lnTo>
                <a:close/>
                <a:moveTo>
                  <a:pt x="10295963" y="3972483"/>
                </a:moveTo>
                <a:lnTo>
                  <a:pt x="10371897" y="4048417"/>
                </a:lnTo>
                <a:lnTo>
                  <a:pt x="10447831" y="3972483"/>
                </a:lnTo>
                <a:lnTo>
                  <a:pt x="10493870" y="4018522"/>
                </a:lnTo>
                <a:lnTo>
                  <a:pt x="10417936" y="4094456"/>
                </a:lnTo>
                <a:lnTo>
                  <a:pt x="10493870" y="4170390"/>
                </a:lnTo>
                <a:lnTo>
                  <a:pt x="10447831" y="4216429"/>
                </a:lnTo>
                <a:lnTo>
                  <a:pt x="10371897" y="4140495"/>
                </a:lnTo>
                <a:lnTo>
                  <a:pt x="10295963" y="4216429"/>
                </a:lnTo>
                <a:lnTo>
                  <a:pt x="10249924" y="4170390"/>
                </a:lnTo>
                <a:lnTo>
                  <a:pt x="10325858" y="4094456"/>
                </a:lnTo>
                <a:lnTo>
                  <a:pt x="10249924" y="4018522"/>
                </a:lnTo>
                <a:close/>
                <a:moveTo>
                  <a:pt x="9693272" y="3972483"/>
                </a:moveTo>
                <a:lnTo>
                  <a:pt x="9769206" y="4048417"/>
                </a:lnTo>
                <a:lnTo>
                  <a:pt x="9845140" y="3972483"/>
                </a:lnTo>
                <a:lnTo>
                  <a:pt x="9891180" y="4018522"/>
                </a:lnTo>
                <a:lnTo>
                  <a:pt x="9815245" y="4094456"/>
                </a:lnTo>
                <a:lnTo>
                  <a:pt x="9891180" y="4170390"/>
                </a:lnTo>
                <a:lnTo>
                  <a:pt x="9845140" y="4216429"/>
                </a:lnTo>
                <a:lnTo>
                  <a:pt x="9769206" y="4140495"/>
                </a:lnTo>
                <a:lnTo>
                  <a:pt x="9693272" y="4216429"/>
                </a:lnTo>
                <a:lnTo>
                  <a:pt x="9647233" y="4170390"/>
                </a:lnTo>
                <a:lnTo>
                  <a:pt x="9723167" y="4094456"/>
                </a:lnTo>
                <a:lnTo>
                  <a:pt x="9647233" y="4018522"/>
                </a:lnTo>
                <a:close/>
                <a:moveTo>
                  <a:pt x="9091777" y="3972483"/>
                </a:moveTo>
                <a:lnTo>
                  <a:pt x="9167711" y="4048417"/>
                </a:lnTo>
                <a:lnTo>
                  <a:pt x="9243645" y="3972483"/>
                </a:lnTo>
                <a:lnTo>
                  <a:pt x="9289684" y="4018522"/>
                </a:lnTo>
                <a:lnTo>
                  <a:pt x="9213750" y="4094456"/>
                </a:lnTo>
                <a:lnTo>
                  <a:pt x="9289684" y="4170390"/>
                </a:lnTo>
                <a:lnTo>
                  <a:pt x="9243645" y="4216429"/>
                </a:lnTo>
                <a:lnTo>
                  <a:pt x="9167711" y="4140495"/>
                </a:lnTo>
                <a:lnTo>
                  <a:pt x="9091777" y="4216429"/>
                </a:lnTo>
                <a:lnTo>
                  <a:pt x="9045738" y="4170390"/>
                </a:lnTo>
                <a:lnTo>
                  <a:pt x="9121672" y="4094456"/>
                </a:lnTo>
                <a:lnTo>
                  <a:pt x="9045738" y="4018522"/>
                </a:lnTo>
                <a:close/>
                <a:moveTo>
                  <a:pt x="8488488" y="3972483"/>
                </a:moveTo>
                <a:lnTo>
                  <a:pt x="8564422" y="4048417"/>
                </a:lnTo>
                <a:lnTo>
                  <a:pt x="8640356" y="3972483"/>
                </a:lnTo>
                <a:lnTo>
                  <a:pt x="8686396" y="4018522"/>
                </a:lnTo>
                <a:lnTo>
                  <a:pt x="8610461" y="4094456"/>
                </a:lnTo>
                <a:lnTo>
                  <a:pt x="8686396" y="4170390"/>
                </a:lnTo>
                <a:lnTo>
                  <a:pt x="8640356" y="4216429"/>
                </a:lnTo>
                <a:lnTo>
                  <a:pt x="8564422" y="4140495"/>
                </a:lnTo>
                <a:lnTo>
                  <a:pt x="8488488" y="4216429"/>
                </a:lnTo>
                <a:lnTo>
                  <a:pt x="8442449" y="4170390"/>
                </a:lnTo>
                <a:lnTo>
                  <a:pt x="8518383" y="4094456"/>
                </a:lnTo>
                <a:lnTo>
                  <a:pt x="8442449" y="4018522"/>
                </a:lnTo>
                <a:close/>
                <a:moveTo>
                  <a:pt x="7886396" y="3972483"/>
                </a:moveTo>
                <a:lnTo>
                  <a:pt x="7962330" y="4048417"/>
                </a:lnTo>
                <a:lnTo>
                  <a:pt x="8038264" y="3972483"/>
                </a:lnTo>
                <a:lnTo>
                  <a:pt x="8084303" y="4018522"/>
                </a:lnTo>
                <a:lnTo>
                  <a:pt x="8008369" y="4094456"/>
                </a:lnTo>
                <a:lnTo>
                  <a:pt x="8084303" y="4170390"/>
                </a:lnTo>
                <a:lnTo>
                  <a:pt x="8038264" y="4216429"/>
                </a:lnTo>
                <a:lnTo>
                  <a:pt x="7962330" y="4140495"/>
                </a:lnTo>
                <a:lnTo>
                  <a:pt x="7886396" y="4216429"/>
                </a:lnTo>
                <a:lnTo>
                  <a:pt x="7840357" y="4170390"/>
                </a:lnTo>
                <a:lnTo>
                  <a:pt x="7916291" y="4094456"/>
                </a:lnTo>
                <a:lnTo>
                  <a:pt x="7840357" y="4018522"/>
                </a:lnTo>
                <a:close/>
                <a:moveTo>
                  <a:pt x="7283705" y="3972483"/>
                </a:moveTo>
                <a:lnTo>
                  <a:pt x="7359639" y="4048417"/>
                </a:lnTo>
                <a:lnTo>
                  <a:pt x="7435573" y="3972483"/>
                </a:lnTo>
                <a:lnTo>
                  <a:pt x="7481613" y="4018522"/>
                </a:lnTo>
                <a:lnTo>
                  <a:pt x="7405678" y="4094456"/>
                </a:lnTo>
                <a:lnTo>
                  <a:pt x="7481613" y="4170390"/>
                </a:lnTo>
                <a:lnTo>
                  <a:pt x="7435573" y="4216429"/>
                </a:lnTo>
                <a:lnTo>
                  <a:pt x="7359639" y="4140495"/>
                </a:lnTo>
                <a:lnTo>
                  <a:pt x="7283705" y="4216429"/>
                </a:lnTo>
                <a:lnTo>
                  <a:pt x="7237666" y="4170390"/>
                </a:lnTo>
                <a:lnTo>
                  <a:pt x="7313600" y="4094456"/>
                </a:lnTo>
                <a:lnTo>
                  <a:pt x="7237666" y="4018522"/>
                </a:lnTo>
                <a:close/>
                <a:moveTo>
                  <a:pt x="6681612" y="3972483"/>
                </a:moveTo>
                <a:lnTo>
                  <a:pt x="6757546" y="4048417"/>
                </a:lnTo>
                <a:lnTo>
                  <a:pt x="6833480" y="3972483"/>
                </a:lnTo>
                <a:lnTo>
                  <a:pt x="6879519" y="4018522"/>
                </a:lnTo>
                <a:lnTo>
                  <a:pt x="6803585" y="4094456"/>
                </a:lnTo>
                <a:lnTo>
                  <a:pt x="6879519" y="4170390"/>
                </a:lnTo>
                <a:lnTo>
                  <a:pt x="6833480" y="4216429"/>
                </a:lnTo>
                <a:lnTo>
                  <a:pt x="6757546" y="4140495"/>
                </a:lnTo>
                <a:lnTo>
                  <a:pt x="6681612" y="4216429"/>
                </a:lnTo>
                <a:lnTo>
                  <a:pt x="6635573" y="4170390"/>
                </a:lnTo>
                <a:lnTo>
                  <a:pt x="6711507" y="4094456"/>
                </a:lnTo>
                <a:lnTo>
                  <a:pt x="6635573" y="4018522"/>
                </a:lnTo>
                <a:close/>
                <a:moveTo>
                  <a:pt x="6078921" y="3972483"/>
                </a:moveTo>
                <a:lnTo>
                  <a:pt x="6154855" y="4048417"/>
                </a:lnTo>
                <a:lnTo>
                  <a:pt x="6230789" y="3972483"/>
                </a:lnTo>
                <a:lnTo>
                  <a:pt x="6276829" y="4018522"/>
                </a:lnTo>
                <a:lnTo>
                  <a:pt x="6200894" y="4094456"/>
                </a:lnTo>
                <a:lnTo>
                  <a:pt x="6276829" y="4170390"/>
                </a:lnTo>
                <a:lnTo>
                  <a:pt x="6230789" y="4216429"/>
                </a:lnTo>
                <a:lnTo>
                  <a:pt x="6154855" y="4140495"/>
                </a:lnTo>
                <a:lnTo>
                  <a:pt x="6078921" y="4216429"/>
                </a:lnTo>
                <a:lnTo>
                  <a:pt x="6032882" y="4170390"/>
                </a:lnTo>
                <a:lnTo>
                  <a:pt x="6108816" y="4094456"/>
                </a:lnTo>
                <a:lnTo>
                  <a:pt x="6032882" y="4018522"/>
                </a:lnTo>
                <a:close/>
                <a:moveTo>
                  <a:pt x="5476828" y="3972483"/>
                </a:moveTo>
                <a:lnTo>
                  <a:pt x="5552762" y="4048417"/>
                </a:lnTo>
                <a:lnTo>
                  <a:pt x="5628697" y="3972483"/>
                </a:lnTo>
                <a:lnTo>
                  <a:pt x="5674735" y="4018522"/>
                </a:lnTo>
                <a:lnTo>
                  <a:pt x="5598801" y="4094456"/>
                </a:lnTo>
                <a:lnTo>
                  <a:pt x="5674735" y="4170390"/>
                </a:lnTo>
                <a:lnTo>
                  <a:pt x="5628099" y="4216429"/>
                </a:lnTo>
                <a:lnTo>
                  <a:pt x="5552164" y="4140495"/>
                </a:lnTo>
                <a:lnTo>
                  <a:pt x="5476828" y="4216429"/>
                </a:lnTo>
                <a:lnTo>
                  <a:pt x="5430789" y="4170390"/>
                </a:lnTo>
                <a:lnTo>
                  <a:pt x="5506723" y="4094456"/>
                </a:lnTo>
                <a:lnTo>
                  <a:pt x="5430789" y="4018522"/>
                </a:lnTo>
                <a:close/>
                <a:moveTo>
                  <a:pt x="4874137" y="3972483"/>
                </a:moveTo>
                <a:lnTo>
                  <a:pt x="4950071" y="4048417"/>
                </a:lnTo>
                <a:lnTo>
                  <a:pt x="5026005" y="3972483"/>
                </a:lnTo>
                <a:lnTo>
                  <a:pt x="5072044" y="4018522"/>
                </a:lnTo>
                <a:lnTo>
                  <a:pt x="4996110" y="4094456"/>
                </a:lnTo>
                <a:lnTo>
                  <a:pt x="5072044" y="4170390"/>
                </a:lnTo>
                <a:lnTo>
                  <a:pt x="5026005" y="4216429"/>
                </a:lnTo>
                <a:lnTo>
                  <a:pt x="4950071" y="4140495"/>
                </a:lnTo>
                <a:lnTo>
                  <a:pt x="4874137" y="4216429"/>
                </a:lnTo>
                <a:lnTo>
                  <a:pt x="4828098" y="4170390"/>
                </a:lnTo>
                <a:lnTo>
                  <a:pt x="4904032" y="4094456"/>
                </a:lnTo>
                <a:lnTo>
                  <a:pt x="4828098" y="4018522"/>
                </a:lnTo>
                <a:close/>
                <a:moveTo>
                  <a:pt x="4272044" y="3972483"/>
                </a:moveTo>
                <a:lnTo>
                  <a:pt x="4347978" y="4048417"/>
                </a:lnTo>
                <a:lnTo>
                  <a:pt x="4423913" y="3972483"/>
                </a:lnTo>
                <a:lnTo>
                  <a:pt x="4469951" y="4018522"/>
                </a:lnTo>
                <a:lnTo>
                  <a:pt x="4394017" y="4094456"/>
                </a:lnTo>
                <a:lnTo>
                  <a:pt x="4469951" y="4170390"/>
                </a:lnTo>
                <a:lnTo>
                  <a:pt x="4423913" y="4216429"/>
                </a:lnTo>
                <a:lnTo>
                  <a:pt x="4347978" y="4140495"/>
                </a:lnTo>
                <a:lnTo>
                  <a:pt x="4272044" y="4216429"/>
                </a:lnTo>
                <a:lnTo>
                  <a:pt x="4226005" y="4170390"/>
                </a:lnTo>
                <a:lnTo>
                  <a:pt x="4301939" y="4094456"/>
                </a:lnTo>
                <a:lnTo>
                  <a:pt x="4226005" y="4018522"/>
                </a:lnTo>
                <a:close/>
                <a:moveTo>
                  <a:pt x="3668756" y="3972483"/>
                </a:moveTo>
                <a:lnTo>
                  <a:pt x="3744690" y="4048417"/>
                </a:lnTo>
                <a:lnTo>
                  <a:pt x="3820624" y="3972483"/>
                </a:lnTo>
                <a:lnTo>
                  <a:pt x="3866663" y="4018522"/>
                </a:lnTo>
                <a:lnTo>
                  <a:pt x="3790729" y="4094456"/>
                </a:lnTo>
                <a:lnTo>
                  <a:pt x="3866663" y="4170390"/>
                </a:lnTo>
                <a:lnTo>
                  <a:pt x="3820624" y="4216429"/>
                </a:lnTo>
                <a:lnTo>
                  <a:pt x="3744690" y="4140495"/>
                </a:lnTo>
                <a:lnTo>
                  <a:pt x="3668756" y="4216429"/>
                </a:lnTo>
                <a:lnTo>
                  <a:pt x="3622717" y="4170390"/>
                </a:lnTo>
                <a:lnTo>
                  <a:pt x="3698651" y="4094456"/>
                </a:lnTo>
                <a:lnTo>
                  <a:pt x="3622717" y="4018522"/>
                </a:lnTo>
                <a:close/>
                <a:moveTo>
                  <a:pt x="3067284" y="3972483"/>
                </a:moveTo>
                <a:lnTo>
                  <a:pt x="3143218" y="4048417"/>
                </a:lnTo>
                <a:lnTo>
                  <a:pt x="3219155" y="3972483"/>
                </a:lnTo>
                <a:lnTo>
                  <a:pt x="3265193" y="4018522"/>
                </a:lnTo>
                <a:lnTo>
                  <a:pt x="3189258" y="4094456"/>
                </a:lnTo>
                <a:lnTo>
                  <a:pt x="3265193" y="4170390"/>
                </a:lnTo>
                <a:lnTo>
                  <a:pt x="3218557" y="4216429"/>
                </a:lnTo>
                <a:lnTo>
                  <a:pt x="3142621" y="4140495"/>
                </a:lnTo>
                <a:lnTo>
                  <a:pt x="3067284" y="4216429"/>
                </a:lnTo>
                <a:lnTo>
                  <a:pt x="3021245" y="4170390"/>
                </a:lnTo>
                <a:lnTo>
                  <a:pt x="3097179" y="4094456"/>
                </a:lnTo>
                <a:lnTo>
                  <a:pt x="3021245" y="4018522"/>
                </a:lnTo>
                <a:close/>
                <a:moveTo>
                  <a:pt x="2464590" y="3972483"/>
                </a:moveTo>
                <a:lnTo>
                  <a:pt x="2540525" y="4048417"/>
                </a:lnTo>
                <a:lnTo>
                  <a:pt x="2616460" y="3972483"/>
                </a:lnTo>
                <a:lnTo>
                  <a:pt x="2662499" y="4018522"/>
                </a:lnTo>
                <a:lnTo>
                  <a:pt x="2586565" y="4094456"/>
                </a:lnTo>
                <a:lnTo>
                  <a:pt x="2662499" y="4170390"/>
                </a:lnTo>
                <a:lnTo>
                  <a:pt x="2616460" y="4216429"/>
                </a:lnTo>
                <a:lnTo>
                  <a:pt x="2540525" y="4140495"/>
                </a:lnTo>
                <a:lnTo>
                  <a:pt x="2464590" y="4216429"/>
                </a:lnTo>
                <a:lnTo>
                  <a:pt x="2418551" y="4170390"/>
                </a:lnTo>
                <a:lnTo>
                  <a:pt x="2494485" y="4094456"/>
                </a:lnTo>
                <a:lnTo>
                  <a:pt x="2418551" y="4018522"/>
                </a:lnTo>
                <a:close/>
                <a:moveTo>
                  <a:pt x="1861896" y="3972483"/>
                </a:moveTo>
                <a:lnTo>
                  <a:pt x="1937830" y="4048417"/>
                </a:lnTo>
                <a:lnTo>
                  <a:pt x="2013765" y="3972483"/>
                </a:lnTo>
                <a:lnTo>
                  <a:pt x="2059804" y="4018522"/>
                </a:lnTo>
                <a:lnTo>
                  <a:pt x="1983870" y="4094456"/>
                </a:lnTo>
                <a:lnTo>
                  <a:pt x="2059804" y="4170390"/>
                </a:lnTo>
                <a:lnTo>
                  <a:pt x="2013765" y="4216429"/>
                </a:lnTo>
                <a:lnTo>
                  <a:pt x="1937830" y="4140495"/>
                </a:lnTo>
                <a:lnTo>
                  <a:pt x="1861896" y="4216429"/>
                </a:lnTo>
                <a:lnTo>
                  <a:pt x="1815856" y="4170390"/>
                </a:lnTo>
                <a:lnTo>
                  <a:pt x="1891792" y="4094456"/>
                </a:lnTo>
                <a:lnTo>
                  <a:pt x="1815856" y="4018522"/>
                </a:lnTo>
                <a:close/>
                <a:moveTo>
                  <a:pt x="657111" y="3972483"/>
                </a:moveTo>
                <a:lnTo>
                  <a:pt x="733045" y="4048417"/>
                </a:lnTo>
                <a:lnTo>
                  <a:pt x="808979" y="3972483"/>
                </a:lnTo>
                <a:lnTo>
                  <a:pt x="855018" y="4018522"/>
                </a:lnTo>
                <a:lnTo>
                  <a:pt x="779084" y="4094456"/>
                </a:lnTo>
                <a:lnTo>
                  <a:pt x="855018" y="4170390"/>
                </a:lnTo>
                <a:lnTo>
                  <a:pt x="808979" y="4216429"/>
                </a:lnTo>
                <a:lnTo>
                  <a:pt x="733045" y="4140495"/>
                </a:lnTo>
                <a:lnTo>
                  <a:pt x="657111" y="4216429"/>
                </a:lnTo>
                <a:lnTo>
                  <a:pt x="611072" y="4170390"/>
                </a:lnTo>
                <a:lnTo>
                  <a:pt x="687006" y="4094456"/>
                </a:lnTo>
                <a:lnTo>
                  <a:pt x="611072" y="4018522"/>
                </a:lnTo>
                <a:close/>
                <a:moveTo>
                  <a:pt x="10348579" y="3524052"/>
                </a:moveTo>
                <a:lnTo>
                  <a:pt x="10395813" y="3524052"/>
                </a:lnTo>
                <a:lnTo>
                  <a:pt x="10395813" y="3631077"/>
                </a:lnTo>
                <a:lnTo>
                  <a:pt x="10502838" y="3631077"/>
                </a:lnTo>
                <a:lnTo>
                  <a:pt x="10502838" y="3678312"/>
                </a:lnTo>
                <a:lnTo>
                  <a:pt x="10395813" y="3678312"/>
                </a:lnTo>
                <a:lnTo>
                  <a:pt x="10395813" y="3785337"/>
                </a:lnTo>
                <a:lnTo>
                  <a:pt x="10348579" y="3785337"/>
                </a:lnTo>
                <a:lnTo>
                  <a:pt x="10348579" y="3678312"/>
                </a:lnTo>
                <a:lnTo>
                  <a:pt x="10241553" y="3678312"/>
                </a:lnTo>
                <a:lnTo>
                  <a:pt x="10241553" y="3631077"/>
                </a:lnTo>
                <a:lnTo>
                  <a:pt x="10348579" y="3631077"/>
                </a:lnTo>
                <a:close/>
                <a:moveTo>
                  <a:pt x="9746486" y="3524052"/>
                </a:moveTo>
                <a:lnTo>
                  <a:pt x="9793123" y="3524052"/>
                </a:lnTo>
                <a:lnTo>
                  <a:pt x="9793123" y="3631077"/>
                </a:lnTo>
                <a:lnTo>
                  <a:pt x="9900148" y="3631077"/>
                </a:lnTo>
                <a:lnTo>
                  <a:pt x="9900148" y="3678312"/>
                </a:lnTo>
                <a:lnTo>
                  <a:pt x="9793123" y="3678312"/>
                </a:lnTo>
                <a:lnTo>
                  <a:pt x="9793123" y="3785337"/>
                </a:lnTo>
                <a:lnTo>
                  <a:pt x="9746486" y="3785337"/>
                </a:lnTo>
                <a:lnTo>
                  <a:pt x="9746486" y="3678312"/>
                </a:lnTo>
                <a:lnTo>
                  <a:pt x="9639460" y="3678312"/>
                </a:lnTo>
                <a:lnTo>
                  <a:pt x="9639460" y="3631077"/>
                </a:lnTo>
                <a:lnTo>
                  <a:pt x="9746486" y="3631077"/>
                </a:lnTo>
                <a:close/>
                <a:moveTo>
                  <a:pt x="9143796" y="3524052"/>
                </a:moveTo>
                <a:lnTo>
                  <a:pt x="9191030" y="3524052"/>
                </a:lnTo>
                <a:lnTo>
                  <a:pt x="9191030" y="3631077"/>
                </a:lnTo>
                <a:lnTo>
                  <a:pt x="9298055" y="3631077"/>
                </a:lnTo>
                <a:lnTo>
                  <a:pt x="9298055" y="3678312"/>
                </a:lnTo>
                <a:lnTo>
                  <a:pt x="9191030" y="3678312"/>
                </a:lnTo>
                <a:lnTo>
                  <a:pt x="9191030" y="3785337"/>
                </a:lnTo>
                <a:lnTo>
                  <a:pt x="9143796" y="3785337"/>
                </a:lnTo>
                <a:lnTo>
                  <a:pt x="9143796" y="3678312"/>
                </a:lnTo>
                <a:lnTo>
                  <a:pt x="9036770" y="3678312"/>
                </a:lnTo>
                <a:lnTo>
                  <a:pt x="9036770" y="3631077"/>
                </a:lnTo>
                <a:lnTo>
                  <a:pt x="9143796" y="3631077"/>
                </a:lnTo>
                <a:close/>
                <a:moveTo>
                  <a:pt x="8541105" y="3524052"/>
                </a:moveTo>
                <a:lnTo>
                  <a:pt x="8588339" y="3524052"/>
                </a:lnTo>
                <a:lnTo>
                  <a:pt x="8588339" y="3631077"/>
                </a:lnTo>
                <a:lnTo>
                  <a:pt x="8695365" y="3631077"/>
                </a:lnTo>
                <a:lnTo>
                  <a:pt x="8695365" y="3678312"/>
                </a:lnTo>
                <a:lnTo>
                  <a:pt x="8588339" y="3678312"/>
                </a:lnTo>
                <a:lnTo>
                  <a:pt x="8588339" y="3785337"/>
                </a:lnTo>
                <a:lnTo>
                  <a:pt x="8541105" y="3785337"/>
                </a:lnTo>
                <a:lnTo>
                  <a:pt x="8541105" y="3678312"/>
                </a:lnTo>
                <a:lnTo>
                  <a:pt x="8434079" y="3678312"/>
                </a:lnTo>
                <a:lnTo>
                  <a:pt x="8434079" y="3631077"/>
                </a:lnTo>
                <a:lnTo>
                  <a:pt x="8541105" y="3631077"/>
                </a:lnTo>
                <a:close/>
                <a:moveTo>
                  <a:pt x="7939012" y="3524052"/>
                </a:moveTo>
                <a:lnTo>
                  <a:pt x="7985648" y="3524052"/>
                </a:lnTo>
                <a:lnTo>
                  <a:pt x="7985648" y="3631077"/>
                </a:lnTo>
                <a:lnTo>
                  <a:pt x="8092674" y="3631077"/>
                </a:lnTo>
                <a:lnTo>
                  <a:pt x="8092674" y="3678312"/>
                </a:lnTo>
                <a:lnTo>
                  <a:pt x="7985648" y="3678312"/>
                </a:lnTo>
                <a:lnTo>
                  <a:pt x="7985648" y="3785337"/>
                </a:lnTo>
                <a:lnTo>
                  <a:pt x="7939012" y="3785337"/>
                </a:lnTo>
                <a:lnTo>
                  <a:pt x="7939012" y="3678312"/>
                </a:lnTo>
                <a:lnTo>
                  <a:pt x="7831986" y="3678312"/>
                </a:lnTo>
                <a:lnTo>
                  <a:pt x="7831986" y="3631077"/>
                </a:lnTo>
                <a:lnTo>
                  <a:pt x="7939012" y="3631077"/>
                </a:lnTo>
                <a:close/>
                <a:moveTo>
                  <a:pt x="7336321" y="3524052"/>
                </a:moveTo>
                <a:lnTo>
                  <a:pt x="7383555" y="3524052"/>
                </a:lnTo>
                <a:lnTo>
                  <a:pt x="7383555" y="3631077"/>
                </a:lnTo>
                <a:lnTo>
                  <a:pt x="7490581" y="3631077"/>
                </a:lnTo>
                <a:lnTo>
                  <a:pt x="7490581" y="3678312"/>
                </a:lnTo>
                <a:lnTo>
                  <a:pt x="7383555" y="3678312"/>
                </a:lnTo>
                <a:lnTo>
                  <a:pt x="7383555" y="3785337"/>
                </a:lnTo>
                <a:lnTo>
                  <a:pt x="7336321" y="3785337"/>
                </a:lnTo>
                <a:lnTo>
                  <a:pt x="7336321" y="3678312"/>
                </a:lnTo>
                <a:lnTo>
                  <a:pt x="7229295" y="3678312"/>
                </a:lnTo>
                <a:lnTo>
                  <a:pt x="7229295" y="3631077"/>
                </a:lnTo>
                <a:lnTo>
                  <a:pt x="7336321" y="3631077"/>
                </a:lnTo>
                <a:close/>
                <a:moveTo>
                  <a:pt x="6734228" y="3524052"/>
                </a:moveTo>
                <a:lnTo>
                  <a:pt x="6780864" y="3524052"/>
                </a:lnTo>
                <a:lnTo>
                  <a:pt x="6780864" y="3631077"/>
                </a:lnTo>
                <a:lnTo>
                  <a:pt x="6887890" y="3631077"/>
                </a:lnTo>
                <a:lnTo>
                  <a:pt x="6887890" y="3678312"/>
                </a:lnTo>
                <a:lnTo>
                  <a:pt x="6780864" y="3678312"/>
                </a:lnTo>
                <a:lnTo>
                  <a:pt x="6780864" y="3785337"/>
                </a:lnTo>
                <a:lnTo>
                  <a:pt x="6734228" y="3785337"/>
                </a:lnTo>
                <a:lnTo>
                  <a:pt x="6734228" y="3678312"/>
                </a:lnTo>
                <a:lnTo>
                  <a:pt x="6627202" y="3678312"/>
                </a:lnTo>
                <a:lnTo>
                  <a:pt x="6627202" y="3631077"/>
                </a:lnTo>
                <a:lnTo>
                  <a:pt x="6734228" y="3631077"/>
                </a:lnTo>
                <a:close/>
                <a:moveTo>
                  <a:pt x="6131537" y="3524052"/>
                </a:moveTo>
                <a:lnTo>
                  <a:pt x="6178771" y="3524052"/>
                </a:lnTo>
                <a:lnTo>
                  <a:pt x="6178771" y="3631077"/>
                </a:lnTo>
                <a:lnTo>
                  <a:pt x="6285797" y="3631077"/>
                </a:lnTo>
                <a:lnTo>
                  <a:pt x="6285797" y="3678312"/>
                </a:lnTo>
                <a:lnTo>
                  <a:pt x="6178771" y="3678312"/>
                </a:lnTo>
                <a:lnTo>
                  <a:pt x="6178771" y="3785337"/>
                </a:lnTo>
                <a:lnTo>
                  <a:pt x="6131537" y="3785337"/>
                </a:lnTo>
                <a:lnTo>
                  <a:pt x="6131537" y="3678312"/>
                </a:lnTo>
                <a:lnTo>
                  <a:pt x="6024511" y="3678312"/>
                </a:lnTo>
                <a:lnTo>
                  <a:pt x="6024511" y="3631077"/>
                </a:lnTo>
                <a:lnTo>
                  <a:pt x="6131537" y="3631077"/>
                </a:lnTo>
                <a:close/>
                <a:moveTo>
                  <a:pt x="5528846" y="3524052"/>
                </a:moveTo>
                <a:lnTo>
                  <a:pt x="5576080" y="3524052"/>
                </a:lnTo>
                <a:lnTo>
                  <a:pt x="5576080" y="3631077"/>
                </a:lnTo>
                <a:lnTo>
                  <a:pt x="5683106" y="3631077"/>
                </a:lnTo>
                <a:lnTo>
                  <a:pt x="5683106" y="3678312"/>
                </a:lnTo>
                <a:lnTo>
                  <a:pt x="5576080" y="3678312"/>
                </a:lnTo>
                <a:lnTo>
                  <a:pt x="5576080" y="3785337"/>
                </a:lnTo>
                <a:lnTo>
                  <a:pt x="5528846" y="3785337"/>
                </a:lnTo>
                <a:lnTo>
                  <a:pt x="5528846" y="3678312"/>
                </a:lnTo>
                <a:lnTo>
                  <a:pt x="5421820" y="3678312"/>
                </a:lnTo>
                <a:lnTo>
                  <a:pt x="5421820" y="3631077"/>
                </a:lnTo>
                <a:lnTo>
                  <a:pt x="5528846" y="3631077"/>
                </a:lnTo>
                <a:close/>
                <a:moveTo>
                  <a:pt x="4926753" y="3524052"/>
                </a:moveTo>
                <a:lnTo>
                  <a:pt x="4973389" y="3524052"/>
                </a:lnTo>
                <a:lnTo>
                  <a:pt x="4973389" y="3631077"/>
                </a:lnTo>
                <a:lnTo>
                  <a:pt x="5080415" y="3631077"/>
                </a:lnTo>
                <a:lnTo>
                  <a:pt x="5080415" y="3678312"/>
                </a:lnTo>
                <a:lnTo>
                  <a:pt x="4973389" y="3678312"/>
                </a:lnTo>
                <a:lnTo>
                  <a:pt x="4973389" y="3785337"/>
                </a:lnTo>
                <a:lnTo>
                  <a:pt x="4926753" y="3785337"/>
                </a:lnTo>
                <a:lnTo>
                  <a:pt x="4926753" y="3678312"/>
                </a:lnTo>
                <a:lnTo>
                  <a:pt x="4819727" y="3678312"/>
                </a:lnTo>
                <a:lnTo>
                  <a:pt x="4819727" y="3631077"/>
                </a:lnTo>
                <a:lnTo>
                  <a:pt x="4926753" y="3631077"/>
                </a:lnTo>
                <a:close/>
                <a:moveTo>
                  <a:pt x="4324063" y="3524052"/>
                </a:moveTo>
                <a:lnTo>
                  <a:pt x="4371297" y="3524052"/>
                </a:lnTo>
                <a:lnTo>
                  <a:pt x="4371297" y="3631077"/>
                </a:lnTo>
                <a:lnTo>
                  <a:pt x="4478323" y="3631077"/>
                </a:lnTo>
                <a:lnTo>
                  <a:pt x="4478323" y="3678312"/>
                </a:lnTo>
                <a:lnTo>
                  <a:pt x="4371297" y="3678312"/>
                </a:lnTo>
                <a:lnTo>
                  <a:pt x="4371297" y="3785337"/>
                </a:lnTo>
                <a:lnTo>
                  <a:pt x="4324063" y="3785337"/>
                </a:lnTo>
                <a:lnTo>
                  <a:pt x="4324063" y="3678312"/>
                </a:lnTo>
                <a:lnTo>
                  <a:pt x="4217037" y="3678312"/>
                </a:lnTo>
                <a:lnTo>
                  <a:pt x="4217037" y="3631077"/>
                </a:lnTo>
                <a:lnTo>
                  <a:pt x="4324063" y="3631077"/>
                </a:lnTo>
                <a:close/>
                <a:moveTo>
                  <a:pt x="3721970" y="3524052"/>
                </a:moveTo>
                <a:lnTo>
                  <a:pt x="3768606" y="3524052"/>
                </a:lnTo>
                <a:lnTo>
                  <a:pt x="3768606" y="3631077"/>
                </a:lnTo>
                <a:lnTo>
                  <a:pt x="3875632" y="3631077"/>
                </a:lnTo>
                <a:lnTo>
                  <a:pt x="3875632" y="3678312"/>
                </a:lnTo>
                <a:lnTo>
                  <a:pt x="3768606" y="3678312"/>
                </a:lnTo>
                <a:lnTo>
                  <a:pt x="3768606" y="3785337"/>
                </a:lnTo>
                <a:lnTo>
                  <a:pt x="3721970" y="3785337"/>
                </a:lnTo>
                <a:lnTo>
                  <a:pt x="3721970" y="3678312"/>
                </a:lnTo>
                <a:lnTo>
                  <a:pt x="3614944" y="3678312"/>
                </a:lnTo>
                <a:lnTo>
                  <a:pt x="3614944" y="3631077"/>
                </a:lnTo>
                <a:lnTo>
                  <a:pt x="3721970" y="3631077"/>
                </a:lnTo>
                <a:close/>
                <a:moveTo>
                  <a:pt x="3119310" y="3524052"/>
                </a:moveTo>
                <a:lnTo>
                  <a:pt x="3166544" y="3524052"/>
                </a:lnTo>
                <a:lnTo>
                  <a:pt x="3166544" y="3631077"/>
                </a:lnTo>
                <a:lnTo>
                  <a:pt x="3273570" y="3631077"/>
                </a:lnTo>
                <a:lnTo>
                  <a:pt x="3273570" y="3678312"/>
                </a:lnTo>
                <a:lnTo>
                  <a:pt x="3166544" y="3678312"/>
                </a:lnTo>
                <a:lnTo>
                  <a:pt x="3166544" y="3785337"/>
                </a:lnTo>
                <a:lnTo>
                  <a:pt x="3119310" y="3785337"/>
                </a:lnTo>
                <a:lnTo>
                  <a:pt x="3119310" y="3678312"/>
                </a:lnTo>
                <a:lnTo>
                  <a:pt x="3012282" y="3678312"/>
                </a:lnTo>
                <a:lnTo>
                  <a:pt x="3012282" y="3631077"/>
                </a:lnTo>
                <a:lnTo>
                  <a:pt x="3119310" y="3631077"/>
                </a:lnTo>
                <a:close/>
                <a:moveTo>
                  <a:pt x="2516613" y="3524052"/>
                </a:moveTo>
                <a:lnTo>
                  <a:pt x="2563849" y="3524052"/>
                </a:lnTo>
                <a:lnTo>
                  <a:pt x="2563849" y="3631077"/>
                </a:lnTo>
                <a:lnTo>
                  <a:pt x="2670875" y="3631077"/>
                </a:lnTo>
                <a:lnTo>
                  <a:pt x="2670875" y="3678312"/>
                </a:lnTo>
                <a:lnTo>
                  <a:pt x="2563849" y="3678312"/>
                </a:lnTo>
                <a:lnTo>
                  <a:pt x="2563849" y="3785337"/>
                </a:lnTo>
                <a:lnTo>
                  <a:pt x="2516613" y="3785337"/>
                </a:lnTo>
                <a:lnTo>
                  <a:pt x="2516613" y="3678312"/>
                </a:lnTo>
                <a:lnTo>
                  <a:pt x="2409586" y="3678312"/>
                </a:lnTo>
                <a:lnTo>
                  <a:pt x="2409586" y="3631077"/>
                </a:lnTo>
                <a:lnTo>
                  <a:pt x="2516613" y="3631077"/>
                </a:lnTo>
                <a:close/>
                <a:moveTo>
                  <a:pt x="1914517" y="3524052"/>
                </a:moveTo>
                <a:lnTo>
                  <a:pt x="1961153" y="3524052"/>
                </a:lnTo>
                <a:lnTo>
                  <a:pt x="1961153" y="3631077"/>
                </a:lnTo>
                <a:lnTo>
                  <a:pt x="2068179" y="3631077"/>
                </a:lnTo>
                <a:lnTo>
                  <a:pt x="2068179" y="3678312"/>
                </a:lnTo>
                <a:lnTo>
                  <a:pt x="1961153" y="3678312"/>
                </a:lnTo>
                <a:lnTo>
                  <a:pt x="1961153" y="3785337"/>
                </a:lnTo>
                <a:lnTo>
                  <a:pt x="1914517" y="3785337"/>
                </a:lnTo>
                <a:lnTo>
                  <a:pt x="1914517" y="3678312"/>
                </a:lnTo>
                <a:lnTo>
                  <a:pt x="1807489" y="3678312"/>
                </a:lnTo>
                <a:lnTo>
                  <a:pt x="1807489" y="3631077"/>
                </a:lnTo>
                <a:lnTo>
                  <a:pt x="1914517" y="3631077"/>
                </a:lnTo>
                <a:close/>
                <a:moveTo>
                  <a:pt x="1311820" y="3524052"/>
                </a:moveTo>
                <a:lnTo>
                  <a:pt x="1359055" y="3524052"/>
                </a:lnTo>
                <a:lnTo>
                  <a:pt x="1359055" y="3631077"/>
                </a:lnTo>
                <a:lnTo>
                  <a:pt x="1466082" y="3631077"/>
                </a:lnTo>
                <a:lnTo>
                  <a:pt x="1466082" y="3678312"/>
                </a:lnTo>
                <a:lnTo>
                  <a:pt x="1359055" y="3678312"/>
                </a:lnTo>
                <a:lnTo>
                  <a:pt x="1359055" y="3785337"/>
                </a:lnTo>
                <a:lnTo>
                  <a:pt x="1311820" y="3785337"/>
                </a:lnTo>
                <a:lnTo>
                  <a:pt x="1311820" y="3678312"/>
                </a:lnTo>
                <a:lnTo>
                  <a:pt x="1204798" y="3678312"/>
                </a:lnTo>
                <a:lnTo>
                  <a:pt x="1204798" y="3631077"/>
                </a:lnTo>
                <a:lnTo>
                  <a:pt x="1311820" y="3631077"/>
                </a:lnTo>
                <a:close/>
                <a:moveTo>
                  <a:pt x="709731" y="3524052"/>
                </a:moveTo>
                <a:lnTo>
                  <a:pt x="756367" y="3524052"/>
                </a:lnTo>
                <a:lnTo>
                  <a:pt x="756367" y="3631077"/>
                </a:lnTo>
                <a:lnTo>
                  <a:pt x="863393" y="3631077"/>
                </a:lnTo>
                <a:lnTo>
                  <a:pt x="863393" y="3678312"/>
                </a:lnTo>
                <a:lnTo>
                  <a:pt x="756367" y="3678312"/>
                </a:lnTo>
                <a:lnTo>
                  <a:pt x="756367" y="3785337"/>
                </a:lnTo>
                <a:lnTo>
                  <a:pt x="709731" y="3785337"/>
                </a:lnTo>
                <a:lnTo>
                  <a:pt x="709731" y="3678312"/>
                </a:lnTo>
                <a:lnTo>
                  <a:pt x="602706" y="3678312"/>
                </a:lnTo>
                <a:lnTo>
                  <a:pt x="602706" y="3631077"/>
                </a:lnTo>
                <a:lnTo>
                  <a:pt x="709731" y="3631077"/>
                </a:lnTo>
                <a:close/>
                <a:moveTo>
                  <a:pt x="107041" y="3524052"/>
                </a:moveTo>
                <a:lnTo>
                  <a:pt x="154276" y="3524052"/>
                </a:lnTo>
                <a:lnTo>
                  <a:pt x="154276" y="3631077"/>
                </a:lnTo>
                <a:lnTo>
                  <a:pt x="261302" y="3631077"/>
                </a:lnTo>
                <a:lnTo>
                  <a:pt x="261302" y="3678312"/>
                </a:lnTo>
                <a:lnTo>
                  <a:pt x="154276" y="3678312"/>
                </a:lnTo>
                <a:lnTo>
                  <a:pt x="154276" y="3785337"/>
                </a:lnTo>
                <a:lnTo>
                  <a:pt x="107041" y="3785337"/>
                </a:lnTo>
                <a:lnTo>
                  <a:pt x="107041" y="3678312"/>
                </a:lnTo>
                <a:lnTo>
                  <a:pt x="16" y="3678312"/>
                </a:lnTo>
                <a:lnTo>
                  <a:pt x="16" y="3631077"/>
                </a:lnTo>
                <a:lnTo>
                  <a:pt x="107041" y="3631077"/>
                </a:lnTo>
                <a:close/>
                <a:moveTo>
                  <a:pt x="1259804" y="3118076"/>
                </a:moveTo>
                <a:lnTo>
                  <a:pt x="1239476" y="3138404"/>
                </a:lnTo>
                <a:lnTo>
                  <a:pt x="1315409" y="3214338"/>
                </a:lnTo>
                <a:lnTo>
                  <a:pt x="1239476" y="3290272"/>
                </a:lnTo>
                <a:lnTo>
                  <a:pt x="1259804" y="3310600"/>
                </a:lnTo>
                <a:lnTo>
                  <a:pt x="1335738" y="3234667"/>
                </a:lnTo>
                <a:lnTo>
                  <a:pt x="1411673" y="3310600"/>
                </a:lnTo>
                <a:lnTo>
                  <a:pt x="1432001" y="3290272"/>
                </a:lnTo>
                <a:lnTo>
                  <a:pt x="1356067" y="3214338"/>
                </a:lnTo>
                <a:lnTo>
                  <a:pt x="1432001" y="3138404"/>
                </a:lnTo>
                <a:lnTo>
                  <a:pt x="1411673" y="3118076"/>
                </a:lnTo>
                <a:lnTo>
                  <a:pt x="1335738" y="3194009"/>
                </a:lnTo>
                <a:close/>
                <a:moveTo>
                  <a:pt x="55023" y="3118076"/>
                </a:moveTo>
                <a:lnTo>
                  <a:pt x="34694" y="3138404"/>
                </a:lnTo>
                <a:lnTo>
                  <a:pt x="110628" y="3214338"/>
                </a:lnTo>
                <a:lnTo>
                  <a:pt x="34096" y="3289674"/>
                </a:lnTo>
                <a:lnTo>
                  <a:pt x="54425" y="3310002"/>
                </a:lnTo>
                <a:lnTo>
                  <a:pt x="130359" y="3234667"/>
                </a:lnTo>
                <a:lnTo>
                  <a:pt x="206294" y="3310600"/>
                </a:lnTo>
                <a:lnTo>
                  <a:pt x="226622" y="3290272"/>
                </a:lnTo>
                <a:lnTo>
                  <a:pt x="150688" y="3214338"/>
                </a:lnTo>
                <a:lnTo>
                  <a:pt x="226622" y="3138404"/>
                </a:lnTo>
                <a:lnTo>
                  <a:pt x="206294" y="3118076"/>
                </a:lnTo>
                <a:lnTo>
                  <a:pt x="130359" y="3194009"/>
                </a:lnTo>
                <a:close/>
                <a:moveTo>
                  <a:pt x="10295963" y="3118074"/>
                </a:moveTo>
                <a:lnTo>
                  <a:pt x="10275634" y="3138404"/>
                </a:lnTo>
                <a:lnTo>
                  <a:pt x="10351568" y="3214337"/>
                </a:lnTo>
                <a:lnTo>
                  <a:pt x="10275634" y="3290270"/>
                </a:lnTo>
                <a:lnTo>
                  <a:pt x="10295963" y="3310598"/>
                </a:lnTo>
                <a:lnTo>
                  <a:pt x="10371897" y="3234665"/>
                </a:lnTo>
                <a:lnTo>
                  <a:pt x="10447831" y="3310598"/>
                </a:lnTo>
                <a:lnTo>
                  <a:pt x="10468160" y="3290270"/>
                </a:lnTo>
                <a:lnTo>
                  <a:pt x="10392226" y="3214337"/>
                </a:lnTo>
                <a:lnTo>
                  <a:pt x="10468160" y="3138404"/>
                </a:lnTo>
                <a:lnTo>
                  <a:pt x="10447831" y="3118074"/>
                </a:lnTo>
                <a:lnTo>
                  <a:pt x="10371897" y="3194008"/>
                </a:lnTo>
                <a:close/>
                <a:moveTo>
                  <a:pt x="9693870" y="3118074"/>
                </a:moveTo>
                <a:lnTo>
                  <a:pt x="9673541" y="3138404"/>
                </a:lnTo>
                <a:lnTo>
                  <a:pt x="9749475" y="3214337"/>
                </a:lnTo>
                <a:lnTo>
                  <a:pt x="9673541" y="3290270"/>
                </a:lnTo>
                <a:lnTo>
                  <a:pt x="9693870" y="3310598"/>
                </a:lnTo>
                <a:lnTo>
                  <a:pt x="9769804" y="3234665"/>
                </a:lnTo>
                <a:lnTo>
                  <a:pt x="9845738" y="3310598"/>
                </a:lnTo>
                <a:lnTo>
                  <a:pt x="9866067" y="3290270"/>
                </a:lnTo>
                <a:lnTo>
                  <a:pt x="9790133" y="3214337"/>
                </a:lnTo>
                <a:lnTo>
                  <a:pt x="9866067" y="3138404"/>
                </a:lnTo>
                <a:lnTo>
                  <a:pt x="9845738" y="3118074"/>
                </a:lnTo>
                <a:lnTo>
                  <a:pt x="9769804" y="3194008"/>
                </a:lnTo>
                <a:close/>
                <a:moveTo>
                  <a:pt x="9091179" y="3118074"/>
                </a:moveTo>
                <a:lnTo>
                  <a:pt x="9070850" y="3138404"/>
                </a:lnTo>
                <a:lnTo>
                  <a:pt x="9146785" y="3214337"/>
                </a:lnTo>
                <a:lnTo>
                  <a:pt x="9070850" y="3290270"/>
                </a:lnTo>
                <a:lnTo>
                  <a:pt x="9091179" y="3310598"/>
                </a:lnTo>
                <a:lnTo>
                  <a:pt x="9167113" y="3234665"/>
                </a:lnTo>
                <a:lnTo>
                  <a:pt x="9243048" y="3310598"/>
                </a:lnTo>
                <a:lnTo>
                  <a:pt x="9263377" y="3290270"/>
                </a:lnTo>
                <a:lnTo>
                  <a:pt x="9187442" y="3214337"/>
                </a:lnTo>
                <a:lnTo>
                  <a:pt x="9263377" y="3138404"/>
                </a:lnTo>
                <a:lnTo>
                  <a:pt x="9243048" y="3118074"/>
                </a:lnTo>
                <a:lnTo>
                  <a:pt x="9167113" y="3194008"/>
                </a:lnTo>
                <a:close/>
                <a:moveTo>
                  <a:pt x="7886396" y="3118074"/>
                </a:moveTo>
                <a:lnTo>
                  <a:pt x="7866067" y="3138404"/>
                </a:lnTo>
                <a:lnTo>
                  <a:pt x="7942001" y="3214337"/>
                </a:lnTo>
                <a:lnTo>
                  <a:pt x="7866067" y="3290270"/>
                </a:lnTo>
                <a:lnTo>
                  <a:pt x="7886396" y="3310598"/>
                </a:lnTo>
                <a:lnTo>
                  <a:pt x="7962330" y="3234665"/>
                </a:lnTo>
                <a:lnTo>
                  <a:pt x="8038264" y="3310598"/>
                </a:lnTo>
                <a:lnTo>
                  <a:pt x="8058593" y="3290270"/>
                </a:lnTo>
                <a:lnTo>
                  <a:pt x="7982659" y="3214337"/>
                </a:lnTo>
                <a:lnTo>
                  <a:pt x="8058593" y="3138404"/>
                </a:lnTo>
                <a:lnTo>
                  <a:pt x="8038264" y="3118074"/>
                </a:lnTo>
                <a:lnTo>
                  <a:pt x="7962330" y="3194008"/>
                </a:lnTo>
                <a:close/>
                <a:moveTo>
                  <a:pt x="7283705" y="3118074"/>
                </a:moveTo>
                <a:lnTo>
                  <a:pt x="7263376" y="3138404"/>
                </a:lnTo>
                <a:lnTo>
                  <a:pt x="7339310" y="3214337"/>
                </a:lnTo>
                <a:lnTo>
                  <a:pt x="7263376" y="3290270"/>
                </a:lnTo>
                <a:lnTo>
                  <a:pt x="7283705" y="3310598"/>
                </a:lnTo>
                <a:lnTo>
                  <a:pt x="7359639" y="3234665"/>
                </a:lnTo>
                <a:lnTo>
                  <a:pt x="7435573" y="3310598"/>
                </a:lnTo>
                <a:lnTo>
                  <a:pt x="7455902" y="3290270"/>
                </a:lnTo>
                <a:lnTo>
                  <a:pt x="7379968" y="3214337"/>
                </a:lnTo>
                <a:lnTo>
                  <a:pt x="7455902" y="3138404"/>
                </a:lnTo>
                <a:lnTo>
                  <a:pt x="7435573" y="3118074"/>
                </a:lnTo>
                <a:lnTo>
                  <a:pt x="7359639" y="3194008"/>
                </a:lnTo>
                <a:close/>
                <a:moveTo>
                  <a:pt x="6681612" y="3118074"/>
                </a:moveTo>
                <a:lnTo>
                  <a:pt x="6661283" y="3138404"/>
                </a:lnTo>
                <a:lnTo>
                  <a:pt x="6737217" y="3214337"/>
                </a:lnTo>
                <a:lnTo>
                  <a:pt x="6661283" y="3290270"/>
                </a:lnTo>
                <a:lnTo>
                  <a:pt x="6681612" y="3310598"/>
                </a:lnTo>
                <a:lnTo>
                  <a:pt x="6757546" y="3234665"/>
                </a:lnTo>
                <a:lnTo>
                  <a:pt x="6833480" y="3310598"/>
                </a:lnTo>
                <a:lnTo>
                  <a:pt x="6853809" y="3290270"/>
                </a:lnTo>
                <a:lnTo>
                  <a:pt x="6777875" y="3214337"/>
                </a:lnTo>
                <a:lnTo>
                  <a:pt x="6853809" y="3138404"/>
                </a:lnTo>
                <a:lnTo>
                  <a:pt x="6833480" y="3118074"/>
                </a:lnTo>
                <a:lnTo>
                  <a:pt x="6757546" y="3194008"/>
                </a:lnTo>
                <a:close/>
                <a:moveTo>
                  <a:pt x="5476828" y="3118074"/>
                </a:moveTo>
                <a:lnTo>
                  <a:pt x="5456499" y="3138404"/>
                </a:lnTo>
                <a:lnTo>
                  <a:pt x="5532433" y="3214337"/>
                </a:lnTo>
                <a:lnTo>
                  <a:pt x="5456499" y="3290270"/>
                </a:lnTo>
                <a:lnTo>
                  <a:pt x="5476828" y="3310598"/>
                </a:lnTo>
                <a:lnTo>
                  <a:pt x="5552762" y="3234665"/>
                </a:lnTo>
                <a:lnTo>
                  <a:pt x="5628697" y="3310598"/>
                </a:lnTo>
                <a:lnTo>
                  <a:pt x="5649025" y="3290270"/>
                </a:lnTo>
                <a:lnTo>
                  <a:pt x="5573091" y="3214337"/>
                </a:lnTo>
                <a:lnTo>
                  <a:pt x="5649025" y="3138404"/>
                </a:lnTo>
                <a:lnTo>
                  <a:pt x="5628697" y="3118074"/>
                </a:lnTo>
                <a:lnTo>
                  <a:pt x="5552762" y="3194008"/>
                </a:lnTo>
                <a:close/>
                <a:moveTo>
                  <a:pt x="4874137" y="3118074"/>
                </a:moveTo>
                <a:lnTo>
                  <a:pt x="4853808" y="3138404"/>
                </a:lnTo>
                <a:lnTo>
                  <a:pt x="4929742" y="3214337"/>
                </a:lnTo>
                <a:lnTo>
                  <a:pt x="4853808" y="3290270"/>
                </a:lnTo>
                <a:lnTo>
                  <a:pt x="4874137" y="3310598"/>
                </a:lnTo>
                <a:lnTo>
                  <a:pt x="4950071" y="3234665"/>
                </a:lnTo>
                <a:lnTo>
                  <a:pt x="5026005" y="3310598"/>
                </a:lnTo>
                <a:lnTo>
                  <a:pt x="5046334" y="3290270"/>
                </a:lnTo>
                <a:lnTo>
                  <a:pt x="4970400" y="3214337"/>
                </a:lnTo>
                <a:lnTo>
                  <a:pt x="5046334" y="3138404"/>
                </a:lnTo>
                <a:lnTo>
                  <a:pt x="5026005" y="3118074"/>
                </a:lnTo>
                <a:lnTo>
                  <a:pt x="4950071" y="3194008"/>
                </a:lnTo>
                <a:close/>
                <a:moveTo>
                  <a:pt x="4271446" y="3118074"/>
                </a:moveTo>
                <a:lnTo>
                  <a:pt x="4251117" y="3138404"/>
                </a:lnTo>
                <a:lnTo>
                  <a:pt x="4327052" y="3214337"/>
                </a:lnTo>
                <a:lnTo>
                  <a:pt x="4251117" y="3290270"/>
                </a:lnTo>
                <a:lnTo>
                  <a:pt x="4271446" y="3310598"/>
                </a:lnTo>
                <a:lnTo>
                  <a:pt x="4347380" y="3234665"/>
                </a:lnTo>
                <a:lnTo>
                  <a:pt x="4423315" y="3310598"/>
                </a:lnTo>
                <a:lnTo>
                  <a:pt x="4443644" y="3290270"/>
                </a:lnTo>
                <a:lnTo>
                  <a:pt x="4367709" y="3214337"/>
                </a:lnTo>
                <a:lnTo>
                  <a:pt x="4443644" y="3138404"/>
                </a:lnTo>
                <a:lnTo>
                  <a:pt x="4423315" y="3118074"/>
                </a:lnTo>
                <a:lnTo>
                  <a:pt x="4347380" y="3194008"/>
                </a:lnTo>
                <a:close/>
                <a:moveTo>
                  <a:pt x="3067291" y="3118074"/>
                </a:moveTo>
                <a:lnTo>
                  <a:pt x="3046962" y="3138404"/>
                </a:lnTo>
                <a:lnTo>
                  <a:pt x="3122897" y="3214337"/>
                </a:lnTo>
                <a:lnTo>
                  <a:pt x="3046962" y="3290270"/>
                </a:lnTo>
                <a:lnTo>
                  <a:pt x="3067291" y="3310598"/>
                </a:lnTo>
                <a:lnTo>
                  <a:pt x="3142629" y="3234665"/>
                </a:lnTo>
                <a:lnTo>
                  <a:pt x="3218565" y="3310598"/>
                </a:lnTo>
                <a:lnTo>
                  <a:pt x="3238894" y="3290270"/>
                </a:lnTo>
                <a:lnTo>
                  <a:pt x="3162958" y="3214337"/>
                </a:lnTo>
                <a:lnTo>
                  <a:pt x="3238894" y="3138404"/>
                </a:lnTo>
                <a:lnTo>
                  <a:pt x="3218565" y="3118074"/>
                </a:lnTo>
                <a:lnTo>
                  <a:pt x="3142629" y="3194008"/>
                </a:lnTo>
                <a:close/>
                <a:moveTo>
                  <a:pt x="2464596" y="3118074"/>
                </a:moveTo>
                <a:lnTo>
                  <a:pt x="2444267" y="3138404"/>
                </a:lnTo>
                <a:lnTo>
                  <a:pt x="2520203" y="3214337"/>
                </a:lnTo>
                <a:lnTo>
                  <a:pt x="2444267" y="3290270"/>
                </a:lnTo>
                <a:lnTo>
                  <a:pt x="2464596" y="3310598"/>
                </a:lnTo>
                <a:lnTo>
                  <a:pt x="2540532" y="3234665"/>
                </a:lnTo>
                <a:lnTo>
                  <a:pt x="2616466" y="3310598"/>
                </a:lnTo>
                <a:lnTo>
                  <a:pt x="2636795" y="3290270"/>
                </a:lnTo>
                <a:lnTo>
                  <a:pt x="2560861" y="3214337"/>
                </a:lnTo>
                <a:lnTo>
                  <a:pt x="2636795" y="3138404"/>
                </a:lnTo>
                <a:lnTo>
                  <a:pt x="2616466" y="3118074"/>
                </a:lnTo>
                <a:lnTo>
                  <a:pt x="2540532" y="3194008"/>
                </a:lnTo>
                <a:close/>
                <a:moveTo>
                  <a:pt x="657116" y="3118074"/>
                </a:moveTo>
                <a:lnTo>
                  <a:pt x="636787" y="3138404"/>
                </a:lnTo>
                <a:lnTo>
                  <a:pt x="712721" y="3214337"/>
                </a:lnTo>
                <a:lnTo>
                  <a:pt x="636787" y="3289673"/>
                </a:lnTo>
                <a:lnTo>
                  <a:pt x="657116" y="3310001"/>
                </a:lnTo>
                <a:lnTo>
                  <a:pt x="733050" y="3234068"/>
                </a:lnTo>
                <a:lnTo>
                  <a:pt x="808984" y="3310001"/>
                </a:lnTo>
                <a:lnTo>
                  <a:pt x="829313" y="3289673"/>
                </a:lnTo>
                <a:lnTo>
                  <a:pt x="753379" y="3214337"/>
                </a:lnTo>
                <a:lnTo>
                  <a:pt x="829313" y="3138404"/>
                </a:lnTo>
                <a:lnTo>
                  <a:pt x="808984" y="3118074"/>
                </a:lnTo>
                <a:lnTo>
                  <a:pt x="733050" y="3194008"/>
                </a:lnTo>
                <a:close/>
                <a:moveTo>
                  <a:pt x="8489086" y="3117477"/>
                </a:moveTo>
                <a:lnTo>
                  <a:pt x="8468757" y="3137805"/>
                </a:lnTo>
                <a:lnTo>
                  <a:pt x="8544691" y="3213739"/>
                </a:lnTo>
                <a:lnTo>
                  <a:pt x="8468757" y="3289673"/>
                </a:lnTo>
                <a:lnTo>
                  <a:pt x="8489086" y="3310001"/>
                </a:lnTo>
                <a:lnTo>
                  <a:pt x="8565020" y="3234068"/>
                </a:lnTo>
                <a:lnTo>
                  <a:pt x="8640954" y="3310001"/>
                </a:lnTo>
                <a:lnTo>
                  <a:pt x="8661283" y="3289673"/>
                </a:lnTo>
                <a:lnTo>
                  <a:pt x="8585349" y="3213739"/>
                </a:lnTo>
                <a:lnTo>
                  <a:pt x="8661283" y="3137805"/>
                </a:lnTo>
                <a:lnTo>
                  <a:pt x="8640954" y="3117477"/>
                </a:lnTo>
                <a:lnTo>
                  <a:pt x="8565020" y="3193410"/>
                </a:lnTo>
                <a:close/>
                <a:moveTo>
                  <a:pt x="6078921" y="3117477"/>
                </a:moveTo>
                <a:lnTo>
                  <a:pt x="6058592" y="3137805"/>
                </a:lnTo>
                <a:lnTo>
                  <a:pt x="6134526" y="3213739"/>
                </a:lnTo>
                <a:lnTo>
                  <a:pt x="6058592" y="3289673"/>
                </a:lnTo>
                <a:lnTo>
                  <a:pt x="6078921" y="3310001"/>
                </a:lnTo>
                <a:lnTo>
                  <a:pt x="6154855" y="3234068"/>
                </a:lnTo>
                <a:lnTo>
                  <a:pt x="6230789" y="3310001"/>
                </a:lnTo>
                <a:lnTo>
                  <a:pt x="6251118" y="3289673"/>
                </a:lnTo>
                <a:lnTo>
                  <a:pt x="6175184" y="3213739"/>
                </a:lnTo>
                <a:lnTo>
                  <a:pt x="6251118" y="3137805"/>
                </a:lnTo>
                <a:lnTo>
                  <a:pt x="6230789" y="3117477"/>
                </a:lnTo>
                <a:lnTo>
                  <a:pt x="6154855" y="3193410"/>
                </a:lnTo>
                <a:close/>
                <a:moveTo>
                  <a:pt x="3669354" y="3117477"/>
                </a:moveTo>
                <a:lnTo>
                  <a:pt x="3649025" y="3137805"/>
                </a:lnTo>
                <a:lnTo>
                  <a:pt x="3724959" y="3213739"/>
                </a:lnTo>
                <a:lnTo>
                  <a:pt x="3649025" y="3289673"/>
                </a:lnTo>
                <a:lnTo>
                  <a:pt x="3669354" y="3310001"/>
                </a:lnTo>
                <a:lnTo>
                  <a:pt x="3745288" y="3234068"/>
                </a:lnTo>
                <a:lnTo>
                  <a:pt x="3821222" y="3310001"/>
                </a:lnTo>
                <a:lnTo>
                  <a:pt x="3841551" y="3289673"/>
                </a:lnTo>
                <a:lnTo>
                  <a:pt x="3765617" y="3213739"/>
                </a:lnTo>
                <a:lnTo>
                  <a:pt x="3841551" y="3137805"/>
                </a:lnTo>
                <a:lnTo>
                  <a:pt x="3821222" y="3117477"/>
                </a:lnTo>
                <a:lnTo>
                  <a:pt x="3745288" y="3193410"/>
                </a:lnTo>
                <a:close/>
                <a:moveTo>
                  <a:pt x="1861902" y="3117477"/>
                </a:moveTo>
                <a:lnTo>
                  <a:pt x="1841571" y="3137805"/>
                </a:lnTo>
                <a:lnTo>
                  <a:pt x="1917507" y="3213739"/>
                </a:lnTo>
                <a:lnTo>
                  <a:pt x="1841571" y="3289673"/>
                </a:lnTo>
                <a:lnTo>
                  <a:pt x="1861902" y="3310001"/>
                </a:lnTo>
                <a:lnTo>
                  <a:pt x="1937836" y="3234068"/>
                </a:lnTo>
                <a:lnTo>
                  <a:pt x="2013770" y="3310001"/>
                </a:lnTo>
                <a:lnTo>
                  <a:pt x="2034099" y="3289673"/>
                </a:lnTo>
                <a:lnTo>
                  <a:pt x="1958165" y="3213739"/>
                </a:lnTo>
                <a:lnTo>
                  <a:pt x="2034099" y="3137805"/>
                </a:lnTo>
                <a:lnTo>
                  <a:pt x="2013770" y="3117477"/>
                </a:lnTo>
                <a:lnTo>
                  <a:pt x="1937836" y="3193410"/>
                </a:lnTo>
                <a:close/>
                <a:moveTo>
                  <a:pt x="1259804" y="3092365"/>
                </a:moveTo>
                <a:lnTo>
                  <a:pt x="1335738" y="3168298"/>
                </a:lnTo>
                <a:lnTo>
                  <a:pt x="1411673" y="3092365"/>
                </a:lnTo>
                <a:lnTo>
                  <a:pt x="1457711" y="3138404"/>
                </a:lnTo>
                <a:lnTo>
                  <a:pt x="1381179" y="3214338"/>
                </a:lnTo>
                <a:lnTo>
                  <a:pt x="1457113" y="3290272"/>
                </a:lnTo>
                <a:lnTo>
                  <a:pt x="1411076" y="3336311"/>
                </a:lnTo>
                <a:lnTo>
                  <a:pt x="1335140" y="3260376"/>
                </a:lnTo>
                <a:lnTo>
                  <a:pt x="1259804" y="3335712"/>
                </a:lnTo>
                <a:lnTo>
                  <a:pt x="1213767" y="3289674"/>
                </a:lnTo>
                <a:lnTo>
                  <a:pt x="1289699" y="3213739"/>
                </a:lnTo>
                <a:lnTo>
                  <a:pt x="1213767" y="3138404"/>
                </a:lnTo>
                <a:close/>
                <a:moveTo>
                  <a:pt x="55023" y="3092365"/>
                </a:moveTo>
                <a:lnTo>
                  <a:pt x="130957" y="3168298"/>
                </a:lnTo>
                <a:lnTo>
                  <a:pt x="206891" y="3092365"/>
                </a:lnTo>
                <a:lnTo>
                  <a:pt x="252930" y="3138404"/>
                </a:lnTo>
                <a:lnTo>
                  <a:pt x="176996" y="3214338"/>
                </a:lnTo>
                <a:lnTo>
                  <a:pt x="252930" y="3290272"/>
                </a:lnTo>
                <a:lnTo>
                  <a:pt x="206891" y="3336311"/>
                </a:lnTo>
                <a:lnTo>
                  <a:pt x="130957" y="3260376"/>
                </a:lnTo>
                <a:lnTo>
                  <a:pt x="55023" y="3335712"/>
                </a:lnTo>
                <a:lnTo>
                  <a:pt x="8984" y="3289674"/>
                </a:lnTo>
                <a:lnTo>
                  <a:pt x="84918" y="3213739"/>
                </a:lnTo>
                <a:lnTo>
                  <a:pt x="8984" y="3138404"/>
                </a:lnTo>
                <a:close/>
                <a:moveTo>
                  <a:pt x="10295963" y="3091766"/>
                </a:moveTo>
                <a:lnTo>
                  <a:pt x="10371897" y="3167699"/>
                </a:lnTo>
                <a:lnTo>
                  <a:pt x="10447831" y="3091766"/>
                </a:lnTo>
                <a:lnTo>
                  <a:pt x="10493870" y="3137805"/>
                </a:lnTo>
                <a:lnTo>
                  <a:pt x="10417936" y="3213739"/>
                </a:lnTo>
                <a:lnTo>
                  <a:pt x="10493870" y="3289673"/>
                </a:lnTo>
                <a:lnTo>
                  <a:pt x="10447831" y="3335712"/>
                </a:lnTo>
                <a:lnTo>
                  <a:pt x="10371897" y="3259778"/>
                </a:lnTo>
                <a:lnTo>
                  <a:pt x="10295963" y="3335712"/>
                </a:lnTo>
                <a:lnTo>
                  <a:pt x="10249924" y="3289673"/>
                </a:lnTo>
                <a:lnTo>
                  <a:pt x="10325858" y="3213739"/>
                </a:lnTo>
                <a:lnTo>
                  <a:pt x="10249924" y="3137805"/>
                </a:lnTo>
                <a:close/>
                <a:moveTo>
                  <a:pt x="9693272" y="3091766"/>
                </a:moveTo>
                <a:lnTo>
                  <a:pt x="9769206" y="3167699"/>
                </a:lnTo>
                <a:lnTo>
                  <a:pt x="9845140" y="3091766"/>
                </a:lnTo>
                <a:lnTo>
                  <a:pt x="9891180" y="3137805"/>
                </a:lnTo>
                <a:lnTo>
                  <a:pt x="9815245" y="3213739"/>
                </a:lnTo>
                <a:lnTo>
                  <a:pt x="9891180" y="3289673"/>
                </a:lnTo>
                <a:lnTo>
                  <a:pt x="9845140" y="3335712"/>
                </a:lnTo>
                <a:lnTo>
                  <a:pt x="9769206" y="3259778"/>
                </a:lnTo>
                <a:lnTo>
                  <a:pt x="9693272" y="3335712"/>
                </a:lnTo>
                <a:lnTo>
                  <a:pt x="9647233" y="3289673"/>
                </a:lnTo>
                <a:lnTo>
                  <a:pt x="9723167" y="3213739"/>
                </a:lnTo>
                <a:lnTo>
                  <a:pt x="9647233" y="3137805"/>
                </a:lnTo>
                <a:close/>
                <a:moveTo>
                  <a:pt x="9091777" y="3091766"/>
                </a:moveTo>
                <a:lnTo>
                  <a:pt x="9167711" y="3167699"/>
                </a:lnTo>
                <a:lnTo>
                  <a:pt x="9243645" y="3091766"/>
                </a:lnTo>
                <a:lnTo>
                  <a:pt x="9289684" y="3137805"/>
                </a:lnTo>
                <a:lnTo>
                  <a:pt x="9213750" y="3213739"/>
                </a:lnTo>
                <a:lnTo>
                  <a:pt x="9289684" y="3289673"/>
                </a:lnTo>
                <a:lnTo>
                  <a:pt x="9243645" y="3335712"/>
                </a:lnTo>
                <a:lnTo>
                  <a:pt x="9167711" y="3259778"/>
                </a:lnTo>
                <a:lnTo>
                  <a:pt x="9091777" y="3335712"/>
                </a:lnTo>
                <a:lnTo>
                  <a:pt x="9045738" y="3289673"/>
                </a:lnTo>
                <a:lnTo>
                  <a:pt x="9121672" y="3213739"/>
                </a:lnTo>
                <a:lnTo>
                  <a:pt x="9045738" y="3137805"/>
                </a:lnTo>
                <a:close/>
                <a:moveTo>
                  <a:pt x="8488488" y="3091766"/>
                </a:moveTo>
                <a:lnTo>
                  <a:pt x="8564422" y="3167699"/>
                </a:lnTo>
                <a:lnTo>
                  <a:pt x="8640356" y="3091766"/>
                </a:lnTo>
                <a:lnTo>
                  <a:pt x="8686396" y="3137805"/>
                </a:lnTo>
                <a:lnTo>
                  <a:pt x="8610461" y="3213739"/>
                </a:lnTo>
                <a:lnTo>
                  <a:pt x="8686396" y="3289673"/>
                </a:lnTo>
                <a:lnTo>
                  <a:pt x="8640356" y="3335712"/>
                </a:lnTo>
                <a:lnTo>
                  <a:pt x="8564422" y="3259778"/>
                </a:lnTo>
                <a:lnTo>
                  <a:pt x="8488488" y="3335712"/>
                </a:lnTo>
                <a:lnTo>
                  <a:pt x="8442449" y="3289673"/>
                </a:lnTo>
                <a:lnTo>
                  <a:pt x="8518383" y="3213739"/>
                </a:lnTo>
                <a:lnTo>
                  <a:pt x="8442449" y="3137805"/>
                </a:lnTo>
                <a:close/>
                <a:moveTo>
                  <a:pt x="7886396" y="3091766"/>
                </a:moveTo>
                <a:lnTo>
                  <a:pt x="7962330" y="3167699"/>
                </a:lnTo>
                <a:lnTo>
                  <a:pt x="8038264" y="3091766"/>
                </a:lnTo>
                <a:lnTo>
                  <a:pt x="8084303" y="3137805"/>
                </a:lnTo>
                <a:lnTo>
                  <a:pt x="8008369" y="3213739"/>
                </a:lnTo>
                <a:lnTo>
                  <a:pt x="8084303" y="3289673"/>
                </a:lnTo>
                <a:lnTo>
                  <a:pt x="8038264" y="3335712"/>
                </a:lnTo>
                <a:lnTo>
                  <a:pt x="7962330" y="3259778"/>
                </a:lnTo>
                <a:lnTo>
                  <a:pt x="7886396" y="3335712"/>
                </a:lnTo>
                <a:lnTo>
                  <a:pt x="7840357" y="3289673"/>
                </a:lnTo>
                <a:lnTo>
                  <a:pt x="7916291" y="3213739"/>
                </a:lnTo>
                <a:lnTo>
                  <a:pt x="7840357" y="3137805"/>
                </a:lnTo>
                <a:close/>
                <a:moveTo>
                  <a:pt x="7283705" y="3091766"/>
                </a:moveTo>
                <a:lnTo>
                  <a:pt x="7359639" y="3167699"/>
                </a:lnTo>
                <a:lnTo>
                  <a:pt x="7435573" y="3091766"/>
                </a:lnTo>
                <a:lnTo>
                  <a:pt x="7481613" y="3137805"/>
                </a:lnTo>
                <a:lnTo>
                  <a:pt x="7405678" y="3213739"/>
                </a:lnTo>
                <a:lnTo>
                  <a:pt x="7481613" y="3289673"/>
                </a:lnTo>
                <a:lnTo>
                  <a:pt x="7435573" y="3335712"/>
                </a:lnTo>
                <a:lnTo>
                  <a:pt x="7359639" y="3259778"/>
                </a:lnTo>
                <a:lnTo>
                  <a:pt x="7283705" y="3335712"/>
                </a:lnTo>
                <a:lnTo>
                  <a:pt x="7237666" y="3289673"/>
                </a:lnTo>
                <a:lnTo>
                  <a:pt x="7313600" y="3213739"/>
                </a:lnTo>
                <a:lnTo>
                  <a:pt x="7237666" y="3137805"/>
                </a:lnTo>
                <a:close/>
                <a:moveTo>
                  <a:pt x="6681612" y="3091766"/>
                </a:moveTo>
                <a:lnTo>
                  <a:pt x="6757546" y="3167699"/>
                </a:lnTo>
                <a:lnTo>
                  <a:pt x="6833480" y="3091766"/>
                </a:lnTo>
                <a:lnTo>
                  <a:pt x="6879519" y="3137805"/>
                </a:lnTo>
                <a:lnTo>
                  <a:pt x="6803585" y="3213739"/>
                </a:lnTo>
                <a:lnTo>
                  <a:pt x="6879519" y="3289673"/>
                </a:lnTo>
                <a:lnTo>
                  <a:pt x="6833480" y="3335712"/>
                </a:lnTo>
                <a:lnTo>
                  <a:pt x="6757546" y="3259778"/>
                </a:lnTo>
                <a:lnTo>
                  <a:pt x="6681612" y="3335712"/>
                </a:lnTo>
                <a:lnTo>
                  <a:pt x="6635573" y="3289673"/>
                </a:lnTo>
                <a:lnTo>
                  <a:pt x="6711507" y="3213739"/>
                </a:lnTo>
                <a:lnTo>
                  <a:pt x="6635573" y="3137805"/>
                </a:lnTo>
                <a:close/>
                <a:moveTo>
                  <a:pt x="6078921" y="3091766"/>
                </a:moveTo>
                <a:lnTo>
                  <a:pt x="6154855" y="3167699"/>
                </a:lnTo>
                <a:lnTo>
                  <a:pt x="6230789" y="3091766"/>
                </a:lnTo>
                <a:lnTo>
                  <a:pt x="6276829" y="3137805"/>
                </a:lnTo>
                <a:lnTo>
                  <a:pt x="6200894" y="3213739"/>
                </a:lnTo>
                <a:lnTo>
                  <a:pt x="6276829" y="3289673"/>
                </a:lnTo>
                <a:lnTo>
                  <a:pt x="6230789" y="3335712"/>
                </a:lnTo>
                <a:lnTo>
                  <a:pt x="6154855" y="3259778"/>
                </a:lnTo>
                <a:lnTo>
                  <a:pt x="6078921" y="3335712"/>
                </a:lnTo>
                <a:lnTo>
                  <a:pt x="6032882" y="3289673"/>
                </a:lnTo>
                <a:lnTo>
                  <a:pt x="6108816" y="3213739"/>
                </a:lnTo>
                <a:lnTo>
                  <a:pt x="6032882" y="3137805"/>
                </a:lnTo>
                <a:close/>
                <a:moveTo>
                  <a:pt x="5476828" y="3091766"/>
                </a:moveTo>
                <a:lnTo>
                  <a:pt x="5552762" y="3167699"/>
                </a:lnTo>
                <a:lnTo>
                  <a:pt x="5628697" y="3091766"/>
                </a:lnTo>
                <a:lnTo>
                  <a:pt x="5674735" y="3137805"/>
                </a:lnTo>
                <a:lnTo>
                  <a:pt x="5598801" y="3213739"/>
                </a:lnTo>
                <a:lnTo>
                  <a:pt x="5674735" y="3289673"/>
                </a:lnTo>
                <a:lnTo>
                  <a:pt x="5628099" y="3335712"/>
                </a:lnTo>
                <a:lnTo>
                  <a:pt x="5552164" y="3259778"/>
                </a:lnTo>
                <a:lnTo>
                  <a:pt x="5476828" y="3335712"/>
                </a:lnTo>
                <a:lnTo>
                  <a:pt x="5430789" y="3289673"/>
                </a:lnTo>
                <a:lnTo>
                  <a:pt x="5506723" y="3213739"/>
                </a:lnTo>
                <a:lnTo>
                  <a:pt x="5430789" y="3137805"/>
                </a:lnTo>
                <a:close/>
                <a:moveTo>
                  <a:pt x="4874137" y="3091766"/>
                </a:moveTo>
                <a:lnTo>
                  <a:pt x="4950071" y="3167699"/>
                </a:lnTo>
                <a:lnTo>
                  <a:pt x="5026005" y="3091766"/>
                </a:lnTo>
                <a:lnTo>
                  <a:pt x="5072044" y="3137805"/>
                </a:lnTo>
                <a:lnTo>
                  <a:pt x="4996110" y="3213739"/>
                </a:lnTo>
                <a:lnTo>
                  <a:pt x="5072044" y="3289673"/>
                </a:lnTo>
                <a:lnTo>
                  <a:pt x="5026005" y="3335712"/>
                </a:lnTo>
                <a:lnTo>
                  <a:pt x="4950071" y="3259778"/>
                </a:lnTo>
                <a:lnTo>
                  <a:pt x="4874137" y="3335712"/>
                </a:lnTo>
                <a:lnTo>
                  <a:pt x="4828098" y="3289673"/>
                </a:lnTo>
                <a:lnTo>
                  <a:pt x="4904032" y="3213739"/>
                </a:lnTo>
                <a:lnTo>
                  <a:pt x="4828098" y="3137805"/>
                </a:lnTo>
                <a:close/>
                <a:moveTo>
                  <a:pt x="4272044" y="3091766"/>
                </a:moveTo>
                <a:lnTo>
                  <a:pt x="4347978" y="3167699"/>
                </a:lnTo>
                <a:lnTo>
                  <a:pt x="4423913" y="3091766"/>
                </a:lnTo>
                <a:lnTo>
                  <a:pt x="4469951" y="3137805"/>
                </a:lnTo>
                <a:lnTo>
                  <a:pt x="4394017" y="3213739"/>
                </a:lnTo>
                <a:lnTo>
                  <a:pt x="4469951" y="3289673"/>
                </a:lnTo>
                <a:lnTo>
                  <a:pt x="4423913" y="3335712"/>
                </a:lnTo>
                <a:lnTo>
                  <a:pt x="4347978" y="3259778"/>
                </a:lnTo>
                <a:lnTo>
                  <a:pt x="4272044" y="3335712"/>
                </a:lnTo>
                <a:lnTo>
                  <a:pt x="4226005" y="3289673"/>
                </a:lnTo>
                <a:lnTo>
                  <a:pt x="4301939" y="3213739"/>
                </a:lnTo>
                <a:lnTo>
                  <a:pt x="4226005" y="3137805"/>
                </a:lnTo>
                <a:close/>
                <a:moveTo>
                  <a:pt x="3668756" y="3091766"/>
                </a:moveTo>
                <a:lnTo>
                  <a:pt x="3744690" y="3167699"/>
                </a:lnTo>
                <a:lnTo>
                  <a:pt x="3820624" y="3091766"/>
                </a:lnTo>
                <a:lnTo>
                  <a:pt x="3866663" y="3137805"/>
                </a:lnTo>
                <a:lnTo>
                  <a:pt x="3790729" y="3213739"/>
                </a:lnTo>
                <a:lnTo>
                  <a:pt x="3866663" y="3289673"/>
                </a:lnTo>
                <a:lnTo>
                  <a:pt x="3820624" y="3335712"/>
                </a:lnTo>
                <a:lnTo>
                  <a:pt x="3744690" y="3259778"/>
                </a:lnTo>
                <a:lnTo>
                  <a:pt x="3668756" y="3335712"/>
                </a:lnTo>
                <a:lnTo>
                  <a:pt x="3622717" y="3289673"/>
                </a:lnTo>
                <a:lnTo>
                  <a:pt x="3698651" y="3213739"/>
                </a:lnTo>
                <a:lnTo>
                  <a:pt x="3622717" y="3137805"/>
                </a:lnTo>
                <a:close/>
                <a:moveTo>
                  <a:pt x="3067291" y="3091766"/>
                </a:moveTo>
                <a:lnTo>
                  <a:pt x="3143226" y="3167699"/>
                </a:lnTo>
                <a:lnTo>
                  <a:pt x="3219163" y="3091766"/>
                </a:lnTo>
                <a:lnTo>
                  <a:pt x="3265201" y="3137805"/>
                </a:lnTo>
                <a:lnTo>
                  <a:pt x="3189266" y="3213739"/>
                </a:lnTo>
                <a:lnTo>
                  <a:pt x="3265201" y="3289673"/>
                </a:lnTo>
                <a:lnTo>
                  <a:pt x="3218565" y="3335712"/>
                </a:lnTo>
                <a:lnTo>
                  <a:pt x="3142629" y="3259778"/>
                </a:lnTo>
                <a:lnTo>
                  <a:pt x="3067291" y="3335712"/>
                </a:lnTo>
                <a:lnTo>
                  <a:pt x="3021252" y="3289673"/>
                </a:lnTo>
                <a:lnTo>
                  <a:pt x="3097187" y="3213739"/>
                </a:lnTo>
                <a:lnTo>
                  <a:pt x="3021252" y="3137805"/>
                </a:lnTo>
                <a:close/>
                <a:moveTo>
                  <a:pt x="2464596" y="3091766"/>
                </a:moveTo>
                <a:lnTo>
                  <a:pt x="2540532" y="3167699"/>
                </a:lnTo>
                <a:lnTo>
                  <a:pt x="2616466" y="3091766"/>
                </a:lnTo>
                <a:lnTo>
                  <a:pt x="2662506" y="3137805"/>
                </a:lnTo>
                <a:lnTo>
                  <a:pt x="2586571" y="3213739"/>
                </a:lnTo>
                <a:lnTo>
                  <a:pt x="2662506" y="3289673"/>
                </a:lnTo>
                <a:lnTo>
                  <a:pt x="2616466" y="3335712"/>
                </a:lnTo>
                <a:lnTo>
                  <a:pt x="2540532" y="3259778"/>
                </a:lnTo>
                <a:lnTo>
                  <a:pt x="2464596" y="3335712"/>
                </a:lnTo>
                <a:lnTo>
                  <a:pt x="2418557" y="3289673"/>
                </a:lnTo>
                <a:lnTo>
                  <a:pt x="2494492" y="3213739"/>
                </a:lnTo>
                <a:lnTo>
                  <a:pt x="2418557" y="3137805"/>
                </a:lnTo>
                <a:close/>
                <a:moveTo>
                  <a:pt x="1861902" y="3091766"/>
                </a:moveTo>
                <a:lnTo>
                  <a:pt x="1937836" y="3167699"/>
                </a:lnTo>
                <a:lnTo>
                  <a:pt x="2013770" y="3091766"/>
                </a:lnTo>
                <a:lnTo>
                  <a:pt x="2059809" y="3137805"/>
                </a:lnTo>
                <a:lnTo>
                  <a:pt x="1983875" y="3213739"/>
                </a:lnTo>
                <a:lnTo>
                  <a:pt x="2059809" y="3289673"/>
                </a:lnTo>
                <a:lnTo>
                  <a:pt x="2013770" y="3335712"/>
                </a:lnTo>
                <a:lnTo>
                  <a:pt x="1937836" y="3259778"/>
                </a:lnTo>
                <a:lnTo>
                  <a:pt x="1861902" y="3335712"/>
                </a:lnTo>
                <a:lnTo>
                  <a:pt x="1815861" y="3289673"/>
                </a:lnTo>
                <a:lnTo>
                  <a:pt x="1891797" y="3213739"/>
                </a:lnTo>
                <a:lnTo>
                  <a:pt x="1815861" y="3137805"/>
                </a:lnTo>
                <a:close/>
                <a:moveTo>
                  <a:pt x="657116" y="3091766"/>
                </a:moveTo>
                <a:lnTo>
                  <a:pt x="733050" y="3167699"/>
                </a:lnTo>
                <a:lnTo>
                  <a:pt x="808984" y="3091766"/>
                </a:lnTo>
                <a:lnTo>
                  <a:pt x="855023" y="3137805"/>
                </a:lnTo>
                <a:lnTo>
                  <a:pt x="779089" y="3213739"/>
                </a:lnTo>
                <a:lnTo>
                  <a:pt x="855023" y="3289673"/>
                </a:lnTo>
                <a:lnTo>
                  <a:pt x="808984" y="3335712"/>
                </a:lnTo>
                <a:lnTo>
                  <a:pt x="733050" y="3259778"/>
                </a:lnTo>
                <a:lnTo>
                  <a:pt x="657116" y="3335712"/>
                </a:lnTo>
                <a:lnTo>
                  <a:pt x="611077" y="3289673"/>
                </a:lnTo>
                <a:lnTo>
                  <a:pt x="687011" y="3213739"/>
                </a:lnTo>
                <a:lnTo>
                  <a:pt x="611077" y="3137805"/>
                </a:lnTo>
                <a:close/>
                <a:moveTo>
                  <a:pt x="10348579" y="2643340"/>
                </a:moveTo>
                <a:lnTo>
                  <a:pt x="10395813" y="2643340"/>
                </a:lnTo>
                <a:lnTo>
                  <a:pt x="10395813" y="2750364"/>
                </a:lnTo>
                <a:lnTo>
                  <a:pt x="10502838" y="2750364"/>
                </a:lnTo>
                <a:lnTo>
                  <a:pt x="10502838" y="2797000"/>
                </a:lnTo>
                <a:lnTo>
                  <a:pt x="10395813" y="2797000"/>
                </a:lnTo>
                <a:lnTo>
                  <a:pt x="10395813" y="2904026"/>
                </a:lnTo>
                <a:lnTo>
                  <a:pt x="10348579" y="2904026"/>
                </a:lnTo>
                <a:lnTo>
                  <a:pt x="10348579" y="2797000"/>
                </a:lnTo>
                <a:lnTo>
                  <a:pt x="10241553" y="2797000"/>
                </a:lnTo>
                <a:lnTo>
                  <a:pt x="10241553" y="2750364"/>
                </a:lnTo>
                <a:lnTo>
                  <a:pt x="10348579" y="2750364"/>
                </a:lnTo>
                <a:close/>
                <a:moveTo>
                  <a:pt x="9746486" y="2643340"/>
                </a:moveTo>
                <a:lnTo>
                  <a:pt x="9793123" y="2643340"/>
                </a:lnTo>
                <a:lnTo>
                  <a:pt x="9793123" y="2750364"/>
                </a:lnTo>
                <a:lnTo>
                  <a:pt x="9900148" y="2750364"/>
                </a:lnTo>
                <a:lnTo>
                  <a:pt x="9900148" y="2797000"/>
                </a:lnTo>
                <a:lnTo>
                  <a:pt x="9793123" y="2797000"/>
                </a:lnTo>
                <a:lnTo>
                  <a:pt x="9793123" y="2904026"/>
                </a:lnTo>
                <a:lnTo>
                  <a:pt x="9746486" y="2904026"/>
                </a:lnTo>
                <a:lnTo>
                  <a:pt x="9746486" y="2797000"/>
                </a:lnTo>
                <a:lnTo>
                  <a:pt x="9639460" y="2797000"/>
                </a:lnTo>
                <a:lnTo>
                  <a:pt x="9639460" y="2750364"/>
                </a:lnTo>
                <a:lnTo>
                  <a:pt x="9746486" y="2750364"/>
                </a:lnTo>
                <a:close/>
                <a:moveTo>
                  <a:pt x="9143796" y="2643340"/>
                </a:moveTo>
                <a:lnTo>
                  <a:pt x="9191030" y="2643340"/>
                </a:lnTo>
                <a:lnTo>
                  <a:pt x="9191030" y="2750364"/>
                </a:lnTo>
                <a:lnTo>
                  <a:pt x="9298055" y="2750364"/>
                </a:lnTo>
                <a:lnTo>
                  <a:pt x="9298055" y="2797000"/>
                </a:lnTo>
                <a:lnTo>
                  <a:pt x="9191030" y="2797000"/>
                </a:lnTo>
                <a:lnTo>
                  <a:pt x="9191030" y="2904026"/>
                </a:lnTo>
                <a:lnTo>
                  <a:pt x="9143796" y="2904026"/>
                </a:lnTo>
                <a:lnTo>
                  <a:pt x="9143796" y="2797000"/>
                </a:lnTo>
                <a:lnTo>
                  <a:pt x="9036770" y="2797000"/>
                </a:lnTo>
                <a:lnTo>
                  <a:pt x="9036770" y="2750364"/>
                </a:lnTo>
                <a:lnTo>
                  <a:pt x="9143796" y="2750364"/>
                </a:lnTo>
                <a:close/>
                <a:moveTo>
                  <a:pt x="8541105" y="2643340"/>
                </a:moveTo>
                <a:lnTo>
                  <a:pt x="8588339" y="2643340"/>
                </a:lnTo>
                <a:lnTo>
                  <a:pt x="8588339" y="2750364"/>
                </a:lnTo>
                <a:lnTo>
                  <a:pt x="8695365" y="2750364"/>
                </a:lnTo>
                <a:lnTo>
                  <a:pt x="8695365" y="2797000"/>
                </a:lnTo>
                <a:lnTo>
                  <a:pt x="8588339" y="2797000"/>
                </a:lnTo>
                <a:lnTo>
                  <a:pt x="8588339" y="2904026"/>
                </a:lnTo>
                <a:lnTo>
                  <a:pt x="8541105" y="2904026"/>
                </a:lnTo>
                <a:lnTo>
                  <a:pt x="8541105" y="2797000"/>
                </a:lnTo>
                <a:lnTo>
                  <a:pt x="8434079" y="2797000"/>
                </a:lnTo>
                <a:lnTo>
                  <a:pt x="8434079" y="2750364"/>
                </a:lnTo>
                <a:lnTo>
                  <a:pt x="8541105" y="2750364"/>
                </a:lnTo>
                <a:close/>
                <a:moveTo>
                  <a:pt x="7939012" y="2643340"/>
                </a:moveTo>
                <a:lnTo>
                  <a:pt x="7985648" y="2643340"/>
                </a:lnTo>
                <a:lnTo>
                  <a:pt x="7985648" y="2750364"/>
                </a:lnTo>
                <a:lnTo>
                  <a:pt x="8092674" y="2750364"/>
                </a:lnTo>
                <a:lnTo>
                  <a:pt x="8092674" y="2797000"/>
                </a:lnTo>
                <a:lnTo>
                  <a:pt x="7985648" y="2797000"/>
                </a:lnTo>
                <a:lnTo>
                  <a:pt x="7985648" y="2904026"/>
                </a:lnTo>
                <a:lnTo>
                  <a:pt x="7939012" y="2904026"/>
                </a:lnTo>
                <a:lnTo>
                  <a:pt x="7939012" y="2797000"/>
                </a:lnTo>
                <a:lnTo>
                  <a:pt x="7831986" y="2797000"/>
                </a:lnTo>
                <a:lnTo>
                  <a:pt x="7831986" y="2750364"/>
                </a:lnTo>
                <a:lnTo>
                  <a:pt x="7939012" y="2750364"/>
                </a:lnTo>
                <a:close/>
                <a:moveTo>
                  <a:pt x="7336321" y="2643340"/>
                </a:moveTo>
                <a:lnTo>
                  <a:pt x="7383555" y="2643340"/>
                </a:lnTo>
                <a:lnTo>
                  <a:pt x="7383555" y="2750364"/>
                </a:lnTo>
                <a:lnTo>
                  <a:pt x="7490581" y="2750364"/>
                </a:lnTo>
                <a:lnTo>
                  <a:pt x="7490581" y="2797000"/>
                </a:lnTo>
                <a:lnTo>
                  <a:pt x="7383555" y="2797000"/>
                </a:lnTo>
                <a:lnTo>
                  <a:pt x="7383555" y="2904026"/>
                </a:lnTo>
                <a:lnTo>
                  <a:pt x="7336321" y="2904026"/>
                </a:lnTo>
                <a:lnTo>
                  <a:pt x="7336321" y="2797000"/>
                </a:lnTo>
                <a:lnTo>
                  <a:pt x="7229295" y="2797000"/>
                </a:lnTo>
                <a:lnTo>
                  <a:pt x="7229295" y="2750364"/>
                </a:lnTo>
                <a:lnTo>
                  <a:pt x="7336321" y="2750364"/>
                </a:lnTo>
                <a:close/>
                <a:moveTo>
                  <a:pt x="6734228" y="2643340"/>
                </a:moveTo>
                <a:lnTo>
                  <a:pt x="6780864" y="2643340"/>
                </a:lnTo>
                <a:lnTo>
                  <a:pt x="6780864" y="2750364"/>
                </a:lnTo>
                <a:lnTo>
                  <a:pt x="6887890" y="2750364"/>
                </a:lnTo>
                <a:lnTo>
                  <a:pt x="6887890" y="2797000"/>
                </a:lnTo>
                <a:lnTo>
                  <a:pt x="6780864" y="2797000"/>
                </a:lnTo>
                <a:lnTo>
                  <a:pt x="6780864" y="2904026"/>
                </a:lnTo>
                <a:lnTo>
                  <a:pt x="6734228" y="2904026"/>
                </a:lnTo>
                <a:lnTo>
                  <a:pt x="6734228" y="2797000"/>
                </a:lnTo>
                <a:lnTo>
                  <a:pt x="6627202" y="2797000"/>
                </a:lnTo>
                <a:lnTo>
                  <a:pt x="6627202" y="2750364"/>
                </a:lnTo>
                <a:lnTo>
                  <a:pt x="6734228" y="2750364"/>
                </a:lnTo>
                <a:close/>
                <a:moveTo>
                  <a:pt x="6131537" y="2643340"/>
                </a:moveTo>
                <a:lnTo>
                  <a:pt x="6178771" y="2643340"/>
                </a:lnTo>
                <a:lnTo>
                  <a:pt x="6178771" y="2750364"/>
                </a:lnTo>
                <a:lnTo>
                  <a:pt x="6285797" y="2750364"/>
                </a:lnTo>
                <a:lnTo>
                  <a:pt x="6285797" y="2797000"/>
                </a:lnTo>
                <a:lnTo>
                  <a:pt x="6178771" y="2797000"/>
                </a:lnTo>
                <a:lnTo>
                  <a:pt x="6178771" y="2904026"/>
                </a:lnTo>
                <a:lnTo>
                  <a:pt x="6131537" y="2904026"/>
                </a:lnTo>
                <a:lnTo>
                  <a:pt x="6131537" y="2797000"/>
                </a:lnTo>
                <a:lnTo>
                  <a:pt x="6024511" y="2797000"/>
                </a:lnTo>
                <a:lnTo>
                  <a:pt x="6024511" y="2750364"/>
                </a:lnTo>
                <a:lnTo>
                  <a:pt x="6131537" y="2750364"/>
                </a:lnTo>
                <a:close/>
                <a:moveTo>
                  <a:pt x="5528846" y="2643340"/>
                </a:moveTo>
                <a:lnTo>
                  <a:pt x="5576080" y="2643340"/>
                </a:lnTo>
                <a:lnTo>
                  <a:pt x="5576080" y="2750364"/>
                </a:lnTo>
                <a:lnTo>
                  <a:pt x="5683106" y="2750364"/>
                </a:lnTo>
                <a:lnTo>
                  <a:pt x="5683106" y="2797000"/>
                </a:lnTo>
                <a:lnTo>
                  <a:pt x="5576080" y="2797000"/>
                </a:lnTo>
                <a:lnTo>
                  <a:pt x="5576080" y="2904026"/>
                </a:lnTo>
                <a:lnTo>
                  <a:pt x="5528846" y="2904026"/>
                </a:lnTo>
                <a:lnTo>
                  <a:pt x="5528846" y="2797000"/>
                </a:lnTo>
                <a:lnTo>
                  <a:pt x="5421820" y="2797000"/>
                </a:lnTo>
                <a:lnTo>
                  <a:pt x="5421820" y="2750364"/>
                </a:lnTo>
                <a:lnTo>
                  <a:pt x="5528846" y="2750364"/>
                </a:lnTo>
                <a:close/>
                <a:moveTo>
                  <a:pt x="4926753" y="2643340"/>
                </a:moveTo>
                <a:lnTo>
                  <a:pt x="4973389" y="2643340"/>
                </a:lnTo>
                <a:lnTo>
                  <a:pt x="4973389" y="2750364"/>
                </a:lnTo>
                <a:lnTo>
                  <a:pt x="5080415" y="2750364"/>
                </a:lnTo>
                <a:lnTo>
                  <a:pt x="5080415" y="2797000"/>
                </a:lnTo>
                <a:lnTo>
                  <a:pt x="4973389" y="2797000"/>
                </a:lnTo>
                <a:lnTo>
                  <a:pt x="4973389" y="2904026"/>
                </a:lnTo>
                <a:lnTo>
                  <a:pt x="4926753" y="2904026"/>
                </a:lnTo>
                <a:lnTo>
                  <a:pt x="4926753" y="2797000"/>
                </a:lnTo>
                <a:lnTo>
                  <a:pt x="4819727" y="2797000"/>
                </a:lnTo>
                <a:lnTo>
                  <a:pt x="4819727" y="2750364"/>
                </a:lnTo>
                <a:lnTo>
                  <a:pt x="4926753" y="2750364"/>
                </a:lnTo>
                <a:close/>
                <a:moveTo>
                  <a:pt x="4324063" y="2643340"/>
                </a:moveTo>
                <a:lnTo>
                  <a:pt x="4371297" y="2643340"/>
                </a:lnTo>
                <a:lnTo>
                  <a:pt x="4371297" y="2750364"/>
                </a:lnTo>
                <a:lnTo>
                  <a:pt x="4478323" y="2750364"/>
                </a:lnTo>
                <a:lnTo>
                  <a:pt x="4478323" y="2797000"/>
                </a:lnTo>
                <a:lnTo>
                  <a:pt x="4371297" y="2797000"/>
                </a:lnTo>
                <a:lnTo>
                  <a:pt x="4371297" y="2904026"/>
                </a:lnTo>
                <a:lnTo>
                  <a:pt x="4324063" y="2904026"/>
                </a:lnTo>
                <a:lnTo>
                  <a:pt x="4324063" y="2797000"/>
                </a:lnTo>
                <a:lnTo>
                  <a:pt x="4217037" y="2797000"/>
                </a:lnTo>
                <a:lnTo>
                  <a:pt x="4217037" y="2750364"/>
                </a:lnTo>
                <a:lnTo>
                  <a:pt x="4324063" y="2750364"/>
                </a:lnTo>
                <a:close/>
                <a:moveTo>
                  <a:pt x="3721970" y="2643340"/>
                </a:moveTo>
                <a:lnTo>
                  <a:pt x="3768606" y="2643340"/>
                </a:lnTo>
                <a:lnTo>
                  <a:pt x="3768606" y="2750364"/>
                </a:lnTo>
                <a:lnTo>
                  <a:pt x="3875632" y="2750364"/>
                </a:lnTo>
                <a:lnTo>
                  <a:pt x="3875632" y="2797000"/>
                </a:lnTo>
                <a:lnTo>
                  <a:pt x="3768606" y="2797000"/>
                </a:lnTo>
                <a:lnTo>
                  <a:pt x="3768606" y="2904026"/>
                </a:lnTo>
                <a:lnTo>
                  <a:pt x="3721970" y="2904026"/>
                </a:lnTo>
                <a:lnTo>
                  <a:pt x="3721970" y="2797000"/>
                </a:lnTo>
                <a:lnTo>
                  <a:pt x="3614944" y="2797000"/>
                </a:lnTo>
                <a:lnTo>
                  <a:pt x="3614944" y="2750364"/>
                </a:lnTo>
                <a:lnTo>
                  <a:pt x="3721970" y="2750364"/>
                </a:lnTo>
                <a:close/>
                <a:moveTo>
                  <a:pt x="3119317" y="2643340"/>
                </a:moveTo>
                <a:lnTo>
                  <a:pt x="3166552" y="2643340"/>
                </a:lnTo>
                <a:lnTo>
                  <a:pt x="3166552" y="2750364"/>
                </a:lnTo>
                <a:lnTo>
                  <a:pt x="3273578" y="2750364"/>
                </a:lnTo>
                <a:lnTo>
                  <a:pt x="3273578" y="2797000"/>
                </a:lnTo>
                <a:lnTo>
                  <a:pt x="3166552" y="2797000"/>
                </a:lnTo>
                <a:lnTo>
                  <a:pt x="3166552" y="2904026"/>
                </a:lnTo>
                <a:lnTo>
                  <a:pt x="3119317" y="2904026"/>
                </a:lnTo>
                <a:lnTo>
                  <a:pt x="3119317" y="2797000"/>
                </a:lnTo>
                <a:lnTo>
                  <a:pt x="3012289" y="2797000"/>
                </a:lnTo>
                <a:lnTo>
                  <a:pt x="3012289" y="2750364"/>
                </a:lnTo>
                <a:lnTo>
                  <a:pt x="3119317" y="2750364"/>
                </a:lnTo>
                <a:close/>
                <a:moveTo>
                  <a:pt x="2516620" y="2643340"/>
                </a:moveTo>
                <a:lnTo>
                  <a:pt x="2563855" y="2643340"/>
                </a:lnTo>
                <a:lnTo>
                  <a:pt x="2563855" y="2750364"/>
                </a:lnTo>
                <a:lnTo>
                  <a:pt x="2670882" y="2750364"/>
                </a:lnTo>
                <a:lnTo>
                  <a:pt x="2670882" y="2797000"/>
                </a:lnTo>
                <a:lnTo>
                  <a:pt x="2563855" y="2797000"/>
                </a:lnTo>
                <a:lnTo>
                  <a:pt x="2563855" y="2904026"/>
                </a:lnTo>
                <a:lnTo>
                  <a:pt x="2516620" y="2904026"/>
                </a:lnTo>
                <a:lnTo>
                  <a:pt x="2516620" y="2797000"/>
                </a:lnTo>
                <a:lnTo>
                  <a:pt x="2409593" y="2797000"/>
                </a:lnTo>
                <a:lnTo>
                  <a:pt x="2409593" y="2750364"/>
                </a:lnTo>
                <a:lnTo>
                  <a:pt x="2516620" y="2750364"/>
                </a:lnTo>
                <a:close/>
                <a:moveTo>
                  <a:pt x="1914523" y="2643340"/>
                </a:moveTo>
                <a:lnTo>
                  <a:pt x="1961159" y="2643340"/>
                </a:lnTo>
                <a:lnTo>
                  <a:pt x="1961159" y="2750364"/>
                </a:lnTo>
                <a:lnTo>
                  <a:pt x="2068185" y="2750364"/>
                </a:lnTo>
                <a:lnTo>
                  <a:pt x="2068185" y="2797000"/>
                </a:lnTo>
                <a:lnTo>
                  <a:pt x="1961159" y="2797000"/>
                </a:lnTo>
                <a:lnTo>
                  <a:pt x="1961159" y="2904026"/>
                </a:lnTo>
                <a:lnTo>
                  <a:pt x="1914523" y="2904026"/>
                </a:lnTo>
                <a:lnTo>
                  <a:pt x="1914523" y="2797000"/>
                </a:lnTo>
                <a:lnTo>
                  <a:pt x="1807494" y="2797000"/>
                </a:lnTo>
                <a:lnTo>
                  <a:pt x="1807494" y="2750364"/>
                </a:lnTo>
                <a:lnTo>
                  <a:pt x="1914523" y="2750364"/>
                </a:lnTo>
                <a:close/>
                <a:moveTo>
                  <a:pt x="1311825" y="2643340"/>
                </a:moveTo>
                <a:lnTo>
                  <a:pt x="1359060" y="2643340"/>
                </a:lnTo>
                <a:lnTo>
                  <a:pt x="1359060" y="2750364"/>
                </a:lnTo>
                <a:lnTo>
                  <a:pt x="1466087" y="2750364"/>
                </a:lnTo>
                <a:lnTo>
                  <a:pt x="1466087" y="2797000"/>
                </a:lnTo>
                <a:lnTo>
                  <a:pt x="1359060" y="2797000"/>
                </a:lnTo>
                <a:lnTo>
                  <a:pt x="1359060" y="2904026"/>
                </a:lnTo>
                <a:lnTo>
                  <a:pt x="1311825" y="2904026"/>
                </a:lnTo>
                <a:lnTo>
                  <a:pt x="1311825" y="2797000"/>
                </a:lnTo>
                <a:lnTo>
                  <a:pt x="1204803" y="2797000"/>
                </a:lnTo>
                <a:lnTo>
                  <a:pt x="1204803" y="2750364"/>
                </a:lnTo>
                <a:lnTo>
                  <a:pt x="1311825" y="2750364"/>
                </a:lnTo>
                <a:close/>
                <a:moveTo>
                  <a:pt x="709736" y="2643340"/>
                </a:moveTo>
                <a:lnTo>
                  <a:pt x="756373" y="2643340"/>
                </a:lnTo>
                <a:lnTo>
                  <a:pt x="756373" y="2750364"/>
                </a:lnTo>
                <a:lnTo>
                  <a:pt x="863398" y="2750364"/>
                </a:lnTo>
                <a:lnTo>
                  <a:pt x="863398" y="2797000"/>
                </a:lnTo>
                <a:lnTo>
                  <a:pt x="756373" y="2797000"/>
                </a:lnTo>
                <a:lnTo>
                  <a:pt x="756373" y="2904026"/>
                </a:lnTo>
                <a:lnTo>
                  <a:pt x="709736" y="2904026"/>
                </a:lnTo>
                <a:lnTo>
                  <a:pt x="709736" y="2797000"/>
                </a:lnTo>
                <a:lnTo>
                  <a:pt x="602711" y="2797000"/>
                </a:lnTo>
                <a:lnTo>
                  <a:pt x="602711" y="2750364"/>
                </a:lnTo>
                <a:lnTo>
                  <a:pt x="709736" y="2750364"/>
                </a:lnTo>
                <a:close/>
                <a:moveTo>
                  <a:pt x="107046" y="2643340"/>
                </a:moveTo>
                <a:lnTo>
                  <a:pt x="154281" y="2643340"/>
                </a:lnTo>
                <a:lnTo>
                  <a:pt x="154281" y="2750364"/>
                </a:lnTo>
                <a:lnTo>
                  <a:pt x="261307" y="2750364"/>
                </a:lnTo>
                <a:lnTo>
                  <a:pt x="261307" y="2797000"/>
                </a:lnTo>
                <a:lnTo>
                  <a:pt x="154281" y="2797000"/>
                </a:lnTo>
                <a:lnTo>
                  <a:pt x="154281" y="2904026"/>
                </a:lnTo>
                <a:lnTo>
                  <a:pt x="107046" y="2904026"/>
                </a:lnTo>
                <a:lnTo>
                  <a:pt x="107046" y="2797000"/>
                </a:lnTo>
                <a:lnTo>
                  <a:pt x="21" y="2797000"/>
                </a:lnTo>
                <a:lnTo>
                  <a:pt x="21" y="2750364"/>
                </a:lnTo>
                <a:lnTo>
                  <a:pt x="107046" y="2750364"/>
                </a:lnTo>
                <a:close/>
                <a:moveTo>
                  <a:pt x="10295963" y="2236761"/>
                </a:moveTo>
                <a:lnTo>
                  <a:pt x="10275634" y="2257090"/>
                </a:lnTo>
                <a:lnTo>
                  <a:pt x="10351568" y="2333025"/>
                </a:lnTo>
                <a:lnTo>
                  <a:pt x="10275634" y="2408960"/>
                </a:lnTo>
                <a:lnTo>
                  <a:pt x="10295963" y="2429290"/>
                </a:lnTo>
                <a:lnTo>
                  <a:pt x="10371897" y="2353353"/>
                </a:lnTo>
                <a:lnTo>
                  <a:pt x="10447831" y="2429290"/>
                </a:lnTo>
                <a:lnTo>
                  <a:pt x="10468160" y="2408960"/>
                </a:lnTo>
                <a:lnTo>
                  <a:pt x="10392226" y="2333025"/>
                </a:lnTo>
                <a:lnTo>
                  <a:pt x="10468160" y="2257090"/>
                </a:lnTo>
                <a:lnTo>
                  <a:pt x="10447831" y="2236761"/>
                </a:lnTo>
                <a:lnTo>
                  <a:pt x="10371897" y="2312696"/>
                </a:lnTo>
                <a:close/>
                <a:moveTo>
                  <a:pt x="9693870" y="2236761"/>
                </a:moveTo>
                <a:lnTo>
                  <a:pt x="9673541" y="2257090"/>
                </a:lnTo>
                <a:lnTo>
                  <a:pt x="9749475" y="2333025"/>
                </a:lnTo>
                <a:lnTo>
                  <a:pt x="9673541" y="2408960"/>
                </a:lnTo>
                <a:lnTo>
                  <a:pt x="9693870" y="2429290"/>
                </a:lnTo>
                <a:lnTo>
                  <a:pt x="9769804" y="2353353"/>
                </a:lnTo>
                <a:lnTo>
                  <a:pt x="9845738" y="2429290"/>
                </a:lnTo>
                <a:lnTo>
                  <a:pt x="9866067" y="2408960"/>
                </a:lnTo>
                <a:lnTo>
                  <a:pt x="9790133" y="2333025"/>
                </a:lnTo>
                <a:lnTo>
                  <a:pt x="9866067" y="2257090"/>
                </a:lnTo>
                <a:lnTo>
                  <a:pt x="9845738" y="2236761"/>
                </a:lnTo>
                <a:lnTo>
                  <a:pt x="9769804" y="2312696"/>
                </a:lnTo>
                <a:close/>
                <a:moveTo>
                  <a:pt x="9091179" y="2236761"/>
                </a:moveTo>
                <a:lnTo>
                  <a:pt x="9070850" y="2257090"/>
                </a:lnTo>
                <a:lnTo>
                  <a:pt x="9146785" y="2333025"/>
                </a:lnTo>
                <a:lnTo>
                  <a:pt x="9070850" y="2408960"/>
                </a:lnTo>
                <a:lnTo>
                  <a:pt x="9091179" y="2429290"/>
                </a:lnTo>
                <a:lnTo>
                  <a:pt x="9167113" y="2353353"/>
                </a:lnTo>
                <a:lnTo>
                  <a:pt x="9243048" y="2429290"/>
                </a:lnTo>
                <a:lnTo>
                  <a:pt x="9263377" y="2408960"/>
                </a:lnTo>
                <a:lnTo>
                  <a:pt x="9187442" y="2333025"/>
                </a:lnTo>
                <a:lnTo>
                  <a:pt x="9263377" y="2257090"/>
                </a:lnTo>
                <a:lnTo>
                  <a:pt x="9243048" y="2236761"/>
                </a:lnTo>
                <a:lnTo>
                  <a:pt x="9167113" y="2312696"/>
                </a:lnTo>
                <a:close/>
                <a:moveTo>
                  <a:pt x="8489086" y="2236761"/>
                </a:moveTo>
                <a:lnTo>
                  <a:pt x="8468757" y="2257090"/>
                </a:lnTo>
                <a:lnTo>
                  <a:pt x="8544691" y="2333025"/>
                </a:lnTo>
                <a:lnTo>
                  <a:pt x="8468757" y="2408960"/>
                </a:lnTo>
                <a:lnTo>
                  <a:pt x="8489086" y="2429290"/>
                </a:lnTo>
                <a:lnTo>
                  <a:pt x="8565020" y="2353353"/>
                </a:lnTo>
                <a:lnTo>
                  <a:pt x="8640954" y="2429290"/>
                </a:lnTo>
                <a:lnTo>
                  <a:pt x="8661283" y="2408960"/>
                </a:lnTo>
                <a:lnTo>
                  <a:pt x="8585349" y="2333025"/>
                </a:lnTo>
                <a:lnTo>
                  <a:pt x="8661283" y="2257090"/>
                </a:lnTo>
                <a:lnTo>
                  <a:pt x="8640954" y="2236761"/>
                </a:lnTo>
                <a:lnTo>
                  <a:pt x="8565020" y="2312696"/>
                </a:lnTo>
                <a:close/>
                <a:moveTo>
                  <a:pt x="7886396" y="2236761"/>
                </a:moveTo>
                <a:lnTo>
                  <a:pt x="7866067" y="2257090"/>
                </a:lnTo>
                <a:lnTo>
                  <a:pt x="7942001" y="2333025"/>
                </a:lnTo>
                <a:lnTo>
                  <a:pt x="7866067" y="2408960"/>
                </a:lnTo>
                <a:lnTo>
                  <a:pt x="7886396" y="2429290"/>
                </a:lnTo>
                <a:lnTo>
                  <a:pt x="7962330" y="2353353"/>
                </a:lnTo>
                <a:lnTo>
                  <a:pt x="8038264" y="2429290"/>
                </a:lnTo>
                <a:lnTo>
                  <a:pt x="8058593" y="2408960"/>
                </a:lnTo>
                <a:lnTo>
                  <a:pt x="7982659" y="2333025"/>
                </a:lnTo>
                <a:lnTo>
                  <a:pt x="8058593" y="2257090"/>
                </a:lnTo>
                <a:lnTo>
                  <a:pt x="8038264" y="2236761"/>
                </a:lnTo>
                <a:lnTo>
                  <a:pt x="7962330" y="2312696"/>
                </a:lnTo>
                <a:close/>
                <a:moveTo>
                  <a:pt x="7283705" y="2236761"/>
                </a:moveTo>
                <a:lnTo>
                  <a:pt x="7263376" y="2257090"/>
                </a:lnTo>
                <a:lnTo>
                  <a:pt x="7339310" y="2333025"/>
                </a:lnTo>
                <a:lnTo>
                  <a:pt x="7263376" y="2408960"/>
                </a:lnTo>
                <a:lnTo>
                  <a:pt x="7283705" y="2429290"/>
                </a:lnTo>
                <a:lnTo>
                  <a:pt x="7359639" y="2353353"/>
                </a:lnTo>
                <a:lnTo>
                  <a:pt x="7435573" y="2429290"/>
                </a:lnTo>
                <a:lnTo>
                  <a:pt x="7455902" y="2408960"/>
                </a:lnTo>
                <a:lnTo>
                  <a:pt x="7379968" y="2333025"/>
                </a:lnTo>
                <a:lnTo>
                  <a:pt x="7455902" y="2257090"/>
                </a:lnTo>
                <a:lnTo>
                  <a:pt x="7435573" y="2236761"/>
                </a:lnTo>
                <a:lnTo>
                  <a:pt x="7359639" y="2312696"/>
                </a:lnTo>
                <a:close/>
                <a:moveTo>
                  <a:pt x="6681612" y="2236761"/>
                </a:moveTo>
                <a:lnTo>
                  <a:pt x="6661283" y="2257090"/>
                </a:lnTo>
                <a:lnTo>
                  <a:pt x="6737217" y="2333025"/>
                </a:lnTo>
                <a:lnTo>
                  <a:pt x="6661283" y="2408960"/>
                </a:lnTo>
                <a:lnTo>
                  <a:pt x="6681612" y="2429290"/>
                </a:lnTo>
                <a:lnTo>
                  <a:pt x="6757546" y="2353353"/>
                </a:lnTo>
                <a:lnTo>
                  <a:pt x="6833480" y="2429290"/>
                </a:lnTo>
                <a:lnTo>
                  <a:pt x="6853809" y="2408960"/>
                </a:lnTo>
                <a:lnTo>
                  <a:pt x="6777875" y="2333025"/>
                </a:lnTo>
                <a:lnTo>
                  <a:pt x="6853809" y="2257090"/>
                </a:lnTo>
                <a:lnTo>
                  <a:pt x="6833480" y="2236761"/>
                </a:lnTo>
                <a:lnTo>
                  <a:pt x="6757546" y="2312696"/>
                </a:lnTo>
                <a:close/>
                <a:moveTo>
                  <a:pt x="6078921" y="2236761"/>
                </a:moveTo>
                <a:lnTo>
                  <a:pt x="6058592" y="2257090"/>
                </a:lnTo>
                <a:lnTo>
                  <a:pt x="6134526" y="2333025"/>
                </a:lnTo>
                <a:lnTo>
                  <a:pt x="6058592" y="2408960"/>
                </a:lnTo>
                <a:lnTo>
                  <a:pt x="6078921" y="2429290"/>
                </a:lnTo>
                <a:lnTo>
                  <a:pt x="6154855" y="2353353"/>
                </a:lnTo>
                <a:lnTo>
                  <a:pt x="6230789" y="2429290"/>
                </a:lnTo>
                <a:lnTo>
                  <a:pt x="6251118" y="2408960"/>
                </a:lnTo>
                <a:lnTo>
                  <a:pt x="6175184" y="2333025"/>
                </a:lnTo>
                <a:lnTo>
                  <a:pt x="6251118" y="2257090"/>
                </a:lnTo>
                <a:lnTo>
                  <a:pt x="6230789" y="2236761"/>
                </a:lnTo>
                <a:lnTo>
                  <a:pt x="6154855" y="2312696"/>
                </a:lnTo>
                <a:close/>
                <a:moveTo>
                  <a:pt x="5476828" y="2236761"/>
                </a:moveTo>
                <a:lnTo>
                  <a:pt x="5456499" y="2257090"/>
                </a:lnTo>
                <a:lnTo>
                  <a:pt x="5532433" y="2333025"/>
                </a:lnTo>
                <a:lnTo>
                  <a:pt x="5456499" y="2408960"/>
                </a:lnTo>
                <a:lnTo>
                  <a:pt x="5476828" y="2429290"/>
                </a:lnTo>
                <a:lnTo>
                  <a:pt x="5552762" y="2353353"/>
                </a:lnTo>
                <a:lnTo>
                  <a:pt x="5628697" y="2429290"/>
                </a:lnTo>
                <a:lnTo>
                  <a:pt x="5649025" y="2408960"/>
                </a:lnTo>
                <a:lnTo>
                  <a:pt x="5573091" y="2333025"/>
                </a:lnTo>
                <a:lnTo>
                  <a:pt x="5649025" y="2257090"/>
                </a:lnTo>
                <a:lnTo>
                  <a:pt x="5628697" y="2236761"/>
                </a:lnTo>
                <a:lnTo>
                  <a:pt x="5552762" y="2312696"/>
                </a:lnTo>
                <a:close/>
                <a:moveTo>
                  <a:pt x="4874137" y="2236761"/>
                </a:moveTo>
                <a:lnTo>
                  <a:pt x="4853808" y="2257090"/>
                </a:lnTo>
                <a:lnTo>
                  <a:pt x="4929742" y="2333025"/>
                </a:lnTo>
                <a:lnTo>
                  <a:pt x="4853808" y="2408960"/>
                </a:lnTo>
                <a:lnTo>
                  <a:pt x="4874137" y="2429290"/>
                </a:lnTo>
                <a:lnTo>
                  <a:pt x="4950071" y="2353353"/>
                </a:lnTo>
                <a:lnTo>
                  <a:pt x="5026005" y="2429290"/>
                </a:lnTo>
                <a:lnTo>
                  <a:pt x="5046334" y="2408960"/>
                </a:lnTo>
                <a:lnTo>
                  <a:pt x="4970400" y="2333025"/>
                </a:lnTo>
                <a:lnTo>
                  <a:pt x="5046334" y="2257090"/>
                </a:lnTo>
                <a:lnTo>
                  <a:pt x="5026005" y="2236761"/>
                </a:lnTo>
                <a:lnTo>
                  <a:pt x="4950071" y="2312696"/>
                </a:lnTo>
                <a:close/>
                <a:moveTo>
                  <a:pt x="4271446" y="2236761"/>
                </a:moveTo>
                <a:lnTo>
                  <a:pt x="4251117" y="2257090"/>
                </a:lnTo>
                <a:lnTo>
                  <a:pt x="4327052" y="2333025"/>
                </a:lnTo>
                <a:lnTo>
                  <a:pt x="4251117" y="2408960"/>
                </a:lnTo>
                <a:lnTo>
                  <a:pt x="4271446" y="2429290"/>
                </a:lnTo>
                <a:lnTo>
                  <a:pt x="4347380" y="2353353"/>
                </a:lnTo>
                <a:lnTo>
                  <a:pt x="4423315" y="2429290"/>
                </a:lnTo>
                <a:lnTo>
                  <a:pt x="4443644" y="2408960"/>
                </a:lnTo>
                <a:lnTo>
                  <a:pt x="4367709" y="2333025"/>
                </a:lnTo>
                <a:lnTo>
                  <a:pt x="4443644" y="2257090"/>
                </a:lnTo>
                <a:lnTo>
                  <a:pt x="4423315" y="2236761"/>
                </a:lnTo>
                <a:lnTo>
                  <a:pt x="4347380" y="2312696"/>
                </a:lnTo>
                <a:close/>
                <a:moveTo>
                  <a:pt x="3669354" y="2236761"/>
                </a:moveTo>
                <a:lnTo>
                  <a:pt x="3649025" y="2257090"/>
                </a:lnTo>
                <a:lnTo>
                  <a:pt x="3724959" y="2333025"/>
                </a:lnTo>
                <a:lnTo>
                  <a:pt x="3649025" y="2408960"/>
                </a:lnTo>
                <a:lnTo>
                  <a:pt x="3669354" y="2429290"/>
                </a:lnTo>
                <a:lnTo>
                  <a:pt x="3745288" y="2353353"/>
                </a:lnTo>
                <a:lnTo>
                  <a:pt x="3821222" y="2429290"/>
                </a:lnTo>
                <a:lnTo>
                  <a:pt x="3841551" y="2408960"/>
                </a:lnTo>
                <a:lnTo>
                  <a:pt x="3765617" y="2333025"/>
                </a:lnTo>
                <a:lnTo>
                  <a:pt x="3841551" y="2257090"/>
                </a:lnTo>
                <a:lnTo>
                  <a:pt x="3821222" y="2236761"/>
                </a:lnTo>
                <a:lnTo>
                  <a:pt x="3745288" y="2312696"/>
                </a:lnTo>
                <a:close/>
                <a:moveTo>
                  <a:pt x="3067299" y="2236761"/>
                </a:moveTo>
                <a:lnTo>
                  <a:pt x="3046969" y="2257090"/>
                </a:lnTo>
                <a:lnTo>
                  <a:pt x="3122904" y="2333025"/>
                </a:lnTo>
                <a:lnTo>
                  <a:pt x="3046969" y="2408960"/>
                </a:lnTo>
                <a:lnTo>
                  <a:pt x="3067299" y="2429290"/>
                </a:lnTo>
                <a:lnTo>
                  <a:pt x="3142637" y="2353353"/>
                </a:lnTo>
                <a:lnTo>
                  <a:pt x="3218573" y="2429290"/>
                </a:lnTo>
                <a:lnTo>
                  <a:pt x="3238902" y="2408960"/>
                </a:lnTo>
                <a:lnTo>
                  <a:pt x="3162966" y="2333025"/>
                </a:lnTo>
                <a:lnTo>
                  <a:pt x="3238902" y="2257090"/>
                </a:lnTo>
                <a:lnTo>
                  <a:pt x="3218573" y="2236761"/>
                </a:lnTo>
                <a:lnTo>
                  <a:pt x="3142637" y="2312696"/>
                </a:lnTo>
                <a:close/>
                <a:moveTo>
                  <a:pt x="2464603" y="2236761"/>
                </a:moveTo>
                <a:lnTo>
                  <a:pt x="2444274" y="2257090"/>
                </a:lnTo>
                <a:lnTo>
                  <a:pt x="2520209" y="2333025"/>
                </a:lnTo>
                <a:lnTo>
                  <a:pt x="2444274" y="2408960"/>
                </a:lnTo>
                <a:lnTo>
                  <a:pt x="2464603" y="2429290"/>
                </a:lnTo>
                <a:lnTo>
                  <a:pt x="2540539" y="2353353"/>
                </a:lnTo>
                <a:lnTo>
                  <a:pt x="2616473" y="2429290"/>
                </a:lnTo>
                <a:lnTo>
                  <a:pt x="2636802" y="2408960"/>
                </a:lnTo>
                <a:lnTo>
                  <a:pt x="2560868" y="2333025"/>
                </a:lnTo>
                <a:lnTo>
                  <a:pt x="2636802" y="2257090"/>
                </a:lnTo>
                <a:lnTo>
                  <a:pt x="2616473" y="2236761"/>
                </a:lnTo>
                <a:lnTo>
                  <a:pt x="2540539" y="2312696"/>
                </a:lnTo>
                <a:close/>
                <a:moveTo>
                  <a:pt x="1861907" y="2236761"/>
                </a:moveTo>
                <a:lnTo>
                  <a:pt x="1841576" y="2257090"/>
                </a:lnTo>
                <a:lnTo>
                  <a:pt x="1917513" y="2333025"/>
                </a:lnTo>
                <a:lnTo>
                  <a:pt x="1841576" y="2408960"/>
                </a:lnTo>
                <a:lnTo>
                  <a:pt x="1861907" y="2429290"/>
                </a:lnTo>
                <a:lnTo>
                  <a:pt x="1937842" y="2353353"/>
                </a:lnTo>
                <a:lnTo>
                  <a:pt x="2013776" y="2429290"/>
                </a:lnTo>
                <a:lnTo>
                  <a:pt x="2034105" y="2408960"/>
                </a:lnTo>
                <a:lnTo>
                  <a:pt x="1958171" y="2333025"/>
                </a:lnTo>
                <a:lnTo>
                  <a:pt x="2034105" y="2257090"/>
                </a:lnTo>
                <a:lnTo>
                  <a:pt x="2013776" y="2236761"/>
                </a:lnTo>
                <a:lnTo>
                  <a:pt x="1937842" y="2312696"/>
                </a:lnTo>
                <a:close/>
                <a:moveTo>
                  <a:pt x="1259808" y="2236761"/>
                </a:moveTo>
                <a:lnTo>
                  <a:pt x="1239481" y="2257090"/>
                </a:lnTo>
                <a:lnTo>
                  <a:pt x="1315413" y="2333025"/>
                </a:lnTo>
                <a:lnTo>
                  <a:pt x="1239481" y="2408960"/>
                </a:lnTo>
                <a:lnTo>
                  <a:pt x="1259808" y="2429290"/>
                </a:lnTo>
                <a:lnTo>
                  <a:pt x="1335743" y="2353353"/>
                </a:lnTo>
                <a:lnTo>
                  <a:pt x="1411677" y="2429290"/>
                </a:lnTo>
                <a:lnTo>
                  <a:pt x="1432005" y="2408960"/>
                </a:lnTo>
                <a:lnTo>
                  <a:pt x="1356071" y="2333025"/>
                </a:lnTo>
                <a:lnTo>
                  <a:pt x="1432005" y="2257090"/>
                </a:lnTo>
                <a:lnTo>
                  <a:pt x="1411677" y="2236761"/>
                </a:lnTo>
                <a:lnTo>
                  <a:pt x="1335743" y="2312696"/>
                </a:lnTo>
                <a:close/>
                <a:moveTo>
                  <a:pt x="657121" y="2236761"/>
                </a:moveTo>
                <a:lnTo>
                  <a:pt x="636793" y="2257090"/>
                </a:lnTo>
                <a:lnTo>
                  <a:pt x="712726" y="2333025"/>
                </a:lnTo>
                <a:lnTo>
                  <a:pt x="636793" y="2408960"/>
                </a:lnTo>
                <a:lnTo>
                  <a:pt x="657121" y="2429290"/>
                </a:lnTo>
                <a:lnTo>
                  <a:pt x="733055" y="2353353"/>
                </a:lnTo>
                <a:lnTo>
                  <a:pt x="808989" y="2429290"/>
                </a:lnTo>
                <a:lnTo>
                  <a:pt x="829318" y="2408960"/>
                </a:lnTo>
                <a:lnTo>
                  <a:pt x="753384" y="2333025"/>
                </a:lnTo>
                <a:lnTo>
                  <a:pt x="829318" y="2257090"/>
                </a:lnTo>
                <a:lnTo>
                  <a:pt x="808989" y="2236761"/>
                </a:lnTo>
                <a:lnTo>
                  <a:pt x="733055" y="2312696"/>
                </a:lnTo>
                <a:close/>
                <a:moveTo>
                  <a:pt x="55028" y="2236761"/>
                </a:moveTo>
                <a:lnTo>
                  <a:pt x="34699" y="2257090"/>
                </a:lnTo>
                <a:lnTo>
                  <a:pt x="110633" y="2333025"/>
                </a:lnTo>
                <a:lnTo>
                  <a:pt x="34101" y="2408960"/>
                </a:lnTo>
                <a:lnTo>
                  <a:pt x="54430" y="2429290"/>
                </a:lnTo>
                <a:lnTo>
                  <a:pt x="130364" y="2353353"/>
                </a:lnTo>
                <a:lnTo>
                  <a:pt x="206299" y="2429290"/>
                </a:lnTo>
                <a:lnTo>
                  <a:pt x="226627" y="2408960"/>
                </a:lnTo>
                <a:lnTo>
                  <a:pt x="150693" y="2333025"/>
                </a:lnTo>
                <a:lnTo>
                  <a:pt x="226627" y="2257090"/>
                </a:lnTo>
                <a:lnTo>
                  <a:pt x="206299" y="2236761"/>
                </a:lnTo>
                <a:lnTo>
                  <a:pt x="130364" y="2312696"/>
                </a:lnTo>
                <a:close/>
                <a:moveTo>
                  <a:pt x="1259808" y="2211051"/>
                </a:moveTo>
                <a:lnTo>
                  <a:pt x="1335743" y="2286986"/>
                </a:lnTo>
                <a:lnTo>
                  <a:pt x="1411677" y="2211051"/>
                </a:lnTo>
                <a:lnTo>
                  <a:pt x="1457716" y="2257090"/>
                </a:lnTo>
                <a:lnTo>
                  <a:pt x="1381183" y="2333025"/>
                </a:lnTo>
                <a:lnTo>
                  <a:pt x="1457118" y="2408960"/>
                </a:lnTo>
                <a:lnTo>
                  <a:pt x="1411080" y="2454999"/>
                </a:lnTo>
                <a:lnTo>
                  <a:pt x="1335144" y="2379063"/>
                </a:lnTo>
                <a:lnTo>
                  <a:pt x="1259808" y="2454400"/>
                </a:lnTo>
                <a:lnTo>
                  <a:pt x="1213772" y="2408363"/>
                </a:lnTo>
                <a:lnTo>
                  <a:pt x="1289703" y="2332426"/>
                </a:lnTo>
                <a:lnTo>
                  <a:pt x="1213772" y="2257090"/>
                </a:lnTo>
                <a:close/>
                <a:moveTo>
                  <a:pt x="55028" y="2211051"/>
                </a:moveTo>
                <a:lnTo>
                  <a:pt x="130962" y="2286986"/>
                </a:lnTo>
                <a:lnTo>
                  <a:pt x="206896" y="2211051"/>
                </a:lnTo>
                <a:lnTo>
                  <a:pt x="252935" y="2257090"/>
                </a:lnTo>
                <a:lnTo>
                  <a:pt x="177001" y="2333025"/>
                </a:lnTo>
                <a:lnTo>
                  <a:pt x="252935" y="2408960"/>
                </a:lnTo>
                <a:lnTo>
                  <a:pt x="206896" y="2454999"/>
                </a:lnTo>
                <a:lnTo>
                  <a:pt x="130962" y="2379063"/>
                </a:lnTo>
                <a:lnTo>
                  <a:pt x="55028" y="2454400"/>
                </a:lnTo>
                <a:lnTo>
                  <a:pt x="8989" y="2408363"/>
                </a:lnTo>
                <a:lnTo>
                  <a:pt x="84923" y="2332426"/>
                </a:lnTo>
                <a:lnTo>
                  <a:pt x="8989" y="2257090"/>
                </a:lnTo>
                <a:close/>
                <a:moveTo>
                  <a:pt x="10295963" y="2210453"/>
                </a:moveTo>
                <a:lnTo>
                  <a:pt x="10371897" y="2286389"/>
                </a:lnTo>
                <a:lnTo>
                  <a:pt x="10447831" y="2210453"/>
                </a:lnTo>
                <a:lnTo>
                  <a:pt x="10493870" y="2256492"/>
                </a:lnTo>
                <a:lnTo>
                  <a:pt x="10417936" y="2332426"/>
                </a:lnTo>
                <a:lnTo>
                  <a:pt x="10493870" y="2408361"/>
                </a:lnTo>
                <a:lnTo>
                  <a:pt x="10447831" y="2454400"/>
                </a:lnTo>
                <a:lnTo>
                  <a:pt x="10371897" y="2378465"/>
                </a:lnTo>
                <a:lnTo>
                  <a:pt x="10295963" y="2454400"/>
                </a:lnTo>
                <a:lnTo>
                  <a:pt x="10249924" y="2408361"/>
                </a:lnTo>
                <a:lnTo>
                  <a:pt x="10325858" y="2332426"/>
                </a:lnTo>
                <a:lnTo>
                  <a:pt x="10249924" y="2256492"/>
                </a:lnTo>
                <a:close/>
                <a:moveTo>
                  <a:pt x="9693272" y="2210453"/>
                </a:moveTo>
                <a:lnTo>
                  <a:pt x="9769206" y="2286389"/>
                </a:lnTo>
                <a:lnTo>
                  <a:pt x="9845140" y="2210453"/>
                </a:lnTo>
                <a:lnTo>
                  <a:pt x="9891180" y="2256492"/>
                </a:lnTo>
                <a:lnTo>
                  <a:pt x="9815245" y="2332426"/>
                </a:lnTo>
                <a:lnTo>
                  <a:pt x="9891180" y="2408361"/>
                </a:lnTo>
                <a:lnTo>
                  <a:pt x="9845140" y="2454400"/>
                </a:lnTo>
                <a:lnTo>
                  <a:pt x="9769206" y="2378465"/>
                </a:lnTo>
                <a:lnTo>
                  <a:pt x="9693272" y="2454400"/>
                </a:lnTo>
                <a:lnTo>
                  <a:pt x="9647233" y="2408361"/>
                </a:lnTo>
                <a:lnTo>
                  <a:pt x="9723167" y="2332426"/>
                </a:lnTo>
                <a:lnTo>
                  <a:pt x="9647233" y="2256492"/>
                </a:lnTo>
                <a:close/>
                <a:moveTo>
                  <a:pt x="9091777" y="2210453"/>
                </a:moveTo>
                <a:lnTo>
                  <a:pt x="9167711" y="2286389"/>
                </a:lnTo>
                <a:lnTo>
                  <a:pt x="9243645" y="2210453"/>
                </a:lnTo>
                <a:lnTo>
                  <a:pt x="9289684" y="2256492"/>
                </a:lnTo>
                <a:lnTo>
                  <a:pt x="9213750" y="2332426"/>
                </a:lnTo>
                <a:lnTo>
                  <a:pt x="9289684" y="2408361"/>
                </a:lnTo>
                <a:lnTo>
                  <a:pt x="9243645" y="2454400"/>
                </a:lnTo>
                <a:lnTo>
                  <a:pt x="9167711" y="2378465"/>
                </a:lnTo>
                <a:lnTo>
                  <a:pt x="9091777" y="2454400"/>
                </a:lnTo>
                <a:lnTo>
                  <a:pt x="9045738" y="2408361"/>
                </a:lnTo>
                <a:lnTo>
                  <a:pt x="9121672" y="2332426"/>
                </a:lnTo>
                <a:lnTo>
                  <a:pt x="9045738" y="2256492"/>
                </a:lnTo>
                <a:close/>
                <a:moveTo>
                  <a:pt x="8488488" y="2210453"/>
                </a:moveTo>
                <a:lnTo>
                  <a:pt x="8564422" y="2286389"/>
                </a:lnTo>
                <a:lnTo>
                  <a:pt x="8640356" y="2210453"/>
                </a:lnTo>
                <a:lnTo>
                  <a:pt x="8686396" y="2256492"/>
                </a:lnTo>
                <a:lnTo>
                  <a:pt x="8610461" y="2332426"/>
                </a:lnTo>
                <a:lnTo>
                  <a:pt x="8686396" y="2408361"/>
                </a:lnTo>
                <a:lnTo>
                  <a:pt x="8640356" y="2454400"/>
                </a:lnTo>
                <a:lnTo>
                  <a:pt x="8564422" y="2378465"/>
                </a:lnTo>
                <a:lnTo>
                  <a:pt x="8488488" y="2454400"/>
                </a:lnTo>
                <a:lnTo>
                  <a:pt x="8442449" y="2408361"/>
                </a:lnTo>
                <a:lnTo>
                  <a:pt x="8518383" y="2332426"/>
                </a:lnTo>
                <a:lnTo>
                  <a:pt x="8442449" y="2256492"/>
                </a:lnTo>
                <a:close/>
                <a:moveTo>
                  <a:pt x="7886396" y="2210453"/>
                </a:moveTo>
                <a:lnTo>
                  <a:pt x="7962330" y="2286389"/>
                </a:lnTo>
                <a:lnTo>
                  <a:pt x="8038264" y="2210453"/>
                </a:lnTo>
                <a:lnTo>
                  <a:pt x="8084303" y="2256492"/>
                </a:lnTo>
                <a:lnTo>
                  <a:pt x="8008369" y="2332426"/>
                </a:lnTo>
                <a:lnTo>
                  <a:pt x="8084303" y="2408361"/>
                </a:lnTo>
                <a:lnTo>
                  <a:pt x="8038264" y="2454400"/>
                </a:lnTo>
                <a:lnTo>
                  <a:pt x="7962330" y="2378465"/>
                </a:lnTo>
                <a:lnTo>
                  <a:pt x="7886396" y="2454400"/>
                </a:lnTo>
                <a:lnTo>
                  <a:pt x="7840357" y="2408361"/>
                </a:lnTo>
                <a:lnTo>
                  <a:pt x="7916291" y="2332426"/>
                </a:lnTo>
                <a:lnTo>
                  <a:pt x="7840357" y="2256492"/>
                </a:lnTo>
                <a:close/>
                <a:moveTo>
                  <a:pt x="7283705" y="2210453"/>
                </a:moveTo>
                <a:lnTo>
                  <a:pt x="7359639" y="2286389"/>
                </a:lnTo>
                <a:lnTo>
                  <a:pt x="7435573" y="2210453"/>
                </a:lnTo>
                <a:lnTo>
                  <a:pt x="7481613" y="2256492"/>
                </a:lnTo>
                <a:lnTo>
                  <a:pt x="7405678" y="2332426"/>
                </a:lnTo>
                <a:lnTo>
                  <a:pt x="7481613" y="2408361"/>
                </a:lnTo>
                <a:lnTo>
                  <a:pt x="7435573" y="2454400"/>
                </a:lnTo>
                <a:lnTo>
                  <a:pt x="7359639" y="2378465"/>
                </a:lnTo>
                <a:lnTo>
                  <a:pt x="7283705" y="2454400"/>
                </a:lnTo>
                <a:lnTo>
                  <a:pt x="7237666" y="2408361"/>
                </a:lnTo>
                <a:lnTo>
                  <a:pt x="7313600" y="2332426"/>
                </a:lnTo>
                <a:lnTo>
                  <a:pt x="7237666" y="2256492"/>
                </a:lnTo>
                <a:close/>
                <a:moveTo>
                  <a:pt x="6681612" y="2210453"/>
                </a:moveTo>
                <a:lnTo>
                  <a:pt x="6757546" y="2286389"/>
                </a:lnTo>
                <a:lnTo>
                  <a:pt x="6833480" y="2210453"/>
                </a:lnTo>
                <a:lnTo>
                  <a:pt x="6879519" y="2256492"/>
                </a:lnTo>
                <a:lnTo>
                  <a:pt x="6803585" y="2332426"/>
                </a:lnTo>
                <a:lnTo>
                  <a:pt x="6879519" y="2408361"/>
                </a:lnTo>
                <a:lnTo>
                  <a:pt x="6833480" y="2454400"/>
                </a:lnTo>
                <a:lnTo>
                  <a:pt x="6757546" y="2378465"/>
                </a:lnTo>
                <a:lnTo>
                  <a:pt x="6681612" y="2454400"/>
                </a:lnTo>
                <a:lnTo>
                  <a:pt x="6635573" y="2408361"/>
                </a:lnTo>
                <a:lnTo>
                  <a:pt x="6711507" y="2332426"/>
                </a:lnTo>
                <a:lnTo>
                  <a:pt x="6635573" y="2256492"/>
                </a:lnTo>
                <a:close/>
                <a:moveTo>
                  <a:pt x="6078921" y="2210453"/>
                </a:moveTo>
                <a:lnTo>
                  <a:pt x="6154855" y="2286389"/>
                </a:lnTo>
                <a:lnTo>
                  <a:pt x="6230789" y="2210453"/>
                </a:lnTo>
                <a:lnTo>
                  <a:pt x="6276829" y="2256492"/>
                </a:lnTo>
                <a:lnTo>
                  <a:pt x="6200894" y="2332426"/>
                </a:lnTo>
                <a:lnTo>
                  <a:pt x="6276829" y="2408361"/>
                </a:lnTo>
                <a:lnTo>
                  <a:pt x="6230789" y="2454400"/>
                </a:lnTo>
                <a:lnTo>
                  <a:pt x="6154855" y="2378465"/>
                </a:lnTo>
                <a:lnTo>
                  <a:pt x="6078921" y="2454400"/>
                </a:lnTo>
                <a:lnTo>
                  <a:pt x="6032882" y="2408361"/>
                </a:lnTo>
                <a:lnTo>
                  <a:pt x="6108816" y="2332426"/>
                </a:lnTo>
                <a:lnTo>
                  <a:pt x="6032882" y="2256492"/>
                </a:lnTo>
                <a:close/>
                <a:moveTo>
                  <a:pt x="5476828" y="2210453"/>
                </a:moveTo>
                <a:lnTo>
                  <a:pt x="5552762" y="2286389"/>
                </a:lnTo>
                <a:lnTo>
                  <a:pt x="5628697" y="2210453"/>
                </a:lnTo>
                <a:lnTo>
                  <a:pt x="5674735" y="2256492"/>
                </a:lnTo>
                <a:lnTo>
                  <a:pt x="5598801" y="2332426"/>
                </a:lnTo>
                <a:lnTo>
                  <a:pt x="5674735" y="2408361"/>
                </a:lnTo>
                <a:lnTo>
                  <a:pt x="5628099" y="2454400"/>
                </a:lnTo>
                <a:lnTo>
                  <a:pt x="5552164" y="2378465"/>
                </a:lnTo>
                <a:lnTo>
                  <a:pt x="5476828" y="2454400"/>
                </a:lnTo>
                <a:lnTo>
                  <a:pt x="5430789" y="2408361"/>
                </a:lnTo>
                <a:lnTo>
                  <a:pt x="5506723" y="2332426"/>
                </a:lnTo>
                <a:lnTo>
                  <a:pt x="5430789" y="2256492"/>
                </a:lnTo>
                <a:close/>
                <a:moveTo>
                  <a:pt x="4874137" y="2210453"/>
                </a:moveTo>
                <a:lnTo>
                  <a:pt x="4950071" y="2286389"/>
                </a:lnTo>
                <a:lnTo>
                  <a:pt x="5026005" y="2210453"/>
                </a:lnTo>
                <a:lnTo>
                  <a:pt x="5072044" y="2256492"/>
                </a:lnTo>
                <a:lnTo>
                  <a:pt x="4996110" y="2332426"/>
                </a:lnTo>
                <a:lnTo>
                  <a:pt x="5072044" y="2408361"/>
                </a:lnTo>
                <a:lnTo>
                  <a:pt x="5026005" y="2454400"/>
                </a:lnTo>
                <a:lnTo>
                  <a:pt x="4950071" y="2378465"/>
                </a:lnTo>
                <a:lnTo>
                  <a:pt x="4874137" y="2454400"/>
                </a:lnTo>
                <a:lnTo>
                  <a:pt x="4828098" y="2408361"/>
                </a:lnTo>
                <a:lnTo>
                  <a:pt x="4904032" y="2332426"/>
                </a:lnTo>
                <a:lnTo>
                  <a:pt x="4828098" y="2256492"/>
                </a:lnTo>
                <a:close/>
                <a:moveTo>
                  <a:pt x="4272044" y="2210453"/>
                </a:moveTo>
                <a:lnTo>
                  <a:pt x="4347978" y="2286389"/>
                </a:lnTo>
                <a:lnTo>
                  <a:pt x="4423913" y="2210453"/>
                </a:lnTo>
                <a:lnTo>
                  <a:pt x="4469951" y="2256492"/>
                </a:lnTo>
                <a:lnTo>
                  <a:pt x="4394017" y="2332426"/>
                </a:lnTo>
                <a:lnTo>
                  <a:pt x="4469951" y="2408361"/>
                </a:lnTo>
                <a:lnTo>
                  <a:pt x="4423913" y="2454400"/>
                </a:lnTo>
                <a:lnTo>
                  <a:pt x="4347978" y="2378465"/>
                </a:lnTo>
                <a:lnTo>
                  <a:pt x="4272044" y="2454400"/>
                </a:lnTo>
                <a:lnTo>
                  <a:pt x="4226005" y="2408361"/>
                </a:lnTo>
                <a:lnTo>
                  <a:pt x="4301939" y="2332426"/>
                </a:lnTo>
                <a:lnTo>
                  <a:pt x="4226005" y="2256492"/>
                </a:lnTo>
                <a:close/>
                <a:moveTo>
                  <a:pt x="3668756" y="2210453"/>
                </a:moveTo>
                <a:lnTo>
                  <a:pt x="3744690" y="2286389"/>
                </a:lnTo>
                <a:lnTo>
                  <a:pt x="3820624" y="2210453"/>
                </a:lnTo>
                <a:lnTo>
                  <a:pt x="3866663" y="2256492"/>
                </a:lnTo>
                <a:lnTo>
                  <a:pt x="3790729" y="2332426"/>
                </a:lnTo>
                <a:lnTo>
                  <a:pt x="3866663" y="2408361"/>
                </a:lnTo>
                <a:lnTo>
                  <a:pt x="3820624" y="2454400"/>
                </a:lnTo>
                <a:lnTo>
                  <a:pt x="3744690" y="2378465"/>
                </a:lnTo>
                <a:lnTo>
                  <a:pt x="3668756" y="2454400"/>
                </a:lnTo>
                <a:lnTo>
                  <a:pt x="3622717" y="2408361"/>
                </a:lnTo>
                <a:lnTo>
                  <a:pt x="3698651" y="2332426"/>
                </a:lnTo>
                <a:lnTo>
                  <a:pt x="3622717" y="2256492"/>
                </a:lnTo>
                <a:close/>
                <a:moveTo>
                  <a:pt x="3067299" y="2210453"/>
                </a:moveTo>
                <a:lnTo>
                  <a:pt x="3143233" y="2286389"/>
                </a:lnTo>
                <a:lnTo>
                  <a:pt x="3219171" y="2210453"/>
                </a:lnTo>
                <a:lnTo>
                  <a:pt x="3265209" y="2256492"/>
                </a:lnTo>
                <a:lnTo>
                  <a:pt x="3189275" y="2332426"/>
                </a:lnTo>
                <a:lnTo>
                  <a:pt x="3265209" y="2408361"/>
                </a:lnTo>
                <a:lnTo>
                  <a:pt x="3218573" y="2454400"/>
                </a:lnTo>
                <a:lnTo>
                  <a:pt x="3142637" y="2378465"/>
                </a:lnTo>
                <a:lnTo>
                  <a:pt x="3067299" y="2454400"/>
                </a:lnTo>
                <a:lnTo>
                  <a:pt x="3021260" y="2408361"/>
                </a:lnTo>
                <a:lnTo>
                  <a:pt x="3097194" y="2332426"/>
                </a:lnTo>
                <a:lnTo>
                  <a:pt x="3021260" y="2256492"/>
                </a:lnTo>
                <a:close/>
                <a:moveTo>
                  <a:pt x="2464603" y="2210453"/>
                </a:moveTo>
                <a:lnTo>
                  <a:pt x="2540539" y="2286389"/>
                </a:lnTo>
                <a:lnTo>
                  <a:pt x="2616473" y="2210453"/>
                </a:lnTo>
                <a:lnTo>
                  <a:pt x="2662513" y="2256492"/>
                </a:lnTo>
                <a:lnTo>
                  <a:pt x="2586578" y="2332426"/>
                </a:lnTo>
                <a:lnTo>
                  <a:pt x="2662513" y="2408361"/>
                </a:lnTo>
                <a:lnTo>
                  <a:pt x="2616473" y="2454400"/>
                </a:lnTo>
                <a:lnTo>
                  <a:pt x="2540539" y="2378465"/>
                </a:lnTo>
                <a:lnTo>
                  <a:pt x="2464603" y="2454400"/>
                </a:lnTo>
                <a:lnTo>
                  <a:pt x="2418563" y="2408361"/>
                </a:lnTo>
                <a:lnTo>
                  <a:pt x="2494498" y="2332426"/>
                </a:lnTo>
                <a:lnTo>
                  <a:pt x="2418563" y="2256492"/>
                </a:lnTo>
                <a:close/>
                <a:moveTo>
                  <a:pt x="1861907" y="2210453"/>
                </a:moveTo>
                <a:lnTo>
                  <a:pt x="1937842" y="2286389"/>
                </a:lnTo>
                <a:lnTo>
                  <a:pt x="2013776" y="2210453"/>
                </a:lnTo>
                <a:lnTo>
                  <a:pt x="2059815" y="2256492"/>
                </a:lnTo>
                <a:lnTo>
                  <a:pt x="1983881" y="2332426"/>
                </a:lnTo>
                <a:lnTo>
                  <a:pt x="2059815" y="2408361"/>
                </a:lnTo>
                <a:lnTo>
                  <a:pt x="2013776" y="2454400"/>
                </a:lnTo>
                <a:lnTo>
                  <a:pt x="1937842" y="2378465"/>
                </a:lnTo>
                <a:lnTo>
                  <a:pt x="1861907" y="2454400"/>
                </a:lnTo>
                <a:lnTo>
                  <a:pt x="1815866" y="2408361"/>
                </a:lnTo>
                <a:lnTo>
                  <a:pt x="1891803" y="2332426"/>
                </a:lnTo>
                <a:lnTo>
                  <a:pt x="1815866" y="2256492"/>
                </a:lnTo>
                <a:close/>
                <a:moveTo>
                  <a:pt x="657121" y="2210453"/>
                </a:moveTo>
                <a:lnTo>
                  <a:pt x="733055" y="2286389"/>
                </a:lnTo>
                <a:lnTo>
                  <a:pt x="808989" y="2210453"/>
                </a:lnTo>
                <a:lnTo>
                  <a:pt x="855028" y="2256492"/>
                </a:lnTo>
                <a:lnTo>
                  <a:pt x="779095" y="2332426"/>
                </a:lnTo>
                <a:lnTo>
                  <a:pt x="855028" y="2408361"/>
                </a:lnTo>
                <a:lnTo>
                  <a:pt x="808989" y="2454400"/>
                </a:lnTo>
                <a:lnTo>
                  <a:pt x="733055" y="2378465"/>
                </a:lnTo>
                <a:lnTo>
                  <a:pt x="657121" y="2454400"/>
                </a:lnTo>
                <a:lnTo>
                  <a:pt x="611082" y="2408361"/>
                </a:lnTo>
                <a:lnTo>
                  <a:pt x="687016" y="2332426"/>
                </a:lnTo>
                <a:lnTo>
                  <a:pt x="611082" y="2256492"/>
                </a:lnTo>
                <a:close/>
                <a:moveTo>
                  <a:pt x="10348579" y="1762030"/>
                </a:moveTo>
                <a:lnTo>
                  <a:pt x="10395813" y="1762030"/>
                </a:lnTo>
                <a:lnTo>
                  <a:pt x="10395813" y="1869056"/>
                </a:lnTo>
                <a:lnTo>
                  <a:pt x="10502838" y="1869056"/>
                </a:lnTo>
                <a:lnTo>
                  <a:pt x="10502838" y="1916291"/>
                </a:lnTo>
                <a:lnTo>
                  <a:pt x="10395813" y="1916291"/>
                </a:lnTo>
                <a:lnTo>
                  <a:pt x="10395813" y="2023316"/>
                </a:lnTo>
                <a:lnTo>
                  <a:pt x="10348579" y="2023316"/>
                </a:lnTo>
                <a:lnTo>
                  <a:pt x="10348579" y="1916291"/>
                </a:lnTo>
                <a:lnTo>
                  <a:pt x="10241553" y="1916291"/>
                </a:lnTo>
                <a:lnTo>
                  <a:pt x="10241553" y="1869056"/>
                </a:lnTo>
                <a:lnTo>
                  <a:pt x="10348579" y="1869056"/>
                </a:lnTo>
                <a:close/>
                <a:moveTo>
                  <a:pt x="9746486" y="1762030"/>
                </a:moveTo>
                <a:lnTo>
                  <a:pt x="9793123" y="1762030"/>
                </a:lnTo>
                <a:lnTo>
                  <a:pt x="9793123" y="1869056"/>
                </a:lnTo>
                <a:lnTo>
                  <a:pt x="9900148" y="1869056"/>
                </a:lnTo>
                <a:lnTo>
                  <a:pt x="9900148" y="1916291"/>
                </a:lnTo>
                <a:lnTo>
                  <a:pt x="9793123" y="1916291"/>
                </a:lnTo>
                <a:lnTo>
                  <a:pt x="9793123" y="2023316"/>
                </a:lnTo>
                <a:lnTo>
                  <a:pt x="9746486" y="2023316"/>
                </a:lnTo>
                <a:lnTo>
                  <a:pt x="9746486" y="1916291"/>
                </a:lnTo>
                <a:lnTo>
                  <a:pt x="9639460" y="1916291"/>
                </a:lnTo>
                <a:lnTo>
                  <a:pt x="9639460" y="1869056"/>
                </a:lnTo>
                <a:lnTo>
                  <a:pt x="9746486" y="1869056"/>
                </a:lnTo>
                <a:close/>
                <a:moveTo>
                  <a:pt x="9143796" y="1762030"/>
                </a:moveTo>
                <a:lnTo>
                  <a:pt x="9191030" y="1762030"/>
                </a:lnTo>
                <a:lnTo>
                  <a:pt x="9191030" y="1869056"/>
                </a:lnTo>
                <a:lnTo>
                  <a:pt x="9298055" y="1869056"/>
                </a:lnTo>
                <a:lnTo>
                  <a:pt x="9298055" y="1916291"/>
                </a:lnTo>
                <a:lnTo>
                  <a:pt x="9191030" y="1916291"/>
                </a:lnTo>
                <a:lnTo>
                  <a:pt x="9191030" y="2023316"/>
                </a:lnTo>
                <a:lnTo>
                  <a:pt x="9143796" y="2023316"/>
                </a:lnTo>
                <a:lnTo>
                  <a:pt x="9143796" y="1916291"/>
                </a:lnTo>
                <a:lnTo>
                  <a:pt x="9036770" y="1916291"/>
                </a:lnTo>
                <a:lnTo>
                  <a:pt x="9036770" y="1869056"/>
                </a:lnTo>
                <a:lnTo>
                  <a:pt x="9143796" y="1869056"/>
                </a:lnTo>
                <a:close/>
                <a:moveTo>
                  <a:pt x="8541105" y="1762030"/>
                </a:moveTo>
                <a:lnTo>
                  <a:pt x="8588339" y="1762030"/>
                </a:lnTo>
                <a:lnTo>
                  <a:pt x="8588339" y="1869056"/>
                </a:lnTo>
                <a:lnTo>
                  <a:pt x="8695365" y="1869056"/>
                </a:lnTo>
                <a:lnTo>
                  <a:pt x="8695365" y="1916291"/>
                </a:lnTo>
                <a:lnTo>
                  <a:pt x="8588339" y="1916291"/>
                </a:lnTo>
                <a:lnTo>
                  <a:pt x="8588339" y="2023316"/>
                </a:lnTo>
                <a:lnTo>
                  <a:pt x="8541105" y="2023316"/>
                </a:lnTo>
                <a:lnTo>
                  <a:pt x="8541105" y="1916291"/>
                </a:lnTo>
                <a:lnTo>
                  <a:pt x="8434079" y="1916291"/>
                </a:lnTo>
                <a:lnTo>
                  <a:pt x="8434079" y="1869056"/>
                </a:lnTo>
                <a:lnTo>
                  <a:pt x="8541105" y="1869056"/>
                </a:lnTo>
                <a:close/>
                <a:moveTo>
                  <a:pt x="7939012" y="1762030"/>
                </a:moveTo>
                <a:lnTo>
                  <a:pt x="7985648" y="1762030"/>
                </a:lnTo>
                <a:lnTo>
                  <a:pt x="7985648" y="1869056"/>
                </a:lnTo>
                <a:lnTo>
                  <a:pt x="8092674" y="1869056"/>
                </a:lnTo>
                <a:lnTo>
                  <a:pt x="8092674" y="1916291"/>
                </a:lnTo>
                <a:lnTo>
                  <a:pt x="7985648" y="1916291"/>
                </a:lnTo>
                <a:lnTo>
                  <a:pt x="7985648" y="2023316"/>
                </a:lnTo>
                <a:lnTo>
                  <a:pt x="7939012" y="2023316"/>
                </a:lnTo>
                <a:lnTo>
                  <a:pt x="7939012" y="1916291"/>
                </a:lnTo>
                <a:lnTo>
                  <a:pt x="7831986" y="1916291"/>
                </a:lnTo>
                <a:lnTo>
                  <a:pt x="7831986" y="1869056"/>
                </a:lnTo>
                <a:lnTo>
                  <a:pt x="7939012" y="1869056"/>
                </a:lnTo>
                <a:close/>
                <a:moveTo>
                  <a:pt x="7336321" y="1762030"/>
                </a:moveTo>
                <a:lnTo>
                  <a:pt x="7383555" y="1762030"/>
                </a:lnTo>
                <a:lnTo>
                  <a:pt x="7383555" y="1869056"/>
                </a:lnTo>
                <a:lnTo>
                  <a:pt x="7490581" y="1869056"/>
                </a:lnTo>
                <a:lnTo>
                  <a:pt x="7490581" y="1916291"/>
                </a:lnTo>
                <a:lnTo>
                  <a:pt x="7383555" y="1916291"/>
                </a:lnTo>
                <a:lnTo>
                  <a:pt x="7383555" y="2023316"/>
                </a:lnTo>
                <a:lnTo>
                  <a:pt x="7336321" y="2023316"/>
                </a:lnTo>
                <a:lnTo>
                  <a:pt x="7336321" y="1916291"/>
                </a:lnTo>
                <a:lnTo>
                  <a:pt x="7229295" y="1916291"/>
                </a:lnTo>
                <a:lnTo>
                  <a:pt x="7229295" y="1869056"/>
                </a:lnTo>
                <a:lnTo>
                  <a:pt x="7336321" y="1869056"/>
                </a:lnTo>
                <a:close/>
                <a:moveTo>
                  <a:pt x="6734228" y="1762030"/>
                </a:moveTo>
                <a:lnTo>
                  <a:pt x="6780864" y="1762030"/>
                </a:lnTo>
                <a:lnTo>
                  <a:pt x="6780864" y="1869056"/>
                </a:lnTo>
                <a:lnTo>
                  <a:pt x="6887890" y="1869056"/>
                </a:lnTo>
                <a:lnTo>
                  <a:pt x="6887890" y="1916291"/>
                </a:lnTo>
                <a:lnTo>
                  <a:pt x="6780864" y="1916291"/>
                </a:lnTo>
                <a:lnTo>
                  <a:pt x="6780864" y="2023316"/>
                </a:lnTo>
                <a:lnTo>
                  <a:pt x="6734228" y="2023316"/>
                </a:lnTo>
                <a:lnTo>
                  <a:pt x="6734228" y="1916291"/>
                </a:lnTo>
                <a:lnTo>
                  <a:pt x="6627202" y="1916291"/>
                </a:lnTo>
                <a:lnTo>
                  <a:pt x="6627202" y="1869056"/>
                </a:lnTo>
                <a:lnTo>
                  <a:pt x="6734228" y="1869056"/>
                </a:lnTo>
                <a:close/>
                <a:moveTo>
                  <a:pt x="6131537" y="1762030"/>
                </a:moveTo>
                <a:lnTo>
                  <a:pt x="6178771" y="1762030"/>
                </a:lnTo>
                <a:lnTo>
                  <a:pt x="6178771" y="1869056"/>
                </a:lnTo>
                <a:lnTo>
                  <a:pt x="6285797" y="1869056"/>
                </a:lnTo>
                <a:lnTo>
                  <a:pt x="6285797" y="1916291"/>
                </a:lnTo>
                <a:lnTo>
                  <a:pt x="6178771" y="1916291"/>
                </a:lnTo>
                <a:lnTo>
                  <a:pt x="6178771" y="2023316"/>
                </a:lnTo>
                <a:lnTo>
                  <a:pt x="6131537" y="2023316"/>
                </a:lnTo>
                <a:lnTo>
                  <a:pt x="6131537" y="1916291"/>
                </a:lnTo>
                <a:lnTo>
                  <a:pt x="6024511" y="1916291"/>
                </a:lnTo>
                <a:lnTo>
                  <a:pt x="6024511" y="1869056"/>
                </a:lnTo>
                <a:lnTo>
                  <a:pt x="6131537" y="1869056"/>
                </a:lnTo>
                <a:close/>
                <a:moveTo>
                  <a:pt x="5528846" y="1762030"/>
                </a:moveTo>
                <a:lnTo>
                  <a:pt x="5576080" y="1762030"/>
                </a:lnTo>
                <a:lnTo>
                  <a:pt x="5576080" y="1869056"/>
                </a:lnTo>
                <a:lnTo>
                  <a:pt x="5683106" y="1869056"/>
                </a:lnTo>
                <a:lnTo>
                  <a:pt x="5683106" y="1916291"/>
                </a:lnTo>
                <a:lnTo>
                  <a:pt x="5576080" y="1916291"/>
                </a:lnTo>
                <a:lnTo>
                  <a:pt x="5576080" y="2023316"/>
                </a:lnTo>
                <a:lnTo>
                  <a:pt x="5528846" y="2023316"/>
                </a:lnTo>
                <a:lnTo>
                  <a:pt x="5528846" y="1916291"/>
                </a:lnTo>
                <a:lnTo>
                  <a:pt x="5421820" y="1916291"/>
                </a:lnTo>
                <a:lnTo>
                  <a:pt x="5421820" y="1869056"/>
                </a:lnTo>
                <a:lnTo>
                  <a:pt x="5528846" y="1869056"/>
                </a:lnTo>
                <a:close/>
                <a:moveTo>
                  <a:pt x="4926753" y="1762030"/>
                </a:moveTo>
                <a:lnTo>
                  <a:pt x="4973389" y="1762030"/>
                </a:lnTo>
                <a:lnTo>
                  <a:pt x="4973389" y="1869056"/>
                </a:lnTo>
                <a:lnTo>
                  <a:pt x="5080415" y="1869056"/>
                </a:lnTo>
                <a:lnTo>
                  <a:pt x="5080415" y="1916291"/>
                </a:lnTo>
                <a:lnTo>
                  <a:pt x="4973389" y="1916291"/>
                </a:lnTo>
                <a:lnTo>
                  <a:pt x="4973389" y="2023316"/>
                </a:lnTo>
                <a:lnTo>
                  <a:pt x="4926753" y="2023316"/>
                </a:lnTo>
                <a:lnTo>
                  <a:pt x="4926753" y="1916291"/>
                </a:lnTo>
                <a:lnTo>
                  <a:pt x="4819727" y="1916291"/>
                </a:lnTo>
                <a:lnTo>
                  <a:pt x="4819727" y="1869056"/>
                </a:lnTo>
                <a:lnTo>
                  <a:pt x="4926753" y="1869056"/>
                </a:lnTo>
                <a:close/>
                <a:moveTo>
                  <a:pt x="4324063" y="1762030"/>
                </a:moveTo>
                <a:lnTo>
                  <a:pt x="4371297" y="1762030"/>
                </a:lnTo>
                <a:lnTo>
                  <a:pt x="4371297" y="1869056"/>
                </a:lnTo>
                <a:lnTo>
                  <a:pt x="4478323" y="1869056"/>
                </a:lnTo>
                <a:lnTo>
                  <a:pt x="4478323" y="1916291"/>
                </a:lnTo>
                <a:lnTo>
                  <a:pt x="4371297" y="1916291"/>
                </a:lnTo>
                <a:lnTo>
                  <a:pt x="4371297" y="2023316"/>
                </a:lnTo>
                <a:lnTo>
                  <a:pt x="4324063" y="2023316"/>
                </a:lnTo>
                <a:lnTo>
                  <a:pt x="4324063" y="1916291"/>
                </a:lnTo>
                <a:lnTo>
                  <a:pt x="4217037" y="1916291"/>
                </a:lnTo>
                <a:lnTo>
                  <a:pt x="4217037" y="1869056"/>
                </a:lnTo>
                <a:lnTo>
                  <a:pt x="4324063" y="1869056"/>
                </a:lnTo>
                <a:close/>
                <a:moveTo>
                  <a:pt x="3721970" y="1762030"/>
                </a:moveTo>
                <a:lnTo>
                  <a:pt x="3768606" y="1762030"/>
                </a:lnTo>
                <a:lnTo>
                  <a:pt x="3768606" y="1869056"/>
                </a:lnTo>
                <a:lnTo>
                  <a:pt x="3875632" y="1869056"/>
                </a:lnTo>
                <a:lnTo>
                  <a:pt x="3875632" y="1916291"/>
                </a:lnTo>
                <a:lnTo>
                  <a:pt x="3768606" y="1916291"/>
                </a:lnTo>
                <a:lnTo>
                  <a:pt x="3768606" y="2023316"/>
                </a:lnTo>
                <a:lnTo>
                  <a:pt x="3721970" y="2023316"/>
                </a:lnTo>
                <a:lnTo>
                  <a:pt x="3721970" y="1916291"/>
                </a:lnTo>
                <a:lnTo>
                  <a:pt x="3614944" y="1916291"/>
                </a:lnTo>
                <a:lnTo>
                  <a:pt x="3614944" y="1869056"/>
                </a:lnTo>
                <a:lnTo>
                  <a:pt x="3721970" y="1869056"/>
                </a:lnTo>
                <a:close/>
                <a:moveTo>
                  <a:pt x="3119325" y="1762030"/>
                </a:moveTo>
                <a:lnTo>
                  <a:pt x="3166560" y="1762030"/>
                </a:lnTo>
                <a:lnTo>
                  <a:pt x="3166560" y="1869056"/>
                </a:lnTo>
                <a:lnTo>
                  <a:pt x="3273586" y="1869056"/>
                </a:lnTo>
                <a:lnTo>
                  <a:pt x="3273586" y="1916291"/>
                </a:lnTo>
                <a:lnTo>
                  <a:pt x="3166560" y="1916291"/>
                </a:lnTo>
                <a:lnTo>
                  <a:pt x="3166560" y="2023316"/>
                </a:lnTo>
                <a:lnTo>
                  <a:pt x="3119325" y="2023316"/>
                </a:lnTo>
                <a:lnTo>
                  <a:pt x="3119325" y="1916291"/>
                </a:lnTo>
                <a:lnTo>
                  <a:pt x="3012297" y="1916291"/>
                </a:lnTo>
                <a:lnTo>
                  <a:pt x="3012297" y="1869056"/>
                </a:lnTo>
                <a:lnTo>
                  <a:pt x="3119325" y="1869056"/>
                </a:lnTo>
                <a:close/>
                <a:moveTo>
                  <a:pt x="2516626" y="1762030"/>
                </a:moveTo>
                <a:lnTo>
                  <a:pt x="2563862" y="1762030"/>
                </a:lnTo>
                <a:lnTo>
                  <a:pt x="2563862" y="1869056"/>
                </a:lnTo>
                <a:lnTo>
                  <a:pt x="2670889" y="1869056"/>
                </a:lnTo>
                <a:lnTo>
                  <a:pt x="2670889" y="1916291"/>
                </a:lnTo>
                <a:lnTo>
                  <a:pt x="2563862" y="1916291"/>
                </a:lnTo>
                <a:lnTo>
                  <a:pt x="2563862" y="2023316"/>
                </a:lnTo>
                <a:lnTo>
                  <a:pt x="2516626" y="2023316"/>
                </a:lnTo>
                <a:lnTo>
                  <a:pt x="2516626" y="1916291"/>
                </a:lnTo>
                <a:lnTo>
                  <a:pt x="2409599" y="1916291"/>
                </a:lnTo>
                <a:lnTo>
                  <a:pt x="2409599" y="1869056"/>
                </a:lnTo>
                <a:lnTo>
                  <a:pt x="2516626" y="1869056"/>
                </a:lnTo>
                <a:close/>
                <a:moveTo>
                  <a:pt x="1914528" y="1762030"/>
                </a:moveTo>
                <a:lnTo>
                  <a:pt x="1961164" y="1762030"/>
                </a:lnTo>
                <a:lnTo>
                  <a:pt x="1961164" y="1869056"/>
                </a:lnTo>
                <a:lnTo>
                  <a:pt x="2068191" y="1869056"/>
                </a:lnTo>
                <a:lnTo>
                  <a:pt x="2068191" y="1916291"/>
                </a:lnTo>
                <a:lnTo>
                  <a:pt x="1961164" y="1916291"/>
                </a:lnTo>
                <a:lnTo>
                  <a:pt x="1961164" y="2023316"/>
                </a:lnTo>
                <a:lnTo>
                  <a:pt x="1914528" y="2023316"/>
                </a:lnTo>
                <a:lnTo>
                  <a:pt x="1914528" y="1916291"/>
                </a:lnTo>
                <a:lnTo>
                  <a:pt x="1807500" y="1916291"/>
                </a:lnTo>
                <a:lnTo>
                  <a:pt x="1807500" y="1869056"/>
                </a:lnTo>
                <a:lnTo>
                  <a:pt x="1914528" y="1869056"/>
                </a:lnTo>
                <a:close/>
                <a:moveTo>
                  <a:pt x="1311829" y="1762030"/>
                </a:moveTo>
                <a:lnTo>
                  <a:pt x="1359064" y="1762030"/>
                </a:lnTo>
                <a:lnTo>
                  <a:pt x="1359064" y="1869056"/>
                </a:lnTo>
                <a:lnTo>
                  <a:pt x="1466092" y="1869056"/>
                </a:lnTo>
                <a:lnTo>
                  <a:pt x="1466092" y="1916291"/>
                </a:lnTo>
                <a:lnTo>
                  <a:pt x="1359064" y="1916291"/>
                </a:lnTo>
                <a:lnTo>
                  <a:pt x="1359064" y="2023316"/>
                </a:lnTo>
                <a:lnTo>
                  <a:pt x="1311829" y="2023316"/>
                </a:lnTo>
                <a:lnTo>
                  <a:pt x="1311829" y="1916291"/>
                </a:lnTo>
                <a:lnTo>
                  <a:pt x="1204808" y="1916291"/>
                </a:lnTo>
                <a:lnTo>
                  <a:pt x="1204808" y="1869056"/>
                </a:lnTo>
                <a:lnTo>
                  <a:pt x="1311829" y="1869056"/>
                </a:lnTo>
                <a:close/>
                <a:moveTo>
                  <a:pt x="709741" y="1762030"/>
                </a:moveTo>
                <a:lnTo>
                  <a:pt x="756378" y="1762030"/>
                </a:lnTo>
                <a:lnTo>
                  <a:pt x="756378" y="1869056"/>
                </a:lnTo>
                <a:lnTo>
                  <a:pt x="863403" y="1869056"/>
                </a:lnTo>
                <a:lnTo>
                  <a:pt x="863403" y="1916291"/>
                </a:lnTo>
                <a:lnTo>
                  <a:pt x="756378" y="1916291"/>
                </a:lnTo>
                <a:lnTo>
                  <a:pt x="756378" y="2023316"/>
                </a:lnTo>
                <a:lnTo>
                  <a:pt x="709741" y="2023316"/>
                </a:lnTo>
                <a:lnTo>
                  <a:pt x="709741" y="1916291"/>
                </a:lnTo>
                <a:lnTo>
                  <a:pt x="602716" y="1916291"/>
                </a:lnTo>
                <a:lnTo>
                  <a:pt x="602716" y="1869056"/>
                </a:lnTo>
                <a:lnTo>
                  <a:pt x="709741" y="1869056"/>
                </a:lnTo>
                <a:close/>
                <a:moveTo>
                  <a:pt x="107051" y="1762030"/>
                </a:moveTo>
                <a:lnTo>
                  <a:pt x="154286" y="1762030"/>
                </a:lnTo>
                <a:lnTo>
                  <a:pt x="154286" y="1869056"/>
                </a:lnTo>
                <a:lnTo>
                  <a:pt x="261312" y="1869056"/>
                </a:lnTo>
                <a:lnTo>
                  <a:pt x="261312" y="1916291"/>
                </a:lnTo>
                <a:lnTo>
                  <a:pt x="154286" y="1916291"/>
                </a:lnTo>
                <a:lnTo>
                  <a:pt x="154286" y="2023316"/>
                </a:lnTo>
                <a:lnTo>
                  <a:pt x="107051" y="2023316"/>
                </a:lnTo>
                <a:lnTo>
                  <a:pt x="107051" y="1916291"/>
                </a:lnTo>
                <a:lnTo>
                  <a:pt x="27" y="1916291"/>
                </a:lnTo>
                <a:lnTo>
                  <a:pt x="27" y="1869056"/>
                </a:lnTo>
                <a:lnTo>
                  <a:pt x="107051" y="1869056"/>
                </a:lnTo>
                <a:close/>
                <a:moveTo>
                  <a:pt x="10295963" y="1356053"/>
                </a:moveTo>
                <a:lnTo>
                  <a:pt x="10275634" y="1376382"/>
                </a:lnTo>
                <a:lnTo>
                  <a:pt x="10351568" y="1452316"/>
                </a:lnTo>
                <a:lnTo>
                  <a:pt x="10275634" y="1528250"/>
                </a:lnTo>
                <a:lnTo>
                  <a:pt x="10295963" y="1548579"/>
                </a:lnTo>
                <a:lnTo>
                  <a:pt x="10371897" y="1472646"/>
                </a:lnTo>
                <a:lnTo>
                  <a:pt x="10447831" y="1548579"/>
                </a:lnTo>
                <a:lnTo>
                  <a:pt x="10468160" y="1528250"/>
                </a:lnTo>
                <a:lnTo>
                  <a:pt x="10392226" y="1452316"/>
                </a:lnTo>
                <a:lnTo>
                  <a:pt x="10468160" y="1376382"/>
                </a:lnTo>
                <a:lnTo>
                  <a:pt x="10447831" y="1356053"/>
                </a:lnTo>
                <a:lnTo>
                  <a:pt x="10371897" y="1431986"/>
                </a:lnTo>
                <a:close/>
                <a:moveTo>
                  <a:pt x="9693870" y="1356053"/>
                </a:moveTo>
                <a:lnTo>
                  <a:pt x="9673541" y="1376382"/>
                </a:lnTo>
                <a:lnTo>
                  <a:pt x="9749475" y="1452316"/>
                </a:lnTo>
                <a:lnTo>
                  <a:pt x="9673541" y="1528250"/>
                </a:lnTo>
                <a:lnTo>
                  <a:pt x="9693870" y="1548579"/>
                </a:lnTo>
                <a:lnTo>
                  <a:pt x="9769804" y="1472646"/>
                </a:lnTo>
                <a:lnTo>
                  <a:pt x="9845738" y="1548579"/>
                </a:lnTo>
                <a:lnTo>
                  <a:pt x="9866067" y="1528250"/>
                </a:lnTo>
                <a:lnTo>
                  <a:pt x="9790133" y="1452316"/>
                </a:lnTo>
                <a:lnTo>
                  <a:pt x="9866067" y="1376382"/>
                </a:lnTo>
                <a:lnTo>
                  <a:pt x="9845738" y="1356053"/>
                </a:lnTo>
                <a:lnTo>
                  <a:pt x="9769804" y="1431986"/>
                </a:lnTo>
                <a:close/>
                <a:moveTo>
                  <a:pt x="9091179" y="1356053"/>
                </a:moveTo>
                <a:lnTo>
                  <a:pt x="9070850" y="1376382"/>
                </a:lnTo>
                <a:lnTo>
                  <a:pt x="9146785" y="1452316"/>
                </a:lnTo>
                <a:lnTo>
                  <a:pt x="9070850" y="1528250"/>
                </a:lnTo>
                <a:lnTo>
                  <a:pt x="9091179" y="1548579"/>
                </a:lnTo>
                <a:lnTo>
                  <a:pt x="9167113" y="1472646"/>
                </a:lnTo>
                <a:lnTo>
                  <a:pt x="9243048" y="1548579"/>
                </a:lnTo>
                <a:lnTo>
                  <a:pt x="9263377" y="1528250"/>
                </a:lnTo>
                <a:lnTo>
                  <a:pt x="9187442" y="1452316"/>
                </a:lnTo>
                <a:lnTo>
                  <a:pt x="9263377" y="1376382"/>
                </a:lnTo>
                <a:lnTo>
                  <a:pt x="9243048" y="1356053"/>
                </a:lnTo>
                <a:lnTo>
                  <a:pt x="9167113" y="1431986"/>
                </a:lnTo>
                <a:close/>
                <a:moveTo>
                  <a:pt x="7886396" y="1356053"/>
                </a:moveTo>
                <a:lnTo>
                  <a:pt x="7866067" y="1376382"/>
                </a:lnTo>
                <a:lnTo>
                  <a:pt x="7942001" y="1452316"/>
                </a:lnTo>
                <a:lnTo>
                  <a:pt x="7866067" y="1528250"/>
                </a:lnTo>
                <a:lnTo>
                  <a:pt x="7886396" y="1548579"/>
                </a:lnTo>
                <a:lnTo>
                  <a:pt x="7962330" y="1472646"/>
                </a:lnTo>
                <a:lnTo>
                  <a:pt x="8038264" y="1548579"/>
                </a:lnTo>
                <a:lnTo>
                  <a:pt x="8058593" y="1528250"/>
                </a:lnTo>
                <a:lnTo>
                  <a:pt x="7982659" y="1452316"/>
                </a:lnTo>
                <a:lnTo>
                  <a:pt x="8058593" y="1376382"/>
                </a:lnTo>
                <a:lnTo>
                  <a:pt x="8038264" y="1356053"/>
                </a:lnTo>
                <a:lnTo>
                  <a:pt x="7962330" y="1431986"/>
                </a:lnTo>
                <a:close/>
                <a:moveTo>
                  <a:pt x="7283705" y="1356053"/>
                </a:moveTo>
                <a:lnTo>
                  <a:pt x="7263376" y="1376382"/>
                </a:lnTo>
                <a:lnTo>
                  <a:pt x="7339310" y="1452316"/>
                </a:lnTo>
                <a:lnTo>
                  <a:pt x="7263376" y="1528250"/>
                </a:lnTo>
                <a:lnTo>
                  <a:pt x="7283705" y="1548579"/>
                </a:lnTo>
                <a:lnTo>
                  <a:pt x="7359639" y="1472646"/>
                </a:lnTo>
                <a:lnTo>
                  <a:pt x="7435573" y="1548579"/>
                </a:lnTo>
                <a:lnTo>
                  <a:pt x="7455902" y="1528250"/>
                </a:lnTo>
                <a:lnTo>
                  <a:pt x="7379968" y="1452316"/>
                </a:lnTo>
                <a:lnTo>
                  <a:pt x="7455902" y="1376382"/>
                </a:lnTo>
                <a:lnTo>
                  <a:pt x="7435573" y="1356053"/>
                </a:lnTo>
                <a:lnTo>
                  <a:pt x="7359639" y="1431986"/>
                </a:lnTo>
                <a:close/>
                <a:moveTo>
                  <a:pt x="6681612" y="1356053"/>
                </a:moveTo>
                <a:lnTo>
                  <a:pt x="6661283" y="1376382"/>
                </a:lnTo>
                <a:lnTo>
                  <a:pt x="6737217" y="1452316"/>
                </a:lnTo>
                <a:lnTo>
                  <a:pt x="6661283" y="1528250"/>
                </a:lnTo>
                <a:lnTo>
                  <a:pt x="6681612" y="1548579"/>
                </a:lnTo>
                <a:lnTo>
                  <a:pt x="6757546" y="1472646"/>
                </a:lnTo>
                <a:lnTo>
                  <a:pt x="6833480" y="1548579"/>
                </a:lnTo>
                <a:lnTo>
                  <a:pt x="6853809" y="1528250"/>
                </a:lnTo>
                <a:lnTo>
                  <a:pt x="6777875" y="1452316"/>
                </a:lnTo>
                <a:lnTo>
                  <a:pt x="6853809" y="1376382"/>
                </a:lnTo>
                <a:lnTo>
                  <a:pt x="6833480" y="1356053"/>
                </a:lnTo>
                <a:lnTo>
                  <a:pt x="6757546" y="1431986"/>
                </a:lnTo>
                <a:close/>
                <a:moveTo>
                  <a:pt x="5476828" y="1356053"/>
                </a:moveTo>
                <a:lnTo>
                  <a:pt x="5456499" y="1376382"/>
                </a:lnTo>
                <a:lnTo>
                  <a:pt x="5532433" y="1452316"/>
                </a:lnTo>
                <a:lnTo>
                  <a:pt x="5456499" y="1528250"/>
                </a:lnTo>
                <a:lnTo>
                  <a:pt x="5476828" y="1548579"/>
                </a:lnTo>
                <a:lnTo>
                  <a:pt x="5552762" y="1472646"/>
                </a:lnTo>
                <a:lnTo>
                  <a:pt x="5628697" y="1548579"/>
                </a:lnTo>
                <a:lnTo>
                  <a:pt x="5649025" y="1528250"/>
                </a:lnTo>
                <a:lnTo>
                  <a:pt x="5573091" y="1452316"/>
                </a:lnTo>
                <a:lnTo>
                  <a:pt x="5649025" y="1376382"/>
                </a:lnTo>
                <a:lnTo>
                  <a:pt x="5628697" y="1356053"/>
                </a:lnTo>
                <a:lnTo>
                  <a:pt x="5552762" y="1431986"/>
                </a:lnTo>
                <a:close/>
                <a:moveTo>
                  <a:pt x="4874137" y="1356053"/>
                </a:moveTo>
                <a:lnTo>
                  <a:pt x="4853808" y="1376382"/>
                </a:lnTo>
                <a:lnTo>
                  <a:pt x="4929742" y="1452316"/>
                </a:lnTo>
                <a:lnTo>
                  <a:pt x="4853808" y="1528250"/>
                </a:lnTo>
                <a:lnTo>
                  <a:pt x="4874137" y="1548579"/>
                </a:lnTo>
                <a:lnTo>
                  <a:pt x="4950071" y="1472646"/>
                </a:lnTo>
                <a:lnTo>
                  <a:pt x="5026005" y="1548579"/>
                </a:lnTo>
                <a:lnTo>
                  <a:pt x="5046334" y="1528250"/>
                </a:lnTo>
                <a:lnTo>
                  <a:pt x="4970400" y="1452316"/>
                </a:lnTo>
                <a:lnTo>
                  <a:pt x="5046334" y="1376382"/>
                </a:lnTo>
                <a:lnTo>
                  <a:pt x="5026005" y="1356053"/>
                </a:lnTo>
                <a:lnTo>
                  <a:pt x="4950071" y="1431986"/>
                </a:lnTo>
                <a:close/>
                <a:moveTo>
                  <a:pt x="4271446" y="1356053"/>
                </a:moveTo>
                <a:lnTo>
                  <a:pt x="4251117" y="1376382"/>
                </a:lnTo>
                <a:lnTo>
                  <a:pt x="4327052" y="1452316"/>
                </a:lnTo>
                <a:lnTo>
                  <a:pt x="4251117" y="1528250"/>
                </a:lnTo>
                <a:lnTo>
                  <a:pt x="4271446" y="1548579"/>
                </a:lnTo>
                <a:lnTo>
                  <a:pt x="4347380" y="1472646"/>
                </a:lnTo>
                <a:lnTo>
                  <a:pt x="4423315" y="1548579"/>
                </a:lnTo>
                <a:lnTo>
                  <a:pt x="4443644" y="1528250"/>
                </a:lnTo>
                <a:lnTo>
                  <a:pt x="4367709" y="1452316"/>
                </a:lnTo>
                <a:lnTo>
                  <a:pt x="4443644" y="1376382"/>
                </a:lnTo>
                <a:lnTo>
                  <a:pt x="4423315" y="1356053"/>
                </a:lnTo>
                <a:lnTo>
                  <a:pt x="4347380" y="1431986"/>
                </a:lnTo>
                <a:close/>
                <a:moveTo>
                  <a:pt x="3668756" y="1356053"/>
                </a:moveTo>
                <a:lnTo>
                  <a:pt x="3648427" y="1376382"/>
                </a:lnTo>
                <a:lnTo>
                  <a:pt x="3724361" y="1452316"/>
                </a:lnTo>
                <a:lnTo>
                  <a:pt x="3649025" y="1527652"/>
                </a:lnTo>
                <a:lnTo>
                  <a:pt x="3669354" y="1547981"/>
                </a:lnTo>
                <a:lnTo>
                  <a:pt x="3745288" y="1472047"/>
                </a:lnTo>
                <a:lnTo>
                  <a:pt x="3820624" y="1548579"/>
                </a:lnTo>
                <a:lnTo>
                  <a:pt x="3840953" y="1528250"/>
                </a:lnTo>
                <a:lnTo>
                  <a:pt x="3765019" y="1452316"/>
                </a:lnTo>
                <a:lnTo>
                  <a:pt x="3840953" y="1376382"/>
                </a:lnTo>
                <a:lnTo>
                  <a:pt x="3820624" y="1356053"/>
                </a:lnTo>
                <a:lnTo>
                  <a:pt x="3744690" y="1431986"/>
                </a:lnTo>
                <a:close/>
                <a:moveTo>
                  <a:pt x="3067306" y="1356053"/>
                </a:moveTo>
                <a:lnTo>
                  <a:pt x="3046977" y="1376382"/>
                </a:lnTo>
                <a:lnTo>
                  <a:pt x="3122912" y="1452316"/>
                </a:lnTo>
                <a:lnTo>
                  <a:pt x="3046977" y="1528250"/>
                </a:lnTo>
                <a:lnTo>
                  <a:pt x="3067306" y="1548579"/>
                </a:lnTo>
                <a:lnTo>
                  <a:pt x="3142645" y="1472646"/>
                </a:lnTo>
                <a:lnTo>
                  <a:pt x="3218581" y="1548579"/>
                </a:lnTo>
                <a:lnTo>
                  <a:pt x="3238910" y="1528250"/>
                </a:lnTo>
                <a:lnTo>
                  <a:pt x="3162974" y="1452316"/>
                </a:lnTo>
                <a:lnTo>
                  <a:pt x="3238910" y="1376382"/>
                </a:lnTo>
                <a:lnTo>
                  <a:pt x="3218581" y="1356053"/>
                </a:lnTo>
                <a:lnTo>
                  <a:pt x="3142645" y="1431986"/>
                </a:lnTo>
                <a:close/>
                <a:moveTo>
                  <a:pt x="2464609" y="1356053"/>
                </a:moveTo>
                <a:lnTo>
                  <a:pt x="2444280" y="1376382"/>
                </a:lnTo>
                <a:lnTo>
                  <a:pt x="2520216" y="1452316"/>
                </a:lnTo>
                <a:lnTo>
                  <a:pt x="2444280" y="1528250"/>
                </a:lnTo>
                <a:lnTo>
                  <a:pt x="2464609" y="1548579"/>
                </a:lnTo>
                <a:lnTo>
                  <a:pt x="2540546" y="1472646"/>
                </a:lnTo>
                <a:lnTo>
                  <a:pt x="2616480" y="1548579"/>
                </a:lnTo>
                <a:lnTo>
                  <a:pt x="2636809" y="1528250"/>
                </a:lnTo>
                <a:lnTo>
                  <a:pt x="2560875" y="1452316"/>
                </a:lnTo>
                <a:lnTo>
                  <a:pt x="2636809" y="1376382"/>
                </a:lnTo>
                <a:lnTo>
                  <a:pt x="2616480" y="1356053"/>
                </a:lnTo>
                <a:lnTo>
                  <a:pt x="2540546" y="1431986"/>
                </a:lnTo>
                <a:close/>
                <a:moveTo>
                  <a:pt x="1259215" y="1356053"/>
                </a:moveTo>
                <a:lnTo>
                  <a:pt x="1238888" y="1376382"/>
                </a:lnTo>
                <a:lnTo>
                  <a:pt x="1314819" y="1452316"/>
                </a:lnTo>
                <a:lnTo>
                  <a:pt x="1238888" y="1528250"/>
                </a:lnTo>
                <a:lnTo>
                  <a:pt x="1259215" y="1548579"/>
                </a:lnTo>
                <a:lnTo>
                  <a:pt x="1335747" y="1472646"/>
                </a:lnTo>
                <a:lnTo>
                  <a:pt x="1411085" y="1548579"/>
                </a:lnTo>
                <a:lnTo>
                  <a:pt x="1431412" y="1528250"/>
                </a:lnTo>
                <a:lnTo>
                  <a:pt x="1355478" y="1452316"/>
                </a:lnTo>
                <a:lnTo>
                  <a:pt x="1431412" y="1376382"/>
                </a:lnTo>
                <a:lnTo>
                  <a:pt x="1411085" y="1356053"/>
                </a:lnTo>
                <a:lnTo>
                  <a:pt x="1335148" y="1431986"/>
                </a:lnTo>
                <a:close/>
                <a:moveTo>
                  <a:pt x="657126" y="1356053"/>
                </a:moveTo>
                <a:lnTo>
                  <a:pt x="636798" y="1376382"/>
                </a:lnTo>
                <a:lnTo>
                  <a:pt x="712731" y="1452316"/>
                </a:lnTo>
                <a:lnTo>
                  <a:pt x="636798" y="1527652"/>
                </a:lnTo>
                <a:lnTo>
                  <a:pt x="657126" y="1547981"/>
                </a:lnTo>
                <a:lnTo>
                  <a:pt x="733060" y="1472047"/>
                </a:lnTo>
                <a:lnTo>
                  <a:pt x="808994" y="1547981"/>
                </a:lnTo>
                <a:lnTo>
                  <a:pt x="829323" y="1527652"/>
                </a:lnTo>
                <a:lnTo>
                  <a:pt x="753389" y="1452316"/>
                </a:lnTo>
                <a:lnTo>
                  <a:pt x="829323" y="1376382"/>
                </a:lnTo>
                <a:lnTo>
                  <a:pt x="808994" y="1356053"/>
                </a:lnTo>
                <a:lnTo>
                  <a:pt x="733060" y="1431986"/>
                </a:lnTo>
                <a:close/>
                <a:moveTo>
                  <a:pt x="55033" y="1356053"/>
                </a:moveTo>
                <a:lnTo>
                  <a:pt x="34704" y="1376382"/>
                </a:lnTo>
                <a:lnTo>
                  <a:pt x="110638" y="1452316"/>
                </a:lnTo>
                <a:lnTo>
                  <a:pt x="34106" y="1527653"/>
                </a:lnTo>
                <a:lnTo>
                  <a:pt x="54435" y="1547981"/>
                </a:lnTo>
                <a:lnTo>
                  <a:pt x="130369" y="1472646"/>
                </a:lnTo>
                <a:lnTo>
                  <a:pt x="206305" y="1548579"/>
                </a:lnTo>
                <a:lnTo>
                  <a:pt x="226632" y="1528250"/>
                </a:lnTo>
                <a:lnTo>
                  <a:pt x="150698" y="1452316"/>
                </a:lnTo>
                <a:lnTo>
                  <a:pt x="226632" y="1376382"/>
                </a:lnTo>
                <a:lnTo>
                  <a:pt x="206305" y="1356053"/>
                </a:lnTo>
                <a:lnTo>
                  <a:pt x="130369" y="1431986"/>
                </a:lnTo>
                <a:close/>
                <a:moveTo>
                  <a:pt x="8489086" y="1355455"/>
                </a:moveTo>
                <a:lnTo>
                  <a:pt x="8468757" y="1375783"/>
                </a:lnTo>
                <a:lnTo>
                  <a:pt x="8544691" y="1451717"/>
                </a:lnTo>
                <a:lnTo>
                  <a:pt x="8468757" y="1527652"/>
                </a:lnTo>
                <a:lnTo>
                  <a:pt x="8489086" y="1547981"/>
                </a:lnTo>
                <a:lnTo>
                  <a:pt x="8565020" y="1472047"/>
                </a:lnTo>
                <a:lnTo>
                  <a:pt x="8640954" y="1547981"/>
                </a:lnTo>
                <a:lnTo>
                  <a:pt x="8661283" y="1527652"/>
                </a:lnTo>
                <a:lnTo>
                  <a:pt x="8585349" y="1451717"/>
                </a:lnTo>
                <a:lnTo>
                  <a:pt x="8661283" y="1375783"/>
                </a:lnTo>
                <a:lnTo>
                  <a:pt x="8640954" y="1355455"/>
                </a:lnTo>
                <a:lnTo>
                  <a:pt x="8565020" y="1431389"/>
                </a:lnTo>
                <a:close/>
                <a:moveTo>
                  <a:pt x="6078921" y="1355455"/>
                </a:moveTo>
                <a:lnTo>
                  <a:pt x="6058592" y="1375783"/>
                </a:lnTo>
                <a:lnTo>
                  <a:pt x="6134526" y="1451717"/>
                </a:lnTo>
                <a:lnTo>
                  <a:pt x="6058592" y="1527652"/>
                </a:lnTo>
                <a:lnTo>
                  <a:pt x="6078921" y="1547981"/>
                </a:lnTo>
                <a:lnTo>
                  <a:pt x="6154855" y="1472047"/>
                </a:lnTo>
                <a:lnTo>
                  <a:pt x="6230789" y="1547981"/>
                </a:lnTo>
                <a:lnTo>
                  <a:pt x="6251118" y="1527652"/>
                </a:lnTo>
                <a:lnTo>
                  <a:pt x="6175184" y="1451717"/>
                </a:lnTo>
                <a:lnTo>
                  <a:pt x="6251118" y="1375783"/>
                </a:lnTo>
                <a:lnTo>
                  <a:pt x="6230789" y="1355455"/>
                </a:lnTo>
                <a:lnTo>
                  <a:pt x="6154855" y="1431389"/>
                </a:lnTo>
                <a:close/>
                <a:moveTo>
                  <a:pt x="1861912" y="1355455"/>
                </a:moveTo>
                <a:lnTo>
                  <a:pt x="1841582" y="1375783"/>
                </a:lnTo>
                <a:lnTo>
                  <a:pt x="1917518" y="1451717"/>
                </a:lnTo>
                <a:lnTo>
                  <a:pt x="1841582" y="1527652"/>
                </a:lnTo>
                <a:lnTo>
                  <a:pt x="1861912" y="1547981"/>
                </a:lnTo>
                <a:lnTo>
                  <a:pt x="1937847" y="1472047"/>
                </a:lnTo>
                <a:lnTo>
                  <a:pt x="2013781" y="1547981"/>
                </a:lnTo>
                <a:lnTo>
                  <a:pt x="2034110" y="1527652"/>
                </a:lnTo>
                <a:lnTo>
                  <a:pt x="1958176" y="1451717"/>
                </a:lnTo>
                <a:lnTo>
                  <a:pt x="2034110" y="1375783"/>
                </a:lnTo>
                <a:lnTo>
                  <a:pt x="2013781" y="1355455"/>
                </a:lnTo>
                <a:lnTo>
                  <a:pt x="1937847" y="1431389"/>
                </a:lnTo>
                <a:close/>
                <a:moveTo>
                  <a:pt x="1259813" y="1330343"/>
                </a:moveTo>
                <a:lnTo>
                  <a:pt x="1335747" y="1406277"/>
                </a:lnTo>
                <a:lnTo>
                  <a:pt x="1411682" y="1330343"/>
                </a:lnTo>
                <a:lnTo>
                  <a:pt x="1457721" y="1376382"/>
                </a:lnTo>
                <a:lnTo>
                  <a:pt x="1381188" y="1452316"/>
                </a:lnTo>
                <a:lnTo>
                  <a:pt x="1457123" y="1528250"/>
                </a:lnTo>
                <a:lnTo>
                  <a:pt x="1411085" y="1574290"/>
                </a:lnTo>
                <a:lnTo>
                  <a:pt x="1335148" y="1498355"/>
                </a:lnTo>
                <a:lnTo>
                  <a:pt x="1259813" y="1573691"/>
                </a:lnTo>
                <a:lnTo>
                  <a:pt x="1213777" y="1527653"/>
                </a:lnTo>
                <a:lnTo>
                  <a:pt x="1289708" y="1451717"/>
                </a:lnTo>
                <a:lnTo>
                  <a:pt x="1213777" y="1376382"/>
                </a:lnTo>
                <a:close/>
                <a:moveTo>
                  <a:pt x="55033" y="1330343"/>
                </a:moveTo>
                <a:lnTo>
                  <a:pt x="130967" y="1406277"/>
                </a:lnTo>
                <a:lnTo>
                  <a:pt x="206901" y="1330343"/>
                </a:lnTo>
                <a:lnTo>
                  <a:pt x="252940" y="1376382"/>
                </a:lnTo>
                <a:lnTo>
                  <a:pt x="177006" y="1452316"/>
                </a:lnTo>
                <a:lnTo>
                  <a:pt x="252940" y="1528250"/>
                </a:lnTo>
                <a:lnTo>
                  <a:pt x="206901" y="1574290"/>
                </a:lnTo>
                <a:lnTo>
                  <a:pt x="130967" y="1498355"/>
                </a:lnTo>
                <a:lnTo>
                  <a:pt x="55033" y="1573691"/>
                </a:lnTo>
                <a:lnTo>
                  <a:pt x="8995" y="1527653"/>
                </a:lnTo>
                <a:lnTo>
                  <a:pt x="84928" y="1451717"/>
                </a:lnTo>
                <a:lnTo>
                  <a:pt x="8995" y="1376382"/>
                </a:lnTo>
                <a:close/>
                <a:moveTo>
                  <a:pt x="10295963" y="1329744"/>
                </a:moveTo>
                <a:lnTo>
                  <a:pt x="10371897" y="1405679"/>
                </a:lnTo>
                <a:lnTo>
                  <a:pt x="10447831" y="1329744"/>
                </a:lnTo>
                <a:lnTo>
                  <a:pt x="10493870" y="1375783"/>
                </a:lnTo>
                <a:lnTo>
                  <a:pt x="10417936" y="1451717"/>
                </a:lnTo>
                <a:lnTo>
                  <a:pt x="10493870" y="1527652"/>
                </a:lnTo>
                <a:lnTo>
                  <a:pt x="10447831" y="1573691"/>
                </a:lnTo>
                <a:lnTo>
                  <a:pt x="10371897" y="1497757"/>
                </a:lnTo>
                <a:lnTo>
                  <a:pt x="10295963" y="1573691"/>
                </a:lnTo>
                <a:lnTo>
                  <a:pt x="10249924" y="1527652"/>
                </a:lnTo>
                <a:lnTo>
                  <a:pt x="10325858" y="1451717"/>
                </a:lnTo>
                <a:lnTo>
                  <a:pt x="10249924" y="1375783"/>
                </a:lnTo>
                <a:close/>
                <a:moveTo>
                  <a:pt x="9693272" y="1329744"/>
                </a:moveTo>
                <a:lnTo>
                  <a:pt x="9769206" y="1405679"/>
                </a:lnTo>
                <a:lnTo>
                  <a:pt x="9845140" y="1329744"/>
                </a:lnTo>
                <a:lnTo>
                  <a:pt x="9891180" y="1375783"/>
                </a:lnTo>
                <a:lnTo>
                  <a:pt x="9815245" y="1451717"/>
                </a:lnTo>
                <a:lnTo>
                  <a:pt x="9891180" y="1527652"/>
                </a:lnTo>
                <a:lnTo>
                  <a:pt x="9845140" y="1573691"/>
                </a:lnTo>
                <a:lnTo>
                  <a:pt x="9769206" y="1497757"/>
                </a:lnTo>
                <a:lnTo>
                  <a:pt x="9693272" y="1573691"/>
                </a:lnTo>
                <a:lnTo>
                  <a:pt x="9647233" y="1527652"/>
                </a:lnTo>
                <a:lnTo>
                  <a:pt x="9723167" y="1451717"/>
                </a:lnTo>
                <a:lnTo>
                  <a:pt x="9647233" y="1375783"/>
                </a:lnTo>
                <a:close/>
                <a:moveTo>
                  <a:pt x="9091777" y="1329744"/>
                </a:moveTo>
                <a:lnTo>
                  <a:pt x="9167711" y="1405679"/>
                </a:lnTo>
                <a:lnTo>
                  <a:pt x="9243645" y="1329744"/>
                </a:lnTo>
                <a:lnTo>
                  <a:pt x="9289684" y="1375783"/>
                </a:lnTo>
                <a:lnTo>
                  <a:pt x="9213750" y="1451717"/>
                </a:lnTo>
                <a:lnTo>
                  <a:pt x="9289684" y="1527652"/>
                </a:lnTo>
                <a:lnTo>
                  <a:pt x="9243645" y="1573691"/>
                </a:lnTo>
                <a:lnTo>
                  <a:pt x="9167711" y="1497757"/>
                </a:lnTo>
                <a:lnTo>
                  <a:pt x="9091777" y="1573691"/>
                </a:lnTo>
                <a:lnTo>
                  <a:pt x="9045738" y="1527652"/>
                </a:lnTo>
                <a:lnTo>
                  <a:pt x="9121672" y="1451717"/>
                </a:lnTo>
                <a:lnTo>
                  <a:pt x="9045738" y="1375783"/>
                </a:lnTo>
                <a:close/>
                <a:moveTo>
                  <a:pt x="8488488" y="1329744"/>
                </a:moveTo>
                <a:lnTo>
                  <a:pt x="8564422" y="1405679"/>
                </a:lnTo>
                <a:lnTo>
                  <a:pt x="8640356" y="1329744"/>
                </a:lnTo>
                <a:lnTo>
                  <a:pt x="8686396" y="1375783"/>
                </a:lnTo>
                <a:lnTo>
                  <a:pt x="8610461" y="1451717"/>
                </a:lnTo>
                <a:lnTo>
                  <a:pt x="8686396" y="1527652"/>
                </a:lnTo>
                <a:lnTo>
                  <a:pt x="8640356" y="1573691"/>
                </a:lnTo>
                <a:lnTo>
                  <a:pt x="8564422" y="1497757"/>
                </a:lnTo>
                <a:lnTo>
                  <a:pt x="8488488" y="1573691"/>
                </a:lnTo>
                <a:lnTo>
                  <a:pt x="8442449" y="1527652"/>
                </a:lnTo>
                <a:lnTo>
                  <a:pt x="8518383" y="1451717"/>
                </a:lnTo>
                <a:lnTo>
                  <a:pt x="8442449" y="1375783"/>
                </a:lnTo>
                <a:close/>
                <a:moveTo>
                  <a:pt x="7886396" y="1329744"/>
                </a:moveTo>
                <a:lnTo>
                  <a:pt x="7962330" y="1405679"/>
                </a:lnTo>
                <a:lnTo>
                  <a:pt x="8038264" y="1329744"/>
                </a:lnTo>
                <a:lnTo>
                  <a:pt x="8084303" y="1375783"/>
                </a:lnTo>
                <a:lnTo>
                  <a:pt x="8008369" y="1451717"/>
                </a:lnTo>
                <a:lnTo>
                  <a:pt x="8084303" y="1527652"/>
                </a:lnTo>
                <a:lnTo>
                  <a:pt x="8038264" y="1573691"/>
                </a:lnTo>
                <a:lnTo>
                  <a:pt x="7962330" y="1497757"/>
                </a:lnTo>
                <a:lnTo>
                  <a:pt x="7886396" y="1573691"/>
                </a:lnTo>
                <a:lnTo>
                  <a:pt x="7840357" y="1527652"/>
                </a:lnTo>
                <a:lnTo>
                  <a:pt x="7916291" y="1451717"/>
                </a:lnTo>
                <a:lnTo>
                  <a:pt x="7840357" y="1375783"/>
                </a:lnTo>
                <a:close/>
                <a:moveTo>
                  <a:pt x="7283705" y="1329744"/>
                </a:moveTo>
                <a:lnTo>
                  <a:pt x="7359639" y="1405679"/>
                </a:lnTo>
                <a:lnTo>
                  <a:pt x="7435573" y="1329744"/>
                </a:lnTo>
                <a:lnTo>
                  <a:pt x="7481613" y="1375783"/>
                </a:lnTo>
                <a:lnTo>
                  <a:pt x="7405678" y="1451717"/>
                </a:lnTo>
                <a:lnTo>
                  <a:pt x="7481613" y="1527652"/>
                </a:lnTo>
                <a:lnTo>
                  <a:pt x="7435573" y="1573691"/>
                </a:lnTo>
                <a:lnTo>
                  <a:pt x="7359639" y="1497757"/>
                </a:lnTo>
                <a:lnTo>
                  <a:pt x="7283705" y="1573691"/>
                </a:lnTo>
                <a:lnTo>
                  <a:pt x="7237666" y="1527652"/>
                </a:lnTo>
                <a:lnTo>
                  <a:pt x="7313600" y="1451717"/>
                </a:lnTo>
                <a:lnTo>
                  <a:pt x="7237666" y="1375783"/>
                </a:lnTo>
                <a:close/>
                <a:moveTo>
                  <a:pt x="6681612" y="1329744"/>
                </a:moveTo>
                <a:lnTo>
                  <a:pt x="6757546" y="1405679"/>
                </a:lnTo>
                <a:lnTo>
                  <a:pt x="6833480" y="1329744"/>
                </a:lnTo>
                <a:lnTo>
                  <a:pt x="6879519" y="1375783"/>
                </a:lnTo>
                <a:lnTo>
                  <a:pt x="6803585" y="1451717"/>
                </a:lnTo>
                <a:lnTo>
                  <a:pt x="6879519" y="1527652"/>
                </a:lnTo>
                <a:lnTo>
                  <a:pt x="6833480" y="1573691"/>
                </a:lnTo>
                <a:lnTo>
                  <a:pt x="6757546" y="1497757"/>
                </a:lnTo>
                <a:lnTo>
                  <a:pt x="6681612" y="1573691"/>
                </a:lnTo>
                <a:lnTo>
                  <a:pt x="6635573" y="1527652"/>
                </a:lnTo>
                <a:lnTo>
                  <a:pt x="6711507" y="1451717"/>
                </a:lnTo>
                <a:lnTo>
                  <a:pt x="6635573" y="1375783"/>
                </a:lnTo>
                <a:close/>
                <a:moveTo>
                  <a:pt x="6078921" y="1329744"/>
                </a:moveTo>
                <a:lnTo>
                  <a:pt x="6154855" y="1405679"/>
                </a:lnTo>
                <a:lnTo>
                  <a:pt x="6230789" y="1329744"/>
                </a:lnTo>
                <a:lnTo>
                  <a:pt x="6276829" y="1375783"/>
                </a:lnTo>
                <a:lnTo>
                  <a:pt x="6200894" y="1451717"/>
                </a:lnTo>
                <a:lnTo>
                  <a:pt x="6276829" y="1527652"/>
                </a:lnTo>
                <a:lnTo>
                  <a:pt x="6230789" y="1573691"/>
                </a:lnTo>
                <a:lnTo>
                  <a:pt x="6154855" y="1497757"/>
                </a:lnTo>
                <a:lnTo>
                  <a:pt x="6078921" y="1573691"/>
                </a:lnTo>
                <a:lnTo>
                  <a:pt x="6032882" y="1527652"/>
                </a:lnTo>
                <a:lnTo>
                  <a:pt x="6108816" y="1451717"/>
                </a:lnTo>
                <a:lnTo>
                  <a:pt x="6032882" y="1375783"/>
                </a:lnTo>
                <a:close/>
                <a:moveTo>
                  <a:pt x="5476828" y="1329744"/>
                </a:moveTo>
                <a:lnTo>
                  <a:pt x="5552762" y="1405679"/>
                </a:lnTo>
                <a:lnTo>
                  <a:pt x="5628697" y="1329744"/>
                </a:lnTo>
                <a:lnTo>
                  <a:pt x="5674735" y="1375783"/>
                </a:lnTo>
                <a:lnTo>
                  <a:pt x="5598801" y="1451717"/>
                </a:lnTo>
                <a:lnTo>
                  <a:pt x="5674735" y="1527652"/>
                </a:lnTo>
                <a:lnTo>
                  <a:pt x="5628099" y="1573691"/>
                </a:lnTo>
                <a:lnTo>
                  <a:pt x="5552164" y="1497757"/>
                </a:lnTo>
                <a:lnTo>
                  <a:pt x="5476828" y="1573691"/>
                </a:lnTo>
                <a:lnTo>
                  <a:pt x="5430789" y="1527652"/>
                </a:lnTo>
                <a:lnTo>
                  <a:pt x="5506723" y="1451717"/>
                </a:lnTo>
                <a:lnTo>
                  <a:pt x="5430789" y="1375783"/>
                </a:lnTo>
                <a:close/>
                <a:moveTo>
                  <a:pt x="4874137" y="1329744"/>
                </a:moveTo>
                <a:lnTo>
                  <a:pt x="4950071" y="1405679"/>
                </a:lnTo>
                <a:lnTo>
                  <a:pt x="5026005" y="1329744"/>
                </a:lnTo>
                <a:lnTo>
                  <a:pt x="5072044" y="1375783"/>
                </a:lnTo>
                <a:lnTo>
                  <a:pt x="4996110" y="1451717"/>
                </a:lnTo>
                <a:lnTo>
                  <a:pt x="5072044" y="1527652"/>
                </a:lnTo>
                <a:lnTo>
                  <a:pt x="5026005" y="1573691"/>
                </a:lnTo>
                <a:lnTo>
                  <a:pt x="4950071" y="1497757"/>
                </a:lnTo>
                <a:lnTo>
                  <a:pt x="4874137" y="1573691"/>
                </a:lnTo>
                <a:lnTo>
                  <a:pt x="4828098" y="1527652"/>
                </a:lnTo>
                <a:lnTo>
                  <a:pt x="4904032" y="1451717"/>
                </a:lnTo>
                <a:lnTo>
                  <a:pt x="4828098" y="1375783"/>
                </a:lnTo>
                <a:close/>
                <a:moveTo>
                  <a:pt x="4272044" y="1329744"/>
                </a:moveTo>
                <a:lnTo>
                  <a:pt x="4347978" y="1405679"/>
                </a:lnTo>
                <a:lnTo>
                  <a:pt x="4423913" y="1329744"/>
                </a:lnTo>
                <a:lnTo>
                  <a:pt x="4469951" y="1375783"/>
                </a:lnTo>
                <a:lnTo>
                  <a:pt x="4394017" y="1451717"/>
                </a:lnTo>
                <a:lnTo>
                  <a:pt x="4469951" y="1527652"/>
                </a:lnTo>
                <a:lnTo>
                  <a:pt x="4423913" y="1573691"/>
                </a:lnTo>
                <a:lnTo>
                  <a:pt x="4347978" y="1497757"/>
                </a:lnTo>
                <a:lnTo>
                  <a:pt x="4272044" y="1573691"/>
                </a:lnTo>
                <a:lnTo>
                  <a:pt x="4226005" y="1527652"/>
                </a:lnTo>
                <a:lnTo>
                  <a:pt x="4301939" y="1451717"/>
                </a:lnTo>
                <a:lnTo>
                  <a:pt x="4226005" y="1375783"/>
                </a:lnTo>
                <a:close/>
                <a:moveTo>
                  <a:pt x="3668756" y="1329744"/>
                </a:moveTo>
                <a:lnTo>
                  <a:pt x="3744690" y="1405679"/>
                </a:lnTo>
                <a:lnTo>
                  <a:pt x="3820624" y="1329744"/>
                </a:lnTo>
                <a:lnTo>
                  <a:pt x="3866663" y="1375783"/>
                </a:lnTo>
                <a:lnTo>
                  <a:pt x="3790729" y="1451717"/>
                </a:lnTo>
                <a:lnTo>
                  <a:pt x="3866663" y="1527652"/>
                </a:lnTo>
                <a:lnTo>
                  <a:pt x="3820624" y="1573691"/>
                </a:lnTo>
                <a:lnTo>
                  <a:pt x="3744690" y="1497757"/>
                </a:lnTo>
                <a:lnTo>
                  <a:pt x="3668756" y="1573691"/>
                </a:lnTo>
                <a:lnTo>
                  <a:pt x="3622717" y="1527652"/>
                </a:lnTo>
                <a:lnTo>
                  <a:pt x="3698651" y="1451717"/>
                </a:lnTo>
                <a:lnTo>
                  <a:pt x="3622717" y="1375783"/>
                </a:lnTo>
                <a:close/>
                <a:moveTo>
                  <a:pt x="3067306" y="1329744"/>
                </a:moveTo>
                <a:lnTo>
                  <a:pt x="3143241" y="1405679"/>
                </a:lnTo>
                <a:lnTo>
                  <a:pt x="3219179" y="1329744"/>
                </a:lnTo>
                <a:lnTo>
                  <a:pt x="3265217" y="1375783"/>
                </a:lnTo>
                <a:lnTo>
                  <a:pt x="3189283" y="1451717"/>
                </a:lnTo>
                <a:lnTo>
                  <a:pt x="3265217" y="1527652"/>
                </a:lnTo>
                <a:lnTo>
                  <a:pt x="3218581" y="1573691"/>
                </a:lnTo>
                <a:lnTo>
                  <a:pt x="3142645" y="1497757"/>
                </a:lnTo>
                <a:lnTo>
                  <a:pt x="3067306" y="1573691"/>
                </a:lnTo>
                <a:lnTo>
                  <a:pt x="3021267" y="1527652"/>
                </a:lnTo>
                <a:lnTo>
                  <a:pt x="3097202" y="1451717"/>
                </a:lnTo>
                <a:lnTo>
                  <a:pt x="3021267" y="1375783"/>
                </a:lnTo>
                <a:close/>
                <a:moveTo>
                  <a:pt x="2464609" y="1329744"/>
                </a:moveTo>
                <a:lnTo>
                  <a:pt x="2540546" y="1405679"/>
                </a:lnTo>
                <a:lnTo>
                  <a:pt x="2616480" y="1329744"/>
                </a:lnTo>
                <a:lnTo>
                  <a:pt x="2662519" y="1375783"/>
                </a:lnTo>
                <a:lnTo>
                  <a:pt x="2586585" y="1451717"/>
                </a:lnTo>
                <a:lnTo>
                  <a:pt x="2662519" y="1527652"/>
                </a:lnTo>
                <a:lnTo>
                  <a:pt x="2616480" y="1573691"/>
                </a:lnTo>
                <a:lnTo>
                  <a:pt x="2540546" y="1497757"/>
                </a:lnTo>
                <a:lnTo>
                  <a:pt x="2464609" y="1573691"/>
                </a:lnTo>
                <a:lnTo>
                  <a:pt x="2418569" y="1527652"/>
                </a:lnTo>
                <a:lnTo>
                  <a:pt x="2494505" y="1451717"/>
                </a:lnTo>
                <a:lnTo>
                  <a:pt x="2418569" y="1375783"/>
                </a:lnTo>
                <a:close/>
                <a:moveTo>
                  <a:pt x="1861912" y="1329744"/>
                </a:moveTo>
                <a:lnTo>
                  <a:pt x="1937847" y="1405679"/>
                </a:lnTo>
                <a:lnTo>
                  <a:pt x="2013781" y="1329744"/>
                </a:lnTo>
                <a:lnTo>
                  <a:pt x="2059821" y="1375783"/>
                </a:lnTo>
                <a:lnTo>
                  <a:pt x="1983886" y="1451717"/>
                </a:lnTo>
                <a:lnTo>
                  <a:pt x="2059821" y="1527652"/>
                </a:lnTo>
                <a:lnTo>
                  <a:pt x="2013781" y="1573691"/>
                </a:lnTo>
                <a:lnTo>
                  <a:pt x="1937847" y="1497757"/>
                </a:lnTo>
                <a:lnTo>
                  <a:pt x="1861912" y="1573691"/>
                </a:lnTo>
                <a:lnTo>
                  <a:pt x="1815871" y="1527652"/>
                </a:lnTo>
                <a:lnTo>
                  <a:pt x="1891808" y="1451717"/>
                </a:lnTo>
                <a:lnTo>
                  <a:pt x="1815871" y="1375783"/>
                </a:lnTo>
                <a:close/>
                <a:moveTo>
                  <a:pt x="657126" y="1329744"/>
                </a:moveTo>
                <a:lnTo>
                  <a:pt x="733060" y="1405679"/>
                </a:lnTo>
                <a:lnTo>
                  <a:pt x="808994" y="1329744"/>
                </a:lnTo>
                <a:lnTo>
                  <a:pt x="855033" y="1375783"/>
                </a:lnTo>
                <a:lnTo>
                  <a:pt x="779100" y="1451717"/>
                </a:lnTo>
                <a:lnTo>
                  <a:pt x="855033" y="1527652"/>
                </a:lnTo>
                <a:lnTo>
                  <a:pt x="808994" y="1573691"/>
                </a:lnTo>
                <a:lnTo>
                  <a:pt x="733060" y="1497757"/>
                </a:lnTo>
                <a:lnTo>
                  <a:pt x="657126" y="1573691"/>
                </a:lnTo>
                <a:lnTo>
                  <a:pt x="611087" y="1527652"/>
                </a:lnTo>
                <a:lnTo>
                  <a:pt x="687021" y="1451717"/>
                </a:lnTo>
                <a:lnTo>
                  <a:pt x="611087" y="1375783"/>
                </a:lnTo>
                <a:close/>
                <a:moveTo>
                  <a:pt x="10348579" y="881314"/>
                </a:moveTo>
                <a:lnTo>
                  <a:pt x="10395813" y="881314"/>
                </a:lnTo>
                <a:lnTo>
                  <a:pt x="10395813" y="988340"/>
                </a:lnTo>
                <a:lnTo>
                  <a:pt x="10502838" y="988340"/>
                </a:lnTo>
                <a:lnTo>
                  <a:pt x="10502838" y="1034975"/>
                </a:lnTo>
                <a:lnTo>
                  <a:pt x="10395813" y="1034975"/>
                </a:lnTo>
                <a:lnTo>
                  <a:pt x="10395813" y="1142002"/>
                </a:lnTo>
                <a:lnTo>
                  <a:pt x="10348579" y="1142002"/>
                </a:lnTo>
                <a:lnTo>
                  <a:pt x="10348579" y="1034975"/>
                </a:lnTo>
                <a:lnTo>
                  <a:pt x="10241553" y="1034975"/>
                </a:lnTo>
                <a:lnTo>
                  <a:pt x="10241553" y="988340"/>
                </a:lnTo>
                <a:lnTo>
                  <a:pt x="10348579" y="988340"/>
                </a:lnTo>
                <a:close/>
                <a:moveTo>
                  <a:pt x="9746486" y="881314"/>
                </a:moveTo>
                <a:lnTo>
                  <a:pt x="9793123" y="881314"/>
                </a:lnTo>
                <a:lnTo>
                  <a:pt x="9793123" y="988340"/>
                </a:lnTo>
                <a:lnTo>
                  <a:pt x="9900148" y="988340"/>
                </a:lnTo>
                <a:lnTo>
                  <a:pt x="9900148" y="1034975"/>
                </a:lnTo>
                <a:lnTo>
                  <a:pt x="9793123" y="1034975"/>
                </a:lnTo>
                <a:lnTo>
                  <a:pt x="9793123" y="1142002"/>
                </a:lnTo>
                <a:lnTo>
                  <a:pt x="9746486" y="1142002"/>
                </a:lnTo>
                <a:lnTo>
                  <a:pt x="9746486" y="1034975"/>
                </a:lnTo>
                <a:lnTo>
                  <a:pt x="9639460" y="1034975"/>
                </a:lnTo>
                <a:lnTo>
                  <a:pt x="9639460" y="988340"/>
                </a:lnTo>
                <a:lnTo>
                  <a:pt x="9746486" y="988340"/>
                </a:lnTo>
                <a:close/>
                <a:moveTo>
                  <a:pt x="9143796" y="881314"/>
                </a:moveTo>
                <a:lnTo>
                  <a:pt x="9191030" y="881314"/>
                </a:lnTo>
                <a:lnTo>
                  <a:pt x="9191030" y="988340"/>
                </a:lnTo>
                <a:lnTo>
                  <a:pt x="9298055" y="988340"/>
                </a:lnTo>
                <a:lnTo>
                  <a:pt x="9298055" y="1034975"/>
                </a:lnTo>
                <a:lnTo>
                  <a:pt x="9191030" y="1034975"/>
                </a:lnTo>
                <a:lnTo>
                  <a:pt x="9191030" y="1142002"/>
                </a:lnTo>
                <a:lnTo>
                  <a:pt x="9143796" y="1142002"/>
                </a:lnTo>
                <a:lnTo>
                  <a:pt x="9143796" y="1034975"/>
                </a:lnTo>
                <a:lnTo>
                  <a:pt x="9036770" y="1034975"/>
                </a:lnTo>
                <a:lnTo>
                  <a:pt x="9036770" y="988340"/>
                </a:lnTo>
                <a:lnTo>
                  <a:pt x="9143796" y="988340"/>
                </a:lnTo>
                <a:close/>
                <a:moveTo>
                  <a:pt x="8541105" y="881314"/>
                </a:moveTo>
                <a:lnTo>
                  <a:pt x="8588339" y="881314"/>
                </a:lnTo>
                <a:lnTo>
                  <a:pt x="8588339" y="988340"/>
                </a:lnTo>
                <a:lnTo>
                  <a:pt x="8695365" y="988340"/>
                </a:lnTo>
                <a:lnTo>
                  <a:pt x="8695365" y="1034975"/>
                </a:lnTo>
                <a:lnTo>
                  <a:pt x="8588339" y="1034975"/>
                </a:lnTo>
                <a:lnTo>
                  <a:pt x="8588339" y="1142002"/>
                </a:lnTo>
                <a:lnTo>
                  <a:pt x="8541105" y="1142002"/>
                </a:lnTo>
                <a:lnTo>
                  <a:pt x="8541105" y="1034975"/>
                </a:lnTo>
                <a:lnTo>
                  <a:pt x="8434079" y="1034975"/>
                </a:lnTo>
                <a:lnTo>
                  <a:pt x="8434079" y="988340"/>
                </a:lnTo>
                <a:lnTo>
                  <a:pt x="8541105" y="988340"/>
                </a:lnTo>
                <a:close/>
                <a:moveTo>
                  <a:pt x="7939012" y="881314"/>
                </a:moveTo>
                <a:lnTo>
                  <a:pt x="7985648" y="881314"/>
                </a:lnTo>
                <a:lnTo>
                  <a:pt x="7985648" y="988340"/>
                </a:lnTo>
                <a:lnTo>
                  <a:pt x="8092674" y="988340"/>
                </a:lnTo>
                <a:lnTo>
                  <a:pt x="8092674" y="1034975"/>
                </a:lnTo>
                <a:lnTo>
                  <a:pt x="7985648" y="1034975"/>
                </a:lnTo>
                <a:lnTo>
                  <a:pt x="7985648" y="1142002"/>
                </a:lnTo>
                <a:lnTo>
                  <a:pt x="7939012" y="1142002"/>
                </a:lnTo>
                <a:lnTo>
                  <a:pt x="7939012" y="1034975"/>
                </a:lnTo>
                <a:lnTo>
                  <a:pt x="7831986" y="1034975"/>
                </a:lnTo>
                <a:lnTo>
                  <a:pt x="7831986" y="988340"/>
                </a:lnTo>
                <a:lnTo>
                  <a:pt x="7939012" y="988340"/>
                </a:lnTo>
                <a:close/>
                <a:moveTo>
                  <a:pt x="7336321" y="881314"/>
                </a:moveTo>
                <a:lnTo>
                  <a:pt x="7383555" y="881314"/>
                </a:lnTo>
                <a:lnTo>
                  <a:pt x="7383555" y="988340"/>
                </a:lnTo>
                <a:lnTo>
                  <a:pt x="7490581" y="988340"/>
                </a:lnTo>
                <a:lnTo>
                  <a:pt x="7490581" y="1034975"/>
                </a:lnTo>
                <a:lnTo>
                  <a:pt x="7383555" y="1034975"/>
                </a:lnTo>
                <a:lnTo>
                  <a:pt x="7383555" y="1142002"/>
                </a:lnTo>
                <a:lnTo>
                  <a:pt x="7336321" y="1142002"/>
                </a:lnTo>
                <a:lnTo>
                  <a:pt x="7336321" y="1034975"/>
                </a:lnTo>
                <a:lnTo>
                  <a:pt x="7229295" y="1034975"/>
                </a:lnTo>
                <a:lnTo>
                  <a:pt x="7229295" y="988340"/>
                </a:lnTo>
                <a:lnTo>
                  <a:pt x="7336321" y="988340"/>
                </a:lnTo>
                <a:close/>
                <a:moveTo>
                  <a:pt x="6734228" y="881314"/>
                </a:moveTo>
                <a:lnTo>
                  <a:pt x="6780864" y="881314"/>
                </a:lnTo>
                <a:lnTo>
                  <a:pt x="6780864" y="988340"/>
                </a:lnTo>
                <a:lnTo>
                  <a:pt x="6887890" y="988340"/>
                </a:lnTo>
                <a:lnTo>
                  <a:pt x="6887890" y="1034975"/>
                </a:lnTo>
                <a:lnTo>
                  <a:pt x="6780864" y="1034975"/>
                </a:lnTo>
                <a:lnTo>
                  <a:pt x="6780864" y="1142002"/>
                </a:lnTo>
                <a:lnTo>
                  <a:pt x="6734228" y="1142002"/>
                </a:lnTo>
                <a:lnTo>
                  <a:pt x="6734228" y="1034975"/>
                </a:lnTo>
                <a:lnTo>
                  <a:pt x="6627202" y="1034975"/>
                </a:lnTo>
                <a:lnTo>
                  <a:pt x="6627202" y="988340"/>
                </a:lnTo>
                <a:lnTo>
                  <a:pt x="6734228" y="988340"/>
                </a:lnTo>
                <a:close/>
                <a:moveTo>
                  <a:pt x="6131537" y="881314"/>
                </a:moveTo>
                <a:lnTo>
                  <a:pt x="6178771" y="881314"/>
                </a:lnTo>
                <a:lnTo>
                  <a:pt x="6178771" y="988340"/>
                </a:lnTo>
                <a:lnTo>
                  <a:pt x="6285797" y="988340"/>
                </a:lnTo>
                <a:lnTo>
                  <a:pt x="6285797" y="1034975"/>
                </a:lnTo>
                <a:lnTo>
                  <a:pt x="6178771" y="1034975"/>
                </a:lnTo>
                <a:lnTo>
                  <a:pt x="6178771" y="1142002"/>
                </a:lnTo>
                <a:lnTo>
                  <a:pt x="6131537" y="1142002"/>
                </a:lnTo>
                <a:lnTo>
                  <a:pt x="6131537" y="1034975"/>
                </a:lnTo>
                <a:lnTo>
                  <a:pt x="6024511" y="1034975"/>
                </a:lnTo>
                <a:lnTo>
                  <a:pt x="6024511" y="988340"/>
                </a:lnTo>
                <a:lnTo>
                  <a:pt x="6131537" y="988340"/>
                </a:lnTo>
                <a:close/>
                <a:moveTo>
                  <a:pt x="5528846" y="881314"/>
                </a:moveTo>
                <a:lnTo>
                  <a:pt x="5576080" y="881314"/>
                </a:lnTo>
                <a:lnTo>
                  <a:pt x="5576080" y="988340"/>
                </a:lnTo>
                <a:lnTo>
                  <a:pt x="5683106" y="988340"/>
                </a:lnTo>
                <a:lnTo>
                  <a:pt x="5683106" y="1034975"/>
                </a:lnTo>
                <a:lnTo>
                  <a:pt x="5576080" y="1034975"/>
                </a:lnTo>
                <a:lnTo>
                  <a:pt x="5576080" y="1142002"/>
                </a:lnTo>
                <a:lnTo>
                  <a:pt x="5528846" y="1142002"/>
                </a:lnTo>
                <a:lnTo>
                  <a:pt x="5528846" y="1034975"/>
                </a:lnTo>
                <a:lnTo>
                  <a:pt x="5421820" y="1034975"/>
                </a:lnTo>
                <a:lnTo>
                  <a:pt x="5421820" y="988340"/>
                </a:lnTo>
                <a:lnTo>
                  <a:pt x="5528846" y="988340"/>
                </a:lnTo>
                <a:close/>
                <a:moveTo>
                  <a:pt x="4926753" y="881314"/>
                </a:moveTo>
                <a:lnTo>
                  <a:pt x="4973389" y="881314"/>
                </a:lnTo>
                <a:lnTo>
                  <a:pt x="4973389" y="988340"/>
                </a:lnTo>
                <a:lnTo>
                  <a:pt x="5080415" y="988340"/>
                </a:lnTo>
                <a:lnTo>
                  <a:pt x="5080415" y="1034975"/>
                </a:lnTo>
                <a:lnTo>
                  <a:pt x="4973389" y="1034975"/>
                </a:lnTo>
                <a:lnTo>
                  <a:pt x="4973389" y="1142002"/>
                </a:lnTo>
                <a:lnTo>
                  <a:pt x="4926753" y="1142002"/>
                </a:lnTo>
                <a:lnTo>
                  <a:pt x="4926753" y="1034975"/>
                </a:lnTo>
                <a:lnTo>
                  <a:pt x="4819727" y="1034975"/>
                </a:lnTo>
                <a:lnTo>
                  <a:pt x="4819727" y="988340"/>
                </a:lnTo>
                <a:lnTo>
                  <a:pt x="4926753" y="988340"/>
                </a:lnTo>
                <a:close/>
                <a:moveTo>
                  <a:pt x="4324063" y="881314"/>
                </a:moveTo>
                <a:lnTo>
                  <a:pt x="4371297" y="881314"/>
                </a:lnTo>
                <a:lnTo>
                  <a:pt x="4371297" y="988340"/>
                </a:lnTo>
                <a:lnTo>
                  <a:pt x="4478323" y="988340"/>
                </a:lnTo>
                <a:lnTo>
                  <a:pt x="4478323" y="1034975"/>
                </a:lnTo>
                <a:lnTo>
                  <a:pt x="4371297" y="1034975"/>
                </a:lnTo>
                <a:lnTo>
                  <a:pt x="4371297" y="1142002"/>
                </a:lnTo>
                <a:lnTo>
                  <a:pt x="4324063" y="1142002"/>
                </a:lnTo>
                <a:lnTo>
                  <a:pt x="4324063" y="1034975"/>
                </a:lnTo>
                <a:lnTo>
                  <a:pt x="4217037" y="1034975"/>
                </a:lnTo>
                <a:lnTo>
                  <a:pt x="4217037" y="988340"/>
                </a:lnTo>
                <a:lnTo>
                  <a:pt x="4324063" y="988340"/>
                </a:lnTo>
                <a:close/>
                <a:moveTo>
                  <a:pt x="3721970" y="881314"/>
                </a:moveTo>
                <a:lnTo>
                  <a:pt x="3768606" y="881314"/>
                </a:lnTo>
                <a:lnTo>
                  <a:pt x="3768606" y="988340"/>
                </a:lnTo>
                <a:lnTo>
                  <a:pt x="3875632" y="988340"/>
                </a:lnTo>
                <a:lnTo>
                  <a:pt x="3875632" y="1034975"/>
                </a:lnTo>
                <a:lnTo>
                  <a:pt x="3768606" y="1034975"/>
                </a:lnTo>
                <a:lnTo>
                  <a:pt x="3768606" y="1142002"/>
                </a:lnTo>
                <a:lnTo>
                  <a:pt x="3721970" y="1142002"/>
                </a:lnTo>
                <a:lnTo>
                  <a:pt x="3721970" y="1034975"/>
                </a:lnTo>
                <a:lnTo>
                  <a:pt x="3614944" y="1034975"/>
                </a:lnTo>
                <a:lnTo>
                  <a:pt x="3614944" y="988340"/>
                </a:lnTo>
                <a:lnTo>
                  <a:pt x="3721970" y="988340"/>
                </a:lnTo>
                <a:close/>
                <a:moveTo>
                  <a:pt x="3119333" y="881314"/>
                </a:moveTo>
                <a:lnTo>
                  <a:pt x="3166568" y="881314"/>
                </a:lnTo>
                <a:lnTo>
                  <a:pt x="3166568" y="988340"/>
                </a:lnTo>
                <a:lnTo>
                  <a:pt x="3273594" y="988340"/>
                </a:lnTo>
                <a:lnTo>
                  <a:pt x="3273594" y="1034975"/>
                </a:lnTo>
                <a:lnTo>
                  <a:pt x="3166568" y="1034975"/>
                </a:lnTo>
                <a:lnTo>
                  <a:pt x="3166568" y="1142002"/>
                </a:lnTo>
                <a:lnTo>
                  <a:pt x="3119333" y="1142002"/>
                </a:lnTo>
                <a:lnTo>
                  <a:pt x="3119333" y="1034975"/>
                </a:lnTo>
                <a:lnTo>
                  <a:pt x="3012304" y="1034975"/>
                </a:lnTo>
                <a:lnTo>
                  <a:pt x="3012304" y="988340"/>
                </a:lnTo>
                <a:lnTo>
                  <a:pt x="3119333" y="988340"/>
                </a:lnTo>
                <a:close/>
                <a:moveTo>
                  <a:pt x="2516633" y="881314"/>
                </a:moveTo>
                <a:lnTo>
                  <a:pt x="2563869" y="881314"/>
                </a:lnTo>
                <a:lnTo>
                  <a:pt x="2563869" y="988340"/>
                </a:lnTo>
                <a:lnTo>
                  <a:pt x="2670896" y="988340"/>
                </a:lnTo>
                <a:lnTo>
                  <a:pt x="2670896" y="1034975"/>
                </a:lnTo>
                <a:lnTo>
                  <a:pt x="2563869" y="1034975"/>
                </a:lnTo>
                <a:lnTo>
                  <a:pt x="2563869" y="1142002"/>
                </a:lnTo>
                <a:lnTo>
                  <a:pt x="2516633" y="1142002"/>
                </a:lnTo>
                <a:lnTo>
                  <a:pt x="2516633" y="1034975"/>
                </a:lnTo>
                <a:lnTo>
                  <a:pt x="2409605" y="1034975"/>
                </a:lnTo>
                <a:lnTo>
                  <a:pt x="2409605" y="988340"/>
                </a:lnTo>
                <a:lnTo>
                  <a:pt x="2516633" y="988340"/>
                </a:lnTo>
                <a:close/>
                <a:moveTo>
                  <a:pt x="1914534" y="881314"/>
                </a:moveTo>
                <a:lnTo>
                  <a:pt x="1961170" y="881314"/>
                </a:lnTo>
                <a:lnTo>
                  <a:pt x="1961170" y="988340"/>
                </a:lnTo>
                <a:lnTo>
                  <a:pt x="2068196" y="988340"/>
                </a:lnTo>
                <a:lnTo>
                  <a:pt x="2068196" y="1034975"/>
                </a:lnTo>
                <a:lnTo>
                  <a:pt x="1961170" y="1034975"/>
                </a:lnTo>
                <a:lnTo>
                  <a:pt x="1961170" y="1142002"/>
                </a:lnTo>
                <a:lnTo>
                  <a:pt x="1914534" y="1142002"/>
                </a:lnTo>
                <a:lnTo>
                  <a:pt x="1914534" y="1034975"/>
                </a:lnTo>
                <a:lnTo>
                  <a:pt x="1807505" y="1034975"/>
                </a:lnTo>
                <a:lnTo>
                  <a:pt x="1807505" y="988340"/>
                </a:lnTo>
                <a:lnTo>
                  <a:pt x="1914534" y="988340"/>
                </a:lnTo>
                <a:close/>
                <a:moveTo>
                  <a:pt x="1311833" y="881314"/>
                </a:moveTo>
                <a:lnTo>
                  <a:pt x="1359068" y="881314"/>
                </a:lnTo>
                <a:lnTo>
                  <a:pt x="1359068" y="988340"/>
                </a:lnTo>
                <a:lnTo>
                  <a:pt x="1466097" y="988340"/>
                </a:lnTo>
                <a:lnTo>
                  <a:pt x="1466097" y="1034975"/>
                </a:lnTo>
                <a:lnTo>
                  <a:pt x="1359068" y="1034975"/>
                </a:lnTo>
                <a:lnTo>
                  <a:pt x="1359068" y="1142002"/>
                </a:lnTo>
                <a:lnTo>
                  <a:pt x="1311833" y="1142002"/>
                </a:lnTo>
                <a:lnTo>
                  <a:pt x="1311833" y="1034975"/>
                </a:lnTo>
                <a:lnTo>
                  <a:pt x="1204812" y="1034975"/>
                </a:lnTo>
                <a:lnTo>
                  <a:pt x="1204812" y="988340"/>
                </a:lnTo>
                <a:lnTo>
                  <a:pt x="1311833" y="988340"/>
                </a:lnTo>
                <a:close/>
                <a:moveTo>
                  <a:pt x="709746" y="881314"/>
                </a:moveTo>
                <a:lnTo>
                  <a:pt x="756383" y="881314"/>
                </a:lnTo>
                <a:lnTo>
                  <a:pt x="756383" y="988340"/>
                </a:lnTo>
                <a:lnTo>
                  <a:pt x="863408" y="988340"/>
                </a:lnTo>
                <a:lnTo>
                  <a:pt x="863408" y="1034975"/>
                </a:lnTo>
                <a:lnTo>
                  <a:pt x="756383" y="1034975"/>
                </a:lnTo>
                <a:lnTo>
                  <a:pt x="756383" y="1142002"/>
                </a:lnTo>
                <a:lnTo>
                  <a:pt x="709746" y="1142002"/>
                </a:lnTo>
                <a:lnTo>
                  <a:pt x="709746" y="1034975"/>
                </a:lnTo>
                <a:lnTo>
                  <a:pt x="602721" y="1034975"/>
                </a:lnTo>
                <a:lnTo>
                  <a:pt x="602721" y="988340"/>
                </a:lnTo>
                <a:lnTo>
                  <a:pt x="709746" y="988340"/>
                </a:lnTo>
                <a:close/>
                <a:moveTo>
                  <a:pt x="107056" y="881314"/>
                </a:moveTo>
                <a:lnTo>
                  <a:pt x="154291" y="881314"/>
                </a:lnTo>
                <a:lnTo>
                  <a:pt x="154291" y="988340"/>
                </a:lnTo>
                <a:lnTo>
                  <a:pt x="261317" y="988340"/>
                </a:lnTo>
                <a:lnTo>
                  <a:pt x="261317" y="1034975"/>
                </a:lnTo>
                <a:lnTo>
                  <a:pt x="154291" y="1034975"/>
                </a:lnTo>
                <a:lnTo>
                  <a:pt x="154291" y="1142002"/>
                </a:lnTo>
                <a:lnTo>
                  <a:pt x="107056" y="1142002"/>
                </a:lnTo>
                <a:lnTo>
                  <a:pt x="107056" y="1034975"/>
                </a:lnTo>
                <a:lnTo>
                  <a:pt x="32" y="1034975"/>
                </a:lnTo>
                <a:lnTo>
                  <a:pt x="32" y="988340"/>
                </a:lnTo>
                <a:lnTo>
                  <a:pt x="107056" y="988340"/>
                </a:lnTo>
                <a:close/>
                <a:moveTo>
                  <a:pt x="10295963" y="474737"/>
                </a:moveTo>
                <a:lnTo>
                  <a:pt x="10275634" y="495066"/>
                </a:lnTo>
                <a:lnTo>
                  <a:pt x="10351568" y="571001"/>
                </a:lnTo>
                <a:lnTo>
                  <a:pt x="10275634" y="646935"/>
                </a:lnTo>
                <a:lnTo>
                  <a:pt x="10295963" y="667264"/>
                </a:lnTo>
                <a:lnTo>
                  <a:pt x="10371897" y="591329"/>
                </a:lnTo>
                <a:lnTo>
                  <a:pt x="10447831" y="667264"/>
                </a:lnTo>
                <a:lnTo>
                  <a:pt x="10468160" y="646935"/>
                </a:lnTo>
                <a:lnTo>
                  <a:pt x="10392226" y="571001"/>
                </a:lnTo>
                <a:lnTo>
                  <a:pt x="10468160" y="495066"/>
                </a:lnTo>
                <a:lnTo>
                  <a:pt x="10447831" y="474737"/>
                </a:lnTo>
                <a:lnTo>
                  <a:pt x="10371897" y="550671"/>
                </a:lnTo>
                <a:close/>
                <a:moveTo>
                  <a:pt x="9693870" y="474737"/>
                </a:moveTo>
                <a:lnTo>
                  <a:pt x="9673541" y="495066"/>
                </a:lnTo>
                <a:lnTo>
                  <a:pt x="9749475" y="571001"/>
                </a:lnTo>
                <a:lnTo>
                  <a:pt x="9673541" y="646935"/>
                </a:lnTo>
                <a:lnTo>
                  <a:pt x="9693870" y="667264"/>
                </a:lnTo>
                <a:lnTo>
                  <a:pt x="9769804" y="591329"/>
                </a:lnTo>
                <a:lnTo>
                  <a:pt x="9845738" y="667264"/>
                </a:lnTo>
                <a:lnTo>
                  <a:pt x="9866067" y="646935"/>
                </a:lnTo>
                <a:lnTo>
                  <a:pt x="9790133" y="571001"/>
                </a:lnTo>
                <a:lnTo>
                  <a:pt x="9866067" y="495066"/>
                </a:lnTo>
                <a:lnTo>
                  <a:pt x="9845738" y="474737"/>
                </a:lnTo>
                <a:lnTo>
                  <a:pt x="9769804" y="550671"/>
                </a:lnTo>
                <a:close/>
                <a:moveTo>
                  <a:pt x="9091179" y="474737"/>
                </a:moveTo>
                <a:lnTo>
                  <a:pt x="9070850" y="495066"/>
                </a:lnTo>
                <a:lnTo>
                  <a:pt x="9146785" y="571001"/>
                </a:lnTo>
                <a:lnTo>
                  <a:pt x="9070850" y="646935"/>
                </a:lnTo>
                <a:lnTo>
                  <a:pt x="9091179" y="667264"/>
                </a:lnTo>
                <a:lnTo>
                  <a:pt x="9167113" y="591329"/>
                </a:lnTo>
                <a:lnTo>
                  <a:pt x="9243048" y="667264"/>
                </a:lnTo>
                <a:lnTo>
                  <a:pt x="9263377" y="646935"/>
                </a:lnTo>
                <a:lnTo>
                  <a:pt x="9187442" y="571001"/>
                </a:lnTo>
                <a:lnTo>
                  <a:pt x="9263377" y="495066"/>
                </a:lnTo>
                <a:lnTo>
                  <a:pt x="9243048" y="474737"/>
                </a:lnTo>
                <a:lnTo>
                  <a:pt x="9167113" y="550671"/>
                </a:lnTo>
                <a:close/>
                <a:moveTo>
                  <a:pt x="8489086" y="474737"/>
                </a:moveTo>
                <a:lnTo>
                  <a:pt x="8468757" y="495066"/>
                </a:lnTo>
                <a:lnTo>
                  <a:pt x="8544691" y="571001"/>
                </a:lnTo>
                <a:lnTo>
                  <a:pt x="8468757" y="646935"/>
                </a:lnTo>
                <a:lnTo>
                  <a:pt x="8489086" y="667264"/>
                </a:lnTo>
                <a:lnTo>
                  <a:pt x="8565020" y="591329"/>
                </a:lnTo>
                <a:lnTo>
                  <a:pt x="8640954" y="667264"/>
                </a:lnTo>
                <a:lnTo>
                  <a:pt x="8661283" y="646935"/>
                </a:lnTo>
                <a:lnTo>
                  <a:pt x="8585349" y="571001"/>
                </a:lnTo>
                <a:lnTo>
                  <a:pt x="8661283" y="495066"/>
                </a:lnTo>
                <a:lnTo>
                  <a:pt x="8640954" y="474737"/>
                </a:lnTo>
                <a:lnTo>
                  <a:pt x="8565020" y="550671"/>
                </a:lnTo>
                <a:close/>
                <a:moveTo>
                  <a:pt x="7886396" y="474737"/>
                </a:moveTo>
                <a:lnTo>
                  <a:pt x="7866067" y="495066"/>
                </a:lnTo>
                <a:lnTo>
                  <a:pt x="7942001" y="571001"/>
                </a:lnTo>
                <a:lnTo>
                  <a:pt x="7866067" y="646935"/>
                </a:lnTo>
                <a:lnTo>
                  <a:pt x="7886396" y="667264"/>
                </a:lnTo>
                <a:lnTo>
                  <a:pt x="7962330" y="591329"/>
                </a:lnTo>
                <a:lnTo>
                  <a:pt x="8038264" y="667264"/>
                </a:lnTo>
                <a:lnTo>
                  <a:pt x="8058593" y="646935"/>
                </a:lnTo>
                <a:lnTo>
                  <a:pt x="7982659" y="571001"/>
                </a:lnTo>
                <a:lnTo>
                  <a:pt x="8058593" y="495066"/>
                </a:lnTo>
                <a:lnTo>
                  <a:pt x="8038264" y="474737"/>
                </a:lnTo>
                <a:lnTo>
                  <a:pt x="7962330" y="550671"/>
                </a:lnTo>
                <a:close/>
                <a:moveTo>
                  <a:pt x="7283705" y="474737"/>
                </a:moveTo>
                <a:lnTo>
                  <a:pt x="7263376" y="495066"/>
                </a:lnTo>
                <a:lnTo>
                  <a:pt x="7339310" y="571001"/>
                </a:lnTo>
                <a:lnTo>
                  <a:pt x="7263376" y="646935"/>
                </a:lnTo>
                <a:lnTo>
                  <a:pt x="7283705" y="667264"/>
                </a:lnTo>
                <a:lnTo>
                  <a:pt x="7359639" y="591329"/>
                </a:lnTo>
                <a:lnTo>
                  <a:pt x="7435573" y="667264"/>
                </a:lnTo>
                <a:lnTo>
                  <a:pt x="7455902" y="646935"/>
                </a:lnTo>
                <a:lnTo>
                  <a:pt x="7379968" y="571001"/>
                </a:lnTo>
                <a:lnTo>
                  <a:pt x="7455902" y="495066"/>
                </a:lnTo>
                <a:lnTo>
                  <a:pt x="7435573" y="474737"/>
                </a:lnTo>
                <a:lnTo>
                  <a:pt x="7359639" y="550671"/>
                </a:lnTo>
                <a:close/>
                <a:moveTo>
                  <a:pt x="6681612" y="474737"/>
                </a:moveTo>
                <a:lnTo>
                  <a:pt x="6661283" y="495066"/>
                </a:lnTo>
                <a:lnTo>
                  <a:pt x="6737217" y="571001"/>
                </a:lnTo>
                <a:lnTo>
                  <a:pt x="6661283" y="646935"/>
                </a:lnTo>
                <a:lnTo>
                  <a:pt x="6681612" y="667264"/>
                </a:lnTo>
                <a:lnTo>
                  <a:pt x="6757546" y="591329"/>
                </a:lnTo>
                <a:lnTo>
                  <a:pt x="6833480" y="667264"/>
                </a:lnTo>
                <a:lnTo>
                  <a:pt x="6853809" y="646935"/>
                </a:lnTo>
                <a:lnTo>
                  <a:pt x="6777875" y="571001"/>
                </a:lnTo>
                <a:lnTo>
                  <a:pt x="6853809" y="495066"/>
                </a:lnTo>
                <a:lnTo>
                  <a:pt x="6833480" y="474737"/>
                </a:lnTo>
                <a:lnTo>
                  <a:pt x="6757546" y="550671"/>
                </a:lnTo>
                <a:close/>
                <a:moveTo>
                  <a:pt x="6078921" y="474737"/>
                </a:moveTo>
                <a:lnTo>
                  <a:pt x="6058592" y="495066"/>
                </a:lnTo>
                <a:lnTo>
                  <a:pt x="6134526" y="571001"/>
                </a:lnTo>
                <a:lnTo>
                  <a:pt x="6058592" y="646935"/>
                </a:lnTo>
                <a:lnTo>
                  <a:pt x="6078921" y="667264"/>
                </a:lnTo>
                <a:lnTo>
                  <a:pt x="6154855" y="591329"/>
                </a:lnTo>
                <a:lnTo>
                  <a:pt x="6230789" y="667264"/>
                </a:lnTo>
                <a:lnTo>
                  <a:pt x="6251118" y="646935"/>
                </a:lnTo>
                <a:lnTo>
                  <a:pt x="6175184" y="571001"/>
                </a:lnTo>
                <a:lnTo>
                  <a:pt x="6251118" y="495066"/>
                </a:lnTo>
                <a:lnTo>
                  <a:pt x="6230789" y="474737"/>
                </a:lnTo>
                <a:lnTo>
                  <a:pt x="6154855" y="550671"/>
                </a:lnTo>
                <a:close/>
                <a:moveTo>
                  <a:pt x="5476828" y="474737"/>
                </a:moveTo>
                <a:lnTo>
                  <a:pt x="5456499" y="495066"/>
                </a:lnTo>
                <a:lnTo>
                  <a:pt x="5532433" y="571001"/>
                </a:lnTo>
                <a:lnTo>
                  <a:pt x="5456499" y="646935"/>
                </a:lnTo>
                <a:lnTo>
                  <a:pt x="5476828" y="667264"/>
                </a:lnTo>
                <a:lnTo>
                  <a:pt x="5552762" y="591329"/>
                </a:lnTo>
                <a:lnTo>
                  <a:pt x="5628697" y="667264"/>
                </a:lnTo>
                <a:lnTo>
                  <a:pt x="5649025" y="646935"/>
                </a:lnTo>
                <a:lnTo>
                  <a:pt x="5573091" y="571001"/>
                </a:lnTo>
                <a:lnTo>
                  <a:pt x="5649025" y="495066"/>
                </a:lnTo>
                <a:lnTo>
                  <a:pt x="5628697" y="474737"/>
                </a:lnTo>
                <a:lnTo>
                  <a:pt x="5552762" y="550671"/>
                </a:lnTo>
                <a:close/>
                <a:moveTo>
                  <a:pt x="4874137" y="474737"/>
                </a:moveTo>
                <a:lnTo>
                  <a:pt x="4853808" y="495066"/>
                </a:lnTo>
                <a:lnTo>
                  <a:pt x="4929742" y="571001"/>
                </a:lnTo>
                <a:lnTo>
                  <a:pt x="4853808" y="646935"/>
                </a:lnTo>
                <a:lnTo>
                  <a:pt x="4874137" y="667264"/>
                </a:lnTo>
                <a:lnTo>
                  <a:pt x="4950071" y="591329"/>
                </a:lnTo>
                <a:lnTo>
                  <a:pt x="5026005" y="667264"/>
                </a:lnTo>
                <a:lnTo>
                  <a:pt x="5046334" y="646935"/>
                </a:lnTo>
                <a:lnTo>
                  <a:pt x="4970400" y="571001"/>
                </a:lnTo>
                <a:lnTo>
                  <a:pt x="5046334" y="495066"/>
                </a:lnTo>
                <a:lnTo>
                  <a:pt x="5026005" y="474737"/>
                </a:lnTo>
                <a:lnTo>
                  <a:pt x="4950071" y="550671"/>
                </a:lnTo>
                <a:close/>
                <a:moveTo>
                  <a:pt x="4271446" y="474737"/>
                </a:moveTo>
                <a:lnTo>
                  <a:pt x="4251117" y="495066"/>
                </a:lnTo>
                <a:lnTo>
                  <a:pt x="4327052" y="571001"/>
                </a:lnTo>
                <a:lnTo>
                  <a:pt x="4251117" y="646935"/>
                </a:lnTo>
                <a:lnTo>
                  <a:pt x="4271446" y="667264"/>
                </a:lnTo>
                <a:lnTo>
                  <a:pt x="4347380" y="591329"/>
                </a:lnTo>
                <a:lnTo>
                  <a:pt x="4423315" y="667264"/>
                </a:lnTo>
                <a:lnTo>
                  <a:pt x="4443644" y="646935"/>
                </a:lnTo>
                <a:lnTo>
                  <a:pt x="4367709" y="571001"/>
                </a:lnTo>
                <a:lnTo>
                  <a:pt x="4443644" y="495066"/>
                </a:lnTo>
                <a:lnTo>
                  <a:pt x="4423315" y="474737"/>
                </a:lnTo>
                <a:lnTo>
                  <a:pt x="4347380" y="550671"/>
                </a:lnTo>
                <a:close/>
                <a:moveTo>
                  <a:pt x="3669354" y="474737"/>
                </a:moveTo>
                <a:lnTo>
                  <a:pt x="3649025" y="495066"/>
                </a:lnTo>
                <a:lnTo>
                  <a:pt x="3724959" y="571001"/>
                </a:lnTo>
                <a:lnTo>
                  <a:pt x="3649025" y="646935"/>
                </a:lnTo>
                <a:lnTo>
                  <a:pt x="3669354" y="667264"/>
                </a:lnTo>
                <a:lnTo>
                  <a:pt x="3745288" y="591329"/>
                </a:lnTo>
                <a:lnTo>
                  <a:pt x="3821222" y="667264"/>
                </a:lnTo>
                <a:lnTo>
                  <a:pt x="3841551" y="646935"/>
                </a:lnTo>
                <a:lnTo>
                  <a:pt x="3765617" y="571001"/>
                </a:lnTo>
                <a:lnTo>
                  <a:pt x="3841551" y="495066"/>
                </a:lnTo>
                <a:lnTo>
                  <a:pt x="3821222" y="474737"/>
                </a:lnTo>
                <a:lnTo>
                  <a:pt x="3745288" y="550671"/>
                </a:lnTo>
                <a:close/>
                <a:moveTo>
                  <a:pt x="3067314" y="474737"/>
                </a:moveTo>
                <a:lnTo>
                  <a:pt x="3046985" y="495066"/>
                </a:lnTo>
                <a:lnTo>
                  <a:pt x="3122920" y="571001"/>
                </a:lnTo>
                <a:lnTo>
                  <a:pt x="3046985" y="646935"/>
                </a:lnTo>
                <a:lnTo>
                  <a:pt x="3067314" y="667264"/>
                </a:lnTo>
                <a:lnTo>
                  <a:pt x="3142651" y="591329"/>
                </a:lnTo>
                <a:lnTo>
                  <a:pt x="3218589" y="667264"/>
                </a:lnTo>
                <a:lnTo>
                  <a:pt x="3238918" y="646935"/>
                </a:lnTo>
                <a:lnTo>
                  <a:pt x="3162980" y="571001"/>
                </a:lnTo>
                <a:lnTo>
                  <a:pt x="3238918" y="495066"/>
                </a:lnTo>
                <a:lnTo>
                  <a:pt x="3218589" y="474737"/>
                </a:lnTo>
                <a:lnTo>
                  <a:pt x="3142651" y="550671"/>
                </a:lnTo>
                <a:close/>
                <a:moveTo>
                  <a:pt x="2464615" y="474737"/>
                </a:moveTo>
                <a:lnTo>
                  <a:pt x="2444286" y="495066"/>
                </a:lnTo>
                <a:lnTo>
                  <a:pt x="2520223" y="571001"/>
                </a:lnTo>
                <a:lnTo>
                  <a:pt x="2444286" y="646935"/>
                </a:lnTo>
                <a:lnTo>
                  <a:pt x="2464615" y="667264"/>
                </a:lnTo>
                <a:lnTo>
                  <a:pt x="2540553" y="591329"/>
                </a:lnTo>
                <a:lnTo>
                  <a:pt x="2616487" y="667264"/>
                </a:lnTo>
                <a:lnTo>
                  <a:pt x="2636816" y="646935"/>
                </a:lnTo>
                <a:lnTo>
                  <a:pt x="2560882" y="571001"/>
                </a:lnTo>
                <a:lnTo>
                  <a:pt x="2636816" y="495066"/>
                </a:lnTo>
                <a:lnTo>
                  <a:pt x="2616487" y="474737"/>
                </a:lnTo>
                <a:lnTo>
                  <a:pt x="2540553" y="550671"/>
                </a:lnTo>
                <a:close/>
                <a:moveTo>
                  <a:pt x="1861918" y="474737"/>
                </a:moveTo>
                <a:lnTo>
                  <a:pt x="1841588" y="495066"/>
                </a:lnTo>
                <a:lnTo>
                  <a:pt x="1917524" y="571001"/>
                </a:lnTo>
                <a:lnTo>
                  <a:pt x="1841588" y="646935"/>
                </a:lnTo>
                <a:lnTo>
                  <a:pt x="1861918" y="667264"/>
                </a:lnTo>
                <a:lnTo>
                  <a:pt x="1937853" y="591329"/>
                </a:lnTo>
                <a:lnTo>
                  <a:pt x="2013788" y="667264"/>
                </a:lnTo>
                <a:lnTo>
                  <a:pt x="2034117" y="646935"/>
                </a:lnTo>
                <a:lnTo>
                  <a:pt x="1958182" y="571001"/>
                </a:lnTo>
                <a:lnTo>
                  <a:pt x="2034117" y="495066"/>
                </a:lnTo>
                <a:lnTo>
                  <a:pt x="2013788" y="474737"/>
                </a:lnTo>
                <a:lnTo>
                  <a:pt x="1937853" y="550671"/>
                </a:lnTo>
                <a:close/>
                <a:moveTo>
                  <a:pt x="1259817" y="474737"/>
                </a:moveTo>
                <a:lnTo>
                  <a:pt x="1239491" y="495066"/>
                </a:lnTo>
                <a:lnTo>
                  <a:pt x="1315422" y="571001"/>
                </a:lnTo>
                <a:lnTo>
                  <a:pt x="1239491" y="646935"/>
                </a:lnTo>
                <a:lnTo>
                  <a:pt x="1259817" y="667264"/>
                </a:lnTo>
                <a:lnTo>
                  <a:pt x="1335752" y="591329"/>
                </a:lnTo>
                <a:lnTo>
                  <a:pt x="1411686" y="667264"/>
                </a:lnTo>
                <a:lnTo>
                  <a:pt x="1432014" y="646935"/>
                </a:lnTo>
                <a:lnTo>
                  <a:pt x="1356081" y="571001"/>
                </a:lnTo>
                <a:lnTo>
                  <a:pt x="1432014" y="495066"/>
                </a:lnTo>
                <a:lnTo>
                  <a:pt x="1411686" y="474737"/>
                </a:lnTo>
                <a:lnTo>
                  <a:pt x="1335752" y="550671"/>
                </a:lnTo>
                <a:close/>
                <a:moveTo>
                  <a:pt x="657131" y="474737"/>
                </a:moveTo>
                <a:lnTo>
                  <a:pt x="636803" y="495066"/>
                </a:lnTo>
                <a:lnTo>
                  <a:pt x="712737" y="571001"/>
                </a:lnTo>
                <a:lnTo>
                  <a:pt x="636803" y="646935"/>
                </a:lnTo>
                <a:lnTo>
                  <a:pt x="657131" y="667264"/>
                </a:lnTo>
                <a:lnTo>
                  <a:pt x="733066" y="591329"/>
                </a:lnTo>
                <a:lnTo>
                  <a:pt x="809000" y="667264"/>
                </a:lnTo>
                <a:lnTo>
                  <a:pt x="829329" y="646935"/>
                </a:lnTo>
                <a:lnTo>
                  <a:pt x="753395" y="571001"/>
                </a:lnTo>
                <a:lnTo>
                  <a:pt x="829329" y="495066"/>
                </a:lnTo>
                <a:lnTo>
                  <a:pt x="809000" y="474737"/>
                </a:lnTo>
                <a:lnTo>
                  <a:pt x="733066" y="550671"/>
                </a:lnTo>
                <a:close/>
                <a:moveTo>
                  <a:pt x="55038" y="474737"/>
                </a:moveTo>
                <a:lnTo>
                  <a:pt x="34709" y="495066"/>
                </a:lnTo>
                <a:lnTo>
                  <a:pt x="110643" y="571001"/>
                </a:lnTo>
                <a:lnTo>
                  <a:pt x="34111" y="646935"/>
                </a:lnTo>
                <a:lnTo>
                  <a:pt x="54440" y="667264"/>
                </a:lnTo>
                <a:lnTo>
                  <a:pt x="130374" y="591329"/>
                </a:lnTo>
                <a:lnTo>
                  <a:pt x="206309" y="667264"/>
                </a:lnTo>
                <a:lnTo>
                  <a:pt x="226637" y="646935"/>
                </a:lnTo>
                <a:lnTo>
                  <a:pt x="151301" y="571001"/>
                </a:lnTo>
                <a:lnTo>
                  <a:pt x="227236" y="495066"/>
                </a:lnTo>
                <a:lnTo>
                  <a:pt x="206907" y="474737"/>
                </a:lnTo>
                <a:lnTo>
                  <a:pt x="130374" y="550671"/>
                </a:lnTo>
                <a:close/>
                <a:moveTo>
                  <a:pt x="5476828" y="449027"/>
                </a:moveTo>
                <a:lnTo>
                  <a:pt x="5552762" y="524961"/>
                </a:lnTo>
                <a:lnTo>
                  <a:pt x="5628697" y="449027"/>
                </a:lnTo>
                <a:lnTo>
                  <a:pt x="5674735" y="495066"/>
                </a:lnTo>
                <a:lnTo>
                  <a:pt x="5598801" y="571001"/>
                </a:lnTo>
                <a:lnTo>
                  <a:pt x="5674735" y="646935"/>
                </a:lnTo>
                <a:lnTo>
                  <a:pt x="5628099" y="692376"/>
                </a:lnTo>
                <a:lnTo>
                  <a:pt x="5552164" y="616442"/>
                </a:lnTo>
                <a:lnTo>
                  <a:pt x="5476828" y="692376"/>
                </a:lnTo>
                <a:lnTo>
                  <a:pt x="5430789" y="646337"/>
                </a:lnTo>
                <a:lnTo>
                  <a:pt x="5506723" y="571001"/>
                </a:lnTo>
                <a:lnTo>
                  <a:pt x="5430789" y="495066"/>
                </a:lnTo>
                <a:close/>
                <a:moveTo>
                  <a:pt x="3067314" y="449027"/>
                </a:moveTo>
                <a:lnTo>
                  <a:pt x="3143249" y="524961"/>
                </a:lnTo>
                <a:lnTo>
                  <a:pt x="3219187" y="449027"/>
                </a:lnTo>
                <a:lnTo>
                  <a:pt x="3265225" y="495066"/>
                </a:lnTo>
                <a:lnTo>
                  <a:pt x="3189291" y="571001"/>
                </a:lnTo>
                <a:lnTo>
                  <a:pt x="3265225" y="646935"/>
                </a:lnTo>
                <a:lnTo>
                  <a:pt x="3218589" y="692376"/>
                </a:lnTo>
                <a:lnTo>
                  <a:pt x="3142651" y="616442"/>
                </a:lnTo>
                <a:lnTo>
                  <a:pt x="3067314" y="692376"/>
                </a:lnTo>
                <a:lnTo>
                  <a:pt x="3021275" y="646337"/>
                </a:lnTo>
                <a:lnTo>
                  <a:pt x="3097211" y="571001"/>
                </a:lnTo>
                <a:lnTo>
                  <a:pt x="3021275" y="495066"/>
                </a:lnTo>
                <a:close/>
                <a:moveTo>
                  <a:pt x="1259817" y="449027"/>
                </a:moveTo>
                <a:lnTo>
                  <a:pt x="1335752" y="524961"/>
                </a:lnTo>
                <a:lnTo>
                  <a:pt x="1411089" y="449625"/>
                </a:lnTo>
                <a:lnTo>
                  <a:pt x="1457127" y="495664"/>
                </a:lnTo>
                <a:lnTo>
                  <a:pt x="1381192" y="571001"/>
                </a:lnTo>
                <a:lnTo>
                  <a:pt x="1457127" y="646935"/>
                </a:lnTo>
                <a:lnTo>
                  <a:pt x="1411089" y="692974"/>
                </a:lnTo>
                <a:lnTo>
                  <a:pt x="1335153" y="617040"/>
                </a:lnTo>
                <a:lnTo>
                  <a:pt x="1259817" y="692376"/>
                </a:lnTo>
                <a:lnTo>
                  <a:pt x="1213782" y="646337"/>
                </a:lnTo>
                <a:lnTo>
                  <a:pt x="1289711" y="570403"/>
                </a:lnTo>
                <a:lnTo>
                  <a:pt x="1213782" y="495066"/>
                </a:lnTo>
                <a:close/>
                <a:moveTo>
                  <a:pt x="55038" y="449027"/>
                </a:moveTo>
                <a:lnTo>
                  <a:pt x="130972" y="524961"/>
                </a:lnTo>
                <a:lnTo>
                  <a:pt x="206907" y="449027"/>
                </a:lnTo>
                <a:lnTo>
                  <a:pt x="252945" y="495066"/>
                </a:lnTo>
                <a:lnTo>
                  <a:pt x="176413" y="571001"/>
                </a:lnTo>
                <a:lnTo>
                  <a:pt x="252347" y="646935"/>
                </a:lnTo>
                <a:lnTo>
                  <a:pt x="206309" y="692974"/>
                </a:lnTo>
                <a:lnTo>
                  <a:pt x="130374" y="617040"/>
                </a:lnTo>
                <a:lnTo>
                  <a:pt x="55038" y="692376"/>
                </a:lnTo>
                <a:lnTo>
                  <a:pt x="9000" y="646337"/>
                </a:lnTo>
                <a:lnTo>
                  <a:pt x="84933" y="570403"/>
                </a:lnTo>
                <a:lnTo>
                  <a:pt x="9000" y="495066"/>
                </a:lnTo>
                <a:close/>
                <a:moveTo>
                  <a:pt x="10295963" y="448429"/>
                </a:moveTo>
                <a:lnTo>
                  <a:pt x="10371897" y="524363"/>
                </a:lnTo>
                <a:lnTo>
                  <a:pt x="10447831" y="448429"/>
                </a:lnTo>
                <a:lnTo>
                  <a:pt x="10493870" y="494468"/>
                </a:lnTo>
                <a:lnTo>
                  <a:pt x="10417936" y="570403"/>
                </a:lnTo>
                <a:lnTo>
                  <a:pt x="10493870" y="646337"/>
                </a:lnTo>
                <a:lnTo>
                  <a:pt x="10447831" y="692376"/>
                </a:lnTo>
                <a:lnTo>
                  <a:pt x="10371897" y="616442"/>
                </a:lnTo>
                <a:lnTo>
                  <a:pt x="10295963" y="692376"/>
                </a:lnTo>
                <a:lnTo>
                  <a:pt x="10249924" y="646337"/>
                </a:lnTo>
                <a:lnTo>
                  <a:pt x="10325858" y="570403"/>
                </a:lnTo>
                <a:lnTo>
                  <a:pt x="10249924" y="494468"/>
                </a:lnTo>
                <a:close/>
                <a:moveTo>
                  <a:pt x="9693272" y="448429"/>
                </a:moveTo>
                <a:lnTo>
                  <a:pt x="9769206" y="524363"/>
                </a:lnTo>
                <a:lnTo>
                  <a:pt x="9845140" y="448429"/>
                </a:lnTo>
                <a:lnTo>
                  <a:pt x="9891180" y="494468"/>
                </a:lnTo>
                <a:lnTo>
                  <a:pt x="9815245" y="570403"/>
                </a:lnTo>
                <a:lnTo>
                  <a:pt x="9891180" y="646337"/>
                </a:lnTo>
                <a:lnTo>
                  <a:pt x="9845140" y="692376"/>
                </a:lnTo>
                <a:lnTo>
                  <a:pt x="9769206" y="616442"/>
                </a:lnTo>
                <a:lnTo>
                  <a:pt x="9693272" y="692376"/>
                </a:lnTo>
                <a:lnTo>
                  <a:pt x="9647233" y="646337"/>
                </a:lnTo>
                <a:lnTo>
                  <a:pt x="9723167" y="570403"/>
                </a:lnTo>
                <a:lnTo>
                  <a:pt x="9647233" y="494468"/>
                </a:lnTo>
                <a:close/>
                <a:moveTo>
                  <a:pt x="9091777" y="448429"/>
                </a:moveTo>
                <a:lnTo>
                  <a:pt x="9167711" y="524363"/>
                </a:lnTo>
                <a:lnTo>
                  <a:pt x="9243645" y="448429"/>
                </a:lnTo>
                <a:lnTo>
                  <a:pt x="9289684" y="494468"/>
                </a:lnTo>
                <a:lnTo>
                  <a:pt x="9213750" y="570403"/>
                </a:lnTo>
                <a:lnTo>
                  <a:pt x="9289684" y="646337"/>
                </a:lnTo>
                <a:lnTo>
                  <a:pt x="9243645" y="692376"/>
                </a:lnTo>
                <a:lnTo>
                  <a:pt x="9167711" y="616442"/>
                </a:lnTo>
                <a:lnTo>
                  <a:pt x="9091777" y="692376"/>
                </a:lnTo>
                <a:lnTo>
                  <a:pt x="9045738" y="646337"/>
                </a:lnTo>
                <a:lnTo>
                  <a:pt x="9121672" y="570403"/>
                </a:lnTo>
                <a:lnTo>
                  <a:pt x="9045738" y="494468"/>
                </a:lnTo>
                <a:close/>
                <a:moveTo>
                  <a:pt x="8488488" y="448429"/>
                </a:moveTo>
                <a:lnTo>
                  <a:pt x="8564422" y="524363"/>
                </a:lnTo>
                <a:lnTo>
                  <a:pt x="8640356" y="448429"/>
                </a:lnTo>
                <a:lnTo>
                  <a:pt x="8686396" y="494468"/>
                </a:lnTo>
                <a:lnTo>
                  <a:pt x="8610461" y="570403"/>
                </a:lnTo>
                <a:lnTo>
                  <a:pt x="8686396" y="646337"/>
                </a:lnTo>
                <a:lnTo>
                  <a:pt x="8640356" y="692376"/>
                </a:lnTo>
                <a:lnTo>
                  <a:pt x="8564422" y="616442"/>
                </a:lnTo>
                <a:lnTo>
                  <a:pt x="8488488" y="692376"/>
                </a:lnTo>
                <a:lnTo>
                  <a:pt x="8442449" y="646337"/>
                </a:lnTo>
                <a:lnTo>
                  <a:pt x="8518383" y="570403"/>
                </a:lnTo>
                <a:lnTo>
                  <a:pt x="8442449" y="494468"/>
                </a:lnTo>
                <a:close/>
                <a:moveTo>
                  <a:pt x="7886396" y="448429"/>
                </a:moveTo>
                <a:lnTo>
                  <a:pt x="7962330" y="524363"/>
                </a:lnTo>
                <a:lnTo>
                  <a:pt x="8038264" y="448429"/>
                </a:lnTo>
                <a:lnTo>
                  <a:pt x="8084303" y="494468"/>
                </a:lnTo>
                <a:lnTo>
                  <a:pt x="8008369" y="570403"/>
                </a:lnTo>
                <a:lnTo>
                  <a:pt x="8084303" y="646337"/>
                </a:lnTo>
                <a:lnTo>
                  <a:pt x="8038264" y="692376"/>
                </a:lnTo>
                <a:lnTo>
                  <a:pt x="7962330" y="616442"/>
                </a:lnTo>
                <a:lnTo>
                  <a:pt x="7886396" y="692376"/>
                </a:lnTo>
                <a:lnTo>
                  <a:pt x="7840357" y="646337"/>
                </a:lnTo>
                <a:lnTo>
                  <a:pt x="7916291" y="570403"/>
                </a:lnTo>
                <a:lnTo>
                  <a:pt x="7840357" y="494468"/>
                </a:lnTo>
                <a:close/>
                <a:moveTo>
                  <a:pt x="7283705" y="448429"/>
                </a:moveTo>
                <a:lnTo>
                  <a:pt x="7359639" y="524363"/>
                </a:lnTo>
                <a:lnTo>
                  <a:pt x="7435573" y="448429"/>
                </a:lnTo>
                <a:lnTo>
                  <a:pt x="7481613" y="494468"/>
                </a:lnTo>
                <a:lnTo>
                  <a:pt x="7405678" y="570403"/>
                </a:lnTo>
                <a:lnTo>
                  <a:pt x="7481613" y="646337"/>
                </a:lnTo>
                <a:lnTo>
                  <a:pt x="7435573" y="692376"/>
                </a:lnTo>
                <a:lnTo>
                  <a:pt x="7359639" y="616442"/>
                </a:lnTo>
                <a:lnTo>
                  <a:pt x="7283705" y="692376"/>
                </a:lnTo>
                <a:lnTo>
                  <a:pt x="7237666" y="646337"/>
                </a:lnTo>
                <a:lnTo>
                  <a:pt x="7313600" y="570403"/>
                </a:lnTo>
                <a:lnTo>
                  <a:pt x="7237666" y="494468"/>
                </a:lnTo>
                <a:close/>
                <a:moveTo>
                  <a:pt x="6681612" y="448429"/>
                </a:moveTo>
                <a:lnTo>
                  <a:pt x="6757546" y="524363"/>
                </a:lnTo>
                <a:lnTo>
                  <a:pt x="6833480" y="448429"/>
                </a:lnTo>
                <a:lnTo>
                  <a:pt x="6879519" y="494468"/>
                </a:lnTo>
                <a:lnTo>
                  <a:pt x="6803585" y="570403"/>
                </a:lnTo>
                <a:lnTo>
                  <a:pt x="6879519" y="646337"/>
                </a:lnTo>
                <a:lnTo>
                  <a:pt x="6833480" y="692376"/>
                </a:lnTo>
                <a:lnTo>
                  <a:pt x="6757546" y="616442"/>
                </a:lnTo>
                <a:lnTo>
                  <a:pt x="6681612" y="692376"/>
                </a:lnTo>
                <a:lnTo>
                  <a:pt x="6635573" y="646337"/>
                </a:lnTo>
                <a:lnTo>
                  <a:pt x="6711507" y="570403"/>
                </a:lnTo>
                <a:lnTo>
                  <a:pt x="6635573" y="494468"/>
                </a:lnTo>
                <a:close/>
                <a:moveTo>
                  <a:pt x="6078921" y="448429"/>
                </a:moveTo>
                <a:lnTo>
                  <a:pt x="6154855" y="524363"/>
                </a:lnTo>
                <a:lnTo>
                  <a:pt x="6230789" y="448429"/>
                </a:lnTo>
                <a:lnTo>
                  <a:pt x="6276829" y="494468"/>
                </a:lnTo>
                <a:lnTo>
                  <a:pt x="6200894" y="570403"/>
                </a:lnTo>
                <a:lnTo>
                  <a:pt x="6276829" y="646337"/>
                </a:lnTo>
                <a:lnTo>
                  <a:pt x="6230789" y="692376"/>
                </a:lnTo>
                <a:lnTo>
                  <a:pt x="6154855" y="616442"/>
                </a:lnTo>
                <a:lnTo>
                  <a:pt x="6078921" y="692376"/>
                </a:lnTo>
                <a:lnTo>
                  <a:pt x="6032882" y="646337"/>
                </a:lnTo>
                <a:lnTo>
                  <a:pt x="6108816" y="570403"/>
                </a:lnTo>
                <a:lnTo>
                  <a:pt x="6032882" y="494468"/>
                </a:lnTo>
                <a:close/>
                <a:moveTo>
                  <a:pt x="4874137" y="448429"/>
                </a:moveTo>
                <a:lnTo>
                  <a:pt x="4950071" y="524363"/>
                </a:lnTo>
                <a:lnTo>
                  <a:pt x="5026005" y="448429"/>
                </a:lnTo>
                <a:lnTo>
                  <a:pt x="5072044" y="494468"/>
                </a:lnTo>
                <a:lnTo>
                  <a:pt x="4996110" y="570403"/>
                </a:lnTo>
                <a:lnTo>
                  <a:pt x="5072044" y="646337"/>
                </a:lnTo>
                <a:lnTo>
                  <a:pt x="5026005" y="692376"/>
                </a:lnTo>
                <a:lnTo>
                  <a:pt x="4950071" y="616442"/>
                </a:lnTo>
                <a:lnTo>
                  <a:pt x="4874137" y="692376"/>
                </a:lnTo>
                <a:lnTo>
                  <a:pt x="4828098" y="646337"/>
                </a:lnTo>
                <a:lnTo>
                  <a:pt x="4904032" y="570403"/>
                </a:lnTo>
                <a:lnTo>
                  <a:pt x="4828098" y="494468"/>
                </a:lnTo>
                <a:close/>
                <a:moveTo>
                  <a:pt x="4272044" y="448429"/>
                </a:moveTo>
                <a:lnTo>
                  <a:pt x="4347978" y="524363"/>
                </a:lnTo>
                <a:lnTo>
                  <a:pt x="4423913" y="448429"/>
                </a:lnTo>
                <a:lnTo>
                  <a:pt x="4469951" y="494468"/>
                </a:lnTo>
                <a:lnTo>
                  <a:pt x="4394017" y="570403"/>
                </a:lnTo>
                <a:lnTo>
                  <a:pt x="4469951" y="646337"/>
                </a:lnTo>
                <a:lnTo>
                  <a:pt x="4423913" y="692376"/>
                </a:lnTo>
                <a:lnTo>
                  <a:pt x="4347978" y="616442"/>
                </a:lnTo>
                <a:lnTo>
                  <a:pt x="4272044" y="692376"/>
                </a:lnTo>
                <a:lnTo>
                  <a:pt x="4226005" y="646337"/>
                </a:lnTo>
                <a:lnTo>
                  <a:pt x="4301939" y="570403"/>
                </a:lnTo>
                <a:lnTo>
                  <a:pt x="4226005" y="494468"/>
                </a:lnTo>
                <a:close/>
                <a:moveTo>
                  <a:pt x="3668756" y="448429"/>
                </a:moveTo>
                <a:lnTo>
                  <a:pt x="3744690" y="524363"/>
                </a:lnTo>
                <a:lnTo>
                  <a:pt x="3820624" y="449625"/>
                </a:lnTo>
                <a:lnTo>
                  <a:pt x="3866663" y="495664"/>
                </a:lnTo>
                <a:lnTo>
                  <a:pt x="3790729" y="571598"/>
                </a:lnTo>
                <a:lnTo>
                  <a:pt x="3866663" y="647533"/>
                </a:lnTo>
                <a:lnTo>
                  <a:pt x="3820624" y="692376"/>
                </a:lnTo>
                <a:lnTo>
                  <a:pt x="3744690" y="616442"/>
                </a:lnTo>
                <a:lnTo>
                  <a:pt x="3668756" y="692376"/>
                </a:lnTo>
                <a:lnTo>
                  <a:pt x="3622717" y="646337"/>
                </a:lnTo>
                <a:lnTo>
                  <a:pt x="3698651" y="570403"/>
                </a:lnTo>
                <a:lnTo>
                  <a:pt x="3622717" y="494468"/>
                </a:lnTo>
                <a:close/>
                <a:moveTo>
                  <a:pt x="2464615" y="448429"/>
                </a:moveTo>
                <a:lnTo>
                  <a:pt x="2540553" y="524363"/>
                </a:lnTo>
                <a:lnTo>
                  <a:pt x="2616487" y="448429"/>
                </a:lnTo>
                <a:lnTo>
                  <a:pt x="2662526" y="494468"/>
                </a:lnTo>
                <a:lnTo>
                  <a:pt x="2586592" y="570403"/>
                </a:lnTo>
                <a:lnTo>
                  <a:pt x="2662526" y="646337"/>
                </a:lnTo>
                <a:lnTo>
                  <a:pt x="2616487" y="692376"/>
                </a:lnTo>
                <a:lnTo>
                  <a:pt x="2540553" y="616442"/>
                </a:lnTo>
                <a:lnTo>
                  <a:pt x="2464615" y="692376"/>
                </a:lnTo>
                <a:lnTo>
                  <a:pt x="2418575" y="646337"/>
                </a:lnTo>
                <a:lnTo>
                  <a:pt x="2494511" y="570403"/>
                </a:lnTo>
                <a:lnTo>
                  <a:pt x="2418575" y="494468"/>
                </a:lnTo>
                <a:close/>
                <a:moveTo>
                  <a:pt x="1861918" y="448429"/>
                </a:moveTo>
                <a:lnTo>
                  <a:pt x="1937853" y="524363"/>
                </a:lnTo>
                <a:lnTo>
                  <a:pt x="2013788" y="448429"/>
                </a:lnTo>
                <a:lnTo>
                  <a:pt x="2059826" y="494468"/>
                </a:lnTo>
                <a:lnTo>
                  <a:pt x="1983892" y="570403"/>
                </a:lnTo>
                <a:lnTo>
                  <a:pt x="2059826" y="646337"/>
                </a:lnTo>
                <a:lnTo>
                  <a:pt x="2013788" y="692376"/>
                </a:lnTo>
                <a:lnTo>
                  <a:pt x="1937853" y="616442"/>
                </a:lnTo>
                <a:lnTo>
                  <a:pt x="1861918" y="692376"/>
                </a:lnTo>
                <a:lnTo>
                  <a:pt x="1815878" y="646337"/>
                </a:lnTo>
                <a:lnTo>
                  <a:pt x="1891814" y="570403"/>
                </a:lnTo>
                <a:lnTo>
                  <a:pt x="1815878" y="494468"/>
                </a:lnTo>
                <a:close/>
                <a:moveTo>
                  <a:pt x="657131" y="448429"/>
                </a:moveTo>
                <a:lnTo>
                  <a:pt x="733066" y="524363"/>
                </a:lnTo>
                <a:lnTo>
                  <a:pt x="809000" y="448429"/>
                </a:lnTo>
                <a:lnTo>
                  <a:pt x="855038" y="494468"/>
                </a:lnTo>
                <a:lnTo>
                  <a:pt x="779105" y="570403"/>
                </a:lnTo>
                <a:lnTo>
                  <a:pt x="855038" y="646337"/>
                </a:lnTo>
                <a:lnTo>
                  <a:pt x="809000" y="692376"/>
                </a:lnTo>
                <a:lnTo>
                  <a:pt x="733066" y="616442"/>
                </a:lnTo>
                <a:lnTo>
                  <a:pt x="657131" y="692376"/>
                </a:lnTo>
                <a:lnTo>
                  <a:pt x="611092" y="646337"/>
                </a:lnTo>
                <a:lnTo>
                  <a:pt x="687026" y="570403"/>
                </a:lnTo>
                <a:lnTo>
                  <a:pt x="611092" y="494468"/>
                </a:lnTo>
                <a:close/>
                <a:moveTo>
                  <a:pt x="1914537" y="0"/>
                </a:moveTo>
                <a:lnTo>
                  <a:pt x="1961174" y="0"/>
                </a:lnTo>
                <a:lnTo>
                  <a:pt x="1961174" y="107025"/>
                </a:lnTo>
                <a:lnTo>
                  <a:pt x="2068200" y="107025"/>
                </a:lnTo>
                <a:lnTo>
                  <a:pt x="2068200" y="154260"/>
                </a:lnTo>
                <a:lnTo>
                  <a:pt x="1961174" y="154260"/>
                </a:lnTo>
                <a:lnTo>
                  <a:pt x="1961174" y="261286"/>
                </a:lnTo>
                <a:lnTo>
                  <a:pt x="1914537" y="261286"/>
                </a:lnTo>
                <a:lnTo>
                  <a:pt x="1914537" y="154260"/>
                </a:lnTo>
                <a:lnTo>
                  <a:pt x="1807509" y="154260"/>
                </a:lnTo>
                <a:lnTo>
                  <a:pt x="1807509" y="107025"/>
                </a:lnTo>
                <a:lnTo>
                  <a:pt x="1914537" y="107025"/>
                </a:lnTo>
                <a:close/>
                <a:moveTo>
                  <a:pt x="1311837" y="0"/>
                </a:moveTo>
                <a:lnTo>
                  <a:pt x="1359072" y="0"/>
                </a:lnTo>
                <a:lnTo>
                  <a:pt x="1359072" y="107025"/>
                </a:lnTo>
                <a:lnTo>
                  <a:pt x="1466101" y="107025"/>
                </a:lnTo>
                <a:lnTo>
                  <a:pt x="1466101" y="154260"/>
                </a:lnTo>
                <a:lnTo>
                  <a:pt x="1359072" y="154260"/>
                </a:lnTo>
                <a:lnTo>
                  <a:pt x="1359072" y="261286"/>
                </a:lnTo>
                <a:lnTo>
                  <a:pt x="1311837" y="261286"/>
                </a:lnTo>
                <a:lnTo>
                  <a:pt x="1311837" y="154260"/>
                </a:lnTo>
                <a:lnTo>
                  <a:pt x="1204817" y="154260"/>
                </a:lnTo>
                <a:lnTo>
                  <a:pt x="1204817" y="107025"/>
                </a:lnTo>
                <a:lnTo>
                  <a:pt x="1311837" y="107025"/>
                </a:lnTo>
                <a:close/>
                <a:moveTo>
                  <a:pt x="709751" y="0"/>
                </a:moveTo>
                <a:lnTo>
                  <a:pt x="756387" y="0"/>
                </a:lnTo>
                <a:lnTo>
                  <a:pt x="756387" y="107025"/>
                </a:lnTo>
                <a:lnTo>
                  <a:pt x="863412" y="107025"/>
                </a:lnTo>
                <a:lnTo>
                  <a:pt x="863412" y="154260"/>
                </a:lnTo>
                <a:lnTo>
                  <a:pt x="756387" y="154260"/>
                </a:lnTo>
                <a:lnTo>
                  <a:pt x="756387" y="261286"/>
                </a:lnTo>
                <a:lnTo>
                  <a:pt x="709751" y="261286"/>
                </a:lnTo>
                <a:lnTo>
                  <a:pt x="709751" y="154260"/>
                </a:lnTo>
                <a:lnTo>
                  <a:pt x="602725" y="154260"/>
                </a:lnTo>
                <a:lnTo>
                  <a:pt x="602725" y="107025"/>
                </a:lnTo>
                <a:lnTo>
                  <a:pt x="709751" y="107025"/>
                </a:lnTo>
                <a:close/>
                <a:moveTo>
                  <a:pt x="107060" y="0"/>
                </a:moveTo>
                <a:lnTo>
                  <a:pt x="154295" y="0"/>
                </a:lnTo>
                <a:lnTo>
                  <a:pt x="154295" y="107025"/>
                </a:lnTo>
                <a:lnTo>
                  <a:pt x="261321" y="107025"/>
                </a:lnTo>
                <a:lnTo>
                  <a:pt x="261321" y="154260"/>
                </a:lnTo>
                <a:lnTo>
                  <a:pt x="154295" y="154260"/>
                </a:lnTo>
                <a:lnTo>
                  <a:pt x="154295" y="261286"/>
                </a:lnTo>
                <a:lnTo>
                  <a:pt x="107060" y="261286"/>
                </a:lnTo>
                <a:lnTo>
                  <a:pt x="107060" y="154260"/>
                </a:lnTo>
                <a:lnTo>
                  <a:pt x="36" y="154260"/>
                </a:lnTo>
                <a:lnTo>
                  <a:pt x="36" y="107025"/>
                </a:lnTo>
                <a:lnTo>
                  <a:pt x="107060" y="107025"/>
                </a:lnTo>
                <a:close/>
                <a:moveTo>
                  <a:pt x="3721970" y="0"/>
                </a:moveTo>
                <a:lnTo>
                  <a:pt x="3768606" y="0"/>
                </a:lnTo>
                <a:lnTo>
                  <a:pt x="3768606" y="107025"/>
                </a:lnTo>
                <a:lnTo>
                  <a:pt x="3875632" y="107025"/>
                </a:lnTo>
                <a:lnTo>
                  <a:pt x="3875632" y="154260"/>
                </a:lnTo>
                <a:lnTo>
                  <a:pt x="3768606" y="154260"/>
                </a:lnTo>
                <a:lnTo>
                  <a:pt x="3768606" y="261286"/>
                </a:lnTo>
                <a:lnTo>
                  <a:pt x="3721970" y="261286"/>
                </a:lnTo>
                <a:lnTo>
                  <a:pt x="3721970" y="154260"/>
                </a:lnTo>
                <a:lnTo>
                  <a:pt x="3614944" y="154260"/>
                </a:lnTo>
                <a:lnTo>
                  <a:pt x="3614944" y="107025"/>
                </a:lnTo>
                <a:lnTo>
                  <a:pt x="3721970" y="107025"/>
                </a:lnTo>
                <a:close/>
                <a:moveTo>
                  <a:pt x="3119338" y="0"/>
                </a:moveTo>
                <a:lnTo>
                  <a:pt x="3166572" y="0"/>
                </a:lnTo>
                <a:lnTo>
                  <a:pt x="3166572" y="107025"/>
                </a:lnTo>
                <a:lnTo>
                  <a:pt x="3273600" y="107025"/>
                </a:lnTo>
                <a:lnTo>
                  <a:pt x="3273600" y="154260"/>
                </a:lnTo>
                <a:lnTo>
                  <a:pt x="3166572" y="154260"/>
                </a:lnTo>
                <a:lnTo>
                  <a:pt x="3166572" y="261286"/>
                </a:lnTo>
                <a:lnTo>
                  <a:pt x="3119338" y="261286"/>
                </a:lnTo>
                <a:lnTo>
                  <a:pt x="3119338" y="154260"/>
                </a:lnTo>
                <a:lnTo>
                  <a:pt x="3012311" y="154260"/>
                </a:lnTo>
                <a:lnTo>
                  <a:pt x="3012311" y="107025"/>
                </a:lnTo>
                <a:lnTo>
                  <a:pt x="3119338" y="107025"/>
                </a:lnTo>
                <a:close/>
                <a:moveTo>
                  <a:pt x="2516638" y="0"/>
                </a:moveTo>
                <a:lnTo>
                  <a:pt x="2563874" y="0"/>
                </a:lnTo>
                <a:lnTo>
                  <a:pt x="2563874" y="107025"/>
                </a:lnTo>
                <a:lnTo>
                  <a:pt x="2670900" y="107025"/>
                </a:lnTo>
                <a:lnTo>
                  <a:pt x="2670900" y="154260"/>
                </a:lnTo>
                <a:lnTo>
                  <a:pt x="2563874" y="154260"/>
                </a:lnTo>
                <a:lnTo>
                  <a:pt x="2563874" y="261286"/>
                </a:lnTo>
                <a:lnTo>
                  <a:pt x="2516638" y="261286"/>
                </a:lnTo>
                <a:lnTo>
                  <a:pt x="2516638" y="154260"/>
                </a:lnTo>
                <a:lnTo>
                  <a:pt x="2409610" y="154260"/>
                </a:lnTo>
                <a:lnTo>
                  <a:pt x="2409610" y="107025"/>
                </a:lnTo>
                <a:lnTo>
                  <a:pt x="2516638" y="107025"/>
                </a:lnTo>
                <a:close/>
                <a:moveTo>
                  <a:pt x="10348579" y="0"/>
                </a:moveTo>
                <a:lnTo>
                  <a:pt x="10395813" y="0"/>
                </a:lnTo>
                <a:lnTo>
                  <a:pt x="10395813" y="107025"/>
                </a:lnTo>
                <a:lnTo>
                  <a:pt x="10502838" y="107025"/>
                </a:lnTo>
                <a:lnTo>
                  <a:pt x="10502838" y="154260"/>
                </a:lnTo>
                <a:lnTo>
                  <a:pt x="10395813" y="154260"/>
                </a:lnTo>
                <a:lnTo>
                  <a:pt x="10395813" y="261286"/>
                </a:lnTo>
                <a:lnTo>
                  <a:pt x="10348579" y="261286"/>
                </a:lnTo>
                <a:lnTo>
                  <a:pt x="10348579" y="154260"/>
                </a:lnTo>
                <a:lnTo>
                  <a:pt x="10241553" y="154260"/>
                </a:lnTo>
                <a:lnTo>
                  <a:pt x="10241553" y="107025"/>
                </a:lnTo>
                <a:lnTo>
                  <a:pt x="10348579" y="107025"/>
                </a:lnTo>
                <a:close/>
                <a:moveTo>
                  <a:pt x="9746486" y="0"/>
                </a:moveTo>
                <a:lnTo>
                  <a:pt x="9793123" y="0"/>
                </a:lnTo>
                <a:lnTo>
                  <a:pt x="9793123" y="107025"/>
                </a:lnTo>
                <a:lnTo>
                  <a:pt x="9900148" y="107025"/>
                </a:lnTo>
                <a:lnTo>
                  <a:pt x="9900148" y="154260"/>
                </a:lnTo>
                <a:lnTo>
                  <a:pt x="9793123" y="154260"/>
                </a:lnTo>
                <a:lnTo>
                  <a:pt x="9793123" y="261286"/>
                </a:lnTo>
                <a:lnTo>
                  <a:pt x="9746486" y="261286"/>
                </a:lnTo>
                <a:lnTo>
                  <a:pt x="9746486" y="154260"/>
                </a:lnTo>
                <a:lnTo>
                  <a:pt x="9639460" y="154260"/>
                </a:lnTo>
                <a:lnTo>
                  <a:pt x="9639460" y="107025"/>
                </a:lnTo>
                <a:lnTo>
                  <a:pt x="9746486" y="107025"/>
                </a:lnTo>
                <a:close/>
                <a:moveTo>
                  <a:pt x="9143796" y="0"/>
                </a:moveTo>
                <a:lnTo>
                  <a:pt x="9191030" y="0"/>
                </a:lnTo>
                <a:lnTo>
                  <a:pt x="9191030" y="107025"/>
                </a:lnTo>
                <a:lnTo>
                  <a:pt x="9298055" y="107025"/>
                </a:lnTo>
                <a:lnTo>
                  <a:pt x="9298055" y="154260"/>
                </a:lnTo>
                <a:lnTo>
                  <a:pt x="9191030" y="154260"/>
                </a:lnTo>
                <a:lnTo>
                  <a:pt x="9191030" y="261286"/>
                </a:lnTo>
                <a:lnTo>
                  <a:pt x="9143796" y="261286"/>
                </a:lnTo>
                <a:lnTo>
                  <a:pt x="9143796" y="154260"/>
                </a:lnTo>
                <a:lnTo>
                  <a:pt x="9036770" y="154260"/>
                </a:lnTo>
                <a:lnTo>
                  <a:pt x="9036770" y="107025"/>
                </a:lnTo>
                <a:lnTo>
                  <a:pt x="9143796" y="107025"/>
                </a:lnTo>
                <a:close/>
                <a:moveTo>
                  <a:pt x="8541105" y="0"/>
                </a:moveTo>
                <a:lnTo>
                  <a:pt x="8588339" y="0"/>
                </a:lnTo>
                <a:lnTo>
                  <a:pt x="8588339" y="107025"/>
                </a:lnTo>
                <a:lnTo>
                  <a:pt x="8695365" y="107025"/>
                </a:lnTo>
                <a:lnTo>
                  <a:pt x="8695365" y="154260"/>
                </a:lnTo>
                <a:lnTo>
                  <a:pt x="8588339" y="154260"/>
                </a:lnTo>
                <a:lnTo>
                  <a:pt x="8588339" y="261286"/>
                </a:lnTo>
                <a:lnTo>
                  <a:pt x="8541105" y="261286"/>
                </a:lnTo>
                <a:lnTo>
                  <a:pt x="8541105" y="154260"/>
                </a:lnTo>
                <a:lnTo>
                  <a:pt x="8434079" y="154260"/>
                </a:lnTo>
                <a:lnTo>
                  <a:pt x="8434079" y="107025"/>
                </a:lnTo>
                <a:lnTo>
                  <a:pt x="8541105" y="107025"/>
                </a:lnTo>
                <a:close/>
                <a:moveTo>
                  <a:pt x="7939012" y="0"/>
                </a:moveTo>
                <a:lnTo>
                  <a:pt x="7985648" y="0"/>
                </a:lnTo>
                <a:lnTo>
                  <a:pt x="7985648" y="107025"/>
                </a:lnTo>
                <a:lnTo>
                  <a:pt x="8092674" y="107025"/>
                </a:lnTo>
                <a:lnTo>
                  <a:pt x="8092674" y="154260"/>
                </a:lnTo>
                <a:lnTo>
                  <a:pt x="7985648" y="154260"/>
                </a:lnTo>
                <a:lnTo>
                  <a:pt x="7985648" y="261286"/>
                </a:lnTo>
                <a:lnTo>
                  <a:pt x="7939012" y="261286"/>
                </a:lnTo>
                <a:lnTo>
                  <a:pt x="7939012" y="154260"/>
                </a:lnTo>
                <a:lnTo>
                  <a:pt x="7831986" y="154260"/>
                </a:lnTo>
                <a:lnTo>
                  <a:pt x="7831986" y="107025"/>
                </a:lnTo>
                <a:lnTo>
                  <a:pt x="7939012" y="107025"/>
                </a:lnTo>
                <a:close/>
                <a:moveTo>
                  <a:pt x="7336321" y="0"/>
                </a:moveTo>
                <a:lnTo>
                  <a:pt x="7383555" y="0"/>
                </a:lnTo>
                <a:lnTo>
                  <a:pt x="7383555" y="107025"/>
                </a:lnTo>
                <a:lnTo>
                  <a:pt x="7490581" y="107025"/>
                </a:lnTo>
                <a:lnTo>
                  <a:pt x="7490581" y="154260"/>
                </a:lnTo>
                <a:lnTo>
                  <a:pt x="7383555" y="154260"/>
                </a:lnTo>
                <a:lnTo>
                  <a:pt x="7383555" y="261286"/>
                </a:lnTo>
                <a:lnTo>
                  <a:pt x="7336321" y="261286"/>
                </a:lnTo>
                <a:lnTo>
                  <a:pt x="7336321" y="154260"/>
                </a:lnTo>
                <a:lnTo>
                  <a:pt x="7229295" y="154260"/>
                </a:lnTo>
                <a:lnTo>
                  <a:pt x="7229295" y="107025"/>
                </a:lnTo>
                <a:lnTo>
                  <a:pt x="7336321" y="107025"/>
                </a:lnTo>
                <a:close/>
                <a:moveTo>
                  <a:pt x="6734228" y="0"/>
                </a:moveTo>
                <a:lnTo>
                  <a:pt x="6780864" y="0"/>
                </a:lnTo>
                <a:lnTo>
                  <a:pt x="6780864" y="107025"/>
                </a:lnTo>
                <a:lnTo>
                  <a:pt x="6887890" y="107025"/>
                </a:lnTo>
                <a:lnTo>
                  <a:pt x="6887890" y="154260"/>
                </a:lnTo>
                <a:lnTo>
                  <a:pt x="6780864" y="154260"/>
                </a:lnTo>
                <a:lnTo>
                  <a:pt x="6780864" y="261286"/>
                </a:lnTo>
                <a:lnTo>
                  <a:pt x="6734228" y="261286"/>
                </a:lnTo>
                <a:lnTo>
                  <a:pt x="6734228" y="154260"/>
                </a:lnTo>
                <a:lnTo>
                  <a:pt x="6627202" y="154260"/>
                </a:lnTo>
                <a:lnTo>
                  <a:pt x="6627202" y="107025"/>
                </a:lnTo>
                <a:lnTo>
                  <a:pt x="6734228" y="107025"/>
                </a:lnTo>
                <a:close/>
                <a:moveTo>
                  <a:pt x="6131537" y="0"/>
                </a:moveTo>
                <a:lnTo>
                  <a:pt x="6178771" y="0"/>
                </a:lnTo>
                <a:lnTo>
                  <a:pt x="6178771" y="107025"/>
                </a:lnTo>
                <a:lnTo>
                  <a:pt x="6285797" y="107025"/>
                </a:lnTo>
                <a:lnTo>
                  <a:pt x="6285797" y="154260"/>
                </a:lnTo>
                <a:lnTo>
                  <a:pt x="6178771" y="154260"/>
                </a:lnTo>
                <a:lnTo>
                  <a:pt x="6178771" y="261286"/>
                </a:lnTo>
                <a:lnTo>
                  <a:pt x="6131537" y="261286"/>
                </a:lnTo>
                <a:lnTo>
                  <a:pt x="6131537" y="154260"/>
                </a:lnTo>
                <a:lnTo>
                  <a:pt x="6024511" y="154260"/>
                </a:lnTo>
                <a:lnTo>
                  <a:pt x="6024511" y="107025"/>
                </a:lnTo>
                <a:lnTo>
                  <a:pt x="6131537" y="107025"/>
                </a:lnTo>
                <a:close/>
                <a:moveTo>
                  <a:pt x="5528846" y="0"/>
                </a:moveTo>
                <a:lnTo>
                  <a:pt x="5576080" y="0"/>
                </a:lnTo>
                <a:lnTo>
                  <a:pt x="5576080" y="107025"/>
                </a:lnTo>
                <a:lnTo>
                  <a:pt x="5683106" y="107025"/>
                </a:lnTo>
                <a:lnTo>
                  <a:pt x="5683106" y="154260"/>
                </a:lnTo>
                <a:lnTo>
                  <a:pt x="5576080" y="154260"/>
                </a:lnTo>
                <a:lnTo>
                  <a:pt x="5576080" y="261286"/>
                </a:lnTo>
                <a:lnTo>
                  <a:pt x="5528846" y="261286"/>
                </a:lnTo>
                <a:lnTo>
                  <a:pt x="5528846" y="154260"/>
                </a:lnTo>
                <a:lnTo>
                  <a:pt x="5421820" y="154260"/>
                </a:lnTo>
                <a:lnTo>
                  <a:pt x="5421820" y="107025"/>
                </a:lnTo>
                <a:lnTo>
                  <a:pt x="5528846" y="107025"/>
                </a:lnTo>
                <a:close/>
                <a:moveTo>
                  <a:pt x="4926753" y="0"/>
                </a:moveTo>
                <a:lnTo>
                  <a:pt x="4973389" y="0"/>
                </a:lnTo>
                <a:lnTo>
                  <a:pt x="4973389" y="107025"/>
                </a:lnTo>
                <a:lnTo>
                  <a:pt x="5080415" y="107025"/>
                </a:lnTo>
                <a:lnTo>
                  <a:pt x="5080415" y="154260"/>
                </a:lnTo>
                <a:lnTo>
                  <a:pt x="4973389" y="154260"/>
                </a:lnTo>
                <a:lnTo>
                  <a:pt x="4973389" y="261286"/>
                </a:lnTo>
                <a:lnTo>
                  <a:pt x="4926753" y="261286"/>
                </a:lnTo>
                <a:lnTo>
                  <a:pt x="4926753" y="154260"/>
                </a:lnTo>
                <a:lnTo>
                  <a:pt x="4819727" y="154260"/>
                </a:lnTo>
                <a:lnTo>
                  <a:pt x="4819727" y="107025"/>
                </a:lnTo>
                <a:lnTo>
                  <a:pt x="4926753" y="107025"/>
                </a:lnTo>
                <a:close/>
                <a:moveTo>
                  <a:pt x="4324063" y="0"/>
                </a:moveTo>
                <a:lnTo>
                  <a:pt x="4371297" y="0"/>
                </a:lnTo>
                <a:lnTo>
                  <a:pt x="4371297" y="107025"/>
                </a:lnTo>
                <a:lnTo>
                  <a:pt x="4478323" y="107025"/>
                </a:lnTo>
                <a:lnTo>
                  <a:pt x="4478323" y="154260"/>
                </a:lnTo>
                <a:lnTo>
                  <a:pt x="4371297" y="154260"/>
                </a:lnTo>
                <a:lnTo>
                  <a:pt x="4371297" y="261286"/>
                </a:lnTo>
                <a:lnTo>
                  <a:pt x="4324063" y="261286"/>
                </a:lnTo>
                <a:lnTo>
                  <a:pt x="4324063" y="154260"/>
                </a:lnTo>
                <a:lnTo>
                  <a:pt x="4217037" y="154260"/>
                </a:lnTo>
                <a:lnTo>
                  <a:pt x="4217037" y="107025"/>
                </a:lnTo>
                <a:lnTo>
                  <a:pt x="4324063" y="107025"/>
                </a:ln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ln w="59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B3429B8C-9D48-478A-927B-66FDAF6860EE}"/>
              </a:ext>
            </a:extLst>
          </p:cNvPr>
          <p:cNvSpPr/>
          <p:nvPr/>
        </p:nvSpPr>
        <p:spPr>
          <a:xfrm>
            <a:off x="0" y="914399"/>
            <a:ext cx="12192000" cy="2514601"/>
          </a:xfrm>
          <a:prstGeom prst="rect">
            <a:avLst/>
          </a:prstGeom>
          <a:solidFill>
            <a:srgbClr val="FD4141"/>
          </a:solidFill>
          <a:ln>
            <a:noFill/>
          </a:ln>
          <a:effectLst>
            <a:outerShdw blurRad="127000" sx="103000" sy="103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2AEF01-EE99-44BA-9CEC-67DA058D1D4A}"/>
              </a:ext>
            </a:extLst>
          </p:cNvPr>
          <p:cNvSpPr txBox="1"/>
          <p:nvPr/>
        </p:nvSpPr>
        <p:spPr>
          <a:xfrm>
            <a:off x="1416162" y="445627"/>
            <a:ext cx="633218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solidFill>
                  <a:srgbClr val="FC0202"/>
                </a:solidFill>
                <a:latin typeface="Kanit Black" pitchFamily="2" charset="-34"/>
                <a:cs typeface="Kanit Black" pitchFamily="2" charset="-34"/>
              </a:rPr>
              <a:t>#09</a:t>
            </a:r>
          </a:p>
        </p:txBody>
      </p:sp>
      <p:sp>
        <p:nvSpPr>
          <p:cNvPr id="4" name="PICTURE">
            <a:extLst>
              <a:ext uri="{FF2B5EF4-FFF2-40B4-BE49-F238E27FC236}">
                <a16:creationId xmlns:a16="http://schemas.microsoft.com/office/drawing/2014/main" id="{0DB480B1-1F2F-4E4E-8BAF-87C143A5E0BD}"/>
              </a:ext>
            </a:extLst>
          </p:cNvPr>
          <p:cNvSpPr/>
          <p:nvPr/>
        </p:nvSpPr>
        <p:spPr>
          <a:xfrm flipH="1">
            <a:off x="-351380" y="2048726"/>
            <a:ext cx="6608678" cy="3991429"/>
          </a:xfrm>
          <a:prstGeom prst="rect">
            <a:avLst/>
          </a:prstGeom>
          <a:blipFill>
            <a:blip r:embed="rId2"/>
            <a:srcRect/>
            <a:stretch>
              <a:fillRect l="35" r="-7399"/>
            </a:stretch>
          </a:blipFill>
          <a:ln>
            <a:noFill/>
          </a:ln>
          <a:effectLst>
            <a:outerShdw blurRad="127000" dist="12700" dir="5400000" sx="102000" sy="102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E0AF85-DA46-451A-9AD0-46DB4E608B1A}"/>
              </a:ext>
            </a:extLst>
          </p:cNvPr>
          <p:cNvSpPr txBox="1"/>
          <p:nvPr/>
        </p:nvSpPr>
        <p:spPr>
          <a:xfrm>
            <a:off x="9556146" y="1629485"/>
            <a:ext cx="20778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2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Fast</a:t>
            </a:r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BD7C6C3D-71C7-43D7-A08F-9FEEB2B1BC62}"/>
              </a:ext>
            </a:extLst>
          </p:cNvPr>
          <p:cNvSpPr/>
          <p:nvPr/>
        </p:nvSpPr>
        <p:spPr>
          <a:xfrm>
            <a:off x="8471659" y="1287451"/>
            <a:ext cx="3124200" cy="3508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AEB252-F57D-4EB4-BD55-76903FB8AA05}"/>
              </a:ext>
            </a:extLst>
          </p:cNvPr>
          <p:cNvSpPr txBox="1"/>
          <p:nvPr/>
        </p:nvSpPr>
        <p:spPr>
          <a:xfrm>
            <a:off x="8740589" y="1240979"/>
            <a:ext cx="2855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Kanit SemiBold" pitchFamily="2" charset="-34"/>
                <a:cs typeface="Kanit SemiBold" pitchFamily="2" charset="-34"/>
              </a:rPr>
              <a:t>Lorem Ipsum Dolor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616E7D-66DE-4106-AF10-EA3DDA58989B}"/>
              </a:ext>
            </a:extLst>
          </p:cNvPr>
          <p:cNvSpPr txBox="1"/>
          <p:nvPr/>
        </p:nvSpPr>
        <p:spPr>
          <a:xfrm>
            <a:off x="8467707" y="2446174"/>
            <a:ext cx="31662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algn="t" rotWithShape="0">
                    <a:prstClr val="black">
                      <a:alpha val="28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Rendering.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018D97-F440-4E55-AE09-3D1624A6C690}"/>
              </a:ext>
            </a:extLst>
          </p:cNvPr>
          <p:cNvSpPr txBox="1"/>
          <p:nvPr/>
        </p:nvSpPr>
        <p:spPr>
          <a:xfrm>
            <a:off x="5279110" y="315137"/>
            <a:ext cx="1633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YOUR LOGO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305AF3-E513-4749-85F9-09A458DF2D26}"/>
              </a:ext>
            </a:extLst>
          </p:cNvPr>
          <p:cNvSpPr txBox="1"/>
          <p:nvPr/>
        </p:nvSpPr>
        <p:spPr>
          <a:xfrm>
            <a:off x="7416959" y="3584205"/>
            <a:ext cx="41850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Phasellus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malesuada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massa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a tempus.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EAE794-0FAB-4A6B-8BE6-5BA98E0C6AA9}"/>
              </a:ext>
            </a:extLst>
          </p:cNvPr>
          <p:cNvSpPr txBox="1"/>
          <p:nvPr/>
        </p:nvSpPr>
        <p:spPr>
          <a:xfrm>
            <a:off x="-215769" y="4932159"/>
            <a:ext cx="373531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30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#09</a:t>
            </a:r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2C71F9DD-F0FD-4294-929B-8C8F5486F3A6}"/>
              </a:ext>
            </a:extLst>
          </p:cNvPr>
          <p:cNvSpPr/>
          <p:nvPr/>
        </p:nvSpPr>
        <p:spPr>
          <a:xfrm>
            <a:off x="7721114" y="5614994"/>
            <a:ext cx="4654996" cy="3829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pc="600"/>
          </a:p>
        </p:txBody>
      </p:sp>
      <p:grpSp>
        <p:nvGrpSpPr>
          <p:cNvPr id="27" name="-">
            <a:extLst>
              <a:ext uri="{FF2B5EF4-FFF2-40B4-BE49-F238E27FC236}">
                <a16:creationId xmlns:a16="http://schemas.microsoft.com/office/drawing/2014/main" id="{A7A82861-5965-40A9-8758-3ACFDDB352C0}"/>
              </a:ext>
            </a:extLst>
          </p:cNvPr>
          <p:cNvGrpSpPr/>
          <p:nvPr/>
        </p:nvGrpSpPr>
        <p:grpSpPr>
          <a:xfrm>
            <a:off x="10346252" y="6133021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8" name="-">
              <a:extLst>
                <a:ext uri="{FF2B5EF4-FFF2-40B4-BE49-F238E27FC236}">
                  <a16:creationId xmlns:a16="http://schemas.microsoft.com/office/drawing/2014/main" id="{7C835980-393F-45C7-AA51-360424063CE9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B21A39A8-7EAC-429B-A489-5BFE9AB2DAEE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FD41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-">
            <a:extLst>
              <a:ext uri="{FF2B5EF4-FFF2-40B4-BE49-F238E27FC236}">
                <a16:creationId xmlns:a16="http://schemas.microsoft.com/office/drawing/2014/main" id="{66AF2F23-DE6B-4E06-909C-4AB968CE0A03}"/>
              </a:ext>
            </a:extLst>
          </p:cNvPr>
          <p:cNvGrpSpPr/>
          <p:nvPr/>
        </p:nvGrpSpPr>
        <p:grpSpPr>
          <a:xfrm>
            <a:off x="10794241" y="6133021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1" name="-">
              <a:extLst>
                <a:ext uri="{FF2B5EF4-FFF2-40B4-BE49-F238E27FC236}">
                  <a16:creationId xmlns:a16="http://schemas.microsoft.com/office/drawing/2014/main" id="{4CB03A2E-1A7A-4E8B-8C5B-AE399B51AB47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32" name="Graphic 1069">
              <a:extLst>
                <a:ext uri="{FF2B5EF4-FFF2-40B4-BE49-F238E27FC236}">
                  <a16:creationId xmlns:a16="http://schemas.microsoft.com/office/drawing/2014/main" id="{D61022B5-DF35-4D5A-9513-12A1410AB1D7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33" name="-">
                <a:extLst>
                  <a:ext uri="{FF2B5EF4-FFF2-40B4-BE49-F238E27FC236}">
                    <a16:creationId xmlns:a16="http://schemas.microsoft.com/office/drawing/2014/main" id="{9B4F586A-99BE-4E46-88B0-C758FFC56153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FD41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-">
                <a:extLst>
                  <a:ext uri="{FF2B5EF4-FFF2-40B4-BE49-F238E27FC236}">
                    <a16:creationId xmlns:a16="http://schemas.microsoft.com/office/drawing/2014/main" id="{49C3FA94-84E9-4E0A-A9AE-B4A9D7F1A1D8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FD41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5" name="-">
            <a:extLst>
              <a:ext uri="{FF2B5EF4-FFF2-40B4-BE49-F238E27FC236}">
                <a16:creationId xmlns:a16="http://schemas.microsoft.com/office/drawing/2014/main" id="{CFEAF4AE-5B6A-4BF9-889A-213A2A135754}"/>
              </a:ext>
            </a:extLst>
          </p:cNvPr>
          <p:cNvGrpSpPr/>
          <p:nvPr/>
        </p:nvGrpSpPr>
        <p:grpSpPr>
          <a:xfrm>
            <a:off x="11242231" y="6134116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6" name="-">
              <a:extLst>
                <a:ext uri="{FF2B5EF4-FFF2-40B4-BE49-F238E27FC236}">
                  <a16:creationId xmlns:a16="http://schemas.microsoft.com/office/drawing/2014/main" id="{D01F22C1-DDBA-4448-8091-B2F90BCBEE95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FD41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7" name="-">
              <a:extLst>
                <a:ext uri="{FF2B5EF4-FFF2-40B4-BE49-F238E27FC236}">
                  <a16:creationId xmlns:a16="http://schemas.microsoft.com/office/drawing/2014/main" id="{8C9BBD59-D3ED-4673-8C07-B8CBF586DBDE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7821DADB-5D0A-4ED5-9761-A1C01D00AECD}"/>
              </a:ext>
            </a:extLst>
          </p:cNvPr>
          <p:cNvSpPr txBox="1"/>
          <p:nvPr/>
        </p:nvSpPr>
        <p:spPr>
          <a:xfrm>
            <a:off x="8165455" y="5640861"/>
            <a:ext cx="3546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300" dirty="0">
                <a:solidFill>
                  <a:schemeClr val="tx2">
                    <a:lumMod val="50000"/>
                  </a:schemeClr>
                </a:solidFill>
                <a:latin typeface="Kanit SemiBold" pitchFamily="2" charset="-34"/>
                <a:cs typeface="Kanit SemiBold" pitchFamily="2" charset="-34"/>
              </a:rPr>
              <a:t>WWW.YOURDOMAIN.COM</a:t>
            </a:r>
          </a:p>
        </p:txBody>
      </p:sp>
      <p:sp>
        <p:nvSpPr>
          <p:cNvPr id="39" name="-">
            <a:extLst>
              <a:ext uri="{FF2B5EF4-FFF2-40B4-BE49-F238E27FC236}">
                <a16:creationId xmlns:a16="http://schemas.microsoft.com/office/drawing/2014/main" id="{0E579408-18F3-4A81-8EC7-023A9D78ECF7}"/>
              </a:ext>
            </a:extLst>
          </p:cNvPr>
          <p:cNvSpPr/>
          <p:nvPr/>
        </p:nvSpPr>
        <p:spPr>
          <a:xfrm>
            <a:off x="1085796" y="1181143"/>
            <a:ext cx="330366" cy="330366"/>
          </a:xfrm>
          <a:prstGeom prst="rect">
            <a:avLst/>
          </a:prstGeom>
          <a:solidFill>
            <a:srgbClr val="FD41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-">
            <a:extLst>
              <a:ext uri="{FF2B5EF4-FFF2-40B4-BE49-F238E27FC236}">
                <a16:creationId xmlns:a16="http://schemas.microsoft.com/office/drawing/2014/main" id="{858E81C5-D8DB-4839-AA4A-534BABA83400}"/>
              </a:ext>
            </a:extLst>
          </p:cNvPr>
          <p:cNvSpPr/>
          <p:nvPr/>
        </p:nvSpPr>
        <p:spPr>
          <a:xfrm rot="2700000">
            <a:off x="5405845" y="1434034"/>
            <a:ext cx="1248478" cy="1248478"/>
          </a:xfrm>
          <a:prstGeom prst="plus">
            <a:avLst>
              <a:gd name="adj" fmla="val 3534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17032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1643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1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-3.33333E-6 L -4.375E-6 -0.04768 " pathEditMode="relative" rAng="0" ptsTypes="AA">
                                      <p:cBhvr>
                                        <p:cTn id="21" dur="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8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3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5E-6 -4.81481E-6 L 0.01666 -4.81481E-6 " pathEditMode="relative" rAng="0" ptsTypes="AA">
                                      <p:cBhvr>
                                        <p:cTn id="42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path" presetSubtype="0" accel="10000" decel="22000" fill="hold" grpId="1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25E-6 -4.81481E-6 L 0.06914 -4.81481E-6 " pathEditMode="relative" rAng="0" ptsTypes="AA">
                                      <p:cBhvr>
                                        <p:cTn id="48" dur="3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1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path" presetSubtype="0" accel="10000" decel="22000" fill="hold" grpId="1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33333E-6 2.96296E-6 L -0.04883 2.96296E-6 " pathEditMode="relative" rAng="0" ptsTypes="AA">
                                      <p:cBhvr>
                                        <p:cTn id="54" dur="3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8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16667E-6 4.44444E-6 L 0.09167 4.44444E-6 " pathEditMode="relative" rAng="0" ptsTypes="AA">
                                      <p:cBhvr>
                                        <p:cTn id="77" dur="7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42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25E-6 2.22222E-6 L 0.18516 0.00254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58" y="116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700000">
                                      <p:cBhvr>
                                        <p:cTn id="93" dur="3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8" presetClass="emph" presetSubtype="0" accel="50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0800000">
                                      <p:cBhvr>
                                        <p:cTn id="101" dur="1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" grpId="0"/>
      <p:bldP spid="11" grpId="1"/>
      <p:bldP spid="4" grpId="0" animBg="1"/>
      <p:bldP spid="4" grpId="1" animBg="1"/>
      <p:bldP spid="5" grpId="0"/>
      <p:bldP spid="6" grpId="0" animBg="1"/>
      <p:bldP spid="6" grpId="1" animBg="1"/>
      <p:bldP spid="6" grpId="2" animBg="1"/>
      <p:bldP spid="7" grpId="0"/>
      <p:bldP spid="7" grpId="1"/>
      <p:bldP spid="8" grpId="0"/>
      <p:bldP spid="9" grpId="0"/>
      <p:bldP spid="10" grpId="0"/>
      <p:bldP spid="12" grpId="0"/>
      <p:bldP spid="12" grpId="1"/>
      <p:bldP spid="26" grpId="0" animBg="1"/>
      <p:bldP spid="26" grpId="1" animBg="1"/>
      <p:bldP spid="26" grpId="2" animBg="1"/>
      <p:bldP spid="26" grpId="3" animBg="1"/>
      <p:bldP spid="38" grpId="0"/>
      <p:bldP spid="38" grpId="1"/>
      <p:bldP spid="39" grpId="0" animBg="1"/>
      <p:bldP spid="39" grpId="1" animBg="1"/>
      <p:bldP spid="40" grpId="0" animBg="1"/>
      <p:bldP spid="40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570</Words>
  <Application>Microsoft Office PowerPoint</Application>
  <PresentationFormat>Widescreen</PresentationFormat>
  <Paragraphs>75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Kanit Black</vt:lpstr>
      <vt:lpstr>Kanit Light</vt:lpstr>
      <vt:lpstr>Kanit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5</cp:revision>
  <dcterms:created xsi:type="dcterms:W3CDTF">2021-11-26T01:41:29Z</dcterms:created>
  <dcterms:modified xsi:type="dcterms:W3CDTF">2022-03-24T08:24:37Z</dcterms:modified>
</cp:coreProperties>
</file>